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</p:sldMasterIdLst>
  <p:notesMasterIdLst>
    <p:notesMasterId r:id="rId21"/>
  </p:notesMasterIdLst>
  <p:sldIdLst>
    <p:sldId id="256" r:id="rId2"/>
    <p:sldId id="258" r:id="rId3"/>
    <p:sldId id="260" r:id="rId4"/>
    <p:sldId id="267" r:id="rId5"/>
    <p:sldId id="311" r:id="rId6"/>
    <p:sldId id="312" r:id="rId7"/>
    <p:sldId id="313" r:id="rId8"/>
    <p:sldId id="314" r:id="rId9"/>
    <p:sldId id="322" r:id="rId10"/>
    <p:sldId id="315" r:id="rId11"/>
    <p:sldId id="317" r:id="rId12"/>
    <p:sldId id="316" r:id="rId13"/>
    <p:sldId id="318" r:id="rId14"/>
    <p:sldId id="319" r:id="rId15"/>
    <p:sldId id="320" r:id="rId16"/>
    <p:sldId id="321" r:id="rId17"/>
    <p:sldId id="323" r:id="rId18"/>
    <p:sldId id="324" r:id="rId19"/>
    <p:sldId id="325" r:id="rId20"/>
  </p:sldIdLst>
  <p:sldSz cx="9144000" cy="5143500" type="screen16x9"/>
  <p:notesSz cx="6858000" cy="9144000"/>
  <p:embeddedFontLst>
    <p:embeddedFont>
      <p:font typeface="Arimo" panose="020B0604020202020204" charset="0"/>
      <p:regular r:id="rId22"/>
      <p:bold r:id="rId23"/>
      <p:italic r:id="rId24"/>
      <p:boldItalic r:id="rId25"/>
    </p:embeddedFont>
    <p:embeddedFont>
      <p:font typeface="Josefin Sans" pitchFamily="2" charset="0"/>
      <p:regular r:id="rId26"/>
      <p:bold r:id="rId27"/>
      <p:italic r:id="rId28"/>
      <p:boldItalic r:id="rId29"/>
    </p:embeddedFont>
    <p:embeddedFont>
      <p:font typeface="Proxima Nova" panose="020B0604020202020204" charset="0"/>
      <p:regular r:id="rId30"/>
      <p:bold r:id="rId31"/>
      <p:italic r:id="rId32"/>
      <p:boldItalic r:id="rId33"/>
    </p:embeddedFont>
    <p:embeddedFont>
      <p:font typeface="Raleway" pitchFamily="2" charset="0"/>
      <p:regular r:id="rId34"/>
      <p:bold r:id="rId35"/>
      <p:italic r:id="rId36"/>
      <p:boldItalic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C88FE03-2710-4B49-B513-AB05EEC06421}">
  <a:tblStyle styleId="{0C88FE03-2710-4B49-B513-AB05EEC0642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4D9EAC6C-7AC9-4505-8408-CA08D0395D8B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05" autoAdjust="0"/>
    <p:restoredTop sz="83532" autoAdjust="0"/>
  </p:normalViewPr>
  <p:slideViewPr>
    <p:cSldViewPr snapToGrid="0">
      <p:cViewPr>
        <p:scale>
          <a:sx n="125" d="100"/>
          <a:sy n="125" d="100"/>
        </p:scale>
        <p:origin x="197" y="-3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9" Type="http://schemas.openxmlformats.org/officeDocument/2006/relationships/viewProps" Target="viewProps.xml"/><Relationship Id="rId21" Type="http://schemas.openxmlformats.org/officeDocument/2006/relationships/notesMaster" Target="notesMasters/notesMaster1.xml"/><Relationship Id="rId34" Type="http://schemas.openxmlformats.org/officeDocument/2006/relationships/font" Target="fonts/font13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font" Target="fonts/font16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font" Target="fonts/font1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font" Target="fonts/font14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g260c8deeb2a_0_2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6" name="Google Shape;946;g260c8deeb2a_0_2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07981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g260c8deeb2a_0_2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6" name="Google Shape;946;g260c8deeb2a_0_2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58065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g260c8deeb2a_0_2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6" name="Google Shape;946;g260c8deeb2a_0_2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690461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g260c8deeb2a_0_2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6" name="Google Shape;946;g260c8deeb2a_0_2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6487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260c8deeb2a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8" name="Google Shape;638;g260c8deeb2a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85208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13ce2af5b70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13ce2af5b70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26004c3213f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26004c3213f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g26105084bd6_0_274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2" name="Google Shape;722;g26105084bd6_0_274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5154337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177565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2252459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g260c8deeb2a_0_2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6" name="Google Shape;946;g260c8deeb2a_0_2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45544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g260c8deeb2a_0_2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6" name="Google Shape;946;g260c8deeb2a_0_2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16118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471100" y="1190700"/>
            <a:ext cx="4201800" cy="22806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471100" y="3508175"/>
            <a:ext cx="4201800" cy="444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722375" y="4604000"/>
            <a:ext cx="2278800" cy="330600"/>
            <a:chOff x="722375" y="4604000"/>
            <a:chExt cx="2278800" cy="330600"/>
          </a:xfrm>
        </p:grpSpPr>
        <p:sp>
          <p:nvSpPr>
            <p:cNvPr id="12" name="Google Shape;12;p2"/>
            <p:cNvSpPr/>
            <p:nvPr/>
          </p:nvSpPr>
          <p:spPr>
            <a:xfrm flipH="1">
              <a:off x="722375" y="4604000"/>
              <a:ext cx="2278800" cy="3306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flipH="1">
              <a:off x="774833" y="4665588"/>
              <a:ext cx="470100" cy="207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4" name="Google Shape;14;p2"/>
          <p:cNvCxnSpPr/>
          <p:nvPr/>
        </p:nvCxnSpPr>
        <p:spPr>
          <a:xfrm>
            <a:off x="731625" y="4604000"/>
            <a:ext cx="8462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9" name="Google Shape;409;p33"/>
          <p:cNvGrpSpPr/>
          <p:nvPr/>
        </p:nvGrpSpPr>
        <p:grpSpPr>
          <a:xfrm flipH="1">
            <a:off x="8014675" y="343325"/>
            <a:ext cx="813900" cy="818100"/>
            <a:chOff x="8014675" y="343325"/>
            <a:chExt cx="813900" cy="818100"/>
          </a:xfrm>
        </p:grpSpPr>
        <p:sp>
          <p:nvSpPr>
            <p:cNvPr id="410" name="Google Shape;410;p33"/>
            <p:cNvSpPr/>
            <p:nvPr/>
          </p:nvSpPr>
          <p:spPr>
            <a:xfrm>
              <a:off x="8069575" y="400325"/>
              <a:ext cx="704100" cy="704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33"/>
            <p:cNvSpPr/>
            <p:nvPr/>
          </p:nvSpPr>
          <p:spPr>
            <a:xfrm rot="-5400000">
              <a:off x="8012575" y="345425"/>
              <a:ext cx="818100" cy="813900"/>
            </a:xfrm>
            <a:prstGeom prst="pie">
              <a:avLst>
                <a:gd name="adj1" fmla="val 16133725"/>
                <a:gd name="adj2" fmla="val 15017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2" name="Google Shape;412;p33"/>
          <p:cNvGrpSpPr/>
          <p:nvPr/>
        </p:nvGrpSpPr>
        <p:grpSpPr>
          <a:xfrm>
            <a:off x="0" y="-324216"/>
            <a:ext cx="3415275" cy="863739"/>
            <a:chOff x="0" y="1610650"/>
            <a:chExt cx="4201864" cy="1062671"/>
          </a:xfrm>
        </p:grpSpPr>
        <p:cxnSp>
          <p:nvCxnSpPr>
            <p:cNvPr id="413" name="Google Shape;413;p33"/>
            <p:cNvCxnSpPr/>
            <p:nvPr/>
          </p:nvCxnSpPr>
          <p:spPr>
            <a:xfrm>
              <a:off x="0" y="1610650"/>
              <a:ext cx="4201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4" name="Google Shape;414;p33"/>
            <p:cNvCxnSpPr/>
            <p:nvPr/>
          </p:nvCxnSpPr>
          <p:spPr>
            <a:xfrm>
              <a:off x="527805" y="1612521"/>
              <a:ext cx="0" cy="10608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5" name="Google Shape;415;p33"/>
            <p:cNvCxnSpPr/>
            <p:nvPr/>
          </p:nvCxnSpPr>
          <p:spPr>
            <a:xfrm>
              <a:off x="1055606" y="1612521"/>
              <a:ext cx="0" cy="10608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6" name="Google Shape;416;p33"/>
            <p:cNvCxnSpPr/>
            <p:nvPr/>
          </p:nvCxnSpPr>
          <p:spPr>
            <a:xfrm>
              <a:off x="1576558" y="1612521"/>
              <a:ext cx="0" cy="10608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7" name="Google Shape;417;p33"/>
            <p:cNvCxnSpPr/>
            <p:nvPr/>
          </p:nvCxnSpPr>
          <p:spPr>
            <a:xfrm>
              <a:off x="2104359" y="1612521"/>
              <a:ext cx="0" cy="10608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8" name="Google Shape;418;p33"/>
            <p:cNvCxnSpPr/>
            <p:nvPr/>
          </p:nvCxnSpPr>
          <p:spPr>
            <a:xfrm>
              <a:off x="2625310" y="1612521"/>
              <a:ext cx="0" cy="10608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9" name="Google Shape;419;p33"/>
            <p:cNvCxnSpPr/>
            <p:nvPr/>
          </p:nvCxnSpPr>
          <p:spPr>
            <a:xfrm>
              <a:off x="3153111" y="1612521"/>
              <a:ext cx="0" cy="10608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0" name="Google Shape;420;p33"/>
            <p:cNvCxnSpPr/>
            <p:nvPr/>
          </p:nvCxnSpPr>
          <p:spPr>
            <a:xfrm>
              <a:off x="3674063" y="1612521"/>
              <a:ext cx="0" cy="10608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1" name="Google Shape;421;p33"/>
            <p:cNvCxnSpPr/>
            <p:nvPr/>
          </p:nvCxnSpPr>
          <p:spPr>
            <a:xfrm>
              <a:off x="4201864" y="1612521"/>
              <a:ext cx="0" cy="10608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2" name="Google Shape;422;p33"/>
            <p:cNvCxnSpPr/>
            <p:nvPr/>
          </p:nvCxnSpPr>
          <p:spPr>
            <a:xfrm>
              <a:off x="0" y="2138700"/>
              <a:ext cx="4201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3" name="Google Shape;423;p33"/>
            <p:cNvCxnSpPr/>
            <p:nvPr/>
          </p:nvCxnSpPr>
          <p:spPr>
            <a:xfrm>
              <a:off x="0" y="2673300"/>
              <a:ext cx="4201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24" name="Google Shape;424;p33"/>
          <p:cNvGrpSpPr/>
          <p:nvPr/>
        </p:nvGrpSpPr>
        <p:grpSpPr>
          <a:xfrm>
            <a:off x="6142825" y="4604000"/>
            <a:ext cx="2278800" cy="330600"/>
            <a:chOff x="722375" y="4604000"/>
            <a:chExt cx="2278800" cy="330600"/>
          </a:xfrm>
        </p:grpSpPr>
        <p:sp>
          <p:nvSpPr>
            <p:cNvPr id="425" name="Google Shape;425;p33"/>
            <p:cNvSpPr/>
            <p:nvPr/>
          </p:nvSpPr>
          <p:spPr>
            <a:xfrm flipH="1">
              <a:off x="722375" y="4604000"/>
              <a:ext cx="2278800" cy="3306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3"/>
            <p:cNvSpPr/>
            <p:nvPr/>
          </p:nvSpPr>
          <p:spPr>
            <a:xfrm flipH="1">
              <a:off x="774833" y="4665588"/>
              <a:ext cx="470100" cy="207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7" name="Google Shape;427;p33"/>
          <p:cNvSpPr/>
          <p:nvPr/>
        </p:nvSpPr>
        <p:spPr>
          <a:xfrm flipH="1">
            <a:off x="722375" y="3741925"/>
            <a:ext cx="343200" cy="862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28" name="Google Shape;428;p33"/>
          <p:cNvCxnSpPr/>
          <p:nvPr/>
        </p:nvCxnSpPr>
        <p:spPr>
          <a:xfrm>
            <a:off x="-30375" y="4604000"/>
            <a:ext cx="8462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9" name="Google Shape;429;p33"/>
          <p:cNvSpPr/>
          <p:nvPr/>
        </p:nvSpPr>
        <p:spPr>
          <a:xfrm>
            <a:off x="420950" y="2656650"/>
            <a:ext cx="602815" cy="601482"/>
          </a:xfrm>
          <a:custGeom>
            <a:avLst/>
            <a:gdLst/>
            <a:ahLst/>
            <a:cxnLst/>
            <a:rect l="l" t="t" r="r" b="b"/>
            <a:pathLst>
              <a:path w="32392" h="32316" extrusionOk="0">
                <a:moveTo>
                  <a:pt x="31769" y="18693"/>
                </a:moveTo>
                <a:lnTo>
                  <a:pt x="28754" y="18730"/>
                </a:lnTo>
                <a:cubicBezTo>
                  <a:pt x="28472" y="20181"/>
                  <a:pt x="27944" y="21538"/>
                  <a:pt x="27209" y="22763"/>
                </a:cubicBezTo>
                <a:lnTo>
                  <a:pt x="29357" y="24816"/>
                </a:lnTo>
                <a:cubicBezTo>
                  <a:pt x="29602" y="25061"/>
                  <a:pt x="29621" y="25457"/>
                  <a:pt x="29376" y="25721"/>
                </a:cubicBezTo>
                <a:lnTo>
                  <a:pt x="26343" y="28868"/>
                </a:lnTo>
                <a:cubicBezTo>
                  <a:pt x="26116" y="29131"/>
                  <a:pt x="25702" y="29131"/>
                  <a:pt x="25457" y="28886"/>
                </a:cubicBezTo>
                <a:lnTo>
                  <a:pt x="23309" y="26833"/>
                </a:lnTo>
                <a:cubicBezTo>
                  <a:pt x="22028" y="27681"/>
                  <a:pt x="20596" y="28284"/>
                  <a:pt x="19050" y="28623"/>
                </a:cubicBezTo>
                <a:lnTo>
                  <a:pt x="19050" y="31675"/>
                </a:lnTo>
                <a:cubicBezTo>
                  <a:pt x="19050" y="32033"/>
                  <a:pt x="18768" y="32316"/>
                  <a:pt x="18429" y="32316"/>
                </a:cubicBezTo>
                <a:lnTo>
                  <a:pt x="14038" y="32316"/>
                </a:lnTo>
                <a:cubicBezTo>
                  <a:pt x="13699" y="32316"/>
                  <a:pt x="13416" y="32033"/>
                  <a:pt x="13416" y="31675"/>
                </a:cubicBezTo>
                <a:lnTo>
                  <a:pt x="13416" y="28528"/>
                </a:lnTo>
                <a:cubicBezTo>
                  <a:pt x="12116" y="28208"/>
                  <a:pt x="10910" y="27699"/>
                  <a:pt x="9799" y="27021"/>
                </a:cubicBezTo>
                <a:lnTo>
                  <a:pt x="7575" y="29358"/>
                </a:lnTo>
                <a:cubicBezTo>
                  <a:pt x="7349" y="29602"/>
                  <a:pt x="6935" y="29621"/>
                  <a:pt x="6690" y="29376"/>
                </a:cubicBezTo>
                <a:lnTo>
                  <a:pt x="3524" y="26362"/>
                </a:lnTo>
                <a:cubicBezTo>
                  <a:pt x="3260" y="26117"/>
                  <a:pt x="3260" y="25721"/>
                  <a:pt x="3486" y="25476"/>
                </a:cubicBezTo>
                <a:lnTo>
                  <a:pt x="5804" y="23045"/>
                </a:lnTo>
                <a:cubicBezTo>
                  <a:pt x="5031" y="21858"/>
                  <a:pt x="4485" y="20520"/>
                  <a:pt x="4165" y="19107"/>
                </a:cubicBezTo>
                <a:lnTo>
                  <a:pt x="716" y="19164"/>
                </a:lnTo>
                <a:cubicBezTo>
                  <a:pt x="358" y="19164"/>
                  <a:pt x="76" y="18900"/>
                  <a:pt x="76" y="18542"/>
                </a:cubicBezTo>
                <a:lnTo>
                  <a:pt x="0" y="14170"/>
                </a:lnTo>
                <a:cubicBezTo>
                  <a:pt x="0" y="13812"/>
                  <a:pt x="283" y="13530"/>
                  <a:pt x="622" y="13530"/>
                </a:cubicBezTo>
                <a:lnTo>
                  <a:pt x="4165" y="13473"/>
                </a:lnTo>
                <a:cubicBezTo>
                  <a:pt x="4466" y="12192"/>
                  <a:pt x="4956" y="10986"/>
                  <a:pt x="5616" y="9874"/>
                </a:cubicBezTo>
                <a:lnTo>
                  <a:pt x="3034" y="7387"/>
                </a:lnTo>
                <a:cubicBezTo>
                  <a:pt x="2789" y="7161"/>
                  <a:pt x="2770" y="6765"/>
                  <a:pt x="3015" y="6501"/>
                </a:cubicBezTo>
                <a:lnTo>
                  <a:pt x="6049" y="3355"/>
                </a:lnTo>
                <a:cubicBezTo>
                  <a:pt x="6275" y="3091"/>
                  <a:pt x="6690" y="3091"/>
                  <a:pt x="6935" y="3336"/>
                </a:cubicBezTo>
                <a:lnTo>
                  <a:pt x="9535" y="5804"/>
                </a:lnTo>
                <a:cubicBezTo>
                  <a:pt x="10703" y="5050"/>
                  <a:pt x="12003" y="4466"/>
                  <a:pt x="13416" y="4127"/>
                </a:cubicBezTo>
                <a:lnTo>
                  <a:pt x="13416" y="622"/>
                </a:lnTo>
                <a:cubicBezTo>
                  <a:pt x="13416" y="283"/>
                  <a:pt x="13699" y="1"/>
                  <a:pt x="14038" y="1"/>
                </a:cubicBezTo>
                <a:lnTo>
                  <a:pt x="18429" y="1"/>
                </a:lnTo>
                <a:cubicBezTo>
                  <a:pt x="18768" y="1"/>
                  <a:pt x="19050" y="283"/>
                  <a:pt x="19050" y="622"/>
                </a:cubicBezTo>
                <a:lnTo>
                  <a:pt x="19050" y="4033"/>
                </a:lnTo>
                <a:cubicBezTo>
                  <a:pt x="20313" y="4297"/>
                  <a:pt x="21500" y="4768"/>
                  <a:pt x="22593" y="5371"/>
                </a:cubicBezTo>
                <a:lnTo>
                  <a:pt x="24892" y="2959"/>
                </a:lnTo>
                <a:cubicBezTo>
                  <a:pt x="25118" y="2695"/>
                  <a:pt x="25532" y="2695"/>
                  <a:pt x="25777" y="2921"/>
                </a:cubicBezTo>
                <a:lnTo>
                  <a:pt x="28943" y="5936"/>
                </a:lnTo>
                <a:cubicBezTo>
                  <a:pt x="29207" y="6181"/>
                  <a:pt x="29207" y="6577"/>
                  <a:pt x="28981" y="6841"/>
                </a:cubicBezTo>
                <a:lnTo>
                  <a:pt x="26757" y="9177"/>
                </a:lnTo>
                <a:cubicBezTo>
                  <a:pt x="27567" y="10345"/>
                  <a:pt x="28189" y="11683"/>
                  <a:pt x="28566" y="13096"/>
                </a:cubicBezTo>
                <a:lnTo>
                  <a:pt x="31675" y="13040"/>
                </a:lnTo>
                <a:cubicBezTo>
                  <a:pt x="32033" y="13040"/>
                  <a:pt x="32316" y="13322"/>
                  <a:pt x="32316" y="13662"/>
                </a:cubicBezTo>
                <a:lnTo>
                  <a:pt x="32391" y="18052"/>
                </a:lnTo>
                <a:cubicBezTo>
                  <a:pt x="32391" y="18391"/>
                  <a:pt x="32108" y="18674"/>
                  <a:pt x="31769" y="18674"/>
                </a:cubicBezTo>
                <a:close/>
                <a:moveTo>
                  <a:pt x="23667" y="13172"/>
                </a:moveTo>
                <a:cubicBezTo>
                  <a:pt x="23592" y="13002"/>
                  <a:pt x="23516" y="12833"/>
                  <a:pt x="23422" y="12682"/>
                </a:cubicBezTo>
                <a:cubicBezTo>
                  <a:pt x="22536" y="10967"/>
                  <a:pt x="21029" y="9629"/>
                  <a:pt x="19220" y="8932"/>
                </a:cubicBezTo>
                <a:cubicBezTo>
                  <a:pt x="19163" y="8913"/>
                  <a:pt x="19107" y="8894"/>
                  <a:pt x="19050" y="8876"/>
                </a:cubicBezTo>
                <a:cubicBezTo>
                  <a:pt x="18221" y="8574"/>
                  <a:pt x="17336" y="8423"/>
                  <a:pt x="16412" y="8423"/>
                </a:cubicBezTo>
                <a:cubicBezTo>
                  <a:pt x="15357" y="8423"/>
                  <a:pt x="14340" y="8631"/>
                  <a:pt x="13416" y="9007"/>
                </a:cubicBezTo>
                <a:cubicBezTo>
                  <a:pt x="13285" y="9064"/>
                  <a:pt x="13153" y="9121"/>
                  <a:pt x="13040" y="9177"/>
                </a:cubicBezTo>
                <a:cubicBezTo>
                  <a:pt x="11287" y="10006"/>
                  <a:pt x="9893" y="11457"/>
                  <a:pt x="9139" y="13247"/>
                </a:cubicBezTo>
                <a:cubicBezTo>
                  <a:pt x="9101" y="13304"/>
                  <a:pt x="9083" y="13360"/>
                  <a:pt x="9064" y="13417"/>
                </a:cubicBezTo>
                <a:cubicBezTo>
                  <a:pt x="8706" y="14321"/>
                  <a:pt x="8517" y="15301"/>
                  <a:pt x="8517" y="16337"/>
                </a:cubicBezTo>
                <a:cubicBezTo>
                  <a:pt x="8517" y="17298"/>
                  <a:pt x="8687" y="18203"/>
                  <a:pt x="8988" y="19051"/>
                </a:cubicBezTo>
                <a:cubicBezTo>
                  <a:pt x="9045" y="19201"/>
                  <a:pt x="9101" y="19352"/>
                  <a:pt x="9177" y="19503"/>
                </a:cubicBezTo>
                <a:cubicBezTo>
                  <a:pt x="9949" y="21274"/>
                  <a:pt x="11363" y="22725"/>
                  <a:pt x="13134" y="23535"/>
                </a:cubicBezTo>
                <a:cubicBezTo>
                  <a:pt x="13228" y="23573"/>
                  <a:pt x="13322" y="23611"/>
                  <a:pt x="13416" y="23648"/>
                </a:cubicBezTo>
                <a:cubicBezTo>
                  <a:pt x="14340" y="24025"/>
                  <a:pt x="15357" y="24251"/>
                  <a:pt x="16412" y="24251"/>
                </a:cubicBezTo>
                <a:cubicBezTo>
                  <a:pt x="17336" y="24251"/>
                  <a:pt x="18221" y="24082"/>
                  <a:pt x="19050" y="23799"/>
                </a:cubicBezTo>
                <a:cubicBezTo>
                  <a:pt x="19314" y="23705"/>
                  <a:pt x="19559" y="23592"/>
                  <a:pt x="19804" y="23479"/>
                </a:cubicBezTo>
                <a:cubicBezTo>
                  <a:pt x="21557" y="22650"/>
                  <a:pt x="22951" y="21199"/>
                  <a:pt x="23705" y="19409"/>
                </a:cubicBezTo>
                <a:cubicBezTo>
                  <a:pt x="23799" y="19220"/>
                  <a:pt x="23855" y="19013"/>
                  <a:pt x="23931" y="18806"/>
                </a:cubicBezTo>
                <a:cubicBezTo>
                  <a:pt x="24194" y="18033"/>
                  <a:pt x="24326" y="17204"/>
                  <a:pt x="24326" y="16337"/>
                </a:cubicBezTo>
                <a:cubicBezTo>
                  <a:pt x="24326" y="15207"/>
                  <a:pt x="24100" y="14152"/>
                  <a:pt x="23667" y="1319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" name="Google Shape;430;p33"/>
          <p:cNvSpPr/>
          <p:nvPr/>
        </p:nvSpPr>
        <p:spPr>
          <a:xfrm>
            <a:off x="5494025" y="-419872"/>
            <a:ext cx="1389342" cy="1077745"/>
          </a:xfrm>
          <a:custGeom>
            <a:avLst/>
            <a:gdLst/>
            <a:ahLst/>
            <a:cxnLst/>
            <a:rect l="l" t="t" r="r" b="b"/>
            <a:pathLst>
              <a:path w="77293" h="59958" extrusionOk="0">
                <a:moveTo>
                  <a:pt x="76916" y="26531"/>
                </a:moveTo>
                <a:cubicBezTo>
                  <a:pt x="76709" y="26531"/>
                  <a:pt x="76539" y="26361"/>
                  <a:pt x="76539" y="26154"/>
                </a:cubicBezTo>
                <a:cubicBezTo>
                  <a:pt x="76539" y="25947"/>
                  <a:pt x="76709" y="25777"/>
                  <a:pt x="76916" y="25777"/>
                </a:cubicBezTo>
                <a:cubicBezTo>
                  <a:pt x="77104" y="25777"/>
                  <a:pt x="77274" y="25947"/>
                  <a:pt x="77274" y="26154"/>
                </a:cubicBezTo>
                <a:cubicBezTo>
                  <a:pt x="77274" y="26361"/>
                  <a:pt x="77104" y="26531"/>
                  <a:pt x="76916" y="26531"/>
                </a:cubicBezTo>
                <a:close/>
                <a:moveTo>
                  <a:pt x="76916" y="24533"/>
                </a:moveTo>
                <a:cubicBezTo>
                  <a:pt x="76709" y="24533"/>
                  <a:pt x="76558" y="24383"/>
                  <a:pt x="76558" y="24194"/>
                </a:cubicBezTo>
                <a:cubicBezTo>
                  <a:pt x="76558" y="24006"/>
                  <a:pt x="76709" y="23855"/>
                  <a:pt x="76916" y="23855"/>
                </a:cubicBezTo>
                <a:cubicBezTo>
                  <a:pt x="77104" y="23855"/>
                  <a:pt x="77255" y="24006"/>
                  <a:pt x="77255" y="24194"/>
                </a:cubicBezTo>
                <a:cubicBezTo>
                  <a:pt x="77255" y="24383"/>
                  <a:pt x="77104" y="24533"/>
                  <a:pt x="76916" y="24533"/>
                </a:cubicBezTo>
                <a:close/>
                <a:moveTo>
                  <a:pt x="76916" y="22574"/>
                </a:moveTo>
                <a:cubicBezTo>
                  <a:pt x="76709" y="22574"/>
                  <a:pt x="76558" y="22423"/>
                  <a:pt x="76558" y="22235"/>
                </a:cubicBezTo>
                <a:cubicBezTo>
                  <a:pt x="76558" y="22027"/>
                  <a:pt x="76709" y="21877"/>
                  <a:pt x="76916" y="21877"/>
                </a:cubicBezTo>
                <a:cubicBezTo>
                  <a:pt x="77104" y="21877"/>
                  <a:pt x="77255" y="22027"/>
                  <a:pt x="77255" y="22235"/>
                </a:cubicBezTo>
                <a:cubicBezTo>
                  <a:pt x="77255" y="22423"/>
                  <a:pt x="77104" y="22574"/>
                  <a:pt x="76916" y="22574"/>
                </a:cubicBezTo>
                <a:close/>
                <a:moveTo>
                  <a:pt x="76916" y="20614"/>
                </a:moveTo>
                <a:cubicBezTo>
                  <a:pt x="76709" y="20614"/>
                  <a:pt x="76558" y="20463"/>
                  <a:pt x="76558" y="20275"/>
                </a:cubicBezTo>
                <a:cubicBezTo>
                  <a:pt x="76558" y="20086"/>
                  <a:pt x="76709" y="19917"/>
                  <a:pt x="76916" y="19917"/>
                </a:cubicBezTo>
                <a:cubicBezTo>
                  <a:pt x="77104" y="19917"/>
                  <a:pt x="77255" y="20086"/>
                  <a:pt x="77255" y="20275"/>
                </a:cubicBezTo>
                <a:cubicBezTo>
                  <a:pt x="77255" y="20463"/>
                  <a:pt x="77104" y="20614"/>
                  <a:pt x="76916" y="20614"/>
                </a:cubicBezTo>
                <a:close/>
                <a:moveTo>
                  <a:pt x="76916" y="18654"/>
                </a:moveTo>
                <a:cubicBezTo>
                  <a:pt x="76709" y="18654"/>
                  <a:pt x="76558" y="18504"/>
                  <a:pt x="76558" y="18296"/>
                </a:cubicBezTo>
                <a:cubicBezTo>
                  <a:pt x="76558" y="18108"/>
                  <a:pt x="76709" y="17957"/>
                  <a:pt x="76916" y="17957"/>
                </a:cubicBezTo>
                <a:cubicBezTo>
                  <a:pt x="77104" y="17957"/>
                  <a:pt x="77255" y="18108"/>
                  <a:pt x="77255" y="18296"/>
                </a:cubicBezTo>
                <a:cubicBezTo>
                  <a:pt x="77255" y="18504"/>
                  <a:pt x="77104" y="18654"/>
                  <a:pt x="76916" y="18654"/>
                </a:cubicBezTo>
                <a:close/>
                <a:moveTo>
                  <a:pt x="76916" y="16695"/>
                </a:moveTo>
                <a:cubicBezTo>
                  <a:pt x="76709" y="16695"/>
                  <a:pt x="76558" y="16525"/>
                  <a:pt x="76558" y="16337"/>
                </a:cubicBezTo>
                <a:cubicBezTo>
                  <a:pt x="76558" y="16148"/>
                  <a:pt x="76709" y="15998"/>
                  <a:pt x="76916" y="15998"/>
                </a:cubicBezTo>
                <a:cubicBezTo>
                  <a:pt x="77104" y="15998"/>
                  <a:pt x="77255" y="16148"/>
                  <a:pt x="77255" y="16337"/>
                </a:cubicBezTo>
                <a:cubicBezTo>
                  <a:pt x="77255" y="16525"/>
                  <a:pt x="77104" y="16695"/>
                  <a:pt x="76916" y="16695"/>
                </a:cubicBezTo>
                <a:close/>
                <a:moveTo>
                  <a:pt x="76916" y="14735"/>
                </a:moveTo>
                <a:cubicBezTo>
                  <a:pt x="76709" y="14735"/>
                  <a:pt x="76558" y="14584"/>
                  <a:pt x="76558" y="14377"/>
                </a:cubicBezTo>
                <a:cubicBezTo>
                  <a:pt x="76558" y="14189"/>
                  <a:pt x="76709" y="14038"/>
                  <a:pt x="76916" y="14038"/>
                </a:cubicBezTo>
                <a:cubicBezTo>
                  <a:pt x="77104" y="14038"/>
                  <a:pt x="77255" y="14189"/>
                  <a:pt x="77255" y="14377"/>
                </a:cubicBezTo>
                <a:cubicBezTo>
                  <a:pt x="77255" y="14584"/>
                  <a:pt x="77104" y="14735"/>
                  <a:pt x="76916" y="14735"/>
                </a:cubicBezTo>
                <a:close/>
                <a:moveTo>
                  <a:pt x="76916" y="12776"/>
                </a:moveTo>
                <a:cubicBezTo>
                  <a:pt x="76709" y="12776"/>
                  <a:pt x="76558" y="12625"/>
                  <a:pt x="76558" y="12418"/>
                </a:cubicBezTo>
                <a:cubicBezTo>
                  <a:pt x="76558" y="12229"/>
                  <a:pt x="76709" y="12078"/>
                  <a:pt x="76916" y="12078"/>
                </a:cubicBezTo>
                <a:cubicBezTo>
                  <a:pt x="76954" y="12078"/>
                  <a:pt x="77010" y="12097"/>
                  <a:pt x="77048" y="12116"/>
                </a:cubicBezTo>
                <a:cubicBezTo>
                  <a:pt x="77104" y="12286"/>
                  <a:pt x="77142" y="12455"/>
                  <a:pt x="77180" y="12644"/>
                </a:cubicBezTo>
                <a:cubicBezTo>
                  <a:pt x="77104" y="12719"/>
                  <a:pt x="77010" y="12776"/>
                  <a:pt x="76916" y="12776"/>
                </a:cubicBezTo>
                <a:close/>
                <a:moveTo>
                  <a:pt x="76596" y="10307"/>
                </a:moveTo>
                <a:cubicBezTo>
                  <a:pt x="76633" y="10458"/>
                  <a:pt x="76690" y="10609"/>
                  <a:pt x="76728" y="10759"/>
                </a:cubicBezTo>
                <a:cubicBezTo>
                  <a:pt x="76633" y="10703"/>
                  <a:pt x="76558" y="10590"/>
                  <a:pt x="76558" y="10458"/>
                </a:cubicBezTo>
                <a:cubicBezTo>
                  <a:pt x="76558" y="10401"/>
                  <a:pt x="76577" y="10345"/>
                  <a:pt x="76596" y="10307"/>
                </a:cubicBezTo>
                <a:close/>
                <a:moveTo>
                  <a:pt x="76897" y="27699"/>
                </a:moveTo>
                <a:cubicBezTo>
                  <a:pt x="77123" y="27699"/>
                  <a:pt x="77293" y="27887"/>
                  <a:pt x="77293" y="28095"/>
                </a:cubicBezTo>
                <a:cubicBezTo>
                  <a:pt x="77293" y="28321"/>
                  <a:pt x="77123" y="28490"/>
                  <a:pt x="76897" y="28490"/>
                </a:cubicBezTo>
                <a:cubicBezTo>
                  <a:pt x="76690" y="28490"/>
                  <a:pt x="76501" y="28321"/>
                  <a:pt x="76501" y="28095"/>
                </a:cubicBezTo>
                <a:cubicBezTo>
                  <a:pt x="76501" y="27887"/>
                  <a:pt x="76690" y="27699"/>
                  <a:pt x="76897" y="27699"/>
                </a:cubicBezTo>
                <a:close/>
                <a:moveTo>
                  <a:pt x="74956" y="32391"/>
                </a:moveTo>
                <a:cubicBezTo>
                  <a:pt x="74749" y="32391"/>
                  <a:pt x="74580" y="32221"/>
                  <a:pt x="74580" y="32033"/>
                </a:cubicBezTo>
                <a:cubicBezTo>
                  <a:pt x="74580" y="31825"/>
                  <a:pt x="74749" y="31656"/>
                  <a:pt x="74956" y="31656"/>
                </a:cubicBezTo>
                <a:cubicBezTo>
                  <a:pt x="75164" y="31656"/>
                  <a:pt x="75314" y="31825"/>
                  <a:pt x="75314" y="32033"/>
                </a:cubicBezTo>
                <a:cubicBezTo>
                  <a:pt x="75314" y="32221"/>
                  <a:pt x="75164" y="32391"/>
                  <a:pt x="74956" y="32391"/>
                </a:cubicBezTo>
                <a:close/>
                <a:moveTo>
                  <a:pt x="74956" y="30431"/>
                </a:moveTo>
                <a:cubicBezTo>
                  <a:pt x="74749" y="30431"/>
                  <a:pt x="74580" y="30262"/>
                  <a:pt x="74580" y="30054"/>
                </a:cubicBezTo>
                <a:cubicBezTo>
                  <a:pt x="74580" y="29866"/>
                  <a:pt x="74749" y="29696"/>
                  <a:pt x="74956" y="29696"/>
                </a:cubicBezTo>
                <a:cubicBezTo>
                  <a:pt x="75164" y="29696"/>
                  <a:pt x="75314" y="29866"/>
                  <a:pt x="75314" y="30054"/>
                </a:cubicBezTo>
                <a:cubicBezTo>
                  <a:pt x="75314" y="30262"/>
                  <a:pt x="75164" y="30431"/>
                  <a:pt x="74956" y="30431"/>
                </a:cubicBezTo>
                <a:close/>
                <a:moveTo>
                  <a:pt x="74956" y="28471"/>
                </a:moveTo>
                <a:cubicBezTo>
                  <a:pt x="74749" y="28471"/>
                  <a:pt x="74580" y="28302"/>
                  <a:pt x="74580" y="28095"/>
                </a:cubicBezTo>
                <a:cubicBezTo>
                  <a:pt x="74580" y="27887"/>
                  <a:pt x="74749" y="27737"/>
                  <a:pt x="74956" y="27737"/>
                </a:cubicBezTo>
                <a:cubicBezTo>
                  <a:pt x="75164" y="27737"/>
                  <a:pt x="75314" y="27887"/>
                  <a:pt x="75314" y="28095"/>
                </a:cubicBezTo>
                <a:cubicBezTo>
                  <a:pt x="75314" y="28302"/>
                  <a:pt x="75164" y="28471"/>
                  <a:pt x="74956" y="28471"/>
                </a:cubicBezTo>
                <a:close/>
                <a:moveTo>
                  <a:pt x="74956" y="26531"/>
                </a:moveTo>
                <a:cubicBezTo>
                  <a:pt x="74749" y="26531"/>
                  <a:pt x="74580" y="26361"/>
                  <a:pt x="74580" y="26154"/>
                </a:cubicBezTo>
                <a:cubicBezTo>
                  <a:pt x="74580" y="25947"/>
                  <a:pt x="74749" y="25777"/>
                  <a:pt x="74956" y="25777"/>
                </a:cubicBezTo>
                <a:cubicBezTo>
                  <a:pt x="75164" y="25777"/>
                  <a:pt x="75314" y="25947"/>
                  <a:pt x="75314" y="26154"/>
                </a:cubicBezTo>
                <a:cubicBezTo>
                  <a:pt x="75314" y="26361"/>
                  <a:pt x="75164" y="26531"/>
                  <a:pt x="74956" y="26531"/>
                </a:cubicBezTo>
                <a:close/>
                <a:moveTo>
                  <a:pt x="74956" y="24533"/>
                </a:moveTo>
                <a:cubicBezTo>
                  <a:pt x="74749" y="24533"/>
                  <a:pt x="74580" y="24383"/>
                  <a:pt x="74580" y="24194"/>
                </a:cubicBezTo>
                <a:cubicBezTo>
                  <a:pt x="74580" y="23987"/>
                  <a:pt x="74749" y="23836"/>
                  <a:pt x="74956" y="23836"/>
                </a:cubicBezTo>
                <a:cubicBezTo>
                  <a:pt x="75145" y="23836"/>
                  <a:pt x="75314" y="23987"/>
                  <a:pt x="75314" y="24194"/>
                </a:cubicBezTo>
                <a:cubicBezTo>
                  <a:pt x="75314" y="24383"/>
                  <a:pt x="75145" y="24533"/>
                  <a:pt x="74956" y="24533"/>
                </a:cubicBezTo>
                <a:close/>
                <a:moveTo>
                  <a:pt x="74956" y="22574"/>
                </a:moveTo>
                <a:cubicBezTo>
                  <a:pt x="74749" y="22574"/>
                  <a:pt x="74598" y="22423"/>
                  <a:pt x="74598" y="22216"/>
                </a:cubicBezTo>
                <a:cubicBezTo>
                  <a:pt x="74598" y="22027"/>
                  <a:pt x="74749" y="21877"/>
                  <a:pt x="74956" y="21877"/>
                </a:cubicBezTo>
                <a:cubicBezTo>
                  <a:pt x="75145" y="21877"/>
                  <a:pt x="75296" y="22027"/>
                  <a:pt x="75296" y="22216"/>
                </a:cubicBezTo>
                <a:cubicBezTo>
                  <a:pt x="75296" y="22423"/>
                  <a:pt x="75145" y="22574"/>
                  <a:pt x="74956" y="22574"/>
                </a:cubicBezTo>
                <a:close/>
                <a:moveTo>
                  <a:pt x="74956" y="20614"/>
                </a:moveTo>
                <a:cubicBezTo>
                  <a:pt x="74749" y="20614"/>
                  <a:pt x="74598" y="20463"/>
                  <a:pt x="74598" y="20275"/>
                </a:cubicBezTo>
                <a:cubicBezTo>
                  <a:pt x="74598" y="20068"/>
                  <a:pt x="74749" y="19917"/>
                  <a:pt x="74956" y="19917"/>
                </a:cubicBezTo>
                <a:cubicBezTo>
                  <a:pt x="75145" y="19917"/>
                  <a:pt x="75296" y="20068"/>
                  <a:pt x="75296" y="20275"/>
                </a:cubicBezTo>
                <a:cubicBezTo>
                  <a:pt x="75296" y="20463"/>
                  <a:pt x="75145" y="20614"/>
                  <a:pt x="74956" y="20614"/>
                </a:cubicBezTo>
                <a:close/>
                <a:moveTo>
                  <a:pt x="74956" y="18654"/>
                </a:moveTo>
                <a:cubicBezTo>
                  <a:pt x="74749" y="18654"/>
                  <a:pt x="74598" y="18485"/>
                  <a:pt x="74598" y="18296"/>
                </a:cubicBezTo>
                <a:cubicBezTo>
                  <a:pt x="74598" y="18108"/>
                  <a:pt x="74749" y="17957"/>
                  <a:pt x="74956" y="17957"/>
                </a:cubicBezTo>
                <a:cubicBezTo>
                  <a:pt x="75145" y="17957"/>
                  <a:pt x="75296" y="18108"/>
                  <a:pt x="75296" y="18296"/>
                </a:cubicBezTo>
                <a:cubicBezTo>
                  <a:pt x="75296" y="18485"/>
                  <a:pt x="75145" y="18654"/>
                  <a:pt x="74956" y="18654"/>
                </a:cubicBezTo>
                <a:close/>
                <a:moveTo>
                  <a:pt x="74956" y="16695"/>
                </a:moveTo>
                <a:cubicBezTo>
                  <a:pt x="74749" y="16695"/>
                  <a:pt x="74598" y="16525"/>
                  <a:pt x="74598" y="16337"/>
                </a:cubicBezTo>
                <a:cubicBezTo>
                  <a:pt x="74598" y="16148"/>
                  <a:pt x="74749" y="15979"/>
                  <a:pt x="74956" y="15979"/>
                </a:cubicBezTo>
                <a:cubicBezTo>
                  <a:pt x="75145" y="15979"/>
                  <a:pt x="75296" y="16148"/>
                  <a:pt x="75296" y="16337"/>
                </a:cubicBezTo>
                <a:cubicBezTo>
                  <a:pt x="75296" y="16525"/>
                  <a:pt x="75145" y="16695"/>
                  <a:pt x="74956" y="16695"/>
                </a:cubicBezTo>
                <a:close/>
                <a:moveTo>
                  <a:pt x="74956" y="14735"/>
                </a:moveTo>
                <a:cubicBezTo>
                  <a:pt x="74749" y="14735"/>
                  <a:pt x="74598" y="14566"/>
                  <a:pt x="74598" y="14377"/>
                </a:cubicBezTo>
                <a:cubicBezTo>
                  <a:pt x="74598" y="14189"/>
                  <a:pt x="74749" y="14038"/>
                  <a:pt x="74956" y="14038"/>
                </a:cubicBezTo>
                <a:cubicBezTo>
                  <a:pt x="75145" y="14038"/>
                  <a:pt x="75296" y="14189"/>
                  <a:pt x="75296" y="14377"/>
                </a:cubicBezTo>
                <a:cubicBezTo>
                  <a:pt x="75296" y="14566"/>
                  <a:pt x="75145" y="14735"/>
                  <a:pt x="74956" y="14735"/>
                </a:cubicBezTo>
                <a:close/>
                <a:moveTo>
                  <a:pt x="74956" y="12757"/>
                </a:moveTo>
                <a:cubicBezTo>
                  <a:pt x="74749" y="12757"/>
                  <a:pt x="74598" y="12606"/>
                  <a:pt x="74598" y="12418"/>
                </a:cubicBezTo>
                <a:cubicBezTo>
                  <a:pt x="74598" y="12229"/>
                  <a:pt x="74749" y="12078"/>
                  <a:pt x="74956" y="12078"/>
                </a:cubicBezTo>
                <a:cubicBezTo>
                  <a:pt x="75145" y="12078"/>
                  <a:pt x="75296" y="12229"/>
                  <a:pt x="75296" y="12418"/>
                </a:cubicBezTo>
                <a:cubicBezTo>
                  <a:pt x="75296" y="12606"/>
                  <a:pt x="75145" y="12757"/>
                  <a:pt x="74956" y="12757"/>
                </a:cubicBezTo>
                <a:close/>
                <a:moveTo>
                  <a:pt x="74956" y="10816"/>
                </a:moveTo>
                <a:cubicBezTo>
                  <a:pt x="74749" y="10816"/>
                  <a:pt x="74598" y="10646"/>
                  <a:pt x="74598" y="10458"/>
                </a:cubicBezTo>
                <a:cubicBezTo>
                  <a:pt x="74598" y="10269"/>
                  <a:pt x="74749" y="10100"/>
                  <a:pt x="74956" y="10100"/>
                </a:cubicBezTo>
                <a:cubicBezTo>
                  <a:pt x="75145" y="10100"/>
                  <a:pt x="75296" y="10269"/>
                  <a:pt x="75296" y="10458"/>
                </a:cubicBezTo>
                <a:cubicBezTo>
                  <a:pt x="75296" y="10646"/>
                  <a:pt x="75145" y="10816"/>
                  <a:pt x="74956" y="10816"/>
                </a:cubicBezTo>
                <a:close/>
                <a:moveTo>
                  <a:pt x="74956" y="8837"/>
                </a:moveTo>
                <a:cubicBezTo>
                  <a:pt x="74768" y="8837"/>
                  <a:pt x="74617" y="8687"/>
                  <a:pt x="74617" y="8498"/>
                </a:cubicBezTo>
                <a:cubicBezTo>
                  <a:pt x="74617" y="8329"/>
                  <a:pt x="74768" y="8159"/>
                  <a:pt x="74956" y="8159"/>
                </a:cubicBezTo>
                <a:cubicBezTo>
                  <a:pt x="75145" y="8159"/>
                  <a:pt x="75296" y="8329"/>
                  <a:pt x="75296" y="8498"/>
                </a:cubicBezTo>
                <a:cubicBezTo>
                  <a:pt x="75296" y="8687"/>
                  <a:pt x="75145" y="8837"/>
                  <a:pt x="74956" y="8837"/>
                </a:cubicBezTo>
                <a:close/>
                <a:moveTo>
                  <a:pt x="74956" y="6878"/>
                </a:moveTo>
                <a:cubicBezTo>
                  <a:pt x="74768" y="6878"/>
                  <a:pt x="74617" y="6727"/>
                  <a:pt x="74617" y="6539"/>
                </a:cubicBezTo>
                <a:cubicBezTo>
                  <a:pt x="74617" y="6350"/>
                  <a:pt x="74768" y="6199"/>
                  <a:pt x="74956" y="6199"/>
                </a:cubicBezTo>
                <a:cubicBezTo>
                  <a:pt x="75145" y="6199"/>
                  <a:pt x="75296" y="6350"/>
                  <a:pt x="75296" y="6539"/>
                </a:cubicBezTo>
                <a:cubicBezTo>
                  <a:pt x="75296" y="6727"/>
                  <a:pt x="75145" y="6878"/>
                  <a:pt x="74956" y="6878"/>
                </a:cubicBezTo>
                <a:close/>
                <a:moveTo>
                  <a:pt x="72997" y="30450"/>
                </a:moveTo>
                <a:cubicBezTo>
                  <a:pt x="72771" y="30450"/>
                  <a:pt x="72582" y="30280"/>
                  <a:pt x="72582" y="30054"/>
                </a:cubicBezTo>
                <a:cubicBezTo>
                  <a:pt x="72582" y="29847"/>
                  <a:pt x="72771" y="29659"/>
                  <a:pt x="72997" y="29659"/>
                </a:cubicBezTo>
                <a:cubicBezTo>
                  <a:pt x="73204" y="29659"/>
                  <a:pt x="73392" y="29847"/>
                  <a:pt x="73392" y="30054"/>
                </a:cubicBezTo>
                <a:cubicBezTo>
                  <a:pt x="73392" y="30280"/>
                  <a:pt x="73204" y="30450"/>
                  <a:pt x="72997" y="30450"/>
                </a:cubicBezTo>
                <a:close/>
                <a:moveTo>
                  <a:pt x="72997" y="28471"/>
                </a:moveTo>
                <a:cubicBezTo>
                  <a:pt x="72789" y="28471"/>
                  <a:pt x="72601" y="28302"/>
                  <a:pt x="72601" y="28095"/>
                </a:cubicBezTo>
                <a:cubicBezTo>
                  <a:pt x="72601" y="27887"/>
                  <a:pt x="72789" y="27718"/>
                  <a:pt x="72997" y="27718"/>
                </a:cubicBezTo>
                <a:cubicBezTo>
                  <a:pt x="73204" y="27718"/>
                  <a:pt x="73374" y="27887"/>
                  <a:pt x="73374" y="28095"/>
                </a:cubicBezTo>
                <a:cubicBezTo>
                  <a:pt x="73374" y="28302"/>
                  <a:pt x="73204" y="28471"/>
                  <a:pt x="72997" y="28471"/>
                </a:cubicBezTo>
                <a:close/>
                <a:moveTo>
                  <a:pt x="72997" y="26512"/>
                </a:moveTo>
                <a:cubicBezTo>
                  <a:pt x="72789" y="26512"/>
                  <a:pt x="72601" y="26342"/>
                  <a:pt x="72601" y="26154"/>
                </a:cubicBezTo>
                <a:cubicBezTo>
                  <a:pt x="72601" y="25947"/>
                  <a:pt x="72789" y="25777"/>
                  <a:pt x="72997" y="25777"/>
                </a:cubicBezTo>
                <a:cubicBezTo>
                  <a:pt x="73204" y="25777"/>
                  <a:pt x="73374" y="25947"/>
                  <a:pt x="73374" y="26154"/>
                </a:cubicBezTo>
                <a:cubicBezTo>
                  <a:pt x="73374" y="26342"/>
                  <a:pt x="73204" y="26512"/>
                  <a:pt x="72997" y="26512"/>
                </a:cubicBezTo>
                <a:close/>
                <a:moveTo>
                  <a:pt x="72997" y="24533"/>
                </a:moveTo>
                <a:cubicBezTo>
                  <a:pt x="72789" y="24533"/>
                  <a:pt x="72639" y="24383"/>
                  <a:pt x="72639" y="24175"/>
                </a:cubicBezTo>
                <a:cubicBezTo>
                  <a:pt x="72639" y="23987"/>
                  <a:pt x="72789" y="23817"/>
                  <a:pt x="72997" y="23817"/>
                </a:cubicBezTo>
                <a:cubicBezTo>
                  <a:pt x="73185" y="23817"/>
                  <a:pt x="73336" y="23987"/>
                  <a:pt x="73336" y="24175"/>
                </a:cubicBezTo>
                <a:cubicBezTo>
                  <a:pt x="73336" y="24383"/>
                  <a:pt x="73185" y="24533"/>
                  <a:pt x="72997" y="24533"/>
                </a:cubicBezTo>
                <a:close/>
                <a:moveTo>
                  <a:pt x="72997" y="22574"/>
                </a:moveTo>
                <a:cubicBezTo>
                  <a:pt x="72789" y="22574"/>
                  <a:pt x="72639" y="22423"/>
                  <a:pt x="72639" y="22216"/>
                </a:cubicBezTo>
                <a:cubicBezTo>
                  <a:pt x="72639" y="22008"/>
                  <a:pt x="72789" y="21858"/>
                  <a:pt x="72997" y="21858"/>
                </a:cubicBezTo>
                <a:cubicBezTo>
                  <a:pt x="73185" y="21858"/>
                  <a:pt x="73336" y="22008"/>
                  <a:pt x="73336" y="22216"/>
                </a:cubicBezTo>
                <a:cubicBezTo>
                  <a:pt x="73336" y="22423"/>
                  <a:pt x="73185" y="22574"/>
                  <a:pt x="72997" y="22574"/>
                </a:cubicBezTo>
                <a:close/>
                <a:moveTo>
                  <a:pt x="72997" y="15998"/>
                </a:moveTo>
                <a:cubicBezTo>
                  <a:pt x="73185" y="15998"/>
                  <a:pt x="73336" y="16148"/>
                  <a:pt x="73336" y="16337"/>
                </a:cubicBezTo>
                <a:cubicBezTo>
                  <a:pt x="73336" y="16525"/>
                  <a:pt x="73185" y="16676"/>
                  <a:pt x="72997" y="16676"/>
                </a:cubicBezTo>
                <a:cubicBezTo>
                  <a:pt x="72789" y="16676"/>
                  <a:pt x="72639" y="16525"/>
                  <a:pt x="72639" y="16337"/>
                </a:cubicBezTo>
                <a:cubicBezTo>
                  <a:pt x="72639" y="16148"/>
                  <a:pt x="72789" y="15998"/>
                  <a:pt x="72997" y="15998"/>
                </a:cubicBezTo>
                <a:close/>
                <a:moveTo>
                  <a:pt x="72997" y="19917"/>
                </a:moveTo>
                <a:cubicBezTo>
                  <a:pt x="73185" y="19917"/>
                  <a:pt x="73336" y="20068"/>
                  <a:pt x="73336" y="20256"/>
                </a:cubicBezTo>
                <a:cubicBezTo>
                  <a:pt x="73336" y="20444"/>
                  <a:pt x="73185" y="20614"/>
                  <a:pt x="72997" y="20614"/>
                </a:cubicBezTo>
                <a:cubicBezTo>
                  <a:pt x="72789" y="20614"/>
                  <a:pt x="72639" y="20444"/>
                  <a:pt x="72639" y="20256"/>
                </a:cubicBezTo>
                <a:cubicBezTo>
                  <a:pt x="72639" y="20068"/>
                  <a:pt x="72789" y="19917"/>
                  <a:pt x="72997" y="19917"/>
                </a:cubicBezTo>
                <a:close/>
                <a:moveTo>
                  <a:pt x="72997" y="17938"/>
                </a:moveTo>
                <a:cubicBezTo>
                  <a:pt x="73185" y="17938"/>
                  <a:pt x="73336" y="18108"/>
                  <a:pt x="73336" y="18296"/>
                </a:cubicBezTo>
                <a:cubicBezTo>
                  <a:pt x="73336" y="18485"/>
                  <a:pt x="73185" y="18636"/>
                  <a:pt x="72997" y="18636"/>
                </a:cubicBezTo>
                <a:cubicBezTo>
                  <a:pt x="72789" y="18636"/>
                  <a:pt x="72639" y="18485"/>
                  <a:pt x="72639" y="18296"/>
                </a:cubicBezTo>
                <a:cubicBezTo>
                  <a:pt x="72639" y="18108"/>
                  <a:pt x="72789" y="17938"/>
                  <a:pt x="72997" y="17938"/>
                </a:cubicBezTo>
                <a:close/>
                <a:moveTo>
                  <a:pt x="72997" y="14735"/>
                </a:moveTo>
                <a:cubicBezTo>
                  <a:pt x="72789" y="14735"/>
                  <a:pt x="72639" y="14566"/>
                  <a:pt x="72639" y="14377"/>
                </a:cubicBezTo>
                <a:cubicBezTo>
                  <a:pt x="72639" y="14189"/>
                  <a:pt x="72789" y="14019"/>
                  <a:pt x="72997" y="14019"/>
                </a:cubicBezTo>
                <a:cubicBezTo>
                  <a:pt x="73185" y="14019"/>
                  <a:pt x="73336" y="14189"/>
                  <a:pt x="73336" y="14377"/>
                </a:cubicBezTo>
                <a:cubicBezTo>
                  <a:pt x="73336" y="14566"/>
                  <a:pt x="73185" y="14735"/>
                  <a:pt x="72997" y="14735"/>
                </a:cubicBezTo>
                <a:close/>
                <a:moveTo>
                  <a:pt x="72997" y="12776"/>
                </a:moveTo>
                <a:cubicBezTo>
                  <a:pt x="72789" y="12776"/>
                  <a:pt x="72639" y="12606"/>
                  <a:pt x="72639" y="12418"/>
                </a:cubicBezTo>
                <a:cubicBezTo>
                  <a:pt x="72639" y="12210"/>
                  <a:pt x="72789" y="12060"/>
                  <a:pt x="72997" y="12060"/>
                </a:cubicBezTo>
                <a:cubicBezTo>
                  <a:pt x="73185" y="12060"/>
                  <a:pt x="73336" y="12210"/>
                  <a:pt x="73336" y="12418"/>
                </a:cubicBezTo>
                <a:cubicBezTo>
                  <a:pt x="73336" y="12606"/>
                  <a:pt x="73185" y="12776"/>
                  <a:pt x="72997" y="12776"/>
                </a:cubicBezTo>
                <a:close/>
                <a:moveTo>
                  <a:pt x="72997" y="10797"/>
                </a:moveTo>
                <a:cubicBezTo>
                  <a:pt x="72789" y="10797"/>
                  <a:pt x="72639" y="10646"/>
                  <a:pt x="72639" y="10458"/>
                </a:cubicBezTo>
                <a:cubicBezTo>
                  <a:pt x="72639" y="10251"/>
                  <a:pt x="72789" y="10100"/>
                  <a:pt x="72997" y="10100"/>
                </a:cubicBezTo>
                <a:cubicBezTo>
                  <a:pt x="73185" y="10100"/>
                  <a:pt x="73336" y="10251"/>
                  <a:pt x="73336" y="10458"/>
                </a:cubicBezTo>
                <a:cubicBezTo>
                  <a:pt x="73336" y="10646"/>
                  <a:pt x="73185" y="10797"/>
                  <a:pt x="72997" y="10797"/>
                </a:cubicBezTo>
                <a:close/>
                <a:moveTo>
                  <a:pt x="72997" y="8856"/>
                </a:moveTo>
                <a:cubicBezTo>
                  <a:pt x="72789" y="8856"/>
                  <a:pt x="72639" y="8687"/>
                  <a:pt x="72639" y="8498"/>
                </a:cubicBezTo>
                <a:cubicBezTo>
                  <a:pt x="72639" y="8310"/>
                  <a:pt x="72789" y="8140"/>
                  <a:pt x="72997" y="8140"/>
                </a:cubicBezTo>
                <a:cubicBezTo>
                  <a:pt x="73185" y="8140"/>
                  <a:pt x="73336" y="8310"/>
                  <a:pt x="73336" y="8498"/>
                </a:cubicBezTo>
                <a:cubicBezTo>
                  <a:pt x="73336" y="8687"/>
                  <a:pt x="73185" y="8856"/>
                  <a:pt x="72997" y="8856"/>
                </a:cubicBezTo>
                <a:close/>
                <a:moveTo>
                  <a:pt x="72997" y="6897"/>
                </a:moveTo>
                <a:cubicBezTo>
                  <a:pt x="72789" y="6897"/>
                  <a:pt x="72639" y="6727"/>
                  <a:pt x="72639" y="6539"/>
                </a:cubicBezTo>
                <a:cubicBezTo>
                  <a:pt x="72639" y="6331"/>
                  <a:pt x="72789" y="6181"/>
                  <a:pt x="72997" y="6181"/>
                </a:cubicBezTo>
                <a:cubicBezTo>
                  <a:pt x="73185" y="6181"/>
                  <a:pt x="73336" y="6331"/>
                  <a:pt x="73336" y="6539"/>
                </a:cubicBezTo>
                <a:cubicBezTo>
                  <a:pt x="73336" y="6727"/>
                  <a:pt x="73185" y="6897"/>
                  <a:pt x="72997" y="6897"/>
                </a:cubicBezTo>
                <a:close/>
                <a:moveTo>
                  <a:pt x="72997" y="4937"/>
                </a:moveTo>
                <a:cubicBezTo>
                  <a:pt x="72789" y="4937"/>
                  <a:pt x="72639" y="4767"/>
                  <a:pt x="72639" y="4579"/>
                </a:cubicBezTo>
                <a:cubicBezTo>
                  <a:pt x="72639" y="4372"/>
                  <a:pt x="72789" y="4221"/>
                  <a:pt x="72997" y="4221"/>
                </a:cubicBezTo>
                <a:cubicBezTo>
                  <a:pt x="73185" y="4221"/>
                  <a:pt x="73336" y="4372"/>
                  <a:pt x="73336" y="4579"/>
                </a:cubicBezTo>
                <a:cubicBezTo>
                  <a:pt x="73336" y="4767"/>
                  <a:pt x="73185" y="4937"/>
                  <a:pt x="72997" y="4937"/>
                </a:cubicBezTo>
                <a:close/>
                <a:moveTo>
                  <a:pt x="72997" y="2977"/>
                </a:moveTo>
                <a:cubicBezTo>
                  <a:pt x="72789" y="2977"/>
                  <a:pt x="72639" y="2808"/>
                  <a:pt x="72639" y="2619"/>
                </a:cubicBezTo>
                <a:cubicBezTo>
                  <a:pt x="72639" y="2412"/>
                  <a:pt x="72789" y="2242"/>
                  <a:pt x="72997" y="2242"/>
                </a:cubicBezTo>
                <a:cubicBezTo>
                  <a:pt x="73185" y="2242"/>
                  <a:pt x="73336" y="2412"/>
                  <a:pt x="73336" y="2619"/>
                </a:cubicBezTo>
                <a:cubicBezTo>
                  <a:pt x="73336" y="2808"/>
                  <a:pt x="73185" y="2977"/>
                  <a:pt x="72997" y="2977"/>
                </a:cubicBezTo>
                <a:close/>
                <a:moveTo>
                  <a:pt x="71037" y="32428"/>
                </a:moveTo>
                <a:cubicBezTo>
                  <a:pt x="70792" y="32428"/>
                  <a:pt x="70623" y="32240"/>
                  <a:pt x="70623" y="32014"/>
                </a:cubicBezTo>
                <a:cubicBezTo>
                  <a:pt x="70623" y="31769"/>
                  <a:pt x="70811" y="31581"/>
                  <a:pt x="71037" y="31581"/>
                </a:cubicBezTo>
                <a:cubicBezTo>
                  <a:pt x="71263" y="31581"/>
                  <a:pt x="71452" y="31769"/>
                  <a:pt x="71452" y="32014"/>
                </a:cubicBezTo>
                <a:cubicBezTo>
                  <a:pt x="71452" y="32240"/>
                  <a:pt x="71263" y="32428"/>
                  <a:pt x="71037" y="32428"/>
                </a:cubicBezTo>
                <a:close/>
                <a:moveTo>
                  <a:pt x="71018" y="30450"/>
                </a:moveTo>
                <a:cubicBezTo>
                  <a:pt x="70811" y="30450"/>
                  <a:pt x="70623" y="30262"/>
                  <a:pt x="70623" y="30054"/>
                </a:cubicBezTo>
                <a:cubicBezTo>
                  <a:pt x="70623" y="29828"/>
                  <a:pt x="70792" y="29659"/>
                  <a:pt x="71018" y="29659"/>
                </a:cubicBezTo>
                <a:cubicBezTo>
                  <a:pt x="71244" y="29659"/>
                  <a:pt x="71433" y="29828"/>
                  <a:pt x="71433" y="30054"/>
                </a:cubicBezTo>
                <a:cubicBezTo>
                  <a:pt x="71433" y="30262"/>
                  <a:pt x="71244" y="30450"/>
                  <a:pt x="71018" y="30450"/>
                </a:cubicBezTo>
                <a:close/>
                <a:moveTo>
                  <a:pt x="71018" y="28453"/>
                </a:moveTo>
                <a:cubicBezTo>
                  <a:pt x="70811" y="28453"/>
                  <a:pt x="70641" y="28283"/>
                  <a:pt x="70641" y="28095"/>
                </a:cubicBezTo>
                <a:cubicBezTo>
                  <a:pt x="70641" y="27887"/>
                  <a:pt x="70811" y="27718"/>
                  <a:pt x="71018" y="27718"/>
                </a:cubicBezTo>
                <a:cubicBezTo>
                  <a:pt x="71244" y="27718"/>
                  <a:pt x="71395" y="27887"/>
                  <a:pt x="71395" y="28095"/>
                </a:cubicBezTo>
                <a:cubicBezTo>
                  <a:pt x="71395" y="28283"/>
                  <a:pt x="71226" y="28453"/>
                  <a:pt x="71018" y="28453"/>
                </a:cubicBezTo>
                <a:close/>
                <a:moveTo>
                  <a:pt x="71018" y="21858"/>
                </a:moveTo>
                <a:cubicBezTo>
                  <a:pt x="71226" y="21858"/>
                  <a:pt x="71395" y="22008"/>
                  <a:pt x="71395" y="22216"/>
                </a:cubicBezTo>
                <a:cubicBezTo>
                  <a:pt x="71395" y="22404"/>
                  <a:pt x="71226" y="22574"/>
                  <a:pt x="71018" y="22574"/>
                </a:cubicBezTo>
                <a:cubicBezTo>
                  <a:pt x="70830" y="22574"/>
                  <a:pt x="70660" y="22404"/>
                  <a:pt x="70660" y="22216"/>
                </a:cubicBezTo>
                <a:cubicBezTo>
                  <a:pt x="70660" y="22008"/>
                  <a:pt x="70830" y="21858"/>
                  <a:pt x="71018" y="21858"/>
                </a:cubicBezTo>
                <a:close/>
                <a:moveTo>
                  <a:pt x="71018" y="25777"/>
                </a:moveTo>
                <a:cubicBezTo>
                  <a:pt x="71226" y="25777"/>
                  <a:pt x="71395" y="25928"/>
                  <a:pt x="71395" y="26135"/>
                </a:cubicBezTo>
                <a:cubicBezTo>
                  <a:pt x="71395" y="26342"/>
                  <a:pt x="71226" y="26493"/>
                  <a:pt x="71018" y="26493"/>
                </a:cubicBezTo>
                <a:cubicBezTo>
                  <a:pt x="70830" y="26493"/>
                  <a:pt x="70660" y="26342"/>
                  <a:pt x="70660" y="26135"/>
                </a:cubicBezTo>
                <a:cubicBezTo>
                  <a:pt x="70660" y="25928"/>
                  <a:pt x="70830" y="25777"/>
                  <a:pt x="71018" y="25777"/>
                </a:cubicBezTo>
                <a:close/>
                <a:moveTo>
                  <a:pt x="71018" y="23798"/>
                </a:moveTo>
                <a:cubicBezTo>
                  <a:pt x="71226" y="23798"/>
                  <a:pt x="71395" y="23968"/>
                  <a:pt x="71395" y="24175"/>
                </a:cubicBezTo>
                <a:cubicBezTo>
                  <a:pt x="71395" y="24383"/>
                  <a:pt x="71226" y="24533"/>
                  <a:pt x="71018" y="24533"/>
                </a:cubicBezTo>
                <a:cubicBezTo>
                  <a:pt x="70830" y="24533"/>
                  <a:pt x="70660" y="24383"/>
                  <a:pt x="70660" y="24175"/>
                </a:cubicBezTo>
                <a:cubicBezTo>
                  <a:pt x="70660" y="23968"/>
                  <a:pt x="70830" y="23798"/>
                  <a:pt x="71018" y="23798"/>
                </a:cubicBezTo>
                <a:close/>
                <a:moveTo>
                  <a:pt x="71018" y="20633"/>
                </a:moveTo>
                <a:cubicBezTo>
                  <a:pt x="70811" y="20633"/>
                  <a:pt x="70641" y="20463"/>
                  <a:pt x="70641" y="20256"/>
                </a:cubicBezTo>
                <a:cubicBezTo>
                  <a:pt x="70641" y="20049"/>
                  <a:pt x="70811" y="19879"/>
                  <a:pt x="71018" y="19879"/>
                </a:cubicBezTo>
                <a:cubicBezTo>
                  <a:pt x="71244" y="19879"/>
                  <a:pt x="71395" y="20049"/>
                  <a:pt x="71395" y="20256"/>
                </a:cubicBezTo>
                <a:cubicBezTo>
                  <a:pt x="71395" y="20463"/>
                  <a:pt x="71226" y="20633"/>
                  <a:pt x="71018" y="20633"/>
                </a:cubicBezTo>
                <a:close/>
                <a:moveTo>
                  <a:pt x="71018" y="4221"/>
                </a:moveTo>
                <a:cubicBezTo>
                  <a:pt x="71226" y="4221"/>
                  <a:pt x="71376" y="4372"/>
                  <a:pt x="71376" y="4560"/>
                </a:cubicBezTo>
                <a:cubicBezTo>
                  <a:pt x="71376" y="4767"/>
                  <a:pt x="71226" y="4918"/>
                  <a:pt x="71018" y="4918"/>
                </a:cubicBezTo>
                <a:cubicBezTo>
                  <a:pt x="70830" y="4918"/>
                  <a:pt x="70679" y="4767"/>
                  <a:pt x="70679" y="4560"/>
                </a:cubicBezTo>
                <a:cubicBezTo>
                  <a:pt x="70679" y="4372"/>
                  <a:pt x="70830" y="4221"/>
                  <a:pt x="71018" y="4221"/>
                </a:cubicBezTo>
                <a:close/>
                <a:moveTo>
                  <a:pt x="71018" y="10797"/>
                </a:moveTo>
                <a:cubicBezTo>
                  <a:pt x="70830" y="10797"/>
                  <a:pt x="70679" y="10627"/>
                  <a:pt x="70679" y="10439"/>
                </a:cubicBezTo>
                <a:cubicBezTo>
                  <a:pt x="70679" y="10251"/>
                  <a:pt x="70849" y="10100"/>
                  <a:pt x="71018" y="10100"/>
                </a:cubicBezTo>
                <a:cubicBezTo>
                  <a:pt x="71207" y="10100"/>
                  <a:pt x="71357" y="10251"/>
                  <a:pt x="71357" y="10439"/>
                </a:cubicBezTo>
                <a:cubicBezTo>
                  <a:pt x="71357" y="10627"/>
                  <a:pt x="71207" y="10797"/>
                  <a:pt x="71018" y="10797"/>
                </a:cubicBezTo>
                <a:close/>
                <a:moveTo>
                  <a:pt x="71018" y="6878"/>
                </a:moveTo>
                <a:cubicBezTo>
                  <a:pt x="70830" y="6878"/>
                  <a:pt x="70679" y="6727"/>
                  <a:pt x="70679" y="6539"/>
                </a:cubicBezTo>
                <a:cubicBezTo>
                  <a:pt x="70679" y="6331"/>
                  <a:pt x="70849" y="6181"/>
                  <a:pt x="71018" y="6181"/>
                </a:cubicBezTo>
                <a:cubicBezTo>
                  <a:pt x="71207" y="6181"/>
                  <a:pt x="71357" y="6331"/>
                  <a:pt x="71357" y="6539"/>
                </a:cubicBezTo>
                <a:cubicBezTo>
                  <a:pt x="71357" y="6727"/>
                  <a:pt x="71207" y="6878"/>
                  <a:pt x="71018" y="6878"/>
                </a:cubicBezTo>
                <a:close/>
                <a:moveTo>
                  <a:pt x="71018" y="8837"/>
                </a:moveTo>
                <a:cubicBezTo>
                  <a:pt x="70830" y="8837"/>
                  <a:pt x="70679" y="8687"/>
                  <a:pt x="70679" y="8498"/>
                </a:cubicBezTo>
                <a:cubicBezTo>
                  <a:pt x="70679" y="8310"/>
                  <a:pt x="70849" y="8159"/>
                  <a:pt x="71018" y="8159"/>
                </a:cubicBezTo>
                <a:cubicBezTo>
                  <a:pt x="71207" y="8159"/>
                  <a:pt x="71357" y="8310"/>
                  <a:pt x="71357" y="8498"/>
                </a:cubicBezTo>
                <a:cubicBezTo>
                  <a:pt x="71357" y="8687"/>
                  <a:pt x="71207" y="8837"/>
                  <a:pt x="71018" y="8837"/>
                </a:cubicBezTo>
                <a:close/>
                <a:moveTo>
                  <a:pt x="71018" y="12041"/>
                </a:moveTo>
                <a:cubicBezTo>
                  <a:pt x="71226" y="12041"/>
                  <a:pt x="71376" y="12210"/>
                  <a:pt x="71376" y="12399"/>
                </a:cubicBezTo>
                <a:cubicBezTo>
                  <a:pt x="71376" y="12606"/>
                  <a:pt x="71226" y="12757"/>
                  <a:pt x="71018" y="12757"/>
                </a:cubicBezTo>
                <a:cubicBezTo>
                  <a:pt x="70830" y="12757"/>
                  <a:pt x="70679" y="12606"/>
                  <a:pt x="70679" y="12399"/>
                </a:cubicBezTo>
                <a:cubicBezTo>
                  <a:pt x="70679" y="12210"/>
                  <a:pt x="70830" y="12041"/>
                  <a:pt x="71018" y="12041"/>
                </a:cubicBezTo>
                <a:close/>
                <a:moveTo>
                  <a:pt x="71018" y="14019"/>
                </a:moveTo>
                <a:cubicBezTo>
                  <a:pt x="71226" y="14019"/>
                  <a:pt x="71376" y="14170"/>
                  <a:pt x="71376" y="14377"/>
                </a:cubicBezTo>
                <a:cubicBezTo>
                  <a:pt x="71376" y="14566"/>
                  <a:pt x="71226" y="14716"/>
                  <a:pt x="71018" y="14716"/>
                </a:cubicBezTo>
                <a:cubicBezTo>
                  <a:pt x="70830" y="14716"/>
                  <a:pt x="70679" y="14566"/>
                  <a:pt x="70679" y="14377"/>
                </a:cubicBezTo>
                <a:cubicBezTo>
                  <a:pt x="70679" y="14170"/>
                  <a:pt x="70830" y="14019"/>
                  <a:pt x="71018" y="14019"/>
                </a:cubicBezTo>
                <a:close/>
                <a:moveTo>
                  <a:pt x="71018" y="17938"/>
                </a:moveTo>
                <a:cubicBezTo>
                  <a:pt x="71226" y="17938"/>
                  <a:pt x="71376" y="18089"/>
                  <a:pt x="71376" y="18278"/>
                </a:cubicBezTo>
                <a:cubicBezTo>
                  <a:pt x="71376" y="18485"/>
                  <a:pt x="71226" y="18636"/>
                  <a:pt x="71018" y="18636"/>
                </a:cubicBezTo>
                <a:cubicBezTo>
                  <a:pt x="70830" y="18636"/>
                  <a:pt x="70679" y="18485"/>
                  <a:pt x="70679" y="18278"/>
                </a:cubicBezTo>
                <a:cubicBezTo>
                  <a:pt x="70679" y="18089"/>
                  <a:pt x="70830" y="17938"/>
                  <a:pt x="71018" y="17938"/>
                </a:cubicBezTo>
                <a:close/>
                <a:moveTo>
                  <a:pt x="71018" y="15979"/>
                </a:moveTo>
                <a:cubicBezTo>
                  <a:pt x="71226" y="15979"/>
                  <a:pt x="71376" y="16130"/>
                  <a:pt x="71376" y="16318"/>
                </a:cubicBezTo>
                <a:cubicBezTo>
                  <a:pt x="71376" y="16506"/>
                  <a:pt x="71226" y="16676"/>
                  <a:pt x="71018" y="16676"/>
                </a:cubicBezTo>
                <a:cubicBezTo>
                  <a:pt x="70830" y="16676"/>
                  <a:pt x="70679" y="16506"/>
                  <a:pt x="70679" y="16318"/>
                </a:cubicBezTo>
                <a:cubicBezTo>
                  <a:pt x="70679" y="16130"/>
                  <a:pt x="70830" y="15979"/>
                  <a:pt x="71018" y="15979"/>
                </a:cubicBezTo>
                <a:close/>
                <a:moveTo>
                  <a:pt x="71018" y="2977"/>
                </a:moveTo>
                <a:cubicBezTo>
                  <a:pt x="70830" y="2977"/>
                  <a:pt x="70660" y="2808"/>
                  <a:pt x="70660" y="2600"/>
                </a:cubicBezTo>
                <a:cubicBezTo>
                  <a:pt x="70660" y="2412"/>
                  <a:pt x="70830" y="2242"/>
                  <a:pt x="71018" y="2242"/>
                </a:cubicBezTo>
                <a:cubicBezTo>
                  <a:pt x="71226" y="2242"/>
                  <a:pt x="71395" y="2412"/>
                  <a:pt x="71395" y="2600"/>
                </a:cubicBezTo>
                <a:cubicBezTo>
                  <a:pt x="71395" y="2808"/>
                  <a:pt x="71226" y="2977"/>
                  <a:pt x="71018" y="2977"/>
                </a:cubicBezTo>
                <a:close/>
                <a:moveTo>
                  <a:pt x="71037" y="961"/>
                </a:moveTo>
                <a:cubicBezTo>
                  <a:pt x="70849" y="961"/>
                  <a:pt x="70717" y="829"/>
                  <a:pt x="70717" y="641"/>
                </a:cubicBezTo>
                <a:cubicBezTo>
                  <a:pt x="70717" y="471"/>
                  <a:pt x="70849" y="321"/>
                  <a:pt x="71037" y="321"/>
                </a:cubicBezTo>
                <a:cubicBezTo>
                  <a:pt x="71207" y="321"/>
                  <a:pt x="71357" y="471"/>
                  <a:pt x="71357" y="641"/>
                </a:cubicBezTo>
                <a:cubicBezTo>
                  <a:pt x="71357" y="829"/>
                  <a:pt x="71207" y="961"/>
                  <a:pt x="71037" y="961"/>
                </a:cubicBezTo>
                <a:close/>
                <a:moveTo>
                  <a:pt x="70849" y="43395"/>
                </a:moveTo>
                <a:cubicBezTo>
                  <a:pt x="70773" y="43508"/>
                  <a:pt x="70698" y="43602"/>
                  <a:pt x="70604" y="43715"/>
                </a:cubicBezTo>
                <a:cubicBezTo>
                  <a:pt x="70623" y="43583"/>
                  <a:pt x="70717" y="43451"/>
                  <a:pt x="70849" y="43395"/>
                </a:cubicBezTo>
                <a:close/>
                <a:moveTo>
                  <a:pt x="69077" y="44186"/>
                </a:moveTo>
                <a:cubicBezTo>
                  <a:pt x="68832" y="44186"/>
                  <a:pt x="68644" y="43998"/>
                  <a:pt x="68644" y="43772"/>
                </a:cubicBezTo>
                <a:cubicBezTo>
                  <a:pt x="68644" y="43546"/>
                  <a:pt x="68832" y="43357"/>
                  <a:pt x="69077" y="43357"/>
                </a:cubicBezTo>
                <a:cubicBezTo>
                  <a:pt x="69304" y="43357"/>
                  <a:pt x="69492" y="43546"/>
                  <a:pt x="69492" y="43772"/>
                </a:cubicBezTo>
                <a:cubicBezTo>
                  <a:pt x="69492" y="43998"/>
                  <a:pt x="69304" y="44186"/>
                  <a:pt x="69077" y="44186"/>
                </a:cubicBezTo>
                <a:close/>
                <a:moveTo>
                  <a:pt x="69077" y="42227"/>
                </a:moveTo>
                <a:cubicBezTo>
                  <a:pt x="68832" y="42227"/>
                  <a:pt x="68644" y="42038"/>
                  <a:pt x="68644" y="41812"/>
                </a:cubicBezTo>
                <a:cubicBezTo>
                  <a:pt x="68644" y="41586"/>
                  <a:pt x="68832" y="41398"/>
                  <a:pt x="69077" y="41398"/>
                </a:cubicBezTo>
                <a:cubicBezTo>
                  <a:pt x="69304" y="41398"/>
                  <a:pt x="69492" y="41586"/>
                  <a:pt x="69492" y="41812"/>
                </a:cubicBezTo>
                <a:cubicBezTo>
                  <a:pt x="69492" y="42038"/>
                  <a:pt x="69304" y="42227"/>
                  <a:pt x="69077" y="42227"/>
                </a:cubicBezTo>
                <a:close/>
                <a:moveTo>
                  <a:pt x="69077" y="35556"/>
                </a:moveTo>
                <a:cubicBezTo>
                  <a:pt x="69285" y="35556"/>
                  <a:pt x="69454" y="35726"/>
                  <a:pt x="69454" y="35933"/>
                </a:cubicBezTo>
                <a:cubicBezTo>
                  <a:pt x="69454" y="36140"/>
                  <a:pt x="69285" y="36310"/>
                  <a:pt x="69077" y="36310"/>
                </a:cubicBezTo>
                <a:cubicBezTo>
                  <a:pt x="68851" y="36310"/>
                  <a:pt x="68682" y="36140"/>
                  <a:pt x="68682" y="35933"/>
                </a:cubicBezTo>
                <a:cubicBezTo>
                  <a:pt x="68682" y="35726"/>
                  <a:pt x="68851" y="35556"/>
                  <a:pt x="69077" y="35556"/>
                </a:cubicBezTo>
                <a:close/>
                <a:moveTo>
                  <a:pt x="69077" y="39476"/>
                </a:moveTo>
                <a:cubicBezTo>
                  <a:pt x="69266" y="39476"/>
                  <a:pt x="69435" y="39645"/>
                  <a:pt x="69435" y="39852"/>
                </a:cubicBezTo>
                <a:cubicBezTo>
                  <a:pt x="69435" y="40060"/>
                  <a:pt x="69266" y="40210"/>
                  <a:pt x="69077" y="40210"/>
                </a:cubicBezTo>
                <a:cubicBezTo>
                  <a:pt x="68870" y="40210"/>
                  <a:pt x="68701" y="40060"/>
                  <a:pt x="68701" y="39852"/>
                </a:cubicBezTo>
                <a:cubicBezTo>
                  <a:pt x="68701" y="39645"/>
                  <a:pt x="68870" y="39476"/>
                  <a:pt x="69077" y="39476"/>
                </a:cubicBezTo>
                <a:close/>
                <a:moveTo>
                  <a:pt x="69077" y="37516"/>
                </a:moveTo>
                <a:cubicBezTo>
                  <a:pt x="69285" y="37516"/>
                  <a:pt x="69454" y="37667"/>
                  <a:pt x="69454" y="37893"/>
                </a:cubicBezTo>
                <a:cubicBezTo>
                  <a:pt x="69454" y="38100"/>
                  <a:pt x="69285" y="38270"/>
                  <a:pt x="69077" y="38270"/>
                </a:cubicBezTo>
                <a:cubicBezTo>
                  <a:pt x="68851" y="38270"/>
                  <a:pt x="68682" y="38100"/>
                  <a:pt x="68682" y="37893"/>
                </a:cubicBezTo>
                <a:cubicBezTo>
                  <a:pt x="68682" y="37686"/>
                  <a:pt x="68851" y="37516"/>
                  <a:pt x="69077" y="37516"/>
                </a:cubicBezTo>
                <a:close/>
                <a:moveTo>
                  <a:pt x="69059" y="34369"/>
                </a:moveTo>
                <a:cubicBezTo>
                  <a:pt x="68851" y="34369"/>
                  <a:pt x="68663" y="34181"/>
                  <a:pt x="68663" y="33955"/>
                </a:cubicBezTo>
                <a:cubicBezTo>
                  <a:pt x="68663" y="33729"/>
                  <a:pt x="68832" y="33559"/>
                  <a:pt x="69059" y="33559"/>
                </a:cubicBezTo>
                <a:cubicBezTo>
                  <a:pt x="69285" y="33559"/>
                  <a:pt x="69473" y="33729"/>
                  <a:pt x="69473" y="33955"/>
                </a:cubicBezTo>
                <a:cubicBezTo>
                  <a:pt x="69473" y="34181"/>
                  <a:pt x="69285" y="34369"/>
                  <a:pt x="69059" y="34369"/>
                </a:cubicBezTo>
                <a:close/>
                <a:moveTo>
                  <a:pt x="69059" y="32410"/>
                </a:moveTo>
                <a:cubicBezTo>
                  <a:pt x="68851" y="32410"/>
                  <a:pt x="68663" y="32221"/>
                  <a:pt x="68663" y="32014"/>
                </a:cubicBezTo>
                <a:cubicBezTo>
                  <a:pt x="68663" y="31788"/>
                  <a:pt x="68832" y="31599"/>
                  <a:pt x="69059" y="31599"/>
                </a:cubicBezTo>
                <a:cubicBezTo>
                  <a:pt x="69285" y="31599"/>
                  <a:pt x="69473" y="31788"/>
                  <a:pt x="69473" y="32014"/>
                </a:cubicBezTo>
                <a:cubicBezTo>
                  <a:pt x="69473" y="32221"/>
                  <a:pt x="69285" y="32410"/>
                  <a:pt x="69059" y="32410"/>
                </a:cubicBezTo>
                <a:close/>
                <a:moveTo>
                  <a:pt x="69059" y="30450"/>
                </a:moveTo>
                <a:cubicBezTo>
                  <a:pt x="68851" y="30450"/>
                  <a:pt x="68663" y="30262"/>
                  <a:pt x="68663" y="30035"/>
                </a:cubicBezTo>
                <a:cubicBezTo>
                  <a:pt x="68663" y="29828"/>
                  <a:pt x="68832" y="29640"/>
                  <a:pt x="69059" y="29640"/>
                </a:cubicBezTo>
                <a:cubicBezTo>
                  <a:pt x="69285" y="29640"/>
                  <a:pt x="69473" y="29828"/>
                  <a:pt x="69473" y="30035"/>
                </a:cubicBezTo>
                <a:cubicBezTo>
                  <a:pt x="69473" y="30262"/>
                  <a:pt x="69285" y="30450"/>
                  <a:pt x="69059" y="30450"/>
                </a:cubicBezTo>
                <a:close/>
                <a:moveTo>
                  <a:pt x="69077" y="28434"/>
                </a:moveTo>
                <a:cubicBezTo>
                  <a:pt x="68870" y="28434"/>
                  <a:pt x="68701" y="28283"/>
                  <a:pt x="68701" y="28076"/>
                </a:cubicBezTo>
                <a:cubicBezTo>
                  <a:pt x="68701" y="27887"/>
                  <a:pt x="68870" y="27718"/>
                  <a:pt x="69077" y="27718"/>
                </a:cubicBezTo>
                <a:cubicBezTo>
                  <a:pt x="69266" y="27718"/>
                  <a:pt x="69435" y="27887"/>
                  <a:pt x="69435" y="28076"/>
                </a:cubicBezTo>
                <a:cubicBezTo>
                  <a:pt x="69435" y="28283"/>
                  <a:pt x="69266" y="28434"/>
                  <a:pt x="69077" y="28434"/>
                </a:cubicBezTo>
                <a:close/>
                <a:moveTo>
                  <a:pt x="69077" y="26493"/>
                </a:moveTo>
                <a:cubicBezTo>
                  <a:pt x="68870" y="26493"/>
                  <a:pt x="68701" y="26323"/>
                  <a:pt x="68701" y="26135"/>
                </a:cubicBezTo>
                <a:cubicBezTo>
                  <a:pt x="68701" y="25928"/>
                  <a:pt x="68870" y="25758"/>
                  <a:pt x="69077" y="25758"/>
                </a:cubicBezTo>
                <a:cubicBezTo>
                  <a:pt x="69266" y="25758"/>
                  <a:pt x="69435" y="25928"/>
                  <a:pt x="69435" y="26135"/>
                </a:cubicBezTo>
                <a:cubicBezTo>
                  <a:pt x="69435" y="26323"/>
                  <a:pt x="69266" y="26493"/>
                  <a:pt x="69077" y="26493"/>
                </a:cubicBezTo>
                <a:close/>
                <a:moveTo>
                  <a:pt x="69077" y="24533"/>
                </a:moveTo>
                <a:cubicBezTo>
                  <a:pt x="68870" y="24533"/>
                  <a:pt x="68701" y="24364"/>
                  <a:pt x="68701" y="24156"/>
                </a:cubicBezTo>
                <a:cubicBezTo>
                  <a:pt x="68701" y="23968"/>
                  <a:pt x="68870" y="23798"/>
                  <a:pt x="69077" y="23798"/>
                </a:cubicBezTo>
                <a:cubicBezTo>
                  <a:pt x="69266" y="23798"/>
                  <a:pt x="69435" y="23968"/>
                  <a:pt x="69435" y="24156"/>
                </a:cubicBezTo>
                <a:cubicBezTo>
                  <a:pt x="69435" y="24364"/>
                  <a:pt x="69266" y="24533"/>
                  <a:pt x="69077" y="24533"/>
                </a:cubicBezTo>
                <a:close/>
                <a:moveTo>
                  <a:pt x="69077" y="22574"/>
                </a:moveTo>
                <a:cubicBezTo>
                  <a:pt x="68870" y="22574"/>
                  <a:pt x="68701" y="22404"/>
                  <a:pt x="68701" y="22197"/>
                </a:cubicBezTo>
                <a:cubicBezTo>
                  <a:pt x="68701" y="22008"/>
                  <a:pt x="68870" y="21839"/>
                  <a:pt x="69077" y="21839"/>
                </a:cubicBezTo>
                <a:cubicBezTo>
                  <a:pt x="69266" y="21839"/>
                  <a:pt x="69435" y="22008"/>
                  <a:pt x="69435" y="22197"/>
                </a:cubicBezTo>
                <a:cubicBezTo>
                  <a:pt x="69435" y="22404"/>
                  <a:pt x="69266" y="22574"/>
                  <a:pt x="69077" y="22574"/>
                </a:cubicBezTo>
                <a:close/>
                <a:moveTo>
                  <a:pt x="69077" y="20595"/>
                </a:moveTo>
                <a:cubicBezTo>
                  <a:pt x="68870" y="20595"/>
                  <a:pt x="68701" y="20444"/>
                  <a:pt x="68701" y="20237"/>
                </a:cubicBezTo>
                <a:cubicBezTo>
                  <a:pt x="68701" y="20049"/>
                  <a:pt x="68870" y="19879"/>
                  <a:pt x="69077" y="19879"/>
                </a:cubicBezTo>
                <a:cubicBezTo>
                  <a:pt x="69266" y="19879"/>
                  <a:pt x="69435" y="20049"/>
                  <a:pt x="69435" y="20237"/>
                </a:cubicBezTo>
                <a:cubicBezTo>
                  <a:pt x="69435" y="20444"/>
                  <a:pt x="69266" y="20595"/>
                  <a:pt x="69077" y="20595"/>
                </a:cubicBezTo>
                <a:close/>
                <a:moveTo>
                  <a:pt x="69077" y="18636"/>
                </a:moveTo>
                <a:cubicBezTo>
                  <a:pt x="68870" y="18636"/>
                  <a:pt x="68719" y="18466"/>
                  <a:pt x="68719" y="18278"/>
                </a:cubicBezTo>
                <a:cubicBezTo>
                  <a:pt x="68719" y="18089"/>
                  <a:pt x="68870" y="17938"/>
                  <a:pt x="69077" y="17938"/>
                </a:cubicBezTo>
                <a:cubicBezTo>
                  <a:pt x="69266" y="17938"/>
                  <a:pt x="69417" y="18089"/>
                  <a:pt x="69417" y="18278"/>
                </a:cubicBezTo>
                <a:cubicBezTo>
                  <a:pt x="69417" y="18466"/>
                  <a:pt x="69266" y="18636"/>
                  <a:pt x="69077" y="18636"/>
                </a:cubicBezTo>
                <a:close/>
                <a:moveTo>
                  <a:pt x="69077" y="16657"/>
                </a:moveTo>
                <a:cubicBezTo>
                  <a:pt x="68870" y="16657"/>
                  <a:pt x="68719" y="16506"/>
                  <a:pt x="68719" y="16318"/>
                </a:cubicBezTo>
                <a:cubicBezTo>
                  <a:pt x="68719" y="16130"/>
                  <a:pt x="68870" y="15960"/>
                  <a:pt x="69077" y="15960"/>
                </a:cubicBezTo>
                <a:cubicBezTo>
                  <a:pt x="69266" y="15960"/>
                  <a:pt x="69417" y="16130"/>
                  <a:pt x="69417" y="16318"/>
                </a:cubicBezTo>
                <a:cubicBezTo>
                  <a:pt x="69417" y="16506"/>
                  <a:pt x="69266" y="16657"/>
                  <a:pt x="69077" y="16657"/>
                </a:cubicBezTo>
                <a:close/>
                <a:moveTo>
                  <a:pt x="69077" y="14716"/>
                </a:moveTo>
                <a:cubicBezTo>
                  <a:pt x="68870" y="14716"/>
                  <a:pt x="68719" y="14547"/>
                  <a:pt x="68719" y="14358"/>
                </a:cubicBezTo>
                <a:cubicBezTo>
                  <a:pt x="68719" y="14170"/>
                  <a:pt x="68870" y="14000"/>
                  <a:pt x="69077" y="14000"/>
                </a:cubicBezTo>
                <a:cubicBezTo>
                  <a:pt x="69266" y="14000"/>
                  <a:pt x="69417" y="14170"/>
                  <a:pt x="69417" y="14358"/>
                </a:cubicBezTo>
                <a:cubicBezTo>
                  <a:pt x="69417" y="14547"/>
                  <a:pt x="69266" y="14716"/>
                  <a:pt x="69077" y="14716"/>
                </a:cubicBezTo>
                <a:close/>
                <a:moveTo>
                  <a:pt x="69077" y="12060"/>
                </a:moveTo>
                <a:cubicBezTo>
                  <a:pt x="69266" y="12060"/>
                  <a:pt x="69417" y="12210"/>
                  <a:pt x="69417" y="12399"/>
                </a:cubicBezTo>
                <a:cubicBezTo>
                  <a:pt x="69417" y="12587"/>
                  <a:pt x="69266" y="12738"/>
                  <a:pt x="69077" y="12738"/>
                </a:cubicBezTo>
                <a:cubicBezTo>
                  <a:pt x="68870" y="12738"/>
                  <a:pt x="68719" y="12587"/>
                  <a:pt x="68719" y="12399"/>
                </a:cubicBezTo>
                <a:cubicBezTo>
                  <a:pt x="68719" y="12210"/>
                  <a:pt x="68870" y="12060"/>
                  <a:pt x="69077" y="12060"/>
                </a:cubicBezTo>
                <a:close/>
                <a:moveTo>
                  <a:pt x="69077" y="10100"/>
                </a:moveTo>
                <a:cubicBezTo>
                  <a:pt x="69266" y="10100"/>
                  <a:pt x="69417" y="10251"/>
                  <a:pt x="69417" y="10439"/>
                </a:cubicBezTo>
                <a:cubicBezTo>
                  <a:pt x="69417" y="10627"/>
                  <a:pt x="69266" y="10778"/>
                  <a:pt x="69077" y="10778"/>
                </a:cubicBezTo>
                <a:cubicBezTo>
                  <a:pt x="68870" y="10778"/>
                  <a:pt x="68719" y="10627"/>
                  <a:pt x="68719" y="10439"/>
                </a:cubicBezTo>
                <a:cubicBezTo>
                  <a:pt x="68719" y="10251"/>
                  <a:pt x="68870" y="10100"/>
                  <a:pt x="69077" y="10100"/>
                </a:cubicBezTo>
                <a:close/>
                <a:moveTo>
                  <a:pt x="69077" y="8819"/>
                </a:moveTo>
                <a:cubicBezTo>
                  <a:pt x="68870" y="8819"/>
                  <a:pt x="68719" y="8668"/>
                  <a:pt x="68719" y="8479"/>
                </a:cubicBezTo>
                <a:cubicBezTo>
                  <a:pt x="68719" y="8291"/>
                  <a:pt x="68870" y="8121"/>
                  <a:pt x="69077" y="8121"/>
                </a:cubicBezTo>
                <a:cubicBezTo>
                  <a:pt x="69266" y="8121"/>
                  <a:pt x="69417" y="8291"/>
                  <a:pt x="69417" y="8479"/>
                </a:cubicBezTo>
                <a:cubicBezTo>
                  <a:pt x="69417" y="8668"/>
                  <a:pt x="69266" y="8819"/>
                  <a:pt x="69077" y="8819"/>
                </a:cubicBezTo>
                <a:close/>
                <a:moveTo>
                  <a:pt x="69077" y="6859"/>
                </a:moveTo>
                <a:cubicBezTo>
                  <a:pt x="68870" y="6859"/>
                  <a:pt x="68719" y="6708"/>
                  <a:pt x="68719" y="6520"/>
                </a:cubicBezTo>
                <a:cubicBezTo>
                  <a:pt x="68719" y="6331"/>
                  <a:pt x="68870" y="6181"/>
                  <a:pt x="69077" y="6181"/>
                </a:cubicBezTo>
                <a:cubicBezTo>
                  <a:pt x="69266" y="6181"/>
                  <a:pt x="69417" y="6331"/>
                  <a:pt x="69417" y="6520"/>
                </a:cubicBezTo>
                <a:cubicBezTo>
                  <a:pt x="69417" y="6708"/>
                  <a:pt x="69266" y="6859"/>
                  <a:pt x="69077" y="6859"/>
                </a:cubicBezTo>
                <a:close/>
                <a:moveTo>
                  <a:pt x="69077" y="4880"/>
                </a:moveTo>
                <a:cubicBezTo>
                  <a:pt x="68889" y="4880"/>
                  <a:pt x="68738" y="4749"/>
                  <a:pt x="68738" y="4560"/>
                </a:cubicBezTo>
                <a:cubicBezTo>
                  <a:pt x="68738" y="4391"/>
                  <a:pt x="68889" y="4240"/>
                  <a:pt x="69077" y="4240"/>
                </a:cubicBezTo>
                <a:cubicBezTo>
                  <a:pt x="69247" y="4240"/>
                  <a:pt x="69398" y="4391"/>
                  <a:pt x="69398" y="4560"/>
                </a:cubicBezTo>
                <a:cubicBezTo>
                  <a:pt x="69398" y="4749"/>
                  <a:pt x="69247" y="4880"/>
                  <a:pt x="69077" y="4880"/>
                </a:cubicBezTo>
                <a:close/>
                <a:moveTo>
                  <a:pt x="69077" y="2921"/>
                </a:moveTo>
                <a:cubicBezTo>
                  <a:pt x="68889" y="2921"/>
                  <a:pt x="68738" y="2770"/>
                  <a:pt x="68738" y="2600"/>
                </a:cubicBezTo>
                <a:cubicBezTo>
                  <a:pt x="68738" y="2412"/>
                  <a:pt x="68889" y="2261"/>
                  <a:pt x="69077" y="2261"/>
                </a:cubicBezTo>
                <a:cubicBezTo>
                  <a:pt x="69247" y="2261"/>
                  <a:pt x="69398" y="2412"/>
                  <a:pt x="69398" y="2600"/>
                </a:cubicBezTo>
                <a:cubicBezTo>
                  <a:pt x="69398" y="2770"/>
                  <a:pt x="69247" y="2921"/>
                  <a:pt x="69077" y="2921"/>
                </a:cubicBezTo>
                <a:close/>
                <a:moveTo>
                  <a:pt x="69077" y="961"/>
                </a:moveTo>
                <a:cubicBezTo>
                  <a:pt x="68889" y="961"/>
                  <a:pt x="68738" y="810"/>
                  <a:pt x="68738" y="641"/>
                </a:cubicBezTo>
                <a:cubicBezTo>
                  <a:pt x="68738" y="452"/>
                  <a:pt x="68889" y="302"/>
                  <a:pt x="69077" y="302"/>
                </a:cubicBezTo>
                <a:cubicBezTo>
                  <a:pt x="69247" y="302"/>
                  <a:pt x="69398" y="452"/>
                  <a:pt x="69398" y="641"/>
                </a:cubicBezTo>
                <a:cubicBezTo>
                  <a:pt x="69398" y="810"/>
                  <a:pt x="69247" y="961"/>
                  <a:pt x="69077" y="961"/>
                </a:cubicBezTo>
                <a:close/>
                <a:moveTo>
                  <a:pt x="69077" y="45298"/>
                </a:moveTo>
                <a:cubicBezTo>
                  <a:pt x="69172" y="45298"/>
                  <a:pt x="69247" y="45336"/>
                  <a:pt x="69322" y="45392"/>
                </a:cubicBezTo>
                <a:cubicBezTo>
                  <a:pt x="69153" y="45599"/>
                  <a:pt x="68983" y="45826"/>
                  <a:pt x="68795" y="46033"/>
                </a:cubicBezTo>
                <a:cubicBezTo>
                  <a:pt x="68701" y="45957"/>
                  <a:pt x="68644" y="45844"/>
                  <a:pt x="68644" y="45713"/>
                </a:cubicBezTo>
                <a:cubicBezTo>
                  <a:pt x="68644" y="45486"/>
                  <a:pt x="68832" y="45298"/>
                  <a:pt x="69077" y="45298"/>
                </a:cubicBezTo>
                <a:close/>
                <a:moveTo>
                  <a:pt x="67099" y="46127"/>
                </a:moveTo>
                <a:cubicBezTo>
                  <a:pt x="66873" y="46127"/>
                  <a:pt x="66703" y="45939"/>
                  <a:pt x="66703" y="45713"/>
                </a:cubicBezTo>
                <a:cubicBezTo>
                  <a:pt x="66703" y="45486"/>
                  <a:pt x="66873" y="45298"/>
                  <a:pt x="67099" y="45298"/>
                </a:cubicBezTo>
                <a:cubicBezTo>
                  <a:pt x="67325" y="45298"/>
                  <a:pt x="67514" y="45486"/>
                  <a:pt x="67514" y="45713"/>
                </a:cubicBezTo>
                <a:cubicBezTo>
                  <a:pt x="67514" y="45939"/>
                  <a:pt x="67325" y="46127"/>
                  <a:pt x="67099" y="46127"/>
                </a:cubicBezTo>
                <a:close/>
                <a:moveTo>
                  <a:pt x="67099" y="44167"/>
                </a:moveTo>
                <a:cubicBezTo>
                  <a:pt x="66873" y="44167"/>
                  <a:pt x="66703" y="43979"/>
                  <a:pt x="66703" y="43753"/>
                </a:cubicBezTo>
                <a:cubicBezTo>
                  <a:pt x="66703" y="43527"/>
                  <a:pt x="66873" y="43338"/>
                  <a:pt x="67099" y="43338"/>
                </a:cubicBezTo>
                <a:cubicBezTo>
                  <a:pt x="67325" y="43338"/>
                  <a:pt x="67514" y="43527"/>
                  <a:pt x="67514" y="43753"/>
                </a:cubicBezTo>
                <a:cubicBezTo>
                  <a:pt x="67514" y="43979"/>
                  <a:pt x="67325" y="44167"/>
                  <a:pt x="67099" y="44167"/>
                </a:cubicBezTo>
                <a:close/>
                <a:moveTo>
                  <a:pt x="67099" y="42189"/>
                </a:moveTo>
                <a:cubicBezTo>
                  <a:pt x="66892" y="42189"/>
                  <a:pt x="66703" y="42019"/>
                  <a:pt x="66703" y="41793"/>
                </a:cubicBezTo>
                <a:cubicBezTo>
                  <a:pt x="66703" y="41567"/>
                  <a:pt x="66892" y="41398"/>
                  <a:pt x="67099" y="41398"/>
                </a:cubicBezTo>
                <a:cubicBezTo>
                  <a:pt x="67325" y="41398"/>
                  <a:pt x="67514" y="41567"/>
                  <a:pt x="67514" y="41793"/>
                </a:cubicBezTo>
                <a:cubicBezTo>
                  <a:pt x="67514" y="42019"/>
                  <a:pt x="67325" y="42189"/>
                  <a:pt x="67099" y="42189"/>
                </a:cubicBezTo>
                <a:close/>
                <a:moveTo>
                  <a:pt x="67099" y="35537"/>
                </a:moveTo>
                <a:cubicBezTo>
                  <a:pt x="67306" y="35537"/>
                  <a:pt x="67476" y="35707"/>
                  <a:pt x="67476" y="35914"/>
                </a:cubicBezTo>
                <a:cubicBezTo>
                  <a:pt x="67476" y="36122"/>
                  <a:pt x="67306" y="36291"/>
                  <a:pt x="67099" y="36291"/>
                </a:cubicBezTo>
                <a:cubicBezTo>
                  <a:pt x="66892" y="36291"/>
                  <a:pt x="66722" y="36122"/>
                  <a:pt x="66722" y="35914"/>
                </a:cubicBezTo>
                <a:cubicBezTo>
                  <a:pt x="66722" y="35707"/>
                  <a:pt x="66892" y="35537"/>
                  <a:pt x="67099" y="35537"/>
                </a:cubicBezTo>
                <a:close/>
                <a:moveTo>
                  <a:pt x="67099" y="39457"/>
                </a:moveTo>
                <a:cubicBezTo>
                  <a:pt x="67306" y="39457"/>
                  <a:pt x="67476" y="39626"/>
                  <a:pt x="67476" y="39834"/>
                </a:cubicBezTo>
                <a:cubicBezTo>
                  <a:pt x="67476" y="40041"/>
                  <a:pt x="67306" y="40192"/>
                  <a:pt x="67099" y="40192"/>
                </a:cubicBezTo>
                <a:cubicBezTo>
                  <a:pt x="66911" y="40192"/>
                  <a:pt x="66741" y="40041"/>
                  <a:pt x="66741" y="39834"/>
                </a:cubicBezTo>
                <a:cubicBezTo>
                  <a:pt x="66741" y="39626"/>
                  <a:pt x="66911" y="39457"/>
                  <a:pt x="67099" y="39457"/>
                </a:cubicBezTo>
                <a:close/>
                <a:moveTo>
                  <a:pt x="67099" y="37497"/>
                </a:moveTo>
                <a:cubicBezTo>
                  <a:pt x="67306" y="37497"/>
                  <a:pt x="67476" y="37667"/>
                  <a:pt x="67476" y="37874"/>
                </a:cubicBezTo>
                <a:cubicBezTo>
                  <a:pt x="67476" y="38081"/>
                  <a:pt x="67306" y="38251"/>
                  <a:pt x="67099" y="38251"/>
                </a:cubicBezTo>
                <a:cubicBezTo>
                  <a:pt x="66892" y="38251"/>
                  <a:pt x="66722" y="38081"/>
                  <a:pt x="66722" y="37874"/>
                </a:cubicBezTo>
                <a:cubicBezTo>
                  <a:pt x="66722" y="37667"/>
                  <a:pt x="66892" y="37497"/>
                  <a:pt x="67099" y="37497"/>
                </a:cubicBezTo>
                <a:close/>
                <a:moveTo>
                  <a:pt x="67099" y="34350"/>
                </a:moveTo>
                <a:cubicBezTo>
                  <a:pt x="66892" y="34350"/>
                  <a:pt x="66703" y="34181"/>
                  <a:pt x="66703" y="33955"/>
                </a:cubicBezTo>
                <a:cubicBezTo>
                  <a:pt x="66703" y="33729"/>
                  <a:pt x="66892" y="33540"/>
                  <a:pt x="67099" y="33540"/>
                </a:cubicBezTo>
                <a:cubicBezTo>
                  <a:pt x="67325" y="33540"/>
                  <a:pt x="67514" y="33729"/>
                  <a:pt x="67514" y="33955"/>
                </a:cubicBezTo>
                <a:cubicBezTo>
                  <a:pt x="67514" y="34181"/>
                  <a:pt x="67325" y="34350"/>
                  <a:pt x="67099" y="34350"/>
                </a:cubicBezTo>
                <a:close/>
                <a:moveTo>
                  <a:pt x="67099" y="32391"/>
                </a:moveTo>
                <a:cubicBezTo>
                  <a:pt x="66892" y="32391"/>
                  <a:pt x="66703" y="32221"/>
                  <a:pt x="66703" y="31995"/>
                </a:cubicBezTo>
                <a:cubicBezTo>
                  <a:pt x="66703" y="31769"/>
                  <a:pt x="66892" y="31581"/>
                  <a:pt x="67099" y="31581"/>
                </a:cubicBezTo>
                <a:cubicBezTo>
                  <a:pt x="67325" y="31581"/>
                  <a:pt x="67514" y="31769"/>
                  <a:pt x="67514" y="31995"/>
                </a:cubicBezTo>
                <a:cubicBezTo>
                  <a:pt x="67514" y="32221"/>
                  <a:pt x="67325" y="32391"/>
                  <a:pt x="67099" y="32391"/>
                </a:cubicBezTo>
                <a:close/>
                <a:moveTo>
                  <a:pt x="67099" y="30431"/>
                </a:moveTo>
                <a:cubicBezTo>
                  <a:pt x="66892" y="30431"/>
                  <a:pt x="66703" y="30243"/>
                  <a:pt x="66703" y="30035"/>
                </a:cubicBezTo>
                <a:cubicBezTo>
                  <a:pt x="66703" y="29809"/>
                  <a:pt x="66892" y="29640"/>
                  <a:pt x="67099" y="29640"/>
                </a:cubicBezTo>
                <a:cubicBezTo>
                  <a:pt x="67325" y="29640"/>
                  <a:pt x="67514" y="29809"/>
                  <a:pt x="67514" y="30035"/>
                </a:cubicBezTo>
                <a:cubicBezTo>
                  <a:pt x="67514" y="30243"/>
                  <a:pt x="67325" y="30431"/>
                  <a:pt x="67099" y="30431"/>
                </a:cubicBezTo>
                <a:close/>
                <a:moveTo>
                  <a:pt x="67099" y="28415"/>
                </a:moveTo>
                <a:cubicBezTo>
                  <a:pt x="66911" y="28415"/>
                  <a:pt x="66741" y="28264"/>
                  <a:pt x="66741" y="28057"/>
                </a:cubicBezTo>
                <a:cubicBezTo>
                  <a:pt x="66741" y="27869"/>
                  <a:pt x="66911" y="27699"/>
                  <a:pt x="67099" y="27699"/>
                </a:cubicBezTo>
                <a:cubicBezTo>
                  <a:pt x="67306" y="27699"/>
                  <a:pt x="67476" y="27869"/>
                  <a:pt x="67476" y="28057"/>
                </a:cubicBezTo>
                <a:cubicBezTo>
                  <a:pt x="67476" y="28264"/>
                  <a:pt x="67306" y="28415"/>
                  <a:pt x="67099" y="28415"/>
                </a:cubicBezTo>
                <a:close/>
                <a:moveTo>
                  <a:pt x="67099" y="26474"/>
                </a:moveTo>
                <a:cubicBezTo>
                  <a:pt x="66911" y="26474"/>
                  <a:pt x="66741" y="26305"/>
                  <a:pt x="66741" y="26116"/>
                </a:cubicBezTo>
                <a:cubicBezTo>
                  <a:pt x="66741" y="25909"/>
                  <a:pt x="66911" y="25739"/>
                  <a:pt x="67099" y="25739"/>
                </a:cubicBezTo>
                <a:cubicBezTo>
                  <a:pt x="67306" y="25739"/>
                  <a:pt x="67476" y="25909"/>
                  <a:pt x="67476" y="26116"/>
                </a:cubicBezTo>
                <a:cubicBezTo>
                  <a:pt x="67476" y="26305"/>
                  <a:pt x="67306" y="26474"/>
                  <a:pt x="67099" y="26474"/>
                </a:cubicBezTo>
                <a:close/>
                <a:moveTo>
                  <a:pt x="67099" y="24515"/>
                </a:moveTo>
                <a:cubicBezTo>
                  <a:pt x="66911" y="24515"/>
                  <a:pt x="66741" y="24364"/>
                  <a:pt x="66741" y="24156"/>
                </a:cubicBezTo>
                <a:cubicBezTo>
                  <a:pt x="66741" y="23949"/>
                  <a:pt x="66911" y="23780"/>
                  <a:pt x="67099" y="23780"/>
                </a:cubicBezTo>
                <a:cubicBezTo>
                  <a:pt x="67306" y="23780"/>
                  <a:pt x="67476" y="23949"/>
                  <a:pt x="67476" y="24156"/>
                </a:cubicBezTo>
                <a:cubicBezTo>
                  <a:pt x="67476" y="24364"/>
                  <a:pt x="67306" y="24515"/>
                  <a:pt x="67099" y="24515"/>
                </a:cubicBezTo>
                <a:close/>
                <a:moveTo>
                  <a:pt x="67099" y="22555"/>
                </a:moveTo>
                <a:cubicBezTo>
                  <a:pt x="66911" y="22555"/>
                  <a:pt x="66741" y="22385"/>
                  <a:pt x="66741" y="22197"/>
                </a:cubicBezTo>
                <a:cubicBezTo>
                  <a:pt x="66741" y="21990"/>
                  <a:pt x="66911" y="21820"/>
                  <a:pt x="67099" y="21820"/>
                </a:cubicBezTo>
                <a:cubicBezTo>
                  <a:pt x="67306" y="21820"/>
                  <a:pt x="67476" y="21990"/>
                  <a:pt x="67476" y="22197"/>
                </a:cubicBezTo>
                <a:cubicBezTo>
                  <a:pt x="67476" y="22385"/>
                  <a:pt x="67306" y="22555"/>
                  <a:pt x="67099" y="22555"/>
                </a:cubicBezTo>
                <a:close/>
                <a:moveTo>
                  <a:pt x="67099" y="20595"/>
                </a:moveTo>
                <a:cubicBezTo>
                  <a:pt x="66911" y="20595"/>
                  <a:pt x="66741" y="20426"/>
                  <a:pt x="66741" y="20237"/>
                </a:cubicBezTo>
                <a:cubicBezTo>
                  <a:pt x="66741" y="20030"/>
                  <a:pt x="66911" y="19879"/>
                  <a:pt x="67099" y="19879"/>
                </a:cubicBezTo>
                <a:cubicBezTo>
                  <a:pt x="67306" y="19879"/>
                  <a:pt x="67476" y="20030"/>
                  <a:pt x="67476" y="20237"/>
                </a:cubicBezTo>
                <a:cubicBezTo>
                  <a:pt x="67476" y="20426"/>
                  <a:pt x="67306" y="20595"/>
                  <a:pt x="67099" y="20595"/>
                </a:cubicBezTo>
                <a:close/>
                <a:moveTo>
                  <a:pt x="67099" y="10759"/>
                </a:moveTo>
                <a:cubicBezTo>
                  <a:pt x="66929" y="10759"/>
                  <a:pt x="66779" y="10609"/>
                  <a:pt x="66779" y="10420"/>
                </a:cubicBezTo>
                <a:cubicBezTo>
                  <a:pt x="66779" y="10251"/>
                  <a:pt x="66929" y="10100"/>
                  <a:pt x="67099" y="10100"/>
                </a:cubicBezTo>
                <a:cubicBezTo>
                  <a:pt x="67287" y="10100"/>
                  <a:pt x="67438" y="10251"/>
                  <a:pt x="67438" y="10420"/>
                </a:cubicBezTo>
                <a:cubicBezTo>
                  <a:pt x="67438" y="10609"/>
                  <a:pt x="67287" y="10759"/>
                  <a:pt x="67099" y="10759"/>
                </a:cubicBezTo>
                <a:close/>
                <a:moveTo>
                  <a:pt x="67099" y="12700"/>
                </a:moveTo>
                <a:cubicBezTo>
                  <a:pt x="66929" y="12700"/>
                  <a:pt x="66779" y="12568"/>
                  <a:pt x="66779" y="12380"/>
                </a:cubicBezTo>
                <a:cubicBezTo>
                  <a:pt x="66779" y="12210"/>
                  <a:pt x="66929" y="12060"/>
                  <a:pt x="67099" y="12060"/>
                </a:cubicBezTo>
                <a:cubicBezTo>
                  <a:pt x="67287" y="12060"/>
                  <a:pt x="67438" y="12210"/>
                  <a:pt x="67438" y="12380"/>
                </a:cubicBezTo>
                <a:cubicBezTo>
                  <a:pt x="67438" y="12568"/>
                  <a:pt x="67287" y="12700"/>
                  <a:pt x="67099" y="12700"/>
                </a:cubicBezTo>
                <a:close/>
                <a:moveTo>
                  <a:pt x="67099" y="14019"/>
                </a:moveTo>
                <a:cubicBezTo>
                  <a:pt x="67287" y="14019"/>
                  <a:pt x="67438" y="14170"/>
                  <a:pt x="67438" y="14339"/>
                </a:cubicBezTo>
                <a:cubicBezTo>
                  <a:pt x="67438" y="14528"/>
                  <a:pt x="67287" y="14679"/>
                  <a:pt x="67099" y="14679"/>
                </a:cubicBezTo>
                <a:cubicBezTo>
                  <a:pt x="66929" y="14679"/>
                  <a:pt x="66779" y="14528"/>
                  <a:pt x="66779" y="14339"/>
                </a:cubicBezTo>
                <a:cubicBezTo>
                  <a:pt x="66779" y="14170"/>
                  <a:pt x="66929" y="14019"/>
                  <a:pt x="67099" y="14019"/>
                </a:cubicBezTo>
                <a:close/>
                <a:moveTo>
                  <a:pt x="67099" y="17938"/>
                </a:moveTo>
                <a:cubicBezTo>
                  <a:pt x="67287" y="17938"/>
                  <a:pt x="67438" y="18089"/>
                  <a:pt x="67438" y="18278"/>
                </a:cubicBezTo>
                <a:cubicBezTo>
                  <a:pt x="67438" y="18466"/>
                  <a:pt x="67287" y="18617"/>
                  <a:pt x="67099" y="18617"/>
                </a:cubicBezTo>
                <a:cubicBezTo>
                  <a:pt x="66929" y="18617"/>
                  <a:pt x="66779" y="18466"/>
                  <a:pt x="66779" y="18278"/>
                </a:cubicBezTo>
                <a:cubicBezTo>
                  <a:pt x="66779" y="18089"/>
                  <a:pt x="66929" y="17938"/>
                  <a:pt x="67099" y="17938"/>
                </a:cubicBezTo>
                <a:close/>
                <a:moveTo>
                  <a:pt x="67099" y="15979"/>
                </a:moveTo>
                <a:cubicBezTo>
                  <a:pt x="67287" y="15979"/>
                  <a:pt x="67438" y="16130"/>
                  <a:pt x="67438" y="16318"/>
                </a:cubicBezTo>
                <a:cubicBezTo>
                  <a:pt x="67438" y="16488"/>
                  <a:pt x="67287" y="16638"/>
                  <a:pt x="67099" y="16638"/>
                </a:cubicBezTo>
                <a:cubicBezTo>
                  <a:pt x="66929" y="16638"/>
                  <a:pt x="66779" y="16488"/>
                  <a:pt x="66779" y="16318"/>
                </a:cubicBezTo>
                <a:cubicBezTo>
                  <a:pt x="66779" y="16130"/>
                  <a:pt x="66929" y="15979"/>
                  <a:pt x="67099" y="15979"/>
                </a:cubicBezTo>
                <a:close/>
                <a:moveTo>
                  <a:pt x="67099" y="8819"/>
                </a:moveTo>
                <a:cubicBezTo>
                  <a:pt x="66911" y="8819"/>
                  <a:pt x="66760" y="8668"/>
                  <a:pt x="66760" y="8461"/>
                </a:cubicBezTo>
                <a:cubicBezTo>
                  <a:pt x="66760" y="8272"/>
                  <a:pt x="66911" y="8121"/>
                  <a:pt x="67099" y="8121"/>
                </a:cubicBezTo>
                <a:cubicBezTo>
                  <a:pt x="67287" y="8121"/>
                  <a:pt x="67457" y="8272"/>
                  <a:pt x="67457" y="8461"/>
                </a:cubicBezTo>
                <a:cubicBezTo>
                  <a:pt x="67457" y="8649"/>
                  <a:pt x="67287" y="8819"/>
                  <a:pt x="67099" y="8819"/>
                </a:cubicBezTo>
                <a:close/>
                <a:moveTo>
                  <a:pt x="67099" y="6181"/>
                </a:moveTo>
                <a:cubicBezTo>
                  <a:pt x="67287" y="6181"/>
                  <a:pt x="67438" y="6331"/>
                  <a:pt x="67438" y="6520"/>
                </a:cubicBezTo>
                <a:cubicBezTo>
                  <a:pt x="67438" y="6689"/>
                  <a:pt x="67287" y="6840"/>
                  <a:pt x="67099" y="6840"/>
                </a:cubicBezTo>
                <a:cubicBezTo>
                  <a:pt x="66929" y="6840"/>
                  <a:pt x="66779" y="6689"/>
                  <a:pt x="66779" y="6520"/>
                </a:cubicBezTo>
                <a:cubicBezTo>
                  <a:pt x="66779" y="6331"/>
                  <a:pt x="66929" y="6181"/>
                  <a:pt x="67099" y="6181"/>
                </a:cubicBezTo>
                <a:close/>
                <a:moveTo>
                  <a:pt x="67099" y="4899"/>
                </a:moveTo>
                <a:cubicBezTo>
                  <a:pt x="66911" y="4899"/>
                  <a:pt x="66760" y="4730"/>
                  <a:pt x="66760" y="4541"/>
                </a:cubicBezTo>
                <a:cubicBezTo>
                  <a:pt x="66760" y="4353"/>
                  <a:pt x="66911" y="4202"/>
                  <a:pt x="67099" y="4202"/>
                </a:cubicBezTo>
                <a:cubicBezTo>
                  <a:pt x="67287" y="4202"/>
                  <a:pt x="67457" y="4353"/>
                  <a:pt x="67457" y="4541"/>
                </a:cubicBezTo>
                <a:cubicBezTo>
                  <a:pt x="67457" y="4730"/>
                  <a:pt x="67287" y="4899"/>
                  <a:pt x="67099" y="4899"/>
                </a:cubicBezTo>
                <a:close/>
                <a:moveTo>
                  <a:pt x="67099" y="2921"/>
                </a:moveTo>
                <a:cubicBezTo>
                  <a:pt x="66929" y="2921"/>
                  <a:pt x="66779" y="2770"/>
                  <a:pt x="66779" y="2582"/>
                </a:cubicBezTo>
                <a:cubicBezTo>
                  <a:pt x="66779" y="2412"/>
                  <a:pt x="66929" y="2261"/>
                  <a:pt x="67099" y="2261"/>
                </a:cubicBezTo>
                <a:cubicBezTo>
                  <a:pt x="67287" y="2261"/>
                  <a:pt x="67438" y="2412"/>
                  <a:pt x="67438" y="2582"/>
                </a:cubicBezTo>
                <a:cubicBezTo>
                  <a:pt x="67438" y="2770"/>
                  <a:pt x="67287" y="2921"/>
                  <a:pt x="67099" y="2921"/>
                </a:cubicBezTo>
                <a:close/>
                <a:moveTo>
                  <a:pt x="67118" y="923"/>
                </a:moveTo>
                <a:cubicBezTo>
                  <a:pt x="66948" y="923"/>
                  <a:pt x="66816" y="792"/>
                  <a:pt x="66816" y="622"/>
                </a:cubicBezTo>
                <a:cubicBezTo>
                  <a:pt x="66816" y="471"/>
                  <a:pt x="66948" y="339"/>
                  <a:pt x="67118" y="339"/>
                </a:cubicBezTo>
                <a:cubicBezTo>
                  <a:pt x="67287" y="339"/>
                  <a:pt x="67419" y="471"/>
                  <a:pt x="67419" y="622"/>
                </a:cubicBezTo>
                <a:cubicBezTo>
                  <a:pt x="67419" y="792"/>
                  <a:pt x="67287" y="923"/>
                  <a:pt x="67118" y="923"/>
                </a:cubicBezTo>
                <a:close/>
                <a:moveTo>
                  <a:pt x="67118" y="47201"/>
                </a:moveTo>
                <a:cubicBezTo>
                  <a:pt x="67287" y="47201"/>
                  <a:pt x="67438" y="47314"/>
                  <a:pt x="67514" y="47465"/>
                </a:cubicBezTo>
                <a:cubicBezTo>
                  <a:pt x="67325" y="47672"/>
                  <a:pt x="67118" y="47879"/>
                  <a:pt x="66929" y="48087"/>
                </a:cubicBezTo>
                <a:cubicBezTo>
                  <a:pt x="66760" y="48011"/>
                  <a:pt x="66647" y="47861"/>
                  <a:pt x="66647" y="47672"/>
                </a:cubicBezTo>
                <a:cubicBezTo>
                  <a:pt x="66647" y="47427"/>
                  <a:pt x="66854" y="47201"/>
                  <a:pt x="67099" y="47201"/>
                </a:cubicBezTo>
                <a:close/>
                <a:moveTo>
                  <a:pt x="65139" y="48124"/>
                </a:moveTo>
                <a:cubicBezTo>
                  <a:pt x="64894" y="48124"/>
                  <a:pt x="64687" y="47917"/>
                  <a:pt x="64687" y="47653"/>
                </a:cubicBezTo>
                <a:cubicBezTo>
                  <a:pt x="64687" y="47408"/>
                  <a:pt x="64894" y="47201"/>
                  <a:pt x="65139" y="47201"/>
                </a:cubicBezTo>
                <a:cubicBezTo>
                  <a:pt x="65403" y="47201"/>
                  <a:pt x="65610" y="47408"/>
                  <a:pt x="65610" y="47653"/>
                </a:cubicBezTo>
                <a:cubicBezTo>
                  <a:pt x="65610" y="47917"/>
                  <a:pt x="65403" y="48124"/>
                  <a:pt x="65139" y="48124"/>
                </a:cubicBezTo>
                <a:close/>
                <a:moveTo>
                  <a:pt x="65139" y="46146"/>
                </a:moveTo>
                <a:cubicBezTo>
                  <a:pt x="64894" y="46146"/>
                  <a:pt x="64706" y="45939"/>
                  <a:pt x="64706" y="45713"/>
                </a:cubicBezTo>
                <a:cubicBezTo>
                  <a:pt x="64706" y="45468"/>
                  <a:pt x="64913" y="45279"/>
                  <a:pt x="65139" y="45279"/>
                </a:cubicBezTo>
                <a:cubicBezTo>
                  <a:pt x="65384" y="45279"/>
                  <a:pt x="65573" y="45468"/>
                  <a:pt x="65573" y="45713"/>
                </a:cubicBezTo>
                <a:cubicBezTo>
                  <a:pt x="65573" y="45939"/>
                  <a:pt x="65384" y="46146"/>
                  <a:pt x="65139" y="46146"/>
                </a:cubicBezTo>
                <a:close/>
                <a:moveTo>
                  <a:pt x="65139" y="44167"/>
                </a:moveTo>
                <a:cubicBezTo>
                  <a:pt x="64913" y="44167"/>
                  <a:pt x="64725" y="43979"/>
                  <a:pt x="64725" y="43753"/>
                </a:cubicBezTo>
                <a:cubicBezTo>
                  <a:pt x="64725" y="43527"/>
                  <a:pt x="64913" y="43338"/>
                  <a:pt x="65139" y="43338"/>
                </a:cubicBezTo>
                <a:cubicBezTo>
                  <a:pt x="65384" y="43338"/>
                  <a:pt x="65573" y="43527"/>
                  <a:pt x="65573" y="43753"/>
                </a:cubicBezTo>
                <a:cubicBezTo>
                  <a:pt x="65573" y="43979"/>
                  <a:pt x="65384" y="44167"/>
                  <a:pt x="65139" y="44167"/>
                </a:cubicBezTo>
                <a:close/>
                <a:moveTo>
                  <a:pt x="65139" y="29621"/>
                </a:moveTo>
                <a:cubicBezTo>
                  <a:pt x="65365" y="29621"/>
                  <a:pt x="65554" y="29809"/>
                  <a:pt x="65554" y="30035"/>
                </a:cubicBezTo>
                <a:cubicBezTo>
                  <a:pt x="65554" y="30243"/>
                  <a:pt x="65365" y="30431"/>
                  <a:pt x="65139" y="30431"/>
                </a:cubicBezTo>
                <a:cubicBezTo>
                  <a:pt x="64932" y="30431"/>
                  <a:pt x="64744" y="30243"/>
                  <a:pt x="64744" y="30035"/>
                </a:cubicBezTo>
                <a:cubicBezTo>
                  <a:pt x="64744" y="29809"/>
                  <a:pt x="64932" y="29621"/>
                  <a:pt x="65139" y="29621"/>
                </a:cubicBezTo>
                <a:close/>
                <a:moveTo>
                  <a:pt x="65139" y="31581"/>
                </a:moveTo>
                <a:cubicBezTo>
                  <a:pt x="65365" y="31581"/>
                  <a:pt x="65554" y="31769"/>
                  <a:pt x="65554" y="31976"/>
                </a:cubicBezTo>
                <a:cubicBezTo>
                  <a:pt x="65554" y="32202"/>
                  <a:pt x="65365" y="32372"/>
                  <a:pt x="65139" y="32372"/>
                </a:cubicBezTo>
                <a:cubicBezTo>
                  <a:pt x="64932" y="32372"/>
                  <a:pt x="64744" y="32202"/>
                  <a:pt x="64744" y="31976"/>
                </a:cubicBezTo>
                <a:cubicBezTo>
                  <a:pt x="64744" y="31769"/>
                  <a:pt x="64932" y="31581"/>
                  <a:pt x="65139" y="31581"/>
                </a:cubicBezTo>
                <a:close/>
                <a:moveTo>
                  <a:pt x="65139" y="33559"/>
                </a:moveTo>
                <a:cubicBezTo>
                  <a:pt x="65365" y="33559"/>
                  <a:pt x="65554" y="33729"/>
                  <a:pt x="65554" y="33955"/>
                </a:cubicBezTo>
                <a:cubicBezTo>
                  <a:pt x="65554" y="34162"/>
                  <a:pt x="65365" y="34350"/>
                  <a:pt x="65139" y="34350"/>
                </a:cubicBezTo>
                <a:cubicBezTo>
                  <a:pt x="64932" y="34350"/>
                  <a:pt x="64744" y="34162"/>
                  <a:pt x="64744" y="33955"/>
                </a:cubicBezTo>
                <a:cubicBezTo>
                  <a:pt x="64744" y="33729"/>
                  <a:pt x="64932" y="33559"/>
                  <a:pt x="65139" y="33559"/>
                </a:cubicBezTo>
                <a:close/>
                <a:moveTo>
                  <a:pt x="65139" y="35519"/>
                </a:moveTo>
                <a:cubicBezTo>
                  <a:pt x="65365" y="35519"/>
                  <a:pt x="65554" y="35688"/>
                  <a:pt x="65554" y="35914"/>
                </a:cubicBezTo>
                <a:cubicBezTo>
                  <a:pt x="65554" y="36122"/>
                  <a:pt x="65365" y="36310"/>
                  <a:pt x="65139" y="36310"/>
                </a:cubicBezTo>
                <a:cubicBezTo>
                  <a:pt x="64932" y="36310"/>
                  <a:pt x="64744" y="36122"/>
                  <a:pt x="64744" y="35914"/>
                </a:cubicBezTo>
                <a:cubicBezTo>
                  <a:pt x="64744" y="35688"/>
                  <a:pt x="64932" y="35519"/>
                  <a:pt x="65139" y="35519"/>
                </a:cubicBezTo>
                <a:close/>
                <a:moveTo>
                  <a:pt x="65139" y="42189"/>
                </a:moveTo>
                <a:cubicBezTo>
                  <a:pt x="64932" y="42189"/>
                  <a:pt x="64744" y="42001"/>
                  <a:pt x="64744" y="41793"/>
                </a:cubicBezTo>
                <a:cubicBezTo>
                  <a:pt x="64744" y="41567"/>
                  <a:pt x="64932" y="41398"/>
                  <a:pt x="65139" y="41398"/>
                </a:cubicBezTo>
                <a:cubicBezTo>
                  <a:pt x="65365" y="41398"/>
                  <a:pt x="65554" y="41567"/>
                  <a:pt x="65554" y="41793"/>
                </a:cubicBezTo>
                <a:cubicBezTo>
                  <a:pt x="65554" y="42001"/>
                  <a:pt x="65365" y="42189"/>
                  <a:pt x="65139" y="42189"/>
                </a:cubicBezTo>
                <a:close/>
                <a:moveTo>
                  <a:pt x="65139" y="39457"/>
                </a:moveTo>
                <a:cubicBezTo>
                  <a:pt x="65347" y="39457"/>
                  <a:pt x="65516" y="39626"/>
                  <a:pt x="65516" y="39834"/>
                </a:cubicBezTo>
                <a:cubicBezTo>
                  <a:pt x="65516" y="40041"/>
                  <a:pt x="65347" y="40192"/>
                  <a:pt x="65139" y="40192"/>
                </a:cubicBezTo>
                <a:cubicBezTo>
                  <a:pt x="64932" y="40192"/>
                  <a:pt x="64781" y="40041"/>
                  <a:pt x="64781" y="39834"/>
                </a:cubicBezTo>
                <a:cubicBezTo>
                  <a:pt x="64781" y="39626"/>
                  <a:pt x="64932" y="39457"/>
                  <a:pt x="65139" y="39457"/>
                </a:cubicBezTo>
                <a:close/>
                <a:moveTo>
                  <a:pt x="65139" y="37497"/>
                </a:moveTo>
                <a:cubicBezTo>
                  <a:pt x="65347" y="37497"/>
                  <a:pt x="65535" y="37667"/>
                  <a:pt x="65535" y="37874"/>
                </a:cubicBezTo>
                <a:cubicBezTo>
                  <a:pt x="65535" y="38081"/>
                  <a:pt x="65347" y="38251"/>
                  <a:pt x="65139" y="38251"/>
                </a:cubicBezTo>
                <a:cubicBezTo>
                  <a:pt x="64932" y="38251"/>
                  <a:pt x="64762" y="38081"/>
                  <a:pt x="64762" y="37874"/>
                </a:cubicBezTo>
                <a:cubicBezTo>
                  <a:pt x="64762" y="37667"/>
                  <a:pt x="64932" y="37497"/>
                  <a:pt x="65139" y="37497"/>
                </a:cubicBezTo>
                <a:close/>
                <a:moveTo>
                  <a:pt x="65139" y="28471"/>
                </a:moveTo>
                <a:cubicBezTo>
                  <a:pt x="64913" y="28471"/>
                  <a:pt x="64744" y="28283"/>
                  <a:pt x="64744" y="28076"/>
                </a:cubicBezTo>
                <a:cubicBezTo>
                  <a:pt x="64744" y="27850"/>
                  <a:pt x="64913" y="27661"/>
                  <a:pt x="65139" y="27661"/>
                </a:cubicBezTo>
                <a:cubicBezTo>
                  <a:pt x="65365" y="27661"/>
                  <a:pt x="65554" y="27850"/>
                  <a:pt x="65554" y="28076"/>
                </a:cubicBezTo>
                <a:cubicBezTo>
                  <a:pt x="65554" y="28283"/>
                  <a:pt x="65365" y="28471"/>
                  <a:pt x="65139" y="28471"/>
                </a:cubicBezTo>
                <a:close/>
                <a:moveTo>
                  <a:pt x="65139" y="26493"/>
                </a:moveTo>
                <a:cubicBezTo>
                  <a:pt x="64932" y="26493"/>
                  <a:pt x="64781" y="26323"/>
                  <a:pt x="64781" y="26116"/>
                </a:cubicBezTo>
                <a:cubicBezTo>
                  <a:pt x="64781" y="25909"/>
                  <a:pt x="64932" y="25739"/>
                  <a:pt x="65139" y="25739"/>
                </a:cubicBezTo>
                <a:cubicBezTo>
                  <a:pt x="65347" y="25739"/>
                  <a:pt x="65516" y="25909"/>
                  <a:pt x="65516" y="26116"/>
                </a:cubicBezTo>
                <a:cubicBezTo>
                  <a:pt x="65516" y="26323"/>
                  <a:pt x="65347" y="26493"/>
                  <a:pt x="65139" y="26493"/>
                </a:cubicBezTo>
                <a:close/>
                <a:moveTo>
                  <a:pt x="65139" y="24533"/>
                </a:moveTo>
                <a:cubicBezTo>
                  <a:pt x="64932" y="24533"/>
                  <a:pt x="64781" y="24364"/>
                  <a:pt x="64781" y="24156"/>
                </a:cubicBezTo>
                <a:cubicBezTo>
                  <a:pt x="64781" y="23949"/>
                  <a:pt x="64932" y="23780"/>
                  <a:pt x="65139" y="23780"/>
                </a:cubicBezTo>
                <a:cubicBezTo>
                  <a:pt x="65347" y="23780"/>
                  <a:pt x="65516" y="23949"/>
                  <a:pt x="65516" y="24156"/>
                </a:cubicBezTo>
                <a:cubicBezTo>
                  <a:pt x="65516" y="24364"/>
                  <a:pt x="65347" y="24533"/>
                  <a:pt x="65139" y="24533"/>
                </a:cubicBezTo>
                <a:close/>
                <a:moveTo>
                  <a:pt x="65139" y="22555"/>
                </a:moveTo>
                <a:cubicBezTo>
                  <a:pt x="64932" y="22555"/>
                  <a:pt x="64781" y="22385"/>
                  <a:pt x="64781" y="22197"/>
                </a:cubicBezTo>
                <a:cubicBezTo>
                  <a:pt x="64781" y="21990"/>
                  <a:pt x="64932" y="21820"/>
                  <a:pt x="65139" y="21820"/>
                </a:cubicBezTo>
                <a:cubicBezTo>
                  <a:pt x="65347" y="21820"/>
                  <a:pt x="65497" y="21990"/>
                  <a:pt x="65497" y="22197"/>
                </a:cubicBezTo>
                <a:cubicBezTo>
                  <a:pt x="65497" y="22385"/>
                  <a:pt x="65347" y="22555"/>
                  <a:pt x="65139" y="22555"/>
                </a:cubicBezTo>
                <a:close/>
                <a:moveTo>
                  <a:pt x="65139" y="20576"/>
                </a:moveTo>
                <a:cubicBezTo>
                  <a:pt x="64951" y="20576"/>
                  <a:pt x="64800" y="20426"/>
                  <a:pt x="64800" y="20237"/>
                </a:cubicBezTo>
                <a:cubicBezTo>
                  <a:pt x="64800" y="20030"/>
                  <a:pt x="64951" y="19879"/>
                  <a:pt x="65139" y="19879"/>
                </a:cubicBezTo>
                <a:cubicBezTo>
                  <a:pt x="65328" y="19879"/>
                  <a:pt x="65497" y="20030"/>
                  <a:pt x="65497" y="20237"/>
                </a:cubicBezTo>
                <a:cubicBezTo>
                  <a:pt x="65497" y="20426"/>
                  <a:pt x="65328" y="20576"/>
                  <a:pt x="65139" y="20576"/>
                </a:cubicBezTo>
                <a:close/>
                <a:moveTo>
                  <a:pt x="65139" y="18598"/>
                </a:moveTo>
                <a:cubicBezTo>
                  <a:pt x="64970" y="18598"/>
                  <a:pt x="64819" y="18447"/>
                  <a:pt x="64819" y="18278"/>
                </a:cubicBezTo>
                <a:cubicBezTo>
                  <a:pt x="64819" y="18089"/>
                  <a:pt x="64970" y="17938"/>
                  <a:pt x="65139" y="17938"/>
                </a:cubicBezTo>
                <a:cubicBezTo>
                  <a:pt x="65328" y="17938"/>
                  <a:pt x="65478" y="18089"/>
                  <a:pt x="65478" y="18278"/>
                </a:cubicBezTo>
                <a:cubicBezTo>
                  <a:pt x="65478" y="18447"/>
                  <a:pt x="65328" y="18598"/>
                  <a:pt x="65139" y="18598"/>
                </a:cubicBezTo>
                <a:close/>
                <a:moveTo>
                  <a:pt x="65139" y="16638"/>
                </a:moveTo>
                <a:cubicBezTo>
                  <a:pt x="64970" y="16638"/>
                  <a:pt x="64819" y="16488"/>
                  <a:pt x="64819" y="16318"/>
                </a:cubicBezTo>
                <a:cubicBezTo>
                  <a:pt x="64819" y="16130"/>
                  <a:pt x="64970" y="15979"/>
                  <a:pt x="65139" y="15979"/>
                </a:cubicBezTo>
                <a:cubicBezTo>
                  <a:pt x="65328" y="15979"/>
                  <a:pt x="65478" y="16130"/>
                  <a:pt x="65478" y="16318"/>
                </a:cubicBezTo>
                <a:cubicBezTo>
                  <a:pt x="65478" y="16488"/>
                  <a:pt x="65328" y="16638"/>
                  <a:pt x="65139" y="16638"/>
                </a:cubicBezTo>
                <a:close/>
                <a:moveTo>
                  <a:pt x="65139" y="14679"/>
                </a:moveTo>
                <a:cubicBezTo>
                  <a:pt x="64970" y="14679"/>
                  <a:pt x="64819" y="14528"/>
                  <a:pt x="64819" y="14339"/>
                </a:cubicBezTo>
                <a:cubicBezTo>
                  <a:pt x="64819" y="14151"/>
                  <a:pt x="64970" y="14000"/>
                  <a:pt x="65139" y="14000"/>
                </a:cubicBezTo>
                <a:cubicBezTo>
                  <a:pt x="65328" y="14000"/>
                  <a:pt x="65478" y="14151"/>
                  <a:pt x="65478" y="14339"/>
                </a:cubicBezTo>
                <a:cubicBezTo>
                  <a:pt x="65478" y="14528"/>
                  <a:pt x="65328" y="14679"/>
                  <a:pt x="65139" y="14679"/>
                </a:cubicBezTo>
                <a:close/>
                <a:moveTo>
                  <a:pt x="65139" y="8140"/>
                </a:moveTo>
                <a:cubicBezTo>
                  <a:pt x="65328" y="8140"/>
                  <a:pt x="65478" y="8291"/>
                  <a:pt x="65478" y="8461"/>
                </a:cubicBezTo>
                <a:cubicBezTo>
                  <a:pt x="65478" y="8649"/>
                  <a:pt x="65328" y="8781"/>
                  <a:pt x="65139" y="8781"/>
                </a:cubicBezTo>
                <a:cubicBezTo>
                  <a:pt x="64970" y="8781"/>
                  <a:pt x="64819" y="8649"/>
                  <a:pt x="64819" y="8461"/>
                </a:cubicBezTo>
                <a:cubicBezTo>
                  <a:pt x="64819" y="8291"/>
                  <a:pt x="64970" y="8140"/>
                  <a:pt x="65139" y="8140"/>
                </a:cubicBezTo>
                <a:close/>
                <a:moveTo>
                  <a:pt x="65460" y="12380"/>
                </a:moveTo>
                <a:cubicBezTo>
                  <a:pt x="65460" y="12568"/>
                  <a:pt x="65309" y="12700"/>
                  <a:pt x="65139" y="12700"/>
                </a:cubicBezTo>
                <a:cubicBezTo>
                  <a:pt x="64970" y="12700"/>
                  <a:pt x="64819" y="12568"/>
                  <a:pt x="64819" y="12380"/>
                </a:cubicBezTo>
                <a:cubicBezTo>
                  <a:pt x="64819" y="12210"/>
                  <a:pt x="64970" y="12060"/>
                  <a:pt x="65139" y="12060"/>
                </a:cubicBezTo>
                <a:cubicBezTo>
                  <a:pt x="65309" y="12060"/>
                  <a:pt x="65460" y="12210"/>
                  <a:pt x="65460" y="12380"/>
                </a:cubicBezTo>
                <a:close/>
                <a:moveTo>
                  <a:pt x="65139" y="10100"/>
                </a:moveTo>
                <a:cubicBezTo>
                  <a:pt x="65328" y="10100"/>
                  <a:pt x="65478" y="10251"/>
                  <a:pt x="65478" y="10420"/>
                </a:cubicBezTo>
                <a:cubicBezTo>
                  <a:pt x="65478" y="10609"/>
                  <a:pt x="65328" y="10759"/>
                  <a:pt x="65139" y="10759"/>
                </a:cubicBezTo>
                <a:cubicBezTo>
                  <a:pt x="64970" y="10759"/>
                  <a:pt x="64819" y="10609"/>
                  <a:pt x="64819" y="10420"/>
                </a:cubicBezTo>
                <a:cubicBezTo>
                  <a:pt x="64819" y="10251"/>
                  <a:pt x="64970" y="10100"/>
                  <a:pt x="65139" y="10100"/>
                </a:cubicBezTo>
                <a:close/>
                <a:moveTo>
                  <a:pt x="65139" y="6859"/>
                </a:moveTo>
                <a:cubicBezTo>
                  <a:pt x="64951" y="6859"/>
                  <a:pt x="64800" y="6689"/>
                  <a:pt x="64800" y="6501"/>
                </a:cubicBezTo>
                <a:cubicBezTo>
                  <a:pt x="64800" y="6312"/>
                  <a:pt x="64951" y="6162"/>
                  <a:pt x="65139" y="6162"/>
                </a:cubicBezTo>
                <a:cubicBezTo>
                  <a:pt x="65328" y="6162"/>
                  <a:pt x="65478" y="6312"/>
                  <a:pt x="65478" y="6501"/>
                </a:cubicBezTo>
                <a:cubicBezTo>
                  <a:pt x="65478" y="6689"/>
                  <a:pt x="65328" y="6859"/>
                  <a:pt x="65139" y="6859"/>
                </a:cubicBezTo>
                <a:close/>
                <a:moveTo>
                  <a:pt x="65139" y="4880"/>
                </a:moveTo>
                <a:cubicBezTo>
                  <a:pt x="64951" y="4880"/>
                  <a:pt x="64800" y="4730"/>
                  <a:pt x="64800" y="4541"/>
                </a:cubicBezTo>
                <a:cubicBezTo>
                  <a:pt x="64800" y="4353"/>
                  <a:pt x="64951" y="4202"/>
                  <a:pt x="65139" y="4202"/>
                </a:cubicBezTo>
                <a:cubicBezTo>
                  <a:pt x="65328" y="4202"/>
                  <a:pt x="65478" y="4353"/>
                  <a:pt x="65478" y="4541"/>
                </a:cubicBezTo>
                <a:cubicBezTo>
                  <a:pt x="65478" y="4730"/>
                  <a:pt x="65328" y="4880"/>
                  <a:pt x="65139" y="4880"/>
                </a:cubicBezTo>
                <a:close/>
                <a:moveTo>
                  <a:pt x="65139" y="2883"/>
                </a:moveTo>
                <a:cubicBezTo>
                  <a:pt x="64970" y="2883"/>
                  <a:pt x="64838" y="2751"/>
                  <a:pt x="64838" y="2582"/>
                </a:cubicBezTo>
                <a:cubicBezTo>
                  <a:pt x="64838" y="2431"/>
                  <a:pt x="64970" y="2299"/>
                  <a:pt x="65139" y="2299"/>
                </a:cubicBezTo>
                <a:cubicBezTo>
                  <a:pt x="65309" y="2299"/>
                  <a:pt x="65441" y="2431"/>
                  <a:pt x="65441" y="2582"/>
                </a:cubicBezTo>
                <a:cubicBezTo>
                  <a:pt x="65441" y="2751"/>
                  <a:pt x="65309" y="2883"/>
                  <a:pt x="65139" y="2883"/>
                </a:cubicBezTo>
                <a:close/>
                <a:moveTo>
                  <a:pt x="65139" y="923"/>
                </a:moveTo>
                <a:cubicBezTo>
                  <a:pt x="64970" y="923"/>
                  <a:pt x="64838" y="792"/>
                  <a:pt x="64838" y="622"/>
                </a:cubicBezTo>
                <a:cubicBezTo>
                  <a:pt x="64838" y="452"/>
                  <a:pt x="64970" y="321"/>
                  <a:pt x="65139" y="321"/>
                </a:cubicBezTo>
                <a:cubicBezTo>
                  <a:pt x="65309" y="321"/>
                  <a:pt x="65441" y="471"/>
                  <a:pt x="65441" y="622"/>
                </a:cubicBezTo>
                <a:cubicBezTo>
                  <a:pt x="65441" y="792"/>
                  <a:pt x="65309" y="923"/>
                  <a:pt x="65139" y="923"/>
                </a:cubicBezTo>
                <a:close/>
                <a:moveTo>
                  <a:pt x="63180" y="50084"/>
                </a:moveTo>
                <a:cubicBezTo>
                  <a:pt x="62935" y="50084"/>
                  <a:pt x="62727" y="49877"/>
                  <a:pt x="62727" y="49632"/>
                </a:cubicBezTo>
                <a:cubicBezTo>
                  <a:pt x="62727" y="49368"/>
                  <a:pt x="62935" y="49161"/>
                  <a:pt x="63180" y="49161"/>
                </a:cubicBezTo>
                <a:cubicBezTo>
                  <a:pt x="63443" y="49161"/>
                  <a:pt x="63651" y="49368"/>
                  <a:pt x="63651" y="49632"/>
                </a:cubicBezTo>
                <a:cubicBezTo>
                  <a:pt x="63651" y="49877"/>
                  <a:pt x="63443" y="50084"/>
                  <a:pt x="63180" y="50084"/>
                </a:cubicBezTo>
                <a:close/>
                <a:moveTo>
                  <a:pt x="63180" y="48124"/>
                </a:moveTo>
                <a:cubicBezTo>
                  <a:pt x="62935" y="48124"/>
                  <a:pt x="62727" y="47917"/>
                  <a:pt x="62727" y="47653"/>
                </a:cubicBezTo>
                <a:cubicBezTo>
                  <a:pt x="62727" y="47408"/>
                  <a:pt x="62935" y="47201"/>
                  <a:pt x="63180" y="47201"/>
                </a:cubicBezTo>
                <a:cubicBezTo>
                  <a:pt x="63443" y="47201"/>
                  <a:pt x="63651" y="47408"/>
                  <a:pt x="63651" y="47653"/>
                </a:cubicBezTo>
                <a:cubicBezTo>
                  <a:pt x="63651" y="47917"/>
                  <a:pt x="63443" y="48124"/>
                  <a:pt x="63180" y="48124"/>
                </a:cubicBezTo>
                <a:close/>
                <a:moveTo>
                  <a:pt x="63180" y="46127"/>
                </a:moveTo>
                <a:cubicBezTo>
                  <a:pt x="62935" y="46127"/>
                  <a:pt x="62746" y="45939"/>
                  <a:pt x="62746" y="45694"/>
                </a:cubicBezTo>
                <a:cubicBezTo>
                  <a:pt x="62746" y="45468"/>
                  <a:pt x="62935" y="45260"/>
                  <a:pt x="63180" y="45260"/>
                </a:cubicBezTo>
                <a:cubicBezTo>
                  <a:pt x="63425" y="45260"/>
                  <a:pt x="63632" y="45468"/>
                  <a:pt x="63632" y="45694"/>
                </a:cubicBezTo>
                <a:cubicBezTo>
                  <a:pt x="63632" y="45939"/>
                  <a:pt x="63425" y="46127"/>
                  <a:pt x="63180" y="46127"/>
                </a:cubicBezTo>
                <a:close/>
                <a:moveTo>
                  <a:pt x="63180" y="44186"/>
                </a:moveTo>
                <a:cubicBezTo>
                  <a:pt x="62935" y="44186"/>
                  <a:pt x="62746" y="43998"/>
                  <a:pt x="62746" y="43753"/>
                </a:cubicBezTo>
                <a:cubicBezTo>
                  <a:pt x="62746" y="43508"/>
                  <a:pt x="62935" y="43319"/>
                  <a:pt x="63180" y="43319"/>
                </a:cubicBezTo>
                <a:cubicBezTo>
                  <a:pt x="63425" y="43319"/>
                  <a:pt x="63632" y="43508"/>
                  <a:pt x="63632" y="43753"/>
                </a:cubicBezTo>
                <a:cubicBezTo>
                  <a:pt x="63632" y="43998"/>
                  <a:pt x="63425" y="44186"/>
                  <a:pt x="63180" y="44186"/>
                </a:cubicBezTo>
                <a:close/>
                <a:moveTo>
                  <a:pt x="63180" y="42208"/>
                </a:moveTo>
                <a:cubicBezTo>
                  <a:pt x="62954" y="42208"/>
                  <a:pt x="62765" y="42019"/>
                  <a:pt x="62765" y="41793"/>
                </a:cubicBezTo>
                <a:cubicBezTo>
                  <a:pt x="62765" y="41548"/>
                  <a:pt x="62954" y="41360"/>
                  <a:pt x="63180" y="41360"/>
                </a:cubicBezTo>
                <a:cubicBezTo>
                  <a:pt x="63406" y="41360"/>
                  <a:pt x="63594" y="41548"/>
                  <a:pt x="63594" y="41793"/>
                </a:cubicBezTo>
                <a:cubicBezTo>
                  <a:pt x="63594" y="42019"/>
                  <a:pt x="63406" y="42208"/>
                  <a:pt x="63180" y="42208"/>
                </a:cubicBezTo>
                <a:close/>
                <a:moveTo>
                  <a:pt x="63180" y="40229"/>
                </a:moveTo>
                <a:cubicBezTo>
                  <a:pt x="62972" y="40229"/>
                  <a:pt x="62784" y="40041"/>
                  <a:pt x="62784" y="39815"/>
                </a:cubicBezTo>
                <a:cubicBezTo>
                  <a:pt x="62784" y="39607"/>
                  <a:pt x="62954" y="39419"/>
                  <a:pt x="63180" y="39419"/>
                </a:cubicBezTo>
                <a:cubicBezTo>
                  <a:pt x="63406" y="39419"/>
                  <a:pt x="63575" y="39607"/>
                  <a:pt x="63575" y="39815"/>
                </a:cubicBezTo>
                <a:cubicBezTo>
                  <a:pt x="63575" y="40041"/>
                  <a:pt x="63406" y="40229"/>
                  <a:pt x="63180" y="40229"/>
                </a:cubicBezTo>
                <a:close/>
                <a:moveTo>
                  <a:pt x="63180" y="38251"/>
                </a:moveTo>
                <a:cubicBezTo>
                  <a:pt x="62972" y="38251"/>
                  <a:pt x="62784" y="38081"/>
                  <a:pt x="62784" y="37855"/>
                </a:cubicBezTo>
                <a:cubicBezTo>
                  <a:pt x="62784" y="37648"/>
                  <a:pt x="62954" y="37459"/>
                  <a:pt x="63180" y="37459"/>
                </a:cubicBezTo>
                <a:cubicBezTo>
                  <a:pt x="63406" y="37459"/>
                  <a:pt x="63575" y="37648"/>
                  <a:pt x="63575" y="37855"/>
                </a:cubicBezTo>
                <a:cubicBezTo>
                  <a:pt x="63575" y="38081"/>
                  <a:pt x="63406" y="38251"/>
                  <a:pt x="63180" y="38251"/>
                </a:cubicBezTo>
                <a:close/>
                <a:moveTo>
                  <a:pt x="63575" y="35914"/>
                </a:moveTo>
                <a:cubicBezTo>
                  <a:pt x="63575" y="36122"/>
                  <a:pt x="63406" y="36291"/>
                  <a:pt x="63180" y="36291"/>
                </a:cubicBezTo>
                <a:cubicBezTo>
                  <a:pt x="62972" y="36291"/>
                  <a:pt x="62803" y="36122"/>
                  <a:pt x="62803" y="35914"/>
                </a:cubicBezTo>
                <a:cubicBezTo>
                  <a:pt x="62803" y="35707"/>
                  <a:pt x="62972" y="35537"/>
                  <a:pt x="63180" y="35537"/>
                </a:cubicBezTo>
                <a:cubicBezTo>
                  <a:pt x="63406" y="35537"/>
                  <a:pt x="63575" y="35707"/>
                  <a:pt x="63575" y="35914"/>
                </a:cubicBezTo>
                <a:close/>
                <a:moveTo>
                  <a:pt x="63180" y="34350"/>
                </a:moveTo>
                <a:cubicBezTo>
                  <a:pt x="62972" y="34350"/>
                  <a:pt x="62784" y="34162"/>
                  <a:pt x="62784" y="33936"/>
                </a:cubicBezTo>
                <a:cubicBezTo>
                  <a:pt x="62784" y="33710"/>
                  <a:pt x="62954" y="33540"/>
                  <a:pt x="63180" y="33540"/>
                </a:cubicBezTo>
                <a:cubicBezTo>
                  <a:pt x="63406" y="33540"/>
                  <a:pt x="63575" y="33710"/>
                  <a:pt x="63575" y="33936"/>
                </a:cubicBezTo>
                <a:cubicBezTo>
                  <a:pt x="63575" y="34162"/>
                  <a:pt x="63406" y="34350"/>
                  <a:pt x="63180" y="34350"/>
                </a:cubicBezTo>
                <a:close/>
                <a:moveTo>
                  <a:pt x="63180" y="31581"/>
                </a:moveTo>
                <a:cubicBezTo>
                  <a:pt x="63406" y="31581"/>
                  <a:pt x="63575" y="31769"/>
                  <a:pt x="63575" y="31976"/>
                </a:cubicBezTo>
                <a:cubicBezTo>
                  <a:pt x="63575" y="32202"/>
                  <a:pt x="63406" y="32372"/>
                  <a:pt x="63180" y="32372"/>
                </a:cubicBezTo>
                <a:cubicBezTo>
                  <a:pt x="62972" y="32372"/>
                  <a:pt x="62803" y="32202"/>
                  <a:pt x="62803" y="31976"/>
                </a:cubicBezTo>
                <a:cubicBezTo>
                  <a:pt x="62803" y="31769"/>
                  <a:pt x="62972" y="31581"/>
                  <a:pt x="63180" y="31581"/>
                </a:cubicBezTo>
                <a:close/>
                <a:moveTo>
                  <a:pt x="63180" y="30431"/>
                </a:moveTo>
                <a:cubicBezTo>
                  <a:pt x="62972" y="30431"/>
                  <a:pt x="62784" y="30243"/>
                  <a:pt x="62784" y="30017"/>
                </a:cubicBezTo>
                <a:cubicBezTo>
                  <a:pt x="62784" y="29790"/>
                  <a:pt x="62954" y="29602"/>
                  <a:pt x="63180" y="29602"/>
                </a:cubicBezTo>
                <a:cubicBezTo>
                  <a:pt x="63406" y="29602"/>
                  <a:pt x="63575" y="29790"/>
                  <a:pt x="63575" y="30017"/>
                </a:cubicBezTo>
                <a:cubicBezTo>
                  <a:pt x="63575" y="30243"/>
                  <a:pt x="63406" y="30431"/>
                  <a:pt x="63180" y="30431"/>
                </a:cubicBezTo>
                <a:close/>
                <a:moveTo>
                  <a:pt x="63180" y="28471"/>
                </a:moveTo>
                <a:cubicBezTo>
                  <a:pt x="62972" y="28471"/>
                  <a:pt x="62784" y="28283"/>
                  <a:pt x="62784" y="28057"/>
                </a:cubicBezTo>
                <a:cubicBezTo>
                  <a:pt x="62784" y="27831"/>
                  <a:pt x="62954" y="27661"/>
                  <a:pt x="63180" y="27661"/>
                </a:cubicBezTo>
                <a:cubicBezTo>
                  <a:pt x="63406" y="27661"/>
                  <a:pt x="63575" y="27831"/>
                  <a:pt x="63575" y="28057"/>
                </a:cubicBezTo>
                <a:cubicBezTo>
                  <a:pt x="63575" y="28283"/>
                  <a:pt x="63406" y="28471"/>
                  <a:pt x="63180" y="28471"/>
                </a:cubicBezTo>
                <a:close/>
                <a:moveTo>
                  <a:pt x="63180" y="26512"/>
                </a:moveTo>
                <a:cubicBezTo>
                  <a:pt x="62972" y="26512"/>
                  <a:pt x="62784" y="26323"/>
                  <a:pt x="62784" y="26097"/>
                </a:cubicBezTo>
                <a:cubicBezTo>
                  <a:pt x="62784" y="25890"/>
                  <a:pt x="62954" y="25702"/>
                  <a:pt x="63180" y="25702"/>
                </a:cubicBezTo>
                <a:cubicBezTo>
                  <a:pt x="63406" y="25702"/>
                  <a:pt x="63575" y="25890"/>
                  <a:pt x="63575" y="26097"/>
                </a:cubicBezTo>
                <a:cubicBezTo>
                  <a:pt x="63575" y="26323"/>
                  <a:pt x="63406" y="26512"/>
                  <a:pt x="63180" y="26512"/>
                </a:cubicBezTo>
                <a:close/>
                <a:moveTo>
                  <a:pt x="63180" y="24533"/>
                </a:moveTo>
                <a:cubicBezTo>
                  <a:pt x="62972" y="24533"/>
                  <a:pt x="62784" y="24364"/>
                  <a:pt x="62784" y="24138"/>
                </a:cubicBezTo>
                <a:cubicBezTo>
                  <a:pt x="62784" y="23930"/>
                  <a:pt x="62954" y="23742"/>
                  <a:pt x="63180" y="23742"/>
                </a:cubicBezTo>
                <a:cubicBezTo>
                  <a:pt x="63406" y="23742"/>
                  <a:pt x="63575" y="23930"/>
                  <a:pt x="63575" y="24138"/>
                </a:cubicBezTo>
                <a:cubicBezTo>
                  <a:pt x="63575" y="24364"/>
                  <a:pt x="63406" y="24533"/>
                  <a:pt x="63180" y="24533"/>
                </a:cubicBezTo>
                <a:close/>
                <a:moveTo>
                  <a:pt x="63180" y="22593"/>
                </a:moveTo>
                <a:cubicBezTo>
                  <a:pt x="62972" y="22593"/>
                  <a:pt x="62784" y="22404"/>
                  <a:pt x="62784" y="22178"/>
                </a:cubicBezTo>
                <a:cubicBezTo>
                  <a:pt x="62784" y="21952"/>
                  <a:pt x="62954" y="21782"/>
                  <a:pt x="63180" y="21782"/>
                </a:cubicBezTo>
                <a:cubicBezTo>
                  <a:pt x="63406" y="21782"/>
                  <a:pt x="63575" y="21952"/>
                  <a:pt x="63575" y="22178"/>
                </a:cubicBezTo>
                <a:cubicBezTo>
                  <a:pt x="63575" y="22404"/>
                  <a:pt x="63406" y="22593"/>
                  <a:pt x="63180" y="22593"/>
                </a:cubicBezTo>
                <a:close/>
                <a:moveTo>
                  <a:pt x="63180" y="20595"/>
                </a:moveTo>
                <a:cubicBezTo>
                  <a:pt x="62972" y="20595"/>
                  <a:pt x="62822" y="20426"/>
                  <a:pt x="62822" y="20218"/>
                </a:cubicBezTo>
                <a:cubicBezTo>
                  <a:pt x="62822" y="20011"/>
                  <a:pt x="62972" y="19860"/>
                  <a:pt x="63180" y="19860"/>
                </a:cubicBezTo>
                <a:cubicBezTo>
                  <a:pt x="63387" y="19860"/>
                  <a:pt x="63557" y="20011"/>
                  <a:pt x="63557" y="20218"/>
                </a:cubicBezTo>
                <a:cubicBezTo>
                  <a:pt x="63557" y="20426"/>
                  <a:pt x="63387" y="20595"/>
                  <a:pt x="63180" y="20595"/>
                </a:cubicBezTo>
                <a:close/>
                <a:moveTo>
                  <a:pt x="63180" y="18636"/>
                </a:moveTo>
                <a:cubicBezTo>
                  <a:pt x="62972" y="18636"/>
                  <a:pt x="62822" y="18466"/>
                  <a:pt x="62822" y="18259"/>
                </a:cubicBezTo>
                <a:cubicBezTo>
                  <a:pt x="62822" y="18051"/>
                  <a:pt x="62972" y="17882"/>
                  <a:pt x="63180" y="17882"/>
                </a:cubicBezTo>
                <a:cubicBezTo>
                  <a:pt x="63387" y="17882"/>
                  <a:pt x="63557" y="18051"/>
                  <a:pt x="63557" y="18259"/>
                </a:cubicBezTo>
                <a:cubicBezTo>
                  <a:pt x="63557" y="18466"/>
                  <a:pt x="63387" y="18636"/>
                  <a:pt x="63180" y="18636"/>
                </a:cubicBezTo>
                <a:close/>
                <a:moveTo>
                  <a:pt x="63180" y="16657"/>
                </a:moveTo>
                <a:cubicBezTo>
                  <a:pt x="62972" y="16657"/>
                  <a:pt x="62822" y="16506"/>
                  <a:pt x="62822" y="16299"/>
                </a:cubicBezTo>
                <a:cubicBezTo>
                  <a:pt x="62822" y="16092"/>
                  <a:pt x="62972" y="15922"/>
                  <a:pt x="63180" y="15922"/>
                </a:cubicBezTo>
                <a:cubicBezTo>
                  <a:pt x="63387" y="15922"/>
                  <a:pt x="63557" y="16092"/>
                  <a:pt x="63557" y="16299"/>
                </a:cubicBezTo>
                <a:cubicBezTo>
                  <a:pt x="63557" y="16506"/>
                  <a:pt x="63387" y="16657"/>
                  <a:pt x="63180" y="16657"/>
                </a:cubicBezTo>
                <a:close/>
                <a:moveTo>
                  <a:pt x="63180" y="14697"/>
                </a:moveTo>
                <a:cubicBezTo>
                  <a:pt x="62991" y="14697"/>
                  <a:pt x="62822" y="14547"/>
                  <a:pt x="62822" y="14339"/>
                </a:cubicBezTo>
                <a:cubicBezTo>
                  <a:pt x="62822" y="14132"/>
                  <a:pt x="62991" y="13981"/>
                  <a:pt x="63180" y="13981"/>
                </a:cubicBezTo>
                <a:cubicBezTo>
                  <a:pt x="63387" y="13981"/>
                  <a:pt x="63557" y="14132"/>
                  <a:pt x="63557" y="14339"/>
                </a:cubicBezTo>
                <a:cubicBezTo>
                  <a:pt x="63557" y="14547"/>
                  <a:pt x="63387" y="14697"/>
                  <a:pt x="63180" y="14697"/>
                </a:cubicBezTo>
                <a:close/>
                <a:moveTo>
                  <a:pt x="63180" y="12041"/>
                </a:moveTo>
                <a:cubicBezTo>
                  <a:pt x="63368" y="12041"/>
                  <a:pt x="63519" y="12191"/>
                  <a:pt x="63519" y="12380"/>
                </a:cubicBezTo>
                <a:cubicBezTo>
                  <a:pt x="63519" y="12568"/>
                  <a:pt x="63368" y="12719"/>
                  <a:pt x="63180" y="12719"/>
                </a:cubicBezTo>
                <a:cubicBezTo>
                  <a:pt x="62991" y="12719"/>
                  <a:pt x="62841" y="12568"/>
                  <a:pt x="62841" y="12380"/>
                </a:cubicBezTo>
                <a:cubicBezTo>
                  <a:pt x="62841" y="12191"/>
                  <a:pt x="62991" y="12041"/>
                  <a:pt x="63180" y="12041"/>
                </a:cubicBezTo>
                <a:close/>
                <a:moveTo>
                  <a:pt x="63180" y="10759"/>
                </a:moveTo>
                <a:cubicBezTo>
                  <a:pt x="62991" y="10759"/>
                  <a:pt x="62841" y="10609"/>
                  <a:pt x="62841" y="10420"/>
                </a:cubicBezTo>
                <a:cubicBezTo>
                  <a:pt x="62841" y="10213"/>
                  <a:pt x="62991" y="10062"/>
                  <a:pt x="63180" y="10062"/>
                </a:cubicBezTo>
                <a:cubicBezTo>
                  <a:pt x="63387" y="10062"/>
                  <a:pt x="63538" y="10213"/>
                  <a:pt x="63538" y="10420"/>
                </a:cubicBezTo>
                <a:cubicBezTo>
                  <a:pt x="63538" y="10609"/>
                  <a:pt x="63387" y="10759"/>
                  <a:pt x="63180" y="10759"/>
                </a:cubicBezTo>
                <a:close/>
                <a:moveTo>
                  <a:pt x="63180" y="8800"/>
                </a:moveTo>
                <a:cubicBezTo>
                  <a:pt x="62991" y="8800"/>
                  <a:pt x="62841" y="8649"/>
                  <a:pt x="62841" y="8461"/>
                </a:cubicBezTo>
                <a:cubicBezTo>
                  <a:pt x="62841" y="8272"/>
                  <a:pt x="62991" y="8121"/>
                  <a:pt x="63180" y="8121"/>
                </a:cubicBezTo>
                <a:cubicBezTo>
                  <a:pt x="63368" y="8121"/>
                  <a:pt x="63519" y="8272"/>
                  <a:pt x="63519" y="8461"/>
                </a:cubicBezTo>
                <a:cubicBezTo>
                  <a:pt x="63519" y="8649"/>
                  <a:pt x="63368" y="8800"/>
                  <a:pt x="63180" y="8800"/>
                </a:cubicBezTo>
                <a:close/>
                <a:moveTo>
                  <a:pt x="63180" y="6840"/>
                </a:moveTo>
                <a:cubicBezTo>
                  <a:pt x="62991" y="6840"/>
                  <a:pt x="62841" y="6689"/>
                  <a:pt x="62841" y="6501"/>
                </a:cubicBezTo>
                <a:cubicBezTo>
                  <a:pt x="62841" y="6312"/>
                  <a:pt x="62991" y="6162"/>
                  <a:pt x="63180" y="6162"/>
                </a:cubicBezTo>
                <a:cubicBezTo>
                  <a:pt x="63368" y="6162"/>
                  <a:pt x="63519" y="6312"/>
                  <a:pt x="63519" y="6501"/>
                </a:cubicBezTo>
                <a:cubicBezTo>
                  <a:pt x="63519" y="6689"/>
                  <a:pt x="63368" y="6840"/>
                  <a:pt x="63180" y="6840"/>
                </a:cubicBezTo>
                <a:close/>
                <a:moveTo>
                  <a:pt x="63180" y="4880"/>
                </a:moveTo>
                <a:cubicBezTo>
                  <a:pt x="62991" y="4880"/>
                  <a:pt x="62841" y="4730"/>
                  <a:pt x="62841" y="4541"/>
                </a:cubicBezTo>
                <a:cubicBezTo>
                  <a:pt x="62841" y="4353"/>
                  <a:pt x="62991" y="4183"/>
                  <a:pt x="63180" y="4183"/>
                </a:cubicBezTo>
                <a:cubicBezTo>
                  <a:pt x="63368" y="4183"/>
                  <a:pt x="63519" y="4353"/>
                  <a:pt x="63519" y="4541"/>
                </a:cubicBezTo>
                <a:cubicBezTo>
                  <a:pt x="63519" y="4730"/>
                  <a:pt x="63368" y="4880"/>
                  <a:pt x="63180" y="4880"/>
                </a:cubicBezTo>
                <a:close/>
                <a:moveTo>
                  <a:pt x="63180" y="2883"/>
                </a:moveTo>
                <a:cubicBezTo>
                  <a:pt x="63029" y="2883"/>
                  <a:pt x="62897" y="2751"/>
                  <a:pt x="62897" y="2582"/>
                </a:cubicBezTo>
                <a:cubicBezTo>
                  <a:pt x="62897" y="2412"/>
                  <a:pt x="63029" y="2280"/>
                  <a:pt x="63180" y="2280"/>
                </a:cubicBezTo>
                <a:cubicBezTo>
                  <a:pt x="63349" y="2280"/>
                  <a:pt x="63481" y="2412"/>
                  <a:pt x="63481" y="2582"/>
                </a:cubicBezTo>
                <a:cubicBezTo>
                  <a:pt x="63481" y="2751"/>
                  <a:pt x="63349" y="2883"/>
                  <a:pt x="63180" y="2883"/>
                </a:cubicBezTo>
                <a:close/>
                <a:moveTo>
                  <a:pt x="63180" y="923"/>
                </a:moveTo>
                <a:cubicBezTo>
                  <a:pt x="63029" y="923"/>
                  <a:pt x="62897" y="792"/>
                  <a:pt x="62897" y="622"/>
                </a:cubicBezTo>
                <a:cubicBezTo>
                  <a:pt x="62897" y="452"/>
                  <a:pt x="63029" y="321"/>
                  <a:pt x="63180" y="321"/>
                </a:cubicBezTo>
                <a:cubicBezTo>
                  <a:pt x="63349" y="321"/>
                  <a:pt x="63481" y="452"/>
                  <a:pt x="63481" y="622"/>
                </a:cubicBezTo>
                <a:cubicBezTo>
                  <a:pt x="63481" y="792"/>
                  <a:pt x="63349" y="923"/>
                  <a:pt x="63180" y="923"/>
                </a:cubicBezTo>
                <a:close/>
                <a:moveTo>
                  <a:pt x="61220" y="52044"/>
                </a:moveTo>
                <a:cubicBezTo>
                  <a:pt x="60956" y="52044"/>
                  <a:pt x="60749" y="51836"/>
                  <a:pt x="60749" y="51573"/>
                </a:cubicBezTo>
                <a:cubicBezTo>
                  <a:pt x="60749" y="51309"/>
                  <a:pt x="60956" y="51102"/>
                  <a:pt x="61220" y="51102"/>
                </a:cubicBezTo>
                <a:cubicBezTo>
                  <a:pt x="61484" y="51102"/>
                  <a:pt x="61691" y="51309"/>
                  <a:pt x="61691" y="51573"/>
                </a:cubicBezTo>
                <a:cubicBezTo>
                  <a:pt x="61691" y="51836"/>
                  <a:pt x="61484" y="52044"/>
                  <a:pt x="61220" y="52044"/>
                </a:cubicBezTo>
                <a:close/>
                <a:moveTo>
                  <a:pt x="61220" y="50084"/>
                </a:moveTo>
                <a:cubicBezTo>
                  <a:pt x="60975" y="50084"/>
                  <a:pt x="60768" y="49877"/>
                  <a:pt x="60768" y="49613"/>
                </a:cubicBezTo>
                <a:cubicBezTo>
                  <a:pt x="60768" y="49368"/>
                  <a:pt x="60975" y="49161"/>
                  <a:pt x="61220" y="49161"/>
                </a:cubicBezTo>
                <a:cubicBezTo>
                  <a:pt x="61465" y="49161"/>
                  <a:pt x="61672" y="49368"/>
                  <a:pt x="61672" y="49613"/>
                </a:cubicBezTo>
                <a:cubicBezTo>
                  <a:pt x="61672" y="49877"/>
                  <a:pt x="61465" y="50084"/>
                  <a:pt x="61220" y="50084"/>
                </a:cubicBezTo>
                <a:close/>
                <a:moveTo>
                  <a:pt x="61220" y="48106"/>
                </a:moveTo>
                <a:cubicBezTo>
                  <a:pt x="60975" y="48106"/>
                  <a:pt x="60768" y="47898"/>
                  <a:pt x="60768" y="47653"/>
                </a:cubicBezTo>
                <a:cubicBezTo>
                  <a:pt x="60768" y="47390"/>
                  <a:pt x="60975" y="47182"/>
                  <a:pt x="61220" y="47182"/>
                </a:cubicBezTo>
                <a:cubicBezTo>
                  <a:pt x="61465" y="47182"/>
                  <a:pt x="61672" y="47390"/>
                  <a:pt x="61672" y="47653"/>
                </a:cubicBezTo>
                <a:cubicBezTo>
                  <a:pt x="61672" y="47898"/>
                  <a:pt x="61465" y="48106"/>
                  <a:pt x="61220" y="48106"/>
                </a:cubicBezTo>
                <a:close/>
                <a:moveTo>
                  <a:pt x="61220" y="46127"/>
                </a:moveTo>
                <a:cubicBezTo>
                  <a:pt x="60994" y="46127"/>
                  <a:pt x="60787" y="45939"/>
                  <a:pt x="60787" y="45694"/>
                </a:cubicBezTo>
                <a:cubicBezTo>
                  <a:pt x="60787" y="45449"/>
                  <a:pt x="60994" y="45260"/>
                  <a:pt x="61220" y="45260"/>
                </a:cubicBezTo>
                <a:cubicBezTo>
                  <a:pt x="61465" y="45260"/>
                  <a:pt x="61653" y="45449"/>
                  <a:pt x="61653" y="45694"/>
                </a:cubicBezTo>
                <a:cubicBezTo>
                  <a:pt x="61653" y="45939"/>
                  <a:pt x="61465" y="46127"/>
                  <a:pt x="61220" y="46127"/>
                </a:cubicBezTo>
                <a:close/>
                <a:moveTo>
                  <a:pt x="61220" y="44186"/>
                </a:moveTo>
                <a:cubicBezTo>
                  <a:pt x="60994" y="44186"/>
                  <a:pt x="60787" y="43979"/>
                  <a:pt x="60787" y="43734"/>
                </a:cubicBezTo>
                <a:cubicBezTo>
                  <a:pt x="60787" y="43489"/>
                  <a:pt x="60994" y="43301"/>
                  <a:pt x="61220" y="43301"/>
                </a:cubicBezTo>
                <a:cubicBezTo>
                  <a:pt x="61465" y="43301"/>
                  <a:pt x="61653" y="43489"/>
                  <a:pt x="61653" y="43734"/>
                </a:cubicBezTo>
                <a:cubicBezTo>
                  <a:pt x="61653" y="43979"/>
                  <a:pt x="61465" y="44186"/>
                  <a:pt x="61220" y="44186"/>
                </a:cubicBezTo>
                <a:close/>
                <a:moveTo>
                  <a:pt x="61220" y="42208"/>
                </a:moveTo>
                <a:cubicBezTo>
                  <a:pt x="60994" y="42208"/>
                  <a:pt x="60805" y="42019"/>
                  <a:pt x="60805" y="41774"/>
                </a:cubicBezTo>
                <a:cubicBezTo>
                  <a:pt x="60805" y="41548"/>
                  <a:pt x="60994" y="41360"/>
                  <a:pt x="61220" y="41360"/>
                </a:cubicBezTo>
                <a:cubicBezTo>
                  <a:pt x="61465" y="41360"/>
                  <a:pt x="61653" y="41548"/>
                  <a:pt x="61653" y="41774"/>
                </a:cubicBezTo>
                <a:cubicBezTo>
                  <a:pt x="61653" y="42019"/>
                  <a:pt x="61465" y="42208"/>
                  <a:pt x="61220" y="42208"/>
                </a:cubicBezTo>
                <a:close/>
                <a:moveTo>
                  <a:pt x="61220" y="40229"/>
                </a:moveTo>
                <a:cubicBezTo>
                  <a:pt x="60994" y="40229"/>
                  <a:pt x="60805" y="40041"/>
                  <a:pt x="60805" y="39815"/>
                </a:cubicBezTo>
                <a:cubicBezTo>
                  <a:pt x="60805" y="39589"/>
                  <a:pt x="60994" y="39400"/>
                  <a:pt x="61220" y="39400"/>
                </a:cubicBezTo>
                <a:cubicBezTo>
                  <a:pt x="61465" y="39400"/>
                  <a:pt x="61653" y="39589"/>
                  <a:pt x="61653" y="39815"/>
                </a:cubicBezTo>
                <a:cubicBezTo>
                  <a:pt x="61653" y="40041"/>
                  <a:pt x="61465" y="40229"/>
                  <a:pt x="61220" y="40229"/>
                </a:cubicBezTo>
                <a:close/>
                <a:moveTo>
                  <a:pt x="61220" y="38251"/>
                </a:moveTo>
                <a:cubicBezTo>
                  <a:pt x="61013" y="38251"/>
                  <a:pt x="60824" y="38062"/>
                  <a:pt x="60824" y="37855"/>
                </a:cubicBezTo>
                <a:cubicBezTo>
                  <a:pt x="60824" y="37629"/>
                  <a:pt x="61013" y="37459"/>
                  <a:pt x="61220" y="37459"/>
                </a:cubicBezTo>
                <a:cubicBezTo>
                  <a:pt x="61446" y="37459"/>
                  <a:pt x="61635" y="37629"/>
                  <a:pt x="61635" y="37855"/>
                </a:cubicBezTo>
                <a:cubicBezTo>
                  <a:pt x="61635" y="38062"/>
                  <a:pt x="61446" y="38251"/>
                  <a:pt x="61220" y="38251"/>
                </a:cubicBezTo>
                <a:close/>
                <a:moveTo>
                  <a:pt x="61220" y="36291"/>
                </a:moveTo>
                <a:cubicBezTo>
                  <a:pt x="61013" y="36291"/>
                  <a:pt x="60824" y="36103"/>
                  <a:pt x="60824" y="35895"/>
                </a:cubicBezTo>
                <a:cubicBezTo>
                  <a:pt x="60824" y="35669"/>
                  <a:pt x="61013" y="35500"/>
                  <a:pt x="61220" y="35500"/>
                </a:cubicBezTo>
                <a:cubicBezTo>
                  <a:pt x="61446" y="35500"/>
                  <a:pt x="61635" y="35669"/>
                  <a:pt x="61635" y="35895"/>
                </a:cubicBezTo>
                <a:cubicBezTo>
                  <a:pt x="61635" y="36103"/>
                  <a:pt x="61446" y="36291"/>
                  <a:pt x="61220" y="36291"/>
                </a:cubicBezTo>
                <a:close/>
                <a:moveTo>
                  <a:pt x="61220" y="34332"/>
                </a:moveTo>
                <a:cubicBezTo>
                  <a:pt x="61013" y="34332"/>
                  <a:pt x="60824" y="34162"/>
                  <a:pt x="60824" y="33936"/>
                </a:cubicBezTo>
                <a:cubicBezTo>
                  <a:pt x="60824" y="33710"/>
                  <a:pt x="61013" y="33521"/>
                  <a:pt x="61220" y="33521"/>
                </a:cubicBezTo>
                <a:cubicBezTo>
                  <a:pt x="61446" y="33521"/>
                  <a:pt x="61635" y="33710"/>
                  <a:pt x="61635" y="33936"/>
                </a:cubicBezTo>
                <a:cubicBezTo>
                  <a:pt x="61635" y="34162"/>
                  <a:pt x="61446" y="34332"/>
                  <a:pt x="61220" y="34332"/>
                </a:cubicBezTo>
                <a:close/>
                <a:moveTo>
                  <a:pt x="61220" y="31581"/>
                </a:moveTo>
                <a:cubicBezTo>
                  <a:pt x="61446" y="31581"/>
                  <a:pt x="61616" y="31750"/>
                  <a:pt x="61616" y="31976"/>
                </a:cubicBezTo>
                <a:cubicBezTo>
                  <a:pt x="61616" y="32183"/>
                  <a:pt x="61446" y="32372"/>
                  <a:pt x="61220" y="32372"/>
                </a:cubicBezTo>
                <a:cubicBezTo>
                  <a:pt x="61013" y="32372"/>
                  <a:pt x="60843" y="32183"/>
                  <a:pt x="60843" y="31976"/>
                </a:cubicBezTo>
                <a:cubicBezTo>
                  <a:pt x="60843" y="31750"/>
                  <a:pt x="61013" y="31581"/>
                  <a:pt x="61220" y="31581"/>
                </a:cubicBezTo>
                <a:close/>
                <a:moveTo>
                  <a:pt x="61220" y="29621"/>
                </a:moveTo>
                <a:cubicBezTo>
                  <a:pt x="61446" y="29621"/>
                  <a:pt x="61616" y="29790"/>
                  <a:pt x="61616" y="29998"/>
                </a:cubicBezTo>
                <a:cubicBezTo>
                  <a:pt x="61616" y="30224"/>
                  <a:pt x="61446" y="30393"/>
                  <a:pt x="61220" y="30393"/>
                </a:cubicBezTo>
                <a:cubicBezTo>
                  <a:pt x="61013" y="30393"/>
                  <a:pt x="60843" y="30224"/>
                  <a:pt x="60843" y="29998"/>
                </a:cubicBezTo>
                <a:cubicBezTo>
                  <a:pt x="60843" y="29790"/>
                  <a:pt x="61013" y="29621"/>
                  <a:pt x="61220" y="29621"/>
                </a:cubicBezTo>
                <a:close/>
                <a:moveTo>
                  <a:pt x="61220" y="28453"/>
                </a:moveTo>
                <a:cubicBezTo>
                  <a:pt x="61013" y="28453"/>
                  <a:pt x="60824" y="28264"/>
                  <a:pt x="60824" y="28057"/>
                </a:cubicBezTo>
                <a:cubicBezTo>
                  <a:pt x="60824" y="27831"/>
                  <a:pt x="61013" y="27642"/>
                  <a:pt x="61220" y="27642"/>
                </a:cubicBezTo>
                <a:cubicBezTo>
                  <a:pt x="61446" y="27642"/>
                  <a:pt x="61635" y="27831"/>
                  <a:pt x="61635" y="28057"/>
                </a:cubicBezTo>
                <a:cubicBezTo>
                  <a:pt x="61635" y="28264"/>
                  <a:pt x="61446" y="28453"/>
                  <a:pt x="61220" y="28453"/>
                </a:cubicBezTo>
                <a:close/>
                <a:moveTo>
                  <a:pt x="61220" y="26493"/>
                </a:moveTo>
                <a:cubicBezTo>
                  <a:pt x="61013" y="26493"/>
                  <a:pt x="60824" y="26323"/>
                  <a:pt x="60824" y="26097"/>
                </a:cubicBezTo>
                <a:cubicBezTo>
                  <a:pt x="60824" y="25871"/>
                  <a:pt x="61013" y="25683"/>
                  <a:pt x="61220" y="25683"/>
                </a:cubicBezTo>
                <a:cubicBezTo>
                  <a:pt x="61446" y="25683"/>
                  <a:pt x="61635" y="25871"/>
                  <a:pt x="61635" y="26097"/>
                </a:cubicBezTo>
                <a:cubicBezTo>
                  <a:pt x="61635" y="26323"/>
                  <a:pt x="61446" y="26493"/>
                  <a:pt x="61220" y="26493"/>
                </a:cubicBezTo>
                <a:close/>
                <a:moveTo>
                  <a:pt x="61220" y="24533"/>
                </a:moveTo>
                <a:cubicBezTo>
                  <a:pt x="61013" y="24533"/>
                  <a:pt x="60824" y="24345"/>
                  <a:pt x="60824" y="24138"/>
                </a:cubicBezTo>
                <a:cubicBezTo>
                  <a:pt x="60824" y="23912"/>
                  <a:pt x="61013" y="23742"/>
                  <a:pt x="61220" y="23742"/>
                </a:cubicBezTo>
                <a:cubicBezTo>
                  <a:pt x="61446" y="23742"/>
                  <a:pt x="61635" y="23912"/>
                  <a:pt x="61635" y="24138"/>
                </a:cubicBezTo>
                <a:cubicBezTo>
                  <a:pt x="61635" y="24345"/>
                  <a:pt x="61446" y="24533"/>
                  <a:pt x="61220" y="24533"/>
                </a:cubicBezTo>
                <a:close/>
                <a:moveTo>
                  <a:pt x="61220" y="22536"/>
                </a:moveTo>
                <a:cubicBezTo>
                  <a:pt x="61013" y="22536"/>
                  <a:pt x="60843" y="22366"/>
                  <a:pt x="60843" y="22159"/>
                </a:cubicBezTo>
                <a:cubicBezTo>
                  <a:pt x="60843" y="21971"/>
                  <a:pt x="61013" y="21801"/>
                  <a:pt x="61220" y="21801"/>
                </a:cubicBezTo>
                <a:cubicBezTo>
                  <a:pt x="61427" y="21801"/>
                  <a:pt x="61597" y="21971"/>
                  <a:pt x="61597" y="22159"/>
                </a:cubicBezTo>
                <a:cubicBezTo>
                  <a:pt x="61597" y="22366"/>
                  <a:pt x="61427" y="22536"/>
                  <a:pt x="61220" y="22536"/>
                </a:cubicBezTo>
                <a:close/>
                <a:moveTo>
                  <a:pt x="61220" y="20576"/>
                </a:moveTo>
                <a:cubicBezTo>
                  <a:pt x="61013" y="20576"/>
                  <a:pt x="60843" y="20426"/>
                  <a:pt x="60843" y="20218"/>
                </a:cubicBezTo>
                <a:cubicBezTo>
                  <a:pt x="60843" y="20011"/>
                  <a:pt x="61013" y="19842"/>
                  <a:pt x="61220" y="19842"/>
                </a:cubicBezTo>
                <a:cubicBezTo>
                  <a:pt x="61427" y="19842"/>
                  <a:pt x="61597" y="20011"/>
                  <a:pt x="61597" y="20218"/>
                </a:cubicBezTo>
                <a:cubicBezTo>
                  <a:pt x="61597" y="20426"/>
                  <a:pt x="61427" y="20576"/>
                  <a:pt x="61220" y="20576"/>
                </a:cubicBezTo>
                <a:close/>
                <a:moveTo>
                  <a:pt x="61220" y="18617"/>
                </a:moveTo>
                <a:cubicBezTo>
                  <a:pt x="61013" y="18617"/>
                  <a:pt x="60843" y="18447"/>
                  <a:pt x="60843" y="18240"/>
                </a:cubicBezTo>
                <a:cubicBezTo>
                  <a:pt x="60843" y="18033"/>
                  <a:pt x="61013" y="17863"/>
                  <a:pt x="61220" y="17863"/>
                </a:cubicBezTo>
                <a:cubicBezTo>
                  <a:pt x="61427" y="17863"/>
                  <a:pt x="61597" y="18033"/>
                  <a:pt x="61597" y="18240"/>
                </a:cubicBezTo>
                <a:cubicBezTo>
                  <a:pt x="61597" y="18447"/>
                  <a:pt x="61427" y="18617"/>
                  <a:pt x="61220" y="18617"/>
                </a:cubicBezTo>
                <a:close/>
                <a:moveTo>
                  <a:pt x="61220" y="16657"/>
                </a:moveTo>
                <a:cubicBezTo>
                  <a:pt x="61013" y="16657"/>
                  <a:pt x="60843" y="16488"/>
                  <a:pt x="60843" y="16280"/>
                </a:cubicBezTo>
                <a:cubicBezTo>
                  <a:pt x="60843" y="16073"/>
                  <a:pt x="61013" y="15903"/>
                  <a:pt x="61220" y="15903"/>
                </a:cubicBezTo>
                <a:cubicBezTo>
                  <a:pt x="61427" y="15903"/>
                  <a:pt x="61597" y="16073"/>
                  <a:pt x="61597" y="16280"/>
                </a:cubicBezTo>
                <a:cubicBezTo>
                  <a:pt x="61597" y="16488"/>
                  <a:pt x="61427" y="16657"/>
                  <a:pt x="61220" y="16657"/>
                </a:cubicBezTo>
                <a:close/>
                <a:moveTo>
                  <a:pt x="61220" y="14697"/>
                </a:moveTo>
                <a:cubicBezTo>
                  <a:pt x="61032" y="14697"/>
                  <a:pt x="60862" y="14528"/>
                  <a:pt x="60862" y="14321"/>
                </a:cubicBezTo>
                <a:cubicBezTo>
                  <a:pt x="60862" y="14132"/>
                  <a:pt x="61032" y="13963"/>
                  <a:pt x="61220" y="13963"/>
                </a:cubicBezTo>
                <a:cubicBezTo>
                  <a:pt x="61427" y="13963"/>
                  <a:pt x="61578" y="14132"/>
                  <a:pt x="61578" y="14321"/>
                </a:cubicBezTo>
                <a:cubicBezTo>
                  <a:pt x="61578" y="14528"/>
                  <a:pt x="61427" y="14697"/>
                  <a:pt x="61220" y="14697"/>
                </a:cubicBezTo>
                <a:close/>
                <a:moveTo>
                  <a:pt x="61220" y="10759"/>
                </a:moveTo>
                <a:cubicBezTo>
                  <a:pt x="61032" y="10759"/>
                  <a:pt x="60881" y="10590"/>
                  <a:pt x="60881" y="10401"/>
                </a:cubicBezTo>
                <a:cubicBezTo>
                  <a:pt x="60881" y="10213"/>
                  <a:pt x="61032" y="10043"/>
                  <a:pt x="61220" y="10043"/>
                </a:cubicBezTo>
                <a:cubicBezTo>
                  <a:pt x="61408" y="10043"/>
                  <a:pt x="61559" y="10213"/>
                  <a:pt x="61559" y="10401"/>
                </a:cubicBezTo>
                <a:cubicBezTo>
                  <a:pt x="61559" y="10590"/>
                  <a:pt x="61408" y="10759"/>
                  <a:pt x="61220" y="10759"/>
                </a:cubicBezTo>
                <a:close/>
                <a:moveTo>
                  <a:pt x="61220" y="12700"/>
                </a:moveTo>
                <a:cubicBezTo>
                  <a:pt x="61032" y="12700"/>
                  <a:pt x="60881" y="12549"/>
                  <a:pt x="60881" y="12361"/>
                </a:cubicBezTo>
                <a:cubicBezTo>
                  <a:pt x="60881" y="12173"/>
                  <a:pt x="61032" y="12022"/>
                  <a:pt x="61220" y="12022"/>
                </a:cubicBezTo>
                <a:cubicBezTo>
                  <a:pt x="61408" y="12022"/>
                  <a:pt x="61559" y="12173"/>
                  <a:pt x="61559" y="12361"/>
                </a:cubicBezTo>
                <a:cubicBezTo>
                  <a:pt x="61559" y="12549"/>
                  <a:pt x="61408" y="12700"/>
                  <a:pt x="61220" y="12700"/>
                </a:cubicBezTo>
                <a:close/>
                <a:moveTo>
                  <a:pt x="61220" y="8819"/>
                </a:moveTo>
                <a:cubicBezTo>
                  <a:pt x="61013" y="8819"/>
                  <a:pt x="60862" y="8649"/>
                  <a:pt x="60862" y="8461"/>
                </a:cubicBezTo>
                <a:cubicBezTo>
                  <a:pt x="60862" y="8253"/>
                  <a:pt x="61013" y="8084"/>
                  <a:pt x="61220" y="8084"/>
                </a:cubicBezTo>
                <a:cubicBezTo>
                  <a:pt x="61427" y="8084"/>
                  <a:pt x="61597" y="8253"/>
                  <a:pt x="61597" y="8461"/>
                </a:cubicBezTo>
                <a:cubicBezTo>
                  <a:pt x="61597" y="8649"/>
                  <a:pt x="61427" y="8819"/>
                  <a:pt x="61220" y="8819"/>
                </a:cubicBezTo>
                <a:close/>
                <a:moveTo>
                  <a:pt x="61220" y="6859"/>
                </a:moveTo>
                <a:cubicBezTo>
                  <a:pt x="61013" y="6859"/>
                  <a:pt x="60862" y="6689"/>
                  <a:pt x="60862" y="6482"/>
                </a:cubicBezTo>
                <a:cubicBezTo>
                  <a:pt x="60862" y="6294"/>
                  <a:pt x="61013" y="6124"/>
                  <a:pt x="61220" y="6124"/>
                </a:cubicBezTo>
                <a:cubicBezTo>
                  <a:pt x="61427" y="6124"/>
                  <a:pt x="61597" y="6294"/>
                  <a:pt x="61597" y="6482"/>
                </a:cubicBezTo>
                <a:cubicBezTo>
                  <a:pt x="61597" y="6689"/>
                  <a:pt x="61427" y="6859"/>
                  <a:pt x="61220" y="6859"/>
                </a:cubicBezTo>
                <a:close/>
                <a:moveTo>
                  <a:pt x="61220" y="4899"/>
                </a:moveTo>
                <a:cubicBezTo>
                  <a:pt x="61013" y="4899"/>
                  <a:pt x="60862" y="4730"/>
                  <a:pt x="60862" y="4522"/>
                </a:cubicBezTo>
                <a:cubicBezTo>
                  <a:pt x="60862" y="4315"/>
                  <a:pt x="61013" y="4164"/>
                  <a:pt x="61220" y="4164"/>
                </a:cubicBezTo>
                <a:cubicBezTo>
                  <a:pt x="61427" y="4164"/>
                  <a:pt x="61597" y="4315"/>
                  <a:pt x="61597" y="4522"/>
                </a:cubicBezTo>
                <a:cubicBezTo>
                  <a:pt x="61597" y="4730"/>
                  <a:pt x="61427" y="4899"/>
                  <a:pt x="61220" y="4899"/>
                </a:cubicBezTo>
                <a:close/>
                <a:moveTo>
                  <a:pt x="61220" y="2921"/>
                </a:moveTo>
                <a:cubicBezTo>
                  <a:pt x="61032" y="2921"/>
                  <a:pt x="60862" y="2751"/>
                  <a:pt x="60862" y="2563"/>
                </a:cubicBezTo>
                <a:cubicBezTo>
                  <a:pt x="60862" y="2374"/>
                  <a:pt x="61032" y="2224"/>
                  <a:pt x="61220" y="2224"/>
                </a:cubicBezTo>
                <a:cubicBezTo>
                  <a:pt x="61427" y="2224"/>
                  <a:pt x="61578" y="2374"/>
                  <a:pt x="61578" y="2563"/>
                </a:cubicBezTo>
                <a:cubicBezTo>
                  <a:pt x="61578" y="2751"/>
                  <a:pt x="61427" y="2921"/>
                  <a:pt x="61220" y="2921"/>
                </a:cubicBezTo>
                <a:close/>
                <a:moveTo>
                  <a:pt x="61220" y="923"/>
                </a:moveTo>
                <a:cubicBezTo>
                  <a:pt x="61050" y="923"/>
                  <a:pt x="60900" y="773"/>
                  <a:pt x="60900" y="603"/>
                </a:cubicBezTo>
                <a:cubicBezTo>
                  <a:pt x="60900" y="415"/>
                  <a:pt x="61050" y="283"/>
                  <a:pt x="61220" y="283"/>
                </a:cubicBezTo>
                <a:cubicBezTo>
                  <a:pt x="61408" y="283"/>
                  <a:pt x="61559" y="415"/>
                  <a:pt x="61559" y="603"/>
                </a:cubicBezTo>
                <a:cubicBezTo>
                  <a:pt x="61559" y="773"/>
                  <a:pt x="61408" y="923"/>
                  <a:pt x="61220" y="923"/>
                </a:cubicBezTo>
                <a:close/>
                <a:moveTo>
                  <a:pt x="59279" y="54003"/>
                </a:moveTo>
                <a:cubicBezTo>
                  <a:pt x="59015" y="54003"/>
                  <a:pt x="58789" y="53796"/>
                  <a:pt x="58789" y="53532"/>
                </a:cubicBezTo>
                <a:cubicBezTo>
                  <a:pt x="58789" y="53268"/>
                  <a:pt x="59015" y="53061"/>
                  <a:pt x="59279" y="53061"/>
                </a:cubicBezTo>
                <a:cubicBezTo>
                  <a:pt x="59524" y="53061"/>
                  <a:pt x="59750" y="53268"/>
                  <a:pt x="59750" y="53532"/>
                </a:cubicBezTo>
                <a:cubicBezTo>
                  <a:pt x="59750" y="53777"/>
                  <a:pt x="59524" y="54003"/>
                  <a:pt x="59279" y="54003"/>
                </a:cubicBezTo>
                <a:close/>
                <a:moveTo>
                  <a:pt x="59260" y="52025"/>
                </a:moveTo>
                <a:cubicBezTo>
                  <a:pt x="59015" y="52025"/>
                  <a:pt x="58808" y="51818"/>
                  <a:pt x="58808" y="51554"/>
                </a:cubicBezTo>
                <a:cubicBezTo>
                  <a:pt x="58808" y="51309"/>
                  <a:pt x="59015" y="51102"/>
                  <a:pt x="59260" y="51102"/>
                </a:cubicBezTo>
                <a:cubicBezTo>
                  <a:pt x="59524" y="51102"/>
                  <a:pt x="59731" y="51309"/>
                  <a:pt x="59731" y="51554"/>
                </a:cubicBezTo>
                <a:cubicBezTo>
                  <a:pt x="59731" y="51818"/>
                  <a:pt x="59524" y="52025"/>
                  <a:pt x="59260" y="52025"/>
                </a:cubicBezTo>
                <a:close/>
                <a:moveTo>
                  <a:pt x="59260" y="50065"/>
                </a:moveTo>
                <a:cubicBezTo>
                  <a:pt x="59015" y="50065"/>
                  <a:pt x="58808" y="49858"/>
                  <a:pt x="58808" y="49613"/>
                </a:cubicBezTo>
                <a:cubicBezTo>
                  <a:pt x="58808" y="49349"/>
                  <a:pt x="59015" y="49142"/>
                  <a:pt x="59260" y="49142"/>
                </a:cubicBezTo>
                <a:cubicBezTo>
                  <a:pt x="59524" y="49142"/>
                  <a:pt x="59731" y="49349"/>
                  <a:pt x="59731" y="49613"/>
                </a:cubicBezTo>
                <a:cubicBezTo>
                  <a:pt x="59731" y="49858"/>
                  <a:pt x="59524" y="50065"/>
                  <a:pt x="59260" y="50065"/>
                </a:cubicBezTo>
                <a:close/>
                <a:moveTo>
                  <a:pt x="59260" y="48106"/>
                </a:moveTo>
                <a:cubicBezTo>
                  <a:pt x="59015" y="48106"/>
                  <a:pt x="58808" y="47898"/>
                  <a:pt x="58808" y="47634"/>
                </a:cubicBezTo>
                <a:cubicBezTo>
                  <a:pt x="58808" y="47390"/>
                  <a:pt x="59015" y="47182"/>
                  <a:pt x="59260" y="47182"/>
                </a:cubicBezTo>
                <a:cubicBezTo>
                  <a:pt x="59524" y="47182"/>
                  <a:pt x="59731" y="47390"/>
                  <a:pt x="59731" y="47634"/>
                </a:cubicBezTo>
                <a:cubicBezTo>
                  <a:pt x="59731" y="47898"/>
                  <a:pt x="59524" y="48106"/>
                  <a:pt x="59260" y="48106"/>
                </a:cubicBezTo>
                <a:close/>
                <a:moveTo>
                  <a:pt x="59260" y="46108"/>
                </a:moveTo>
                <a:cubicBezTo>
                  <a:pt x="59015" y="46108"/>
                  <a:pt x="58827" y="45920"/>
                  <a:pt x="58827" y="45675"/>
                </a:cubicBezTo>
                <a:cubicBezTo>
                  <a:pt x="58827" y="45449"/>
                  <a:pt x="59015" y="45241"/>
                  <a:pt x="59260" y="45241"/>
                </a:cubicBezTo>
                <a:cubicBezTo>
                  <a:pt x="59505" y="45241"/>
                  <a:pt x="59694" y="45449"/>
                  <a:pt x="59694" y="45675"/>
                </a:cubicBezTo>
                <a:cubicBezTo>
                  <a:pt x="59694" y="45920"/>
                  <a:pt x="59505" y="46108"/>
                  <a:pt x="59260" y="46108"/>
                </a:cubicBezTo>
                <a:close/>
                <a:moveTo>
                  <a:pt x="59260" y="44167"/>
                </a:moveTo>
                <a:cubicBezTo>
                  <a:pt x="59015" y="44167"/>
                  <a:pt x="58827" y="43979"/>
                  <a:pt x="58827" y="43734"/>
                </a:cubicBezTo>
                <a:cubicBezTo>
                  <a:pt x="58827" y="43489"/>
                  <a:pt x="59015" y="43282"/>
                  <a:pt x="59260" y="43282"/>
                </a:cubicBezTo>
                <a:cubicBezTo>
                  <a:pt x="59505" y="43282"/>
                  <a:pt x="59694" y="43489"/>
                  <a:pt x="59694" y="43734"/>
                </a:cubicBezTo>
                <a:cubicBezTo>
                  <a:pt x="59694" y="43979"/>
                  <a:pt x="59505" y="44167"/>
                  <a:pt x="59260" y="44167"/>
                </a:cubicBezTo>
                <a:close/>
                <a:moveTo>
                  <a:pt x="59260" y="42189"/>
                </a:moveTo>
                <a:cubicBezTo>
                  <a:pt x="59034" y="42189"/>
                  <a:pt x="58846" y="42001"/>
                  <a:pt x="58846" y="41774"/>
                </a:cubicBezTo>
                <a:cubicBezTo>
                  <a:pt x="58846" y="41529"/>
                  <a:pt x="59034" y="41341"/>
                  <a:pt x="59260" y="41341"/>
                </a:cubicBezTo>
                <a:cubicBezTo>
                  <a:pt x="59505" y="41341"/>
                  <a:pt x="59694" y="41529"/>
                  <a:pt x="59694" y="41774"/>
                </a:cubicBezTo>
                <a:cubicBezTo>
                  <a:pt x="59694" y="42001"/>
                  <a:pt x="59505" y="42189"/>
                  <a:pt x="59260" y="42189"/>
                </a:cubicBezTo>
                <a:close/>
                <a:moveTo>
                  <a:pt x="59279" y="40210"/>
                </a:moveTo>
                <a:cubicBezTo>
                  <a:pt x="59034" y="40210"/>
                  <a:pt x="58865" y="40022"/>
                  <a:pt x="58865" y="39796"/>
                </a:cubicBezTo>
                <a:cubicBezTo>
                  <a:pt x="58865" y="39570"/>
                  <a:pt x="59034" y="39400"/>
                  <a:pt x="59279" y="39400"/>
                </a:cubicBezTo>
                <a:cubicBezTo>
                  <a:pt x="59505" y="39400"/>
                  <a:pt x="59675" y="39570"/>
                  <a:pt x="59675" y="39796"/>
                </a:cubicBezTo>
                <a:cubicBezTo>
                  <a:pt x="59675" y="40022"/>
                  <a:pt x="59505" y="40210"/>
                  <a:pt x="59279" y="40210"/>
                </a:cubicBezTo>
                <a:close/>
                <a:moveTo>
                  <a:pt x="59279" y="38251"/>
                </a:moveTo>
                <a:cubicBezTo>
                  <a:pt x="59034" y="38251"/>
                  <a:pt x="58865" y="38062"/>
                  <a:pt x="58865" y="37836"/>
                </a:cubicBezTo>
                <a:cubicBezTo>
                  <a:pt x="58865" y="37610"/>
                  <a:pt x="59034" y="37422"/>
                  <a:pt x="59279" y="37422"/>
                </a:cubicBezTo>
                <a:cubicBezTo>
                  <a:pt x="59505" y="37422"/>
                  <a:pt x="59675" y="37610"/>
                  <a:pt x="59675" y="37836"/>
                </a:cubicBezTo>
                <a:cubicBezTo>
                  <a:pt x="59675" y="38062"/>
                  <a:pt x="59505" y="38251"/>
                  <a:pt x="59279" y="38251"/>
                </a:cubicBezTo>
                <a:close/>
                <a:moveTo>
                  <a:pt x="59260" y="36272"/>
                </a:moveTo>
                <a:cubicBezTo>
                  <a:pt x="59034" y="36272"/>
                  <a:pt x="58865" y="36103"/>
                  <a:pt x="58865" y="35877"/>
                </a:cubicBezTo>
                <a:cubicBezTo>
                  <a:pt x="58865" y="35669"/>
                  <a:pt x="59034" y="35481"/>
                  <a:pt x="59260" y="35481"/>
                </a:cubicBezTo>
                <a:cubicBezTo>
                  <a:pt x="59487" y="35481"/>
                  <a:pt x="59675" y="35669"/>
                  <a:pt x="59675" y="35877"/>
                </a:cubicBezTo>
                <a:cubicBezTo>
                  <a:pt x="59675" y="36103"/>
                  <a:pt x="59487" y="36272"/>
                  <a:pt x="59260" y="36272"/>
                </a:cubicBezTo>
                <a:close/>
                <a:moveTo>
                  <a:pt x="59260" y="34313"/>
                </a:moveTo>
                <a:cubicBezTo>
                  <a:pt x="59034" y="34313"/>
                  <a:pt x="58865" y="34143"/>
                  <a:pt x="58865" y="33917"/>
                </a:cubicBezTo>
                <a:cubicBezTo>
                  <a:pt x="58865" y="33691"/>
                  <a:pt x="59034" y="33521"/>
                  <a:pt x="59260" y="33521"/>
                </a:cubicBezTo>
                <a:cubicBezTo>
                  <a:pt x="59487" y="33521"/>
                  <a:pt x="59675" y="33691"/>
                  <a:pt x="59675" y="33917"/>
                </a:cubicBezTo>
                <a:cubicBezTo>
                  <a:pt x="59675" y="34143"/>
                  <a:pt x="59487" y="34313"/>
                  <a:pt x="59260" y="34313"/>
                </a:cubicBezTo>
                <a:close/>
                <a:moveTo>
                  <a:pt x="59260" y="32353"/>
                </a:moveTo>
                <a:cubicBezTo>
                  <a:pt x="59053" y="32353"/>
                  <a:pt x="58865" y="32183"/>
                  <a:pt x="58865" y="31957"/>
                </a:cubicBezTo>
                <a:cubicBezTo>
                  <a:pt x="58865" y="31731"/>
                  <a:pt x="59053" y="31562"/>
                  <a:pt x="59260" y="31562"/>
                </a:cubicBezTo>
                <a:cubicBezTo>
                  <a:pt x="59487" y="31562"/>
                  <a:pt x="59656" y="31731"/>
                  <a:pt x="59656" y="31957"/>
                </a:cubicBezTo>
                <a:cubicBezTo>
                  <a:pt x="59656" y="32183"/>
                  <a:pt x="59487" y="32353"/>
                  <a:pt x="59260" y="32353"/>
                </a:cubicBezTo>
                <a:close/>
                <a:moveTo>
                  <a:pt x="59260" y="30375"/>
                </a:moveTo>
                <a:cubicBezTo>
                  <a:pt x="59053" y="30375"/>
                  <a:pt x="58884" y="30205"/>
                  <a:pt x="58884" y="29998"/>
                </a:cubicBezTo>
                <a:cubicBezTo>
                  <a:pt x="58884" y="29790"/>
                  <a:pt x="59053" y="29621"/>
                  <a:pt x="59260" y="29621"/>
                </a:cubicBezTo>
                <a:cubicBezTo>
                  <a:pt x="59468" y="29621"/>
                  <a:pt x="59637" y="29790"/>
                  <a:pt x="59637" y="29998"/>
                </a:cubicBezTo>
                <a:cubicBezTo>
                  <a:pt x="59637" y="30205"/>
                  <a:pt x="59468" y="30375"/>
                  <a:pt x="59260" y="30375"/>
                </a:cubicBezTo>
                <a:close/>
                <a:moveTo>
                  <a:pt x="59260" y="28415"/>
                </a:moveTo>
                <a:cubicBezTo>
                  <a:pt x="59053" y="28415"/>
                  <a:pt x="58884" y="28245"/>
                  <a:pt x="58884" y="28038"/>
                </a:cubicBezTo>
                <a:cubicBezTo>
                  <a:pt x="58884" y="27831"/>
                  <a:pt x="59053" y="27661"/>
                  <a:pt x="59260" y="27661"/>
                </a:cubicBezTo>
                <a:cubicBezTo>
                  <a:pt x="59468" y="27661"/>
                  <a:pt x="59637" y="27831"/>
                  <a:pt x="59637" y="28038"/>
                </a:cubicBezTo>
                <a:cubicBezTo>
                  <a:pt x="59637" y="28245"/>
                  <a:pt x="59468" y="28415"/>
                  <a:pt x="59260" y="28415"/>
                </a:cubicBezTo>
                <a:close/>
                <a:moveTo>
                  <a:pt x="59260" y="26455"/>
                </a:moveTo>
                <a:cubicBezTo>
                  <a:pt x="59053" y="26455"/>
                  <a:pt x="58884" y="26286"/>
                  <a:pt x="58884" y="26078"/>
                </a:cubicBezTo>
                <a:cubicBezTo>
                  <a:pt x="58884" y="25890"/>
                  <a:pt x="59053" y="25720"/>
                  <a:pt x="59260" y="25720"/>
                </a:cubicBezTo>
                <a:cubicBezTo>
                  <a:pt x="59468" y="25720"/>
                  <a:pt x="59637" y="25890"/>
                  <a:pt x="59637" y="26078"/>
                </a:cubicBezTo>
                <a:cubicBezTo>
                  <a:pt x="59637" y="26286"/>
                  <a:pt x="59468" y="26455"/>
                  <a:pt x="59260" y="26455"/>
                </a:cubicBezTo>
                <a:close/>
                <a:moveTo>
                  <a:pt x="59260" y="24496"/>
                </a:moveTo>
                <a:cubicBezTo>
                  <a:pt x="59053" y="24496"/>
                  <a:pt x="58884" y="24326"/>
                  <a:pt x="58884" y="24119"/>
                </a:cubicBezTo>
                <a:cubicBezTo>
                  <a:pt x="58884" y="23912"/>
                  <a:pt x="59053" y="23742"/>
                  <a:pt x="59260" y="23742"/>
                </a:cubicBezTo>
                <a:cubicBezTo>
                  <a:pt x="59468" y="23742"/>
                  <a:pt x="59637" y="23912"/>
                  <a:pt x="59637" y="24119"/>
                </a:cubicBezTo>
                <a:cubicBezTo>
                  <a:pt x="59637" y="24326"/>
                  <a:pt x="59468" y="24496"/>
                  <a:pt x="59260" y="24496"/>
                </a:cubicBezTo>
                <a:close/>
                <a:moveTo>
                  <a:pt x="59260" y="22536"/>
                </a:moveTo>
                <a:cubicBezTo>
                  <a:pt x="59053" y="22536"/>
                  <a:pt x="58884" y="22366"/>
                  <a:pt x="58884" y="22159"/>
                </a:cubicBezTo>
                <a:cubicBezTo>
                  <a:pt x="58884" y="21952"/>
                  <a:pt x="59053" y="21782"/>
                  <a:pt x="59260" y="21782"/>
                </a:cubicBezTo>
                <a:cubicBezTo>
                  <a:pt x="59468" y="21782"/>
                  <a:pt x="59637" y="21952"/>
                  <a:pt x="59637" y="22159"/>
                </a:cubicBezTo>
                <a:cubicBezTo>
                  <a:pt x="59637" y="22366"/>
                  <a:pt x="59468" y="22536"/>
                  <a:pt x="59260" y="22536"/>
                </a:cubicBezTo>
                <a:close/>
                <a:moveTo>
                  <a:pt x="59260" y="20576"/>
                </a:moveTo>
                <a:cubicBezTo>
                  <a:pt x="59053" y="20576"/>
                  <a:pt x="58884" y="20407"/>
                  <a:pt x="58884" y="20200"/>
                </a:cubicBezTo>
                <a:cubicBezTo>
                  <a:pt x="58884" y="19992"/>
                  <a:pt x="59053" y="19823"/>
                  <a:pt x="59260" y="19823"/>
                </a:cubicBezTo>
                <a:cubicBezTo>
                  <a:pt x="59468" y="19823"/>
                  <a:pt x="59637" y="19992"/>
                  <a:pt x="59637" y="20200"/>
                </a:cubicBezTo>
                <a:cubicBezTo>
                  <a:pt x="59637" y="20407"/>
                  <a:pt x="59468" y="20576"/>
                  <a:pt x="59260" y="20576"/>
                </a:cubicBezTo>
                <a:close/>
                <a:moveTo>
                  <a:pt x="59260" y="18617"/>
                </a:moveTo>
                <a:cubicBezTo>
                  <a:pt x="59053" y="18617"/>
                  <a:pt x="58884" y="18447"/>
                  <a:pt x="58884" y="18240"/>
                </a:cubicBezTo>
                <a:cubicBezTo>
                  <a:pt x="58884" y="18033"/>
                  <a:pt x="59053" y="17863"/>
                  <a:pt x="59260" y="17863"/>
                </a:cubicBezTo>
                <a:cubicBezTo>
                  <a:pt x="59468" y="17863"/>
                  <a:pt x="59637" y="18033"/>
                  <a:pt x="59637" y="18240"/>
                </a:cubicBezTo>
                <a:cubicBezTo>
                  <a:pt x="59637" y="18447"/>
                  <a:pt x="59468" y="18617"/>
                  <a:pt x="59260" y="18617"/>
                </a:cubicBezTo>
                <a:close/>
                <a:moveTo>
                  <a:pt x="59260" y="16638"/>
                </a:moveTo>
                <a:cubicBezTo>
                  <a:pt x="59053" y="16638"/>
                  <a:pt x="58884" y="16469"/>
                  <a:pt x="58884" y="16261"/>
                </a:cubicBezTo>
                <a:cubicBezTo>
                  <a:pt x="58884" y="16073"/>
                  <a:pt x="59053" y="15903"/>
                  <a:pt x="59260" y="15903"/>
                </a:cubicBezTo>
                <a:cubicBezTo>
                  <a:pt x="59468" y="15903"/>
                  <a:pt x="59637" y="16073"/>
                  <a:pt x="59637" y="16261"/>
                </a:cubicBezTo>
                <a:cubicBezTo>
                  <a:pt x="59637" y="16469"/>
                  <a:pt x="59468" y="16638"/>
                  <a:pt x="59260" y="16638"/>
                </a:cubicBezTo>
                <a:close/>
                <a:moveTo>
                  <a:pt x="59279" y="14679"/>
                </a:moveTo>
                <a:cubicBezTo>
                  <a:pt x="59072" y="14679"/>
                  <a:pt x="58902" y="14528"/>
                  <a:pt x="58902" y="14321"/>
                </a:cubicBezTo>
                <a:cubicBezTo>
                  <a:pt x="58902" y="14113"/>
                  <a:pt x="59072" y="13944"/>
                  <a:pt x="59279" y="13944"/>
                </a:cubicBezTo>
                <a:cubicBezTo>
                  <a:pt x="59468" y="13944"/>
                  <a:pt x="59637" y="14113"/>
                  <a:pt x="59637" y="14321"/>
                </a:cubicBezTo>
                <a:cubicBezTo>
                  <a:pt x="59637" y="14528"/>
                  <a:pt x="59468" y="14679"/>
                  <a:pt x="59279" y="14679"/>
                </a:cubicBezTo>
                <a:close/>
                <a:moveTo>
                  <a:pt x="59279" y="12719"/>
                </a:moveTo>
                <a:cubicBezTo>
                  <a:pt x="59072" y="12719"/>
                  <a:pt x="58902" y="12549"/>
                  <a:pt x="58902" y="12361"/>
                </a:cubicBezTo>
                <a:cubicBezTo>
                  <a:pt x="58902" y="12154"/>
                  <a:pt x="59072" y="12003"/>
                  <a:pt x="59279" y="12003"/>
                </a:cubicBezTo>
                <a:cubicBezTo>
                  <a:pt x="59468" y="12003"/>
                  <a:pt x="59637" y="12154"/>
                  <a:pt x="59637" y="12361"/>
                </a:cubicBezTo>
                <a:cubicBezTo>
                  <a:pt x="59637" y="12549"/>
                  <a:pt x="59468" y="12719"/>
                  <a:pt x="59279" y="12719"/>
                </a:cubicBezTo>
                <a:close/>
                <a:moveTo>
                  <a:pt x="59260" y="10759"/>
                </a:moveTo>
                <a:cubicBezTo>
                  <a:pt x="59072" y="10759"/>
                  <a:pt x="58902" y="10590"/>
                  <a:pt x="58902" y="10383"/>
                </a:cubicBezTo>
                <a:cubicBezTo>
                  <a:pt x="58902" y="10194"/>
                  <a:pt x="59072" y="10025"/>
                  <a:pt x="59260" y="10025"/>
                </a:cubicBezTo>
                <a:cubicBezTo>
                  <a:pt x="59468" y="10025"/>
                  <a:pt x="59637" y="10194"/>
                  <a:pt x="59637" y="10383"/>
                </a:cubicBezTo>
                <a:cubicBezTo>
                  <a:pt x="59637" y="10590"/>
                  <a:pt x="59468" y="10759"/>
                  <a:pt x="59260" y="10759"/>
                </a:cubicBezTo>
                <a:close/>
                <a:moveTo>
                  <a:pt x="59260" y="8800"/>
                </a:moveTo>
                <a:cubicBezTo>
                  <a:pt x="59072" y="8800"/>
                  <a:pt x="58902" y="8630"/>
                  <a:pt x="58902" y="8442"/>
                </a:cubicBezTo>
                <a:cubicBezTo>
                  <a:pt x="58902" y="8234"/>
                  <a:pt x="59072" y="8084"/>
                  <a:pt x="59260" y="8084"/>
                </a:cubicBezTo>
                <a:cubicBezTo>
                  <a:pt x="59468" y="8084"/>
                  <a:pt x="59637" y="8234"/>
                  <a:pt x="59637" y="8442"/>
                </a:cubicBezTo>
                <a:cubicBezTo>
                  <a:pt x="59637" y="8630"/>
                  <a:pt x="59468" y="8800"/>
                  <a:pt x="59260" y="8800"/>
                </a:cubicBezTo>
                <a:close/>
                <a:moveTo>
                  <a:pt x="59260" y="6840"/>
                </a:moveTo>
                <a:cubicBezTo>
                  <a:pt x="59072" y="6840"/>
                  <a:pt x="58902" y="6671"/>
                  <a:pt x="58902" y="6482"/>
                </a:cubicBezTo>
                <a:cubicBezTo>
                  <a:pt x="58902" y="6275"/>
                  <a:pt x="59072" y="6105"/>
                  <a:pt x="59260" y="6105"/>
                </a:cubicBezTo>
                <a:cubicBezTo>
                  <a:pt x="59468" y="6105"/>
                  <a:pt x="59637" y="6275"/>
                  <a:pt x="59637" y="6482"/>
                </a:cubicBezTo>
                <a:cubicBezTo>
                  <a:pt x="59637" y="6671"/>
                  <a:pt x="59468" y="6840"/>
                  <a:pt x="59260" y="6840"/>
                </a:cubicBezTo>
                <a:close/>
                <a:moveTo>
                  <a:pt x="59279" y="4862"/>
                </a:moveTo>
                <a:cubicBezTo>
                  <a:pt x="59072" y="4862"/>
                  <a:pt x="58902" y="4711"/>
                  <a:pt x="58902" y="4504"/>
                </a:cubicBezTo>
                <a:cubicBezTo>
                  <a:pt x="58902" y="4315"/>
                  <a:pt x="59072" y="4146"/>
                  <a:pt x="59279" y="4146"/>
                </a:cubicBezTo>
                <a:cubicBezTo>
                  <a:pt x="59468" y="4146"/>
                  <a:pt x="59637" y="4315"/>
                  <a:pt x="59637" y="4504"/>
                </a:cubicBezTo>
                <a:cubicBezTo>
                  <a:pt x="59637" y="4711"/>
                  <a:pt x="59468" y="4862"/>
                  <a:pt x="59279" y="4862"/>
                </a:cubicBezTo>
                <a:close/>
                <a:moveTo>
                  <a:pt x="59260" y="2902"/>
                </a:moveTo>
                <a:cubicBezTo>
                  <a:pt x="59072" y="2902"/>
                  <a:pt x="58902" y="2751"/>
                  <a:pt x="58902" y="2544"/>
                </a:cubicBezTo>
                <a:cubicBezTo>
                  <a:pt x="58902" y="2356"/>
                  <a:pt x="59072" y="2205"/>
                  <a:pt x="59260" y="2205"/>
                </a:cubicBezTo>
                <a:cubicBezTo>
                  <a:pt x="59449" y="2205"/>
                  <a:pt x="59618" y="2356"/>
                  <a:pt x="59618" y="2544"/>
                </a:cubicBezTo>
                <a:cubicBezTo>
                  <a:pt x="59618" y="2751"/>
                  <a:pt x="59449" y="2902"/>
                  <a:pt x="59260" y="2902"/>
                </a:cubicBezTo>
                <a:close/>
                <a:moveTo>
                  <a:pt x="59260" y="942"/>
                </a:moveTo>
                <a:cubicBezTo>
                  <a:pt x="59072" y="942"/>
                  <a:pt x="58902" y="792"/>
                  <a:pt x="58902" y="584"/>
                </a:cubicBezTo>
                <a:cubicBezTo>
                  <a:pt x="58902" y="396"/>
                  <a:pt x="59072" y="245"/>
                  <a:pt x="59260" y="245"/>
                </a:cubicBezTo>
                <a:cubicBezTo>
                  <a:pt x="59449" y="245"/>
                  <a:pt x="59618" y="396"/>
                  <a:pt x="59618" y="584"/>
                </a:cubicBezTo>
                <a:cubicBezTo>
                  <a:pt x="59618" y="792"/>
                  <a:pt x="59449" y="942"/>
                  <a:pt x="59260" y="942"/>
                </a:cubicBezTo>
                <a:close/>
                <a:moveTo>
                  <a:pt x="57301" y="53984"/>
                </a:moveTo>
                <a:cubicBezTo>
                  <a:pt x="57037" y="53984"/>
                  <a:pt x="56830" y="53777"/>
                  <a:pt x="56830" y="53513"/>
                </a:cubicBezTo>
                <a:cubicBezTo>
                  <a:pt x="56830" y="53250"/>
                  <a:pt x="57037" y="53042"/>
                  <a:pt x="57301" y="53042"/>
                </a:cubicBezTo>
                <a:cubicBezTo>
                  <a:pt x="57565" y="53042"/>
                  <a:pt x="57772" y="53250"/>
                  <a:pt x="57772" y="53513"/>
                </a:cubicBezTo>
                <a:cubicBezTo>
                  <a:pt x="57772" y="53777"/>
                  <a:pt x="57565" y="53984"/>
                  <a:pt x="57301" y="53984"/>
                </a:cubicBezTo>
                <a:close/>
                <a:moveTo>
                  <a:pt x="57301" y="52006"/>
                </a:moveTo>
                <a:cubicBezTo>
                  <a:pt x="57056" y="52006"/>
                  <a:pt x="56849" y="51799"/>
                  <a:pt x="56849" y="51554"/>
                </a:cubicBezTo>
                <a:cubicBezTo>
                  <a:pt x="56849" y="51290"/>
                  <a:pt x="57056" y="51083"/>
                  <a:pt x="57301" y="51083"/>
                </a:cubicBezTo>
                <a:cubicBezTo>
                  <a:pt x="57565" y="51083"/>
                  <a:pt x="57753" y="51290"/>
                  <a:pt x="57753" y="51554"/>
                </a:cubicBezTo>
                <a:cubicBezTo>
                  <a:pt x="57753" y="51799"/>
                  <a:pt x="57565" y="52006"/>
                  <a:pt x="57301" y="52006"/>
                </a:cubicBezTo>
                <a:close/>
                <a:moveTo>
                  <a:pt x="57301" y="50046"/>
                </a:moveTo>
                <a:cubicBezTo>
                  <a:pt x="57056" y="50046"/>
                  <a:pt x="56849" y="49839"/>
                  <a:pt x="56849" y="49594"/>
                </a:cubicBezTo>
                <a:cubicBezTo>
                  <a:pt x="56849" y="49330"/>
                  <a:pt x="57056" y="49142"/>
                  <a:pt x="57301" y="49142"/>
                </a:cubicBezTo>
                <a:cubicBezTo>
                  <a:pt x="57565" y="49142"/>
                  <a:pt x="57753" y="49330"/>
                  <a:pt x="57753" y="49594"/>
                </a:cubicBezTo>
                <a:cubicBezTo>
                  <a:pt x="57753" y="49839"/>
                  <a:pt x="57565" y="50046"/>
                  <a:pt x="57301" y="50046"/>
                </a:cubicBezTo>
                <a:close/>
                <a:moveTo>
                  <a:pt x="57301" y="48087"/>
                </a:moveTo>
                <a:cubicBezTo>
                  <a:pt x="57056" y="48087"/>
                  <a:pt x="56849" y="47879"/>
                  <a:pt x="56849" y="47616"/>
                </a:cubicBezTo>
                <a:cubicBezTo>
                  <a:pt x="56849" y="47371"/>
                  <a:pt x="57056" y="47163"/>
                  <a:pt x="57301" y="47163"/>
                </a:cubicBezTo>
                <a:cubicBezTo>
                  <a:pt x="57565" y="47163"/>
                  <a:pt x="57753" y="47371"/>
                  <a:pt x="57753" y="47616"/>
                </a:cubicBezTo>
                <a:cubicBezTo>
                  <a:pt x="57753" y="47879"/>
                  <a:pt x="57565" y="48087"/>
                  <a:pt x="57301" y="48087"/>
                </a:cubicBezTo>
                <a:close/>
                <a:moveTo>
                  <a:pt x="57301" y="46108"/>
                </a:moveTo>
                <a:cubicBezTo>
                  <a:pt x="57056" y="46108"/>
                  <a:pt x="56867" y="45901"/>
                  <a:pt x="56867" y="45675"/>
                </a:cubicBezTo>
                <a:cubicBezTo>
                  <a:pt x="56867" y="45430"/>
                  <a:pt x="57056" y="45241"/>
                  <a:pt x="57301" y="45241"/>
                </a:cubicBezTo>
                <a:cubicBezTo>
                  <a:pt x="57546" y="45241"/>
                  <a:pt x="57734" y="45430"/>
                  <a:pt x="57734" y="45675"/>
                </a:cubicBezTo>
                <a:cubicBezTo>
                  <a:pt x="57734" y="45901"/>
                  <a:pt x="57546" y="46108"/>
                  <a:pt x="57301" y="46108"/>
                </a:cubicBezTo>
                <a:close/>
                <a:moveTo>
                  <a:pt x="57301" y="44149"/>
                </a:moveTo>
                <a:cubicBezTo>
                  <a:pt x="57056" y="44149"/>
                  <a:pt x="56867" y="43960"/>
                  <a:pt x="56867" y="43715"/>
                </a:cubicBezTo>
                <a:cubicBezTo>
                  <a:pt x="56867" y="43470"/>
                  <a:pt x="57056" y="43282"/>
                  <a:pt x="57301" y="43282"/>
                </a:cubicBezTo>
                <a:cubicBezTo>
                  <a:pt x="57546" y="43282"/>
                  <a:pt x="57734" y="43470"/>
                  <a:pt x="57734" y="43715"/>
                </a:cubicBezTo>
                <a:cubicBezTo>
                  <a:pt x="57734" y="43960"/>
                  <a:pt x="57546" y="44149"/>
                  <a:pt x="57301" y="44149"/>
                </a:cubicBezTo>
                <a:close/>
                <a:moveTo>
                  <a:pt x="57301" y="37422"/>
                </a:moveTo>
                <a:cubicBezTo>
                  <a:pt x="57527" y="37422"/>
                  <a:pt x="57696" y="37610"/>
                  <a:pt x="57696" y="37817"/>
                </a:cubicBezTo>
                <a:cubicBezTo>
                  <a:pt x="57696" y="38044"/>
                  <a:pt x="57527" y="38232"/>
                  <a:pt x="57301" y="38232"/>
                </a:cubicBezTo>
                <a:cubicBezTo>
                  <a:pt x="57093" y="38232"/>
                  <a:pt x="56924" y="38044"/>
                  <a:pt x="56924" y="37817"/>
                </a:cubicBezTo>
                <a:cubicBezTo>
                  <a:pt x="56924" y="37610"/>
                  <a:pt x="57093" y="37422"/>
                  <a:pt x="57301" y="37422"/>
                </a:cubicBezTo>
                <a:close/>
                <a:moveTo>
                  <a:pt x="57301" y="41360"/>
                </a:moveTo>
                <a:cubicBezTo>
                  <a:pt x="57527" y="41360"/>
                  <a:pt x="57696" y="41529"/>
                  <a:pt x="57696" y="41756"/>
                </a:cubicBezTo>
                <a:cubicBezTo>
                  <a:pt x="57696" y="41963"/>
                  <a:pt x="57527" y="42151"/>
                  <a:pt x="57301" y="42151"/>
                </a:cubicBezTo>
                <a:cubicBezTo>
                  <a:pt x="57093" y="42151"/>
                  <a:pt x="56924" y="41963"/>
                  <a:pt x="56924" y="41756"/>
                </a:cubicBezTo>
                <a:cubicBezTo>
                  <a:pt x="56924" y="41529"/>
                  <a:pt x="57093" y="41360"/>
                  <a:pt x="57301" y="41360"/>
                </a:cubicBezTo>
                <a:close/>
                <a:moveTo>
                  <a:pt x="57301" y="39400"/>
                </a:moveTo>
                <a:cubicBezTo>
                  <a:pt x="57527" y="39400"/>
                  <a:pt x="57696" y="39570"/>
                  <a:pt x="57696" y="39796"/>
                </a:cubicBezTo>
                <a:cubicBezTo>
                  <a:pt x="57696" y="40003"/>
                  <a:pt x="57527" y="40192"/>
                  <a:pt x="57301" y="40192"/>
                </a:cubicBezTo>
                <a:cubicBezTo>
                  <a:pt x="57093" y="40192"/>
                  <a:pt x="56924" y="40003"/>
                  <a:pt x="56924" y="39796"/>
                </a:cubicBezTo>
                <a:cubicBezTo>
                  <a:pt x="56924" y="39570"/>
                  <a:pt x="57093" y="39400"/>
                  <a:pt x="57301" y="39400"/>
                </a:cubicBezTo>
                <a:close/>
                <a:moveTo>
                  <a:pt x="57301" y="36272"/>
                </a:moveTo>
                <a:cubicBezTo>
                  <a:pt x="57075" y="36272"/>
                  <a:pt x="56905" y="36103"/>
                  <a:pt x="56905" y="35877"/>
                </a:cubicBezTo>
                <a:cubicBezTo>
                  <a:pt x="56905" y="35651"/>
                  <a:pt x="57075" y="35462"/>
                  <a:pt x="57301" y="35462"/>
                </a:cubicBezTo>
                <a:cubicBezTo>
                  <a:pt x="57527" y="35462"/>
                  <a:pt x="57715" y="35651"/>
                  <a:pt x="57715" y="35877"/>
                </a:cubicBezTo>
                <a:cubicBezTo>
                  <a:pt x="57715" y="36103"/>
                  <a:pt x="57527" y="36272"/>
                  <a:pt x="57301" y="36272"/>
                </a:cubicBezTo>
                <a:close/>
                <a:moveTo>
                  <a:pt x="57301" y="34313"/>
                </a:moveTo>
                <a:cubicBezTo>
                  <a:pt x="57075" y="34313"/>
                  <a:pt x="56905" y="34124"/>
                  <a:pt x="56905" y="33898"/>
                </a:cubicBezTo>
                <a:cubicBezTo>
                  <a:pt x="56905" y="33691"/>
                  <a:pt x="57075" y="33502"/>
                  <a:pt x="57301" y="33502"/>
                </a:cubicBezTo>
                <a:cubicBezTo>
                  <a:pt x="57527" y="33502"/>
                  <a:pt x="57715" y="33691"/>
                  <a:pt x="57715" y="33898"/>
                </a:cubicBezTo>
                <a:cubicBezTo>
                  <a:pt x="57715" y="34124"/>
                  <a:pt x="57527" y="34313"/>
                  <a:pt x="57301" y="34313"/>
                </a:cubicBezTo>
                <a:close/>
                <a:moveTo>
                  <a:pt x="57301" y="32353"/>
                </a:moveTo>
                <a:cubicBezTo>
                  <a:pt x="57075" y="32353"/>
                  <a:pt x="56905" y="32165"/>
                  <a:pt x="56905" y="31939"/>
                </a:cubicBezTo>
                <a:cubicBezTo>
                  <a:pt x="56905" y="31712"/>
                  <a:pt x="57075" y="31543"/>
                  <a:pt x="57301" y="31543"/>
                </a:cubicBezTo>
                <a:cubicBezTo>
                  <a:pt x="57527" y="31543"/>
                  <a:pt x="57715" y="31712"/>
                  <a:pt x="57715" y="31939"/>
                </a:cubicBezTo>
                <a:cubicBezTo>
                  <a:pt x="57715" y="32165"/>
                  <a:pt x="57527" y="32353"/>
                  <a:pt x="57301" y="32353"/>
                </a:cubicBezTo>
                <a:close/>
                <a:moveTo>
                  <a:pt x="57301" y="30393"/>
                </a:moveTo>
                <a:cubicBezTo>
                  <a:pt x="57093" y="30393"/>
                  <a:pt x="56924" y="30205"/>
                  <a:pt x="56924" y="29979"/>
                </a:cubicBezTo>
                <a:cubicBezTo>
                  <a:pt x="56924" y="29772"/>
                  <a:pt x="57093" y="29583"/>
                  <a:pt x="57301" y="29583"/>
                </a:cubicBezTo>
                <a:cubicBezTo>
                  <a:pt x="57527" y="29583"/>
                  <a:pt x="57696" y="29772"/>
                  <a:pt x="57696" y="29979"/>
                </a:cubicBezTo>
                <a:cubicBezTo>
                  <a:pt x="57696" y="30205"/>
                  <a:pt x="57527" y="30393"/>
                  <a:pt x="57301" y="30393"/>
                </a:cubicBezTo>
                <a:close/>
                <a:moveTo>
                  <a:pt x="57301" y="28415"/>
                </a:moveTo>
                <a:cubicBezTo>
                  <a:pt x="57093" y="28415"/>
                  <a:pt x="56924" y="28245"/>
                  <a:pt x="56924" y="28019"/>
                </a:cubicBezTo>
                <a:cubicBezTo>
                  <a:pt x="56924" y="27812"/>
                  <a:pt x="57093" y="27624"/>
                  <a:pt x="57301" y="27624"/>
                </a:cubicBezTo>
                <a:cubicBezTo>
                  <a:pt x="57527" y="27624"/>
                  <a:pt x="57696" y="27812"/>
                  <a:pt x="57696" y="28019"/>
                </a:cubicBezTo>
                <a:cubicBezTo>
                  <a:pt x="57696" y="28245"/>
                  <a:pt x="57527" y="28415"/>
                  <a:pt x="57301" y="28415"/>
                </a:cubicBezTo>
                <a:close/>
                <a:moveTo>
                  <a:pt x="57301" y="26455"/>
                </a:moveTo>
                <a:cubicBezTo>
                  <a:pt x="57093" y="26455"/>
                  <a:pt x="56943" y="26286"/>
                  <a:pt x="56943" y="26078"/>
                </a:cubicBezTo>
                <a:cubicBezTo>
                  <a:pt x="56943" y="25871"/>
                  <a:pt x="57093" y="25702"/>
                  <a:pt x="57301" y="25702"/>
                </a:cubicBezTo>
                <a:cubicBezTo>
                  <a:pt x="57508" y="25702"/>
                  <a:pt x="57678" y="25871"/>
                  <a:pt x="57678" y="26078"/>
                </a:cubicBezTo>
                <a:cubicBezTo>
                  <a:pt x="57678" y="26286"/>
                  <a:pt x="57508" y="26455"/>
                  <a:pt x="57301" y="26455"/>
                </a:cubicBezTo>
                <a:close/>
                <a:moveTo>
                  <a:pt x="57301" y="24477"/>
                </a:moveTo>
                <a:cubicBezTo>
                  <a:pt x="57093" y="24477"/>
                  <a:pt x="56943" y="24326"/>
                  <a:pt x="56943" y="24100"/>
                </a:cubicBezTo>
                <a:cubicBezTo>
                  <a:pt x="56943" y="23893"/>
                  <a:pt x="57093" y="23723"/>
                  <a:pt x="57301" y="23723"/>
                </a:cubicBezTo>
                <a:cubicBezTo>
                  <a:pt x="57508" y="23723"/>
                  <a:pt x="57678" y="23893"/>
                  <a:pt x="57678" y="24100"/>
                </a:cubicBezTo>
                <a:cubicBezTo>
                  <a:pt x="57678" y="24307"/>
                  <a:pt x="57508" y="24477"/>
                  <a:pt x="57301" y="24477"/>
                </a:cubicBezTo>
                <a:close/>
                <a:moveTo>
                  <a:pt x="57301" y="22517"/>
                </a:moveTo>
                <a:cubicBezTo>
                  <a:pt x="57093" y="22517"/>
                  <a:pt x="56943" y="22348"/>
                  <a:pt x="56943" y="22140"/>
                </a:cubicBezTo>
                <a:cubicBezTo>
                  <a:pt x="56943" y="21933"/>
                  <a:pt x="57093" y="21763"/>
                  <a:pt x="57301" y="21763"/>
                </a:cubicBezTo>
                <a:cubicBezTo>
                  <a:pt x="57508" y="21763"/>
                  <a:pt x="57678" y="21933"/>
                  <a:pt x="57678" y="22140"/>
                </a:cubicBezTo>
                <a:cubicBezTo>
                  <a:pt x="57678" y="22348"/>
                  <a:pt x="57508" y="22517"/>
                  <a:pt x="57301" y="22517"/>
                </a:cubicBezTo>
                <a:close/>
                <a:moveTo>
                  <a:pt x="57301" y="20558"/>
                </a:moveTo>
                <a:cubicBezTo>
                  <a:pt x="57093" y="20558"/>
                  <a:pt x="56943" y="20388"/>
                  <a:pt x="56943" y="20181"/>
                </a:cubicBezTo>
                <a:cubicBezTo>
                  <a:pt x="56943" y="19992"/>
                  <a:pt x="57093" y="19823"/>
                  <a:pt x="57301" y="19823"/>
                </a:cubicBezTo>
                <a:cubicBezTo>
                  <a:pt x="57508" y="19823"/>
                  <a:pt x="57678" y="19992"/>
                  <a:pt x="57678" y="20181"/>
                </a:cubicBezTo>
                <a:cubicBezTo>
                  <a:pt x="57678" y="20388"/>
                  <a:pt x="57508" y="20558"/>
                  <a:pt x="57301" y="20558"/>
                </a:cubicBezTo>
                <a:close/>
                <a:moveTo>
                  <a:pt x="57301" y="18598"/>
                </a:moveTo>
                <a:cubicBezTo>
                  <a:pt x="57093" y="18598"/>
                  <a:pt x="56943" y="18428"/>
                  <a:pt x="56943" y="18221"/>
                </a:cubicBezTo>
                <a:cubicBezTo>
                  <a:pt x="56943" y="18014"/>
                  <a:pt x="57093" y="17844"/>
                  <a:pt x="57301" y="17844"/>
                </a:cubicBezTo>
                <a:cubicBezTo>
                  <a:pt x="57508" y="17844"/>
                  <a:pt x="57678" y="18014"/>
                  <a:pt x="57678" y="18221"/>
                </a:cubicBezTo>
                <a:cubicBezTo>
                  <a:pt x="57678" y="18428"/>
                  <a:pt x="57508" y="18598"/>
                  <a:pt x="57301" y="18598"/>
                </a:cubicBezTo>
                <a:close/>
                <a:moveTo>
                  <a:pt x="57301" y="16638"/>
                </a:moveTo>
                <a:cubicBezTo>
                  <a:pt x="57093" y="16638"/>
                  <a:pt x="56943" y="16469"/>
                  <a:pt x="56943" y="16261"/>
                </a:cubicBezTo>
                <a:cubicBezTo>
                  <a:pt x="56943" y="16054"/>
                  <a:pt x="57093" y="15885"/>
                  <a:pt x="57301" y="15885"/>
                </a:cubicBezTo>
                <a:cubicBezTo>
                  <a:pt x="57508" y="15885"/>
                  <a:pt x="57678" y="16054"/>
                  <a:pt x="57678" y="16261"/>
                </a:cubicBezTo>
                <a:cubicBezTo>
                  <a:pt x="57678" y="16469"/>
                  <a:pt x="57508" y="16638"/>
                  <a:pt x="57301" y="16638"/>
                </a:cubicBezTo>
                <a:close/>
                <a:moveTo>
                  <a:pt x="57301" y="14679"/>
                </a:moveTo>
                <a:cubicBezTo>
                  <a:pt x="57093" y="14679"/>
                  <a:pt x="56943" y="14509"/>
                  <a:pt x="56943" y="14302"/>
                </a:cubicBezTo>
                <a:cubicBezTo>
                  <a:pt x="56943" y="14095"/>
                  <a:pt x="57093" y="13925"/>
                  <a:pt x="57301" y="13925"/>
                </a:cubicBezTo>
                <a:cubicBezTo>
                  <a:pt x="57508" y="13925"/>
                  <a:pt x="57678" y="14095"/>
                  <a:pt x="57678" y="14302"/>
                </a:cubicBezTo>
                <a:cubicBezTo>
                  <a:pt x="57678" y="14509"/>
                  <a:pt x="57508" y="14679"/>
                  <a:pt x="57301" y="14679"/>
                </a:cubicBezTo>
                <a:close/>
                <a:moveTo>
                  <a:pt x="57301" y="11984"/>
                </a:moveTo>
                <a:cubicBezTo>
                  <a:pt x="57508" y="11984"/>
                  <a:pt x="57659" y="12135"/>
                  <a:pt x="57659" y="12342"/>
                </a:cubicBezTo>
                <a:cubicBezTo>
                  <a:pt x="57659" y="12549"/>
                  <a:pt x="57508" y="12700"/>
                  <a:pt x="57301" y="12700"/>
                </a:cubicBezTo>
                <a:cubicBezTo>
                  <a:pt x="57112" y="12700"/>
                  <a:pt x="56943" y="12549"/>
                  <a:pt x="56943" y="12342"/>
                </a:cubicBezTo>
                <a:cubicBezTo>
                  <a:pt x="56943" y="12135"/>
                  <a:pt x="57112" y="11984"/>
                  <a:pt x="57301" y="11984"/>
                </a:cubicBezTo>
                <a:close/>
                <a:moveTo>
                  <a:pt x="57301" y="10759"/>
                </a:moveTo>
                <a:cubicBezTo>
                  <a:pt x="57093" y="10759"/>
                  <a:pt x="56943" y="10590"/>
                  <a:pt x="56943" y="10383"/>
                </a:cubicBezTo>
                <a:cubicBezTo>
                  <a:pt x="56943" y="10175"/>
                  <a:pt x="57093" y="10006"/>
                  <a:pt x="57301" y="10006"/>
                </a:cubicBezTo>
                <a:cubicBezTo>
                  <a:pt x="57508" y="10006"/>
                  <a:pt x="57678" y="10175"/>
                  <a:pt x="57678" y="10383"/>
                </a:cubicBezTo>
                <a:cubicBezTo>
                  <a:pt x="57678" y="10590"/>
                  <a:pt x="57508" y="10759"/>
                  <a:pt x="57301" y="10759"/>
                </a:cubicBezTo>
                <a:close/>
                <a:moveTo>
                  <a:pt x="57301" y="8800"/>
                </a:moveTo>
                <a:cubicBezTo>
                  <a:pt x="57112" y="8800"/>
                  <a:pt x="56943" y="8630"/>
                  <a:pt x="56943" y="8423"/>
                </a:cubicBezTo>
                <a:cubicBezTo>
                  <a:pt x="56943" y="8234"/>
                  <a:pt x="57112" y="8065"/>
                  <a:pt x="57301" y="8065"/>
                </a:cubicBezTo>
                <a:cubicBezTo>
                  <a:pt x="57508" y="8065"/>
                  <a:pt x="57659" y="8234"/>
                  <a:pt x="57659" y="8423"/>
                </a:cubicBezTo>
                <a:cubicBezTo>
                  <a:pt x="57659" y="8630"/>
                  <a:pt x="57508" y="8800"/>
                  <a:pt x="57301" y="8800"/>
                </a:cubicBezTo>
                <a:close/>
                <a:moveTo>
                  <a:pt x="57301" y="6821"/>
                </a:moveTo>
                <a:cubicBezTo>
                  <a:pt x="57112" y="6821"/>
                  <a:pt x="56943" y="6671"/>
                  <a:pt x="56943" y="6463"/>
                </a:cubicBezTo>
                <a:cubicBezTo>
                  <a:pt x="56943" y="6256"/>
                  <a:pt x="57112" y="6105"/>
                  <a:pt x="57301" y="6105"/>
                </a:cubicBezTo>
                <a:cubicBezTo>
                  <a:pt x="57508" y="6105"/>
                  <a:pt x="57659" y="6256"/>
                  <a:pt x="57659" y="6463"/>
                </a:cubicBezTo>
                <a:cubicBezTo>
                  <a:pt x="57659" y="6671"/>
                  <a:pt x="57508" y="6821"/>
                  <a:pt x="57301" y="6821"/>
                </a:cubicBezTo>
                <a:close/>
                <a:moveTo>
                  <a:pt x="57301" y="4862"/>
                </a:moveTo>
                <a:cubicBezTo>
                  <a:pt x="57112" y="4862"/>
                  <a:pt x="56943" y="4692"/>
                  <a:pt x="56943" y="4504"/>
                </a:cubicBezTo>
                <a:cubicBezTo>
                  <a:pt x="56943" y="4296"/>
                  <a:pt x="57112" y="4146"/>
                  <a:pt x="57301" y="4146"/>
                </a:cubicBezTo>
                <a:cubicBezTo>
                  <a:pt x="57508" y="4146"/>
                  <a:pt x="57659" y="4296"/>
                  <a:pt x="57659" y="4504"/>
                </a:cubicBezTo>
                <a:cubicBezTo>
                  <a:pt x="57659" y="4692"/>
                  <a:pt x="57508" y="4862"/>
                  <a:pt x="57301" y="4862"/>
                </a:cubicBezTo>
                <a:close/>
                <a:moveTo>
                  <a:pt x="57301" y="2902"/>
                </a:moveTo>
                <a:cubicBezTo>
                  <a:pt x="57112" y="2902"/>
                  <a:pt x="56943" y="2751"/>
                  <a:pt x="56943" y="2544"/>
                </a:cubicBezTo>
                <a:cubicBezTo>
                  <a:pt x="56943" y="2337"/>
                  <a:pt x="57112" y="2186"/>
                  <a:pt x="57301" y="2186"/>
                </a:cubicBezTo>
                <a:cubicBezTo>
                  <a:pt x="57508" y="2186"/>
                  <a:pt x="57659" y="2337"/>
                  <a:pt x="57659" y="2544"/>
                </a:cubicBezTo>
                <a:cubicBezTo>
                  <a:pt x="57659" y="2751"/>
                  <a:pt x="57508" y="2902"/>
                  <a:pt x="57301" y="2902"/>
                </a:cubicBezTo>
                <a:close/>
                <a:moveTo>
                  <a:pt x="57301" y="942"/>
                </a:moveTo>
                <a:cubicBezTo>
                  <a:pt x="57112" y="942"/>
                  <a:pt x="56943" y="773"/>
                  <a:pt x="56943" y="584"/>
                </a:cubicBezTo>
                <a:cubicBezTo>
                  <a:pt x="56943" y="396"/>
                  <a:pt x="57112" y="226"/>
                  <a:pt x="57301" y="226"/>
                </a:cubicBezTo>
                <a:cubicBezTo>
                  <a:pt x="57508" y="226"/>
                  <a:pt x="57659" y="377"/>
                  <a:pt x="57659" y="584"/>
                </a:cubicBezTo>
                <a:cubicBezTo>
                  <a:pt x="57659" y="773"/>
                  <a:pt x="57508" y="942"/>
                  <a:pt x="57301" y="942"/>
                </a:cubicBezTo>
                <a:close/>
                <a:moveTo>
                  <a:pt x="57301" y="54983"/>
                </a:moveTo>
                <a:cubicBezTo>
                  <a:pt x="57433" y="54983"/>
                  <a:pt x="57546" y="55040"/>
                  <a:pt x="57640" y="55115"/>
                </a:cubicBezTo>
                <a:cubicBezTo>
                  <a:pt x="57376" y="55266"/>
                  <a:pt x="57112" y="55398"/>
                  <a:pt x="56849" y="55530"/>
                </a:cubicBezTo>
                <a:cubicBezTo>
                  <a:pt x="56830" y="55511"/>
                  <a:pt x="56830" y="55492"/>
                  <a:pt x="56830" y="55473"/>
                </a:cubicBezTo>
                <a:cubicBezTo>
                  <a:pt x="56830" y="55209"/>
                  <a:pt x="57037" y="54983"/>
                  <a:pt x="57301" y="54983"/>
                </a:cubicBezTo>
                <a:close/>
                <a:moveTo>
                  <a:pt x="55341" y="55944"/>
                </a:moveTo>
                <a:cubicBezTo>
                  <a:pt x="55077" y="55944"/>
                  <a:pt x="54870" y="55718"/>
                  <a:pt x="54870" y="55454"/>
                </a:cubicBezTo>
                <a:cubicBezTo>
                  <a:pt x="54870" y="55209"/>
                  <a:pt x="55077" y="54983"/>
                  <a:pt x="55341" y="54983"/>
                </a:cubicBezTo>
                <a:cubicBezTo>
                  <a:pt x="55605" y="54983"/>
                  <a:pt x="55812" y="55209"/>
                  <a:pt x="55812" y="55454"/>
                </a:cubicBezTo>
                <a:cubicBezTo>
                  <a:pt x="55812" y="55718"/>
                  <a:pt x="55605" y="55944"/>
                  <a:pt x="55341" y="55944"/>
                </a:cubicBezTo>
                <a:close/>
                <a:moveTo>
                  <a:pt x="55341" y="53966"/>
                </a:moveTo>
                <a:cubicBezTo>
                  <a:pt x="55077" y="53966"/>
                  <a:pt x="54870" y="53758"/>
                  <a:pt x="54870" y="53495"/>
                </a:cubicBezTo>
                <a:cubicBezTo>
                  <a:pt x="54870" y="53250"/>
                  <a:pt x="55077" y="53023"/>
                  <a:pt x="55341" y="53023"/>
                </a:cubicBezTo>
                <a:cubicBezTo>
                  <a:pt x="55605" y="53023"/>
                  <a:pt x="55812" y="53250"/>
                  <a:pt x="55812" y="53495"/>
                </a:cubicBezTo>
                <a:cubicBezTo>
                  <a:pt x="55812" y="53758"/>
                  <a:pt x="55605" y="53966"/>
                  <a:pt x="55341" y="53966"/>
                </a:cubicBezTo>
                <a:close/>
                <a:moveTo>
                  <a:pt x="55341" y="52006"/>
                </a:moveTo>
                <a:cubicBezTo>
                  <a:pt x="55096" y="52006"/>
                  <a:pt x="54889" y="51799"/>
                  <a:pt x="54889" y="51535"/>
                </a:cubicBezTo>
                <a:cubicBezTo>
                  <a:pt x="54889" y="51290"/>
                  <a:pt x="55096" y="51083"/>
                  <a:pt x="55341" y="51083"/>
                </a:cubicBezTo>
                <a:cubicBezTo>
                  <a:pt x="55605" y="51083"/>
                  <a:pt x="55812" y="51290"/>
                  <a:pt x="55812" y="51535"/>
                </a:cubicBezTo>
                <a:cubicBezTo>
                  <a:pt x="55812" y="51799"/>
                  <a:pt x="55605" y="52006"/>
                  <a:pt x="55341" y="52006"/>
                </a:cubicBezTo>
                <a:close/>
                <a:moveTo>
                  <a:pt x="55341" y="50046"/>
                </a:moveTo>
                <a:cubicBezTo>
                  <a:pt x="55096" y="50046"/>
                  <a:pt x="54889" y="49839"/>
                  <a:pt x="54889" y="49575"/>
                </a:cubicBezTo>
                <a:cubicBezTo>
                  <a:pt x="54889" y="49330"/>
                  <a:pt x="55096" y="49123"/>
                  <a:pt x="55341" y="49123"/>
                </a:cubicBezTo>
                <a:cubicBezTo>
                  <a:pt x="55605" y="49123"/>
                  <a:pt x="55812" y="49330"/>
                  <a:pt x="55812" y="49575"/>
                </a:cubicBezTo>
                <a:cubicBezTo>
                  <a:pt x="55812" y="49839"/>
                  <a:pt x="55605" y="50046"/>
                  <a:pt x="55341" y="50046"/>
                </a:cubicBezTo>
                <a:close/>
                <a:moveTo>
                  <a:pt x="55341" y="48068"/>
                </a:moveTo>
                <a:cubicBezTo>
                  <a:pt x="55096" y="48068"/>
                  <a:pt x="54889" y="47861"/>
                  <a:pt x="54889" y="47616"/>
                </a:cubicBezTo>
                <a:cubicBezTo>
                  <a:pt x="54889" y="47352"/>
                  <a:pt x="55096" y="47163"/>
                  <a:pt x="55341" y="47163"/>
                </a:cubicBezTo>
                <a:cubicBezTo>
                  <a:pt x="55605" y="47163"/>
                  <a:pt x="55812" y="47352"/>
                  <a:pt x="55812" y="47616"/>
                </a:cubicBezTo>
                <a:cubicBezTo>
                  <a:pt x="55812" y="47861"/>
                  <a:pt x="55605" y="48068"/>
                  <a:pt x="55341" y="48068"/>
                </a:cubicBezTo>
                <a:close/>
                <a:moveTo>
                  <a:pt x="55341" y="46071"/>
                </a:moveTo>
                <a:cubicBezTo>
                  <a:pt x="55115" y="46071"/>
                  <a:pt x="54927" y="45882"/>
                  <a:pt x="54927" y="45656"/>
                </a:cubicBezTo>
                <a:cubicBezTo>
                  <a:pt x="54927" y="45430"/>
                  <a:pt x="55115" y="45241"/>
                  <a:pt x="55341" y="45241"/>
                </a:cubicBezTo>
                <a:cubicBezTo>
                  <a:pt x="55567" y="45241"/>
                  <a:pt x="55756" y="45430"/>
                  <a:pt x="55756" y="45656"/>
                </a:cubicBezTo>
                <a:cubicBezTo>
                  <a:pt x="55756" y="45882"/>
                  <a:pt x="55567" y="46071"/>
                  <a:pt x="55341" y="46071"/>
                </a:cubicBezTo>
                <a:close/>
                <a:moveTo>
                  <a:pt x="55341" y="44111"/>
                </a:moveTo>
                <a:cubicBezTo>
                  <a:pt x="55115" y="44111"/>
                  <a:pt x="54927" y="43922"/>
                  <a:pt x="54927" y="43696"/>
                </a:cubicBezTo>
                <a:cubicBezTo>
                  <a:pt x="54927" y="43470"/>
                  <a:pt x="55115" y="43282"/>
                  <a:pt x="55341" y="43282"/>
                </a:cubicBezTo>
                <a:cubicBezTo>
                  <a:pt x="55567" y="43282"/>
                  <a:pt x="55756" y="43470"/>
                  <a:pt x="55756" y="43696"/>
                </a:cubicBezTo>
                <a:cubicBezTo>
                  <a:pt x="55756" y="43922"/>
                  <a:pt x="55567" y="44111"/>
                  <a:pt x="55341" y="44111"/>
                </a:cubicBezTo>
                <a:close/>
                <a:moveTo>
                  <a:pt x="55341" y="37422"/>
                </a:moveTo>
                <a:cubicBezTo>
                  <a:pt x="55567" y="37422"/>
                  <a:pt x="55737" y="37591"/>
                  <a:pt x="55737" y="37817"/>
                </a:cubicBezTo>
                <a:cubicBezTo>
                  <a:pt x="55737" y="38044"/>
                  <a:pt x="55567" y="38213"/>
                  <a:pt x="55341" y="38213"/>
                </a:cubicBezTo>
                <a:cubicBezTo>
                  <a:pt x="55115" y="38213"/>
                  <a:pt x="54945" y="38044"/>
                  <a:pt x="54945" y="37817"/>
                </a:cubicBezTo>
                <a:cubicBezTo>
                  <a:pt x="54945" y="37591"/>
                  <a:pt x="55115" y="37422"/>
                  <a:pt x="55341" y="37422"/>
                </a:cubicBezTo>
                <a:close/>
                <a:moveTo>
                  <a:pt x="55341" y="41341"/>
                </a:moveTo>
                <a:cubicBezTo>
                  <a:pt x="55567" y="41341"/>
                  <a:pt x="55737" y="41529"/>
                  <a:pt x="55737" y="41737"/>
                </a:cubicBezTo>
                <a:cubicBezTo>
                  <a:pt x="55737" y="41963"/>
                  <a:pt x="55567" y="42132"/>
                  <a:pt x="55341" y="42132"/>
                </a:cubicBezTo>
                <a:cubicBezTo>
                  <a:pt x="55115" y="42132"/>
                  <a:pt x="54945" y="41963"/>
                  <a:pt x="54945" y="41737"/>
                </a:cubicBezTo>
                <a:cubicBezTo>
                  <a:pt x="54945" y="41529"/>
                  <a:pt x="55115" y="41341"/>
                  <a:pt x="55341" y="41341"/>
                </a:cubicBezTo>
                <a:close/>
                <a:moveTo>
                  <a:pt x="55341" y="39381"/>
                </a:moveTo>
                <a:cubicBezTo>
                  <a:pt x="55567" y="39381"/>
                  <a:pt x="55737" y="39570"/>
                  <a:pt x="55737" y="39777"/>
                </a:cubicBezTo>
                <a:cubicBezTo>
                  <a:pt x="55737" y="40003"/>
                  <a:pt x="55567" y="40173"/>
                  <a:pt x="55341" y="40173"/>
                </a:cubicBezTo>
                <a:cubicBezTo>
                  <a:pt x="55115" y="40173"/>
                  <a:pt x="54945" y="40003"/>
                  <a:pt x="54945" y="39777"/>
                </a:cubicBezTo>
                <a:cubicBezTo>
                  <a:pt x="54945" y="39570"/>
                  <a:pt x="55115" y="39381"/>
                  <a:pt x="55341" y="39381"/>
                </a:cubicBezTo>
                <a:close/>
                <a:moveTo>
                  <a:pt x="55341" y="36272"/>
                </a:moveTo>
                <a:cubicBezTo>
                  <a:pt x="55115" y="36272"/>
                  <a:pt x="54927" y="36084"/>
                  <a:pt x="54927" y="35858"/>
                </a:cubicBezTo>
                <a:cubicBezTo>
                  <a:pt x="54927" y="35632"/>
                  <a:pt x="55115" y="35443"/>
                  <a:pt x="55341" y="35443"/>
                </a:cubicBezTo>
                <a:cubicBezTo>
                  <a:pt x="55567" y="35443"/>
                  <a:pt x="55756" y="35632"/>
                  <a:pt x="55756" y="35858"/>
                </a:cubicBezTo>
                <a:cubicBezTo>
                  <a:pt x="55756" y="36084"/>
                  <a:pt x="55567" y="36272"/>
                  <a:pt x="55341" y="36272"/>
                </a:cubicBezTo>
                <a:close/>
                <a:moveTo>
                  <a:pt x="55341" y="34294"/>
                </a:moveTo>
                <a:cubicBezTo>
                  <a:pt x="55115" y="34294"/>
                  <a:pt x="54927" y="34124"/>
                  <a:pt x="54927" y="33898"/>
                </a:cubicBezTo>
                <a:cubicBezTo>
                  <a:pt x="54927" y="33672"/>
                  <a:pt x="55115" y="33502"/>
                  <a:pt x="55341" y="33502"/>
                </a:cubicBezTo>
                <a:cubicBezTo>
                  <a:pt x="55567" y="33502"/>
                  <a:pt x="55756" y="33672"/>
                  <a:pt x="55756" y="33898"/>
                </a:cubicBezTo>
                <a:cubicBezTo>
                  <a:pt x="55756" y="34124"/>
                  <a:pt x="55567" y="34294"/>
                  <a:pt x="55341" y="34294"/>
                </a:cubicBezTo>
                <a:close/>
                <a:moveTo>
                  <a:pt x="55341" y="32353"/>
                </a:moveTo>
                <a:cubicBezTo>
                  <a:pt x="55115" y="32353"/>
                  <a:pt x="54927" y="32165"/>
                  <a:pt x="54927" y="31939"/>
                </a:cubicBezTo>
                <a:cubicBezTo>
                  <a:pt x="54927" y="31712"/>
                  <a:pt x="55115" y="31524"/>
                  <a:pt x="55341" y="31524"/>
                </a:cubicBezTo>
                <a:cubicBezTo>
                  <a:pt x="55567" y="31524"/>
                  <a:pt x="55756" y="31712"/>
                  <a:pt x="55756" y="31939"/>
                </a:cubicBezTo>
                <a:cubicBezTo>
                  <a:pt x="55756" y="32165"/>
                  <a:pt x="55567" y="32353"/>
                  <a:pt x="55341" y="32353"/>
                </a:cubicBezTo>
                <a:close/>
                <a:moveTo>
                  <a:pt x="55341" y="30393"/>
                </a:moveTo>
                <a:cubicBezTo>
                  <a:pt x="55115" y="30393"/>
                  <a:pt x="54927" y="30205"/>
                  <a:pt x="54927" y="29979"/>
                </a:cubicBezTo>
                <a:cubicBezTo>
                  <a:pt x="54927" y="29753"/>
                  <a:pt x="55115" y="29564"/>
                  <a:pt x="55341" y="29564"/>
                </a:cubicBezTo>
                <a:cubicBezTo>
                  <a:pt x="55567" y="29564"/>
                  <a:pt x="55756" y="29753"/>
                  <a:pt x="55756" y="29979"/>
                </a:cubicBezTo>
                <a:cubicBezTo>
                  <a:pt x="55756" y="30205"/>
                  <a:pt x="55567" y="30393"/>
                  <a:pt x="55341" y="30393"/>
                </a:cubicBezTo>
                <a:close/>
                <a:moveTo>
                  <a:pt x="55341" y="28415"/>
                </a:moveTo>
                <a:cubicBezTo>
                  <a:pt x="55115" y="28415"/>
                  <a:pt x="54945" y="28227"/>
                  <a:pt x="54945" y="28019"/>
                </a:cubicBezTo>
                <a:cubicBezTo>
                  <a:pt x="54945" y="27793"/>
                  <a:pt x="55115" y="27624"/>
                  <a:pt x="55341" y="27624"/>
                </a:cubicBezTo>
                <a:cubicBezTo>
                  <a:pt x="55567" y="27624"/>
                  <a:pt x="55737" y="27793"/>
                  <a:pt x="55737" y="28019"/>
                </a:cubicBezTo>
                <a:cubicBezTo>
                  <a:pt x="55737" y="28227"/>
                  <a:pt x="55567" y="28415"/>
                  <a:pt x="55341" y="28415"/>
                </a:cubicBezTo>
                <a:close/>
                <a:moveTo>
                  <a:pt x="55341" y="25702"/>
                </a:moveTo>
                <a:cubicBezTo>
                  <a:pt x="55548" y="25702"/>
                  <a:pt x="55718" y="25852"/>
                  <a:pt x="55718" y="26060"/>
                </a:cubicBezTo>
                <a:cubicBezTo>
                  <a:pt x="55718" y="26267"/>
                  <a:pt x="55548" y="26436"/>
                  <a:pt x="55341" y="26436"/>
                </a:cubicBezTo>
                <a:cubicBezTo>
                  <a:pt x="55134" y="26436"/>
                  <a:pt x="54964" y="26267"/>
                  <a:pt x="54964" y="26060"/>
                </a:cubicBezTo>
                <a:cubicBezTo>
                  <a:pt x="54964" y="25852"/>
                  <a:pt x="55134" y="25702"/>
                  <a:pt x="55341" y="25702"/>
                </a:cubicBezTo>
                <a:close/>
                <a:moveTo>
                  <a:pt x="55341" y="23723"/>
                </a:moveTo>
                <a:cubicBezTo>
                  <a:pt x="55548" y="23723"/>
                  <a:pt x="55718" y="23893"/>
                  <a:pt x="55718" y="24100"/>
                </a:cubicBezTo>
                <a:cubicBezTo>
                  <a:pt x="55718" y="24307"/>
                  <a:pt x="55548" y="24477"/>
                  <a:pt x="55341" y="24477"/>
                </a:cubicBezTo>
                <a:cubicBezTo>
                  <a:pt x="55134" y="24477"/>
                  <a:pt x="54964" y="24307"/>
                  <a:pt x="54964" y="24100"/>
                </a:cubicBezTo>
                <a:cubicBezTo>
                  <a:pt x="54964" y="23893"/>
                  <a:pt x="55134" y="23723"/>
                  <a:pt x="55341" y="23723"/>
                </a:cubicBezTo>
                <a:close/>
                <a:moveTo>
                  <a:pt x="55341" y="22536"/>
                </a:moveTo>
                <a:cubicBezTo>
                  <a:pt x="55134" y="22536"/>
                  <a:pt x="54945" y="22348"/>
                  <a:pt x="54945" y="22140"/>
                </a:cubicBezTo>
                <a:cubicBezTo>
                  <a:pt x="54945" y="21914"/>
                  <a:pt x="55134" y="21745"/>
                  <a:pt x="55341" y="21745"/>
                </a:cubicBezTo>
                <a:cubicBezTo>
                  <a:pt x="55567" y="21745"/>
                  <a:pt x="55737" y="21914"/>
                  <a:pt x="55737" y="22140"/>
                </a:cubicBezTo>
                <a:cubicBezTo>
                  <a:pt x="55737" y="22348"/>
                  <a:pt x="55567" y="22536"/>
                  <a:pt x="55341" y="22536"/>
                </a:cubicBezTo>
                <a:close/>
                <a:moveTo>
                  <a:pt x="55341" y="20576"/>
                </a:moveTo>
                <a:cubicBezTo>
                  <a:pt x="55134" y="20576"/>
                  <a:pt x="54945" y="20407"/>
                  <a:pt x="54945" y="20181"/>
                </a:cubicBezTo>
                <a:cubicBezTo>
                  <a:pt x="54945" y="19955"/>
                  <a:pt x="55134" y="19785"/>
                  <a:pt x="55341" y="19785"/>
                </a:cubicBezTo>
                <a:cubicBezTo>
                  <a:pt x="55567" y="19785"/>
                  <a:pt x="55737" y="19955"/>
                  <a:pt x="55737" y="20181"/>
                </a:cubicBezTo>
                <a:cubicBezTo>
                  <a:pt x="55737" y="20407"/>
                  <a:pt x="55567" y="20576"/>
                  <a:pt x="55341" y="20576"/>
                </a:cubicBezTo>
                <a:close/>
                <a:moveTo>
                  <a:pt x="55341" y="18617"/>
                </a:moveTo>
                <a:cubicBezTo>
                  <a:pt x="55134" y="18617"/>
                  <a:pt x="54945" y="18428"/>
                  <a:pt x="54945" y="18221"/>
                </a:cubicBezTo>
                <a:cubicBezTo>
                  <a:pt x="54945" y="18014"/>
                  <a:pt x="55134" y="17825"/>
                  <a:pt x="55341" y="17825"/>
                </a:cubicBezTo>
                <a:cubicBezTo>
                  <a:pt x="55567" y="17825"/>
                  <a:pt x="55737" y="18014"/>
                  <a:pt x="55737" y="18221"/>
                </a:cubicBezTo>
                <a:cubicBezTo>
                  <a:pt x="55737" y="18428"/>
                  <a:pt x="55567" y="18617"/>
                  <a:pt x="55341" y="18617"/>
                </a:cubicBezTo>
                <a:close/>
                <a:moveTo>
                  <a:pt x="55341" y="16657"/>
                </a:moveTo>
                <a:cubicBezTo>
                  <a:pt x="55134" y="16657"/>
                  <a:pt x="54945" y="16469"/>
                  <a:pt x="54945" y="16261"/>
                </a:cubicBezTo>
                <a:cubicBezTo>
                  <a:pt x="54945" y="16035"/>
                  <a:pt x="55134" y="15866"/>
                  <a:pt x="55341" y="15866"/>
                </a:cubicBezTo>
                <a:cubicBezTo>
                  <a:pt x="55567" y="15866"/>
                  <a:pt x="55737" y="16035"/>
                  <a:pt x="55737" y="16261"/>
                </a:cubicBezTo>
                <a:cubicBezTo>
                  <a:pt x="55737" y="16488"/>
                  <a:pt x="55567" y="16657"/>
                  <a:pt x="55341" y="16657"/>
                </a:cubicBezTo>
                <a:close/>
                <a:moveTo>
                  <a:pt x="55341" y="13925"/>
                </a:moveTo>
                <a:cubicBezTo>
                  <a:pt x="55548" y="13925"/>
                  <a:pt x="55699" y="14095"/>
                  <a:pt x="55699" y="14302"/>
                </a:cubicBezTo>
                <a:cubicBezTo>
                  <a:pt x="55699" y="14509"/>
                  <a:pt x="55548" y="14679"/>
                  <a:pt x="55341" y="14679"/>
                </a:cubicBezTo>
                <a:cubicBezTo>
                  <a:pt x="55134" y="14679"/>
                  <a:pt x="54983" y="14509"/>
                  <a:pt x="54983" y="14302"/>
                </a:cubicBezTo>
                <a:cubicBezTo>
                  <a:pt x="54983" y="14095"/>
                  <a:pt x="55134" y="13925"/>
                  <a:pt x="55341" y="13925"/>
                </a:cubicBezTo>
                <a:close/>
                <a:moveTo>
                  <a:pt x="55341" y="11965"/>
                </a:moveTo>
                <a:cubicBezTo>
                  <a:pt x="55548" y="11965"/>
                  <a:pt x="55699" y="12135"/>
                  <a:pt x="55699" y="12342"/>
                </a:cubicBezTo>
                <a:cubicBezTo>
                  <a:pt x="55699" y="12531"/>
                  <a:pt x="55548" y="12700"/>
                  <a:pt x="55341" y="12700"/>
                </a:cubicBezTo>
                <a:cubicBezTo>
                  <a:pt x="55134" y="12700"/>
                  <a:pt x="54983" y="12531"/>
                  <a:pt x="54983" y="12342"/>
                </a:cubicBezTo>
                <a:cubicBezTo>
                  <a:pt x="54983" y="12135"/>
                  <a:pt x="55134" y="11965"/>
                  <a:pt x="55341" y="11965"/>
                </a:cubicBezTo>
                <a:close/>
                <a:moveTo>
                  <a:pt x="55341" y="10741"/>
                </a:moveTo>
                <a:cubicBezTo>
                  <a:pt x="55134" y="10741"/>
                  <a:pt x="54964" y="10590"/>
                  <a:pt x="54964" y="10383"/>
                </a:cubicBezTo>
                <a:cubicBezTo>
                  <a:pt x="54964" y="10175"/>
                  <a:pt x="55134" y="10006"/>
                  <a:pt x="55341" y="10006"/>
                </a:cubicBezTo>
                <a:cubicBezTo>
                  <a:pt x="55548" y="10006"/>
                  <a:pt x="55718" y="10175"/>
                  <a:pt x="55718" y="10383"/>
                </a:cubicBezTo>
                <a:cubicBezTo>
                  <a:pt x="55718" y="10590"/>
                  <a:pt x="55548" y="10741"/>
                  <a:pt x="55341" y="10741"/>
                </a:cubicBezTo>
                <a:close/>
                <a:moveTo>
                  <a:pt x="55341" y="8781"/>
                </a:moveTo>
                <a:cubicBezTo>
                  <a:pt x="55134" y="8781"/>
                  <a:pt x="54983" y="8630"/>
                  <a:pt x="54983" y="8423"/>
                </a:cubicBezTo>
                <a:cubicBezTo>
                  <a:pt x="54983" y="8216"/>
                  <a:pt x="55134" y="8065"/>
                  <a:pt x="55341" y="8065"/>
                </a:cubicBezTo>
                <a:cubicBezTo>
                  <a:pt x="55548" y="8065"/>
                  <a:pt x="55699" y="8216"/>
                  <a:pt x="55699" y="8423"/>
                </a:cubicBezTo>
                <a:cubicBezTo>
                  <a:pt x="55699" y="8630"/>
                  <a:pt x="55548" y="8781"/>
                  <a:pt x="55341" y="8781"/>
                </a:cubicBezTo>
                <a:close/>
                <a:moveTo>
                  <a:pt x="55341" y="6821"/>
                </a:moveTo>
                <a:cubicBezTo>
                  <a:pt x="55134" y="6821"/>
                  <a:pt x="54983" y="6671"/>
                  <a:pt x="54983" y="6463"/>
                </a:cubicBezTo>
                <a:cubicBezTo>
                  <a:pt x="54983" y="6256"/>
                  <a:pt x="55134" y="6086"/>
                  <a:pt x="55341" y="6086"/>
                </a:cubicBezTo>
                <a:cubicBezTo>
                  <a:pt x="55548" y="6086"/>
                  <a:pt x="55699" y="6256"/>
                  <a:pt x="55699" y="6463"/>
                </a:cubicBezTo>
                <a:cubicBezTo>
                  <a:pt x="55699" y="6671"/>
                  <a:pt x="55548" y="6821"/>
                  <a:pt x="55341" y="6821"/>
                </a:cubicBezTo>
                <a:close/>
                <a:moveTo>
                  <a:pt x="55341" y="4862"/>
                </a:moveTo>
                <a:cubicBezTo>
                  <a:pt x="55134" y="4862"/>
                  <a:pt x="54983" y="4692"/>
                  <a:pt x="54983" y="4504"/>
                </a:cubicBezTo>
                <a:cubicBezTo>
                  <a:pt x="54983" y="4296"/>
                  <a:pt x="55134" y="4127"/>
                  <a:pt x="55341" y="4127"/>
                </a:cubicBezTo>
                <a:cubicBezTo>
                  <a:pt x="55548" y="4127"/>
                  <a:pt x="55699" y="4296"/>
                  <a:pt x="55699" y="4504"/>
                </a:cubicBezTo>
                <a:cubicBezTo>
                  <a:pt x="55699" y="4692"/>
                  <a:pt x="55548" y="4862"/>
                  <a:pt x="55341" y="4862"/>
                </a:cubicBezTo>
                <a:close/>
                <a:moveTo>
                  <a:pt x="55341" y="2902"/>
                </a:moveTo>
                <a:cubicBezTo>
                  <a:pt x="55134" y="2902"/>
                  <a:pt x="54983" y="2732"/>
                  <a:pt x="54983" y="2544"/>
                </a:cubicBezTo>
                <a:cubicBezTo>
                  <a:pt x="54983" y="2337"/>
                  <a:pt x="55134" y="2167"/>
                  <a:pt x="55341" y="2167"/>
                </a:cubicBezTo>
                <a:cubicBezTo>
                  <a:pt x="55548" y="2167"/>
                  <a:pt x="55699" y="2337"/>
                  <a:pt x="55699" y="2544"/>
                </a:cubicBezTo>
                <a:cubicBezTo>
                  <a:pt x="55699" y="2732"/>
                  <a:pt x="55548" y="2902"/>
                  <a:pt x="55341" y="2902"/>
                </a:cubicBezTo>
                <a:close/>
                <a:moveTo>
                  <a:pt x="55341" y="923"/>
                </a:moveTo>
                <a:cubicBezTo>
                  <a:pt x="55134" y="923"/>
                  <a:pt x="54983" y="773"/>
                  <a:pt x="54983" y="584"/>
                </a:cubicBezTo>
                <a:cubicBezTo>
                  <a:pt x="54983" y="377"/>
                  <a:pt x="55134" y="226"/>
                  <a:pt x="55341" y="226"/>
                </a:cubicBezTo>
                <a:cubicBezTo>
                  <a:pt x="55548" y="226"/>
                  <a:pt x="55699" y="377"/>
                  <a:pt x="55699" y="584"/>
                </a:cubicBezTo>
                <a:cubicBezTo>
                  <a:pt x="55699" y="773"/>
                  <a:pt x="55548" y="923"/>
                  <a:pt x="55341" y="923"/>
                </a:cubicBezTo>
                <a:close/>
                <a:moveTo>
                  <a:pt x="53381" y="55925"/>
                </a:moveTo>
                <a:cubicBezTo>
                  <a:pt x="53118" y="55925"/>
                  <a:pt x="52910" y="55718"/>
                  <a:pt x="52910" y="55454"/>
                </a:cubicBezTo>
                <a:cubicBezTo>
                  <a:pt x="52910" y="55190"/>
                  <a:pt x="53137" y="54983"/>
                  <a:pt x="53381" y="54983"/>
                </a:cubicBezTo>
                <a:cubicBezTo>
                  <a:pt x="53645" y="54983"/>
                  <a:pt x="53853" y="55190"/>
                  <a:pt x="53853" y="55454"/>
                </a:cubicBezTo>
                <a:cubicBezTo>
                  <a:pt x="53853" y="55718"/>
                  <a:pt x="53645" y="55925"/>
                  <a:pt x="53381" y="55925"/>
                </a:cubicBezTo>
                <a:close/>
                <a:moveTo>
                  <a:pt x="53381" y="53966"/>
                </a:moveTo>
                <a:cubicBezTo>
                  <a:pt x="53118" y="53966"/>
                  <a:pt x="52910" y="53758"/>
                  <a:pt x="52910" y="53495"/>
                </a:cubicBezTo>
                <a:cubicBezTo>
                  <a:pt x="52910" y="53231"/>
                  <a:pt x="53137" y="53023"/>
                  <a:pt x="53381" y="53023"/>
                </a:cubicBezTo>
                <a:cubicBezTo>
                  <a:pt x="53645" y="53023"/>
                  <a:pt x="53853" y="53231"/>
                  <a:pt x="53853" y="53495"/>
                </a:cubicBezTo>
                <a:cubicBezTo>
                  <a:pt x="53853" y="53758"/>
                  <a:pt x="53645" y="53966"/>
                  <a:pt x="53381" y="53966"/>
                </a:cubicBezTo>
                <a:close/>
                <a:moveTo>
                  <a:pt x="53381" y="51987"/>
                </a:moveTo>
                <a:cubicBezTo>
                  <a:pt x="53118" y="51987"/>
                  <a:pt x="52929" y="51780"/>
                  <a:pt x="52929" y="51535"/>
                </a:cubicBezTo>
                <a:cubicBezTo>
                  <a:pt x="52929" y="51271"/>
                  <a:pt x="53137" y="51083"/>
                  <a:pt x="53381" y="51083"/>
                </a:cubicBezTo>
                <a:cubicBezTo>
                  <a:pt x="53626" y="51083"/>
                  <a:pt x="53834" y="51271"/>
                  <a:pt x="53834" y="51535"/>
                </a:cubicBezTo>
                <a:cubicBezTo>
                  <a:pt x="53834" y="51780"/>
                  <a:pt x="53626" y="51987"/>
                  <a:pt x="53381" y="51987"/>
                </a:cubicBezTo>
                <a:close/>
                <a:moveTo>
                  <a:pt x="53381" y="50046"/>
                </a:moveTo>
                <a:cubicBezTo>
                  <a:pt x="53118" y="50046"/>
                  <a:pt x="52929" y="49839"/>
                  <a:pt x="52929" y="49575"/>
                </a:cubicBezTo>
                <a:cubicBezTo>
                  <a:pt x="52929" y="49330"/>
                  <a:pt x="53137" y="49123"/>
                  <a:pt x="53381" y="49123"/>
                </a:cubicBezTo>
                <a:cubicBezTo>
                  <a:pt x="53626" y="49123"/>
                  <a:pt x="53834" y="49330"/>
                  <a:pt x="53834" y="49575"/>
                </a:cubicBezTo>
                <a:cubicBezTo>
                  <a:pt x="53834" y="49839"/>
                  <a:pt x="53626" y="50046"/>
                  <a:pt x="53381" y="50046"/>
                </a:cubicBezTo>
                <a:close/>
                <a:moveTo>
                  <a:pt x="53381" y="48068"/>
                </a:moveTo>
                <a:cubicBezTo>
                  <a:pt x="53118" y="48068"/>
                  <a:pt x="52929" y="47861"/>
                  <a:pt x="52929" y="47616"/>
                </a:cubicBezTo>
                <a:cubicBezTo>
                  <a:pt x="52929" y="47352"/>
                  <a:pt x="53137" y="47145"/>
                  <a:pt x="53381" y="47145"/>
                </a:cubicBezTo>
                <a:cubicBezTo>
                  <a:pt x="53626" y="47145"/>
                  <a:pt x="53834" y="47352"/>
                  <a:pt x="53834" y="47616"/>
                </a:cubicBezTo>
                <a:cubicBezTo>
                  <a:pt x="53834" y="47861"/>
                  <a:pt x="53626" y="48068"/>
                  <a:pt x="53381" y="48068"/>
                </a:cubicBezTo>
                <a:close/>
                <a:moveTo>
                  <a:pt x="53381" y="46108"/>
                </a:moveTo>
                <a:cubicBezTo>
                  <a:pt x="53118" y="46108"/>
                  <a:pt x="52929" y="45901"/>
                  <a:pt x="52929" y="45656"/>
                </a:cubicBezTo>
                <a:cubicBezTo>
                  <a:pt x="52929" y="45392"/>
                  <a:pt x="53137" y="45185"/>
                  <a:pt x="53381" y="45185"/>
                </a:cubicBezTo>
                <a:cubicBezTo>
                  <a:pt x="53626" y="45185"/>
                  <a:pt x="53834" y="45392"/>
                  <a:pt x="53834" y="45656"/>
                </a:cubicBezTo>
                <a:cubicBezTo>
                  <a:pt x="53834" y="45901"/>
                  <a:pt x="53626" y="46108"/>
                  <a:pt x="53381" y="46108"/>
                </a:cubicBezTo>
                <a:close/>
                <a:moveTo>
                  <a:pt x="53381" y="31524"/>
                </a:moveTo>
                <a:cubicBezTo>
                  <a:pt x="53608" y="31524"/>
                  <a:pt x="53796" y="31712"/>
                  <a:pt x="53796" y="31939"/>
                </a:cubicBezTo>
                <a:cubicBezTo>
                  <a:pt x="53796" y="32165"/>
                  <a:pt x="53608" y="32334"/>
                  <a:pt x="53381" y="32334"/>
                </a:cubicBezTo>
                <a:cubicBezTo>
                  <a:pt x="53155" y="32334"/>
                  <a:pt x="52986" y="32165"/>
                  <a:pt x="52986" y="31939"/>
                </a:cubicBezTo>
                <a:cubicBezTo>
                  <a:pt x="52986" y="31712"/>
                  <a:pt x="53155" y="31524"/>
                  <a:pt x="53381" y="31524"/>
                </a:cubicBezTo>
                <a:close/>
                <a:moveTo>
                  <a:pt x="53381" y="40173"/>
                </a:moveTo>
                <a:cubicBezTo>
                  <a:pt x="53155" y="40173"/>
                  <a:pt x="52986" y="39984"/>
                  <a:pt x="52986" y="39777"/>
                </a:cubicBezTo>
                <a:cubicBezTo>
                  <a:pt x="52986" y="39570"/>
                  <a:pt x="53155" y="39381"/>
                  <a:pt x="53381" y="39381"/>
                </a:cubicBezTo>
                <a:cubicBezTo>
                  <a:pt x="53608" y="39381"/>
                  <a:pt x="53777" y="39551"/>
                  <a:pt x="53777" y="39777"/>
                </a:cubicBezTo>
                <a:cubicBezTo>
                  <a:pt x="53777" y="40003"/>
                  <a:pt x="53608" y="40173"/>
                  <a:pt x="53381" y="40173"/>
                </a:cubicBezTo>
                <a:close/>
                <a:moveTo>
                  <a:pt x="53381" y="38213"/>
                </a:moveTo>
                <a:cubicBezTo>
                  <a:pt x="53155" y="38213"/>
                  <a:pt x="52986" y="38025"/>
                  <a:pt x="52986" y="37817"/>
                </a:cubicBezTo>
                <a:cubicBezTo>
                  <a:pt x="52986" y="37591"/>
                  <a:pt x="53155" y="37403"/>
                  <a:pt x="53381" y="37403"/>
                </a:cubicBezTo>
                <a:cubicBezTo>
                  <a:pt x="53608" y="37403"/>
                  <a:pt x="53777" y="37591"/>
                  <a:pt x="53777" y="37817"/>
                </a:cubicBezTo>
                <a:cubicBezTo>
                  <a:pt x="53777" y="38025"/>
                  <a:pt x="53608" y="38213"/>
                  <a:pt x="53381" y="38213"/>
                </a:cubicBezTo>
                <a:close/>
                <a:moveTo>
                  <a:pt x="53381" y="34294"/>
                </a:moveTo>
                <a:cubicBezTo>
                  <a:pt x="53155" y="34294"/>
                  <a:pt x="52986" y="34105"/>
                  <a:pt x="52986" y="33898"/>
                </a:cubicBezTo>
                <a:cubicBezTo>
                  <a:pt x="52986" y="33672"/>
                  <a:pt x="53155" y="33502"/>
                  <a:pt x="53381" y="33502"/>
                </a:cubicBezTo>
                <a:cubicBezTo>
                  <a:pt x="53608" y="33502"/>
                  <a:pt x="53777" y="33672"/>
                  <a:pt x="53777" y="33898"/>
                </a:cubicBezTo>
                <a:cubicBezTo>
                  <a:pt x="53777" y="34105"/>
                  <a:pt x="53608" y="34294"/>
                  <a:pt x="53381" y="34294"/>
                </a:cubicBezTo>
                <a:close/>
                <a:moveTo>
                  <a:pt x="53381" y="36253"/>
                </a:moveTo>
                <a:cubicBezTo>
                  <a:pt x="53155" y="36253"/>
                  <a:pt x="52986" y="36065"/>
                  <a:pt x="52986" y="35858"/>
                </a:cubicBezTo>
                <a:cubicBezTo>
                  <a:pt x="52986" y="35632"/>
                  <a:pt x="53155" y="35462"/>
                  <a:pt x="53381" y="35462"/>
                </a:cubicBezTo>
                <a:cubicBezTo>
                  <a:pt x="53608" y="35462"/>
                  <a:pt x="53777" y="35632"/>
                  <a:pt x="53777" y="35858"/>
                </a:cubicBezTo>
                <a:cubicBezTo>
                  <a:pt x="53777" y="36065"/>
                  <a:pt x="53608" y="36253"/>
                  <a:pt x="53381" y="36253"/>
                </a:cubicBezTo>
                <a:close/>
                <a:moveTo>
                  <a:pt x="53381" y="43282"/>
                </a:moveTo>
                <a:cubicBezTo>
                  <a:pt x="53608" y="43282"/>
                  <a:pt x="53796" y="43470"/>
                  <a:pt x="53796" y="43696"/>
                </a:cubicBezTo>
                <a:cubicBezTo>
                  <a:pt x="53796" y="43922"/>
                  <a:pt x="53608" y="44111"/>
                  <a:pt x="53381" y="44111"/>
                </a:cubicBezTo>
                <a:cubicBezTo>
                  <a:pt x="53155" y="44111"/>
                  <a:pt x="52986" y="43922"/>
                  <a:pt x="52986" y="43696"/>
                </a:cubicBezTo>
                <a:cubicBezTo>
                  <a:pt x="52986" y="43470"/>
                  <a:pt x="53155" y="43282"/>
                  <a:pt x="53381" y="43282"/>
                </a:cubicBezTo>
                <a:close/>
                <a:moveTo>
                  <a:pt x="53381" y="41322"/>
                </a:moveTo>
                <a:cubicBezTo>
                  <a:pt x="53608" y="41322"/>
                  <a:pt x="53796" y="41511"/>
                  <a:pt x="53796" y="41737"/>
                </a:cubicBezTo>
                <a:cubicBezTo>
                  <a:pt x="53796" y="41963"/>
                  <a:pt x="53608" y="42151"/>
                  <a:pt x="53381" y="42151"/>
                </a:cubicBezTo>
                <a:cubicBezTo>
                  <a:pt x="53155" y="42151"/>
                  <a:pt x="52986" y="41963"/>
                  <a:pt x="52986" y="41737"/>
                </a:cubicBezTo>
                <a:cubicBezTo>
                  <a:pt x="52986" y="41511"/>
                  <a:pt x="53155" y="41322"/>
                  <a:pt x="53381" y="41322"/>
                </a:cubicBezTo>
                <a:close/>
                <a:moveTo>
                  <a:pt x="53381" y="30393"/>
                </a:moveTo>
                <a:cubicBezTo>
                  <a:pt x="53155" y="30393"/>
                  <a:pt x="52967" y="30205"/>
                  <a:pt x="52967" y="29979"/>
                </a:cubicBezTo>
                <a:cubicBezTo>
                  <a:pt x="52967" y="29734"/>
                  <a:pt x="53155" y="29546"/>
                  <a:pt x="53381" y="29546"/>
                </a:cubicBezTo>
                <a:cubicBezTo>
                  <a:pt x="53608" y="29546"/>
                  <a:pt x="53796" y="29734"/>
                  <a:pt x="53796" y="29979"/>
                </a:cubicBezTo>
                <a:cubicBezTo>
                  <a:pt x="53796" y="30205"/>
                  <a:pt x="53608" y="30393"/>
                  <a:pt x="53381" y="30393"/>
                </a:cubicBezTo>
                <a:close/>
                <a:moveTo>
                  <a:pt x="53381" y="28415"/>
                </a:moveTo>
                <a:cubicBezTo>
                  <a:pt x="53155" y="28415"/>
                  <a:pt x="52967" y="28245"/>
                  <a:pt x="52967" y="28000"/>
                </a:cubicBezTo>
                <a:cubicBezTo>
                  <a:pt x="52967" y="27774"/>
                  <a:pt x="53155" y="27586"/>
                  <a:pt x="53381" y="27586"/>
                </a:cubicBezTo>
                <a:cubicBezTo>
                  <a:pt x="53608" y="27586"/>
                  <a:pt x="53796" y="27774"/>
                  <a:pt x="53796" y="28000"/>
                </a:cubicBezTo>
                <a:cubicBezTo>
                  <a:pt x="53796" y="28245"/>
                  <a:pt x="53608" y="28415"/>
                  <a:pt x="53381" y="28415"/>
                </a:cubicBezTo>
                <a:close/>
                <a:moveTo>
                  <a:pt x="53381" y="26455"/>
                </a:moveTo>
                <a:cubicBezTo>
                  <a:pt x="53155" y="26455"/>
                  <a:pt x="52986" y="26286"/>
                  <a:pt x="52986" y="26060"/>
                </a:cubicBezTo>
                <a:cubicBezTo>
                  <a:pt x="52986" y="25833"/>
                  <a:pt x="53155" y="25645"/>
                  <a:pt x="53381" y="25645"/>
                </a:cubicBezTo>
                <a:cubicBezTo>
                  <a:pt x="53608" y="25645"/>
                  <a:pt x="53777" y="25833"/>
                  <a:pt x="53777" y="26060"/>
                </a:cubicBezTo>
                <a:cubicBezTo>
                  <a:pt x="53777" y="26286"/>
                  <a:pt x="53608" y="26455"/>
                  <a:pt x="53381" y="26455"/>
                </a:cubicBezTo>
                <a:close/>
                <a:moveTo>
                  <a:pt x="53381" y="24496"/>
                </a:moveTo>
                <a:cubicBezTo>
                  <a:pt x="53155" y="24496"/>
                  <a:pt x="52986" y="24307"/>
                  <a:pt x="52986" y="24100"/>
                </a:cubicBezTo>
                <a:cubicBezTo>
                  <a:pt x="52986" y="23874"/>
                  <a:pt x="53155" y="23704"/>
                  <a:pt x="53381" y="23704"/>
                </a:cubicBezTo>
                <a:cubicBezTo>
                  <a:pt x="53608" y="23704"/>
                  <a:pt x="53777" y="23874"/>
                  <a:pt x="53777" y="24100"/>
                </a:cubicBezTo>
                <a:cubicBezTo>
                  <a:pt x="53777" y="24307"/>
                  <a:pt x="53608" y="24496"/>
                  <a:pt x="53381" y="24496"/>
                </a:cubicBezTo>
                <a:close/>
                <a:moveTo>
                  <a:pt x="53381" y="21726"/>
                </a:moveTo>
                <a:cubicBezTo>
                  <a:pt x="53608" y="21726"/>
                  <a:pt x="53777" y="21914"/>
                  <a:pt x="53777" y="22121"/>
                </a:cubicBezTo>
                <a:cubicBezTo>
                  <a:pt x="53777" y="22348"/>
                  <a:pt x="53608" y="22517"/>
                  <a:pt x="53381" y="22517"/>
                </a:cubicBezTo>
                <a:cubicBezTo>
                  <a:pt x="53174" y="22517"/>
                  <a:pt x="53005" y="22348"/>
                  <a:pt x="53005" y="22121"/>
                </a:cubicBezTo>
                <a:cubicBezTo>
                  <a:pt x="53005" y="21914"/>
                  <a:pt x="53174" y="21726"/>
                  <a:pt x="53381" y="21726"/>
                </a:cubicBezTo>
                <a:close/>
                <a:moveTo>
                  <a:pt x="53381" y="20576"/>
                </a:moveTo>
                <a:cubicBezTo>
                  <a:pt x="53155" y="20576"/>
                  <a:pt x="52986" y="20388"/>
                  <a:pt x="52986" y="20162"/>
                </a:cubicBezTo>
                <a:cubicBezTo>
                  <a:pt x="52986" y="19955"/>
                  <a:pt x="53155" y="19766"/>
                  <a:pt x="53381" y="19766"/>
                </a:cubicBezTo>
                <a:cubicBezTo>
                  <a:pt x="53608" y="19766"/>
                  <a:pt x="53777" y="19955"/>
                  <a:pt x="53777" y="20162"/>
                </a:cubicBezTo>
                <a:cubicBezTo>
                  <a:pt x="53777" y="20388"/>
                  <a:pt x="53608" y="20576"/>
                  <a:pt x="53381" y="20576"/>
                </a:cubicBezTo>
                <a:close/>
                <a:moveTo>
                  <a:pt x="53381" y="18598"/>
                </a:moveTo>
                <a:cubicBezTo>
                  <a:pt x="53155" y="18598"/>
                  <a:pt x="52986" y="18428"/>
                  <a:pt x="52986" y="18202"/>
                </a:cubicBezTo>
                <a:cubicBezTo>
                  <a:pt x="52986" y="17995"/>
                  <a:pt x="53155" y="17807"/>
                  <a:pt x="53381" y="17807"/>
                </a:cubicBezTo>
                <a:cubicBezTo>
                  <a:pt x="53608" y="17807"/>
                  <a:pt x="53777" y="17995"/>
                  <a:pt x="53777" y="18202"/>
                </a:cubicBezTo>
                <a:cubicBezTo>
                  <a:pt x="53777" y="18428"/>
                  <a:pt x="53608" y="18598"/>
                  <a:pt x="53381" y="18598"/>
                </a:cubicBezTo>
                <a:close/>
                <a:moveTo>
                  <a:pt x="53381" y="16638"/>
                </a:moveTo>
                <a:cubicBezTo>
                  <a:pt x="53174" y="16638"/>
                  <a:pt x="53005" y="16469"/>
                  <a:pt x="53005" y="16243"/>
                </a:cubicBezTo>
                <a:cubicBezTo>
                  <a:pt x="53005" y="16035"/>
                  <a:pt x="53174" y="15847"/>
                  <a:pt x="53381" y="15847"/>
                </a:cubicBezTo>
                <a:cubicBezTo>
                  <a:pt x="53608" y="15847"/>
                  <a:pt x="53777" y="16035"/>
                  <a:pt x="53777" y="16243"/>
                </a:cubicBezTo>
                <a:cubicBezTo>
                  <a:pt x="53777" y="16469"/>
                  <a:pt x="53608" y="16638"/>
                  <a:pt x="53381" y="16638"/>
                </a:cubicBezTo>
                <a:close/>
                <a:moveTo>
                  <a:pt x="53381" y="14660"/>
                </a:moveTo>
                <a:cubicBezTo>
                  <a:pt x="53174" y="14660"/>
                  <a:pt x="53005" y="14490"/>
                  <a:pt x="53005" y="14283"/>
                </a:cubicBezTo>
                <a:cubicBezTo>
                  <a:pt x="53005" y="14076"/>
                  <a:pt x="53174" y="13925"/>
                  <a:pt x="53381" y="13925"/>
                </a:cubicBezTo>
                <a:cubicBezTo>
                  <a:pt x="53608" y="13925"/>
                  <a:pt x="53777" y="14076"/>
                  <a:pt x="53777" y="14283"/>
                </a:cubicBezTo>
                <a:cubicBezTo>
                  <a:pt x="53777" y="14490"/>
                  <a:pt x="53608" y="14660"/>
                  <a:pt x="53381" y="14660"/>
                </a:cubicBezTo>
                <a:close/>
                <a:moveTo>
                  <a:pt x="53381" y="12700"/>
                </a:moveTo>
                <a:cubicBezTo>
                  <a:pt x="53193" y="12700"/>
                  <a:pt x="53023" y="12531"/>
                  <a:pt x="53023" y="12323"/>
                </a:cubicBezTo>
                <a:cubicBezTo>
                  <a:pt x="53023" y="12116"/>
                  <a:pt x="53193" y="11965"/>
                  <a:pt x="53381" y="11965"/>
                </a:cubicBezTo>
                <a:cubicBezTo>
                  <a:pt x="53589" y="11965"/>
                  <a:pt x="53758" y="12116"/>
                  <a:pt x="53758" y="12323"/>
                </a:cubicBezTo>
                <a:cubicBezTo>
                  <a:pt x="53758" y="12531"/>
                  <a:pt x="53589" y="12700"/>
                  <a:pt x="53381" y="12700"/>
                </a:cubicBezTo>
                <a:close/>
                <a:moveTo>
                  <a:pt x="53381" y="10722"/>
                </a:moveTo>
                <a:cubicBezTo>
                  <a:pt x="53193" y="10722"/>
                  <a:pt x="53023" y="10571"/>
                  <a:pt x="53023" y="10364"/>
                </a:cubicBezTo>
                <a:cubicBezTo>
                  <a:pt x="53023" y="10156"/>
                  <a:pt x="53193" y="9987"/>
                  <a:pt x="53381" y="9987"/>
                </a:cubicBezTo>
                <a:cubicBezTo>
                  <a:pt x="53589" y="9987"/>
                  <a:pt x="53758" y="10156"/>
                  <a:pt x="53758" y="10364"/>
                </a:cubicBezTo>
                <a:cubicBezTo>
                  <a:pt x="53758" y="10571"/>
                  <a:pt x="53589" y="10722"/>
                  <a:pt x="53381" y="10722"/>
                </a:cubicBezTo>
                <a:close/>
                <a:moveTo>
                  <a:pt x="53381" y="8781"/>
                </a:moveTo>
                <a:cubicBezTo>
                  <a:pt x="53193" y="8781"/>
                  <a:pt x="53023" y="8611"/>
                  <a:pt x="53023" y="8404"/>
                </a:cubicBezTo>
                <a:cubicBezTo>
                  <a:pt x="53023" y="8216"/>
                  <a:pt x="53193" y="8046"/>
                  <a:pt x="53381" y="8046"/>
                </a:cubicBezTo>
                <a:cubicBezTo>
                  <a:pt x="53589" y="8046"/>
                  <a:pt x="53758" y="8216"/>
                  <a:pt x="53758" y="8404"/>
                </a:cubicBezTo>
                <a:cubicBezTo>
                  <a:pt x="53758" y="8611"/>
                  <a:pt x="53589" y="8781"/>
                  <a:pt x="53381" y="8781"/>
                </a:cubicBezTo>
                <a:close/>
                <a:moveTo>
                  <a:pt x="53381" y="6821"/>
                </a:moveTo>
                <a:cubicBezTo>
                  <a:pt x="53193" y="6821"/>
                  <a:pt x="53023" y="6652"/>
                  <a:pt x="53023" y="6444"/>
                </a:cubicBezTo>
                <a:cubicBezTo>
                  <a:pt x="53023" y="6237"/>
                  <a:pt x="53193" y="6086"/>
                  <a:pt x="53381" y="6086"/>
                </a:cubicBezTo>
                <a:cubicBezTo>
                  <a:pt x="53589" y="6086"/>
                  <a:pt x="53758" y="6237"/>
                  <a:pt x="53758" y="6444"/>
                </a:cubicBezTo>
                <a:cubicBezTo>
                  <a:pt x="53758" y="6652"/>
                  <a:pt x="53589" y="6821"/>
                  <a:pt x="53381" y="6821"/>
                </a:cubicBezTo>
                <a:close/>
                <a:moveTo>
                  <a:pt x="53381" y="4843"/>
                </a:moveTo>
                <a:cubicBezTo>
                  <a:pt x="53193" y="4843"/>
                  <a:pt x="53023" y="4692"/>
                  <a:pt x="53023" y="4485"/>
                </a:cubicBezTo>
                <a:cubicBezTo>
                  <a:pt x="53023" y="4277"/>
                  <a:pt x="53193" y="4127"/>
                  <a:pt x="53381" y="4127"/>
                </a:cubicBezTo>
                <a:cubicBezTo>
                  <a:pt x="53589" y="4127"/>
                  <a:pt x="53758" y="4277"/>
                  <a:pt x="53758" y="4485"/>
                </a:cubicBezTo>
                <a:cubicBezTo>
                  <a:pt x="53758" y="4692"/>
                  <a:pt x="53589" y="4843"/>
                  <a:pt x="53381" y="4843"/>
                </a:cubicBezTo>
                <a:close/>
                <a:moveTo>
                  <a:pt x="53381" y="2883"/>
                </a:moveTo>
                <a:cubicBezTo>
                  <a:pt x="53193" y="2883"/>
                  <a:pt x="53023" y="2732"/>
                  <a:pt x="53023" y="2525"/>
                </a:cubicBezTo>
                <a:cubicBezTo>
                  <a:pt x="53023" y="2318"/>
                  <a:pt x="53193" y="2167"/>
                  <a:pt x="53381" y="2167"/>
                </a:cubicBezTo>
                <a:cubicBezTo>
                  <a:pt x="53589" y="2167"/>
                  <a:pt x="53739" y="2318"/>
                  <a:pt x="53739" y="2525"/>
                </a:cubicBezTo>
                <a:cubicBezTo>
                  <a:pt x="53739" y="2732"/>
                  <a:pt x="53589" y="2883"/>
                  <a:pt x="53381" y="2883"/>
                </a:cubicBezTo>
                <a:close/>
                <a:moveTo>
                  <a:pt x="53381" y="905"/>
                </a:moveTo>
                <a:cubicBezTo>
                  <a:pt x="53193" y="905"/>
                  <a:pt x="53042" y="754"/>
                  <a:pt x="53042" y="565"/>
                </a:cubicBezTo>
                <a:cubicBezTo>
                  <a:pt x="53042" y="377"/>
                  <a:pt x="53193" y="226"/>
                  <a:pt x="53381" y="226"/>
                </a:cubicBezTo>
                <a:cubicBezTo>
                  <a:pt x="53589" y="226"/>
                  <a:pt x="53739" y="377"/>
                  <a:pt x="53739" y="565"/>
                </a:cubicBezTo>
                <a:cubicBezTo>
                  <a:pt x="53739" y="754"/>
                  <a:pt x="53589" y="905"/>
                  <a:pt x="53381" y="905"/>
                </a:cubicBezTo>
                <a:close/>
                <a:moveTo>
                  <a:pt x="51422" y="48068"/>
                </a:moveTo>
                <a:cubicBezTo>
                  <a:pt x="51177" y="48068"/>
                  <a:pt x="50970" y="47861"/>
                  <a:pt x="50970" y="47597"/>
                </a:cubicBezTo>
                <a:cubicBezTo>
                  <a:pt x="50970" y="47333"/>
                  <a:pt x="51177" y="47126"/>
                  <a:pt x="51422" y="47126"/>
                </a:cubicBezTo>
                <a:cubicBezTo>
                  <a:pt x="51686" y="47126"/>
                  <a:pt x="51893" y="47333"/>
                  <a:pt x="51893" y="47597"/>
                </a:cubicBezTo>
                <a:cubicBezTo>
                  <a:pt x="51893" y="47861"/>
                  <a:pt x="51686" y="48068"/>
                  <a:pt x="51422" y="48068"/>
                </a:cubicBezTo>
                <a:close/>
                <a:moveTo>
                  <a:pt x="51422" y="46089"/>
                </a:moveTo>
                <a:cubicBezTo>
                  <a:pt x="51177" y="46089"/>
                  <a:pt x="50970" y="45901"/>
                  <a:pt x="50970" y="45637"/>
                </a:cubicBezTo>
                <a:cubicBezTo>
                  <a:pt x="50970" y="45392"/>
                  <a:pt x="51177" y="45185"/>
                  <a:pt x="51422" y="45185"/>
                </a:cubicBezTo>
                <a:cubicBezTo>
                  <a:pt x="51667" y="45185"/>
                  <a:pt x="51874" y="45392"/>
                  <a:pt x="51874" y="45637"/>
                </a:cubicBezTo>
                <a:cubicBezTo>
                  <a:pt x="51874" y="45901"/>
                  <a:pt x="51667" y="46089"/>
                  <a:pt x="51422" y="46089"/>
                </a:cubicBezTo>
                <a:close/>
                <a:moveTo>
                  <a:pt x="51422" y="44092"/>
                </a:moveTo>
                <a:cubicBezTo>
                  <a:pt x="51196" y="44092"/>
                  <a:pt x="51007" y="43904"/>
                  <a:pt x="51007" y="43677"/>
                </a:cubicBezTo>
                <a:cubicBezTo>
                  <a:pt x="51007" y="43451"/>
                  <a:pt x="51196" y="43282"/>
                  <a:pt x="51422" y="43282"/>
                </a:cubicBezTo>
                <a:cubicBezTo>
                  <a:pt x="51648" y="43282"/>
                  <a:pt x="51836" y="43451"/>
                  <a:pt x="51836" y="43677"/>
                </a:cubicBezTo>
                <a:cubicBezTo>
                  <a:pt x="51836" y="43904"/>
                  <a:pt x="51648" y="44092"/>
                  <a:pt x="51422" y="44092"/>
                </a:cubicBezTo>
                <a:close/>
                <a:moveTo>
                  <a:pt x="51422" y="31505"/>
                </a:moveTo>
                <a:cubicBezTo>
                  <a:pt x="51648" y="31505"/>
                  <a:pt x="51836" y="31694"/>
                  <a:pt x="51836" y="31920"/>
                </a:cubicBezTo>
                <a:cubicBezTo>
                  <a:pt x="51836" y="32146"/>
                  <a:pt x="51648" y="32334"/>
                  <a:pt x="51422" y="32334"/>
                </a:cubicBezTo>
                <a:cubicBezTo>
                  <a:pt x="51196" y="32334"/>
                  <a:pt x="51026" y="32146"/>
                  <a:pt x="51026" y="31920"/>
                </a:cubicBezTo>
                <a:cubicBezTo>
                  <a:pt x="51026" y="31694"/>
                  <a:pt x="51196" y="31505"/>
                  <a:pt x="51422" y="31505"/>
                </a:cubicBezTo>
                <a:close/>
                <a:moveTo>
                  <a:pt x="51422" y="34275"/>
                </a:moveTo>
                <a:cubicBezTo>
                  <a:pt x="51215" y="34275"/>
                  <a:pt x="51026" y="34105"/>
                  <a:pt x="51026" y="33879"/>
                </a:cubicBezTo>
                <a:cubicBezTo>
                  <a:pt x="51026" y="33672"/>
                  <a:pt x="51215" y="33484"/>
                  <a:pt x="51422" y="33484"/>
                </a:cubicBezTo>
                <a:cubicBezTo>
                  <a:pt x="51648" y="33484"/>
                  <a:pt x="51818" y="33672"/>
                  <a:pt x="51818" y="33879"/>
                </a:cubicBezTo>
                <a:cubicBezTo>
                  <a:pt x="51818" y="34105"/>
                  <a:pt x="51648" y="34275"/>
                  <a:pt x="51422" y="34275"/>
                </a:cubicBezTo>
                <a:close/>
                <a:moveTo>
                  <a:pt x="51422" y="36235"/>
                </a:moveTo>
                <a:cubicBezTo>
                  <a:pt x="51215" y="36235"/>
                  <a:pt x="51026" y="36065"/>
                  <a:pt x="51026" y="35839"/>
                </a:cubicBezTo>
                <a:cubicBezTo>
                  <a:pt x="51026" y="35632"/>
                  <a:pt x="51215" y="35443"/>
                  <a:pt x="51422" y="35443"/>
                </a:cubicBezTo>
                <a:cubicBezTo>
                  <a:pt x="51648" y="35443"/>
                  <a:pt x="51818" y="35632"/>
                  <a:pt x="51818" y="35839"/>
                </a:cubicBezTo>
                <a:cubicBezTo>
                  <a:pt x="51818" y="36065"/>
                  <a:pt x="51648" y="36235"/>
                  <a:pt x="51422" y="36235"/>
                </a:cubicBezTo>
                <a:close/>
                <a:moveTo>
                  <a:pt x="51422" y="37384"/>
                </a:moveTo>
                <a:cubicBezTo>
                  <a:pt x="51648" y="37384"/>
                  <a:pt x="51836" y="37572"/>
                  <a:pt x="51836" y="37799"/>
                </a:cubicBezTo>
                <a:cubicBezTo>
                  <a:pt x="51836" y="38025"/>
                  <a:pt x="51648" y="38213"/>
                  <a:pt x="51422" y="38213"/>
                </a:cubicBezTo>
                <a:cubicBezTo>
                  <a:pt x="51196" y="38213"/>
                  <a:pt x="51026" y="38025"/>
                  <a:pt x="51026" y="37799"/>
                </a:cubicBezTo>
                <a:cubicBezTo>
                  <a:pt x="51026" y="37572"/>
                  <a:pt x="51196" y="37384"/>
                  <a:pt x="51422" y="37384"/>
                </a:cubicBezTo>
                <a:close/>
                <a:moveTo>
                  <a:pt x="51422" y="41322"/>
                </a:moveTo>
                <a:cubicBezTo>
                  <a:pt x="51648" y="41322"/>
                  <a:pt x="51836" y="41511"/>
                  <a:pt x="51836" y="41737"/>
                </a:cubicBezTo>
                <a:cubicBezTo>
                  <a:pt x="51836" y="41963"/>
                  <a:pt x="51648" y="42151"/>
                  <a:pt x="51422" y="42151"/>
                </a:cubicBezTo>
                <a:cubicBezTo>
                  <a:pt x="51196" y="42151"/>
                  <a:pt x="51026" y="41963"/>
                  <a:pt x="51026" y="41737"/>
                </a:cubicBezTo>
                <a:cubicBezTo>
                  <a:pt x="51026" y="41511"/>
                  <a:pt x="51196" y="41322"/>
                  <a:pt x="51422" y="41322"/>
                </a:cubicBezTo>
                <a:close/>
                <a:moveTo>
                  <a:pt x="51422" y="39363"/>
                </a:moveTo>
                <a:cubicBezTo>
                  <a:pt x="51648" y="39363"/>
                  <a:pt x="51836" y="39551"/>
                  <a:pt x="51836" y="39758"/>
                </a:cubicBezTo>
                <a:cubicBezTo>
                  <a:pt x="51836" y="39984"/>
                  <a:pt x="51648" y="40173"/>
                  <a:pt x="51422" y="40173"/>
                </a:cubicBezTo>
                <a:cubicBezTo>
                  <a:pt x="51196" y="40173"/>
                  <a:pt x="51026" y="39984"/>
                  <a:pt x="51026" y="39758"/>
                </a:cubicBezTo>
                <a:cubicBezTo>
                  <a:pt x="51026" y="39551"/>
                  <a:pt x="51196" y="39363"/>
                  <a:pt x="51422" y="39363"/>
                </a:cubicBezTo>
                <a:close/>
                <a:moveTo>
                  <a:pt x="51422" y="30393"/>
                </a:moveTo>
                <a:cubicBezTo>
                  <a:pt x="51196" y="30393"/>
                  <a:pt x="51007" y="30205"/>
                  <a:pt x="51007" y="29960"/>
                </a:cubicBezTo>
                <a:cubicBezTo>
                  <a:pt x="51007" y="29734"/>
                  <a:pt x="51196" y="29546"/>
                  <a:pt x="51422" y="29546"/>
                </a:cubicBezTo>
                <a:cubicBezTo>
                  <a:pt x="51648" y="29546"/>
                  <a:pt x="51836" y="29734"/>
                  <a:pt x="51836" y="29960"/>
                </a:cubicBezTo>
                <a:cubicBezTo>
                  <a:pt x="51836" y="30205"/>
                  <a:pt x="51648" y="30393"/>
                  <a:pt x="51422" y="30393"/>
                </a:cubicBezTo>
                <a:close/>
                <a:moveTo>
                  <a:pt x="51422" y="27605"/>
                </a:moveTo>
                <a:cubicBezTo>
                  <a:pt x="51648" y="27605"/>
                  <a:pt x="51818" y="27774"/>
                  <a:pt x="51818" y="28000"/>
                </a:cubicBezTo>
                <a:cubicBezTo>
                  <a:pt x="51818" y="28227"/>
                  <a:pt x="51648" y="28396"/>
                  <a:pt x="51422" y="28396"/>
                </a:cubicBezTo>
                <a:cubicBezTo>
                  <a:pt x="51215" y="28396"/>
                  <a:pt x="51026" y="28227"/>
                  <a:pt x="51026" y="28000"/>
                </a:cubicBezTo>
                <a:cubicBezTo>
                  <a:pt x="51026" y="27793"/>
                  <a:pt x="51215" y="27605"/>
                  <a:pt x="51422" y="27605"/>
                </a:cubicBezTo>
                <a:close/>
                <a:moveTo>
                  <a:pt x="51422" y="26455"/>
                </a:moveTo>
                <a:cubicBezTo>
                  <a:pt x="51196" y="26455"/>
                  <a:pt x="51026" y="26286"/>
                  <a:pt x="51026" y="26060"/>
                </a:cubicBezTo>
                <a:cubicBezTo>
                  <a:pt x="51026" y="25833"/>
                  <a:pt x="51196" y="25645"/>
                  <a:pt x="51422" y="25645"/>
                </a:cubicBezTo>
                <a:cubicBezTo>
                  <a:pt x="51648" y="25645"/>
                  <a:pt x="51836" y="25833"/>
                  <a:pt x="51836" y="26060"/>
                </a:cubicBezTo>
                <a:cubicBezTo>
                  <a:pt x="51836" y="26286"/>
                  <a:pt x="51648" y="26455"/>
                  <a:pt x="51422" y="26455"/>
                </a:cubicBezTo>
                <a:close/>
                <a:moveTo>
                  <a:pt x="51422" y="24496"/>
                </a:moveTo>
                <a:cubicBezTo>
                  <a:pt x="51196" y="24496"/>
                  <a:pt x="51026" y="24307"/>
                  <a:pt x="51026" y="24100"/>
                </a:cubicBezTo>
                <a:cubicBezTo>
                  <a:pt x="51026" y="23874"/>
                  <a:pt x="51196" y="23685"/>
                  <a:pt x="51422" y="23685"/>
                </a:cubicBezTo>
                <a:cubicBezTo>
                  <a:pt x="51648" y="23685"/>
                  <a:pt x="51836" y="23874"/>
                  <a:pt x="51836" y="24100"/>
                </a:cubicBezTo>
                <a:cubicBezTo>
                  <a:pt x="51836" y="24307"/>
                  <a:pt x="51648" y="24496"/>
                  <a:pt x="51422" y="24496"/>
                </a:cubicBezTo>
                <a:close/>
                <a:moveTo>
                  <a:pt x="51422" y="22517"/>
                </a:moveTo>
                <a:cubicBezTo>
                  <a:pt x="51215" y="22517"/>
                  <a:pt x="51026" y="22348"/>
                  <a:pt x="51026" y="22121"/>
                </a:cubicBezTo>
                <a:cubicBezTo>
                  <a:pt x="51026" y="21914"/>
                  <a:pt x="51215" y="21726"/>
                  <a:pt x="51422" y="21726"/>
                </a:cubicBezTo>
                <a:cubicBezTo>
                  <a:pt x="51648" y="21726"/>
                  <a:pt x="51818" y="21914"/>
                  <a:pt x="51818" y="22121"/>
                </a:cubicBezTo>
                <a:cubicBezTo>
                  <a:pt x="51818" y="22348"/>
                  <a:pt x="51648" y="22517"/>
                  <a:pt x="51422" y="22517"/>
                </a:cubicBezTo>
                <a:close/>
                <a:moveTo>
                  <a:pt x="51422" y="20558"/>
                </a:moveTo>
                <a:cubicBezTo>
                  <a:pt x="51215" y="20558"/>
                  <a:pt x="51026" y="20388"/>
                  <a:pt x="51026" y="20162"/>
                </a:cubicBezTo>
                <a:cubicBezTo>
                  <a:pt x="51026" y="19955"/>
                  <a:pt x="51215" y="19766"/>
                  <a:pt x="51422" y="19766"/>
                </a:cubicBezTo>
                <a:cubicBezTo>
                  <a:pt x="51648" y="19766"/>
                  <a:pt x="51818" y="19955"/>
                  <a:pt x="51818" y="20162"/>
                </a:cubicBezTo>
                <a:cubicBezTo>
                  <a:pt x="51818" y="20388"/>
                  <a:pt x="51648" y="20558"/>
                  <a:pt x="51422" y="20558"/>
                </a:cubicBezTo>
                <a:close/>
                <a:moveTo>
                  <a:pt x="51422" y="18598"/>
                </a:moveTo>
                <a:cubicBezTo>
                  <a:pt x="51215" y="18598"/>
                  <a:pt x="51026" y="18428"/>
                  <a:pt x="51026" y="18202"/>
                </a:cubicBezTo>
                <a:cubicBezTo>
                  <a:pt x="51026" y="17995"/>
                  <a:pt x="51215" y="17825"/>
                  <a:pt x="51422" y="17825"/>
                </a:cubicBezTo>
                <a:cubicBezTo>
                  <a:pt x="51648" y="17825"/>
                  <a:pt x="51818" y="17995"/>
                  <a:pt x="51818" y="18202"/>
                </a:cubicBezTo>
                <a:cubicBezTo>
                  <a:pt x="51818" y="18428"/>
                  <a:pt x="51648" y="18598"/>
                  <a:pt x="51422" y="18598"/>
                </a:cubicBezTo>
                <a:close/>
                <a:moveTo>
                  <a:pt x="51422" y="16638"/>
                </a:moveTo>
                <a:cubicBezTo>
                  <a:pt x="51215" y="16638"/>
                  <a:pt x="51026" y="16469"/>
                  <a:pt x="51026" y="16243"/>
                </a:cubicBezTo>
                <a:cubicBezTo>
                  <a:pt x="51026" y="16035"/>
                  <a:pt x="51215" y="15847"/>
                  <a:pt x="51422" y="15847"/>
                </a:cubicBezTo>
                <a:cubicBezTo>
                  <a:pt x="51648" y="15847"/>
                  <a:pt x="51818" y="16035"/>
                  <a:pt x="51818" y="16243"/>
                </a:cubicBezTo>
                <a:cubicBezTo>
                  <a:pt x="51818" y="16469"/>
                  <a:pt x="51648" y="16638"/>
                  <a:pt x="51422" y="16638"/>
                </a:cubicBezTo>
                <a:close/>
                <a:moveTo>
                  <a:pt x="51422" y="14660"/>
                </a:moveTo>
                <a:cubicBezTo>
                  <a:pt x="51215" y="14660"/>
                  <a:pt x="51045" y="14490"/>
                  <a:pt x="51045" y="14283"/>
                </a:cubicBezTo>
                <a:cubicBezTo>
                  <a:pt x="51045" y="14076"/>
                  <a:pt x="51215" y="13906"/>
                  <a:pt x="51422" y="13906"/>
                </a:cubicBezTo>
                <a:cubicBezTo>
                  <a:pt x="51629" y="13906"/>
                  <a:pt x="51799" y="14076"/>
                  <a:pt x="51799" y="14283"/>
                </a:cubicBezTo>
                <a:cubicBezTo>
                  <a:pt x="51799" y="14490"/>
                  <a:pt x="51629" y="14660"/>
                  <a:pt x="51422" y="14660"/>
                </a:cubicBezTo>
                <a:close/>
                <a:moveTo>
                  <a:pt x="51422" y="12681"/>
                </a:moveTo>
                <a:cubicBezTo>
                  <a:pt x="51215" y="12681"/>
                  <a:pt x="51045" y="12531"/>
                  <a:pt x="51045" y="12323"/>
                </a:cubicBezTo>
                <a:cubicBezTo>
                  <a:pt x="51045" y="12116"/>
                  <a:pt x="51215" y="11965"/>
                  <a:pt x="51422" y="11965"/>
                </a:cubicBezTo>
                <a:cubicBezTo>
                  <a:pt x="51629" y="11965"/>
                  <a:pt x="51799" y="12116"/>
                  <a:pt x="51799" y="12323"/>
                </a:cubicBezTo>
                <a:cubicBezTo>
                  <a:pt x="51799" y="12531"/>
                  <a:pt x="51629" y="12681"/>
                  <a:pt x="51422" y="12681"/>
                </a:cubicBezTo>
                <a:close/>
                <a:moveTo>
                  <a:pt x="51422" y="10741"/>
                </a:moveTo>
                <a:cubicBezTo>
                  <a:pt x="51215" y="10741"/>
                  <a:pt x="51045" y="10571"/>
                  <a:pt x="51045" y="10364"/>
                </a:cubicBezTo>
                <a:cubicBezTo>
                  <a:pt x="51045" y="10156"/>
                  <a:pt x="51215" y="9987"/>
                  <a:pt x="51422" y="9987"/>
                </a:cubicBezTo>
                <a:cubicBezTo>
                  <a:pt x="51629" y="9987"/>
                  <a:pt x="51799" y="10156"/>
                  <a:pt x="51799" y="10364"/>
                </a:cubicBezTo>
                <a:cubicBezTo>
                  <a:pt x="51799" y="10571"/>
                  <a:pt x="51629" y="10741"/>
                  <a:pt x="51422" y="10741"/>
                </a:cubicBezTo>
                <a:close/>
                <a:moveTo>
                  <a:pt x="51422" y="8781"/>
                </a:moveTo>
                <a:cubicBezTo>
                  <a:pt x="51215" y="8781"/>
                  <a:pt x="51045" y="8611"/>
                  <a:pt x="51045" y="8404"/>
                </a:cubicBezTo>
                <a:cubicBezTo>
                  <a:pt x="51045" y="8197"/>
                  <a:pt x="51215" y="8046"/>
                  <a:pt x="51422" y="8046"/>
                </a:cubicBezTo>
                <a:cubicBezTo>
                  <a:pt x="51629" y="8046"/>
                  <a:pt x="51799" y="8197"/>
                  <a:pt x="51799" y="8404"/>
                </a:cubicBezTo>
                <a:cubicBezTo>
                  <a:pt x="51799" y="8611"/>
                  <a:pt x="51629" y="8781"/>
                  <a:pt x="51422" y="8781"/>
                </a:cubicBezTo>
                <a:close/>
                <a:moveTo>
                  <a:pt x="51422" y="6802"/>
                </a:moveTo>
                <a:cubicBezTo>
                  <a:pt x="51233" y="6802"/>
                  <a:pt x="51064" y="6652"/>
                  <a:pt x="51064" y="6444"/>
                </a:cubicBezTo>
                <a:cubicBezTo>
                  <a:pt x="51064" y="6237"/>
                  <a:pt x="51233" y="6086"/>
                  <a:pt x="51422" y="6086"/>
                </a:cubicBezTo>
                <a:cubicBezTo>
                  <a:pt x="51629" y="6086"/>
                  <a:pt x="51780" y="6237"/>
                  <a:pt x="51780" y="6444"/>
                </a:cubicBezTo>
                <a:cubicBezTo>
                  <a:pt x="51780" y="6652"/>
                  <a:pt x="51629" y="6802"/>
                  <a:pt x="51422" y="6802"/>
                </a:cubicBezTo>
                <a:close/>
                <a:moveTo>
                  <a:pt x="51422" y="4843"/>
                </a:moveTo>
                <a:cubicBezTo>
                  <a:pt x="51233" y="4843"/>
                  <a:pt x="51064" y="4673"/>
                  <a:pt x="51064" y="4485"/>
                </a:cubicBezTo>
                <a:cubicBezTo>
                  <a:pt x="51064" y="4277"/>
                  <a:pt x="51233" y="4127"/>
                  <a:pt x="51422" y="4127"/>
                </a:cubicBezTo>
                <a:cubicBezTo>
                  <a:pt x="51629" y="4127"/>
                  <a:pt x="51780" y="4277"/>
                  <a:pt x="51780" y="4485"/>
                </a:cubicBezTo>
                <a:cubicBezTo>
                  <a:pt x="51780" y="4673"/>
                  <a:pt x="51629" y="4843"/>
                  <a:pt x="51422" y="4843"/>
                </a:cubicBezTo>
                <a:close/>
                <a:moveTo>
                  <a:pt x="51422" y="2883"/>
                </a:moveTo>
                <a:cubicBezTo>
                  <a:pt x="51233" y="2883"/>
                  <a:pt x="51064" y="2732"/>
                  <a:pt x="51064" y="2525"/>
                </a:cubicBezTo>
                <a:cubicBezTo>
                  <a:pt x="51064" y="2318"/>
                  <a:pt x="51233" y="2167"/>
                  <a:pt x="51422" y="2167"/>
                </a:cubicBezTo>
                <a:cubicBezTo>
                  <a:pt x="51629" y="2167"/>
                  <a:pt x="51780" y="2318"/>
                  <a:pt x="51780" y="2525"/>
                </a:cubicBezTo>
                <a:cubicBezTo>
                  <a:pt x="51780" y="2732"/>
                  <a:pt x="51629" y="2883"/>
                  <a:pt x="51422" y="2883"/>
                </a:cubicBezTo>
                <a:close/>
                <a:moveTo>
                  <a:pt x="51422" y="923"/>
                </a:moveTo>
                <a:cubicBezTo>
                  <a:pt x="51233" y="923"/>
                  <a:pt x="51064" y="754"/>
                  <a:pt x="51064" y="565"/>
                </a:cubicBezTo>
                <a:cubicBezTo>
                  <a:pt x="51064" y="358"/>
                  <a:pt x="51233" y="207"/>
                  <a:pt x="51422" y="207"/>
                </a:cubicBezTo>
                <a:cubicBezTo>
                  <a:pt x="51629" y="207"/>
                  <a:pt x="51780" y="358"/>
                  <a:pt x="51780" y="565"/>
                </a:cubicBezTo>
                <a:cubicBezTo>
                  <a:pt x="51780" y="754"/>
                  <a:pt x="51629" y="923"/>
                  <a:pt x="51422" y="923"/>
                </a:cubicBezTo>
                <a:close/>
                <a:moveTo>
                  <a:pt x="51422" y="55888"/>
                </a:moveTo>
                <a:cubicBezTo>
                  <a:pt x="51177" y="55888"/>
                  <a:pt x="50970" y="55699"/>
                  <a:pt x="50970" y="55435"/>
                </a:cubicBezTo>
                <a:cubicBezTo>
                  <a:pt x="50970" y="55190"/>
                  <a:pt x="51177" y="54983"/>
                  <a:pt x="51422" y="54983"/>
                </a:cubicBezTo>
                <a:cubicBezTo>
                  <a:pt x="51667" y="54983"/>
                  <a:pt x="51874" y="55190"/>
                  <a:pt x="51874" y="55435"/>
                </a:cubicBezTo>
                <a:cubicBezTo>
                  <a:pt x="51874" y="55699"/>
                  <a:pt x="51667" y="55888"/>
                  <a:pt x="51422" y="55888"/>
                </a:cubicBezTo>
                <a:close/>
                <a:moveTo>
                  <a:pt x="51422" y="53928"/>
                </a:moveTo>
                <a:cubicBezTo>
                  <a:pt x="51177" y="53928"/>
                  <a:pt x="50970" y="53721"/>
                  <a:pt x="50970" y="53476"/>
                </a:cubicBezTo>
                <a:cubicBezTo>
                  <a:pt x="50970" y="53231"/>
                  <a:pt x="51177" y="53023"/>
                  <a:pt x="51422" y="53023"/>
                </a:cubicBezTo>
                <a:cubicBezTo>
                  <a:pt x="51667" y="53023"/>
                  <a:pt x="51874" y="53231"/>
                  <a:pt x="51874" y="53476"/>
                </a:cubicBezTo>
                <a:cubicBezTo>
                  <a:pt x="51874" y="53721"/>
                  <a:pt x="51667" y="53928"/>
                  <a:pt x="51422" y="53928"/>
                </a:cubicBezTo>
                <a:close/>
                <a:moveTo>
                  <a:pt x="51422" y="50027"/>
                </a:moveTo>
                <a:cubicBezTo>
                  <a:pt x="51177" y="50027"/>
                  <a:pt x="50970" y="49820"/>
                  <a:pt x="50970" y="49556"/>
                </a:cubicBezTo>
                <a:cubicBezTo>
                  <a:pt x="50970" y="49311"/>
                  <a:pt x="51177" y="49104"/>
                  <a:pt x="51422" y="49104"/>
                </a:cubicBezTo>
                <a:cubicBezTo>
                  <a:pt x="51667" y="49104"/>
                  <a:pt x="51874" y="49311"/>
                  <a:pt x="51874" y="49556"/>
                </a:cubicBezTo>
                <a:cubicBezTo>
                  <a:pt x="51874" y="49820"/>
                  <a:pt x="51667" y="50027"/>
                  <a:pt x="51422" y="50027"/>
                </a:cubicBezTo>
                <a:close/>
                <a:moveTo>
                  <a:pt x="51422" y="51987"/>
                </a:moveTo>
                <a:cubicBezTo>
                  <a:pt x="51177" y="51987"/>
                  <a:pt x="50970" y="51780"/>
                  <a:pt x="50970" y="51516"/>
                </a:cubicBezTo>
                <a:cubicBezTo>
                  <a:pt x="50970" y="51271"/>
                  <a:pt x="51177" y="51064"/>
                  <a:pt x="51422" y="51064"/>
                </a:cubicBezTo>
                <a:cubicBezTo>
                  <a:pt x="51667" y="51064"/>
                  <a:pt x="51874" y="51271"/>
                  <a:pt x="51874" y="51516"/>
                </a:cubicBezTo>
                <a:cubicBezTo>
                  <a:pt x="51874" y="51780"/>
                  <a:pt x="51667" y="51987"/>
                  <a:pt x="51422" y="51987"/>
                </a:cubicBezTo>
                <a:close/>
                <a:moveTo>
                  <a:pt x="51422" y="56924"/>
                </a:moveTo>
                <a:cubicBezTo>
                  <a:pt x="51686" y="56924"/>
                  <a:pt x="51893" y="57131"/>
                  <a:pt x="51893" y="57395"/>
                </a:cubicBezTo>
                <a:cubicBezTo>
                  <a:pt x="51893" y="57527"/>
                  <a:pt x="51855" y="57621"/>
                  <a:pt x="51780" y="57715"/>
                </a:cubicBezTo>
                <a:cubicBezTo>
                  <a:pt x="51629" y="57753"/>
                  <a:pt x="51497" y="57809"/>
                  <a:pt x="51346" y="57847"/>
                </a:cubicBezTo>
                <a:cubicBezTo>
                  <a:pt x="51120" y="57809"/>
                  <a:pt x="50951" y="57640"/>
                  <a:pt x="50951" y="57395"/>
                </a:cubicBezTo>
                <a:cubicBezTo>
                  <a:pt x="50951" y="57131"/>
                  <a:pt x="51158" y="56924"/>
                  <a:pt x="51422" y="56924"/>
                </a:cubicBezTo>
                <a:close/>
                <a:moveTo>
                  <a:pt x="49462" y="57885"/>
                </a:moveTo>
                <a:cubicBezTo>
                  <a:pt x="49198" y="57885"/>
                  <a:pt x="48991" y="57659"/>
                  <a:pt x="48991" y="57395"/>
                </a:cubicBezTo>
                <a:cubicBezTo>
                  <a:pt x="48991" y="57131"/>
                  <a:pt x="49198" y="56924"/>
                  <a:pt x="49462" y="56924"/>
                </a:cubicBezTo>
                <a:cubicBezTo>
                  <a:pt x="49726" y="56924"/>
                  <a:pt x="49933" y="57131"/>
                  <a:pt x="49933" y="57395"/>
                </a:cubicBezTo>
                <a:cubicBezTo>
                  <a:pt x="49933" y="57659"/>
                  <a:pt x="49726" y="57885"/>
                  <a:pt x="49462" y="57885"/>
                </a:cubicBezTo>
                <a:close/>
                <a:moveTo>
                  <a:pt x="49462" y="49104"/>
                </a:moveTo>
                <a:cubicBezTo>
                  <a:pt x="49707" y="49104"/>
                  <a:pt x="49914" y="49311"/>
                  <a:pt x="49914" y="49575"/>
                </a:cubicBezTo>
                <a:cubicBezTo>
                  <a:pt x="49914" y="49820"/>
                  <a:pt x="49707" y="50027"/>
                  <a:pt x="49462" y="50027"/>
                </a:cubicBezTo>
                <a:cubicBezTo>
                  <a:pt x="49217" y="50027"/>
                  <a:pt x="49010" y="49820"/>
                  <a:pt x="49010" y="49575"/>
                </a:cubicBezTo>
                <a:cubicBezTo>
                  <a:pt x="49010" y="49311"/>
                  <a:pt x="49217" y="49104"/>
                  <a:pt x="49462" y="49104"/>
                </a:cubicBezTo>
                <a:close/>
                <a:moveTo>
                  <a:pt x="49462" y="51064"/>
                </a:moveTo>
                <a:cubicBezTo>
                  <a:pt x="49707" y="51064"/>
                  <a:pt x="49914" y="51271"/>
                  <a:pt x="49914" y="51516"/>
                </a:cubicBezTo>
                <a:cubicBezTo>
                  <a:pt x="49914" y="51780"/>
                  <a:pt x="49707" y="51987"/>
                  <a:pt x="49462" y="51987"/>
                </a:cubicBezTo>
                <a:cubicBezTo>
                  <a:pt x="49217" y="51987"/>
                  <a:pt x="49010" y="51780"/>
                  <a:pt x="49010" y="51516"/>
                </a:cubicBezTo>
                <a:cubicBezTo>
                  <a:pt x="49010" y="51271"/>
                  <a:pt x="49217" y="51064"/>
                  <a:pt x="49462" y="51064"/>
                </a:cubicBezTo>
                <a:close/>
                <a:moveTo>
                  <a:pt x="49462" y="55002"/>
                </a:moveTo>
                <a:cubicBezTo>
                  <a:pt x="49707" y="55002"/>
                  <a:pt x="49914" y="55190"/>
                  <a:pt x="49914" y="55454"/>
                </a:cubicBezTo>
                <a:cubicBezTo>
                  <a:pt x="49914" y="55699"/>
                  <a:pt x="49707" y="55906"/>
                  <a:pt x="49462" y="55906"/>
                </a:cubicBezTo>
                <a:cubicBezTo>
                  <a:pt x="49217" y="55906"/>
                  <a:pt x="49010" y="55699"/>
                  <a:pt x="49010" y="55454"/>
                </a:cubicBezTo>
                <a:cubicBezTo>
                  <a:pt x="49010" y="55190"/>
                  <a:pt x="49217" y="55002"/>
                  <a:pt x="49462" y="55002"/>
                </a:cubicBezTo>
                <a:close/>
                <a:moveTo>
                  <a:pt x="49462" y="53023"/>
                </a:moveTo>
                <a:cubicBezTo>
                  <a:pt x="49707" y="53023"/>
                  <a:pt x="49914" y="53231"/>
                  <a:pt x="49914" y="53476"/>
                </a:cubicBezTo>
                <a:cubicBezTo>
                  <a:pt x="49914" y="53739"/>
                  <a:pt x="49707" y="53947"/>
                  <a:pt x="49462" y="53947"/>
                </a:cubicBezTo>
                <a:cubicBezTo>
                  <a:pt x="49217" y="53947"/>
                  <a:pt x="49010" y="53739"/>
                  <a:pt x="49010" y="53476"/>
                </a:cubicBezTo>
                <a:cubicBezTo>
                  <a:pt x="49010" y="53231"/>
                  <a:pt x="49217" y="53023"/>
                  <a:pt x="49462" y="53023"/>
                </a:cubicBezTo>
                <a:close/>
                <a:moveTo>
                  <a:pt x="49462" y="48068"/>
                </a:moveTo>
                <a:cubicBezTo>
                  <a:pt x="49198" y="48068"/>
                  <a:pt x="48991" y="47861"/>
                  <a:pt x="48991" y="47597"/>
                </a:cubicBezTo>
                <a:cubicBezTo>
                  <a:pt x="48991" y="47333"/>
                  <a:pt x="49198" y="47126"/>
                  <a:pt x="49462" y="47126"/>
                </a:cubicBezTo>
                <a:cubicBezTo>
                  <a:pt x="49726" y="47126"/>
                  <a:pt x="49933" y="47333"/>
                  <a:pt x="49933" y="47597"/>
                </a:cubicBezTo>
                <a:cubicBezTo>
                  <a:pt x="49933" y="47861"/>
                  <a:pt x="49726" y="48068"/>
                  <a:pt x="49462" y="48068"/>
                </a:cubicBezTo>
                <a:close/>
                <a:moveTo>
                  <a:pt x="49462" y="46108"/>
                </a:moveTo>
                <a:cubicBezTo>
                  <a:pt x="49198" y="46108"/>
                  <a:pt x="48991" y="45901"/>
                  <a:pt x="48991" y="45637"/>
                </a:cubicBezTo>
                <a:cubicBezTo>
                  <a:pt x="48991" y="45373"/>
                  <a:pt x="49198" y="45166"/>
                  <a:pt x="49462" y="45166"/>
                </a:cubicBezTo>
                <a:cubicBezTo>
                  <a:pt x="49726" y="45166"/>
                  <a:pt x="49933" y="45373"/>
                  <a:pt x="49933" y="45637"/>
                </a:cubicBezTo>
                <a:cubicBezTo>
                  <a:pt x="49933" y="45901"/>
                  <a:pt x="49726" y="46108"/>
                  <a:pt x="49462" y="46108"/>
                </a:cubicBezTo>
                <a:close/>
                <a:moveTo>
                  <a:pt x="49462" y="44092"/>
                </a:moveTo>
                <a:cubicBezTo>
                  <a:pt x="49236" y="44092"/>
                  <a:pt x="49048" y="43904"/>
                  <a:pt x="49048" y="43677"/>
                </a:cubicBezTo>
                <a:cubicBezTo>
                  <a:pt x="49048" y="43451"/>
                  <a:pt x="49236" y="43263"/>
                  <a:pt x="49462" y="43263"/>
                </a:cubicBezTo>
                <a:cubicBezTo>
                  <a:pt x="49688" y="43263"/>
                  <a:pt x="49877" y="43451"/>
                  <a:pt x="49877" y="43677"/>
                </a:cubicBezTo>
                <a:cubicBezTo>
                  <a:pt x="49877" y="43904"/>
                  <a:pt x="49688" y="44092"/>
                  <a:pt x="49462" y="44092"/>
                </a:cubicBezTo>
                <a:close/>
                <a:moveTo>
                  <a:pt x="49462" y="42132"/>
                </a:moveTo>
                <a:cubicBezTo>
                  <a:pt x="49236" y="42132"/>
                  <a:pt x="49048" y="41944"/>
                  <a:pt x="49048" y="41718"/>
                </a:cubicBezTo>
                <a:cubicBezTo>
                  <a:pt x="49048" y="41492"/>
                  <a:pt x="49236" y="41322"/>
                  <a:pt x="49462" y="41322"/>
                </a:cubicBezTo>
                <a:cubicBezTo>
                  <a:pt x="49688" y="41322"/>
                  <a:pt x="49877" y="41492"/>
                  <a:pt x="49877" y="41718"/>
                </a:cubicBezTo>
                <a:cubicBezTo>
                  <a:pt x="49877" y="41944"/>
                  <a:pt x="49688" y="42132"/>
                  <a:pt x="49462" y="42132"/>
                </a:cubicBezTo>
                <a:close/>
                <a:moveTo>
                  <a:pt x="49462" y="40173"/>
                </a:moveTo>
                <a:cubicBezTo>
                  <a:pt x="49236" y="40173"/>
                  <a:pt x="49048" y="39984"/>
                  <a:pt x="49048" y="39758"/>
                </a:cubicBezTo>
                <a:cubicBezTo>
                  <a:pt x="49048" y="39532"/>
                  <a:pt x="49236" y="39363"/>
                  <a:pt x="49462" y="39363"/>
                </a:cubicBezTo>
                <a:cubicBezTo>
                  <a:pt x="49688" y="39363"/>
                  <a:pt x="49877" y="39532"/>
                  <a:pt x="49877" y="39758"/>
                </a:cubicBezTo>
                <a:cubicBezTo>
                  <a:pt x="49877" y="39984"/>
                  <a:pt x="49688" y="40173"/>
                  <a:pt x="49462" y="40173"/>
                </a:cubicBezTo>
                <a:close/>
                <a:moveTo>
                  <a:pt x="49462" y="31524"/>
                </a:moveTo>
                <a:cubicBezTo>
                  <a:pt x="49688" y="31524"/>
                  <a:pt x="49858" y="31694"/>
                  <a:pt x="49858" y="31920"/>
                </a:cubicBezTo>
                <a:cubicBezTo>
                  <a:pt x="49858" y="32127"/>
                  <a:pt x="49688" y="32315"/>
                  <a:pt x="49462" y="32315"/>
                </a:cubicBezTo>
                <a:cubicBezTo>
                  <a:pt x="49236" y="32315"/>
                  <a:pt x="49066" y="32127"/>
                  <a:pt x="49066" y="31920"/>
                </a:cubicBezTo>
                <a:cubicBezTo>
                  <a:pt x="49066" y="31694"/>
                  <a:pt x="49236" y="31524"/>
                  <a:pt x="49462" y="31524"/>
                </a:cubicBezTo>
                <a:close/>
                <a:moveTo>
                  <a:pt x="49462" y="33484"/>
                </a:moveTo>
                <a:cubicBezTo>
                  <a:pt x="49688" y="33484"/>
                  <a:pt x="49858" y="33672"/>
                  <a:pt x="49858" y="33879"/>
                </a:cubicBezTo>
                <a:cubicBezTo>
                  <a:pt x="49858" y="34105"/>
                  <a:pt x="49688" y="34275"/>
                  <a:pt x="49462" y="34275"/>
                </a:cubicBezTo>
                <a:cubicBezTo>
                  <a:pt x="49236" y="34275"/>
                  <a:pt x="49066" y="34105"/>
                  <a:pt x="49066" y="33879"/>
                </a:cubicBezTo>
                <a:cubicBezTo>
                  <a:pt x="49066" y="33653"/>
                  <a:pt x="49236" y="33484"/>
                  <a:pt x="49462" y="33484"/>
                </a:cubicBezTo>
                <a:close/>
                <a:moveTo>
                  <a:pt x="49462" y="37403"/>
                </a:moveTo>
                <a:cubicBezTo>
                  <a:pt x="49688" y="37403"/>
                  <a:pt x="49858" y="37572"/>
                  <a:pt x="49858" y="37799"/>
                </a:cubicBezTo>
                <a:cubicBezTo>
                  <a:pt x="49858" y="38025"/>
                  <a:pt x="49688" y="38194"/>
                  <a:pt x="49462" y="38194"/>
                </a:cubicBezTo>
                <a:cubicBezTo>
                  <a:pt x="49236" y="38194"/>
                  <a:pt x="49066" y="38025"/>
                  <a:pt x="49066" y="37799"/>
                </a:cubicBezTo>
                <a:cubicBezTo>
                  <a:pt x="49066" y="37572"/>
                  <a:pt x="49236" y="37403"/>
                  <a:pt x="49462" y="37403"/>
                </a:cubicBezTo>
                <a:close/>
                <a:moveTo>
                  <a:pt x="49462" y="35443"/>
                </a:moveTo>
                <a:cubicBezTo>
                  <a:pt x="49688" y="35443"/>
                  <a:pt x="49858" y="35632"/>
                  <a:pt x="49858" y="35839"/>
                </a:cubicBezTo>
                <a:cubicBezTo>
                  <a:pt x="49858" y="36065"/>
                  <a:pt x="49688" y="36235"/>
                  <a:pt x="49462" y="36235"/>
                </a:cubicBezTo>
                <a:cubicBezTo>
                  <a:pt x="49236" y="36235"/>
                  <a:pt x="49066" y="36065"/>
                  <a:pt x="49066" y="35839"/>
                </a:cubicBezTo>
                <a:cubicBezTo>
                  <a:pt x="49066" y="35632"/>
                  <a:pt x="49236" y="35443"/>
                  <a:pt x="49462" y="35443"/>
                </a:cubicBezTo>
                <a:close/>
                <a:moveTo>
                  <a:pt x="49462" y="30375"/>
                </a:moveTo>
                <a:cubicBezTo>
                  <a:pt x="49236" y="30375"/>
                  <a:pt x="49048" y="30186"/>
                  <a:pt x="49048" y="29960"/>
                </a:cubicBezTo>
                <a:cubicBezTo>
                  <a:pt x="49048" y="29734"/>
                  <a:pt x="49236" y="29546"/>
                  <a:pt x="49462" y="29546"/>
                </a:cubicBezTo>
                <a:cubicBezTo>
                  <a:pt x="49688" y="29546"/>
                  <a:pt x="49877" y="29734"/>
                  <a:pt x="49877" y="29960"/>
                </a:cubicBezTo>
                <a:cubicBezTo>
                  <a:pt x="49877" y="30186"/>
                  <a:pt x="49688" y="30375"/>
                  <a:pt x="49462" y="30375"/>
                </a:cubicBezTo>
                <a:close/>
                <a:moveTo>
                  <a:pt x="49462" y="28396"/>
                </a:moveTo>
                <a:cubicBezTo>
                  <a:pt x="49236" y="28396"/>
                  <a:pt x="49048" y="28227"/>
                  <a:pt x="49048" y="28000"/>
                </a:cubicBezTo>
                <a:cubicBezTo>
                  <a:pt x="49048" y="27774"/>
                  <a:pt x="49236" y="27586"/>
                  <a:pt x="49462" y="27586"/>
                </a:cubicBezTo>
                <a:cubicBezTo>
                  <a:pt x="49688" y="27586"/>
                  <a:pt x="49877" y="27774"/>
                  <a:pt x="49877" y="28000"/>
                </a:cubicBezTo>
                <a:cubicBezTo>
                  <a:pt x="49877" y="28227"/>
                  <a:pt x="49688" y="28396"/>
                  <a:pt x="49462" y="28396"/>
                </a:cubicBezTo>
                <a:close/>
                <a:moveTo>
                  <a:pt x="49462" y="26455"/>
                </a:moveTo>
                <a:cubicBezTo>
                  <a:pt x="49236" y="26455"/>
                  <a:pt x="49066" y="26267"/>
                  <a:pt x="49066" y="26041"/>
                </a:cubicBezTo>
                <a:cubicBezTo>
                  <a:pt x="49066" y="25815"/>
                  <a:pt x="49236" y="25645"/>
                  <a:pt x="49462" y="25645"/>
                </a:cubicBezTo>
                <a:cubicBezTo>
                  <a:pt x="49688" y="25645"/>
                  <a:pt x="49858" y="25815"/>
                  <a:pt x="49858" y="26041"/>
                </a:cubicBezTo>
                <a:cubicBezTo>
                  <a:pt x="49858" y="26267"/>
                  <a:pt x="49688" y="26455"/>
                  <a:pt x="49462" y="26455"/>
                </a:cubicBezTo>
                <a:close/>
                <a:moveTo>
                  <a:pt x="49462" y="24477"/>
                </a:moveTo>
                <a:cubicBezTo>
                  <a:pt x="49236" y="24477"/>
                  <a:pt x="49066" y="24307"/>
                  <a:pt x="49066" y="24081"/>
                </a:cubicBezTo>
                <a:cubicBezTo>
                  <a:pt x="49066" y="23855"/>
                  <a:pt x="49236" y="23685"/>
                  <a:pt x="49462" y="23685"/>
                </a:cubicBezTo>
                <a:cubicBezTo>
                  <a:pt x="49688" y="23685"/>
                  <a:pt x="49858" y="23855"/>
                  <a:pt x="49858" y="24081"/>
                </a:cubicBezTo>
                <a:cubicBezTo>
                  <a:pt x="49858" y="24307"/>
                  <a:pt x="49688" y="24477"/>
                  <a:pt x="49462" y="24477"/>
                </a:cubicBezTo>
                <a:close/>
                <a:moveTo>
                  <a:pt x="49462" y="22517"/>
                </a:moveTo>
                <a:cubicBezTo>
                  <a:pt x="49255" y="22517"/>
                  <a:pt x="49066" y="22329"/>
                  <a:pt x="49066" y="22121"/>
                </a:cubicBezTo>
                <a:cubicBezTo>
                  <a:pt x="49066" y="21895"/>
                  <a:pt x="49255" y="21726"/>
                  <a:pt x="49462" y="21726"/>
                </a:cubicBezTo>
                <a:cubicBezTo>
                  <a:pt x="49688" y="21726"/>
                  <a:pt x="49858" y="21895"/>
                  <a:pt x="49858" y="22121"/>
                </a:cubicBezTo>
                <a:cubicBezTo>
                  <a:pt x="49858" y="22329"/>
                  <a:pt x="49688" y="22517"/>
                  <a:pt x="49462" y="22517"/>
                </a:cubicBezTo>
                <a:close/>
                <a:moveTo>
                  <a:pt x="49462" y="20558"/>
                </a:moveTo>
                <a:cubicBezTo>
                  <a:pt x="49255" y="20558"/>
                  <a:pt x="49066" y="20388"/>
                  <a:pt x="49066" y="20162"/>
                </a:cubicBezTo>
                <a:cubicBezTo>
                  <a:pt x="49066" y="19936"/>
                  <a:pt x="49255" y="19766"/>
                  <a:pt x="49462" y="19766"/>
                </a:cubicBezTo>
                <a:cubicBezTo>
                  <a:pt x="49688" y="19766"/>
                  <a:pt x="49858" y="19936"/>
                  <a:pt x="49858" y="20162"/>
                </a:cubicBezTo>
                <a:cubicBezTo>
                  <a:pt x="49858" y="20388"/>
                  <a:pt x="49688" y="20558"/>
                  <a:pt x="49462" y="20558"/>
                </a:cubicBezTo>
                <a:close/>
                <a:moveTo>
                  <a:pt x="49462" y="18579"/>
                </a:moveTo>
                <a:cubicBezTo>
                  <a:pt x="49255" y="18579"/>
                  <a:pt x="49066" y="18409"/>
                  <a:pt x="49066" y="18202"/>
                </a:cubicBezTo>
                <a:cubicBezTo>
                  <a:pt x="49066" y="17995"/>
                  <a:pt x="49255" y="17807"/>
                  <a:pt x="49462" y="17807"/>
                </a:cubicBezTo>
                <a:cubicBezTo>
                  <a:pt x="49688" y="17807"/>
                  <a:pt x="49858" y="17995"/>
                  <a:pt x="49858" y="18202"/>
                </a:cubicBezTo>
                <a:cubicBezTo>
                  <a:pt x="49858" y="18409"/>
                  <a:pt x="49688" y="18579"/>
                  <a:pt x="49462" y="18579"/>
                </a:cubicBezTo>
                <a:close/>
                <a:moveTo>
                  <a:pt x="49462" y="16638"/>
                </a:moveTo>
                <a:cubicBezTo>
                  <a:pt x="49255" y="16638"/>
                  <a:pt x="49066" y="16450"/>
                  <a:pt x="49066" y="16243"/>
                </a:cubicBezTo>
                <a:cubicBezTo>
                  <a:pt x="49066" y="16016"/>
                  <a:pt x="49255" y="15847"/>
                  <a:pt x="49462" y="15847"/>
                </a:cubicBezTo>
                <a:cubicBezTo>
                  <a:pt x="49688" y="15847"/>
                  <a:pt x="49858" y="16016"/>
                  <a:pt x="49858" y="16243"/>
                </a:cubicBezTo>
                <a:cubicBezTo>
                  <a:pt x="49858" y="16450"/>
                  <a:pt x="49688" y="16638"/>
                  <a:pt x="49462" y="16638"/>
                </a:cubicBezTo>
                <a:close/>
                <a:moveTo>
                  <a:pt x="49462" y="13906"/>
                </a:moveTo>
                <a:cubicBezTo>
                  <a:pt x="49669" y="13906"/>
                  <a:pt x="49839" y="14076"/>
                  <a:pt x="49839" y="14283"/>
                </a:cubicBezTo>
                <a:cubicBezTo>
                  <a:pt x="49839" y="14490"/>
                  <a:pt x="49669" y="14641"/>
                  <a:pt x="49462" y="14641"/>
                </a:cubicBezTo>
                <a:cubicBezTo>
                  <a:pt x="49255" y="14641"/>
                  <a:pt x="49085" y="14490"/>
                  <a:pt x="49085" y="14283"/>
                </a:cubicBezTo>
                <a:cubicBezTo>
                  <a:pt x="49085" y="14076"/>
                  <a:pt x="49255" y="13906"/>
                  <a:pt x="49462" y="13906"/>
                </a:cubicBezTo>
                <a:close/>
                <a:moveTo>
                  <a:pt x="49462" y="11946"/>
                </a:moveTo>
                <a:cubicBezTo>
                  <a:pt x="49669" y="11946"/>
                  <a:pt x="49839" y="12116"/>
                  <a:pt x="49839" y="12323"/>
                </a:cubicBezTo>
                <a:cubicBezTo>
                  <a:pt x="49839" y="12512"/>
                  <a:pt x="49669" y="12681"/>
                  <a:pt x="49462" y="12681"/>
                </a:cubicBezTo>
                <a:cubicBezTo>
                  <a:pt x="49255" y="12681"/>
                  <a:pt x="49085" y="12512"/>
                  <a:pt x="49085" y="12323"/>
                </a:cubicBezTo>
                <a:cubicBezTo>
                  <a:pt x="49085" y="12116"/>
                  <a:pt x="49255" y="11946"/>
                  <a:pt x="49462" y="11946"/>
                </a:cubicBezTo>
                <a:close/>
                <a:moveTo>
                  <a:pt x="49462" y="10722"/>
                </a:moveTo>
                <a:cubicBezTo>
                  <a:pt x="49255" y="10722"/>
                  <a:pt x="49085" y="10552"/>
                  <a:pt x="49085" y="10364"/>
                </a:cubicBezTo>
                <a:cubicBezTo>
                  <a:pt x="49085" y="10156"/>
                  <a:pt x="49255" y="9987"/>
                  <a:pt x="49462" y="9987"/>
                </a:cubicBezTo>
                <a:cubicBezTo>
                  <a:pt x="49669" y="9987"/>
                  <a:pt x="49839" y="10156"/>
                  <a:pt x="49839" y="10364"/>
                </a:cubicBezTo>
                <a:cubicBezTo>
                  <a:pt x="49839" y="10552"/>
                  <a:pt x="49669" y="10722"/>
                  <a:pt x="49462" y="10722"/>
                </a:cubicBezTo>
                <a:close/>
                <a:moveTo>
                  <a:pt x="49462" y="8781"/>
                </a:moveTo>
                <a:cubicBezTo>
                  <a:pt x="49255" y="8781"/>
                  <a:pt x="49085" y="8611"/>
                  <a:pt x="49085" y="8404"/>
                </a:cubicBezTo>
                <a:cubicBezTo>
                  <a:pt x="49085" y="8197"/>
                  <a:pt x="49255" y="8027"/>
                  <a:pt x="49462" y="8027"/>
                </a:cubicBezTo>
                <a:cubicBezTo>
                  <a:pt x="49669" y="8027"/>
                  <a:pt x="49839" y="8197"/>
                  <a:pt x="49839" y="8404"/>
                </a:cubicBezTo>
                <a:cubicBezTo>
                  <a:pt x="49839" y="8611"/>
                  <a:pt x="49669" y="8781"/>
                  <a:pt x="49462" y="8781"/>
                </a:cubicBezTo>
                <a:close/>
                <a:moveTo>
                  <a:pt x="49462" y="6802"/>
                </a:moveTo>
                <a:cubicBezTo>
                  <a:pt x="49255" y="6802"/>
                  <a:pt x="49085" y="6633"/>
                  <a:pt x="49085" y="6444"/>
                </a:cubicBezTo>
                <a:cubicBezTo>
                  <a:pt x="49085" y="6237"/>
                  <a:pt x="49255" y="6068"/>
                  <a:pt x="49462" y="6068"/>
                </a:cubicBezTo>
                <a:cubicBezTo>
                  <a:pt x="49669" y="6068"/>
                  <a:pt x="49839" y="6237"/>
                  <a:pt x="49839" y="6444"/>
                </a:cubicBezTo>
                <a:cubicBezTo>
                  <a:pt x="49839" y="6633"/>
                  <a:pt x="49669" y="6802"/>
                  <a:pt x="49462" y="6802"/>
                </a:cubicBezTo>
                <a:close/>
                <a:moveTo>
                  <a:pt x="49462" y="4843"/>
                </a:moveTo>
                <a:cubicBezTo>
                  <a:pt x="49255" y="4843"/>
                  <a:pt x="49085" y="4692"/>
                  <a:pt x="49085" y="4485"/>
                </a:cubicBezTo>
                <a:cubicBezTo>
                  <a:pt x="49085" y="4277"/>
                  <a:pt x="49255" y="4108"/>
                  <a:pt x="49462" y="4108"/>
                </a:cubicBezTo>
                <a:cubicBezTo>
                  <a:pt x="49669" y="4108"/>
                  <a:pt x="49839" y="4277"/>
                  <a:pt x="49839" y="4485"/>
                </a:cubicBezTo>
                <a:cubicBezTo>
                  <a:pt x="49839" y="4692"/>
                  <a:pt x="49669" y="4843"/>
                  <a:pt x="49462" y="4843"/>
                </a:cubicBezTo>
                <a:close/>
                <a:moveTo>
                  <a:pt x="49462" y="2883"/>
                </a:moveTo>
                <a:cubicBezTo>
                  <a:pt x="49255" y="2883"/>
                  <a:pt x="49085" y="2714"/>
                  <a:pt x="49085" y="2506"/>
                </a:cubicBezTo>
                <a:cubicBezTo>
                  <a:pt x="49085" y="2318"/>
                  <a:pt x="49255" y="2148"/>
                  <a:pt x="49462" y="2148"/>
                </a:cubicBezTo>
                <a:cubicBezTo>
                  <a:pt x="49669" y="2148"/>
                  <a:pt x="49839" y="2318"/>
                  <a:pt x="49839" y="2506"/>
                </a:cubicBezTo>
                <a:cubicBezTo>
                  <a:pt x="49839" y="2714"/>
                  <a:pt x="49669" y="2883"/>
                  <a:pt x="49462" y="2883"/>
                </a:cubicBezTo>
                <a:close/>
                <a:moveTo>
                  <a:pt x="49462" y="923"/>
                </a:moveTo>
                <a:cubicBezTo>
                  <a:pt x="49255" y="923"/>
                  <a:pt x="49104" y="754"/>
                  <a:pt x="49104" y="547"/>
                </a:cubicBezTo>
                <a:cubicBezTo>
                  <a:pt x="49104" y="358"/>
                  <a:pt x="49255" y="189"/>
                  <a:pt x="49462" y="189"/>
                </a:cubicBezTo>
                <a:cubicBezTo>
                  <a:pt x="49669" y="189"/>
                  <a:pt x="49820" y="358"/>
                  <a:pt x="49820" y="547"/>
                </a:cubicBezTo>
                <a:cubicBezTo>
                  <a:pt x="49820" y="754"/>
                  <a:pt x="49669" y="923"/>
                  <a:pt x="49462" y="923"/>
                </a:cubicBezTo>
                <a:close/>
                <a:moveTo>
                  <a:pt x="47503" y="57885"/>
                </a:moveTo>
                <a:cubicBezTo>
                  <a:pt x="47239" y="57885"/>
                  <a:pt x="47013" y="57659"/>
                  <a:pt x="47013" y="57395"/>
                </a:cubicBezTo>
                <a:cubicBezTo>
                  <a:pt x="47013" y="57131"/>
                  <a:pt x="47239" y="56924"/>
                  <a:pt x="47503" y="56924"/>
                </a:cubicBezTo>
                <a:cubicBezTo>
                  <a:pt x="47766" y="56924"/>
                  <a:pt x="47974" y="57131"/>
                  <a:pt x="47974" y="57395"/>
                </a:cubicBezTo>
                <a:cubicBezTo>
                  <a:pt x="47974" y="57659"/>
                  <a:pt x="47766" y="57885"/>
                  <a:pt x="47503" y="57885"/>
                </a:cubicBezTo>
                <a:close/>
                <a:moveTo>
                  <a:pt x="47503" y="55906"/>
                </a:moveTo>
                <a:cubicBezTo>
                  <a:pt x="47239" y="55906"/>
                  <a:pt x="47013" y="55699"/>
                  <a:pt x="47013" y="55435"/>
                </a:cubicBezTo>
                <a:cubicBezTo>
                  <a:pt x="47013" y="55172"/>
                  <a:pt x="47239" y="54964"/>
                  <a:pt x="47503" y="54964"/>
                </a:cubicBezTo>
                <a:cubicBezTo>
                  <a:pt x="47766" y="54964"/>
                  <a:pt x="47974" y="55172"/>
                  <a:pt x="47974" y="55435"/>
                </a:cubicBezTo>
                <a:cubicBezTo>
                  <a:pt x="47974" y="55699"/>
                  <a:pt x="47766" y="55906"/>
                  <a:pt x="47503" y="55906"/>
                </a:cubicBezTo>
                <a:close/>
                <a:moveTo>
                  <a:pt x="47503" y="47126"/>
                </a:moveTo>
                <a:cubicBezTo>
                  <a:pt x="47766" y="47126"/>
                  <a:pt x="47955" y="47333"/>
                  <a:pt x="47955" y="47597"/>
                </a:cubicBezTo>
                <a:cubicBezTo>
                  <a:pt x="47955" y="47842"/>
                  <a:pt x="47766" y="48049"/>
                  <a:pt x="47503" y="48049"/>
                </a:cubicBezTo>
                <a:cubicBezTo>
                  <a:pt x="47258" y="48049"/>
                  <a:pt x="47050" y="47842"/>
                  <a:pt x="47050" y="47597"/>
                </a:cubicBezTo>
                <a:cubicBezTo>
                  <a:pt x="47050" y="47333"/>
                  <a:pt x="47258" y="47126"/>
                  <a:pt x="47503" y="47126"/>
                </a:cubicBezTo>
                <a:close/>
                <a:moveTo>
                  <a:pt x="47503" y="49104"/>
                </a:moveTo>
                <a:cubicBezTo>
                  <a:pt x="47766" y="49104"/>
                  <a:pt x="47955" y="49311"/>
                  <a:pt x="47955" y="49556"/>
                </a:cubicBezTo>
                <a:cubicBezTo>
                  <a:pt x="47955" y="49820"/>
                  <a:pt x="47766" y="50009"/>
                  <a:pt x="47503" y="50009"/>
                </a:cubicBezTo>
                <a:cubicBezTo>
                  <a:pt x="47258" y="50009"/>
                  <a:pt x="47050" y="49820"/>
                  <a:pt x="47050" y="49556"/>
                </a:cubicBezTo>
                <a:cubicBezTo>
                  <a:pt x="47050" y="49311"/>
                  <a:pt x="47258" y="49104"/>
                  <a:pt x="47503" y="49104"/>
                </a:cubicBezTo>
                <a:close/>
                <a:moveTo>
                  <a:pt x="47503" y="53042"/>
                </a:moveTo>
                <a:cubicBezTo>
                  <a:pt x="47747" y="53042"/>
                  <a:pt x="47936" y="53231"/>
                  <a:pt x="47936" y="53476"/>
                </a:cubicBezTo>
                <a:cubicBezTo>
                  <a:pt x="47936" y="53721"/>
                  <a:pt x="47729" y="53909"/>
                  <a:pt x="47503" y="53909"/>
                </a:cubicBezTo>
                <a:cubicBezTo>
                  <a:pt x="47258" y="53909"/>
                  <a:pt x="47069" y="53721"/>
                  <a:pt x="47069" y="53476"/>
                </a:cubicBezTo>
                <a:cubicBezTo>
                  <a:pt x="47069" y="53231"/>
                  <a:pt x="47258" y="53042"/>
                  <a:pt x="47503" y="53042"/>
                </a:cubicBezTo>
                <a:close/>
                <a:moveTo>
                  <a:pt x="47503" y="51083"/>
                </a:moveTo>
                <a:cubicBezTo>
                  <a:pt x="47747" y="51083"/>
                  <a:pt x="47936" y="51271"/>
                  <a:pt x="47936" y="51516"/>
                </a:cubicBezTo>
                <a:cubicBezTo>
                  <a:pt x="47936" y="51761"/>
                  <a:pt x="47729" y="51949"/>
                  <a:pt x="47503" y="51949"/>
                </a:cubicBezTo>
                <a:cubicBezTo>
                  <a:pt x="47258" y="51949"/>
                  <a:pt x="47069" y="51761"/>
                  <a:pt x="47069" y="51516"/>
                </a:cubicBezTo>
                <a:cubicBezTo>
                  <a:pt x="47069" y="51271"/>
                  <a:pt x="47258" y="51083"/>
                  <a:pt x="47503" y="51083"/>
                </a:cubicBezTo>
                <a:close/>
                <a:moveTo>
                  <a:pt x="47503" y="46108"/>
                </a:moveTo>
                <a:cubicBezTo>
                  <a:pt x="47239" y="46108"/>
                  <a:pt x="47031" y="45901"/>
                  <a:pt x="47031" y="45637"/>
                </a:cubicBezTo>
                <a:cubicBezTo>
                  <a:pt x="47031" y="45373"/>
                  <a:pt x="47239" y="45166"/>
                  <a:pt x="47503" y="45166"/>
                </a:cubicBezTo>
                <a:cubicBezTo>
                  <a:pt x="47766" y="45166"/>
                  <a:pt x="47974" y="45373"/>
                  <a:pt x="47974" y="45637"/>
                </a:cubicBezTo>
                <a:cubicBezTo>
                  <a:pt x="47974" y="45901"/>
                  <a:pt x="47766" y="46108"/>
                  <a:pt x="47503" y="46108"/>
                </a:cubicBezTo>
                <a:close/>
                <a:moveTo>
                  <a:pt x="47503" y="44130"/>
                </a:moveTo>
                <a:cubicBezTo>
                  <a:pt x="47258" y="44130"/>
                  <a:pt x="47069" y="43922"/>
                  <a:pt x="47069" y="43677"/>
                </a:cubicBezTo>
                <a:cubicBezTo>
                  <a:pt x="47069" y="43433"/>
                  <a:pt x="47258" y="43244"/>
                  <a:pt x="47503" y="43244"/>
                </a:cubicBezTo>
                <a:cubicBezTo>
                  <a:pt x="47747" y="43244"/>
                  <a:pt x="47955" y="43433"/>
                  <a:pt x="47955" y="43677"/>
                </a:cubicBezTo>
                <a:cubicBezTo>
                  <a:pt x="47955" y="43922"/>
                  <a:pt x="47747" y="44130"/>
                  <a:pt x="47503" y="44130"/>
                </a:cubicBezTo>
                <a:close/>
                <a:moveTo>
                  <a:pt x="47503" y="41303"/>
                </a:moveTo>
                <a:cubicBezTo>
                  <a:pt x="47729" y="41303"/>
                  <a:pt x="47917" y="41492"/>
                  <a:pt x="47917" y="41718"/>
                </a:cubicBezTo>
                <a:cubicBezTo>
                  <a:pt x="47917" y="41944"/>
                  <a:pt x="47729" y="42132"/>
                  <a:pt x="47503" y="42132"/>
                </a:cubicBezTo>
                <a:cubicBezTo>
                  <a:pt x="47276" y="42132"/>
                  <a:pt x="47088" y="41944"/>
                  <a:pt x="47088" y="41718"/>
                </a:cubicBezTo>
                <a:cubicBezTo>
                  <a:pt x="47088" y="41492"/>
                  <a:pt x="47276" y="41303"/>
                  <a:pt x="47503" y="41303"/>
                </a:cubicBezTo>
                <a:close/>
                <a:moveTo>
                  <a:pt x="47503" y="40173"/>
                </a:moveTo>
                <a:cubicBezTo>
                  <a:pt x="47276" y="40173"/>
                  <a:pt x="47088" y="39984"/>
                  <a:pt x="47088" y="39758"/>
                </a:cubicBezTo>
                <a:cubicBezTo>
                  <a:pt x="47088" y="39532"/>
                  <a:pt x="47276" y="39344"/>
                  <a:pt x="47503" y="39344"/>
                </a:cubicBezTo>
                <a:cubicBezTo>
                  <a:pt x="47729" y="39344"/>
                  <a:pt x="47917" y="39532"/>
                  <a:pt x="47917" y="39758"/>
                </a:cubicBezTo>
                <a:cubicBezTo>
                  <a:pt x="47917" y="39984"/>
                  <a:pt x="47729" y="40173"/>
                  <a:pt x="47503" y="40173"/>
                </a:cubicBezTo>
                <a:close/>
                <a:moveTo>
                  <a:pt x="47503" y="38213"/>
                </a:moveTo>
                <a:cubicBezTo>
                  <a:pt x="47276" y="38213"/>
                  <a:pt x="47088" y="38025"/>
                  <a:pt x="47088" y="37799"/>
                </a:cubicBezTo>
                <a:cubicBezTo>
                  <a:pt x="47088" y="37572"/>
                  <a:pt x="47276" y="37384"/>
                  <a:pt x="47503" y="37384"/>
                </a:cubicBezTo>
                <a:cubicBezTo>
                  <a:pt x="47729" y="37384"/>
                  <a:pt x="47917" y="37572"/>
                  <a:pt x="47917" y="37799"/>
                </a:cubicBezTo>
                <a:cubicBezTo>
                  <a:pt x="47917" y="38025"/>
                  <a:pt x="47729" y="38213"/>
                  <a:pt x="47503" y="38213"/>
                </a:cubicBezTo>
                <a:close/>
                <a:moveTo>
                  <a:pt x="47503" y="29564"/>
                </a:moveTo>
                <a:cubicBezTo>
                  <a:pt x="47710" y="29564"/>
                  <a:pt x="47898" y="29734"/>
                  <a:pt x="47898" y="29960"/>
                </a:cubicBezTo>
                <a:cubicBezTo>
                  <a:pt x="47898" y="30167"/>
                  <a:pt x="47710" y="30356"/>
                  <a:pt x="47503" y="30356"/>
                </a:cubicBezTo>
                <a:cubicBezTo>
                  <a:pt x="47276" y="30356"/>
                  <a:pt x="47107" y="30167"/>
                  <a:pt x="47107" y="29960"/>
                </a:cubicBezTo>
                <a:cubicBezTo>
                  <a:pt x="47107" y="29734"/>
                  <a:pt x="47276" y="29564"/>
                  <a:pt x="47503" y="29564"/>
                </a:cubicBezTo>
                <a:close/>
                <a:moveTo>
                  <a:pt x="47503" y="31505"/>
                </a:moveTo>
                <a:cubicBezTo>
                  <a:pt x="47710" y="31505"/>
                  <a:pt x="47898" y="31694"/>
                  <a:pt x="47898" y="31920"/>
                </a:cubicBezTo>
                <a:cubicBezTo>
                  <a:pt x="47898" y="32127"/>
                  <a:pt x="47710" y="32315"/>
                  <a:pt x="47503" y="32315"/>
                </a:cubicBezTo>
                <a:cubicBezTo>
                  <a:pt x="47276" y="32315"/>
                  <a:pt x="47107" y="32127"/>
                  <a:pt x="47107" y="31920"/>
                </a:cubicBezTo>
                <a:cubicBezTo>
                  <a:pt x="47107" y="31694"/>
                  <a:pt x="47276" y="31505"/>
                  <a:pt x="47503" y="31505"/>
                </a:cubicBezTo>
                <a:close/>
                <a:moveTo>
                  <a:pt x="47503" y="35443"/>
                </a:moveTo>
                <a:cubicBezTo>
                  <a:pt x="47729" y="35443"/>
                  <a:pt x="47898" y="35613"/>
                  <a:pt x="47898" y="35839"/>
                </a:cubicBezTo>
                <a:cubicBezTo>
                  <a:pt x="47898" y="36065"/>
                  <a:pt x="47729" y="36235"/>
                  <a:pt x="47503" y="36235"/>
                </a:cubicBezTo>
                <a:cubicBezTo>
                  <a:pt x="47276" y="36235"/>
                  <a:pt x="47107" y="36065"/>
                  <a:pt x="47107" y="35839"/>
                </a:cubicBezTo>
                <a:cubicBezTo>
                  <a:pt x="47107" y="35613"/>
                  <a:pt x="47276" y="35443"/>
                  <a:pt x="47503" y="35443"/>
                </a:cubicBezTo>
                <a:close/>
                <a:moveTo>
                  <a:pt x="47503" y="33484"/>
                </a:moveTo>
                <a:cubicBezTo>
                  <a:pt x="47710" y="33484"/>
                  <a:pt x="47898" y="33653"/>
                  <a:pt x="47898" y="33879"/>
                </a:cubicBezTo>
                <a:cubicBezTo>
                  <a:pt x="47898" y="34087"/>
                  <a:pt x="47710" y="34275"/>
                  <a:pt x="47503" y="34275"/>
                </a:cubicBezTo>
                <a:cubicBezTo>
                  <a:pt x="47276" y="34275"/>
                  <a:pt x="47107" y="34087"/>
                  <a:pt x="47107" y="33879"/>
                </a:cubicBezTo>
                <a:cubicBezTo>
                  <a:pt x="47107" y="33653"/>
                  <a:pt x="47276" y="33484"/>
                  <a:pt x="47503" y="33484"/>
                </a:cubicBezTo>
                <a:close/>
                <a:moveTo>
                  <a:pt x="47503" y="28396"/>
                </a:moveTo>
                <a:cubicBezTo>
                  <a:pt x="47276" y="28396"/>
                  <a:pt x="47088" y="28227"/>
                  <a:pt x="47088" y="28000"/>
                </a:cubicBezTo>
                <a:cubicBezTo>
                  <a:pt x="47088" y="27774"/>
                  <a:pt x="47276" y="27586"/>
                  <a:pt x="47503" y="27586"/>
                </a:cubicBezTo>
                <a:cubicBezTo>
                  <a:pt x="47729" y="27586"/>
                  <a:pt x="47917" y="27774"/>
                  <a:pt x="47917" y="28000"/>
                </a:cubicBezTo>
                <a:cubicBezTo>
                  <a:pt x="47917" y="28227"/>
                  <a:pt x="47729" y="28396"/>
                  <a:pt x="47503" y="28396"/>
                </a:cubicBezTo>
                <a:close/>
                <a:moveTo>
                  <a:pt x="47503" y="26436"/>
                </a:moveTo>
                <a:cubicBezTo>
                  <a:pt x="47276" y="26436"/>
                  <a:pt x="47107" y="26248"/>
                  <a:pt x="47107" y="26041"/>
                </a:cubicBezTo>
                <a:cubicBezTo>
                  <a:pt x="47107" y="25815"/>
                  <a:pt x="47276" y="25645"/>
                  <a:pt x="47503" y="25645"/>
                </a:cubicBezTo>
                <a:cubicBezTo>
                  <a:pt x="47710" y="25645"/>
                  <a:pt x="47898" y="25815"/>
                  <a:pt x="47898" y="26041"/>
                </a:cubicBezTo>
                <a:cubicBezTo>
                  <a:pt x="47898" y="26248"/>
                  <a:pt x="47710" y="26436"/>
                  <a:pt x="47503" y="26436"/>
                </a:cubicBezTo>
                <a:close/>
                <a:moveTo>
                  <a:pt x="47503" y="24458"/>
                </a:moveTo>
                <a:cubicBezTo>
                  <a:pt x="47276" y="24458"/>
                  <a:pt x="47107" y="24288"/>
                  <a:pt x="47107" y="24081"/>
                </a:cubicBezTo>
                <a:cubicBezTo>
                  <a:pt x="47107" y="23855"/>
                  <a:pt x="47276" y="23685"/>
                  <a:pt x="47503" y="23685"/>
                </a:cubicBezTo>
                <a:cubicBezTo>
                  <a:pt x="47710" y="23685"/>
                  <a:pt x="47898" y="23855"/>
                  <a:pt x="47898" y="24081"/>
                </a:cubicBezTo>
                <a:cubicBezTo>
                  <a:pt x="47898" y="24288"/>
                  <a:pt x="47710" y="24458"/>
                  <a:pt x="47503" y="24458"/>
                </a:cubicBezTo>
                <a:close/>
                <a:moveTo>
                  <a:pt x="47503" y="22498"/>
                </a:moveTo>
                <a:cubicBezTo>
                  <a:pt x="47295" y="22498"/>
                  <a:pt x="47126" y="22329"/>
                  <a:pt x="47126" y="22121"/>
                </a:cubicBezTo>
                <a:cubicBezTo>
                  <a:pt x="47126" y="21914"/>
                  <a:pt x="47295" y="21726"/>
                  <a:pt x="47503" y="21726"/>
                </a:cubicBezTo>
                <a:cubicBezTo>
                  <a:pt x="47710" y="21726"/>
                  <a:pt x="47879" y="21914"/>
                  <a:pt x="47879" y="22121"/>
                </a:cubicBezTo>
                <a:cubicBezTo>
                  <a:pt x="47879" y="22329"/>
                  <a:pt x="47710" y="22498"/>
                  <a:pt x="47503" y="22498"/>
                </a:cubicBezTo>
                <a:close/>
                <a:moveTo>
                  <a:pt x="47503" y="20539"/>
                </a:moveTo>
                <a:cubicBezTo>
                  <a:pt x="47295" y="20539"/>
                  <a:pt x="47126" y="20369"/>
                  <a:pt x="47126" y="20162"/>
                </a:cubicBezTo>
                <a:cubicBezTo>
                  <a:pt x="47126" y="19936"/>
                  <a:pt x="47295" y="19766"/>
                  <a:pt x="47503" y="19766"/>
                </a:cubicBezTo>
                <a:cubicBezTo>
                  <a:pt x="47710" y="19766"/>
                  <a:pt x="47879" y="19936"/>
                  <a:pt x="47879" y="20162"/>
                </a:cubicBezTo>
                <a:cubicBezTo>
                  <a:pt x="47879" y="20369"/>
                  <a:pt x="47710" y="20539"/>
                  <a:pt x="47503" y="20539"/>
                </a:cubicBezTo>
                <a:close/>
                <a:moveTo>
                  <a:pt x="47503" y="18560"/>
                </a:moveTo>
                <a:cubicBezTo>
                  <a:pt x="47295" y="18560"/>
                  <a:pt x="47126" y="18409"/>
                  <a:pt x="47126" y="18183"/>
                </a:cubicBezTo>
                <a:cubicBezTo>
                  <a:pt x="47126" y="17976"/>
                  <a:pt x="47295" y="17825"/>
                  <a:pt x="47503" y="17825"/>
                </a:cubicBezTo>
                <a:cubicBezTo>
                  <a:pt x="47710" y="17825"/>
                  <a:pt x="47879" y="17976"/>
                  <a:pt x="47879" y="18183"/>
                </a:cubicBezTo>
                <a:cubicBezTo>
                  <a:pt x="47879" y="18391"/>
                  <a:pt x="47710" y="18560"/>
                  <a:pt x="47503" y="18560"/>
                </a:cubicBezTo>
                <a:close/>
                <a:moveTo>
                  <a:pt x="47503" y="16601"/>
                </a:moveTo>
                <a:cubicBezTo>
                  <a:pt x="47295" y="16601"/>
                  <a:pt x="47126" y="16431"/>
                  <a:pt x="47126" y="16224"/>
                </a:cubicBezTo>
                <a:cubicBezTo>
                  <a:pt x="47126" y="16016"/>
                  <a:pt x="47295" y="15847"/>
                  <a:pt x="47503" y="15847"/>
                </a:cubicBezTo>
                <a:cubicBezTo>
                  <a:pt x="47710" y="15847"/>
                  <a:pt x="47861" y="16016"/>
                  <a:pt x="47861" y="16224"/>
                </a:cubicBezTo>
                <a:cubicBezTo>
                  <a:pt x="47861" y="16431"/>
                  <a:pt x="47710" y="16601"/>
                  <a:pt x="47503" y="16601"/>
                </a:cubicBezTo>
                <a:close/>
                <a:moveTo>
                  <a:pt x="47503" y="14641"/>
                </a:moveTo>
                <a:cubicBezTo>
                  <a:pt x="47295" y="14641"/>
                  <a:pt x="47126" y="14471"/>
                  <a:pt x="47126" y="14264"/>
                </a:cubicBezTo>
                <a:cubicBezTo>
                  <a:pt x="47126" y="14076"/>
                  <a:pt x="47295" y="13906"/>
                  <a:pt x="47503" y="13906"/>
                </a:cubicBezTo>
                <a:cubicBezTo>
                  <a:pt x="47710" y="13906"/>
                  <a:pt x="47861" y="14076"/>
                  <a:pt x="47861" y="14264"/>
                </a:cubicBezTo>
                <a:cubicBezTo>
                  <a:pt x="47861" y="14471"/>
                  <a:pt x="47710" y="14641"/>
                  <a:pt x="47503" y="14641"/>
                </a:cubicBezTo>
                <a:close/>
                <a:moveTo>
                  <a:pt x="47503" y="12681"/>
                </a:moveTo>
                <a:cubicBezTo>
                  <a:pt x="47295" y="12681"/>
                  <a:pt x="47126" y="12512"/>
                  <a:pt x="47126" y="12304"/>
                </a:cubicBezTo>
                <a:cubicBezTo>
                  <a:pt x="47126" y="12116"/>
                  <a:pt x="47295" y="11946"/>
                  <a:pt x="47503" y="11946"/>
                </a:cubicBezTo>
                <a:cubicBezTo>
                  <a:pt x="47710" y="11946"/>
                  <a:pt x="47861" y="12116"/>
                  <a:pt x="47861" y="12304"/>
                </a:cubicBezTo>
                <a:cubicBezTo>
                  <a:pt x="47861" y="12512"/>
                  <a:pt x="47710" y="12681"/>
                  <a:pt x="47503" y="12681"/>
                </a:cubicBezTo>
                <a:close/>
                <a:moveTo>
                  <a:pt x="47503" y="10722"/>
                </a:moveTo>
                <a:cubicBezTo>
                  <a:pt x="47295" y="10722"/>
                  <a:pt x="47126" y="10552"/>
                  <a:pt x="47126" y="10345"/>
                </a:cubicBezTo>
                <a:cubicBezTo>
                  <a:pt x="47126" y="10138"/>
                  <a:pt x="47295" y="9968"/>
                  <a:pt x="47503" y="9968"/>
                </a:cubicBezTo>
                <a:cubicBezTo>
                  <a:pt x="47710" y="9968"/>
                  <a:pt x="47861" y="10138"/>
                  <a:pt x="47861" y="10345"/>
                </a:cubicBezTo>
                <a:cubicBezTo>
                  <a:pt x="47861" y="10552"/>
                  <a:pt x="47710" y="10722"/>
                  <a:pt x="47503" y="10722"/>
                </a:cubicBezTo>
                <a:close/>
                <a:moveTo>
                  <a:pt x="47503" y="8762"/>
                </a:moveTo>
                <a:cubicBezTo>
                  <a:pt x="47295" y="8762"/>
                  <a:pt x="47126" y="8592"/>
                  <a:pt x="47126" y="8404"/>
                </a:cubicBezTo>
                <a:cubicBezTo>
                  <a:pt x="47126" y="8197"/>
                  <a:pt x="47295" y="8027"/>
                  <a:pt x="47503" y="8027"/>
                </a:cubicBezTo>
                <a:cubicBezTo>
                  <a:pt x="47710" y="8027"/>
                  <a:pt x="47861" y="8197"/>
                  <a:pt x="47861" y="8404"/>
                </a:cubicBezTo>
                <a:cubicBezTo>
                  <a:pt x="47861" y="8592"/>
                  <a:pt x="47710" y="8762"/>
                  <a:pt x="47503" y="8762"/>
                </a:cubicBezTo>
                <a:close/>
                <a:moveTo>
                  <a:pt x="47503" y="6802"/>
                </a:moveTo>
                <a:cubicBezTo>
                  <a:pt x="47295" y="6802"/>
                  <a:pt x="47126" y="6633"/>
                  <a:pt x="47126" y="6426"/>
                </a:cubicBezTo>
                <a:cubicBezTo>
                  <a:pt x="47126" y="6237"/>
                  <a:pt x="47295" y="6068"/>
                  <a:pt x="47503" y="6068"/>
                </a:cubicBezTo>
                <a:cubicBezTo>
                  <a:pt x="47710" y="6068"/>
                  <a:pt x="47861" y="6237"/>
                  <a:pt x="47861" y="6426"/>
                </a:cubicBezTo>
                <a:cubicBezTo>
                  <a:pt x="47861" y="6633"/>
                  <a:pt x="47710" y="6802"/>
                  <a:pt x="47503" y="6802"/>
                </a:cubicBezTo>
                <a:close/>
                <a:moveTo>
                  <a:pt x="47503" y="4843"/>
                </a:moveTo>
                <a:cubicBezTo>
                  <a:pt x="47295" y="4843"/>
                  <a:pt x="47126" y="4673"/>
                  <a:pt x="47126" y="4466"/>
                </a:cubicBezTo>
                <a:cubicBezTo>
                  <a:pt x="47126" y="4259"/>
                  <a:pt x="47295" y="4108"/>
                  <a:pt x="47503" y="4108"/>
                </a:cubicBezTo>
                <a:cubicBezTo>
                  <a:pt x="47710" y="4108"/>
                  <a:pt x="47861" y="4259"/>
                  <a:pt x="47861" y="4466"/>
                </a:cubicBezTo>
                <a:cubicBezTo>
                  <a:pt x="47861" y="4673"/>
                  <a:pt x="47710" y="4843"/>
                  <a:pt x="47503" y="4843"/>
                </a:cubicBezTo>
                <a:close/>
                <a:moveTo>
                  <a:pt x="47503" y="2883"/>
                </a:moveTo>
                <a:cubicBezTo>
                  <a:pt x="47295" y="2883"/>
                  <a:pt x="47126" y="2714"/>
                  <a:pt x="47126" y="2506"/>
                </a:cubicBezTo>
                <a:cubicBezTo>
                  <a:pt x="47126" y="2299"/>
                  <a:pt x="47295" y="2129"/>
                  <a:pt x="47503" y="2129"/>
                </a:cubicBezTo>
                <a:cubicBezTo>
                  <a:pt x="47710" y="2129"/>
                  <a:pt x="47861" y="2299"/>
                  <a:pt x="47861" y="2506"/>
                </a:cubicBezTo>
                <a:cubicBezTo>
                  <a:pt x="47861" y="2714"/>
                  <a:pt x="47710" y="2883"/>
                  <a:pt x="47503" y="2883"/>
                </a:cubicBezTo>
                <a:close/>
                <a:moveTo>
                  <a:pt x="47503" y="905"/>
                </a:moveTo>
                <a:cubicBezTo>
                  <a:pt x="47314" y="905"/>
                  <a:pt x="47145" y="754"/>
                  <a:pt x="47145" y="547"/>
                </a:cubicBezTo>
                <a:cubicBezTo>
                  <a:pt x="47145" y="358"/>
                  <a:pt x="47314" y="189"/>
                  <a:pt x="47503" y="189"/>
                </a:cubicBezTo>
                <a:cubicBezTo>
                  <a:pt x="47691" y="189"/>
                  <a:pt x="47861" y="358"/>
                  <a:pt x="47861" y="547"/>
                </a:cubicBezTo>
                <a:cubicBezTo>
                  <a:pt x="47861" y="754"/>
                  <a:pt x="47691" y="905"/>
                  <a:pt x="47503" y="905"/>
                </a:cubicBezTo>
                <a:close/>
                <a:moveTo>
                  <a:pt x="45543" y="57904"/>
                </a:moveTo>
                <a:cubicBezTo>
                  <a:pt x="45260" y="57904"/>
                  <a:pt x="45034" y="57678"/>
                  <a:pt x="45034" y="57395"/>
                </a:cubicBezTo>
                <a:cubicBezTo>
                  <a:pt x="45034" y="57112"/>
                  <a:pt x="45260" y="56886"/>
                  <a:pt x="45543" y="56886"/>
                </a:cubicBezTo>
                <a:cubicBezTo>
                  <a:pt x="45826" y="56886"/>
                  <a:pt x="46052" y="57112"/>
                  <a:pt x="46052" y="57395"/>
                </a:cubicBezTo>
                <a:cubicBezTo>
                  <a:pt x="46052" y="57678"/>
                  <a:pt x="45826" y="57904"/>
                  <a:pt x="45543" y="57904"/>
                </a:cubicBezTo>
                <a:close/>
                <a:moveTo>
                  <a:pt x="45543" y="53928"/>
                </a:moveTo>
                <a:cubicBezTo>
                  <a:pt x="45279" y="53928"/>
                  <a:pt x="45072" y="53721"/>
                  <a:pt x="45072" y="53476"/>
                </a:cubicBezTo>
                <a:cubicBezTo>
                  <a:pt x="45072" y="53212"/>
                  <a:pt x="45279" y="53005"/>
                  <a:pt x="45543" y="53005"/>
                </a:cubicBezTo>
                <a:cubicBezTo>
                  <a:pt x="45807" y="53005"/>
                  <a:pt x="46014" y="53212"/>
                  <a:pt x="46014" y="53476"/>
                </a:cubicBezTo>
                <a:cubicBezTo>
                  <a:pt x="46014" y="53721"/>
                  <a:pt x="45807" y="53928"/>
                  <a:pt x="45543" y="53928"/>
                </a:cubicBezTo>
                <a:close/>
                <a:moveTo>
                  <a:pt x="45543" y="55906"/>
                </a:moveTo>
                <a:cubicBezTo>
                  <a:pt x="45279" y="55906"/>
                  <a:pt x="45053" y="55699"/>
                  <a:pt x="45053" y="55435"/>
                </a:cubicBezTo>
                <a:cubicBezTo>
                  <a:pt x="45053" y="55172"/>
                  <a:pt x="45279" y="54964"/>
                  <a:pt x="45543" y="54964"/>
                </a:cubicBezTo>
                <a:cubicBezTo>
                  <a:pt x="45807" y="54964"/>
                  <a:pt x="46014" y="55172"/>
                  <a:pt x="46014" y="55435"/>
                </a:cubicBezTo>
                <a:cubicBezTo>
                  <a:pt x="46014" y="55699"/>
                  <a:pt x="45807" y="55906"/>
                  <a:pt x="45543" y="55906"/>
                </a:cubicBezTo>
                <a:close/>
                <a:moveTo>
                  <a:pt x="45543" y="52006"/>
                </a:moveTo>
                <a:cubicBezTo>
                  <a:pt x="45260" y="52006"/>
                  <a:pt x="45053" y="51780"/>
                  <a:pt x="45053" y="51516"/>
                </a:cubicBezTo>
                <a:cubicBezTo>
                  <a:pt x="45053" y="51233"/>
                  <a:pt x="45260" y="51007"/>
                  <a:pt x="45543" y="51007"/>
                </a:cubicBezTo>
                <a:cubicBezTo>
                  <a:pt x="45826" y="51007"/>
                  <a:pt x="46033" y="51233"/>
                  <a:pt x="46033" y="51516"/>
                </a:cubicBezTo>
                <a:cubicBezTo>
                  <a:pt x="46033" y="51780"/>
                  <a:pt x="45807" y="52006"/>
                  <a:pt x="45543" y="52006"/>
                </a:cubicBezTo>
                <a:close/>
                <a:moveTo>
                  <a:pt x="45543" y="49990"/>
                </a:moveTo>
                <a:cubicBezTo>
                  <a:pt x="45298" y="49990"/>
                  <a:pt x="45109" y="49801"/>
                  <a:pt x="45109" y="49556"/>
                </a:cubicBezTo>
                <a:cubicBezTo>
                  <a:pt x="45109" y="49311"/>
                  <a:pt x="45298" y="49104"/>
                  <a:pt x="45543" y="49104"/>
                </a:cubicBezTo>
                <a:cubicBezTo>
                  <a:pt x="45788" y="49104"/>
                  <a:pt x="45976" y="49311"/>
                  <a:pt x="45976" y="49556"/>
                </a:cubicBezTo>
                <a:cubicBezTo>
                  <a:pt x="45976" y="49801"/>
                  <a:pt x="45788" y="49990"/>
                  <a:pt x="45543" y="49990"/>
                </a:cubicBezTo>
                <a:close/>
                <a:moveTo>
                  <a:pt x="45543" y="48030"/>
                </a:moveTo>
                <a:cubicBezTo>
                  <a:pt x="45298" y="48030"/>
                  <a:pt x="45109" y="47823"/>
                  <a:pt x="45109" y="47578"/>
                </a:cubicBezTo>
                <a:cubicBezTo>
                  <a:pt x="45109" y="47333"/>
                  <a:pt x="45298" y="47145"/>
                  <a:pt x="45543" y="47145"/>
                </a:cubicBezTo>
                <a:cubicBezTo>
                  <a:pt x="45788" y="47145"/>
                  <a:pt x="45976" y="47333"/>
                  <a:pt x="45976" y="47578"/>
                </a:cubicBezTo>
                <a:cubicBezTo>
                  <a:pt x="45976" y="47823"/>
                  <a:pt x="45788" y="48030"/>
                  <a:pt x="45543" y="48030"/>
                </a:cubicBezTo>
                <a:close/>
                <a:moveTo>
                  <a:pt x="45543" y="46052"/>
                </a:moveTo>
                <a:cubicBezTo>
                  <a:pt x="45298" y="46052"/>
                  <a:pt x="45109" y="45863"/>
                  <a:pt x="45109" y="45618"/>
                </a:cubicBezTo>
                <a:cubicBezTo>
                  <a:pt x="45109" y="45392"/>
                  <a:pt x="45298" y="45185"/>
                  <a:pt x="45543" y="45185"/>
                </a:cubicBezTo>
                <a:cubicBezTo>
                  <a:pt x="45788" y="45185"/>
                  <a:pt x="45976" y="45392"/>
                  <a:pt x="45976" y="45618"/>
                </a:cubicBezTo>
                <a:cubicBezTo>
                  <a:pt x="45976" y="45863"/>
                  <a:pt x="45788" y="46052"/>
                  <a:pt x="45543" y="46052"/>
                </a:cubicBezTo>
                <a:close/>
                <a:moveTo>
                  <a:pt x="45543" y="44111"/>
                </a:moveTo>
                <a:cubicBezTo>
                  <a:pt x="45298" y="44111"/>
                  <a:pt x="45109" y="43922"/>
                  <a:pt x="45109" y="43677"/>
                </a:cubicBezTo>
                <a:cubicBezTo>
                  <a:pt x="45109" y="43433"/>
                  <a:pt x="45298" y="43244"/>
                  <a:pt x="45543" y="43244"/>
                </a:cubicBezTo>
                <a:cubicBezTo>
                  <a:pt x="45788" y="43244"/>
                  <a:pt x="45976" y="43433"/>
                  <a:pt x="45976" y="43677"/>
                </a:cubicBezTo>
                <a:cubicBezTo>
                  <a:pt x="45976" y="43922"/>
                  <a:pt x="45788" y="44111"/>
                  <a:pt x="45543" y="44111"/>
                </a:cubicBezTo>
                <a:close/>
                <a:moveTo>
                  <a:pt x="45543" y="42132"/>
                </a:moveTo>
                <a:cubicBezTo>
                  <a:pt x="45317" y="42132"/>
                  <a:pt x="45128" y="41944"/>
                  <a:pt x="45128" y="41718"/>
                </a:cubicBezTo>
                <a:cubicBezTo>
                  <a:pt x="45128" y="41473"/>
                  <a:pt x="45317" y="41284"/>
                  <a:pt x="45543" y="41284"/>
                </a:cubicBezTo>
                <a:cubicBezTo>
                  <a:pt x="45769" y="41284"/>
                  <a:pt x="45957" y="41473"/>
                  <a:pt x="45957" y="41718"/>
                </a:cubicBezTo>
                <a:cubicBezTo>
                  <a:pt x="45957" y="41944"/>
                  <a:pt x="45769" y="42132"/>
                  <a:pt x="45543" y="42132"/>
                </a:cubicBezTo>
                <a:close/>
                <a:moveTo>
                  <a:pt x="45543" y="40173"/>
                </a:moveTo>
                <a:cubicBezTo>
                  <a:pt x="45317" y="40173"/>
                  <a:pt x="45128" y="39984"/>
                  <a:pt x="45128" y="39758"/>
                </a:cubicBezTo>
                <a:cubicBezTo>
                  <a:pt x="45128" y="39513"/>
                  <a:pt x="45317" y="39325"/>
                  <a:pt x="45543" y="39325"/>
                </a:cubicBezTo>
                <a:cubicBezTo>
                  <a:pt x="45769" y="39325"/>
                  <a:pt x="45957" y="39513"/>
                  <a:pt x="45957" y="39758"/>
                </a:cubicBezTo>
                <a:cubicBezTo>
                  <a:pt x="45957" y="39984"/>
                  <a:pt x="45769" y="40173"/>
                  <a:pt x="45543" y="40173"/>
                </a:cubicBezTo>
                <a:close/>
                <a:moveTo>
                  <a:pt x="45543" y="37384"/>
                </a:moveTo>
                <a:cubicBezTo>
                  <a:pt x="45750" y="37384"/>
                  <a:pt x="45939" y="37572"/>
                  <a:pt x="45939" y="37780"/>
                </a:cubicBezTo>
                <a:cubicBezTo>
                  <a:pt x="45939" y="38006"/>
                  <a:pt x="45750" y="38175"/>
                  <a:pt x="45543" y="38175"/>
                </a:cubicBezTo>
                <a:cubicBezTo>
                  <a:pt x="45317" y="38175"/>
                  <a:pt x="45147" y="38006"/>
                  <a:pt x="45147" y="37780"/>
                </a:cubicBezTo>
                <a:cubicBezTo>
                  <a:pt x="45147" y="37572"/>
                  <a:pt x="45317" y="37384"/>
                  <a:pt x="45543" y="37384"/>
                </a:cubicBezTo>
                <a:close/>
                <a:moveTo>
                  <a:pt x="45543" y="36253"/>
                </a:moveTo>
                <a:cubicBezTo>
                  <a:pt x="45317" y="36253"/>
                  <a:pt x="45128" y="36065"/>
                  <a:pt x="45128" y="35820"/>
                </a:cubicBezTo>
                <a:cubicBezTo>
                  <a:pt x="45128" y="35594"/>
                  <a:pt x="45317" y="35406"/>
                  <a:pt x="45543" y="35406"/>
                </a:cubicBezTo>
                <a:cubicBezTo>
                  <a:pt x="45769" y="35406"/>
                  <a:pt x="45957" y="35594"/>
                  <a:pt x="45957" y="35820"/>
                </a:cubicBezTo>
                <a:cubicBezTo>
                  <a:pt x="45957" y="36065"/>
                  <a:pt x="45769" y="36253"/>
                  <a:pt x="45543" y="36253"/>
                </a:cubicBezTo>
                <a:close/>
                <a:moveTo>
                  <a:pt x="45543" y="34275"/>
                </a:moveTo>
                <a:cubicBezTo>
                  <a:pt x="45317" y="34275"/>
                  <a:pt x="45128" y="34105"/>
                  <a:pt x="45128" y="33860"/>
                </a:cubicBezTo>
                <a:cubicBezTo>
                  <a:pt x="45128" y="33634"/>
                  <a:pt x="45317" y="33446"/>
                  <a:pt x="45543" y="33446"/>
                </a:cubicBezTo>
                <a:cubicBezTo>
                  <a:pt x="45769" y="33446"/>
                  <a:pt x="45957" y="33634"/>
                  <a:pt x="45957" y="33860"/>
                </a:cubicBezTo>
                <a:cubicBezTo>
                  <a:pt x="45957" y="34105"/>
                  <a:pt x="45769" y="34275"/>
                  <a:pt x="45543" y="34275"/>
                </a:cubicBezTo>
                <a:close/>
                <a:moveTo>
                  <a:pt x="45543" y="32315"/>
                </a:moveTo>
                <a:cubicBezTo>
                  <a:pt x="45317" y="32315"/>
                  <a:pt x="45128" y="32127"/>
                  <a:pt x="45128" y="31901"/>
                </a:cubicBezTo>
                <a:cubicBezTo>
                  <a:pt x="45128" y="31675"/>
                  <a:pt x="45317" y="31486"/>
                  <a:pt x="45543" y="31486"/>
                </a:cubicBezTo>
                <a:cubicBezTo>
                  <a:pt x="45769" y="31486"/>
                  <a:pt x="45957" y="31675"/>
                  <a:pt x="45957" y="31901"/>
                </a:cubicBezTo>
                <a:cubicBezTo>
                  <a:pt x="45957" y="32127"/>
                  <a:pt x="45769" y="32315"/>
                  <a:pt x="45543" y="32315"/>
                </a:cubicBezTo>
                <a:close/>
                <a:moveTo>
                  <a:pt x="45543" y="30337"/>
                </a:moveTo>
                <a:cubicBezTo>
                  <a:pt x="45317" y="30337"/>
                  <a:pt x="45147" y="30167"/>
                  <a:pt x="45147" y="29941"/>
                </a:cubicBezTo>
                <a:cubicBezTo>
                  <a:pt x="45147" y="29734"/>
                  <a:pt x="45317" y="29546"/>
                  <a:pt x="45543" y="29546"/>
                </a:cubicBezTo>
                <a:cubicBezTo>
                  <a:pt x="45750" y="29546"/>
                  <a:pt x="45939" y="29734"/>
                  <a:pt x="45939" y="29941"/>
                </a:cubicBezTo>
                <a:cubicBezTo>
                  <a:pt x="45939" y="30167"/>
                  <a:pt x="45750" y="30337"/>
                  <a:pt x="45543" y="30337"/>
                </a:cubicBezTo>
                <a:close/>
                <a:moveTo>
                  <a:pt x="45543" y="28377"/>
                </a:moveTo>
                <a:cubicBezTo>
                  <a:pt x="45317" y="28377"/>
                  <a:pt x="45147" y="28208"/>
                  <a:pt x="45147" y="27982"/>
                </a:cubicBezTo>
                <a:cubicBezTo>
                  <a:pt x="45147" y="27774"/>
                  <a:pt x="45317" y="27586"/>
                  <a:pt x="45543" y="27586"/>
                </a:cubicBezTo>
                <a:cubicBezTo>
                  <a:pt x="45750" y="27586"/>
                  <a:pt x="45939" y="27755"/>
                  <a:pt x="45939" y="27982"/>
                </a:cubicBezTo>
                <a:cubicBezTo>
                  <a:pt x="45939" y="28208"/>
                  <a:pt x="45750" y="28377"/>
                  <a:pt x="45543" y="28377"/>
                </a:cubicBezTo>
                <a:close/>
                <a:moveTo>
                  <a:pt x="45543" y="26418"/>
                </a:moveTo>
                <a:cubicBezTo>
                  <a:pt x="45336" y="26418"/>
                  <a:pt x="45166" y="26248"/>
                  <a:pt x="45166" y="26022"/>
                </a:cubicBezTo>
                <a:cubicBezTo>
                  <a:pt x="45166" y="25815"/>
                  <a:pt x="45336" y="25645"/>
                  <a:pt x="45543" y="25645"/>
                </a:cubicBezTo>
                <a:cubicBezTo>
                  <a:pt x="45750" y="25645"/>
                  <a:pt x="45920" y="25815"/>
                  <a:pt x="45920" y="26022"/>
                </a:cubicBezTo>
                <a:cubicBezTo>
                  <a:pt x="45920" y="26248"/>
                  <a:pt x="45750" y="26418"/>
                  <a:pt x="45543" y="26418"/>
                </a:cubicBezTo>
                <a:close/>
                <a:moveTo>
                  <a:pt x="45543" y="24439"/>
                </a:moveTo>
                <a:cubicBezTo>
                  <a:pt x="45336" y="24439"/>
                  <a:pt x="45166" y="24270"/>
                  <a:pt x="45166" y="24062"/>
                </a:cubicBezTo>
                <a:cubicBezTo>
                  <a:pt x="45166" y="23855"/>
                  <a:pt x="45336" y="23685"/>
                  <a:pt x="45543" y="23685"/>
                </a:cubicBezTo>
                <a:cubicBezTo>
                  <a:pt x="45750" y="23685"/>
                  <a:pt x="45920" y="23855"/>
                  <a:pt x="45920" y="24062"/>
                </a:cubicBezTo>
                <a:cubicBezTo>
                  <a:pt x="45920" y="24270"/>
                  <a:pt x="45750" y="24439"/>
                  <a:pt x="45543" y="24439"/>
                </a:cubicBezTo>
                <a:close/>
                <a:moveTo>
                  <a:pt x="45543" y="22498"/>
                </a:moveTo>
                <a:cubicBezTo>
                  <a:pt x="45336" y="22498"/>
                  <a:pt x="45166" y="22310"/>
                  <a:pt x="45166" y="22103"/>
                </a:cubicBezTo>
                <a:cubicBezTo>
                  <a:pt x="45166" y="21895"/>
                  <a:pt x="45336" y="21726"/>
                  <a:pt x="45543" y="21726"/>
                </a:cubicBezTo>
                <a:cubicBezTo>
                  <a:pt x="45750" y="21726"/>
                  <a:pt x="45920" y="21895"/>
                  <a:pt x="45920" y="22103"/>
                </a:cubicBezTo>
                <a:cubicBezTo>
                  <a:pt x="45920" y="22310"/>
                  <a:pt x="45750" y="22498"/>
                  <a:pt x="45543" y="22498"/>
                </a:cubicBezTo>
                <a:close/>
                <a:moveTo>
                  <a:pt x="45543" y="20520"/>
                </a:moveTo>
                <a:cubicBezTo>
                  <a:pt x="45336" y="20520"/>
                  <a:pt x="45166" y="20350"/>
                  <a:pt x="45166" y="20143"/>
                </a:cubicBezTo>
                <a:cubicBezTo>
                  <a:pt x="45166" y="19936"/>
                  <a:pt x="45336" y="19785"/>
                  <a:pt x="45543" y="19785"/>
                </a:cubicBezTo>
                <a:cubicBezTo>
                  <a:pt x="45750" y="19785"/>
                  <a:pt x="45920" y="19936"/>
                  <a:pt x="45920" y="20143"/>
                </a:cubicBezTo>
                <a:cubicBezTo>
                  <a:pt x="45920" y="20350"/>
                  <a:pt x="45750" y="20520"/>
                  <a:pt x="45543" y="20520"/>
                </a:cubicBezTo>
                <a:close/>
                <a:moveTo>
                  <a:pt x="45543" y="18560"/>
                </a:moveTo>
                <a:cubicBezTo>
                  <a:pt x="45336" y="18560"/>
                  <a:pt x="45166" y="18391"/>
                  <a:pt x="45166" y="18183"/>
                </a:cubicBezTo>
                <a:cubicBezTo>
                  <a:pt x="45166" y="17976"/>
                  <a:pt x="45336" y="17807"/>
                  <a:pt x="45543" y="17807"/>
                </a:cubicBezTo>
                <a:cubicBezTo>
                  <a:pt x="45750" y="17807"/>
                  <a:pt x="45920" y="17976"/>
                  <a:pt x="45920" y="18183"/>
                </a:cubicBezTo>
                <a:cubicBezTo>
                  <a:pt x="45920" y="18391"/>
                  <a:pt x="45750" y="18560"/>
                  <a:pt x="45543" y="18560"/>
                </a:cubicBezTo>
                <a:close/>
                <a:moveTo>
                  <a:pt x="45543" y="16582"/>
                </a:moveTo>
                <a:cubicBezTo>
                  <a:pt x="45336" y="16582"/>
                  <a:pt x="45185" y="16412"/>
                  <a:pt x="45185" y="16224"/>
                </a:cubicBezTo>
                <a:cubicBezTo>
                  <a:pt x="45185" y="16016"/>
                  <a:pt x="45336" y="15866"/>
                  <a:pt x="45543" y="15866"/>
                </a:cubicBezTo>
                <a:cubicBezTo>
                  <a:pt x="45750" y="15866"/>
                  <a:pt x="45901" y="16016"/>
                  <a:pt x="45901" y="16224"/>
                </a:cubicBezTo>
                <a:cubicBezTo>
                  <a:pt x="45901" y="16412"/>
                  <a:pt x="45750" y="16582"/>
                  <a:pt x="45543" y="16582"/>
                </a:cubicBezTo>
                <a:close/>
                <a:moveTo>
                  <a:pt x="45543" y="14622"/>
                </a:moveTo>
                <a:cubicBezTo>
                  <a:pt x="45336" y="14622"/>
                  <a:pt x="45185" y="14471"/>
                  <a:pt x="45185" y="14264"/>
                </a:cubicBezTo>
                <a:cubicBezTo>
                  <a:pt x="45185" y="14057"/>
                  <a:pt x="45336" y="13906"/>
                  <a:pt x="45543" y="13906"/>
                </a:cubicBezTo>
                <a:cubicBezTo>
                  <a:pt x="45750" y="13906"/>
                  <a:pt x="45901" y="14057"/>
                  <a:pt x="45901" y="14264"/>
                </a:cubicBezTo>
                <a:cubicBezTo>
                  <a:pt x="45901" y="14471"/>
                  <a:pt x="45750" y="14622"/>
                  <a:pt x="45543" y="14622"/>
                </a:cubicBezTo>
                <a:close/>
                <a:moveTo>
                  <a:pt x="45543" y="12662"/>
                </a:moveTo>
                <a:cubicBezTo>
                  <a:pt x="45336" y="12662"/>
                  <a:pt x="45185" y="12512"/>
                  <a:pt x="45185" y="12304"/>
                </a:cubicBezTo>
                <a:cubicBezTo>
                  <a:pt x="45185" y="12097"/>
                  <a:pt x="45336" y="11928"/>
                  <a:pt x="45543" y="11928"/>
                </a:cubicBezTo>
                <a:cubicBezTo>
                  <a:pt x="45750" y="11928"/>
                  <a:pt x="45901" y="12097"/>
                  <a:pt x="45901" y="12304"/>
                </a:cubicBezTo>
                <a:cubicBezTo>
                  <a:pt x="45901" y="12512"/>
                  <a:pt x="45750" y="12662"/>
                  <a:pt x="45543" y="12662"/>
                </a:cubicBezTo>
                <a:close/>
                <a:moveTo>
                  <a:pt x="45543" y="10703"/>
                </a:moveTo>
                <a:cubicBezTo>
                  <a:pt x="45336" y="10703"/>
                  <a:pt x="45185" y="10533"/>
                  <a:pt x="45185" y="10345"/>
                </a:cubicBezTo>
                <a:cubicBezTo>
                  <a:pt x="45185" y="10138"/>
                  <a:pt x="45336" y="9968"/>
                  <a:pt x="45543" y="9968"/>
                </a:cubicBezTo>
                <a:cubicBezTo>
                  <a:pt x="45750" y="9968"/>
                  <a:pt x="45901" y="10138"/>
                  <a:pt x="45901" y="10345"/>
                </a:cubicBezTo>
                <a:cubicBezTo>
                  <a:pt x="45901" y="10533"/>
                  <a:pt x="45750" y="10703"/>
                  <a:pt x="45543" y="10703"/>
                </a:cubicBezTo>
                <a:close/>
                <a:moveTo>
                  <a:pt x="45543" y="8743"/>
                </a:moveTo>
                <a:cubicBezTo>
                  <a:pt x="45336" y="8743"/>
                  <a:pt x="45185" y="8592"/>
                  <a:pt x="45185" y="8385"/>
                </a:cubicBezTo>
                <a:cubicBezTo>
                  <a:pt x="45185" y="8178"/>
                  <a:pt x="45336" y="8027"/>
                  <a:pt x="45543" y="8027"/>
                </a:cubicBezTo>
                <a:cubicBezTo>
                  <a:pt x="45750" y="8027"/>
                  <a:pt x="45901" y="8178"/>
                  <a:pt x="45901" y="8385"/>
                </a:cubicBezTo>
                <a:cubicBezTo>
                  <a:pt x="45901" y="8592"/>
                  <a:pt x="45750" y="8743"/>
                  <a:pt x="45543" y="8743"/>
                </a:cubicBezTo>
                <a:close/>
                <a:moveTo>
                  <a:pt x="45543" y="6784"/>
                </a:moveTo>
                <a:cubicBezTo>
                  <a:pt x="45336" y="6784"/>
                  <a:pt x="45185" y="6633"/>
                  <a:pt x="45185" y="6426"/>
                </a:cubicBezTo>
                <a:cubicBezTo>
                  <a:pt x="45185" y="6218"/>
                  <a:pt x="45336" y="6049"/>
                  <a:pt x="45543" y="6049"/>
                </a:cubicBezTo>
                <a:cubicBezTo>
                  <a:pt x="45750" y="6049"/>
                  <a:pt x="45901" y="6218"/>
                  <a:pt x="45901" y="6426"/>
                </a:cubicBezTo>
                <a:cubicBezTo>
                  <a:pt x="45901" y="6633"/>
                  <a:pt x="45750" y="6784"/>
                  <a:pt x="45543" y="6784"/>
                </a:cubicBezTo>
                <a:close/>
                <a:moveTo>
                  <a:pt x="45543" y="4824"/>
                </a:moveTo>
                <a:cubicBezTo>
                  <a:pt x="45354" y="4824"/>
                  <a:pt x="45185" y="4654"/>
                  <a:pt x="45185" y="4466"/>
                </a:cubicBezTo>
                <a:cubicBezTo>
                  <a:pt x="45185" y="4259"/>
                  <a:pt x="45354" y="4108"/>
                  <a:pt x="45543" y="4108"/>
                </a:cubicBezTo>
                <a:cubicBezTo>
                  <a:pt x="45731" y="4108"/>
                  <a:pt x="45901" y="4259"/>
                  <a:pt x="45901" y="4466"/>
                </a:cubicBezTo>
                <a:cubicBezTo>
                  <a:pt x="45901" y="4654"/>
                  <a:pt x="45731" y="4824"/>
                  <a:pt x="45543" y="4824"/>
                </a:cubicBezTo>
                <a:close/>
                <a:moveTo>
                  <a:pt x="45543" y="2845"/>
                </a:moveTo>
                <a:cubicBezTo>
                  <a:pt x="45354" y="2845"/>
                  <a:pt x="45185" y="2695"/>
                  <a:pt x="45185" y="2506"/>
                </a:cubicBezTo>
                <a:cubicBezTo>
                  <a:pt x="45185" y="2299"/>
                  <a:pt x="45354" y="2148"/>
                  <a:pt x="45543" y="2148"/>
                </a:cubicBezTo>
                <a:cubicBezTo>
                  <a:pt x="45731" y="2148"/>
                  <a:pt x="45901" y="2318"/>
                  <a:pt x="45901" y="2506"/>
                </a:cubicBezTo>
                <a:cubicBezTo>
                  <a:pt x="45901" y="2695"/>
                  <a:pt x="45731" y="2845"/>
                  <a:pt x="45543" y="2845"/>
                </a:cubicBezTo>
                <a:close/>
                <a:moveTo>
                  <a:pt x="45543" y="886"/>
                </a:moveTo>
                <a:cubicBezTo>
                  <a:pt x="45354" y="886"/>
                  <a:pt x="45185" y="735"/>
                  <a:pt x="45185" y="547"/>
                </a:cubicBezTo>
                <a:cubicBezTo>
                  <a:pt x="45185" y="339"/>
                  <a:pt x="45354" y="189"/>
                  <a:pt x="45543" y="189"/>
                </a:cubicBezTo>
                <a:cubicBezTo>
                  <a:pt x="45731" y="189"/>
                  <a:pt x="45901" y="339"/>
                  <a:pt x="45901" y="547"/>
                </a:cubicBezTo>
                <a:cubicBezTo>
                  <a:pt x="45901" y="735"/>
                  <a:pt x="45731" y="886"/>
                  <a:pt x="45543" y="886"/>
                </a:cubicBezTo>
                <a:close/>
                <a:moveTo>
                  <a:pt x="45543" y="58808"/>
                </a:moveTo>
                <a:cubicBezTo>
                  <a:pt x="45788" y="58808"/>
                  <a:pt x="45995" y="58978"/>
                  <a:pt x="46052" y="59223"/>
                </a:cubicBezTo>
                <a:cubicBezTo>
                  <a:pt x="45712" y="59279"/>
                  <a:pt x="45373" y="59336"/>
                  <a:pt x="45015" y="59392"/>
                </a:cubicBezTo>
                <a:cubicBezTo>
                  <a:pt x="45015" y="59373"/>
                  <a:pt x="45015" y="59355"/>
                  <a:pt x="45015" y="59336"/>
                </a:cubicBezTo>
                <a:cubicBezTo>
                  <a:pt x="45015" y="59053"/>
                  <a:pt x="45241" y="58808"/>
                  <a:pt x="45543" y="58808"/>
                </a:cubicBezTo>
                <a:close/>
                <a:moveTo>
                  <a:pt x="43188" y="59637"/>
                </a:moveTo>
                <a:cubicBezTo>
                  <a:pt x="43112" y="59562"/>
                  <a:pt x="43074" y="59449"/>
                  <a:pt x="43074" y="59336"/>
                </a:cubicBezTo>
                <a:cubicBezTo>
                  <a:pt x="43074" y="59053"/>
                  <a:pt x="43301" y="58827"/>
                  <a:pt x="43583" y="58827"/>
                </a:cubicBezTo>
                <a:cubicBezTo>
                  <a:pt x="43866" y="58827"/>
                  <a:pt x="44092" y="59053"/>
                  <a:pt x="44092" y="59336"/>
                </a:cubicBezTo>
                <a:cubicBezTo>
                  <a:pt x="44092" y="59411"/>
                  <a:pt x="44073" y="59468"/>
                  <a:pt x="44054" y="59524"/>
                </a:cubicBezTo>
                <a:cubicBezTo>
                  <a:pt x="43772" y="59581"/>
                  <a:pt x="43470" y="59618"/>
                  <a:pt x="43188" y="59637"/>
                </a:cubicBezTo>
                <a:close/>
                <a:moveTo>
                  <a:pt x="43583" y="55888"/>
                </a:moveTo>
                <a:cubicBezTo>
                  <a:pt x="43319" y="55888"/>
                  <a:pt x="43112" y="55680"/>
                  <a:pt x="43112" y="55416"/>
                </a:cubicBezTo>
                <a:cubicBezTo>
                  <a:pt x="43112" y="55172"/>
                  <a:pt x="43319" y="54964"/>
                  <a:pt x="43583" y="54964"/>
                </a:cubicBezTo>
                <a:cubicBezTo>
                  <a:pt x="43847" y="54964"/>
                  <a:pt x="44054" y="55172"/>
                  <a:pt x="44054" y="55416"/>
                </a:cubicBezTo>
                <a:cubicBezTo>
                  <a:pt x="44054" y="55680"/>
                  <a:pt x="43847" y="55888"/>
                  <a:pt x="43583" y="55888"/>
                </a:cubicBezTo>
                <a:close/>
                <a:moveTo>
                  <a:pt x="43583" y="57866"/>
                </a:moveTo>
                <a:cubicBezTo>
                  <a:pt x="43319" y="57866"/>
                  <a:pt x="43093" y="57640"/>
                  <a:pt x="43093" y="57376"/>
                </a:cubicBezTo>
                <a:cubicBezTo>
                  <a:pt x="43093" y="57112"/>
                  <a:pt x="43319" y="56886"/>
                  <a:pt x="43583" y="56886"/>
                </a:cubicBezTo>
                <a:cubicBezTo>
                  <a:pt x="43866" y="56886"/>
                  <a:pt x="44073" y="57112"/>
                  <a:pt x="44073" y="57376"/>
                </a:cubicBezTo>
                <a:cubicBezTo>
                  <a:pt x="44073" y="57640"/>
                  <a:pt x="43866" y="57866"/>
                  <a:pt x="43583" y="57866"/>
                </a:cubicBezTo>
                <a:close/>
                <a:moveTo>
                  <a:pt x="43583" y="53966"/>
                </a:moveTo>
                <a:cubicBezTo>
                  <a:pt x="43301" y="53966"/>
                  <a:pt x="43093" y="53739"/>
                  <a:pt x="43093" y="53457"/>
                </a:cubicBezTo>
                <a:cubicBezTo>
                  <a:pt x="43093" y="53193"/>
                  <a:pt x="43301" y="52967"/>
                  <a:pt x="43583" y="52967"/>
                </a:cubicBezTo>
                <a:cubicBezTo>
                  <a:pt x="43847" y="52967"/>
                  <a:pt x="44073" y="53193"/>
                  <a:pt x="44073" y="53457"/>
                </a:cubicBezTo>
                <a:cubicBezTo>
                  <a:pt x="44073" y="53739"/>
                  <a:pt x="43847" y="53966"/>
                  <a:pt x="43583" y="53966"/>
                </a:cubicBezTo>
                <a:close/>
                <a:moveTo>
                  <a:pt x="43583" y="51987"/>
                </a:moveTo>
                <a:cubicBezTo>
                  <a:pt x="43301" y="51987"/>
                  <a:pt x="43093" y="51761"/>
                  <a:pt x="43093" y="51497"/>
                </a:cubicBezTo>
                <a:cubicBezTo>
                  <a:pt x="43093" y="51215"/>
                  <a:pt x="43301" y="51007"/>
                  <a:pt x="43583" y="51007"/>
                </a:cubicBezTo>
                <a:cubicBezTo>
                  <a:pt x="43847" y="51007"/>
                  <a:pt x="44073" y="51215"/>
                  <a:pt x="44073" y="51497"/>
                </a:cubicBezTo>
                <a:cubicBezTo>
                  <a:pt x="44073" y="51761"/>
                  <a:pt x="43847" y="51987"/>
                  <a:pt x="43583" y="51987"/>
                </a:cubicBezTo>
                <a:close/>
                <a:moveTo>
                  <a:pt x="43583" y="49971"/>
                </a:moveTo>
                <a:cubicBezTo>
                  <a:pt x="43338" y="49971"/>
                  <a:pt x="43131" y="49783"/>
                  <a:pt x="43131" y="49538"/>
                </a:cubicBezTo>
                <a:cubicBezTo>
                  <a:pt x="43131" y="49293"/>
                  <a:pt x="43338" y="49104"/>
                  <a:pt x="43583" y="49104"/>
                </a:cubicBezTo>
                <a:cubicBezTo>
                  <a:pt x="43828" y="49104"/>
                  <a:pt x="44017" y="49293"/>
                  <a:pt x="44017" y="49538"/>
                </a:cubicBezTo>
                <a:cubicBezTo>
                  <a:pt x="44017" y="49783"/>
                  <a:pt x="43828" y="49971"/>
                  <a:pt x="43583" y="49971"/>
                </a:cubicBezTo>
                <a:close/>
                <a:moveTo>
                  <a:pt x="43583" y="48011"/>
                </a:moveTo>
                <a:cubicBezTo>
                  <a:pt x="43338" y="48011"/>
                  <a:pt x="43150" y="47823"/>
                  <a:pt x="43150" y="47578"/>
                </a:cubicBezTo>
                <a:cubicBezTo>
                  <a:pt x="43150" y="47333"/>
                  <a:pt x="43338" y="47145"/>
                  <a:pt x="43583" y="47145"/>
                </a:cubicBezTo>
                <a:cubicBezTo>
                  <a:pt x="43828" y="47145"/>
                  <a:pt x="44017" y="47333"/>
                  <a:pt x="44017" y="47578"/>
                </a:cubicBezTo>
                <a:cubicBezTo>
                  <a:pt x="44017" y="47823"/>
                  <a:pt x="43828" y="48011"/>
                  <a:pt x="43583" y="48011"/>
                </a:cubicBezTo>
                <a:close/>
                <a:moveTo>
                  <a:pt x="43583" y="46052"/>
                </a:moveTo>
                <a:cubicBezTo>
                  <a:pt x="43338" y="46052"/>
                  <a:pt x="43150" y="45844"/>
                  <a:pt x="43150" y="45618"/>
                </a:cubicBezTo>
                <a:cubicBezTo>
                  <a:pt x="43150" y="45373"/>
                  <a:pt x="43338" y="45185"/>
                  <a:pt x="43583" y="45185"/>
                </a:cubicBezTo>
                <a:cubicBezTo>
                  <a:pt x="43828" y="45185"/>
                  <a:pt x="44017" y="45373"/>
                  <a:pt x="44017" y="45618"/>
                </a:cubicBezTo>
                <a:cubicBezTo>
                  <a:pt x="44017" y="45844"/>
                  <a:pt x="43828" y="46052"/>
                  <a:pt x="43583" y="46052"/>
                </a:cubicBezTo>
                <a:close/>
                <a:moveTo>
                  <a:pt x="43583" y="44092"/>
                </a:moveTo>
                <a:cubicBezTo>
                  <a:pt x="43338" y="44092"/>
                  <a:pt x="43150" y="43904"/>
                  <a:pt x="43150" y="43659"/>
                </a:cubicBezTo>
                <a:cubicBezTo>
                  <a:pt x="43150" y="43414"/>
                  <a:pt x="43338" y="43225"/>
                  <a:pt x="43583" y="43225"/>
                </a:cubicBezTo>
                <a:cubicBezTo>
                  <a:pt x="43828" y="43225"/>
                  <a:pt x="44017" y="43414"/>
                  <a:pt x="44017" y="43659"/>
                </a:cubicBezTo>
                <a:cubicBezTo>
                  <a:pt x="44017" y="43904"/>
                  <a:pt x="43828" y="44092"/>
                  <a:pt x="43583" y="44092"/>
                </a:cubicBezTo>
                <a:close/>
                <a:moveTo>
                  <a:pt x="43583" y="41284"/>
                </a:moveTo>
                <a:cubicBezTo>
                  <a:pt x="43809" y="41284"/>
                  <a:pt x="43998" y="41473"/>
                  <a:pt x="43998" y="41699"/>
                </a:cubicBezTo>
                <a:cubicBezTo>
                  <a:pt x="43998" y="41925"/>
                  <a:pt x="43809" y="42114"/>
                  <a:pt x="43583" y="42114"/>
                </a:cubicBezTo>
                <a:cubicBezTo>
                  <a:pt x="43357" y="42114"/>
                  <a:pt x="43188" y="41925"/>
                  <a:pt x="43188" y="41699"/>
                </a:cubicBezTo>
                <a:cubicBezTo>
                  <a:pt x="43188" y="41473"/>
                  <a:pt x="43357" y="41284"/>
                  <a:pt x="43583" y="41284"/>
                </a:cubicBezTo>
                <a:close/>
                <a:moveTo>
                  <a:pt x="43583" y="40154"/>
                </a:moveTo>
                <a:cubicBezTo>
                  <a:pt x="43357" y="40154"/>
                  <a:pt x="43169" y="39965"/>
                  <a:pt x="43169" y="39739"/>
                </a:cubicBezTo>
                <a:cubicBezTo>
                  <a:pt x="43169" y="39513"/>
                  <a:pt x="43357" y="39325"/>
                  <a:pt x="43583" y="39325"/>
                </a:cubicBezTo>
                <a:cubicBezTo>
                  <a:pt x="43809" y="39325"/>
                  <a:pt x="43998" y="39513"/>
                  <a:pt x="43998" y="39739"/>
                </a:cubicBezTo>
                <a:cubicBezTo>
                  <a:pt x="43998" y="39965"/>
                  <a:pt x="43809" y="40154"/>
                  <a:pt x="43583" y="40154"/>
                </a:cubicBezTo>
                <a:close/>
                <a:moveTo>
                  <a:pt x="43583" y="37384"/>
                </a:moveTo>
                <a:cubicBezTo>
                  <a:pt x="43809" y="37384"/>
                  <a:pt x="43979" y="37554"/>
                  <a:pt x="43979" y="37780"/>
                </a:cubicBezTo>
                <a:cubicBezTo>
                  <a:pt x="43979" y="37987"/>
                  <a:pt x="43809" y="38175"/>
                  <a:pt x="43583" y="38175"/>
                </a:cubicBezTo>
                <a:cubicBezTo>
                  <a:pt x="43376" y="38175"/>
                  <a:pt x="43188" y="37987"/>
                  <a:pt x="43188" y="37780"/>
                </a:cubicBezTo>
                <a:cubicBezTo>
                  <a:pt x="43188" y="37554"/>
                  <a:pt x="43376" y="37384"/>
                  <a:pt x="43583" y="37384"/>
                </a:cubicBezTo>
                <a:close/>
                <a:moveTo>
                  <a:pt x="43583" y="35424"/>
                </a:moveTo>
                <a:cubicBezTo>
                  <a:pt x="43809" y="35424"/>
                  <a:pt x="43979" y="35594"/>
                  <a:pt x="43979" y="35820"/>
                </a:cubicBezTo>
                <a:cubicBezTo>
                  <a:pt x="43979" y="36046"/>
                  <a:pt x="43809" y="36216"/>
                  <a:pt x="43583" y="36216"/>
                </a:cubicBezTo>
                <a:cubicBezTo>
                  <a:pt x="43376" y="36216"/>
                  <a:pt x="43188" y="36046"/>
                  <a:pt x="43188" y="35820"/>
                </a:cubicBezTo>
                <a:cubicBezTo>
                  <a:pt x="43188" y="35594"/>
                  <a:pt x="43376" y="35424"/>
                  <a:pt x="43583" y="35424"/>
                </a:cubicBezTo>
                <a:close/>
                <a:moveTo>
                  <a:pt x="43583" y="34275"/>
                </a:moveTo>
                <a:cubicBezTo>
                  <a:pt x="43357" y="34275"/>
                  <a:pt x="43169" y="34087"/>
                  <a:pt x="43169" y="33860"/>
                </a:cubicBezTo>
                <a:cubicBezTo>
                  <a:pt x="43169" y="33616"/>
                  <a:pt x="43357" y="33446"/>
                  <a:pt x="43583" y="33446"/>
                </a:cubicBezTo>
                <a:cubicBezTo>
                  <a:pt x="43809" y="33446"/>
                  <a:pt x="43998" y="33616"/>
                  <a:pt x="43998" y="33860"/>
                </a:cubicBezTo>
                <a:cubicBezTo>
                  <a:pt x="43998" y="34087"/>
                  <a:pt x="43809" y="34275"/>
                  <a:pt x="43583" y="34275"/>
                </a:cubicBezTo>
                <a:close/>
                <a:moveTo>
                  <a:pt x="43583" y="32297"/>
                </a:moveTo>
                <a:cubicBezTo>
                  <a:pt x="43357" y="32297"/>
                  <a:pt x="43188" y="32127"/>
                  <a:pt x="43188" y="31901"/>
                </a:cubicBezTo>
                <a:cubicBezTo>
                  <a:pt x="43188" y="31675"/>
                  <a:pt x="43357" y="31486"/>
                  <a:pt x="43583" y="31486"/>
                </a:cubicBezTo>
                <a:cubicBezTo>
                  <a:pt x="43809" y="31486"/>
                  <a:pt x="43998" y="31675"/>
                  <a:pt x="43998" y="31901"/>
                </a:cubicBezTo>
                <a:cubicBezTo>
                  <a:pt x="43998" y="32127"/>
                  <a:pt x="43809" y="32297"/>
                  <a:pt x="43583" y="32297"/>
                </a:cubicBezTo>
                <a:close/>
                <a:moveTo>
                  <a:pt x="43583" y="30356"/>
                </a:moveTo>
                <a:cubicBezTo>
                  <a:pt x="43357" y="30356"/>
                  <a:pt x="43188" y="30167"/>
                  <a:pt x="43188" y="29941"/>
                </a:cubicBezTo>
                <a:cubicBezTo>
                  <a:pt x="43188" y="29715"/>
                  <a:pt x="43357" y="29527"/>
                  <a:pt x="43583" y="29527"/>
                </a:cubicBezTo>
                <a:cubicBezTo>
                  <a:pt x="43809" y="29527"/>
                  <a:pt x="43998" y="29715"/>
                  <a:pt x="43998" y="29941"/>
                </a:cubicBezTo>
                <a:cubicBezTo>
                  <a:pt x="43998" y="30167"/>
                  <a:pt x="43809" y="30356"/>
                  <a:pt x="43583" y="30356"/>
                </a:cubicBezTo>
                <a:close/>
                <a:moveTo>
                  <a:pt x="43583" y="28358"/>
                </a:moveTo>
                <a:cubicBezTo>
                  <a:pt x="43376" y="28358"/>
                  <a:pt x="43188" y="28189"/>
                  <a:pt x="43188" y="27963"/>
                </a:cubicBezTo>
                <a:cubicBezTo>
                  <a:pt x="43188" y="27755"/>
                  <a:pt x="43376" y="27567"/>
                  <a:pt x="43583" y="27567"/>
                </a:cubicBezTo>
                <a:cubicBezTo>
                  <a:pt x="43809" y="27567"/>
                  <a:pt x="43979" y="27755"/>
                  <a:pt x="43979" y="27963"/>
                </a:cubicBezTo>
                <a:cubicBezTo>
                  <a:pt x="43979" y="28189"/>
                  <a:pt x="43809" y="28358"/>
                  <a:pt x="43583" y="28358"/>
                </a:cubicBezTo>
                <a:close/>
                <a:moveTo>
                  <a:pt x="43583" y="26418"/>
                </a:moveTo>
                <a:cubicBezTo>
                  <a:pt x="43376" y="26418"/>
                  <a:pt x="43188" y="26229"/>
                  <a:pt x="43188" y="26003"/>
                </a:cubicBezTo>
                <a:cubicBezTo>
                  <a:pt x="43188" y="25796"/>
                  <a:pt x="43376" y="25607"/>
                  <a:pt x="43583" y="25607"/>
                </a:cubicBezTo>
                <a:cubicBezTo>
                  <a:pt x="43809" y="25607"/>
                  <a:pt x="43979" y="25796"/>
                  <a:pt x="43979" y="26003"/>
                </a:cubicBezTo>
                <a:cubicBezTo>
                  <a:pt x="43979" y="26229"/>
                  <a:pt x="43809" y="26418"/>
                  <a:pt x="43583" y="26418"/>
                </a:cubicBezTo>
                <a:close/>
                <a:moveTo>
                  <a:pt x="43960" y="24062"/>
                </a:moveTo>
                <a:cubicBezTo>
                  <a:pt x="43960" y="24270"/>
                  <a:pt x="43791" y="24439"/>
                  <a:pt x="43583" y="24439"/>
                </a:cubicBezTo>
                <a:cubicBezTo>
                  <a:pt x="43376" y="24439"/>
                  <a:pt x="43206" y="24270"/>
                  <a:pt x="43206" y="24062"/>
                </a:cubicBezTo>
                <a:cubicBezTo>
                  <a:pt x="43206" y="23855"/>
                  <a:pt x="43376" y="23685"/>
                  <a:pt x="43583" y="23685"/>
                </a:cubicBezTo>
                <a:cubicBezTo>
                  <a:pt x="43791" y="23685"/>
                  <a:pt x="43960" y="23855"/>
                  <a:pt x="43960" y="24062"/>
                </a:cubicBezTo>
                <a:close/>
                <a:moveTo>
                  <a:pt x="43583" y="22480"/>
                </a:moveTo>
                <a:cubicBezTo>
                  <a:pt x="43376" y="22480"/>
                  <a:pt x="43188" y="22310"/>
                  <a:pt x="43188" y="22084"/>
                </a:cubicBezTo>
                <a:cubicBezTo>
                  <a:pt x="43188" y="21877"/>
                  <a:pt x="43376" y="21707"/>
                  <a:pt x="43583" y="21707"/>
                </a:cubicBezTo>
                <a:cubicBezTo>
                  <a:pt x="43809" y="21707"/>
                  <a:pt x="43979" y="21877"/>
                  <a:pt x="43979" y="22084"/>
                </a:cubicBezTo>
                <a:cubicBezTo>
                  <a:pt x="43979" y="22310"/>
                  <a:pt x="43809" y="22480"/>
                  <a:pt x="43583" y="22480"/>
                </a:cubicBezTo>
                <a:close/>
                <a:moveTo>
                  <a:pt x="43583" y="20539"/>
                </a:moveTo>
                <a:cubicBezTo>
                  <a:pt x="43376" y="20539"/>
                  <a:pt x="43188" y="20350"/>
                  <a:pt x="43188" y="20143"/>
                </a:cubicBezTo>
                <a:cubicBezTo>
                  <a:pt x="43188" y="19917"/>
                  <a:pt x="43376" y="19747"/>
                  <a:pt x="43583" y="19747"/>
                </a:cubicBezTo>
                <a:cubicBezTo>
                  <a:pt x="43809" y="19747"/>
                  <a:pt x="43979" y="19917"/>
                  <a:pt x="43979" y="20143"/>
                </a:cubicBezTo>
                <a:cubicBezTo>
                  <a:pt x="43979" y="20350"/>
                  <a:pt x="43809" y="20539"/>
                  <a:pt x="43583" y="20539"/>
                </a:cubicBezTo>
                <a:close/>
                <a:moveTo>
                  <a:pt x="43583" y="18560"/>
                </a:moveTo>
                <a:cubicBezTo>
                  <a:pt x="43376" y="18560"/>
                  <a:pt x="43188" y="18391"/>
                  <a:pt x="43188" y="18183"/>
                </a:cubicBezTo>
                <a:cubicBezTo>
                  <a:pt x="43188" y="17957"/>
                  <a:pt x="43376" y="17788"/>
                  <a:pt x="43583" y="17788"/>
                </a:cubicBezTo>
                <a:cubicBezTo>
                  <a:pt x="43809" y="17788"/>
                  <a:pt x="43979" y="17957"/>
                  <a:pt x="43979" y="18183"/>
                </a:cubicBezTo>
                <a:cubicBezTo>
                  <a:pt x="43979" y="18391"/>
                  <a:pt x="43809" y="18560"/>
                  <a:pt x="43583" y="18560"/>
                </a:cubicBezTo>
                <a:close/>
                <a:moveTo>
                  <a:pt x="43583" y="16582"/>
                </a:moveTo>
                <a:cubicBezTo>
                  <a:pt x="43376" y="16582"/>
                  <a:pt x="43206" y="16412"/>
                  <a:pt x="43206" y="16205"/>
                </a:cubicBezTo>
                <a:cubicBezTo>
                  <a:pt x="43206" y="15998"/>
                  <a:pt x="43376" y="15828"/>
                  <a:pt x="43583" y="15828"/>
                </a:cubicBezTo>
                <a:cubicBezTo>
                  <a:pt x="43791" y="15828"/>
                  <a:pt x="43960" y="15998"/>
                  <a:pt x="43960" y="16205"/>
                </a:cubicBezTo>
                <a:cubicBezTo>
                  <a:pt x="43960" y="16412"/>
                  <a:pt x="43791" y="16582"/>
                  <a:pt x="43583" y="16582"/>
                </a:cubicBezTo>
                <a:close/>
                <a:moveTo>
                  <a:pt x="43583" y="14622"/>
                </a:moveTo>
                <a:cubicBezTo>
                  <a:pt x="43376" y="14622"/>
                  <a:pt x="43225" y="14453"/>
                  <a:pt x="43225" y="14245"/>
                </a:cubicBezTo>
                <a:cubicBezTo>
                  <a:pt x="43225" y="14057"/>
                  <a:pt x="43376" y="13887"/>
                  <a:pt x="43583" y="13887"/>
                </a:cubicBezTo>
                <a:cubicBezTo>
                  <a:pt x="43791" y="13887"/>
                  <a:pt x="43941" y="14057"/>
                  <a:pt x="43941" y="14245"/>
                </a:cubicBezTo>
                <a:cubicBezTo>
                  <a:pt x="43941" y="14453"/>
                  <a:pt x="43791" y="14622"/>
                  <a:pt x="43583" y="14622"/>
                </a:cubicBezTo>
                <a:close/>
                <a:moveTo>
                  <a:pt x="43583" y="12662"/>
                </a:moveTo>
                <a:cubicBezTo>
                  <a:pt x="43376" y="12662"/>
                  <a:pt x="43225" y="12493"/>
                  <a:pt x="43225" y="12286"/>
                </a:cubicBezTo>
                <a:cubicBezTo>
                  <a:pt x="43225" y="12078"/>
                  <a:pt x="43376" y="11928"/>
                  <a:pt x="43583" y="11928"/>
                </a:cubicBezTo>
                <a:cubicBezTo>
                  <a:pt x="43791" y="11928"/>
                  <a:pt x="43941" y="12078"/>
                  <a:pt x="43941" y="12286"/>
                </a:cubicBezTo>
                <a:cubicBezTo>
                  <a:pt x="43941" y="12493"/>
                  <a:pt x="43791" y="12662"/>
                  <a:pt x="43583" y="12662"/>
                </a:cubicBezTo>
                <a:close/>
                <a:moveTo>
                  <a:pt x="43583" y="10684"/>
                </a:moveTo>
                <a:cubicBezTo>
                  <a:pt x="43376" y="10684"/>
                  <a:pt x="43225" y="10533"/>
                  <a:pt x="43225" y="10326"/>
                </a:cubicBezTo>
                <a:cubicBezTo>
                  <a:pt x="43225" y="10119"/>
                  <a:pt x="43376" y="9968"/>
                  <a:pt x="43583" y="9968"/>
                </a:cubicBezTo>
                <a:cubicBezTo>
                  <a:pt x="43791" y="9968"/>
                  <a:pt x="43941" y="10119"/>
                  <a:pt x="43941" y="10326"/>
                </a:cubicBezTo>
                <a:cubicBezTo>
                  <a:pt x="43941" y="10533"/>
                  <a:pt x="43791" y="10684"/>
                  <a:pt x="43583" y="10684"/>
                </a:cubicBezTo>
                <a:close/>
                <a:moveTo>
                  <a:pt x="43583" y="8743"/>
                </a:moveTo>
                <a:cubicBezTo>
                  <a:pt x="43376" y="8743"/>
                  <a:pt x="43225" y="8574"/>
                  <a:pt x="43225" y="8366"/>
                </a:cubicBezTo>
                <a:cubicBezTo>
                  <a:pt x="43225" y="8178"/>
                  <a:pt x="43376" y="8008"/>
                  <a:pt x="43583" y="8008"/>
                </a:cubicBezTo>
                <a:cubicBezTo>
                  <a:pt x="43791" y="8008"/>
                  <a:pt x="43941" y="8178"/>
                  <a:pt x="43941" y="8366"/>
                </a:cubicBezTo>
                <a:cubicBezTo>
                  <a:pt x="43941" y="8574"/>
                  <a:pt x="43791" y="8743"/>
                  <a:pt x="43583" y="8743"/>
                </a:cubicBezTo>
                <a:close/>
                <a:moveTo>
                  <a:pt x="43583" y="6765"/>
                </a:moveTo>
                <a:cubicBezTo>
                  <a:pt x="43395" y="6765"/>
                  <a:pt x="43225" y="6614"/>
                  <a:pt x="43225" y="6407"/>
                </a:cubicBezTo>
                <a:cubicBezTo>
                  <a:pt x="43225" y="6218"/>
                  <a:pt x="43395" y="6049"/>
                  <a:pt x="43583" y="6049"/>
                </a:cubicBezTo>
                <a:cubicBezTo>
                  <a:pt x="43772" y="6049"/>
                  <a:pt x="43941" y="6218"/>
                  <a:pt x="43941" y="6407"/>
                </a:cubicBezTo>
                <a:cubicBezTo>
                  <a:pt x="43941" y="6614"/>
                  <a:pt x="43772" y="6765"/>
                  <a:pt x="43583" y="6765"/>
                </a:cubicBezTo>
                <a:close/>
                <a:moveTo>
                  <a:pt x="43583" y="4805"/>
                </a:moveTo>
                <a:cubicBezTo>
                  <a:pt x="43395" y="4805"/>
                  <a:pt x="43225" y="4654"/>
                  <a:pt x="43225" y="4447"/>
                </a:cubicBezTo>
                <a:cubicBezTo>
                  <a:pt x="43225" y="4259"/>
                  <a:pt x="43395" y="4089"/>
                  <a:pt x="43583" y="4089"/>
                </a:cubicBezTo>
                <a:cubicBezTo>
                  <a:pt x="43772" y="4089"/>
                  <a:pt x="43941" y="4259"/>
                  <a:pt x="43941" y="4447"/>
                </a:cubicBezTo>
                <a:cubicBezTo>
                  <a:pt x="43941" y="4654"/>
                  <a:pt x="43772" y="4805"/>
                  <a:pt x="43583" y="4805"/>
                </a:cubicBezTo>
                <a:close/>
                <a:moveTo>
                  <a:pt x="43583" y="2845"/>
                </a:moveTo>
                <a:cubicBezTo>
                  <a:pt x="43395" y="2845"/>
                  <a:pt x="43225" y="2676"/>
                  <a:pt x="43225" y="2487"/>
                </a:cubicBezTo>
                <a:cubicBezTo>
                  <a:pt x="43225" y="2299"/>
                  <a:pt x="43395" y="2148"/>
                  <a:pt x="43583" y="2148"/>
                </a:cubicBezTo>
                <a:cubicBezTo>
                  <a:pt x="43772" y="2148"/>
                  <a:pt x="43941" y="2299"/>
                  <a:pt x="43941" y="2487"/>
                </a:cubicBezTo>
                <a:cubicBezTo>
                  <a:pt x="43941" y="2676"/>
                  <a:pt x="43772" y="2845"/>
                  <a:pt x="43583" y="2845"/>
                </a:cubicBezTo>
                <a:close/>
                <a:moveTo>
                  <a:pt x="43583" y="886"/>
                </a:moveTo>
                <a:cubicBezTo>
                  <a:pt x="43395" y="886"/>
                  <a:pt x="43225" y="716"/>
                  <a:pt x="43225" y="528"/>
                </a:cubicBezTo>
                <a:cubicBezTo>
                  <a:pt x="43225" y="339"/>
                  <a:pt x="43395" y="170"/>
                  <a:pt x="43583" y="170"/>
                </a:cubicBezTo>
                <a:cubicBezTo>
                  <a:pt x="43772" y="170"/>
                  <a:pt x="43941" y="339"/>
                  <a:pt x="43941" y="528"/>
                </a:cubicBezTo>
                <a:cubicBezTo>
                  <a:pt x="43941" y="735"/>
                  <a:pt x="43772" y="886"/>
                  <a:pt x="43583" y="886"/>
                </a:cubicBezTo>
                <a:close/>
                <a:moveTo>
                  <a:pt x="41416" y="59788"/>
                </a:moveTo>
                <a:cubicBezTo>
                  <a:pt x="41228" y="59713"/>
                  <a:pt x="41115" y="59543"/>
                  <a:pt x="41115" y="59336"/>
                </a:cubicBezTo>
                <a:cubicBezTo>
                  <a:pt x="41115" y="59053"/>
                  <a:pt x="41341" y="58808"/>
                  <a:pt x="41624" y="58808"/>
                </a:cubicBezTo>
                <a:cubicBezTo>
                  <a:pt x="41906" y="58808"/>
                  <a:pt x="42132" y="59053"/>
                  <a:pt x="42132" y="59336"/>
                </a:cubicBezTo>
                <a:cubicBezTo>
                  <a:pt x="42132" y="59505"/>
                  <a:pt x="42038" y="59656"/>
                  <a:pt x="41887" y="59750"/>
                </a:cubicBezTo>
                <a:cubicBezTo>
                  <a:pt x="41737" y="59769"/>
                  <a:pt x="41567" y="59562"/>
                  <a:pt x="41416" y="59788"/>
                </a:cubicBezTo>
                <a:close/>
                <a:moveTo>
                  <a:pt x="41624" y="55869"/>
                </a:moveTo>
                <a:cubicBezTo>
                  <a:pt x="41360" y="55869"/>
                  <a:pt x="41153" y="55661"/>
                  <a:pt x="41153" y="55416"/>
                </a:cubicBezTo>
                <a:cubicBezTo>
                  <a:pt x="41153" y="55153"/>
                  <a:pt x="41360" y="54945"/>
                  <a:pt x="41624" y="54945"/>
                </a:cubicBezTo>
                <a:cubicBezTo>
                  <a:pt x="41887" y="54945"/>
                  <a:pt x="42095" y="55153"/>
                  <a:pt x="42095" y="55416"/>
                </a:cubicBezTo>
                <a:cubicBezTo>
                  <a:pt x="42095" y="55661"/>
                  <a:pt x="41887" y="55869"/>
                  <a:pt x="41624" y="55869"/>
                </a:cubicBezTo>
                <a:close/>
                <a:moveTo>
                  <a:pt x="41624" y="57847"/>
                </a:moveTo>
                <a:cubicBezTo>
                  <a:pt x="41360" y="57847"/>
                  <a:pt x="41134" y="57640"/>
                  <a:pt x="41134" y="57376"/>
                </a:cubicBezTo>
                <a:cubicBezTo>
                  <a:pt x="41134" y="57093"/>
                  <a:pt x="41360" y="56886"/>
                  <a:pt x="41624" y="56886"/>
                </a:cubicBezTo>
                <a:cubicBezTo>
                  <a:pt x="41887" y="56886"/>
                  <a:pt x="42095" y="57093"/>
                  <a:pt x="42095" y="57376"/>
                </a:cubicBezTo>
                <a:cubicBezTo>
                  <a:pt x="42095" y="57640"/>
                  <a:pt x="41887" y="57847"/>
                  <a:pt x="41624" y="57847"/>
                </a:cubicBezTo>
                <a:close/>
                <a:moveTo>
                  <a:pt x="41624" y="53947"/>
                </a:moveTo>
                <a:cubicBezTo>
                  <a:pt x="41341" y="53947"/>
                  <a:pt x="41134" y="53739"/>
                  <a:pt x="41134" y="53457"/>
                </a:cubicBezTo>
                <a:cubicBezTo>
                  <a:pt x="41134" y="53193"/>
                  <a:pt x="41341" y="52967"/>
                  <a:pt x="41624" y="52967"/>
                </a:cubicBezTo>
                <a:cubicBezTo>
                  <a:pt x="41887" y="52967"/>
                  <a:pt x="42114" y="53193"/>
                  <a:pt x="42114" y="53457"/>
                </a:cubicBezTo>
                <a:cubicBezTo>
                  <a:pt x="42114" y="53739"/>
                  <a:pt x="41887" y="53947"/>
                  <a:pt x="41624" y="53947"/>
                </a:cubicBezTo>
                <a:close/>
                <a:moveTo>
                  <a:pt x="41624" y="51987"/>
                </a:moveTo>
                <a:cubicBezTo>
                  <a:pt x="41341" y="51987"/>
                  <a:pt x="41134" y="51761"/>
                  <a:pt x="41134" y="51497"/>
                </a:cubicBezTo>
                <a:cubicBezTo>
                  <a:pt x="41134" y="51215"/>
                  <a:pt x="41341" y="50988"/>
                  <a:pt x="41624" y="50988"/>
                </a:cubicBezTo>
                <a:cubicBezTo>
                  <a:pt x="41887" y="50988"/>
                  <a:pt x="42114" y="51215"/>
                  <a:pt x="42114" y="51497"/>
                </a:cubicBezTo>
                <a:cubicBezTo>
                  <a:pt x="42114" y="51761"/>
                  <a:pt x="41887" y="51987"/>
                  <a:pt x="41624" y="51987"/>
                </a:cubicBezTo>
                <a:close/>
                <a:moveTo>
                  <a:pt x="41624" y="49971"/>
                </a:moveTo>
                <a:cubicBezTo>
                  <a:pt x="41379" y="49971"/>
                  <a:pt x="41190" y="49783"/>
                  <a:pt x="41190" y="49538"/>
                </a:cubicBezTo>
                <a:cubicBezTo>
                  <a:pt x="41190" y="49293"/>
                  <a:pt x="41379" y="49085"/>
                  <a:pt x="41624" y="49085"/>
                </a:cubicBezTo>
                <a:cubicBezTo>
                  <a:pt x="41869" y="49085"/>
                  <a:pt x="42057" y="49293"/>
                  <a:pt x="42057" y="49538"/>
                </a:cubicBezTo>
                <a:cubicBezTo>
                  <a:pt x="42057" y="49783"/>
                  <a:pt x="41869" y="49971"/>
                  <a:pt x="41624" y="49971"/>
                </a:cubicBezTo>
                <a:close/>
                <a:moveTo>
                  <a:pt x="41624" y="47992"/>
                </a:moveTo>
                <a:cubicBezTo>
                  <a:pt x="41397" y="47992"/>
                  <a:pt x="41190" y="47804"/>
                  <a:pt x="41190" y="47559"/>
                </a:cubicBezTo>
                <a:cubicBezTo>
                  <a:pt x="41190" y="47333"/>
                  <a:pt x="41397" y="47145"/>
                  <a:pt x="41624" y="47145"/>
                </a:cubicBezTo>
                <a:cubicBezTo>
                  <a:pt x="41850" y="47145"/>
                  <a:pt x="42057" y="47333"/>
                  <a:pt x="42057" y="47559"/>
                </a:cubicBezTo>
                <a:cubicBezTo>
                  <a:pt x="42057" y="47804"/>
                  <a:pt x="41850" y="47992"/>
                  <a:pt x="41624" y="47992"/>
                </a:cubicBezTo>
                <a:close/>
                <a:moveTo>
                  <a:pt x="41624" y="46033"/>
                </a:moveTo>
                <a:cubicBezTo>
                  <a:pt x="41397" y="46033"/>
                  <a:pt x="41190" y="45844"/>
                  <a:pt x="41190" y="45599"/>
                </a:cubicBezTo>
                <a:cubicBezTo>
                  <a:pt x="41190" y="45373"/>
                  <a:pt x="41397" y="45185"/>
                  <a:pt x="41624" y="45185"/>
                </a:cubicBezTo>
                <a:cubicBezTo>
                  <a:pt x="41850" y="45185"/>
                  <a:pt x="42057" y="45373"/>
                  <a:pt x="42057" y="45599"/>
                </a:cubicBezTo>
                <a:cubicBezTo>
                  <a:pt x="42057" y="45844"/>
                  <a:pt x="41850" y="46033"/>
                  <a:pt x="41624" y="46033"/>
                </a:cubicBezTo>
                <a:close/>
                <a:moveTo>
                  <a:pt x="41624" y="44073"/>
                </a:moveTo>
                <a:cubicBezTo>
                  <a:pt x="41397" y="44073"/>
                  <a:pt x="41190" y="43885"/>
                  <a:pt x="41190" y="43659"/>
                </a:cubicBezTo>
                <a:cubicBezTo>
                  <a:pt x="41190" y="43414"/>
                  <a:pt x="41397" y="43225"/>
                  <a:pt x="41624" y="43225"/>
                </a:cubicBezTo>
                <a:cubicBezTo>
                  <a:pt x="41850" y="43225"/>
                  <a:pt x="42057" y="43414"/>
                  <a:pt x="42057" y="43659"/>
                </a:cubicBezTo>
                <a:cubicBezTo>
                  <a:pt x="42057" y="43885"/>
                  <a:pt x="41850" y="44073"/>
                  <a:pt x="41624" y="44073"/>
                </a:cubicBezTo>
                <a:close/>
                <a:moveTo>
                  <a:pt x="41624" y="41284"/>
                </a:moveTo>
                <a:cubicBezTo>
                  <a:pt x="41850" y="41284"/>
                  <a:pt x="42038" y="41473"/>
                  <a:pt x="42038" y="41699"/>
                </a:cubicBezTo>
                <a:cubicBezTo>
                  <a:pt x="42038" y="41925"/>
                  <a:pt x="41850" y="42114"/>
                  <a:pt x="41624" y="42114"/>
                </a:cubicBezTo>
                <a:cubicBezTo>
                  <a:pt x="41397" y="42114"/>
                  <a:pt x="41209" y="41925"/>
                  <a:pt x="41209" y="41699"/>
                </a:cubicBezTo>
                <a:cubicBezTo>
                  <a:pt x="41209" y="41473"/>
                  <a:pt x="41397" y="41284"/>
                  <a:pt x="41624" y="41284"/>
                </a:cubicBezTo>
                <a:close/>
                <a:moveTo>
                  <a:pt x="41624" y="40154"/>
                </a:moveTo>
                <a:cubicBezTo>
                  <a:pt x="41397" y="40154"/>
                  <a:pt x="41209" y="39965"/>
                  <a:pt x="41209" y="39739"/>
                </a:cubicBezTo>
                <a:cubicBezTo>
                  <a:pt x="41209" y="39494"/>
                  <a:pt x="41397" y="39306"/>
                  <a:pt x="41624" y="39306"/>
                </a:cubicBezTo>
                <a:cubicBezTo>
                  <a:pt x="41850" y="39306"/>
                  <a:pt x="42038" y="39494"/>
                  <a:pt x="42038" y="39739"/>
                </a:cubicBezTo>
                <a:cubicBezTo>
                  <a:pt x="42038" y="39965"/>
                  <a:pt x="41850" y="40154"/>
                  <a:pt x="41624" y="40154"/>
                </a:cubicBezTo>
                <a:close/>
                <a:moveTo>
                  <a:pt x="41624" y="37365"/>
                </a:moveTo>
                <a:cubicBezTo>
                  <a:pt x="41850" y="37365"/>
                  <a:pt x="42019" y="37554"/>
                  <a:pt x="42019" y="37761"/>
                </a:cubicBezTo>
                <a:cubicBezTo>
                  <a:pt x="42019" y="37987"/>
                  <a:pt x="41850" y="38157"/>
                  <a:pt x="41624" y="38157"/>
                </a:cubicBezTo>
                <a:cubicBezTo>
                  <a:pt x="41397" y="38157"/>
                  <a:pt x="41228" y="37987"/>
                  <a:pt x="41228" y="37761"/>
                </a:cubicBezTo>
                <a:cubicBezTo>
                  <a:pt x="41228" y="37554"/>
                  <a:pt x="41397" y="37365"/>
                  <a:pt x="41624" y="37365"/>
                </a:cubicBezTo>
                <a:close/>
                <a:moveTo>
                  <a:pt x="41624" y="35424"/>
                </a:moveTo>
                <a:cubicBezTo>
                  <a:pt x="41831" y="35424"/>
                  <a:pt x="42019" y="35594"/>
                  <a:pt x="42019" y="35801"/>
                </a:cubicBezTo>
                <a:cubicBezTo>
                  <a:pt x="42019" y="36027"/>
                  <a:pt x="41831" y="36197"/>
                  <a:pt x="41624" y="36197"/>
                </a:cubicBezTo>
                <a:cubicBezTo>
                  <a:pt x="41416" y="36197"/>
                  <a:pt x="41228" y="36027"/>
                  <a:pt x="41228" y="35801"/>
                </a:cubicBezTo>
                <a:cubicBezTo>
                  <a:pt x="41228" y="35594"/>
                  <a:pt x="41397" y="35424"/>
                  <a:pt x="41624" y="35424"/>
                </a:cubicBezTo>
                <a:close/>
                <a:moveTo>
                  <a:pt x="41624" y="34256"/>
                </a:moveTo>
                <a:cubicBezTo>
                  <a:pt x="41397" y="34256"/>
                  <a:pt x="41209" y="34068"/>
                  <a:pt x="41209" y="33842"/>
                </a:cubicBezTo>
                <a:cubicBezTo>
                  <a:pt x="41209" y="33616"/>
                  <a:pt x="41397" y="33446"/>
                  <a:pt x="41624" y="33446"/>
                </a:cubicBezTo>
                <a:cubicBezTo>
                  <a:pt x="41850" y="33446"/>
                  <a:pt x="42038" y="33616"/>
                  <a:pt x="42038" y="33842"/>
                </a:cubicBezTo>
                <a:cubicBezTo>
                  <a:pt x="42038" y="34068"/>
                  <a:pt x="41850" y="34256"/>
                  <a:pt x="41624" y="34256"/>
                </a:cubicBezTo>
                <a:close/>
                <a:moveTo>
                  <a:pt x="41624" y="32297"/>
                </a:moveTo>
                <a:cubicBezTo>
                  <a:pt x="41397" y="32297"/>
                  <a:pt x="41209" y="32108"/>
                  <a:pt x="41209" y="31882"/>
                </a:cubicBezTo>
                <a:cubicBezTo>
                  <a:pt x="41209" y="31656"/>
                  <a:pt x="41397" y="31467"/>
                  <a:pt x="41624" y="31467"/>
                </a:cubicBezTo>
                <a:cubicBezTo>
                  <a:pt x="41850" y="31467"/>
                  <a:pt x="42038" y="31656"/>
                  <a:pt x="42038" y="31882"/>
                </a:cubicBezTo>
                <a:cubicBezTo>
                  <a:pt x="42038" y="32108"/>
                  <a:pt x="41850" y="32297"/>
                  <a:pt x="41624" y="32297"/>
                </a:cubicBezTo>
                <a:close/>
                <a:moveTo>
                  <a:pt x="41624" y="30337"/>
                </a:moveTo>
                <a:cubicBezTo>
                  <a:pt x="41397" y="30337"/>
                  <a:pt x="41209" y="30148"/>
                  <a:pt x="41209" y="29922"/>
                </a:cubicBezTo>
                <a:cubicBezTo>
                  <a:pt x="41209" y="29696"/>
                  <a:pt x="41397" y="29508"/>
                  <a:pt x="41624" y="29508"/>
                </a:cubicBezTo>
                <a:cubicBezTo>
                  <a:pt x="41850" y="29508"/>
                  <a:pt x="42038" y="29696"/>
                  <a:pt x="42038" y="29922"/>
                </a:cubicBezTo>
                <a:cubicBezTo>
                  <a:pt x="42038" y="30148"/>
                  <a:pt x="41850" y="30337"/>
                  <a:pt x="41624" y="30337"/>
                </a:cubicBezTo>
                <a:close/>
                <a:moveTo>
                  <a:pt x="41624" y="28358"/>
                </a:moveTo>
                <a:cubicBezTo>
                  <a:pt x="41397" y="28358"/>
                  <a:pt x="41228" y="28170"/>
                  <a:pt x="41228" y="27963"/>
                </a:cubicBezTo>
                <a:cubicBezTo>
                  <a:pt x="41228" y="27737"/>
                  <a:pt x="41397" y="27567"/>
                  <a:pt x="41624" y="27567"/>
                </a:cubicBezTo>
                <a:cubicBezTo>
                  <a:pt x="41850" y="27567"/>
                  <a:pt x="42019" y="27737"/>
                  <a:pt x="42019" y="27963"/>
                </a:cubicBezTo>
                <a:cubicBezTo>
                  <a:pt x="42019" y="28189"/>
                  <a:pt x="41850" y="28358"/>
                  <a:pt x="41624" y="28358"/>
                </a:cubicBezTo>
                <a:close/>
                <a:moveTo>
                  <a:pt x="41624" y="26399"/>
                </a:moveTo>
                <a:cubicBezTo>
                  <a:pt x="41397" y="26399"/>
                  <a:pt x="41228" y="26229"/>
                  <a:pt x="41228" y="26003"/>
                </a:cubicBezTo>
                <a:cubicBezTo>
                  <a:pt x="41228" y="25777"/>
                  <a:pt x="41397" y="25607"/>
                  <a:pt x="41624" y="25607"/>
                </a:cubicBezTo>
                <a:cubicBezTo>
                  <a:pt x="41850" y="25607"/>
                  <a:pt x="42019" y="25777"/>
                  <a:pt x="42019" y="26003"/>
                </a:cubicBezTo>
                <a:cubicBezTo>
                  <a:pt x="42019" y="26229"/>
                  <a:pt x="41850" y="26399"/>
                  <a:pt x="41624" y="26399"/>
                </a:cubicBezTo>
                <a:close/>
                <a:moveTo>
                  <a:pt x="41624" y="24439"/>
                </a:moveTo>
                <a:cubicBezTo>
                  <a:pt x="41397" y="24439"/>
                  <a:pt x="41228" y="24270"/>
                  <a:pt x="41228" y="24043"/>
                </a:cubicBezTo>
                <a:cubicBezTo>
                  <a:pt x="41228" y="23836"/>
                  <a:pt x="41397" y="23648"/>
                  <a:pt x="41624" y="23648"/>
                </a:cubicBezTo>
                <a:cubicBezTo>
                  <a:pt x="41850" y="23648"/>
                  <a:pt x="42019" y="23836"/>
                  <a:pt x="42019" y="24043"/>
                </a:cubicBezTo>
                <a:cubicBezTo>
                  <a:pt x="42019" y="24270"/>
                  <a:pt x="41850" y="24439"/>
                  <a:pt x="41624" y="24439"/>
                </a:cubicBezTo>
                <a:close/>
                <a:moveTo>
                  <a:pt x="41624" y="22480"/>
                </a:moveTo>
                <a:cubicBezTo>
                  <a:pt x="41397" y="22480"/>
                  <a:pt x="41228" y="22291"/>
                  <a:pt x="41228" y="22084"/>
                </a:cubicBezTo>
                <a:cubicBezTo>
                  <a:pt x="41228" y="21858"/>
                  <a:pt x="41397" y="21688"/>
                  <a:pt x="41624" y="21688"/>
                </a:cubicBezTo>
                <a:cubicBezTo>
                  <a:pt x="41850" y="21688"/>
                  <a:pt x="42019" y="21858"/>
                  <a:pt x="42019" y="22084"/>
                </a:cubicBezTo>
                <a:cubicBezTo>
                  <a:pt x="42019" y="22291"/>
                  <a:pt x="41850" y="22480"/>
                  <a:pt x="41624" y="22480"/>
                </a:cubicBezTo>
                <a:close/>
                <a:moveTo>
                  <a:pt x="41624" y="20520"/>
                </a:moveTo>
                <a:cubicBezTo>
                  <a:pt x="41397" y="20520"/>
                  <a:pt x="41228" y="20350"/>
                  <a:pt x="41228" y="20124"/>
                </a:cubicBezTo>
                <a:cubicBezTo>
                  <a:pt x="41228" y="19898"/>
                  <a:pt x="41397" y="19728"/>
                  <a:pt x="41624" y="19728"/>
                </a:cubicBezTo>
                <a:cubicBezTo>
                  <a:pt x="41850" y="19728"/>
                  <a:pt x="42019" y="19898"/>
                  <a:pt x="42019" y="20124"/>
                </a:cubicBezTo>
                <a:cubicBezTo>
                  <a:pt x="42019" y="20350"/>
                  <a:pt x="41850" y="20520"/>
                  <a:pt x="41624" y="20520"/>
                </a:cubicBezTo>
                <a:close/>
                <a:moveTo>
                  <a:pt x="41624" y="18560"/>
                </a:moveTo>
                <a:cubicBezTo>
                  <a:pt x="41397" y="18560"/>
                  <a:pt x="41228" y="18372"/>
                  <a:pt x="41228" y="18165"/>
                </a:cubicBezTo>
                <a:cubicBezTo>
                  <a:pt x="41228" y="17938"/>
                  <a:pt x="41397" y="17769"/>
                  <a:pt x="41624" y="17769"/>
                </a:cubicBezTo>
                <a:cubicBezTo>
                  <a:pt x="41850" y="17769"/>
                  <a:pt x="42019" y="17938"/>
                  <a:pt x="42019" y="18165"/>
                </a:cubicBezTo>
                <a:cubicBezTo>
                  <a:pt x="42019" y="18372"/>
                  <a:pt x="41850" y="18560"/>
                  <a:pt x="41624" y="18560"/>
                </a:cubicBezTo>
                <a:close/>
                <a:moveTo>
                  <a:pt x="41624" y="16601"/>
                </a:moveTo>
                <a:cubicBezTo>
                  <a:pt x="41397" y="16601"/>
                  <a:pt x="41228" y="16412"/>
                  <a:pt x="41228" y="16205"/>
                </a:cubicBezTo>
                <a:cubicBezTo>
                  <a:pt x="41228" y="15979"/>
                  <a:pt x="41397" y="15809"/>
                  <a:pt x="41624" y="15809"/>
                </a:cubicBezTo>
                <a:cubicBezTo>
                  <a:pt x="41850" y="15809"/>
                  <a:pt x="42019" y="15979"/>
                  <a:pt x="42019" y="16205"/>
                </a:cubicBezTo>
                <a:cubicBezTo>
                  <a:pt x="42019" y="16431"/>
                  <a:pt x="41850" y="16601"/>
                  <a:pt x="41624" y="16601"/>
                </a:cubicBezTo>
                <a:close/>
                <a:moveTo>
                  <a:pt x="41624" y="14622"/>
                </a:moveTo>
                <a:cubicBezTo>
                  <a:pt x="41416" y="14622"/>
                  <a:pt x="41247" y="14453"/>
                  <a:pt x="41247" y="14245"/>
                </a:cubicBezTo>
                <a:cubicBezTo>
                  <a:pt x="41247" y="14038"/>
                  <a:pt x="41416" y="13868"/>
                  <a:pt x="41624" y="13868"/>
                </a:cubicBezTo>
                <a:cubicBezTo>
                  <a:pt x="41831" y="13868"/>
                  <a:pt x="42000" y="14038"/>
                  <a:pt x="42000" y="14245"/>
                </a:cubicBezTo>
                <a:cubicBezTo>
                  <a:pt x="42000" y="14453"/>
                  <a:pt x="41831" y="14622"/>
                  <a:pt x="41624" y="14622"/>
                </a:cubicBezTo>
                <a:close/>
                <a:moveTo>
                  <a:pt x="41624" y="12644"/>
                </a:moveTo>
                <a:cubicBezTo>
                  <a:pt x="41416" y="12644"/>
                  <a:pt x="41247" y="12474"/>
                  <a:pt x="41247" y="12267"/>
                </a:cubicBezTo>
                <a:cubicBezTo>
                  <a:pt x="41247" y="12060"/>
                  <a:pt x="41416" y="11890"/>
                  <a:pt x="41624" y="11890"/>
                </a:cubicBezTo>
                <a:cubicBezTo>
                  <a:pt x="41831" y="11890"/>
                  <a:pt x="42000" y="12060"/>
                  <a:pt x="42000" y="12267"/>
                </a:cubicBezTo>
                <a:cubicBezTo>
                  <a:pt x="42000" y="12474"/>
                  <a:pt x="41831" y="12644"/>
                  <a:pt x="41624" y="12644"/>
                </a:cubicBezTo>
                <a:close/>
                <a:moveTo>
                  <a:pt x="41624" y="10684"/>
                </a:moveTo>
                <a:cubicBezTo>
                  <a:pt x="41416" y="10684"/>
                  <a:pt x="41247" y="10514"/>
                  <a:pt x="41247" y="10326"/>
                </a:cubicBezTo>
                <a:cubicBezTo>
                  <a:pt x="41247" y="10119"/>
                  <a:pt x="41416" y="9949"/>
                  <a:pt x="41624" y="9949"/>
                </a:cubicBezTo>
                <a:cubicBezTo>
                  <a:pt x="41831" y="9949"/>
                  <a:pt x="42000" y="10119"/>
                  <a:pt x="42000" y="10326"/>
                </a:cubicBezTo>
                <a:cubicBezTo>
                  <a:pt x="42000" y="10514"/>
                  <a:pt x="41831" y="10684"/>
                  <a:pt x="41624" y="10684"/>
                </a:cubicBezTo>
                <a:close/>
                <a:moveTo>
                  <a:pt x="41624" y="8743"/>
                </a:moveTo>
                <a:cubicBezTo>
                  <a:pt x="41416" y="8743"/>
                  <a:pt x="41247" y="8574"/>
                  <a:pt x="41247" y="8366"/>
                </a:cubicBezTo>
                <a:cubicBezTo>
                  <a:pt x="41247" y="8159"/>
                  <a:pt x="41416" y="7989"/>
                  <a:pt x="41624" y="7989"/>
                </a:cubicBezTo>
                <a:cubicBezTo>
                  <a:pt x="41831" y="7989"/>
                  <a:pt x="42000" y="8159"/>
                  <a:pt x="42000" y="8366"/>
                </a:cubicBezTo>
                <a:cubicBezTo>
                  <a:pt x="42000" y="8574"/>
                  <a:pt x="41831" y="8743"/>
                  <a:pt x="41624" y="8743"/>
                </a:cubicBezTo>
                <a:close/>
                <a:moveTo>
                  <a:pt x="41624" y="6765"/>
                </a:moveTo>
                <a:cubicBezTo>
                  <a:pt x="41416" y="6765"/>
                  <a:pt x="41266" y="6595"/>
                  <a:pt x="41266" y="6407"/>
                </a:cubicBezTo>
                <a:cubicBezTo>
                  <a:pt x="41266" y="6199"/>
                  <a:pt x="41416" y="6030"/>
                  <a:pt x="41624" y="6030"/>
                </a:cubicBezTo>
                <a:cubicBezTo>
                  <a:pt x="41831" y="6030"/>
                  <a:pt x="41982" y="6199"/>
                  <a:pt x="41982" y="6407"/>
                </a:cubicBezTo>
                <a:cubicBezTo>
                  <a:pt x="41982" y="6595"/>
                  <a:pt x="41831" y="6765"/>
                  <a:pt x="41624" y="6765"/>
                </a:cubicBezTo>
                <a:close/>
                <a:moveTo>
                  <a:pt x="41624" y="4805"/>
                </a:moveTo>
                <a:cubicBezTo>
                  <a:pt x="41416" y="4805"/>
                  <a:pt x="41266" y="4635"/>
                  <a:pt x="41266" y="4447"/>
                </a:cubicBezTo>
                <a:cubicBezTo>
                  <a:pt x="41266" y="4240"/>
                  <a:pt x="41416" y="4070"/>
                  <a:pt x="41624" y="4070"/>
                </a:cubicBezTo>
                <a:cubicBezTo>
                  <a:pt x="41831" y="4070"/>
                  <a:pt x="41982" y="4240"/>
                  <a:pt x="41982" y="4447"/>
                </a:cubicBezTo>
                <a:cubicBezTo>
                  <a:pt x="41982" y="4635"/>
                  <a:pt x="41831" y="4805"/>
                  <a:pt x="41624" y="4805"/>
                </a:cubicBezTo>
                <a:close/>
                <a:moveTo>
                  <a:pt x="41624" y="2845"/>
                </a:moveTo>
                <a:cubicBezTo>
                  <a:pt x="41416" y="2845"/>
                  <a:pt x="41266" y="2676"/>
                  <a:pt x="41266" y="2487"/>
                </a:cubicBezTo>
                <a:cubicBezTo>
                  <a:pt x="41266" y="2280"/>
                  <a:pt x="41416" y="2111"/>
                  <a:pt x="41624" y="2111"/>
                </a:cubicBezTo>
                <a:cubicBezTo>
                  <a:pt x="41831" y="2111"/>
                  <a:pt x="41982" y="2280"/>
                  <a:pt x="41982" y="2487"/>
                </a:cubicBezTo>
                <a:cubicBezTo>
                  <a:pt x="41982" y="2676"/>
                  <a:pt x="41831" y="2845"/>
                  <a:pt x="41624" y="2845"/>
                </a:cubicBezTo>
                <a:close/>
                <a:moveTo>
                  <a:pt x="41624" y="867"/>
                </a:moveTo>
                <a:cubicBezTo>
                  <a:pt x="41435" y="867"/>
                  <a:pt x="41266" y="716"/>
                  <a:pt x="41266" y="528"/>
                </a:cubicBezTo>
                <a:cubicBezTo>
                  <a:pt x="41266" y="321"/>
                  <a:pt x="41435" y="170"/>
                  <a:pt x="41624" y="170"/>
                </a:cubicBezTo>
                <a:cubicBezTo>
                  <a:pt x="41812" y="170"/>
                  <a:pt x="41982" y="321"/>
                  <a:pt x="41982" y="528"/>
                </a:cubicBezTo>
                <a:cubicBezTo>
                  <a:pt x="41982" y="716"/>
                  <a:pt x="41812" y="867"/>
                  <a:pt x="41624" y="867"/>
                </a:cubicBezTo>
                <a:close/>
                <a:moveTo>
                  <a:pt x="39664" y="51968"/>
                </a:moveTo>
                <a:cubicBezTo>
                  <a:pt x="39381" y="51968"/>
                  <a:pt x="39174" y="51742"/>
                  <a:pt x="39174" y="51478"/>
                </a:cubicBezTo>
                <a:cubicBezTo>
                  <a:pt x="39174" y="51196"/>
                  <a:pt x="39381" y="50988"/>
                  <a:pt x="39664" y="50988"/>
                </a:cubicBezTo>
                <a:cubicBezTo>
                  <a:pt x="39928" y="50988"/>
                  <a:pt x="40154" y="51196"/>
                  <a:pt x="40154" y="51478"/>
                </a:cubicBezTo>
                <a:cubicBezTo>
                  <a:pt x="40154" y="51742"/>
                  <a:pt x="39928" y="51968"/>
                  <a:pt x="39664" y="51968"/>
                </a:cubicBezTo>
                <a:close/>
                <a:moveTo>
                  <a:pt x="39664" y="50009"/>
                </a:moveTo>
                <a:cubicBezTo>
                  <a:pt x="39381" y="50009"/>
                  <a:pt x="39174" y="49783"/>
                  <a:pt x="39174" y="49519"/>
                </a:cubicBezTo>
                <a:cubicBezTo>
                  <a:pt x="39174" y="49236"/>
                  <a:pt x="39381" y="49010"/>
                  <a:pt x="39664" y="49010"/>
                </a:cubicBezTo>
                <a:cubicBezTo>
                  <a:pt x="39928" y="49010"/>
                  <a:pt x="40154" y="49236"/>
                  <a:pt x="40154" y="49519"/>
                </a:cubicBezTo>
                <a:cubicBezTo>
                  <a:pt x="40154" y="49783"/>
                  <a:pt x="39928" y="50009"/>
                  <a:pt x="39664" y="50009"/>
                </a:cubicBezTo>
                <a:close/>
                <a:moveTo>
                  <a:pt x="39664" y="47992"/>
                </a:moveTo>
                <a:cubicBezTo>
                  <a:pt x="39419" y="47992"/>
                  <a:pt x="39231" y="47804"/>
                  <a:pt x="39231" y="47559"/>
                </a:cubicBezTo>
                <a:cubicBezTo>
                  <a:pt x="39231" y="47314"/>
                  <a:pt x="39419" y="47107"/>
                  <a:pt x="39664" y="47107"/>
                </a:cubicBezTo>
                <a:cubicBezTo>
                  <a:pt x="39909" y="47107"/>
                  <a:pt x="40097" y="47314"/>
                  <a:pt x="40097" y="47559"/>
                </a:cubicBezTo>
                <a:cubicBezTo>
                  <a:pt x="40097" y="47804"/>
                  <a:pt x="39909" y="47992"/>
                  <a:pt x="39664" y="47992"/>
                </a:cubicBezTo>
                <a:close/>
                <a:moveTo>
                  <a:pt x="39664" y="46014"/>
                </a:moveTo>
                <a:cubicBezTo>
                  <a:pt x="39419" y="46014"/>
                  <a:pt x="39231" y="45826"/>
                  <a:pt x="39231" y="45599"/>
                </a:cubicBezTo>
                <a:cubicBezTo>
                  <a:pt x="39231" y="45354"/>
                  <a:pt x="39419" y="45166"/>
                  <a:pt x="39664" y="45166"/>
                </a:cubicBezTo>
                <a:cubicBezTo>
                  <a:pt x="39890" y="45166"/>
                  <a:pt x="40097" y="45354"/>
                  <a:pt x="40097" y="45599"/>
                </a:cubicBezTo>
                <a:cubicBezTo>
                  <a:pt x="40097" y="45826"/>
                  <a:pt x="39890" y="46014"/>
                  <a:pt x="39664" y="46014"/>
                </a:cubicBezTo>
                <a:close/>
                <a:moveTo>
                  <a:pt x="39664" y="44073"/>
                </a:moveTo>
                <a:cubicBezTo>
                  <a:pt x="39419" y="44073"/>
                  <a:pt x="39231" y="43866"/>
                  <a:pt x="39231" y="43640"/>
                </a:cubicBezTo>
                <a:cubicBezTo>
                  <a:pt x="39231" y="43395"/>
                  <a:pt x="39419" y="43206"/>
                  <a:pt x="39664" y="43206"/>
                </a:cubicBezTo>
                <a:cubicBezTo>
                  <a:pt x="39890" y="43206"/>
                  <a:pt x="40097" y="43395"/>
                  <a:pt x="40097" y="43640"/>
                </a:cubicBezTo>
                <a:cubicBezTo>
                  <a:pt x="40097" y="43866"/>
                  <a:pt x="39890" y="44073"/>
                  <a:pt x="39664" y="44073"/>
                </a:cubicBezTo>
                <a:close/>
                <a:moveTo>
                  <a:pt x="39664" y="41284"/>
                </a:moveTo>
                <a:cubicBezTo>
                  <a:pt x="39890" y="41284"/>
                  <a:pt x="40060" y="41454"/>
                  <a:pt x="40060" y="41680"/>
                </a:cubicBezTo>
                <a:cubicBezTo>
                  <a:pt x="40060" y="41887"/>
                  <a:pt x="39890" y="42076"/>
                  <a:pt x="39664" y="42076"/>
                </a:cubicBezTo>
                <a:cubicBezTo>
                  <a:pt x="39438" y="42076"/>
                  <a:pt x="39249" y="41887"/>
                  <a:pt x="39249" y="41680"/>
                </a:cubicBezTo>
                <a:cubicBezTo>
                  <a:pt x="39249" y="41454"/>
                  <a:pt x="39438" y="41284"/>
                  <a:pt x="39664" y="41284"/>
                </a:cubicBezTo>
                <a:close/>
                <a:moveTo>
                  <a:pt x="39664" y="40135"/>
                </a:moveTo>
                <a:cubicBezTo>
                  <a:pt x="39438" y="40135"/>
                  <a:pt x="39249" y="39947"/>
                  <a:pt x="39249" y="39721"/>
                </a:cubicBezTo>
                <a:cubicBezTo>
                  <a:pt x="39249" y="39494"/>
                  <a:pt x="39438" y="39306"/>
                  <a:pt x="39664" y="39306"/>
                </a:cubicBezTo>
                <a:cubicBezTo>
                  <a:pt x="39890" y="39306"/>
                  <a:pt x="40078" y="39494"/>
                  <a:pt x="40078" y="39721"/>
                </a:cubicBezTo>
                <a:cubicBezTo>
                  <a:pt x="40078" y="39947"/>
                  <a:pt x="39890" y="40135"/>
                  <a:pt x="39664" y="40135"/>
                </a:cubicBezTo>
                <a:close/>
                <a:moveTo>
                  <a:pt x="39664" y="38175"/>
                </a:moveTo>
                <a:cubicBezTo>
                  <a:pt x="39438" y="38175"/>
                  <a:pt x="39249" y="37987"/>
                  <a:pt x="39249" y="37761"/>
                </a:cubicBezTo>
                <a:cubicBezTo>
                  <a:pt x="39249" y="37516"/>
                  <a:pt x="39438" y="37328"/>
                  <a:pt x="39664" y="37328"/>
                </a:cubicBezTo>
                <a:cubicBezTo>
                  <a:pt x="39890" y="37328"/>
                  <a:pt x="40078" y="37516"/>
                  <a:pt x="40078" y="37761"/>
                </a:cubicBezTo>
                <a:cubicBezTo>
                  <a:pt x="40078" y="37987"/>
                  <a:pt x="39890" y="38175"/>
                  <a:pt x="39664" y="38175"/>
                </a:cubicBezTo>
                <a:close/>
                <a:moveTo>
                  <a:pt x="39664" y="36197"/>
                </a:moveTo>
                <a:cubicBezTo>
                  <a:pt x="39438" y="36197"/>
                  <a:pt x="39249" y="36027"/>
                  <a:pt x="39249" y="35801"/>
                </a:cubicBezTo>
                <a:cubicBezTo>
                  <a:pt x="39249" y="35575"/>
                  <a:pt x="39438" y="35387"/>
                  <a:pt x="39664" y="35387"/>
                </a:cubicBezTo>
                <a:cubicBezTo>
                  <a:pt x="39890" y="35387"/>
                  <a:pt x="40078" y="35575"/>
                  <a:pt x="40078" y="35801"/>
                </a:cubicBezTo>
                <a:cubicBezTo>
                  <a:pt x="40078" y="36027"/>
                  <a:pt x="39890" y="36197"/>
                  <a:pt x="39664" y="36197"/>
                </a:cubicBezTo>
                <a:close/>
                <a:moveTo>
                  <a:pt x="39664" y="34237"/>
                </a:moveTo>
                <a:cubicBezTo>
                  <a:pt x="39438" y="34237"/>
                  <a:pt x="39249" y="34049"/>
                  <a:pt x="39249" y="33823"/>
                </a:cubicBezTo>
                <a:cubicBezTo>
                  <a:pt x="39249" y="33616"/>
                  <a:pt x="39438" y="33427"/>
                  <a:pt x="39664" y="33427"/>
                </a:cubicBezTo>
                <a:cubicBezTo>
                  <a:pt x="39890" y="33427"/>
                  <a:pt x="40078" y="33616"/>
                  <a:pt x="40078" y="33823"/>
                </a:cubicBezTo>
                <a:cubicBezTo>
                  <a:pt x="40078" y="34049"/>
                  <a:pt x="39890" y="34237"/>
                  <a:pt x="39664" y="34237"/>
                </a:cubicBezTo>
                <a:close/>
                <a:moveTo>
                  <a:pt x="39664" y="32278"/>
                </a:moveTo>
                <a:cubicBezTo>
                  <a:pt x="39438" y="32278"/>
                  <a:pt x="39249" y="32089"/>
                  <a:pt x="39249" y="31863"/>
                </a:cubicBezTo>
                <a:cubicBezTo>
                  <a:pt x="39249" y="31637"/>
                  <a:pt x="39438" y="31467"/>
                  <a:pt x="39664" y="31467"/>
                </a:cubicBezTo>
                <a:cubicBezTo>
                  <a:pt x="39890" y="31467"/>
                  <a:pt x="40078" y="31637"/>
                  <a:pt x="40078" y="31863"/>
                </a:cubicBezTo>
                <a:cubicBezTo>
                  <a:pt x="40078" y="32089"/>
                  <a:pt x="39890" y="32278"/>
                  <a:pt x="39664" y="32278"/>
                </a:cubicBezTo>
                <a:close/>
                <a:moveTo>
                  <a:pt x="39664" y="30318"/>
                </a:moveTo>
                <a:cubicBezTo>
                  <a:pt x="39438" y="30318"/>
                  <a:pt x="39249" y="30130"/>
                  <a:pt x="39249" y="29904"/>
                </a:cubicBezTo>
                <a:cubicBezTo>
                  <a:pt x="39249" y="29677"/>
                  <a:pt x="39438" y="29508"/>
                  <a:pt x="39664" y="29508"/>
                </a:cubicBezTo>
                <a:cubicBezTo>
                  <a:pt x="39890" y="29508"/>
                  <a:pt x="40078" y="29677"/>
                  <a:pt x="40078" y="29904"/>
                </a:cubicBezTo>
                <a:cubicBezTo>
                  <a:pt x="40078" y="30130"/>
                  <a:pt x="39890" y="30318"/>
                  <a:pt x="39664" y="30318"/>
                </a:cubicBezTo>
                <a:close/>
                <a:moveTo>
                  <a:pt x="39664" y="28340"/>
                </a:moveTo>
                <a:cubicBezTo>
                  <a:pt x="39438" y="28340"/>
                  <a:pt x="39268" y="28170"/>
                  <a:pt x="39268" y="27944"/>
                </a:cubicBezTo>
                <a:cubicBezTo>
                  <a:pt x="39268" y="27737"/>
                  <a:pt x="39438" y="27548"/>
                  <a:pt x="39664" y="27548"/>
                </a:cubicBezTo>
                <a:cubicBezTo>
                  <a:pt x="39871" y="27548"/>
                  <a:pt x="40060" y="27737"/>
                  <a:pt x="40060" y="27944"/>
                </a:cubicBezTo>
                <a:cubicBezTo>
                  <a:pt x="40060" y="28170"/>
                  <a:pt x="39871" y="28340"/>
                  <a:pt x="39664" y="28340"/>
                </a:cubicBezTo>
                <a:close/>
                <a:moveTo>
                  <a:pt x="39664" y="26380"/>
                </a:moveTo>
                <a:cubicBezTo>
                  <a:pt x="39438" y="26380"/>
                  <a:pt x="39268" y="26210"/>
                  <a:pt x="39268" y="25984"/>
                </a:cubicBezTo>
                <a:cubicBezTo>
                  <a:pt x="39268" y="25777"/>
                  <a:pt x="39438" y="25589"/>
                  <a:pt x="39664" y="25589"/>
                </a:cubicBezTo>
                <a:cubicBezTo>
                  <a:pt x="39871" y="25589"/>
                  <a:pt x="40060" y="25777"/>
                  <a:pt x="40060" y="25984"/>
                </a:cubicBezTo>
                <a:cubicBezTo>
                  <a:pt x="40060" y="26210"/>
                  <a:pt x="39871" y="26380"/>
                  <a:pt x="39664" y="26380"/>
                </a:cubicBezTo>
                <a:close/>
                <a:moveTo>
                  <a:pt x="39664" y="24439"/>
                </a:moveTo>
                <a:cubicBezTo>
                  <a:pt x="39438" y="24439"/>
                  <a:pt x="39268" y="24251"/>
                  <a:pt x="39268" y="24025"/>
                </a:cubicBezTo>
                <a:cubicBezTo>
                  <a:pt x="39268" y="23817"/>
                  <a:pt x="39438" y="23629"/>
                  <a:pt x="39664" y="23629"/>
                </a:cubicBezTo>
                <a:cubicBezTo>
                  <a:pt x="39871" y="23629"/>
                  <a:pt x="40060" y="23817"/>
                  <a:pt x="40060" y="24025"/>
                </a:cubicBezTo>
                <a:cubicBezTo>
                  <a:pt x="40060" y="24251"/>
                  <a:pt x="39871" y="24439"/>
                  <a:pt x="39664" y="24439"/>
                </a:cubicBezTo>
                <a:close/>
                <a:moveTo>
                  <a:pt x="39664" y="22461"/>
                </a:moveTo>
                <a:cubicBezTo>
                  <a:pt x="39438" y="22461"/>
                  <a:pt x="39268" y="22291"/>
                  <a:pt x="39268" y="22065"/>
                </a:cubicBezTo>
                <a:cubicBezTo>
                  <a:pt x="39268" y="21858"/>
                  <a:pt x="39438" y="21669"/>
                  <a:pt x="39664" y="21669"/>
                </a:cubicBezTo>
                <a:cubicBezTo>
                  <a:pt x="39871" y="21669"/>
                  <a:pt x="40060" y="21858"/>
                  <a:pt x="40060" y="22065"/>
                </a:cubicBezTo>
                <a:cubicBezTo>
                  <a:pt x="40060" y="22291"/>
                  <a:pt x="39871" y="22461"/>
                  <a:pt x="39664" y="22461"/>
                </a:cubicBezTo>
                <a:close/>
                <a:moveTo>
                  <a:pt x="39664" y="20501"/>
                </a:moveTo>
                <a:cubicBezTo>
                  <a:pt x="39438" y="20501"/>
                  <a:pt x="39268" y="20331"/>
                  <a:pt x="39268" y="20105"/>
                </a:cubicBezTo>
                <a:cubicBezTo>
                  <a:pt x="39268" y="19898"/>
                  <a:pt x="39438" y="19710"/>
                  <a:pt x="39664" y="19710"/>
                </a:cubicBezTo>
                <a:cubicBezTo>
                  <a:pt x="39871" y="19710"/>
                  <a:pt x="40060" y="19898"/>
                  <a:pt x="40060" y="20105"/>
                </a:cubicBezTo>
                <a:cubicBezTo>
                  <a:pt x="40060" y="20331"/>
                  <a:pt x="39871" y="20501"/>
                  <a:pt x="39664" y="20501"/>
                </a:cubicBezTo>
                <a:close/>
                <a:moveTo>
                  <a:pt x="39664" y="18541"/>
                </a:moveTo>
                <a:cubicBezTo>
                  <a:pt x="39438" y="18541"/>
                  <a:pt x="39268" y="18372"/>
                  <a:pt x="39268" y="18146"/>
                </a:cubicBezTo>
                <a:cubicBezTo>
                  <a:pt x="39268" y="17920"/>
                  <a:pt x="39438" y="17750"/>
                  <a:pt x="39664" y="17750"/>
                </a:cubicBezTo>
                <a:cubicBezTo>
                  <a:pt x="39871" y="17750"/>
                  <a:pt x="40060" y="17920"/>
                  <a:pt x="40060" y="18146"/>
                </a:cubicBezTo>
                <a:cubicBezTo>
                  <a:pt x="40060" y="18372"/>
                  <a:pt x="39871" y="18541"/>
                  <a:pt x="39664" y="18541"/>
                </a:cubicBezTo>
                <a:close/>
                <a:moveTo>
                  <a:pt x="39664" y="16563"/>
                </a:moveTo>
                <a:cubicBezTo>
                  <a:pt x="39457" y="16563"/>
                  <a:pt x="39287" y="16393"/>
                  <a:pt x="39287" y="16186"/>
                </a:cubicBezTo>
                <a:cubicBezTo>
                  <a:pt x="39287" y="15979"/>
                  <a:pt x="39457" y="15809"/>
                  <a:pt x="39664" y="15809"/>
                </a:cubicBezTo>
                <a:cubicBezTo>
                  <a:pt x="39871" y="15809"/>
                  <a:pt x="40041" y="15979"/>
                  <a:pt x="40041" y="16186"/>
                </a:cubicBezTo>
                <a:cubicBezTo>
                  <a:pt x="40041" y="16393"/>
                  <a:pt x="39871" y="16563"/>
                  <a:pt x="39664" y="16563"/>
                </a:cubicBezTo>
                <a:close/>
                <a:moveTo>
                  <a:pt x="39664" y="14603"/>
                </a:moveTo>
                <a:cubicBezTo>
                  <a:pt x="39457" y="14603"/>
                  <a:pt x="39287" y="14434"/>
                  <a:pt x="39287" y="14226"/>
                </a:cubicBezTo>
                <a:cubicBezTo>
                  <a:pt x="39287" y="14019"/>
                  <a:pt x="39457" y="13850"/>
                  <a:pt x="39664" y="13850"/>
                </a:cubicBezTo>
                <a:cubicBezTo>
                  <a:pt x="39871" y="13850"/>
                  <a:pt x="40041" y="14019"/>
                  <a:pt x="40041" y="14226"/>
                </a:cubicBezTo>
                <a:cubicBezTo>
                  <a:pt x="40041" y="14434"/>
                  <a:pt x="39871" y="14603"/>
                  <a:pt x="39664" y="14603"/>
                </a:cubicBezTo>
                <a:close/>
                <a:moveTo>
                  <a:pt x="39664" y="12644"/>
                </a:moveTo>
                <a:cubicBezTo>
                  <a:pt x="39457" y="12644"/>
                  <a:pt x="39287" y="12474"/>
                  <a:pt x="39287" y="12267"/>
                </a:cubicBezTo>
                <a:cubicBezTo>
                  <a:pt x="39287" y="12060"/>
                  <a:pt x="39457" y="11890"/>
                  <a:pt x="39664" y="11890"/>
                </a:cubicBezTo>
                <a:cubicBezTo>
                  <a:pt x="39871" y="11890"/>
                  <a:pt x="40041" y="12060"/>
                  <a:pt x="40041" y="12267"/>
                </a:cubicBezTo>
                <a:cubicBezTo>
                  <a:pt x="40041" y="12474"/>
                  <a:pt x="39871" y="12644"/>
                  <a:pt x="39664" y="12644"/>
                </a:cubicBezTo>
                <a:close/>
                <a:moveTo>
                  <a:pt x="39664" y="10684"/>
                </a:moveTo>
                <a:cubicBezTo>
                  <a:pt x="39457" y="10684"/>
                  <a:pt x="39287" y="10514"/>
                  <a:pt x="39287" y="10307"/>
                </a:cubicBezTo>
                <a:cubicBezTo>
                  <a:pt x="39287" y="10100"/>
                  <a:pt x="39457" y="9930"/>
                  <a:pt x="39664" y="9930"/>
                </a:cubicBezTo>
                <a:cubicBezTo>
                  <a:pt x="39871" y="9930"/>
                  <a:pt x="40041" y="10100"/>
                  <a:pt x="40041" y="10307"/>
                </a:cubicBezTo>
                <a:cubicBezTo>
                  <a:pt x="40041" y="10514"/>
                  <a:pt x="39871" y="10684"/>
                  <a:pt x="39664" y="10684"/>
                </a:cubicBezTo>
                <a:close/>
                <a:moveTo>
                  <a:pt x="39664" y="8706"/>
                </a:moveTo>
                <a:cubicBezTo>
                  <a:pt x="39457" y="8706"/>
                  <a:pt x="39287" y="8555"/>
                  <a:pt x="39287" y="8348"/>
                </a:cubicBezTo>
                <a:cubicBezTo>
                  <a:pt x="39287" y="8159"/>
                  <a:pt x="39457" y="7989"/>
                  <a:pt x="39664" y="7989"/>
                </a:cubicBezTo>
                <a:cubicBezTo>
                  <a:pt x="39852" y="7989"/>
                  <a:pt x="40022" y="8159"/>
                  <a:pt x="40022" y="8348"/>
                </a:cubicBezTo>
                <a:cubicBezTo>
                  <a:pt x="40022" y="8555"/>
                  <a:pt x="39871" y="8706"/>
                  <a:pt x="39664" y="8706"/>
                </a:cubicBezTo>
                <a:close/>
                <a:moveTo>
                  <a:pt x="39664" y="6746"/>
                </a:moveTo>
                <a:cubicBezTo>
                  <a:pt x="39457" y="6746"/>
                  <a:pt x="39287" y="6595"/>
                  <a:pt x="39287" y="6388"/>
                </a:cubicBezTo>
                <a:cubicBezTo>
                  <a:pt x="39287" y="6181"/>
                  <a:pt x="39457" y="6030"/>
                  <a:pt x="39664" y="6030"/>
                </a:cubicBezTo>
                <a:cubicBezTo>
                  <a:pt x="39852" y="6030"/>
                  <a:pt x="40022" y="6181"/>
                  <a:pt x="40022" y="6388"/>
                </a:cubicBezTo>
                <a:cubicBezTo>
                  <a:pt x="40022" y="6595"/>
                  <a:pt x="39871" y="6746"/>
                  <a:pt x="39664" y="6746"/>
                </a:cubicBezTo>
                <a:close/>
                <a:moveTo>
                  <a:pt x="39664" y="4786"/>
                </a:moveTo>
                <a:cubicBezTo>
                  <a:pt x="39457" y="4786"/>
                  <a:pt x="39287" y="4635"/>
                  <a:pt x="39287" y="4428"/>
                </a:cubicBezTo>
                <a:cubicBezTo>
                  <a:pt x="39287" y="4221"/>
                  <a:pt x="39457" y="4051"/>
                  <a:pt x="39664" y="4051"/>
                </a:cubicBezTo>
                <a:cubicBezTo>
                  <a:pt x="39852" y="4051"/>
                  <a:pt x="40022" y="4221"/>
                  <a:pt x="40022" y="4428"/>
                </a:cubicBezTo>
                <a:cubicBezTo>
                  <a:pt x="40022" y="4635"/>
                  <a:pt x="39871" y="4786"/>
                  <a:pt x="39664" y="4786"/>
                </a:cubicBezTo>
                <a:close/>
                <a:moveTo>
                  <a:pt x="39664" y="2827"/>
                </a:moveTo>
                <a:cubicBezTo>
                  <a:pt x="39457" y="2827"/>
                  <a:pt x="39287" y="2657"/>
                  <a:pt x="39287" y="2469"/>
                </a:cubicBezTo>
                <a:cubicBezTo>
                  <a:pt x="39287" y="2261"/>
                  <a:pt x="39457" y="2111"/>
                  <a:pt x="39664" y="2111"/>
                </a:cubicBezTo>
                <a:cubicBezTo>
                  <a:pt x="39852" y="2111"/>
                  <a:pt x="40022" y="2261"/>
                  <a:pt x="40022" y="2469"/>
                </a:cubicBezTo>
                <a:cubicBezTo>
                  <a:pt x="40022" y="2657"/>
                  <a:pt x="39871" y="2827"/>
                  <a:pt x="39664" y="2827"/>
                </a:cubicBezTo>
                <a:close/>
                <a:moveTo>
                  <a:pt x="39664" y="867"/>
                </a:moveTo>
                <a:cubicBezTo>
                  <a:pt x="39457" y="867"/>
                  <a:pt x="39287" y="697"/>
                  <a:pt x="39287" y="509"/>
                </a:cubicBezTo>
                <a:cubicBezTo>
                  <a:pt x="39287" y="302"/>
                  <a:pt x="39457" y="132"/>
                  <a:pt x="39664" y="132"/>
                </a:cubicBezTo>
                <a:cubicBezTo>
                  <a:pt x="39852" y="132"/>
                  <a:pt x="40022" y="302"/>
                  <a:pt x="40022" y="509"/>
                </a:cubicBezTo>
                <a:cubicBezTo>
                  <a:pt x="40022" y="697"/>
                  <a:pt x="39871" y="867"/>
                  <a:pt x="39664" y="867"/>
                </a:cubicBezTo>
                <a:close/>
                <a:moveTo>
                  <a:pt x="37704" y="59788"/>
                </a:moveTo>
                <a:cubicBezTo>
                  <a:pt x="37441" y="59788"/>
                  <a:pt x="37214" y="59581"/>
                  <a:pt x="37214" y="59298"/>
                </a:cubicBezTo>
                <a:cubicBezTo>
                  <a:pt x="37214" y="59034"/>
                  <a:pt x="37441" y="58827"/>
                  <a:pt x="37704" y="58827"/>
                </a:cubicBezTo>
                <a:cubicBezTo>
                  <a:pt x="37968" y="58827"/>
                  <a:pt x="38194" y="59034"/>
                  <a:pt x="38194" y="59298"/>
                </a:cubicBezTo>
                <a:cubicBezTo>
                  <a:pt x="38194" y="59581"/>
                  <a:pt x="37968" y="59788"/>
                  <a:pt x="37704" y="59788"/>
                </a:cubicBezTo>
                <a:close/>
                <a:moveTo>
                  <a:pt x="37704" y="50988"/>
                </a:moveTo>
                <a:cubicBezTo>
                  <a:pt x="37949" y="50988"/>
                  <a:pt x="38175" y="51196"/>
                  <a:pt x="38175" y="51460"/>
                </a:cubicBezTo>
                <a:cubicBezTo>
                  <a:pt x="38175" y="51723"/>
                  <a:pt x="37949" y="51931"/>
                  <a:pt x="37704" y="51931"/>
                </a:cubicBezTo>
                <a:cubicBezTo>
                  <a:pt x="37441" y="51931"/>
                  <a:pt x="37233" y="51723"/>
                  <a:pt x="37233" y="51460"/>
                </a:cubicBezTo>
                <a:cubicBezTo>
                  <a:pt x="37233" y="51215"/>
                  <a:pt x="37441" y="50988"/>
                  <a:pt x="37704" y="50988"/>
                </a:cubicBezTo>
                <a:close/>
                <a:moveTo>
                  <a:pt x="37704" y="52948"/>
                </a:moveTo>
                <a:cubicBezTo>
                  <a:pt x="37949" y="52948"/>
                  <a:pt x="38175" y="53174"/>
                  <a:pt x="38175" y="53419"/>
                </a:cubicBezTo>
                <a:cubicBezTo>
                  <a:pt x="38175" y="53683"/>
                  <a:pt x="37949" y="53890"/>
                  <a:pt x="37704" y="53890"/>
                </a:cubicBezTo>
                <a:cubicBezTo>
                  <a:pt x="37441" y="53890"/>
                  <a:pt x="37233" y="53683"/>
                  <a:pt x="37233" y="53419"/>
                </a:cubicBezTo>
                <a:cubicBezTo>
                  <a:pt x="37233" y="53174"/>
                  <a:pt x="37441" y="52948"/>
                  <a:pt x="37704" y="52948"/>
                </a:cubicBezTo>
                <a:close/>
                <a:moveTo>
                  <a:pt x="37704" y="56905"/>
                </a:moveTo>
                <a:cubicBezTo>
                  <a:pt x="37949" y="56905"/>
                  <a:pt x="38138" y="57093"/>
                  <a:pt x="38138" y="57338"/>
                </a:cubicBezTo>
                <a:cubicBezTo>
                  <a:pt x="38138" y="57583"/>
                  <a:pt x="37949" y="57791"/>
                  <a:pt x="37704" y="57791"/>
                </a:cubicBezTo>
                <a:cubicBezTo>
                  <a:pt x="37459" y="57791"/>
                  <a:pt x="37252" y="57583"/>
                  <a:pt x="37252" y="57338"/>
                </a:cubicBezTo>
                <a:cubicBezTo>
                  <a:pt x="37252" y="57093"/>
                  <a:pt x="37459" y="56905"/>
                  <a:pt x="37704" y="56905"/>
                </a:cubicBezTo>
                <a:close/>
                <a:moveTo>
                  <a:pt x="37704" y="54945"/>
                </a:moveTo>
                <a:cubicBezTo>
                  <a:pt x="37949" y="54945"/>
                  <a:pt x="38138" y="55153"/>
                  <a:pt x="38138" y="55379"/>
                </a:cubicBezTo>
                <a:cubicBezTo>
                  <a:pt x="38138" y="55624"/>
                  <a:pt x="37949" y="55831"/>
                  <a:pt x="37704" y="55831"/>
                </a:cubicBezTo>
                <a:cubicBezTo>
                  <a:pt x="37459" y="55831"/>
                  <a:pt x="37252" y="55624"/>
                  <a:pt x="37252" y="55379"/>
                </a:cubicBezTo>
                <a:cubicBezTo>
                  <a:pt x="37252" y="55134"/>
                  <a:pt x="37459" y="54945"/>
                  <a:pt x="37704" y="54945"/>
                </a:cubicBezTo>
                <a:close/>
                <a:moveTo>
                  <a:pt x="37704" y="49971"/>
                </a:moveTo>
                <a:cubicBezTo>
                  <a:pt x="37441" y="49971"/>
                  <a:pt x="37233" y="49764"/>
                  <a:pt x="37233" y="49500"/>
                </a:cubicBezTo>
                <a:cubicBezTo>
                  <a:pt x="37233" y="49236"/>
                  <a:pt x="37441" y="49029"/>
                  <a:pt x="37704" y="49029"/>
                </a:cubicBezTo>
                <a:cubicBezTo>
                  <a:pt x="37968" y="49029"/>
                  <a:pt x="38175" y="49236"/>
                  <a:pt x="38175" y="49500"/>
                </a:cubicBezTo>
                <a:cubicBezTo>
                  <a:pt x="38175" y="49764"/>
                  <a:pt x="37968" y="49971"/>
                  <a:pt x="37704" y="49971"/>
                </a:cubicBezTo>
                <a:close/>
                <a:moveTo>
                  <a:pt x="37704" y="47992"/>
                </a:moveTo>
                <a:cubicBezTo>
                  <a:pt x="37459" y="47992"/>
                  <a:pt x="37271" y="47785"/>
                  <a:pt x="37271" y="47540"/>
                </a:cubicBezTo>
                <a:cubicBezTo>
                  <a:pt x="37271" y="47295"/>
                  <a:pt x="37459" y="47107"/>
                  <a:pt x="37704" y="47107"/>
                </a:cubicBezTo>
                <a:cubicBezTo>
                  <a:pt x="37949" y="47107"/>
                  <a:pt x="38138" y="47295"/>
                  <a:pt x="38138" y="47540"/>
                </a:cubicBezTo>
                <a:cubicBezTo>
                  <a:pt x="38138" y="47785"/>
                  <a:pt x="37949" y="47992"/>
                  <a:pt x="37704" y="47992"/>
                </a:cubicBezTo>
                <a:close/>
                <a:moveTo>
                  <a:pt x="37704" y="46014"/>
                </a:moveTo>
                <a:cubicBezTo>
                  <a:pt x="37459" y="46014"/>
                  <a:pt x="37271" y="45826"/>
                  <a:pt x="37271" y="45581"/>
                </a:cubicBezTo>
                <a:cubicBezTo>
                  <a:pt x="37271" y="45354"/>
                  <a:pt x="37459" y="45147"/>
                  <a:pt x="37704" y="45147"/>
                </a:cubicBezTo>
                <a:cubicBezTo>
                  <a:pt x="37930" y="45147"/>
                  <a:pt x="38138" y="45354"/>
                  <a:pt x="38138" y="45581"/>
                </a:cubicBezTo>
                <a:cubicBezTo>
                  <a:pt x="38138" y="45826"/>
                  <a:pt x="37930" y="46014"/>
                  <a:pt x="37704" y="46014"/>
                </a:cubicBezTo>
                <a:close/>
                <a:moveTo>
                  <a:pt x="37704" y="33408"/>
                </a:moveTo>
                <a:cubicBezTo>
                  <a:pt x="37930" y="33408"/>
                  <a:pt x="38119" y="33597"/>
                  <a:pt x="38119" y="33823"/>
                </a:cubicBezTo>
                <a:cubicBezTo>
                  <a:pt x="38119" y="34049"/>
                  <a:pt x="37930" y="34237"/>
                  <a:pt x="37704" y="34237"/>
                </a:cubicBezTo>
                <a:cubicBezTo>
                  <a:pt x="37478" y="34237"/>
                  <a:pt x="37290" y="34049"/>
                  <a:pt x="37290" y="33823"/>
                </a:cubicBezTo>
                <a:cubicBezTo>
                  <a:pt x="37290" y="33597"/>
                  <a:pt x="37478" y="33408"/>
                  <a:pt x="37704" y="33408"/>
                </a:cubicBezTo>
                <a:close/>
                <a:moveTo>
                  <a:pt x="37704" y="35368"/>
                </a:moveTo>
                <a:cubicBezTo>
                  <a:pt x="37930" y="35368"/>
                  <a:pt x="38119" y="35556"/>
                  <a:pt x="38119" y="35782"/>
                </a:cubicBezTo>
                <a:cubicBezTo>
                  <a:pt x="38119" y="36027"/>
                  <a:pt x="37930" y="36216"/>
                  <a:pt x="37704" y="36216"/>
                </a:cubicBezTo>
                <a:cubicBezTo>
                  <a:pt x="37478" y="36216"/>
                  <a:pt x="37290" y="36027"/>
                  <a:pt x="37290" y="35782"/>
                </a:cubicBezTo>
                <a:cubicBezTo>
                  <a:pt x="37290" y="35556"/>
                  <a:pt x="37478" y="35368"/>
                  <a:pt x="37704" y="35368"/>
                </a:cubicBezTo>
                <a:close/>
                <a:moveTo>
                  <a:pt x="37704" y="44054"/>
                </a:moveTo>
                <a:cubicBezTo>
                  <a:pt x="37478" y="44054"/>
                  <a:pt x="37290" y="43866"/>
                  <a:pt x="37290" y="43621"/>
                </a:cubicBezTo>
                <a:cubicBezTo>
                  <a:pt x="37290" y="43395"/>
                  <a:pt x="37478" y="43206"/>
                  <a:pt x="37704" y="43206"/>
                </a:cubicBezTo>
                <a:cubicBezTo>
                  <a:pt x="37930" y="43206"/>
                  <a:pt x="38119" y="43395"/>
                  <a:pt x="38119" y="43621"/>
                </a:cubicBezTo>
                <a:cubicBezTo>
                  <a:pt x="38119" y="43866"/>
                  <a:pt x="37930" y="44054"/>
                  <a:pt x="37704" y="44054"/>
                </a:cubicBezTo>
                <a:close/>
                <a:moveTo>
                  <a:pt x="37704" y="42076"/>
                </a:moveTo>
                <a:cubicBezTo>
                  <a:pt x="37478" y="42076"/>
                  <a:pt x="37290" y="41887"/>
                  <a:pt x="37290" y="41661"/>
                </a:cubicBezTo>
                <a:cubicBezTo>
                  <a:pt x="37290" y="41454"/>
                  <a:pt x="37478" y="41266"/>
                  <a:pt x="37704" y="41266"/>
                </a:cubicBezTo>
                <a:cubicBezTo>
                  <a:pt x="37930" y="41266"/>
                  <a:pt x="38100" y="41454"/>
                  <a:pt x="38100" y="41661"/>
                </a:cubicBezTo>
                <a:cubicBezTo>
                  <a:pt x="38100" y="41887"/>
                  <a:pt x="37930" y="42076"/>
                  <a:pt x="37704" y="42076"/>
                </a:cubicBezTo>
                <a:close/>
                <a:moveTo>
                  <a:pt x="37704" y="38138"/>
                </a:moveTo>
                <a:cubicBezTo>
                  <a:pt x="37478" y="38138"/>
                  <a:pt x="37290" y="37968"/>
                  <a:pt x="37290" y="37742"/>
                </a:cubicBezTo>
                <a:cubicBezTo>
                  <a:pt x="37290" y="37535"/>
                  <a:pt x="37478" y="37346"/>
                  <a:pt x="37704" y="37346"/>
                </a:cubicBezTo>
                <a:cubicBezTo>
                  <a:pt x="37930" y="37346"/>
                  <a:pt x="38100" y="37535"/>
                  <a:pt x="38100" y="37742"/>
                </a:cubicBezTo>
                <a:cubicBezTo>
                  <a:pt x="38100" y="37968"/>
                  <a:pt x="37930" y="38138"/>
                  <a:pt x="37704" y="38138"/>
                </a:cubicBezTo>
                <a:close/>
                <a:moveTo>
                  <a:pt x="37704" y="40116"/>
                </a:moveTo>
                <a:cubicBezTo>
                  <a:pt x="37478" y="40116"/>
                  <a:pt x="37290" y="39928"/>
                  <a:pt x="37290" y="39702"/>
                </a:cubicBezTo>
                <a:cubicBezTo>
                  <a:pt x="37290" y="39494"/>
                  <a:pt x="37478" y="39306"/>
                  <a:pt x="37704" y="39306"/>
                </a:cubicBezTo>
                <a:cubicBezTo>
                  <a:pt x="37930" y="39306"/>
                  <a:pt x="38100" y="39494"/>
                  <a:pt x="38100" y="39702"/>
                </a:cubicBezTo>
                <a:cubicBezTo>
                  <a:pt x="38100" y="39928"/>
                  <a:pt x="37930" y="40116"/>
                  <a:pt x="37704" y="40116"/>
                </a:cubicBezTo>
                <a:close/>
                <a:moveTo>
                  <a:pt x="37704" y="32297"/>
                </a:moveTo>
                <a:cubicBezTo>
                  <a:pt x="37459" y="32297"/>
                  <a:pt x="37271" y="32108"/>
                  <a:pt x="37271" y="31863"/>
                </a:cubicBezTo>
                <a:cubicBezTo>
                  <a:pt x="37271" y="31618"/>
                  <a:pt x="37459" y="31430"/>
                  <a:pt x="37704" y="31430"/>
                </a:cubicBezTo>
                <a:cubicBezTo>
                  <a:pt x="37930" y="31430"/>
                  <a:pt x="38138" y="31618"/>
                  <a:pt x="38138" y="31863"/>
                </a:cubicBezTo>
                <a:cubicBezTo>
                  <a:pt x="38138" y="32108"/>
                  <a:pt x="37930" y="32297"/>
                  <a:pt x="37704" y="32297"/>
                </a:cubicBezTo>
                <a:close/>
                <a:moveTo>
                  <a:pt x="37704" y="30337"/>
                </a:moveTo>
                <a:cubicBezTo>
                  <a:pt x="37459" y="30337"/>
                  <a:pt x="37271" y="30148"/>
                  <a:pt x="37271" y="29904"/>
                </a:cubicBezTo>
                <a:cubicBezTo>
                  <a:pt x="37271" y="29659"/>
                  <a:pt x="37459" y="29470"/>
                  <a:pt x="37704" y="29470"/>
                </a:cubicBezTo>
                <a:cubicBezTo>
                  <a:pt x="37930" y="29470"/>
                  <a:pt x="38138" y="29659"/>
                  <a:pt x="38138" y="29904"/>
                </a:cubicBezTo>
                <a:cubicBezTo>
                  <a:pt x="38138" y="30148"/>
                  <a:pt x="37930" y="30337"/>
                  <a:pt x="37704" y="30337"/>
                </a:cubicBezTo>
                <a:close/>
                <a:moveTo>
                  <a:pt x="37704" y="28358"/>
                </a:moveTo>
                <a:cubicBezTo>
                  <a:pt x="37478" y="28358"/>
                  <a:pt x="37290" y="28170"/>
                  <a:pt x="37290" y="27944"/>
                </a:cubicBezTo>
                <a:cubicBezTo>
                  <a:pt x="37290" y="27718"/>
                  <a:pt x="37478" y="27548"/>
                  <a:pt x="37704" y="27548"/>
                </a:cubicBezTo>
                <a:cubicBezTo>
                  <a:pt x="37930" y="27548"/>
                  <a:pt x="38100" y="27718"/>
                  <a:pt x="38100" y="27944"/>
                </a:cubicBezTo>
                <a:cubicBezTo>
                  <a:pt x="38100" y="28170"/>
                  <a:pt x="37930" y="28358"/>
                  <a:pt x="37704" y="28358"/>
                </a:cubicBezTo>
                <a:close/>
                <a:moveTo>
                  <a:pt x="38081" y="25984"/>
                </a:moveTo>
                <a:cubicBezTo>
                  <a:pt x="38081" y="26210"/>
                  <a:pt x="37912" y="26380"/>
                  <a:pt x="37704" y="26380"/>
                </a:cubicBezTo>
                <a:cubicBezTo>
                  <a:pt x="37497" y="26380"/>
                  <a:pt x="37327" y="26210"/>
                  <a:pt x="37327" y="25984"/>
                </a:cubicBezTo>
                <a:cubicBezTo>
                  <a:pt x="37327" y="25777"/>
                  <a:pt x="37497" y="25607"/>
                  <a:pt x="37704" y="25607"/>
                </a:cubicBezTo>
                <a:cubicBezTo>
                  <a:pt x="37912" y="25607"/>
                  <a:pt x="38081" y="25777"/>
                  <a:pt x="38081" y="25984"/>
                </a:cubicBezTo>
                <a:close/>
                <a:moveTo>
                  <a:pt x="37704" y="24420"/>
                </a:moveTo>
                <a:cubicBezTo>
                  <a:pt x="37478" y="24420"/>
                  <a:pt x="37309" y="24251"/>
                  <a:pt x="37309" y="24025"/>
                </a:cubicBezTo>
                <a:cubicBezTo>
                  <a:pt x="37309" y="23817"/>
                  <a:pt x="37478" y="23629"/>
                  <a:pt x="37704" y="23629"/>
                </a:cubicBezTo>
                <a:cubicBezTo>
                  <a:pt x="37930" y="23629"/>
                  <a:pt x="38100" y="23817"/>
                  <a:pt x="38100" y="24025"/>
                </a:cubicBezTo>
                <a:cubicBezTo>
                  <a:pt x="38100" y="24251"/>
                  <a:pt x="37930" y="24420"/>
                  <a:pt x="37704" y="24420"/>
                </a:cubicBezTo>
                <a:close/>
                <a:moveTo>
                  <a:pt x="37704" y="22461"/>
                </a:moveTo>
                <a:cubicBezTo>
                  <a:pt x="37478" y="22461"/>
                  <a:pt x="37309" y="22291"/>
                  <a:pt x="37309" y="22065"/>
                </a:cubicBezTo>
                <a:cubicBezTo>
                  <a:pt x="37309" y="21858"/>
                  <a:pt x="37478" y="21669"/>
                  <a:pt x="37704" y="21669"/>
                </a:cubicBezTo>
                <a:cubicBezTo>
                  <a:pt x="37930" y="21669"/>
                  <a:pt x="38100" y="21858"/>
                  <a:pt x="38100" y="22065"/>
                </a:cubicBezTo>
                <a:cubicBezTo>
                  <a:pt x="38100" y="22291"/>
                  <a:pt x="37930" y="22461"/>
                  <a:pt x="37704" y="22461"/>
                </a:cubicBezTo>
                <a:close/>
                <a:moveTo>
                  <a:pt x="37704" y="20501"/>
                </a:moveTo>
                <a:cubicBezTo>
                  <a:pt x="37478" y="20501"/>
                  <a:pt x="37309" y="20331"/>
                  <a:pt x="37309" y="20105"/>
                </a:cubicBezTo>
                <a:cubicBezTo>
                  <a:pt x="37309" y="19898"/>
                  <a:pt x="37478" y="19710"/>
                  <a:pt x="37704" y="19710"/>
                </a:cubicBezTo>
                <a:cubicBezTo>
                  <a:pt x="37930" y="19710"/>
                  <a:pt x="38100" y="19898"/>
                  <a:pt x="38100" y="20105"/>
                </a:cubicBezTo>
                <a:cubicBezTo>
                  <a:pt x="38100" y="20331"/>
                  <a:pt x="37930" y="20501"/>
                  <a:pt x="37704" y="20501"/>
                </a:cubicBezTo>
                <a:close/>
                <a:moveTo>
                  <a:pt x="37704" y="18541"/>
                </a:moveTo>
                <a:cubicBezTo>
                  <a:pt x="37478" y="18541"/>
                  <a:pt x="37309" y="18372"/>
                  <a:pt x="37309" y="18146"/>
                </a:cubicBezTo>
                <a:cubicBezTo>
                  <a:pt x="37309" y="17920"/>
                  <a:pt x="37478" y="17750"/>
                  <a:pt x="37704" y="17750"/>
                </a:cubicBezTo>
                <a:cubicBezTo>
                  <a:pt x="37930" y="17750"/>
                  <a:pt x="38100" y="17920"/>
                  <a:pt x="38100" y="18146"/>
                </a:cubicBezTo>
                <a:cubicBezTo>
                  <a:pt x="38100" y="18372"/>
                  <a:pt x="37930" y="18541"/>
                  <a:pt x="37704" y="18541"/>
                </a:cubicBezTo>
                <a:close/>
                <a:moveTo>
                  <a:pt x="37704" y="16544"/>
                </a:moveTo>
                <a:cubicBezTo>
                  <a:pt x="37497" y="16544"/>
                  <a:pt x="37327" y="16393"/>
                  <a:pt x="37327" y="16186"/>
                </a:cubicBezTo>
                <a:cubicBezTo>
                  <a:pt x="37327" y="15979"/>
                  <a:pt x="37497" y="15809"/>
                  <a:pt x="37704" y="15809"/>
                </a:cubicBezTo>
                <a:cubicBezTo>
                  <a:pt x="37912" y="15809"/>
                  <a:pt x="38081" y="15979"/>
                  <a:pt x="38081" y="16186"/>
                </a:cubicBezTo>
                <a:cubicBezTo>
                  <a:pt x="38081" y="16393"/>
                  <a:pt x="37912" y="16544"/>
                  <a:pt x="37704" y="16544"/>
                </a:cubicBezTo>
                <a:close/>
                <a:moveTo>
                  <a:pt x="37704" y="14603"/>
                </a:moveTo>
                <a:cubicBezTo>
                  <a:pt x="37497" y="14603"/>
                  <a:pt x="37327" y="14434"/>
                  <a:pt x="37327" y="14226"/>
                </a:cubicBezTo>
                <a:cubicBezTo>
                  <a:pt x="37327" y="14019"/>
                  <a:pt x="37497" y="13850"/>
                  <a:pt x="37704" y="13850"/>
                </a:cubicBezTo>
                <a:cubicBezTo>
                  <a:pt x="37912" y="13850"/>
                  <a:pt x="38081" y="14019"/>
                  <a:pt x="38081" y="14226"/>
                </a:cubicBezTo>
                <a:cubicBezTo>
                  <a:pt x="38081" y="14434"/>
                  <a:pt x="37912" y="14603"/>
                  <a:pt x="37704" y="14603"/>
                </a:cubicBezTo>
                <a:close/>
                <a:moveTo>
                  <a:pt x="37704" y="12644"/>
                </a:moveTo>
                <a:cubicBezTo>
                  <a:pt x="37497" y="12644"/>
                  <a:pt x="37327" y="12474"/>
                  <a:pt x="37327" y="12267"/>
                </a:cubicBezTo>
                <a:cubicBezTo>
                  <a:pt x="37327" y="12060"/>
                  <a:pt x="37497" y="11890"/>
                  <a:pt x="37704" y="11890"/>
                </a:cubicBezTo>
                <a:cubicBezTo>
                  <a:pt x="37912" y="11890"/>
                  <a:pt x="38081" y="12060"/>
                  <a:pt x="38081" y="12267"/>
                </a:cubicBezTo>
                <a:cubicBezTo>
                  <a:pt x="38081" y="12474"/>
                  <a:pt x="37912" y="12644"/>
                  <a:pt x="37704" y="12644"/>
                </a:cubicBezTo>
                <a:close/>
                <a:moveTo>
                  <a:pt x="37704" y="10665"/>
                </a:moveTo>
                <a:cubicBezTo>
                  <a:pt x="37497" y="10665"/>
                  <a:pt x="37327" y="10514"/>
                  <a:pt x="37327" y="10307"/>
                </a:cubicBezTo>
                <a:cubicBezTo>
                  <a:pt x="37327" y="10100"/>
                  <a:pt x="37497" y="9930"/>
                  <a:pt x="37704" y="9930"/>
                </a:cubicBezTo>
                <a:cubicBezTo>
                  <a:pt x="37912" y="9930"/>
                  <a:pt x="38081" y="10100"/>
                  <a:pt x="38081" y="10307"/>
                </a:cubicBezTo>
                <a:cubicBezTo>
                  <a:pt x="38081" y="10514"/>
                  <a:pt x="37912" y="10665"/>
                  <a:pt x="37704" y="10665"/>
                </a:cubicBezTo>
                <a:close/>
                <a:moveTo>
                  <a:pt x="37704" y="8724"/>
                </a:moveTo>
                <a:cubicBezTo>
                  <a:pt x="37497" y="8724"/>
                  <a:pt x="37327" y="8555"/>
                  <a:pt x="37327" y="8348"/>
                </a:cubicBezTo>
                <a:cubicBezTo>
                  <a:pt x="37327" y="8140"/>
                  <a:pt x="37497" y="7971"/>
                  <a:pt x="37704" y="7971"/>
                </a:cubicBezTo>
                <a:cubicBezTo>
                  <a:pt x="37912" y="7971"/>
                  <a:pt x="38081" y="8140"/>
                  <a:pt x="38081" y="8348"/>
                </a:cubicBezTo>
                <a:cubicBezTo>
                  <a:pt x="38081" y="8555"/>
                  <a:pt x="37912" y="8724"/>
                  <a:pt x="37704" y="8724"/>
                </a:cubicBezTo>
                <a:close/>
                <a:moveTo>
                  <a:pt x="37704" y="6765"/>
                </a:moveTo>
                <a:cubicBezTo>
                  <a:pt x="37497" y="6765"/>
                  <a:pt x="37327" y="6595"/>
                  <a:pt x="37327" y="6388"/>
                </a:cubicBezTo>
                <a:cubicBezTo>
                  <a:pt x="37327" y="6181"/>
                  <a:pt x="37497" y="6011"/>
                  <a:pt x="37704" y="6011"/>
                </a:cubicBezTo>
                <a:cubicBezTo>
                  <a:pt x="37912" y="6011"/>
                  <a:pt x="38081" y="6181"/>
                  <a:pt x="38081" y="6388"/>
                </a:cubicBezTo>
                <a:cubicBezTo>
                  <a:pt x="38081" y="6595"/>
                  <a:pt x="37912" y="6765"/>
                  <a:pt x="37704" y="6765"/>
                </a:cubicBezTo>
                <a:close/>
                <a:moveTo>
                  <a:pt x="37704" y="4786"/>
                </a:moveTo>
                <a:cubicBezTo>
                  <a:pt x="37497" y="4786"/>
                  <a:pt x="37327" y="4617"/>
                  <a:pt x="37327" y="4428"/>
                </a:cubicBezTo>
                <a:cubicBezTo>
                  <a:pt x="37327" y="4221"/>
                  <a:pt x="37497" y="4051"/>
                  <a:pt x="37704" y="4051"/>
                </a:cubicBezTo>
                <a:cubicBezTo>
                  <a:pt x="37912" y="4051"/>
                  <a:pt x="38062" y="4221"/>
                  <a:pt x="38062" y="4428"/>
                </a:cubicBezTo>
                <a:cubicBezTo>
                  <a:pt x="38062" y="4617"/>
                  <a:pt x="37912" y="4786"/>
                  <a:pt x="37704" y="4786"/>
                </a:cubicBezTo>
                <a:close/>
                <a:moveTo>
                  <a:pt x="37704" y="2827"/>
                </a:moveTo>
                <a:cubicBezTo>
                  <a:pt x="37497" y="2827"/>
                  <a:pt x="37327" y="2657"/>
                  <a:pt x="37327" y="2469"/>
                </a:cubicBezTo>
                <a:cubicBezTo>
                  <a:pt x="37327" y="2261"/>
                  <a:pt x="37497" y="2092"/>
                  <a:pt x="37704" y="2092"/>
                </a:cubicBezTo>
                <a:cubicBezTo>
                  <a:pt x="37912" y="2092"/>
                  <a:pt x="38062" y="2261"/>
                  <a:pt x="38062" y="2469"/>
                </a:cubicBezTo>
                <a:cubicBezTo>
                  <a:pt x="38062" y="2657"/>
                  <a:pt x="37912" y="2827"/>
                  <a:pt x="37704" y="2827"/>
                </a:cubicBezTo>
                <a:close/>
                <a:moveTo>
                  <a:pt x="37704" y="867"/>
                </a:moveTo>
                <a:cubicBezTo>
                  <a:pt x="37497" y="867"/>
                  <a:pt x="37327" y="697"/>
                  <a:pt x="37327" y="509"/>
                </a:cubicBezTo>
                <a:cubicBezTo>
                  <a:pt x="37327" y="302"/>
                  <a:pt x="37497" y="132"/>
                  <a:pt x="37704" y="132"/>
                </a:cubicBezTo>
                <a:cubicBezTo>
                  <a:pt x="37912" y="132"/>
                  <a:pt x="38062" y="302"/>
                  <a:pt x="38062" y="509"/>
                </a:cubicBezTo>
                <a:cubicBezTo>
                  <a:pt x="38062" y="697"/>
                  <a:pt x="37912" y="867"/>
                  <a:pt x="37704" y="867"/>
                </a:cubicBezTo>
                <a:close/>
                <a:moveTo>
                  <a:pt x="35745" y="53871"/>
                </a:moveTo>
                <a:cubicBezTo>
                  <a:pt x="35481" y="53871"/>
                  <a:pt x="35274" y="53664"/>
                  <a:pt x="35274" y="53419"/>
                </a:cubicBezTo>
                <a:cubicBezTo>
                  <a:pt x="35274" y="53155"/>
                  <a:pt x="35481" y="52967"/>
                  <a:pt x="35745" y="52967"/>
                </a:cubicBezTo>
                <a:cubicBezTo>
                  <a:pt x="35990" y="52967"/>
                  <a:pt x="36197" y="53155"/>
                  <a:pt x="36197" y="53419"/>
                </a:cubicBezTo>
                <a:cubicBezTo>
                  <a:pt x="36197" y="53664"/>
                  <a:pt x="35990" y="53871"/>
                  <a:pt x="35745" y="53871"/>
                </a:cubicBezTo>
                <a:close/>
                <a:moveTo>
                  <a:pt x="35745" y="51893"/>
                </a:moveTo>
                <a:cubicBezTo>
                  <a:pt x="35500" y="51893"/>
                  <a:pt x="35292" y="51704"/>
                  <a:pt x="35292" y="51460"/>
                </a:cubicBezTo>
                <a:cubicBezTo>
                  <a:pt x="35292" y="51233"/>
                  <a:pt x="35500" y="51026"/>
                  <a:pt x="35745" y="51026"/>
                </a:cubicBezTo>
                <a:cubicBezTo>
                  <a:pt x="35990" y="51026"/>
                  <a:pt x="36178" y="51233"/>
                  <a:pt x="36178" y="51460"/>
                </a:cubicBezTo>
                <a:cubicBezTo>
                  <a:pt x="36178" y="51704"/>
                  <a:pt x="35990" y="51893"/>
                  <a:pt x="35745" y="51893"/>
                </a:cubicBezTo>
                <a:close/>
                <a:moveTo>
                  <a:pt x="35745" y="49933"/>
                </a:moveTo>
                <a:cubicBezTo>
                  <a:pt x="35500" y="49933"/>
                  <a:pt x="35292" y="49745"/>
                  <a:pt x="35292" y="49500"/>
                </a:cubicBezTo>
                <a:cubicBezTo>
                  <a:pt x="35292" y="49255"/>
                  <a:pt x="35500" y="49066"/>
                  <a:pt x="35745" y="49066"/>
                </a:cubicBezTo>
                <a:cubicBezTo>
                  <a:pt x="35990" y="49066"/>
                  <a:pt x="36178" y="49255"/>
                  <a:pt x="36178" y="49500"/>
                </a:cubicBezTo>
                <a:cubicBezTo>
                  <a:pt x="36178" y="49745"/>
                  <a:pt x="35990" y="49933"/>
                  <a:pt x="35745" y="49933"/>
                </a:cubicBezTo>
                <a:close/>
                <a:moveTo>
                  <a:pt x="35745" y="47974"/>
                </a:moveTo>
                <a:cubicBezTo>
                  <a:pt x="35500" y="47974"/>
                  <a:pt x="35292" y="47785"/>
                  <a:pt x="35292" y="47540"/>
                </a:cubicBezTo>
                <a:cubicBezTo>
                  <a:pt x="35292" y="47295"/>
                  <a:pt x="35500" y="47088"/>
                  <a:pt x="35745" y="47088"/>
                </a:cubicBezTo>
                <a:cubicBezTo>
                  <a:pt x="35990" y="47088"/>
                  <a:pt x="36178" y="47295"/>
                  <a:pt x="36178" y="47540"/>
                </a:cubicBezTo>
                <a:cubicBezTo>
                  <a:pt x="36178" y="47785"/>
                  <a:pt x="35990" y="47974"/>
                  <a:pt x="35745" y="47974"/>
                </a:cubicBezTo>
                <a:close/>
                <a:moveTo>
                  <a:pt x="35745" y="45995"/>
                </a:moveTo>
                <a:cubicBezTo>
                  <a:pt x="35519" y="45995"/>
                  <a:pt x="35311" y="45807"/>
                  <a:pt x="35311" y="45581"/>
                </a:cubicBezTo>
                <a:cubicBezTo>
                  <a:pt x="35311" y="45336"/>
                  <a:pt x="35519" y="45147"/>
                  <a:pt x="35745" y="45147"/>
                </a:cubicBezTo>
                <a:cubicBezTo>
                  <a:pt x="35990" y="45147"/>
                  <a:pt x="36178" y="45336"/>
                  <a:pt x="36178" y="45581"/>
                </a:cubicBezTo>
                <a:cubicBezTo>
                  <a:pt x="36178" y="45807"/>
                  <a:pt x="35990" y="45995"/>
                  <a:pt x="35745" y="45995"/>
                </a:cubicBezTo>
                <a:close/>
                <a:moveTo>
                  <a:pt x="35745" y="33408"/>
                </a:moveTo>
                <a:cubicBezTo>
                  <a:pt x="35971" y="33408"/>
                  <a:pt x="36159" y="33578"/>
                  <a:pt x="36159" y="33823"/>
                </a:cubicBezTo>
                <a:cubicBezTo>
                  <a:pt x="36159" y="34049"/>
                  <a:pt x="35971" y="34237"/>
                  <a:pt x="35745" y="34237"/>
                </a:cubicBezTo>
                <a:cubicBezTo>
                  <a:pt x="35519" y="34237"/>
                  <a:pt x="35330" y="34049"/>
                  <a:pt x="35330" y="33823"/>
                </a:cubicBezTo>
                <a:cubicBezTo>
                  <a:pt x="35330" y="33578"/>
                  <a:pt x="35519" y="33408"/>
                  <a:pt x="35745" y="33408"/>
                </a:cubicBezTo>
                <a:close/>
                <a:moveTo>
                  <a:pt x="35745" y="35349"/>
                </a:moveTo>
                <a:cubicBezTo>
                  <a:pt x="35971" y="35349"/>
                  <a:pt x="36159" y="35556"/>
                  <a:pt x="36159" y="35782"/>
                </a:cubicBezTo>
                <a:cubicBezTo>
                  <a:pt x="36159" y="36009"/>
                  <a:pt x="35971" y="36197"/>
                  <a:pt x="35745" y="36197"/>
                </a:cubicBezTo>
                <a:cubicBezTo>
                  <a:pt x="35519" y="36197"/>
                  <a:pt x="35330" y="36009"/>
                  <a:pt x="35330" y="35782"/>
                </a:cubicBezTo>
                <a:cubicBezTo>
                  <a:pt x="35330" y="35556"/>
                  <a:pt x="35519" y="35349"/>
                  <a:pt x="35745" y="35349"/>
                </a:cubicBezTo>
                <a:close/>
                <a:moveTo>
                  <a:pt x="35745" y="44036"/>
                </a:moveTo>
                <a:cubicBezTo>
                  <a:pt x="35519" y="44036"/>
                  <a:pt x="35330" y="43847"/>
                  <a:pt x="35330" y="43621"/>
                </a:cubicBezTo>
                <a:cubicBezTo>
                  <a:pt x="35330" y="43395"/>
                  <a:pt x="35519" y="43206"/>
                  <a:pt x="35745" y="43206"/>
                </a:cubicBezTo>
                <a:cubicBezTo>
                  <a:pt x="35971" y="43206"/>
                  <a:pt x="36159" y="43395"/>
                  <a:pt x="36159" y="43621"/>
                </a:cubicBezTo>
                <a:cubicBezTo>
                  <a:pt x="36159" y="43847"/>
                  <a:pt x="35971" y="44036"/>
                  <a:pt x="35745" y="44036"/>
                </a:cubicBezTo>
                <a:close/>
                <a:moveTo>
                  <a:pt x="35745" y="42057"/>
                </a:moveTo>
                <a:cubicBezTo>
                  <a:pt x="35519" y="42057"/>
                  <a:pt x="35330" y="41887"/>
                  <a:pt x="35330" y="41661"/>
                </a:cubicBezTo>
                <a:cubicBezTo>
                  <a:pt x="35330" y="41435"/>
                  <a:pt x="35519" y="41266"/>
                  <a:pt x="35745" y="41266"/>
                </a:cubicBezTo>
                <a:cubicBezTo>
                  <a:pt x="35971" y="41266"/>
                  <a:pt x="36140" y="41435"/>
                  <a:pt x="36140" y="41661"/>
                </a:cubicBezTo>
                <a:cubicBezTo>
                  <a:pt x="36140" y="41887"/>
                  <a:pt x="35952" y="42057"/>
                  <a:pt x="35745" y="42057"/>
                </a:cubicBezTo>
                <a:close/>
                <a:moveTo>
                  <a:pt x="35745" y="38138"/>
                </a:moveTo>
                <a:cubicBezTo>
                  <a:pt x="35519" y="38138"/>
                  <a:pt x="35330" y="37968"/>
                  <a:pt x="35330" y="37742"/>
                </a:cubicBezTo>
                <a:cubicBezTo>
                  <a:pt x="35330" y="37516"/>
                  <a:pt x="35519" y="37346"/>
                  <a:pt x="35745" y="37346"/>
                </a:cubicBezTo>
                <a:cubicBezTo>
                  <a:pt x="35971" y="37346"/>
                  <a:pt x="36140" y="37516"/>
                  <a:pt x="36140" y="37742"/>
                </a:cubicBezTo>
                <a:cubicBezTo>
                  <a:pt x="36140" y="37968"/>
                  <a:pt x="35952" y="38138"/>
                  <a:pt x="35745" y="38138"/>
                </a:cubicBezTo>
                <a:close/>
                <a:moveTo>
                  <a:pt x="35745" y="40116"/>
                </a:moveTo>
                <a:cubicBezTo>
                  <a:pt x="35519" y="40116"/>
                  <a:pt x="35330" y="39928"/>
                  <a:pt x="35330" y="39702"/>
                </a:cubicBezTo>
                <a:cubicBezTo>
                  <a:pt x="35330" y="39476"/>
                  <a:pt x="35519" y="39306"/>
                  <a:pt x="35745" y="39306"/>
                </a:cubicBezTo>
                <a:cubicBezTo>
                  <a:pt x="35971" y="39306"/>
                  <a:pt x="36140" y="39476"/>
                  <a:pt x="36140" y="39702"/>
                </a:cubicBezTo>
                <a:cubicBezTo>
                  <a:pt x="36140" y="39928"/>
                  <a:pt x="35952" y="40116"/>
                  <a:pt x="35745" y="40116"/>
                </a:cubicBezTo>
                <a:close/>
                <a:moveTo>
                  <a:pt x="35745" y="32297"/>
                </a:moveTo>
                <a:cubicBezTo>
                  <a:pt x="35519" y="32297"/>
                  <a:pt x="35311" y="32089"/>
                  <a:pt x="35311" y="31863"/>
                </a:cubicBezTo>
                <a:cubicBezTo>
                  <a:pt x="35311" y="31618"/>
                  <a:pt x="35519" y="31430"/>
                  <a:pt x="35745" y="31430"/>
                </a:cubicBezTo>
                <a:cubicBezTo>
                  <a:pt x="35990" y="31430"/>
                  <a:pt x="36178" y="31618"/>
                  <a:pt x="36178" y="31863"/>
                </a:cubicBezTo>
                <a:cubicBezTo>
                  <a:pt x="36178" y="32089"/>
                  <a:pt x="35990" y="32297"/>
                  <a:pt x="35745" y="32297"/>
                </a:cubicBezTo>
                <a:close/>
                <a:moveTo>
                  <a:pt x="35745" y="30337"/>
                </a:moveTo>
                <a:cubicBezTo>
                  <a:pt x="35519" y="30337"/>
                  <a:pt x="35311" y="30130"/>
                  <a:pt x="35311" y="29904"/>
                </a:cubicBezTo>
                <a:cubicBezTo>
                  <a:pt x="35311" y="29659"/>
                  <a:pt x="35519" y="29470"/>
                  <a:pt x="35745" y="29470"/>
                </a:cubicBezTo>
                <a:cubicBezTo>
                  <a:pt x="35990" y="29470"/>
                  <a:pt x="36178" y="29659"/>
                  <a:pt x="36178" y="29904"/>
                </a:cubicBezTo>
                <a:cubicBezTo>
                  <a:pt x="36178" y="30130"/>
                  <a:pt x="35990" y="30337"/>
                  <a:pt x="35745" y="30337"/>
                </a:cubicBezTo>
                <a:close/>
                <a:moveTo>
                  <a:pt x="35745" y="27529"/>
                </a:moveTo>
                <a:cubicBezTo>
                  <a:pt x="35952" y="27529"/>
                  <a:pt x="36140" y="27718"/>
                  <a:pt x="36140" y="27944"/>
                </a:cubicBezTo>
                <a:cubicBezTo>
                  <a:pt x="36140" y="28170"/>
                  <a:pt x="35952" y="28340"/>
                  <a:pt x="35745" y="28340"/>
                </a:cubicBezTo>
                <a:cubicBezTo>
                  <a:pt x="35519" y="28340"/>
                  <a:pt x="35330" y="28170"/>
                  <a:pt x="35330" y="27944"/>
                </a:cubicBezTo>
                <a:cubicBezTo>
                  <a:pt x="35330" y="27718"/>
                  <a:pt x="35519" y="27529"/>
                  <a:pt x="35745" y="27529"/>
                </a:cubicBezTo>
                <a:close/>
                <a:moveTo>
                  <a:pt x="35745" y="25589"/>
                </a:moveTo>
                <a:cubicBezTo>
                  <a:pt x="35952" y="25589"/>
                  <a:pt x="36140" y="25758"/>
                  <a:pt x="36140" y="25984"/>
                </a:cubicBezTo>
                <a:cubicBezTo>
                  <a:pt x="36140" y="26210"/>
                  <a:pt x="35952" y="26399"/>
                  <a:pt x="35745" y="26399"/>
                </a:cubicBezTo>
                <a:cubicBezTo>
                  <a:pt x="35519" y="26399"/>
                  <a:pt x="35330" y="26210"/>
                  <a:pt x="35330" y="25984"/>
                </a:cubicBezTo>
                <a:cubicBezTo>
                  <a:pt x="35330" y="25758"/>
                  <a:pt x="35519" y="25589"/>
                  <a:pt x="35745" y="25589"/>
                </a:cubicBezTo>
                <a:close/>
                <a:moveTo>
                  <a:pt x="35745" y="24439"/>
                </a:moveTo>
                <a:cubicBezTo>
                  <a:pt x="35500" y="24439"/>
                  <a:pt x="35311" y="24251"/>
                  <a:pt x="35311" y="24025"/>
                </a:cubicBezTo>
                <a:cubicBezTo>
                  <a:pt x="35311" y="23798"/>
                  <a:pt x="35500" y="23610"/>
                  <a:pt x="35745" y="23610"/>
                </a:cubicBezTo>
                <a:cubicBezTo>
                  <a:pt x="35971" y="23610"/>
                  <a:pt x="36159" y="23798"/>
                  <a:pt x="36159" y="24025"/>
                </a:cubicBezTo>
                <a:cubicBezTo>
                  <a:pt x="36159" y="24251"/>
                  <a:pt x="35971" y="24439"/>
                  <a:pt x="35745" y="24439"/>
                </a:cubicBezTo>
                <a:close/>
                <a:moveTo>
                  <a:pt x="35745" y="22461"/>
                </a:moveTo>
                <a:cubicBezTo>
                  <a:pt x="35519" y="22461"/>
                  <a:pt x="35330" y="22291"/>
                  <a:pt x="35330" y="22065"/>
                </a:cubicBezTo>
                <a:cubicBezTo>
                  <a:pt x="35330" y="21839"/>
                  <a:pt x="35519" y="21650"/>
                  <a:pt x="35745" y="21650"/>
                </a:cubicBezTo>
                <a:cubicBezTo>
                  <a:pt x="35971" y="21650"/>
                  <a:pt x="36140" y="21839"/>
                  <a:pt x="36140" y="22065"/>
                </a:cubicBezTo>
                <a:cubicBezTo>
                  <a:pt x="36140" y="22291"/>
                  <a:pt x="35952" y="22461"/>
                  <a:pt x="35745" y="22461"/>
                </a:cubicBezTo>
                <a:close/>
                <a:moveTo>
                  <a:pt x="35745" y="20482"/>
                </a:moveTo>
                <a:cubicBezTo>
                  <a:pt x="35537" y="20482"/>
                  <a:pt x="35368" y="20313"/>
                  <a:pt x="35368" y="20105"/>
                </a:cubicBezTo>
                <a:cubicBezTo>
                  <a:pt x="35368" y="19898"/>
                  <a:pt x="35537" y="19728"/>
                  <a:pt x="35745" y="19728"/>
                </a:cubicBezTo>
                <a:cubicBezTo>
                  <a:pt x="35952" y="19728"/>
                  <a:pt x="36122" y="19898"/>
                  <a:pt x="36122" y="20105"/>
                </a:cubicBezTo>
                <a:cubicBezTo>
                  <a:pt x="36122" y="20313"/>
                  <a:pt x="35952" y="20482"/>
                  <a:pt x="35745" y="20482"/>
                </a:cubicBezTo>
                <a:close/>
                <a:moveTo>
                  <a:pt x="35745" y="18523"/>
                </a:moveTo>
                <a:cubicBezTo>
                  <a:pt x="35537" y="18523"/>
                  <a:pt x="35368" y="18353"/>
                  <a:pt x="35368" y="18146"/>
                </a:cubicBezTo>
                <a:cubicBezTo>
                  <a:pt x="35368" y="17938"/>
                  <a:pt x="35537" y="17769"/>
                  <a:pt x="35745" y="17769"/>
                </a:cubicBezTo>
                <a:cubicBezTo>
                  <a:pt x="35952" y="17769"/>
                  <a:pt x="36122" y="17938"/>
                  <a:pt x="36122" y="18146"/>
                </a:cubicBezTo>
                <a:cubicBezTo>
                  <a:pt x="36122" y="18353"/>
                  <a:pt x="35952" y="18523"/>
                  <a:pt x="35745" y="18523"/>
                </a:cubicBezTo>
                <a:close/>
                <a:moveTo>
                  <a:pt x="35745" y="16544"/>
                </a:moveTo>
                <a:cubicBezTo>
                  <a:pt x="35537" y="16544"/>
                  <a:pt x="35368" y="16374"/>
                  <a:pt x="35368" y="16167"/>
                </a:cubicBezTo>
                <a:cubicBezTo>
                  <a:pt x="35368" y="15979"/>
                  <a:pt x="35537" y="15809"/>
                  <a:pt x="35745" y="15809"/>
                </a:cubicBezTo>
                <a:cubicBezTo>
                  <a:pt x="35952" y="15809"/>
                  <a:pt x="36122" y="15979"/>
                  <a:pt x="36122" y="16167"/>
                </a:cubicBezTo>
                <a:cubicBezTo>
                  <a:pt x="36122" y="16374"/>
                  <a:pt x="35952" y="16544"/>
                  <a:pt x="35745" y="16544"/>
                </a:cubicBezTo>
                <a:close/>
                <a:moveTo>
                  <a:pt x="35745" y="14584"/>
                </a:moveTo>
                <a:cubicBezTo>
                  <a:pt x="35537" y="14584"/>
                  <a:pt x="35368" y="14434"/>
                  <a:pt x="35368" y="14226"/>
                </a:cubicBezTo>
                <a:cubicBezTo>
                  <a:pt x="35368" y="14019"/>
                  <a:pt x="35537" y="13850"/>
                  <a:pt x="35745" y="13850"/>
                </a:cubicBezTo>
                <a:cubicBezTo>
                  <a:pt x="35952" y="13850"/>
                  <a:pt x="36122" y="14019"/>
                  <a:pt x="36122" y="14226"/>
                </a:cubicBezTo>
                <a:cubicBezTo>
                  <a:pt x="36122" y="14434"/>
                  <a:pt x="35952" y="14584"/>
                  <a:pt x="35745" y="14584"/>
                </a:cubicBezTo>
                <a:close/>
                <a:moveTo>
                  <a:pt x="35745" y="12625"/>
                </a:moveTo>
                <a:cubicBezTo>
                  <a:pt x="35537" y="12625"/>
                  <a:pt x="35368" y="12455"/>
                  <a:pt x="35368" y="12248"/>
                </a:cubicBezTo>
                <a:cubicBezTo>
                  <a:pt x="35368" y="12041"/>
                  <a:pt x="35537" y="11871"/>
                  <a:pt x="35745" y="11871"/>
                </a:cubicBezTo>
                <a:cubicBezTo>
                  <a:pt x="35952" y="11871"/>
                  <a:pt x="36122" y="12041"/>
                  <a:pt x="36122" y="12248"/>
                </a:cubicBezTo>
                <a:cubicBezTo>
                  <a:pt x="36122" y="12455"/>
                  <a:pt x="35952" y="12625"/>
                  <a:pt x="35745" y="12625"/>
                </a:cubicBezTo>
                <a:close/>
                <a:moveTo>
                  <a:pt x="35745" y="10665"/>
                </a:moveTo>
                <a:cubicBezTo>
                  <a:pt x="35537" y="10665"/>
                  <a:pt x="35368" y="10496"/>
                  <a:pt x="35368" y="10288"/>
                </a:cubicBezTo>
                <a:cubicBezTo>
                  <a:pt x="35368" y="10100"/>
                  <a:pt x="35537" y="9930"/>
                  <a:pt x="35745" y="9930"/>
                </a:cubicBezTo>
                <a:cubicBezTo>
                  <a:pt x="35952" y="9930"/>
                  <a:pt x="36122" y="10100"/>
                  <a:pt x="36122" y="10288"/>
                </a:cubicBezTo>
                <a:cubicBezTo>
                  <a:pt x="36122" y="10496"/>
                  <a:pt x="35952" y="10665"/>
                  <a:pt x="35745" y="10665"/>
                </a:cubicBezTo>
                <a:close/>
                <a:moveTo>
                  <a:pt x="35745" y="8706"/>
                </a:moveTo>
                <a:cubicBezTo>
                  <a:pt x="35537" y="8706"/>
                  <a:pt x="35368" y="8555"/>
                  <a:pt x="35368" y="8348"/>
                </a:cubicBezTo>
                <a:cubicBezTo>
                  <a:pt x="35368" y="8140"/>
                  <a:pt x="35537" y="7971"/>
                  <a:pt x="35745" y="7971"/>
                </a:cubicBezTo>
                <a:cubicBezTo>
                  <a:pt x="35952" y="7971"/>
                  <a:pt x="36122" y="8140"/>
                  <a:pt x="36122" y="8348"/>
                </a:cubicBezTo>
                <a:cubicBezTo>
                  <a:pt x="36122" y="8555"/>
                  <a:pt x="35952" y="8706"/>
                  <a:pt x="35745" y="8706"/>
                </a:cubicBezTo>
                <a:close/>
                <a:moveTo>
                  <a:pt x="35745" y="6765"/>
                </a:moveTo>
                <a:cubicBezTo>
                  <a:pt x="35537" y="6765"/>
                  <a:pt x="35368" y="6595"/>
                  <a:pt x="35368" y="6388"/>
                </a:cubicBezTo>
                <a:cubicBezTo>
                  <a:pt x="35368" y="6181"/>
                  <a:pt x="35537" y="6011"/>
                  <a:pt x="35745" y="6011"/>
                </a:cubicBezTo>
                <a:cubicBezTo>
                  <a:pt x="35952" y="6011"/>
                  <a:pt x="36122" y="6181"/>
                  <a:pt x="36122" y="6388"/>
                </a:cubicBezTo>
                <a:cubicBezTo>
                  <a:pt x="36122" y="6595"/>
                  <a:pt x="35952" y="6765"/>
                  <a:pt x="35745" y="6765"/>
                </a:cubicBezTo>
                <a:close/>
                <a:moveTo>
                  <a:pt x="35745" y="4786"/>
                </a:moveTo>
                <a:cubicBezTo>
                  <a:pt x="35537" y="4786"/>
                  <a:pt x="35368" y="4617"/>
                  <a:pt x="35368" y="4409"/>
                </a:cubicBezTo>
                <a:cubicBezTo>
                  <a:pt x="35368" y="4221"/>
                  <a:pt x="35537" y="4051"/>
                  <a:pt x="35745" y="4051"/>
                </a:cubicBezTo>
                <a:cubicBezTo>
                  <a:pt x="35952" y="4051"/>
                  <a:pt x="36103" y="4221"/>
                  <a:pt x="36103" y="4409"/>
                </a:cubicBezTo>
                <a:cubicBezTo>
                  <a:pt x="36103" y="4617"/>
                  <a:pt x="35952" y="4786"/>
                  <a:pt x="35745" y="4786"/>
                </a:cubicBezTo>
                <a:close/>
                <a:moveTo>
                  <a:pt x="35745" y="2827"/>
                </a:moveTo>
                <a:cubicBezTo>
                  <a:pt x="35537" y="2827"/>
                  <a:pt x="35368" y="2657"/>
                  <a:pt x="35368" y="2450"/>
                </a:cubicBezTo>
                <a:cubicBezTo>
                  <a:pt x="35368" y="2261"/>
                  <a:pt x="35537" y="2092"/>
                  <a:pt x="35745" y="2092"/>
                </a:cubicBezTo>
                <a:cubicBezTo>
                  <a:pt x="35952" y="2092"/>
                  <a:pt x="36103" y="2261"/>
                  <a:pt x="36103" y="2450"/>
                </a:cubicBezTo>
                <a:cubicBezTo>
                  <a:pt x="36103" y="2657"/>
                  <a:pt x="35952" y="2827"/>
                  <a:pt x="35745" y="2827"/>
                </a:cubicBezTo>
                <a:close/>
                <a:moveTo>
                  <a:pt x="35745" y="867"/>
                </a:moveTo>
                <a:cubicBezTo>
                  <a:pt x="35537" y="867"/>
                  <a:pt x="35368" y="697"/>
                  <a:pt x="35368" y="490"/>
                </a:cubicBezTo>
                <a:cubicBezTo>
                  <a:pt x="35368" y="302"/>
                  <a:pt x="35537" y="132"/>
                  <a:pt x="35745" y="132"/>
                </a:cubicBezTo>
                <a:cubicBezTo>
                  <a:pt x="35952" y="132"/>
                  <a:pt x="36103" y="302"/>
                  <a:pt x="36103" y="490"/>
                </a:cubicBezTo>
                <a:cubicBezTo>
                  <a:pt x="36103" y="697"/>
                  <a:pt x="35952" y="867"/>
                  <a:pt x="35745" y="867"/>
                </a:cubicBezTo>
                <a:close/>
                <a:moveTo>
                  <a:pt x="33785" y="55850"/>
                </a:moveTo>
                <a:cubicBezTo>
                  <a:pt x="33521" y="55850"/>
                  <a:pt x="33314" y="55643"/>
                  <a:pt x="33314" y="55379"/>
                </a:cubicBezTo>
                <a:cubicBezTo>
                  <a:pt x="33314" y="55115"/>
                  <a:pt x="33521" y="54908"/>
                  <a:pt x="33785" y="54908"/>
                </a:cubicBezTo>
                <a:cubicBezTo>
                  <a:pt x="34030" y="54908"/>
                  <a:pt x="34237" y="55115"/>
                  <a:pt x="34237" y="55379"/>
                </a:cubicBezTo>
                <a:cubicBezTo>
                  <a:pt x="34237" y="55643"/>
                  <a:pt x="34030" y="55850"/>
                  <a:pt x="33785" y="55850"/>
                </a:cubicBezTo>
                <a:close/>
                <a:moveTo>
                  <a:pt x="33785" y="53871"/>
                </a:moveTo>
                <a:cubicBezTo>
                  <a:pt x="33521" y="53871"/>
                  <a:pt x="33333" y="53664"/>
                  <a:pt x="33333" y="53419"/>
                </a:cubicBezTo>
                <a:cubicBezTo>
                  <a:pt x="33333" y="53155"/>
                  <a:pt x="33521" y="52948"/>
                  <a:pt x="33785" y="52948"/>
                </a:cubicBezTo>
                <a:cubicBezTo>
                  <a:pt x="34030" y="52948"/>
                  <a:pt x="34237" y="53155"/>
                  <a:pt x="34237" y="53419"/>
                </a:cubicBezTo>
                <a:cubicBezTo>
                  <a:pt x="34237" y="53664"/>
                  <a:pt x="34030" y="53871"/>
                  <a:pt x="33785" y="53871"/>
                </a:cubicBezTo>
                <a:close/>
                <a:moveTo>
                  <a:pt x="33785" y="51893"/>
                </a:moveTo>
                <a:cubicBezTo>
                  <a:pt x="33540" y="51893"/>
                  <a:pt x="33352" y="51704"/>
                  <a:pt x="33352" y="51460"/>
                </a:cubicBezTo>
                <a:cubicBezTo>
                  <a:pt x="33352" y="51215"/>
                  <a:pt x="33540" y="51026"/>
                  <a:pt x="33785" y="51026"/>
                </a:cubicBezTo>
                <a:cubicBezTo>
                  <a:pt x="34030" y="51026"/>
                  <a:pt x="34218" y="51215"/>
                  <a:pt x="34218" y="51460"/>
                </a:cubicBezTo>
                <a:cubicBezTo>
                  <a:pt x="34218" y="51704"/>
                  <a:pt x="34030" y="51893"/>
                  <a:pt x="33785" y="51893"/>
                </a:cubicBezTo>
                <a:close/>
                <a:moveTo>
                  <a:pt x="33785" y="49914"/>
                </a:moveTo>
                <a:cubicBezTo>
                  <a:pt x="33540" y="49914"/>
                  <a:pt x="33352" y="49726"/>
                  <a:pt x="33352" y="49500"/>
                </a:cubicBezTo>
                <a:cubicBezTo>
                  <a:pt x="33352" y="49255"/>
                  <a:pt x="33540" y="49066"/>
                  <a:pt x="33785" y="49066"/>
                </a:cubicBezTo>
                <a:cubicBezTo>
                  <a:pt x="34030" y="49066"/>
                  <a:pt x="34218" y="49255"/>
                  <a:pt x="34218" y="49500"/>
                </a:cubicBezTo>
                <a:cubicBezTo>
                  <a:pt x="34218" y="49726"/>
                  <a:pt x="34030" y="49914"/>
                  <a:pt x="33785" y="49914"/>
                </a:cubicBezTo>
                <a:close/>
                <a:moveTo>
                  <a:pt x="33785" y="47974"/>
                </a:moveTo>
                <a:cubicBezTo>
                  <a:pt x="33540" y="47974"/>
                  <a:pt x="33352" y="47766"/>
                  <a:pt x="33352" y="47540"/>
                </a:cubicBezTo>
                <a:cubicBezTo>
                  <a:pt x="33352" y="47295"/>
                  <a:pt x="33540" y="47107"/>
                  <a:pt x="33785" y="47107"/>
                </a:cubicBezTo>
                <a:cubicBezTo>
                  <a:pt x="34030" y="47107"/>
                  <a:pt x="34218" y="47295"/>
                  <a:pt x="34218" y="47540"/>
                </a:cubicBezTo>
                <a:cubicBezTo>
                  <a:pt x="34218" y="47766"/>
                  <a:pt x="34030" y="47974"/>
                  <a:pt x="33785" y="47974"/>
                </a:cubicBezTo>
                <a:close/>
                <a:moveTo>
                  <a:pt x="33785" y="33389"/>
                </a:moveTo>
                <a:cubicBezTo>
                  <a:pt x="34011" y="33389"/>
                  <a:pt x="34200" y="33578"/>
                  <a:pt x="34200" y="33823"/>
                </a:cubicBezTo>
                <a:cubicBezTo>
                  <a:pt x="34200" y="34049"/>
                  <a:pt x="34011" y="34237"/>
                  <a:pt x="33785" y="34237"/>
                </a:cubicBezTo>
                <a:cubicBezTo>
                  <a:pt x="33333" y="34237"/>
                  <a:pt x="33370" y="34049"/>
                  <a:pt x="33370" y="33823"/>
                </a:cubicBezTo>
                <a:cubicBezTo>
                  <a:pt x="33370" y="33578"/>
                  <a:pt x="33333" y="33389"/>
                  <a:pt x="33785" y="33389"/>
                </a:cubicBezTo>
                <a:close/>
                <a:moveTo>
                  <a:pt x="33785" y="35349"/>
                </a:moveTo>
                <a:cubicBezTo>
                  <a:pt x="34011" y="35349"/>
                  <a:pt x="34200" y="35537"/>
                  <a:pt x="34200" y="35782"/>
                </a:cubicBezTo>
                <a:cubicBezTo>
                  <a:pt x="34200" y="36009"/>
                  <a:pt x="34011" y="36197"/>
                  <a:pt x="33785" y="36197"/>
                </a:cubicBezTo>
                <a:cubicBezTo>
                  <a:pt x="33333" y="36197"/>
                  <a:pt x="33370" y="36009"/>
                  <a:pt x="33370" y="35782"/>
                </a:cubicBezTo>
                <a:cubicBezTo>
                  <a:pt x="33370" y="35537"/>
                  <a:pt x="33333" y="35349"/>
                  <a:pt x="33785" y="35349"/>
                </a:cubicBezTo>
                <a:close/>
                <a:moveTo>
                  <a:pt x="33785" y="37309"/>
                </a:moveTo>
                <a:cubicBezTo>
                  <a:pt x="34011" y="37309"/>
                  <a:pt x="34200" y="37497"/>
                  <a:pt x="34200" y="37742"/>
                </a:cubicBezTo>
                <a:cubicBezTo>
                  <a:pt x="34200" y="37968"/>
                  <a:pt x="34011" y="38157"/>
                  <a:pt x="33785" y="38157"/>
                </a:cubicBezTo>
                <a:cubicBezTo>
                  <a:pt x="33333" y="38157"/>
                  <a:pt x="33370" y="37968"/>
                  <a:pt x="33370" y="37742"/>
                </a:cubicBezTo>
                <a:cubicBezTo>
                  <a:pt x="33370" y="37497"/>
                  <a:pt x="33333" y="37309"/>
                  <a:pt x="33785" y="37309"/>
                </a:cubicBezTo>
                <a:close/>
                <a:moveTo>
                  <a:pt x="33785" y="40097"/>
                </a:moveTo>
                <a:cubicBezTo>
                  <a:pt x="33559" y="40097"/>
                  <a:pt x="33389" y="39928"/>
                  <a:pt x="33389" y="39702"/>
                </a:cubicBezTo>
                <a:cubicBezTo>
                  <a:pt x="33389" y="39476"/>
                  <a:pt x="33559" y="39287"/>
                  <a:pt x="33785" y="39287"/>
                </a:cubicBezTo>
                <a:cubicBezTo>
                  <a:pt x="33992" y="39287"/>
                  <a:pt x="34181" y="39476"/>
                  <a:pt x="34181" y="39702"/>
                </a:cubicBezTo>
                <a:cubicBezTo>
                  <a:pt x="34181" y="39928"/>
                  <a:pt x="34011" y="40097"/>
                  <a:pt x="33785" y="40097"/>
                </a:cubicBezTo>
                <a:close/>
                <a:moveTo>
                  <a:pt x="33785" y="42057"/>
                </a:moveTo>
                <a:cubicBezTo>
                  <a:pt x="33559" y="42057"/>
                  <a:pt x="33389" y="41869"/>
                  <a:pt x="33389" y="41661"/>
                </a:cubicBezTo>
                <a:cubicBezTo>
                  <a:pt x="33389" y="41435"/>
                  <a:pt x="33559" y="41266"/>
                  <a:pt x="33785" y="41266"/>
                </a:cubicBezTo>
                <a:cubicBezTo>
                  <a:pt x="33992" y="41266"/>
                  <a:pt x="34181" y="41435"/>
                  <a:pt x="34181" y="41661"/>
                </a:cubicBezTo>
                <a:cubicBezTo>
                  <a:pt x="34181" y="41869"/>
                  <a:pt x="34011" y="42057"/>
                  <a:pt x="33785" y="42057"/>
                </a:cubicBezTo>
                <a:close/>
                <a:moveTo>
                  <a:pt x="33785" y="45166"/>
                </a:moveTo>
                <a:cubicBezTo>
                  <a:pt x="34011" y="45166"/>
                  <a:pt x="34200" y="45354"/>
                  <a:pt x="34200" y="45581"/>
                </a:cubicBezTo>
                <a:cubicBezTo>
                  <a:pt x="34200" y="45807"/>
                  <a:pt x="34011" y="45976"/>
                  <a:pt x="33785" y="45976"/>
                </a:cubicBezTo>
                <a:cubicBezTo>
                  <a:pt x="33333" y="45976"/>
                  <a:pt x="33370" y="45807"/>
                  <a:pt x="33370" y="45581"/>
                </a:cubicBezTo>
                <a:cubicBezTo>
                  <a:pt x="33370" y="45354"/>
                  <a:pt x="33333" y="45166"/>
                  <a:pt x="33785" y="45166"/>
                </a:cubicBezTo>
                <a:close/>
                <a:moveTo>
                  <a:pt x="33785" y="43206"/>
                </a:moveTo>
                <a:cubicBezTo>
                  <a:pt x="34011" y="43206"/>
                  <a:pt x="34200" y="43395"/>
                  <a:pt x="34200" y="43621"/>
                </a:cubicBezTo>
                <a:cubicBezTo>
                  <a:pt x="34200" y="43847"/>
                  <a:pt x="34011" y="44036"/>
                  <a:pt x="33785" y="44036"/>
                </a:cubicBezTo>
                <a:cubicBezTo>
                  <a:pt x="33333" y="44036"/>
                  <a:pt x="33370" y="43847"/>
                  <a:pt x="33370" y="43621"/>
                </a:cubicBezTo>
                <a:cubicBezTo>
                  <a:pt x="33370" y="43395"/>
                  <a:pt x="33333" y="43206"/>
                  <a:pt x="33785" y="43206"/>
                </a:cubicBezTo>
                <a:close/>
                <a:moveTo>
                  <a:pt x="33785" y="32278"/>
                </a:moveTo>
                <a:cubicBezTo>
                  <a:pt x="33540" y="32278"/>
                  <a:pt x="33352" y="32089"/>
                  <a:pt x="33352" y="31844"/>
                </a:cubicBezTo>
                <a:cubicBezTo>
                  <a:pt x="33352" y="31618"/>
                  <a:pt x="33540" y="31430"/>
                  <a:pt x="33785" y="31430"/>
                </a:cubicBezTo>
                <a:cubicBezTo>
                  <a:pt x="34030" y="31430"/>
                  <a:pt x="34218" y="31618"/>
                  <a:pt x="34218" y="31844"/>
                </a:cubicBezTo>
                <a:cubicBezTo>
                  <a:pt x="34218" y="32089"/>
                  <a:pt x="34030" y="32278"/>
                  <a:pt x="33785" y="32278"/>
                </a:cubicBezTo>
                <a:close/>
                <a:moveTo>
                  <a:pt x="33785" y="30318"/>
                </a:moveTo>
                <a:cubicBezTo>
                  <a:pt x="33540" y="30318"/>
                  <a:pt x="33352" y="30130"/>
                  <a:pt x="33352" y="29885"/>
                </a:cubicBezTo>
                <a:cubicBezTo>
                  <a:pt x="33352" y="29659"/>
                  <a:pt x="33540" y="29451"/>
                  <a:pt x="33785" y="29451"/>
                </a:cubicBezTo>
                <a:cubicBezTo>
                  <a:pt x="34030" y="29451"/>
                  <a:pt x="34218" y="29659"/>
                  <a:pt x="34218" y="29885"/>
                </a:cubicBezTo>
                <a:cubicBezTo>
                  <a:pt x="34218" y="30130"/>
                  <a:pt x="34030" y="30318"/>
                  <a:pt x="33785" y="30318"/>
                </a:cubicBezTo>
                <a:close/>
                <a:moveTo>
                  <a:pt x="33785" y="27529"/>
                </a:moveTo>
                <a:cubicBezTo>
                  <a:pt x="33992" y="27529"/>
                  <a:pt x="34181" y="27718"/>
                  <a:pt x="34181" y="27925"/>
                </a:cubicBezTo>
                <a:cubicBezTo>
                  <a:pt x="34181" y="28151"/>
                  <a:pt x="33992" y="28340"/>
                  <a:pt x="33785" y="28340"/>
                </a:cubicBezTo>
                <a:cubicBezTo>
                  <a:pt x="33559" y="28340"/>
                  <a:pt x="33370" y="28151"/>
                  <a:pt x="33370" y="27925"/>
                </a:cubicBezTo>
                <a:cubicBezTo>
                  <a:pt x="33370" y="27718"/>
                  <a:pt x="33559" y="27529"/>
                  <a:pt x="33785" y="27529"/>
                </a:cubicBezTo>
                <a:close/>
                <a:moveTo>
                  <a:pt x="33785" y="25570"/>
                </a:moveTo>
                <a:cubicBezTo>
                  <a:pt x="33992" y="25570"/>
                  <a:pt x="34181" y="25758"/>
                  <a:pt x="34181" y="25984"/>
                </a:cubicBezTo>
                <a:cubicBezTo>
                  <a:pt x="34181" y="26210"/>
                  <a:pt x="33992" y="26380"/>
                  <a:pt x="33785" y="26380"/>
                </a:cubicBezTo>
                <a:cubicBezTo>
                  <a:pt x="33559" y="26380"/>
                  <a:pt x="33370" y="26210"/>
                  <a:pt x="33370" y="25984"/>
                </a:cubicBezTo>
                <a:cubicBezTo>
                  <a:pt x="33370" y="25758"/>
                  <a:pt x="33559" y="25570"/>
                  <a:pt x="33785" y="25570"/>
                </a:cubicBezTo>
                <a:close/>
                <a:moveTo>
                  <a:pt x="33785" y="24439"/>
                </a:moveTo>
                <a:cubicBezTo>
                  <a:pt x="33540" y="24439"/>
                  <a:pt x="33352" y="24251"/>
                  <a:pt x="33352" y="24025"/>
                </a:cubicBezTo>
                <a:cubicBezTo>
                  <a:pt x="33352" y="23780"/>
                  <a:pt x="33540" y="23591"/>
                  <a:pt x="33785" y="23591"/>
                </a:cubicBezTo>
                <a:cubicBezTo>
                  <a:pt x="34011" y="23591"/>
                  <a:pt x="34200" y="23780"/>
                  <a:pt x="34200" y="24025"/>
                </a:cubicBezTo>
                <a:cubicBezTo>
                  <a:pt x="34200" y="24251"/>
                  <a:pt x="34011" y="24439"/>
                  <a:pt x="33785" y="24439"/>
                </a:cubicBezTo>
                <a:close/>
                <a:moveTo>
                  <a:pt x="33785" y="22461"/>
                </a:moveTo>
                <a:cubicBezTo>
                  <a:pt x="33559" y="22461"/>
                  <a:pt x="33370" y="22272"/>
                  <a:pt x="33370" y="22065"/>
                </a:cubicBezTo>
                <a:cubicBezTo>
                  <a:pt x="33370" y="21839"/>
                  <a:pt x="33559" y="21650"/>
                  <a:pt x="33785" y="21650"/>
                </a:cubicBezTo>
                <a:cubicBezTo>
                  <a:pt x="33992" y="21650"/>
                  <a:pt x="34181" y="21839"/>
                  <a:pt x="34181" y="22065"/>
                </a:cubicBezTo>
                <a:cubicBezTo>
                  <a:pt x="34181" y="22272"/>
                  <a:pt x="33992" y="22461"/>
                  <a:pt x="33785" y="22461"/>
                </a:cubicBezTo>
                <a:close/>
                <a:moveTo>
                  <a:pt x="33785" y="20463"/>
                </a:moveTo>
                <a:cubicBezTo>
                  <a:pt x="33578" y="20463"/>
                  <a:pt x="33408" y="20313"/>
                  <a:pt x="33408" y="20105"/>
                </a:cubicBezTo>
                <a:cubicBezTo>
                  <a:pt x="33408" y="19898"/>
                  <a:pt x="33578" y="19728"/>
                  <a:pt x="33785" y="19728"/>
                </a:cubicBezTo>
                <a:cubicBezTo>
                  <a:pt x="33992" y="19728"/>
                  <a:pt x="34162" y="19898"/>
                  <a:pt x="34162" y="20105"/>
                </a:cubicBezTo>
                <a:cubicBezTo>
                  <a:pt x="34162" y="20313"/>
                  <a:pt x="33992" y="20463"/>
                  <a:pt x="33785" y="20463"/>
                </a:cubicBezTo>
                <a:close/>
                <a:moveTo>
                  <a:pt x="33785" y="18504"/>
                </a:moveTo>
                <a:cubicBezTo>
                  <a:pt x="33578" y="18504"/>
                  <a:pt x="33408" y="18334"/>
                  <a:pt x="33408" y="18127"/>
                </a:cubicBezTo>
                <a:cubicBezTo>
                  <a:pt x="33408" y="17920"/>
                  <a:pt x="33578" y="17750"/>
                  <a:pt x="33785" y="17750"/>
                </a:cubicBezTo>
                <a:cubicBezTo>
                  <a:pt x="33992" y="17750"/>
                  <a:pt x="34162" y="17920"/>
                  <a:pt x="34162" y="18127"/>
                </a:cubicBezTo>
                <a:cubicBezTo>
                  <a:pt x="34162" y="18334"/>
                  <a:pt x="33992" y="18504"/>
                  <a:pt x="33785" y="18504"/>
                </a:cubicBezTo>
                <a:close/>
                <a:moveTo>
                  <a:pt x="33785" y="16544"/>
                </a:moveTo>
                <a:cubicBezTo>
                  <a:pt x="33578" y="16544"/>
                  <a:pt x="33408" y="16374"/>
                  <a:pt x="33408" y="16167"/>
                </a:cubicBezTo>
                <a:cubicBezTo>
                  <a:pt x="33408" y="15960"/>
                  <a:pt x="33578" y="15790"/>
                  <a:pt x="33785" y="15790"/>
                </a:cubicBezTo>
                <a:cubicBezTo>
                  <a:pt x="33992" y="15790"/>
                  <a:pt x="34162" y="15960"/>
                  <a:pt x="34162" y="16167"/>
                </a:cubicBezTo>
                <a:cubicBezTo>
                  <a:pt x="34162" y="16374"/>
                  <a:pt x="33992" y="16544"/>
                  <a:pt x="33785" y="16544"/>
                </a:cubicBezTo>
                <a:close/>
                <a:moveTo>
                  <a:pt x="33785" y="13850"/>
                </a:moveTo>
                <a:cubicBezTo>
                  <a:pt x="33973" y="13850"/>
                  <a:pt x="34143" y="14019"/>
                  <a:pt x="34143" y="14226"/>
                </a:cubicBezTo>
                <a:cubicBezTo>
                  <a:pt x="34143" y="14415"/>
                  <a:pt x="33973" y="14584"/>
                  <a:pt x="33785" y="14584"/>
                </a:cubicBezTo>
                <a:cubicBezTo>
                  <a:pt x="33578" y="14584"/>
                  <a:pt x="33427" y="14415"/>
                  <a:pt x="33427" y="14226"/>
                </a:cubicBezTo>
                <a:cubicBezTo>
                  <a:pt x="33427" y="14019"/>
                  <a:pt x="33578" y="13850"/>
                  <a:pt x="33785" y="13850"/>
                </a:cubicBezTo>
                <a:close/>
                <a:moveTo>
                  <a:pt x="33785" y="11890"/>
                </a:moveTo>
                <a:cubicBezTo>
                  <a:pt x="33973" y="11890"/>
                  <a:pt x="34143" y="12060"/>
                  <a:pt x="34143" y="12248"/>
                </a:cubicBezTo>
                <a:cubicBezTo>
                  <a:pt x="34143" y="12455"/>
                  <a:pt x="33973" y="12606"/>
                  <a:pt x="33785" y="12606"/>
                </a:cubicBezTo>
                <a:cubicBezTo>
                  <a:pt x="33578" y="12606"/>
                  <a:pt x="33427" y="12455"/>
                  <a:pt x="33427" y="12248"/>
                </a:cubicBezTo>
                <a:cubicBezTo>
                  <a:pt x="33427" y="12060"/>
                  <a:pt x="33578" y="11890"/>
                  <a:pt x="33785" y="11890"/>
                </a:cubicBezTo>
                <a:close/>
                <a:moveTo>
                  <a:pt x="33785" y="10665"/>
                </a:moveTo>
                <a:cubicBezTo>
                  <a:pt x="33578" y="10665"/>
                  <a:pt x="33408" y="10496"/>
                  <a:pt x="33408" y="10288"/>
                </a:cubicBezTo>
                <a:cubicBezTo>
                  <a:pt x="33408" y="10081"/>
                  <a:pt x="33578" y="9911"/>
                  <a:pt x="33785" y="9911"/>
                </a:cubicBezTo>
                <a:cubicBezTo>
                  <a:pt x="33992" y="9911"/>
                  <a:pt x="34162" y="10081"/>
                  <a:pt x="34162" y="10288"/>
                </a:cubicBezTo>
                <a:cubicBezTo>
                  <a:pt x="34162" y="10496"/>
                  <a:pt x="33992" y="10665"/>
                  <a:pt x="33785" y="10665"/>
                </a:cubicBezTo>
                <a:close/>
                <a:moveTo>
                  <a:pt x="33785" y="8706"/>
                </a:moveTo>
                <a:cubicBezTo>
                  <a:pt x="33578" y="8706"/>
                  <a:pt x="33408" y="8536"/>
                  <a:pt x="33408" y="8348"/>
                </a:cubicBezTo>
                <a:cubicBezTo>
                  <a:pt x="33408" y="8140"/>
                  <a:pt x="33578" y="7971"/>
                  <a:pt x="33785" y="7971"/>
                </a:cubicBezTo>
                <a:cubicBezTo>
                  <a:pt x="33992" y="7971"/>
                  <a:pt x="34162" y="8140"/>
                  <a:pt x="34162" y="8348"/>
                </a:cubicBezTo>
                <a:cubicBezTo>
                  <a:pt x="34162" y="8536"/>
                  <a:pt x="33992" y="8706"/>
                  <a:pt x="33785" y="8706"/>
                </a:cubicBezTo>
                <a:close/>
                <a:moveTo>
                  <a:pt x="33785" y="6746"/>
                </a:moveTo>
                <a:cubicBezTo>
                  <a:pt x="33578" y="6746"/>
                  <a:pt x="33408" y="6576"/>
                  <a:pt x="33408" y="6369"/>
                </a:cubicBezTo>
                <a:cubicBezTo>
                  <a:pt x="33408" y="6162"/>
                  <a:pt x="33578" y="5992"/>
                  <a:pt x="33785" y="5992"/>
                </a:cubicBezTo>
                <a:cubicBezTo>
                  <a:pt x="33992" y="5992"/>
                  <a:pt x="34162" y="6162"/>
                  <a:pt x="34162" y="6369"/>
                </a:cubicBezTo>
                <a:cubicBezTo>
                  <a:pt x="34162" y="6576"/>
                  <a:pt x="33992" y="6746"/>
                  <a:pt x="33785" y="6746"/>
                </a:cubicBezTo>
                <a:close/>
                <a:moveTo>
                  <a:pt x="33785" y="4786"/>
                </a:moveTo>
                <a:cubicBezTo>
                  <a:pt x="33578" y="4786"/>
                  <a:pt x="33408" y="4617"/>
                  <a:pt x="33408" y="4409"/>
                </a:cubicBezTo>
                <a:cubicBezTo>
                  <a:pt x="33408" y="4202"/>
                  <a:pt x="33578" y="4033"/>
                  <a:pt x="33785" y="4033"/>
                </a:cubicBezTo>
                <a:cubicBezTo>
                  <a:pt x="33992" y="4033"/>
                  <a:pt x="34162" y="4202"/>
                  <a:pt x="34162" y="4409"/>
                </a:cubicBezTo>
                <a:cubicBezTo>
                  <a:pt x="34162" y="4617"/>
                  <a:pt x="33992" y="4786"/>
                  <a:pt x="33785" y="4786"/>
                </a:cubicBezTo>
                <a:close/>
                <a:moveTo>
                  <a:pt x="33785" y="2808"/>
                </a:moveTo>
                <a:cubicBezTo>
                  <a:pt x="33578" y="2808"/>
                  <a:pt x="33427" y="2638"/>
                  <a:pt x="33427" y="2450"/>
                </a:cubicBezTo>
                <a:cubicBezTo>
                  <a:pt x="33427" y="2261"/>
                  <a:pt x="33578" y="2111"/>
                  <a:pt x="33785" y="2111"/>
                </a:cubicBezTo>
                <a:cubicBezTo>
                  <a:pt x="33973" y="2111"/>
                  <a:pt x="34143" y="2261"/>
                  <a:pt x="34143" y="2450"/>
                </a:cubicBezTo>
                <a:cubicBezTo>
                  <a:pt x="34143" y="2638"/>
                  <a:pt x="33973" y="2808"/>
                  <a:pt x="33785" y="2808"/>
                </a:cubicBezTo>
                <a:close/>
                <a:moveTo>
                  <a:pt x="33785" y="848"/>
                </a:moveTo>
                <a:cubicBezTo>
                  <a:pt x="33597" y="848"/>
                  <a:pt x="33427" y="679"/>
                  <a:pt x="33427" y="490"/>
                </a:cubicBezTo>
                <a:cubicBezTo>
                  <a:pt x="33427" y="302"/>
                  <a:pt x="33597" y="151"/>
                  <a:pt x="33785" y="151"/>
                </a:cubicBezTo>
                <a:cubicBezTo>
                  <a:pt x="33973" y="151"/>
                  <a:pt x="34124" y="302"/>
                  <a:pt x="34124" y="490"/>
                </a:cubicBezTo>
                <a:cubicBezTo>
                  <a:pt x="34124" y="679"/>
                  <a:pt x="33973" y="848"/>
                  <a:pt x="33785" y="848"/>
                </a:cubicBezTo>
                <a:close/>
                <a:moveTo>
                  <a:pt x="31825" y="57791"/>
                </a:moveTo>
                <a:cubicBezTo>
                  <a:pt x="31562" y="57791"/>
                  <a:pt x="31354" y="57583"/>
                  <a:pt x="31354" y="57320"/>
                </a:cubicBezTo>
                <a:cubicBezTo>
                  <a:pt x="31354" y="57075"/>
                  <a:pt x="31562" y="56867"/>
                  <a:pt x="31825" y="56867"/>
                </a:cubicBezTo>
                <a:cubicBezTo>
                  <a:pt x="32070" y="56867"/>
                  <a:pt x="32278" y="57075"/>
                  <a:pt x="32278" y="57320"/>
                </a:cubicBezTo>
                <a:cubicBezTo>
                  <a:pt x="32278" y="57583"/>
                  <a:pt x="32070" y="57791"/>
                  <a:pt x="31825" y="57791"/>
                </a:cubicBezTo>
                <a:close/>
                <a:moveTo>
                  <a:pt x="31807" y="55831"/>
                </a:moveTo>
                <a:cubicBezTo>
                  <a:pt x="31562" y="55831"/>
                  <a:pt x="31354" y="55624"/>
                  <a:pt x="31354" y="55379"/>
                </a:cubicBezTo>
                <a:cubicBezTo>
                  <a:pt x="31354" y="55115"/>
                  <a:pt x="31562" y="54908"/>
                  <a:pt x="31807" y="54908"/>
                </a:cubicBezTo>
                <a:cubicBezTo>
                  <a:pt x="32070" y="54908"/>
                  <a:pt x="32278" y="55115"/>
                  <a:pt x="32278" y="55379"/>
                </a:cubicBezTo>
                <a:cubicBezTo>
                  <a:pt x="32278" y="55624"/>
                  <a:pt x="32070" y="55831"/>
                  <a:pt x="31807" y="55831"/>
                </a:cubicBezTo>
                <a:close/>
                <a:moveTo>
                  <a:pt x="31825" y="53853"/>
                </a:moveTo>
                <a:cubicBezTo>
                  <a:pt x="31580" y="53853"/>
                  <a:pt x="31392" y="53645"/>
                  <a:pt x="31392" y="53400"/>
                </a:cubicBezTo>
                <a:cubicBezTo>
                  <a:pt x="31392" y="53174"/>
                  <a:pt x="31580" y="52967"/>
                  <a:pt x="31825" y="52967"/>
                </a:cubicBezTo>
                <a:cubicBezTo>
                  <a:pt x="32051" y="52967"/>
                  <a:pt x="32259" y="53174"/>
                  <a:pt x="32259" y="53400"/>
                </a:cubicBezTo>
                <a:cubicBezTo>
                  <a:pt x="32259" y="53645"/>
                  <a:pt x="32051" y="53853"/>
                  <a:pt x="31825" y="53853"/>
                </a:cubicBezTo>
                <a:close/>
                <a:moveTo>
                  <a:pt x="31825" y="51874"/>
                </a:moveTo>
                <a:cubicBezTo>
                  <a:pt x="31580" y="51874"/>
                  <a:pt x="31392" y="51686"/>
                  <a:pt x="31392" y="51460"/>
                </a:cubicBezTo>
                <a:cubicBezTo>
                  <a:pt x="31392" y="51215"/>
                  <a:pt x="31580" y="51026"/>
                  <a:pt x="31825" y="51026"/>
                </a:cubicBezTo>
                <a:cubicBezTo>
                  <a:pt x="32051" y="51026"/>
                  <a:pt x="32259" y="51215"/>
                  <a:pt x="32259" y="51460"/>
                </a:cubicBezTo>
                <a:cubicBezTo>
                  <a:pt x="32259" y="51686"/>
                  <a:pt x="32051" y="51874"/>
                  <a:pt x="31825" y="51874"/>
                </a:cubicBezTo>
                <a:close/>
                <a:moveTo>
                  <a:pt x="31825" y="49914"/>
                </a:moveTo>
                <a:cubicBezTo>
                  <a:pt x="31580" y="49914"/>
                  <a:pt x="31392" y="49726"/>
                  <a:pt x="31392" y="49481"/>
                </a:cubicBezTo>
                <a:cubicBezTo>
                  <a:pt x="31392" y="49255"/>
                  <a:pt x="31580" y="49048"/>
                  <a:pt x="31825" y="49048"/>
                </a:cubicBezTo>
                <a:cubicBezTo>
                  <a:pt x="32051" y="49048"/>
                  <a:pt x="32259" y="49255"/>
                  <a:pt x="32259" y="49481"/>
                </a:cubicBezTo>
                <a:cubicBezTo>
                  <a:pt x="32259" y="49726"/>
                  <a:pt x="32051" y="49914"/>
                  <a:pt x="31825" y="49914"/>
                </a:cubicBezTo>
                <a:close/>
                <a:moveTo>
                  <a:pt x="31825" y="47955"/>
                </a:moveTo>
                <a:cubicBezTo>
                  <a:pt x="31580" y="47955"/>
                  <a:pt x="31392" y="47766"/>
                  <a:pt x="31392" y="47521"/>
                </a:cubicBezTo>
                <a:cubicBezTo>
                  <a:pt x="31392" y="47295"/>
                  <a:pt x="31580" y="47107"/>
                  <a:pt x="31825" y="47107"/>
                </a:cubicBezTo>
                <a:cubicBezTo>
                  <a:pt x="32051" y="47107"/>
                  <a:pt x="32259" y="47295"/>
                  <a:pt x="32259" y="47521"/>
                </a:cubicBezTo>
                <a:cubicBezTo>
                  <a:pt x="32259" y="47766"/>
                  <a:pt x="32051" y="47955"/>
                  <a:pt x="31825" y="47955"/>
                </a:cubicBezTo>
                <a:close/>
                <a:moveTo>
                  <a:pt x="31825" y="45995"/>
                </a:moveTo>
                <a:cubicBezTo>
                  <a:pt x="31580" y="45995"/>
                  <a:pt x="31392" y="45807"/>
                  <a:pt x="31392" y="45562"/>
                </a:cubicBezTo>
                <a:cubicBezTo>
                  <a:pt x="31392" y="45336"/>
                  <a:pt x="31580" y="45147"/>
                  <a:pt x="31825" y="45147"/>
                </a:cubicBezTo>
                <a:cubicBezTo>
                  <a:pt x="32051" y="45147"/>
                  <a:pt x="32259" y="45336"/>
                  <a:pt x="32259" y="45562"/>
                </a:cubicBezTo>
                <a:cubicBezTo>
                  <a:pt x="32259" y="45807"/>
                  <a:pt x="32051" y="45995"/>
                  <a:pt x="31825" y="45995"/>
                </a:cubicBezTo>
                <a:close/>
                <a:moveTo>
                  <a:pt x="31825" y="44017"/>
                </a:moveTo>
                <a:cubicBezTo>
                  <a:pt x="31599" y="44017"/>
                  <a:pt x="31411" y="43828"/>
                  <a:pt x="31411" y="43602"/>
                </a:cubicBezTo>
                <a:cubicBezTo>
                  <a:pt x="31411" y="43376"/>
                  <a:pt x="31599" y="43188"/>
                  <a:pt x="31825" y="43188"/>
                </a:cubicBezTo>
                <a:cubicBezTo>
                  <a:pt x="32033" y="43188"/>
                  <a:pt x="32221" y="43376"/>
                  <a:pt x="32221" y="43602"/>
                </a:cubicBezTo>
                <a:cubicBezTo>
                  <a:pt x="32221" y="43828"/>
                  <a:pt x="32033" y="44017"/>
                  <a:pt x="31825" y="44017"/>
                </a:cubicBezTo>
                <a:close/>
                <a:moveTo>
                  <a:pt x="31825" y="40097"/>
                </a:moveTo>
                <a:cubicBezTo>
                  <a:pt x="31599" y="40097"/>
                  <a:pt x="31411" y="39909"/>
                  <a:pt x="31411" y="39683"/>
                </a:cubicBezTo>
                <a:cubicBezTo>
                  <a:pt x="31411" y="39457"/>
                  <a:pt x="31599" y="39287"/>
                  <a:pt x="31825" y="39287"/>
                </a:cubicBezTo>
                <a:cubicBezTo>
                  <a:pt x="32051" y="39287"/>
                  <a:pt x="32221" y="39457"/>
                  <a:pt x="32221" y="39683"/>
                </a:cubicBezTo>
                <a:cubicBezTo>
                  <a:pt x="32221" y="39909"/>
                  <a:pt x="32051" y="40097"/>
                  <a:pt x="31825" y="40097"/>
                </a:cubicBezTo>
                <a:close/>
                <a:moveTo>
                  <a:pt x="31825" y="42057"/>
                </a:moveTo>
                <a:cubicBezTo>
                  <a:pt x="31599" y="42057"/>
                  <a:pt x="31411" y="41869"/>
                  <a:pt x="31411" y="41642"/>
                </a:cubicBezTo>
                <a:cubicBezTo>
                  <a:pt x="31411" y="41435"/>
                  <a:pt x="31599" y="41247"/>
                  <a:pt x="31825" y="41247"/>
                </a:cubicBezTo>
                <a:cubicBezTo>
                  <a:pt x="32051" y="41247"/>
                  <a:pt x="32221" y="41435"/>
                  <a:pt x="32221" y="41642"/>
                </a:cubicBezTo>
                <a:cubicBezTo>
                  <a:pt x="32221" y="41869"/>
                  <a:pt x="32051" y="42057"/>
                  <a:pt x="31825" y="42057"/>
                </a:cubicBezTo>
                <a:close/>
                <a:moveTo>
                  <a:pt x="31825" y="38157"/>
                </a:moveTo>
                <a:cubicBezTo>
                  <a:pt x="31580" y="38157"/>
                  <a:pt x="31392" y="37968"/>
                  <a:pt x="31392" y="37723"/>
                </a:cubicBezTo>
                <a:cubicBezTo>
                  <a:pt x="31392" y="37497"/>
                  <a:pt x="31580" y="37309"/>
                  <a:pt x="31825" y="37309"/>
                </a:cubicBezTo>
                <a:cubicBezTo>
                  <a:pt x="32051" y="37309"/>
                  <a:pt x="32240" y="37497"/>
                  <a:pt x="32240" y="37723"/>
                </a:cubicBezTo>
                <a:cubicBezTo>
                  <a:pt x="32240" y="37968"/>
                  <a:pt x="32051" y="38157"/>
                  <a:pt x="31825" y="38157"/>
                </a:cubicBezTo>
                <a:close/>
                <a:moveTo>
                  <a:pt x="31825" y="36197"/>
                </a:moveTo>
                <a:cubicBezTo>
                  <a:pt x="31580" y="36197"/>
                  <a:pt x="31392" y="36009"/>
                  <a:pt x="31392" y="35764"/>
                </a:cubicBezTo>
                <a:cubicBezTo>
                  <a:pt x="31392" y="35537"/>
                  <a:pt x="31580" y="35349"/>
                  <a:pt x="31825" y="35349"/>
                </a:cubicBezTo>
                <a:cubicBezTo>
                  <a:pt x="32051" y="35349"/>
                  <a:pt x="32240" y="35537"/>
                  <a:pt x="32240" y="35764"/>
                </a:cubicBezTo>
                <a:cubicBezTo>
                  <a:pt x="32240" y="36009"/>
                  <a:pt x="32051" y="36197"/>
                  <a:pt x="31825" y="36197"/>
                </a:cubicBezTo>
                <a:close/>
                <a:moveTo>
                  <a:pt x="31825" y="25570"/>
                </a:moveTo>
                <a:cubicBezTo>
                  <a:pt x="32051" y="25570"/>
                  <a:pt x="32221" y="25758"/>
                  <a:pt x="32221" y="25965"/>
                </a:cubicBezTo>
                <a:cubicBezTo>
                  <a:pt x="32221" y="26192"/>
                  <a:pt x="32051" y="26380"/>
                  <a:pt x="31825" y="26380"/>
                </a:cubicBezTo>
                <a:cubicBezTo>
                  <a:pt x="31599" y="26380"/>
                  <a:pt x="31411" y="26192"/>
                  <a:pt x="31411" y="25965"/>
                </a:cubicBezTo>
                <a:cubicBezTo>
                  <a:pt x="31411" y="25758"/>
                  <a:pt x="31599" y="25570"/>
                  <a:pt x="31825" y="25570"/>
                </a:cubicBezTo>
                <a:close/>
                <a:moveTo>
                  <a:pt x="31825" y="27529"/>
                </a:moveTo>
                <a:cubicBezTo>
                  <a:pt x="32051" y="27529"/>
                  <a:pt x="32221" y="27699"/>
                  <a:pt x="32221" y="27925"/>
                </a:cubicBezTo>
                <a:cubicBezTo>
                  <a:pt x="32221" y="28151"/>
                  <a:pt x="32051" y="28340"/>
                  <a:pt x="31825" y="28340"/>
                </a:cubicBezTo>
                <a:cubicBezTo>
                  <a:pt x="31599" y="28340"/>
                  <a:pt x="31411" y="28151"/>
                  <a:pt x="31411" y="27925"/>
                </a:cubicBezTo>
                <a:cubicBezTo>
                  <a:pt x="31411" y="27699"/>
                  <a:pt x="31599" y="27529"/>
                  <a:pt x="31825" y="27529"/>
                </a:cubicBezTo>
                <a:close/>
                <a:moveTo>
                  <a:pt x="31825" y="29489"/>
                </a:moveTo>
                <a:cubicBezTo>
                  <a:pt x="32051" y="29489"/>
                  <a:pt x="32221" y="29677"/>
                  <a:pt x="32221" y="29885"/>
                </a:cubicBezTo>
                <a:cubicBezTo>
                  <a:pt x="32221" y="30111"/>
                  <a:pt x="32051" y="30280"/>
                  <a:pt x="31825" y="30280"/>
                </a:cubicBezTo>
                <a:cubicBezTo>
                  <a:pt x="31599" y="30280"/>
                  <a:pt x="31411" y="30111"/>
                  <a:pt x="31411" y="29885"/>
                </a:cubicBezTo>
                <a:cubicBezTo>
                  <a:pt x="31411" y="29677"/>
                  <a:pt x="31599" y="29489"/>
                  <a:pt x="31825" y="29489"/>
                </a:cubicBezTo>
                <a:close/>
                <a:moveTo>
                  <a:pt x="31825" y="33408"/>
                </a:moveTo>
                <a:cubicBezTo>
                  <a:pt x="32051" y="33408"/>
                  <a:pt x="32221" y="33578"/>
                  <a:pt x="32221" y="33804"/>
                </a:cubicBezTo>
                <a:cubicBezTo>
                  <a:pt x="32221" y="34030"/>
                  <a:pt x="32051" y="34218"/>
                  <a:pt x="31825" y="34218"/>
                </a:cubicBezTo>
                <a:cubicBezTo>
                  <a:pt x="31599" y="34218"/>
                  <a:pt x="31411" y="34030"/>
                  <a:pt x="31411" y="33804"/>
                </a:cubicBezTo>
                <a:cubicBezTo>
                  <a:pt x="31411" y="33578"/>
                  <a:pt x="31599" y="33408"/>
                  <a:pt x="31825" y="33408"/>
                </a:cubicBezTo>
                <a:close/>
                <a:moveTo>
                  <a:pt x="31825" y="31449"/>
                </a:moveTo>
                <a:cubicBezTo>
                  <a:pt x="32051" y="31449"/>
                  <a:pt x="32221" y="31618"/>
                  <a:pt x="32221" y="31844"/>
                </a:cubicBezTo>
                <a:cubicBezTo>
                  <a:pt x="32221" y="32070"/>
                  <a:pt x="32051" y="32259"/>
                  <a:pt x="31825" y="32259"/>
                </a:cubicBezTo>
                <a:cubicBezTo>
                  <a:pt x="31599" y="32259"/>
                  <a:pt x="31411" y="32070"/>
                  <a:pt x="31411" y="31844"/>
                </a:cubicBezTo>
                <a:cubicBezTo>
                  <a:pt x="31411" y="31618"/>
                  <a:pt x="31599" y="31449"/>
                  <a:pt x="31825" y="31449"/>
                </a:cubicBezTo>
                <a:close/>
                <a:moveTo>
                  <a:pt x="31807" y="24439"/>
                </a:moveTo>
                <a:cubicBezTo>
                  <a:pt x="31580" y="24439"/>
                  <a:pt x="31392" y="24251"/>
                  <a:pt x="31392" y="24006"/>
                </a:cubicBezTo>
                <a:cubicBezTo>
                  <a:pt x="31392" y="23780"/>
                  <a:pt x="31580" y="23591"/>
                  <a:pt x="31807" y="23591"/>
                </a:cubicBezTo>
                <a:cubicBezTo>
                  <a:pt x="32051" y="23591"/>
                  <a:pt x="32240" y="23780"/>
                  <a:pt x="32240" y="24006"/>
                </a:cubicBezTo>
                <a:cubicBezTo>
                  <a:pt x="32240" y="24251"/>
                  <a:pt x="32051" y="24439"/>
                  <a:pt x="31807" y="24439"/>
                </a:cubicBezTo>
                <a:close/>
                <a:moveTo>
                  <a:pt x="31825" y="22461"/>
                </a:moveTo>
                <a:cubicBezTo>
                  <a:pt x="31599" y="22461"/>
                  <a:pt x="31411" y="22272"/>
                  <a:pt x="31411" y="22046"/>
                </a:cubicBezTo>
                <a:cubicBezTo>
                  <a:pt x="31411" y="21820"/>
                  <a:pt x="31599" y="21650"/>
                  <a:pt x="31825" y="21650"/>
                </a:cubicBezTo>
                <a:cubicBezTo>
                  <a:pt x="32051" y="21650"/>
                  <a:pt x="32221" y="21820"/>
                  <a:pt x="32221" y="22046"/>
                </a:cubicBezTo>
                <a:cubicBezTo>
                  <a:pt x="32221" y="22272"/>
                  <a:pt x="32051" y="22461"/>
                  <a:pt x="31825" y="22461"/>
                </a:cubicBezTo>
                <a:close/>
                <a:moveTo>
                  <a:pt x="31825" y="20463"/>
                </a:moveTo>
                <a:cubicBezTo>
                  <a:pt x="31618" y="20463"/>
                  <a:pt x="31449" y="20294"/>
                  <a:pt x="31449" y="20086"/>
                </a:cubicBezTo>
                <a:cubicBezTo>
                  <a:pt x="31449" y="19879"/>
                  <a:pt x="31599" y="19728"/>
                  <a:pt x="31825" y="19728"/>
                </a:cubicBezTo>
                <a:cubicBezTo>
                  <a:pt x="32033" y="19728"/>
                  <a:pt x="32202" y="19879"/>
                  <a:pt x="32202" y="20086"/>
                </a:cubicBezTo>
                <a:cubicBezTo>
                  <a:pt x="32202" y="20294"/>
                  <a:pt x="32033" y="20463"/>
                  <a:pt x="31825" y="20463"/>
                </a:cubicBezTo>
                <a:close/>
                <a:moveTo>
                  <a:pt x="31825" y="18504"/>
                </a:moveTo>
                <a:cubicBezTo>
                  <a:pt x="31618" y="18504"/>
                  <a:pt x="31449" y="18334"/>
                  <a:pt x="31449" y="18127"/>
                </a:cubicBezTo>
                <a:cubicBezTo>
                  <a:pt x="31449" y="17920"/>
                  <a:pt x="31599" y="17750"/>
                  <a:pt x="31825" y="17750"/>
                </a:cubicBezTo>
                <a:cubicBezTo>
                  <a:pt x="32033" y="17750"/>
                  <a:pt x="32202" y="17920"/>
                  <a:pt x="32202" y="18127"/>
                </a:cubicBezTo>
                <a:cubicBezTo>
                  <a:pt x="32202" y="18334"/>
                  <a:pt x="32033" y="18504"/>
                  <a:pt x="31825" y="18504"/>
                </a:cubicBezTo>
                <a:close/>
                <a:moveTo>
                  <a:pt x="31825" y="16525"/>
                </a:moveTo>
                <a:cubicBezTo>
                  <a:pt x="31618" y="16525"/>
                  <a:pt x="31449" y="16374"/>
                  <a:pt x="31449" y="16167"/>
                </a:cubicBezTo>
                <a:cubicBezTo>
                  <a:pt x="31449" y="15960"/>
                  <a:pt x="31599" y="15790"/>
                  <a:pt x="31825" y="15790"/>
                </a:cubicBezTo>
                <a:cubicBezTo>
                  <a:pt x="32033" y="15790"/>
                  <a:pt x="32202" y="15960"/>
                  <a:pt x="32202" y="16167"/>
                </a:cubicBezTo>
                <a:cubicBezTo>
                  <a:pt x="32202" y="16374"/>
                  <a:pt x="32033" y="16525"/>
                  <a:pt x="31825" y="16525"/>
                </a:cubicBezTo>
                <a:close/>
                <a:moveTo>
                  <a:pt x="31807" y="13850"/>
                </a:moveTo>
                <a:cubicBezTo>
                  <a:pt x="32014" y="13850"/>
                  <a:pt x="32165" y="14019"/>
                  <a:pt x="32165" y="14208"/>
                </a:cubicBezTo>
                <a:cubicBezTo>
                  <a:pt x="32165" y="14415"/>
                  <a:pt x="32014" y="14566"/>
                  <a:pt x="31807" y="14566"/>
                </a:cubicBezTo>
                <a:cubicBezTo>
                  <a:pt x="31618" y="14566"/>
                  <a:pt x="31449" y="14415"/>
                  <a:pt x="31449" y="14208"/>
                </a:cubicBezTo>
                <a:cubicBezTo>
                  <a:pt x="31449" y="14019"/>
                  <a:pt x="31618" y="13850"/>
                  <a:pt x="31807" y="13850"/>
                </a:cubicBezTo>
                <a:close/>
                <a:moveTo>
                  <a:pt x="31807" y="11890"/>
                </a:moveTo>
                <a:cubicBezTo>
                  <a:pt x="32014" y="11890"/>
                  <a:pt x="32165" y="12041"/>
                  <a:pt x="32165" y="12248"/>
                </a:cubicBezTo>
                <a:cubicBezTo>
                  <a:pt x="32165" y="12436"/>
                  <a:pt x="32014" y="12606"/>
                  <a:pt x="31807" y="12606"/>
                </a:cubicBezTo>
                <a:cubicBezTo>
                  <a:pt x="31618" y="12606"/>
                  <a:pt x="31449" y="12436"/>
                  <a:pt x="31449" y="12248"/>
                </a:cubicBezTo>
                <a:cubicBezTo>
                  <a:pt x="31449" y="12041"/>
                  <a:pt x="31618" y="11890"/>
                  <a:pt x="31807" y="11890"/>
                </a:cubicBezTo>
                <a:close/>
                <a:moveTo>
                  <a:pt x="31825" y="10665"/>
                </a:moveTo>
                <a:cubicBezTo>
                  <a:pt x="31618" y="10665"/>
                  <a:pt x="31449" y="10496"/>
                  <a:pt x="31449" y="10288"/>
                </a:cubicBezTo>
                <a:cubicBezTo>
                  <a:pt x="31449" y="10081"/>
                  <a:pt x="31599" y="9911"/>
                  <a:pt x="31825" y="9911"/>
                </a:cubicBezTo>
                <a:cubicBezTo>
                  <a:pt x="32033" y="9911"/>
                  <a:pt x="32202" y="10081"/>
                  <a:pt x="32202" y="10288"/>
                </a:cubicBezTo>
                <a:cubicBezTo>
                  <a:pt x="32202" y="10496"/>
                  <a:pt x="32033" y="10665"/>
                  <a:pt x="31825" y="10665"/>
                </a:cubicBezTo>
                <a:close/>
                <a:moveTo>
                  <a:pt x="31825" y="8706"/>
                </a:moveTo>
                <a:cubicBezTo>
                  <a:pt x="31618" y="8706"/>
                  <a:pt x="31449" y="8536"/>
                  <a:pt x="31449" y="8329"/>
                </a:cubicBezTo>
                <a:cubicBezTo>
                  <a:pt x="31449" y="8121"/>
                  <a:pt x="31599" y="7971"/>
                  <a:pt x="31825" y="7971"/>
                </a:cubicBezTo>
                <a:cubicBezTo>
                  <a:pt x="32033" y="7971"/>
                  <a:pt x="32202" y="8121"/>
                  <a:pt x="32202" y="8329"/>
                </a:cubicBezTo>
                <a:cubicBezTo>
                  <a:pt x="32202" y="8536"/>
                  <a:pt x="32033" y="8706"/>
                  <a:pt x="31825" y="8706"/>
                </a:cubicBezTo>
                <a:close/>
                <a:moveTo>
                  <a:pt x="31825" y="6746"/>
                </a:moveTo>
                <a:cubicBezTo>
                  <a:pt x="31618" y="6746"/>
                  <a:pt x="31449" y="6576"/>
                  <a:pt x="31449" y="6369"/>
                </a:cubicBezTo>
                <a:cubicBezTo>
                  <a:pt x="31449" y="6162"/>
                  <a:pt x="31599" y="5992"/>
                  <a:pt x="31825" y="5992"/>
                </a:cubicBezTo>
                <a:cubicBezTo>
                  <a:pt x="32033" y="5992"/>
                  <a:pt x="32202" y="6162"/>
                  <a:pt x="32202" y="6369"/>
                </a:cubicBezTo>
                <a:cubicBezTo>
                  <a:pt x="32202" y="6576"/>
                  <a:pt x="32033" y="6746"/>
                  <a:pt x="31825" y="6746"/>
                </a:cubicBezTo>
                <a:close/>
                <a:moveTo>
                  <a:pt x="31825" y="4767"/>
                </a:moveTo>
                <a:cubicBezTo>
                  <a:pt x="31618" y="4767"/>
                  <a:pt x="31467" y="4598"/>
                  <a:pt x="31467" y="4409"/>
                </a:cubicBezTo>
                <a:cubicBezTo>
                  <a:pt x="31467" y="4202"/>
                  <a:pt x="31618" y="4051"/>
                  <a:pt x="31825" y="4051"/>
                </a:cubicBezTo>
                <a:cubicBezTo>
                  <a:pt x="32014" y="4051"/>
                  <a:pt x="32165" y="4202"/>
                  <a:pt x="32165" y="4409"/>
                </a:cubicBezTo>
                <a:cubicBezTo>
                  <a:pt x="32165" y="4598"/>
                  <a:pt x="32014" y="4767"/>
                  <a:pt x="31825" y="4767"/>
                </a:cubicBezTo>
                <a:close/>
                <a:moveTo>
                  <a:pt x="31825" y="2789"/>
                </a:moveTo>
                <a:cubicBezTo>
                  <a:pt x="31618" y="2789"/>
                  <a:pt x="31467" y="2638"/>
                  <a:pt x="31467" y="2450"/>
                </a:cubicBezTo>
                <a:cubicBezTo>
                  <a:pt x="31467" y="2261"/>
                  <a:pt x="31618" y="2092"/>
                  <a:pt x="31825" y="2092"/>
                </a:cubicBezTo>
                <a:cubicBezTo>
                  <a:pt x="32014" y="2092"/>
                  <a:pt x="32165" y="2261"/>
                  <a:pt x="32165" y="2450"/>
                </a:cubicBezTo>
                <a:cubicBezTo>
                  <a:pt x="32165" y="2638"/>
                  <a:pt x="32014" y="2789"/>
                  <a:pt x="31825" y="2789"/>
                </a:cubicBezTo>
                <a:close/>
                <a:moveTo>
                  <a:pt x="31825" y="829"/>
                </a:moveTo>
                <a:cubicBezTo>
                  <a:pt x="31618" y="829"/>
                  <a:pt x="31467" y="679"/>
                  <a:pt x="31467" y="490"/>
                </a:cubicBezTo>
                <a:cubicBezTo>
                  <a:pt x="31467" y="302"/>
                  <a:pt x="31618" y="132"/>
                  <a:pt x="31825" y="132"/>
                </a:cubicBezTo>
                <a:cubicBezTo>
                  <a:pt x="32014" y="132"/>
                  <a:pt x="32165" y="302"/>
                  <a:pt x="32165" y="490"/>
                </a:cubicBezTo>
                <a:cubicBezTo>
                  <a:pt x="32165" y="679"/>
                  <a:pt x="32014" y="829"/>
                  <a:pt x="31825" y="829"/>
                </a:cubicBezTo>
                <a:close/>
                <a:moveTo>
                  <a:pt x="29847" y="55793"/>
                </a:moveTo>
                <a:cubicBezTo>
                  <a:pt x="29621" y="55793"/>
                  <a:pt x="29414" y="55605"/>
                  <a:pt x="29414" y="55360"/>
                </a:cubicBezTo>
                <a:cubicBezTo>
                  <a:pt x="29414" y="55134"/>
                  <a:pt x="29621" y="54927"/>
                  <a:pt x="29847" y="54927"/>
                </a:cubicBezTo>
                <a:cubicBezTo>
                  <a:pt x="30092" y="54927"/>
                  <a:pt x="30280" y="55134"/>
                  <a:pt x="30280" y="55360"/>
                </a:cubicBezTo>
                <a:cubicBezTo>
                  <a:pt x="30280" y="55605"/>
                  <a:pt x="30092" y="55793"/>
                  <a:pt x="29847" y="55793"/>
                </a:cubicBezTo>
                <a:close/>
                <a:moveTo>
                  <a:pt x="29847" y="52986"/>
                </a:moveTo>
                <a:cubicBezTo>
                  <a:pt x="30092" y="52986"/>
                  <a:pt x="30261" y="53174"/>
                  <a:pt x="30261" y="53400"/>
                </a:cubicBezTo>
                <a:cubicBezTo>
                  <a:pt x="30261" y="53626"/>
                  <a:pt x="30092" y="53815"/>
                  <a:pt x="29847" y="53815"/>
                </a:cubicBezTo>
                <a:cubicBezTo>
                  <a:pt x="29621" y="53815"/>
                  <a:pt x="29451" y="53626"/>
                  <a:pt x="29451" y="53400"/>
                </a:cubicBezTo>
                <a:cubicBezTo>
                  <a:pt x="29451" y="53174"/>
                  <a:pt x="29621" y="52986"/>
                  <a:pt x="29847" y="52986"/>
                </a:cubicBezTo>
                <a:close/>
                <a:moveTo>
                  <a:pt x="29847" y="51874"/>
                </a:moveTo>
                <a:cubicBezTo>
                  <a:pt x="29621" y="51874"/>
                  <a:pt x="29432" y="51686"/>
                  <a:pt x="29432" y="51441"/>
                </a:cubicBezTo>
                <a:cubicBezTo>
                  <a:pt x="29432" y="51215"/>
                  <a:pt x="29621" y="51026"/>
                  <a:pt x="29847" y="51026"/>
                </a:cubicBezTo>
                <a:cubicBezTo>
                  <a:pt x="30092" y="51026"/>
                  <a:pt x="30280" y="51215"/>
                  <a:pt x="30280" y="51441"/>
                </a:cubicBezTo>
                <a:cubicBezTo>
                  <a:pt x="30280" y="51686"/>
                  <a:pt x="30092" y="51874"/>
                  <a:pt x="29847" y="51874"/>
                </a:cubicBezTo>
                <a:close/>
                <a:moveTo>
                  <a:pt x="29847" y="49914"/>
                </a:moveTo>
                <a:cubicBezTo>
                  <a:pt x="29621" y="49914"/>
                  <a:pt x="29432" y="49726"/>
                  <a:pt x="29432" y="49481"/>
                </a:cubicBezTo>
                <a:cubicBezTo>
                  <a:pt x="29432" y="49236"/>
                  <a:pt x="29621" y="49048"/>
                  <a:pt x="29847" y="49048"/>
                </a:cubicBezTo>
                <a:cubicBezTo>
                  <a:pt x="30092" y="49048"/>
                  <a:pt x="30280" y="49236"/>
                  <a:pt x="30280" y="49481"/>
                </a:cubicBezTo>
                <a:cubicBezTo>
                  <a:pt x="30280" y="49726"/>
                  <a:pt x="30092" y="49914"/>
                  <a:pt x="29847" y="49914"/>
                </a:cubicBezTo>
                <a:close/>
                <a:moveTo>
                  <a:pt x="29847" y="47955"/>
                </a:moveTo>
                <a:cubicBezTo>
                  <a:pt x="29621" y="47955"/>
                  <a:pt x="29432" y="47766"/>
                  <a:pt x="29432" y="47521"/>
                </a:cubicBezTo>
                <a:cubicBezTo>
                  <a:pt x="29432" y="47295"/>
                  <a:pt x="29621" y="47088"/>
                  <a:pt x="29847" y="47088"/>
                </a:cubicBezTo>
                <a:cubicBezTo>
                  <a:pt x="30092" y="47088"/>
                  <a:pt x="30280" y="47295"/>
                  <a:pt x="30280" y="47521"/>
                </a:cubicBezTo>
                <a:cubicBezTo>
                  <a:pt x="30280" y="47766"/>
                  <a:pt x="30092" y="47955"/>
                  <a:pt x="29847" y="47955"/>
                </a:cubicBezTo>
                <a:close/>
                <a:moveTo>
                  <a:pt x="29847" y="45995"/>
                </a:moveTo>
                <a:cubicBezTo>
                  <a:pt x="29621" y="45995"/>
                  <a:pt x="29432" y="45788"/>
                  <a:pt x="29432" y="45562"/>
                </a:cubicBezTo>
                <a:cubicBezTo>
                  <a:pt x="29432" y="45317"/>
                  <a:pt x="29621" y="45128"/>
                  <a:pt x="29847" y="45128"/>
                </a:cubicBezTo>
                <a:cubicBezTo>
                  <a:pt x="30092" y="45128"/>
                  <a:pt x="30280" y="45317"/>
                  <a:pt x="30280" y="45562"/>
                </a:cubicBezTo>
                <a:cubicBezTo>
                  <a:pt x="30280" y="45788"/>
                  <a:pt x="30092" y="45995"/>
                  <a:pt x="29847" y="45995"/>
                </a:cubicBezTo>
                <a:close/>
                <a:moveTo>
                  <a:pt x="29847" y="44017"/>
                </a:moveTo>
                <a:cubicBezTo>
                  <a:pt x="29640" y="44017"/>
                  <a:pt x="29451" y="43828"/>
                  <a:pt x="29451" y="43602"/>
                </a:cubicBezTo>
                <a:cubicBezTo>
                  <a:pt x="29451" y="43376"/>
                  <a:pt x="29640" y="43188"/>
                  <a:pt x="29847" y="43188"/>
                </a:cubicBezTo>
                <a:cubicBezTo>
                  <a:pt x="30073" y="43188"/>
                  <a:pt x="30261" y="43376"/>
                  <a:pt x="30261" y="43602"/>
                </a:cubicBezTo>
                <a:cubicBezTo>
                  <a:pt x="30261" y="43828"/>
                  <a:pt x="30073" y="44017"/>
                  <a:pt x="29847" y="44017"/>
                </a:cubicBezTo>
                <a:close/>
                <a:moveTo>
                  <a:pt x="30261" y="41642"/>
                </a:moveTo>
                <a:cubicBezTo>
                  <a:pt x="30261" y="41869"/>
                  <a:pt x="30073" y="42038"/>
                  <a:pt x="29847" y="42038"/>
                </a:cubicBezTo>
                <a:cubicBezTo>
                  <a:pt x="29640" y="42038"/>
                  <a:pt x="29451" y="41869"/>
                  <a:pt x="29451" y="41642"/>
                </a:cubicBezTo>
                <a:cubicBezTo>
                  <a:pt x="29451" y="41416"/>
                  <a:pt x="29640" y="41247"/>
                  <a:pt x="29847" y="41247"/>
                </a:cubicBezTo>
                <a:cubicBezTo>
                  <a:pt x="30073" y="41247"/>
                  <a:pt x="30261" y="41416"/>
                  <a:pt x="30261" y="41642"/>
                </a:cubicBezTo>
                <a:close/>
                <a:moveTo>
                  <a:pt x="29866" y="38119"/>
                </a:moveTo>
                <a:cubicBezTo>
                  <a:pt x="29640" y="38119"/>
                  <a:pt x="29451" y="37949"/>
                  <a:pt x="29451" y="37723"/>
                </a:cubicBezTo>
                <a:cubicBezTo>
                  <a:pt x="29451" y="37497"/>
                  <a:pt x="29640" y="37328"/>
                  <a:pt x="29866" y="37328"/>
                </a:cubicBezTo>
                <a:cubicBezTo>
                  <a:pt x="30092" y="37328"/>
                  <a:pt x="30261" y="37497"/>
                  <a:pt x="30261" y="37723"/>
                </a:cubicBezTo>
                <a:cubicBezTo>
                  <a:pt x="30261" y="37949"/>
                  <a:pt x="30073" y="38119"/>
                  <a:pt x="29866" y="38119"/>
                </a:cubicBezTo>
                <a:close/>
                <a:moveTo>
                  <a:pt x="29866" y="40097"/>
                </a:moveTo>
                <a:cubicBezTo>
                  <a:pt x="29640" y="40097"/>
                  <a:pt x="29451" y="39909"/>
                  <a:pt x="29451" y="39683"/>
                </a:cubicBezTo>
                <a:cubicBezTo>
                  <a:pt x="29451" y="39457"/>
                  <a:pt x="29640" y="39287"/>
                  <a:pt x="29866" y="39287"/>
                </a:cubicBezTo>
                <a:cubicBezTo>
                  <a:pt x="30092" y="39287"/>
                  <a:pt x="30261" y="39457"/>
                  <a:pt x="30261" y="39683"/>
                </a:cubicBezTo>
                <a:cubicBezTo>
                  <a:pt x="30261" y="39909"/>
                  <a:pt x="30073" y="40097"/>
                  <a:pt x="29866" y="40097"/>
                </a:cubicBezTo>
                <a:close/>
                <a:moveTo>
                  <a:pt x="29866" y="36178"/>
                </a:moveTo>
                <a:cubicBezTo>
                  <a:pt x="29621" y="36178"/>
                  <a:pt x="29432" y="35990"/>
                  <a:pt x="29432" y="35764"/>
                </a:cubicBezTo>
                <a:cubicBezTo>
                  <a:pt x="29432" y="35537"/>
                  <a:pt x="29621" y="35330"/>
                  <a:pt x="29866" y="35330"/>
                </a:cubicBezTo>
                <a:cubicBezTo>
                  <a:pt x="30092" y="35330"/>
                  <a:pt x="30280" y="35537"/>
                  <a:pt x="30280" y="35764"/>
                </a:cubicBezTo>
                <a:cubicBezTo>
                  <a:pt x="30280" y="35990"/>
                  <a:pt x="30092" y="36178"/>
                  <a:pt x="29866" y="36178"/>
                </a:cubicBezTo>
                <a:close/>
                <a:moveTo>
                  <a:pt x="29866" y="21650"/>
                </a:moveTo>
                <a:cubicBezTo>
                  <a:pt x="30073" y="21650"/>
                  <a:pt x="30261" y="21820"/>
                  <a:pt x="30261" y="22046"/>
                </a:cubicBezTo>
                <a:cubicBezTo>
                  <a:pt x="30261" y="22272"/>
                  <a:pt x="30073" y="22442"/>
                  <a:pt x="29866" y="22442"/>
                </a:cubicBezTo>
                <a:cubicBezTo>
                  <a:pt x="29640" y="22442"/>
                  <a:pt x="29451" y="22272"/>
                  <a:pt x="29451" y="22046"/>
                </a:cubicBezTo>
                <a:cubicBezTo>
                  <a:pt x="29451" y="21820"/>
                  <a:pt x="29640" y="21650"/>
                  <a:pt x="29866" y="21650"/>
                </a:cubicBezTo>
                <a:close/>
                <a:moveTo>
                  <a:pt x="29866" y="23610"/>
                </a:moveTo>
                <a:cubicBezTo>
                  <a:pt x="30073" y="23610"/>
                  <a:pt x="30261" y="23798"/>
                  <a:pt x="30261" y="24006"/>
                </a:cubicBezTo>
                <a:cubicBezTo>
                  <a:pt x="30261" y="24232"/>
                  <a:pt x="30073" y="24401"/>
                  <a:pt x="29866" y="24401"/>
                </a:cubicBezTo>
                <a:cubicBezTo>
                  <a:pt x="29640" y="24401"/>
                  <a:pt x="29451" y="24232"/>
                  <a:pt x="29451" y="24006"/>
                </a:cubicBezTo>
                <a:cubicBezTo>
                  <a:pt x="29451" y="23798"/>
                  <a:pt x="29640" y="23610"/>
                  <a:pt x="29866" y="23610"/>
                </a:cubicBezTo>
                <a:close/>
                <a:moveTo>
                  <a:pt x="29866" y="25570"/>
                </a:moveTo>
                <a:cubicBezTo>
                  <a:pt x="30073" y="25570"/>
                  <a:pt x="30261" y="25739"/>
                  <a:pt x="30261" y="25965"/>
                </a:cubicBezTo>
                <a:cubicBezTo>
                  <a:pt x="30261" y="26192"/>
                  <a:pt x="30073" y="26380"/>
                  <a:pt x="29866" y="26380"/>
                </a:cubicBezTo>
                <a:cubicBezTo>
                  <a:pt x="29640" y="26380"/>
                  <a:pt x="29451" y="26192"/>
                  <a:pt x="29451" y="25965"/>
                </a:cubicBezTo>
                <a:cubicBezTo>
                  <a:pt x="29451" y="25739"/>
                  <a:pt x="29640" y="25570"/>
                  <a:pt x="29866" y="25570"/>
                </a:cubicBezTo>
                <a:close/>
                <a:moveTo>
                  <a:pt x="29866" y="27510"/>
                </a:moveTo>
                <a:cubicBezTo>
                  <a:pt x="30073" y="27510"/>
                  <a:pt x="30261" y="27699"/>
                  <a:pt x="30261" y="27925"/>
                </a:cubicBezTo>
                <a:cubicBezTo>
                  <a:pt x="30261" y="28151"/>
                  <a:pt x="30073" y="28321"/>
                  <a:pt x="29866" y="28321"/>
                </a:cubicBezTo>
                <a:cubicBezTo>
                  <a:pt x="29640" y="28321"/>
                  <a:pt x="29451" y="28151"/>
                  <a:pt x="29451" y="27925"/>
                </a:cubicBezTo>
                <a:cubicBezTo>
                  <a:pt x="29451" y="27699"/>
                  <a:pt x="29640" y="27510"/>
                  <a:pt x="29866" y="27510"/>
                </a:cubicBezTo>
                <a:close/>
                <a:moveTo>
                  <a:pt x="29866" y="29489"/>
                </a:moveTo>
                <a:cubicBezTo>
                  <a:pt x="30073" y="29489"/>
                  <a:pt x="30261" y="29659"/>
                  <a:pt x="30261" y="29885"/>
                </a:cubicBezTo>
                <a:cubicBezTo>
                  <a:pt x="30261" y="30111"/>
                  <a:pt x="30073" y="30280"/>
                  <a:pt x="29866" y="30280"/>
                </a:cubicBezTo>
                <a:cubicBezTo>
                  <a:pt x="29640" y="30280"/>
                  <a:pt x="29451" y="30111"/>
                  <a:pt x="29451" y="29885"/>
                </a:cubicBezTo>
                <a:cubicBezTo>
                  <a:pt x="29451" y="29659"/>
                  <a:pt x="29640" y="29489"/>
                  <a:pt x="29866" y="29489"/>
                </a:cubicBezTo>
                <a:close/>
                <a:moveTo>
                  <a:pt x="29866" y="33408"/>
                </a:moveTo>
                <a:cubicBezTo>
                  <a:pt x="30073" y="33408"/>
                  <a:pt x="30261" y="33578"/>
                  <a:pt x="30261" y="33804"/>
                </a:cubicBezTo>
                <a:cubicBezTo>
                  <a:pt x="30261" y="34030"/>
                  <a:pt x="30073" y="34218"/>
                  <a:pt x="29866" y="34218"/>
                </a:cubicBezTo>
                <a:cubicBezTo>
                  <a:pt x="29640" y="34218"/>
                  <a:pt x="29451" y="34030"/>
                  <a:pt x="29451" y="33804"/>
                </a:cubicBezTo>
                <a:cubicBezTo>
                  <a:pt x="29451" y="33578"/>
                  <a:pt x="29640" y="33408"/>
                  <a:pt x="29866" y="33408"/>
                </a:cubicBezTo>
                <a:close/>
                <a:moveTo>
                  <a:pt x="29866" y="31449"/>
                </a:moveTo>
                <a:cubicBezTo>
                  <a:pt x="30073" y="31449"/>
                  <a:pt x="30261" y="31618"/>
                  <a:pt x="30261" y="31844"/>
                </a:cubicBezTo>
                <a:cubicBezTo>
                  <a:pt x="30261" y="32070"/>
                  <a:pt x="30073" y="32259"/>
                  <a:pt x="29866" y="32259"/>
                </a:cubicBezTo>
                <a:cubicBezTo>
                  <a:pt x="29640" y="32259"/>
                  <a:pt x="29451" y="32070"/>
                  <a:pt x="29451" y="31844"/>
                </a:cubicBezTo>
                <a:cubicBezTo>
                  <a:pt x="29451" y="31618"/>
                  <a:pt x="29640" y="31449"/>
                  <a:pt x="29866" y="31449"/>
                </a:cubicBezTo>
                <a:close/>
                <a:moveTo>
                  <a:pt x="29847" y="20520"/>
                </a:moveTo>
                <a:cubicBezTo>
                  <a:pt x="29621" y="20520"/>
                  <a:pt x="29432" y="20331"/>
                  <a:pt x="29432" y="20086"/>
                </a:cubicBezTo>
                <a:cubicBezTo>
                  <a:pt x="29432" y="19860"/>
                  <a:pt x="29621" y="19672"/>
                  <a:pt x="29847" y="19672"/>
                </a:cubicBezTo>
                <a:cubicBezTo>
                  <a:pt x="30092" y="19672"/>
                  <a:pt x="30280" y="19860"/>
                  <a:pt x="30280" y="20086"/>
                </a:cubicBezTo>
                <a:cubicBezTo>
                  <a:pt x="30280" y="20313"/>
                  <a:pt x="30092" y="20520"/>
                  <a:pt x="29847" y="20520"/>
                </a:cubicBezTo>
                <a:close/>
                <a:moveTo>
                  <a:pt x="29847" y="18541"/>
                </a:moveTo>
                <a:cubicBezTo>
                  <a:pt x="29621" y="18541"/>
                  <a:pt x="29432" y="18353"/>
                  <a:pt x="29432" y="18127"/>
                </a:cubicBezTo>
                <a:cubicBezTo>
                  <a:pt x="29432" y="17901"/>
                  <a:pt x="29621" y="17712"/>
                  <a:pt x="29847" y="17712"/>
                </a:cubicBezTo>
                <a:cubicBezTo>
                  <a:pt x="30092" y="17712"/>
                  <a:pt x="30280" y="17901"/>
                  <a:pt x="30280" y="18127"/>
                </a:cubicBezTo>
                <a:cubicBezTo>
                  <a:pt x="30280" y="18353"/>
                  <a:pt x="30092" y="18541"/>
                  <a:pt x="29847" y="18541"/>
                </a:cubicBezTo>
                <a:close/>
                <a:moveTo>
                  <a:pt x="29847" y="16582"/>
                </a:moveTo>
                <a:cubicBezTo>
                  <a:pt x="29621" y="16582"/>
                  <a:pt x="29432" y="16393"/>
                  <a:pt x="29432" y="16167"/>
                </a:cubicBezTo>
                <a:cubicBezTo>
                  <a:pt x="29432" y="15922"/>
                  <a:pt x="29621" y="15734"/>
                  <a:pt x="29847" y="15734"/>
                </a:cubicBezTo>
                <a:cubicBezTo>
                  <a:pt x="30092" y="15734"/>
                  <a:pt x="30280" y="15922"/>
                  <a:pt x="30280" y="16167"/>
                </a:cubicBezTo>
                <a:cubicBezTo>
                  <a:pt x="30280" y="16393"/>
                  <a:pt x="30092" y="16582"/>
                  <a:pt x="29847" y="16582"/>
                </a:cubicBezTo>
                <a:close/>
                <a:moveTo>
                  <a:pt x="29866" y="13831"/>
                </a:moveTo>
                <a:cubicBezTo>
                  <a:pt x="30054" y="13831"/>
                  <a:pt x="30224" y="14000"/>
                  <a:pt x="30224" y="14208"/>
                </a:cubicBezTo>
                <a:cubicBezTo>
                  <a:pt x="30224" y="14415"/>
                  <a:pt x="30054" y="14566"/>
                  <a:pt x="29866" y="14566"/>
                </a:cubicBezTo>
                <a:cubicBezTo>
                  <a:pt x="29658" y="14566"/>
                  <a:pt x="29489" y="14415"/>
                  <a:pt x="29489" y="14208"/>
                </a:cubicBezTo>
                <a:cubicBezTo>
                  <a:pt x="29489" y="14000"/>
                  <a:pt x="29658" y="13831"/>
                  <a:pt x="29866" y="13831"/>
                </a:cubicBezTo>
                <a:close/>
                <a:moveTo>
                  <a:pt x="29866" y="11871"/>
                </a:moveTo>
                <a:cubicBezTo>
                  <a:pt x="30054" y="11871"/>
                  <a:pt x="30224" y="12041"/>
                  <a:pt x="30224" y="12248"/>
                </a:cubicBezTo>
                <a:cubicBezTo>
                  <a:pt x="30224" y="12436"/>
                  <a:pt x="30054" y="12606"/>
                  <a:pt x="29866" y="12606"/>
                </a:cubicBezTo>
                <a:cubicBezTo>
                  <a:pt x="29658" y="12606"/>
                  <a:pt x="29489" y="12436"/>
                  <a:pt x="29489" y="12248"/>
                </a:cubicBezTo>
                <a:cubicBezTo>
                  <a:pt x="29489" y="12041"/>
                  <a:pt x="29658" y="11871"/>
                  <a:pt x="29866" y="11871"/>
                </a:cubicBezTo>
                <a:close/>
                <a:moveTo>
                  <a:pt x="29866" y="10665"/>
                </a:moveTo>
                <a:cubicBezTo>
                  <a:pt x="29640" y="10665"/>
                  <a:pt x="29470" y="10496"/>
                  <a:pt x="29470" y="10288"/>
                </a:cubicBezTo>
                <a:cubicBezTo>
                  <a:pt x="29470" y="10062"/>
                  <a:pt x="29640" y="9893"/>
                  <a:pt x="29866" y="9893"/>
                </a:cubicBezTo>
                <a:cubicBezTo>
                  <a:pt x="30073" y="9893"/>
                  <a:pt x="30243" y="10062"/>
                  <a:pt x="30243" y="10288"/>
                </a:cubicBezTo>
                <a:cubicBezTo>
                  <a:pt x="30243" y="10496"/>
                  <a:pt x="30073" y="10665"/>
                  <a:pt x="29866" y="10665"/>
                </a:cubicBezTo>
                <a:close/>
                <a:moveTo>
                  <a:pt x="29866" y="8724"/>
                </a:moveTo>
                <a:cubicBezTo>
                  <a:pt x="29640" y="8724"/>
                  <a:pt x="29470" y="8536"/>
                  <a:pt x="29470" y="8329"/>
                </a:cubicBezTo>
                <a:cubicBezTo>
                  <a:pt x="29470" y="8103"/>
                  <a:pt x="29640" y="7933"/>
                  <a:pt x="29866" y="7933"/>
                </a:cubicBezTo>
                <a:cubicBezTo>
                  <a:pt x="30073" y="7933"/>
                  <a:pt x="30243" y="8103"/>
                  <a:pt x="30243" y="8329"/>
                </a:cubicBezTo>
                <a:cubicBezTo>
                  <a:pt x="30243" y="8536"/>
                  <a:pt x="30073" y="8724"/>
                  <a:pt x="29866" y="8724"/>
                </a:cubicBezTo>
                <a:close/>
                <a:moveTo>
                  <a:pt x="29866" y="6727"/>
                </a:moveTo>
                <a:cubicBezTo>
                  <a:pt x="29658" y="6727"/>
                  <a:pt x="29489" y="6557"/>
                  <a:pt x="29489" y="6369"/>
                </a:cubicBezTo>
                <a:cubicBezTo>
                  <a:pt x="29489" y="6162"/>
                  <a:pt x="29658" y="5992"/>
                  <a:pt x="29866" y="5992"/>
                </a:cubicBezTo>
                <a:cubicBezTo>
                  <a:pt x="30054" y="5992"/>
                  <a:pt x="30224" y="6162"/>
                  <a:pt x="30224" y="6369"/>
                </a:cubicBezTo>
                <a:cubicBezTo>
                  <a:pt x="30224" y="6557"/>
                  <a:pt x="30054" y="6727"/>
                  <a:pt x="29866" y="6727"/>
                </a:cubicBezTo>
                <a:close/>
                <a:moveTo>
                  <a:pt x="29866" y="4051"/>
                </a:moveTo>
                <a:cubicBezTo>
                  <a:pt x="30054" y="4051"/>
                  <a:pt x="30205" y="4202"/>
                  <a:pt x="30205" y="4409"/>
                </a:cubicBezTo>
                <a:cubicBezTo>
                  <a:pt x="30205" y="4598"/>
                  <a:pt x="30054" y="4767"/>
                  <a:pt x="29866" y="4767"/>
                </a:cubicBezTo>
                <a:cubicBezTo>
                  <a:pt x="29658" y="4767"/>
                  <a:pt x="29508" y="4598"/>
                  <a:pt x="29508" y="4409"/>
                </a:cubicBezTo>
                <a:cubicBezTo>
                  <a:pt x="29508" y="4202"/>
                  <a:pt x="29658" y="4051"/>
                  <a:pt x="29866" y="4051"/>
                </a:cubicBezTo>
                <a:close/>
                <a:moveTo>
                  <a:pt x="29866" y="2092"/>
                </a:moveTo>
                <a:cubicBezTo>
                  <a:pt x="30054" y="2092"/>
                  <a:pt x="30205" y="2242"/>
                  <a:pt x="30205" y="2450"/>
                </a:cubicBezTo>
                <a:cubicBezTo>
                  <a:pt x="30205" y="2638"/>
                  <a:pt x="30054" y="2789"/>
                  <a:pt x="29866" y="2789"/>
                </a:cubicBezTo>
                <a:cubicBezTo>
                  <a:pt x="29658" y="2789"/>
                  <a:pt x="29508" y="2638"/>
                  <a:pt x="29508" y="2450"/>
                </a:cubicBezTo>
                <a:cubicBezTo>
                  <a:pt x="29508" y="2242"/>
                  <a:pt x="29658" y="2092"/>
                  <a:pt x="29866" y="2092"/>
                </a:cubicBezTo>
                <a:close/>
                <a:moveTo>
                  <a:pt x="29866" y="848"/>
                </a:moveTo>
                <a:cubicBezTo>
                  <a:pt x="29658" y="848"/>
                  <a:pt x="29489" y="679"/>
                  <a:pt x="29489" y="471"/>
                </a:cubicBezTo>
                <a:cubicBezTo>
                  <a:pt x="29489" y="283"/>
                  <a:pt x="29658" y="113"/>
                  <a:pt x="29866" y="113"/>
                </a:cubicBezTo>
                <a:cubicBezTo>
                  <a:pt x="30054" y="113"/>
                  <a:pt x="30224" y="283"/>
                  <a:pt x="30224" y="471"/>
                </a:cubicBezTo>
                <a:cubicBezTo>
                  <a:pt x="30224" y="679"/>
                  <a:pt x="30054" y="848"/>
                  <a:pt x="29866" y="848"/>
                </a:cubicBezTo>
                <a:close/>
                <a:moveTo>
                  <a:pt x="27887" y="34237"/>
                </a:moveTo>
                <a:cubicBezTo>
                  <a:pt x="27642" y="34237"/>
                  <a:pt x="27454" y="34049"/>
                  <a:pt x="27454" y="33804"/>
                </a:cubicBezTo>
                <a:cubicBezTo>
                  <a:pt x="27454" y="33559"/>
                  <a:pt x="27661" y="33352"/>
                  <a:pt x="27887" y="33352"/>
                </a:cubicBezTo>
                <a:cubicBezTo>
                  <a:pt x="28132" y="33352"/>
                  <a:pt x="28339" y="33559"/>
                  <a:pt x="28339" y="33804"/>
                </a:cubicBezTo>
                <a:cubicBezTo>
                  <a:pt x="28339" y="34049"/>
                  <a:pt x="28132" y="34237"/>
                  <a:pt x="27887" y="34237"/>
                </a:cubicBezTo>
                <a:close/>
                <a:moveTo>
                  <a:pt x="27887" y="32278"/>
                </a:moveTo>
                <a:cubicBezTo>
                  <a:pt x="27642" y="32278"/>
                  <a:pt x="27454" y="32070"/>
                  <a:pt x="27454" y="31825"/>
                </a:cubicBezTo>
                <a:cubicBezTo>
                  <a:pt x="27454" y="31599"/>
                  <a:pt x="27661" y="31392"/>
                  <a:pt x="27887" y="31392"/>
                </a:cubicBezTo>
                <a:cubicBezTo>
                  <a:pt x="28132" y="31392"/>
                  <a:pt x="28339" y="31581"/>
                  <a:pt x="28339" y="31825"/>
                </a:cubicBezTo>
                <a:cubicBezTo>
                  <a:pt x="28339" y="32070"/>
                  <a:pt x="28132" y="32278"/>
                  <a:pt x="27887" y="32278"/>
                </a:cubicBezTo>
                <a:close/>
                <a:moveTo>
                  <a:pt x="27906" y="30299"/>
                </a:moveTo>
                <a:cubicBezTo>
                  <a:pt x="27661" y="30299"/>
                  <a:pt x="27473" y="30111"/>
                  <a:pt x="27473" y="29866"/>
                </a:cubicBezTo>
                <a:cubicBezTo>
                  <a:pt x="27473" y="29640"/>
                  <a:pt x="27661" y="29451"/>
                  <a:pt x="27906" y="29451"/>
                </a:cubicBezTo>
                <a:cubicBezTo>
                  <a:pt x="28132" y="29451"/>
                  <a:pt x="28321" y="29640"/>
                  <a:pt x="28321" y="29866"/>
                </a:cubicBezTo>
                <a:cubicBezTo>
                  <a:pt x="28321" y="30111"/>
                  <a:pt x="28132" y="30299"/>
                  <a:pt x="27906" y="30299"/>
                </a:cubicBezTo>
                <a:close/>
                <a:moveTo>
                  <a:pt x="27906" y="28340"/>
                </a:moveTo>
                <a:cubicBezTo>
                  <a:pt x="27661" y="28340"/>
                  <a:pt x="27473" y="28151"/>
                  <a:pt x="27473" y="27906"/>
                </a:cubicBezTo>
                <a:cubicBezTo>
                  <a:pt x="27473" y="27680"/>
                  <a:pt x="27661" y="27492"/>
                  <a:pt x="27906" y="27492"/>
                </a:cubicBezTo>
                <a:cubicBezTo>
                  <a:pt x="28132" y="27492"/>
                  <a:pt x="28321" y="27680"/>
                  <a:pt x="28321" y="27906"/>
                </a:cubicBezTo>
                <a:cubicBezTo>
                  <a:pt x="28321" y="28151"/>
                  <a:pt x="28132" y="28340"/>
                  <a:pt x="27906" y="28340"/>
                </a:cubicBezTo>
                <a:close/>
                <a:moveTo>
                  <a:pt x="27887" y="21632"/>
                </a:moveTo>
                <a:cubicBezTo>
                  <a:pt x="28113" y="21632"/>
                  <a:pt x="28302" y="21820"/>
                  <a:pt x="28302" y="22046"/>
                </a:cubicBezTo>
                <a:cubicBezTo>
                  <a:pt x="28302" y="22272"/>
                  <a:pt x="28113" y="22442"/>
                  <a:pt x="27887" y="22442"/>
                </a:cubicBezTo>
                <a:cubicBezTo>
                  <a:pt x="27680" y="22442"/>
                  <a:pt x="27492" y="22272"/>
                  <a:pt x="27492" y="22046"/>
                </a:cubicBezTo>
                <a:cubicBezTo>
                  <a:pt x="27492" y="21820"/>
                  <a:pt x="27680" y="21632"/>
                  <a:pt x="27887" y="21632"/>
                </a:cubicBezTo>
                <a:close/>
                <a:moveTo>
                  <a:pt x="27887" y="25551"/>
                </a:moveTo>
                <a:cubicBezTo>
                  <a:pt x="28113" y="25551"/>
                  <a:pt x="28302" y="25739"/>
                  <a:pt x="28302" y="25965"/>
                </a:cubicBezTo>
                <a:cubicBezTo>
                  <a:pt x="28302" y="26192"/>
                  <a:pt x="28113" y="26361"/>
                  <a:pt x="27887" y="26361"/>
                </a:cubicBezTo>
                <a:cubicBezTo>
                  <a:pt x="27680" y="26361"/>
                  <a:pt x="27492" y="26192"/>
                  <a:pt x="27492" y="25965"/>
                </a:cubicBezTo>
                <a:cubicBezTo>
                  <a:pt x="27492" y="25739"/>
                  <a:pt x="27680" y="25551"/>
                  <a:pt x="27887" y="25551"/>
                </a:cubicBezTo>
                <a:close/>
                <a:moveTo>
                  <a:pt x="27887" y="23610"/>
                </a:moveTo>
                <a:cubicBezTo>
                  <a:pt x="28113" y="23610"/>
                  <a:pt x="28302" y="23780"/>
                  <a:pt x="28302" y="24006"/>
                </a:cubicBezTo>
                <a:cubicBezTo>
                  <a:pt x="28302" y="24213"/>
                  <a:pt x="28113" y="24401"/>
                  <a:pt x="27887" y="24401"/>
                </a:cubicBezTo>
                <a:cubicBezTo>
                  <a:pt x="27680" y="24401"/>
                  <a:pt x="27492" y="24213"/>
                  <a:pt x="27492" y="24006"/>
                </a:cubicBezTo>
                <a:cubicBezTo>
                  <a:pt x="27492" y="23780"/>
                  <a:pt x="27680" y="23610"/>
                  <a:pt x="27887" y="23610"/>
                </a:cubicBezTo>
                <a:close/>
                <a:moveTo>
                  <a:pt x="27887" y="20501"/>
                </a:moveTo>
                <a:cubicBezTo>
                  <a:pt x="27661" y="20501"/>
                  <a:pt x="27473" y="20313"/>
                  <a:pt x="27473" y="20086"/>
                </a:cubicBezTo>
                <a:cubicBezTo>
                  <a:pt x="27473" y="19842"/>
                  <a:pt x="27661" y="19653"/>
                  <a:pt x="27887" y="19653"/>
                </a:cubicBezTo>
                <a:cubicBezTo>
                  <a:pt x="28132" y="19653"/>
                  <a:pt x="28321" y="19842"/>
                  <a:pt x="28321" y="20086"/>
                </a:cubicBezTo>
                <a:cubicBezTo>
                  <a:pt x="28321" y="20313"/>
                  <a:pt x="28132" y="20501"/>
                  <a:pt x="27887" y="20501"/>
                </a:cubicBezTo>
                <a:close/>
                <a:moveTo>
                  <a:pt x="27887" y="18541"/>
                </a:moveTo>
                <a:cubicBezTo>
                  <a:pt x="27661" y="18541"/>
                  <a:pt x="27473" y="18353"/>
                  <a:pt x="27473" y="18108"/>
                </a:cubicBezTo>
                <a:cubicBezTo>
                  <a:pt x="27473" y="17882"/>
                  <a:pt x="27661" y="17693"/>
                  <a:pt x="27887" y="17693"/>
                </a:cubicBezTo>
                <a:cubicBezTo>
                  <a:pt x="28132" y="17693"/>
                  <a:pt x="28321" y="17882"/>
                  <a:pt x="28321" y="18108"/>
                </a:cubicBezTo>
                <a:cubicBezTo>
                  <a:pt x="28321" y="18353"/>
                  <a:pt x="28132" y="18541"/>
                  <a:pt x="27887" y="18541"/>
                </a:cubicBezTo>
                <a:close/>
                <a:moveTo>
                  <a:pt x="27887" y="16582"/>
                </a:moveTo>
                <a:cubicBezTo>
                  <a:pt x="27661" y="16582"/>
                  <a:pt x="27473" y="16393"/>
                  <a:pt x="27473" y="16148"/>
                </a:cubicBezTo>
                <a:cubicBezTo>
                  <a:pt x="27473" y="15922"/>
                  <a:pt x="27661" y="15734"/>
                  <a:pt x="27887" y="15734"/>
                </a:cubicBezTo>
                <a:cubicBezTo>
                  <a:pt x="28132" y="15734"/>
                  <a:pt x="28321" y="15922"/>
                  <a:pt x="28321" y="16148"/>
                </a:cubicBezTo>
                <a:cubicBezTo>
                  <a:pt x="28321" y="16393"/>
                  <a:pt x="28132" y="16582"/>
                  <a:pt x="27887" y="16582"/>
                </a:cubicBezTo>
                <a:close/>
                <a:moveTo>
                  <a:pt x="27906" y="13831"/>
                </a:moveTo>
                <a:cubicBezTo>
                  <a:pt x="28095" y="13831"/>
                  <a:pt x="28264" y="13981"/>
                  <a:pt x="28264" y="14189"/>
                </a:cubicBezTo>
                <a:cubicBezTo>
                  <a:pt x="28264" y="14396"/>
                  <a:pt x="28095" y="14566"/>
                  <a:pt x="27906" y="14566"/>
                </a:cubicBezTo>
                <a:cubicBezTo>
                  <a:pt x="27699" y="14566"/>
                  <a:pt x="27529" y="14396"/>
                  <a:pt x="27529" y="14189"/>
                </a:cubicBezTo>
                <a:cubicBezTo>
                  <a:pt x="27529" y="13981"/>
                  <a:pt x="27699" y="13831"/>
                  <a:pt x="27906" y="13831"/>
                </a:cubicBezTo>
                <a:close/>
                <a:moveTo>
                  <a:pt x="27887" y="11871"/>
                </a:moveTo>
                <a:cubicBezTo>
                  <a:pt x="28095" y="11871"/>
                  <a:pt x="28264" y="12022"/>
                  <a:pt x="28264" y="12229"/>
                </a:cubicBezTo>
                <a:cubicBezTo>
                  <a:pt x="28264" y="12436"/>
                  <a:pt x="28095" y="12606"/>
                  <a:pt x="27887" y="12606"/>
                </a:cubicBezTo>
                <a:cubicBezTo>
                  <a:pt x="27699" y="12606"/>
                  <a:pt x="27529" y="12436"/>
                  <a:pt x="27529" y="12229"/>
                </a:cubicBezTo>
                <a:cubicBezTo>
                  <a:pt x="27529" y="12022"/>
                  <a:pt x="27699" y="11871"/>
                  <a:pt x="27887" y="11871"/>
                </a:cubicBezTo>
                <a:close/>
                <a:moveTo>
                  <a:pt x="27887" y="10665"/>
                </a:moveTo>
                <a:cubicBezTo>
                  <a:pt x="27680" y="10665"/>
                  <a:pt x="27510" y="10496"/>
                  <a:pt x="27510" y="10269"/>
                </a:cubicBezTo>
                <a:cubicBezTo>
                  <a:pt x="27510" y="10062"/>
                  <a:pt x="27680" y="9893"/>
                  <a:pt x="27887" y="9893"/>
                </a:cubicBezTo>
                <a:cubicBezTo>
                  <a:pt x="28113" y="9893"/>
                  <a:pt x="28283" y="10062"/>
                  <a:pt x="28283" y="10269"/>
                </a:cubicBezTo>
                <a:cubicBezTo>
                  <a:pt x="28283" y="10496"/>
                  <a:pt x="28113" y="10665"/>
                  <a:pt x="27887" y="10665"/>
                </a:cubicBezTo>
                <a:close/>
                <a:moveTo>
                  <a:pt x="27887" y="8706"/>
                </a:moveTo>
                <a:cubicBezTo>
                  <a:pt x="27680" y="8706"/>
                  <a:pt x="27510" y="8536"/>
                  <a:pt x="27510" y="8310"/>
                </a:cubicBezTo>
                <a:cubicBezTo>
                  <a:pt x="27510" y="8103"/>
                  <a:pt x="27680" y="7914"/>
                  <a:pt x="27887" y="7914"/>
                </a:cubicBezTo>
                <a:cubicBezTo>
                  <a:pt x="28113" y="7914"/>
                  <a:pt x="28283" y="8103"/>
                  <a:pt x="28283" y="8310"/>
                </a:cubicBezTo>
                <a:cubicBezTo>
                  <a:pt x="28283" y="8536"/>
                  <a:pt x="28113" y="8706"/>
                  <a:pt x="27887" y="8706"/>
                </a:cubicBezTo>
                <a:close/>
                <a:moveTo>
                  <a:pt x="27887" y="6727"/>
                </a:moveTo>
                <a:cubicBezTo>
                  <a:pt x="27699" y="6727"/>
                  <a:pt x="27529" y="6557"/>
                  <a:pt x="27529" y="6350"/>
                </a:cubicBezTo>
                <a:cubicBezTo>
                  <a:pt x="27529" y="6162"/>
                  <a:pt x="27699" y="5992"/>
                  <a:pt x="27887" y="5992"/>
                </a:cubicBezTo>
                <a:cubicBezTo>
                  <a:pt x="28095" y="5992"/>
                  <a:pt x="28264" y="6162"/>
                  <a:pt x="28264" y="6350"/>
                </a:cubicBezTo>
                <a:cubicBezTo>
                  <a:pt x="28264" y="6557"/>
                  <a:pt x="28095" y="6727"/>
                  <a:pt x="27887" y="6727"/>
                </a:cubicBezTo>
                <a:close/>
                <a:moveTo>
                  <a:pt x="27887" y="4767"/>
                </a:moveTo>
                <a:cubicBezTo>
                  <a:pt x="27699" y="4767"/>
                  <a:pt x="27529" y="4598"/>
                  <a:pt x="27529" y="4391"/>
                </a:cubicBezTo>
                <a:cubicBezTo>
                  <a:pt x="27529" y="4183"/>
                  <a:pt x="27699" y="4033"/>
                  <a:pt x="27887" y="4033"/>
                </a:cubicBezTo>
                <a:cubicBezTo>
                  <a:pt x="28095" y="4033"/>
                  <a:pt x="28264" y="4183"/>
                  <a:pt x="28264" y="4391"/>
                </a:cubicBezTo>
                <a:cubicBezTo>
                  <a:pt x="28264" y="4598"/>
                  <a:pt x="28095" y="4767"/>
                  <a:pt x="27887" y="4767"/>
                </a:cubicBezTo>
                <a:close/>
                <a:moveTo>
                  <a:pt x="27887" y="2808"/>
                </a:moveTo>
                <a:cubicBezTo>
                  <a:pt x="27699" y="2808"/>
                  <a:pt x="27529" y="2638"/>
                  <a:pt x="27529" y="2431"/>
                </a:cubicBezTo>
                <a:cubicBezTo>
                  <a:pt x="27529" y="2224"/>
                  <a:pt x="27699" y="2054"/>
                  <a:pt x="27887" y="2054"/>
                </a:cubicBezTo>
                <a:cubicBezTo>
                  <a:pt x="28095" y="2054"/>
                  <a:pt x="28264" y="2224"/>
                  <a:pt x="28264" y="2431"/>
                </a:cubicBezTo>
                <a:cubicBezTo>
                  <a:pt x="28264" y="2638"/>
                  <a:pt x="28095" y="2808"/>
                  <a:pt x="27887" y="2808"/>
                </a:cubicBezTo>
                <a:close/>
                <a:moveTo>
                  <a:pt x="27887" y="829"/>
                </a:moveTo>
                <a:cubicBezTo>
                  <a:pt x="27699" y="829"/>
                  <a:pt x="27529" y="679"/>
                  <a:pt x="27529" y="471"/>
                </a:cubicBezTo>
                <a:cubicBezTo>
                  <a:pt x="27529" y="264"/>
                  <a:pt x="27699" y="113"/>
                  <a:pt x="27887" y="113"/>
                </a:cubicBezTo>
                <a:cubicBezTo>
                  <a:pt x="28095" y="113"/>
                  <a:pt x="28264" y="264"/>
                  <a:pt x="28264" y="471"/>
                </a:cubicBezTo>
                <a:cubicBezTo>
                  <a:pt x="28264" y="679"/>
                  <a:pt x="28095" y="829"/>
                  <a:pt x="27887" y="829"/>
                </a:cubicBezTo>
                <a:close/>
                <a:moveTo>
                  <a:pt x="25928" y="34237"/>
                </a:moveTo>
                <a:cubicBezTo>
                  <a:pt x="25683" y="34237"/>
                  <a:pt x="25494" y="34030"/>
                  <a:pt x="25494" y="33785"/>
                </a:cubicBezTo>
                <a:cubicBezTo>
                  <a:pt x="25494" y="33540"/>
                  <a:pt x="25683" y="33352"/>
                  <a:pt x="25928" y="33352"/>
                </a:cubicBezTo>
                <a:cubicBezTo>
                  <a:pt x="26173" y="33352"/>
                  <a:pt x="26380" y="33540"/>
                  <a:pt x="26380" y="33785"/>
                </a:cubicBezTo>
                <a:cubicBezTo>
                  <a:pt x="26380" y="34030"/>
                  <a:pt x="26173" y="34237"/>
                  <a:pt x="25928" y="34237"/>
                </a:cubicBezTo>
                <a:close/>
                <a:moveTo>
                  <a:pt x="25928" y="32259"/>
                </a:moveTo>
                <a:cubicBezTo>
                  <a:pt x="25701" y="32259"/>
                  <a:pt x="25513" y="32070"/>
                  <a:pt x="25513" y="31825"/>
                </a:cubicBezTo>
                <a:cubicBezTo>
                  <a:pt x="25513" y="31599"/>
                  <a:pt x="25701" y="31392"/>
                  <a:pt x="25928" y="31392"/>
                </a:cubicBezTo>
                <a:cubicBezTo>
                  <a:pt x="26173" y="31392"/>
                  <a:pt x="26361" y="31599"/>
                  <a:pt x="26361" y="31825"/>
                </a:cubicBezTo>
                <a:cubicBezTo>
                  <a:pt x="26361" y="32070"/>
                  <a:pt x="26173" y="32259"/>
                  <a:pt x="25928" y="32259"/>
                </a:cubicBezTo>
                <a:close/>
                <a:moveTo>
                  <a:pt x="25928" y="30299"/>
                </a:moveTo>
                <a:cubicBezTo>
                  <a:pt x="25701" y="30299"/>
                  <a:pt x="25513" y="30111"/>
                  <a:pt x="25513" y="29866"/>
                </a:cubicBezTo>
                <a:cubicBezTo>
                  <a:pt x="25513" y="29621"/>
                  <a:pt x="25701" y="29432"/>
                  <a:pt x="25928" y="29432"/>
                </a:cubicBezTo>
                <a:cubicBezTo>
                  <a:pt x="26173" y="29432"/>
                  <a:pt x="26361" y="29621"/>
                  <a:pt x="26361" y="29866"/>
                </a:cubicBezTo>
                <a:cubicBezTo>
                  <a:pt x="26361" y="30111"/>
                  <a:pt x="26173" y="30299"/>
                  <a:pt x="25928" y="30299"/>
                </a:cubicBezTo>
                <a:close/>
                <a:moveTo>
                  <a:pt x="25928" y="28321"/>
                </a:moveTo>
                <a:cubicBezTo>
                  <a:pt x="25701" y="28321"/>
                  <a:pt x="25513" y="28132"/>
                  <a:pt x="25513" y="27906"/>
                </a:cubicBezTo>
                <a:cubicBezTo>
                  <a:pt x="25513" y="27680"/>
                  <a:pt x="25701" y="27473"/>
                  <a:pt x="25928" y="27473"/>
                </a:cubicBezTo>
                <a:cubicBezTo>
                  <a:pt x="26173" y="27473"/>
                  <a:pt x="26361" y="27661"/>
                  <a:pt x="26361" y="27906"/>
                </a:cubicBezTo>
                <a:cubicBezTo>
                  <a:pt x="26361" y="28132"/>
                  <a:pt x="26173" y="28321"/>
                  <a:pt x="25928" y="28321"/>
                </a:cubicBezTo>
                <a:close/>
                <a:moveTo>
                  <a:pt x="25928" y="26380"/>
                </a:moveTo>
                <a:cubicBezTo>
                  <a:pt x="25701" y="26380"/>
                  <a:pt x="25513" y="26192"/>
                  <a:pt x="25513" y="25947"/>
                </a:cubicBezTo>
                <a:cubicBezTo>
                  <a:pt x="25513" y="25720"/>
                  <a:pt x="25701" y="25532"/>
                  <a:pt x="25928" y="25532"/>
                </a:cubicBezTo>
                <a:cubicBezTo>
                  <a:pt x="26173" y="25532"/>
                  <a:pt x="26361" y="25720"/>
                  <a:pt x="26361" y="25947"/>
                </a:cubicBezTo>
                <a:cubicBezTo>
                  <a:pt x="26361" y="26192"/>
                  <a:pt x="26173" y="26380"/>
                  <a:pt x="25928" y="26380"/>
                </a:cubicBezTo>
                <a:close/>
                <a:moveTo>
                  <a:pt x="25928" y="19653"/>
                </a:moveTo>
                <a:cubicBezTo>
                  <a:pt x="26173" y="19653"/>
                  <a:pt x="26361" y="19842"/>
                  <a:pt x="26361" y="20068"/>
                </a:cubicBezTo>
                <a:cubicBezTo>
                  <a:pt x="26361" y="20313"/>
                  <a:pt x="26173" y="20482"/>
                  <a:pt x="25928" y="20482"/>
                </a:cubicBezTo>
                <a:cubicBezTo>
                  <a:pt x="25701" y="20482"/>
                  <a:pt x="25513" y="20313"/>
                  <a:pt x="25513" y="20068"/>
                </a:cubicBezTo>
                <a:cubicBezTo>
                  <a:pt x="25513" y="19842"/>
                  <a:pt x="25701" y="19653"/>
                  <a:pt x="25928" y="19653"/>
                </a:cubicBezTo>
                <a:close/>
                <a:moveTo>
                  <a:pt x="25928" y="22442"/>
                </a:moveTo>
                <a:cubicBezTo>
                  <a:pt x="25720" y="22442"/>
                  <a:pt x="25532" y="22253"/>
                  <a:pt x="25532" y="22027"/>
                </a:cubicBezTo>
                <a:cubicBezTo>
                  <a:pt x="25532" y="21801"/>
                  <a:pt x="25720" y="21632"/>
                  <a:pt x="25928" y="21632"/>
                </a:cubicBezTo>
                <a:cubicBezTo>
                  <a:pt x="26154" y="21632"/>
                  <a:pt x="26342" y="21801"/>
                  <a:pt x="26342" y="22027"/>
                </a:cubicBezTo>
                <a:cubicBezTo>
                  <a:pt x="26342" y="22253"/>
                  <a:pt x="26154" y="22442"/>
                  <a:pt x="25928" y="22442"/>
                </a:cubicBezTo>
                <a:close/>
                <a:moveTo>
                  <a:pt x="25928" y="24401"/>
                </a:moveTo>
                <a:cubicBezTo>
                  <a:pt x="25701" y="24401"/>
                  <a:pt x="25532" y="24213"/>
                  <a:pt x="25532" y="23987"/>
                </a:cubicBezTo>
                <a:cubicBezTo>
                  <a:pt x="25532" y="23761"/>
                  <a:pt x="25701" y="23572"/>
                  <a:pt x="25928" y="23572"/>
                </a:cubicBezTo>
                <a:cubicBezTo>
                  <a:pt x="26154" y="23572"/>
                  <a:pt x="26342" y="23761"/>
                  <a:pt x="26342" y="23987"/>
                </a:cubicBezTo>
                <a:cubicBezTo>
                  <a:pt x="26342" y="24213"/>
                  <a:pt x="26154" y="24401"/>
                  <a:pt x="25928" y="24401"/>
                </a:cubicBezTo>
                <a:close/>
                <a:moveTo>
                  <a:pt x="25928" y="18523"/>
                </a:moveTo>
                <a:cubicBezTo>
                  <a:pt x="25701" y="18523"/>
                  <a:pt x="25513" y="18334"/>
                  <a:pt x="25513" y="18108"/>
                </a:cubicBezTo>
                <a:cubicBezTo>
                  <a:pt x="25513" y="17882"/>
                  <a:pt x="25701" y="17693"/>
                  <a:pt x="25928" y="17693"/>
                </a:cubicBezTo>
                <a:cubicBezTo>
                  <a:pt x="26173" y="17693"/>
                  <a:pt x="26361" y="17882"/>
                  <a:pt x="26361" y="18108"/>
                </a:cubicBezTo>
                <a:cubicBezTo>
                  <a:pt x="26361" y="18334"/>
                  <a:pt x="26173" y="18523"/>
                  <a:pt x="25928" y="18523"/>
                </a:cubicBezTo>
                <a:close/>
                <a:moveTo>
                  <a:pt x="25928" y="16582"/>
                </a:moveTo>
                <a:cubicBezTo>
                  <a:pt x="25701" y="16582"/>
                  <a:pt x="25513" y="16374"/>
                  <a:pt x="25513" y="16148"/>
                </a:cubicBezTo>
                <a:cubicBezTo>
                  <a:pt x="25513" y="15903"/>
                  <a:pt x="25701" y="15715"/>
                  <a:pt x="25928" y="15715"/>
                </a:cubicBezTo>
                <a:cubicBezTo>
                  <a:pt x="26173" y="15715"/>
                  <a:pt x="26361" y="15903"/>
                  <a:pt x="26361" y="16148"/>
                </a:cubicBezTo>
                <a:cubicBezTo>
                  <a:pt x="26361" y="16374"/>
                  <a:pt x="26173" y="16582"/>
                  <a:pt x="25928" y="16582"/>
                </a:cubicBezTo>
                <a:close/>
                <a:moveTo>
                  <a:pt x="25928" y="14584"/>
                </a:moveTo>
                <a:cubicBezTo>
                  <a:pt x="25701" y="14584"/>
                  <a:pt x="25532" y="14415"/>
                  <a:pt x="25532" y="14189"/>
                </a:cubicBezTo>
                <a:cubicBezTo>
                  <a:pt x="25532" y="13963"/>
                  <a:pt x="25701" y="13793"/>
                  <a:pt x="25928" y="13793"/>
                </a:cubicBezTo>
                <a:cubicBezTo>
                  <a:pt x="26154" y="13793"/>
                  <a:pt x="26342" y="13963"/>
                  <a:pt x="26342" y="14189"/>
                </a:cubicBezTo>
                <a:cubicBezTo>
                  <a:pt x="26342" y="14415"/>
                  <a:pt x="26154" y="14584"/>
                  <a:pt x="25928" y="14584"/>
                </a:cubicBezTo>
                <a:close/>
                <a:moveTo>
                  <a:pt x="25928" y="12606"/>
                </a:moveTo>
                <a:cubicBezTo>
                  <a:pt x="25720" y="12606"/>
                  <a:pt x="25551" y="12436"/>
                  <a:pt x="25551" y="12229"/>
                </a:cubicBezTo>
                <a:cubicBezTo>
                  <a:pt x="25551" y="12022"/>
                  <a:pt x="25720" y="11833"/>
                  <a:pt x="25928" y="11833"/>
                </a:cubicBezTo>
                <a:cubicBezTo>
                  <a:pt x="26154" y="11833"/>
                  <a:pt x="26323" y="12022"/>
                  <a:pt x="26323" y="12229"/>
                </a:cubicBezTo>
                <a:cubicBezTo>
                  <a:pt x="26323" y="12436"/>
                  <a:pt x="26154" y="12606"/>
                  <a:pt x="25928" y="12606"/>
                </a:cubicBezTo>
                <a:close/>
                <a:moveTo>
                  <a:pt x="25928" y="10665"/>
                </a:moveTo>
                <a:cubicBezTo>
                  <a:pt x="25720" y="10665"/>
                  <a:pt x="25551" y="10477"/>
                  <a:pt x="25551" y="10269"/>
                </a:cubicBezTo>
                <a:cubicBezTo>
                  <a:pt x="25551" y="10043"/>
                  <a:pt x="25720" y="9874"/>
                  <a:pt x="25928" y="9874"/>
                </a:cubicBezTo>
                <a:cubicBezTo>
                  <a:pt x="26154" y="9874"/>
                  <a:pt x="26323" y="10043"/>
                  <a:pt x="26323" y="10269"/>
                </a:cubicBezTo>
                <a:cubicBezTo>
                  <a:pt x="26323" y="10477"/>
                  <a:pt x="26154" y="10665"/>
                  <a:pt x="25928" y="10665"/>
                </a:cubicBezTo>
                <a:close/>
                <a:moveTo>
                  <a:pt x="25928" y="8706"/>
                </a:moveTo>
                <a:cubicBezTo>
                  <a:pt x="25720" y="8706"/>
                  <a:pt x="25551" y="8536"/>
                  <a:pt x="25551" y="8310"/>
                </a:cubicBezTo>
                <a:cubicBezTo>
                  <a:pt x="25551" y="8103"/>
                  <a:pt x="25720" y="7914"/>
                  <a:pt x="25928" y="7914"/>
                </a:cubicBezTo>
                <a:cubicBezTo>
                  <a:pt x="26154" y="7914"/>
                  <a:pt x="26323" y="8084"/>
                  <a:pt x="26323" y="8310"/>
                </a:cubicBezTo>
                <a:cubicBezTo>
                  <a:pt x="26323" y="8536"/>
                  <a:pt x="26154" y="8706"/>
                  <a:pt x="25928" y="8706"/>
                </a:cubicBezTo>
                <a:close/>
                <a:moveTo>
                  <a:pt x="25928" y="6727"/>
                </a:moveTo>
                <a:cubicBezTo>
                  <a:pt x="25720" y="6727"/>
                  <a:pt x="25551" y="6557"/>
                  <a:pt x="25551" y="6350"/>
                </a:cubicBezTo>
                <a:cubicBezTo>
                  <a:pt x="25551" y="6143"/>
                  <a:pt x="25720" y="5954"/>
                  <a:pt x="25928" y="5954"/>
                </a:cubicBezTo>
                <a:cubicBezTo>
                  <a:pt x="26154" y="5954"/>
                  <a:pt x="26323" y="6143"/>
                  <a:pt x="26323" y="6350"/>
                </a:cubicBezTo>
                <a:cubicBezTo>
                  <a:pt x="26323" y="6557"/>
                  <a:pt x="26154" y="6727"/>
                  <a:pt x="25928" y="6727"/>
                </a:cubicBezTo>
                <a:close/>
                <a:moveTo>
                  <a:pt x="25928" y="4767"/>
                </a:moveTo>
                <a:cubicBezTo>
                  <a:pt x="25739" y="4767"/>
                  <a:pt x="25570" y="4598"/>
                  <a:pt x="25570" y="4391"/>
                </a:cubicBezTo>
                <a:cubicBezTo>
                  <a:pt x="25570" y="4183"/>
                  <a:pt x="25720" y="4014"/>
                  <a:pt x="25928" y="4014"/>
                </a:cubicBezTo>
                <a:cubicBezTo>
                  <a:pt x="26135" y="4014"/>
                  <a:pt x="26304" y="4183"/>
                  <a:pt x="26304" y="4391"/>
                </a:cubicBezTo>
                <a:cubicBezTo>
                  <a:pt x="26304" y="4598"/>
                  <a:pt x="26135" y="4767"/>
                  <a:pt x="25928" y="4767"/>
                </a:cubicBezTo>
                <a:close/>
                <a:moveTo>
                  <a:pt x="25928" y="2789"/>
                </a:moveTo>
                <a:cubicBezTo>
                  <a:pt x="25739" y="2789"/>
                  <a:pt x="25570" y="2638"/>
                  <a:pt x="25570" y="2431"/>
                </a:cubicBezTo>
                <a:cubicBezTo>
                  <a:pt x="25570" y="2224"/>
                  <a:pt x="25720" y="2054"/>
                  <a:pt x="25928" y="2054"/>
                </a:cubicBezTo>
                <a:cubicBezTo>
                  <a:pt x="26135" y="2054"/>
                  <a:pt x="26304" y="2224"/>
                  <a:pt x="26304" y="2431"/>
                </a:cubicBezTo>
                <a:cubicBezTo>
                  <a:pt x="26304" y="2638"/>
                  <a:pt x="26135" y="2789"/>
                  <a:pt x="25928" y="2789"/>
                </a:cubicBezTo>
                <a:close/>
                <a:moveTo>
                  <a:pt x="25928" y="829"/>
                </a:moveTo>
                <a:cubicBezTo>
                  <a:pt x="25739" y="829"/>
                  <a:pt x="25570" y="660"/>
                  <a:pt x="25570" y="471"/>
                </a:cubicBezTo>
                <a:cubicBezTo>
                  <a:pt x="25570" y="264"/>
                  <a:pt x="25720" y="94"/>
                  <a:pt x="25928" y="94"/>
                </a:cubicBezTo>
                <a:cubicBezTo>
                  <a:pt x="26135" y="94"/>
                  <a:pt x="26304" y="264"/>
                  <a:pt x="26304" y="471"/>
                </a:cubicBezTo>
                <a:cubicBezTo>
                  <a:pt x="26304" y="660"/>
                  <a:pt x="26135" y="829"/>
                  <a:pt x="25928" y="829"/>
                </a:cubicBezTo>
                <a:close/>
                <a:moveTo>
                  <a:pt x="23968" y="32278"/>
                </a:moveTo>
                <a:cubicBezTo>
                  <a:pt x="23723" y="32278"/>
                  <a:pt x="23535" y="32070"/>
                  <a:pt x="23535" y="31825"/>
                </a:cubicBezTo>
                <a:cubicBezTo>
                  <a:pt x="23535" y="31581"/>
                  <a:pt x="23723" y="31373"/>
                  <a:pt x="23968" y="31373"/>
                </a:cubicBezTo>
                <a:cubicBezTo>
                  <a:pt x="24213" y="31373"/>
                  <a:pt x="24420" y="31581"/>
                  <a:pt x="24420" y="31825"/>
                </a:cubicBezTo>
                <a:cubicBezTo>
                  <a:pt x="24420" y="32070"/>
                  <a:pt x="24213" y="32278"/>
                  <a:pt x="23968" y="32278"/>
                </a:cubicBezTo>
                <a:close/>
                <a:moveTo>
                  <a:pt x="23968" y="30299"/>
                </a:moveTo>
                <a:cubicBezTo>
                  <a:pt x="23723" y="30299"/>
                  <a:pt x="23535" y="30111"/>
                  <a:pt x="23535" y="29866"/>
                </a:cubicBezTo>
                <a:cubicBezTo>
                  <a:pt x="23535" y="29621"/>
                  <a:pt x="23723" y="29432"/>
                  <a:pt x="23968" y="29432"/>
                </a:cubicBezTo>
                <a:cubicBezTo>
                  <a:pt x="24213" y="29432"/>
                  <a:pt x="24420" y="29621"/>
                  <a:pt x="24420" y="29866"/>
                </a:cubicBezTo>
                <a:cubicBezTo>
                  <a:pt x="24420" y="30111"/>
                  <a:pt x="24213" y="30299"/>
                  <a:pt x="23968" y="30299"/>
                </a:cubicBezTo>
                <a:close/>
                <a:moveTo>
                  <a:pt x="23968" y="28321"/>
                </a:moveTo>
                <a:cubicBezTo>
                  <a:pt x="23742" y="28321"/>
                  <a:pt x="23553" y="28132"/>
                  <a:pt x="23553" y="27906"/>
                </a:cubicBezTo>
                <a:cubicBezTo>
                  <a:pt x="23553" y="27661"/>
                  <a:pt x="23742" y="27473"/>
                  <a:pt x="23968" y="27473"/>
                </a:cubicBezTo>
                <a:cubicBezTo>
                  <a:pt x="24213" y="27473"/>
                  <a:pt x="24401" y="27661"/>
                  <a:pt x="24401" y="27906"/>
                </a:cubicBezTo>
                <a:cubicBezTo>
                  <a:pt x="24401" y="28132"/>
                  <a:pt x="24213" y="28321"/>
                  <a:pt x="23968" y="28321"/>
                </a:cubicBezTo>
                <a:close/>
                <a:moveTo>
                  <a:pt x="23968" y="26380"/>
                </a:moveTo>
                <a:cubicBezTo>
                  <a:pt x="23742" y="26380"/>
                  <a:pt x="23553" y="26192"/>
                  <a:pt x="23553" y="25947"/>
                </a:cubicBezTo>
                <a:cubicBezTo>
                  <a:pt x="23553" y="25720"/>
                  <a:pt x="23742" y="25532"/>
                  <a:pt x="23968" y="25532"/>
                </a:cubicBezTo>
                <a:cubicBezTo>
                  <a:pt x="24213" y="25532"/>
                  <a:pt x="24401" y="25720"/>
                  <a:pt x="24401" y="25947"/>
                </a:cubicBezTo>
                <a:cubicBezTo>
                  <a:pt x="24401" y="26192"/>
                  <a:pt x="24213" y="26380"/>
                  <a:pt x="23968" y="26380"/>
                </a:cubicBezTo>
                <a:close/>
                <a:moveTo>
                  <a:pt x="23968" y="24401"/>
                </a:moveTo>
                <a:cubicBezTo>
                  <a:pt x="23742" y="24401"/>
                  <a:pt x="23553" y="24213"/>
                  <a:pt x="23553" y="23987"/>
                </a:cubicBezTo>
                <a:cubicBezTo>
                  <a:pt x="23553" y="23761"/>
                  <a:pt x="23742" y="23572"/>
                  <a:pt x="23968" y="23572"/>
                </a:cubicBezTo>
                <a:cubicBezTo>
                  <a:pt x="24213" y="23572"/>
                  <a:pt x="24401" y="23761"/>
                  <a:pt x="24401" y="23987"/>
                </a:cubicBezTo>
                <a:cubicBezTo>
                  <a:pt x="24401" y="24213"/>
                  <a:pt x="24213" y="24401"/>
                  <a:pt x="23968" y="24401"/>
                </a:cubicBezTo>
                <a:close/>
                <a:moveTo>
                  <a:pt x="23968" y="22461"/>
                </a:moveTo>
                <a:cubicBezTo>
                  <a:pt x="23742" y="22461"/>
                  <a:pt x="23553" y="22253"/>
                  <a:pt x="23553" y="22027"/>
                </a:cubicBezTo>
                <a:cubicBezTo>
                  <a:pt x="23553" y="21782"/>
                  <a:pt x="23742" y="21594"/>
                  <a:pt x="23968" y="21594"/>
                </a:cubicBezTo>
                <a:cubicBezTo>
                  <a:pt x="24213" y="21594"/>
                  <a:pt x="24401" y="21782"/>
                  <a:pt x="24401" y="22027"/>
                </a:cubicBezTo>
                <a:cubicBezTo>
                  <a:pt x="24401" y="22253"/>
                  <a:pt x="24213" y="22461"/>
                  <a:pt x="23968" y="22461"/>
                </a:cubicBezTo>
                <a:close/>
                <a:moveTo>
                  <a:pt x="23968" y="20482"/>
                </a:moveTo>
                <a:cubicBezTo>
                  <a:pt x="23742" y="20482"/>
                  <a:pt x="23553" y="20294"/>
                  <a:pt x="23553" y="20068"/>
                </a:cubicBezTo>
                <a:cubicBezTo>
                  <a:pt x="23553" y="19842"/>
                  <a:pt x="23742" y="19653"/>
                  <a:pt x="23968" y="19653"/>
                </a:cubicBezTo>
                <a:cubicBezTo>
                  <a:pt x="24194" y="19653"/>
                  <a:pt x="24382" y="19842"/>
                  <a:pt x="24382" y="20068"/>
                </a:cubicBezTo>
                <a:cubicBezTo>
                  <a:pt x="24382" y="20294"/>
                  <a:pt x="24194" y="20482"/>
                  <a:pt x="23968" y="20482"/>
                </a:cubicBezTo>
                <a:close/>
                <a:moveTo>
                  <a:pt x="23968" y="18504"/>
                </a:moveTo>
                <a:cubicBezTo>
                  <a:pt x="23742" y="18504"/>
                  <a:pt x="23553" y="18315"/>
                  <a:pt x="23553" y="18089"/>
                </a:cubicBezTo>
                <a:cubicBezTo>
                  <a:pt x="23553" y="17863"/>
                  <a:pt x="23742" y="17693"/>
                  <a:pt x="23968" y="17693"/>
                </a:cubicBezTo>
                <a:cubicBezTo>
                  <a:pt x="24194" y="17693"/>
                  <a:pt x="24382" y="17863"/>
                  <a:pt x="24382" y="18089"/>
                </a:cubicBezTo>
                <a:cubicBezTo>
                  <a:pt x="24382" y="18315"/>
                  <a:pt x="24194" y="18504"/>
                  <a:pt x="23968" y="18504"/>
                </a:cubicBezTo>
                <a:close/>
                <a:moveTo>
                  <a:pt x="23968" y="16544"/>
                </a:moveTo>
                <a:cubicBezTo>
                  <a:pt x="23742" y="16544"/>
                  <a:pt x="23553" y="16374"/>
                  <a:pt x="23553" y="16148"/>
                </a:cubicBezTo>
                <a:cubicBezTo>
                  <a:pt x="23553" y="15903"/>
                  <a:pt x="23742" y="15734"/>
                  <a:pt x="23968" y="15734"/>
                </a:cubicBezTo>
                <a:cubicBezTo>
                  <a:pt x="24194" y="15734"/>
                  <a:pt x="24382" y="15903"/>
                  <a:pt x="24382" y="16148"/>
                </a:cubicBezTo>
                <a:cubicBezTo>
                  <a:pt x="24382" y="16374"/>
                  <a:pt x="24194" y="16544"/>
                  <a:pt x="23968" y="16544"/>
                </a:cubicBezTo>
                <a:close/>
                <a:moveTo>
                  <a:pt x="23968" y="14584"/>
                </a:moveTo>
                <a:cubicBezTo>
                  <a:pt x="23742" y="14584"/>
                  <a:pt x="23572" y="14396"/>
                  <a:pt x="23572" y="14189"/>
                </a:cubicBezTo>
                <a:cubicBezTo>
                  <a:pt x="23572" y="13963"/>
                  <a:pt x="23742" y="13774"/>
                  <a:pt x="23968" y="13774"/>
                </a:cubicBezTo>
                <a:cubicBezTo>
                  <a:pt x="24194" y="13774"/>
                  <a:pt x="24382" y="13963"/>
                  <a:pt x="24382" y="14189"/>
                </a:cubicBezTo>
                <a:cubicBezTo>
                  <a:pt x="24382" y="14415"/>
                  <a:pt x="24194" y="14584"/>
                  <a:pt x="23968" y="14584"/>
                </a:cubicBezTo>
                <a:close/>
                <a:moveTo>
                  <a:pt x="23968" y="12606"/>
                </a:moveTo>
                <a:cubicBezTo>
                  <a:pt x="23761" y="12606"/>
                  <a:pt x="23572" y="12436"/>
                  <a:pt x="23572" y="12210"/>
                </a:cubicBezTo>
                <a:cubicBezTo>
                  <a:pt x="23572" y="12003"/>
                  <a:pt x="23761" y="11815"/>
                  <a:pt x="23968" y="11815"/>
                </a:cubicBezTo>
                <a:cubicBezTo>
                  <a:pt x="24194" y="11815"/>
                  <a:pt x="24364" y="12003"/>
                  <a:pt x="24364" y="12210"/>
                </a:cubicBezTo>
                <a:cubicBezTo>
                  <a:pt x="24364" y="12436"/>
                  <a:pt x="24194" y="12606"/>
                  <a:pt x="23968" y="12606"/>
                </a:cubicBezTo>
                <a:close/>
                <a:moveTo>
                  <a:pt x="23968" y="10646"/>
                </a:moveTo>
                <a:cubicBezTo>
                  <a:pt x="23761" y="10646"/>
                  <a:pt x="23572" y="10477"/>
                  <a:pt x="23572" y="10269"/>
                </a:cubicBezTo>
                <a:cubicBezTo>
                  <a:pt x="23572" y="10043"/>
                  <a:pt x="23761" y="9874"/>
                  <a:pt x="23968" y="9874"/>
                </a:cubicBezTo>
                <a:cubicBezTo>
                  <a:pt x="24194" y="9874"/>
                  <a:pt x="24364" y="10043"/>
                  <a:pt x="24364" y="10269"/>
                </a:cubicBezTo>
                <a:cubicBezTo>
                  <a:pt x="24364" y="10477"/>
                  <a:pt x="24194" y="10646"/>
                  <a:pt x="23968" y="10646"/>
                </a:cubicBezTo>
                <a:close/>
                <a:moveTo>
                  <a:pt x="23968" y="8706"/>
                </a:moveTo>
                <a:cubicBezTo>
                  <a:pt x="23761" y="8706"/>
                  <a:pt x="23572" y="8517"/>
                  <a:pt x="23572" y="8310"/>
                </a:cubicBezTo>
                <a:cubicBezTo>
                  <a:pt x="23572" y="8084"/>
                  <a:pt x="23761" y="7914"/>
                  <a:pt x="23968" y="7914"/>
                </a:cubicBezTo>
                <a:cubicBezTo>
                  <a:pt x="24194" y="7914"/>
                  <a:pt x="24364" y="8084"/>
                  <a:pt x="24364" y="8310"/>
                </a:cubicBezTo>
                <a:cubicBezTo>
                  <a:pt x="24364" y="8517"/>
                  <a:pt x="24194" y="8706"/>
                  <a:pt x="23968" y="8706"/>
                </a:cubicBezTo>
                <a:close/>
                <a:moveTo>
                  <a:pt x="23968" y="6708"/>
                </a:moveTo>
                <a:cubicBezTo>
                  <a:pt x="23780" y="6708"/>
                  <a:pt x="23610" y="6539"/>
                  <a:pt x="23610" y="6350"/>
                </a:cubicBezTo>
                <a:cubicBezTo>
                  <a:pt x="23610" y="6143"/>
                  <a:pt x="23780" y="5973"/>
                  <a:pt x="23968" y="5973"/>
                </a:cubicBezTo>
                <a:cubicBezTo>
                  <a:pt x="24175" y="5973"/>
                  <a:pt x="24345" y="6143"/>
                  <a:pt x="24345" y="6350"/>
                </a:cubicBezTo>
                <a:cubicBezTo>
                  <a:pt x="24345" y="6539"/>
                  <a:pt x="24175" y="6708"/>
                  <a:pt x="23968" y="6708"/>
                </a:cubicBezTo>
                <a:close/>
                <a:moveTo>
                  <a:pt x="23968" y="4749"/>
                </a:moveTo>
                <a:cubicBezTo>
                  <a:pt x="23780" y="4749"/>
                  <a:pt x="23610" y="4579"/>
                  <a:pt x="23610" y="4391"/>
                </a:cubicBezTo>
                <a:cubicBezTo>
                  <a:pt x="23610" y="4183"/>
                  <a:pt x="23780" y="4014"/>
                  <a:pt x="23968" y="4014"/>
                </a:cubicBezTo>
                <a:cubicBezTo>
                  <a:pt x="24175" y="4014"/>
                  <a:pt x="24345" y="4183"/>
                  <a:pt x="24345" y="4391"/>
                </a:cubicBezTo>
                <a:cubicBezTo>
                  <a:pt x="24345" y="4579"/>
                  <a:pt x="24175" y="4749"/>
                  <a:pt x="23968" y="4749"/>
                </a:cubicBezTo>
                <a:close/>
                <a:moveTo>
                  <a:pt x="23968" y="2789"/>
                </a:moveTo>
                <a:cubicBezTo>
                  <a:pt x="23780" y="2789"/>
                  <a:pt x="23610" y="2619"/>
                  <a:pt x="23610" y="2412"/>
                </a:cubicBezTo>
                <a:cubicBezTo>
                  <a:pt x="23610" y="2205"/>
                  <a:pt x="23780" y="2054"/>
                  <a:pt x="23968" y="2054"/>
                </a:cubicBezTo>
                <a:cubicBezTo>
                  <a:pt x="24175" y="2054"/>
                  <a:pt x="24345" y="2205"/>
                  <a:pt x="24345" y="2412"/>
                </a:cubicBezTo>
                <a:cubicBezTo>
                  <a:pt x="24345" y="2619"/>
                  <a:pt x="24175" y="2789"/>
                  <a:pt x="23968" y="2789"/>
                </a:cubicBezTo>
                <a:close/>
                <a:moveTo>
                  <a:pt x="23968" y="810"/>
                </a:moveTo>
                <a:cubicBezTo>
                  <a:pt x="23780" y="810"/>
                  <a:pt x="23610" y="660"/>
                  <a:pt x="23610" y="452"/>
                </a:cubicBezTo>
                <a:cubicBezTo>
                  <a:pt x="23610" y="264"/>
                  <a:pt x="23780" y="113"/>
                  <a:pt x="23968" y="113"/>
                </a:cubicBezTo>
                <a:cubicBezTo>
                  <a:pt x="24175" y="113"/>
                  <a:pt x="24326" y="264"/>
                  <a:pt x="24326" y="452"/>
                </a:cubicBezTo>
                <a:cubicBezTo>
                  <a:pt x="24326" y="660"/>
                  <a:pt x="24175" y="810"/>
                  <a:pt x="23968" y="810"/>
                </a:cubicBezTo>
                <a:close/>
                <a:moveTo>
                  <a:pt x="22008" y="55812"/>
                </a:moveTo>
                <a:cubicBezTo>
                  <a:pt x="21763" y="55812"/>
                  <a:pt x="21556" y="55605"/>
                  <a:pt x="21556" y="55341"/>
                </a:cubicBezTo>
                <a:cubicBezTo>
                  <a:pt x="21556" y="55077"/>
                  <a:pt x="21763" y="54870"/>
                  <a:pt x="22008" y="54870"/>
                </a:cubicBezTo>
                <a:cubicBezTo>
                  <a:pt x="22272" y="54870"/>
                  <a:pt x="22479" y="55077"/>
                  <a:pt x="22479" y="55341"/>
                </a:cubicBezTo>
                <a:cubicBezTo>
                  <a:pt x="22479" y="55605"/>
                  <a:pt x="22272" y="55812"/>
                  <a:pt x="22008" y="55812"/>
                </a:cubicBezTo>
                <a:close/>
                <a:moveTo>
                  <a:pt x="22008" y="53815"/>
                </a:moveTo>
                <a:cubicBezTo>
                  <a:pt x="21763" y="53815"/>
                  <a:pt x="21575" y="53626"/>
                  <a:pt x="21575" y="53381"/>
                </a:cubicBezTo>
                <a:cubicBezTo>
                  <a:pt x="21575" y="53137"/>
                  <a:pt x="21763" y="52948"/>
                  <a:pt x="22008" y="52948"/>
                </a:cubicBezTo>
                <a:cubicBezTo>
                  <a:pt x="22253" y="52948"/>
                  <a:pt x="22461" y="53137"/>
                  <a:pt x="22461" y="53381"/>
                </a:cubicBezTo>
                <a:cubicBezTo>
                  <a:pt x="22461" y="53626"/>
                  <a:pt x="22253" y="53815"/>
                  <a:pt x="22008" y="53815"/>
                </a:cubicBezTo>
                <a:close/>
                <a:moveTo>
                  <a:pt x="22008" y="29432"/>
                </a:moveTo>
                <a:cubicBezTo>
                  <a:pt x="22253" y="29432"/>
                  <a:pt x="22442" y="29621"/>
                  <a:pt x="22442" y="29866"/>
                </a:cubicBezTo>
                <a:cubicBezTo>
                  <a:pt x="22442" y="30092"/>
                  <a:pt x="22253" y="30280"/>
                  <a:pt x="22008" y="30280"/>
                </a:cubicBezTo>
                <a:cubicBezTo>
                  <a:pt x="21782" y="30280"/>
                  <a:pt x="21594" y="30092"/>
                  <a:pt x="21594" y="29866"/>
                </a:cubicBezTo>
                <a:cubicBezTo>
                  <a:pt x="21594" y="29621"/>
                  <a:pt x="21782" y="29432"/>
                  <a:pt x="22008" y="29432"/>
                </a:cubicBezTo>
                <a:close/>
                <a:moveTo>
                  <a:pt x="22008" y="31392"/>
                </a:moveTo>
                <a:cubicBezTo>
                  <a:pt x="22253" y="31392"/>
                  <a:pt x="22442" y="31581"/>
                  <a:pt x="22442" y="31825"/>
                </a:cubicBezTo>
                <a:cubicBezTo>
                  <a:pt x="22442" y="32052"/>
                  <a:pt x="22253" y="32240"/>
                  <a:pt x="22008" y="32240"/>
                </a:cubicBezTo>
                <a:cubicBezTo>
                  <a:pt x="21782" y="32240"/>
                  <a:pt x="21594" y="32052"/>
                  <a:pt x="21594" y="31825"/>
                </a:cubicBezTo>
                <a:cubicBezTo>
                  <a:pt x="21594" y="31581"/>
                  <a:pt x="21782" y="31392"/>
                  <a:pt x="22008" y="31392"/>
                </a:cubicBezTo>
                <a:close/>
                <a:moveTo>
                  <a:pt x="22008" y="33352"/>
                </a:moveTo>
                <a:cubicBezTo>
                  <a:pt x="22253" y="33352"/>
                  <a:pt x="22442" y="33540"/>
                  <a:pt x="22442" y="33785"/>
                </a:cubicBezTo>
                <a:cubicBezTo>
                  <a:pt x="22442" y="34011"/>
                  <a:pt x="22253" y="34200"/>
                  <a:pt x="22008" y="34200"/>
                </a:cubicBezTo>
                <a:cubicBezTo>
                  <a:pt x="21782" y="34200"/>
                  <a:pt x="21594" y="34011"/>
                  <a:pt x="21594" y="33785"/>
                </a:cubicBezTo>
                <a:cubicBezTo>
                  <a:pt x="21594" y="33540"/>
                  <a:pt x="21782" y="33352"/>
                  <a:pt x="22008" y="33352"/>
                </a:cubicBezTo>
                <a:close/>
                <a:moveTo>
                  <a:pt x="22008" y="35330"/>
                </a:moveTo>
                <a:cubicBezTo>
                  <a:pt x="22234" y="35330"/>
                  <a:pt x="22423" y="35519"/>
                  <a:pt x="22423" y="35745"/>
                </a:cubicBezTo>
                <a:cubicBezTo>
                  <a:pt x="22423" y="35971"/>
                  <a:pt x="22234" y="36159"/>
                  <a:pt x="22008" y="36159"/>
                </a:cubicBezTo>
                <a:cubicBezTo>
                  <a:pt x="21782" y="36159"/>
                  <a:pt x="21613" y="35971"/>
                  <a:pt x="21613" y="35745"/>
                </a:cubicBezTo>
                <a:cubicBezTo>
                  <a:pt x="21613" y="35519"/>
                  <a:pt x="21782" y="35330"/>
                  <a:pt x="22008" y="35330"/>
                </a:cubicBezTo>
                <a:close/>
                <a:moveTo>
                  <a:pt x="22008" y="38081"/>
                </a:moveTo>
                <a:cubicBezTo>
                  <a:pt x="21801" y="38081"/>
                  <a:pt x="21650" y="37912"/>
                  <a:pt x="21650" y="37704"/>
                </a:cubicBezTo>
                <a:cubicBezTo>
                  <a:pt x="21650" y="37497"/>
                  <a:pt x="21801" y="37328"/>
                  <a:pt x="22008" y="37328"/>
                </a:cubicBezTo>
                <a:cubicBezTo>
                  <a:pt x="22216" y="37328"/>
                  <a:pt x="22385" y="37497"/>
                  <a:pt x="22385" y="37704"/>
                </a:cubicBezTo>
                <a:cubicBezTo>
                  <a:pt x="22385" y="37912"/>
                  <a:pt x="22216" y="38081"/>
                  <a:pt x="22008" y="38081"/>
                </a:cubicBezTo>
                <a:close/>
                <a:moveTo>
                  <a:pt x="22008" y="40041"/>
                </a:moveTo>
                <a:cubicBezTo>
                  <a:pt x="21820" y="40041"/>
                  <a:pt x="21650" y="39871"/>
                  <a:pt x="21650" y="39664"/>
                </a:cubicBezTo>
                <a:cubicBezTo>
                  <a:pt x="21650" y="39457"/>
                  <a:pt x="21820" y="39287"/>
                  <a:pt x="22008" y="39287"/>
                </a:cubicBezTo>
                <a:cubicBezTo>
                  <a:pt x="22216" y="39287"/>
                  <a:pt x="22385" y="39457"/>
                  <a:pt x="22385" y="39664"/>
                </a:cubicBezTo>
                <a:cubicBezTo>
                  <a:pt x="22385" y="39871"/>
                  <a:pt x="22216" y="40041"/>
                  <a:pt x="22008" y="40041"/>
                </a:cubicBezTo>
                <a:close/>
                <a:moveTo>
                  <a:pt x="22008" y="43206"/>
                </a:moveTo>
                <a:cubicBezTo>
                  <a:pt x="22234" y="43206"/>
                  <a:pt x="22404" y="43376"/>
                  <a:pt x="22404" y="43583"/>
                </a:cubicBezTo>
                <a:cubicBezTo>
                  <a:pt x="22404" y="43791"/>
                  <a:pt x="22234" y="43960"/>
                  <a:pt x="22008" y="43960"/>
                </a:cubicBezTo>
                <a:cubicBezTo>
                  <a:pt x="21801" y="43960"/>
                  <a:pt x="21613" y="43791"/>
                  <a:pt x="21613" y="43583"/>
                </a:cubicBezTo>
                <a:cubicBezTo>
                  <a:pt x="21613" y="43376"/>
                  <a:pt x="21801" y="43206"/>
                  <a:pt x="22008" y="43206"/>
                </a:cubicBezTo>
                <a:close/>
                <a:moveTo>
                  <a:pt x="22008" y="41247"/>
                </a:moveTo>
                <a:cubicBezTo>
                  <a:pt x="22234" y="41247"/>
                  <a:pt x="22404" y="41416"/>
                  <a:pt x="22404" y="41624"/>
                </a:cubicBezTo>
                <a:cubicBezTo>
                  <a:pt x="22404" y="41831"/>
                  <a:pt x="22234" y="42019"/>
                  <a:pt x="22008" y="42019"/>
                </a:cubicBezTo>
                <a:cubicBezTo>
                  <a:pt x="21801" y="42019"/>
                  <a:pt x="21613" y="41831"/>
                  <a:pt x="21613" y="41624"/>
                </a:cubicBezTo>
                <a:cubicBezTo>
                  <a:pt x="21613" y="41416"/>
                  <a:pt x="21801" y="41247"/>
                  <a:pt x="22008" y="41247"/>
                </a:cubicBezTo>
                <a:close/>
                <a:moveTo>
                  <a:pt x="22008" y="45128"/>
                </a:moveTo>
                <a:cubicBezTo>
                  <a:pt x="22234" y="45128"/>
                  <a:pt x="22423" y="45317"/>
                  <a:pt x="22423" y="45543"/>
                </a:cubicBezTo>
                <a:cubicBezTo>
                  <a:pt x="22423" y="45769"/>
                  <a:pt x="22234" y="45957"/>
                  <a:pt x="22008" y="45957"/>
                </a:cubicBezTo>
                <a:cubicBezTo>
                  <a:pt x="21782" y="45957"/>
                  <a:pt x="21594" y="45769"/>
                  <a:pt x="21594" y="45543"/>
                </a:cubicBezTo>
                <a:cubicBezTo>
                  <a:pt x="21594" y="45317"/>
                  <a:pt x="21782" y="45128"/>
                  <a:pt x="22008" y="45128"/>
                </a:cubicBezTo>
                <a:close/>
                <a:moveTo>
                  <a:pt x="22008" y="47088"/>
                </a:moveTo>
                <a:cubicBezTo>
                  <a:pt x="22234" y="47088"/>
                  <a:pt x="22423" y="47276"/>
                  <a:pt x="22423" y="47503"/>
                </a:cubicBezTo>
                <a:cubicBezTo>
                  <a:pt x="22423" y="47729"/>
                  <a:pt x="22234" y="47917"/>
                  <a:pt x="22008" y="47917"/>
                </a:cubicBezTo>
                <a:cubicBezTo>
                  <a:pt x="21782" y="47917"/>
                  <a:pt x="21594" y="47729"/>
                  <a:pt x="21594" y="47503"/>
                </a:cubicBezTo>
                <a:cubicBezTo>
                  <a:pt x="21594" y="47276"/>
                  <a:pt x="21782" y="47088"/>
                  <a:pt x="22008" y="47088"/>
                </a:cubicBezTo>
                <a:close/>
                <a:moveTo>
                  <a:pt x="22008" y="51007"/>
                </a:moveTo>
                <a:cubicBezTo>
                  <a:pt x="22234" y="51007"/>
                  <a:pt x="22423" y="51196"/>
                  <a:pt x="22423" y="51422"/>
                </a:cubicBezTo>
                <a:cubicBezTo>
                  <a:pt x="22423" y="51648"/>
                  <a:pt x="22234" y="51836"/>
                  <a:pt x="22008" y="51836"/>
                </a:cubicBezTo>
                <a:cubicBezTo>
                  <a:pt x="21782" y="51836"/>
                  <a:pt x="21594" y="51648"/>
                  <a:pt x="21594" y="51422"/>
                </a:cubicBezTo>
                <a:cubicBezTo>
                  <a:pt x="21594" y="51196"/>
                  <a:pt x="21782" y="51007"/>
                  <a:pt x="22008" y="51007"/>
                </a:cubicBezTo>
                <a:close/>
                <a:moveTo>
                  <a:pt x="22008" y="49048"/>
                </a:moveTo>
                <a:cubicBezTo>
                  <a:pt x="22234" y="49048"/>
                  <a:pt x="22423" y="49236"/>
                  <a:pt x="22423" y="49462"/>
                </a:cubicBezTo>
                <a:cubicBezTo>
                  <a:pt x="22423" y="49688"/>
                  <a:pt x="22234" y="49877"/>
                  <a:pt x="22008" y="49877"/>
                </a:cubicBezTo>
                <a:cubicBezTo>
                  <a:pt x="21782" y="49877"/>
                  <a:pt x="21594" y="49688"/>
                  <a:pt x="21594" y="49462"/>
                </a:cubicBezTo>
                <a:cubicBezTo>
                  <a:pt x="21594" y="49236"/>
                  <a:pt x="21782" y="49048"/>
                  <a:pt x="22008" y="49048"/>
                </a:cubicBezTo>
                <a:close/>
                <a:moveTo>
                  <a:pt x="22008" y="28321"/>
                </a:moveTo>
                <a:cubicBezTo>
                  <a:pt x="21782" y="28321"/>
                  <a:pt x="21575" y="28132"/>
                  <a:pt x="21575" y="27906"/>
                </a:cubicBezTo>
                <a:cubicBezTo>
                  <a:pt x="21575" y="27661"/>
                  <a:pt x="21782" y="27473"/>
                  <a:pt x="22008" y="27473"/>
                </a:cubicBezTo>
                <a:cubicBezTo>
                  <a:pt x="22253" y="27473"/>
                  <a:pt x="22442" y="27661"/>
                  <a:pt x="22442" y="27906"/>
                </a:cubicBezTo>
                <a:cubicBezTo>
                  <a:pt x="22442" y="28132"/>
                  <a:pt x="22253" y="28321"/>
                  <a:pt x="22008" y="28321"/>
                </a:cubicBezTo>
                <a:close/>
                <a:moveTo>
                  <a:pt x="22008" y="26380"/>
                </a:moveTo>
                <a:cubicBezTo>
                  <a:pt x="21782" y="26380"/>
                  <a:pt x="21594" y="26192"/>
                  <a:pt x="21594" y="25947"/>
                </a:cubicBezTo>
                <a:cubicBezTo>
                  <a:pt x="21594" y="25720"/>
                  <a:pt x="21782" y="25513"/>
                  <a:pt x="22008" y="25513"/>
                </a:cubicBezTo>
                <a:cubicBezTo>
                  <a:pt x="22253" y="25513"/>
                  <a:pt x="22442" y="25720"/>
                  <a:pt x="22442" y="25947"/>
                </a:cubicBezTo>
                <a:cubicBezTo>
                  <a:pt x="22442" y="26192"/>
                  <a:pt x="22253" y="26380"/>
                  <a:pt x="22008" y="26380"/>
                </a:cubicBezTo>
                <a:close/>
                <a:moveTo>
                  <a:pt x="22008" y="24401"/>
                </a:moveTo>
                <a:cubicBezTo>
                  <a:pt x="21782" y="24401"/>
                  <a:pt x="21594" y="24213"/>
                  <a:pt x="21594" y="23987"/>
                </a:cubicBezTo>
                <a:cubicBezTo>
                  <a:pt x="21594" y="23761"/>
                  <a:pt x="21782" y="23572"/>
                  <a:pt x="22008" y="23572"/>
                </a:cubicBezTo>
                <a:cubicBezTo>
                  <a:pt x="22253" y="23572"/>
                  <a:pt x="22442" y="23761"/>
                  <a:pt x="22442" y="23987"/>
                </a:cubicBezTo>
                <a:cubicBezTo>
                  <a:pt x="22442" y="24213"/>
                  <a:pt x="22253" y="24401"/>
                  <a:pt x="22008" y="24401"/>
                </a:cubicBezTo>
                <a:close/>
                <a:moveTo>
                  <a:pt x="22008" y="22442"/>
                </a:moveTo>
                <a:cubicBezTo>
                  <a:pt x="21782" y="22442"/>
                  <a:pt x="21594" y="22253"/>
                  <a:pt x="21594" y="22027"/>
                </a:cubicBezTo>
                <a:cubicBezTo>
                  <a:pt x="21594" y="21782"/>
                  <a:pt x="21782" y="21594"/>
                  <a:pt x="22008" y="21594"/>
                </a:cubicBezTo>
                <a:cubicBezTo>
                  <a:pt x="22253" y="21594"/>
                  <a:pt x="22442" y="21782"/>
                  <a:pt x="22442" y="22027"/>
                </a:cubicBezTo>
                <a:cubicBezTo>
                  <a:pt x="22442" y="22253"/>
                  <a:pt x="22253" y="22442"/>
                  <a:pt x="22008" y="22442"/>
                </a:cubicBezTo>
                <a:close/>
                <a:moveTo>
                  <a:pt x="22008" y="20482"/>
                </a:moveTo>
                <a:cubicBezTo>
                  <a:pt x="21782" y="20482"/>
                  <a:pt x="21594" y="20294"/>
                  <a:pt x="21594" y="20068"/>
                </a:cubicBezTo>
                <a:cubicBezTo>
                  <a:pt x="21594" y="19842"/>
                  <a:pt x="21782" y="19653"/>
                  <a:pt x="22008" y="19653"/>
                </a:cubicBezTo>
                <a:cubicBezTo>
                  <a:pt x="22234" y="19653"/>
                  <a:pt x="22423" y="19842"/>
                  <a:pt x="22423" y="20068"/>
                </a:cubicBezTo>
                <a:cubicBezTo>
                  <a:pt x="22423" y="20294"/>
                  <a:pt x="22234" y="20482"/>
                  <a:pt x="22008" y="20482"/>
                </a:cubicBezTo>
                <a:close/>
                <a:moveTo>
                  <a:pt x="22008" y="18504"/>
                </a:moveTo>
                <a:cubicBezTo>
                  <a:pt x="21782" y="18504"/>
                  <a:pt x="21613" y="18315"/>
                  <a:pt x="21613" y="18108"/>
                </a:cubicBezTo>
                <a:cubicBezTo>
                  <a:pt x="21613" y="17882"/>
                  <a:pt x="21782" y="17693"/>
                  <a:pt x="22008" y="17693"/>
                </a:cubicBezTo>
                <a:cubicBezTo>
                  <a:pt x="22234" y="17693"/>
                  <a:pt x="22423" y="17882"/>
                  <a:pt x="22423" y="18108"/>
                </a:cubicBezTo>
                <a:cubicBezTo>
                  <a:pt x="22423" y="18315"/>
                  <a:pt x="22234" y="18504"/>
                  <a:pt x="22008" y="18504"/>
                </a:cubicBezTo>
                <a:close/>
                <a:moveTo>
                  <a:pt x="22008" y="16544"/>
                </a:moveTo>
                <a:cubicBezTo>
                  <a:pt x="21782" y="16544"/>
                  <a:pt x="21613" y="16356"/>
                  <a:pt x="21613" y="16130"/>
                </a:cubicBezTo>
                <a:cubicBezTo>
                  <a:pt x="21613" y="15922"/>
                  <a:pt x="21782" y="15734"/>
                  <a:pt x="22008" y="15734"/>
                </a:cubicBezTo>
                <a:cubicBezTo>
                  <a:pt x="22234" y="15734"/>
                  <a:pt x="22423" y="15922"/>
                  <a:pt x="22423" y="16130"/>
                </a:cubicBezTo>
                <a:cubicBezTo>
                  <a:pt x="22423" y="16356"/>
                  <a:pt x="22234" y="16544"/>
                  <a:pt x="22008" y="16544"/>
                </a:cubicBezTo>
                <a:close/>
                <a:moveTo>
                  <a:pt x="22008" y="14584"/>
                </a:moveTo>
                <a:cubicBezTo>
                  <a:pt x="21782" y="14584"/>
                  <a:pt x="21613" y="14396"/>
                  <a:pt x="21613" y="14189"/>
                </a:cubicBezTo>
                <a:cubicBezTo>
                  <a:pt x="21613" y="13963"/>
                  <a:pt x="21782" y="13774"/>
                  <a:pt x="22008" y="13774"/>
                </a:cubicBezTo>
                <a:cubicBezTo>
                  <a:pt x="22234" y="13774"/>
                  <a:pt x="22423" y="13963"/>
                  <a:pt x="22423" y="14189"/>
                </a:cubicBezTo>
                <a:cubicBezTo>
                  <a:pt x="22423" y="14396"/>
                  <a:pt x="22234" y="14584"/>
                  <a:pt x="22008" y="14584"/>
                </a:cubicBezTo>
                <a:close/>
                <a:moveTo>
                  <a:pt x="22008" y="12606"/>
                </a:moveTo>
                <a:cubicBezTo>
                  <a:pt x="21782" y="12606"/>
                  <a:pt x="21613" y="12436"/>
                  <a:pt x="21613" y="12210"/>
                </a:cubicBezTo>
                <a:cubicBezTo>
                  <a:pt x="21613" y="12003"/>
                  <a:pt x="21782" y="11815"/>
                  <a:pt x="22008" y="11815"/>
                </a:cubicBezTo>
                <a:cubicBezTo>
                  <a:pt x="22234" y="11815"/>
                  <a:pt x="22423" y="12003"/>
                  <a:pt x="22423" y="12210"/>
                </a:cubicBezTo>
                <a:cubicBezTo>
                  <a:pt x="22423" y="12436"/>
                  <a:pt x="22234" y="12606"/>
                  <a:pt x="22008" y="12606"/>
                </a:cubicBezTo>
                <a:close/>
                <a:moveTo>
                  <a:pt x="22008" y="10646"/>
                </a:moveTo>
                <a:cubicBezTo>
                  <a:pt x="21801" y="10646"/>
                  <a:pt x="21613" y="10477"/>
                  <a:pt x="21613" y="10251"/>
                </a:cubicBezTo>
                <a:cubicBezTo>
                  <a:pt x="21613" y="10043"/>
                  <a:pt x="21801" y="9855"/>
                  <a:pt x="22008" y="9855"/>
                </a:cubicBezTo>
                <a:cubicBezTo>
                  <a:pt x="22234" y="9855"/>
                  <a:pt x="22404" y="10043"/>
                  <a:pt x="22404" y="10251"/>
                </a:cubicBezTo>
                <a:cubicBezTo>
                  <a:pt x="22404" y="10477"/>
                  <a:pt x="22234" y="10646"/>
                  <a:pt x="22008" y="10646"/>
                </a:cubicBezTo>
                <a:close/>
                <a:moveTo>
                  <a:pt x="22008" y="4014"/>
                </a:moveTo>
                <a:cubicBezTo>
                  <a:pt x="22216" y="4014"/>
                  <a:pt x="22385" y="4183"/>
                  <a:pt x="22385" y="4391"/>
                </a:cubicBezTo>
                <a:cubicBezTo>
                  <a:pt x="22385" y="4579"/>
                  <a:pt x="22216" y="4749"/>
                  <a:pt x="22008" y="4749"/>
                </a:cubicBezTo>
                <a:cubicBezTo>
                  <a:pt x="21801" y="4749"/>
                  <a:pt x="21650" y="4579"/>
                  <a:pt x="21650" y="4391"/>
                </a:cubicBezTo>
                <a:cubicBezTo>
                  <a:pt x="21650" y="4183"/>
                  <a:pt x="21801" y="4014"/>
                  <a:pt x="22008" y="4014"/>
                </a:cubicBezTo>
                <a:close/>
                <a:moveTo>
                  <a:pt x="22008" y="7933"/>
                </a:moveTo>
                <a:cubicBezTo>
                  <a:pt x="22216" y="7933"/>
                  <a:pt x="22385" y="8103"/>
                  <a:pt x="22385" y="8310"/>
                </a:cubicBezTo>
                <a:cubicBezTo>
                  <a:pt x="22385" y="8517"/>
                  <a:pt x="22216" y="8668"/>
                  <a:pt x="22008" y="8668"/>
                </a:cubicBezTo>
                <a:cubicBezTo>
                  <a:pt x="21801" y="8668"/>
                  <a:pt x="21650" y="8517"/>
                  <a:pt x="21650" y="8310"/>
                </a:cubicBezTo>
                <a:cubicBezTo>
                  <a:pt x="21650" y="8103"/>
                  <a:pt x="21801" y="7933"/>
                  <a:pt x="22008" y="7933"/>
                </a:cubicBezTo>
                <a:close/>
                <a:moveTo>
                  <a:pt x="22008" y="5973"/>
                </a:moveTo>
                <a:cubicBezTo>
                  <a:pt x="22216" y="5973"/>
                  <a:pt x="22385" y="6143"/>
                  <a:pt x="22385" y="6331"/>
                </a:cubicBezTo>
                <a:cubicBezTo>
                  <a:pt x="22385" y="6539"/>
                  <a:pt x="22216" y="6708"/>
                  <a:pt x="22008" y="6708"/>
                </a:cubicBezTo>
                <a:cubicBezTo>
                  <a:pt x="21801" y="6708"/>
                  <a:pt x="21650" y="6539"/>
                  <a:pt x="21650" y="6331"/>
                </a:cubicBezTo>
                <a:cubicBezTo>
                  <a:pt x="21650" y="6143"/>
                  <a:pt x="21801" y="5973"/>
                  <a:pt x="22008" y="5973"/>
                </a:cubicBezTo>
                <a:close/>
                <a:moveTo>
                  <a:pt x="22008" y="2808"/>
                </a:moveTo>
                <a:cubicBezTo>
                  <a:pt x="21782" y="2808"/>
                  <a:pt x="21613" y="2638"/>
                  <a:pt x="21613" y="2412"/>
                </a:cubicBezTo>
                <a:cubicBezTo>
                  <a:pt x="21613" y="2205"/>
                  <a:pt x="21782" y="2016"/>
                  <a:pt x="22008" y="2016"/>
                </a:cubicBezTo>
                <a:cubicBezTo>
                  <a:pt x="22216" y="2016"/>
                  <a:pt x="22404" y="2205"/>
                  <a:pt x="22404" y="2412"/>
                </a:cubicBezTo>
                <a:cubicBezTo>
                  <a:pt x="22404" y="2638"/>
                  <a:pt x="22216" y="2808"/>
                  <a:pt x="22008" y="2808"/>
                </a:cubicBezTo>
                <a:close/>
                <a:moveTo>
                  <a:pt x="22008" y="829"/>
                </a:moveTo>
                <a:cubicBezTo>
                  <a:pt x="21801" y="829"/>
                  <a:pt x="21631" y="660"/>
                  <a:pt x="21631" y="452"/>
                </a:cubicBezTo>
                <a:cubicBezTo>
                  <a:pt x="21631" y="245"/>
                  <a:pt x="21801" y="76"/>
                  <a:pt x="22008" y="76"/>
                </a:cubicBezTo>
                <a:cubicBezTo>
                  <a:pt x="22216" y="76"/>
                  <a:pt x="22385" y="245"/>
                  <a:pt x="22385" y="452"/>
                </a:cubicBezTo>
                <a:cubicBezTo>
                  <a:pt x="22385" y="660"/>
                  <a:pt x="22216" y="829"/>
                  <a:pt x="22008" y="829"/>
                </a:cubicBezTo>
                <a:close/>
                <a:moveTo>
                  <a:pt x="20049" y="54814"/>
                </a:moveTo>
                <a:cubicBezTo>
                  <a:pt x="20331" y="54814"/>
                  <a:pt x="20576" y="55040"/>
                  <a:pt x="20576" y="55322"/>
                </a:cubicBezTo>
                <a:cubicBezTo>
                  <a:pt x="20312" y="55190"/>
                  <a:pt x="20030" y="55040"/>
                  <a:pt x="19766" y="54889"/>
                </a:cubicBezTo>
                <a:cubicBezTo>
                  <a:pt x="19860" y="54851"/>
                  <a:pt x="19936" y="54814"/>
                  <a:pt x="20049" y="54814"/>
                </a:cubicBezTo>
                <a:close/>
                <a:moveTo>
                  <a:pt x="20049" y="53871"/>
                </a:moveTo>
                <a:cubicBezTo>
                  <a:pt x="19766" y="53871"/>
                  <a:pt x="19540" y="53645"/>
                  <a:pt x="19540" y="53381"/>
                </a:cubicBezTo>
                <a:cubicBezTo>
                  <a:pt x="19540" y="53099"/>
                  <a:pt x="19766" y="52873"/>
                  <a:pt x="20049" y="52873"/>
                </a:cubicBezTo>
                <a:cubicBezTo>
                  <a:pt x="20331" y="52873"/>
                  <a:pt x="20557" y="53099"/>
                  <a:pt x="20557" y="53381"/>
                </a:cubicBezTo>
                <a:cubicBezTo>
                  <a:pt x="20557" y="53645"/>
                  <a:pt x="20331" y="53871"/>
                  <a:pt x="20049" y="53871"/>
                </a:cubicBezTo>
                <a:close/>
                <a:moveTo>
                  <a:pt x="20049" y="51893"/>
                </a:moveTo>
                <a:cubicBezTo>
                  <a:pt x="19785" y="51893"/>
                  <a:pt x="19578" y="51686"/>
                  <a:pt x="19578" y="51422"/>
                </a:cubicBezTo>
                <a:cubicBezTo>
                  <a:pt x="19578" y="51158"/>
                  <a:pt x="19785" y="50932"/>
                  <a:pt x="20049" y="50932"/>
                </a:cubicBezTo>
                <a:cubicBezTo>
                  <a:pt x="20312" y="50932"/>
                  <a:pt x="20520" y="51158"/>
                  <a:pt x="20520" y="51422"/>
                </a:cubicBezTo>
                <a:cubicBezTo>
                  <a:pt x="20520" y="51686"/>
                  <a:pt x="20312" y="51893"/>
                  <a:pt x="20049" y="51893"/>
                </a:cubicBezTo>
                <a:close/>
                <a:moveTo>
                  <a:pt x="20049" y="49048"/>
                </a:moveTo>
                <a:cubicBezTo>
                  <a:pt x="20275" y="49048"/>
                  <a:pt x="20463" y="49236"/>
                  <a:pt x="20463" y="49462"/>
                </a:cubicBezTo>
                <a:cubicBezTo>
                  <a:pt x="20463" y="49688"/>
                  <a:pt x="20275" y="49858"/>
                  <a:pt x="20049" y="49858"/>
                </a:cubicBezTo>
                <a:cubicBezTo>
                  <a:pt x="19823" y="49858"/>
                  <a:pt x="19634" y="49688"/>
                  <a:pt x="19634" y="49462"/>
                </a:cubicBezTo>
                <a:cubicBezTo>
                  <a:pt x="19634" y="49236"/>
                  <a:pt x="19823" y="49048"/>
                  <a:pt x="20049" y="49048"/>
                </a:cubicBezTo>
                <a:close/>
                <a:moveTo>
                  <a:pt x="20049" y="47936"/>
                </a:moveTo>
                <a:cubicBezTo>
                  <a:pt x="19804" y="47936"/>
                  <a:pt x="19615" y="47729"/>
                  <a:pt x="19615" y="47503"/>
                </a:cubicBezTo>
                <a:cubicBezTo>
                  <a:pt x="19615" y="47258"/>
                  <a:pt x="19804" y="47069"/>
                  <a:pt x="20049" y="47069"/>
                </a:cubicBezTo>
                <a:cubicBezTo>
                  <a:pt x="20294" y="47069"/>
                  <a:pt x="20482" y="47258"/>
                  <a:pt x="20482" y="47503"/>
                </a:cubicBezTo>
                <a:cubicBezTo>
                  <a:pt x="20482" y="47729"/>
                  <a:pt x="20294" y="47936"/>
                  <a:pt x="20049" y="47936"/>
                </a:cubicBezTo>
                <a:close/>
                <a:moveTo>
                  <a:pt x="20049" y="45957"/>
                </a:moveTo>
                <a:cubicBezTo>
                  <a:pt x="19804" y="45957"/>
                  <a:pt x="19615" y="45769"/>
                  <a:pt x="19615" y="45543"/>
                </a:cubicBezTo>
                <a:cubicBezTo>
                  <a:pt x="19615" y="45298"/>
                  <a:pt x="19804" y="45110"/>
                  <a:pt x="20049" y="45110"/>
                </a:cubicBezTo>
                <a:cubicBezTo>
                  <a:pt x="20294" y="45110"/>
                  <a:pt x="20482" y="45298"/>
                  <a:pt x="20482" y="45543"/>
                </a:cubicBezTo>
                <a:cubicBezTo>
                  <a:pt x="20482" y="45769"/>
                  <a:pt x="20294" y="45957"/>
                  <a:pt x="20049" y="45957"/>
                </a:cubicBezTo>
                <a:close/>
                <a:moveTo>
                  <a:pt x="20049" y="29451"/>
                </a:moveTo>
                <a:cubicBezTo>
                  <a:pt x="20275" y="29451"/>
                  <a:pt x="20463" y="29640"/>
                  <a:pt x="20463" y="29866"/>
                </a:cubicBezTo>
                <a:cubicBezTo>
                  <a:pt x="20463" y="30092"/>
                  <a:pt x="20275" y="30262"/>
                  <a:pt x="20049" y="30262"/>
                </a:cubicBezTo>
                <a:cubicBezTo>
                  <a:pt x="19823" y="30262"/>
                  <a:pt x="19634" y="30092"/>
                  <a:pt x="19634" y="29866"/>
                </a:cubicBezTo>
                <a:cubicBezTo>
                  <a:pt x="19634" y="29640"/>
                  <a:pt x="19823" y="29451"/>
                  <a:pt x="20049" y="29451"/>
                </a:cubicBezTo>
                <a:close/>
                <a:moveTo>
                  <a:pt x="20049" y="31411"/>
                </a:moveTo>
                <a:cubicBezTo>
                  <a:pt x="20275" y="31411"/>
                  <a:pt x="20463" y="31599"/>
                  <a:pt x="20463" y="31825"/>
                </a:cubicBezTo>
                <a:cubicBezTo>
                  <a:pt x="20463" y="32052"/>
                  <a:pt x="20275" y="32240"/>
                  <a:pt x="20049" y="32240"/>
                </a:cubicBezTo>
                <a:cubicBezTo>
                  <a:pt x="19823" y="32240"/>
                  <a:pt x="19634" y="32052"/>
                  <a:pt x="19634" y="31825"/>
                </a:cubicBezTo>
                <a:cubicBezTo>
                  <a:pt x="19634" y="31599"/>
                  <a:pt x="19823" y="31411"/>
                  <a:pt x="20049" y="31411"/>
                </a:cubicBezTo>
                <a:close/>
                <a:moveTo>
                  <a:pt x="20049" y="33371"/>
                </a:moveTo>
                <a:cubicBezTo>
                  <a:pt x="20275" y="33371"/>
                  <a:pt x="20463" y="33540"/>
                  <a:pt x="20463" y="33785"/>
                </a:cubicBezTo>
                <a:cubicBezTo>
                  <a:pt x="20463" y="34011"/>
                  <a:pt x="20275" y="34200"/>
                  <a:pt x="20049" y="34200"/>
                </a:cubicBezTo>
                <a:cubicBezTo>
                  <a:pt x="19823" y="34200"/>
                  <a:pt x="19634" y="34011"/>
                  <a:pt x="19634" y="33785"/>
                </a:cubicBezTo>
                <a:cubicBezTo>
                  <a:pt x="19634" y="33540"/>
                  <a:pt x="19823" y="33371"/>
                  <a:pt x="20049" y="33371"/>
                </a:cubicBezTo>
                <a:close/>
                <a:moveTo>
                  <a:pt x="20049" y="35330"/>
                </a:moveTo>
                <a:cubicBezTo>
                  <a:pt x="20275" y="35330"/>
                  <a:pt x="20463" y="35519"/>
                  <a:pt x="20463" y="35745"/>
                </a:cubicBezTo>
                <a:cubicBezTo>
                  <a:pt x="20463" y="35971"/>
                  <a:pt x="20275" y="36159"/>
                  <a:pt x="20049" y="36159"/>
                </a:cubicBezTo>
                <a:cubicBezTo>
                  <a:pt x="19823" y="36159"/>
                  <a:pt x="19634" y="35971"/>
                  <a:pt x="19634" y="35745"/>
                </a:cubicBezTo>
                <a:cubicBezTo>
                  <a:pt x="19634" y="35519"/>
                  <a:pt x="19823" y="35330"/>
                  <a:pt x="20049" y="35330"/>
                </a:cubicBezTo>
                <a:close/>
                <a:moveTo>
                  <a:pt x="20049" y="43979"/>
                </a:moveTo>
                <a:cubicBezTo>
                  <a:pt x="19823" y="43979"/>
                  <a:pt x="19653" y="43809"/>
                  <a:pt x="19653" y="43583"/>
                </a:cubicBezTo>
                <a:cubicBezTo>
                  <a:pt x="19653" y="43357"/>
                  <a:pt x="19823" y="43188"/>
                  <a:pt x="20049" y="43188"/>
                </a:cubicBezTo>
                <a:cubicBezTo>
                  <a:pt x="20275" y="43188"/>
                  <a:pt x="20444" y="43357"/>
                  <a:pt x="20444" y="43583"/>
                </a:cubicBezTo>
                <a:cubicBezTo>
                  <a:pt x="20444" y="43809"/>
                  <a:pt x="20275" y="43979"/>
                  <a:pt x="20049" y="43979"/>
                </a:cubicBezTo>
                <a:close/>
                <a:moveTo>
                  <a:pt x="20049" y="42019"/>
                </a:moveTo>
                <a:cubicBezTo>
                  <a:pt x="19841" y="42019"/>
                  <a:pt x="19653" y="41831"/>
                  <a:pt x="19653" y="41624"/>
                </a:cubicBezTo>
                <a:cubicBezTo>
                  <a:pt x="19653" y="41398"/>
                  <a:pt x="19841" y="41228"/>
                  <a:pt x="20049" y="41228"/>
                </a:cubicBezTo>
                <a:cubicBezTo>
                  <a:pt x="20275" y="41228"/>
                  <a:pt x="20444" y="41398"/>
                  <a:pt x="20444" y="41624"/>
                </a:cubicBezTo>
                <a:cubicBezTo>
                  <a:pt x="20444" y="41831"/>
                  <a:pt x="20275" y="42019"/>
                  <a:pt x="20049" y="42019"/>
                </a:cubicBezTo>
                <a:close/>
                <a:moveTo>
                  <a:pt x="20407" y="39664"/>
                </a:moveTo>
                <a:cubicBezTo>
                  <a:pt x="20407" y="39871"/>
                  <a:pt x="20256" y="40022"/>
                  <a:pt x="20049" y="40022"/>
                </a:cubicBezTo>
                <a:cubicBezTo>
                  <a:pt x="19841" y="40022"/>
                  <a:pt x="19672" y="39871"/>
                  <a:pt x="19672" y="39664"/>
                </a:cubicBezTo>
                <a:cubicBezTo>
                  <a:pt x="19672" y="39457"/>
                  <a:pt x="19841" y="39287"/>
                  <a:pt x="20049" y="39287"/>
                </a:cubicBezTo>
                <a:cubicBezTo>
                  <a:pt x="20256" y="39287"/>
                  <a:pt x="20407" y="39457"/>
                  <a:pt x="20407" y="39664"/>
                </a:cubicBezTo>
                <a:close/>
                <a:moveTo>
                  <a:pt x="20049" y="37328"/>
                </a:moveTo>
                <a:cubicBezTo>
                  <a:pt x="20256" y="37328"/>
                  <a:pt x="20426" y="37478"/>
                  <a:pt x="20426" y="37704"/>
                </a:cubicBezTo>
                <a:cubicBezTo>
                  <a:pt x="20426" y="37912"/>
                  <a:pt x="20256" y="38081"/>
                  <a:pt x="20049" y="38081"/>
                </a:cubicBezTo>
                <a:cubicBezTo>
                  <a:pt x="19841" y="38081"/>
                  <a:pt x="19672" y="37912"/>
                  <a:pt x="19672" y="37704"/>
                </a:cubicBezTo>
                <a:cubicBezTo>
                  <a:pt x="19672" y="37497"/>
                  <a:pt x="19841" y="37328"/>
                  <a:pt x="20049" y="37328"/>
                </a:cubicBezTo>
                <a:close/>
                <a:moveTo>
                  <a:pt x="20049" y="28321"/>
                </a:moveTo>
                <a:cubicBezTo>
                  <a:pt x="19823" y="28321"/>
                  <a:pt x="19634" y="28132"/>
                  <a:pt x="19634" y="27887"/>
                </a:cubicBezTo>
                <a:cubicBezTo>
                  <a:pt x="19634" y="27661"/>
                  <a:pt x="19823" y="27473"/>
                  <a:pt x="20049" y="27473"/>
                </a:cubicBezTo>
                <a:cubicBezTo>
                  <a:pt x="20275" y="27473"/>
                  <a:pt x="20482" y="27661"/>
                  <a:pt x="20482" y="27887"/>
                </a:cubicBezTo>
                <a:cubicBezTo>
                  <a:pt x="20482" y="28132"/>
                  <a:pt x="20294" y="28321"/>
                  <a:pt x="20049" y="28321"/>
                </a:cubicBezTo>
                <a:close/>
                <a:moveTo>
                  <a:pt x="20049" y="26361"/>
                </a:moveTo>
                <a:cubicBezTo>
                  <a:pt x="19823" y="26361"/>
                  <a:pt x="19634" y="26173"/>
                  <a:pt x="19634" y="25947"/>
                </a:cubicBezTo>
                <a:cubicBezTo>
                  <a:pt x="19634" y="25702"/>
                  <a:pt x="19823" y="25513"/>
                  <a:pt x="20049" y="25513"/>
                </a:cubicBezTo>
                <a:cubicBezTo>
                  <a:pt x="20275" y="25513"/>
                  <a:pt x="20482" y="25702"/>
                  <a:pt x="20482" y="25947"/>
                </a:cubicBezTo>
                <a:cubicBezTo>
                  <a:pt x="20482" y="26173"/>
                  <a:pt x="20294" y="26361"/>
                  <a:pt x="20049" y="26361"/>
                </a:cubicBezTo>
                <a:close/>
                <a:moveTo>
                  <a:pt x="20049" y="24401"/>
                </a:moveTo>
                <a:cubicBezTo>
                  <a:pt x="19823" y="24401"/>
                  <a:pt x="19634" y="24213"/>
                  <a:pt x="19634" y="23987"/>
                </a:cubicBezTo>
                <a:cubicBezTo>
                  <a:pt x="19634" y="23742"/>
                  <a:pt x="19823" y="23554"/>
                  <a:pt x="20049" y="23554"/>
                </a:cubicBezTo>
                <a:cubicBezTo>
                  <a:pt x="20275" y="23554"/>
                  <a:pt x="20482" y="23742"/>
                  <a:pt x="20482" y="23987"/>
                </a:cubicBezTo>
                <a:cubicBezTo>
                  <a:pt x="20482" y="24213"/>
                  <a:pt x="20294" y="24401"/>
                  <a:pt x="20049" y="24401"/>
                </a:cubicBezTo>
                <a:close/>
                <a:moveTo>
                  <a:pt x="20049" y="22442"/>
                </a:moveTo>
                <a:cubicBezTo>
                  <a:pt x="19823" y="22442"/>
                  <a:pt x="19634" y="22253"/>
                  <a:pt x="19634" y="22008"/>
                </a:cubicBezTo>
                <a:cubicBezTo>
                  <a:pt x="19634" y="21782"/>
                  <a:pt x="19823" y="21594"/>
                  <a:pt x="20049" y="21594"/>
                </a:cubicBezTo>
                <a:cubicBezTo>
                  <a:pt x="20275" y="21594"/>
                  <a:pt x="20482" y="21782"/>
                  <a:pt x="20482" y="22008"/>
                </a:cubicBezTo>
                <a:cubicBezTo>
                  <a:pt x="20482" y="22253"/>
                  <a:pt x="20294" y="22442"/>
                  <a:pt x="20049" y="22442"/>
                </a:cubicBezTo>
                <a:close/>
                <a:moveTo>
                  <a:pt x="20049" y="20463"/>
                </a:moveTo>
                <a:cubicBezTo>
                  <a:pt x="19823" y="20463"/>
                  <a:pt x="19653" y="20275"/>
                  <a:pt x="19653" y="20049"/>
                </a:cubicBezTo>
                <a:cubicBezTo>
                  <a:pt x="19653" y="19823"/>
                  <a:pt x="19823" y="19653"/>
                  <a:pt x="20049" y="19653"/>
                </a:cubicBezTo>
                <a:cubicBezTo>
                  <a:pt x="20275" y="19653"/>
                  <a:pt x="20444" y="19823"/>
                  <a:pt x="20444" y="20049"/>
                </a:cubicBezTo>
                <a:cubicBezTo>
                  <a:pt x="20444" y="20275"/>
                  <a:pt x="20275" y="20463"/>
                  <a:pt x="20049" y="20463"/>
                </a:cubicBezTo>
                <a:close/>
                <a:moveTo>
                  <a:pt x="20049" y="18485"/>
                </a:moveTo>
                <a:cubicBezTo>
                  <a:pt x="19823" y="18485"/>
                  <a:pt x="19653" y="18315"/>
                  <a:pt x="19653" y="18089"/>
                </a:cubicBezTo>
                <a:cubicBezTo>
                  <a:pt x="19653" y="17882"/>
                  <a:pt x="19823" y="17693"/>
                  <a:pt x="20049" y="17693"/>
                </a:cubicBezTo>
                <a:cubicBezTo>
                  <a:pt x="20275" y="17693"/>
                  <a:pt x="20444" y="17882"/>
                  <a:pt x="20444" y="18089"/>
                </a:cubicBezTo>
                <a:cubicBezTo>
                  <a:pt x="20444" y="18315"/>
                  <a:pt x="20275" y="18485"/>
                  <a:pt x="20049" y="18485"/>
                </a:cubicBezTo>
                <a:close/>
                <a:moveTo>
                  <a:pt x="20049" y="16544"/>
                </a:moveTo>
                <a:cubicBezTo>
                  <a:pt x="19823" y="16544"/>
                  <a:pt x="19653" y="16356"/>
                  <a:pt x="19653" y="16130"/>
                </a:cubicBezTo>
                <a:cubicBezTo>
                  <a:pt x="19653" y="15903"/>
                  <a:pt x="19823" y="15734"/>
                  <a:pt x="20049" y="15734"/>
                </a:cubicBezTo>
                <a:cubicBezTo>
                  <a:pt x="20275" y="15734"/>
                  <a:pt x="20444" y="15903"/>
                  <a:pt x="20444" y="16130"/>
                </a:cubicBezTo>
                <a:cubicBezTo>
                  <a:pt x="20444" y="16356"/>
                  <a:pt x="20275" y="16544"/>
                  <a:pt x="20049" y="16544"/>
                </a:cubicBezTo>
                <a:close/>
                <a:moveTo>
                  <a:pt x="20049" y="13774"/>
                </a:moveTo>
                <a:cubicBezTo>
                  <a:pt x="20256" y="13774"/>
                  <a:pt x="20444" y="13963"/>
                  <a:pt x="20444" y="14170"/>
                </a:cubicBezTo>
                <a:cubicBezTo>
                  <a:pt x="20444" y="14396"/>
                  <a:pt x="20256" y="14566"/>
                  <a:pt x="20049" y="14566"/>
                </a:cubicBezTo>
                <a:cubicBezTo>
                  <a:pt x="19823" y="14566"/>
                  <a:pt x="19653" y="14396"/>
                  <a:pt x="19653" y="14170"/>
                </a:cubicBezTo>
                <a:cubicBezTo>
                  <a:pt x="19653" y="13963"/>
                  <a:pt x="19823" y="13774"/>
                  <a:pt x="20049" y="13774"/>
                </a:cubicBezTo>
                <a:close/>
                <a:moveTo>
                  <a:pt x="20049" y="11815"/>
                </a:moveTo>
                <a:cubicBezTo>
                  <a:pt x="20256" y="11815"/>
                  <a:pt x="20444" y="12003"/>
                  <a:pt x="20444" y="12210"/>
                </a:cubicBezTo>
                <a:cubicBezTo>
                  <a:pt x="20444" y="12418"/>
                  <a:pt x="20256" y="12587"/>
                  <a:pt x="20049" y="12587"/>
                </a:cubicBezTo>
                <a:cubicBezTo>
                  <a:pt x="19823" y="12587"/>
                  <a:pt x="19653" y="12418"/>
                  <a:pt x="19653" y="12210"/>
                </a:cubicBezTo>
                <a:cubicBezTo>
                  <a:pt x="19653" y="12003"/>
                  <a:pt x="19823" y="11815"/>
                  <a:pt x="20049" y="11815"/>
                </a:cubicBezTo>
                <a:close/>
                <a:moveTo>
                  <a:pt x="20049" y="10646"/>
                </a:moveTo>
                <a:cubicBezTo>
                  <a:pt x="19841" y="10646"/>
                  <a:pt x="19653" y="10458"/>
                  <a:pt x="19653" y="10251"/>
                </a:cubicBezTo>
                <a:cubicBezTo>
                  <a:pt x="19653" y="10025"/>
                  <a:pt x="19841" y="9855"/>
                  <a:pt x="20049" y="9855"/>
                </a:cubicBezTo>
                <a:cubicBezTo>
                  <a:pt x="20275" y="9855"/>
                  <a:pt x="20444" y="10025"/>
                  <a:pt x="20444" y="10251"/>
                </a:cubicBezTo>
                <a:cubicBezTo>
                  <a:pt x="20444" y="10458"/>
                  <a:pt x="20275" y="10646"/>
                  <a:pt x="20049" y="10646"/>
                </a:cubicBezTo>
                <a:close/>
                <a:moveTo>
                  <a:pt x="20049" y="4014"/>
                </a:moveTo>
                <a:cubicBezTo>
                  <a:pt x="20256" y="4014"/>
                  <a:pt x="20426" y="4164"/>
                  <a:pt x="20426" y="4372"/>
                </a:cubicBezTo>
                <a:cubicBezTo>
                  <a:pt x="20426" y="4579"/>
                  <a:pt x="20256" y="4749"/>
                  <a:pt x="20049" y="4749"/>
                </a:cubicBezTo>
                <a:cubicBezTo>
                  <a:pt x="19841" y="4749"/>
                  <a:pt x="19672" y="4579"/>
                  <a:pt x="19672" y="4372"/>
                </a:cubicBezTo>
                <a:cubicBezTo>
                  <a:pt x="19672" y="4164"/>
                  <a:pt x="19841" y="4014"/>
                  <a:pt x="20049" y="4014"/>
                </a:cubicBezTo>
                <a:close/>
                <a:moveTo>
                  <a:pt x="20049" y="7933"/>
                </a:moveTo>
                <a:cubicBezTo>
                  <a:pt x="20256" y="7933"/>
                  <a:pt x="20426" y="8084"/>
                  <a:pt x="20426" y="8291"/>
                </a:cubicBezTo>
                <a:cubicBezTo>
                  <a:pt x="20426" y="8498"/>
                  <a:pt x="20256" y="8668"/>
                  <a:pt x="20049" y="8668"/>
                </a:cubicBezTo>
                <a:cubicBezTo>
                  <a:pt x="19841" y="8668"/>
                  <a:pt x="19672" y="8498"/>
                  <a:pt x="19672" y="8291"/>
                </a:cubicBezTo>
                <a:cubicBezTo>
                  <a:pt x="19672" y="8084"/>
                  <a:pt x="19841" y="7933"/>
                  <a:pt x="20049" y="7933"/>
                </a:cubicBezTo>
                <a:close/>
                <a:moveTo>
                  <a:pt x="20049" y="5973"/>
                </a:moveTo>
                <a:cubicBezTo>
                  <a:pt x="20256" y="5973"/>
                  <a:pt x="20426" y="6124"/>
                  <a:pt x="20426" y="6331"/>
                </a:cubicBezTo>
                <a:cubicBezTo>
                  <a:pt x="20426" y="6539"/>
                  <a:pt x="20256" y="6689"/>
                  <a:pt x="20049" y="6689"/>
                </a:cubicBezTo>
                <a:cubicBezTo>
                  <a:pt x="19841" y="6689"/>
                  <a:pt x="19672" y="6539"/>
                  <a:pt x="19672" y="6331"/>
                </a:cubicBezTo>
                <a:cubicBezTo>
                  <a:pt x="19672" y="6124"/>
                  <a:pt x="19841" y="5973"/>
                  <a:pt x="20049" y="5973"/>
                </a:cubicBezTo>
                <a:close/>
                <a:moveTo>
                  <a:pt x="20049" y="2808"/>
                </a:moveTo>
                <a:cubicBezTo>
                  <a:pt x="19823" y="2808"/>
                  <a:pt x="19653" y="2619"/>
                  <a:pt x="19653" y="2412"/>
                </a:cubicBezTo>
                <a:cubicBezTo>
                  <a:pt x="19653" y="2186"/>
                  <a:pt x="19823" y="2016"/>
                  <a:pt x="20049" y="2016"/>
                </a:cubicBezTo>
                <a:cubicBezTo>
                  <a:pt x="20256" y="2016"/>
                  <a:pt x="20444" y="2186"/>
                  <a:pt x="20444" y="2412"/>
                </a:cubicBezTo>
                <a:cubicBezTo>
                  <a:pt x="20444" y="2619"/>
                  <a:pt x="20256" y="2808"/>
                  <a:pt x="20049" y="2808"/>
                </a:cubicBezTo>
                <a:close/>
                <a:moveTo>
                  <a:pt x="20049" y="829"/>
                </a:moveTo>
                <a:cubicBezTo>
                  <a:pt x="19841" y="829"/>
                  <a:pt x="19672" y="660"/>
                  <a:pt x="19672" y="452"/>
                </a:cubicBezTo>
                <a:cubicBezTo>
                  <a:pt x="19672" y="245"/>
                  <a:pt x="19841" y="76"/>
                  <a:pt x="20049" y="76"/>
                </a:cubicBezTo>
                <a:cubicBezTo>
                  <a:pt x="20256" y="76"/>
                  <a:pt x="20426" y="245"/>
                  <a:pt x="20426" y="452"/>
                </a:cubicBezTo>
                <a:cubicBezTo>
                  <a:pt x="20426" y="660"/>
                  <a:pt x="20256" y="829"/>
                  <a:pt x="20049" y="829"/>
                </a:cubicBezTo>
                <a:close/>
                <a:moveTo>
                  <a:pt x="18089" y="53853"/>
                </a:moveTo>
                <a:cubicBezTo>
                  <a:pt x="18051" y="53853"/>
                  <a:pt x="18014" y="53834"/>
                  <a:pt x="17995" y="53834"/>
                </a:cubicBezTo>
                <a:cubicBezTo>
                  <a:pt x="17882" y="53777"/>
                  <a:pt x="17788" y="53721"/>
                  <a:pt x="17693" y="53645"/>
                </a:cubicBezTo>
                <a:cubicBezTo>
                  <a:pt x="17637" y="53570"/>
                  <a:pt x="17599" y="53476"/>
                  <a:pt x="17599" y="53363"/>
                </a:cubicBezTo>
                <a:cubicBezTo>
                  <a:pt x="17599" y="53099"/>
                  <a:pt x="17825" y="52873"/>
                  <a:pt x="18089" y="52873"/>
                </a:cubicBezTo>
                <a:cubicBezTo>
                  <a:pt x="18353" y="52873"/>
                  <a:pt x="18579" y="53099"/>
                  <a:pt x="18579" y="53363"/>
                </a:cubicBezTo>
                <a:cubicBezTo>
                  <a:pt x="18579" y="53626"/>
                  <a:pt x="18353" y="53853"/>
                  <a:pt x="18089" y="53853"/>
                </a:cubicBezTo>
                <a:close/>
                <a:moveTo>
                  <a:pt x="18089" y="51855"/>
                </a:moveTo>
                <a:cubicBezTo>
                  <a:pt x="17844" y="51855"/>
                  <a:pt x="17637" y="51648"/>
                  <a:pt x="17637" y="51403"/>
                </a:cubicBezTo>
                <a:cubicBezTo>
                  <a:pt x="17637" y="51158"/>
                  <a:pt x="17844" y="50951"/>
                  <a:pt x="18089" y="50951"/>
                </a:cubicBezTo>
                <a:cubicBezTo>
                  <a:pt x="18334" y="50951"/>
                  <a:pt x="18541" y="51158"/>
                  <a:pt x="18541" y="51403"/>
                </a:cubicBezTo>
                <a:cubicBezTo>
                  <a:pt x="18541" y="51648"/>
                  <a:pt x="18334" y="51855"/>
                  <a:pt x="18089" y="51855"/>
                </a:cubicBezTo>
                <a:close/>
                <a:moveTo>
                  <a:pt x="18089" y="49896"/>
                </a:moveTo>
                <a:cubicBezTo>
                  <a:pt x="17844" y="49896"/>
                  <a:pt x="17637" y="49688"/>
                  <a:pt x="17637" y="49443"/>
                </a:cubicBezTo>
                <a:cubicBezTo>
                  <a:pt x="17637" y="49198"/>
                  <a:pt x="17844" y="49010"/>
                  <a:pt x="18089" y="49010"/>
                </a:cubicBezTo>
                <a:cubicBezTo>
                  <a:pt x="18334" y="49010"/>
                  <a:pt x="18541" y="49198"/>
                  <a:pt x="18541" y="49443"/>
                </a:cubicBezTo>
                <a:cubicBezTo>
                  <a:pt x="18541" y="49688"/>
                  <a:pt x="18334" y="49896"/>
                  <a:pt x="18089" y="49896"/>
                </a:cubicBezTo>
                <a:close/>
                <a:moveTo>
                  <a:pt x="18089" y="39231"/>
                </a:moveTo>
                <a:cubicBezTo>
                  <a:pt x="18334" y="39231"/>
                  <a:pt x="18522" y="39419"/>
                  <a:pt x="18522" y="39645"/>
                </a:cubicBezTo>
                <a:cubicBezTo>
                  <a:pt x="18522" y="39890"/>
                  <a:pt x="18334" y="40079"/>
                  <a:pt x="18089" y="40079"/>
                </a:cubicBezTo>
                <a:cubicBezTo>
                  <a:pt x="17844" y="40079"/>
                  <a:pt x="17656" y="39890"/>
                  <a:pt x="17656" y="39645"/>
                </a:cubicBezTo>
                <a:cubicBezTo>
                  <a:pt x="17656" y="39419"/>
                  <a:pt x="17844" y="39231"/>
                  <a:pt x="18089" y="39231"/>
                </a:cubicBezTo>
                <a:close/>
                <a:moveTo>
                  <a:pt x="18089" y="42001"/>
                </a:moveTo>
                <a:cubicBezTo>
                  <a:pt x="17863" y="42001"/>
                  <a:pt x="17693" y="41831"/>
                  <a:pt x="17693" y="41605"/>
                </a:cubicBezTo>
                <a:cubicBezTo>
                  <a:pt x="17693" y="41398"/>
                  <a:pt x="17863" y="41209"/>
                  <a:pt x="18089" y="41209"/>
                </a:cubicBezTo>
                <a:cubicBezTo>
                  <a:pt x="18315" y="41209"/>
                  <a:pt x="18485" y="41398"/>
                  <a:pt x="18485" y="41605"/>
                </a:cubicBezTo>
                <a:cubicBezTo>
                  <a:pt x="18485" y="41831"/>
                  <a:pt x="18315" y="42001"/>
                  <a:pt x="18089" y="42001"/>
                </a:cubicBezTo>
                <a:close/>
                <a:moveTo>
                  <a:pt x="18089" y="43960"/>
                </a:moveTo>
                <a:cubicBezTo>
                  <a:pt x="17863" y="43960"/>
                  <a:pt x="17693" y="43791"/>
                  <a:pt x="17693" y="43564"/>
                </a:cubicBezTo>
                <a:cubicBezTo>
                  <a:pt x="17693" y="43357"/>
                  <a:pt x="17863" y="43169"/>
                  <a:pt x="18089" y="43169"/>
                </a:cubicBezTo>
                <a:cubicBezTo>
                  <a:pt x="18315" y="43169"/>
                  <a:pt x="18485" y="43357"/>
                  <a:pt x="18485" y="43564"/>
                </a:cubicBezTo>
                <a:cubicBezTo>
                  <a:pt x="18485" y="43791"/>
                  <a:pt x="18315" y="43960"/>
                  <a:pt x="18089" y="43960"/>
                </a:cubicBezTo>
                <a:close/>
                <a:moveTo>
                  <a:pt x="18089" y="47088"/>
                </a:moveTo>
                <a:cubicBezTo>
                  <a:pt x="18315" y="47088"/>
                  <a:pt x="18504" y="47258"/>
                  <a:pt x="18504" y="47484"/>
                </a:cubicBezTo>
                <a:cubicBezTo>
                  <a:pt x="18504" y="47710"/>
                  <a:pt x="18315" y="47898"/>
                  <a:pt x="18089" y="47898"/>
                </a:cubicBezTo>
                <a:cubicBezTo>
                  <a:pt x="17863" y="47898"/>
                  <a:pt x="17674" y="47710"/>
                  <a:pt x="17674" y="47484"/>
                </a:cubicBezTo>
                <a:cubicBezTo>
                  <a:pt x="17674" y="47258"/>
                  <a:pt x="17863" y="47088"/>
                  <a:pt x="18089" y="47088"/>
                </a:cubicBezTo>
                <a:close/>
                <a:moveTo>
                  <a:pt x="18089" y="45110"/>
                </a:moveTo>
                <a:cubicBezTo>
                  <a:pt x="18315" y="45110"/>
                  <a:pt x="18504" y="45298"/>
                  <a:pt x="18504" y="45524"/>
                </a:cubicBezTo>
                <a:cubicBezTo>
                  <a:pt x="18504" y="45750"/>
                  <a:pt x="18315" y="45939"/>
                  <a:pt x="18089" y="45939"/>
                </a:cubicBezTo>
                <a:cubicBezTo>
                  <a:pt x="17863" y="45939"/>
                  <a:pt x="17674" y="45750"/>
                  <a:pt x="17674" y="45524"/>
                </a:cubicBezTo>
                <a:cubicBezTo>
                  <a:pt x="17674" y="45298"/>
                  <a:pt x="17863" y="45110"/>
                  <a:pt x="18089" y="45110"/>
                </a:cubicBezTo>
                <a:close/>
                <a:moveTo>
                  <a:pt x="18089" y="38119"/>
                </a:moveTo>
                <a:cubicBezTo>
                  <a:pt x="17844" y="38119"/>
                  <a:pt x="17656" y="37930"/>
                  <a:pt x="17656" y="37686"/>
                </a:cubicBezTo>
                <a:cubicBezTo>
                  <a:pt x="17656" y="37459"/>
                  <a:pt x="17844" y="37252"/>
                  <a:pt x="18089" y="37252"/>
                </a:cubicBezTo>
                <a:cubicBezTo>
                  <a:pt x="18334" y="37252"/>
                  <a:pt x="18522" y="37459"/>
                  <a:pt x="18522" y="37686"/>
                </a:cubicBezTo>
                <a:cubicBezTo>
                  <a:pt x="18522" y="37930"/>
                  <a:pt x="18334" y="38119"/>
                  <a:pt x="18089" y="38119"/>
                </a:cubicBezTo>
                <a:close/>
                <a:moveTo>
                  <a:pt x="18089" y="36159"/>
                </a:moveTo>
                <a:cubicBezTo>
                  <a:pt x="17844" y="36159"/>
                  <a:pt x="17656" y="35971"/>
                  <a:pt x="17656" y="35726"/>
                </a:cubicBezTo>
                <a:cubicBezTo>
                  <a:pt x="17656" y="35481"/>
                  <a:pt x="17844" y="35293"/>
                  <a:pt x="18089" y="35293"/>
                </a:cubicBezTo>
                <a:cubicBezTo>
                  <a:pt x="18334" y="35293"/>
                  <a:pt x="18522" y="35481"/>
                  <a:pt x="18522" y="35726"/>
                </a:cubicBezTo>
                <a:cubicBezTo>
                  <a:pt x="18522" y="35971"/>
                  <a:pt x="18334" y="36159"/>
                  <a:pt x="18089" y="36159"/>
                </a:cubicBezTo>
                <a:close/>
                <a:moveTo>
                  <a:pt x="18089" y="33352"/>
                </a:moveTo>
                <a:cubicBezTo>
                  <a:pt x="18315" y="33352"/>
                  <a:pt x="18504" y="33540"/>
                  <a:pt x="18504" y="33766"/>
                </a:cubicBezTo>
                <a:cubicBezTo>
                  <a:pt x="18504" y="33992"/>
                  <a:pt x="18315" y="34200"/>
                  <a:pt x="18089" y="34200"/>
                </a:cubicBezTo>
                <a:cubicBezTo>
                  <a:pt x="17863" y="34200"/>
                  <a:pt x="17656" y="34011"/>
                  <a:pt x="17656" y="33766"/>
                </a:cubicBezTo>
                <a:cubicBezTo>
                  <a:pt x="17656" y="33540"/>
                  <a:pt x="17863" y="33352"/>
                  <a:pt x="18089" y="33352"/>
                </a:cubicBezTo>
                <a:close/>
                <a:moveTo>
                  <a:pt x="18089" y="32240"/>
                </a:moveTo>
                <a:cubicBezTo>
                  <a:pt x="17844" y="32240"/>
                  <a:pt x="17656" y="32052"/>
                  <a:pt x="17656" y="31807"/>
                </a:cubicBezTo>
                <a:cubicBezTo>
                  <a:pt x="17656" y="31562"/>
                  <a:pt x="17844" y="31354"/>
                  <a:pt x="18089" y="31354"/>
                </a:cubicBezTo>
                <a:cubicBezTo>
                  <a:pt x="18334" y="31354"/>
                  <a:pt x="18522" y="31562"/>
                  <a:pt x="18522" y="31807"/>
                </a:cubicBezTo>
                <a:cubicBezTo>
                  <a:pt x="18522" y="32052"/>
                  <a:pt x="18334" y="32240"/>
                  <a:pt x="18089" y="32240"/>
                </a:cubicBezTo>
                <a:close/>
                <a:moveTo>
                  <a:pt x="18089" y="30280"/>
                </a:moveTo>
                <a:cubicBezTo>
                  <a:pt x="17844" y="30280"/>
                  <a:pt x="17656" y="30092"/>
                  <a:pt x="17656" y="29847"/>
                </a:cubicBezTo>
                <a:cubicBezTo>
                  <a:pt x="17656" y="29602"/>
                  <a:pt x="17844" y="29414"/>
                  <a:pt x="18089" y="29414"/>
                </a:cubicBezTo>
                <a:cubicBezTo>
                  <a:pt x="18334" y="29414"/>
                  <a:pt x="18522" y="29602"/>
                  <a:pt x="18522" y="29847"/>
                </a:cubicBezTo>
                <a:cubicBezTo>
                  <a:pt x="18522" y="30092"/>
                  <a:pt x="18334" y="30280"/>
                  <a:pt x="18089" y="30280"/>
                </a:cubicBezTo>
                <a:close/>
                <a:moveTo>
                  <a:pt x="18089" y="28321"/>
                </a:moveTo>
                <a:cubicBezTo>
                  <a:pt x="17844" y="28321"/>
                  <a:pt x="17656" y="28132"/>
                  <a:pt x="17656" y="27887"/>
                </a:cubicBezTo>
                <a:cubicBezTo>
                  <a:pt x="17656" y="27642"/>
                  <a:pt x="17844" y="27454"/>
                  <a:pt x="18089" y="27454"/>
                </a:cubicBezTo>
                <a:cubicBezTo>
                  <a:pt x="18334" y="27454"/>
                  <a:pt x="18522" y="27642"/>
                  <a:pt x="18522" y="27887"/>
                </a:cubicBezTo>
                <a:cubicBezTo>
                  <a:pt x="18522" y="28132"/>
                  <a:pt x="18334" y="28321"/>
                  <a:pt x="18089" y="28321"/>
                </a:cubicBezTo>
                <a:close/>
                <a:moveTo>
                  <a:pt x="18089" y="26361"/>
                </a:moveTo>
                <a:cubicBezTo>
                  <a:pt x="17863" y="26361"/>
                  <a:pt x="17656" y="26173"/>
                  <a:pt x="17656" y="25928"/>
                </a:cubicBezTo>
                <a:cubicBezTo>
                  <a:pt x="17656" y="25702"/>
                  <a:pt x="17863" y="25513"/>
                  <a:pt x="18089" y="25513"/>
                </a:cubicBezTo>
                <a:cubicBezTo>
                  <a:pt x="18315" y="25513"/>
                  <a:pt x="18504" y="25702"/>
                  <a:pt x="18504" y="25928"/>
                </a:cubicBezTo>
                <a:cubicBezTo>
                  <a:pt x="18504" y="26173"/>
                  <a:pt x="18315" y="26361"/>
                  <a:pt x="18089" y="26361"/>
                </a:cubicBezTo>
                <a:close/>
                <a:moveTo>
                  <a:pt x="18089" y="24383"/>
                </a:moveTo>
                <a:cubicBezTo>
                  <a:pt x="17863" y="24383"/>
                  <a:pt x="17656" y="24194"/>
                  <a:pt x="17656" y="23968"/>
                </a:cubicBezTo>
                <a:cubicBezTo>
                  <a:pt x="17656" y="23742"/>
                  <a:pt x="17863" y="23554"/>
                  <a:pt x="18089" y="23554"/>
                </a:cubicBezTo>
                <a:cubicBezTo>
                  <a:pt x="18315" y="23554"/>
                  <a:pt x="18504" y="23742"/>
                  <a:pt x="18504" y="23968"/>
                </a:cubicBezTo>
                <a:cubicBezTo>
                  <a:pt x="18504" y="24194"/>
                  <a:pt x="18315" y="24383"/>
                  <a:pt x="18089" y="24383"/>
                </a:cubicBezTo>
                <a:close/>
                <a:moveTo>
                  <a:pt x="18089" y="22442"/>
                </a:moveTo>
                <a:cubicBezTo>
                  <a:pt x="17863" y="22442"/>
                  <a:pt x="17656" y="22235"/>
                  <a:pt x="17656" y="22008"/>
                </a:cubicBezTo>
                <a:cubicBezTo>
                  <a:pt x="17656" y="21763"/>
                  <a:pt x="17863" y="21575"/>
                  <a:pt x="18089" y="21575"/>
                </a:cubicBezTo>
                <a:cubicBezTo>
                  <a:pt x="18315" y="21575"/>
                  <a:pt x="18504" y="21763"/>
                  <a:pt x="18504" y="22008"/>
                </a:cubicBezTo>
                <a:cubicBezTo>
                  <a:pt x="18504" y="22235"/>
                  <a:pt x="18315" y="22442"/>
                  <a:pt x="18089" y="22442"/>
                </a:cubicBezTo>
                <a:close/>
                <a:moveTo>
                  <a:pt x="18089" y="20463"/>
                </a:moveTo>
                <a:cubicBezTo>
                  <a:pt x="17863" y="20463"/>
                  <a:pt x="17674" y="20275"/>
                  <a:pt x="17674" y="20049"/>
                </a:cubicBezTo>
                <a:cubicBezTo>
                  <a:pt x="17674" y="19823"/>
                  <a:pt x="17863" y="19634"/>
                  <a:pt x="18089" y="19634"/>
                </a:cubicBezTo>
                <a:cubicBezTo>
                  <a:pt x="18315" y="19634"/>
                  <a:pt x="18504" y="19823"/>
                  <a:pt x="18504" y="20049"/>
                </a:cubicBezTo>
                <a:cubicBezTo>
                  <a:pt x="18504" y="20275"/>
                  <a:pt x="18315" y="20463"/>
                  <a:pt x="18089" y="20463"/>
                </a:cubicBezTo>
                <a:close/>
                <a:moveTo>
                  <a:pt x="18089" y="18485"/>
                </a:moveTo>
                <a:cubicBezTo>
                  <a:pt x="17863" y="18485"/>
                  <a:pt x="17693" y="18296"/>
                  <a:pt x="17693" y="18089"/>
                </a:cubicBezTo>
                <a:cubicBezTo>
                  <a:pt x="17693" y="17863"/>
                  <a:pt x="17863" y="17693"/>
                  <a:pt x="18089" y="17693"/>
                </a:cubicBezTo>
                <a:cubicBezTo>
                  <a:pt x="18315" y="17693"/>
                  <a:pt x="18485" y="17863"/>
                  <a:pt x="18485" y="18089"/>
                </a:cubicBezTo>
                <a:cubicBezTo>
                  <a:pt x="18485" y="18296"/>
                  <a:pt x="18315" y="18485"/>
                  <a:pt x="18089" y="18485"/>
                </a:cubicBezTo>
                <a:close/>
                <a:moveTo>
                  <a:pt x="18089" y="16525"/>
                </a:moveTo>
                <a:cubicBezTo>
                  <a:pt x="17863" y="16525"/>
                  <a:pt x="17693" y="16337"/>
                  <a:pt x="17693" y="16130"/>
                </a:cubicBezTo>
                <a:cubicBezTo>
                  <a:pt x="17693" y="15903"/>
                  <a:pt x="17863" y="15715"/>
                  <a:pt x="18089" y="15715"/>
                </a:cubicBezTo>
                <a:cubicBezTo>
                  <a:pt x="18315" y="15715"/>
                  <a:pt x="18485" y="15903"/>
                  <a:pt x="18485" y="16130"/>
                </a:cubicBezTo>
                <a:cubicBezTo>
                  <a:pt x="18485" y="16337"/>
                  <a:pt x="18315" y="16525"/>
                  <a:pt x="18089" y="16525"/>
                </a:cubicBezTo>
                <a:close/>
                <a:moveTo>
                  <a:pt x="18089" y="14566"/>
                </a:moveTo>
                <a:cubicBezTo>
                  <a:pt x="17863" y="14566"/>
                  <a:pt x="17693" y="14377"/>
                  <a:pt x="17693" y="14170"/>
                </a:cubicBezTo>
                <a:cubicBezTo>
                  <a:pt x="17693" y="13944"/>
                  <a:pt x="17863" y="13774"/>
                  <a:pt x="18089" y="13774"/>
                </a:cubicBezTo>
                <a:cubicBezTo>
                  <a:pt x="18296" y="13774"/>
                  <a:pt x="18485" y="13944"/>
                  <a:pt x="18485" y="14170"/>
                </a:cubicBezTo>
                <a:cubicBezTo>
                  <a:pt x="18485" y="14377"/>
                  <a:pt x="18296" y="14566"/>
                  <a:pt x="18089" y="14566"/>
                </a:cubicBezTo>
                <a:close/>
                <a:moveTo>
                  <a:pt x="18089" y="12587"/>
                </a:moveTo>
                <a:cubicBezTo>
                  <a:pt x="17863" y="12587"/>
                  <a:pt x="17693" y="12418"/>
                  <a:pt x="17693" y="12210"/>
                </a:cubicBezTo>
                <a:cubicBezTo>
                  <a:pt x="17693" y="11984"/>
                  <a:pt x="17863" y="11815"/>
                  <a:pt x="18089" y="11815"/>
                </a:cubicBezTo>
                <a:cubicBezTo>
                  <a:pt x="18296" y="11815"/>
                  <a:pt x="18485" y="11984"/>
                  <a:pt x="18485" y="12210"/>
                </a:cubicBezTo>
                <a:cubicBezTo>
                  <a:pt x="18485" y="12418"/>
                  <a:pt x="18296" y="12587"/>
                  <a:pt x="18089" y="12587"/>
                </a:cubicBezTo>
                <a:close/>
                <a:moveTo>
                  <a:pt x="18466" y="10232"/>
                </a:moveTo>
                <a:cubicBezTo>
                  <a:pt x="18466" y="10458"/>
                  <a:pt x="18296" y="10627"/>
                  <a:pt x="18089" y="10627"/>
                </a:cubicBezTo>
                <a:cubicBezTo>
                  <a:pt x="17882" y="10627"/>
                  <a:pt x="17712" y="10458"/>
                  <a:pt x="17712" y="10232"/>
                </a:cubicBezTo>
                <a:cubicBezTo>
                  <a:pt x="17712" y="10025"/>
                  <a:pt x="17882" y="9855"/>
                  <a:pt x="18089" y="9855"/>
                </a:cubicBezTo>
                <a:cubicBezTo>
                  <a:pt x="18296" y="9855"/>
                  <a:pt x="18466" y="10025"/>
                  <a:pt x="18466" y="10232"/>
                </a:cubicBezTo>
                <a:close/>
                <a:moveTo>
                  <a:pt x="18089" y="8687"/>
                </a:moveTo>
                <a:cubicBezTo>
                  <a:pt x="17863" y="8687"/>
                  <a:pt x="17693" y="8498"/>
                  <a:pt x="17693" y="8291"/>
                </a:cubicBezTo>
                <a:cubicBezTo>
                  <a:pt x="17693" y="8065"/>
                  <a:pt x="17863" y="7895"/>
                  <a:pt x="18089" y="7895"/>
                </a:cubicBezTo>
                <a:cubicBezTo>
                  <a:pt x="18296" y="7895"/>
                  <a:pt x="18485" y="8065"/>
                  <a:pt x="18485" y="8291"/>
                </a:cubicBezTo>
                <a:cubicBezTo>
                  <a:pt x="18485" y="8498"/>
                  <a:pt x="18296" y="8687"/>
                  <a:pt x="18089" y="8687"/>
                </a:cubicBezTo>
                <a:close/>
                <a:moveTo>
                  <a:pt x="18089" y="6708"/>
                </a:moveTo>
                <a:cubicBezTo>
                  <a:pt x="17863" y="6708"/>
                  <a:pt x="17693" y="6539"/>
                  <a:pt x="17693" y="6331"/>
                </a:cubicBezTo>
                <a:cubicBezTo>
                  <a:pt x="17693" y="6105"/>
                  <a:pt x="17863" y="5936"/>
                  <a:pt x="18089" y="5936"/>
                </a:cubicBezTo>
                <a:cubicBezTo>
                  <a:pt x="18296" y="5936"/>
                  <a:pt x="18485" y="6105"/>
                  <a:pt x="18485" y="6331"/>
                </a:cubicBezTo>
                <a:cubicBezTo>
                  <a:pt x="18485" y="6539"/>
                  <a:pt x="18296" y="6708"/>
                  <a:pt x="18089" y="6708"/>
                </a:cubicBezTo>
                <a:close/>
                <a:moveTo>
                  <a:pt x="18089" y="4749"/>
                </a:moveTo>
                <a:cubicBezTo>
                  <a:pt x="17863" y="4749"/>
                  <a:pt x="17693" y="4579"/>
                  <a:pt x="17693" y="4372"/>
                </a:cubicBezTo>
                <a:cubicBezTo>
                  <a:pt x="17693" y="4146"/>
                  <a:pt x="17863" y="3976"/>
                  <a:pt x="18089" y="3976"/>
                </a:cubicBezTo>
                <a:cubicBezTo>
                  <a:pt x="18296" y="3976"/>
                  <a:pt x="18485" y="4146"/>
                  <a:pt x="18485" y="4372"/>
                </a:cubicBezTo>
                <a:cubicBezTo>
                  <a:pt x="18485" y="4579"/>
                  <a:pt x="18296" y="4749"/>
                  <a:pt x="18089" y="4749"/>
                </a:cubicBezTo>
                <a:close/>
                <a:moveTo>
                  <a:pt x="18089" y="2770"/>
                </a:moveTo>
                <a:cubicBezTo>
                  <a:pt x="17882" y="2770"/>
                  <a:pt x="17712" y="2600"/>
                  <a:pt x="17712" y="2393"/>
                </a:cubicBezTo>
                <a:cubicBezTo>
                  <a:pt x="17712" y="2205"/>
                  <a:pt x="17882" y="2035"/>
                  <a:pt x="18089" y="2035"/>
                </a:cubicBezTo>
                <a:cubicBezTo>
                  <a:pt x="18296" y="2035"/>
                  <a:pt x="18466" y="2205"/>
                  <a:pt x="18466" y="2393"/>
                </a:cubicBezTo>
                <a:cubicBezTo>
                  <a:pt x="18466" y="2600"/>
                  <a:pt x="18296" y="2770"/>
                  <a:pt x="18089" y="2770"/>
                </a:cubicBezTo>
                <a:close/>
                <a:moveTo>
                  <a:pt x="18089" y="810"/>
                </a:moveTo>
                <a:cubicBezTo>
                  <a:pt x="17882" y="810"/>
                  <a:pt x="17712" y="641"/>
                  <a:pt x="17712" y="434"/>
                </a:cubicBezTo>
                <a:cubicBezTo>
                  <a:pt x="17712" y="226"/>
                  <a:pt x="17882" y="57"/>
                  <a:pt x="18089" y="57"/>
                </a:cubicBezTo>
                <a:cubicBezTo>
                  <a:pt x="18296" y="57"/>
                  <a:pt x="18466" y="226"/>
                  <a:pt x="18466" y="434"/>
                </a:cubicBezTo>
                <a:cubicBezTo>
                  <a:pt x="18466" y="641"/>
                  <a:pt x="18296" y="810"/>
                  <a:pt x="18089" y="810"/>
                </a:cubicBezTo>
                <a:close/>
                <a:moveTo>
                  <a:pt x="16129" y="51836"/>
                </a:moveTo>
                <a:cubicBezTo>
                  <a:pt x="15884" y="51836"/>
                  <a:pt x="15677" y="51648"/>
                  <a:pt x="15677" y="51403"/>
                </a:cubicBezTo>
                <a:cubicBezTo>
                  <a:pt x="15677" y="51158"/>
                  <a:pt x="15884" y="50951"/>
                  <a:pt x="16129" y="50951"/>
                </a:cubicBezTo>
                <a:cubicBezTo>
                  <a:pt x="16374" y="50951"/>
                  <a:pt x="16563" y="51158"/>
                  <a:pt x="16563" y="51403"/>
                </a:cubicBezTo>
                <a:cubicBezTo>
                  <a:pt x="16563" y="51648"/>
                  <a:pt x="16374" y="51836"/>
                  <a:pt x="16129" y="51836"/>
                </a:cubicBezTo>
                <a:close/>
                <a:moveTo>
                  <a:pt x="16129" y="49877"/>
                </a:moveTo>
                <a:cubicBezTo>
                  <a:pt x="15884" y="49877"/>
                  <a:pt x="15677" y="49688"/>
                  <a:pt x="15677" y="49443"/>
                </a:cubicBezTo>
                <a:cubicBezTo>
                  <a:pt x="15677" y="49198"/>
                  <a:pt x="15884" y="48991"/>
                  <a:pt x="16129" y="48991"/>
                </a:cubicBezTo>
                <a:cubicBezTo>
                  <a:pt x="16374" y="48991"/>
                  <a:pt x="16563" y="49198"/>
                  <a:pt x="16563" y="49443"/>
                </a:cubicBezTo>
                <a:cubicBezTo>
                  <a:pt x="16563" y="49688"/>
                  <a:pt x="16374" y="49877"/>
                  <a:pt x="16129" y="49877"/>
                </a:cubicBezTo>
                <a:close/>
                <a:moveTo>
                  <a:pt x="16129" y="47917"/>
                </a:moveTo>
                <a:cubicBezTo>
                  <a:pt x="15884" y="47917"/>
                  <a:pt x="15677" y="47729"/>
                  <a:pt x="15677" y="47484"/>
                </a:cubicBezTo>
                <a:cubicBezTo>
                  <a:pt x="15677" y="47239"/>
                  <a:pt x="15884" y="47031"/>
                  <a:pt x="16129" y="47031"/>
                </a:cubicBezTo>
                <a:cubicBezTo>
                  <a:pt x="16374" y="47031"/>
                  <a:pt x="16563" y="47239"/>
                  <a:pt x="16563" y="47484"/>
                </a:cubicBezTo>
                <a:cubicBezTo>
                  <a:pt x="16563" y="47729"/>
                  <a:pt x="16374" y="47917"/>
                  <a:pt x="16129" y="47917"/>
                </a:cubicBezTo>
                <a:close/>
                <a:moveTo>
                  <a:pt x="16129" y="45957"/>
                </a:moveTo>
                <a:cubicBezTo>
                  <a:pt x="15884" y="45957"/>
                  <a:pt x="15677" y="45769"/>
                  <a:pt x="15677" y="45524"/>
                </a:cubicBezTo>
                <a:cubicBezTo>
                  <a:pt x="15677" y="45279"/>
                  <a:pt x="15884" y="45072"/>
                  <a:pt x="16129" y="45072"/>
                </a:cubicBezTo>
                <a:cubicBezTo>
                  <a:pt x="16374" y="45072"/>
                  <a:pt x="16563" y="45279"/>
                  <a:pt x="16563" y="45524"/>
                </a:cubicBezTo>
                <a:cubicBezTo>
                  <a:pt x="16563" y="45769"/>
                  <a:pt x="16374" y="45957"/>
                  <a:pt x="16129" y="45957"/>
                </a:cubicBezTo>
                <a:close/>
                <a:moveTo>
                  <a:pt x="16129" y="35293"/>
                </a:moveTo>
                <a:cubicBezTo>
                  <a:pt x="16374" y="35293"/>
                  <a:pt x="16563" y="35481"/>
                  <a:pt x="16563" y="35726"/>
                </a:cubicBezTo>
                <a:cubicBezTo>
                  <a:pt x="16563" y="35952"/>
                  <a:pt x="16374" y="36159"/>
                  <a:pt x="16129" y="36159"/>
                </a:cubicBezTo>
                <a:cubicBezTo>
                  <a:pt x="15884" y="36159"/>
                  <a:pt x="15696" y="35952"/>
                  <a:pt x="15696" y="35726"/>
                </a:cubicBezTo>
                <a:cubicBezTo>
                  <a:pt x="15696" y="35481"/>
                  <a:pt x="15884" y="35293"/>
                  <a:pt x="16129" y="35293"/>
                </a:cubicBezTo>
                <a:close/>
                <a:moveTo>
                  <a:pt x="16129" y="37252"/>
                </a:moveTo>
                <a:cubicBezTo>
                  <a:pt x="16374" y="37252"/>
                  <a:pt x="16563" y="37441"/>
                  <a:pt x="16563" y="37686"/>
                </a:cubicBezTo>
                <a:cubicBezTo>
                  <a:pt x="16563" y="37930"/>
                  <a:pt x="16374" y="38119"/>
                  <a:pt x="16129" y="38119"/>
                </a:cubicBezTo>
                <a:cubicBezTo>
                  <a:pt x="15884" y="38119"/>
                  <a:pt x="15696" y="37930"/>
                  <a:pt x="15696" y="37686"/>
                </a:cubicBezTo>
                <a:cubicBezTo>
                  <a:pt x="15696" y="37441"/>
                  <a:pt x="15884" y="37252"/>
                  <a:pt x="16129" y="37252"/>
                </a:cubicBezTo>
                <a:close/>
                <a:moveTo>
                  <a:pt x="16129" y="40060"/>
                </a:moveTo>
                <a:cubicBezTo>
                  <a:pt x="15884" y="40060"/>
                  <a:pt x="15696" y="39871"/>
                  <a:pt x="15696" y="39645"/>
                </a:cubicBezTo>
                <a:cubicBezTo>
                  <a:pt x="15696" y="39400"/>
                  <a:pt x="15884" y="39212"/>
                  <a:pt x="16129" y="39212"/>
                </a:cubicBezTo>
                <a:cubicBezTo>
                  <a:pt x="16355" y="39212"/>
                  <a:pt x="16563" y="39419"/>
                  <a:pt x="16563" y="39645"/>
                </a:cubicBezTo>
                <a:cubicBezTo>
                  <a:pt x="16563" y="39871"/>
                  <a:pt x="16355" y="40060"/>
                  <a:pt x="16129" y="40060"/>
                </a:cubicBezTo>
                <a:close/>
                <a:moveTo>
                  <a:pt x="16129" y="43131"/>
                </a:moveTo>
                <a:cubicBezTo>
                  <a:pt x="16374" y="43131"/>
                  <a:pt x="16563" y="43319"/>
                  <a:pt x="16563" y="43564"/>
                </a:cubicBezTo>
                <a:cubicBezTo>
                  <a:pt x="16563" y="43809"/>
                  <a:pt x="16374" y="43998"/>
                  <a:pt x="16129" y="43998"/>
                </a:cubicBezTo>
                <a:cubicBezTo>
                  <a:pt x="15884" y="43998"/>
                  <a:pt x="15696" y="43809"/>
                  <a:pt x="15696" y="43564"/>
                </a:cubicBezTo>
                <a:cubicBezTo>
                  <a:pt x="15696" y="43319"/>
                  <a:pt x="15884" y="43131"/>
                  <a:pt x="16129" y="43131"/>
                </a:cubicBezTo>
                <a:close/>
                <a:moveTo>
                  <a:pt x="16129" y="41153"/>
                </a:moveTo>
                <a:cubicBezTo>
                  <a:pt x="16374" y="41153"/>
                  <a:pt x="16563" y="41360"/>
                  <a:pt x="16563" y="41605"/>
                </a:cubicBezTo>
                <a:cubicBezTo>
                  <a:pt x="16563" y="41850"/>
                  <a:pt x="16374" y="42038"/>
                  <a:pt x="16129" y="42038"/>
                </a:cubicBezTo>
                <a:cubicBezTo>
                  <a:pt x="15884" y="42038"/>
                  <a:pt x="15696" y="41850"/>
                  <a:pt x="15696" y="41605"/>
                </a:cubicBezTo>
                <a:cubicBezTo>
                  <a:pt x="15696" y="41360"/>
                  <a:pt x="15884" y="41153"/>
                  <a:pt x="16129" y="41153"/>
                </a:cubicBezTo>
                <a:close/>
                <a:moveTo>
                  <a:pt x="16129" y="34200"/>
                </a:moveTo>
                <a:cubicBezTo>
                  <a:pt x="15884" y="34200"/>
                  <a:pt x="15696" y="34011"/>
                  <a:pt x="15696" y="33766"/>
                </a:cubicBezTo>
                <a:cubicBezTo>
                  <a:pt x="15696" y="33521"/>
                  <a:pt x="15884" y="33314"/>
                  <a:pt x="16129" y="33314"/>
                </a:cubicBezTo>
                <a:cubicBezTo>
                  <a:pt x="16374" y="33314"/>
                  <a:pt x="16563" y="33521"/>
                  <a:pt x="16563" y="33766"/>
                </a:cubicBezTo>
                <a:cubicBezTo>
                  <a:pt x="16563" y="34011"/>
                  <a:pt x="16374" y="34200"/>
                  <a:pt x="16129" y="34200"/>
                </a:cubicBezTo>
                <a:close/>
                <a:moveTo>
                  <a:pt x="16129" y="32240"/>
                </a:moveTo>
                <a:cubicBezTo>
                  <a:pt x="15884" y="32240"/>
                  <a:pt x="15696" y="32033"/>
                  <a:pt x="15696" y="31788"/>
                </a:cubicBezTo>
                <a:cubicBezTo>
                  <a:pt x="15696" y="31562"/>
                  <a:pt x="15884" y="31354"/>
                  <a:pt x="16129" y="31354"/>
                </a:cubicBezTo>
                <a:cubicBezTo>
                  <a:pt x="16374" y="31354"/>
                  <a:pt x="16563" y="31543"/>
                  <a:pt x="16563" y="31788"/>
                </a:cubicBezTo>
                <a:cubicBezTo>
                  <a:pt x="16563" y="32033"/>
                  <a:pt x="16374" y="32240"/>
                  <a:pt x="16129" y="32240"/>
                </a:cubicBezTo>
                <a:close/>
                <a:moveTo>
                  <a:pt x="16129" y="30280"/>
                </a:moveTo>
                <a:cubicBezTo>
                  <a:pt x="15884" y="30280"/>
                  <a:pt x="15696" y="30092"/>
                  <a:pt x="15696" y="29847"/>
                </a:cubicBezTo>
                <a:cubicBezTo>
                  <a:pt x="15696" y="29602"/>
                  <a:pt x="15884" y="29395"/>
                  <a:pt x="16129" y="29395"/>
                </a:cubicBezTo>
                <a:cubicBezTo>
                  <a:pt x="16374" y="29395"/>
                  <a:pt x="16563" y="29602"/>
                  <a:pt x="16563" y="29847"/>
                </a:cubicBezTo>
                <a:cubicBezTo>
                  <a:pt x="16563" y="30092"/>
                  <a:pt x="16374" y="30280"/>
                  <a:pt x="16129" y="30280"/>
                </a:cubicBezTo>
                <a:close/>
                <a:moveTo>
                  <a:pt x="16129" y="28321"/>
                </a:moveTo>
                <a:cubicBezTo>
                  <a:pt x="15884" y="28321"/>
                  <a:pt x="15696" y="28113"/>
                  <a:pt x="15696" y="27887"/>
                </a:cubicBezTo>
                <a:cubicBezTo>
                  <a:pt x="15696" y="27642"/>
                  <a:pt x="15884" y="27454"/>
                  <a:pt x="16129" y="27454"/>
                </a:cubicBezTo>
                <a:cubicBezTo>
                  <a:pt x="16374" y="27454"/>
                  <a:pt x="16563" y="27642"/>
                  <a:pt x="16563" y="27887"/>
                </a:cubicBezTo>
                <a:cubicBezTo>
                  <a:pt x="16563" y="28113"/>
                  <a:pt x="16374" y="28321"/>
                  <a:pt x="16129" y="28321"/>
                </a:cubicBezTo>
                <a:close/>
                <a:moveTo>
                  <a:pt x="16129" y="26361"/>
                </a:moveTo>
                <a:cubicBezTo>
                  <a:pt x="15884" y="26361"/>
                  <a:pt x="15696" y="26173"/>
                  <a:pt x="15696" y="25928"/>
                </a:cubicBezTo>
                <a:cubicBezTo>
                  <a:pt x="15696" y="25683"/>
                  <a:pt x="15884" y="25494"/>
                  <a:pt x="16129" y="25494"/>
                </a:cubicBezTo>
                <a:cubicBezTo>
                  <a:pt x="16374" y="25494"/>
                  <a:pt x="16563" y="25683"/>
                  <a:pt x="16563" y="25928"/>
                </a:cubicBezTo>
                <a:cubicBezTo>
                  <a:pt x="16563" y="26173"/>
                  <a:pt x="16374" y="26361"/>
                  <a:pt x="16129" y="26361"/>
                </a:cubicBezTo>
                <a:close/>
                <a:moveTo>
                  <a:pt x="16129" y="24401"/>
                </a:moveTo>
                <a:cubicBezTo>
                  <a:pt x="15884" y="24401"/>
                  <a:pt x="15696" y="24194"/>
                  <a:pt x="15696" y="23968"/>
                </a:cubicBezTo>
                <a:cubicBezTo>
                  <a:pt x="15696" y="23723"/>
                  <a:pt x="15884" y="23535"/>
                  <a:pt x="16129" y="23535"/>
                </a:cubicBezTo>
                <a:cubicBezTo>
                  <a:pt x="16374" y="23535"/>
                  <a:pt x="16563" y="23723"/>
                  <a:pt x="16563" y="23968"/>
                </a:cubicBezTo>
                <a:cubicBezTo>
                  <a:pt x="16563" y="24194"/>
                  <a:pt x="16374" y="24401"/>
                  <a:pt x="16129" y="24401"/>
                </a:cubicBezTo>
                <a:close/>
                <a:moveTo>
                  <a:pt x="16129" y="22442"/>
                </a:moveTo>
                <a:cubicBezTo>
                  <a:pt x="15884" y="22442"/>
                  <a:pt x="15696" y="22235"/>
                  <a:pt x="15696" y="21990"/>
                </a:cubicBezTo>
                <a:cubicBezTo>
                  <a:pt x="15696" y="21745"/>
                  <a:pt x="15884" y="21556"/>
                  <a:pt x="16129" y="21556"/>
                </a:cubicBezTo>
                <a:cubicBezTo>
                  <a:pt x="16374" y="21556"/>
                  <a:pt x="16563" y="21745"/>
                  <a:pt x="16563" y="21990"/>
                </a:cubicBezTo>
                <a:cubicBezTo>
                  <a:pt x="16563" y="22235"/>
                  <a:pt x="16374" y="22442"/>
                  <a:pt x="16129" y="22442"/>
                </a:cubicBezTo>
                <a:close/>
                <a:moveTo>
                  <a:pt x="16129" y="20463"/>
                </a:moveTo>
                <a:cubicBezTo>
                  <a:pt x="15903" y="20463"/>
                  <a:pt x="15715" y="20275"/>
                  <a:pt x="15715" y="20049"/>
                </a:cubicBezTo>
                <a:cubicBezTo>
                  <a:pt x="15715" y="19804"/>
                  <a:pt x="15903" y="19615"/>
                  <a:pt x="16129" y="19615"/>
                </a:cubicBezTo>
                <a:cubicBezTo>
                  <a:pt x="16355" y="19615"/>
                  <a:pt x="16544" y="19804"/>
                  <a:pt x="16544" y="20049"/>
                </a:cubicBezTo>
                <a:cubicBezTo>
                  <a:pt x="16544" y="20275"/>
                  <a:pt x="16355" y="20463"/>
                  <a:pt x="16129" y="20463"/>
                </a:cubicBezTo>
                <a:close/>
                <a:moveTo>
                  <a:pt x="16129" y="18485"/>
                </a:moveTo>
                <a:cubicBezTo>
                  <a:pt x="15903" y="18485"/>
                  <a:pt x="15715" y="18296"/>
                  <a:pt x="15715" y="18070"/>
                </a:cubicBezTo>
                <a:cubicBezTo>
                  <a:pt x="15715" y="17844"/>
                  <a:pt x="15903" y="17656"/>
                  <a:pt x="16129" y="17656"/>
                </a:cubicBezTo>
                <a:cubicBezTo>
                  <a:pt x="16355" y="17656"/>
                  <a:pt x="16544" y="17844"/>
                  <a:pt x="16544" y="18070"/>
                </a:cubicBezTo>
                <a:cubicBezTo>
                  <a:pt x="16544" y="18296"/>
                  <a:pt x="16355" y="18485"/>
                  <a:pt x="16129" y="18485"/>
                </a:cubicBezTo>
                <a:close/>
                <a:moveTo>
                  <a:pt x="16129" y="16525"/>
                </a:moveTo>
                <a:cubicBezTo>
                  <a:pt x="15903" y="16525"/>
                  <a:pt x="15715" y="16337"/>
                  <a:pt x="15715" y="16111"/>
                </a:cubicBezTo>
                <a:cubicBezTo>
                  <a:pt x="15715" y="15885"/>
                  <a:pt x="15903" y="15715"/>
                  <a:pt x="16129" y="15715"/>
                </a:cubicBezTo>
                <a:cubicBezTo>
                  <a:pt x="16355" y="15715"/>
                  <a:pt x="16544" y="15885"/>
                  <a:pt x="16544" y="16111"/>
                </a:cubicBezTo>
                <a:cubicBezTo>
                  <a:pt x="16544" y="16337"/>
                  <a:pt x="16355" y="16525"/>
                  <a:pt x="16129" y="16525"/>
                </a:cubicBezTo>
                <a:close/>
                <a:moveTo>
                  <a:pt x="16129" y="13755"/>
                </a:moveTo>
                <a:cubicBezTo>
                  <a:pt x="16337" y="13755"/>
                  <a:pt x="16525" y="13944"/>
                  <a:pt x="16525" y="14151"/>
                </a:cubicBezTo>
                <a:cubicBezTo>
                  <a:pt x="16525" y="14377"/>
                  <a:pt x="16337" y="14547"/>
                  <a:pt x="16129" y="14547"/>
                </a:cubicBezTo>
                <a:cubicBezTo>
                  <a:pt x="15903" y="14547"/>
                  <a:pt x="15734" y="14377"/>
                  <a:pt x="15734" y="14151"/>
                </a:cubicBezTo>
                <a:cubicBezTo>
                  <a:pt x="15734" y="13944"/>
                  <a:pt x="15903" y="13755"/>
                  <a:pt x="16129" y="13755"/>
                </a:cubicBezTo>
                <a:close/>
                <a:moveTo>
                  <a:pt x="16129" y="11796"/>
                </a:moveTo>
                <a:cubicBezTo>
                  <a:pt x="16337" y="11796"/>
                  <a:pt x="16525" y="11965"/>
                  <a:pt x="16525" y="12191"/>
                </a:cubicBezTo>
                <a:cubicBezTo>
                  <a:pt x="16525" y="12418"/>
                  <a:pt x="16337" y="12587"/>
                  <a:pt x="16129" y="12587"/>
                </a:cubicBezTo>
                <a:cubicBezTo>
                  <a:pt x="15903" y="12587"/>
                  <a:pt x="15734" y="12418"/>
                  <a:pt x="15734" y="12191"/>
                </a:cubicBezTo>
                <a:cubicBezTo>
                  <a:pt x="15734" y="11965"/>
                  <a:pt x="15903" y="11796"/>
                  <a:pt x="16129" y="11796"/>
                </a:cubicBezTo>
                <a:close/>
                <a:moveTo>
                  <a:pt x="16129" y="10646"/>
                </a:moveTo>
                <a:cubicBezTo>
                  <a:pt x="15903" y="10646"/>
                  <a:pt x="15715" y="10458"/>
                  <a:pt x="15715" y="10232"/>
                </a:cubicBezTo>
                <a:cubicBezTo>
                  <a:pt x="15715" y="10006"/>
                  <a:pt x="15903" y="9817"/>
                  <a:pt x="16129" y="9817"/>
                </a:cubicBezTo>
                <a:cubicBezTo>
                  <a:pt x="16355" y="9817"/>
                  <a:pt x="16544" y="10006"/>
                  <a:pt x="16544" y="10232"/>
                </a:cubicBezTo>
                <a:cubicBezTo>
                  <a:pt x="16544" y="10458"/>
                  <a:pt x="16355" y="10646"/>
                  <a:pt x="16129" y="10646"/>
                </a:cubicBezTo>
                <a:close/>
                <a:moveTo>
                  <a:pt x="16129" y="8687"/>
                </a:moveTo>
                <a:cubicBezTo>
                  <a:pt x="15903" y="8687"/>
                  <a:pt x="15715" y="8498"/>
                  <a:pt x="15715" y="8272"/>
                </a:cubicBezTo>
                <a:cubicBezTo>
                  <a:pt x="15715" y="8046"/>
                  <a:pt x="15903" y="7858"/>
                  <a:pt x="16129" y="7858"/>
                </a:cubicBezTo>
                <a:cubicBezTo>
                  <a:pt x="16355" y="7858"/>
                  <a:pt x="16544" y="8046"/>
                  <a:pt x="16544" y="8272"/>
                </a:cubicBezTo>
                <a:cubicBezTo>
                  <a:pt x="16544" y="8498"/>
                  <a:pt x="16355" y="8687"/>
                  <a:pt x="16129" y="8687"/>
                </a:cubicBezTo>
                <a:close/>
                <a:moveTo>
                  <a:pt x="16129" y="6727"/>
                </a:moveTo>
                <a:cubicBezTo>
                  <a:pt x="15903" y="6727"/>
                  <a:pt x="15715" y="6539"/>
                  <a:pt x="15715" y="6312"/>
                </a:cubicBezTo>
                <a:cubicBezTo>
                  <a:pt x="15715" y="6086"/>
                  <a:pt x="15903" y="5898"/>
                  <a:pt x="16129" y="5898"/>
                </a:cubicBezTo>
                <a:cubicBezTo>
                  <a:pt x="16355" y="5898"/>
                  <a:pt x="16544" y="6086"/>
                  <a:pt x="16544" y="6312"/>
                </a:cubicBezTo>
                <a:cubicBezTo>
                  <a:pt x="16544" y="6539"/>
                  <a:pt x="16355" y="6727"/>
                  <a:pt x="16129" y="6727"/>
                </a:cubicBezTo>
                <a:close/>
                <a:moveTo>
                  <a:pt x="16129" y="4749"/>
                </a:moveTo>
                <a:cubicBezTo>
                  <a:pt x="15903" y="4749"/>
                  <a:pt x="15734" y="4579"/>
                  <a:pt x="15734" y="4353"/>
                </a:cubicBezTo>
                <a:cubicBezTo>
                  <a:pt x="15734" y="4146"/>
                  <a:pt x="15903" y="3957"/>
                  <a:pt x="16129" y="3957"/>
                </a:cubicBezTo>
                <a:cubicBezTo>
                  <a:pt x="16337" y="3957"/>
                  <a:pt x="16525" y="4146"/>
                  <a:pt x="16525" y="4353"/>
                </a:cubicBezTo>
                <a:cubicBezTo>
                  <a:pt x="16525" y="4579"/>
                  <a:pt x="16337" y="4749"/>
                  <a:pt x="16129" y="4749"/>
                </a:cubicBezTo>
                <a:close/>
                <a:moveTo>
                  <a:pt x="16129" y="2789"/>
                </a:moveTo>
                <a:cubicBezTo>
                  <a:pt x="15903" y="2789"/>
                  <a:pt x="15734" y="2600"/>
                  <a:pt x="15734" y="2393"/>
                </a:cubicBezTo>
                <a:cubicBezTo>
                  <a:pt x="15734" y="2167"/>
                  <a:pt x="15903" y="1998"/>
                  <a:pt x="16129" y="1998"/>
                </a:cubicBezTo>
                <a:cubicBezTo>
                  <a:pt x="16337" y="1998"/>
                  <a:pt x="16525" y="2167"/>
                  <a:pt x="16525" y="2393"/>
                </a:cubicBezTo>
                <a:cubicBezTo>
                  <a:pt x="16525" y="2619"/>
                  <a:pt x="16337" y="2789"/>
                  <a:pt x="16129" y="2789"/>
                </a:cubicBezTo>
                <a:close/>
                <a:moveTo>
                  <a:pt x="16129" y="829"/>
                </a:moveTo>
                <a:cubicBezTo>
                  <a:pt x="15903" y="829"/>
                  <a:pt x="15734" y="641"/>
                  <a:pt x="15734" y="434"/>
                </a:cubicBezTo>
                <a:cubicBezTo>
                  <a:pt x="15734" y="207"/>
                  <a:pt x="15903" y="38"/>
                  <a:pt x="16129" y="38"/>
                </a:cubicBezTo>
                <a:cubicBezTo>
                  <a:pt x="16337" y="38"/>
                  <a:pt x="16525" y="207"/>
                  <a:pt x="16525" y="434"/>
                </a:cubicBezTo>
                <a:cubicBezTo>
                  <a:pt x="16525" y="641"/>
                  <a:pt x="16337" y="829"/>
                  <a:pt x="16129" y="829"/>
                </a:cubicBezTo>
                <a:close/>
                <a:moveTo>
                  <a:pt x="14000" y="50970"/>
                </a:moveTo>
                <a:cubicBezTo>
                  <a:pt x="14057" y="50951"/>
                  <a:pt x="14113" y="50932"/>
                  <a:pt x="14170" y="50932"/>
                </a:cubicBezTo>
                <a:cubicBezTo>
                  <a:pt x="14415" y="50932"/>
                  <a:pt x="14622" y="51139"/>
                  <a:pt x="14622" y="51384"/>
                </a:cubicBezTo>
                <a:cubicBezTo>
                  <a:pt x="14622" y="51422"/>
                  <a:pt x="14622" y="51422"/>
                  <a:pt x="14622" y="51460"/>
                </a:cubicBezTo>
                <a:cubicBezTo>
                  <a:pt x="14415" y="51290"/>
                  <a:pt x="14207" y="51139"/>
                  <a:pt x="14000" y="50970"/>
                </a:cubicBezTo>
                <a:close/>
                <a:moveTo>
                  <a:pt x="14170" y="47917"/>
                </a:moveTo>
                <a:cubicBezTo>
                  <a:pt x="13925" y="47917"/>
                  <a:pt x="13718" y="47710"/>
                  <a:pt x="13718" y="47465"/>
                </a:cubicBezTo>
                <a:cubicBezTo>
                  <a:pt x="13718" y="47220"/>
                  <a:pt x="13925" y="47013"/>
                  <a:pt x="14170" y="47013"/>
                </a:cubicBezTo>
                <a:cubicBezTo>
                  <a:pt x="14415" y="47013"/>
                  <a:pt x="14603" y="47220"/>
                  <a:pt x="14603" y="47465"/>
                </a:cubicBezTo>
                <a:cubicBezTo>
                  <a:pt x="14603" y="47710"/>
                  <a:pt x="14415" y="47917"/>
                  <a:pt x="14170" y="47917"/>
                </a:cubicBezTo>
                <a:close/>
                <a:moveTo>
                  <a:pt x="14170" y="45957"/>
                </a:moveTo>
                <a:cubicBezTo>
                  <a:pt x="13925" y="45957"/>
                  <a:pt x="13718" y="45750"/>
                  <a:pt x="13718" y="45505"/>
                </a:cubicBezTo>
                <a:cubicBezTo>
                  <a:pt x="13718" y="45260"/>
                  <a:pt x="13925" y="45053"/>
                  <a:pt x="14170" y="45053"/>
                </a:cubicBezTo>
                <a:cubicBezTo>
                  <a:pt x="14415" y="45053"/>
                  <a:pt x="14603" y="45260"/>
                  <a:pt x="14603" y="45505"/>
                </a:cubicBezTo>
                <a:cubicBezTo>
                  <a:pt x="14603" y="45750"/>
                  <a:pt x="14415" y="45957"/>
                  <a:pt x="14170" y="45957"/>
                </a:cubicBezTo>
                <a:close/>
                <a:moveTo>
                  <a:pt x="14170" y="36140"/>
                </a:moveTo>
                <a:cubicBezTo>
                  <a:pt x="13925" y="36140"/>
                  <a:pt x="13736" y="35952"/>
                  <a:pt x="13736" y="35707"/>
                </a:cubicBezTo>
                <a:cubicBezTo>
                  <a:pt x="13736" y="35481"/>
                  <a:pt x="13925" y="35293"/>
                  <a:pt x="14170" y="35293"/>
                </a:cubicBezTo>
                <a:cubicBezTo>
                  <a:pt x="14396" y="35293"/>
                  <a:pt x="14584" y="35481"/>
                  <a:pt x="14584" y="35707"/>
                </a:cubicBezTo>
                <a:cubicBezTo>
                  <a:pt x="14584" y="35952"/>
                  <a:pt x="14396" y="36140"/>
                  <a:pt x="14170" y="36140"/>
                </a:cubicBezTo>
                <a:close/>
                <a:moveTo>
                  <a:pt x="14170" y="37233"/>
                </a:moveTo>
                <a:cubicBezTo>
                  <a:pt x="14415" y="37233"/>
                  <a:pt x="14603" y="37441"/>
                  <a:pt x="14603" y="37667"/>
                </a:cubicBezTo>
                <a:cubicBezTo>
                  <a:pt x="14603" y="37912"/>
                  <a:pt x="14415" y="38100"/>
                  <a:pt x="14170" y="38100"/>
                </a:cubicBezTo>
                <a:cubicBezTo>
                  <a:pt x="13925" y="38100"/>
                  <a:pt x="13718" y="37912"/>
                  <a:pt x="13718" y="37667"/>
                </a:cubicBezTo>
                <a:cubicBezTo>
                  <a:pt x="13718" y="37441"/>
                  <a:pt x="13925" y="37233"/>
                  <a:pt x="14170" y="37233"/>
                </a:cubicBezTo>
                <a:close/>
                <a:moveTo>
                  <a:pt x="14170" y="40060"/>
                </a:moveTo>
                <a:cubicBezTo>
                  <a:pt x="13925" y="40060"/>
                  <a:pt x="13736" y="39871"/>
                  <a:pt x="13736" y="39626"/>
                </a:cubicBezTo>
                <a:cubicBezTo>
                  <a:pt x="13736" y="39400"/>
                  <a:pt x="13925" y="39212"/>
                  <a:pt x="14170" y="39212"/>
                </a:cubicBezTo>
                <a:cubicBezTo>
                  <a:pt x="14396" y="39212"/>
                  <a:pt x="14603" y="39400"/>
                  <a:pt x="14603" y="39626"/>
                </a:cubicBezTo>
                <a:cubicBezTo>
                  <a:pt x="14603" y="39871"/>
                  <a:pt x="14396" y="40060"/>
                  <a:pt x="14170" y="40060"/>
                </a:cubicBezTo>
                <a:close/>
                <a:moveTo>
                  <a:pt x="14170" y="43112"/>
                </a:moveTo>
                <a:cubicBezTo>
                  <a:pt x="14415" y="43112"/>
                  <a:pt x="14603" y="43319"/>
                  <a:pt x="14603" y="43564"/>
                </a:cubicBezTo>
                <a:cubicBezTo>
                  <a:pt x="14603" y="43791"/>
                  <a:pt x="14415" y="43998"/>
                  <a:pt x="14170" y="43998"/>
                </a:cubicBezTo>
                <a:cubicBezTo>
                  <a:pt x="13925" y="43998"/>
                  <a:pt x="13718" y="43791"/>
                  <a:pt x="13718" y="43564"/>
                </a:cubicBezTo>
                <a:cubicBezTo>
                  <a:pt x="13718" y="43319"/>
                  <a:pt x="13925" y="43112"/>
                  <a:pt x="14170" y="43112"/>
                </a:cubicBezTo>
                <a:close/>
                <a:moveTo>
                  <a:pt x="14170" y="41153"/>
                </a:moveTo>
                <a:cubicBezTo>
                  <a:pt x="14415" y="41153"/>
                  <a:pt x="14603" y="41341"/>
                  <a:pt x="14603" y="41586"/>
                </a:cubicBezTo>
                <a:cubicBezTo>
                  <a:pt x="14603" y="41831"/>
                  <a:pt x="14415" y="42019"/>
                  <a:pt x="14170" y="42019"/>
                </a:cubicBezTo>
                <a:cubicBezTo>
                  <a:pt x="13925" y="42019"/>
                  <a:pt x="13718" y="41831"/>
                  <a:pt x="13718" y="41586"/>
                </a:cubicBezTo>
                <a:cubicBezTo>
                  <a:pt x="13718" y="41341"/>
                  <a:pt x="13925" y="41153"/>
                  <a:pt x="14170" y="41153"/>
                </a:cubicBezTo>
                <a:close/>
                <a:moveTo>
                  <a:pt x="14170" y="34181"/>
                </a:moveTo>
                <a:cubicBezTo>
                  <a:pt x="13925" y="34181"/>
                  <a:pt x="13718" y="33992"/>
                  <a:pt x="13718" y="33747"/>
                </a:cubicBezTo>
                <a:cubicBezTo>
                  <a:pt x="13718" y="33502"/>
                  <a:pt x="13925" y="33314"/>
                  <a:pt x="14170" y="33314"/>
                </a:cubicBezTo>
                <a:cubicBezTo>
                  <a:pt x="14415" y="33314"/>
                  <a:pt x="14603" y="33502"/>
                  <a:pt x="14603" y="33747"/>
                </a:cubicBezTo>
                <a:cubicBezTo>
                  <a:pt x="14603" y="33992"/>
                  <a:pt x="14415" y="34181"/>
                  <a:pt x="14170" y="34181"/>
                </a:cubicBezTo>
                <a:close/>
                <a:moveTo>
                  <a:pt x="14170" y="32221"/>
                </a:moveTo>
                <a:cubicBezTo>
                  <a:pt x="13925" y="32221"/>
                  <a:pt x="13718" y="32033"/>
                  <a:pt x="13718" y="31788"/>
                </a:cubicBezTo>
                <a:cubicBezTo>
                  <a:pt x="13718" y="31543"/>
                  <a:pt x="13925" y="31336"/>
                  <a:pt x="14170" y="31336"/>
                </a:cubicBezTo>
                <a:cubicBezTo>
                  <a:pt x="14415" y="31336"/>
                  <a:pt x="14603" y="31543"/>
                  <a:pt x="14603" y="31788"/>
                </a:cubicBezTo>
                <a:cubicBezTo>
                  <a:pt x="14603" y="32033"/>
                  <a:pt x="14415" y="32221"/>
                  <a:pt x="14170" y="32221"/>
                </a:cubicBezTo>
                <a:close/>
                <a:moveTo>
                  <a:pt x="14170" y="30262"/>
                </a:moveTo>
                <a:cubicBezTo>
                  <a:pt x="13925" y="30262"/>
                  <a:pt x="13718" y="30073"/>
                  <a:pt x="13718" y="29828"/>
                </a:cubicBezTo>
                <a:cubicBezTo>
                  <a:pt x="13718" y="29583"/>
                  <a:pt x="13925" y="29395"/>
                  <a:pt x="14170" y="29395"/>
                </a:cubicBezTo>
                <a:cubicBezTo>
                  <a:pt x="14415" y="29395"/>
                  <a:pt x="14603" y="29583"/>
                  <a:pt x="14603" y="29828"/>
                </a:cubicBezTo>
                <a:cubicBezTo>
                  <a:pt x="14603" y="30073"/>
                  <a:pt x="14415" y="30262"/>
                  <a:pt x="14170" y="30262"/>
                </a:cubicBezTo>
                <a:close/>
                <a:moveTo>
                  <a:pt x="14170" y="28302"/>
                </a:moveTo>
                <a:cubicBezTo>
                  <a:pt x="13925" y="28302"/>
                  <a:pt x="13718" y="28113"/>
                  <a:pt x="13718" y="27869"/>
                </a:cubicBezTo>
                <a:cubicBezTo>
                  <a:pt x="13718" y="27624"/>
                  <a:pt x="13925" y="27435"/>
                  <a:pt x="14170" y="27435"/>
                </a:cubicBezTo>
                <a:cubicBezTo>
                  <a:pt x="14415" y="27435"/>
                  <a:pt x="14603" y="27624"/>
                  <a:pt x="14603" y="27869"/>
                </a:cubicBezTo>
                <a:cubicBezTo>
                  <a:pt x="14603" y="28113"/>
                  <a:pt x="14415" y="28302"/>
                  <a:pt x="14170" y="28302"/>
                </a:cubicBezTo>
                <a:close/>
                <a:moveTo>
                  <a:pt x="14170" y="26361"/>
                </a:moveTo>
                <a:cubicBezTo>
                  <a:pt x="13925" y="26361"/>
                  <a:pt x="13718" y="26154"/>
                  <a:pt x="13718" y="25909"/>
                </a:cubicBezTo>
                <a:cubicBezTo>
                  <a:pt x="13718" y="25664"/>
                  <a:pt x="13925" y="25475"/>
                  <a:pt x="14170" y="25475"/>
                </a:cubicBezTo>
                <a:cubicBezTo>
                  <a:pt x="14415" y="25475"/>
                  <a:pt x="14603" y="25664"/>
                  <a:pt x="14603" y="25909"/>
                </a:cubicBezTo>
                <a:cubicBezTo>
                  <a:pt x="14603" y="26154"/>
                  <a:pt x="14415" y="26361"/>
                  <a:pt x="14170" y="26361"/>
                </a:cubicBezTo>
                <a:close/>
                <a:moveTo>
                  <a:pt x="14170" y="24383"/>
                </a:moveTo>
                <a:cubicBezTo>
                  <a:pt x="13925" y="24383"/>
                  <a:pt x="13718" y="24194"/>
                  <a:pt x="13718" y="23949"/>
                </a:cubicBezTo>
                <a:cubicBezTo>
                  <a:pt x="13718" y="23704"/>
                  <a:pt x="13925" y="23516"/>
                  <a:pt x="14170" y="23516"/>
                </a:cubicBezTo>
                <a:cubicBezTo>
                  <a:pt x="14415" y="23516"/>
                  <a:pt x="14603" y="23704"/>
                  <a:pt x="14603" y="23949"/>
                </a:cubicBezTo>
                <a:cubicBezTo>
                  <a:pt x="14603" y="24194"/>
                  <a:pt x="14415" y="24383"/>
                  <a:pt x="14170" y="24383"/>
                </a:cubicBezTo>
                <a:close/>
                <a:moveTo>
                  <a:pt x="14170" y="22423"/>
                </a:moveTo>
                <a:cubicBezTo>
                  <a:pt x="13925" y="22423"/>
                  <a:pt x="13718" y="22235"/>
                  <a:pt x="13718" y="21990"/>
                </a:cubicBezTo>
                <a:cubicBezTo>
                  <a:pt x="13718" y="21745"/>
                  <a:pt x="13925" y="21537"/>
                  <a:pt x="14170" y="21537"/>
                </a:cubicBezTo>
                <a:cubicBezTo>
                  <a:pt x="14415" y="21537"/>
                  <a:pt x="14603" y="21745"/>
                  <a:pt x="14603" y="21990"/>
                </a:cubicBezTo>
                <a:cubicBezTo>
                  <a:pt x="14603" y="22235"/>
                  <a:pt x="14415" y="22423"/>
                  <a:pt x="14170" y="22423"/>
                </a:cubicBezTo>
                <a:close/>
                <a:moveTo>
                  <a:pt x="14170" y="20463"/>
                </a:moveTo>
                <a:cubicBezTo>
                  <a:pt x="13925" y="20463"/>
                  <a:pt x="13718" y="20256"/>
                  <a:pt x="13718" y="20030"/>
                </a:cubicBezTo>
                <a:cubicBezTo>
                  <a:pt x="13718" y="19785"/>
                  <a:pt x="13925" y="19597"/>
                  <a:pt x="14170" y="19597"/>
                </a:cubicBezTo>
                <a:cubicBezTo>
                  <a:pt x="14415" y="19597"/>
                  <a:pt x="14603" y="19785"/>
                  <a:pt x="14603" y="20030"/>
                </a:cubicBezTo>
                <a:cubicBezTo>
                  <a:pt x="14603" y="20256"/>
                  <a:pt x="14415" y="20463"/>
                  <a:pt x="14170" y="20463"/>
                </a:cubicBezTo>
                <a:close/>
                <a:moveTo>
                  <a:pt x="13774" y="12191"/>
                </a:moveTo>
                <a:cubicBezTo>
                  <a:pt x="13774" y="11965"/>
                  <a:pt x="13944" y="11796"/>
                  <a:pt x="14170" y="11796"/>
                </a:cubicBezTo>
                <a:cubicBezTo>
                  <a:pt x="14377" y="11796"/>
                  <a:pt x="14565" y="11965"/>
                  <a:pt x="14565" y="12191"/>
                </a:cubicBezTo>
                <a:cubicBezTo>
                  <a:pt x="14565" y="12399"/>
                  <a:pt x="14377" y="12568"/>
                  <a:pt x="14170" y="12568"/>
                </a:cubicBezTo>
                <a:cubicBezTo>
                  <a:pt x="13944" y="12568"/>
                  <a:pt x="13774" y="12399"/>
                  <a:pt x="13774" y="12191"/>
                </a:cubicBezTo>
                <a:close/>
                <a:moveTo>
                  <a:pt x="14170" y="14547"/>
                </a:moveTo>
                <a:cubicBezTo>
                  <a:pt x="13944" y="14547"/>
                  <a:pt x="13774" y="14358"/>
                  <a:pt x="13774" y="14151"/>
                </a:cubicBezTo>
                <a:cubicBezTo>
                  <a:pt x="13774" y="13925"/>
                  <a:pt x="13944" y="13755"/>
                  <a:pt x="14170" y="13755"/>
                </a:cubicBezTo>
                <a:cubicBezTo>
                  <a:pt x="14377" y="13755"/>
                  <a:pt x="14565" y="13925"/>
                  <a:pt x="14565" y="14151"/>
                </a:cubicBezTo>
                <a:cubicBezTo>
                  <a:pt x="14565" y="14358"/>
                  <a:pt x="14377" y="14547"/>
                  <a:pt x="14170" y="14547"/>
                </a:cubicBezTo>
                <a:close/>
                <a:moveTo>
                  <a:pt x="14170" y="17656"/>
                </a:moveTo>
                <a:cubicBezTo>
                  <a:pt x="14396" y="17656"/>
                  <a:pt x="14584" y="17825"/>
                  <a:pt x="14584" y="18051"/>
                </a:cubicBezTo>
                <a:cubicBezTo>
                  <a:pt x="14584" y="18278"/>
                  <a:pt x="14396" y="18466"/>
                  <a:pt x="14170" y="18466"/>
                </a:cubicBezTo>
                <a:cubicBezTo>
                  <a:pt x="13944" y="18466"/>
                  <a:pt x="13755" y="18278"/>
                  <a:pt x="13755" y="18051"/>
                </a:cubicBezTo>
                <a:cubicBezTo>
                  <a:pt x="13755" y="17825"/>
                  <a:pt x="13944" y="17656"/>
                  <a:pt x="14170" y="17656"/>
                </a:cubicBezTo>
                <a:close/>
                <a:moveTo>
                  <a:pt x="14170" y="15696"/>
                </a:moveTo>
                <a:cubicBezTo>
                  <a:pt x="14396" y="15696"/>
                  <a:pt x="14584" y="15885"/>
                  <a:pt x="14584" y="16092"/>
                </a:cubicBezTo>
                <a:cubicBezTo>
                  <a:pt x="14584" y="16318"/>
                  <a:pt x="14396" y="16506"/>
                  <a:pt x="14170" y="16506"/>
                </a:cubicBezTo>
                <a:cubicBezTo>
                  <a:pt x="13944" y="16506"/>
                  <a:pt x="13755" y="16318"/>
                  <a:pt x="13755" y="16092"/>
                </a:cubicBezTo>
                <a:cubicBezTo>
                  <a:pt x="13755" y="15885"/>
                  <a:pt x="13944" y="15696"/>
                  <a:pt x="14170" y="15696"/>
                </a:cubicBezTo>
                <a:close/>
                <a:moveTo>
                  <a:pt x="14170" y="10646"/>
                </a:moveTo>
                <a:cubicBezTo>
                  <a:pt x="13925" y="10646"/>
                  <a:pt x="13736" y="10458"/>
                  <a:pt x="13736" y="10213"/>
                </a:cubicBezTo>
                <a:cubicBezTo>
                  <a:pt x="13736" y="9987"/>
                  <a:pt x="13925" y="9780"/>
                  <a:pt x="14170" y="9780"/>
                </a:cubicBezTo>
                <a:cubicBezTo>
                  <a:pt x="14415" y="9780"/>
                  <a:pt x="14603" y="9968"/>
                  <a:pt x="14603" y="10213"/>
                </a:cubicBezTo>
                <a:cubicBezTo>
                  <a:pt x="14603" y="10458"/>
                  <a:pt x="14415" y="10646"/>
                  <a:pt x="14170" y="10646"/>
                </a:cubicBezTo>
                <a:close/>
                <a:moveTo>
                  <a:pt x="14170" y="8706"/>
                </a:moveTo>
                <a:cubicBezTo>
                  <a:pt x="13925" y="8706"/>
                  <a:pt x="13736" y="8498"/>
                  <a:pt x="13736" y="8272"/>
                </a:cubicBezTo>
                <a:cubicBezTo>
                  <a:pt x="13736" y="8027"/>
                  <a:pt x="13925" y="7839"/>
                  <a:pt x="14170" y="7839"/>
                </a:cubicBezTo>
                <a:cubicBezTo>
                  <a:pt x="14415" y="7839"/>
                  <a:pt x="14603" y="8027"/>
                  <a:pt x="14603" y="8272"/>
                </a:cubicBezTo>
                <a:cubicBezTo>
                  <a:pt x="14603" y="8498"/>
                  <a:pt x="14415" y="8706"/>
                  <a:pt x="14170" y="8706"/>
                </a:cubicBezTo>
                <a:close/>
                <a:moveTo>
                  <a:pt x="14170" y="6746"/>
                </a:moveTo>
                <a:cubicBezTo>
                  <a:pt x="13925" y="6746"/>
                  <a:pt x="13736" y="6539"/>
                  <a:pt x="13736" y="6312"/>
                </a:cubicBezTo>
                <a:cubicBezTo>
                  <a:pt x="13736" y="6068"/>
                  <a:pt x="13925" y="5879"/>
                  <a:pt x="14170" y="5879"/>
                </a:cubicBezTo>
                <a:cubicBezTo>
                  <a:pt x="14415" y="5879"/>
                  <a:pt x="14603" y="6068"/>
                  <a:pt x="14603" y="6312"/>
                </a:cubicBezTo>
                <a:cubicBezTo>
                  <a:pt x="14603" y="6539"/>
                  <a:pt x="14415" y="6746"/>
                  <a:pt x="14170" y="6746"/>
                </a:cubicBezTo>
                <a:close/>
                <a:moveTo>
                  <a:pt x="14170" y="4749"/>
                </a:moveTo>
                <a:cubicBezTo>
                  <a:pt x="13944" y="4749"/>
                  <a:pt x="13755" y="4560"/>
                  <a:pt x="13755" y="4334"/>
                </a:cubicBezTo>
                <a:cubicBezTo>
                  <a:pt x="13755" y="4108"/>
                  <a:pt x="13944" y="3938"/>
                  <a:pt x="14170" y="3938"/>
                </a:cubicBezTo>
                <a:cubicBezTo>
                  <a:pt x="14396" y="3938"/>
                  <a:pt x="14565" y="4127"/>
                  <a:pt x="14565" y="4334"/>
                </a:cubicBezTo>
                <a:cubicBezTo>
                  <a:pt x="14565" y="4560"/>
                  <a:pt x="14396" y="4749"/>
                  <a:pt x="14170" y="4749"/>
                </a:cubicBezTo>
                <a:close/>
                <a:moveTo>
                  <a:pt x="14170" y="2789"/>
                </a:moveTo>
                <a:cubicBezTo>
                  <a:pt x="13944" y="2789"/>
                  <a:pt x="13755" y="2600"/>
                  <a:pt x="13755" y="2374"/>
                </a:cubicBezTo>
                <a:cubicBezTo>
                  <a:pt x="13755" y="2167"/>
                  <a:pt x="13944" y="1979"/>
                  <a:pt x="14170" y="1979"/>
                </a:cubicBezTo>
                <a:cubicBezTo>
                  <a:pt x="14396" y="1979"/>
                  <a:pt x="14565" y="2167"/>
                  <a:pt x="14565" y="2374"/>
                </a:cubicBezTo>
                <a:cubicBezTo>
                  <a:pt x="14565" y="2600"/>
                  <a:pt x="14396" y="2789"/>
                  <a:pt x="14170" y="2789"/>
                </a:cubicBezTo>
                <a:close/>
                <a:moveTo>
                  <a:pt x="14170" y="810"/>
                </a:moveTo>
                <a:cubicBezTo>
                  <a:pt x="13944" y="810"/>
                  <a:pt x="13774" y="641"/>
                  <a:pt x="13774" y="415"/>
                </a:cubicBezTo>
                <a:cubicBezTo>
                  <a:pt x="13774" y="207"/>
                  <a:pt x="13944" y="38"/>
                  <a:pt x="14170" y="38"/>
                </a:cubicBezTo>
                <a:cubicBezTo>
                  <a:pt x="14377" y="38"/>
                  <a:pt x="14565" y="207"/>
                  <a:pt x="14565" y="415"/>
                </a:cubicBezTo>
                <a:cubicBezTo>
                  <a:pt x="14565" y="641"/>
                  <a:pt x="14377" y="810"/>
                  <a:pt x="14170" y="810"/>
                </a:cubicBezTo>
                <a:close/>
                <a:moveTo>
                  <a:pt x="12210" y="47936"/>
                </a:moveTo>
                <a:cubicBezTo>
                  <a:pt x="11946" y="47936"/>
                  <a:pt x="11720" y="47710"/>
                  <a:pt x="11720" y="47446"/>
                </a:cubicBezTo>
                <a:cubicBezTo>
                  <a:pt x="11720" y="47182"/>
                  <a:pt x="11946" y="46975"/>
                  <a:pt x="12210" y="46975"/>
                </a:cubicBezTo>
                <a:cubicBezTo>
                  <a:pt x="12474" y="46975"/>
                  <a:pt x="12681" y="47182"/>
                  <a:pt x="12681" y="47446"/>
                </a:cubicBezTo>
                <a:cubicBezTo>
                  <a:pt x="12681" y="47710"/>
                  <a:pt x="12474" y="47936"/>
                  <a:pt x="12210" y="47936"/>
                </a:cubicBezTo>
                <a:close/>
                <a:moveTo>
                  <a:pt x="12210" y="45957"/>
                </a:moveTo>
                <a:cubicBezTo>
                  <a:pt x="11946" y="45957"/>
                  <a:pt x="11739" y="45750"/>
                  <a:pt x="11739" y="45486"/>
                </a:cubicBezTo>
                <a:cubicBezTo>
                  <a:pt x="11739" y="45241"/>
                  <a:pt x="11946" y="45015"/>
                  <a:pt x="12210" y="45015"/>
                </a:cubicBezTo>
                <a:cubicBezTo>
                  <a:pt x="12474" y="45015"/>
                  <a:pt x="12681" y="45241"/>
                  <a:pt x="12681" y="45486"/>
                </a:cubicBezTo>
                <a:cubicBezTo>
                  <a:pt x="12681" y="45750"/>
                  <a:pt x="12474" y="45957"/>
                  <a:pt x="12210" y="45957"/>
                </a:cubicBezTo>
                <a:close/>
                <a:moveTo>
                  <a:pt x="12210" y="43998"/>
                </a:moveTo>
                <a:cubicBezTo>
                  <a:pt x="11946" y="43998"/>
                  <a:pt x="11758" y="43791"/>
                  <a:pt x="11758" y="43546"/>
                </a:cubicBezTo>
                <a:cubicBezTo>
                  <a:pt x="11758" y="43301"/>
                  <a:pt x="11946" y="43093"/>
                  <a:pt x="12210" y="43093"/>
                </a:cubicBezTo>
                <a:cubicBezTo>
                  <a:pt x="12455" y="43093"/>
                  <a:pt x="12662" y="43301"/>
                  <a:pt x="12662" y="43546"/>
                </a:cubicBezTo>
                <a:cubicBezTo>
                  <a:pt x="12662" y="43791"/>
                  <a:pt x="12455" y="43998"/>
                  <a:pt x="12210" y="43998"/>
                </a:cubicBezTo>
                <a:close/>
                <a:moveTo>
                  <a:pt x="12210" y="41134"/>
                </a:moveTo>
                <a:cubicBezTo>
                  <a:pt x="12455" y="41134"/>
                  <a:pt x="12643" y="41322"/>
                  <a:pt x="12643" y="41567"/>
                </a:cubicBezTo>
                <a:cubicBezTo>
                  <a:pt x="12643" y="41812"/>
                  <a:pt x="12455" y="42019"/>
                  <a:pt x="12210" y="42019"/>
                </a:cubicBezTo>
                <a:cubicBezTo>
                  <a:pt x="11965" y="42019"/>
                  <a:pt x="11758" y="41812"/>
                  <a:pt x="11758" y="41567"/>
                </a:cubicBezTo>
                <a:cubicBezTo>
                  <a:pt x="11758" y="41322"/>
                  <a:pt x="11965" y="41134"/>
                  <a:pt x="12210" y="41134"/>
                </a:cubicBezTo>
                <a:close/>
                <a:moveTo>
                  <a:pt x="12210" y="39174"/>
                </a:moveTo>
                <a:cubicBezTo>
                  <a:pt x="12455" y="39174"/>
                  <a:pt x="12643" y="39363"/>
                  <a:pt x="12643" y="39607"/>
                </a:cubicBezTo>
                <a:cubicBezTo>
                  <a:pt x="12643" y="39871"/>
                  <a:pt x="12455" y="40060"/>
                  <a:pt x="12210" y="40060"/>
                </a:cubicBezTo>
                <a:cubicBezTo>
                  <a:pt x="11965" y="40060"/>
                  <a:pt x="11758" y="39871"/>
                  <a:pt x="11758" y="39607"/>
                </a:cubicBezTo>
                <a:cubicBezTo>
                  <a:pt x="11758" y="39363"/>
                  <a:pt x="11965" y="39174"/>
                  <a:pt x="12210" y="39174"/>
                </a:cubicBezTo>
                <a:close/>
                <a:moveTo>
                  <a:pt x="12210" y="38119"/>
                </a:moveTo>
                <a:cubicBezTo>
                  <a:pt x="11946" y="38119"/>
                  <a:pt x="11758" y="37912"/>
                  <a:pt x="11758" y="37667"/>
                </a:cubicBezTo>
                <a:cubicBezTo>
                  <a:pt x="11758" y="37403"/>
                  <a:pt x="11946" y="37196"/>
                  <a:pt x="12210" y="37196"/>
                </a:cubicBezTo>
                <a:cubicBezTo>
                  <a:pt x="12455" y="37196"/>
                  <a:pt x="12662" y="37403"/>
                  <a:pt x="12662" y="37667"/>
                </a:cubicBezTo>
                <a:cubicBezTo>
                  <a:pt x="12662" y="37912"/>
                  <a:pt x="12455" y="38119"/>
                  <a:pt x="12210" y="38119"/>
                </a:cubicBezTo>
                <a:close/>
                <a:moveTo>
                  <a:pt x="12210" y="21519"/>
                </a:moveTo>
                <a:cubicBezTo>
                  <a:pt x="12455" y="21519"/>
                  <a:pt x="12643" y="21726"/>
                  <a:pt x="12643" y="21971"/>
                </a:cubicBezTo>
                <a:cubicBezTo>
                  <a:pt x="12643" y="22216"/>
                  <a:pt x="12455" y="22423"/>
                  <a:pt x="12210" y="22423"/>
                </a:cubicBezTo>
                <a:cubicBezTo>
                  <a:pt x="11965" y="22423"/>
                  <a:pt x="11758" y="22216"/>
                  <a:pt x="11758" y="21971"/>
                </a:cubicBezTo>
                <a:cubicBezTo>
                  <a:pt x="11758" y="21726"/>
                  <a:pt x="11965" y="21519"/>
                  <a:pt x="12210" y="21519"/>
                </a:cubicBezTo>
                <a:close/>
                <a:moveTo>
                  <a:pt x="12210" y="24364"/>
                </a:moveTo>
                <a:cubicBezTo>
                  <a:pt x="11965" y="24364"/>
                  <a:pt x="11777" y="24175"/>
                  <a:pt x="11777" y="23930"/>
                </a:cubicBezTo>
                <a:cubicBezTo>
                  <a:pt x="11777" y="23704"/>
                  <a:pt x="11965" y="23497"/>
                  <a:pt x="12210" y="23497"/>
                </a:cubicBezTo>
                <a:cubicBezTo>
                  <a:pt x="12436" y="23497"/>
                  <a:pt x="12625" y="23704"/>
                  <a:pt x="12625" y="23930"/>
                </a:cubicBezTo>
                <a:cubicBezTo>
                  <a:pt x="12625" y="24175"/>
                  <a:pt x="12436" y="24364"/>
                  <a:pt x="12210" y="24364"/>
                </a:cubicBezTo>
                <a:close/>
                <a:moveTo>
                  <a:pt x="12210" y="26323"/>
                </a:moveTo>
                <a:cubicBezTo>
                  <a:pt x="11965" y="26323"/>
                  <a:pt x="11777" y="26135"/>
                  <a:pt x="11777" y="25890"/>
                </a:cubicBezTo>
                <a:cubicBezTo>
                  <a:pt x="11777" y="25664"/>
                  <a:pt x="11965" y="25457"/>
                  <a:pt x="12210" y="25457"/>
                </a:cubicBezTo>
                <a:cubicBezTo>
                  <a:pt x="12436" y="25457"/>
                  <a:pt x="12625" y="25664"/>
                  <a:pt x="12625" y="25890"/>
                </a:cubicBezTo>
                <a:cubicBezTo>
                  <a:pt x="12625" y="26135"/>
                  <a:pt x="12436" y="26323"/>
                  <a:pt x="12210" y="26323"/>
                </a:cubicBezTo>
                <a:close/>
                <a:moveTo>
                  <a:pt x="12210" y="27416"/>
                </a:moveTo>
                <a:cubicBezTo>
                  <a:pt x="12455" y="27416"/>
                  <a:pt x="12643" y="27624"/>
                  <a:pt x="12643" y="27850"/>
                </a:cubicBezTo>
                <a:cubicBezTo>
                  <a:pt x="12643" y="28095"/>
                  <a:pt x="12455" y="28283"/>
                  <a:pt x="12210" y="28283"/>
                </a:cubicBezTo>
                <a:cubicBezTo>
                  <a:pt x="11965" y="28283"/>
                  <a:pt x="11758" y="28095"/>
                  <a:pt x="11758" y="27850"/>
                </a:cubicBezTo>
                <a:cubicBezTo>
                  <a:pt x="11758" y="27624"/>
                  <a:pt x="11965" y="27416"/>
                  <a:pt x="12210" y="27416"/>
                </a:cubicBezTo>
                <a:close/>
                <a:moveTo>
                  <a:pt x="12210" y="29376"/>
                </a:moveTo>
                <a:cubicBezTo>
                  <a:pt x="12455" y="29376"/>
                  <a:pt x="12643" y="29564"/>
                  <a:pt x="12643" y="29809"/>
                </a:cubicBezTo>
                <a:cubicBezTo>
                  <a:pt x="12643" y="30054"/>
                  <a:pt x="12455" y="30262"/>
                  <a:pt x="12210" y="30262"/>
                </a:cubicBezTo>
                <a:cubicBezTo>
                  <a:pt x="11965" y="30262"/>
                  <a:pt x="11758" y="30054"/>
                  <a:pt x="11758" y="29809"/>
                </a:cubicBezTo>
                <a:cubicBezTo>
                  <a:pt x="11758" y="29583"/>
                  <a:pt x="11965" y="29376"/>
                  <a:pt x="12210" y="29376"/>
                </a:cubicBezTo>
                <a:close/>
                <a:moveTo>
                  <a:pt x="12210" y="31336"/>
                </a:moveTo>
                <a:cubicBezTo>
                  <a:pt x="12455" y="31336"/>
                  <a:pt x="12643" y="31524"/>
                  <a:pt x="12643" y="31769"/>
                </a:cubicBezTo>
                <a:cubicBezTo>
                  <a:pt x="12643" y="32014"/>
                  <a:pt x="12455" y="32221"/>
                  <a:pt x="12210" y="32221"/>
                </a:cubicBezTo>
                <a:cubicBezTo>
                  <a:pt x="11965" y="32221"/>
                  <a:pt x="11758" y="32014"/>
                  <a:pt x="11758" y="31769"/>
                </a:cubicBezTo>
                <a:cubicBezTo>
                  <a:pt x="11758" y="31524"/>
                  <a:pt x="11965" y="31336"/>
                  <a:pt x="12210" y="31336"/>
                </a:cubicBezTo>
                <a:close/>
                <a:moveTo>
                  <a:pt x="12210" y="35274"/>
                </a:moveTo>
                <a:cubicBezTo>
                  <a:pt x="12436" y="35274"/>
                  <a:pt x="12625" y="35462"/>
                  <a:pt x="12625" y="35707"/>
                </a:cubicBezTo>
                <a:cubicBezTo>
                  <a:pt x="12625" y="35933"/>
                  <a:pt x="12436" y="36122"/>
                  <a:pt x="12210" y="36122"/>
                </a:cubicBezTo>
                <a:cubicBezTo>
                  <a:pt x="11965" y="36122"/>
                  <a:pt x="11777" y="35933"/>
                  <a:pt x="11777" y="35707"/>
                </a:cubicBezTo>
                <a:cubicBezTo>
                  <a:pt x="11777" y="35462"/>
                  <a:pt x="11965" y="35274"/>
                  <a:pt x="12210" y="35274"/>
                </a:cubicBezTo>
                <a:close/>
                <a:moveTo>
                  <a:pt x="12210" y="33314"/>
                </a:moveTo>
                <a:cubicBezTo>
                  <a:pt x="12436" y="33314"/>
                  <a:pt x="12625" y="33502"/>
                  <a:pt x="12625" y="33729"/>
                </a:cubicBezTo>
                <a:cubicBezTo>
                  <a:pt x="12625" y="33974"/>
                  <a:pt x="12436" y="34162"/>
                  <a:pt x="12210" y="34162"/>
                </a:cubicBezTo>
                <a:cubicBezTo>
                  <a:pt x="11965" y="34162"/>
                  <a:pt x="11777" y="33974"/>
                  <a:pt x="11777" y="33729"/>
                </a:cubicBezTo>
                <a:cubicBezTo>
                  <a:pt x="11777" y="33502"/>
                  <a:pt x="11965" y="33314"/>
                  <a:pt x="12210" y="33314"/>
                </a:cubicBezTo>
                <a:close/>
                <a:moveTo>
                  <a:pt x="12210" y="20482"/>
                </a:moveTo>
                <a:cubicBezTo>
                  <a:pt x="11946" y="20482"/>
                  <a:pt x="11758" y="20275"/>
                  <a:pt x="11758" y="20030"/>
                </a:cubicBezTo>
                <a:cubicBezTo>
                  <a:pt x="11758" y="19766"/>
                  <a:pt x="11946" y="19559"/>
                  <a:pt x="12210" y="19559"/>
                </a:cubicBezTo>
                <a:cubicBezTo>
                  <a:pt x="12455" y="19559"/>
                  <a:pt x="12662" y="19766"/>
                  <a:pt x="12662" y="20030"/>
                </a:cubicBezTo>
                <a:cubicBezTo>
                  <a:pt x="12662" y="20275"/>
                  <a:pt x="12455" y="20482"/>
                  <a:pt x="12210" y="20482"/>
                </a:cubicBezTo>
                <a:close/>
                <a:moveTo>
                  <a:pt x="12210" y="18504"/>
                </a:moveTo>
                <a:cubicBezTo>
                  <a:pt x="11965" y="18504"/>
                  <a:pt x="11758" y="18296"/>
                  <a:pt x="11758" y="18051"/>
                </a:cubicBezTo>
                <a:cubicBezTo>
                  <a:pt x="11758" y="17807"/>
                  <a:pt x="11965" y="17618"/>
                  <a:pt x="12210" y="17618"/>
                </a:cubicBezTo>
                <a:cubicBezTo>
                  <a:pt x="12455" y="17618"/>
                  <a:pt x="12643" y="17807"/>
                  <a:pt x="12643" y="18051"/>
                </a:cubicBezTo>
                <a:cubicBezTo>
                  <a:pt x="12643" y="18296"/>
                  <a:pt x="12455" y="18504"/>
                  <a:pt x="12210" y="18504"/>
                </a:cubicBezTo>
                <a:close/>
                <a:moveTo>
                  <a:pt x="12210" y="16544"/>
                </a:moveTo>
                <a:cubicBezTo>
                  <a:pt x="11965" y="16544"/>
                  <a:pt x="11758" y="16337"/>
                  <a:pt x="11758" y="16092"/>
                </a:cubicBezTo>
                <a:cubicBezTo>
                  <a:pt x="11758" y="15847"/>
                  <a:pt x="11965" y="15640"/>
                  <a:pt x="12210" y="15640"/>
                </a:cubicBezTo>
                <a:cubicBezTo>
                  <a:pt x="12455" y="15640"/>
                  <a:pt x="12643" y="15847"/>
                  <a:pt x="12643" y="16092"/>
                </a:cubicBezTo>
                <a:cubicBezTo>
                  <a:pt x="12643" y="16337"/>
                  <a:pt x="12455" y="16544"/>
                  <a:pt x="12210" y="16544"/>
                </a:cubicBezTo>
                <a:close/>
                <a:moveTo>
                  <a:pt x="12210" y="14584"/>
                </a:moveTo>
                <a:cubicBezTo>
                  <a:pt x="11965" y="14584"/>
                  <a:pt x="11758" y="14396"/>
                  <a:pt x="11758" y="14132"/>
                </a:cubicBezTo>
                <a:cubicBezTo>
                  <a:pt x="11758" y="13887"/>
                  <a:pt x="11965" y="13699"/>
                  <a:pt x="12210" y="13699"/>
                </a:cubicBezTo>
                <a:cubicBezTo>
                  <a:pt x="12455" y="13699"/>
                  <a:pt x="12643" y="13887"/>
                  <a:pt x="12643" y="14132"/>
                </a:cubicBezTo>
                <a:cubicBezTo>
                  <a:pt x="12643" y="14396"/>
                  <a:pt x="12455" y="14584"/>
                  <a:pt x="12210" y="14584"/>
                </a:cubicBezTo>
                <a:close/>
                <a:moveTo>
                  <a:pt x="12210" y="12606"/>
                </a:moveTo>
                <a:cubicBezTo>
                  <a:pt x="11965" y="12606"/>
                  <a:pt x="11777" y="12418"/>
                  <a:pt x="11777" y="12173"/>
                </a:cubicBezTo>
                <a:cubicBezTo>
                  <a:pt x="11777" y="11946"/>
                  <a:pt x="11965" y="11739"/>
                  <a:pt x="12210" y="11739"/>
                </a:cubicBezTo>
                <a:cubicBezTo>
                  <a:pt x="12436" y="11739"/>
                  <a:pt x="12643" y="11946"/>
                  <a:pt x="12643" y="12173"/>
                </a:cubicBezTo>
                <a:cubicBezTo>
                  <a:pt x="12643" y="12418"/>
                  <a:pt x="12436" y="12606"/>
                  <a:pt x="12210" y="12606"/>
                </a:cubicBezTo>
                <a:close/>
                <a:moveTo>
                  <a:pt x="12210" y="10646"/>
                </a:moveTo>
                <a:cubicBezTo>
                  <a:pt x="11965" y="10646"/>
                  <a:pt x="11777" y="10439"/>
                  <a:pt x="11777" y="10213"/>
                </a:cubicBezTo>
                <a:cubicBezTo>
                  <a:pt x="11777" y="9968"/>
                  <a:pt x="11965" y="9780"/>
                  <a:pt x="12210" y="9780"/>
                </a:cubicBezTo>
                <a:cubicBezTo>
                  <a:pt x="12436" y="9780"/>
                  <a:pt x="12643" y="9968"/>
                  <a:pt x="12643" y="10213"/>
                </a:cubicBezTo>
                <a:cubicBezTo>
                  <a:pt x="12643" y="10458"/>
                  <a:pt x="12436" y="10646"/>
                  <a:pt x="12210" y="10646"/>
                </a:cubicBezTo>
                <a:close/>
                <a:moveTo>
                  <a:pt x="12210" y="8687"/>
                </a:moveTo>
                <a:cubicBezTo>
                  <a:pt x="11965" y="8687"/>
                  <a:pt x="11777" y="8498"/>
                  <a:pt x="11777" y="8253"/>
                </a:cubicBezTo>
                <a:cubicBezTo>
                  <a:pt x="11777" y="8027"/>
                  <a:pt x="11965" y="7820"/>
                  <a:pt x="12210" y="7820"/>
                </a:cubicBezTo>
                <a:cubicBezTo>
                  <a:pt x="12436" y="7820"/>
                  <a:pt x="12643" y="8027"/>
                  <a:pt x="12643" y="8253"/>
                </a:cubicBezTo>
                <a:cubicBezTo>
                  <a:pt x="12643" y="8498"/>
                  <a:pt x="12436" y="8687"/>
                  <a:pt x="12210" y="8687"/>
                </a:cubicBezTo>
                <a:close/>
                <a:moveTo>
                  <a:pt x="12210" y="6708"/>
                </a:moveTo>
                <a:cubicBezTo>
                  <a:pt x="11984" y="6708"/>
                  <a:pt x="11796" y="6520"/>
                  <a:pt x="11796" y="6294"/>
                </a:cubicBezTo>
                <a:cubicBezTo>
                  <a:pt x="11796" y="6068"/>
                  <a:pt x="11984" y="5879"/>
                  <a:pt x="12210" y="5879"/>
                </a:cubicBezTo>
                <a:cubicBezTo>
                  <a:pt x="12436" y="5879"/>
                  <a:pt x="12625" y="6068"/>
                  <a:pt x="12625" y="6294"/>
                </a:cubicBezTo>
                <a:cubicBezTo>
                  <a:pt x="12625" y="6520"/>
                  <a:pt x="12436" y="6708"/>
                  <a:pt x="12210" y="6708"/>
                </a:cubicBezTo>
                <a:close/>
                <a:moveTo>
                  <a:pt x="12210" y="4730"/>
                </a:moveTo>
                <a:cubicBezTo>
                  <a:pt x="11984" y="4730"/>
                  <a:pt x="11796" y="4560"/>
                  <a:pt x="11796" y="4334"/>
                </a:cubicBezTo>
                <a:cubicBezTo>
                  <a:pt x="11796" y="4108"/>
                  <a:pt x="11984" y="3938"/>
                  <a:pt x="12210" y="3938"/>
                </a:cubicBezTo>
                <a:cubicBezTo>
                  <a:pt x="12417" y="3938"/>
                  <a:pt x="12606" y="4108"/>
                  <a:pt x="12606" y="4334"/>
                </a:cubicBezTo>
                <a:cubicBezTo>
                  <a:pt x="12606" y="4560"/>
                  <a:pt x="12417" y="4730"/>
                  <a:pt x="12210" y="4730"/>
                </a:cubicBezTo>
                <a:close/>
                <a:moveTo>
                  <a:pt x="12210" y="2789"/>
                </a:moveTo>
                <a:cubicBezTo>
                  <a:pt x="11984" y="2789"/>
                  <a:pt x="11796" y="2600"/>
                  <a:pt x="11796" y="2374"/>
                </a:cubicBezTo>
                <a:cubicBezTo>
                  <a:pt x="11796" y="2148"/>
                  <a:pt x="11984" y="1979"/>
                  <a:pt x="12210" y="1979"/>
                </a:cubicBezTo>
                <a:cubicBezTo>
                  <a:pt x="12417" y="1979"/>
                  <a:pt x="12606" y="2148"/>
                  <a:pt x="12606" y="2374"/>
                </a:cubicBezTo>
                <a:cubicBezTo>
                  <a:pt x="12606" y="2600"/>
                  <a:pt x="12417" y="2789"/>
                  <a:pt x="12210" y="2789"/>
                </a:cubicBezTo>
                <a:close/>
                <a:moveTo>
                  <a:pt x="12210" y="792"/>
                </a:moveTo>
                <a:cubicBezTo>
                  <a:pt x="11984" y="792"/>
                  <a:pt x="11814" y="622"/>
                  <a:pt x="11814" y="415"/>
                </a:cubicBezTo>
                <a:cubicBezTo>
                  <a:pt x="11814" y="207"/>
                  <a:pt x="11984" y="38"/>
                  <a:pt x="12210" y="38"/>
                </a:cubicBezTo>
                <a:cubicBezTo>
                  <a:pt x="12417" y="38"/>
                  <a:pt x="12587" y="207"/>
                  <a:pt x="12587" y="415"/>
                </a:cubicBezTo>
                <a:cubicBezTo>
                  <a:pt x="12587" y="622"/>
                  <a:pt x="12417" y="792"/>
                  <a:pt x="12210" y="792"/>
                </a:cubicBezTo>
                <a:close/>
                <a:moveTo>
                  <a:pt x="9911" y="47107"/>
                </a:moveTo>
                <a:cubicBezTo>
                  <a:pt x="10005" y="47031"/>
                  <a:pt x="10119" y="46975"/>
                  <a:pt x="10250" y="46975"/>
                </a:cubicBezTo>
                <a:cubicBezTo>
                  <a:pt x="10514" y="46975"/>
                  <a:pt x="10722" y="47182"/>
                  <a:pt x="10722" y="47446"/>
                </a:cubicBezTo>
                <a:cubicBezTo>
                  <a:pt x="10722" y="47597"/>
                  <a:pt x="10665" y="47710"/>
                  <a:pt x="10571" y="47804"/>
                </a:cubicBezTo>
                <a:cubicBezTo>
                  <a:pt x="10345" y="47559"/>
                  <a:pt x="10137" y="47333"/>
                  <a:pt x="9911" y="47107"/>
                </a:cubicBezTo>
                <a:close/>
                <a:moveTo>
                  <a:pt x="10250" y="45976"/>
                </a:moveTo>
                <a:cubicBezTo>
                  <a:pt x="9987" y="45976"/>
                  <a:pt x="9761" y="45750"/>
                  <a:pt x="9761" y="45486"/>
                </a:cubicBezTo>
                <a:cubicBezTo>
                  <a:pt x="9761" y="45223"/>
                  <a:pt x="9987" y="45015"/>
                  <a:pt x="10250" y="45015"/>
                </a:cubicBezTo>
                <a:cubicBezTo>
                  <a:pt x="10514" y="45015"/>
                  <a:pt x="10722" y="45223"/>
                  <a:pt x="10722" y="45486"/>
                </a:cubicBezTo>
                <a:cubicBezTo>
                  <a:pt x="10722" y="45750"/>
                  <a:pt x="10514" y="45976"/>
                  <a:pt x="10250" y="45976"/>
                </a:cubicBezTo>
                <a:close/>
                <a:moveTo>
                  <a:pt x="10250" y="44017"/>
                </a:moveTo>
                <a:cubicBezTo>
                  <a:pt x="9987" y="44017"/>
                  <a:pt x="9761" y="43809"/>
                  <a:pt x="9761" y="43546"/>
                </a:cubicBezTo>
                <a:cubicBezTo>
                  <a:pt x="9761" y="43282"/>
                  <a:pt x="9987" y="43056"/>
                  <a:pt x="10250" y="43056"/>
                </a:cubicBezTo>
                <a:cubicBezTo>
                  <a:pt x="10514" y="43056"/>
                  <a:pt x="10722" y="43282"/>
                  <a:pt x="10722" y="43546"/>
                </a:cubicBezTo>
                <a:cubicBezTo>
                  <a:pt x="10722" y="43809"/>
                  <a:pt x="10514" y="44017"/>
                  <a:pt x="10250" y="44017"/>
                </a:cubicBezTo>
                <a:close/>
                <a:moveTo>
                  <a:pt x="10250" y="41134"/>
                </a:moveTo>
                <a:cubicBezTo>
                  <a:pt x="10495" y="41134"/>
                  <a:pt x="10703" y="41322"/>
                  <a:pt x="10703" y="41567"/>
                </a:cubicBezTo>
                <a:cubicBezTo>
                  <a:pt x="10703" y="41812"/>
                  <a:pt x="10495" y="42019"/>
                  <a:pt x="10250" y="42019"/>
                </a:cubicBezTo>
                <a:cubicBezTo>
                  <a:pt x="9987" y="42019"/>
                  <a:pt x="9798" y="41812"/>
                  <a:pt x="9798" y="41567"/>
                </a:cubicBezTo>
                <a:cubicBezTo>
                  <a:pt x="9798" y="41322"/>
                  <a:pt x="10005" y="41134"/>
                  <a:pt x="10250" y="41134"/>
                </a:cubicBezTo>
                <a:close/>
                <a:moveTo>
                  <a:pt x="10250" y="40060"/>
                </a:moveTo>
                <a:cubicBezTo>
                  <a:pt x="9987" y="40060"/>
                  <a:pt x="9779" y="39871"/>
                  <a:pt x="9779" y="39607"/>
                </a:cubicBezTo>
                <a:cubicBezTo>
                  <a:pt x="9779" y="39363"/>
                  <a:pt x="9987" y="39155"/>
                  <a:pt x="10250" y="39155"/>
                </a:cubicBezTo>
                <a:cubicBezTo>
                  <a:pt x="10495" y="39155"/>
                  <a:pt x="10703" y="39363"/>
                  <a:pt x="10703" y="39607"/>
                </a:cubicBezTo>
                <a:cubicBezTo>
                  <a:pt x="10703" y="39871"/>
                  <a:pt x="10495" y="40060"/>
                  <a:pt x="10250" y="40060"/>
                </a:cubicBezTo>
                <a:close/>
                <a:moveTo>
                  <a:pt x="10250" y="38119"/>
                </a:moveTo>
                <a:cubicBezTo>
                  <a:pt x="9987" y="38119"/>
                  <a:pt x="9779" y="37912"/>
                  <a:pt x="9779" y="37648"/>
                </a:cubicBezTo>
                <a:cubicBezTo>
                  <a:pt x="9779" y="37403"/>
                  <a:pt x="9987" y="37196"/>
                  <a:pt x="10250" y="37196"/>
                </a:cubicBezTo>
                <a:cubicBezTo>
                  <a:pt x="10495" y="37196"/>
                  <a:pt x="10703" y="37403"/>
                  <a:pt x="10703" y="37648"/>
                </a:cubicBezTo>
                <a:cubicBezTo>
                  <a:pt x="10703" y="37912"/>
                  <a:pt x="10495" y="38119"/>
                  <a:pt x="10250" y="38119"/>
                </a:cubicBezTo>
                <a:close/>
                <a:moveTo>
                  <a:pt x="10250" y="17618"/>
                </a:moveTo>
                <a:cubicBezTo>
                  <a:pt x="10495" y="17618"/>
                  <a:pt x="10703" y="17807"/>
                  <a:pt x="10703" y="18051"/>
                </a:cubicBezTo>
                <a:cubicBezTo>
                  <a:pt x="10703" y="18296"/>
                  <a:pt x="10495" y="18485"/>
                  <a:pt x="10250" y="18485"/>
                </a:cubicBezTo>
                <a:cubicBezTo>
                  <a:pt x="9987" y="18485"/>
                  <a:pt x="9798" y="18296"/>
                  <a:pt x="9798" y="18051"/>
                </a:cubicBezTo>
                <a:cubicBezTo>
                  <a:pt x="9798" y="17807"/>
                  <a:pt x="10005" y="17618"/>
                  <a:pt x="10250" y="17618"/>
                </a:cubicBezTo>
                <a:close/>
                <a:moveTo>
                  <a:pt x="10250" y="19578"/>
                </a:moveTo>
                <a:cubicBezTo>
                  <a:pt x="10495" y="19578"/>
                  <a:pt x="10703" y="19766"/>
                  <a:pt x="10703" y="20011"/>
                </a:cubicBezTo>
                <a:cubicBezTo>
                  <a:pt x="10703" y="20256"/>
                  <a:pt x="10495" y="20463"/>
                  <a:pt x="10250" y="20463"/>
                </a:cubicBezTo>
                <a:cubicBezTo>
                  <a:pt x="9987" y="20463"/>
                  <a:pt x="9798" y="20256"/>
                  <a:pt x="9798" y="20011"/>
                </a:cubicBezTo>
                <a:cubicBezTo>
                  <a:pt x="9798" y="19766"/>
                  <a:pt x="10005" y="19578"/>
                  <a:pt x="10250" y="19578"/>
                </a:cubicBezTo>
                <a:close/>
                <a:moveTo>
                  <a:pt x="10250" y="21519"/>
                </a:moveTo>
                <a:cubicBezTo>
                  <a:pt x="10495" y="21519"/>
                  <a:pt x="10703" y="21726"/>
                  <a:pt x="10703" y="21971"/>
                </a:cubicBezTo>
                <a:cubicBezTo>
                  <a:pt x="10703" y="22216"/>
                  <a:pt x="10495" y="22423"/>
                  <a:pt x="10250" y="22423"/>
                </a:cubicBezTo>
                <a:cubicBezTo>
                  <a:pt x="9987" y="22423"/>
                  <a:pt x="9798" y="22216"/>
                  <a:pt x="9798" y="21971"/>
                </a:cubicBezTo>
                <a:cubicBezTo>
                  <a:pt x="9798" y="21726"/>
                  <a:pt x="10005" y="21519"/>
                  <a:pt x="10250" y="21519"/>
                </a:cubicBezTo>
                <a:close/>
                <a:moveTo>
                  <a:pt x="10250" y="23497"/>
                </a:moveTo>
                <a:cubicBezTo>
                  <a:pt x="10495" y="23497"/>
                  <a:pt x="10703" y="23685"/>
                  <a:pt x="10703" y="23930"/>
                </a:cubicBezTo>
                <a:cubicBezTo>
                  <a:pt x="10703" y="24175"/>
                  <a:pt x="10495" y="24383"/>
                  <a:pt x="10250" y="24383"/>
                </a:cubicBezTo>
                <a:cubicBezTo>
                  <a:pt x="9987" y="24383"/>
                  <a:pt x="9798" y="24175"/>
                  <a:pt x="9798" y="23930"/>
                </a:cubicBezTo>
                <a:cubicBezTo>
                  <a:pt x="9798" y="23685"/>
                  <a:pt x="10005" y="23497"/>
                  <a:pt x="10250" y="23497"/>
                </a:cubicBezTo>
                <a:close/>
                <a:moveTo>
                  <a:pt x="10250" y="25457"/>
                </a:moveTo>
                <a:cubicBezTo>
                  <a:pt x="10495" y="25457"/>
                  <a:pt x="10703" y="25664"/>
                  <a:pt x="10703" y="25909"/>
                </a:cubicBezTo>
                <a:cubicBezTo>
                  <a:pt x="10703" y="26154"/>
                  <a:pt x="10495" y="26342"/>
                  <a:pt x="10250" y="26342"/>
                </a:cubicBezTo>
                <a:cubicBezTo>
                  <a:pt x="9987" y="26342"/>
                  <a:pt x="9798" y="26154"/>
                  <a:pt x="9798" y="25909"/>
                </a:cubicBezTo>
                <a:cubicBezTo>
                  <a:pt x="9798" y="25664"/>
                  <a:pt x="10005" y="25457"/>
                  <a:pt x="10250" y="25457"/>
                </a:cubicBezTo>
                <a:close/>
                <a:moveTo>
                  <a:pt x="10250" y="27397"/>
                </a:moveTo>
                <a:cubicBezTo>
                  <a:pt x="10495" y="27397"/>
                  <a:pt x="10703" y="27605"/>
                  <a:pt x="10703" y="27850"/>
                </a:cubicBezTo>
                <a:cubicBezTo>
                  <a:pt x="10703" y="28095"/>
                  <a:pt x="10495" y="28302"/>
                  <a:pt x="10250" y="28302"/>
                </a:cubicBezTo>
                <a:cubicBezTo>
                  <a:pt x="9987" y="28302"/>
                  <a:pt x="9798" y="28095"/>
                  <a:pt x="9798" y="27850"/>
                </a:cubicBezTo>
                <a:cubicBezTo>
                  <a:pt x="9798" y="27605"/>
                  <a:pt x="10005" y="27397"/>
                  <a:pt x="10250" y="27397"/>
                </a:cubicBezTo>
                <a:close/>
                <a:moveTo>
                  <a:pt x="10250" y="36140"/>
                </a:moveTo>
                <a:cubicBezTo>
                  <a:pt x="10005" y="36140"/>
                  <a:pt x="9798" y="35933"/>
                  <a:pt x="9798" y="35688"/>
                </a:cubicBezTo>
                <a:cubicBezTo>
                  <a:pt x="9798" y="35443"/>
                  <a:pt x="10005" y="35255"/>
                  <a:pt x="10250" y="35255"/>
                </a:cubicBezTo>
                <a:cubicBezTo>
                  <a:pt x="10495" y="35255"/>
                  <a:pt x="10684" y="35443"/>
                  <a:pt x="10684" y="35688"/>
                </a:cubicBezTo>
                <a:cubicBezTo>
                  <a:pt x="10684" y="35933"/>
                  <a:pt x="10495" y="36140"/>
                  <a:pt x="10250" y="36140"/>
                </a:cubicBezTo>
                <a:close/>
                <a:moveTo>
                  <a:pt x="10250" y="34162"/>
                </a:moveTo>
                <a:cubicBezTo>
                  <a:pt x="10005" y="34162"/>
                  <a:pt x="9817" y="33974"/>
                  <a:pt x="9817" y="33729"/>
                </a:cubicBezTo>
                <a:cubicBezTo>
                  <a:pt x="9817" y="33502"/>
                  <a:pt x="10005" y="33314"/>
                  <a:pt x="10250" y="33314"/>
                </a:cubicBezTo>
                <a:cubicBezTo>
                  <a:pt x="10477" y="33314"/>
                  <a:pt x="10665" y="33502"/>
                  <a:pt x="10665" y="33729"/>
                </a:cubicBezTo>
                <a:cubicBezTo>
                  <a:pt x="10665" y="33974"/>
                  <a:pt x="10477" y="34162"/>
                  <a:pt x="10250" y="34162"/>
                </a:cubicBezTo>
                <a:close/>
                <a:moveTo>
                  <a:pt x="10250" y="30243"/>
                </a:moveTo>
                <a:cubicBezTo>
                  <a:pt x="10005" y="30243"/>
                  <a:pt x="9817" y="30054"/>
                  <a:pt x="9817" y="29809"/>
                </a:cubicBezTo>
                <a:cubicBezTo>
                  <a:pt x="9817" y="29583"/>
                  <a:pt x="10005" y="29376"/>
                  <a:pt x="10250" y="29376"/>
                </a:cubicBezTo>
                <a:cubicBezTo>
                  <a:pt x="10477" y="29376"/>
                  <a:pt x="10665" y="29583"/>
                  <a:pt x="10665" y="29809"/>
                </a:cubicBezTo>
                <a:cubicBezTo>
                  <a:pt x="10665" y="30054"/>
                  <a:pt x="10477" y="30243"/>
                  <a:pt x="10250" y="30243"/>
                </a:cubicBezTo>
                <a:close/>
                <a:moveTo>
                  <a:pt x="10250" y="32202"/>
                </a:moveTo>
                <a:cubicBezTo>
                  <a:pt x="10005" y="32202"/>
                  <a:pt x="9817" y="32014"/>
                  <a:pt x="9817" y="31769"/>
                </a:cubicBezTo>
                <a:cubicBezTo>
                  <a:pt x="9817" y="31543"/>
                  <a:pt x="10005" y="31336"/>
                  <a:pt x="10250" y="31336"/>
                </a:cubicBezTo>
                <a:cubicBezTo>
                  <a:pt x="10477" y="31336"/>
                  <a:pt x="10665" y="31543"/>
                  <a:pt x="10665" y="31769"/>
                </a:cubicBezTo>
                <a:cubicBezTo>
                  <a:pt x="10665" y="32014"/>
                  <a:pt x="10477" y="32202"/>
                  <a:pt x="10250" y="32202"/>
                </a:cubicBezTo>
                <a:close/>
                <a:moveTo>
                  <a:pt x="10250" y="16544"/>
                </a:moveTo>
                <a:cubicBezTo>
                  <a:pt x="9987" y="16544"/>
                  <a:pt x="9779" y="16337"/>
                  <a:pt x="9779" y="16092"/>
                </a:cubicBezTo>
                <a:cubicBezTo>
                  <a:pt x="9779" y="15847"/>
                  <a:pt x="9987" y="15640"/>
                  <a:pt x="10250" y="15640"/>
                </a:cubicBezTo>
                <a:cubicBezTo>
                  <a:pt x="10495" y="15640"/>
                  <a:pt x="10703" y="15847"/>
                  <a:pt x="10703" y="16092"/>
                </a:cubicBezTo>
                <a:cubicBezTo>
                  <a:pt x="10703" y="16337"/>
                  <a:pt x="10495" y="16544"/>
                  <a:pt x="10250" y="16544"/>
                </a:cubicBezTo>
                <a:close/>
                <a:moveTo>
                  <a:pt x="10250" y="14603"/>
                </a:moveTo>
                <a:cubicBezTo>
                  <a:pt x="9987" y="14603"/>
                  <a:pt x="9779" y="14396"/>
                  <a:pt x="9779" y="14132"/>
                </a:cubicBezTo>
                <a:cubicBezTo>
                  <a:pt x="9779" y="13887"/>
                  <a:pt x="9987" y="13680"/>
                  <a:pt x="10250" y="13680"/>
                </a:cubicBezTo>
                <a:cubicBezTo>
                  <a:pt x="10495" y="13680"/>
                  <a:pt x="10703" y="13887"/>
                  <a:pt x="10703" y="14132"/>
                </a:cubicBezTo>
                <a:cubicBezTo>
                  <a:pt x="10703" y="14396"/>
                  <a:pt x="10495" y="14603"/>
                  <a:pt x="10250" y="14603"/>
                </a:cubicBezTo>
                <a:close/>
                <a:moveTo>
                  <a:pt x="10250" y="12606"/>
                </a:moveTo>
                <a:cubicBezTo>
                  <a:pt x="10005" y="12606"/>
                  <a:pt x="9817" y="12418"/>
                  <a:pt x="9817" y="12173"/>
                </a:cubicBezTo>
                <a:cubicBezTo>
                  <a:pt x="9817" y="11946"/>
                  <a:pt x="10005" y="11739"/>
                  <a:pt x="10250" y="11739"/>
                </a:cubicBezTo>
                <a:cubicBezTo>
                  <a:pt x="10477" y="11739"/>
                  <a:pt x="10684" y="11946"/>
                  <a:pt x="10684" y="12173"/>
                </a:cubicBezTo>
                <a:cubicBezTo>
                  <a:pt x="10684" y="12418"/>
                  <a:pt x="10477" y="12606"/>
                  <a:pt x="10250" y="12606"/>
                </a:cubicBezTo>
                <a:close/>
                <a:moveTo>
                  <a:pt x="10250" y="9798"/>
                </a:moveTo>
                <a:cubicBezTo>
                  <a:pt x="10477" y="9798"/>
                  <a:pt x="10665" y="9987"/>
                  <a:pt x="10665" y="10213"/>
                </a:cubicBezTo>
                <a:cubicBezTo>
                  <a:pt x="10665" y="10439"/>
                  <a:pt x="10477" y="10627"/>
                  <a:pt x="10250" y="10627"/>
                </a:cubicBezTo>
                <a:cubicBezTo>
                  <a:pt x="10005" y="10627"/>
                  <a:pt x="9817" y="10439"/>
                  <a:pt x="9817" y="10213"/>
                </a:cubicBezTo>
                <a:cubicBezTo>
                  <a:pt x="9817" y="9987"/>
                  <a:pt x="10005" y="9798"/>
                  <a:pt x="10250" y="9798"/>
                </a:cubicBezTo>
                <a:close/>
                <a:moveTo>
                  <a:pt x="10250" y="7839"/>
                </a:moveTo>
                <a:cubicBezTo>
                  <a:pt x="10477" y="7839"/>
                  <a:pt x="10665" y="8027"/>
                  <a:pt x="10665" y="8253"/>
                </a:cubicBezTo>
                <a:cubicBezTo>
                  <a:pt x="10665" y="8498"/>
                  <a:pt x="10477" y="8687"/>
                  <a:pt x="10250" y="8687"/>
                </a:cubicBezTo>
                <a:cubicBezTo>
                  <a:pt x="10005" y="8687"/>
                  <a:pt x="9817" y="8498"/>
                  <a:pt x="9817" y="8253"/>
                </a:cubicBezTo>
                <a:cubicBezTo>
                  <a:pt x="9817" y="8027"/>
                  <a:pt x="10005" y="7839"/>
                  <a:pt x="10250" y="7839"/>
                </a:cubicBezTo>
                <a:close/>
                <a:moveTo>
                  <a:pt x="10250" y="6746"/>
                </a:moveTo>
                <a:cubicBezTo>
                  <a:pt x="10005" y="6746"/>
                  <a:pt x="9798" y="6539"/>
                  <a:pt x="9798" y="6294"/>
                </a:cubicBezTo>
                <a:cubicBezTo>
                  <a:pt x="9798" y="6068"/>
                  <a:pt x="10005" y="5860"/>
                  <a:pt x="10250" y="5860"/>
                </a:cubicBezTo>
                <a:cubicBezTo>
                  <a:pt x="10495" y="5860"/>
                  <a:pt x="10684" y="6049"/>
                  <a:pt x="10684" y="6294"/>
                </a:cubicBezTo>
                <a:cubicBezTo>
                  <a:pt x="10684" y="6539"/>
                  <a:pt x="10495" y="6746"/>
                  <a:pt x="10250" y="6746"/>
                </a:cubicBezTo>
                <a:close/>
                <a:moveTo>
                  <a:pt x="10250" y="4767"/>
                </a:moveTo>
                <a:cubicBezTo>
                  <a:pt x="10005" y="4767"/>
                  <a:pt x="9798" y="4579"/>
                  <a:pt x="9798" y="4334"/>
                </a:cubicBezTo>
                <a:cubicBezTo>
                  <a:pt x="9798" y="4089"/>
                  <a:pt x="10005" y="3901"/>
                  <a:pt x="10250" y="3901"/>
                </a:cubicBezTo>
                <a:cubicBezTo>
                  <a:pt x="10495" y="3901"/>
                  <a:pt x="10684" y="4089"/>
                  <a:pt x="10684" y="4334"/>
                </a:cubicBezTo>
                <a:cubicBezTo>
                  <a:pt x="10684" y="4579"/>
                  <a:pt x="10495" y="4767"/>
                  <a:pt x="10250" y="4767"/>
                </a:cubicBezTo>
                <a:close/>
                <a:moveTo>
                  <a:pt x="10250" y="2770"/>
                </a:moveTo>
                <a:cubicBezTo>
                  <a:pt x="10043" y="2770"/>
                  <a:pt x="9874" y="2582"/>
                  <a:pt x="9874" y="2374"/>
                </a:cubicBezTo>
                <a:cubicBezTo>
                  <a:pt x="9874" y="2167"/>
                  <a:pt x="10043" y="1998"/>
                  <a:pt x="10250" y="1998"/>
                </a:cubicBezTo>
                <a:cubicBezTo>
                  <a:pt x="10458" y="1998"/>
                  <a:pt x="10627" y="2167"/>
                  <a:pt x="10627" y="2374"/>
                </a:cubicBezTo>
                <a:cubicBezTo>
                  <a:pt x="10627" y="2582"/>
                  <a:pt x="10458" y="2770"/>
                  <a:pt x="10250" y="2770"/>
                </a:cubicBezTo>
                <a:close/>
                <a:moveTo>
                  <a:pt x="10250" y="792"/>
                </a:moveTo>
                <a:cubicBezTo>
                  <a:pt x="10043" y="792"/>
                  <a:pt x="9874" y="622"/>
                  <a:pt x="9874" y="415"/>
                </a:cubicBezTo>
                <a:cubicBezTo>
                  <a:pt x="9874" y="207"/>
                  <a:pt x="10043" y="38"/>
                  <a:pt x="10250" y="38"/>
                </a:cubicBezTo>
                <a:cubicBezTo>
                  <a:pt x="10458" y="38"/>
                  <a:pt x="10627" y="207"/>
                  <a:pt x="10627" y="415"/>
                </a:cubicBezTo>
                <a:cubicBezTo>
                  <a:pt x="10627" y="622"/>
                  <a:pt x="10458" y="792"/>
                  <a:pt x="10250" y="792"/>
                </a:cubicBezTo>
                <a:close/>
                <a:moveTo>
                  <a:pt x="8272" y="43979"/>
                </a:moveTo>
                <a:cubicBezTo>
                  <a:pt x="8027" y="43979"/>
                  <a:pt x="7839" y="43791"/>
                  <a:pt x="7839" y="43546"/>
                </a:cubicBezTo>
                <a:cubicBezTo>
                  <a:pt x="7839" y="43301"/>
                  <a:pt x="8027" y="43093"/>
                  <a:pt x="8272" y="43093"/>
                </a:cubicBezTo>
                <a:cubicBezTo>
                  <a:pt x="8517" y="43093"/>
                  <a:pt x="8724" y="43301"/>
                  <a:pt x="8724" y="43546"/>
                </a:cubicBezTo>
                <a:cubicBezTo>
                  <a:pt x="8724" y="43791"/>
                  <a:pt x="8517" y="43979"/>
                  <a:pt x="8272" y="43979"/>
                </a:cubicBezTo>
                <a:close/>
                <a:moveTo>
                  <a:pt x="8272" y="42019"/>
                </a:moveTo>
                <a:cubicBezTo>
                  <a:pt x="8027" y="42019"/>
                  <a:pt x="7839" y="41812"/>
                  <a:pt x="7839" y="41567"/>
                </a:cubicBezTo>
                <a:cubicBezTo>
                  <a:pt x="7839" y="41322"/>
                  <a:pt x="8027" y="41134"/>
                  <a:pt x="8272" y="41134"/>
                </a:cubicBezTo>
                <a:cubicBezTo>
                  <a:pt x="8517" y="41134"/>
                  <a:pt x="8724" y="41322"/>
                  <a:pt x="8724" y="41567"/>
                </a:cubicBezTo>
                <a:cubicBezTo>
                  <a:pt x="8724" y="41812"/>
                  <a:pt x="8517" y="42019"/>
                  <a:pt x="8272" y="42019"/>
                </a:cubicBezTo>
                <a:close/>
                <a:moveTo>
                  <a:pt x="8272" y="40060"/>
                </a:moveTo>
                <a:cubicBezTo>
                  <a:pt x="8027" y="40060"/>
                  <a:pt x="7839" y="39871"/>
                  <a:pt x="7839" y="39607"/>
                </a:cubicBezTo>
                <a:cubicBezTo>
                  <a:pt x="7839" y="39363"/>
                  <a:pt x="8027" y="39174"/>
                  <a:pt x="8272" y="39174"/>
                </a:cubicBezTo>
                <a:cubicBezTo>
                  <a:pt x="8517" y="39174"/>
                  <a:pt x="8724" y="39363"/>
                  <a:pt x="8724" y="39607"/>
                </a:cubicBezTo>
                <a:cubicBezTo>
                  <a:pt x="8724" y="39852"/>
                  <a:pt x="8517" y="40060"/>
                  <a:pt x="8272" y="40060"/>
                </a:cubicBezTo>
                <a:close/>
                <a:moveTo>
                  <a:pt x="8272" y="38100"/>
                </a:moveTo>
                <a:cubicBezTo>
                  <a:pt x="8027" y="38100"/>
                  <a:pt x="7839" y="37912"/>
                  <a:pt x="7839" y="37667"/>
                </a:cubicBezTo>
                <a:cubicBezTo>
                  <a:pt x="7839" y="37422"/>
                  <a:pt x="8027" y="37214"/>
                  <a:pt x="8272" y="37214"/>
                </a:cubicBezTo>
                <a:cubicBezTo>
                  <a:pt x="8517" y="37214"/>
                  <a:pt x="8724" y="37422"/>
                  <a:pt x="8724" y="37667"/>
                </a:cubicBezTo>
                <a:cubicBezTo>
                  <a:pt x="8724" y="37912"/>
                  <a:pt x="8517" y="38100"/>
                  <a:pt x="8272" y="38100"/>
                </a:cubicBezTo>
                <a:close/>
                <a:moveTo>
                  <a:pt x="8291" y="36140"/>
                </a:moveTo>
                <a:cubicBezTo>
                  <a:pt x="8046" y="36140"/>
                  <a:pt x="7839" y="35933"/>
                  <a:pt x="7839" y="35688"/>
                </a:cubicBezTo>
                <a:cubicBezTo>
                  <a:pt x="7839" y="35443"/>
                  <a:pt x="8046" y="35255"/>
                  <a:pt x="8291" y="35255"/>
                </a:cubicBezTo>
                <a:cubicBezTo>
                  <a:pt x="8517" y="35255"/>
                  <a:pt x="8724" y="35443"/>
                  <a:pt x="8724" y="35688"/>
                </a:cubicBezTo>
                <a:cubicBezTo>
                  <a:pt x="8724" y="35933"/>
                  <a:pt x="8517" y="36140"/>
                  <a:pt x="8291" y="36140"/>
                </a:cubicBezTo>
                <a:close/>
                <a:moveTo>
                  <a:pt x="8291" y="10627"/>
                </a:moveTo>
                <a:cubicBezTo>
                  <a:pt x="8046" y="10627"/>
                  <a:pt x="7857" y="10439"/>
                  <a:pt x="7857" y="10213"/>
                </a:cubicBezTo>
                <a:cubicBezTo>
                  <a:pt x="7857" y="9987"/>
                  <a:pt x="8046" y="9798"/>
                  <a:pt x="8291" y="9798"/>
                </a:cubicBezTo>
                <a:cubicBezTo>
                  <a:pt x="8517" y="9798"/>
                  <a:pt x="8705" y="9987"/>
                  <a:pt x="8705" y="10213"/>
                </a:cubicBezTo>
                <a:cubicBezTo>
                  <a:pt x="8705" y="10439"/>
                  <a:pt x="8517" y="10627"/>
                  <a:pt x="8291" y="10627"/>
                </a:cubicBezTo>
                <a:close/>
                <a:moveTo>
                  <a:pt x="8291" y="11739"/>
                </a:moveTo>
                <a:cubicBezTo>
                  <a:pt x="8517" y="11739"/>
                  <a:pt x="8724" y="11928"/>
                  <a:pt x="8724" y="12173"/>
                </a:cubicBezTo>
                <a:cubicBezTo>
                  <a:pt x="8724" y="12418"/>
                  <a:pt x="8517" y="12606"/>
                  <a:pt x="8291" y="12606"/>
                </a:cubicBezTo>
                <a:cubicBezTo>
                  <a:pt x="8046" y="12606"/>
                  <a:pt x="7857" y="12418"/>
                  <a:pt x="7857" y="12173"/>
                </a:cubicBezTo>
                <a:cubicBezTo>
                  <a:pt x="7857" y="11928"/>
                  <a:pt x="8046" y="11739"/>
                  <a:pt x="8291" y="11739"/>
                </a:cubicBezTo>
                <a:close/>
                <a:moveTo>
                  <a:pt x="8291" y="13699"/>
                </a:moveTo>
                <a:cubicBezTo>
                  <a:pt x="8517" y="13699"/>
                  <a:pt x="8724" y="13887"/>
                  <a:pt x="8724" y="14132"/>
                </a:cubicBezTo>
                <a:cubicBezTo>
                  <a:pt x="8724" y="14377"/>
                  <a:pt x="8517" y="14566"/>
                  <a:pt x="8291" y="14566"/>
                </a:cubicBezTo>
                <a:cubicBezTo>
                  <a:pt x="8046" y="14566"/>
                  <a:pt x="7857" y="14377"/>
                  <a:pt x="7857" y="14132"/>
                </a:cubicBezTo>
                <a:cubicBezTo>
                  <a:pt x="7857" y="13887"/>
                  <a:pt x="8046" y="13699"/>
                  <a:pt x="8291" y="13699"/>
                </a:cubicBezTo>
                <a:close/>
                <a:moveTo>
                  <a:pt x="8291" y="15658"/>
                </a:moveTo>
                <a:cubicBezTo>
                  <a:pt x="8517" y="15658"/>
                  <a:pt x="8724" y="15847"/>
                  <a:pt x="8724" y="16092"/>
                </a:cubicBezTo>
                <a:cubicBezTo>
                  <a:pt x="8724" y="16337"/>
                  <a:pt x="8517" y="16525"/>
                  <a:pt x="8291" y="16525"/>
                </a:cubicBezTo>
                <a:cubicBezTo>
                  <a:pt x="8046" y="16525"/>
                  <a:pt x="7857" y="16337"/>
                  <a:pt x="7857" y="16092"/>
                </a:cubicBezTo>
                <a:cubicBezTo>
                  <a:pt x="7857" y="15847"/>
                  <a:pt x="8046" y="15658"/>
                  <a:pt x="8291" y="15658"/>
                </a:cubicBezTo>
                <a:close/>
                <a:moveTo>
                  <a:pt x="8291" y="18466"/>
                </a:moveTo>
                <a:cubicBezTo>
                  <a:pt x="8046" y="18466"/>
                  <a:pt x="7857" y="18278"/>
                  <a:pt x="7857" y="18051"/>
                </a:cubicBezTo>
                <a:cubicBezTo>
                  <a:pt x="7857" y="17825"/>
                  <a:pt x="8046" y="17637"/>
                  <a:pt x="8291" y="17637"/>
                </a:cubicBezTo>
                <a:cubicBezTo>
                  <a:pt x="8517" y="17637"/>
                  <a:pt x="8705" y="17825"/>
                  <a:pt x="8705" y="18051"/>
                </a:cubicBezTo>
                <a:cubicBezTo>
                  <a:pt x="8705" y="18278"/>
                  <a:pt x="8517" y="18466"/>
                  <a:pt x="8291" y="18466"/>
                </a:cubicBezTo>
                <a:close/>
                <a:moveTo>
                  <a:pt x="8291" y="20444"/>
                </a:moveTo>
                <a:cubicBezTo>
                  <a:pt x="8046" y="20444"/>
                  <a:pt x="7857" y="20256"/>
                  <a:pt x="7857" y="20011"/>
                </a:cubicBezTo>
                <a:cubicBezTo>
                  <a:pt x="7857" y="19785"/>
                  <a:pt x="8046" y="19597"/>
                  <a:pt x="8291" y="19597"/>
                </a:cubicBezTo>
                <a:cubicBezTo>
                  <a:pt x="8517" y="19597"/>
                  <a:pt x="8705" y="19785"/>
                  <a:pt x="8705" y="20011"/>
                </a:cubicBezTo>
                <a:cubicBezTo>
                  <a:pt x="8705" y="20256"/>
                  <a:pt x="8517" y="20444"/>
                  <a:pt x="8291" y="20444"/>
                </a:cubicBezTo>
                <a:close/>
                <a:moveTo>
                  <a:pt x="8291" y="21537"/>
                </a:moveTo>
                <a:cubicBezTo>
                  <a:pt x="8517" y="21537"/>
                  <a:pt x="8724" y="21726"/>
                  <a:pt x="8724" y="21971"/>
                </a:cubicBezTo>
                <a:cubicBezTo>
                  <a:pt x="8724" y="22216"/>
                  <a:pt x="8517" y="22404"/>
                  <a:pt x="8291" y="22404"/>
                </a:cubicBezTo>
                <a:cubicBezTo>
                  <a:pt x="8046" y="22404"/>
                  <a:pt x="7857" y="22216"/>
                  <a:pt x="7857" y="21971"/>
                </a:cubicBezTo>
                <a:cubicBezTo>
                  <a:pt x="7857" y="21726"/>
                  <a:pt x="8046" y="21537"/>
                  <a:pt x="8291" y="21537"/>
                </a:cubicBezTo>
                <a:close/>
                <a:moveTo>
                  <a:pt x="8291" y="23497"/>
                </a:moveTo>
                <a:cubicBezTo>
                  <a:pt x="8517" y="23497"/>
                  <a:pt x="8724" y="23704"/>
                  <a:pt x="8724" y="23930"/>
                </a:cubicBezTo>
                <a:cubicBezTo>
                  <a:pt x="8724" y="24175"/>
                  <a:pt x="8517" y="24364"/>
                  <a:pt x="8291" y="24364"/>
                </a:cubicBezTo>
                <a:cubicBezTo>
                  <a:pt x="8046" y="24364"/>
                  <a:pt x="7857" y="24175"/>
                  <a:pt x="7857" y="23930"/>
                </a:cubicBezTo>
                <a:cubicBezTo>
                  <a:pt x="7857" y="23704"/>
                  <a:pt x="8046" y="23497"/>
                  <a:pt x="8291" y="23497"/>
                </a:cubicBezTo>
                <a:close/>
                <a:moveTo>
                  <a:pt x="8291" y="25457"/>
                </a:moveTo>
                <a:cubicBezTo>
                  <a:pt x="8517" y="25457"/>
                  <a:pt x="8724" y="25664"/>
                  <a:pt x="8724" y="25909"/>
                </a:cubicBezTo>
                <a:cubicBezTo>
                  <a:pt x="8724" y="26154"/>
                  <a:pt x="8517" y="26342"/>
                  <a:pt x="8291" y="26342"/>
                </a:cubicBezTo>
                <a:cubicBezTo>
                  <a:pt x="8046" y="26342"/>
                  <a:pt x="7857" y="26154"/>
                  <a:pt x="7857" y="25909"/>
                </a:cubicBezTo>
                <a:cubicBezTo>
                  <a:pt x="7857" y="25664"/>
                  <a:pt x="8046" y="25457"/>
                  <a:pt x="8291" y="25457"/>
                </a:cubicBezTo>
                <a:close/>
                <a:moveTo>
                  <a:pt x="8291" y="27416"/>
                </a:moveTo>
                <a:cubicBezTo>
                  <a:pt x="8517" y="27416"/>
                  <a:pt x="8724" y="27624"/>
                  <a:pt x="8724" y="27850"/>
                </a:cubicBezTo>
                <a:cubicBezTo>
                  <a:pt x="8724" y="28095"/>
                  <a:pt x="8517" y="28283"/>
                  <a:pt x="8291" y="28283"/>
                </a:cubicBezTo>
                <a:cubicBezTo>
                  <a:pt x="8046" y="28283"/>
                  <a:pt x="7857" y="28095"/>
                  <a:pt x="7857" y="27850"/>
                </a:cubicBezTo>
                <a:cubicBezTo>
                  <a:pt x="7857" y="27624"/>
                  <a:pt x="8046" y="27416"/>
                  <a:pt x="8291" y="27416"/>
                </a:cubicBezTo>
                <a:close/>
                <a:moveTo>
                  <a:pt x="8291" y="29395"/>
                </a:moveTo>
                <a:cubicBezTo>
                  <a:pt x="8517" y="29395"/>
                  <a:pt x="8705" y="29583"/>
                  <a:pt x="8705" y="29809"/>
                </a:cubicBezTo>
                <a:cubicBezTo>
                  <a:pt x="8705" y="30054"/>
                  <a:pt x="8517" y="30243"/>
                  <a:pt x="8291" y="30243"/>
                </a:cubicBezTo>
                <a:cubicBezTo>
                  <a:pt x="8046" y="30243"/>
                  <a:pt x="7857" y="30054"/>
                  <a:pt x="7857" y="29809"/>
                </a:cubicBezTo>
                <a:cubicBezTo>
                  <a:pt x="7857" y="29583"/>
                  <a:pt x="8046" y="29395"/>
                  <a:pt x="8291" y="29395"/>
                </a:cubicBezTo>
                <a:close/>
                <a:moveTo>
                  <a:pt x="8291" y="33314"/>
                </a:moveTo>
                <a:cubicBezTo>
                  <a:pt x="8517" y="33314"/>
                  <a:pt x="8705" y="33502"/>
                  <a:pt x="8705" y="33729"/>
                </a:cubicBezTo>
                <a:cubicBezTo>
                  <a:pt x="8705" y="33974"/>
                  <a:pt x="8517" y="34162"/>
                  <a:pt x="8291" y="34162"/>
                </a:cubicBezTo>
                <a:cubicBezTo>
                  <a:pt x="8046" y="34162"/>
                  <a:pt x="7857" y="33974"/>
                  <a:pt x="7857" y="33729"/>
                </a:cubicBezTo>
                <a:cubicBezTo>
                  <a:pt x="7857" y="33502"/>
                  <a:pt x="8046" y="33314"/>
                  <a:pt x="8291" y="33314"/>
                </a:cubicBezTo>
                <a:close/>
                <a:moveTo>
                  <a:pt x="8291" y="31354"/>
                </a:moveTo>
                <a:cubicBezTo>
                  <a:pt x="8517" y="31354"/>
                  <a:pt x="8705" y="31543"/>
                  <a:pt x="8705" y="31769"/>
                </a:cubicBezTo>
                <a:cubicBezTo>
                  <a:pt x="8705" y="31995"/>
                  <a:pt x="8517" y="32183"/>
                  <a:pt x="8291" y="32183"/>
                </a:cubicBezTo>
                <a:cubicBezTo>
                  <a:pt x="8046" y="32183"/>
                  <a:pt x="7857" y="31995"/>
                  <a:pt x="7857" y="31769"/>
                </a:cubicBezTo>
                <a:cubicBezTo>
                  <a:pt x="7857" y="31543"/>
                  <a:pt x="8046" y="31354"/>
                  <a:pt x="8291" y="31354"/>
                </a:cubicBezTo>
                <a:close/>
                <a:moveTo>
                  <a:pt x="8291" y="8706"/>
                </a:moveTo>
                <a:cubicBezTo>
                  <a:pt x="8046" y="8706"/>
                  <a:pt x="7839" y="8498"/>
                  <a:pt x="7839" y="8253"/>
                </a:cubicBezTo>
                <a:cubicBezTo>
                  <a:pt x="7839" y="8008"/>
                  <a:pt x="8046" y="7820"/>
                  <a:pt x="8291" y="7820"/>
                </a:cubicBezTo>
                <a:cubicBezTo>
                  <a:pt x="8517" y="7820"/>
                  <a:pt x="8724" y="8008"/>
                  <a:pt x="8724" y="8253"/>
                </a:cubicBezTo>
                <a:cubicBezTo>
                  <a:pt x="8724" y="8498"/>
                  <a:pt x="8517" y="8706"/>
                  <a:pt x="8291" y="8706"/>
                </a:cubicBezTo>
                <a:close/>
                <a:moveTo>
                  <a:pt x="8291" y="6746"/>
                </a:moveTo>
                <a:cubicBezTo>
                  <a:pt x="8046" y="6746"/>
                  <a:pt x="7839" y="6539"/>
                  <a:pt x="7839" y="6294"/>
                </a:cubicBezTo>
                <a:cubicBezTo>
                  <a:pt x="7839" y="6068"/>
                  <a:pt x="8046" y="5860"/>
                  <a:pt x="8291" y="5860"/>
                </a:cubicBezTo>
                <a:cubicBezTo>
                  <a:pt x="8517" y="5860"/>
                  <a:pt x="8724" y="6049"/>
                  <a:pt x="8724" y="6294"/>
                </a:cubicBezTo>
                <a:cubicBezTo>
                  <a:pt x="8724" y="6539"/>
                  <a:pt x="8517" y="6746"/>
                  <a:pt x="8291" y="6746"/>
                </a:cubicBezTo>
                <a:close/>
                <a:moveTo>
                  <a:pt x="8291" y="4767"/>
                </a:moveTo>
                <a:cubicBezTo>
                  <a:pt x="8046" y="4767"/>
                  <a:pt x="7839" y="4579"/>
                  <a:pt x="7839" y="4334"/>
                </a:cubicBezTo>
                <a:cubicBezTo>
                  <a:pt x="7839" y="4089"/>
                  <a:pt x="8046" y="3901"/>
                  <a:pt x="8291" y="3901"/>
                </a:cubicBezTo>
                <a:cubicBezTo>
                  <a:pt x="8517" y="3901"/>
                  <a:pt x="8724" y="4089"/>
                  <a:pt x="8724" y="4334"/>
                </a:cubicBezTo>
                <a:cubicBezTo>
                  <a:pt x="8724" y="4579"/>
                  <a:pt x="8517" y="4767"/>
                  <a:pt x="8291" y="4767"/>
                </a:cubicBezTo>
                <a:close/>
                <a:moveTo>
                  <a:pt x="8291" y="2789"/>
                </a:moveTo>
                <a:cubicBezTo>
                  <a:pt x="8046" y="2789"/>
                  <a:pt x="7857" y="2600"/>
                  <a:pt x="7857" y="2374"/>
                </a:cubicBezTo>
                <a:cubicBezTo>
                  <a:pt x="7857" y="2148"/>
                  <a:pt x="8046" y="1960"/>
                  <a:pt x="8291" y="1960"/>
                </a:cubicBezTo>
                <a:cubicBezTo>
                  <a:pt x="8517" y="1960"/>
                  <a:pt x="8705" y="2148"/>
                  <a:pt x="8705" y="2374"/>
                </a:cubicBezTo>
                <a:cubicBezTo>
                  <a:pt x="8705" y="2600"/>
                  <a:pt x="8517" y="2789"/>
                  <a:pt x="8291" y="2789"/>
                </a:cubicBezTo>
                <a:close/>
                <a:moveTo>
                  <a:pt x="8291" y="810"/>
                </a:moveTo>
                <a:cubicBezTo>
                  <a:pt x="8065" y="810"/>
                  <a:pt x="7876" y="641"/>
                  <a:pt x="7876" y="415"/>
                </a:cubicBezTo>
                <a:cubicBezTo>
                  <a:pt x="7876" y="189"/>
                  <a:pt x="8065" y="0"/>
                  <a:pt x="8291" y="0"/>
                </a:cubicBezTo>
                <a:cubicBezTo>
                  <a:pt x="8517" y="0"/>
                  <a:pt x="8686" y="189"/>
                  <a:pt x="8686" y="415"/>
                </a:cubicBezTo>
                <a:cubicBezTo>
                  <a:pt x="8686" y="641"/>
                  <a:pt x="8517" y="810"/>
                  <a:pt x="8291" y="810"/>
                </a:cubicBezTo>
                <a:close/>
                <a:moveTo>
                  <a:pt x="6331" y="42019"/>
                </a:moveTo>
                <a:cubicBezTo>
                  <a:pt x="6086" y="42019"/>
                  <a:pt x="5879" y="41812"/>
                  <a:pt x="5879" y="41586"/>
                </a:cubicBezTo>
                <a:cubicBezTo>
                  <a:pt x="5879" y="41341"/>
                  <a:pt x="6086" y="41134"/>
                  <a:pt x="6331" y="41134"/>
                </a:cubicBezTo>
                <a:cubicBezTo>
                  <a:pt x="6557" y="41134"/>
                  <a:pt x="6765" y="41341"/>
                  <a:pt x="6765" y="41586"/>
                </a:cubicBezTo>
                <a:cubicBezTo>
                  <a:pt x="6765" y="41831"/>
                  <a:pt x="6557" y="42019"/>
                  <a:pt x="6331" y="42019"/>
                </a:cubicBezTo>
                <a:close/>
                <a:moveTo>
                  <a:pt x="6331" y="40041"/>
                </a:moveTo>
                <a:cubicBezTo>
                  <a:pt x="6086" y="40041"/>
                  <a:pt x="5879" y="39852"/>
                  <a:pt x="5879" y="39607"/>
                </a:cubicBezTo>
                <a:cubicBezTo>
                  <a:pt x="5879" y="39381"/>
                  <a:pt x="6086" y="39174"/>
                  <a:pt x="6331" y="39174"/>
                </a:cubicBezTo>
                <a:cubicBezTo>
                  <a:pt x="6557" y="39174"/>
                  <a:pt x="6765" y="39381"/>
                  <a:pt x="6765" y="39607"/>
                </a:cubicBezTo>
                <a:cubicBezTo>
                  <a:pt x="6765" y="39852"/>
                  <a:pt x="6557" y="40041"/>
                  <a:pt x="6331" y="40041"/>
                </a:cubicBezTo>
                <a:close/>
                <a:moveTo>
                  <a:pt x="6331" y="38100"/>
                </a:moveTo>
                <a:cubicBezTo>
                  <a:pt x="6086" y="38100"/>
                  <a:pt x="5898" y="37893"/>
                  <a:pt x="5898" y="37667"/>
                </a:cubicBezTo>
                <a:cubicBezTo>
                  <a:pt x="5898" y="37422"/>
                  <a:pt x="6086" y="37233"/>
                  <a:pt x="6331" y="37233"/>
                </a:cubicBezTo>
                <a:cubicBezTo>
                  <a:pt x="6557" y="37233"/>
                  <a:pt x="6765" y="37422"/>
                  <a:pt x="6765" y="37667"/>
                </a:cubicBezTo>
                <a:cubicBezTo>
                  <a:pt x="6765" y="37893"/>
                  <a:pt x="6557" y="38100"/>
                  <a:pt x="6331" y="38100"/>
                </a:cubicBezTo>
                <a:close/>
                <a:moveTo>
                  <a:pt x="6331" y="36122"/>
                </a:moveTo>
                <a:cubicBezTo>
                  <a:pt x="6086" y="36122"/>
                  <a:pt x="5898" y="35933"/>
                  <a:pt x="5898" y="35688"/>
                </a:cubicBezTo>
                <a:cubicBezTo>
                  <a:pt x="5898" y="35462"/>
                  <a:pt x="6086" y="35255"/>
                  <a:pt x="6331" y="35255"/>
                </a:cubicBezTo>
                <a:cubicBezTo>
                  <a:pt x="6557" y="35255"/>
                  <a:pt x="6765" y="35462"/>
                  <a:pt x="6765" y="35688"/>
                </a:cubicBezTo>
                <a:cubicBezTo>
                  <a:pt x="6765" y="35933"/>
                  <a:pt x="6557" y="36122"/>
                  <a:pt x="6331" y="36122"/>
                </a:cubicBezTo>
                <a:close/>
                <a:moveTo>
                  <a:pt x="6331" y="29395"/>
                </a:moveTo>
                <a:cubicBezTo>
                  <a:pt x="6557" y="29395"/>
                  <a:pt x="6746" y="29583"/>
                  <a:pt x="6746" y="29809"/>
                </a:cubicBezTo>
                <a:cubicBezTo>
                  <a:pt x="6746" y="30035"/>
                  <a:pt x="6557" y="30224"/>
                  <a:pt x="6331" y="30224"/>
                </a:cubicBezTo>
                <a:cubicBezTo>
                  <a:pt x="6086" y="30224"/>
                  <a:pt x="5898" y="30035"/>
                  <a:pt x="5898" y="29809"/>
                </a:cubicBezTo>
                <a:cubicBezTo>
                  <a:pt x="5898" y="29583"/>
                  <a:pt x="6086" y="29395"/>
                  <a:pt x="6331" y="29395"/>
                </a:cubicBezTo>
                <a:close/>
                <a:moveTo>
                  <a:pt x="6331" y="33314"/>
                </a:moveTo>
                <a:cubicBezTo>
                  <a:pt x="6557" y="33314"/>
                  <a:pt x="6746" y="33502"/>
                  <a:pt x="6746" y="33729"/>
                </a:cubicBezTo>
                <a:cubicBezTo>
                  <a:pt x="6746" y="33974"/>
                  <a:pt x="6557" y="34162"/>
                  <a:pt x="6331" y="34162"/>
                </a:cubicBezTo>
                <a:cubicBezTo>
                  <a:pt x="6086" y="34162"/>
                  <a:pt x="5898" y="33974"/>
                  <a:pt x="5898" y="33729"/>
                </a:cubicBezTo>
                <a:cubicBezTo>
                  <a:pt x="5898" y="33502"/>
                  <a:pt x="6086" y="33314"/>
                  <a:pt x="6331" y="33314"/>
                </a:cubicBezTo>
                <a:close/>
                <a:moveTo>
                  <a:pt x="6331" y="31354"/>
                </a:moveTo>
                <a:cubicBezTo>
                  <a:pt x="6557" y="31354"/>
                  <a:pt x="6746" y="31543"/>
                  <a:pt x="6746" y="31769"/>
                </a:cubicBezTo>
                <a:cubicBezTo>
                  <a:pt x="6746" y="31995"/>
                  <a:pt x="6557" y="32183"/>
                  <a:pt x="6331" y="32183"/>
                </a:cubicBezTo>
                <a:cubicBezTo>
                  <a:pt x="6086" y="32183"/>
                  <a:pt x="5898" y="31995"/>
                  <a:pt x="5898" y="31769"/>
                </a:cubicBezTo>
                <a:cubicBezTo>
                  <a:pt x="5898" y="31543"/>
                  <a:pt x="6086" y="31354"/>
                  <a:pt x="6331" y="31354"/>
                </a:cubicBezTo>
                <a:close/>
                <a:moveTo>
                  <a:pt x="6331" y="28283"/>
                </a:moveTo>
                <a:cubicBezTo>
                  <a:pt x="6086" y="28283"/>
                  <a:pt x="5898" y="28095"/>
                  <a:pt x="5898" y="27850"/>
                </a:cubicBezTo>
                <a:cubicBezTo>
                  <a:pt x="5898" y="27605"/>
                  <a:pt x="6086" y="27416"/>
                  <a:pt x="6331" y="27416"/>
                </a:cubicBezTo>
                <a:cubicBezTo>
                  <a:pt x="6557" y="27416"/>
                  <a:pt x="6765" y="27605"/>
                  <a:pt x="6765" y="27850"/>
                </a:cubicBezTo>
                <a:cubicBezTo>
                  <a:pt x="6765" y="28095"/>
                  <a:pt x="6557" y="28283"/>
                  <a:pt x="6331" y="28283"/>
                </a:cubicBezTo>
                <a:close/>
                <a:moveTo>
                  <a:pt x="6331" y="26342"/>
                </a:moveTo>
                <a:cubicBezTo>
                  <a:pt x="6086" y="26342"/>
                  <a:pt x="5898" y="26135"/>
                  <a:pt x="5898" y="25890"/>
                </a:cubicBezTo>
                <a:cubicBezTo>
                  <a:pt x="5898" y="25664"/>
                  <a:pt x="6086" y="25457"/>
                  <a:pt x="6331" y="25457"/>
                </a:cubicBezTo>
                <a:cubicBezTo>
                  <a:pt x="6557" y="25457"/>
                  <a:pt x="6765" y="25664"/>
                  <a:pt x="6765" y="25890"/>
                </a:cubicBezTo>
                <a:cubicBezTo>
                  <a:pt x="6765" y="26135"/>
                  <a:pt x="6557" y="26342"/>
                  <a:pt x="6331" y="26342"/>
                </a:cubicBezTo>
                <a:close/>
                <a:moveTo>
                  <a:pt x="6331" y="24364"/>
                </a:moveTo>
                <a:cubicBezTo>
                  <a:pt x="6086" y="24364"/>
                  <a:pt x="5898" y="24175"/>
                  <a:pt x="5898" y="23930"/>
                </a:cubicBezTo>
                <a:cubicBezTo>
                  <a:pt x="5898" y="23704"/>
                  <a:pt x="6086" y="23497"/>
                  <a:pt x="6331" y="23497"/>
                </a:cubicBezTo>
                <a:cubicBezTo>
                  <a:pt x="6557" y="23497"/>
                  <a:pt x="6765" y="23704"/>
                  <a:pt x="6765" y="23930"/>
                </a:cubicBezTo>
                <a:cubicBezTo>
                  <a:pt x="6765" y="24175"/>
                  <a:pt x="6557" y="24364"/>
                  <a:pt x="6331" y="24364"/>
                </a:cubicBezTo>
                <a:close/>
                <a:moveTo>
                  <a:pt x="6331" y="15658"/>
                </a:moveTo>
                <a:cubicBezTo>
                  <a:pt x="6557" y="15658"/>
                  <a:pt x="6746" y="15847"/>
                  <a:pt x="6746" y="16092"/>
                </a:cubicBezTo>
                <a:cubicBezTo>
                  <a:pt x="6746" y="16318"/>
                  <a:pt x="6557" y="16506"/>
                  <a:pt x="6331" y="16506"/>
                </a:cubicBezTo>
                <a:cubicBezTo>
                  <a:pt x="6086" y="16506"/>
                  <a:pt x="5898" y="16318"/>
                  <a:pt x="5898" y="16092"/>
                </a:cubicBezTo>
                <a:cubicBezTo>
                  <a:pt x="5898" y="15847"/>
                  <a:pt x="6086" y="15658"/>
                  <a:pt x="6331" y="15658"/>
                </a:cubicBezTo>
                <a:close/>
                <a:moveTo>
                  <a:pt x="6331" y="22404"/>
                </a:moveTo>
                <a:cubicBezTo>
                  <a:pt x="6086" y="22404"/>
                  <a:pt x="5898" y="22216"/>
                  <a:pt x="5898" y="21971"/>
                </a:cubicBezTo>
                <a:cubicBezTo>
                  <a:pt x="5898" y="21745"/>
                  <a:pt x="6086" y="21537"/>
                  <a:pt x="6331" y="21537"/>
                </a:cubicBezTo>
                <a:cubicBezTo>
                  <a:pt x="6557" y="21537"/>
                  <a:pt x="6746" y="21745"/>
                  <a:pt x="6746" y="21971"/>
                </a:cubicBezTo>
                <a:cubicBezTo>
                  <a:pt x="6746" y="22216"/>
                  <a:pt x="6557" y="22404"/>
                  <a:pt x="6331" y="22404"/>
                </a:cubicBezTo>
                <a:close/>
                <a:moveTo>
                  <a:pt x="6331" y="18447"/>
                </a:moveTo>
                <a:cubicBezTo>
                  <a:pt x="6105" y="18447"/>
                  <a:pt x="5917" y="18259"/>
                  <a:pt x="5917" y="18051"/>
                </a:cubicBezTo>
                <a:cubicBezTo>
                  <a:pt x="5917" y="17825"/>
                  <a:pt x="6105" y="17656"/>
                  <a:pt x="6331" y="17656"/>
                </a:cubicBezTo>
                <a:cubicBezTo>
                  <a:pt x="6538" y="17656"/>
                  <a:pt x="6727" y="17825"/>
                  <a:pt x="6727" y="18051"/>
                </a:cubicBezTo>
                <a:cubicBezTo>
                  <a:pt x="6727" y="18259"/>
                  <a:pt x="6538" y="18447"/>
                  <a:pt x="6331" y="18447"/>
                </a:cubicBezTo>
                <a:close/>
                <a:moveTo>
                  <a:pt x="6331" y="20407"/>
                </a:moveTo>
                <a:cubicBezTo>
                  <a:pt x="6105" y="20407"/>
                  <a:pt x="5917" y="20237"/>
                  <a:pt x="5917" y="20011"/>
                </a:cubicBezTo>
                <a:cubicBezTo>
                  <a:pt x="5917" y="19785"/>
                  <a:pt x="6105" y="19597"/>
                  <a:pt x="6331" y="19597"/>
                </a:cubicBezTo>
                <a:cubicBezTo>
                  <a:pt x="6538" y="19597"/>
                  <a:pt x="6727" y="19785"/>
                  <a:pt x="6727" y="20011"/>
                </a:cubicBezTo>
                <a:cubicBezTo>
                  <a:pt x="6727" y="20237"/>
                  <a:pt x="6538" y="20407"/>
                  <a:pt x="6331" y="20407"/>
                </a:cubicBezTo>
                <a:close/>
                <a:moveTo>
                  <a:pt x="6331" y="14566"/>
                </a:moveTo>
                <a:cubicBezTo>
                  <a:pt x="6086" y="14566"/>
                  <a:pt x="5898" y="14377"/>
                  <a:pt x="5898" y="14132"/>
                </a:cubicBezTo>
                <a:cubicBezTo>
                  <a:pt x="5898" y="13887"/>
                  <a:pt x="6086" y="13699"/>
                  <a:pt x="6331" y="13699"/>
                </a:cubicBezTo>
                <a:cubicBezTo>
                  <a:pt x="6557" y="13699"/>
                  <a:pt x="6765" y="13887"/>
                  <a:pt x="6765" y="14132"/>
                </a:cubicBezTo>
                <a:cubicBezTo>
                  <a:pt x="6765" y="14377"/>
                  <a:pt x="6557" y="14566"/>
                  <a:pt x="6331" y="14566"/>
                </a:cubicBezTo>
                <a:close/>
                <a:moveTo>
                  <a:pt x="6331" y="12587"/>
                </a:moveTo>
                <a:cubicBezTo>
                  <a:pt x="6086" y="12587"/>
                  <a:pt x="5898" y="12399"/>
                  <a:pt x="5898" y="12173"/>
                </a:cubicBezTo>
                <a:cubicBezTo>
                  <a:pt x="5898" y="11928"/>
                  <a:pt x="6086" y="11739"/>
                  <a:pt x="6331" y="11739"/>
                </a:cubicBezTo>
                <a:cubicBezTo>
                  <a:pt x="6557" y="11739"/>
                  <a:pt x="6746" y="11928"/>
                  <a:pt x="6746" y="12173"/>
                </a:cubicBezTo>
                <a:cubicBezTo>
                  <a:pt x="6746" y="12399"/>
                  <a:pt x="6557" y="12587"/>
                  <a:pt x="6331" y="12587"/>
                </a:cubicBezTo>
                <a:close/>
                <a:moveTo>
                  <a:pt x="6331" y="9817"/>
                </a:moveTo>
                <a:cubicBezTo>
                  <a:pt x="6538" y="9817"/>
                  <a:pt x="6727" y="9987"/>
                  <a:pt x="6727" y="10213"/>
                </a:cubicBezTo>
                <a:cubicBezTo>
                  <a:pt x="6727" y="10420"/>
                  <a:pt x="6538" y="10590"/>
                  <a:pt x="6331" y="10590"/>
                </a:cubicBezTo>
                <a:cubicBezTo>
                  <a:pt x="6105" y="10590"/>
                  <a:pt x="5917" y="10420"/>
                  <a:pt x="5917" y="10213"/>
                </a:cubicBezTo>
                <a:cubicBezTo>
                  <a:pt x="5917" y="9987"/>
                  <a:pt x="6105" y="9817"/>
                  <a:pt x="6331" y="9817"/>
                </a:cubicBezTo>
                <a:close/>
                <a:moveTo>
                  <a:pt x="6331" y="8668"/>
                </a:moveTo>
                <a:cubicBezTo>
                  <a:pt x="6086" y="8668"/>
                  <a:pt x="5898" y="8479"/>
                  <a:pt x="5898" y="8253"/>
                </a:cubicBezTo>
                <a:cubicBezTo>
                  <a:pt x="5898" y="8027"/>
                  <a:pt x="6086" y="7839"/>
                  <a:pt x="6331" y="7839"/>
                </a:cubicBezTo>
                <a:cubicBezTo>
                  <a:pt x="6557" y="7839"/>
                  <a:pt x="6746" y="8027"/>
                  <a:pt x="6746" y="8253"/>
                </a:cubicBezTo>
                <a:cubicBezTo>
                  <a:pt x="6746" y="8479"/>
                  <a:pt x="6557" y="8668"/>
                  <a:pt x="6331" y="8668"/>
                </a:cubicBezTo>
                <a:close/>
                <a:moveTo>
                  <a:pt x="6331" y="6708"/>
                </a:moveTo>
                <a:cubicBezTo>
                  <a:pt x="6086" y="6708"/>
                  <a:pt x="5898" y="6520"/>
                  <a:pt x="5898" y="6294"/>
                </a:cubicBezTo>
                <a:cubicBezTo>
                  <a:pt x="5898" y="6049"/>
                  <a:pt x="6086" y="5860"/>
                  <a:pt x="6331" y="5860"/>
                </a:cubicBezTo>
                <a:cubicBezTo>
                  <a:pt x="6557" y="5860"/>
                  <a:pt x="6746" y="6049"/>
                  <a:pt x="6746" y="6294"/>
                </a:cubicBezTo>
                <a:cubicBezTo>
                  <a:pt x="6746" y="6520"/>
                  <a:pt x="6557" y="6708"/>
                  <a:pt x="6331" y="6708"/>
                </a:cubicBezTo>
                <a:close/>
                <a:moveTo>
                  <a:pt x="6331" y="4749"/>
                </a:moveTo>
                <a:cubicBezTo>
                  <a:pt x="6086" y="4749"/>
                  <a:pt x="5898" y="4560"/>
                  <a:pt x="5898" y="4334"/>
                </a:cubicBezTo>
                <a:cubicBezTo>
                  <a:pt x="5898" y="4089"/>
                  <a:pt x="6086" y="3919"/>
                  <a:pt x="6331" y="3919"/>
                </a:cubicBezTo>
                <a:cubicBezTo>
                  <a:pt x="6557" y="3919"/>
                  <a:pt x="6746" y="4089"/>
                  <a:pt x="6746" y="4334"/>
                </a:cubicBezTo>
                <a:cubicBezTo>
                  <a:pt x="6746" y="4560"/>
                  <a:pt x="6557" y="4749"/>
                  <a:pt x="6331" y="4749"/>
                </a:cubicBezTo>
                <a:close/>
                <a:moveTo>
                  <a:pt x="6331" y="2789"/>
                </a:moveTo>
                <a:cubicBezTo>
                  <a:pt x="6086" y="2789"/>
                  <a:pt x="5898" y="2600"/>
                  <a:pt x="5898" y="2374"/>
                </a:cubicBezTo>
                <a:cubicBezTo>
                  <a:pt x="5898" y="2129"/>
                  <a:pt x="6086" y="1941"/>
                  <a:pt x="6331" y="1941"/>
                </a:cubicBezTo>
                <a:cubicBezTo>
                  <a:pt x="6557" y="1941"/>
                  <a:pt x="6746" y="2129"/>
                  <a:pt x="6746" y="2374"/>
                </a:cubicBezTo>
                <a:cubicBezTo>
                  <a:pt x="6746" y="2600"/>
                  <a:pt x="6557" y="2789"/>
                  <a:pt x="6331" y="2789"/>
                </a:cubicBezTo>
                <a:close/>
                <a:moveTo>
                  <a:pt x="6331" y="810"/>
                </a:moveTo>
                <a:cubicBezTo>
                  <a:pt x="6105" y="810"/>
                  <a:pt x="5917" y="622"/>
                  <a:pt x="5917" y="396"/>
                </a:cubicBezTo>
                <a:cubicBezTo>
                  <a:pt x="5917" y="189"/>
                  <a:pt x="6105" y="0"/>
                  <a:pt x="6331" y="0"/>
                </a:cubicBezTo>
                <a:cubicBezTo>
                  <a:pt x="6538" y="0"/>
                  <a:pt x="6727" y="189"/>
                  <a:pt x="6727" y="396"/>
                </a:cubicBezTo>
                <a:cubicBezTo>
                  <a:pt x="6727" y="622"/>
                  <a:pt x="6538" y="810"/>
                  <a:pt x="6331" y="810"/>
                </a:cubicBezTo>
                <a:close/>
                <a:moveTo>
                  <a:pt x="4372" y="34162"/>
                </a:moveTo>
                <a:cubicBezTo>
                  <a:pt x="4127" y="34162"/>
                  <a:pt x="3919" y="33974"/>
                  <a:pt x="3919" y="33729"/>
                </a:cubicBezTo>
                <a:cubicBezTo>
                  <a:pt x="3919" y="33484"/>
                  <a:pt x="4127" y="33295"/>
                  <a:pt x="4372" y="33295"/>
                </a:cubicBezTo>
                <a:cubicBezTo>
                  <a:pt x="4616" y="33295"/>
                  <a:pt x="4805" y="33484"/>
                  <a:pt x="4805" y="33729"/>
                </a:cubicBezTo>
                <a:cubicBezTo>
                  <a:pt x="4805" y="33974"/>
                  <a:pt x="4616" y="34162"/>
                  <a:pt x="4372" y="34162"/>
                </a:cubicBezTo>
                <a:close/>
                <a:moveTo>
                  <a:pt x="4372" y="32202"/>
                </a:moveTo>
                <a:cubicBezTo>
                  <a:pt x="4127" y="32202"/>
                  <a:pt x="3919" y="32014"/>
                  <a:pt x="3919" y="31769"/>
                </a:cubicBezTo>
                <a:cubicBezTo>
                  <a:pt x="3919" y="31524"/>
                  <a:pt x="4127" y="31336"/>
                  <a:pt x="4372" y="31336"/>
                </a:cubicBezTo>
                <a:cubicBezTo>
                  <a:pt x="4616" y="31336"/>
                  <a:pt x="4805" y="31524"/>
                  <a:pt x="4805" y="31769"/>
                </a:cubicBezTo>
                <a:cubicBezTo>
                  <a:pt x="4805" y="32014"/>
                  <a:pt x="4616" y="32202"/>
                  <a:pt x="4372" y="32202"/>
                </a:cubicBezTo>
                <a:close/>
                <a:moveTo>
                  <a:pt x="4372" y="30243"/>
                </a:moveTo>
                <a:cubicBezTo>
                  <a:pt x="4127" y="30243"/>
                  <a:pt x="3919" y="30054"/>
                  <a:pt x="3919" y="29809"/>
                </a:cubicBezTo>
                <a:cubicBezTo>
                  <a:pt x="3919" y="29564"/>
                  <a:pt x="4127" y="29357"/>
                  <a:pt x="4372" y="29357"/>
                </a:cubicBezTo>
                <a:cubicBezTo>
                  <a:pt x="4616" y="29357"/>
                  <a:pt x="4805" y="29564"/>
                  <a:pt x="4805" y="29809"/>
                </a:cubicBezTo>
                <a:cubicBezTo>
                  <a:pt x="4805" y="30054"/>
                  <a:pt x="4616" y="30243"/>
                  <a:pt x="4372" y="30243"/>
                </a:cubicBezTo>
                <a:close/>
                <a:moveTo>
                  <a:pt x="4372" y="28283"/>
                </a:moveTo>
                <a:cubicBezTo>
                  <a:pt x="4127" y="28283"/>
                  <a:pt x="3919" y="28076"/>
                  <a:pt x="3919" y="27850"/>
                </a:cubicBezTo>
                <a:cubicBezTo>
                  <a:pt x="3919" y="27605"/>
                  <a:pt x="4127" y="27416"/>
                  <a:pt x="4372" y="27416"/>
                </a:cubicBezTo>
                <a:cubicBezTo>
                  <a:pt x="4616" y="27416"/>
                  <a:pt x="4805" y="27605"/>
                  <a:pt x="4805" y="27850"/>
                </a:cubicBezTo>
                <a:cubicBezTo>
                  <a:pt x="4805" y="28076"/>
                  <a:pt x="4616" y="28283"/>
                  <a:pt x="4372" y="28283"/>
                </a:cubicBezTo>
                <a:close/>
                <a:moveTo>
                  <a:pt x="4372" y="26323"/>
                </a:moveTo>
                <a:cubicBezTo>
                  <a:pt x="4127" y="26323"/>
                  <a:pt x="3919" y="26135"/>
                  <a:pt x="3919" y="25890"/>
                </a:cubicBezTo>
                <a:cubicBezTo>
                  <a:pt x="3919" y="25645"/>
                  <a:pt x="4127" y="25457"/>
                  <a:pt x="4372" y="25457"/>
                </a:cubicBezTo>
                <a:cubicBezTo>
                  <a:pt x="4616" y="25457"/>
                  <a:pt x="4805" y="25645"/>
                  <a:pt x="4805" y="25890"/>
                </a:cubicBezTo>
                <a:cubicBezTo>
                  <a:pt x="4805" y="26135"/>
                  <a:pt x="4616" y="26323"/>
                  <a:pt x="4372" y="26323"/>
                </a:cubicBezTo>
                <a:close/>
                <a:moveTo>
                  <a:pt x="4372" y="23516"/>
                </a:moveTo>
                <a:cubicBezTo>
                  <a:pt x="4598" y="23516"/>
                  <a:pt x="4786" y="23704"/>
                  <a:pt x="4786" y="23930"/>
                </a:cubicBezTo>
                <a:cubicBezTo>
                  <a:pt x="4786" y="24156"/>
                  <a:pt x="4598" y="24345"/>
                  <a:pt x="4372" y="24345"/>
                </a:cubicBezTo>
                <a:cubicBezTo>
                  <a:pt x="4127" y="24345"/>
                  <a:pt x="3938" y="24156"/>
                  <a:pt x="3938" y="23930"/>
                </a:cubicBezTo>
                <a:cubicBezTo>
                  <a:pt x="3938" y="23704"/>
                  <a:pt x="4127" y="23516"/>
                  <a:pt x="4372" y="23516"/>
                </a:cubicBezTo>
                <a:close/>
                <a:moveTo>
                  <a:pt x="4372" y="22404"/>
                </a:moveTo>
                <a:cubicBezTo>
                  <a:pt x="4127" y="22404"/>
                  <a:pt x="3919" y="22216"/>
                  <a:pt x="3919" y="21971"/>
                </a:cubicBezTo>
                <a:cubicBezTo>
                  <a:pt x="3919" y="21726"/>
                  <a:pt x="4127" y="21519"/>
                  <a:pt x="4372" y="21519"/>
                </a:cubicBezTo>
                <a:cubicBezTo>
                  <a:pt x="4616" y="21519"/>
                  <a:pt x="4805" y="21726"/>
                  <a:pt x="4805" y="21971"/>
                </a:cubicBezTo>
                <a:cubicBezTo>
                  <a:pt x="4805" y="22216"/>
                  <a:pt x="4616" y="22404"/>
                  <a:pt x="4372" y="22404"/>
                </a:cubicBezTo>
                <a:close/>
                <a:moveTo>
                  <a:pt x="4372" y="2789"/>
                </a:moveTo>
                <a:cubicBezTo>
                  <a:pt x="4164" y="2789"/>
                  <a:pt x="4014" y="2638"/>
                  <a:pt x="3976" y="2450"/>
                </a:cubicBezTo>
                <a:cubicBezTo>
                  <a:pt x="4051" y="2299"/>
                  <a:pt x="4127" y="2148"/>
                  <a:pt x="4202" y="1979"/>
                </a:cubicBezTo>
                <a:cubicBezTo>
                  <a:pt x="4258" y="1960"/>
                  <a:pt x="4315" y="1960"/>
                  <a:pt x="4372" y="1960"/>
                </a:cubicBezTo>
                <a:cubicBezTo>
                  <a:pt x="4598" y="1960"/>
                  <a:pt x="4767" y="2148"/>
                  <a:pt x="4767" y="2374"/>
                </a:cubicBezTo>
                <a:cubicBezTo>
                  <a:pt x="4767" y="2600"/>
                  <a:pt x="4598" y="2789"/>
                  <a:pt x="4372" y="2789"/>
                </a:cubicBezTo>
                <a:close/>
                <a:moveTo>
                  <a:pt x="4372" y="3919"/>
                </a:moveTo>
                <a:cubicBezTo>
                  <a:pt x="4598" y="3919"/>
                  <a:pt x="4767" y="4108"/>
                  <a:pt x="4767" y="4334"/>
                </a:cubicBezTo>
                <a:cubicBezTo>
                  <a:pt x="4767" y="4560"/>
                  <a:pt x="4598" y="4749"/>
                  <a:pt x="4372" y="4749"/>
                </a:cubicBezTo>
                <a:cubicBezTo>
                  <a:pt x="4127" y="4749"/>
                  <a:pt x="3957" y="4560"/>
                  <a:pt x="3957" y="4334"/>
                </a:cubicBezTo>
                <a:cubicBezTo>
                  <a:pt x="3957" y="4108"/>
                  <a:pt x="4127" y="3919"/>
                  <a:pt x="4372" y="3919"/>
                </a:cubicBezTo>
                <a:close/>
                <a:moveTo>
                  <a:pt x="4372" y="6689"/>
                </a:moveTo>
                <a:cubicBezTo>
                  <a:pt x="4145" y="6689"/>
                  <a:pt x="3957" y="6501"/>
                  <a:pt x="3957" y="6294"/>
                </a:cubicBezTo>
                <a:cubicBezTo>
                  <a:pt x="3957" y="6068"/>
                  <a:pt x="4145" y="5879"/>
                  <a:pt x="4372" y="5879"/>
                </a:cubicBezTo>
                <a:cubicBezTo>
                  <a:pt x="4579" y="5879"/>
                  <a:pt x="4767" y="6068"/>
                  <a:pt x="4767" y="6294"/>
                </a:cubicBezTo>
                <a:cubicBezTo>
                  <a:pt x="4767" y="6501"/>
                  <a:pt x="4579" y="6689"/>
                  <a:pt x="4372" y="6689"/>
                </a:cubicBezTo>
                <a:close/>
                <a:moveTo>
                  <a:pt x="4372" y="8649"/>
                </a:moveTo>
                <a:cubicBezTo>
                  <a:pt x="4145" y="8649"/>
                  <a:pt x="3957" y="8461"/>
                  <a:pt x="3957" y="8253"/>
                </a:cubicBezTo>
                <a:cubicBezTo>
                  <a:pt x="3957" y="8027"/>
                  <a:pt x="4145" y="7858"/>
                  <a:pt x="4372" y="7858"/>
                </a:cubicBezTo>
                <a:cubicBezTo>
                  <a:pt x="4579" y="7858"/>
                  <a:pt x="4767" y="8027"/>
                  <a:pt x="4767" y="8253"/>
                </a:cubicBezTo>
                <a:cubicBezTo>
                  <a:pt x="4767" y="8479"/>
                  <a:pt x="4579" y="8649"/>
                  <a:pt x="4372" y="8649"/>
                </a:cubicBezTo>
                <a:close/>
                <a:moveTo>
                  <a:pt x="4372" y="9798"/>
                </a:moveTo>
                <a:cubicBezTo>
                  <a:pt x="4598" y="9798"/>
                  <a:pt x="4767" y="9987"/>
                  <a:pt x="4767" y="10213"/>
                </a:cubicBezTo>
                <a:cubicBezTo>
                  <a:pt x="4767" y="10439"/>
                  <a:pt x="4598" y="10627"/>
                  <a:pt x="4372" y="10627"/>
                </a:cubicBezTo>
                <a:cubicBezTo>
                  <a:pt x="4127" y="10627"/>
                  <a:pt x="3957" y="10439"/>
                  <a:pt x="3957" y="10213"/>
                </a:cubicBezTo>
                <a:cubicBezTo>
                  <a:pt x="3957" y="9987"/>
                  <a:pt x="4127" y="9798"/>
                  <a:pt x="4372" y="9798"/>
                </a:cubicBezTo>
                <a:close/>
                <a:moveTo>
                  <a:pt x="4372" y="11758"/>
                </a:moveTo>
                <a:cubicBezTo>
                  <a:pt x="4579" y="11758"/>
                  <a:pt x="4767" y="11946"/>
                  <a:pt x="4767" y="12173"/>
                </a:cubicBezTo>
                <a:cubicBezTo>
                  <a:pt x="4767" y="12399"/>
                  <a:pt x="4579" y="12587"/>
                  <a:pt x="4372" y="12587"/>
                </a:cubicBezTo>
                <a:cubicBezTo>
                  <a:pt x="4145" y="12587"/>
                  <a:pt x="3957" y="12399"/>
                  <a:pt x="3957" y="12173"/>
                </a:cubicBezTo>
                <a:cubicBezTo>
                  <a:pt x="3957" y="11946"/>
                  <a:pt x="4145" y="11758"/>
                  <a:pt x="4372" y="11758"/>
                </a:cubicBezTo>
                <a:close/>
                <a:moveTo>
                  <a:pt x="4372" y="13737"/>
                </a:moveTo>
                <a:cubicBezTo>
                  <a:pt x="4579" y="13737"/>
                  <a:pt x="4767" y="13906"/>
                  <a:pt x="4767" y="14132"/>
                </a:cubicBezTo>
                <a:cubicBezTo>
                  <a:pt x="4767" y="14358"/>
                  <a:pt x="4579" y="14528"/>
                  <a:pt x="4372" y="14528"/>
                </a:cubicBezTo>
                <a:cubicBezTo>
                  <a:pt x="4145" y="14528"/>
                  <a:pt x="3957" y="14358"/>
                  <a:pt x="3957" y="14132"/>
                </a:cubicBezTo>
                <a:cubicBezTo>
                  <a:pt x="3957" y="13906"/>
                  <a:pt x="4145" y="13737"/>
                  <a:pt x="4372" y="13737"/>
                </a:cubicBezTo>
                <a:close/>
                <a:moveTo>
                  <a:pt x="4353" y="15677"/>
                </a:moveTo>
                <a:cubicBezTo>
                  <a:pt x="4579" y="15677"/>
                  <a:pt x="4767" y="15866"/>
                  <a:pt x="4767" y="16092"/>
                </a:cubicBezTo>
                <a:cubicBezTo>
                  <a:pt x="4767" y="16318"/>
                  <a:pt x="4579" y="16488"/>
                  <a:pt x="4353" y="16488"/>
                </a:cubicBezTo>
                <a:cubicBezTo>
                  <a:pt x="4145" y="16488"/>
                  <a:pt x="3957" y="16318"/>
                  <a:pt x="3957" y="16092"/>
                </a:cubicBezTo>
                <a:cubicBezTo>
                  <a:pt x="3957" y="15866"/>
                  <a:pt x="4145" y="15677"/>
                  <a:pt x="4353" y="15677"/>
                </a:cubicBezTo>
                <a:close/>
                <a:moveTo>
                  <a:pt x="4353" y="19597"/>
                </a:moveTo>
                <a:cubicBezTo>
                  <a:pt x="4579" y="19597"/>
                  <a:pt x="4767" y="19785"/>
                  <a:pt x="4767" y="20011"/>
                </a:cubicBezTo>
                <a:cubicBezTo>
                  <a:pt x="4767" y="20237"/>
                  <a:pt x="4579" y="20407"/>
                  <a:pt x="4353" y="20407"/>
                </a:cubicBezTo>
                <a:cubicBezTo>
                  <a:pt x="4145" y="20407"/>
                  <a:pt x="3957" y="20237"/>
                  <a:pt x="3957" y="20011"/>
                </a:cubicBezTo>
                <a:cubicBezTo>
                  <a:pt x="3957" y="19785"/>
                  <a:pt x="4145" y="19597"/>
                  <a:pt x="4353" y="19597"/>
                </a:cubicBezTo>
                <a:close/>
                <a:moveTo>
                  <a:pt x="4353" y="17656"/>
                </a:moveTo>
                <a:cubicBezTo>
                  <a:pt x="4579" y="17656"/>
                  <a:pt x="4767" y="17825"/>
                  <a:pt x="4767" y="18051"/>
                </a:cubicBezTo>
                <a:cubicBezTo>
                  <a:pt x="4767" y="18259"/>
                  <a:pt x="4579" y="18447"/>
                  <a:pt x="4353" y="18447"/>
                </a:cubicBezTo>
                <a:cubicBezTo>
                  <a:pt x="4145" y="18447"/>
                  <a:pt x="3957" y="18259"/>
                  <a:pt x="3957" y="18051"/>
                </a:cubicBezTo>
                <a:cubicBezTo>
                  <a:pt x="3957" y="17825"/>
                  <a:pt x="4145" y="17656"/>
                  <a:pt x="4353" y="17656"/>
                </a:cubicBezTo>
                <a:close/>
                <a:moveTo>
                  <a:pt x="2412" y="22404"/>
                </a:moveTo>
                <a:cubicBezTo>
                  <a:pt x="2167" y="22404"/>
                  <a:pt x="1978" y="22216"/>
                  <a:pt x="1978" y="21971"/>
                </a:cubicBezTo>
                <a:cubicBezTo>
                  <a:pt x="1978" y="21726"/>
                  <a:pt x="2167" y="21537"/>
                  <a:pt x="2412" y="21537"/>
                </a:cubicBezTo>
                <a:cubicBezTo>
                  <a:pt x="2638" y="21537"/>
                  <a:pt x="2845" y="21726"/>
                  <a:pt x="2845" y="21971"/>
                </a:cubicBezTo>
                <a:cubicBezTo>
                  <a:pt x="2845" y="22216"/>
                  <a:pt x="2638" y="22404"/>
                  <a:pt x="2412" y="22404"/>
                </a:cubicBezTo>
                <a:close/>
                <a:moveTo>
                  <a:pt x="2412" y="15677"/>
                </a:moveTo>
                <a:cubicBezTo>
                  <a:pt x="2638" y="15677"/>
                  <a:pt x="2808" y="15866"/>
                  <a:pt x="2808" y="16092"/>
                </a:cubicBezTo>
                <a:cubicBezTo>
                  <a:pt x="2808" y="16318"/>
                  <a:pt x="2638" y="16488"/>
                  <a:pt x="2412" y="16488"/>
                </a:cubicBezTo>
                <a:cubicBezTo>
                  <a:pt x="2186" y="16488"/>
                  <a:pt x="1997" y="16318"/>
                  <a:pt x="1997" y="16092"/>
                </a:cubicBezTo>
                <a:cubicBezTo>
                  <a:pt x="1997" y="15866"/>
                  <a:pt x="2186" y="15677"/>
                  <a:pt x="2412" y="15677"/>
                </a:cubicBezTo>
                <a:close/>
                <a:moveTo>
                  <a:pt x="2412" y="19597"/>
                </a:moveTo>
                <a:cubicBezTo>
                  <a:pt x="2619" y="19597"/>
                  <a:pt x="2808" y="19785"/>
                  <a:pt x="2808" y="20011"/>
                </a:cubicBezTo>
                <a:cubicBezTo>
                  <a:pt x="2808" y="20237"/>
                  <a:pt x="2619" y="20407"/>
                  <a:pt x="2412" y="20407"/>
                </a:cubicBezTo>
                <a:cubicBezTo>
                  <a:pt x="2186" y="20407"/>
                  <a:pt x="1997" y="20237"/>
                  <a:pt x="1997" y="20011"/>
                </a:cubicBezTo>
                <a:cubicBezTo>
                  <a:pt x="1997" y="19785"/>
                  <a:pt x="2186" y="19597"/>
                  <a:pt x="2412" y="19597"/>
                </a:cubicBezTo>
                <a:close/>
                <a:moveTo>
                  <a:pt x="2412" y="17656"/>
                </a:moveTo>
                <a:cubicBezTo>
                  <a:pt x="2619" y="17656"/>
                  <a:pt x="2808" y="17825"/>
                  <a:pt x="2808" y="18051"/>
                </a:cubicBezTo>
                <a:cubicBezTo>
                  <a:pt x="2808" y="18259"/>
                  <a:pt x="2619" y="18447"/>
                  <a:pt x="2412" y="18447"/>
                </a:cubicBezTo>
                <a:cubicBezTo>
                  <a:pt x="2186" y="18447"/>
                  <a:pt x="1997" y="18259"/>
                  <a:pt x="1997" y="18051"/>
                </a:cubicBezTo>
                <a:cubicBezTo>
                  <a:pt x="1997" y="17825"/>
                  <a:pt x="2186" y="17656"/>
                  <a:pt x="2412" y="17656"/>
                </a:cubicBezTo>
                <a:close/>
                <a:moveTo>
                  <a:pt x="2412" y="14547"/>
                </a:moveTo>
                <a:cubicBezTo>
                  <a:pt x="2167" y="14547"/>
                  <a:pt x="1978" y="14358"/>
                  <a:pt x="1978" y="14132"/>
                </a:cubicBezTo>
                <a:cubicBezTo>
                  <a:pt x="1978" y="13887"/>
                  <a:pt x="2167" y="13699"/>
                  <a:pt x="2412" y="13699"/>
                </a:cubicBezTo>
                <a:cubicBezTo>
                  <a:pt x="2638" y="13699"/>
                  <a:pt x="2826" y="13887"/>
                  <a:pt x="2826" y="14132"/>
                </a:cubicBezTo>
                <a:cubicBezTo>
                  <a:pt x="2826" y="14358"/>
                  <a:pt x="2638" y="14547"/>
                  <a:pt x="2412" y="14547"/>
                </a:cubicBezTo>
                <a:close/>
                <a:moveTo>
                  <a:pt x="2412" y="6708"/>
                </a:moveTo>
                <a:cubicBezTo>
                  <a:pt x="2299" y="6708"/>
                  <a:pt x="2186" y="6652"/>
                  <a:pt x="2110" y="6576"/>
                </a:cubicBezTo>
                <a:cubicBezTo>
                  <a:pt x="2205" y="6350"/>
                  <a:pt x="2299" y="6105"/>
                  <a:pt x="2393" y="5879"/>
                </a:cubicBezTo>
                <a:cubicBezTo>
                  <a:pt x="2393" y="5879"/>
                  <a:pt x="2412" y="5879"/>
                  <a:pt x="2412" y="5879"/>
                </a:cubicBezTo>
                <a:cubicBezTo>
                  <a:pt x="2638" y="5879"/>
                  <a:pt x="2826" y="6068"/>
                  <a:pt x="2826" y="6294"/>
                </a:cubicBezTo>
                <a:cubicBezTo>
                  <a:pt x="2826" y="6520"/>
                  <a:pt x="2638" y="6708"/>
                  <a:pt x="2412" y="6708"/>
                </a:cubicBezTo>
                <a:close/>
                <a:moveTo>
                  <a:pt x="2412" y="7839"/>
                </a:moveTo>
                <a:cubicBezTo>
                  <a:pt x="2638" y="7839"/>
                  <a:pt x="2808" y="8027"/>
                  <a:pt x="2808" y="8253"/>
                </a:cubicBezTo>
                <a:cubicBezTo>
                  <a:pt x="2808" y="8479"/>
                  <a:pt x="2638" y="8668"/>
                  <a:pt x="2412" y="8668"/>
                </a:cubicBezTo>
                <a:cubicBezTo>
                  <a:pt x="2186" y="8668"/>
                  <a:pt x="1997" y="8479"/>
                  <a:pt x="1997" y="8253"/>
                </a:cubicBezTo>
                <a:cubicBezTo>
                  <a:pt x="1997" y="8027"/>
                  <a:pt x="2186" y="7839"/>
                  <a:pt x="2412" y="7839"/>
                </a:cubicBezTo>
                <a:close/>
                <a:moveTo>
                  <a:pt x="2412" y="11758"/>
                </a:moveTo>
                <a:cubicBezTo>
                  <a:pt x="2619" y="11758"/>
                  <a:pt x="2808" y="11946"/>
                  <a:pt x="2808" y="12173"/>
                </a:cubicBezTo>
                <a:cubicBezTo>
                  <a:pt x="2808" y="12380"/>
                  <a:pt x="2619" y="12568"/>
                  <a:pt x="2412" y="12568"/>
                </a:cubicBezTo>
                <a:cubicBezTo>
                  <a:pt x="2186" y="12568"/>
                  <a:pt x="2016" y="12380"/>
                  <a:pt x="2016" y="12173"/>
                </a:cubicBezTo>
                <a:cubicBezTo>
                  <a:pt x="2016" y="11946"/>
                  <a:pt x="2186" y="11758"/>
                  <a:pt x="2412" y="11758"/>
                </a:cubicBezTo>
                <a:close/>
                <a:moveTo>
                  <a:pt x="2412" y="9798"/>
                </a:moveTo>
                <a:cubicBezTo>
                  <a:pt x="2638" y="9798"/>
                  <a:pt x="2808" y="9987"/>
                  <a:pt x="2808" y="10213"/>
                </a:cubicBezTo>
                <a:cubicBezTo>
                  <a:pt x="2808" y="10439"/>
                  <a:pt x="2638" y="10627"/>
                  <a:pt x="2412" y="10627"/>
                </a:cubicBezTo>
                <a:cubicBezTo>
                  <a:pt x="2186" y="10627"/>
                  <a:pt x="1997" y="10439"/>
                  <a:pt x="1997" y="10213"/>
                </a:cubicBezTo>
                <a:cubicBezTo>
                  <a:pt x="1997" y="9987"/>
                  <a:pt x="2186" y="9798"/>
                  <a:pt x="2412" y="9798"/>
                </a:cubicBezTo>
                <a:close/>
                <a:moveTo>
                  <a:pt x="452" y="20727"/>
                </a:moveTo>
                <a:cubicBezTo>
                  <a:pt x="207" y="20727"/>
                  <a:pt x="0" y="20520"/>
                  <a:pt x="0" y="20275"/>
                </a:cubicBezTo>
                <a:cubicBezTo>
                  <a:pt x="0" y="20030"/>
                  <a:pt x="207" y="19823"/>
                  <a:pt x="452" y="19823"/>
                </a:cubicBezTo>
                <a:cubicBezTo>
                  <a:pt x="697" y="19823"/>
                  <a:pt x="904" y="20030"/>
                  <a:pt x="904" y="20275"/>
                </a:cubicBezTo>
                <a:cubicBezTo>
                  <a:pt x="904" y="20520"/>
                  <a:pt x="697" y="20727"/>
                  <a:pt x="452" y="20727"/>
                </a:cubicBezTo>
                <a:close/>
                <a:moveTo>
                  <a:pt x="452" y="18730"/>
                </a:moveTo>
                <a:cubicBezTo>
                  <a:pt x="226" y="18730"/>
                  <a:pt x="19" y="18541"/>
                  <a:pt x="19" y="18315"/>
                </a:cubicBezTo>
                <a:cubicBezTo>
                  <a:pt x="19" y="18070"/>
                  <a:pt x="226" y="17882"/>
                  <a:pt x="452" y="17882"/>
                </a:cubicBezTo>
                <a:cubicBezTo>
                  <a:pt x="697" y="17882"/>
                  <a:pt x="886" y="18070"/>
                  <a:pt x="886" y="18315"/>
                </a:cubicBezTo>
                <a:cubicBezTo>
                  <a:pt x="886" y="18541"/>
                  <a:pt x="678" y="18730"/>
                  <a:pt x="452" y="18730"/>
                </a:cubicBezTo>
                <a:close/>
                <a:moveTo>
                  <a:pt x="452" y="16770"/>
                </a:moveTo>
                <a:cubicBezTo>
                  <a:pt x="226" y="16770"/>
                  <a:pt x="19" y="16582"/>
                  <a:pt x="19" y="16356"/>
                </a:cubicBezTo>
                <a:cubicBezTo>
                  <a:pt x="19" y="16111"/>
                  <a:pt x="226" y="15922"/>
                  <a:pt x="452" y="15922"/>
                </a:cubicBezTo>
                <a:cubicBezTo>
                  <a:pt x="697" y="15922"/>
                  <a:pt x="886" y="16111"/>
                  <a:pt x="886" y="16356"/>
                </a:cubicBezTo>
                <a:cubicBezTo>
                  <a:pt x="886" y="16582"/>
                  <a:pt x="678" y="16770"/>
                  <a:pt x="452" y="16770"/>
                </a:cubicBezTo>
                <a:close/>
                <a:moveTo>
                  <a:pt x="452" y="14792"/>
                </a:moveTo>
                <a:cubicBezTo>
                  <a:pt x="264" y="14792"/>
                  <a:pt x="113" y="14660"/>
                  <a:pt x="75" y="14490"/>
                </a:cubicBezTo>
                <a:cubicBezTo>
                  <a:pt x="94" y="14377"/>
                  <a:pt x="113" y="14283"/>
                  <a:pt x="132" y="14170"/>
                </a:cubicBezTo>
                <a:cubicBezTo>
                  <a:pt x="207" y="14057"/>
                  <a:pt x="320" y="13981"/>
                  <a:pt x="452" y="13981"/>
                </a:cubicBezTo>
                <a:cubicBezTo>
                  <a:pt x="678" y="13981"/>
                  <a:pt x="867" y="14170"/>
                  <a:pt x="867" y="14396"/>
                </a:cubicBezTo>
                <a:cubicBezTo>
                  <a:pt x="867" y="14622"/>
                  <a:pt x="678" y="14792"/>
                  <a:pt x="452" y="14792"/>
                </a:cubicBezTo>
                <a:close/>
                <a:moveTo>
                  <a:pt x="452" y="12832"/>
                </a:moveTo>
                <a:cubicBezTo>
                  <a:pt x="415" y="12832"/>
                  <a:pt x="396" y="12832"/>
                  <a:pt x="377" y="12813"/>
                </a:cubicBezTo>
                <a:cubicBezTo>
                  <a:pt x="415" y="12549"/>
                  <a:pt x="490" y="12304"/>
                  <a:pt x="546" y="12041"/>
                </a:cubicBezTo>
                <a:cubicBezTo>
                  <a:pt x="735" y="12078"/>
                  <a:pt x="867" y="12229"/>
                  <a:pt x="867" y="12436"/>
                </a:cubicBezTo>
                <a:cubicBezTo>
                  <a:pt x="867" y="12662"/>
                  <a:pt x="678" y="12832"/>
                  <a:pt x="452" y="12832"/>
                </a:cubicBezTo>
                <a:close/>
                <a:moveTo>
                  <a:pt x="452" y="21801"/>
                </a:moveTo>
                <a:cubicBezTo>
                  <a:pt x="678" y="21801"/>
                  <a:pt x="886" y="21990"/>
                  <a:pt x="886" y="22235"/>
                </a:cubicBezTo>
                <a:cubicBezTo>
                  <a:pt x="886" y="22461"/>
                  <a:pt x="678" y="22649"/>
                  <a:pt x="452" y="22649"/>
                </a:cubicBezTo>
                <a:cubicBezTo>
                  <a:pt x="226" y="22649"/>
                  <a:pt x="19" y="22461"/>
                  <a:pt x="19" y="22235"/>
                </a:cubicBezTo>
                <a:cubicBezTo>
                  <a:pt x="19" y="21990"/>
                  <a:pt x="207" y="21801"/>
                  <a:pt x="452" y="21801"/>
                </a:cubicBezTo>
                <a:close/>
                <a:moveTo>
                  <a:pt x="452" y="23780"/>
                </a:moveTo>
                <a:cubicBezTo>
                  <a:pt x="678" y="23780"/>
                  <a:pt x="886" y="23968"/>
                  <a:pt x="886" y="24194"/>
                </a:cubicBezTo>
                <a:cubicBezTo>
                  <a:pt x="886" y="24420"/>
                  <a:pt x="678" y="24609"/>
                  <a:pt x="452" y="24609"/>
                </a:cubicBezTo>
                <a:cubicBezTo>
                  <a:pt x="226" y="24609"/>
                  <a:pt x="19" y="24420"/>
                  <a:pt x="19" y="24194"/>
                </a:cubicBezTo>
                <a:cubicBezTo>
                  <a:pt x="19" y="23968"/>
                  <a:pt x="207" y="23780"/>
                  <a:pt x="452" y="23780"/>
                </a:cubicBezTo>
                <a:close/>
                <a:moveTo>
                  <a:pt x="452" y="25720"/>
                </a:moveTo>
                <a:cubicBezTo>
                  <a:pt x="678" y="25720"/>
                  <a:pt x="886" y="25909"/>
                  <a:pt x="886" y="26154"/>
                </a:cubicBezTo>
                <a:cubicBezTo>
                  <a:pt x="886" y="26380"/>
                  <a:pt x="678" y="26587"/>
                  <a:pt x="452" y="26587"/>
                </a:cubicBezTo>
                <a:cubicBezTo>
                  <a:pt x="226" y="26587"/>
                  <a:pt x="19" y="26380"/>
                  <a:pt x="19" y="26154"/>
                </a:cubicBezTo>
                <a:cubicBezTo>
                  <a:pt x="19" y="25909"/>
                  <a:pt x="207" y="25720"/>
                  <a:pt x="452" y="25720"/>
                </a:cubicBezTo>
                <a:close/>
                <a:moveTo>
                  <a:pt x="886" y="28113"/>
                </a:moveTo>
                <a:cubicBezTo>
                  <a:pt x="886" y="28358"/>
                  <a:pt x="697" y="28547"/>
                  <a:pt x="452" y="28547"/>
                </a:cubicBezTo>
                <a:cubicBezTo>
                  <a:pt x="396" y="28547"/>
                  <a:pt x="358" y="28528"/>
                  <a:pt x="320" y="28509"/>
                </a:cubicBezTo>
                <a:cubicBezTo>
                  <a:pt x="264" y="28264"/>
                  <a:pt x="226" y="28019"/>
                  <a:pt x="188" y="27774"/>
                </a:cubicBezTo>
                <a:cubicBezTo>
                  <a:pt x="264" y="27718"/>
                  <a:pt x="358" y="27661"/>
                  <a:pt x="452" y="27661"/>
                </a:cubicBezTo>
                <a:cubicBezTo>
                  <a:pt x="697" y="27661"/>
                  <a:pt x="886" y="27869"/>
                  <a:pt x="886" y="28113"/>
                </a:cubicBezTo>
                <a:close/>
                <a:moveTo>
                  <a:pt x="867" y="30073"/>
                </a:moveTo>
                <a:cubicBezTo>
                  <a:pt x="867" y="30186"/>
                  <a:pt x="810" y="30280"/>
                  <a:pt x="735" y="30356"/>
                </a:cubicBezTo>
                <a:cubicBezTo>
                  <a:pt x="678" y="30130"/>
                  <a:pt x="641" y="29904"/>
                  <a:pt x="584" y="29677"/>
                </a:cubicBezTo>
                <a:cubicBezTo>
                  <a:pt x="735" y="29734"/>
                  <a:pt x="867" y="29885"/>
                  <a:pt x="867" y="30073"/>
                </a:cubicBezTo>
                <a:close/>
                <a:moveTo>
                  <a:pt x="2412" y="23780"/>
                </a:moveTo>
                <a:cubicBezTo>
                  <a:pt x="2657" y="23780"/>
                  <a:pt x="2845" y="23968"/>
                  <a:pt x="2845" y="24194"/>
                </a:cubicBezTo>
                <a:cubicBezTo>
                  <a:pt x="2845" y="24420"/>
                  <a:pt x="2657" y="24609"/>
                  <a:pt x="2412" y="24609"/>
                </a:cubicBezTo>
                <a:cubicBezTo>
                  <a:pt x="2186" y="24609"/>
                  <a:pt x="1997" y="24420"/>
                  <a:pt x="1997" y="24194"/>
                </a:cubicBezTo>
                <a:cubicBezTo>
                  <a:pt x="1997" y="23968"/>
                  <a:pt x="2186" y="23780"/>
                  <a:pt x="2412" y="23780"/>
                </a:cubicBezTo>
                <a:close/>
                <a:moveTo>
                  <a:pt x="2412" y="25720"/>
                </a:moveTo>
                <a:cubicBezTo>
                  <a:pt x="2657" y="25720"/>
                  <a:pt x="2845" y="25928"/>
                  <a:pt x="2845" y="26154"/>
                </a:cubicBezTo>
                <a:cubicBezTo>
                  <a:pt x="2845" y="26399"/>
                  <a:pt x="2657" y="26587"/>
                  <a:pt x="2412" y="26587"/>
                </a:cubicBezTo>
                <a:cubicBezTo>
                  <a:pt x="2186" y="26587"/>
                  <a:pt x="1997" y="26399"/>
                  <a:pt x="1997" y="26154"/>
                </a:cubicBezTo>
                <a:cubicBezTo>
                  <a:pt x="1997" y="25928"/>
                  <a:pt x="2186" y="25720"/>
                  <a:pt x="2412" y="25720"/>
                </a:cubicBezTo>
                <a:close/>
                <a:moveTo>
                  <a:pt x="2412" y="27680"/>
                </a:moveTo>
                <a:cubicBezTo>
                  <a:pt x="2657" y="27680"/>
                  <a:pt x="2845" y="27869"/>
                  <a:pt x="2845" y="28113"/>
                </a:cubicBezTo>
                <a:cubicBezTo>
                  <a:pt x="2845" y="28340"/>
                  <a:pt x="2657" y="28528"/>
                  <a:pt x="2412" y="28528"/>
                </a:cubicBezTo>
                <a:cubicBezTo>
                  <a:pt x="2186" y="28528"/>
                  <a:pt x="1997" y="28340"/>
                  <a:pt x="1997" y="28113"/>
                </a:cubicBezTo>
                <a:cubicBezTo>
                  <a:pt x="1997" y="27869"/>
                  <a:pt x="2186" y="27680"/>
                  <a:pt x="2412" y="27680"/>
                </a:cubicBezTo>
                <a:close/>
                <a:moveTo>
                  <a:pt x="2412" y="29659"/>
                </a:moveTo>
                <a:cubicBezTo>
                  <a:pt x="2657" y="29659"/>
                  <a:pt x="2845" y="29847"/>
                  <a:pt x="2845" y="30073"/>
                </a:cubicBezTo>
                <a:cubicBezTo>
                  <a:pt x="2845" y="30299"/>
                  <a:pt x="2657" y="30488"/>
                  <a:pt x="2412" y="30488"/>
                </a:cubicBezTo>
                <a:cubicBezTo>
                  <a:pt x="2186" y="30488"/>
                  <a:pt x="1997" y="30299"/>
                  <a:pt x="1997" y="30073"/>
                </a:cubicBezTo>
                <a:cubicBezTo>
                  <a:pt x="1997" y="29847"/>
                  <a:pt x="2186" y="29659"/>
                  <a:pt x="2412" y="29659"/>
                </a:cubicBezTo>
                <a:close/>
                <a:moveTo>
                  <a:pt x="2412" y="31599"/>
                </a:moveTo>
                <a:cubicBezTo>
                  <a:pt x="2657" y="31599"/>
                  <a:pt x="2845" y="31807"/>
                  <a:pt x="2845" y="32033"/>
                </a:cubicBezTo>
                <a:cubicBezTo>
                  <a:pt x="2845" y="32278"/>
                  <a:pt x="2657" y="32466"/>
                  <a:pt x="2412" y="32466"/>
                </a:cubicBezTo>
                <a:cubicBezTo>
                  <a:pt x="2186" y="32466"/>
                  <a:pt x="1997" y="32278"/>
                  <a:pt x="1997" y="32033"/>
                </a:cubicBezTo>
                <a:cubicBezTo>
                  <a:pt x="1997" y="31807"/>
                  <a:pt x="2186" y="31599"/>
                  <a:pt x="2412" y="31599"/>
                </a:cubicBezTo>
                <a:close/>
                <a:moveTo>
                  <a:pt x="2412" y="33578"/>
                </a:moveTo>
                <a:cubicBezTo>
                  <a:pt x="2657" y="33578"/>
                  <a:pt x="2845" y="33766"/>
                  <a:pt x="2845" y="33992"/>
                </a:cubicBezTo>
                <a:cubicBezTo>
                  <a:pt x="2845" y="34218"/>
                  <a:pt x="2657" y="34426"/>
                  <a:pt x="2412" y="34426"/>
                </a:cubicBezTo>
                <a:cubicBezTo>
                  <a:pt x="2186" y="34426"/>
                  <a:pt x="1997" y="34237"/>
                  <a:pt x="1997" y="33992"/>
                </a:cubicBezTo>
                <a:cubicBezTo>
                  <a:pt x="1997" y="33766"/>
                  <a:pt x="2186" y="33578"/>
                  <a:pt x="2412" y="33578"/>
                </a:cubicBezTo>
                <a:close/>
                <a:moveTo>
                  <a:pt x="2808" y="35952"/>
                </a:moveTo>
                <a:cubicBezTo>
                  <a:pt x="2808" y="36046"/>
                  <a:pt x="2770" y="36140"/>
                  <a:pt x="2713" y="36216"/>
                </a:cubicBezTo>
                <a:cubicBezTo>
                  <a:pt x="2619" y="36009"/>
                  <a:pt x="2525" y="35782"/>
                  <a:pt x="2431" y="35556"/>
                </a:cubicBezTo>
                <a:cubicBezTo>
                  <a:pt x="2638" y="35575"/>
                  <a:pt x="2808" y="35726"/>
                  <a:pt x="2808" y="35952"/>
                </a:cubicBezTo>
                <a:close/>
                <a:moveTo>
                  <a:pt x="4372" y="35537"/>
                </a:moveTo>
                <a:cubicBezTo>
                  <a:pt x="4616" y="35537"/>
                  <a:pt x="4805" y="35726"/>
                  <a:pt x="4805" y="35952"/>
                </a:cubicBezTo>
                <a:cubicBezTo>
                  <a:pt x="4805" y="36178"/>
                  <a:pt x="4616" y="36385"/>
                  <a:pt x="4372" y="36385"/>
                </a:cubicBezTo>
                <a:cubicBezTo>
                  <a:pt x="4145" y="36385"/>
                  <a:pt x="3957" y="36178"/>
                  <a:pt x="3957" y="35952"/>
                </a:cubicBezTo>
                <a:cubicBezTo>
                  <a:pt x="3957" y="35726"/>
                  <a:pt x="4145" y="35537"/>
                  <a:pt x="4372" y="35537"/>
                </a:cubicBezTo>
                <a:close/>
                <a:moveTo>
                  <a:pt x="4372" y="37497"/>
                </a:moveTo>
                <a:cubicBezTo>
                  <a:pt x="4616" y="37497"/>
                  <a:pt x="4805" y="37686"/>
                  <a:pt x="4805" y="37912"/>
                </a:cubicBezTo>
                <a:cubicBezTo>
                  <a:pt x="4805" y="38157"/>
                  <a:pt x="4616" y="38345"/>
                  <a:pt x="4372" y="38345"/>
                </a:cubicBezTo>
                <a:cubicBezTo>
                  <a:pt x="4145" y="38345"/>
                  <a:pt x="3957" y="38157"/>
                  <a:pt x="3957" y="37912"/>
                </a:cubicBezTo>
                <a:cubicBezTo>
                  <a:pt x="3957" y="37686"/>
                  <a:pt x="4145" y="37497"/>
                  <a:pt x="4372" y="37497"/>
                </a:cubicBezTo>
                <a:close/>
                <a:moveTo>
                  <a:pt x="4805" y="39871"/>
                </a:moveTo>
                <a:cubicBezTo>
                  <a:pt x="4805" y="39984"/>
                  <a:pt x="4748" y="40097"/>
                  <a:pt x="4673" y="40173"/>
                </a:cubicBezTo>
                <a:cubicBezTo>
                  <a:pt x="4541" y="39928"/>
                  <a:pt x="4409" y="39702"/>
                  <a:pt x="4277" y="39476"/>
                </a:cubicBezTo>
                <a:cubicBezTo>
                  <a:pt x="4315" y="39457"/>
                  <a:pt x="4334" y="39457"/>
                  <a:pt x="4372" y="39457"/>
                </a:cubicBezTo>
                <a:cubicBezTo>
                  <a:pt x="4598" y="39457"/>
                  <a:pt x="4805" y="39645"/>
                  <a:pt x="4805" y="39871"/>
                </a:cubicBezTo>
                <a:close/>
                <a:moveTo>
                  <a:pt x="8724" y="45750"/>
                </a:moveTo>
                <a:cubicBezTo>
                  <a:pt x="8724" y="45826"/>
                  <a:pt x="8705" y="45882"/>
                  <a:pt x="8686" y="45939"/>
                </a:cubicBezTo>
                <a:cubicBezTo>
                  <a:pt x="8517" y="45750"/>
                  <a:pt x="8347" y="45543"/>
                  <a:pt x="8197" y="45336"/>
                </a:cubicBezTo>
                <a:cubicBezTo>
                  <a:pt x="8215" y="45336"/>
                  <a:pt x="8253" y="45317"/>
                  <a:pt x="8291" y="45317"/>
                </a:cubicBezTo>
                <a:cubicBezTo>
                  <a:pt x="8536" y="45317"/>
                  <a:pt x="8724" y="45505"/>
                  <a:pt x="8724" y="45750"/>
                </a:cubicBezTo>
                <a:close/>
                <a:moveTo>
                  <a:pt x="12210" y="49236"/>
                </a:moveTo>
                <a:cubicBezTo>
                  <a:pt x="12455" y="49236"/>
                  <a:pt x="12643" y="49425"/>
                  <a:pt x="12643" y="49669"/>
                </a:cubicBezTo>
                <a:cubicBezTo>
                  <a:pt x="12643" y="49783"/>
                  <a:pt x="12606" y="49877"/>
                  <a:pt x="12549" y="49952"/>
                </a:cubicBezTo>
                <a:cubicBezTo>
                  <a:pt x="12323" y="49764"/>
                  <a:pt x="12116" y="49556"/>
                  <a:pt x="11909" y="49368"/>
                </a:cubicBezTo>
                <a:cubicBezTo>
                  <a:pt x="11984" y="49293"/>
                  <a:pt x="12097" y="49236"/>
                  <a:pt x="12210" y="49236"/>
                </a:cubicBezTo>
                <a:close/>
                <a:moveTo>
                  <a:pt x="14170" y="49255"/>
                </a:moveTo>
                <a:cubicBezTo>
                  <a:pt x="14415" y="49255"/>
                  <a:pt x="14603" y="49443"/>
                  <a:pt x="14603" y="49669"/>
                </a:cubicBezTo>
                <a:cubicBezTo>
                  <a:pt x="14603" y="49896"/>
                  <a:pt x="14415" y="50084"/>
                  <a:pt x="14170" y="50084"/>
                </a:cubicBezTo>
                <a:cubicBezTo>
                  <a:pt x="13944" y="50084"/>
                  <a:pt x="13755" y="49896"/>
                  <a:pt x="13755" y="49669"/>
                </a:cubicBezTo>
                <a:cubicBezTo>
                  <a:pt x="13755" y="49443"/>
                  <a:pt x="13944" y="49255"/>
                  <a:pt x="14170" y="49255"/>
                </a:cubicBezTo>
                <a:close/>
                <a:moveTo>
                  <a:pt x="23987" y="33578"/>
                </a:moveTo>
                <a:cubicBezTo>
                  <a:pt x="24213" y="33578"/>
                  <a:pt x="24401" y="33766"/>
                  <a:pt x="24401" y="33992"/>
                </a:cubicBezTo>
                <a:cubicBezTo>
                  <a:pt x="24401" y="34218"/>
                  <a:pt x="24213" y="34426"/>
                  <a:pt x="23987" y="34426"/>
                </a:cubicBezTo>
                <a:cubicBezTo>
                  <a:pt x="23742" y="34426"/>
                  <a:pt x="23553" y="34237"/>
                  <a:pt x="23553" y="33992"/>
                </a:cubicBezTo>
                <a:cubicBezTo>
                  <a:pt x="23553" y="33766"/>
                  <a:pt x="23742" y="33578"/>
                  <a:pt x="23987" y="33578"/>
                </a:cubicBezTo>
                <a:close/>
                <a:moveTo>
                  <a:pt x="23987" y="35537"/>
                </a:moveTo>
                <a:cubicBezTo>
                  <a:pt x="24213" y="35537"/>
                  <a:pt x="24382" y="35726"/>
                  <a:pt x="24382" y="35952"/>
                </a:cubicBezTo>
                <a:cubicBezTo>
                  <a:pt x="24382" y="36178"/>
                  <a:pt x="24213" y="36367"/>
                  <a:pt x="23987" y="36367"/>
                </a:cubicBezTo>
                <a:cubicBezTo>
                  <a:pt x="23761" y="36367"/>
                  <a:pt x="23572" y="36178"/>
                  <a:pt x="23572" y="35952"/>
                </a:cubicBezTo>
                <a:cubicBezTo>
                  <a:pt x="23572" y="35726"/>
                  <a:pt x="23761" y="35537"/>
                  <a:pt x="23987" y="35537"/>
                </a:cubicBezTo>
                <a:close/>
                <a:moveTo>
                  <a:pt x="23987" y="37516"/>
                </a:moveTo>
                <a:cubicBezTo>
                  <a:pt x="24194" y="37516"/>
                  <a:pt x="24382" y="37686"/>
                  <a:pt x="24382" y="37912"/>
                </a:cubicBezTo>
                <a:cubicBezTo>
                  <a:pt x="24382" y="38138"/>
                  <a:pt x="24194" y="38307"/>
                  <a:pt x="23987" y="38307"/>
                </a:cubicBezTo>
                <a:cubicBezTo>
                  <a:pt x="23761" y="38307"/>
                  <a:pt x="23591" y="38138"/>
                  <a:pt x="23591" y="37912"/>
                </a:cubicBezTo>
                <a:cubicBezTo>
                  <a:pt x="23591" y="37686"/>
                  <a:pt x="23761" y="37516"/>
                  <a:pt x="23987" y="37516"/>
                </a:cubicBezTo>
                <a:close/>
                <a:moveTo>
                  <a:pt x="23987" y="39476"/>
                </a:moveTo>
                <a:cubicBezTo>
                  <a:pt x="24194" y="39476"/>
                  <a:pt x="24382" y="39664"/>
                  <a:pt x="24382" y="39871"/>
                </a:cubicBezTo>
                <a:cubicBezTo>
                  <a:pt x="24382" y="40097"/>
                  <a:pt x="24194" y="40267"/>
                  <a:pt x="23987" y="40267"/>
                </a:cubicBezTo>
                <a:cubicBezTo>
                  <a:pt x="23761" y="40267"/>
                  <a:pt x="23591" y="40097"/>
                  <a:pt x="23591" y="39871"/>
                </a:cubicBezTo>
                <a:cubicBezTo>
                  <a:pt x="23591" y="39664"/>
                  <a:pt x="23761" y="39476"/>
                  <a:pt x="23987" y="39476"/>
                </a:cubicBezTo>
                <a:close/>
                <a:moveTo>
                  <a:pt x="23987" y="42208"/>
                </a:moveTo>
                <a:cubicBezTo>
                  <a:pt x="23780" y="42208"/>
                  <a:pt x="23610" y="42038"/>
                  <a:pt x="23610" y="41831"/>
                </a:cubicBezTo>
                <a:cubicBezTo>
                  <a:pt x="23610" y="41624"/>
                  <a:pt x="23780" y="41454"/>
                  <a:pt x="23987" y="41454"/>
                </a:cubicBezTo>
                <a:cubicBezTo>
                  <a:pt x="24194" y="41454"/>
                  <a:pt x="24364" y="41624"/>
                  <a:pt x="24364" y="41831"/>
                </a:cubicBezTo>
                <a:cubicBezTo>
                  <a:pt x="24364" y="42038"/>
                  <a:pt x="24194" y="42208"/>
                  <a:pt x="23987" y="42208"/>
                </a:cubicBezTo>
                <a:close/>
                <a:moveTo>
                  <a:pt x="23968" y="44186"/>
                </a:moveTo>
                <a:cubicBezTo>
                  <a:pt x="23761" y="44186"/>
                  <a:pt x="23591" y="44017"/>
                  <a:pt x="23591" y="43791"/>
                </a:cubicBezTo>
                <a:cubicBezTo>
                  <a:pt x="23591" y="43583"/>
                  <a:pt x="23761" y="43414"/>
                  <a:pt x="23968" y="43414"/>
                </a:cubicBezTo>
                <a:cubicBezTo>
                  <a:pt x="24194" y="43414"/>
                  <a:pt x="24364" y="43583"/>
                  <a:pt x="24364" y="43791"/>
                </a:cubicBezTo>
                <a:cubicBezTo>
                  <a:pt x="24364" y="44017"/>
                  <a:pt x="24194" y="44186"/>
                  <a:pt x="23968" y="44186"/>
                </a:cubicBezTo>
                <a:close/>
                <a:moveTo>
                  <a:pt x="23968" y="45336"/>
                </a:moveTo>
                <a:cubicBezTo>
                  <a:pt x="24213" y="45336"/>
                  <a:pt x="24382" y="45524"/>
                  <a:pt x="24382" y="45750"/>
                </a:cubicBezTo>
                <a:cubicBezTo>
                  <a:pt x="24382" y="45976"/>
                  <a:pt x="24213" y="46165"/>
                  <a:pt x="23968" y="46165"/>
                </a:cubicBezTo>
                <a:cubicBezTo>
                  <a:pt x="23742" y="46165"/>
                  <a:pt x="23572" y="45976"/>
                  <a:pt x="23572" y="45750"/>
                </a:cubicBezTo>
                <a:cubicBezTo>
                  <a:pt x="23572" y="45524"/>
                  <a:pt x="23742" y="45336"/>
                  <a:pt x="23968" y="45336"/>
                </a:cubicBezTo>
                <a:close/>
                <a:moveTo>
                  <a:pt x="23968" y="47295"/>
                </a:moveTo>
                <a:cubicBezTo>
                  <a:pt x="24213" y="47295"/>
                  <a:pt x="24382" y="47484"/>
                  <a:pt x="24382" y="47710"/>
                </a:cubicBezTo>
                <a:cubicBezTo>
                  <a:pt x="24382" y="47936"/>
                  <a:pt x="24213" y="48124"/>
                  <a:pt x="23968" y="48124"/>
                </a:cubicBezTo>
                <a:cubicBezTo>
                  <a:pt x="23742" y="48124"/>
                  <a:pt x="23572" y="47936"/>
                  <a:pt x="23572" y="47710"/>
                </a:cubicBezTo>
                <a:cubicBezTo>
                  <a:pt x="23572" y="47484"/>
                  <a:pt x="23742" y="47295"/>
                  <a:pt x="23968" y="47295"/>
                </a:cubicBezTo>
                <a:close/>
                <a:moveTo>
                  <a:pt x="23968" y="49274"/>
                </a:moveTo>
                <a:cubicBezTo>
                  <a:pt x="24213" y="49274"/>
                  <a:pt x="24382" y="49443"/>
                  <a:pt x="24382" y="49669"/>
                </a:cubicBezTo>
                <a:cubicBezTo>
                  <a:pt x="24382" y="49896"/>
                  <a:pt x="24213" y="50084"/>
                  <a:pt x="23968" y="50084"/>
                </a:cubicBezTo>
                <a:cubicBezTo>
                  <a:pt x="23742" y="50084"/>
                  <a:pt x="23572" y="49896"/>
                  <a:pt x="23572" y="49669"/>
                </a:cubicBezTo>
                <a:cubicBezTo>
                  <a:pt x="23572" y="49443"/>
                  <a:pt x="23742" y="49274"/>
                  <a:pt x="23968" y="49274"/>
                </a:cubicBezTo>
                <a:close/>
                <a:moveTo>
                  <a:pt x="23968" y="53174"/>
                </a:moveTo>
                <a:cubicBezTo>
                  <a:pt x="24213" y="53174"/>
                  <a:pt x="24382" y="53363"/>
                  <a:pt x="24382" y="53589"/>
                </a:cubicBezTo>
                <a:cubicBezTo>
                  <a:pt x="24382" y="53834"/>
                  <a:pt x="24213" y="54022"/>
                  <a:pt x="23968" y="54022"/>
                </a:cubicBezTo>
                <a:cubicBezTo>
                  <a:pt x="23742" y="54022"/>
                  <a:pt x="23572" y="53834"/>
                  <a:pt x="23572" y="53589"/>
                </a:cubicBezTo>
                <a:cubicBezTo>
                  <a:pt x="23572" y="53363"/>
                  <a:pt x="23742" y="53174"/>
                  <a:pt x="23968" y="53174"/>
                </a:cubicBezTo>
                <a:close/>
                <a:moveTo>
                  <a:pt x="23968" y="51233"/>
                </a:moveTo>
                <a:cubicBezTo>
                  <a:pt x="24213" y="51233"/>
                  <a:pt x="24382" y="51403"/>
                  <a:pt x="24382" y="51629"/>
                </a:cubicBezTo>
                <a:cubicBezTo>
                  <a:pt x="24382" y="51874"/>
                  <a:pt x="24213" y="52044"/>
                  <a:pt x="23968" y="52044"/>
                </a:cubicBezTo>
                <a:cubicBezTo>
                  <a:pt x="23742" y="52044"/>
                  <a:pt x="23572" y="51874"/>
                  <a:pt x="23572" y="51629"/>
                </a:cubicBezTo>
                <a:cubicBezTo>
                  <a:pt x="23572" y="51403"/>
                  <a:pt x="23742" y="51233"/>
                  <a:pt x="23968" y="51233"/>
                </a:cubicBezTo>
                <a:close/>
                <a:moveTo>
                  <a:pt x="23987" y="55134"/>
                </a:moveTo>
                <a:cubicBezTo>
                  <a:pt x="24213" y="55134"/>
                  <a:pt x="24420" y="55322"/>
                  <a:pt x="24420" y="55548"/>
                </a:cubicBezTo>
                <a:cubicBezTo>
                  <a:pt x="24420" y="55793"/>
                  <a:pt x="24213" y="55982"/>
                  <a:pt x="23987" y="55982"/>
                </a:cubicBezTo>
                <a:cubicBezTo>
                  <a:pt x="23742" y="55982"/>
                  <a:pt x="23553" y="55793"/>
                  <a:pt x="23553" y="55548"/>
                </a:cubicBezTo>
                <a:cubicBezTo>
                  <a:pt x="23553" y="55322"/>
                  <a:pt x="23742" y="55134"/>
                  <a:pt x="23987" y="55134"/>
                </a:cubicBezTo>
                <a:close/>
                <a:moveTo>
                  <a:pt x="24382" y="57282"/>
                </a:moveTo>
                <a:cubicBezTo>
                  <a:pt x="24194" y="57207"/>
                  <a:pt x="24024" y="57150"/>
                  <a:pt x="23836" y="57075"/>
                </a:cubicBezTo>
                <a:cubicBezTo>
                  <a:pt x="23893" y="57056"/>
                  <a:pt x="23930" y="57056"/>
                  <a:pt x="23987" y="57056"/>
                </a:cubicBezTo>
                <a:cubicBezTo>
                  <a:pt x="24156" y="57056"/>
                  <a:pt x="24288" y="57150"/>
                  <a:pt x="24382" y="57282"/>
                </a:cubicBezTo>
                <a:close/>
                <a:moveTo>
                  <a:pt x="25946" y="54003"/>
                </a:moveTo>
                <a:cubicBezTo>
                  <a:pt x="25720" y="54003"/>
                  <a:pt x="25532" y="53834"/>
                  <a:pt x="25532" y="53589"/>
                </a:cubicBezTo>
                <a:cubicBezTo>
                  <a:pt x="25532" y="53363"/>
                  <a:pt x="25701" y="53174"/>
                  <a:pt x="25946" y="53174"/>
                </a:cubicBezTo>
                <a:cubicBezTo>
                  <a:pt x="26173" y="53174"/>
                  <a:pt x="26361" y="53363"/>
                  <a:pt x="26361" y="53589"/>
                </a:cubicBezTo>
                <a:cubicBezTo>
                  <a:pt x="26361" y="53834"/>
                  <a:pt x="26173" y="54003"/>
                  <a:pt x="25946" y="54003"/>
                </a:cubicBezTo>
                <a:close/>
                <a:moveTo>
                  <a:pt x="25946" y="52044"/>
                </a:moveTo>
                <a:cubicBezTo>
                  <a:pt x="25720" y="52044"/>
                  <a:pt x="25532" y="51874"/>
                  <a:pt x="25532" y="51629"/>
                </a:cubicBezTo>
                <a:cubicBezTo>
                  <a:pt x="25532" y="51403"/>
                  <a:pt x="25701" y="51233"/>
                  <a:pt x="25946" y="51233"/>
                </a:cubicBezTo>
                <a:cubicBezTo>
                  <a:pt x="26173" y="51233"/>
                  <a:pt x="26361" y="51403"/>
                  <a:pt x="26361" y="51629"/>
                </a:cubicBezTo>
                <a:cubicBezTo>
                  <a:pt x="26361" y="51874"/>
                  <a:pt x="26173" y="52044"/>
                  <a:pt x="25946" y="52044"/>
                </a:cubicBezTo>
                <a:close/>
                <a:moveTo>
                  <a:pt x="25946" y="50084"/>
                </a:moveTo>
                <a:cubicBezTo>
                  <a:pt x="25720" y="50084"/>
                  <a:pt x="25532" y="49896"/>
                  <a:pt x="25532" y="49669"/>
                </a:cubicBezTo>
                <a:cubicBezTo>
                  <a:pt x="25532" y="49443"/>
                  <a:pt x="25701" y="49255"/>
                  <a:pt x="25946" y="49255"/>
                </a:cubicBezTo>
                <a:cubicBezTo>
                  <a:pt x="26173" y="49255"/>
                  <a:pt x="26361" y="49443"/>
                  <a:pt x="26361" y="49669"/>
                </a:cubicBezTo>
                <a:cubicBezTo>
                  <a:pt x="26361" y="49896"/>
                  <a:pt x="26173" y="50084"/>
                  <a:pt x="25946" y="50084"/>
                </a:cubicBezTo>
                <a:close/>
                <a:moveTo>
                  <a:pt x="25946" y="48124"/>
                </a:moveTo>
                <a:cubicBezTo>
                  <a:pt x="25720" y="48124"/>
                  <a:pt x="25532" y="47936"/>
                  <a:pt x="25532" y="47710"/>
                </a:cubicBezTo>
                <a:cubicBezTo>
                  <a:pt x="25532" y="47484"/>
                  <a:pt x="25701" y="47295"/>
                  <a:pt x="25946" y="47295"/>
                </a:cubicBezTo>
                <a:cubicBezTo>
                  <a:pt x="26173" y="47295"/>
                  <a:pt x="26361" y="47484"/>
                  <a:pt x="26361" y="47710"/>
                </a:cubicBezTo>
                <a:cubicBezTo>
                  <a:pt x="26361" y="47936"/>
                  <a:pt x="26173" y="48124"/>
                  <a:pt x="25946" y="48124"/>
                </a:cubicBezTo>
                <a:close/>
                <a:moveTo>
                  <a:pt x="25946" y="46165"/>
                </a:moveTo>
                <a:cubicBezTo>
                  <a:pt x="25720" y="46165"/>
                  <a:pt x="25532" y="45976"/>
                  <a:pt x="25532" y="45750"/>
                </a:cubicBezTo>
                <a:cubicBezTo>
                  <a:pt x="25532" y="45524"/>
                  <a:pt x="25701" y="45336"/>
                  <a:pt x="25946" y="45336"/>
                </a:cubicBezTo>
                <a:cubicBezTo>
                  <a:pt x="26173" y="45336"/>
                  <a:pt x="26361" y="45524"/>
                  <a:pt x="26361" y="45750"/>
                </a:cubicBezTo>
                <a:cubicBezTo>
                  <a:pt x="26361" y="45976"/>
                  <a:pt x="26173" y="46165"/>
                  <a:pt x="25946" y="46165"/>
                </a:cubicBezTo>
                <a:close/>
                <a:moveTo>
                  <a:pt x="25946" y="39476"/>
                </a:moveTo>
                <a:cubicBezTo>
                  <a:pt x="26154" y="39476"/>
                  <a:pt x="26342" y="39664"/>
                  <a:pt x="26342" y="39871"/>
                </a:cubicBezTo>
                <a:cubicBezTo>
                  <a:pt x="26342" y="40097"/>
                  <a:pt x="26154" y="40267"/>
                  <a:pt x="25946" y="40267"/>
                </a:cubicBezTo>
                <a:cubicBezTo>
                  <a:pt x="25720" y="40267"/>
                  <a:pt x="25551" y="40097"/>
                  <a:pt x="25551" y="39871"/>
                </a:cubicBezTo>
                <a:cubicBezTo>
                  <a:pt x="25551" y="39664"/>
                  <a:pt x="25720" y="39476"/>
                  <a:pt x="25946" y="39476"/>
                </a:cubicBezTo>
                <a:close/>
                <a:moveTo>
                  <a:pt x="25946" y="42208"/>
                </a:moveTo>
                <a:cubicBezTo>
                  <a:pt x="25739" y="42208"/>
                  <a:pt x="25570" y="42038"/>
                  <a:pt x="25570" y="41831"/>
                </a:cubicBezTo>
                <a:cubicBezTo>
                  <a:pt x="25570" y="41624"/>
                  <a:pt x="25739" y="41454"/>
                  <a:pt x="25946" y="41454"/>
                </a:cubicBezTo>
                <a:cubicBezTo>
                  <a:pt x="26154" y="41454"/>
                  <a:pt x="26323" y="41624"/>
                  <a:pt x="26323" y="41831"/>
                </a:cubicBezTo>
                <a:cubicBezTo>
                  <a:pt x="26323" y="42038"/>
                  <a:pt x="26154" y="42208"/>
                  <a:pt x="25946" y="42208"/>
                </a:cubicBezTo>
                <a:close/>
                <a:moveTo>
                  <a:pt x="25946" y="44186"/>
                </a:moveTo>
                <a:cubicBezTo>
                  <a:pt x="25720" y="44186"/>
                  <a:pt x="25551" y="43998"/>
                  <a:pt x="25551" y="43791"/>
                </a:cubicBezTo>
                <a:cubicBezTo>
                  <a:pt x="25551" y="43583"/>
                  <a:pt x="25720" y="43414"/>
                  <a:pt x="25946" y="43414"/>
                </a:cubicBezTo>
                <a:cubicBezTo>
                  <a:pt x="26154" y="43414"/>
                  <a:pt x="26323" y="43583"/>
                  <a:pt x="26323" y="43791"/>
                </a:cubicBezTo>
                <a:cubicBezTo>
                  <a:pt x="26323" y="43998"/>
                  <a:pt x="26154" y="44186"/>
                  <a:pt x="25946" y="44186"/>
                </a:cubicBezTo>
                <a:close/>
                <a:moveTo>
                  <a:pt x="25946" y="36348"/>
                </a:moveTo>
                <a:cubicBezTo>
                  <a:pt x="25720" y="36348"/>
                  <a:pt x="25551" y="36178"/>
                  <a:pt x="25551" y="35952"/>
                </a:cubicBezTo>
                <a:cubicBezTo>
                  <a:pt x="25551" y="35726"/>
                  <a:pt x="25720" y="35556"/>
                  <a:pt x="25946" y="35556"/>
                </a:cubicBezTo>
                <a:cubicBezTo>
                  <a:pt x="26154" y="35556"/>
                  <a:pt x="26342" y="35726"/>
                  <a:pt x="26342" y="35952"/>
                </a:cubicBezTo>
                <a:cubicBezTo>
                  <a:pt x="26342" y="36178"/>
                  <a:pt x="26154" y="36348"/>
                  <a:pt x="25946" y="36348"/>
                </a:cubicBezTo>
                <a:close/>
                <a:moveTo>
                  <a:pt x="25946" y="38307"/>
                </a:moveTo>
                <a:cubicBezTo>
                  <a:pt x="25720" y="38307"/>
                  <a:pt x="25532" y="38138"/>
                  <a:pt x="25532" y="37912"/>
                </a:cubicBezTo>
                <a:cubicBezTo>
                  <a:pt x="25532" y="37686"/>
                  <a:pt x="25720" y="37516"/>
                  <a:pt x="25946" y="37516"/>
                </a:cubicBezTo>
                <a:cubicBezTo>
                  <a:pt x="26173" y="37516"/>
                  <a:pt x="26342" y="37686"/>
                  <a:pt x="26342" y="37912"/>
                </a:cubicBezTo>
                <a:cubicBezTo>
                  <a:pt x="26342" y="38138"/>
                  <a:pt x="26173" y="38307"/>
                  <a:pt x="25946" y="38307"/>
                </a:cubicBezTo>
                <a:close/>
                <a:moveTo>
                  <a:pt x="25946" y="55134"/>
                </a:moveTo>
                <a:cubicBezTo>
                  <a:pt x="26173" y="55134"/>
                  <a:pt x="26380" y="55322"/>
                  <a:pt x="26380" y="55548"/>
                </a:cubicBezTo>
                <a:cubicBezTo>
                  <a:pt x="26380" y="55793"/>
                  <a:pt x="26173" y="55982"/>
                  <a:pt x="25946" y="55982"/>
                </a:cubicBezTo>
                <a:cubicBezTo>
                  <a:pt x="25701" y="55982"/>
                  <a:pt x="25513" y="55793"/>
                  <a:pt x="25513" y="55548"/>
                </a:cubicBezTo>
                <a:cubicBezTo>
                  <a:pt x="25513" y="55322"/>
                  <a:pt x="25701" y="55134"/>
                  <a:pt x="25946" y="55134"/>
                </a:cubicBezTo>
                <a:close/>
                <a:moveTo>
                  <a:pt x="25946" y="57075"/>
                </a:moveTo>
                <a:cubicBezTo>
                  <a:pt x="26173" y="57075"/>
                  <a:pt x="26380" y="57263"/>
                  <a:pt x="26380" y="57508"/>
                </a:cubicBezTo>
                <a:cubicBezTo>
                  <a:pt x="26380" y="57696"/>
                  <a:pt x="26267" y="57847"/>
                  <a:pt x="26097" y="57923"/>
                </a:cubicBezTo>
                <a:cubicBezTo>
                  <a:pt x="25928" y="57866"/>
                  <a:pt x="25758" y="57809"/>
                  <a:pt x="25588" y="57753"/>
                </a:cubicBezTo>
                <a:cubicBezTo>
                  <a:pt x="25532" y="57678"/>
                  <a:pt x="25513" y="57602"/>
                  <a:pt x="25513" y="57508"/>
                </a:cubicBezTo>
                <a:cubicBezTo>
                  <a:pt x="25513" y="57263"/>
                  <a:pt x="25701" y="57075"/>
                  <a:pt x="25946" y="57075"/>
                </a:cubicBezTo>
                <a:close/>
                <a:moveTo>
                  <a:pt x="27906" y="54003"/>
                </a:moveTo>
                <a:cubicBezTo>
                  <a:pt x="27661" y="54003"/>
                  <a:pt x="27492" y="53834"/>
                  <a:pt x="27492" y="53589"/>
                </a:cubicBezTo>
                <a:cubicBezTo>
                  <a:pt x="27492" y="53363"/>
                  <a:pt x="27661" y="53174"/>
                  <a:pt x="27906" y="53174"/>
                </a:cubicBezTo>
                <a:cubicBezTo>
                  <a:pt x="28132" y="53174"/>
                  <a:pt x="28302" y="53363"/>
                  <a:pt x="28302" y="53589"/>
                </a:cubicBezTo>
                <a:cubicBezTo>
                  <a:pt x="28302" y="53834"/>
                  <a:pt x="28132" y="54003"/>
                  <a:pt x="27906" y="54003"/>
                </a:cubicBezTo>
                <a:close/>
                <a:moveTo>
                  <a:pt x="27906" y="52044"/>
                </a:moveTo>
                <a:cubicBezTo>
                  <a:pt x="27661" y="52044"/>
                  <a:pt x="27492" y="51874"/>
                  <a:pt x="27492" y="51629"/>
                </a:cubicBezTo>
                <a:cubicBezTo>
                  <a:pt x="27492" y="51403"/>
                  <a:pt x="27661" y="51233"/>
                  <a:pt x="27906" y="51233"/>
                </a:cubicBezTo>
                <a:cubicBezTo>
                  <a:pt x="28132" y="51233"/>
                  <a:pt x="28302" y="51403"/>
                  <a:pt x="28302" y="51629"/>
                </a:cubicBezTo>
                <a:cubicBezTo>
                  <a:pt x="28302" y="51874"/>
                  <a:pt x="28132" y="52044"/>
                  <a:pt x="27906" y="52044"/>
                </a:cubicBezTo>
                <a:close/>
                <a:moveTo>
                  <a:pt x="27906" y="50084"/>
                </a:moveTo>
                <a:cubicBezTo>
                  <a:pt x="27661" y="50084"/>
                  <a:pt x="27492" y="49896"/>
                  <a:pt x="27492" y="49669"/>
                </a:cubicBezTo>
                <a:cubicBezTo>
                  <a:pt x="27492" y="49443"/>
                  <a:pt x="27661" y="49255"/>
                  <a:pt x="27906" y="49255"/>
                </a:cubicBezTo>
                <a:cubicBezTo>
                  <a:pt x="28132" y="49255"/>
                  <a:pt x="28302" y="49443"/>
                  <a:pt x="28302" y="49669"/>
                </a:cubicBezTo>
                <a:cubicBezTo>
                  <a:pt x="28302" y="49896"/>
                  <a:pt x="28132" y="50084"/>
                  <a:pt x="27906" y="50084"/>
                </a:cubicBezTo>
                <a:close/>
                <a:moveTo>
                  <a:pt x="27906" y="48124"/>
                </a:moveTo>
                <a:cubicBezTo>
                  <a:pt x="27661" y="48124"/>
                  <a:pt x="27492" y="47936"/>
                  <a:pt x="27492" y="47710"/>
                </a:cubicBezTo>
                <a:cubicBezTo>
                  <a:pt x="27492" y="47484"/>
                  <a:pt x="27661" y="47295"/>
                  <a:pt x="27906" y="47295"/>
                </a:cubicBezTo>
                <a:cubicBezTo>
                  <a:pt x="28132" y="47295"/>
                  <a:pt x="28302" y="47484"/>
                  <a:pt x="28302" y="47710"/>
                </a:cubicBezTo>
                <a:cubicBezTo>
                  <a:pt x="28302" y="47936"/>
                  <a:pt x="28132" y="48124"/>
                  <a:pt x="27906" y="48124"/>
                </a:cubicBezTo>
                <a:close/>
                <a:moveTo>
                  <a:pt x="27906" y="46165"/>
                </a:moveTo>
                <a:cubicBezTo>
                  <a:pt x="27661" y="46165"/>
                  <a:pt x="27492" y="45976"/>
                  <a:pt x="27492" y="45750"/>
                </a:cubicBezTo>
                <a:cubicBezTo>
                  <a:pt x="27492" y="45524"/>
                  <a:pt x="27661" y="45336"/>
                  <a:pt x="27906" y="45336"/>
                </a:cubicBezTo>
                <a:cubicBezTo>
                  <a:pt x="28132" y="45336"/>
                  <a:pt x="28302" y="45524"/>
                  <a:pt x="28302" y="45750"/>
                </a:cubicBezTo>
                <a:cubicBezTo>
                  <a:pt x="28302" y="45976"/>
                  <a:pt x="28132" y="46165"/>
                  <a:pt x="27906" y="46165"/>
                </a:cubicBezTo>
                <a:close/>
                <a:moveTo>
                  <a:pt x="27906" y="44186"/>
                </a:moveTo>
                <a:cubicBezTo>
                  <a:pt x="27680" y="44186"/>
                  <a:pt x="27510" y="43998"/>
                  <a:pt x="27510" y="43791"/>
                </a:cubicBezTo>
                <a:cubicBezTo>
                  <a:pt x="27510" y="43583"/>
                  <a:pt x="27680" y="43414"/>
                  <a:pt x="27906" y="43414"/>
                </a:cubicBezTo>
                <a:cubicBezTo>
                  <a:pt x="28113" y="43414"/>
                  <a:pt x="28283" y="43583"/>
                  <a:pt x="28283" y="43791"/>
                </a:cubicBezTo>
                <a:cubicBezTo>
                  <a:pt x="28283" y="43998"/>
                  <a:pt x="28113" y="44186"/>
                  <a:pt x="27906" y="44186"/>
                </a:cubicBezTo>
                <a:close/>
                <a:moveTo>
                  <a:pt x="27906" y="40267"/>
                </a:moveTo>
                <a:cubicBezTo>
                  <a:pt x="27699" y="40267"/>
                  <a:pt x="27529" y="40079"/>
                  <a:pt x="27529" y="39871"/>
                </a:cubicBezTo>
                <a:cubicBezTo>
                  <a:pt x="27529" y="39664"/>
                  <a:pt x="27699" y="39494"/>
                  <a:pt x="27906" y="39494"/>
                </a:cubicBezTo>
                <a:cubicBezTo>
                  <a:pt x="28113" y="39494"/>
                  <a:pt x="28283" y="39664"/>
                  <a:pt x="28283" y="39871"/>
                </a:cubicBezTo>
                <a:cubicBezTo>
                  <a:pt x="28283" y="40079"/>
                  <a:pt x="28113" y="40267"/>
                  <a:pt x="27906" y="40267"/>
                </a:cubicBezTo>
                <a:close/>
                <a:moveTo>
                  <a:pt x="27906" y="42208"/>
                </a:moveTo>
                <a:cubicBezTo>
                  <a:pt x="27699" y="42208"/>
                  <a:pt x="27529" y="42038"/>
                  <a:pt x="27529" y="41831"/>
                </a:cubicBezTo>
                <a:cubicBezTo>
                  <a:pt x="27529" y="41624"/>
                  <a:pt x="27699" y="41454"/>
                  <a:pt x="27906" y="41454"/>
                </a:cubicBezTo>
                <a:cubicBezTo>
                  <a:pt x="28113" y="41454"/>
                  <a:pt x="28283" y="41624"/>
                  <a:pt x="28283" y="41831"/>
                </a:cubicBezTo>
                <a:cubicBezTo>
                  <a:pt x="28283" y="42038"/>
                  <a:pt x="28113" y="42208"/>
                  <a:pt x="27906" y="42208"/>
                </a:cubicBezTo>
                <a:close/>
                <a:moveTo>
                  <a:pt x="27906" y="36348"/>
                </a:moveTo>
                <a:cubicBezTo>
                  <a:pt x="27680" y="36348"/>
                  <a:pt x="27492" y="36178"/>
                  <a:pt x="27492" y="35952"/>
                </a:cubicBezTo>
                <a:cubicBezTo>
                  <a:pt x="27492" y="35726"/>
                  <a:pt x="27680" y="35556"/>
                  <a:pt x="27906" y="35556"/>
                </a:cubicBezTo>
                <a:cubicBezTo>
                  <a:pt x="28113" y="35556"/>
                  <a:pt x="28302" y="35726"/>
                  <a:pt x="28302" y="35952"/>
                </a:cubicBezTo>
                <a:cubicBezTo>
                  <a:pt x="28302" y="36178"/>
                  <a:pt x="28113" y="36348"/>
                  <a:pt x="27906" y="36348"/>
                </a:cubicBezTo>
                <a:close/>
                <a:moveTo>
                  <a:pt x="27906" y="38307"/>
                </a:moveTo>
                <a:cubicBezTo>
                  <a:pt x="27680" y="38307"/>
                  <a:pt x="27492" y="38138"/>
                  <a:pt x="27492" y="37912"/>
                </a:cubicBezTo>
                <a:cubicBezTo>
                  <a:pt x="27492" y="37686"/>
                  <a:pt x="27680" y="37516"/>
                  <a:pt x="27906" y="37516"/>
                </a:cubicBezTo>
                <a:cubicBezTo>
                  <a:pt x="28113" y="37516"/>
                  <a:pt x="28302" y="37686"/>
                  <a:pt x="28302" y="37912"/>
                </a:cubicBezTo>
                <a:cubicBezTo>
                  <a:pt x="28302" y="38138"/>
                  <a:pt x="28113" y="38307"/>
                  <a:pt x="27906" y="38307"/>
                </a:cubicBezTo>
                <a:close/>
                <a:moveTo>
                  <a:pt x="27906" y="55134"/>
                </a:moveTo>
                <a:cubicBezTo>
                  <a:pt x="28132" y="55134"/>
                  <a:pt x="28339" y="55322"/>
                  <a:pt x="28339" y="55548"/>
                </a:cubicBezTo>
                <a:cubicBezTo>
                  <a:pt x="28339" y="55793"/>
                  <a:pt x="28132" y="55982"/>
                  <a:pt x="27906" y="55982"/>
                </a:cubicBezTo>
                <a:cubicBezTo>
                  <a:pt x="27661" y="55982"/>
                  <a:pt x="27473" y="55793"/>
                  <a:pt x="27473" y="55548"/>
                </a:cubicBezTo>
                <a:cubicBezTo>
                  <a:pt x="27473" y="55322"/>
                  <a:pt x="27661" y="55134"/>
                  <a:pt x="27906" y="55134"/>
                </a:cubicBezTo>
                <a:close/>
                <a:moveTo>
                  <a:pt x="27906" y="57093"/>
                </a:moveTo>
                <a:cubicBezTo>
                  <a:pt x="28132" y="57093"/>
                  <a:pt x="28339" y="57282"/>
                  <a:pt x="28339" y="57527"/>
                </a:cubicBezTo>
                <a:cubicBezTo>
                  <a:pt x="28339" y="57753"/>
                  <a:pt x="28132" y="57941"/>
                  <a:pt x="27906" y="57941"/>
                </a:cubicBezTo>
                <a:cubicBezTo>
                  <a:pt x="27661" y="57941"/>
                  <a:pt x="27473" y="57753"/>
                  <a:pt x="27473" y="57527"/>
                </a:cubicBezTo>
                <a:cubicBezTo>
                  <a:pt x="27473" y="57282"/>
                  <a:pt x="27661" y="57093"/>
                  <a:pt x="27906" y="57093"/>
                </a:cubicBezTo>
                <a:close/>
                <a:moveTo>
                  <a:pt x="29866" y="57093"/>
                </a:moveTo>
                <a:cubicBezTo>
                  <a:pt x="30092" y="57093"/>
                  <a:pt x="30280" y="57282"/>
                  <a:pt x="30280" y="57527"/>
                </a:cubicBezTo>
                <a:cubicBezTo>
                  <a:pt x="30280" y="57753"/>
                  <a:pt x="30092" y="57941"/>
                  <a:pt x="29866" y="57941"/>
                </a:cubicBezTo>
                <a:cubicBezTo>
                  <a:pt x="29621" y="57941"/>
                  <a:pt x="29432" y="57753"/>
                  <a:pt x="29432" y="57527"/>
                </a:cubicBezTo>
                <a:cubicBezTo>
                  <a:pt x="29432" y="57282"/>
                  <a:pt x="29621" y="57093"/>
                  <a:pt x="29866" y="57093"/>
                </a:cubicBezTo>
                <a:close/>
                <a:moveTo>
                  <a:pt x="31825" y="59034"/>
                </a:moveTo>
                <a:cubicBezTo>
                  <a:pt x="32070" y="59034"/>
                  <a:pt x="32259" y="59223"/>
                  <a:pt x="32259" y="59468"/>
                </a:cubicBezTo>
                <a:lnTo>
                  <a:pt x="32259" y="59486"/>
                </a:lnTo>
                <a:cubicBezTo>
                  <a:pt x="31976" y="59430"/>
                  <a:pt x="31693" y="59373"/>
                  <a:pt x="31411" y="59317"/>
                </a:cubicBezTo>
                <a:cubicBezTo>
                  <a:pt x="31467" y="59147"/>
                  <a:pt x="31618" y="59034"/>
                  <a:pt x="31825" y="59034"/>
                </a:cubicBezTo>
                <a:close/>
                <a:moveTo>
                  <a:pt x="33785" y="57075"/>
                </a:moveTo>
                <a:cubicBezTo>
                  <a:pt x="34030" y="57075"/>
                  <a:pt x="34237" y="57263"/>
                  <a:pt x="34237" y="57508"/>
                </a:cubicBezTo>
                <a:cubicBezTo>
                  <a:pt x="34237" y="57753"/>
                  <a:pt x="34030" y="57960"/>
                  <a:pt x="33785" y="57960"/>
                </a:cubicBezTo>
                <a:cubicBezTo>
                  <a:pt x="33521" y="57960"/>
                  <a:pt x="33333" y="57753"/>
                  <a:pt x="33333" y="57508"/>
                </a:cubicBezTo>
                <a:cubicBezTo>
                  <a:pt x="33333" y="57263"/>
                  <a:pt x="33540" y="57075"/>
                  <a:pt x="33785" y="57075"/>
                </a:cubicBezTo>
                <a:close/>
                <a:moveTo>
                  <a:pt x="33785" y="59034"/>
                </a:moveTo>
                <a:cubicBezTo>
                  <a:pt x="34030" y="59034"/>
                  <a:pt x="34218" y="59223"/>
                  <a:pt x="34218" y="59468"/>
                </a:cubicBezTo>
                <a:cubicBezTo>
                  <a:pt x="34218" y="59581"/>
                  <a:pt x="34181" y="59675"/>
                  <a:pt x="34124" y="59750"/>
                </a:cubicBezTo>
                <a:cubicBezTo>
                  <a:pt x="33879" y="59713"/>
                  <a:pt x="33615" y="59675"/>
                  <a:pt x="33370" y="59656"/>
                </a:cubicBezTo>
                <a:cubicBezTo>
                  <a:pt x="33352" y="59600"/>
                  <a:pt x="33333" y="59543"/>
                  <a:pt x="33333" y="59468"/>
                </a:cubicBezTo>
                <a:cubicBezTo>
                  <a:pt x="33333" y="59223"/>
                  <a:pt x="33540" y="59034"/>
                  <a:pt x="33785" y="59034"/>
                </a:cubicBezTo>
                <a:close/>
                <a:moveTo>
                  <a:pt x="35745" y="55115"/>
                </a:moveTo>
                <a:cubicBezTo>
                  <a:pt x="35990" y="55115"/>
                  <a:pt x="36178" y="55322"/>
                  <a:pt x="36178" y="55567"/>
                </a:cubicBezTo>
                <a:cubicBezTo>
                  <a:pt x="36178" y="55793"/>
                  <a:pt x="35990" y="56001"/>
                  <a:pt x="35745" y="56001"/>
                </a:cubicBezTo>
                <a:cubicBezTo>
                  <a:pt x="35500" y="56001"/>
                  <a:pt x="35292" y="55812"/>
                  <a:pt x="35292" y="55567"/>
                </a:cubicBezTo>
                <a:cubicBezTo>
                  <a:pt x="35292" y="55322"/>
                  <a:pt x="35500" y="55115"/>
                  <a:pt x="35745" y="55115"/>
                </a:cubicBezTo>
                <a:close/>
                <a:moveTo>
                  <a:pt x="35745" y="57075"/>
                </a:moveTo>
                <a:cubicBezTo>
                  <a:pt x="35990" y="57075"/>
                  <a:pt x="36178" y="57282"/>
                  <a:pt x="36178" y="57527"/>
                </a:cubicBezTo>
                <a:cubicBezTo>
                  <a:pt x="36178" y="57753"/>
                  <a:pt x="35990" y="57960"/>
                  <a:pt x="35745" y="57960"/>
                </a:cubicBezTo>
                <a:cubicBezTo>
                  <a:pt x="35500" y="57960"/>
                  <a:pt x="35292" y="57753"/>
                  <a:pt x="35292" y="57527"/>
                </a:cubicBezTo>
                <a:cubicBezTo>
                  <a:pt x="35292" y="57282"/>
                  <a:pt x="35500" y="57075"/>
                  <a:pt x="35745" y="57075"/>
                </a:cubicBezTo>
                <a:close/>
                <a:moveTo>
                  <a:pt x="35745" y="59034"/>
                </a:moveTo>
                <a:cubicBezTo>
                  <a:pt x="35990" y="59034"/>
                  <a:pt x="36178" y="59223"/>
                  <a:pt x="36178" y="59468"/>
                </a:cubicBezTo>
                <a:cubicBezTo>
                  <a:pt x="36178" y="59694"/>
                  <a:pt x="36008" y="59882"/>
                  <a:pt x="35801" y="59901"/>
                </a:cubicBezTo>
                <a:cubicBezTo>
                  <a:pt x="35745" y="59901"/>
                  <a:pt x="35669" y="59901"/>
                  <a:pt x="35594" y="59882"/>
                </a:cubicBezTo>
                <a:cubicBezTo>
                  <a:pt x="35424" y="59826"/>
                  <a:pt x="35292" y="59675"/>
                  <a:pt x="35292" y="59468"/>
                </a:cubicBezTo>
                <a:cubicBezTo>
                  <a:pt x="35292" y="59223"/>
                  <a:pt x="35500" y="59034"/>
                  <a:pt x="35745" y="59034"/>
                </a:cubicBezTo>
                <a:close/>
                <a:moveTo>
                  <a:pt x="39664" y="54060"/>
                </a:moveTo>
                <a:cubicBezTo>
                  <a:pt x="39400" y="54060"/>
                  <a:pt x="39193" y="53853"/>
                  <a:pt x="39193" y="53589"/>
                </a:cubicBezTo>
                <a:cubicBezTo>
                  <a:pt x="39193" y="53344"/>
                  <a:pt x="39400" y="53137"/>
                  <a:pt x="39664" y="53137"/>
                </a:cubicBezTo>
                <a:cubicBezTo>
                  <a:pt x="39909" y="53137"/>
                  <a:pt x="40135" y="53344"/>
                  <a:pt x="40135" y="53589"/>
                </a:cubicBezTo>
                <a:cubicBezTo>
                  <a:pt x="40135" y="53853"/>
                  <a:pt x="39909" y="54060"/>
                  <a:pt x="39664" y="54060"/>
                </a:cubicBezTo>
                <a:close/>
                <a:moveTo>
                  <a:pt x="39664" y="56019"/>
                </a:moveTo>
                <a:cubicBezTo>
                  <a:pt x="39400" y="56019"/>
                  <a:pt x="39193" y="55812"/>
                  <a:pt x="39193" y="55567"/>
                </a:cubicBezTo>
                <a:cubicBezTo>
                  <a:pt x="39193" y="55303"/>
                  <a:pt x="39400" y="55096"/>
                  <a:pt x="39664" y="55096"/>
                </a:cubicBezTo>
                <a:cubicBezTo>
                  <a:pt x="39909" y="55096"/>
                  <a:pt x="40135" y="55303"/>
                  <a:pt x="40135" y="55567"/>
                </a:cubicBezTo>
                <a:cubicBezTo>
                  <a:pt x="40135" y="55812"/>
                  <a:pt x="39909" y="56019"/>
                  <a:pt x="39664" y="56019"/>
                </a:cubicBezTo>
                <a:close/>
                <a:moveTo>
                  <a:pt x="39664" y="57037"/>
                </a:moveTo>
                <a:cubicBezTo>
                  <a:pt x="39928" y="57037"/>
                  <a:pt x="40135" y="57244"/>
                  <a:pt x="40135" y="57508"/>
                </a:cubicBezTo>
                <a:cubicBezTo>
                  <a:pt x="40135" y="57791"/>
                  <a:pt x="39928" y="57998"/>
                  <a:pt x="39664" y="57998"/>
                </a:cubicBezTo>
                <a:cubicBezTo>
                  <a:pt x="39381" y="57998"/>
                  <a:pt x="39174" y="57791"/>
                  <a:pt x="39174" y="57508"/>
                </a:cubicBezTo>
                <a:cubicBezTo>
                  <a:pt x="39174" y="57244"/>
                  <a:pt x="39381" y="57037"/>
                  <a:pt x="39664" y="57037"/>
                </a:cubicBezTo>
                <a:close/>
                <a:moveTo>
                  <a:pt x="39664" y="58997"/>
                </a:moveTo>
                <a:cubicBezTo>
                  <a:pt x="39928" y="58997"/>
                  <a:pt x="40135" y="59223"/>
                  <a:pt x="40135" y="59486"/>
                </a:cubicBezTo>
                <a:cubicBezTo>
                  <a:pt x="40135" y="59750"/>
                  <a:pt x="39928" y="59958"/>
                  <a:pt x="39664" y="59958"/>
                </a:cubicBezTo>
                <a:cubicBezTo>
                  <a:pt x="39381" y="59958"/>
                  <a:pt x="39174" y="59750"/>
                  <a:pt x="39174" y="59486"/>
                </a:cubicBezTo>
                <a:cubicBezTo>
                  <a:pt x="39174" y="59223"/>
                  <a:pt x="39381" y="58997"/>
                  <a:pt x="39664" y="58997"/>
                </a:cubicBezTo>
                <a:close/>
                <a:moveTo>
                  <a:pt x="47503" y="58959"/>
                </a:moveTo>
                <a:cubicBezTo>
                  <a:pt x="47578" y="58959"/>
                  <a:pt x="47653" y="58978"/>
                  <a:pt x="47710" y="58997"/>
                </a:cubicBezTo>
                <a:cubicBezTo>
                  <a:pt x="47503" y="59053"/>
                  <a:pt x="47314" y="59091"/>
                  <a:pt x="47107" y="59147"/>
                </a:cubicBezTo>
                <a:cubicBezTo>
                  <a:pt x="47201" y="59034"/>
                  <a:pt x="47333" y="58959"/>
                  <a:pt x="47503" y="58959"/>
                </a:cubicBezTo>
                <a:close/>
                <a:moveTo>
                  <a:pt x="53381" y="57037"/>
                </a:moveTo>
                <a:cubicBezTo>
                  <a:pt x="53476" y="57037"/>
                  <a:pt x="53551" y="57075"/>
                  <a:pt x="53626" y="57131"/>
                </a:cubicBezTo>
                <a:cubicBezTo>
                  <a:pt x="53400" y="57225"/>
                  <a:pt x="53174" y="57301"/>
                  <a:pt x="52929" y="57395"/>
                </a:cubicBezTo>
                <a:cubicBezTo>
                  <a:pt x="52986" y="57188"/>
                  <a:pt x="53155" y="57037"/>
                  <a:pt x="53381" y="57037"/>
                </a:cubicBezTo>
                <a:close/>
                <a:moveTo>
                  <a:pt x="63180" y="51196"/>
                </a:moveTo>
                <a:cubicBezTo>
                  <a:pt x="63293" y="51196"/>
                  <a:pt x="63387" y="51252"/>
                  <a:pt x="63462" y="51309"/>
                </a:cubicBezTo>
                <a:cubicBezTo>
                  <a:pt x="63236" y="51478"/>
                  <a:pt x="63010" y="51648"/>
                  <a:pt x="62784" y="51836"/>
                </a:cubicBezTo>
                <a:cubicBezTo>
                  <a:pt x="62765" y="51780"/>
                  <a:pt x="62746" y="51704"/>
                  <a:pt x="62746" y="51648"/>
                </a:cubicBezTo>
                <a:cubicBezTo>
                  <a:pt x="62746" y="51403"/>
                  <a:pt x="62935" y="51196"/>
                  <a:pt x="63180" y="51196"/>
                </a:cubicBezTo>
                <a:close/>
                <a:moveTo>
                  <a:pt x="65139" y="49217"/>
                </a:moveTo>
                <a:cubicBezTo>
                  <a:pt x="65328" y="49217"/>
                  <a:pt x="65478" y="49330"/>
                  <a:pt x="65554" y="49481"/>
                </a:cubicBezTo>
                <a:cubicBezTo>
                  <a:pt x="65347" y="49688"/>
                  <a:pt x="65139" y="49877"/>
                  <a:pt x="64913" y="50065"/>
                </a:cubicBezTo>
                <a:cubicBezTo>
                  <a:pt x="64781" y="49990"/>
                  <a:pt x="64687" y="49839"/>
                  <a:pt x="64687" y="49688"/>
                </a:cubicBezTo>
                <a:cubicBezTo>
                  <a:pt x="64687" y="49425"/>
                  <a:pt x="64894" y="49217"/>
                  <a:pt x="65139" y="49217"/>
                </a:cubicBezTo>
                <a:close/>
                <a:moveTo>
                  <a:pt x="71414" y="39871"/>
                </a:moveTo>
                <a:cubicBezTo>
                  <a:pt x="71414" y="40097"/>
                  <a:pt x="71244" y="40267"/>
                  <a:pt x="71018" y="40267"/>
                </a:cubicBezTo>
                <a:cubicBezTo>
                  <a:pt x="70811" y="40267"/>
                  <a:pt x="70641" y="40097"/>
                  <a:pt x="70641" y="39871"/>
                </a:cubicBezTo>
                <a:cubicBezTo>
                  <a:pt x="70641" y="39664"/>
                  <a:pt x="70811" y="39494"/>
                  <a:pt x="71018" y="39494"/>
                </a:cubicBezTo>
                <a:cubicBezTo>
                  <a:pt x="71244" y="39494"/>
                  <a:pt x="71414" y="39664"/>
                  <a:pt x="71414" y="39871"/>
                </a:cubicBezTo>
                <a:close/>
                <a:moveTo>
                  <a:pt x="71018" y="38307"/>
                </a:moveTo>
                <a:cubicBezTo>
                  <a:pt x="70811" y="38307"/>
                  <a:pt x="70641" y="38138"/>
                  <a:pt x="70641" y="37912"/>
                </a:cubicBezTo>
                <a:cubicBezTo>
                  <a:pt x="70641" y="37704"/>
                  <a:pt x="70811" y="37516"/>
                  <a:pt x="71018" y="37516"/>
                </a:cubicBezTo>
                <a:cubicBezTo>
                  <a:pt x="71244" y="37516"/>
                  <a:pt x="71414" y="37704"/>
                  <a:pt x="71414" y="37912"/>
                </a:cubicBezTo>
                <a:cubicBezTo>
                  <a:pt x="71414" y="38138"/>
                  <a:pt x="71244" y="38307"/>
                  <a:pt x="71018" y="38307"/>
                </a:cubicBezTo>
                <a:close/>
                <a:moveTo>
                  <a:pt x="70641" y="33992"/>
                </a:moveTo>
                <a:cubicBezTo>
                  <a:pt x="70641" y="33785"/>
                  <a:pt x="70811" y="33616"/>
                  <a:pt x="71018" y="33616"/>
                </a:cubicBezTo>
                <a:cubicBezTo>
                  <a:pt x="71244" y="33616"/>
                  <a:pt x="71414" y="33785"/>
                  <a:pt x="71414" y="33992"/>
                </a:cubicBezTo>
                <a:cubicBezTo>
                  <a:pt x="71414" y="34218"/>
                  <a:pt x="71244" y="34388"/>
                  <a:pt x="71018" y="34388"/>
                </a:cubicBezTo>
                <a:cubicBezTo>
                  <a:pt x="70811" y="34388"/>
                  <a:pt x="70641" y="34218"/>
                  <a:pt x="70641" y="33992"/>
                </a:cubicBezTo>
                <a:close/>
                <a:moveTo>
                  <a:pt x="71018" y="36348"/>
                </a:moveTo>
                <a:cubicBezTo>
                  <a:pt x="70811" y="36348"/>
                  <a:pt x="70641" y="36178"/>
                  <a:pt x="70641" y="35952"/>
                </a:cubicBezTo>
                <a:cubicBezTo>
                  <a:pt x="70641" y="35745"/>
                  <a:pt x="70811" y="35556"/>
                  <a:pt x="71018" y="35556"/>
                </a:cubicBezTo>
                <a:cubicBezTo>
                  <a:pt x="71244" y="35556"/>
                  <a:pt x="71414" y="35745"/>
                  <a:pt x="71414" y="35952"/>
                </a:cubicBezTo>
                <a:cubicBezTo>
                  <a:pt x="71414" y="36178"/>
                  <a:pt x="71244" y="36348"/>
                  <a:pt x="71018" y="36348"/>
                </a:cubicBezTo>
                <a:close/>
                <a:moveTo>
                  <a:pt x="70604" y="41850"/>
                </a:moveTo>
                <a:cubicBezTo>
                  <a:pt x="70604" y="41624"/>
                  <a:pt x="70792" y="41435"/>
                  <a:pt x="71018" y="41435"/>
                </a:cubicBezTo>
                <a:cubicBezTo>
                  <a:pt x="71244" y="41435"/>
                  <a:pt x="71433" y="41624"/>
                  <a:pt x="71433" y="41850"/>
                </a:cubicBezTo>
                <a:cubicBezTo>
                  <a:pt x="71433" y="42076"/>
                  <a:pt x="71244" y="42245"/>
                  <a:pt x="71018" y="42245"/>
                </a:cubicBezTo>
                <a:cubicBezTo>
                  <a:pt x="70792" y="42245"/>
                  <a:pt x="70604" y="42076"/>
                  <a:pt x="70604" y="41850"/>
                </a:cubicBezTo>
                <a:close/>
                <a:moveTo>
                  <a:pt x="72978" y="31656"/>
                </a:moveTo>
                <a:cubicBezTo>
                  <a:pt x="73185" y="31656"/>
                  <a:pt x="73355" y="31825"/>
                  <a:pt x="73355" y="32033"/>
                </a:cubicBezTo>
                <a:cubicBezTo>
                  <a:pt x="73355" y="32240"/>
                  <a:pt x="73185" y="32410"/>
                  <a:pt x="72978" y="32410"/>
                </a:cubicBezTo>
                <a:cubicBezTo>
                  <a:pt x="72771" y="32410"/>
                  <a:pt x="72601" y="32240"/>
                  <a:pt x="72601" y="32033"/>
                </a:cubicBezTo>
                <a:cubicBezTo>
                  <a:pt x="72601" y="31825"/>
                  <a:pt x="72771" y="31656"/>
                  <a:pt x="72978" y="31656"/>
                </a:cubicBezTo>
                <a:close/>
                <a:moveTo>
                  <a:pt x="72978" y="33616"/>
                </a:moveTo>
                <a:cubicBezTo>
                  <a:pt x="73185" y="33616"/>
                  <a:pt x="73355" y="33785"/>
                  <a:pt x="73355" y="33992"/>
                </a:cubicBezTo>
                <a:cubicBezTo>
                  <a:pt x="73355" y="34218"/>
                  <a:pt x="73185" y="34388"/>
                  <a:pt x="72978" y="34388"/>
                </a:cubicBezTo>
                <a:cubicBezTo>
                  <a:pt x="72771" y="34388"/>
                  <a:pt x="72601" y="34218"/>
                  <a:pt x="72601" y="33992"/>
                </a:cubicBezTo>
                <a:cubicBezTo>
                  <a:pt x="72601" y="33785"/>
                  <a:pt x="72771" y="33616"/>
                  <a:pt x="72978" y="33616"/>
                </a:cubicBezTo>
                <a:close/>
                <a:moveTo>
                  <a:pt x="72978" y="35594"/>
                </a:moveTo>
                <a:cubicBezTo>
                  <a:pt x="73185" y="35594"/>
                  <a:pt x="73355" y="35764"/>
                  <a:pt x="73355" y="35971"/>
                </a:cubicBezTo>
                <a:cubicBezTo>
                  <a:pt x="73355" y="36178"/>
                  <a:pt x="73185" y="36348"/>
                  <a:pt x="72978" y="36348"/>
                </a:cubicBezTo>
                <a:cubicBezTo>
                  <a:pt x="72771" y="36348"/>
                  <a:pt x="72601" y="36178"/>
                  <a:pt x="72601" y="35971"/>
                </a:cubicBezTo>
                <a:cubicBezTo>
                  <a:pt x="72601" y="35764"/>
                  <a:pt x="72771" y="35594"/>
                  <a:pt x="72978" y="35594"/>
                </a:cubicBezTo>
                <a:close/>
                <a:moveTo>
                  <a:pt x="72978" y="37535"/>
                </a:moveTo>
                <a:cubicBezTo>
                  <a:pt x="73185" y="37535"/>
                  <a:pt x="73355" y="37704"/>
                  <a:pt x="73355" y="37912"/>
                </a:cubicBezTo>
                <a:cubicBezTo>
                  <a:pt x="73355" y="38138"/>
                  <a:pt x="73185" y="38288"/>
                  <a:pt x="72978" y="38288"/>
                </a:cubicBezTo>
                <a:cubicBezTo>
                  <a:pt x="72771" y="38288"/>
                  <a:pt x="72601" y="38119"/>
                  <a:pt x="72601" y="37912"/>
                </a:cubicBezTo>
                <a:cubicBezTo>
                  <a:pt x="72601" y="37704"/>
                  <a:pt x="72771" y="37535"/>
                  <a:pt x="72978" y="37535"/>
                </a:cubicBezTo>
                <a:close/>
                <a:moveTo>
                  <a:pt x="72978" y="39494"/>
                </a:moveTo>
                <a:cubicBezTo>
                  <a:pt x="73091" y="39494"/>
                  <a:pt x="73166" y="39532"/>
                  <a:pt x="73242" y="39607"/>
                </a:cubicBezTo>
                <a:cubicBezTo>
                  <a:pt x="73129" y="39815"/>
                  <a:pt x="72997" y="40022"/>
                  <a:pt x="72865" y="40248"/>
                </a:cubicBezTo>
                <a:cubicBezTo>
                  <a:pt x="72733" y="40192"/>
                  <a:pt x="72620" y="40060"/>
                  <a:pt x="72620" y="39890"/>
                </a:cubicBezTo>
                <a:cubicBezTo>
                  <a:pt x="72620" y="39664"/>
                  <a:pt x="72789" y="39494"/>
                  <a:pt x="72978" y="39494"/>
                </a:cubicBezTo>
                <a:close/>
                <a:moveTo>
                  <a:pt x="74938" y="33634"/>
                </a:moveTo>
                <a:cubicBezTo>
                  <a:pt x="75145" y="33634"/>
                  <a:pt x="75314" y="33804"/>
                  <a:pt x="75314" y="33992"/>
                </a:cubicBezTo>
                <a:cubicBezTo>
                  <a:pt x="75314" y="34200"/>
                  <a:pt x="75145" y="34369"/>
                  <a:pt x="74938" y="34369"/>
                </a:cubicBezTo>
                <a:cubicBezTo>
                  <a:pt x="74749" y="34369"/>
                  <a:pt x="74580" y="34200"/>
                  <a:pt x="74580" y="33992"/>
                </a:cubicBezTo>
                <a:cubicBezTo>
                  <a:pt x="74580" y="33804"/>
                  <a:pt x="74749" y="33634"/>
                  <a:pt x="74938" y="33634"/>
                </a:cubicBezTo>
                <a:close/>
                <a:moveTo>
                  <a:pt x="74956" y="35594"/>
                </a:moveTo>
                <a:cubicBezTo>
                  <a:pt x="75013" y="35594"/>
                  <a:pt x="75069" y="35613"/>
                  <a:pt x="75126" y="35632"/>
                </a:cubicBezTo>
                <a:cubicBezTo>
                  <a:pt x="75032" y="35858"/>
                  <a:pt x="74938" y="36084"/>
                  <a:pt x="74843" y="36310"/>
                </a:cubicBezTo>
                <a:cubicBezTo>
                  <a:pt x="74693" y="36253"/>
                  <a:pt x="74580" y="36122"/>
                  <a:pt x="74580" y="35952"/>
                </a:cubicBezTo>
                <a:cubicBezTo>
                  <a:pt x="74580" y="35745"/>
                  <a:pt x="74749" y="35594"/>
                  <a:pt x="74956" y="35594"/>
                </a:cubicBezTo>
                <a:close/>
                <a:moveTo>
                  <a:pt x="76897" y="29715"/>
                </a:moveTo>
                <a:cubicBezTo>
                  <a:pt x="76935" y="29715"/>
                  <a:pt x="76973" y="29715"/>
                  <a:pt x="76991" y="29734"/>
                </a:cubicBezTo>
                <a:cubicBezTo>
                  <a:pt x="76935" y="29960"/>
                  <a:pt x="76897" y="30205"/>
                  <a:pt x="76841" y="30431"/>
                </a:cubicBezTo>
                <a:cubicBezTo>
                  <a:pt x="76671" y="30393"/>
                  <a:pt x="76539" y="30262"/>
                  <a:pt x="76539" y="30073"/>
                </a:cubicBezTo>
                <a:cubicBezTo>
                  <a:pt x="76539" y="29866"/>
                  <a:pt x="76709" y="29715"/>
                  <a:pt x="76897" y="29715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9_1_1"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2" name="Google Shape;432;p34"/>
          <p:cNvGrpSpPr/>
          <p:nvPr/>
        </p:nvGrpSpPr>
        <p:grpSpPr>
          <a:xfrm flipH="1">
            <a:off x="153700" y="1320713"/>
            <a:ext cx="813900" cy="818100"/>
            <a:chOff x="8014675" y="343325"/>
            <a:chExt cx="813900" cy="818100"/>
          </a:xfrm>
        </p:grpSpPr>
        <p:sp>
          <p:nvSpPr>
            <p:cNvPr id="433" name="Google Shape;433;p34"/>
            <p:cNvSpPr/>
            <p:nvPr/>
          </p:nvSpPr>
          <p:spPr>
            <a:xfrm>
              <a:off x="8069575" y="400325"/>
              <a:ext cx="704100" cy="704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34"/>
            <p:cNvSpPr/>
            <p:nvPr/>
          </p:nvSpPr>
          <p:spPr>
            <a:xfrm rot="-5400000">
              <a:off x="8012575" y="345425"/>
              <a:ext cx="818100" cy="813900"/>
            </a:xfrm>
            <a:prstGeom prst="pie">
              <a:avLst>
                <a:gd name="adj1" fmla="val 16133725"/>
                <a:gd name="adj2" fmla="val 15017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5" name="Google Shape;435;p34"/>
          <p:cNvGrpSpPr/>
          <p:nvPr/>
        </p:nvGrpSpPr>
        <p:grpSpPr>
          <a:xfrm rot="5400000">
            <a:off x="7447475" y="1513600"/>
            <a:ext cx="2278800" cy="330600"/>
            <a:chOff x="722375" y="4604000"/>
            <a:chExt cx="2278800" cy="330600"/>
          </a:xfrm>
        </p:grpSpPr>
        <p:sp>
          <p:nvSpPr>
            <p:cNvPr id="436" name="Google Shape;436;p34"/>
            <p:cNvSpPr/>
            <p:nvPr/>
          </p:nvSpPr>
          <p:spPr>
            <a:xfrm flipH="1">
              <a:off x="722375" y="4604000"/>
              <a:ext cx="2278800" cy="3306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4"/>
            <p:cNvSpPr/>
            <p:nvPr/>
          </p:nvSpPr>
          <p:spPr>
            <a:xfrm flipH="1">
              <a:off x="774833" y="4665588"/>
              <a:ext cx="470100" cy="207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8" name="Google Shape;438;p34"/>
          <p:cNvSpPr/>
          <p:nvPr/>
        </p:nvSpPr>
        <p:spPr>
          <a:xfrm>
            <a:off x="6055650" y="288850"/>
            <a:ext cx="602815" cy="601482"/>
          </a:xfrm>
          <a:custGeom>
            <a:avLst/>
            <a:gdLst/>
            <a:ahLst/>
            <a:cxnLst/>
            <a:rect l="l" t="t" r="r" b="b"/>
            <a:pathLst>
              <a:path w="32392" h="32316" extrusionOk="0">
                <a:moveTo>
                  <a:pt x="31769" y="18693"/>
                </a:moveTo>
                <a:lnTo>
                  <a:pt x="28754" y="18730"/>
                </a:lnTo>
                <a:cubicBezTo>
                  <a:pt x="28472" y="20181"/>
                  <a:pt x="27944" y="21538"/>
                  <a:pt x="27209" y="22763"/>
                </a:cubicBezTo>
                <a:lnTo>
                  <a:pt x="29357" y="24816"/>
                </a:lnTo>
                <a:cubicBezTo>
                  <a:pt x="29602" y="25061"/>
                  <a:pt x="29621" y="25457"/>
                  <a:pt x="29376" y="25721"/>
                </a:cubicBezTo>
                <a:lnTo>
                  <a:pt x="26343" y="28868"/>
                </a:lnTo>
                <a:cubicBezTo>
                  <a:pt x="26116" y="29131"/>
                  <a:pt x="25702" y="29131"/>
                  <a:pt x="25457" y="28886"/>
                </a:cubicBezTo>
                <a:lnTo>
                  <a:pt x="23309" y="26833"/>
                </a:lnTo>
                <a:cubicBezTo>
                  <a:pt x="22028" y="27681"/>
                  <a:pt x="20596" y="28284"/>
                  <a:pt x="19050" y="28623"/>
                </a:cubicBezTo>
                <a:lnTo>
                  <a:pt x="19050" y="31675"/>
                </a:lnTo>
                <a:cubicBezTo>
                  <a:pt x="19050" y="32033"/>
                  <a:pt x="18768" y="32316"/>
                  <a:pt x="18429" y="32316"/>
                </a:cubicBezTo>
                <a:lnTo>
                  <a:pt x="14038" y="32316"/>
                </a:lnTo>
                <a:cubicBezTo>
                  <a:pt x="13699" y="32316"/>
                  <a:pt x="13416" y="32033"/>
                  <a:pt x="13416" y="31675"/>
                </a:cubicBezTo>
                <a:lnTo>
                  <a:pt x="13416" y="28528"/>
                </a:lnTo>
                <a:cubicBezTo>
                  <a:pt x="12116" y="28208"/>
                  <a:pt x="10910" y="27699"/>
                  <a:pt x="9799" y="27021"/>
                </a:cubicBezTo>
                <a:lnTo>
                  <a:pt x="7575" y="29358"/>
                </a:lnTo>
                <a:cubicBezTo>
                  <a:pt x="7349" y="29602"/>
                  <a:pt x="6935" y="29621"/>
                  <a:pt x="6690" y="29376"/>
                </a:cubicBezTo>
                <a:lnTo>
                  <a:pt x="3524" y="26362"/>
                </a:lnTo>
                <a:cubicBezTo>
                  <a:pt x="3260" y="26117"/>
                  <a:pt x="3260" y="25721"/>
                  <a:pt x="3486" y="25476"/>
                </a:cubicBezTo>
                <a:lnTo>
                  <a:pt x="5804" y="23045"/>
                </a:lnTo>
                <a:cubicBezTo>
                  <a:pt x="5031" y="21858"/>
                  <a:pt x="4485" y="20520"/>
                  <a:pt x="4165" y="19107"/>
                </a:cubicBezTo>
                <a:lnTo>
                  <a:pt x="716" y="19164"/>
                </a:lnTo>
                <a:cubicBezTo>
                  <a:pt x="358" y="19164"/>
                  <a:pt x="76" y="18900"/>
                  <a:pt x="76" y="18542"/>
                </a:cubicBezTo>
                <a:lnTo>
                  <a:pt x="0" y="14170"/>
                </a:lnTo>
                <a:cubicBezTo>
                  <a:pt x="0" y="13812"/>
                  <a:pt x="283" y="13530"/>
                  <a:pt x="622" y="13530"/>
                </a:cubicBezTo>
                <a:lnTo>
                  <a:pt x="4165" y="13473"/>
                </a:lnTo>
                <a:cubicBezTo>
                  <a:pt x="4466" y="12192"/>
                  <a:pt x="4956" y="10986"/>
                  <a:pt x="5616" y="9874"/>
                </a:cubicBezTo>
                <a:lnTo>
                  <a:pt x="3034" y="7387"/>
                </a:lnTo>
                <a:cubicBezTo>
                  <a:pt x="2789" y="7161"/>
                  <a:pt x="2770" y="6765"/>
                  <a:pt x="3015" y="6501"/>
                </a:cubicBezTo>
                <a:lnTo>
                  <a:pt x="6049" y="3355"/>
                </a:lnTo>
                <a:cubicBezTo>
                  <a:pt x="6275" y="3091"/>
                  <a:pt x="6690" y="3091"/>
                  <a:pt x="6935" y="3336"/>
                </a:cubicBezTo>
                <a:lnTo>
                  <a:pt x="9535" y="5804"/>
                </a:lnTo>
                <a:cubicBezTo>
                  <a:pt x="10703" y="5050"/>
                  <a:pt x="12003" y="4466"/>
                  <a:pt x="13416" y="4127"/>
                </a:cubicBezTo>
                <a:lnTo>
                  <a:pt x="13416" y="622"/>
                </a:lnTo>
                <a:cubicBezTo>
                  <a:pt x="13416" y="283"/>
                  <a:pt x="13699" y="1"/>
                  <a:pt x="14038" y="1"/>
                </a:cubicBezTo>
                <a:lnTo>
                  <a:pt x="18429" y="1"/>
                </a:lnTo>
                <a:cubicBezTo>
                  <a:pt x="18768" y="1"/>
                  <a:pt x="19050" y="283"/>
                  <a:pt x="19050" y="622"/>
                </a:cubicBezTo>
                <a:lnTo>
                  <a:pt x="19050" y="4033"/>
                </a:lnTo>
                <a:cubicBezTo>
                  <a:pt x="20313" y="4297"/>
                  <a:pt x="21500" y="4768"/>
                  <a:pt x="22593" y="5371"/>
                </a:cubicBezTo>
                <a:lnTo>
                  <a:pt x="24892" y="2959"/>
                </a:lnTo>
                <a:cubicBezTo>
                  <a:pt x="25118" y="2695"/>
                  <a:pt x="25532" y="2695"/>
                  <a:pt x="25777" y="2921"/>
                </a:cubicBezTo>
                <a:lnTo>
                  <a:pt x="28943" y="5936"/>
                </a:lnTo>
                <a:cubicBezTo>
                  <a:pt x="29207" y="6181"/>
                  <a:pt x="29207" y="6577"/>
                  <a:pt x="28981" y="6841"/>
                </a:cubicBezTo>
                <a:lnTo>
                  <a:pt x="26757" y="9177"/>
                </a:lnTo>
                <a:cubicBezTo>
                  <a:pt x="27567" y="10345"/>
                  <a:pt x="28189" y="11683"/>
                  <a:pt x="28566" y="13096"/>
                </a:cubicBezTo>
                <a:lnTo>
                  <a:pt x="31675" y="13040"/>
                </a:lnTo>
                <a:cubicBezTo>
                  <a:pt x="32033" y="13040"/>
                  <a:pt x="32316" y="13322"/>
                  <a:pt x="32316" y="13662"/>
                </a:cubicBezTo>
                <a:lnTo>
                  <a:pt x="32391" y="18052"/>
                </a:lnTo>
                <a:cubicBezTo>
                  <a:pt x="32391" y="18391"/>
                  <a:pt x="32108" y="18674"/>
                  <a:pt x="31769" y="18674"/>
                </a:cubicBezTo>
                <a:close/>
                <a:moveTo>
                  <a:pt x="23667" y="13172"/>
                </a:moveTo>
                <a:cubicBezTo>
                  <a:pt x="23592" y="13002"/>
                  <a:pt x="23516" y="12833"/>
                  <a:pt x="23422" y="12682"/>
                </a:cubicBezTo>
                <a:cubicBezTo>
                  <a:pt x="22536" y="10967"/>
                  <a:pt x="21029" y="9629"/>
                  <a:pt x="19220" y="8932"/>
                </a:cubicBezTo>
                <a:cubicBezTo>
                  <a:pt x="19163" y="8913"/>
                  <a:pt x="19107" y="8894"/>
                  <a:pt x="19050" y="8876"/>
                </a:cubicBezTo>
                <a:cubicBezTo>
                  <a:pt x="18221" y="8574"/>
                  <a:pt x="17336" y="8423"/>
                  <a:pt x="16412" y="8423"/>
                </a:cubicBezTo>
                <a:cubicBezTo>
                  <a:pt x="15357" y="8423"/>
                  <a:pt x="14340" y="8631"/>
                  <a:pt x="13416" y="9007"/>
                </a:cubicBezTo>
                <a:cubicBezTo>
                  <a:pt x="13285" y="9064"/>
                  <a:pt x="13153" y="9121"/>
                  <a:pt x="13040" y="9177"/>
                </a:cubicBezTo>
                <a:cubicBezTo>
                  <a:pt x="11287" y="10006"/>
                  <a:pt x="9893" y="11457"/>
                  <a:pt x="9139" y="13247"/>
                </a:cubicBezTo>
                <a:cubicBezTo>
                  <a:pt x="9101" y="13304"/>
                  <a:pt x="9083" y="13360"/>
                  <a:pt x="9064" y="13417"/>
                </a:cubicBezTo>
                <a:cubicBezTo>
                  <a:pt x="8706" y="14321"/>
                  <a:pt x="8517" y="15301"/>
                  <a:pt x="8517" y="16337"/>
                </a:cubicBezTo>
                <a:cubicBezTo>
                  <a:pt x="8517" y="17298"/>
                  <a:pt x="8687" y="18203"/>
                  <a:pt x="8988" y="19051"/>
                </a:cubicBezTo>
                <a:cubicBezTo>
                  <a:pt x="9045" y="19201"/>
                  <a:pt x="9101" y="19352"/>
                  <a:pt x="9177" y="19503"/>
                </a:cubicBezTo>
                <a:cubicBezTo>
                  <a:pt x="9949" y="21274"/>
                  <a:pt x="11363" y="22725"/>
                  <a:pt x="13134" y="23535"/>
                </a:cubicBezTo>
                <a:cubicBezTo>
                  <a:pt x="13228" y="23573"/>
                  <a:pt x="13322" y="23611"/>
                  <a:pt x="13416" y="23648"/>
                </a:cubicBezTo>
                <a:cubicBezTo>
                  <a:pt x="14340" y="24025"/>
                  <a:pt x="15357" y="24251"/>
                  <a:pt x="16412" y="24251"/>
                </a:cubicBezTo>
                <a:cubicBezTo>
                  <a:pt x="17336" y="24251"/>
                  <a:pt x="18221" y="24082"/>
                  <a:pt x="19050" y="23799"/>
                </a:cubicBezTo>
                <a:cubicBezTo>
                  <a:pt x="19314" y="23705"/>
                  <a:pt x="19559" y="23592"/>
                  <a:pt x="19804" y="23479"/>
                </a:cubicBezTo>
                <a:cubicBezTo>
                  <a:pt x="21557" y="22650"/>
                  <a:pt x="22951" y="21199"/>
                  <a:pt x="23705" y="19409"/>
                </a:cubicBezTo>
                <a:cubicBezTo>
                  <a:pt x="23799" y="19220"/>
                  <a:pt x="23855" y="19013"/>
                  <a:pt x="23931" y="18806"/>
                </a:cubicBezTo>
                <a:cubicBezTo>
                  <a:pt x="24194" y="18033"/>
                  <a:pt x="24326" y="17204"/>
                  <a:pt x="24326" y="16337"/>
                </a:cubicBezTo>
                <a:cubicBezTo>
                  <a:pt x="24326" y="15207"/>
                  <a:pt x="24100" y="14152"/>
                  <a:pt x="23667" y="1319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9" name="Google Shape;439;p34"/>
          <p:cNvGrpSpPr/>
          <p:nvPr/>
        </p:nvGrpSpPr>
        <p:grpSpPr>
          <a:xfrm>
            <a:off x="0" y="2970650"/>
            <a:ext cx="1710416" cy="2172900"/>
            <a:chOff x="0" y="2970650"/>
            <a:chExt cx="1710416" cy="2172900"/>
          </a:xfrm>
        </p:grpSpPr>
        <p:cxnSp>
          <p:nvCxnSpPr>
            <p:cNvPr id="440" name="Google Shape;440;p34"/>
            <p:cNvCxnSpPr/>
            <p:nvPr/>
          </p:nvCxnSpPr>
          <p:spPr>
            <a:xfrm>
              <a:off x="0" y="3410732"/>
              <a:ext cx="1710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1" name="Google Shape;441;p34"/>
            <p:cNvCxnSpPr/>
            <p:nvPr/>
          </p:nvCxnSpPr>
          <p:spPr>
            <a:xfrm>
              <a:off x="0" y="3845254"/>
              <a:ext cx="1710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2" name="Google Shape;442;p34"/>
            <p:cNvCxnSpPr/>
            <p:nvPr/>
          </p:nvCxnSpPr>
          <p:spPr>
            <a:xfrm>
              <a:off x="0" y="4279776"/>
              <a:ext cx="1710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3" name="Google Shape;443;p34"/>
            <p:cNvCxnSpPr/>
            <p:nvPr/>
          </p:nvCxnSpPr>
          <p:spPr>
            <a:xfrm>
              <a:off x="428996" y="2970650"/>
              <a:ext cx="0" cy="2172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4" name="Google Shape;444;p34"/>
            <p:cNvCxnSpPr/>
            <p:nvPr/>
          </p:nvCxnSpPr>
          <p:spPr>
            <a:xfrm>
              <a:off x="857992" y="2970650"/>
              <a:ext cx="0" cy="2172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5" name="Google Shape;445;p34"/>
            <p:cNvCxnSpPr/>
            <p:nvPr/>
          </p:nvCxnSpPr>
          <p:spPr>
            <a:xfrm>
              <a:off x="1281420" y="2970650"/>
              <a:ext cx="0" cy="2172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6" name="Google Shape;446;p34"/>
            <p:cNvCxnSpPr/>
            <p:nvPr/>
          </p:nvCxnSpPr>
          <p:spPr>
            <a:xfrm>
              <a:off x="1710416" y="2970650"/>
              <a:ext cx="0" cy="2172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7" name="Google Shape;447;p34"/>
            <p:cNvCxnSpPr/>
            <p:nvPr/>
          </p:nvCxnSpPr>
          <p:spPr>
            <a:xfrm>
              <a:off x="0" y="4708975"/>
              <a:ext cx="1710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8" name="Google Shape;448;p34"/>
            <p:cNvCxnSpPr/>
            <p:nvPr/>
          </p:nvCxnSpPr>
          <p:spPr>
            <a:xfrm>
              <a:off x="0" y="2976250"/>
              <a:ext cx="1710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449" name="Google Shape;449;p34"/>
          <p:cNvCxnSpPr/>
          <p:nvPr/>
        </p:nvCxnSpPr>
        <p:spPr>
          <a:xfrm rot="10800000">
            <a:off x="8421625" y="542200"/>
            <a:ext cx="0" cy="4694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0" name="Google Shape;450;p34"/>
          <p:cNvSpPr/>
          <p:nvPr/>
        </p:nvSpPr>
        <p:spPr>
          <a:xfrm rot="-5400000" flipH="1">
            <a:off x="7818925" y="4001300"/>
            <a:ext cx="343200" cy="862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1" name="Google Shape;451;p34"/>
          <p:cNvSpPr/>
          <p:nvPr/>
        </p:nvSpPr>
        <p:spPr>
          <a:xfrm>
            <a:off x="2230800" y="-538247"/>
            <a:ext cx="1389342" cy="1077745"/>
          </a:xfrm>
          <a:custGeom>
            <a:avLst/>
            <a:gdLst/>
            <a:ahLst/>
            <a:cxnLst/>
            <a:rect l="l" t="t" r="r" b="b"/>
            <a:pathLst>
              <a:path w="77293" h="59958" extrusionOk="0">
                <a:moveTo>
                  <a:pt x="76916" y="26531"/>
                </a:moveTo>
                <a:cubicBezTo>
                  <a:pt x="76709" y="26531"/>
                  <a:pt x="76539" y="26361"/>
                  <a:pt x="76539" y="26154"/>
                </a:cubicBezTo>
                <a:cubicBezTo>
                  <a:pt x="76539" y="25947"/>
                  <a:pt x="76709" y="25777"/>
                  <a:pt x="76916" y="25777"/>
                </a:cubicBezTo>
                <a:cubicBezTo>
                  <a:pt x="77104" y="25777"/>
                  <a:pt x="77274" y="25947"/>
                  <a:pt x="77274" y="26154"/>
                </a:cubicBezTo>
                <a:cubicBezTo>
                  <a:pt x="77274" y="26361"/>
                  <a:pt x="77104" y="26531"/>
                  <a:pt x="76916" y="26531"/>
                </a:cubicBezTo>
                <a:close/>
                <a:moveTo>
                  <a:pt x="76916" y="24533"/>
                </a:moveTo>
                <a:cubicBezTo>
                  <a:pt x="76709" y="24533"/>
                  <a:pt x="76558" y="24383"/>
                  <a:pt x="76558" y="24194"/>
                </a:cubicBezTo>
                <a:cubicBezTo>
                  <a:pt x="76558" y="24006"/>
                  <a:pt x="76709" y="23855"/>
                  <a:pt x="76916" y="23855"/>
                </a:cubicBezTo>
                <a:cubicBezTo>
                  <a:pt x="77104" y="23855"/>
                  <a:pt x="77255" y="24006"/>
                  <a:pt x="77255" y="24194"/>
                </a:cubicBezTo>
                <a:cubicBezTo>
                  <a:pt x="77255" y="24383"/>
                  <a:pt x="77104" y="24533"/>
                  <a:pt x="76916" y="24533"/>
                </a:cubicBezTo>
                <a:close/>
                <a:moveTo>
                  <a:pt x="76916" y="22574"/>
                </a:moveTo>
                <a:cubicBezTo>
                  <a:pt x="76709" y="22574"/>
                  <a:pt x="76558" y="22423"/>
                  <a:pt x="76558" y="22235"/>
                </a:cubicBezTo>
                <a:cubicBezTo>
                  <a:pt x="76558" y="22027"/>
                  <a:pt x="76709" y="21877"/>
                  <a:pt x="76916" y="21877"/>
                </a:cubicBezTo>
                <a:cubicBezTo>
                  <a:pt x="77104" y="21877"/>
                  <a:pt x="77255" y="22027"/>
                  <a:pt x="77255" y="22235"/>
                </a:cubicBezTo>
                <a:cubicBezTo>
                  <a:pt x="77255" y="22423"/>
                  <a:pt x="77104" y="22574"/>
                  <a:pt x="76916" y="22574"/>
                </a:cubicBezTo>
                <a:close/>
                <a:moveTo>
                  <a:pt x="76916" y="20614"/>
                </a:moveTo>
                <a:cubicBezTo>
                  <a:pt x="76709" y="20614"/>
                  <a:pt x="76558" y="20463"/>
                  <a:pt x="76558" y="20275"/>
                </a:cubicBezTo>
                <a:cubicBezTo>
                  <a:pt x="76558" y="20086"/>
                  <a:pt x="76709" y="19917"/>
                  <a:pt x="76916" y="19917"/>
                </a:cubicBezTo>
                <a:cubicBezTo>
                  <a:pt x="77104" y="19917"/>
                  <a:pt x="77255" y="20086"/>
                  <a:pt x="77255" y="20275"/>
                </a:cubicBezTo>
                <a:cubicBezTo>
                  <a:pt x="77255" y="20463"/>
                  <a:pt x="77104" y="20614"/>
                  <a:pt x="76916" y="20614"/>
                </a:cubicBezTo>
                <a:close/>
                <a:moveTo>
                  <a:pt x="76916" y="18654"/>
                </a:moveTo>
                <a:cubicBezTo>
                  <a:pt x="76709" y="18654"/>
                  <a:pt x="76558" y="18504"/>
                  <a:pt x="76558" y="18296"/>
                </a:cubicBezTo>
                <a:cubicBezTo>
                  <a:pt x="76558" y="18108"/>
                  <a:pt x="76709" y="17957"/>
                  <a:pt x="76916" y="17957"/>
                </a:cubicBezTo>
                <a:cubicBezTo>
                  <a:pt x="77104" y="17957"/>
                  <a:pt x="77255" y="18108"/>
                  <a:pt x="77255" y="18296"/>
                </a:cubicBezTo>
                <a:cubicBezTo>
                  <a:pt x="77255" y="18504"/>
                  <a:pt x="77104" y="18654"/>
                  <a:pt x="76916" y="18654"/>
                </a:cubicBezTo>
                <a:close/>
                <a:moveTo>
                  <a:pt x="76916" y="16695"/>
                </a:moveTo>
                <a:cubicBezTo>
                  <a:pt x="76709" y="16695"/>
                  <a:pt x="76558" y="16525"/>
                  <a:pt x="76558" y="16337"/>
                </a:cubicBezTo>
                <a:cubicBezTo>
                  <a:pt x="76558" y="16148"/>
                  <a:pt x="76709" y="15998"/>
                  <a:pt x="76916" y="15998"/>
                </a:cubicBezTo>
                <a:cubicBezTo>
                  <a:pt x="77104" y="15998"/>
                  <a:pt x="77255" y="16148"/>
                  <a:pt x="77255" y="16337"/>
                </a:cubicBezTo>
                <a:cubicBezTo>
                  <a:pt x="77255" y="16525"/>
                  <a:pt x="77104" y="16695"/>
                  <a:pt x="76916" y="16695"/>
                </a:cubicBezTo>
                <a:close/>
                <a:moveTo>
                  <a:pt x="76916" y="14735"/>
                </a:moveTo>
                <a:cubicBezTo>
                  <a:pt x="76709" y="14735"/>
                  <a:pt x="76558" y="14584"/>
                  <a:pt x="76558" y="14377"/>
                </a:cubicBezTo>
                <a:cubicBezTo>
                  <a:pt x="76558" y="14189"/>
                  <a:pt x="76709" y="14038"/>
                  <a:pt x="76916" y="14038"/>
                </a:cubicBezTo>
                <a:cubicBezTo>
                  <a:pt x="77104" y="14038"/>
                  <a:pt x="77255" y="14189"/>
                  <a:pt x="77255" y="14377"/>
                </a:cubicBezTo>
                <a:cubicBezTo>
                  <a:pt x="77255" y="14584"/>
                  <a:pt x="77104" y="14735"/>
                  <a:pt x="76916" y="14735"/>
                </a:cubicBezTo>
                <a:close/>
                <a:moveTo>
                  <a:pt x="76916" y="12776"/>
                </a:moveTo>
                <a:cubicBezTo>
                  <a:pt x="76709" y="12776"/>
                  <a:pt x="76558" y="12625"/>
                  <a:pt x="76558" y="12418"/>
                </a:cubicBezTo>
                <a:cubicBezTo>
                  <a:pt x="76558" y="12229"/>
                  <a:pt x="76709" y="12078"/>
                  <a:pt x="76916" y="12078"/>
                </a:cubicBezTo>
                <a:cubicBezTo>
                  <a:pt x="76954" y="12078"/>
                  <a:pt x="77010" y="12097"/>
                  <a:pt x="77048" y="12116"/>
                </a:cubicBezTo>
                <a:cubicBezTo>
                  <a:pt x="77104" y="12286"/>
                  <a:pt x="77142" y="12455"/>
                  <a:pt x="77180" y="12644"/>
                </a:cubicBezTo>
                <a:cubicBezTo>
                  <a:pt x="77104" y="12719"/>
                  <a:pt x="77010" y="12776"/>
                  <a:pt x="76916" y="12776"/>
                </a:cubicBezTo>
                <a:close/>
                <a:moveTo>
                  <a:pt x="76596" y="10307"/>
                </a:moveTo>
                <a:cubicBezTo>
                  <a:pt x="76633" y="10458"/>
                  <a:pt x="76690" y="10609"/>
                  <a:pt x="76728" y="10759"/>
                </a:cubicBezTo>
                <a:cubicBezTo>
                  <a:pt x="76633" y="10703"/>
                  <a:pt x="76558" y="10590"/>
                  <a:pt x="76558" y="10458"/>
                </a:cubicBezTo>
                <a:cubicBezTo>
                  <a:pt x="76558" y="10401"/>
                  <a:pt x="76577" y="10345"/>
                  <a:pt x="76596" y="10307"/>
                </a:cubicBezTo>
                <a:close/>
                <a:moveTo>
                  <a:pt x="76897" y="27699"/>
                </a:moveTo>
                <a:cubicBezTo>
                  <a:pt x="77123" y="27699"/>
                  <a:pt x="77293" y="27887"/>
                  <a:pt x="77293" y="28095"/>
                </a:cubicBezTo>
                <a:cubicBezTo>
                  <a:pt x="77293" y="28321"/>
                  <a:pt x="77123" y="28490"/>
                  <a:pt x="76897" y="28490"/>
                </a:cubicBezTo>
                <a:cubicBezTo>
                  <a:pt x="76690" y="28490"/>
                  <a:pt x="76501" y="28321"/>
                  <a:pt x="76501" y="28095"/>
                </a:cubicBezTo>
                <a:cubicBezTo>
                  <a:pt x="76501" y="27887"/>
                  <a:pt x="76690" y="27699"/>
                  <a:pt x="76897" y="27699"/>
                </a:cubicBezTo>
                <a:close/>
                <a:moveTo>
                  <a:pt x="74956" y="32391"/>
                </a:moveTo>
                <a:cubicBezTo>
                  <a:pt x="74749" y="32391"/>
                  <a:pt x="74580" y="32221"/>
                  <a:pt x="74580" y="32033"/>
                </a:cubicBezTo>
                <a:cubicBezTo>
                  <a:pt x="74580" y="31825"/>
                  <a:pt x="74749" y="31656"/>
                  <a:pt x="74956" y="31656"/>
                </a:cubicBezTo>
                <a:cubicBezTo>
                  <a:pt x="75164" y="31656"/>
                  <a:pt x="75314" y="31825"/>
                  <a:pt x="75314" y="32033"/>
                </a:cubicBezTo>
                <a:cubicBezTo>
                  <a:pt x="75314" y="32221"/>
                  <a:pt x="75164" y="32391"/>
                  <a:pt x="74956" y="32391"/>
                </a:cubicBezTo>
                <a:close/>
                <a:moveTo>
                  <a:pt x="74956" y="30431"/>
                </a:moveTo>
                <a:cubicBezTo>
                  <a:pt x="74749" y="30431"/>
                  <a:pt x="74580" y="30262"/>
                  <a:pt x="74580" y="30054"/>
                </a:cubicBezTo>
                <a:cubicBezTo>
                  <a:pt x="74580" y="29866"/>
                  <a:pt x="74749" y="29696"/>
                  <a:pt x="74956" y="29696"/>
                </a:cubicBezTo>
                <a:cubicBezTo>
                  <a:pt x="75164" y="29696"/>
                  <a:pt x="75314" y="29866"/>
                  <a:pt x="75314" y="30054"/>
                </a:cubicBezTo>
                <a:cubicBezTo>
                  <a:pt x="75314" y="30262"/>
                  <a:pt x="75164" y="30431"/>
                  <a:pt x="74956" y="30431"/>
                </a:cubicBezTo>
                <a:close/>
                <a:moveTo>
                  <a:pt x="74956" y="28471"/>
                </a:moveTo>
                <a:cubicBezTo>
                  <a:pt x="74749" y="28471"/>
                  <a:pt x="74580" y="28302"/>
                  <a:pt x="74580" y="28095"/>
                </a:cubicBezTo>
                <a:cubicBezTo>
                  <a:pt x="74580" y="27887"/>
                  <a:pt x="74749" y="27737"/>
                  <a:pt x="74956" y="27737"/>
                </a:cubicBezTo>
                <a:cubicBezTo>
                  <a:pt x="75164" y="27737"/>
                  <a:pt x="75314" y="27887"/>
                  <a:pt x="75314" y="28095"/>
                </a:cubicBezTo>
                <a:cubicBezTo>
                  <a:pt x="75314" y="28302"/>
                  <a:pt x="75164" y="28471"/>
                  <a:pt x="74956" y="28471"/>
                </a:cubicBezTo>
                <a:close/>
                <a:moveTo>
                  <a:pt x="74956" y="26531"/>
                </a:moveTo>
                <a:cubicBezTo>
                  <a:pt x="74749" y="26531"/>
                  <a:pt x="74580" y="26361"/>
                  <a:pt x="74580" y="26154"/>
                </a:cubicBezTo>
                <a:cubicBezTo>
                  <a:pt x="74580" y="25947"/>
                  <a:pt x="74749" y="25777"/>
                  <a:pt x="74956" y="25777"/>
                </a:cubicBezTo>
                <a:cubicBezTo>
                  <a:pt x="75164" y="25777"/>
                  <a:pt x="75314" y="25947"/>
                  <a:pt x="75314" y="26154"/>
                </a:cubicBezTo>
                <a:cubicBezTo>
                  <a:pt x="75314" y="26361"/>
                  <a:pt x="75164" y="26531"/>
                  <a:pt x="74956" y="26531"/>
                </a:cubicBezTo>
                <a:close/>
                <a:moveTo>
                  <a:pt x="74956" y="24533"/>
                </a:moveTo>
                <a:cubicBezTo>
                  <a:pt x="74749" y="24533"/>
                  <a:pt x="74580" y="24383"/>
                  <a:pt x="74580" y="24194"/>
                </a:cubicBezTo>
                <a:cubicBezTo>
                  <a:pt x="74580" y="23987"/>
                  <a:pt x="74749" y="23836"/>
                  <a:pt x="74956" y="23836"/>
                </a:cubicBezTo>
                <a:cubicBezTo>
                  <a:pt x="75145" y="23836"/>
                  <a:pt x="75314" y="23987"/>
                  <a:pt x="75314" y="24194"/>
                </a:cubicBezTo>
                <a:cubicBezTo>
                  <a:pt x="75314" y="24383"/>
                  <a:pt x="75145" y="24533"/>
                  <a:pt x="74956" y="24533"/>
                </a:cubicBezTo>
                <a:close/>
                <a:moveTo>
                  <a:pt x="74956" y="22574"/>
                </a:moveTo>
                <a:cubicBezTo>
                  <a:pt x="74749" y="22574"/>
                  <a:pt x="74598" y="22423"/>
                  <a:pt x="74598" y="22216"/>
                </a:cubicBezTo>
                <a:cubicBezTo>
                  <a:pt x="74598" y="22027"/>
                  <a:pt x="74749" y="21877"/>
                  <a:pt x="74956" y="21877"/>
                </a:cubicBezTo>
                <a:cubicBezTo>
                  <a:pt x="75145" y="21877"/>
                  <a:pt x="75296" y="22027"/>
                  <a:pt x="75296" y="22216"/>
                </a:cubicBezTo>
                <a:cubicBezTo>
                  <a:pt x="75296" y="22423"/>
                  <a:pt x="75145" y="22574"/>
                  <a:pt x="74956" y="22574"/>
                </a:cubicBezTo>
                <a:close/>
                <a:moveTo>
                  <a:pt x="74956" y="20614"/>
                </a:moveTo>
                <a:cubicBezTo>
                  <a:pt x="74749" y="20614"/>
                  <a:pt x="74598" y="20463"/>
                  <a:pt x="74598" y="20275"/>
                </a:cubicBezTo>
                <a:cubicBezTo>
                  <a:pt x="74598" y="20068"/>
                  <a:pt x="74749" y="19917"/>
                  <a:pt x="74956" y="19917"/>
                </a:cubicBezTo>
                <a:cubicBezTo>
                  <a:pt x="75145" y="19917"/>
                  <a:pt x="75296" y="20068"/>
                  <a:pt x="75296" y="20275"/>
                </a:cubicBezTo>
                <a:cubicBezTo>
                  <a:pt x="75296" y="20463"/>
                  <a:pt x="75145" y="20614"/>
                  <a:pt x="74956" y="20614"/>
                </a:cubicBezTo>
                <a:close/>
                <a:moveTo>
                  <a:pt x="74956" y="18654"/>
                </a:moveTo>
                <a:cubicBezTo>
                  <a:pt x="74749" y="18654"/>
                  <a:pt x="74598" y="18485"/>
                  <a:pt x="74598" y="18296"/>
                </a:cubicBezTo>
                <a:cubicBezTo>
                  <a:pt x="74598" y="18108"/>
                  <a:pt x="74749" y="17957"/>
                  <a:pt x="74956" y="17957"/>
                </a:cubicBezTo>
                <a:cubicBezTo>
                  <a:pt x="75145" y="17957"/>
                  <a:pt x="75296" y="18108"/>
                  <a:pt x="75296" y="18296"/>
                </a:cubicBezTo>
                <a:cubicBezTo>
                  <a:pt x="75296" y="18485"/>
                  <a:pt x="75145" y="18654"/>
                  <a:pt x="74956" y="18654"/>
                </a:cubicBezTo>
                <a:close/>
                <a:moveTo>
                  <a:pt x="74956" y="16695"/>
                </a:moveTo>
                <a:cubicBezTo>
                  <a:pt x="74749" y="16695"/>
                  <a:pt x="74598" y="16525"/>
                  <a:pt x="74598" y="16337"/>
                </a:cubicBezTo>
                <a:cubicBezTo>
                  <a:pt x="74598" y="16148"/>
                  <a:pt x="74749" y="15979"/>
                  <a:pt x="74956" y="15979"/>
                </a:cubicBezTo>
                <a:cubicBezTo>
                  <a:pt x="75145" y="15979"/>
                  <a:pt x="75296" y="16148"/>
                  <a:pt x="75296" y="16337"/>
                </a:cubicBezTo>
                <a:cubicBezTo>
                  <a:pt x="75296" y="16525"/>
                  <a:pt x="75145" y="16695"/>
                  <a:pt x="74956" y="16695"/>
                </a:cubicBezTo>
                <a:close/>
                <a:moveTo>
                  <a:pt x="74956" y="14735"/>
                </a:moveTo>
                <a:cubicBezTo>
                  <a:pt x="74749" y="14735"/>
                  <a:pt x="74598" y="14566"/>
                  <a:pt x="74598" y="14377"/>
                </a:cubicBezTo>
                <a:cubicBezTo>
                  <a:pt x="74598" y="14189"/>
                  <a:pt x="74749" y="14038"/>
                  <a:pt x="74956" y="14038"/>
                </a:cubicBezTo>
                <a:cubicBezTo>
                  <a:pt x="75145" y="14038"/>
                  <a:pt x="75296" y="14189"/>
                  <a:pt x="75296" y="14377"/>
                </a:cubicBezTo>
                <a:cubicBezTo>
                  <a:pt x="75296" y="14566"/>
                  <a:pt x="75145" y="14735"/>
                  <a:pt x="74956" y="14735"/>
                </a:cubicBezTo>
                <a:close/>
                <a:moveTo>
                  <a:pt x="74956" y="12757"/>
                </a:moveTo>
                <a:cubicBezTo>
                  <a:pt x="74749" y="12757"/>
                  <a:pt x="74598" y="12606"/>
                  <a:pt x="74598" y="12418"/>
                </a:cubicBezTo>
                <a:cubicBezTo>
                  <a:pt x="74598" y="12229"/>
                  <a:pt x="74749" y="12078"/>
                  <a:pt x="74956" y="12078"/>
                </a:cubicBezTo>
                <a:cubicBezTo>
                  <a:pt x="75145" y="12078"/>
                  <a:pt x="75296" y="12229"/>
                  <a:pt x="75296" y="12418"/>
                </a:cubicBezTo>
                <a:cubicBezTo>
                  <a:pt x="75296" y="12606"/>
                  <a:pt x="75145" y="12757"/>
                  <a:pt x="74956" y="12757"/>
                </a:cubicBezTo>
                <a:close/>
                <a:moveTo>
                  <a:pt x="74956" y="10816"/>
                </a:moveTo>
                <a:cubicBezTo>
                  <a:pt x="74749" y="10816"/>
                  <a:pt x="74598" y="10646"/>
                  <a:pt x="74598" y="10458"/>
                </a:cubicBezTo>
                <a:cubicBezTo>
                  <a:pt x="74598" y="10269"/>
                  <a:pt x="74749" y="10100"/>
                  <a:pt x="74956" y="10100"/>
                </a:cubicBezTo>
                <a:cubicBezTo>
                  <a:pt x="75145" y="10100"/>
                  <a:pt x="75296" y="10269"/>
                  <a:pt x="75296" y="10458"/>
                </a:cubicBezTo>
                <a:cubicBezTo>
                  <a:pt x="75296" y="10646"/>
                  <a:pt x="75145" y="10816"/>
                  <a:pt x="74956" y="10816"/>
                </a:cubicBezTo>
                <a:close/>
                <a:moveTo>
                  <a:pt x="74956" y="8837"/>
                </a:moveTo>
                <a:cubicBezTo>
                  <a:pt x="74768" y="8837"/>
                  <a:pt x="74617" y="8687"/>
                  <a:pt x="74617" y="8498"/>
                </a:cubicBezTo>
                <a:cubicBezTo>
                  <a:pt x="74617" y="8329"/>
                  <a:pt x="74768" y="8159"/>
                  <a:pt x="74956" y="8159"/>
                </a:cubicBezTo>
                <a:cubicBezTo>
                  <a:pt x="75145" y="8159"/>
                  <a:pt x="75296" y="8329"/>
                  <a:pt x="75296" y="8498"/>
                </a:cubicBezTo>
                <a:cubicBezTo>
                  <a:pt x="75296" y="8687"/>
                  <a:pt x="75145" y="8837"/>
                  <a:pt x="74956" y="8837"/>
                </a:cubicBezTo>
                <a:close/>
                <a:moveTo>
                  <a:pt x="74956" y="6878"/>
                </a:moveTo>
                <a:cubicBezTo>
                  <a:pt x="74768" y="6878"/>
                  <a:pt x="74617" y="6727"/>
                  <a:pt x="74617" y="6539"/>
                </a:cubicBezTo>
                <a:cubicBezTo>
                  <a:pt x="74617" y="6350"/>
                  <a:pt x="74768" y="6199"/>
                  <a:pt x="74956" y="6199"/>
                </a:cubicBezTo>
                <a:cubicBezTo>
                  <a:pt x="75145" y="6199"/>
                  <a:pt x="75296" y="6350"/>
                  <a:pt x="75296" y="6539"/>
                </a:cubicBezTo>
                <a:cubicBezTo>
                  <a:pt x="75296" y="6727"/>
                  <a:pt x="75145" y="6878"/>
                  <a:pt x="74956" y="6878"/>
                </a:cubicBezTo>
                <a:close/>
                <a:moveTo>
                  <a:pt x="72997" y="30450"/>
                </a:moveTo>
                <a:cubicBezTo>
                  <a:pt x="72771" y="30450"/>
                  <a:pt x="72582" y="30280"/>
                  <a:pt x="72582" y="30054"/>
                </a:cubicBezTo>
                <a:cubicBezTo>
                  <a:pt x="72582" y="29847"/>
                  <a:pt x="72771" y="29659"/>
                  <a:pt x="72997" y="29659"/>
                </a:cubicBezTo>
                <a:cubicBezTo>
                  <a:pt x="73204" y="29659"/>
                  <a:pt x="73392" y="29847"/>
                  <a:pt x="73392" y="30054"/>
                </a:cubicBezTo>
                <a:cubicBezTo>
                  <a:pt x="73392" y="30280"/>
                  <a:pt x="73204" y="30450"/>
                  <a:pt x="72997" y="30450"/>
                </a:cubicBezTo>
                <a:close/>
                <a:moveTo>
                  <a:pt x="72997" y="28471"/>
                </a:moveTo>
                <a:cubicBezTo>
                  <a:pt x="72789" y="28471"/>
                  <a:pt x="72601" y="28302"/>
                  <a:pt x="72601" y="28095"/>
                </a:cubicBezTo>
                <a:cubicBezTo>
                  <a:pt x="72601" y="27887"/>
                  <a:pt x="72789" y="27718"/>
                  <a:pt x="72997" y="27718"/>
                </a:cubicBezTo>
                <a:cubicBezTo>
                  <a:pt x="73204" y="27718"/>
                  <a:pt x="73374" y="27887"/>
                  <a:pt x="73374" y="28095"/>
                </a:cubicBezTo>
                <a:cubicBezTo>
                  <a:pt x="73374" y="28302"/>
                  <a:pt x="73204" y="28471"/>
                  <a:pt x="72997" y="28471"/>
                </a:cubicBezTo>
                <a:close/>
                <a:moveTo>
                  <a:pt x="72997" y="26512"/>
                </a:moveTo>
                <a:cubicBezTo>
                  <a:pt x="72789" y="26512"/>
                  <a:pt x="72601" y="26342"/>
                  <a:pt x="72601" y="26154"/>
                </a:cubicBezTo>
                <a:cubicBezTo>
                  <a:pt x="72601" y="25947"/>
                  <a:pt x="72789" y="25777"/>
                  <a:pt x="72997" y="25777"/>
                </a:cubicBezTo>
                <a:cubicBezTo>
                  <a:pt x="73204" y="25777"/>
                  <a:pt x="73374" y="25947"/>
                  <a:pt x="73374" y="26154"/>
                </a:cubicBezTo>
                <a:cubicBezTo>
                  <a:pt x="73374" y="26342"/>
                  <a:pt x="73204" y="26512"/>
                  <a:pt x="72997" y="26512"/>
                </a:cubicBezTo>
                <a:close/>
                <a:moveTo>
                  <a:pt x="72997" y="24533"/>
                </a:moveTo>
                <a:cubicBezTo>
                  <a:pt x="72789" y="24533"/>
                  <a:pt x="72639" y="24383"/>
                  <a:pt x="72639" y="24175"/>
                </a:cubicBezTo>
                <a:cubicBezTo>
                  <a:pt x="72639" y="23987"/>
                  <a:pt x="72789" y="23817"/>
                  <a:pt x="72997" y="23817"/>
                </a:cubicBezTo>
                <a:cubicBezTo>
                  <a:pt x="73185" y="23817"/>
                  <a:pt x="73336" y="23987"/>
                  <a:pt x="73336" y="24175"/>
                </a:cubicBezTo>
                <a:cubicBezTo>
                  <a:pt x="73336" y="24383"/>
                  <a:pt x="73185" y="24533"/>
                  <a:pt x="72997" y="24533"/>
                </a:cubicBezTo>
                <a:close/>
                <a:moveTo>
                  <a:pt x="72997" y="22574"/>
                </a:moveTo>
                <a:cubicBezTo>
                  <a:pt x="72789" y="22574"/>
                  <a:pt x="72639" y="22423"/>
                  <a:pt x="72639" y="22216"/>
                </a:cubicBezTo>
                <a:cubicBezTo>
                  <a:pt x="72639" y="22008"/>
                  <a:pt x="72789" y="21858"/>
                  <a:pt x="72997" y="21858"/>
                </a:cubicBezTo>
                <a:cubicBezTo>
                  <a:pt x="73185" y="21858"/>
                  <a:pt x="73336" y="22008"/>
                  <a:pt x="73336" y="22216"/>
                </a:cubicBezTo>
                <a:cubicBezTo>
                  <a:pt x="73336" y="22423"/>
                  <a:pt x="73185" y="22574"/>
                  <a:pt x="72997" y="22574"/>
                </a:cubicBezTo>
                <a:close/>
                <a:moveTo>
                  <a:pt x="72997" y="15998"/>
                </a:moveTo>
                <a:cubicBezTo>
                  <a:pt x="73185" y="15998"/>
                  <a:pt x="73336" y="16148"/>
                  <a:pt x="73336" y="16337"/>
                </a:cubicBezTo>
                <a:cubicBezTo>
                  <a:pt x="73336" y="16525"/>
                  <a:pt x="73185" y="16676"/>
                  <a:pt x="72997" y="16676"/>
                </a:cubicBezTo>
                <a:cubicBezTo>
                  <a:pt x="72789" y="16676"/>
                  <a:pt x="72639" y="16525"/>
                  <a:pt x="72639" y="16337"/>
                </a:cubicBezTo>
                <a:cubicBezTo>
                  <a:pt x="72639" y="16148"/>
                  <a:pt x="72789" y="15998"/>
                  <a:pt x="72997" y="15998"/>
                </a:cubicBezTo>
                <a:close/>
                <a:moveTo>
                  <a:pt x="72997" y="19917"/>
                </a:moveTo>
                <a:cubicBezTo>
                  <a:pt x="73185" y="19917"/>
                  <a:pt x="73336" y="20068"/>
                  <a:pt x="73336" y="20256"/>
                </a:cubicBezTo>
                <a:cubicBezTo>
                  <a:pt x="73336" y="20444"/>
                  <a:pt x="73185" y="20614"/>
                  <a:pt x="72997" y="20614"/>
                </a:cubicBezTo>
                <a:cubicBezTo>
                  <a:pt x="72789" y="20614"/>
                  <a:pt x="72639" y="20444"/>
                  <a:pt x="72639" y="20256"/>
                </a:cubicBezTo>
                <a:cubicBezTo>
                  <a:pt x="72639" y="20068"/>
                  <a:pt x="72789" y="19917"/>
                  <a:pt x="72997" y="19917"/>
                </a:cubicBezTo>
                <a:close/>
                <a:moveTo>
                  <a:pt x="72997" y="17938"/>
                </a:moveTo>
                <a:cubicBezTo>
                  <a:pt x="73185" y="17938"/>
                  <a:pt x="73336" y="18108"/>
                  <a:pt x="73336" y="18296"/>
                </a:cubicBezTo>
                <a:cubicBezTo>
                  <a:pt x="73336" y="18485"/>
                  <a:pt x="73185" y="18636"/>
                  <a:pt x="72997" y="18636"/>
                </a:cubicBezTo>
                <a:cubicBezTo>
                  <a:pt x="72789" y="18636"/>
                  <a:pt x="72639" y="18485"/>
                  <a:pt x="72639" y="18296"/>
                </a:cubicBezTo>
                <a:cubicBezTo>
                  <a:pt x="72639" y="18108"/>
                  <a:pt x="72789" y="17938"/>
                  <a:pt x="72997" y="17938"/>
                </a:cubicBezTo>
                <a:close/>
                <a:moveTo>
                  <a:pt x="72997" y="14735"/>
                </a:moveTo>
                <a:cubicBezTo>
                  <a:pt x="72789" y="14735"/>
                  <a:pt x="72639" y="14566"/>
                  <a:pt x="72639" y="14377"/>
                </a:cubicBezTo>
                <a:cubicBezTo>
                  <a:pt x="72639" y="14189"/>
                  <a:pt x="72789" y="14019"/>
                  <a:pt x="72997" y="14019"/>
                </a:cubicBezTo>
                <a:cubicBezTo>
                  <a:pt x="73185" y="14019"/>
                  <a:pt x="73336" y="14189"/>
                  <a:pt x="73336" y="14377"/>
                </a:cubicBezTo>
                <a:cubicBezTo>
                  <a:pt x="73336" y="14566"/>
                  <a:pt x="73185" y="14735"/>
                  <a:pt x="72997" y="14735"/>
                </a:cubicBezTo>
                <a:close/>
                <a:moveTo>
                  <a:pt x="72997" y="12776"/>
                </a:moveTo>
                <a:cubicBezTo>
                  <a:pt x="72789" y="12776"/>
                  <a:pt x="72639" y="12606"/>
                  <a:pt x="72639" y="12418"/>
                </a:cubicBezTo>
                <a:cubicBezTo>
                  <a:pt x="72639" y="12210"/>
                  <a:pt x="72789" y="12060"/>
                  <a:pt x="72997" y="12060"/>
                </a:cubicBezTo>
                <a:cubicBezTo>
                  <a:pt x="73185" y="12060"/>
                  <a:pt x="73336" y="12210"/>
                  <a:pt x="73336" y="12418"/>
                </a:cubicBezTo>
                <a:cubicBezTo>
                  <a:pt x="73336" y="12606"/>
                  <a:pt x="73185" y="12776"/>
                  <a:pt x="72997" y="12776"/>
                </a:cubicBezTo>
                <a:close/>
                <a:moveTo>
                  <a:pt x="72997" y="10797"/>
                </a:moveTo>
                <a:cubicBezTo>
                  <a:pt x="72789" y="10797"/>
                  <a:pt x="72639" y="10646"/>
                  <a:pt x="72639" y="10458"/>
                </a:cubicBezTo>
                <a:cubicBezTo>
                  <a:pt x="72639" y="10251"/>
                  <a:pt x="72789" y="10100"/>
                  <a:pt x="72997" y="10100"/>
                </a:cubicBezTo>
                <a:cubicBezTo>
                  <a:pt x="73185" y="10100"/>
                  <a:pt x="73336" y="10251"/>
                  <a:pt x="73336" y="10458"/>
                </a:cubicBezTo>
                <a:cubicBezTo>
                  <a:pt x="73336" y="10646"/>
                  <a:pt x="73185" y="10797"/>
                  <a:pt x="72997" y="10797"/>
                </a:cubicBezTo>
                <a:close/>
                <a:moveTo>
                  <a:pt x="72997" y="8856"/>
                </a:moveTo>
                <a:cubicBezTo>
                  <a:pt x="72789" y="8856"/>
                  <a:pt x="72639" y="8687"/>
                  <a:pt x="72639" y="8498"/>
                </a:cubicBezTo>
                <a:cubicBezTo>
                  <a:pt x="72639" y="8310"/>
                  <a:pt x="72789" y="8140"/>
                  <a:pt x="72997" y="8140"/>
                </a:cubicBezTo>
                <a:cubicBezTo>
                  <a:pt x="73185" y="8140"/>
                  <a:pt x="73336" y="8310"/>
                  <a:pt x="73336" y="8498"/>
                </a:cubicBezTo>
                <a:cubicBezTo>
                  <a:pt x="73336" y="8687"/>
                  <a:pt x="73185" y="8856"/>
                  <a:pt x="72997" y="8856"/>
                </a:cubicBezTo>
                <a:close/>
                <a:moveTo>
                  <a:pt x="72997" y="6897"/>
                </a:moveTo>
                <a:cubicBezTo>
                  <a:pt x="72789" y="6897"/>
                  <a:pt x="72639" y="6727"/>
                  <a:pt x="72639" y="6539"/>
                </a:cubicBezTo>
                <a:cubicBezTo>
                  <a:pt x="72639" y="6331"/>
                  <a:pt x="72789" y="6181"/>
                  <a:pt x="72997" y="6181"/>
                </a:cubicBezTo>
                <a:cubicBezTo>
                  <a:pt x="73185" y="6181"/>
                  <a:pt x="73336" y="6331"/>
                  <a:pt x="73336" y="6539"/>
                </a:cubicBezTo>
                <a:cubicBezTo>
                  <a:pt x="73336" y="6727"/>
                  <a:pt x="73185" y="6897"/>
                  <a:pt x="72997" y="6897"/>
                </a:cubicBezTo>
                <a:close/>
                <a:moveTo>
                  <a:pt x="72997" y="4937"/>
                </a:moveTo>
                <a:cubicBezTo>
                  <a:pt x="72789" y="4937"/>
                  <a:pt x="72639" y="4767"/>
                  <a:pt x="72639" y="4579"/>
                </a:cubicBezTo>
                <a:cubicBezTo>
                  <a:pt x="72639" y="4372"/>
                  <a:pt x="72789" y="4221"/>
                  <a:pt x="72997" y="4221"/>
                </a:cubicBezTo>
                <a:cubicBezTo>
                  <a:pt x="73185" y="4221"/>
                  <a:pt x="73336" y="4372"/>
                  <a:pt x="73336" y="4579"/>
                </a:cubicBezTo>
                <a:cubicBezTo>
                  <a:pt x="73336" y="4767"/>
                  <a:pt x="73185" y="4937"/>
                  <a:pt x="72997" y="4937"/>
                </a:cubicBezTo>
                <a:close/>
                <a:moveTo>
                  <a:pt x="72997" y="2977"/>
                </a:moveTo>
                <a:cubicBezTo>
                  <a:pt x="72789" y="2977"/>
                  <a:pt x="72639" y="2808"/>
                  <a:pt x="72639" y="2619"/>
                </a:cubicBezTo>
                <a:cubicBezTo>
                  <a:pt x="72639" y="2412"/>
                  <a:pt x="72789" y="2242"/>
                  <a:pt x="72997" y="2242"/>
                </a:cubicBezTo>
                <a:cubicBezTo>
                  <a:pt x="73185" y="2242"/>
                  <a:pt x="73336" y="2412"/>
                  <a:pt x="73336" y="2619"/>
                </a:cubicBezTo>
                <a:cubicBezTo>
                  <a:pt x="73336" y="2808"/>
                  <a:pt x="73185" y="2977"/>
                  <a:pt x="72997" y="2977"/>
                </a:cubicBezTo>
                <a:close/>
                <a:moveTo>
                  <a:pt x="71037" y="32428"/>
                </a:moveTo>
                <a:cubicBezTo>
                  <a:pt x="70792" y="32428"/>
                  <a:pt x="70623" y="32240"/>
                  <a:pt x="70623" y="32014"/>
                </a:cubicBezTo>
                <a:cubicBezTo>
                  <a:pt x="70623" y="31769"/>
                  <a:pt x="70811" y="31581"/>
                  <a:pt x="71037" y="31581"/>
                </a:cubicBezTo>
                <a:cubicBezTo>
                  <a:pt x="71263" y="31581"/>
                  <a:pt x="71452" y="31769"/>
                  <a:pt x="71452" y="32014"/>
                </a:cubicBezTo>
                <a:cubicBezTo>
                  <a:pt x="71452" y="32240"/>
                  <a:pt x="71263" y="32428"/>
                  <a:pt x="71037" y="32428"/>
                </a:cubicBezTo>
                <a:close/>
                <a:moveTo>
                  <a:pt x="71018" y="30450"/>
                </a:moveTo>
                <a:cubicBezTo>
                  <a:pt x="70811" y="30450"/>
                  <a:pt x="70623" y="30262"/>
                  <a:pt x="70623" y="30054"/>
                </a:cubicBezTo>
                <a:cubicBezTo>
                  <a:pt x="70623" y="29828"/>
                  <a:pt x="70792" y="29659"/>
                  <a:pt x="71018" y="29659"/>
                </a:cubicBezTo>
                <a:cubicBezTo>
                  <a:pt x="71244" y="29659"/>
                  <a:pt x="71433" y="29828"/>
                  <a:pt x="71433" y="30054"/>
                </a:cubicBezTo>
                <a:cubicBezTo>
                  <a:pt x="71433" y="30262"/>
                  <a:pt x="71244" y="30450"/>
                  <a:pt x="71018" y="30450"/>
                </a:cubicBezTo>
                <a:close/>
                <a:moveTo>
                  <a:pt x="71018" y="28453"/>
                </a:moveTo>
                <a:cubicBezTo>
                  <a:pt x="70811" y="28453"/>
                  <a:pt x="70641" y="28283"/>
                  <a:pt x="70641" y="28095"/>
                </a:cubicBezTo>
                <a:cubicBezTo>
                  <a:pt x="70641" y="27887"/>
                  <a:pt x="70811" y="27718"/>
                  <a:pt x="71018" y="27718"/>
                </a:cubicBezTo>
                <a:cubicBezTo>
                  <a:pt x="71244" y="27718"/>
                  <a:pt x="71395" y="27887"/>
                  <a:pt x="71395" y="28095"/>
                </a:cubicBezTo>
                <a:cubicBezTo>
                  <a:pt x="71395" y="28283"/>
                  <a:pt x="71226" y="28453"/>
                  <a:pt x="71018" y="28453"/>
                </a:cubicBezTo>
                <a:close/>
                <a:moveTo>
                  <a:pt x="71018" y="21858"/>
                </a:moveTo>
                <a:cubicBezTo>
                  <a:pt x="71226" y="21858"/>
                  <a:pt x="71395" y="22008"/>
                  <a:pt x="71395" y="22216"/>
                </a:cubicBezTo>
                <a:cubicBezTo>
                  <a:pt x="71395" y="22404"/>
                  <a:pt x="71226" y="22574"/>
                  <a:pt x="71018" y="22574"/>
                </a:cubicBezTo>
                <a:cubicBezTo>
                  <a:pt x="70830" y="22574"/>
                  <a:pt x="70660" y="22404"/>
                  <a:pt x="70660" y="22216"/>
                </a:cubicBezTo>
                <a:cubicBezTo>
                  <a:pt x="70660" y="22008"/>
                  <a:pt x="70830" y="21858"/>
                  <a:pt x="71018" y="21858"/>
                </a:cubicBezTo>
                <a:close/>
                <a:moveTo>
                  <a:pt x="71018" y="25777"/>
                </a:moveTo>
                <a:cubicBezTo>
                  <a:pt x="71226" y="25777"/>
                  <a:pt x="71395" y="25928"/>
                  <a:pt x="71395" y="26135"/>
                </a:cubicBezTo>
                <a:cubicBezTo>
                  <a:pt x="71395" y="26342"/>
                  <a:pt x="71226" y="26493"/>
                  <a:pt x="71018" y="26493"/>
                </a:cubicBezTo>
                <a:cubicBezTo>
                  <a:pt x="70830" y="26493"/>
                  <a:pt x="70660" y="26342"/>
                  <a:pt x="70660" y="26135"/>
                </a:cubicBezTo>
                <a:cubicBezTo>
                  <a:pt x="70660" y="25928"/>
                  <a:pt x="70830" y="25777"/>
                  <a:pt x="71018" y="25777"/>
                </a:cubicBezTo>
                <a:close/>
                <a:moveTo>
                  <a:pt x="71018" y="23798"/>
                </a:moveTo>
                <a:cubicBezTo>
                  <a:pt x="71226" y="23798"/>
                  <a:pt x="71395" y="23968"/>
                  <a:pt x="71395" y="24175"/>
                </a:cubicBezTo>
                <a:cubicBezTo>
                  <a:pt x="71395" y="24383"/>
                  <a:pt x="71226" y="24533"/>
                  <a:pt x="71018" y="24533"/>
                </a:cubicBezTo>
                <a:cubicBezTo>
                  <a:pt x="70830" y="24533"/>
                  <a:pt x="70660" y="24383"/>
                  <a:pt x="70660" y="24175"/>
                </a:cubicBezTo>
                <a:cubicBezTo>
                  <a:pt x="70660" y="23968"/>
                  <a:pt x="70830" y="23798"/>
                  <a:pt x="71018" y="23798"/>
                </a:cubicBezTo>
                <a:close/>
                <a:moveTo>
                  <a:pt x="71018" y="20633"/>
                </a:moveTo>
                <a:cubicBezTo>
                  <a:pt x="70811" y="20633"/>
                  <a:pt x="70641" y="20463"/>
                  <a:pt x="70641" y="20256"/>
                </a:cubicBezTo>
                <a:cubicBezTo>
                  <a:pt x="70641" y="20049"/>
                  <a:pt x="70811" y="19879"/>
                  <a:pt x="71018" y="19879"/>
                </a:cubicBezTo>
                <a:cubicBezTo>
                  <a:pt x="71244" y="19879"/>
                  <a:pt x="71395" y="20049"/>
                  <a:pt x="71395" y="20256"/>
                </a:cubicBezTo>
                <a:cubicBezTo>
                  <a:pt x="71395" y="20463"/>
                  <a:pt x="71226" y="20633"/>
                  <a:pt x="71018" y="20633"/>
                </a:cubicBezTo>
                <a:close/>
                <a:moveTo>
                  <a:pt x="71018" y="4221"/>
                </a:moveTo>
                <a:cubicBezTo>
                  <a:pt x="71226" y="4221"/>
                  <a:pt x="71376" y="4372"/>
                  <a:pt x="71376" y="4560"/>
                </a:cubicBezTo>
                <a:cubicBezTo>
                  <a:pt x="71376" y="4767"/>
                  <a:pt x="71226" y="4918"/>
                  <a:pt x="71018" y="4918"/>
                </a:cubicBezTo>
                <a:cubicBezTo>
                  <a:pt x="70830" y="4918"/>
                  <a:pt x="70679" y="4767"/>
                  <a:pt x="70679" y="4560"/>
                </a:cubicBezTo>
                <a:cubicBezTo>
                  <a:pt x="70679" y="4372"/>
                  <a:pt x="70830" y="4221"/>
                  <a:pt x="71018" y="4221"/>
                </a:cubicBezTo>
                <a:close/>
                <a:moveTo>
                  <a:pt x="71018" y="10797"/>
                </a:moveTo>
                <a:cubicBezTo>
                  <a:pt x="70830" y="10797"/>
                  <a:pt x="70679" y="10627"/>
                  <a:pt x="70679" y="10439"/>
                </a:cubicBezTo>
                <a:cubicBezTo>
                  <a:pt x="70679" y="10251"/>
                  <a:pt x="70849" y="10100"/>
                  <a:pt x="71018" y="10100"/>
                </a:cubicBezTo>
                <a:cubicBezTo>
                  <a:pt x="71207" y="10100"/>
                  <a:pt x="71357" y="10251"/>
                  <a:pt x="71357" y="10439"/>
                </a:cubicBezTo>
                <a:cubicBezTo>
                  <a:pt x="71357" y="10627"/>
                  <a:pt x="71207" y="10797"/>
                  <a:pt x="71018" y="10797"/>
                </a:cubicBezTo>
                <a:close/>
                <a:moveTo>
                  <a:pt x="71018" y="6878"/>
                </a:moveTo>
                <a:cubicBezTo>
                  <a:pt x="70830" y="6878"/>
                  <a:pt x="70679" y="6727"/>
                  <a:pt x="70679" y="6539"/>
                </a:cubicBezTo>
                <a:cubicBezTo>
                  <a:pt x="70679" y="6331"/>
                  <a:pt x="70849" y="6181"/>
                  <a:pt x="71018" y="6181"/>
                </a:cubicBezTo>
                <a:cubicBezTo>
                  <a:pt x="71207" y="6181"/>
                  <a:pt x="71357" y="6331"/>
                  <a:pt x="71357" y="6539"/>
                </a:cubicBezTo>
                <a:cubicBezTo>
                  <a:pt x="71357" y="6727"/>
                  <a:pt x="71207" y="6878"/>
                  <a:pt x="71018" y="6878"/>
                </a:cubicBezTo>
                <a:close/>
                <a:moveTo>
                  <a:pt x="71018" y="8837"/>
                </a:moveTo>
                <a:cubicBezTo>
                  <a:pt x="70830" y="8837"/>
                  <a:pt x="70679" y="8687"/>
                  <a:pt x="70679" y="8498"/>
                </a:cubicBezTo>
                <a:cubicBezTo>
                  <a:pt x="70679" y="8310"/>
                  <a:pt x="70849" y="8159"/>
                  <a:pt x="71018" y="8159"/>
                </a:cubicBezTo>
                <a:cubicBezTo>
                  <a:pt x="71207" y="8159"/>
                  <a:pt x="71357" y="8310"/>
                  <a:pt x="71357" y="8498"/>
                </a:cubicBezTo>
                <a:cubicBezTo>
                  <a:pt x="71357" y="8687"/>
                  <a:pt x="71207" y="8837"/>
                  <a:pt x="71018" y="8837"/>
                </a:cubicBezTo>
                <a:close/>
                <a:moveTo>
                  <a:pt x="71018" y="12041"/>
                </a:moveTo>
                <a:cubicBezTo>
                  <a:pt x="71226" y="12041"/>
                  <a:pt x="71376" y="12210"/>
                  <a:pt x="71376" y="12399"/>
                </a:cubicBezTo>
                <a:cubicBezTo>
                  <a:pt x="71376" y="12606"/>
                  <a:pt x="71226" y="12757"/>
                  <a:pt x="71018" y="12757"/>
                </a:cubicBezTo>
                <a:cubicBezTo>
                  <a:pt x="70830" y="12757"/>
                  <a:pt x="70679" y="12606"/>
                  <a:pt x="70679" y="12399"/>
                </a:cubicBezTo>
                <a:cubicBezTo>
                  <a:pt x="70679" y="12210"/>
                  <a:pt x="70830" y="12041"/>
                  <a:pt x="71018" y="12041"/>
                </a:cubicBezTo>
                <a:close/>
                <a:moveTo>
                  <a:pt x="71018" y="14019"/>
                </a:moveTo>
                <a:cubicBezTo>
                  <a:pt x="71226" y="14019"/>
                  <a:pt x="71376" y="14170"/>
                  <a:pt x="71376" y="14377"/>
                </a:cubicBezTo>
                <a:cubicBezTo>
                  <a:pt x="71376" y="14566"/>
                  <a:pt x="71226" y="14716"/>
                  <a:pt x="71018" y="14716"/>
                </a:cubicBezTo>
                <a:cubicBezTo>
                  <a:pt x="70830" y="14716"/>
                  <a:pt x="70679" y="14566"/>
                  <a:pt x="70679" y="14377"/>
                </a:cubicBezTo>
                <a:cubicBezTo>
                  <a:pt x="70679" y="14170"/>
                  <a:pt x="70830" y="14019"/>
                  <a:pt x="71018" y="14019"/>
                </a:cubicBezTo>
                <a:close/>
                <a:moveTo>
                  <a:pt x="71018" y="17938"/>
                </a:moveTo>
                <a:cubicBezTo>
                  <a:pt x="71226" y="17938"/>
                  <a:pt x="71376" y="18089"/>
                  <a:pt x="71376" y="18278"/>
                </a:cubicBezTo>
                <a:cubicBezTo>
                  <a:pt x="71376" y="18485"/>
                  <a:pt x="71226" y="18636"/>
                  <a:pt x="71018" y="18636"/>
                </a:cubicBezTo>
                <a:cubicBezTo>
                  <a:pt x="70830" y="18636"/>
                  <a:pt x="70679" y="18485"/>
                  <a:pt x="70679" y="18278"/>
                </a:cubicBezTo>
                <a:cubicBezTo>
                  <a:pt x="70679" y="18089"/>
                  <a:pt x="70830" y="17938"/>
                  <a:pt x="71018" y="17938"/>
                </a:cubicBezTo>
                <a:close/>
                <a:moveTo>
                  <a:pt x="71018" y="15979"/>
                </a:moveTo>
                <a:cubicBezTo>
                  <a:pt x="71226" y="15979"/>
                  <a:pt x="71376" y="16130"/>
                  <a:pt x="71376" y="16318"/>
                </a:cubicBezTo>
                <a:cubicBezTo>
                  <a:pt x="71376" y="16506"/>
                  <a:pt x="71226" y="16676"/>
                  <a:pt x="71018" y="16676"/>
                </a:cubicBezTo>
                <a:cubicBezTo>
                  <a:pt x="70830" y="16676"/>
                  <a:pt x="70679" y="16506"/>
                  <a:pt x="70679" y="16318"/>
                </a:cubicBezTo>
                <a:cubicBezTo>
                  <a:pt x="70679" y="16130"/>
                  <a:pt x="70830" y="15979"/>
                  <a:pt x="71018" y="15979"/>
                </a:cubicBezTo>
                <a:close/>
                <a:moveTo>
                  <a:pt x="71018" y="2977"/>
                </a:moveTo>
                <a:cubicBezTo>
                  <a:pt x="70830" y="2977"/>
                  <a:pt x="70660" y="2808"/>
                  <a:pt x="70660" y="2600"/>
                </a:cubicBezTo>
                <a:cubicBezTo>
                  <a:pt x="70660" y="2412"/>
                  <a:pt x="70830" y="2242"/>
                  <a:pt x="71018" y="2242"/>
                </a:cubicBezTo>
                <a:cubicBezTo>
                  <a:pt x="71226" y="2242"/>
                  <a:pt x="71395" y="2412"/>
                  <a:pt x="71395" y="2600"/>
                </a:cubicBezTo>
                <a:cubicBezTo>
                  <a:pt x="71395" y="2808"/>
                  <a:pt x="71226" y="2977"/>
                  <a:pt x="71018" y="2977"/>
                </a:cubicBezTo>
                <a:close/>
                <a:moveTo>
                  <a:pt x="71037" y="961"/>
                </a:moveTo>
                <a:cubicBezTo>
                  <a:pt x="70849" y="961"/>
                  <a:pt x="70717" y="829"/>
                  <a:pt x="70717" y="641"/>
                </a:cubicBezTo>
                <a:cubicBezTo>
                  <a:pt x="70717" y="471"/>
                  <a:pt x="70849" y="321"/>
                  <a:pt x="71037" y="321"/>
                </a:cubicBezTo>
                <a:cubicBezTo>
                  <a:pt x="71207" y="321"/>
                  <a:pt x="71357" y="471"/>
                  <a:pt x="71357" y="641"/>
                </a:cubicBezTo>
                <a:cubicBezTo>
                  <a:pt x="71357" y="829"/>
                  <a:pt x="71207" y="961"/>
                  <a:pt x="71037" y="961"/>
                </a:cubicBezTo>
                <a:close/>
                <a:moveTo>
                  <a:pt x="70849" y="43395"/>
                </a:moveTo>
                <a:cubicBezTo>
                  <a:pt x="70773" y="43508"/>
                  <a:pt x="70698" y="43602"/>
                  <a:pt x="70604" y="43715"/>
                </a:cubicBezTo>
                <a:cubicBezTo>
                  <a:pt x="70623" y="43583"/>
                  <a:pt x="70717" y="43451"/>
                  <a:pt x="70849" y="43395"/>
                </a:cubicBezTo>
                <a:close/>
                <a:moveTo>
                  <a:pt x="69077" y="44186"/>
                </a:moveTo>
                <a:cubicBezTo>
                  <a:pt x="68832" y="44186"/>
                  <a:pt x="68644" y="43998"/>
                  <a:pt x="68644" y="43772"/>
                </a:cubicBezTo>
                <a:cubicBezTo>
                  <a:pt x="68644" y="43546"/>
                  <a:pt x="68832" y="43357"/>
                  <a:pt x="69077" y="43357"/>
                </a:cubicBezTo>
                <a:cubicBezTo>
                  <a:pt x="69304" y="43357"/>
                  <a:pt x="69492" y="43546"/>
                  <a:pt x="69492" y="43772"/>
                </a:cubicBezTo>
                <a:cubicBezTo>
                  <a:pt x="69492" y="43998"/>
                  <a:pt x="69304" y="44186"/>
                  <a:pt x="69077" y="44186"/>
                </a:cubicBezTo>
                <a:close/>
                <a:moveTo>
                  <a:pt x="69077" y="42227"/>
                </a:moveTo>
                <a:cubicBezTo>
                  <a:pt x="68832" y="42227"/>
                  <a:pt x="68644" y="42038"/>
                  <a:pt x="68644" y="41812"/>
                </a:cubicBezTo>
                <a:cubicBezTo>
                  <a:pt x="68644" y="41586"/>
                  <a:pt x="68832" y="41398"/>
                  <a:pt x="69077" y="41398"/>
                </a:cubicBezTo>
                <a:cubicBezTo>
                  <a:pt x="69304" y="41398"/>
                  <a:pt x="69492" y="41586"/>
                  <a:pt x="69492" y="41812"/>
                </a:cubicBezTo>
                <a:cubicBezTo>
                  <a:pt x="69492" y="42038"/>
                  <a:pt x="69304" y="42227"/>
                  <a:pt x="69077" y="42227"/>
                </a:cubicBezTo>
                <a:close/>
                <a:moveTo>
                  <a:pt x="69077" y="35556"/>
                </a:moveTo>
                <a:cubicBezTo>
                  <a:pt x="69285" y="35556"/>
                  <a:pt x="69454" y="35726"/>
                  <a:pt x="69454" y="35933"/>
                </a:cubicBezTo>
                <a:cubicBezTo>
                  <a:pt x="69454" y="36140"/>
                  <a:pt x="69285" y="36310"/>
                  <a:pt x="69077" y="36310"/>
                </a:cubicBezTo>
                <a:cubicBezTo>
                  <a:pt x="68851" y="36310"/>
                  <a:pt x="68682" y="36140"/>
                  <a:pt x="68682" y="35933"/>
                </a:cubicBezTo>
                <a:cubicBezTo>
                  <a:pt x="68682" y="35726"/>
                  <a:pt x="68851" y="35556"/>
                  <a:pt x="69077" y="35556"/>
                </a:cubicBezTo>
                <a:close/>
                <a:moveTo>
                  <a:pt x="69077" y="39476"/>
                </a:moveTo>
                <a:cubicBezTo>
                  <a:pt x="69266" y="39476"/>
                  <a:pt x="69435" y="39645"/>
                  <a:pt x="69435" y="39852"/>
                </a:cubicBezTo>
                <a:cubicBezTo>
                  <a:pt x="69435" y="40060"/>
                  <a:pt x="69266" y="40210"/>
                  <a:pt x="69077" y="40210"/>
                </a:cubicBezTo>
                <a:cubicBezTo>
                  <a:pt x="68870" y="40210"/>
                  <a:pt x="68701" y="40060"/>
                  <a:pt x="68701" y="39852"/>
                </a:cubicBezTo>
                <a:cubicBezTo>
                  <a:pt x="68701" y="39645"/>
                  <a:pt x="68870" y="39476"/>
                  <a:pt x="69077" y="39476"/>
                </a:cubicBezTo>
                <a:close/>
                <a:moveTo>
                  <a:pt x="69077" y="37516"/>
                </a:moveTo>
                <a:cubicBezTo>
                  <a:pt x="69285" y="37516"/>
                  <a:pt x="69454" y="37667"/>
                  <a:pt x="69454" y="37893"/>
                </a:cubicBezTo>
                <a:cubicBezTo>
                  <a:pt x="69454" y="38100"/>
                  <a:pt x="69285" y="38270"/>
                  <a:pt x="69077" y="38270"/>
                </a:cubicBezTo>
                <a:cubicBezTo>
                  <a:pt x="68851" y="38270"/>
                  <a:pt x="68682" y="38100"/>
                  <a:pt x="68682" y="37893"/>
                </a:cubicBezTo>
                <a:cubicBezTo>
                  <a:pt x="68682" y="37686"/>
                  <a:pt x="68851" y="37516"/>
                  <a:pt x="69077" y="37516"/>
                </a:cubicBezTo>
                <a:close/>
                <a:moveTo>
                  <a:pt x="69059" y="34369"/>
                </a:moveTo>
                <a:cubicBezTo>
                  <a:pt x="68851" y="34369"/>
                  <a:pt x="68663" y="34181"/>
                  <a:pt x="68663" y="33955"/>
                </a:cubicBezTo>
                <a:cubicBezTo>
                  <a:pt x="68663" y="33729"/>
                  <a:pt x="68832" y="33559"/>
                  <a:pt x="69059" y="33559"/>
                </a:cubicBezTo>
                <a:cubicBezTo>
                  <a:pt x="69285" y="33559"/>
                  <a:pt x="69473" y="33729"/>
                  <a:pt x="69473" y="33955"/>
                </a:cubicBezTo>
                <a:cubicBezTo>
                  <a:pt x="69473" y="34181"/>
                  <a:pt x="69285" y="34369"/>
                  <a:pt x="69059" y="34369"/>
                </a:cubicBezTo>
                <a:close/>
                <a:moveTo>
                  <a:pt x="69059" y="32410"/>
                </a:moveTo>
                <a:cubicBezTo>
                  <a:pt x="68851" y="32410"/>
                  <a:pt x="68663" y="32221"/>
                  <a:pt x="68663" y="32014"/>
                </a:cubicBezTo>
                <a:cubicBezTo>
                  <a:pt x="68663" y="31788"/>
                  <a:pt x="68832" y="31599"/>
                  <a:pt x="69059" y="31599"/>
                </a:cubicBezTo>
                <a:cubicBezTo>
                  <a:pt x="69285" y="31599"/>
                  <a:pt x="69473" y="31788"/>
                  <a:pt x="69473" y="32014"/>
                </a:cubicBezTo>
                <a:cubicBezTo>
                  <a:pt x="69473" y="32221"/>
                  <a:pt x="69285" y="32410"/>
                  <a:pt x="69059" y="32410"/>
                </a:cubicBezTo>
                <a:close/>
                <a:moveTo>
                  <a:pt x="69059" y="30450"/>
                </a:moveTo>
                <a:cubicBezTo>
                  <a:pt x="68851" y="30450"/>
                  <a:pt x="68663" y="30262"/>
                  <a:pt x="68663" y="30035"/>
                </a:cubicBezTo>
                <a:cubicBezTo>
                  <a:pt x="68663" y="29828"/>
                  <a:pt x="68832" y="29640"/>
                  <a:pt x="69059" y="29640"/>
                </a:cubicBezTo>
                <a:cubicBezTo>
                  <a:pt x="69285" y="29640"/>
                  <a:pt x="69473" y="29828"/>
                  <a:pt x="69473" y="30035"/>
                </a:cubicBezTo>
                <a:cubicBezTo>
                  <a:pt x="69473" y="30262"/>
                  <a:pt x="69285" y="30450"/>
                  <a:pt x="69059" y="30450"/>
                </a:cubicBezTo>
                <a:close/>
                <a:moveTo>
                  <a:pt x="69077" y="28434"/>
                </a:moveTo>
                <a:cubicBezTo>
                  <a:pt x="68870" y="28434"/>
                  <a:pt x="68701" y="28283"/>
                  <a:pt x="68701" y="28076"/>
                </a:cubicBezTo>
                <a:cubicBezTo>
                  <a:pt x="68701" y="27887"/>
                  <a:pt x="68870" y="27718"/>
                  <a:pt x="69077" y="27718"/>
                </a:cubicBezTo>
                <a:cubicBezTo>
                  <a:pt x="69266" y="27718"/>
                  <a:pt x="69435" y="27887"/>
                  <a:pt x="69435" y="28076"/>
                </a:cubicBezTo>
                <a:cubicBezTo>
                  <a:pt x="69435" y="28283"/>
                  <a:pt x="69266" y="28434"/>
                  <a:pt x="69077" y="28434"/>
                </a:cubicBezTo>
                <a:close/>
                <a:moveTo>
                  <a:pt x="69077" y="26493"/>
                </a:moveTo>
                <a:cubicBezTo>
                  <a:pt x="68870" y="26493"/>
                  <a:pt x="68701" y="26323"/>
                  <a:pt x="68701" y="26135"/>
                </a:cubicBezTo>
                <a:cubicBezTo>
                  <a:pt x="68701" y="25928"/>
                  <a:pt x="68870" y="25758"/>
                  <a:pt x="69077" y="25758"/>
                </a:cubicBezTo>
                <a:cubicBezTo>
                  <a:pt x="69266" y="25758"/>
                  <a:pt x="69435" y="25928"/>
                  <a:pt x="69435" y="26135"/>
                </a:cubicBezTo>
                <a:cubicBezTo>
                  <a:pt x="69435" y="26323"/>
                  <a:pt x="69266" y="26493"/>
                  <a:pt x="69077" y="26493"/>
                </a:cubicBezTo>
                <a:close/>
                <a:moveTo>
                  <a:pt x="69077" y="24533"/>
                </a:moveTo>
                <a:cubicBezTo>
                  <a:pt x="68870" y="24533"/>
                  <a:pt x="68701" y="24364"/>
                  <a:pt x="68701" y="24156"/>
                </a:cubicBezTo>
                <a:cubicBezTo>
                  <a:pt x="68701" y="23968"/>
                  <a:pt x="68870" y="23798"/>
                  <a:pt x="69077" y="23798"/>
                </a:cubicBezTo>
                <a:cubicBezTo>
                  <a:pt x="69266" y="23798"/>
                  <a:pt x="69435" y="23968"/>
                  <a:pt x="69435" y="24156"/>
                </a:cubicBezTo>
                <a:cubicBezTo>
                  <a:pt x="69435" y="24364"/>
                  <a:pt x="69266" y="24533"/>
                  <a:pt x="69077" y="24533"/>
                </a:cubicBezTo>
                <a:close/>
                <a:moveTo>
                  <a:pt x="69077" y="22574"/>
                </a:moveTo>
                <a:cubicBezTo>
                  <a:pt x="68870" y="22574"/>
                  <a:pt x="68701" y="22404"/>
                  <a:pt x="68701" y="22197"/>
                </a:cubicBezTo>
                <a:cubicBezTo>
                  <a:pt x="68701" y="22008"/>
                  <a:pt x="68870" y="21839"/>
                  <a:pt x="69077" y="21839"/>
                </a:cubicBezTo>
                <a:cubicBezTo>
                  <a:pt x="69266" y="21839"/>
                  <a:pt x="69435" y="22008"/>
                  <a:pt x="69435" y="22197"/>
                </a:cubicBezTo>
                <a:cubicBezTo>
                  <a:pt x="69435" y="22404"/>
                  <a:pt x="69266" y="22574"/>
                  <a:pt x="69077" y="22574"/>
                </a:cubicBezTo>
                <a:close/>
                <a:moveTo>
                  <a:pt x="69077" y="20595"/>
                </a:moveTo>
                <a:cubicBezTo>
                  <a:pt x="68870" y="20595"/>
                  <a:pt x="68701" y="20444"/>
                  <a:pt x="68701" y="20237"/>
                </a:cubicBezTo>
                <a:cubicBezTo>
                  <a:pt x="68701" y="20049"/>
                  <a:pt x="68870" y="19879"/>
                  <a:pt x="69077" y="19879"/>
                </a:cubicBezTo>
                <a:cubicBezTo>
                  <a:pt x="69266" y="19879"/>
                  <a:pt x="69435" y="20049"/>
                  <a:pt x="69435" y="20237"/>
                </a:cubicBezTo>
                <a:cubicBezTo>
                  <a:pt x="69435" y="20444"/>
                  <a:pt x="69266" y="20595"/>
                  <a:pt x="69077" y="20595"/>
                </a:cubicBezTo>
                <a:close/>
                <a:moveTo>
                  <a:pt x="69077" y="18636"/>
                </a:moveTo>
                <a:cubicBezTo>
                  <a:pt x="68870" y="18636"/>
                  <a:pt x="68719" y="18466"/>
                  <a:pt x="68719" y="18278"/>
                </a:cubicBezTo>
                <a:cubicBezTo>
                  <a:pt x="68719" y="18089"/>
                  <a:pt x="68870" y="17938"/>
                  <a:pt x="69077" y="17938"/>
                </a:cubicBezTo>
                <a:cubicBezTo>
                  <a:pt x="69266" y="17938"/>
                  <a:pt x="69417" y="18089"/>
                  <a:pt x="69417" y="18278"/>
                </a:cubicBezTo>
                <a:cubicBezTo>
                  <a:pt x="69417" y="18466"/>
                  <a:pt x="69266" y="18636"/>
                  <a:pt x="69077" y="18636"/>
                </a:cubicBezTo>
                <a:close/>
                <a:moveTo>
                  <a:pt x="69077" y="16657"/>
                </a:moveTo>
                <a:cubicBezTo>
                  <a:pt x="68870" y="16657"/>
                  <a:pt x="68719" y="16506"/>
                  <a:pt x="68719" y="16318"/>
                </a:cubicBezTo>
                <a:cubicBezTo>
                  <a:pt x="68719" y="16130"/>
                  <a:pt x="68870" y="15960"/>
                  <a:pt x="69077" y="15960"/>
                </a:cubicBezTo>
                <a:cubicBezTo>
                  <a:pt x="69266" y="15960"/>
                  <a:pt x="69417" y="16130"/>
                  <a:pt x="69417" y="16318"/>
                </a:cubicBezTo>
                <a:cubicBezTo>
                  <a:pt x="69417" y="16506"/>
                  <a:pt x="69266" y="16657"/>
                  <a:pt x="69077" y="16657"/>
                </a:cubicBezTo>
                <a:close/>
                <a:moveTo>
                  <a:pt x="69077" y="14716"/>
                </a:moveTo>
                <a:cubicBezTo>
                  <a:pt x="68870" y="14716"/>
                  <a:pt x="68719" y="14547"/>
                  <a:pt x="68719" y="14358"/>
                </a:cubicBezTo>
                <a:cubicBezTo>
                  <a:pt x="68719" y="14170"/>
                  <a:pt x="68870" y="14000"/>
                  <a:pt x="69077" y="14000"/>
                </a:cubicBezTo>
                <a:cubicBezTo>
                  <a:pt x="69266" y="14000"/>
                  <a:pt x="69417" y="14170"/>
                  <a:pt x="69417" y="14358"/>
                </a:cubicBezTo>
                <a:cubicBezTo>
                  <a:pt x="69417" y="14547"/>
                  <a:pt x="69266" y="14716"/>
                  <a:pt x="69077" y="14716"/>
                </a:cubicBezTo>
                <a:close/>
                <a:moveTo>
                  <a:pt x="69077" y="12060"/>
                </a:moveTo>
                <a:cubicBezTo>
                  <a:pt x="69266" y="12060"/>
                  <a:pt x="69417" y="12210"/>
                  <a:pt x="69417" y="12399"/>
                </a:cubicBezTo>
                <a:cubicBezTo>
                  <a:pt x="69417" y="12587"/>
                  <a:pt x="69266" y="12738"/>
                  <a:pt x="69077" y="12738"/>
                </a:cubicBezTo>
                <a:cubicBezTo>
                  <a:pt x="68870" y="12738"/>
                  <a:pt x="68719" y="12587"/>
                  <a:pt x="68719" y="12399"/>
                </a:cubicBezTo>
                <a:cubicBezTo>
                  <a:pt x="68719" y="12210"/>
                  <a:pt x="68870" y="12060"/>
                  <a:pt x="69077" y="12060"/>
                </a:cubicBezTo>
                <a:close/>
                <a:moveTo>
                  <a:pt x="69077" y="10100"/>
                </a:moveTo>
                <a:cubicBezTo>
                  <a:pt x="69266" y="10100"/>
                  <a:pt x="69417" y="10251"/>
                  <a:pt x="69417" y="10439"/>
                </a:cubicBezTo>
                <a:cubicBezTo>
                  <a:pt x="69417" y="10627"/>
                  <a:pt x="69266" y="10778"/>
                  <a:pt x="69077" y="10778"/>
                </a:cubicBezTo>
                <a:cubicBezTo>
                  <a:pt x="68870" y="10778"/>
                  <a:pt x="68719" y="10627"/>
                  <a:pt x="68719" y="10439"/>
                </a:cubicBezTo>
                <a:cubicBezTo>
                  <a:pt x="68719" y="10251"/>
                  <a:pt x="68870" y="10100"/>
                  <a:pt x="69077" y="10100"/>
                </a:cubicBezTo>
                <a:close/>
                <a:moveTo>
                  <a:pt x="69077" y="8819"/>
                </a:moveTo>
                <a:cubicBezTo>
                  <a:pt x="68870" y="8819"/>
                  <a:pt x="68719" y="8668"/>
                  <a:pt x="68719" y="8479"/>
                </a:cubicBezTo>
                <a:cubicBezTo>
                  <a:pt x="68719" y="8291"/>
                  <a:pt x="68870" y="8121"/>
                  <a:pt x="69077" y="8121"/>
                </a:cubicBezTo>
                <a:cubicBezTo>
                  <a:pt x="69266" y="8121"/>
                  <a:pt x="69417" y="8291"/>
                  <a:pt x="69417" y="8479"/>
                </a:cubicBezTo>
                <a:cubicBezTo>
                  <a:pt x="69417" y="8668"/>
                  <a:pt x="69266" y="8819"/>
                  <a:pt x="69077" y="8819"/>
                </a:cubicBezTo>
                <a:close/>
                <a:moveTo>
                  <a:pt x="69077" y="6859"/>
                </a:moveTo>
                <a:cubicBezTo>
                  <a:pt x="68870" y="6859"/>
                  <a:pt x="68719" y="6708"/>
                  <a:pt x="68719" y="6520"/>
                </a:cubicBezTo>
                <a:cubicBezTo>
                  <a:pt x="68719" y="6331"/>
                  <a:pt x="68870" y="6181"/>
                  <a:pt x="69077" y="6181"/>
                </a:cubicBezTo>
                <a:cubicBezTo>
                  <a:pt x="69266" y="6181"/>
                  <a:pt x="69417" y="6331"/>
                  <a:pt x="69417" y="6520"/>
                </a:cubicBezTo>
                <a:cubicBezTo>
                  <a:pt x="69417" y="6708"/>
                  <a:pt x="69266" y="6859"/>
                  <a:pt x="69077" y="6859"/>
                </a:cubicBezTo>
                <a:close/>
                <a:moveTo>
                  <a:pt x="69077" y="4880"/>
                </a:moveTo>
                <a:cubicBezTo>
                  <a:pt x="68889" y="4880"/>
                  <a:pt x="68738" y="4749"/>
                  <a:pt x="68738" y="4560"/>
                </a:cubicBezTo>
                <a:cubicBezTo>
                  <a:pt x="68738" y="4391"/>
                  <a:pt x="68889" y="4240"/>
                  <a:pt x="69077" y="4240"/>
                </a:cubicBezTo>
                <a:cubicBezTo>
                  <a:pt x="69247" y="4240"/>
                  <a:pt x="69398" y="4391"/>
                  <a:pt x="69398" y="4560"/>
                </a:cubicBezTo>
                <a:cubicBezTo>
                  <a:pt x="69398" y="4749"/>
                  <a:pt x="69247" y="4880"/>
                  <a:pt x="69077" y="4880"/>
                </a:cubicBezTo>
                <a:close/>
                <a:moveTo>
                  <a:pt x="69077" y="2921"/>
                </a:moveTo>
                <a:cubicBezTo>
                  <a:pt x="68889" y="2921"/>
                  <a:pt x="68738" y="2770"/>
                  <a:pt x="68738" y="2600"/>
                </a:cubicBezTo>
                <a:cubicBezTo>
                  <a:pt x="68738" y="2412"/>
                  <a:pt x="68889" y="2261"/>
                  <a:pt x="69077" y="2261"/>
                </a:cubicBezTo>
                <a:cubicBezTo>
                  <a:pt x="69247" y="2261"/>
                  <a:pt x="69398" y="2412"/>
                  <a:pt x="69398" y="2600"/>
                </a:cubicBezTo>
                <a:cubicBezTo>
                  <a:pt x="69398" y="2770"/>
                  <a:pt x="69247" y="2921"/>
                  <a:pt x="69077" y="2921"/>
                </a:cubicBezTo>
                <a:close/>
                <a:moveTo>
                  <a:pt x="69077" y="961"/>
                </a:moveTo>
                <a:cubicBezTo>
                  <a:pt x="68889" y="961"/>
                  <a:pt x="68738" y="810"/>
                  <a:pt x="68738" y="641"/>
                </a:cubicBezTo>
                <a:cubicBezTo>
                  <a:pt x="68738" y="452"/>
                  <a:pt x="68889" y="302"/>
                  <a:pt x="69077" y="302"/>
                </a:cubicBezTo>
                <a:cubicBezTo>
                  <a:pt x="69247" y="302"/>
                  <a:pt x="69398" y="452"/>
                  <a:pt x="69398" y="641"/>
                </a:cubicBezTo>
                <a:cubicBezTo>
                  <a:pt x="69398" y="810"/>
                  <a:pt x="69247" y="961"/>
                  <a:pt x="69077" y="961"/>
                </a:cubicBezTo>
                <a:close/>
                <a:moveTo>
                  <a:pt x="69077" y="45298"/>
                </a:moveTo>
                <a:cubicBezTo>
                  <a:pt x="69172" y="45298"/>
                  <a:pt x="69247" y="45336"/>
                  <a:pt x="69322" y="45392"/>
                </a:cubicBezTo>
                <a:cubicBezTo>
                  <a:pt x="69153" y="45599"/>
                  <a:pt x="68983" y="45826"/>
                  <a:pt x="68795" y="46033"/>
                </a:cubicBezTo>
                <a:cubicBezTo>
                  <a:pt x="68701" y="45957"/>
                  <a:pt x="68644" y="45844"/>
                  <a:pt x="68644" y="45713"/>
                </a:cubicBezTo>
                <a:cubicBezTo>
                  <a:pt x="68644" y="45486"/>
                  <a:pt x="68832" y="45298"/>
                  <a:pt x="69077" y="45298"/>
                </a:cubicBezTo>
                <a:close/>
                <a:moveTo>
                  <a:pt x="67099" y="46127"/>
                </a:moveTo>
                <a:cubicBezTo>
                  <a:pt x="66873" y="46127"/>
                  <a:pt x="66703" y="45939"/>
                  <a:pt x="66703" y="45713"/>
                </a:cubicBezTo>
                <a:cubicBezTo>
                  <a:pt x="66703" y="45486"/>
                  <a:pt x="66873" y="45298"/>
                  <a:pt x="67099" y="45298"/>
                </a:cubicBezTo>
                <a:cubicBezTo>
                  <a:pt x="67325" y="45298"/>
                  <a:pt x="67514" y="45486"/>
                  <a:pt x="67514" y="45713"/>
                </a:cubicBezTo>
                <a:cubicBezTo>
                  <a:pt x="67514" y="45939"/>
                  <a:pt x="67325" y="46127"/>
                  <a:pt x="67099" y="46127"/>
                </a:cubicBezTo>
                <a:close/>
                <a:moveTo>
                  <a:pt x="67099" y="44167"/>
                </a:moveTo>
                <a:cubicBezTo>
                  <a:pt x="66873" y="44167"/>
                  <a:pt x="66703" y="43979"/>
                  <a:pt x="66703" y="43753"/>
                </a:cubicBezTo>
                <a:cubicBezTo>
                  <a:pt x="66703" y="43527"/>
                  <a:pt x="66873" y="43338"/>
                  <a:pt x="67099" y="43338"/>
                </a:cubicBezTo>
                <a:cubicBezTo>
                  <a:pt x="67325" y="43338"/>
                  <a:pt x="67514" y="43527"/>
                  <a:pt x="67514" y="43753"/>
                </a:cubicBezTo>
                <a:cubicBezTo>
                  <a:pt x="67514" y="43979"/>
                  <a:pt x="67325" y="44167"/>
                  <a:pt x="67099" y="44167"/>
                </a:cubicBezTo>
                <a:close/>
                <a:moveTo>
                  <a:pt x="67099" y="42189"/>
                </a:moveTo>
                <a:cubicBezTo>
                  <a:pt x="66892" y="42189"/>
                  <a:pt x="66703" y="42019"/>
                  <a:pt x="66703" y="41793"/>
                </a:cubicBezTo>
                <a:cubicBezTo>
                  <a:pt x="66703" y="41567"/>
                  <a:pt x="66892" y="41398"/>
                  <a:pt x="67099" y="41398"/>
                </a:cubicBezTo>
                <a:cubicBezTo>
                  <a:pt x="67325" y="41398"/>
                  <a:pt x="67514" y="41567"/>
                  <a:pt x="67514" y="41793"/>
                </a:cubicBezTo>
                <a:cubicBezTo>
                  <a:pt x="67514" y="42019"/>
                  <a:pt x="67325" y="42189"/>
                  <a:pt x="67099" y="42189"/>
                </a:cubicBezTo>
                <a:close/>
                <a:moveTo>
                  <a:pt x="67099" y="35537"/>
                </a:moveTo>
                <a:cubicBezTo>
                  <a:pt x="67306" y="35537"/>
                  <a:pt x="67476" y="35707"/>
                  <a:pt x="67476" y="35914"/>
                </a:cubicBezTo>
                <a:cubicBezTo>
                  <a:pt x="67476" y="36122"/>
                  <a:pt x="67306" y="36291"/>
                  <a:pt x="67099" y="36291"/>
                </a:cubicBezTo>
                <a:cubicBezTo>
                  <a:pt x="66892" y="36291"/>
                  <a:pt x="66722" y="36122"/>
                  <a:pt x="66722" y="35914"/>
                </a:cubicBezTo>
                <a:cubicBezTo>
                  <a:pt x="66722" y="35707"/>
                  <a:pt x="66892" y="35537"/>
                  <a:pt x="67099" y="35537"/>
                </a:cubicBezTo>
                <a:close/>
                <a:moveTo>
                  <a:pt x="67099" y="39457"/>
                </a:moveTo>
                <a:cubicBezTo>
                  <a:pt x="67306" y="39457"/>
                  <a:pt x="67476" y="39626"/>
                  <a:pt x="67476" y="39834"/>
                </a:cubicBezTo>
                <a:cubicBezTo>
                  <a:pt x="67476" y="40041"/>
                  <a:pt x="67306" y="40192"/>
                  <a:pt x="67099" y="40192"/>
                </a:cubicBezTo>
                <a:cubicBezTo>
                  <a:pt x="66911" y="40192"/>
                  <a:pt x="66741" y="40041"/>
                  <a:pt x="66741" y="39834"/>
                </a:cubicBezTo>
                <a:cubicBezTo>
                  <a:pt x="66741" y="39626"/>
                  <a:pt x="66911" y="39457"/>
                  <a:pt x="67099" y="39457"/>
                </a:cubicBezTo>
                <a:close/>
                <a:moveTo>
                  <a:pt x="67099" y="37497"/>
                </a:moveTo>
                <a:cubicBezTo>
                  <a:pt x="67306" y="37497"/>
                  <a:pt x="67476" y="37667"/>
                  <a:pt x="67476" y="37874"/>
                </a:cubicBezTo>
                <a:cubicBezTo>
                  <a:pt x="67476" y="38081"/>
                  <a:pt x="67306" y="38251"/>
                  <a:pt x="67099" y="38251"/>
                </a:cubicBezTo>
                <a:cubicBezTo>
                  <a:pt x="66892" y="38251"/>
                  <a:pt x="66722" y="38081"/>
                  <a:pt x="66722" y="37874"/>
                </a:cubicBezTo>
                <a:cubicBezTo>
                  <a:pt x="66722" y="37667"/>
                  <a:pt x="66892" y="37497"/>
                  <a:pt x="67099" y="37497"/>
                </a:cubicBezTo>
                <a:close/>
                <a:moveTo>
                  <a:pt x="67099" y="34350"/>
                </a:moveTo>
                <a:cubicBezTo>
                  <a:pt x="66892" y="34350"/>
                  <a:pt x="66703" y="34181"/>
                  <a:pt x="66703" y="33955"/>
                </a:cubicBezTo>
                <a:cubicBezTo>
                  <a:pt x="66703" y="33729"/>
                  <a:pt x="66892" y="33540"/>
                  <a:pt x="67099" y="33540"/>
                </a:cubicBezTo>
                <a:cubicBezTo>
                  <a:pt x="67325" y="33540"/>
                  <a:pt x="67514" y="33729"/>
                  <a:pt x="67514" y="33955"/>
                </a:cubicBezTo>
                <a:cubicBezTo>
                  <a:pt x="67514" y="34181"/>
                  <a:pt x="67325" y="34350"/>
                  <a:pt x="67099" y="34350"/>
                </a:cubicBezTo>
                <a:close/>
                <a:moveTo>
                  <a:pt x="67099" y="32391"/>
                </a:moveTo>
                <a:cubicBezTo>
                  <a:pt x="66892" y="32391"/>
                  <a:pt x="66703" y="32221"/>
                  <a:pt x="66703" y="31995"/>
                </a:cubicBezTo>
                <a:cubicBezTo>
                  <a:pt x="66703" y="31769"/>
                  <a:pt x="66892" y="31581"/>
                  <a:pt x="67099" y="31581"/>
                </a:cubicBezTo>
                <a:cubicBezTo>
                  <a:pt x="67325" y="31581"/>
                  <a:pt x="67514" y="31769"/>
                  <a:pt x="67514" y="31995"/>
                </a:cubicBezTo>
                <a:cubicBezTo>
                  <a:pt x="67514" y="32221"/>
                  <a:pt x="67325" y="32391"/>
                  <a:pt x="67099" y="32391"/>
                </a:cubicBezTo>
                <a:close/>
                <a:moveTo>
                  <a:pt x="67099" y="30431"/>
                </a:moveTo>
                <a:cubicBezTo>
                  <a:pt x="66892" y="30431"/>
                  <a:pt x="66703" y="30243"/>
                  <a:pt x="66703" y="30035"/>
                </a:cubicBezTo>
                <a:cubicBezTo>
                  <a:pt x="66703" y="29809"/>
                  <a:pt x="66892" y="29640"/>
                  <a:pt x="67099" y="29640"/>
                </a:cubicBezTo>
                <a:cubicBezTo>
                  <a:pt x="67325" y="29640"/>
                  <a:pt x="67514" y="29809"/>
                  <a:pt x="67514" y="30035"/>
                </a:cubicBezTo>
                <a:cubicBezTo>
                  <a:pt x="67514" y="30243"/>
                  <a:pt x="67325" y="30431"/>
                  <a:pt x="67099" y="30431"/>
                </a:cubicBezTo>
                <a:close/>
                <a:moveTo>
                  <a:pt x="67099" y="28415"/>
                </a:moveTo>
                <a:cubicBezTo>
                  <a:pt x="66911" y="28415"/>
                  <a:pt x="66741" y="28264"/>
                  <a:pt x="66741" y="28057"/>
                </a:cubicBezTo>
                <a:cubicBezTo>
                  <a:pt x="66741" y="27869"/>
                  <a:pt x="66911" y="27699"/>
                  <a:pt x="67099" y="27699"/>
                </a:cubicBezTo>
                <a:cubicBezTo>
                  <a:pt x="67306" y="27699"/>
                  <a:pt x="67476" y="27869"/>
                  <a:pt x="67476" y="28057"/>
                </a:cubicBezTo>
                <a:cubicBezTo>
                  <a:pt x="67476" y="28264"/>
                  <a:pt x="67306" y="28415"/>
                  <a:pt x="67099" y="28415"/>
                </a:cubicBezTo>
                <a:close/>
                <a:moveTo>
                  <a:pt x="67099" y="26474"/>
                </a:moveTo>
                <a:cubicBezTo>
                  <a:pt x="66911" y="26474"/>
                  <a:pt x="66741" y="26305"/>
                  <a:pt x="66741" y="26116"/>
                </a:cubicBezTo>
                <a:cubicBezTo>
                  <a:pt x="66741" y="25909"/>
                  <a:pt x="66911" y="25739"/>
                  <a:pt x="67099" y="25739"/>
                </a:cubicBezTo>
                <a:cubicBezTo>
                  <a:pt x="67306" y="25739"/>
                  <a:pt x="67476" y="25909"/>
                  <a:pt x="67476" y="26116"/>
                </a:cubicBezTo>
                <a:cubicBezTo>
                  <a:pt x="67476" y="26305"/>
                  <a:pt x="67306" y="26474"/>
                  <a:pt x="67099" y="26474"/>
                </a:cubicBezTo>
                <a:close/>
                <a:moveTo>
                  <a:pt x="67099" y="24515"/>
                </a:moveTo>
                <a:cubicBezTo>
                  <a:pt x="66911" y="24515"/>
                  <a:pt x="66741" y="24364"/>
                  <a:pt x="66741" y="24156"/>
                </a:cubicBezTo>
                <a:cubicBezTo>
                  <a:pt x="66741" y="23949"/>
                  <a:pt x="66911" y="23780"/>
                  <a:pt x="67099" y="23780"/>
                </a:cubicBezTo>
                <a:cubicBezTo>
                  <a:pt x="67306" y="23780"/>
                  <a:pt x="67476" y="23949"/>
                  <a:pt x="67476" y="24156"/>
                </a:cubicBezTo>
                <a:cubicBezTo>
                  <a:pt x="67476" y="24364"/>
                  <a:pt x="67306" y="24515"/>
                  <a:pt x="67099" y="24515"/>
                </a:cubicBezTo>
                <a:close/>
                <a:moveTo>
                  <a:pt x="67099" y="22555"/>
                </a:moveTo>
                <a:cubicBezTo>
                  <a:pt x="66911" y="22555"/>
                  <a:pt x="66741" y="22385"/>
                  <a:pt x="66741" y="22197"/>
                </a:cubicBezTo>
                <a:cubicBezTo>
                  <a:pt x="66741" y="21990"/>
                  <a:pt x="66911" y="21820"/>
                  <a:pt x="67099" y="21820"/>
                </a:cubicBezTo>
                <a:cubicBezTo>
                  <a:pt x="67306" y="21820"/>
                  <a:pt x="67476" y="21990"/>
                  <a:pt x="67476" y="22197"/>
                </a:cubicBezTo>
                <a:cubicBezTo>
                  <a:pt x="67476" y="22385"/>
                  <a:pt x="67306" y="22555"/>
                  <a:pt x="67099" y="22555"/>
                </a:cubicBezTo>
                <a:close/>
                <a:moveTo>
                  <a:pt x="67099" y="20595"/>
                </a:moveTo>
                <a:cubicBezTo>
                  <a:pt x="66911" y="20595"/>
                  <a:pt x="66741" y="20426"/>
                  <a:pt x="66741" y="20237"/>
                </a:cubicBezTo>
                <a:cubicBezTo>
                  <a:pt x="66741" y="20030"/>
                  <a:pt x="66911" y="19879"/>
                  <a:pt x="67099" y="19879"/>
                </a:cubicBezTo>
                <a:cubicBezTo>
                  <a:pt x="67306" y="19879"/>
                  <a:pt x="67476" y="20030"/>
                  <a:pt x="67476" y="20237"/>
                </a:cubicBezTo>
                <a:cubicBezTo>
                  <a:pt x="67476" y="20426"/>
                  <a:pt x="67306" y="20595"/>
                  <a:pt x="67099" y="20595"/>
                </a:cubicBezTo>
                <a:close/>
                <a:moveTo>
                  <a:pt x="67099" y="10759"/>
                </a:moveTo>
                <a:cubicBezTo>
                  <a:pt x="66929" y="10759"/>
                  <a:pt x="66779" y="10609"/>
                  <a:pt x="66779" y="10420"/>
                </a:cubicBezTo>
                <a:cubicBezTo>
                  <a:pt x="66779" y="10251"/>
                  <a:pt x="66929" y="10100"/>
                  <a:pt x="67099" y="10100"/>
                </a:cubicBezTo>
                <a:cubicBezTo>
                  <a:pt x="67287" y="10100"/>
                  <a:pt x="67438" y="10251"/>
                  <a:pt x="67438" y="10420"/>
                </a:cubicBezTo>
                <a:cubicBezTo>
                  <a:pt x="67438" y="10609"/>
                  <a:pt x="67287" y="10759"/>
                  <a:pt x="67099" y="10759"/>
                </a:cubicBezTo>
                <a:close/>
                <a:moveTo>
                  <a:pt x="67099" y="12700"/>
                </a:moveTo>
                <a:cubicBezTo>
                  <a:pt x="66929" y="12700"/>
                  <a:pt x="66779" y="12568"/>
                  <a:pt x="66779" y="12380"/>
                </a:cubicBezTo>
                <a:cubicBezTo>
                  <a:pt x="66779" y="12210"/>
                  <a:pt x="66929" y="12060"/>
                  <a:pt x="67099" y="12060"/>
                </a:cubicBezTo>
                <a:cubicBezTo>
                  <a:pt x="67287" y="12060"/>
                  <a:pt x="67438" y="12210"/>
                  <a:pt x="67438" y="12380"/>
                </a:cubicBezTo>
                <a:cubicBezTo>
                  <a:pt x="67438" y="12568"/>
                  <a:pt x="67287" y="12700"/>
                  <a:pt x="67099" y="12700"/>
                </a:cubicBezTo>
                <a:close/>
                <a:moveTo>
                  <a:pt x="67099" y="14019"/>
                </a:moveTo>
                <a:cubicBezTo>
                  <a:pt x="67287" y="14019"/>
                  <a:pt x="67438" y="14170"/>
                  <a:pt x="67438" y="14339"/>
                </a:cubicBezTo>
                <a:cubicBezTo>
                  <a:pt x="67438" y="14528"/>
                  <a:pt x="67287" y="14679"/>
                  <a:pt x="67099" y="14679"/>
                </a:cubicBezTo>
                <a:cubicBezTo>
                  <a:pt x="66929" y="14679"/>
                  <a:pt x="66779" y="14528"/>
                  <a:pt x="66779" y="14339"/>
                </a:cubicBezTo>
                <a:cubicBezTo>
                  <a:pt x="66779" y="14170"/>
                  <a:pt x="66929" y="14019"/>
                  <a:pt x="67099" y="14019"/>
                </a:cubicBezTo>
                <a:close/>
                <a:moveTo>
                  <a:pt x="67099" y="17938"/>
                </a:moveTo>
                <a:cubicBezTo>
                  <a:pt x="67287" y="17938"/>
                  <a:pt x="67438" y="18089"/>
                  <a:pt x="67438" y="18278"/>
                </a:cubicBezTo>
                <a:cubicBezTo>
                  <a:pt x="67438" y="18466"/>
                  <a:pt x="67287" y="18617"/>
                  <a:pt x="67099" y="18617"/>
                </a:cubicBezTo>
                <a:cubicBezTo>
                  <a:pt x="66929" y="18617"/>
                  <a:pt x="66779" y="18466"/>
                  <a:pt x="66779" y="18278"/>
                </a:cubicBezTo>
                <a:cubicBezTo>
                  <a:pt x="66779" y="18089"/>
                  <a:pt x="66929" y="17938"/>
                  <a:pt x="67099" y="17938"/>
                </a:cubicBezTo>
                <a:close/>
                <a:moveTo>
                  <a:pt x="67099" y="15979"/>
                </a:moveTo>
                <a:cubicBezTo>
                  <a:pt x="67287" y="15979"/>
                  <a:pt x="67438" y="16130"/>
                  <a:pt x="67438" y="16318"/>
                </a:cubicBezTo>
                <a:cubicBezTo>
                  <a:pt x="67438" y="16488"/>
                  <a:pt x="67287" y="16638"/>
                  <a:pt x="67099" y="16638"/>
                </a:cubicBezTo>
                <a:cubicBezTo>
                  <a:pt x="66929" y="16638"/>
                  <a:pt x="66779" y="16488"/>
                  <a:pt x="66779" y="16318"/>
                </a:cubicBezTo>
                <a:cubicBezTo>
                  <a:pt x="66779" y="16130"/>
                  <a:pt x="66929" y="15979"/>
                  <a:pt x="67099" y="15979"/>
                </a:cubicBezTo>
                <a:close/>
                <a:moveTo>
                  <a:pt x="67099" y="8819"/>
                </a:moveTo>
                <a:cubicBezTo>
                  <a:pt x="66911" y="8819"/>
                  <a:pt x="66760" y="8668"/>
                  <a:pt x="66760" y="8461"/>
                </a:cubicBezTo>
                <a:cubicBezTo>
                  <a:pt x="66760" y="8272"/>
                  <a:pt x="66911" y="8121"/>
                  <a:pt x="67099" y="8121"/>
                </a:cubicBezTo>
                <a:cubicBezTo>
                  <a:pt x="67287" y="8121"/>
                  <a:pt x="67457" y="8272"/>
                  <a:pt x="67457" y="8461"/>
                </a:cubicBezTo>
                <a:cubicBezTo>
                  <a:pt x="67457" y="8649"/>
                  <a:pt x="67287" y="8819"/>
                  <a:pt x="67099" y="8819"/>
                </a:cubicBezTo>
                <a:close/>
                <a:moveTo>
                  <a:pt x="67099" y="6181"/>
                </a:moveTo>
                <a:cubicBezTo>
                  <a:pt x="67287" y="6181"/>
                  <a:pt x="67438" y="6331"/>
                  <a:pt x="67438" y="6520"/>
                </a:cubicBezTo>
                <a:cubicBezTo>
                  <a:pt x="67438" y="6689"/>
                  <a:pt x="67287" y="6840"/>
                  <a:pt x="67099" y="6840"/>
                </a:cubicBezTo>
                <a:cubicBezTo>
                  <a:pt x="66929" y="6840"/>
                  <a:pt x="66779" y="6689"/>
                  <a:pt x="66779" y="6520"/>
                </a:cubicBezTo>
                <a:cubicBezTo>
                  <a:pt x="66779" y="6331"/>
                  <a:pt x="66929" y="6181"/>
                  <a:pt x="67099" y="6181"/>
                </a:cubicBezTo>
                <a:close/>
                <a:moveTo>
                  <a:pt x="67099" y="4899"/>
                </a:moveTo>
                <a:cubicBezTo>
                  <a:pt x="66911" y="4899"/>
                  <a:pt x="66760" y="4730"/>
                  <a:pt x="66760" y="4541"/>
                </a:cubicBezTo>
                <a:cubicBezTo>
                  <a:pt x="66760" y="4353"/>
                  <a:pt x="66911" y="4202"/>
                  <a:pt x="67099" y="4202"/>
                </a:cubicBezTo>
                <a:cubicBezTo>
                  <a:pt x="67287" y="4202"/>
                  <a:pt x="67457" y="4353"/>
                  <a:pt x="67457" y="4541"/>
                </a:cubicBezTo>
                <a:cubicBezTo>
                  <a:pt x="67457" y="4730"/>
                  <a:pt x="67287" y="4899"/>
                  <a:pt x="67099" y="4899"/>
                </a:cubicBezTo>
                <a:close/>
                <a:moveTo>
                  <a:pt x="67099" y="2921"/>
                </a:moveTo>
                <a:cubicBezTo>
                  <a:pt x="66929" y="2921"/>
                  <a:pt x="66779" y="2770"/>
                  <a:pt x="66779" y="2582"/>
                </a:cubicBezTo>
                <a:cubicBezTo>
                  <a:pt x="66779" y="2412"/>
                  <a:pt x="66929" y="2261"/>
                  <a:pt x="67099" y="2261"/>
                </a:cubicBezTo>
                <a:cubicBezTo>
                  <a:pt x="67287" y="2261"/>
                  <a:pt x="67438" y="2412"/>
                  <a:pt x="67438" y="2582"/>
                </a:cubicBezTo>
                <a:cubicBezTo>
                  <a:pt x="67438" y="2770"/>
                  <a:pt x="67287" y="2921"/>
                  <a:pt x="67099" y="2921"/>
                </a:cubicBezTo>
                <a:close/>
                <a:moveTo>
                  <a:pt x="67118" y="923"/>
                </a:moveTo>
                <a:cubicBezTo>
                  <a:pt x="66948" y="923"/>
                  <a:pt x="66816" y="792"/>
                  <a:pt x="66816" y="622"/>
                </a:cubicBezTo>
                <a:cubicBezTo>
                  <a:pt x="66816" y="471"/>
                  <a:pt x="66948" y="339"/>
                  <a:pt x="67118" y="339"/>
                </a:cubicBezTo>
                <a:cubicBezTo>
                  <a:pt x="67287" y="339"/>
                  <a:pt x="67419" y="471"/>
                  <a:pt x="67419" y="622"/>
                </a:cubicBezTo>
                <a:cubicBezTo>
                  <a:pt x="67419" y="792"/>
                  <a:pt x="67287" y="923"/>
                  <a:pt x="67118" y="923"/>
                </a:cubicBezTo>
                <a:close/>
                <a:moveTo>
                  <a:pt x="67118" y="47201"/>
                </a:moveTo>
                <a:cubicBezTo>
                  <a:pt x="67287" y="47201"/>
                  <a:pt x="67438" y="47314"/>
                  <a:pt x="67514" y="47465"/>
                </a:cubicBezTo>
                <a:cubicBezTo>
                  <a:pt x="67325" y="47672"/>
                  <a:pt x="67118" y="47879"/>
                  <a:pt x="66929" y="48087"/>
                </a:cubicBezTo>
                <a:cubicBezTo>
                  <a:pt x="66760" y="48011"/>
                  <a:pt x="66647" y="47861"/>
                  <a:pt x="66647" y="47672"/>
                </a:cubicBezTo>
                <a:cubicBezTo>
                  <a:pt x="66647" y="47427"/>
                  <a:pt x="66854" y="47201"/>
                  <a:pt x="67099" y="47201"/>
                </a:cubicBezTo>
                <a:close/>
                <a:moveTo>
                  <a:pt x="65139" y="48124"/>
                </a:moveTo>
                <a:cubicBezTo>
                  <a:pt x="64894" y="48124"/>
                  <a:pt x="64687" y="47917"/>
                  <a:pt x="64687" y="47653"/>
                </a:cubicBezTo>
                <a:cubicBezTo>
                  <a:pt x="64687" y="47408"/>
                  <a:pt x="64894" y="47201"/>
                  <a:pt x="65139" y="47201"/>
                </a:cubicBezTo>
                <a:cubicBezTo>
                  <a:pt x="65403" y="47201"/>
                  <a:pt x="65610" y="47408"/>
                  <a:pt x="65610" y="47653"/>
                </a:cubicBezTo>
                <a:cubicBezTo>
                  <a:pt x="65610" y="47917"/>
                  <a:pt x="65403" y="48124"/>
                  <a:pt x="65139" y="48124"/>
                </a:cubicBezTo>
                <a:close/>
                <a:moveTo>
                  <a:pt x="65139" y="46146"/>
                </a:moveTo>
                <a:cubicBezTo>
                  <a:pt x="64894" y="46146"/>
                  <a:pt x="64706" y="45939"/>
                  <a:pt x="64706" y="45713"/>
                </a:cubicBezTo>
                <a:cubicBezTo>
                  <a:pt x="64706" y="45468"/>
                  <a:pt x="64913" y="45279"/>
                  <a:pt x="65139" y="45279"/>
                </a:cubicBezTo>
                <a:cubicBezTo>
                  <a:pt x="65384" y="45279"/>
                  <a:pt x="65573" y="45468"/>
                  <a:pt x="65573" y="45713"/>
                </a:cubicBezTo>
                <a:cubicBezTo>
                  <a:pt x="65573" y="45939"/>
                  <a:pt x="65384" y="46146"/>
                  <a:pt x="65139" y="46146"/>
                </a:cubicBezTo>
                <a:close/>
                <a:moveTo>
                  <a:pt x="65139" y="44167"/>
                </a:moveTo>
                <a:cubicBezTo>
                  <a:pt x="64913" y="44167"/>
                  <a:pt x="64725" y="43979"/>
                  <a:pt x="64725" y="43753"/>
                </a:cubicBezTo>
                <a:cubicBezTo>
                  <a:pt x="64725" y="43527"/>
                  <a:pt x="64913" y="43338"/>
                  <a:pt x="65139" y="43338"/>
                </a:cubicBezTo>
                <a:cubicBezTo>
                  <a:pt x="65384" y="43338"/>
                  <a:pt x="65573" y="43527"/>
                  <a:pt x="65573" y="43753"/>
                </a:cubicBezTo>
                <a:cubicBezTo>
                  <a:pt x="65573" y="43979"/>
                  <a:pt x="65384" y="44167"/>
                  <a:pt x="65139" y="44167"/>
                </a:cubicBezTo>
                <a:close/>
                <a:moveTo>
                  <a:pt x="65139" y="29621"/>
                </a:moveTo>
                <a:cubicBezTo>
                  <a:pt x="65365" y="29621"/>
                  <a:pt x="65554" y="29809"/>
                  <a:pt x="65554" y="30035"/>
                </a:cubicBezTo>
                <a:cubicBezTo>
                  <a:pt x="65554" y="30243"/>
                  <a:pt x="65365" y="30431"/>
                  <a:pt x="65139" y="30431"/>
                </a:cubicBezTo>
                <a:cubicBezTo>
                  <a:pt x="64932" y="30431"/>
                  <a:pt x="64744" y="30243"/>
                  <a:pt x="64744" y="30035"/>
                </a:cubicBezTo>
                <a:cubicBezTo>
                  <a:pt x="64744" y="29809"/>
                  <a:pt x="64932" y="29621"/>
                  <a:pt x="65139" y="29621"/>
                </a:cubicBezTo>
                <a:close/>
                <a:moveTo>
                  <a:pt x="65139" y="31581"/>
                </a:moveTo>
                <a:cubicBezTo>
                  <a:pt x="65365" y="31581"/>
                  <a:pt x="65554" y="31769"/>
                  <a:pt x="65554" y="31976"/>
                </a:cubicBezTo>
                <a:cubicBezTo>
                  <a:pt x="65554" y="32202"/>
                  <a:pt x="65365" y="32372"/>
                  <a:pt x="65139" y="32372"/>
                </a:cubicBezTo>
                <a:cubicBezTo>
                  <a:pt x="64932" y="32372"/>
                  <a:pt x="64744" y="32202"/>
                  <a:pt x="64744" y="31976"/>
                </a:cubicBezTo>
                <a:cubicBezTo>
                  <a:pt x="64744" y="31769"/>
                  <a:pt x="64932" y="31581"/>
                  <a:pt x="65139" y="31581"/>
                </a:cubicBezTo>
                <a:close/>
                <a:moveTo>
                  <a:pt x="65139" y="33559"/>
                </a:moveTo>
                <a:cubicBezTo>
                  <a:pt x="65365" y="33559"/>
                  <a:pt x="65554" y="33729"/>
                  <a:pt x="65554" y="33955"/>
                </a:cubicBezTo>
                <a:cubicBezTo>
                  <a:pt x="65554" y="34162"/>
                  <a:pt x="65365" y="34350"/>
                  <a:pt x="65139" y="34350"/>
                </a:cubicBezTo>
                <a:cubicBezTo>
                  <a:pt x="64932" y="34350"/>
                  <a:pt x="64744" y="34162"/>
                  <a:pt x="64744" y="33955"/>
                </a:cubicBezTo>
                <a:cubicBezTo>
                  <a:pt x="64744" y="33729"/>
                  <a:pt x="64932" y="33559"/>
                  <a:pt x="65139" y="33559"/>
                </a:cubicBezTo>
                <a:close/>
                <a:moveTo>
                  <a:pt x="65139" y="35519"/>
                </a:moveTo>
                <a:cubicBezTo>
                  <a:pt x="65365" y="35519"/>
                  <a:pt x="65554" y="35688"/>
                  <a:pt x="65554" y="35914"/>
                </a:cubicBezTo>
                <a:cubicBezTo>
                  <a:pt x="65554" y="36122"/>
                  <a:pt x="65365" y="36310"/>
                  <a:pt x="65139" y="36310"/>
                </a:cubicBezTo>
                <a:cubicBezTo>
                  <a:pt x="64932" y="36310"/>
                  <a:pt x="64744" y="36122"/>
                  <a:pt x="64744" y="35914"/>
                </a:cubicBezTo>
                <a:cubicBezTo>
                  <a:pt x="64744" y="35688"/>
                  <a:pt x="64932" y="35519"/>
                  <a:pt x="65139" y="35519"/>
                </a:cubicBezTo>
                <a:close/>
                <a:moveTo>
                  <a:pt x="65139" y="42189"/>
                </a:moveTo>
                <a:cubicBezTo>
                  <a:pt x="64932" y="42189"/>
                  <a:pt x="64744" y="42001"/>
                  <a:pt x="64744" y="41793"/>
                </a:cubicBezTo>
                <a:cubicBezTo>
                  <a:pt x="64744" y="41567"/>
                  <a:pt x="64932" y="41398"/>
                  <a:pt x="65139" y="41398"/>
                </a:cubicBezTo>
                <a:cubicBezTo>
                  <a:pt x="65365" y="41398"/>
                  <a:pt x="65554" y="41567"/>
                  <a:pt x="65554" y="41793"/>
                </a:cubicBezTo>
                <a:cubicBezTo>
                  <a:pt x="65554" y="42001"/>
                  <a:pt x="65365" y="42189"/>
                  <a:pt x="65139" y="42189"/>
                </a:cubicBezTo>
                <a:close/>
                <a:moveTo>
                  <a:pt x="65139" y="39457"/>
                </a:moveTo>
                <a:cubicBezTo>
                  <a:pt x="65347" y="39457"/>
                  <a:pt x="65516" y="39626"/>
                  <a:pt x="65516" y="39834"/>
                </a:cubicBezTo>
                <a:cubicBezTo>
                  <a:pt x="65516" y="40041"/>
                  <a:pt x="65347" y="40192"/>
                  <a:pt x="65139" y="40192"/>
                </a:cubicBezTo>
                <a:cubicBezTo>
                  <a:pt x="64932" y="40192"/>
                  <a:pt x="64781" y="40041"/>
                  <a:pt x="64781" y="39834"/>
                </a:cubicBezTo>
                <a:cubicBezTo>
                  <a:pt x="64781" y="39626"/>
                  <a:pt x="64932" y="39457"/>
                  <a:pt x="65139" y="39457"/>
                </a:cubicBezTo>
                <a:close/>
                <a:moveTo>
                  <a:pt x="65139" y="37497"/>
                </a:moveTo>
                <a:cubicBezTo>
                  <a:pt x="65347" y="37497"/>
                  <a:pt x="65535" y="37667"/>
                  <a:pt x="65535" y="37874"/>
                </a:cubicBezTo>
                <a:cubicBezTo>
                  <a:pt x="65535" y="38081"/>
                  <a:pt x="65347" y="38251"/>
                  <a:pt x="65139" y="38251"/>
                </a:cubicBezTo>
                <a:cubicBezTo>
                  <a:pt x="64932" y="38251"/>
                  <a:pt x="64762" y="38081"/>
                  <a:pt x="64762" y="37874"/>
                </a:cubicBezTo>
                <a:cubicBezTo>
                  <a:pt x="64762" y="37667"/>
                  <a:pt x="64932" y="37497"/>
                  <a:pt x="65139" y="37497"/>
                </a:cubicBezTo>
                <a:close/>
                <a:moveTo>
                  <a:pt x="65139" y="28471"/>
                </a:moveTo>
                <a:cubicBezTo>
                  <a:pt x="64913" y="28471"/>
                  <a:pt x="64744" y="28283"/>
                  <a:pt x="64744" y="28076"/>
                </a:cubicBezTo>
                <a:cubicBezTo>
                  <a:pt x="64744" y="27850"/>
                  <a:pt x="64913" y="27661"/>
                  <a:pt x="65139" y="27661"/>
                </a:cubicBezTo>
                <a:cubicBezTo>
                  <a:pt x="65365" y="27661"/>
                  <a:pt x="65554" y="27850"/>
                  <a:pt x="65554" y="28076"/>
                </a:cubicBezTo>
                <a:cubicBezTo>
                  <a:pt x="65554" y="28283"/>
                  <a:pt x="65365" y="28471"/>
                  <a:pt x="65139" y="28471"/>
                </a:cubicBezTo>
                <a:close/>
                <a:moveTo>
                  <a:pt x="65139" y="26493"/>
                </a:moveTo>
                <a:cubicBezTo>
                  <a:pt x="64932" y="26493"/>
                  <a:pt x="64781" y="26323"/>
                  <a:pt x="64781" y="26116"/>
                </a:cubicBezTo>
                <a:cubicBezTo>
                  <a:pt x="64781" y="25909"/>
                  <a:pt x="64932" y="25739"/>
                  <a:pt x="65139" y="25739"/>
                </a:cubicBezTo>
                <a:cubicBezTo>
                  <a:pt x="65347" y="25739"/>
                  <a:pt x="65516" y="25909"/>
                  <a:pt x="65516" y="26116"/>
                </a:cubicBezTo>
                <a:cubicBezTo>
                  <a:pt x="65516" y="26323"/>
                  <a:pt x="65347" y="26493"/>
                  <a:pt x="65139" y="26493"/>
                </a:cubicBezTo>
                <a:close/>
                <a:moveTo>
                  <a:pt x="65139" y="24533"/>
                </a:moveTo>
                <a:cubicBezTo>
                  <a:pt x="64932" y="24533"/>
                  <a:pt x="64781" y="24364"/>
                  <a:pt x="64781" y="24156"/>
                </a:cubicBezTo>
                <a:cubicBezTo>
                  <a:pt x="64781" y="23949"/>
                  <a:pt x="64932" y="23780"/>
                  <a:pt x="65139" y="23780"/>
                </a:cubicBezTo>
                <a:cubicBezTo>
                  <a:pt x="65347" y="23780"/>
                  <a:pt x="65516" y="23949"/>
                  <a:pt x="65516" y="24156"/>
                </a:cubicBezTo>
                <a:cubicBezTo>
                  <a:pt x="65516" y="24364"/>
                  <a:pt x="65347" y="24533"/>
                  <a:pt x="65139" y="24533"/>
                </a:cubicBezTo>
                <a:close/>
                <a:moveTo>
                  <a:pt x="65139" y="22555"/>
                </a:moveTo>
                <a:cubicBezTo>
                  <a:pt x="64932" y="22555"/>
                  <a:pt x="64781" y="22385"/>
                  <a:pt x="64781" y="22197"/>
                </a:cubicBezTo>
                <a:cubicBezTo>
                  <a:pt x="64781" y="21990"/>
                  <a:pt x="64932" y="21820"/>
                  <a:pt x="65139" y="21820"/>
                </a:cubicBezTo>
                <a:cubicBezTo>
                  <a:pt x="65347" y="21820"/>
                  <a:pt x="65497" y="21990"/>
                  <a:pt x="65497" y="22197"/>
                </a:cubicBezTo>
                <a:cubicBezTo>
                  <a:pt x="65497" y="22385"/>
                  <a:pt x="65347" y="22555"/>
                  <a:pt x="65139" y="22555"/>
                </a:cubicBezTo>
                <a:close/>
                <a:moveTo>
                  <a:pt x="65139" y="20576"/>
                </a:moveTo>
                <a:cubicBezTo>
                  <a:pt x="64951" y="20576"/>
                  <a:pt x="64800" y="20426"/>
                  <a:pt x="64800" y="20237"/>
                </a:cubicBezTo>
                <a:cubicBezTo>
                  <a:pt x="64800" y="20030"/>
                  <a:pt x="64951" y="19879"/>
                  <a:pt x="65139" y="19879"/>
                </a:cubicBezTo>
                <a:cubicBezTo>
                  <a:pt x="65328" y="19879"/>
                  <a:pt x="65497" y="20030"/>
                  <a:pt x="65497" y="20237"/>
                </a:cubicBezTo>
                <a:cubicBezTo>
                  <a:pt x="65497" y="20426"/>
                  <a:pt x="65328" y="20576"/>
                  <a:pt x="65139" y="20576"/>
                </a:cubicBezTo>
                <a:close/>
                <a:moveTo>
                  <a:pt x="65139" y="18598"/>
                </a:moveTo>
                <a:cubicBezTo>
                  <a:pt x="64970" y="18598"/>
                  <a:pt x="64819" y="18447"/>
                  <a:pt x="64819" y="18278"/>
                </a:cubicBezTo>
                <a:cubicBezTo>
                  <a:pt x="64819" y="18089"/>
                  <a:pt x="64970" y="17938"/>
                  <a:pt x="65139" y="17938"/>
                </a:cubicBezTo>
                <a:cubicBezTo>
                  <a:pt x="65328" y="17938"/>
                  <a:pt x="65478" y="18089"/>
                  <a:pt x="65478" y="18278"/>
                </a:cubicBezTo>
                <a:cubicBezTo>
                  <a:pt x="65478" y="18447"/>
                  <a:pt x="65328" y="18598"/>
                  <a:pt x="65139" y="18598"/>
                </a:cubicBezTo>
                <a:close/>
                <a:moveTo>
                  <a:pt x="65139" y="16638"/>
                </a:moveTo>
                <a:cubicBezTo>
                  <a:pt x="64970" y="16638"/>
                  <a:pt x="64819" y="16488"/>
                  <a:pt x="64819" y="16318"/>
                </a:cubicBezTo>
                <a:cubicBezTo>
                  <a:pt x="64819" y="16130"/>
                  <a:pt x="64970" y="15979"/>
                  <a:pt x="65139" y="15979"/>
                </a:cubicBezTo>
                <a:cubicBezTo>
                  <a:pt x="65328" y="15979"/>
                  <a:pt x="65478" y="16130"/>
                  <a:pt x="65478" y="16318"/>
                </a:cubicBezTo>
                <a:cubicBezTo>
                  <a:pt x="65478" y="16488"/>
                  <a:pt x="65328" y="16638"/>
                  <a:pt x="65139" y="16638"/>
                </a:cubicBezTo>
                <a:close/>
                <a:moveTo>
                  <a:pt x="65139" y="14679"/>
                </a:moveTo>
                <a:cubicBezTo>
                  <a:pt x="64970" y="14679"/>
                  <a:pt x="64819" y="14528"/>
                  <a:pt x="64819" y="14339"/>
                </a:cubicBezTo>
                <a:cubicBezTo>
                  <a:pt x="64819" y="14151"/>
                  <a:pt x="64970" y="14000"/>
                  <a:pt x="65139" y="14000"/>
                </a:cubicBezTo>
                <a:cubicBezTo>
                  <a:pt x="65328" y="14000"/>
                  <a:pt x="65478" y="14151"/>
                  <a:pt x="65478" y="14339"/>
                </a:cubicBezTo>
                <a:cubicBezTo>
                  <a:pt x="65478" y="14528"/>
                  <a:pt x="65328" y="14679"/>
                  <a:pt x="65139" y="14679"/>
                </a:cubicBezTo>
                <a:close/>
                <a:moveTo>
                  <a:pt x="65139" y="8140"/>
                </a:moveTo>
                <a:cubicBezTo>
                  <a:pt x="65328" y="8140"/>
                  <a:pt x="65478" y="8291"/>
                  <a:pt x="65478" y="8461"/>
                </a:cubicBezTo>
                <a:cubicBezTo>
                  <a:pt x="65478" y="8649"/>
                  <a:pt x="65328" y="8781"/>
                  <a:pt x="65139" y="8781"/>
                </a:cubicBezTo>
                <a:cubicBezTo>
                  <a:pt x="64970" y="8781"/>
                  <a:pt x="64819" y="8649"/>
                  <a:pt x="64819" y="8461"/>
                </a:cubicBezTo>
                <a:cubicBezTo>
                  <a:pt x="64819" y="8291"/>
                  <a:pt x="64970" y="8140"/>
                  <a:pt x="65139" y="8140"/>
                </a:cubicBezTo>
                <a:close/>
                <a:moveTo>
                  <a:pt x="65460" y="12380"/>
                </a:moveTo>
                <a:cubicBezTo>
                  <a:pt x="65460" y="12568"/>
                  <a:pt x="65309" y="12700"/>
                  <a:pt x="65139" y="12700"/>
                </a:cubicBezTo>
                <a:cubicBezTo>
                  <a:pt x="64970" y="12700"/>
                  <a:pt x="64819" y="12568"/>
                  <a:pt x="64819" y="12380"/>
                </a:cubicBezTo>
                <a:cubicBezTo>
                  <a:pt x="64819" y="12210"/>
                  <a:pt x="64970" y="12060"/>
                  <a:pt x="65139" y="12060"/>
                </a:cubicBezTo>
                <a:cubicBezTo>
                  <a:pt x="65309" y="12060"/>
                  <a:pt x="65460" y="12210"/>
                  <a:pt x="65460" y="12380"/>
                </a:cubicBezTo>
                <a:close/>
                <a:moveTo>
                  <a:pt x="65139" y="10100"/>
                </a:moveTo>
                <a:cubicBezTo>
                  <a:pt x="65328" y="10100"/>
                  <a:pt x="65478" y="10251"/>
                  <a:pt x="65478" y="10420"/>
                </a:cubicBezTo>
                <a:cubicBezTo>
                  <a:pt x="65478" y="10609"/>
                  <a:pt x="65328" y="10759"/>
                  <a:pt x="65139" y="10759"/>
                </a:cubicBezTo>
                <a:cubicBezTo>
                  <a:pt x="64970" y="10759"/>
                  <a:pt x="64819" y="10609"/>
                  <a:pt x="64819" y="10420"/>
                </a:cubicBezTo>
                <a:cubicBezTo>
                  <a:pt x="64819" y="10251"/>
                  <a:pt x="64970" y="10100"/>
                  <a:pt x="65139" y="10100"/>
                </a:cubicBezTo>
                <a:close/>
                <a:moveTo>
                  <a:pt x="65139" y="6859"/>
                </a:moveTo>
                <a:cubicBezTo>
                  <a:pt x="64951" y="6859"/>
                  <a:pt x="64800" y="6689"/>
                  <a:pt x="64800" y="6501"/>
                </a:cubicBezTo>
                <a:cubicBezTo>
                  <a:pt x="64800" y="6312"/>
                  <a:pt x="64951" y="6162"/>
                  <a:pt x="65139" y="6162"/>
                </a:cubicBezTo>
                <a:cubicBezTo>
                  <a:pt x="65328" y="6162"/>
                  <a:pt x="65478" y="6312"/>
                  <a:pt x="65478" y="6501"/>
                </a:cubicBezTo>
                <a:cubicBezTo>
                  <a:pt x="65478" y="6689"/>
                  <a:pt x="65328" y="6859"/>
                  <a:pt x="65139" y="6859"/>
                </a:cubicBezTo>
                <a:close/>
                <a:moveTo>
                  <a:pt x="65139" y="4880"/>
                </a:moveTo>
                <a:cubicBezTo>
                  <a:pt x="64951" y="4880"/>
                  <a:pt x="64800" y="4730"/>
                  <a:pt x="64800" y="4541"/>
                </a:cubicBezTo>
                <a:cubicBezTo>
                  <a:pt x="64800" y="4353"/>
                  <a:pt x="64951" y="4202"/>
                  <a:pt x="65139" y="4202"/>
                </a:cubicBezTo>
                <a:cubicBezTo>
                  <a:pt x="65328" y="4202"/>
                  <a:pt x="65478" y="4353"/>
                  <a:pt x="65478" y="4541"/>
                </a:cubicBezTo>
                <a:cubicBezTo>
                  <a:pt x="65478" y="4730"/>
                  <a:pt x="65328" y="4880"/>
                  <a:pt x="65139" y="4880"/>
                </a:cubicBezTo>
                <a:close/>
                <a:moveTo>
                  <a:pt x="65139" y="2883"/>
                </a:moveTo>
                <a:cubicBezTo>
                  <a:pt x="64970" y="2883"/>
                  <a:pt x="64838" y="2751"/>
                  <a:pt x="64838" y="2582"/>
                </a:cubicBezTo>
                <a:cubicBezTo>
                  <a:pt x="64838" y="2431"/>
                  <a:pt x="64970" y="2299"/>
                  <a:pt x="65139" y="2299"/>
                </a:cubicBezTo>
                <a:cubicBezTo>
                  <a:pt x="65309" y="2299"/>
                  <a:pt x="65441" y="2431"/>
                  <a:pt x="65441" y="2582"/>
                </a:cubicBezTo>
                <a:cubicBezTo>
                  <a:pt x="65441" y="2751"/>
                  <a:pt x="65309" y="2883"/>
                  <a:pt x="65139" y="2883"/>
                </a:cubicBezTo>
                <a:close/>
                <a:moveTo>
                  <a:pt x="65139" y="923"/>
                </a:moveTo>
                <a:cubicBezTo>
                  <a:pt x="64970" y="923"/>
                  <a:pt x="64838" y="792"/>
                  <a:pt x="64838" y="622"/>
                </a:cubicBezTo>
                <a:cubicBezTo>
                  <a:pt x="64838" y="452"/>
                  <a:pt x="64970" y="321"/>
                  <a:pt x="65139" y="321"/>
                </a:cubicBezTo>
                <a:cubicBezTo>
                  <a:pt x="65309" y="321"/>
                  <a:pt x="65441" y="471"/>
                  <a:pt x="65441" y="622"/>
                </a:cubicBezTo>
                <a:cubicBezTo>
                  <a:pt x="65441" y="792"/>
                  <a:pt x="65309" y="923"/>
                  <a:pt x="65139" y="923"/>
                </a:cubicBezTo>
                <a:close/>
                <a:moveTo>
                  <a:pt x="63180" y="50084"/>
                </a:moveTo>
                <a:cubicBezTo>
                  <a:pt x="62935" y="50084"/>
                  <a:pt x="62727" y="49877"/>
                  <a:pt x="62727" y="49632"/>
                </a:cubicBezTo>
                <a:cubicBezTo>
                  <a:pt x="62727" y="49368"/>
                  <a:pt x="62935" y="49161"/>
                  <a:pt x="63180" y="49161"/>
                </a:cubicBezTo>
                <a:cubicBezTo>
                  <a:pt x="63443" y="49161"/>
                  <a:pt x="63651" y="49368"/>
                  <a:pt x="63651" y="49632"/>
                </a:cubicBezTo>
                <a:cubicBezTo>
                  <a:pt x="63651" y="49877"/>
                  <a:pt x="63443" y="50084"/>
                  <a:pt x="63180" y="50084"/>
                </a:cubicBezTo>
                <a:close/>
                <a:moveTo>
                  <a:pt x="63180" y="48124"/>
                </a:moveTo>
                <a:cubicBezTo>
                  <a:pt x="62935" y="48124"/>
                  <a:pt x="62727" y="47917"/>
                  <a:pt x="62727" y="47653"/>
                </a:cubicBezTo>
                <a:cubicBezTo>
                  <a:pt x="62727" y="47408"/>
                  <a:pt x="62935" y="47201"/>
                  <a:pt x="63180" y="47201"/>
                </a:cubicBezTo>
                <a:cubicBezTo>
                  <a:pt x="63443" y="47201"/>
                  <a:pt x="63651" y="47408"/>
                  <a:pt x="63651" y="47653"/>
                </a:cubicBezTo>
                <a:cubicBezTo>
                  <a:pt x="63651" y="47917"/>
                  <a:pt x="63443" y="48124"/>
                  <a:pt x="63180" y="48124"/>
                </a:cubicBezTo>
                <a:close/>
                <a:moveTo>
                  <a:pt x="63180" y="46127"/>
                </a:moveTo>
                <a:cubicBezTo>
                  <a:pt x="62935" y="46127"/>
                  <a:pt x="62746" y="45939"/>
                  <a:pt x="62746" y="45694"/>
                </a:cubicBezTo>
                <a:cubicBezTo>
                  <a:pt x="62746" y="45468"/>
                  <a:pt x="62935" y="45260"/>
                  <a:pt x="63180" y="45260"/>
                </a:cubicBezTo>
                <a:cubicBezTo>
                  <a:pt x="63425" y="45260"/>
                  <a:pt x="63632" y="45468"/>
                  <a:pt x="63632" y="45694"/>
                </a:cubicBezTo>
                <a:cubicBezTo>
                  <a:pt x="63632" y="45939"/>
                  <a:pt x="63425" y="46127"/>
                  <a:pt x="63180" y="46127"/>
                </a:cubicBezTo>
                <a:close/>
                <a:moveTo>
                  <a:pt x="63180" y="44186"/>
                </a:moveTo>
                <a:cubicBezTo>
                  <a:pt x="62935" y="44186"/>
                  <a:pt x="62746" y="43998"/>
                  <a:pt x="62746" y="43753"/>
                </a:cubicBezTo>
                <a:cubicBezTo>
                  <a:pt x="62746" y="43508"/>
                  <a:pt x="62935" y="43319"/>
                  <a:pt x="63180" y="43319"/>
                </a:cubicBezTo>
                <a:cubicBezTo>
                  <a:pt x="63425" y="43319"/>
                  <a:pt x="63632" y="43508"/>
                  <a:pt x="63632" y="43753"/>
                </a:cubicBezTo>
                <a:cubicBezTo>
                  <a:pt x="63632" y="43998"/>
                  <a:pt x="63425" y="44186"/>
                  <a:pt x="63180" y="44186"/>
                </a:cubicBezTo>
                <a:close/>
                <a:moveTo>
                  <a:pt x="63180" y="42208"/>
                </a:moveTo>
                <a:cubicBezTo>
                  <a:pt x="62954" y="42208"/>
                  <a:pt x="62765" y="42019"/>
                  <a:pt x="62765" y="41793"/>
                </a:cubicBezTo>
                <a:cubicBezTo>
                  <a:pt x="62765" y="41548"/>
                  <a:pt x="62954" y="41360"/>
                  <a:pt x="63180" y="41360"/>
                </a:cubicBezTo>
                <a:cubicBezTo>
                  <a:pt x="63406" y="41360"/>
                  <a:pt x="63594" y="41548"/>
                  <a:pt x="63594" y="41793"/>
                </a:cubicBezTo>
                <a:cubicBezTo>
                  <a:pt x="63594" y="42019"/>
                  <a:pt x="63406" y="42208"/>
                  <a:pt x="63180" y="42208"/>
                </a:cubicBezTo>
                <a:close/>
                <a:moveTo>
                  <a:pt x="63180" y="40229"/>
                </a:moveTo>
                <a:cubicBezTo>
                  <a:pt x="62972" y="40229"/>
                  <a:pt x="62784" y="40041"/>
                  <a:pt x="62784" y="39815"/>
                </a:cubicBezTo>
                <a:cubicBezTo>
                  <a:pt x="62784" y="39607"/>
                  <a:pt x="62954" y="39419"/>
                  <a:pt x="63180" y="39419"/>
                </a:cubicBezTo>
                <a:cubicBezTo>
                  <a:pt x="63406" y="39419"/>
                  <a:pt x="63575" y="39607"/>
                  <a:pt x="63575" y="39815"/>
                </a:cubicBezTo>
                <a:cubicBezTo>
                  <a:pt x="63575" y="40041"/>
                  <a:pt x="63406" y="40229"/>
                  <a:pt x="63180" y="40229"/>
                </a:cubicBezTo>
                <a:close/>
                <a:moveTo>
                  <a:pt x="63180" y="38251"/>
                </a:moveTo>
                <a:cubicBezTo>
                  <a:pt x="62972" y="38251"/>
                  <a:pt x="62784" y="38081"/>
                  <a:pt x="62784" y="37855"/>
                </a:cubicBezTo>
                <a:cubicBezTo>
                  <a:pt x="62784" y="37648"/>
                  <a:pt x="62954" y="37459"/>
                  <a:pt x="63180" y="37459"/>
                </a:cubicBezTo>
                <a:cubicBezTo>
                  <a:pt x="63406" y="37459"/>
                  <a:pt x="63575" y="37648"/>
                  <a:pt x="63575" y="37855"/>
                </a:cubicBezTo>
                <a:cubicBezTo>
                  <a:pt x="63575" y="38081"/>
                  <a:pt x="63406" y="38251"/>
                  <a:pt x="63180" y="38251"/>
                </a:cubicBezTo>
                <a:close/>
                <a:moveTo>
                  <a:pt x="63575" y="35914"/>
                </a:moveTo>
                <a:cubicBezTo>
                  <a:pt x="63575" y="36122"/>
                  <a:pt x="63406" y="36291"/>
                  <a:pt x="63180" y="36291"/>
                </a:cubicBezTo>
                <a:cubicBezTo>
                  <a:pt x="62972" y="36291"/>
                  <a:pt x="62803" y="36122"/>
                  <a:pt x="62803" y="35914"/>
                </a:cubicBezTo>
                <a:cubicBezTo>
                  <a:pt x="62803" y="35707"/>
                  <a:pt x="62972" y="35537"/>
                  <a:pt x="63180" y="35537"/>
                </a:cubicBezTo>
                <a:cubicBezTo>
                  <a:pt x="63406" y="35537"/>
                  <a:pt x="63575" y="35707"/>
                  <a:pt x="63575" y="35914"/>
                </a:cubicBezTo>
                <a:close/>
                <a:moveTo>
                  <a:pt x="63180" y="34350"/>
                </a:moveTo>
                <a:cubicBezTo>
                  <a:pt x="62972" y="34350"/>
                  <a:pt x="62784" y="34162"/>
                  <a:pt x="62784" y="33936"/>
                </a:cubicBezTo>
                <a:cubicBezTo>
                  <a:pt x="62784" y="33710"/>
                  <a:pt x="62954" y="33540"/>
                  <a:pt x="63180" y="33540"/>
                </a:cubicBezTo>
                <a:cubicBezTo>
                  <a:pt x="63406" y="33540"/>
                  <a:pt x="63575" y="33710"/>
                  <a:pt x="63575" y="33936"/>
                </a:cubicBezTo>
                <a:cubicBezTo>
                  <a:pt x="63575" y="34162"/>
                  <a:pt x="63406" y="34350"/>
                  <a:pt x="63180" y="34350"/>
                </a:cubicBezTo>
                <a:close/>
                <a:moveTo>
                  <a:pt x="63180" y="31581"/>
                </a:moveTo>
                <a:cubicBezTo>
                  <a:pt x="63406" y="31581"/>
                  <a:pt x="63575" y="31769"/>
                  <a:pt x="63575" y="31976"/>
                </a:cubicBezTo>
                <a:cubicBezTo>
                  <a:pt x="63575" y="32202"/>
                  <a:pt x="63406" y="32372"/>
                  <a:pt x="63180" y="32372"/>
                </a:cubicBezTo>
                <a:cubicBezTo>
                  <a:pt x="62972" y="32372"/>
                  <a:pt x="62803" y="32202"/>
                  <a:pt x="62803" y="31976"/>
                </a:cubicBezTo>
                <a:cubicBezTo>
                  <a:pt x="62803" y="31769"/>
                  <a:pt x="62972" y="31581"/>
                  <a:pt x="63180" y="31581"/>
                </a:cubicBezTo>
                <a:close/>
                <a:moveTo>
                  <a:pt x="63180" y="30431"/>
                </a:moveTo>
                <a:cubicBezTo>
                  <a:pt x="62972" y="30431"/>
                  <a:pt x="62784" y="30243"/>
                  <a:pt x="62784" y="30017"/>
                </a:cubicBezTo>
                <a:cubicBezTo>
                  <a:pt x="62784" y="29790"/>
                  <a:pt x="62954" y="29602"/>
                  <a:pt x="63180" y="29602"/>
                </a:cubicBezTo>
                <a:cubicBezTo>
                  <a:pt x="63406" y="29602"/>
                  <a:pt x="63575" y="29790"/>
                  <a:pt x="63575" y="30017"/>
                </a:cubicBezTo>
                <a:cubicBezTo>
                  <a:pt x="63575" y="30243"/>
                  <a:pt x="63406" y="30431"/>
                  <a:pt x="63180" y="30431"/>
                </a:cubicBezTo>
                <a:close/>
                <a:moveTo>
                  <a:pt x="63180" y="28471"/>
                </a:moveTo>
                <a:cubicBezTo>
                  <a:pt x="62972" y="28471"/>
                  <a:pt x="62784" y="28283"/>
                  <a:pt x="62784" y="28057"/>
                </a:cubicBezTo>
                <a:cubicBezTo>
                  <a:pt x="62784" y="27831"/>
                  <a:pt x="62954" y="27661"/>
                  <a:pt x="63180" y="27661"/>
                </a:cubicBezTo>
                <a:cubicBezTo>
                  <a:pt x="63406" y="27661"/>
                  <a:pt x="63575" y="27831"/>
                  <a:pt x="63575" y="28057"/>
                </a:cubicBezTo>
                <a:cubicBezTo>
                  <a:pt x="63575" y="28283"/>
                  <a:pt x="63406" y="28471"/>
                  <a:pt x="63180" y="28471"/>
                </a:cubicBezTo>
                <a:close/>
                <a:moveTo>
                  <a:pt x="63180" y="26512"/>
                </a:moveTo>
                <a:cubicBezTo>
                  <a:pt x="62972" y="26512"/>
                  <a:pt x="62784" y="26323"/>
                  <a:pt x="62784" y="26097"/>
                </a:cubicBezTo>
                <a:cubicBezTo>
                  <a:pt x="62784" y="25890"/>
                  <a:pt x="62954" y="25702"/>
                  <a:pt x="63180" y="25702"/>
                </a:cubicBezTo>
                <a:cubicBezTo>
                  <a:pt x="63406" y="25702"/>
                  <a:pt x="63575" y="25890"/>
                  <a:pt x="63575" y="26097"/>
                </a:cubicBezTo>
                <a:cubicBezTo>
                  <a:pt x="63575" y="26323"/>
                  <a:pt x="63406" y="26512"/>
                  <a:pt x="63180" y="26512"/>
                </a:cubicBezTo>
                <a:close/>
                <a:moveTo>
                  <a:pt x="63180" y="24533"/>
                </a:moveTo>
                <a:cubicBezTo>
                  <a:pt x="62972" y="24533"/>
                  <a:pt x="62784" y="24364"/>
                  <a:pt x="62784" y="24138"/>
                </a:cubicBezTo>
                <a:cubicBezTo>
                  <a:pt x="62784" y="23930"/>
                  <a:pt x="62954" y="23742"/>
                  <a:pt x="63180" y="23742"/>
                </a:cubicBezTo>
                <a:cubicBezTo>
                  <a:pt x="63406" y="23742"/>
                  <a:pt x="63575" y="23930"/>
                  <a:pt x="63575" y="24138"/>
                </a:cubicBezTo>
                <a:cubicBezTo>
                  <a:pt x="63575" y="24364"/>
                  <a:pt x="63406" y="24533"/>
                  <a:pt x="63180" y="24533"/>
                </a:cubicBezTo>
                <a:close/>
                <a:moveTo>
                  <a:pt x="63180" y="22593"/>
                </a:moveTo>
                <a:cubicBezTo>
                  <a:pt x="62972" y="22593"/>
                  <a:pt x="62784" y="22404"/>
                  <a:pt x="62784" y="22178"/>
                </a:cubicBezTo>
                <a:cubicBezTo>
                  <a:pt x="62784" y="21952"/>
                  <a:pt x="62954" y="21782"/>
                  <a:pt x="63180" y="21782"/>
                </a:cubicBezTo>
                <a:cubicBezTo>
                  <a:pt x="63406" y="21782"/>
                  <a:pt x="63575" y="21952"/>
                  <a:pt x="63575" y="22178"/>
                </a:cubicBezTo>
                <a:cubicBezTo>
                  <a:pt x="63575" y="22404"/>
                  <a:pt x="63406" y="22593"/>
                  <a:pt x="63180" y="22593"/>
                </a:cubicBezTo>
                <a:close/>
                <a:moveTo>
                  <a:pt x="63180" y="20595"/>
                </a:moveTo>
                <a:cubicBezTo>
                  <a:pt x="62972" y="20595"/>
                  <a:pt x="62822" y="20426"/>
                  <a:pt x="62822" y="20218"/>
                </a:cubicBezTo>
                <a:cubicBezTo>
                  <a:pt x="62822" y="20011"/>
                  <a:pt x="62972" y="19860"/>
                  <a:pt x="63180" y="19860"/>
                </a:cubicBezTo>
                <a:cubicBezTo>
                  <a:pt x="63387" y="19860"/>
                  <a:pt x="63557" y="20011"/>
                  <a:pt x="63557" y="20218"/>
                </a:cubicBezTo>
                <a:cubicBezTo>
                  <a:pt x="63557" y="20426"/>
                  <a:pt x="63387" y="20595"/>
                  <a:pt x="63180" y="20595"/>
                </a:cubicBezTo>
                <a:close/>
                <a:moveTo>
                  <a:pt x="63180" y="18636"/>
                </a:moveTo>
                <a:cubicBezTo>
                  <a:pt x="62972" y="18636"/>
                  <a:pt x="62822" y="18466"/>
                  <a:pt x="62822" y="18259"/>
                </a:cubicBezTo>
                <a:cubicBezTo>
                  <a:pt x="62822" y="18051"/>
                  <a:pt x="62972" y="17882"/>
                  <a:pt x="63180" y="17882"/>
                </a:cubicBezTo>
                <a:cubicBezTo>
                  <a:pt x="63387" y="17882"/>
                  <a:pt x="63557" y="18051"/>
                  <a:pt x="63557" y="18259"/>
                </a:cubicBezTo>
                <a:cubicBezTo>
                  <a:pt x="63557" y="18466"/>
                  <a:pt x="63387" y="18636"/>
                  <a:pt x="63180" y="18636"/>
                </a:cubicBezTo>
                <a:close/>
                <a:moveTo>
                  <a:pt x="63180" y="16657"/>
                </a:moveTo>
                <a:cubicBezTo>
                  <a:pt x="62972" y="16657"/>
                  <a:pt x="62822" y="16506"/>
                  <a:pt x="62822" y="16299"/>
                </a:cubicBezTo>
                <a:cubicBezTo>
                  <a:pt x="62822" y="16092"/>
                  <a:pt x="62972" y="15922"/>
                  <a:pt x="63180" y="15922"/>
                </a:cubicBezTo>
                <a:cubicBezTo>
                  <a:pt x="63387" y="15922"/>
                  <a:pt x="63557" y="16092"/>
                  <a:pt x="63557" y="16299"/>
                </a:cubicBezTo>
                <a:cubicBezTo>
                  <a:pt x="63557" y="16506"/>
                  <a:pt x="63387" y="16657"/>
                  <a:pt x="63180" y="16657"/>
                </a:cubicBezTo>
                <a:close/>
                <a:moveTo>
                  <a:pt x="63180" y="14697"/>
                </a:moveTo>
                <a:cubicBezTo>
                  <a:pt x="62991" y="14697"/>
                  <a:pt x="62822" y="14547"/>
                  <a:pt x="62822" y="14339"/>
                </a:cubicBezTo>
                <a:cubicBezTo>
                  <a:pt x="62822" y="14132"/>
                  <a:pt x="62991" y="13981"/>
                  <a:pt x="63180" y="13981"/>
                </a:cubicBezTo>
                <a:cubicBezTo>
                  <a:pt x="63387" y="13981"/>
                  <a:pt x="63557" y="14132"/>
                  <a:pt x="63557" y="14339"/>
                </a:cubicBezTo>
                <a:cubicBezTo>
                  <a:pt x="63557" y="14547"/>
                  <a:pt x="63387" y="14697"/>
                  <a:pt x="63180" y="14697"/>
                </a:cubicBezTo>
                <a:close/>
                <a:moveTo>
                  <a:pt x="63180" y="12041"/>
                </a:moveTo>
                <a:cubicBezTo>
                  <a:pt x="63368" y="12041"/>
                  <a:pt x="63519" y="12191"/>
                  <a:pt x="63519" y="12380"/>
                </a:cubicBezTo>
                <a:cubicBezTo>
                  <a:pt x="63519" y="12568"/>
                  <a:pt x="63368" y="12719"/>
                  <a:pt x="63180" y="12719"/>
                </a:cubicBezTo>
                <a:cubicBezTo>
                  <a:pt x="62991" y="12719"/>
                  <a:pt x="62841" y="12568"/>
                  <a:pt x="62841" y="12380"/>
                </a:cubicBezTo>
                <a:cubicBezTo>
                  <a:pt x="62841" y="12191"/>
                  <a:pt x="62991" y="12041"/>
                  <a:pt x="63180" y="12041"/>
                </a:cubicBezTo>
                <a:close/>
                <a:moveTo>
                  <a:pt x="63180" y="10759"/>
                </a:moveTo>
                <a:cubicBezTo>
                  <a:pt x="62991" y="10759"/>
                  <a:pt x="62841" y="10609"/>
                  <a:pt x="62841" y="10420"/>
                </a:cubicBezTo>
                <a:cubicBezTo>
                  <a:pt x="62841" y="10213"/>
                  <a:pt x="62991" y="10062"/>
                  <a:pt x="63180" y="10062"/>
                </a:cubicBezTo>
                <a:cubicBezTo>
                  <a:pt x="63387" y="10062"/>
                  <a:pt x="63538" y="10213"/>
                  <a:pt x="63538" y="10420"/>
                </a:cubicBezTo>
                <a:cubicBezTo>
                  <a:pt x="63538" y="10609"/>
                  <a:pt x="63387" y="10759"/>
                  <a:pt x="63180" y="10759"/>
                </a:cubicBezTo>
                <a:close/>
                <a:moveTo>
                  <a:pt x="63180" y="8800"/>
                </a:moveTo>
                <a:cubicBezTo>
                  <a:pt x="62991" y="8800"/>
                  <a:pt x="62841" y="8649"/>
                  <a:pt x="62841" y="8461"/>
                </a:cubicBezTo>
                <a:cubicBezTo>
                  <a:pt x="62841" y="8272"/>
                  <a:pt x="62991" y="8121"/>
                  <a:pt x="63180" y="8121"/>
                </a:cubicBezTo>
                <a:cubicBezTo>
                  <a:pt x="63368" y="8121"/>
                  <a:pt x="63519" y="8272"/>
                  <a:pt x="63519" y="8461"/>
                </a:cubicBezTo>
                <a:cubicBezTo>
                  <a:pt x="63519" y="8649"/>
                  <a:pt x="63368" y="8800"/>
                  <a:pt x="63180" y="8800"/>
                </a:cubicBezTo>
                <a:close/>
                <a:moveTo>
                  <a:pt x="63180" y="6840"/>
                </a:moveTo>
                <a:cubicBezTo>
                  <a:pt x="62991" y="6840"/>
                  <a:pt x="62841" y="6689"/>
                  <a:pt x="62841" y="6501"/>
                </a:cubicBezTo>
                <a:cubicBezTo>
                  <a:pt x="62841" y="6312"/>
                  <a:pt x="62991" y="6162"/>
                  <a:pt x="63180" y="6162"/>
                </a:cubicBezTo>
                <a:cubicBezTo>
                  <a:pt x="63368" y="6162"/>
                  <a:pt x="63519" y="6312"/>
                  <a:pt x="63519" y="6501"/>
                </a:cubicBezTo>
                <a:cubicBezTo>
                  <a:pt x="63519" y="6689"/>
                  <a:pt x="63368" y="6840"/>
                  <a:pt x="63180" y="6840"/>
                </a:cubicBezTo>
                <a:close/>
                <a:moveTo>
                  <a:pt x="63180" y="4880"/>
                </a:moveTo>
                <a:cubicBezTo>
                  <a:pt x="62991" y="4880"/>
                  <a:pt x="62841" y="4730"/>
                  <a:pt x="62841" y="4541"/>
                </a:cubicBezTo>
                <a:cubicBezTo>
                  <a:pt x="62841" y="4353"/>
                  <a:pt x="62991" y="4183"/>
                  <a:pt x="63180" y="4183"/>
                </a:cubicBezTo>
                <a:cubicBezTo>
                  <a:pt x="63368" y="4183"/>
                  <a:pt x="63519" y="4353"/>
                  <a:pt x="63519" y="4541"/>
                </a:cubicBezTo>
                <a:cubicBezTo>
                  <a:pt x="63519" y="4730"/>
                  <a:pt x="63368" y="4880"/>
                  <a:pt x="63180" y="4880"/>
                </a:cubicBezTo>
                <a:close/>
                <a:moveTo>
                  <a:pt x="63180" y="2883"/>
                </a:moveTo>
                <a:cubicBezTo>
                  <a:pt x="63029" y="2883"/>
                  <a:pt x="62897" y="2751"/>
                  <a:pt x="62897" y="2582"/>
                </a:cubicBezTo>
                <a:cubicBezTo>
                  <a:pt x="62897" y="2412"/>
                  <a:pt x="63029" y="2280"/>
                  <a:pt x="63180" y="2280"/>
                </a:cubicBezTo>
                <a:cubicBezTo>
                  <a:pt x="63349" y="2280"/>
                  <a:pt x="63481" y="2412"/>
                  <a:pt x="63481" y="2582"/>
                </a:cubicBezTo>
                <a:cubicBezTo>
                  <a:pt x="63481" y="2751"/>
                  <a:pt x="63349" y="2883"/>
                  <a:pt x="63180" y="2883"/>
                </a:cubicBezTo>
                <a:close/>
                <a:moveTo>
                  <a:pt x="63180" y="923"/>
                </a:moveTo>
                <a:cubicBezTo>
                  <a:pt x="63029" y="923"/>
                  <a:pt x="62897" y="792"/>
                  <a:pt x="62897" y="622"/>
                </a:cubicBezTo>
                <a:cubicBezTo>
                  <a:pt x="62897" y="452"/>
                  <a:pt x="63029" y="321"/>
                  <a:pt x="63180" y="321"/>
                </a:cubicBezTo>
                <a:cubicBezTo>
                  <a:pt x="63349" y="321"/>
                  <a:pt x="63481" y="452"/>
                  <a:pt x="63481" y="622"/>
                </a:cubicBezTo>
                <a:cubicBezTo>
                  <a:pt x="63481" y="792"/>
                  <a:pt x="63349" y="923"/>
                  <a:pt x="63180" y="923"/>
                </a:cubicBezTo>
                <a:close/>
                <a:moveTo>
                  <a:pt x="61220" y="52044"/>
                </a:moveTo>
                <a:cubicBezTo>
                  <a:pt x="60956" y="52044"/>
                  <a:pt x="60749" y="51836"/>
                  <a:pt x="60749" y="51573"/>
                </a:cubicBezTo>
                <a:cubicBezTo>
                  <a:pt x="60749" y="51309"/>
                  <a:pt x="60956" y="51102"/>
                  <a:pt x="61220" y="51102"/>
                </a:cubicBezTo>
                <a:cubicBezTo>
                  <a:pt x="61484" y="51102"/>
                  <a:pt x="61691" y="51309"/>
                  <a:pt x="61691" y="51573"/>
                </a:cubicBezTo>
                <a:cubicBezTo>
                  <a:pt x="61691" y="51836"/>
                  <a:pt x="61484" y="52044"/>
                  <a:pt x="61220" y="52044"/>
                </a:cubicBezTo>
                <a:close/>
                <a:moveTo>
                  <a:pt x="61220" y="50084"/>
                </a:moveTo>
                <a:cubicBezTo>
                  <a:pt x="60975" y="50084"/>
                  <a:pt x="60768" y="49877"/>
                  <a:pt x="60768" y="49613"/>
                </a:cubicBezTo>
                <a:cubicBezTo>
                  <a:pt x="60768" y="49368"/>
                  <a:pt x="60975" y="49161"/>
                  <a:pt x="61220" y="49161"/>
                </a:cubicBezTo>
                <a:cubicBezTo>
                  <a:pt x="61465" y="49161"/>
                  <a:pt x="61672" y="49368"/>
                  <a:pt x="61672" y="49613"/>
                </a:cubicBezTo>
                <a:cubicBezTo>
                  <a:pt x="61672" y="49877"/>
                  <a:pt x="61465" y="50084"/>
                  <a:pt x="61220" y="50084"/>
                </a:cubicBezTo>
                <a:close/>
                <a:moveTo>
                  <a:pt x="61220" y="48106"/>
                </a:moveTo>
                <a:cubicBezTo>
                  <a:pt x="60975" y="48106"/>
                  <a:pt x="60768" y="47898"/>
                  <a:pt x="60768" y="47653"/>
                </a:cubicBezTo>
                <a:cubicBezTo>
                  <a:pt x="60768" y="47390"/>
                  <a:pt x="60975" y="47182"/>
                  <a:pt x="61220" y="47182"/>
                </a:cubicBezTo>
                <a:cubicBezTo>
                  <a:pt x="61465" y="47182"/>
                  <a:pt x="61672" y="47390"/>
                  <a:pt x="61672" y="47653"/>
                </a:cubicBezTo>
                <a:cubicBezTo>
                  <a:pt x="61672" y="47898"/>
                  <a:pt x="61465" y="48106"/>
                  <a:pt x="61220" y="48106"/>
                </a:cubicBezTo>
                <a:close/>
                <a:moveTo>
                  <a:pt x="61220" y="46127"/>
                </a:moveTo>
                <a:cubicBezTo>
                  <a:pt x="60994" y="46127"/>
                  <a:pt x="60787" y="45939"/>
                  <a:pt x="60787" y="45694"/>
                </a:cubicBezTo>
                <a:cubicBezTo>
                  <a:pt x="60787" y="45449"/>
                  <a:pt x="60994" y="45260"/>
                  <a:pt x="61220" y="45260"/>
                </a:cubicBezTo>
                <a:cubicBezTo>
                  <a:pt x="61465" y="45260"/>
                  <a:pt x="61653" y="45449"/>
                  <a:pt x="61653" y="45694"/>
                </a:cubicBezTo>
                <a:cubicBezTo>
                  <a:pt x="61653" y="45939"/>
                  <a:pt x="61465" y="46127"/>
                  <a:pt x="61220" y="46127"/>
                </a:cubicBezTo>
                <a:close/>
                <a:moveTo>
                  <a:pt x="61220" y="44186"/>
                </a:moveTo>
                <a:cubicBezTo>
                  <a:pt x="60994" y="44186"/>
                  <a:pt x="60787" y="43979"/>
                  <a:pt x="60787" y="43734"/>
                </a:cubicBezTo>
                <a:cubicBezTo>
                  <a:pt x="60787" y="43489"/>
                  <a:pt x="60994" y="43301"/>
                  <a:pt x="61220" y="43301"/>
                </a:cubicBezTo>
                <a:cubicBezTo>
                  <a:pt x="61465" y="43301"/>
                  <a:pt x="61653" y="43489"/>
                  <a:pt x="61653" y="43734"/>
                </a:cubicBezTo>
                <a:cubicBezTo>
                  <a:pt x="61653" y="43979"/>
                  <a:pt x="61465" y="44186"/>
                  <a:pt x="61220" y="44186"/>
                </a:cubicBezTo>
                <a:close/>
                <a:moveTo>
                  <a:pt x="61220" y="42208"/>
                </a:moveTo>
                <a:cubicBezTo>
                  <a:pt x="60994" y="42208"/>
                  <a:pt x="60805" y="42019"/>
                  <a:pt x="60805" y="41774"/>
                </a:cubicBezTo>
                <a:cubicBezTo>
                  <a:pt x="60805" y="41548"/>
                  <a:pt x="60994" y="41360"/>
                  <a:pt x="61220" y="41360"/>
                </a:cubicBezTo>
                <a:cubicBezTo>
                  <a:pt x="61465" y="41360"/>
                  <a:pt x="61653" y="41548"/>
                  <a:pt x="61653" y="41774"/>
                </a:cubicBezTo>
                <a:cubicBezTo>
                  <a:pt x="61653" y="42019"/>
                  <a:pt x="61465" y="42208"/>
                  <a:pt x="61220" y="42208"/>
                </a:cubicBezTo>
                <a:close/>
                <a:moveTo>
                  <a:pt x="61220" y="40229"/>
                </a:moveTo>
                <a:cubicBezTo>
                  <a:pt x="60994" y="40229"/>
                  <a:pt x="60805" y="40041"/>
                  <a:pt x="60805" y="39815"/>
                </a:cubicBezTo>
                <a:cubicBezTo>
                  <a:pt x="60805" y="39589"/>
                  <a:pt x="60994" y="39400"/>
                  <a:pt x="61220" y="39400"/>
                </a:cubicBezTo>
                <a:cubicBezTo>
                  <a:pt x="61465" y="39400"/>
                  <a:pt x="61653" y="39589"/>
                  <a:pt x="61653" y="39815"/>
                </a:cubicBezTo>
                <a:cubicBezTo>
                  <a:pt x="61653" y="40041"/>
                  <a:pt x="61465" y="40229"/>
                  <a:pt x="61220" y="40229"/>
                </a:cubicBezTo>
                <a:close/>
                <a:moveTo>
                  <a:pt x="61220" y="38251"/>
                </a:moveTo>
                <a:cubicBezTo>
                  <a:pt x="61013" y="38251"/>
                  <a:pt x="60824" y="38062"/>
                  <a:pt x="60824" y="37855"/>
                </a:cubicBezTo>
                <a:cubicBezTo>
                  <a:pt x="60824" y="37629"/>
                  <a:pt x="61013" y="37459"/>
                  <a:pt x="61220" y="37459"/>
                </a:cubicBezTo>
                <a:cubicBezTo>
                  <a:pt x="61446" y="37459"/>
                  <a:pt x="61635" y="37629"/>
                  <a:pt x="61635" y="37855"/>
                </a:cubicBezTo>
                <a:cubicBezTo>
                  <a:pt x="61635" y="38062"/>
                  <a:pt x="61446" y="38251"/>
                  <a:pt x="61220" y="38251"/>
                </a:cubicBezTo>
                <a:close/>
                <a:moveTo>
                  <a:pt x="61220" y="36291"/>
                </a:moveTo>
                <a:cubicBezTo>
                  <a:pt x="61013" y="36291"/>
                  <a:pt x="60824" y="36103"/>
                  <a:pt x="60824" y="35895"/>
                </a:cubicBezTo>
                <a:cubicBezTo>
                  <a:pt x="60824" y="35669"/>
                  <a:pt x="61013" y="35500"/>
                  <a:pt x="61220" y="35500"/>
                </a:cubicBezTo>
                <a:cubicBezTo>
                  <a:pt x="61446" y="35500"/>
                  <a:pt x="61635" y="35669"/>
                  <a:pt x="61635" y="35895"/>
                </a:cubicBezTo>
                <a:cubicBezTo>
                  <a:pt x="61635" y="36103"/>
                  <a:pt x="61446" y="36291"/>
                  <a:pt x="61220" y="36291"/>
                </a:cubicBezTo>
                <a:close/>
                <a:moveTo>
                  <a:pt x="61220" y="34332"/>
                </a:moveTo>
                <a:cubicBezTo>
                  <a:pt x="61013" y="34332"/>
                  <a:pt x="60824" y="34162"/>
                  <a:pt x="60824" y="33936"/>
                </a:cubicBezTo>
                <a:cubicBezTo>
                  <a:pt x="60824" y="33710"/>
                  <a:pt x="61013" y="33521"/>
                  <a:pt x="61220" y="33521"/>
                </a:cubicBezTo>
                <a:cubicBezTo>
                  <a:pt x="61446" y="33521"/>
                  <a:pt x="61635" y="33710"/>
                  <a:pt x="61635" y="33936"/>
                </a:cubicBezTo>
                <a:cubicBezTo>
                  <a:pt x="61635" y="34162"/>
                  <a:pt x="61446" y="34332"/>
                  <a:pt x="61220" y="34332"/>
                </a:cubicBezTo>
                <a:close/>
                <a:moveTo>
                  <a:pt x="61220" y="31581"/>
                </a:moveTo>
                <a:cubicBezTo>
                  <a:pt x="61446" y="31581"/>
                  <a:pt x="61616" y="31750"/>
                  <a:pt x="61616" y="31976"/>
                </a:cubicBezTo>
                <a:cubicBezTo>
                  <a:pt x="61616" y="32183"/>
                  <a:pt x="61446" y="32372"/>
                  <a:pt x="61220" y="32372"/>
                </a:cubicBezTo>
                <a:cubicBezTo>
                  <a:pt x="61013" y="32372"/>
                  <a:pt x="60843" y="32183"/>
                  <a:pt x="60843" y="31976"/>
                </a:cubicBezTo>
                <a:cubicBezTo>
                  <a:pt x="60843" y="31750"/>
                  <a:pt x="61013" y="31581"/>
                  <a:pt x="61220" y="31581"/>
                </a:cubicBezTo>
                <a:close/>
                <a:moveTo>
                  <a:pt x="61220" y="29621"/>
                </a:moveTo>
                <a:cubicBezTo>
                  <a:pt x="61446" y="29621"/>
                  <a:pt x="61616" y="29790"/>
                  <a:pt x="61616" y="29998"/>
                </a:cubicBezTo>
                <a:cubicBezTo>
                  <a:pt x="61616" y="30224"/>
                  <a:pt x="61446" y="30393"/>
                  <a:pt x="61220" y="30393"/>
                </a:cubicBezTo>
                <a:cubicBezTo>
                  <a:pt x="61013" y="30393"/>
                  <a:pt x="60843" y="30224"/>
                  <a:pt x="60843" y="29998"/>
                </a:cubicBezTo>
                <a:cubicBezTo>
                  <a:pt x="60843" y="29790"/>
                  <a:pt x="61013" y="29621"/>
                  <a:pt x="61220" y="29621"/>
                </a:cubicBezTo>
                <a:close/>
                <a:moveTo>
                  <a:pt x="61220" y="28453"/>
                </a:moveTo>
                <a:cubicBezTo>
                  <a:pt x="61013" y="28453"/>
                  <a:pt x="60824" y="28264"/>
                  <a:pt x="60824" y="28057"/>
                </a:cubicBezTo>
                <a:cubicBezTo>
                  <a:pt x="60824" y="27831"/>
                  <a:pt x="61013" y="27642"/>
                  <a:pt x="61220" y="27642"/>
                </a:cubicBezTo>
                <a:cubicBezTo>
                  <a:pt x="61446" y="27642"/>
                  <a:pt x="61635" y="27831"/>
                  <a:pt x="61635" y="28057"/>
                </a:cubicBezTo>
                <a:cubicBezTo>
                  <a:pt x="61635" y="28264"/>
                  <a:pt x="61446" y="28453"/>
                  <a:pt x="61220" y="28453"/>
                </a:cubicBezTo>
                <a:close/>
                <a:moveTo>
                  <a:pt x="61220" y="26493"/>
                </a:moveTo>
                <a:cubicBezTo>
                  <a:pt x="61013" y="26493"/>
                  <a:pt x="60824" y="26323"/>
                  <a:pt x="60824" y="26097"/>
                </a:cubicBezTo>
                <a:cubicBezTo>
                  <a:pt x="60824" y="25871"/>
                  <a:pt x="61013" y="25683"/>
                  <a:pt x="61220" y="25683"/>
                </a:cubicBezTo>
                <a:cubicBezTo>
                  <a:pt x="61446" y="25683"/>
                  <a:pt x="61635" y="25871"/>
                  <a:pt x="61635" y="26097"/>
                </a:cubicBezTo>
                <a:cubicBezTo>
                  <a:pt x="61635" y="26323"/>
                  <a:pt x="61446" y="26493"/>
                  <a:pt x="61220" y="26493"/>
                </a:cubicBezTo>
                <a:close/>
                <a:moveTo>
                  <a:pt x="61220" y="24533"/>
                </a:moveTo>
                <a:cubicBezTo>
                  <a:pt x="61013" y="24533"/>
                  <a:pt x="60824" y="24345"/>
                  <a:pt x="60824" y="24138"/>
                </a:cubicBezTo>
                <a:cubicBezTo>
                  <a:pt x="60824" y="23912"/>
                  <a:pt x="61013" y="23742"/>
                  <a:pt x="61220" y="23742"/>
                </a:cubicBezTo>
                <a:cubicBezTo>
                  <a:pt x="61446" y="23742"/>
                  <a:pt x="61635" y="23912"/>
                  <a:pt x="61635" y="24138"/>
                </a:cubicBezTo>
                <a:cubicBezTo>
                  <a:pt x="61635" y="24345"/>
                  <a:pt x="61446" y="24533"/>
                  <a:pt x="61220" y="24533"/>
                </a:cubicBezTo>
                <a:close/>
                <a:moveTo>
                  <a:pt x="61220" y="22536"/>
                </a:moveTo>
                <a:cubicBezTo>
                  <a:pt x="61013" y="22536"/>
                  <a:pt x="60843" y="22366"/>
                  <a:pt x="60843" y="22159"/>
                </a:cubicBezTo>
                <a:cubicBezTo>
                  <a:pt x="60843" y="21971"/>
                  <a:pt x="61013" y="21801"/>
                  <a:pt x="61220" y="21801"/>
                </a:cubicBezTo>
                <a:cubicBezTo>
                  <a:pt x="61427" y="21801"/>
                  <a:pt x="61597" y="21971"/>
                  <a:pt x="61597" y="22159"/>
                </a:cubicBezTo>
                <a:cubicBezTo>
                  <a:pt x="61597" y="22366"/>
                  <a:pt x="61427" y="22536"/>
                  <a:pt x="61220" y="22536"/>
                </a:cubicBezTo>
                <a:close/>
                <a:moveTo>
                  <a:pt x="61220" y="20576"/>
                </a:moveTo>
                <a:cubicBezTo>
                  <a:pt x="61013" y="20576"/>
                  <a:pt x="60843" y="20426"/>
                  <a:pt x="60843" y="20218"/>
                </a:cubicBezTo>
                <a:cubicBezTo>
                  <a:pt x="60843" y="20011"/>
                  <a:pt x="61013" y="19842"/>
                  <a:pt x="61220" y="19842"/>
                </a:cubicBezTo>
                <a:cubicBezTo>
                  <a:pt x="61427" y="19842"/>
                  <a:pt x="61597" y="20011"/>
                  <a:pt x="61597" y="20218"/>
                </a:cubicBezTo>
                <a:cubicBezTo>
                  <a:pt x="61597" y="20426"/>
                  <a:pt x="61427" y="20576"/>
                  <a:pt x="61220" y="20576"/>
                </a:cubicBezTo>
                <a:close/>
                <a:moveTo>
                  <a:pt x="61220" y="18617"/>
                </a:moveTo>
                <a:cubicBezTo>
                  <a:pt x="61013" y="18617"/>
                  <a:pt x="60843" y="18447"/>
                  <a:pt x="60843" y="18240"/>
                </a:cubicBezTo>
                <a:cubicBezTo>
                  <a:pt x="60843" y="18033"/>
                  <a:pt x="61013" y="17863"/>
                  <a:pt x="61220" y="17863"/>
                </a:cubicBezTo>
                <a:cubicBezTo>
                  <a:pt x="61427" y="17863"/>
                  <a:pt x="61597" y="18033"/>
                  <a:pt x="61597" y="18240"/>
                </a:cubicBezTo>
                <a:cubicBezTo>
                  <a:pt x="61597" y="18447"/>
                  <a:pt x="61427" y="18617"/>
                  <a:pt x="61220" y="18617"/>
                </a:cubicBezTo>
                <a:close/>
                <a:moveTo>
                  <a:pt x="61220" y="16657"/>
                </a:moveTo>
                <a:cubicBezTo>
                  <a:pt x="61013" y="16657"/>
                  <a:pt x="60843" y="16488"/>
                  <a:pt x="60843" y="16280"/>
                </a:cubicBezTo>
                <a:cubicBezTo>
                  <a:pt x="60843" y="16073"/>
                  <a:pt x="61013" y="15903"/>
                  <a:pt x="61220" y="15903"/>
                </a:cubicBezTo>
                <a:cubicBezTo>
                  <a:pt x="61427" y="15903"/>
                  <a:pt x="61597" y="16073"/>
                  <a:pt x="61597" y="16280"/>
                </a:cubicBezTo>
                <a:cubicBezTo>
                  <a:pt x="61597" y="16488"/>
                  <a:pt x="61427" y="16657"/>
                  <a:pt x="61220" y="16657"/>
                </a:cubicBezTo>
                <a:close/>
                <a:moveTo>
                  <a:pt x="61220" y="14697"/>
                </a:moveTo>
                <a:cubicBezTo>
                  <a:pt x="61032" y="14697"/>
                  <a:pt x="60862" y="14528"/>
                  <a:pt x="60862" y="14321"/>
                </a:cubicBezTo>
                <a:cubicBezTo>
                  <a:pt x="60862" y="14132"/>
                  <a:pt x="61032" y="13963"/>
                  <a:pt x="61220" y="13963"/>
                </a:cubicBezTo>
                <a:cubicBezTo>
                  <a:pt x="61427" y="13963"/>
                  <a:pt x="61578" y="14132"/>
                  <a:pt x="61578" y="14321"/>
                </a:cubicBezTo>
                <a:cubicBezTo>
                  <a:pt x="61578" y="14528"/>
                  <a:pt x="61427" y="14697"/>
                  <a:pt x="61220" y="14697"/>
                </a:cubicBezTo>
                <a:close/>
                <a:moveTo>
                  <a:pt x="61220" y="10759"/>
                </a:moveTo>
                <a:cubicBezTo>
                  <a:pt x="61032" y="10759"/>
                  <a:pt x="60881" y="10590"/>
                  <a:pt x="60881" y="10401"/>
                </a:cubicBezTo>
                <a:cubicBezTo>
                  <a:pt x="60881" y="10213"/>
                  <a:pt x="61032" y="10043"/>
                  <a:pt x="61220" y="10043"/>
                </a:cubicBezTo>
                <a:cubicBezTo>
                  <a:pt x="61408" y="10043"/>
                  <a:pt x="61559" y="10213"/>
                  <a:pt x="61559" y="10401"/>
                </a:cubicBezTo>
                <a:cubicBezTo>
                  <a:pt x="61559" y="10590"/>
                  <a:pt x="61408" y="10759"/>
                  <a:pt x="61220" y="10759"/>
                </a:cubicBezTo>
                <a:close/>
                <a:moveTo>
                  <a:pt x="61220" y="12700"/>
                </a:moveTo>
                <a:cubicBezTo>
                  <a:pt x="61032" y="12700"/>
                  <a:pt x="60881" y="12549"/>
                  <a:pt x="60881" y="12361"/>
                </a:cubicBezTo>
                <a:cubicBezTo>
                  <a:pt x="60881" y="12173"/>
                  <a:pt x="61032" y="12022"/>
                  <a:pt x="61220" y="12022"/>
                </a:cubicBezTo>
                <a:cubicBezTo>
                  <a:pt x="61408" y="12022"/>
                  <a:pt x="61559" y="12173"/>
                  <a:pt x="61559" y="12361"/>
                </a:cubicBezTo>
                <a:cubicBezTo>
                  <a:pt x="61559" y="12549"/>
                  <a:pt x="61408" y="12700"/>
                  <a:pt x="61220" y="12700"/>
                </a:cubicBezTo>
                <a:close/>
                <a:moveTo>
                  <a:pt x="61220" y="8819"/>
                </a:moveTo>
                <a:cubicBezTo>
                  <a:pt x="61013" y="8819"/>
                  <a:pt x="60862" y="8649"/>
                  <a:pt x="60862" y="8461"/>
                </a:cubicBezTo>
                <a:cubicBezTo>
                  <a:pt x="60862" y="8253"/>
                  <a:pt x="61013" y="8084"/>
                  <a:pt x="61220" y="8084"/>
                </a:cubicBezTo>
                <a:cubicBezTo>
                  <a:pt x="61427" y="8084"/>
                  <a:pt x="61597" y="8253"/>
                  <a:pt x="61597" y="8461"/>
                </a:cubicBezTo>
                <a:cubicBezTo>
                  <a:pt x="61597" y="8649"/>
                  <a:pt x="61427" y="8819"/>
                  <a:pt x="61220" y="8819"/>
                </a:cubicBezTo>
                <a:close/>
                <a:moveTo>
                  <a:pt x="61220" y="6859"/>
                </a:moveTo>
                <a:cubicBezTo>
                  <a:pt x="61013" y="6859"/>
                  <a:pt x="60862" y="6689"/>
                  <a:pt x="60862" y="6482"/>
                </a:cubicBezTo>
                <a:cubicBezTo>
                  <a:pt x="60862" y="6294"/>
                  <a:pt x="61013" y="6124"/>
                  <a:pt x="61220" y="6124"/>
                </a:cubicBezTo>
                <a:cubicBezTo>
                  <a:pt x="61427" y="6124"/>
                  <a:pt x="61597" y="6294"/>
                  <a:pt x="61597" y="6482"/>
                </a:cubicBezTo>
                <a:cubicBezTo>
                  <a:pt x="61597" y="6689"/>
                  <a:pt x="61427" y="6859"/>
                  <a:pt x="61220" y="6859"/>
                </a:cubicBezTo>
                <a:close/>
                <a:moveTo>
                  <a:pt x="61220" y="4899"/>
                </a:moveTo>
                <a:cubicBezTo>
                  <a:pt x="61013" y="4899"/>
                  <a:pt x="60862" y="4730"/>
                  <a:pt x="60862" y="4522"/>
                </a:cubicBezTo>
                <a:cubicBezTo>
                  <a:pt x="60862" y="4315"/>
                  <a:pt x="61013" y="4164"/>
                  <a:pt x="61220" y="4164"/>
                </a:cubicBezTo>
                <a:cubicBezTo>
                  <a:pt x="61427" y="4164"/>
                  <a:pt x="61597" y="4315"/>
                  <a:pt x="61597" y="4522"/>
                </a:cubicBezTo>
                <a:cubicBezTo>
                  <a:pt x="61597" y="4730"/>
                  <a:pt x="61427" y="4899"/>
                  <a:pt x="61220" y="4899"/>
                </a:cubicBezTo>
                <a:close/>
                <a:moveTo>
                  <a:pt x="61220" y="2921"/>
                </a:moveTo>
                <a:cubicBezTo>
                  <a:pt x="61032" y="2921"/>
                  <a:pt x="60862" y="2751"/>
                  <a:pt x="60862" y="2563"/>
                </a:cubicBezTo>
                <a:cubicBezTo>
                  <a:pt x="60862" y="2374"/>
                  <a:pt x="61032" y="2224"/>
                  <a:pt x="61220" y="2224"/>
                </a:cubicBezTo>
                <a:cubicBezTo>
                  <a:pt x="61427" y="2224"/>
                  <a:pt x="61578" y="2374"/>
                  <a:pt x="61578" y="2563"/>
                </a:cubicBezTo>
                <a:cubicBezTo>
                  <a:pt x="61578" y="2751"/>
                  <a:pt x="61427" y="2921"/>
                  <a:pt x="61220" y="2921"/>
                </a:cubicBezTo>
                <a:close/>
                <a:moveTo>
                  <a:pt x="61220" y="923"/>
                </a:moveTo>
                <a:cubicBezTo>
                  <a:pt x="61050" y="923"/>
                  <a:pt x="60900" y="773"/>
                  <a:pt x="60900" y="603"/>
                </a:cubicBezTo>
                <a:cubicBezTo>
                  <a:pt x="60900" y="415"/>
                  <a:pt x="61050" y="283"/>
                  <a:pt x="61220" y="283"/>
                </a:cubicBezTo>
                <a:cubicBezTo>
                  <a:pt x="61408" y="283"/>
                  <a:pt x="61559" y="415"/>
                  <a:pt x="61559" y="603"/>
                </a:cubicBezTo>
                <a:cubicBezTo>
                  <a:pt x="61559" y="773"/>
                  <a:pt x="61408" y="923"/>
                  <a:pt x="61220" y="923"/>
                </a:cubicBezTo>
                <a:close/>
                <a:moveTo>
                  <a:pt x="59279" y="54003"/>
                </a:moveTo>
                <a:cubicBezTo>
                  <a:pt x="59015" y="54003"/>
                  <a:pt x="58789" y="53796"/>
                  <a:pt x="58789" y="53532"/>
                </a:cubicBezTo>
                <a:cubicBezTo>
                  <a:pt x="58789" y="53268"/>
                  <a:pt x="59015" y="53061"/>
                  <a:pt x="59279" y="53061"/>
                </a:cubicBezTo>
                <a:cubicBezTo>
                  <a:pt x="59524" y="53061"/>
                  <a:pt x="59750" y="53268"/>
                  <a:pt x="59750" y="53532"/>
                </a:cubicBezTo>
                <a:cubicBezTo>
                  <a:pt x="59750" y="53777"/>
                  <a:pt x="59524" y="54003"/>
                  <a:pt x="59279" y="54003"/>
                </a:cubicBezTo>
                <a:close/>
                <a:moveTo>
                  <a:pt x="59260" y="52025"/>
                </a:moveTo>
                <a:cubicBezTo>
                  <a:pt x="59015" y="52025"/>
                  <a:pt x="58808" y="51818"/>
                  <a:pt x="58808" y="51554"/>
                </a:cubicBezTo>
                <a:cubicBezTo>
                  <a:pt x="58808" y="51309"/>
                  <a:pt x="59015" y="51102"/>
                  <a:pt x="59260" y="51102"/>
                </a:cubicBezTo>
                <a:cubicBezTo>
                  <a:pt x="59524" y="51102"/>
                  <a:pt x="59731" y="51309"/>
                  <a:pt x="59731" y="51554"/>
                </a:cubicBezTo>
                <a:cubicBezTo>
                  <a:pt x="59731" y="51818"/>
                  <a:pt x="59524" y="52025"/>
                  <a:pt x="59260" y="52025"/>
                </a:cubicBezTo>
                <a:close/>
                <a:moveTo>
                  <a:pt x="59260" y="50065"/>
                </a:moveTo>
                <a:cubicBezTo>
                  <a:pt x="59015" y="50065"/>
                  <a:pt x="58808" y="49858"/>
                  <a:pt x="58808" y="49613"/>
                </a:cubicBezTo>
                <a:cubicBezTo>
                  <a:pt x="58808" y="49349"/>
                  <a:pt x="59015" y="49142"/>
                  <a:pt x="59260" y="49142"/>
                </a:cubicBezTo>
                <a:cubicBezTo>
                  <a:pt x="59524" y="49142"/>
                  <a:pt x="59731" y="49349"/>
                  <a:pt x="59731" y="49613"/>
                </a:cubicBezTo>
                <a:cubicBezTo>
                  <a:pt x="59731" y="49858"/>
                  <a:pt x="59524" y="50065"/>
                  <a:pt x="59260" y="50065"/>
                </a:cubicBezTo>
                <a:close/>
                <a:moveTo>
                  <a:pt x="59260" y="48106"/>
                </a:moveTo>
                <a:cubicBezTo>
                  <a:pt x="59015" y="48106"/>
                  <a:pt x="58808" y="47898"/>
                  <a:pt x="58808" y="47634"/>
                </a:cubicBezTo>
                <a:cubicBezTo>
                  <a:pt x="58808" y="47390"/>
                  <a:pt x="59015" y="47182"/>
                  <a:pt x="59260" y="47182"/>
                </a:cubicBezTo>
                <a:cubicBezTo>
                  <a:pt x="59524" y="47182"/>
                  <a:pt x="59731" y="47390"/>
                  <a:pt x="59731" y="47634"/>
                </a:cubicBezTo>
                <a:cubicBezTo>
                  <a:pt x="59731" y="47898"/>
                  <a:pt x="59524" y="48106"/>
                  <a:pt x="59260" y="48106"/>
                </a:cubicBezTo>
                <a:close/>
                <a:moveTo>
                  <a:pt x="59260" y="46108"/>
                </a:moveTo>
                <a:cubicBezTo>
                  <a:pt x="59015" y="46108"/>
                  <a:pt x="58827" y="45920"/>
                  <a:pt x="58827" y="45675"/>
                </a:cubicBezTo>
                <a:cubicBezTo>
                  <a:pt x="58827" y="45449"/>
                  <a:pt x="59015" y="45241"/>
                  <a:pt x="59260" y="45241"/>
                </a:cubicBezTo>
                <a:cubicBezTo>
                  <a:pt x="59505" y="45241"/>
                  <a:pt x="59694" y="45449"/>
                  <a:pt x="59694" y="45675"/>
                </a:cubicBezTo>
                <a:cubicBezTo>
                  <a:pt x="59694" y="45920"/>
                  <a:pt x="59505" y="46108"/>
                  <a:pt x="59260" y="46108"/>
                </a:cubicBezTo>
                <a:close/>
                <a:moveTo>
                  <a:pt x="59260" y="44167"/>
                </a:moveTo>
                <a:cubicBezTo>
                  <a:pt x="59015" y="44167"/>
                  <a:pt x="58827" y="43979"/>
                  <a:pt x="58827" y="43734"/>
                </a:cubicBezTo>
                <a:cubicBezTo>
                  <a:pt x="58827" y="43489"/>
                  <a:pt x="59015" y="43282"/>
                  <a:pt x="59260" y="43282"/>
                </a:cubicBezTo>
                <a:cubicBezTo>
                  <a:pt x="59505" y="43282"/>
                  <a:pt x="59694" y="43489"/>
                  <a:pt x="59694" y="43734"/>
                </a:cubicBezTo>
                <a:cubicBezTo>
                  <a:pt x="59694" y="43979"/>
                  <a:pt x="59505" y="44167"/>
                  <a:pt x="59260" y="44167"/>
                </a:cubicBezTo>
                <a:close/>
                <a:moveTo>
                  <a:pt x="59260" y="42189"/>
                </a:moveTo>
                <a:cubicBezTo>
                  <a:pt x="59034" y="42189"/>
                  <a:pt x="58846" y="42001"/>
                  <a:pt x="58846" y="41774"/>
                </a:cubicBezTo>
                <a:cubicBezTo>
                  <a:pt x="58846" y="41529"/>
                  <a:pt x="59034" y="41341"/>
                  <a:pt x="59260" y="41341"/>
                </a:cubicBezTo>
                <a:cubicBezTo>
                  <a:pt x="59505" y="41341"/>
                  <a:pt x="59694" y="41529"/>
                  <a:pt x="59694" y="41774"/>
                </a:cubicBezTo>
                <a:cubicBezTo>
                  <a:pt x="59694" y="42001"/>
                  <a:pt x="59505" y="42189"/>
                  <a:pt x="59260" y="42189"/>
                </a:cubicBezTo>
                <a:close/>
                <a:moveTo>
                  <a:pt x="59279" y="40210"/>
                </a:moveTo>
                <a:cubicBezTo>
                  <a:pt x="59034" y="40210"/>
                  <a:pt x="58865" y="40022"/>
                  <a:pt x="58865" y="39796"/>
                </a:cubicBezTo>
                <a:cubicBezTo>
                  <a:pt x="58865" y="39570"/>
                  <a:pt x="59034" y="39400"/>
                  <a:pt x="59279" y="39400"/>
                </a:cubicBezTo>
                <a:cubicBezTo>
                  <a:pt x="59505" y="39400"/>
                  <a:pt x="59675" y="39570"/>
                  <a:pt x="59675" y="39796"/>
                </a:cubicBezTo>
                <a:cubicBezTo>
                  <a:pt x="59675" y="40022"/>
                  <a:pt x="59505" y="40210"/>
                  <a:pt x="59279" y="40210"/>
                </a:cubicBezTo>
                <a:close/>
                <a:moveTo>
                  <a:pt x="59279" y="38251"/>
                </a:moveTo>
                <a:cubicBezTo>
                  <a:pt x="59034" y="38251"/>
                  <a:pt x="58865" y="38062"/>
                  <a:pt x="58865" y="37836"/>
                </a:cubicBezTo>
                <a:cubicBezTo>
                  <a:pt x="58865" y="37610"/>
                  <a:pt x="59034" y="37422"/>
                  <a:pt x="59279" y="37422"/>
                </a:cubicBezTo>
                <a:cubicBezTo>
                  <a:pt x="59505" y="37422"/>
                  <a:pt x="59675" y="37610"/>
                  <a:pt x="59675" y="37836"/>
                </a:cubicBezTo>
                <a:cubicBezTo>
                  <a:pt x="59675" y="38062"/>
                  <a:pt x="59505" y="38251"/>
                  <a:pt x="59279" y="38251"/>
                </a:cubicBezTo>
                <a:close/>
                <a:moveTo>
                  <a:pt x="59260" y="36272"/>
                </a:moveTo>
                <a:cubicBezTo>
                  <a:pt x="59034" y="36272"/>
                  <a:pt x="58865" y="36103"/>
                  <a:pt x="58865" y="35877"/>
                </a:cubicBezTo>
                <a:cubicBezTo>
                  <a:pt x="58865" y="35669"/>
                  <a:pt x="59034" y="35481"/>
                  <a:pt x="59260" y="35481"/>
                </a:cubicBezTo>
                <a:cubicBezTo>
                  <a:pt x="59487" y="35481"/>
                  <a:pt x="59675" y="35669"/>
                  <a:pt x="59675" y="35877"/>
                </a:cubicBezTo>
                <a:cubicBezTo>
                  <a:pt x="59675" y="36103"/>
                  <a:pt x="59487" y="36272"/>
                  <a:pt x="59260" y="36272"/>
                </a:cubicBezTo>
                <a:close/>
                <a:moveTo>
                  <a:pt x="59260" y="34313"/>
                </a:moveTo>
                <a:cubicBezTo>
                  <a:pt x="59034" y="34313"/>
                  <a:pt x="58865" y="34143"/>
                  <a:pt x="58865" y="33917"/>
                </a:cubicBezTo>
                <a:cubicBezTo>
                  <a:pt x="58865" y="33691"/>
                  <a:pt x="59034" y="33521"/>
                  <a:pt x="59260" y="33521"/>
                </a:cubicBezTo>
                <a:cubicBezTo>
                  <a:pt x="59487" y="33521"/>
                  <a:pt x="59675" y="33691"/>
                  <a:pt x="59675" y="33917"/>
                </a:cubicBezTo>
                <a:cubicBezTo>
                  <a:pt x="59675" y="34143"/>
                  <a:pt x="59487" y="34313"/>
                  <a:pt x="59260" y="34313"/>
                </a:cubicBezTo>
                <a:close/>
                <a:moveTo>
                  <a:pt x="59260" y="32353"/>
                </a:moveTo>
                <a:cubicBezTo>
                  <a:pt x="59053" y="32353"/>
                  <a:pt x="58865" y="32183"/>
                  <a:pt x="58865" y="31957"/>
                </a:cubicBezTo>
                <a:cubicBezTo>
                  <a:pt x="58865" y="31731"/>
                  <a:pt x="59053" y="31562"/>
                  <a:pt x="59260" y="31562"/>
                </a:cubicBezTo>
                <a:cubicBezTo>
                  <a:pt x="59487" y="31562"/>
                  <a:pt x="59656" y="31731"/>
                  <a:pt x="59656" y="31957"/>
                </a:cubicBezTo>
                <a:cubicBezTo>
                  <a:pt x="59656" y="32183"/>
                  <a:pt x="59487" y="32353"/>
                  <a:pt x="59260" y="32353"/>
                </a:cubicBezTo>
                <a:close/>
                <a:moveTo>
                  <a:pt x="59260" y="30375"/>
                </a:moveTo>
                <a:cubicBezTo>
                  <a:pt x="59053" y="30375"/>
                  <a:pt x="58884" y="30205"/>
                  <a:pt x="58884" y="29998"/>
                </a:cubicBezTo>
                <a:cubicBezTo>
                  <a:pt x="58884" y="29790"/>
                  <a:pt x="59053" y="29621"/>
                  <a:pt x="59260" y="29621"/>
                </a:cubicBezTo>
                <a:cubicBezTo>
                  <a:pt x="59468" y="29621"/>
                  <a:pt x="59637" y="29790"/>
                  <a:pt x="59637" y="29998"/>
                </a:cubicBezTo>
                <a:cubicBezTo>
                  <a:pt x="59637" y="30205"/>
                  <a:pt x="59468" y="30375"/>
                  <a:pt x="59260" y="30375"/>
                </a:cubicBezTo>
                <a:close/>
                <a:moveTo>
                  <a:pt x="59260" y="28415"/>
                </a:moveTo>
                <a:cubicBezTo>
                  <a:pt x="59053" y="28415"/>
                  <a:pt x="58884" y="28245"/>
                  <a:pt x="58884" y="28038"/>
                </a:cubicBezTo>
                <a:cubicBezTo>
                  <a:pt x="58884" y="27831"/>
                  <a:pt x="59053" y="27661"/>
                  <a:pt x="59260" y="27661"/>
                </a:cubicBezTo>
                <a:cubicBezTo>
                  <a:pt x="59468" y="27661"/>
                  <a:pt x="59637" y="27831"/>
                  <a:pt x="59637" y="28038"/>
                </a:cubicBezTo>
                <a:cubicBezTo>
                  <a:pt x="59637" y="28245"/>
                  <a:pt x="59468" y="28415"/>
                  <a:pt x="59260" y="28415"/>
                </a:cubicBezTo>
                <a:close/>
                <a:moveTo>
                  <a:pt x="59260" y="26455"/>
                </a:moveTo>
                <a:cubicBezTo>
                  <a:pt x="59053" y="26455"/>
                  <a:pt x="58884" y="26286"/>
                  <a:pt x="58884" y="26078"/>
                </a:cubicBezTo>
                <a:cubicBezTo>
                  <a:pt x="58884" y="25890"/>
                  <a:pt x="59053" y="25720"/>
                  <a:pt x="59260" y="25720"/>
                </a:cubicBezTo>
                <a:cubicBezTo>
                  <a:pt x="59468" y="25720"/>
                  <a:pt x="59637" y="25890"/>
                  <a:pt x="59637" y="26078"/>
                </a:cubicBezTo>
                <a:cubicBezTo>
                  <a:pt x="59637" y="26286"/>
                  <a:pt x="59468" y="26455"/>
                  <a:pt x="59260" y="26455"/>
                </a:cubicBezTo>
                <a:close/>
                <a:moveTo>
                  <a:pt x="59260" y="24496"/>
                </a:moveTo>
                <a:cubicBezTo>
                  <a:pt x="59053" y="24496"/>
                  <a:pt x="58884" y="24326"/>
                  <a:pt x="58884" y="24119"/>
                </a:cubicBezTo>
                <a:cubicBezTo>
                  <a:pt x="58884" y="23912"/>
                  <a:pt x="59053" y="23742"/>
                  <a:pt x="59260" y="23742"/>
                </a:cubicBezTo>
                <a:cubicBezTo>
                  <a:pt x="59468" y="23742"/>
                  <a:pt x="59637" y="23912"/>
                  <a:pt x="59637" y="24119"/>
                </a:cubicBezTo>
                <a:cubicBezTo>
                  <a:pt x="59637" y="24326"/>
                  <a:pt x="59468" y="24496"/>
                  <a:pt x="59260" y="24496"/>
                </a:cubicBezTo>
                <a:close/>
                <a:moveTo>
                  <a:pt x="59260" y="22536"/>
                </a:moveTo>
                <a:cubicBezTo>
                  <a:pt x="59053" y="22536"/>
                  <a:pt x="58884" y="22366"/>
                  <a:pt x="58884" y="22159"/>
                </a:cubicBezTo>
                <a:cubicBezTo>
                  <a:pt x="58884" y="21952"/>
                  <a:pt x="59053" y="21782"/>
                  <a:pt x="59260" y="21782"/>
                </a:cubicBezTo>
                <a:cubicBezTo>
                  <a:pt x="59468" y="21782"/>
                  <a:pt x="59637" y="21952"/>
                  <a:pt x="59637" y="22159"/>
                </a:cubicBezTo>
                <a:cubicBezTo>
                  <a:pt x="59637" y="22366"/>
                  <a:pt x="59468" y="22536"/>
                  <a:pt x="59260" y="22536"/>
                </a:cubicBezTo>
                <a:close/>
                <a:moveTo>
                  <a:pt x="59260" y="20576"/>
                </a:moveTo>
                <a:cubicBezTo>
                  <a:pt x="59053" y="20576"/>
                  <a:pt x="58884" y="20407"/>
                  <a:pt x="58884" y="20200"/>
                </a:cubicBezTo>
                <a:cubicBezTo>
                  <a:pt x="58884" y="19992"/>
                  <a:pt x="59053" y="19823"/>
                  <a:pt x="59260" y="19823"/>
                </a:cubicBezTo>
                <a:cubicBezTo>
                  <a:pt x="59468" y="19823"/>
                  <a:pt x="59637" y="19992"/>
                  <a:pt x="59637" y="20200"/>
                </a:cubicBezTo>
                <a:cubicBezTo>
                  <a:pt x="59637" y="20407"/>
                  <a:pt x="59468" y="20576"/>
                  <a:pt x="59260" y="20576"/>
                </a:cubicBezTo>
                <a:close/>
                <a:moveTo>
                  <a:pt x="59260" y="18617"/>
                </a:moveTo>
                <a:cubicBezTo>
                  <a:pt x="59053" y="18617"/>
                  <a:pt x="58884" y="18447"/>
                  <a:pt x="58884" y="18240"/>
                </a:cubicBezTo>
                <a:cubicBezTo>
                  <a:pt x="58884" y="18033"/>
                  <a:pt x="59053" y="17863"/>
                  <a:pt x="59260" y="17863"/>
                </a:cubicBezTo>
                <a:cubicBezTo>
                  <a:pt x="59468" y="17863"/>
                  <a:pt x="59637" y="18033"/>
                  <a:pt x="59637" y="18240"/>
                </a:cubicBezTo>
                <a:cubicBezTo>
                  <a:pt x="59637" y="18447"/>
                  <a:pt x="59468" y="18617"/>
                  <a:pt x="59260" y="18617"/>
                </a:cubicBezTo>
                <a:close/>
                <a:moveTo>
                  <a:pt x="59260" y="16638"/>
                </a:moveTo>
                <a:cubicBezTo>
                  <a:pt x="59053" y="16638"/>
                  <a:pt x="58884" y="16469"/>
                  <a:pt x="58884" y="16261"/>
                </a:cubicBezTo>
                <a:cubicBezTo>
                  <a:pt x="58884" y="16073"/>
                  <a:pt x="59053" y="15903"/>
                  <a:pt x="59260" y="15903"/>
                </a:cubicBezTo>
                <a:cubicBezTo>
                  <a:pt x="59468" y="15903"/>
                  <a:pt x="59637" y="16073"/>
                  <a:pt x="59637" y="16261"/>
                </a:cubicBezTo>
                <a:cubicBezTo>
                  <a:pt x="59637" y="16469"/>
                  <a:pt x="59468" y="16638"/>
                  <a:pt x="59260" y="16638"/>
                </a:cubicBezTo>
                <a:close/>
                <a:moveTo>
                  <a:pt x="59279" y="14679"/>
                </a:moveTo>
                <a:cubicBezTo>
                  <a:pt x="59072" y="14679"/>
                  <a:pt x="58902" y="14528"/>
                  <a:pt x="58902" y="14321"/>
                </a:cubicBezTo>
                <a:cubicBezTo>
                  <a:pt x="58902" y="14113"/>
                  <a:pt x="59072" y="13944"/>
                  <a:pt x="59279" y="13944"/>
                </a:cubicBezTo>
                <a:cubicBezTo>
                  <a:pt x="59468" y="13944"/>
                  <a:pt x="59637" y="14113"/>
                  <a:pt x="59637" y="14321"/>
                </a:cubicBezTo>
                <a:cubicBezTo>
                  <a:pt x="59637" y="14528"/>
                  <a:pt x="59468" y="14679"/>
                  <a:pt x="59279" y="14679"/>
                </a:cubicBezTo>
                <a:close/>
                <a:moveTo>
                  <a:pt x="59279" y="12719"/>
                </a:moveTo>
                <a:cubicBezTo>
                  <a:pt x="59072" y="12719"/>
                  <a:pt x="58902" y="12549"/>
                  <a:pt x="58902" y="12361"/>
                </a:cubicBezTo>
                <a:cubicBezTo>
                  <a:pt x="58902" y="12154"/>
                  <a:pt x="59072" y="12003"/>
                  <a:pt x="59279" y="12003"/>
                </a:cubicBezTo>
                <a:cubicBezTo>
                  <a:pt x="59468" y="12003"/>
                  <a:pt x="59637" y="12154"/>
                  <a:pt x="59637" y="12361"/>
                </a:cubicBezTo>
                <a:cubicBezTo>
                  <a:pt x="59637" y="12549"/>
                  <a:pt x="59468" y="12719"/>
                  <a:pt x="59279" y="12719"/>
                </a:cubicBezTo>
                <a:close/>
                <a:moveTo>
                  <a:pt x="59260" y="10759"/>
                </a:moveTo>
                <a:cubicBezTo>
                  <a:pt x="59072" y="10759"/>
                  <a:pt x="58902" y="10590"/>
                  <a:pt x="58902" y="10383"/>
                </a:cubicBezTo>
                <a:cubicBezTo>
                  <a:pt x="58902" y="10194"/>
                  <a:pt x="59072" y="10025"/>
                  <a:pt x="59260" y="10025"/>
                </a:cubicBezTo>
                <a:cubicBezTo>
                  <a:pt x="59468" y="10025"/>
                  <a:pt x="59637" y="10194"/>
                  <a:pt x="59637" y="10383"/>
                </a:cubicBezTo>
                <a:cubicBezTo>
                  <a:pt x="59637" y="10590"/>
                  <a:pt x="59468" y="10759"/>
                  <a:pt x="59260" y="10759"/>
                </a:cubicBezTo>
                <a:close/>
                <a:moveTo>
                  <a:pt x="59260" y="8800"/>
                </a:moveTo>
                <a:cubicBezTo>
                  <a:pt x="59072" y="8800"/>
                  <a:pt x="58902" y="8630"/>
                  <a:pt x="58902" y="8442"/>
                </a:cubicBezTo>
                <a:cubicBezTo>
                  <a:pt x="58902" y="8234"/>
                  <a:pt x="59072" y="8084"/>
                  <a:pt x="59260" y="8084"/>
                </a:cubicBezTo>
                <a:cubicBezTo>
                  <a:pt x="59468" y="8084"/>
                  <a:pt x="59637" y="8234"/>
                  <a:pt x="59637" y="8442"/>
                </a:cubicBezTo>
                <a:cubicBezTo>
                  <a:pt x="59637" y="8630"/>
                  <a:pt x="59468" y="8800"/>
                  <a:pt x="59260" y="8800"/>
                </a:cubicBezTo>
                <a:close/>
                <a:moveTo>
                  <a:pt x="59260" y="6840"/>
                </a:moveTo>
                <a:cubicBezTo>
                  <a:pt x="59072" y="6840"/>
                  <a:pt x="58902" y="6671"/>
                  <a:pt x="58902" y="6482"/>
                </a:cubicBezTo>
                <a:cubicBezTo>
                  <a:pt x="58902" y="6275"/>
                  <a:pt x="59072" y="6105"/>
                  <a:pt x="59260" y="6105"/>
                </a:cubicBezTo>
                <a:cubicBezTo>
                  <a:pt x="59468" y="6105"/>
                  <a:pt x="59637" y="6275"/>
                  <a:pt x="59637" y="6482"/>
                </a:cubicBezTo>
                <a:cubicBezTo>
                  <a:pt x="59637" y="6671"/>
                  <a:pt x="59468" y="6840"/>
                  <a:pt x="59260" y="6840"/>
                </a:cubicBezTo>
                <a:close/>
                <a:moveTo>
                  <a:pt x="59279" y="4862"/>
                </a:moveTo>
                <a:cubicBezTo>
                  <a:pt x="59072" y="4862"/>
                  <a:pt x="58902" y="4711"/>
                  <a:pt x="58902" y="4504"/>
                </a:cubicBezTo>
                <a:cubicBezTo>
                  <a:pt x="58902" y="4315"/>
                  <a:pt x="59072" y="4146"/>
                  <a:pt x="59279" y="4146"/>
                </a:cubicBezTo>
                <a:cubicBezTo>
                  <a:pt x="59468" y="4146"/>
                  <a:pt x="59637" y="4315"/>
                  <a:pt x="59637" y="4504"/>
                </a:cubicBezTo>
                <a:cubicBezTo>
                  <a:pt x="59637" y="4711"/>
                  <a:pt x="59468" y="4862"/>
                  <a:pt x="59279" y="4862"/>
                </a:cubicBezTo>
                <a:close/>
                <a:moveTo>
                  <a:pt x="59260" y="2902"/>
                </a:moveTo>
                <a:cubicBezTo>
                  <a:pt x="59072" y="2902"/>
                  <a:pt x="58902" y="2751"/>
                  <a:pt x="58902" y="2544"/>
                </a:cubicBezTo>
                <a:cubicBezTo>
                  <a:pt x="58902" y="2356"/>
                  <a:pt x="59072" y="2205"/>
                  <a:pt x="59260" y="2205"/>
                </a:cubicBezTo>
                <a:cubicBezTo>
                  <a:pt x="59449" y="2205"/>
                  <a:pt x="59618" y="2356"/>
                  <a:pt x="59618" y="2544"/>
                </a:cubicBezTo>
                <a:cubicBezTo>
                  <a:pt x="59618" y="2751"/>
                  <a:pt x="59449" y="2902"/>
                  <a:pt x="59260" y="2902"/>
                </a:cubicBezTo>
                <a:close/>
                <a:moveTo>
                  <a:pt x="59260" y="942"/>
                </a:moveTo>
                <a:cubicBezTo>
                  <a:pt x="59072" y="942"/>
                  <a:pt x="58902" y="792"/>
                  <a:pt x="58902" y="584"/>
                </a:cubicBezTo>
                <a:cubicBezTo>
                  <a:pt x="58902" y="396"/>
                  <a:pt x="59072" y="245"/>
                  <a:pt x="59260" y="245"/>
                </a:cubicBezTo>
                <a:cubicBezTo>
                  <a:pt x="59449" y="245"/>
                  <a:pt x="59618" y="396"/>
                  <a:pt x="59618" y="584"/>
                </a:cubicBezTo>
                <a:cubicBezTo>
                  <a:pt x="59618" y="792"/>
                  <a:pt x="59449" y="942"/>
                  <a:pt x="59260" y="942"/>
                </a:cubicBezTo>
                <a:close/>
                <a:moveTo>
                  <a:pt x="57301" y="53984"/>
                </a:moveTo>
                <a:cubicBezTo>
                  <a:pt x="57037" y="53984"/>
                  <a:pt x="56830" y="53777"/>
                  <a:pt x="56830" y="53513"/>
                </a:cubicBezTo>
                <a:cubicBezTo>
                  <a:pt x="56830" y="53250"/>
                  <a:pt x="57037" y="53042"/>
                  <a:pt x="57301" y="53042"/>
                </a:cubicBezTo>
                <a:cubicBezTo>
                  <a:pt x="57565" y="53042"/>
                  <a:pt x="57772" y="53250"/>
                  <a:pt x="57772" y="53513"/>
                </a:cubicBezTo>
                <a:cubicBezTo>
                  <a:pt x="57772" y="53777"/>
                  <a:pt x="57565" y="53984"/>
                  <a:pt x="57301" y="53984"/>
                </a:cubicBezTo>
                <a:close/>
                <a:moveTo>
                  <a:pt x="57301" y="52006"/>
                </a:moveTo>
                <a:cubicBezTo>
                  <a:pt x="57056" y="52006"/>
                  <a:pt x="56849" y="51799"/>
                  <a:pt x="56849" y="51554"/>
                </a:cubicBezTo>
                <a:cubicBezTo>
                  <a:pt x="56849" y="51290"/>
                  <a:pt x="57056" y="51083"/>
                  <a:pt x="57301" y="51083"/>
                </a:cubicBezTo>
                <a:cubicBezTo>
                  <a:pt x="57565" y="51083"/>
                  <a:pt x="57753" y="51290"/>
                  <a:pt x="57753" y="51554"/>
                </a:cubicBezTo>
                <a:cubicBezTo>
                  <a:pt x="57753" y="51799"/>
                  <a:pt x="57565" y="52006"/>
                  <a:pt x="57301" y="52006"/>
                </a:cubicBezTo>
                <a:close/>
                <a:moveTo>
                  <a:pt x="57301" y="50046"/>
                </a:moveTo>
                <a:cubicBezTo>
                  <a:pt x="57056" y="50046"/>
                  <a:pt x="56849" y="49839"/>
                  <a:pt x="56849" y="49594"/>
                </a:cubicBezTo>
                <a:cubicBezTo>
                  <a:pt x="56849" y="49330"/>
                  <a:pt x="57056" y="49142"/>
                  <a:pt x="57301" y="49142"/>
                </a:cubicBezTo>
                <a:cubicBezTo>
                  <a:pt x="57565" y="49142"/>
                  <a:pt x="57753" y="49330"/>
                  <a:pt x="57753" y="49594"/>
                </a:cubicBezTo>
                <a:cubicBezTo>
                  <a:pt x="57753" y="49839"/>
                  <a:pt x="57565" y="50046"/>
                  <a:pt x="57301" y="50046"/>
                </a:cubicBezTo>
                <a:close/>
                <a:moveTo>
                  <a:pt x="57301" y="48087"/>
                </a:moveTo>
                <a:cubicBezTo>
                  <a:pt x="57056" y="48087"/>
                  <a:pt x="56849" y="47879"/>
                  <a:pt x="56849" y="47616"/>
                </a:cubicBezTo>
                <a:cubicBezTo>
                  <a:pt x="56849" y="47371"/>
                  <a:pt x="57056" y="47163"/>
                  <a:pt x="57301" y="47163"/>
                </a:cubicBezTo>
                <a:cubicBezTo>
                  <a:pt x="57565" y="47163"/>
                  <a:pt x="57753" y="47371"/>
                  <a:pt x="57753" y="47616"/>
                </a:cubicBezTo>
                <a:cubicBezTo>
                  <a:pt x="57753" y="47879"/>
                  <a:pt x="57565" y="48087"/>
                  <a:pt x="57301" y="48087"/>
                </a:cubicBezTo>
                <a:close/>
                <a:moveTo>
                  <a:pt x="57301" y="46108"/>
                </a:moveTo>
                <a:cubicBezTo>
                  <a:pt x="57056" y="46108"/>
                  <a:pt x="56867" y="45901"/>
                  <a:pt x="56867" y="45675"/>
                </a:cubicBezTo>
                <a:cubicBezTo>
                  <a:pt x="56867" y="45430"/>
                  <a:pt x="57056" y="45241"/>
                  <a:pt x="57301" y="45241"/>
                </a:cubicBezTo>
                <a:cubicBezTo>
                  <a:pt x="57546" y="45241"/>
                  <a:pt x="57734" y="45430"/>
                  <a:pt x="57734" y="45675"/>
                </a:cubicBezTo>
                <a:cubicBezTo>
                  <a:pt x="57734" y="45901"/>
                  <a:pt x="57546" y="46108"/>
                  <a:pt x="57301" y="46108"/>
                </a:cubicBezTo>
                <a:close/>
                <a:moveTo>
                  <a:pt x="57301" y="44149"/>
                </a:moveTo>
                <a:cubicBezTo>
                  <a:pt x="57056" y="44149"/>
                  <a:pt x="56867" y="43960"/>
                  <a:pt x="56867" y="43715"/>
                </a:cubicBezTo>
                <a:cubicBezTo>
                  <a:pt x="56867" y="43470"/>
                  <a:pt x="57056" y="43282"/>
                  <a:pt x="57301" y="43282"/>
                </a:cubicBezTo>
                <a:cubicBezTo>
                  <a:pt x="57546" y="43282"/>
                  <a:pt x="57734" y="43470"/>
                  <a:pt x="57734" y="43715"/>
                </a:cubicBezTo>
                <a:cubicBezTo>
                  <a:pt x="57734" y="43960"/>
                  <a:pt x="57546" y="44149"/>
                  <a:pt x="57301" y="44149"/>
                </a:cubicBezTo>
                <a:close/>
                <a:moveTo>
                  <a:pt x="57301" y="37422"/>
                </a:moveTo>
                <a:cubicBezTo>
                  <a:pt x="57527" y="37422"/>
                  <a:pt x="57696" y="37610"/>
                  <a:pt x="57696" y="37817"/>
                </a:cubicBezTo>
                <a:cubicBezTo>
                  <a:pt x="57696" y="38044"/>
                  <a:pt x="57527" y="38232"/>
                  <a:pt x="57301" y="38232"/>
                </a:cubicBezTo>
                <a:cubicBezTo>
                  <a:pt x="57093" y="38232"/>
                  <a:pt x="56924" y="38044"/>
                  <a:pt x="56924" y="37817"/>
                </a:cubicBezTo>
                <a:cubicBezTo>
                  <a:pt x="56924" y="37610"/>
                  <a:pt x="57093" y="37422"/>
                  <a:pt x="57301" y="37422"/>
                </a:cubicBezTo>
                <a:close/>
                <a:moveTo>
                  <a:pt x="57301" y="41360"/>
                </a:moveTo>
                <a:cubicBezTo>
                  <a:pt x="57527" y="41360"/>
                  <a:pt x="57696" y="41529"/>
                  <a:pt x="57696" y="41756"/>
                </a:cubicBezTo>
                <a:cubicBezTo>
                  <a:pt x="57696" y="41963"/>
                  <a:pt x="57527" y="42151"/>
                  <a:pt x="57301" y="42151"/>
                </a:cubicBezTo>
                <a:cubicBezTo>
                  <a:pt x="57093" y="42151"/>
                  <a:pt x="56924" y="41963"/>
                  <a:pt x="56924" y="41756"/>
                </a:cubicBezTo>
                <a:cubicBezTo>
                  <a:pt x="56924" y="41529"/>
                  <a:pt x="57093" y="41360"/>
                  <a:pt x="57301" y="41360"/>
                </a:cubicBezTo>
                <a:close/>
                <a:moveTo>
                  <a:pt x="57301" y="39400"/>
                </a:moveTo>
                <a:cubicBezTo>
                  <a:pt x="57527" y="39400"/>
                  <a:pt x="57696" y="39570"/>
                  <a:pt x="57696" y="39796"/>
                </a:cubicBezTo>
                <a:cubicBezTo>
                  <a:pt x="57696" y="40003"/>
                  <a:pt x="57527" y="40192"/>
                  <a:pt x="57301" y="40192"/>
                </a:cubicBezTo>
                <a:cubicBezTo>
                  <a:pt x="57093" y="40192"/>
                  <a:pt x="56924" y="40003"/>
                  <a:pt x="56924" y="39796"/>
                </a:cubicBezTo>
                <a:cubicBezTo>
                  <a:pt x="56924" y="39570"/>
                  <a:pt x="57093" y="39400"/>
                  <a:pt x="57301" y="39400"/>
                </a:cubicBezTo>
                <a:close/>
                <a:moveTo>
                  <a:pt x="57301" y="36272"/>
                </a:moveTo>
                <a:cubicBezTo>
                  <a:pt x="57075" y="36272"/>
                  <a:pt x="56905" y="36103"/>
                  <a:pt x="56905" y="35877"/>
                </a:cubicBezTo>
                <a:cubicBezTo>
                  <a:pt x="56905" y="35651"/>
                  <a:pt x="57075" y="35462"/>
                  <a:pt x="57301" y="35462"/>
                </a:cubicBezTo>
                <a:cubicBezTo>
                  <a:pt x="57527" y="35462"/>
                  <a:pt x="57715" y="35651"/>
                  <a:pt x="57715" y="35877"/>
                </a:cubicBezTo>
                <a:cubicBezTo>
                  <a:pt x="57715" y="36103"/>
                  <a:pt x="57527" y="36272"/>
                  <a:pt x="57301" y="36272"/>
                </a:cubicBezTo>
                <a:close/>
                <a:moveTo>
                  <a:pt x="57301" y="34313"/>
                </a:moveTo>
                <a:cubicBezTo>
                  <a:pt x="57075" y="34313"/>
                  <a:pt x="56905" y="34124"/>
                  <a:pt x="56905" y="33898"/>
                </a:cubicBezTo>
                <a:cubicBezTo>
                  <a:pt x="56905" y="33691"/>
                  <a:pt x="57075" y="33502"/>
                  <a:pt x="57301" y="33502"/>
                </a:cubicBezTo>
                <a:cubicBezTo>
                  <a:pt x="57527" y="33502"/>
                  <a:pt x="57715" y="33691"/>
                  <a:pt x="57715" y="33898"/>
                </a:cubicBezTo>
                <a:cubicBezTo>
                  <a:pt x="57715" y="34124"/>
                  <a:pt x="57527" y="34313"/>
                  <a:pt x="57301" y="34313"/>
                </a:cubicBezTo>
                <a:close/>
                <a:moveTo>
                  <a:pt x="57301" y="32353"/>
                </a:moveTo>
                <a:cubicBezTo>
                  <a:pt x="57075" y="32353"/>
                  <a:pt x="56905" y="32165"/>
                  <a:pt x="56905" y="31939"/>
                </a:cubicBezTo>
                <a:cubicBezTo>
                  <a:pt x="56905" y="31712"/>
                  <a:pt x="57075" y="31543"/>
                  <a:pt x="57301" y="31543"/>
                </a:cubicBezTo>
                <a:cubicBezTo>
                  <a:pt x="57527" y="31543"/>
                  <a:pt x="57715" y="31712"/>
                  <a:pt x="57715" y="31939"/>
                </a:cubicBezTo>
                <a:cubicBezTo>
                  <a:pt x="57715" y="32165"/>
                  <a:pt x="57527" y="32353"/>
                  <a:pt x="57301" y="32353"/>
                </a:cubicBezTo>
                <a:close/>
                <a:moveTo>
                  <a:pt x="57301" y="30393"/>
                </a:moveTo>
                <a:cubicBezTo>
                  <a:pt x="57093" y="30393"/>
                  <a:pt x="56924" y="30205"/>
                  <a:pt x="56924" y="29979"/>
                </a:cubicBezTo>
                <a:cubicBezTo>
                  <a:pt x="56924" y="29772"/>
                  <a:pt x="57093" y="29583"/>
                  <a:pt x="57301" y="29583"/>
                </a:cubicBezTo>
                <a:cubicBezTo>
                  <a:pt x="57527" y="29583"/>
                  <a:pt x="57696" y="29772"/>
                  <a:pt x="57696" y="29979"/>
                </a:cubicBezTo>
                <a:cubicBezTo>
                  <a:pt x="57696" y="30205"/>
                  <a:pt x="57527" y="30393"/>
                  <a:pt x="57301" y="30393"/>
                </a:cubicBezTo>
                <a:close/>
                <a:moveTo>
                  <a:pt x="57301" y="28415"/>
                </a:moveTo>
                <a:cubicBezTo>
                  <a:pt x="57093" y="28415"/>
                  <a:pt x="56924" y="28245"/>
                  <a:pt x="56924" y="28019"/>
                </a:cubicBezTo>
                <a:cubicBezTo>
                  <a:pt x="56924" y="27812"/>
                  <a:pt x="57093" y="27624"/>
                  <a:pt x="57301" y="27624"/>
                </a:cubicBezTo>
                <a:cubicBezTo>
                  <a:pt x="57527" y="27624"/>
                  <a:pt x="57696" y="27812"/>
                  <a:pt x="57696" y="28019"/>
                </a:cubicBezTo>
                <a:cubicBezTo>
                  <a:pt x="57696" y="28245"/>
                  <a:pt x="57527" y="28415"/>
                  <a:pt x="57301" y="28415"/>
                </a:cubicBezTo>
                <a:close/>
                <a:moveTo>
                  <a:pt x="57301" y="26455"/>
                </a:moveTo>
                <a:cubicBezTo>
                  <a:pt x="57093" y="26455"/>
                  <a:pt x="56943" y="26286"/>
                  <a:pt x="56943" y="26078"/>
                </a:cubicBezTo>
                <a:cubicBezTo>
                  <a:pt x="56943" y="25871"/>
                  <a:pt x="57093" y="25702"/>
                  <a:pt x="57301" y="25702"/>
                </a:cubicBezTo>
                <a:cubicBezTo>
                  <a:pt x="57508" y="25702"/>
                  <a:pt x="57678" y="25871"/>
                  <a:pt x="57678" y="26078"/>
                </a:cubicBezTo>
                <a:cubicBezTo>
                  <a:pt x="57678" y="26286"/>
                  <a:pt x="57508" y="26455"/>
                  <a:pt x="57301" y="26455"/>
                </a:cubicBezTo>
                <a:close/>
                <a:moveTo>
                  <a:pt x="57301" y="24477"/>
                </a:moveTo>
                <a:cubicBezTo>
                  <a:pt x="57093" y="24477"/>
                  <a:pt x="56943" y="24326"/>
                  <a:pt x="56943" y="24100"/>
                </a:cubicBezTo>
                <a:cubicBezTo>
                  <a:pt x="56943" y="23893"/>
                  <a:pt x="57093" y="23723"/>
                  <a:pt x="57301" y="23723"/>
                </a:cubicBezTo>
                <a:cubicBezTo>
                  <a:pt x="57508" y="23723"/>
                  <a:pt x="57678" y="23893"/>
                  <a:pt x="57678" y="24100"/>
                </a:cubicBezTo>
                <a:cubicBezTo>
                  <a:pt x="57678" y="24307"/>
                  <a:pt x="57508" y="24477"/>
                  <a:pt x="57301" y="24477"/>
                </a:cubicBezTo>
                <a:close/>
                <a:moveTo>
                  <a:pt x="57301" y="22517"/>
                </a:moveTo>
                <a:cubicBezTo>
                  <a:pt x="57093" y="22517"/>
                  <a:pt x="56943" y="22348"/>
                  <a:pt x="56943" y="22140"/>
                </a:cubicBezTo>
                <a:cubicBezTo>
                  <a:pt x="56943" y="21933"/>
                  <a:pt x="57093" y="21763"/>
                  <a:pt x="57301" y="21763"/>
                </a:cubicBezTo>
                <a:cubicBezTo>
                  <a:pt x="57508" y="21763"/>
                  <a:pt x="57678" y="21933"/>
                  <a:pt x="57678" y="22140"/>
                </a:cubicBezTo>
                <a:cubicBezTo>
                  <a:pt x="57678" y="22348"/>
                  <a:pt x="57508" y="22517"/>
                  <a:pt x="57301" y="22517"/>
                </a:cubicBezTo>
                <a:close/>
                <a:moveTo>
                  <a:pt x="57301" y="20558"/>
                </a:moveTo>
                <a:cubicBezTo>
                  <a:pt x="57093" y="20558"/>
                  <a:pt x="56943" y="20388"/>
                  <a:pt x="56943" y="20181"/>
                </a:cubicBezTo>
                <a:cubicBezTo>
                  <a:pt x="56943" y="19992"/>
                  <a:pt x="57093" y="19823"/>
                  <a:pt x="57301" y="19823"/>
                </a:cubicBezTo>
                <a:cubicBezTo>
                  <a:pt x="57508" y="19823"/>
                  <a:pt x="57678" y="19992"/>
                  <a:pt x="57678" y="20181"/>
                </a:cubicBezTo>
                <a:cubicBezTo>
                  <a:pt x="57678" y="20388"/>
                  <a:pt x="57508" y="20558"/>
                  <a:pt x="57301" y="20558"/>
                </a:cubicBezTo>
                <a:close/>
                <a:moveTo>
                  <a:pt x="57301" y="18598"/>
                </a:moveTo>
                <a:cubicBezTo>
                  <a:pt x="57093" y="18598"/>
                  <a:pt x="56943" y="18428"/>
                  <a:pt x="56943" y="18221"/>
                </a:cubicBezTo>
                <a:cubicBezTo>
                  <a:pt x="56943" y="18014"/>
                  <a:pt x="57093" y="17844"/>
                  <a:pt x="57301" y="17844"/>
                </a:cubicBezTo>
                <a:cubicBezTo>
                  <a:pt x="57508" y="17844"/>
                  <a:pt x="57678" y="18014"/>
                  <a:pt x="57678" y="18221"/>
                </a:cubicBezTo>
                <a:cubicBezTo>
                  <a:pt x="57678" y="18428"/>
                  <a:pt x="57508" y="18598"/>
                  <a:pt x="57301" y="18598"/>
                </a:cubicBezTo>
                <a:close/>
                <a:moveTo>
                  <a:pt x="57301" y="16638"/>
                </a:moveTo>
                <a:cubicBezTo>
                  <a:pt x="57093" y="16638"/>
                  <a:pt x="56943" y="16469"/>
                  <a:pt x="56943" y="16261"/>
                </a:cubicBezTo>
                <a:cubicBezTo>
                  <a:pt x="56943" y="16054"/>
                  <a:pt x="57093" y="15885"/>
                  <a:pt x="57301" y="15885"/>
                </a:cubicBezTo>
                <a:cubicBezTo>
                  <a:pt x="57508" y="15885"/>
                  <a:pt x="57678" y="16054"/>
                  <a:pt x="57678" y="16261"/>
                </a:cubicBezTo>
                <a:cubicBezTo>
                  <a:pt x="57678" y="16469"/>
                  <a:pt x="57508" y="16638"/>
                  <a:pt x="57301" y="16638"/>
                </a:cubicBezTo>
                <a:close/>
                <a:moveTo>
                  <a:pt x="57301" y="14679"/>
                </a:moveTo>
                <a:cubicBezTo>
                  <a:pt x="57093" y="14679"/>
                  <a:pt x="56943" y="14509"/>
                  <a:pt x="56943" y="14302"/>
                </a:cubicBezTo>
                <a:cubicBezTo>
                  <a:pt x="56943" y="14095"/>
                  <a:pt x="57093" y="13925"/>
                  <a:pt x="57301" y="13925"/>
                </a:cubicBezTo>
                <a:cubicBezTo>
                  <a:pt x="57508" y="13925"/>
                  <a:pt x="57678" y="14095"/>
                  <a:pt x="57678" y="14302"/>
                </a:cubicBezTo>
                <a:cubicBezTo>
                  <a:pt x="57678" y="14509"/>
                  <a:pt x="57508" y="14679"/>
                  <a:pt x="57301" y="14679"/>
                </a:cubicBezTo>
                <a:close/>
                <a:moveTo>
                  <a:pt x="57301" y="11984"/>
                </a:moveTo>
                <a:cubicBezTo>
                  <a:pt x="57508" y="11984"/>
                  <a:pt x="57659" y="12135"/>
                  <a:pt x="57659" y="12342"/>
                </a:cubicBezTo>
                <a:cubicBezTo>
                  <a:pt x="57659" y="12549"/>
                  <a:pt x="57508" y="12700"/>
                  <a:pt x="57301" y="12700"/>
                </a:cubicBezTo>
                <a:cubicBezTo>
                  <a:pt x="57112" y="12700"/>
                  <a:pt x="56943" y="12549"/>
                  <a:pt x="56943" y="12342"/>
                </a:cubicBezTo>
                <a:cubicBezTo>
                  <a:pt x="56943" y="12135"/>
                  <a:pt x="57112" y="11984"/>
                  <a:pt x="57301" y="11984"/>
                </a:cubicBezTo>
                <a:close/>
                <a:moveTo>
                  <a:pt x="57301" y="10759"/>
                </a:moveTo>
                <a:cubicBezTo>
                  <a:pt x="57093" y="10759"/>
                  <a:pt x="56943" y="10590"/>
                  <a:pt x="56943" y="10383"/>
                </a:cubicBezTo>
                <a:cubicBezTo>
                  <a:pt x="56943" y="10175"/>
                  <a:pt x="57093" y="10006"/>
                  <a:pt x="57301" y="10006"/>
                </a:cubicBezTo>
                <a:cubicBezTo>
                  <a:pt x="57508" y="10006"/>
                  <a:pt x="57678" y="10175"/>
                  <a:pt x="57678" y="10383"/>
                </a:cubicBezTo>
                <a:cubicBezTo>
                  <a:pt x="57678" y="10590"/>
                  <a:pt x="57508" y="10759"/>
                  <a:pt x="57301" y="10759"/>
                </a:cubicBezTo>
                <a:close/>
                <a:moveTo>
                  <a:pt x="57301" y="8800"/>
                </a:moveTo>
                <a:cubicBezTo>
                  <a:pt x="57112" y="8800"/>
                  <a:pt x="56943" y="8630"/>
                  <a:pt x="56943" y="8423"/>
                </a:cubicBezTo>
                <a:cubicBezTo>
                  <a:pt x="56943" y="8234"/>
                  <a:pt x="57112" y="8065"/>
                  <a:pt x="57301" y="8065"/>
                </a:cubicBezTo>
                <a:cubicBezTo>
                  <a:pt x="57508" y="8065"/>
                  <a:pt x="57659" y="8234"/>
                  <a:pt x="57659" y="8423"/>
                </a:cubicBezTo>
                <a:cubicBezTo>
                  <a:pt x="57659" y="8630"/>
                  <a:pt x="57508" y="8800"/>
                  <a:pt x="57301" y="8800"/>
                </a:cubicBezTo>
                <a:close/>
                <a:moveTo>
                  <a:pt x="57301" y="6821"/>
                </a:moveTo>
                <a:cubicBezTo>
                  <a:pt x="57112" y="6821"/>
                  <a:pt x="56943" y="6671"/>
                  <a:pt x="56943" y="6463"/>
                </a:cubicBezTo>
                <a:cubicBezTo>
                  <a:pt x="56943" y="6256"/>
                  <a:pt x="57112" y="6105"/>
                  <a:pt x="57301" y="6105"/>
                </a:cubicBezTo>
                <a:cubicBezTo>
                  <a:pt x="57508" y="6105"/>
                  <a:pt x="57659" y="6256"/>
                  <a:pt x="57659" y="6463"/>
                </a:cubicBezTo>
                <a:cubicBezTo>
                  <a:pt x="57659" y="6671"/>
                  <a:pt x="57508" y="6821"/>
                  <a:pt x="57301" y="6821"/>
                </a:cubicBezTo>
                <a:close/>
                <a:moveTo>
                  <a:pt x="57301" y="4862"/>
                </a:moveTo>
                <a:cubicBezTo>
                  <a:pt x="57112" y="4862"/>
                  <a:pt x="56943" y="4692"/>
                  <a:pt x="56943" y="4504"/>
                </a:cubicBezTo>
                <a:cubicBezTo>
                  <a:pt x="56943" y="4296"/>
                  <a:pt x="57112" y="4146"/>
                  <a:pt x="57301" y="4146"/>
                </a:cubicBezTo>
                <a:cubicBezTo>
                  <a:pt x="57508" y="4146"/>
                  <a:pt x="57659" y="4296"/>
                  <a:pt x="57659" y="4504"/>
                </a:cubicBezTo>
                <a:cubicBezTo>
                  <a:pt x="57659" y="4692"/>
                  <a:pt x="57508" y="4862"/>
                  <a:pt x="57301" y="4862"/>
                </a:cubicBezTo>
                <a:close/>
                <a:moveTo>
                  <a:pt x="57301" y="2902"/>
                </a:moveTo>
                <a:cubicBezTo>
                  <a:pt x="57112" y="2902"/>
                  <a:pt x="56943" y="2751"/>
                  <a:pt x="56943" y="2544"/>
                </a:cubicBezTo>
                <a:cubicBezTo>
                  <a:pt x="56943" y="2337"/>
                  <a:pt x="57112" y="2186"/>
                  <a:pt x="57301" y="2186"/>
                </a:cubicBezTo>
                <a:cubicBezTo>
                  <a:pt x="57508" y="2186"/>
                  <a:pt x="57659" y="2337"/>
                  <a:pt x="57659" y="2544"/>
                </a:cubicBezTo>
                <a:cubicBezTo>
                  <a:pt x="57659" y="2751"/>
                  <a:pt x="57508" y="2902"/>
                  <a:pt x="57301" y="2902"/>
                </a:cubicBezTo>
                <a:close/>
                <a:moveTo>
                  <a:pt x="57301" y="942"/>
                </a:moveTo>
                <a:cubicBezTo>
                  <a:pt x="57112" y="942"/>
                  <a:pt x="56943" y="773"/>
                  <a:pt x="56943" y="584"/>
                </a:cubicBezTo>
                <a:cubicBezTo>
                  <a:pt x="56943" y="396"/>
                  <a:pt x="57112" y="226"/>
                  <a:pt x="57301" y="226"/>
                </a:cubicBezTo>
                <a:cubicBezTo>
                  <a:pt x="57508" y="226"/>
                  <a:pt x="57659" y="377"/>
                  <a:pt x="57659" y="584"/>
                </a:cubicBezTo>
                <a:cubicBezTo>
                  <a:pt x="57659" y="773"/>
                  <a:pt x="57508" y="942"/>
                  <a:pt x="57301" y="942"/>
                </a:cubicBezTo>
                <a:close/>
                <a:moveTo>
                  <a:pt x="57301" y="54983"/>
                </a:moveTo>
                <a:cubicBezTo>
                  <a:pt x="57433" y="54983"/>
                  <a:pt x="57546" y="55040"/>
                  <a:pt x="57640" y="55115"/>
                </a:cubicBezTo>
                <a:cubicBezTo>
                  <a:pt x="57376" y="55266"/>
                  <a:pt x="57112" y="55398"/>
                  <a:pt x="56849" y="55530"/>
                </a:cubicBezTo>
                <a:cubicBezTo>
                  <a:pt x="56830" y="55511"/>
                  <a:pt x="56830" y="55492"/>
                  <a:pt x="56830" y="55473"/>
                </a:cubicBezTo>
                <a:cubicBezTo>
                  <a:pt x="56830" y="55209"/>
                  <a:pt x="57037" y="54983"/>
                  <a:pt x="57301" y="54983"/>
                </a:cubicBezTo>
                <a:close/>
                <a:moveTo>
                  <a:pt x="55341" y="55944"/>
                </a:moveTo>
                <a:cubicBezTo>
                  <a:pt x="55077" y="55944"/>
                  <a:pt x="54870" y="55718"/>
                  <a:pt x="54870" y="55454"/>
                </a:cubicBezTo>
                <a:cubicBezTo>
                  <a:pt x="54870" y="55209"/>
                  <a:pt x="55077" y="54983"/>
                  <a:pt x="55341" y="54983"/>
                </a:cubicBezTo>
                <a:cubicBezTo>
                  <a:pt x="55605" y="54983"/>
                  <a:pt x="55812" y="55209"/>
                  <a:pt x="55812" y="55454"/>
                </a:cubicBezTo>
                <a:cubicBezTo>
                  <a:pt x="55812" y="55718"/>
                  <a:pt x="55605" y="55944"/>
                  <a:pt x="55341" y="55944"/>
                </a:cubicBezTo>
                <a:close/>
                <a:moveTo>
                  <a:pt x="55341" y="53966"/>
                </a:moveTo>
                <a:cubicBezTo>
                  <a:pt x="55077" y="53966"/>
                  <a:pt x="54870" y="53758"/>
                  <a:pt x="54870" y="53495"/>
                </a:cubicBezTo>
                <a:cubicBezTo>
                  <a:pt x="54870" y="53250"/>
                  <a:pt x="55077" y="53023"/>
                  <a:pt x="55341" y="53023"/>
                </a:cubicBezTo>
                <a:cubicBezTo>
                  <a:pt x="55605" y="53023"/>
                  <a:pt x="55812" y="53250"/>
                  <a:pt x="55812" y="53495"/>
                </a:cubicBezTo>
                <a:cubicBezTo>
                  <a:pt x="55812" y="53758"/>
                  <a:pt x="55605" y="53966"/>
                  <a:pt x="55341" y="53966"/>
                </a:cubicBezTo>
                <a:close/>
                <a:moveTo>
                  <a:pt x="55341" y="52006"/>
                </a:moveTo>
                <a:cubicBezTo>
                  <a:pt x="55096" y="52006"/>
                  <a:pt x="54889" y="51799"/>
                  <a:pt x="54889" y="51535"/>
                </a:cubicBezTo>
                <a:cubicBezTo>
                  <a:pt x="54889" y="51290"/>
                  <a:pt x="55096" y="51083"/>
                  <a:pt x="55341" y="51083"/>
                </a:cubicBezTo>
                <a:cubicBezTo>
                  <a:pt x="55605" y="51083"/>
                  <a:pt x="55812" y="51290"/>
                  <a:pt x="55812" y="51535"/>
                </a:cubicBezTo>
                <a:cubicBezTo>
                  <a:pt x="55812" y="51799"/>
                  <a:pt x="55605" y="52006"/>
                  <a:pt x="55341" y="52006"/>
                </a:cubicBezTo>
                <a:close/>
                <a:moveTo>
                  <a:pt x="55341" y="50046"/>
                </a:moveTo>
                <a:cubicBezTo>
                  <a:pt x="55096" y="50046"/>
                  <a:pt x="54889" y="49839"/>
                  <a:pt x="54889" y="49575"/>
                </a:cubicBezTo>
                <a:cubicBezTo>
                  <a:pt x="54889" y="49330"/>
                  <a:pt x="55096" y="49123"/>
                  <a:pt x="55341" y="49123"/>
                </a:cubicBezTo>
                <a:cubicBezTo>
                  <a:pt x="55605" y="49123"/>
                  <a:pt x="55812" y="49330"/>
                  <a:pt x="55812" y="49575"/>
                </a:cubicBezTo>
                <a:cubicBezTo>
                  <a:pt x="55812" y="49839"/>
                  <a:pt x="55605" y="50046"/>
                  <a:pt x="55341" y="50046"/>
                </a:cubicBezTo>
                <a:close/>
                <a:moveTo>
                  <a:pt x="55341" y="48068"/>
                </a:moveTo>
                <a:cubicBezTo>
                  <a:pt x="55096" y="48068"/>
                  <a:pt x="54889" y="47861"/>
                  <a:pt x="54889" y="47616"/>
                </a:cubicBezTo>
                <a:cubicBezTo>
                  <a:pt x="54889" y="47352"/>
                  <a:pt x="55096" y="47163"/>
                  <a:pt x="55341" y="47163"/>
                </a:cubicBezTo>
                <a:cubicBezTo>
                  <a:pt x="55605" y="47163"/>
                  <a:pt x="55812" y="47352"/>
                  <a:pt x="55812" y="47616"/>
                </a:cubicBezTo>
                <a:cubicBezTo>
                  <a:pt x="55812" y="47861"/>
                  <a:pt x="55605" y="48068"/>
                  <a:pt x="55341" y="48068"/>
                </a:cubicBezTo>
                <a:close/>
                <a:moveTo>
                  <a:pt x="55341" y="46071"/>
                </a:moveTo>
                <a:cubicBezTo>
                  <a:pt x="55115" y="46071"/>
                  <a:pt x="54927" y="45882"/>
                  <a:pt x="54927" y="45656"/>
                </a:cubicBezTo>
                <a:cubicBezTo>
                  <a:pt x="54927" y="45430"/>
                  <a:pt x="55115" y="45241"/>
                  <a:pt x="55341" y="45241"/>
                </a:cubicBezTo>
                <a:cubicBezTo>
                  <a:pt x="55567" y="45241"/>
                  <a:pt x="55756" y="45430"/>
                  <a:pt x="55756" y="45656"/>
                </a:cubicBezTo>
                <a:cubicBezTo>
                  <a:pt x="55756" y="45882"/>
                  <a:pt x="55567" y="46071"/>
                  <a:pt x="55341" y="46071"/>
                </a:cubicBezTo>
                <a:close/>
                <a:moveTo>
                  <a:pt x="55341" y="44111"/>
                </a:moveTo>
                <a:cubicBezTo>
                  <a:pt x="55115" y="44111"/>
                  <a:pt x="54927" y="43922"/>
                  <a:pt x="54927" y="43696"/>
                </a:cubicBezTo>
                <a:cubicBezTo>
                  <a:pt x="54927" y="43470"/>
                  <a:pt x="55115" y="43282"/>
                  <a:pt x="55341" y="43282"/>
                </a:cubicBezTo>
                <a:cubicBezTo>
                  <a:pt x="55567" y="43282"/>
                  <a:pt x="55756" y="43470"/>
                  <a:pt x="55756" y="43696"/>
                </a:cubicBezTo>
                <a:cubicBezTo>
                  <a:pt x="55756" y="43922"/>
                  <a:pt x="55567" y="44111"/>
                  <a:pt x="55341" y="44111"/>
                </a:cubicBezTo>
                <a:close/>
                <a:moveTo>
                  <a:pt x="55341" y="37422"/>
                </a:moveTo>
                <a:cubicBezTo>
                  <a:pt x="55567" y="37422"/>
                  <a:pt x="55737" y="37591"/>
                  <a:pt x="55737" y="37817"/>
                </a:cubicBezTo>
                <a:cubicBezTo>
                  <a:pt x="55737" y="38044"/>
                  <a:pt x="55567" y="38213"/>
                  <a:pt x="55341" y="38213"/>
                </a:cubicBezTo>
                <a:cubicBezTo>
                  <a:pt x="55115" y="38213"/>
                  <a:pt x="54945" y="38044"/>
                  <a:pt x="54945" y="37817"/>
                </a:cubicBezTo>
                <a:cubicBezTo>
                  <a:pt x="54945" y="37591"/>
                  <a:pt x="55115" y="37422"/>
                  <a:pt x="55341" y="37422"/>
                </a:cubicBezTo>
                <a:close/>
                <a:moveTo>
                  <a:pt x="55341" y="41341"/>
                </a:moveTo>
                <a:cubicBezTo>
                  <a:pt x="55567" y="41341"/>
                  <a:pt x="55737" y="41529"/>
                  <a:pt x="55737" y="41737"/>
                </a:cubicBezTo>
                <a:cubicBezTo>
                  <a:pt x="55737" y="41963"/>
                  <a:pt x="55567" y="42132"/>
                  <a:pt x="55341" y="42132"/>
                </a:cubicBezTo>
                <a:cubicBezTo>
                  <a:pt x="55115" y="42132"/>
                  <a:pt x="54945" y="41963"/>
                  <a:pt x="54945" y="41737"/>
                </a:cubicBezTo>
                <a:cubicBezTo>
                  <a:pt x="54945" y="41529"/>
                  <a:pt x="55115" y="41341"/>
                  <a:pt x="55341" y="41341"/>
                </a:cubicBezTo>
                <a:close/>
                <a:moveTo>
                  <a:pt x="55341" y="39381"/>
                </a:moveTo>
                <a:cubicBezTo>
                  <a:pt x="55567" y="39381"/>
                  <a:pt x="55737" y="39570"/>
                  <a:pt x="55737" y="39777"/>
                </a:cubicBezTo>
                <a:cubicBezTo>
                  <a:pt x="55737" y="40003"/>
                  <a:pt x="55567" y="40173"/>
                  <a:pt x="55341" y="40173"/>
                </a:cubicBezTo>
                <a:cubicBezTo>
                  <a:pt x="55115" y="40173"/>
                  <a:pt x="54945" y="40003"/>
                  <a:pt x="54945" y="39777"/>
                </a:cubicBezTo>
                <a:cubicBezTo>
                  <a:pt x="54945" y="39570"/>
                  <a:pt x="55115" y="39381"/>
                  <a:pt x="55341" y="39381"/>
                </a:cubicBezTo>
                <a:close/>
                <a:moveTo>
                  <a:pt x="55341" y="36272"/>
                </a:moveTo>
                <a:cubicBezTo>
                  <a:pt x="55115" y="36272"/>
                  <a:pt x="54927" y="36084"/>
                  <a:pt x="54927" y="35858"/>
                </a:cubicBezTo>
                <a:cubicBezTo>
                  <a:pt x="54927" y="35632"/>
                  <a:pt x="55115" y="35443"/>
                  <a:pt x="55341" y="35443"/>
                </a:cubicBezTo>
                <a:cubicBezTo>
                  <a:pt x="55567" y="35443"/>
                  <a:pt x="55756" y="35632"/>
                  <a:pt x="55756" y="35858"/>
                </a:cubicBezTo>
                <a:cubicBezTo>
                  <a:pt x="55756" y="36084"/>
                  <a:pt x="55567" y="36272"/>
                  <a:pt x="55341" y="36272"/>
                </a:cubicBezTo>
                <a:close/>
                <a:moveTo>
                  <a:pt x="55341" y="34294"/>
                </a:moveTo>
                <a:cubicBezTo>
                  <a:pt x="55115" y="34294"/>
                  <a:pt x="54927" y="34124"/>
                  <a:pt x="54927" y="33898"/>
                </a:cubicBezTo>
                <a:cubicBezTo>
                  <a:pt x="54927" y="33672"/>
                  <a:pt x="55115" y="33502"/>
                  <a:pt x="55341" y="33502"/>
                </a:cubicBezTo>
                <a:cubicBezTo>
                  <a:pt x="55567" y="33502"/>
                  <a:pt x="55756" y="33672"/>
                  <a:pt x="55756" y="33898"/>
                </a:cubicBezTo>
                <a:cubicBezTo>
                  <a:pt x="55756" y="34124"/>
                  <a:pt x="55567" y="34294"/>
                  <a:pt x="55341" y="34294"/>
                </a:cubicBezTo>
                <a:close/>
                <a:moveTo>
                  <a:pt x="55341" y="32353"/>
                </a:moveTo>
                <a:cubicBezTo>
                  <a:pt x="55115" y="32353"/>
                  <a:pt x="54927" y="32165"/>
                  <a:pt x="54927" y="31939"/>
                </a:cubicBezTo>
                <a:cubicBezTo>
                  <a:pt x="54927" y="31712"/>
                  <a:pt x="55115" y="31524"/>
                  <a:pt x="55341" y="31524"/>
                </a:cubicBezTo>
                <a:cubicBezTo>
                  <a:pt x="55567" y="31524"/>
                  <a:pt x="55756" y="31712"/>
                  <a:pt x="55756" y="31939"/>
                </a:cubicBezTo>
                <a:cubicBezTo>
                  <a:pt x="55756" y="32165"/>
                  <a:pt x="55567" y="32353"/>
                  <a:pt x="55341" y="32353"/>
                </a:cubicBezTo>
                <a:close/>
                <a:moveTo>
                  <a:pt x="55341" y="30393"/>
                </a:moveTo>
                <a:cubicBezTo>
                  <a:pt x="55115" y="30393"/>
                  <a:pt x="54927" y="30205"/>
                  <a:pt x="54927" y="29979"/>
                </a:cubicBezTo>
                <a:cubicBezTo>
                  <a:pt x="54927" y="29753"/>
                  <a:pt x="55115" y="29564"/>
                  <a:pt x="55341" y="29564"/>
                </a:cubicBezTo>
                <a:cubicBezTo>
                  <a:pt x="55567" y="29564"/>
                  <a:pt x="55756" y="29753"/>
                  <a:pt x="55756" y="29979"/>
                </a:cubicBezTo>
                <a:cubicBezTo>
                  <a:pt x="55756" y="30205"/>
                  <a:pt x="55567" y="30393"/>
                  <a:pt x="55341" y="30393"/>
                </a:cubicBezTo>
                <a:close/>
                <a:moveTo>
                  <a:pt x="55341" y="28415"/>
                </a:moveTo>
                <a:cubicBezTo>
                  <a:pt x="55115" y="28415"/>
                  <a:pt x="54945" y="28227"/>
                  <a:pt x="54945" y="28019"/>
                </a:cubicBezTo>
                <a:cubicBezTo>
                  <a:pt x="54945" y="27793"/>
                  <a:pt x="55115" y="27624"/>
                  <a:pt x="55341" y="27624"/>
                </a:cubicBezTo>
                <a:cubicBezTo>
                  <a:pt x="55567" y="27624"/>
                  <a:pt x="55737" y="27793"/>
                  <a:pt x="55737" y="28019"/>
                </a:cubicBezTo>
                <a:cubicBezTo>
                  <a:pt x="55737" y="28227"/>
                  <a:pt x="55567" y="28415"/>
                  <a:pt x="55341" y="28415"/>
                </a:cubicBezTo>
                <a:close/>
                <a:moveTo>
                  <a:pt x="55341" y="25702"/>
                </a:moveTo>
                <a:cubicBezTo>
                  <a:pt x="55548" y="25702"/>
                  <a:pt x="55718" y="25852"/>
                  <a:pt x="55718" y="26060"/>
                </a:cubicBezTo>
                <a:cubicBezTo>
                  <a:pt x="55718" y="26267"/>
                  <a:pt x="55548" y="26436"/>
                  <a:pt x="55341" y="26436"/>
                </a:cubicBezTo>
                <a:cubicBezTo>
                  <a:pt x="55134" y="26436"/>
                  <a:pt x="54964" y="26267"/>
                  <a:pt x="54964" y="26060"/>
                </a:cubicBezTo>
                <a:cubicBezTo>
                  <a:pt x="54964" y="25852"/>
                  <a:pt x="55134" y="25702"/>
                  <a:pt x="55341" y="25702"/>
                </a:cubicBezTo>
                <a:close/>
                <a:moveTo>
                  <a:pt x="55341" y="23723"/>
                </a:moveTo>
                <a:cubicBezTo>
                  <a:pt x="55548" y="23723"/>
                  <a:pt x="55718" y="23893"/>
                  <a:pt x="55718" y="24100"/>
                </a:cubicBezTo>
                <a:cubicBezTo>
                  <a:pt x="55718" y="24307"/>
                  <a:pt x="55548" y="24477"/>
                  <a:pt x="55341" y="24477"/>
                </a:cubicBezTo>
                <a:cubicBezTo>
                  <a:pt x="55134" y="24477"/>
                  <a:pt x="54964" y="24307"/>
                  <a:pt x="54964" y="24100"/>
                </a:cubicBezTo>
                <a:cubicBezTo>
                  <a:pt x="54964" y="23893"/>
                  <a:pt x="55134" y="23723"/>
                  <a:pt x="55341" y="23723"/>
                </a:cubicBezTo>
                <a:close/>
                <a:moveTo>
                  <a:pt x="55341" y="22536"/>
                </a:moveTo>
                <a:cubicBezTo>
                  <a:pt x="55134" y="22536"/>
                  <a:pt x="54945" y="22348"/>
                  <a:pt x="54945" y="22140"/>
                </a:cubicBezTo>
                <a:cubicBezTo>
                  <a:pt x="54945" y="21914"/>
                  <a:pt x="55134" y="21745"/>
                  <a:pt x="55341" y="21745"/>
                </a:cubicBezTo>
                <a:cubicBezTo>
                  <a:pt x="55567" y="21745"/>
                  <a:pt x="55737" y="21914"/>
                  <a:pt x="55737" y="22140"/>
                </a:cubicBezTo>
                <a:cubicBezTo>
                  <a:pt x="55737" y="22348"/>
                  <a:pt x="55567" y="22536"/>
                  <a:pt x="55341" y="22536"/>
                </a:cubicBezTo>
                <a:close/>
                <a:moveTo>
                  <a:pt x="55341" y="20576"/>
                </a:moveTo>
                <a:cubicBezTo>
                  <a:pt x="55134" y="20576"/>
                  <a:pt x="54945" y="20407"/>
                  <a:pt x="54945" y="20181"/>
                </a:cubicBezTo>
                <a:cubicBezTo>
                  <a:pt x="54945" y="19955"/>
                  <a:pt x="55134" y="19785"/>
                  <a:pt x="55341" y="19785"/>
                </a:cubicBezTo>
                <a:cubicBezTo>
                  <a:pt x="55567" y="19785"/>
                  <a:pt x="55737" y="19955"/>
                  <a:pt x="55737" y="20181"/>
                </a:cubicBezTo>
                <a:cubicBezTo>
                  <a:pt x="55737" y="20407"/>
                  <a:pt x="55567" y="20576"/>
                  <a:pt x="55341" y="20576"/>
                </a:cubicBezTo>
                <a:close/>
                <a:moveTo>
                  <a:pt x="55341" y="18617"/>
                </a:moveTo>
                <a:cubicBezTo>
                  <a:pt x="55134" y="18617"/>
                  <a:pt x="54945" y="18428"/>
                  <a:pt x="54945" y="18221"/>
                </a:cubicBezTo>
                <a:cubicBezTo>
                  <a:pt x="54945" y="18014"/>
                  <a:pt x="55134" y="17825"/>
                  <a:pt x="55341" y="17825"/>
                </a:cubicBezTo>
                <a:cubicBezTo>
                  <a:pt x="55567" y="17825"/>
                  <a:pt x="55737" y="18014"/>
                  <a:pt x="55737" y="18221"/>
                </a:cubicBezTo>
                <a:cubicBezTo>
                  <a:pt x="55737" y="18428"/>
                  <a:pt x="55567" y="18617"/>
                  <a:pt x="55341" y="18617"/>
                </a:cubicBezTo>
                <a:close/>
                <a:moveTo>
                  <a:pt x="55341" y="16657"/>
                </a:moveTo>
                <a:cubicBezTo>
                  <a:pt x="55134" y="16657"/>
                  <a:pt x="54945" y="16469"/>
                  <a:pt x="54945" y="16261"/>
                </a:cubicBezTo>
                <a:cubicBezTo>
                  <a:pt x="54945" y="16035"/>
                  <a:pt x="55134" y="15866"/>
                  <a:pt x="55341" y="15866"/>
                </a:cubicBezTo>
                <a:cubicBezTo>
                  <a:pt x="55567" y="15866"/>
                  <a:pt x="55737" y="16035"/>
                  <a:pt x="55737" y="16261"/>
                </a:cubicBezTo>
                <a:cubicBezTo>
                  <a:pt x="55737" y="16488"/>
                  <a:pt x="55567" y="16657"/>
                  <a:pt x="55341" y="16657"/>
                </a:cubicBezTo>
                <a:close/>
                <a:moveTo>
                  <a:pt x="55341" y="13925"/>
                </a:moveTo>
                <a:cubicBezTo>
                  <a:pt x="55548" y="13925"/>
                  <a:pt x="55699" y="14095"/>
                  <a:pt x="55699" y="14302"/>
                </a:cubicBezTo>
                <a:cubicBezTo>
                  <a:pt x="55699" y="14509"/>
                  <a:pt x="55548" y="14679"/>
                  <a:pt x="55341" y="14679"/>
                </a:cubicBezTo>
                <a:cubicBezTo>
                  <a:pt x="55134" y="14679"/>
                  <a:pt x="54983" y="14509"/>
                  <a:pt x="54983" y="14302"/>
                </a:cubicBezTo>
                <a:cubicBezTo>
                  <a:pt x="54983" y="14095"/>
                  <a:pt x="55134" y="13925"/>
                  <a:pt x="55341" y="13925"/>
                </a:cubicBezTo>
                <a:close/>
                <a:moveTo>
                  <a:pt x="55341" y="11965"/>
                </a:moveTo>
                <a:cubicBezTo>
                  <a:pt x="55548" y="11965"/>
                  <a:pt x="55699" y="12135"/>
                  <a:pt x="55699" y="12342"/>
                </a:cubicBezTo>
                <a:cubicBezTo>
                  <a:pt x="55699" y="12531"/>
                  <a:pt x="55548" y="12700"/>
                  <a:pt x="55341" y="12700"/>
                </a:cubicBezTo>
                <a:cubicBezTo>
                  <a:pt x="55134" y="12700"/>
                  <a:pt x="54983" y="12531"/>
                  <a:pt x="54983" y="12342"/>
                </a:cubicBezTo>
                <a:cubicBezTo>
                  <a:pt x="54983" y="12135"/>
                  <a:pt x="55134" y="11965"/>
                  <a:pt x="55341" y="11965"/>
                </a:cubicBezTo>
                <a:close/>
                <a:moveTo>
                  <a:pt x="55341" y="10741"/>
                </a:moveTo>
                <a:cubicBezTo>
                  <a:pt x="55134" y="10741"/>
                  <a:pt x="54964" y="10590"/>
                  <a:pt x="54964" y="10383"/>
                </a:cubicBezTo>
                <a:cubicBezTo>
                  <a:pt x="54964" y="10175"/>
                  <a:pt x="55134" y="10006"/>
                  <a:pt x="55341" y="10006"/>
                </a:cubicBezTo>
                <a:cubicBezTo>
                  <a:pt x="55548" y="10006"/>
                  <a:pt x="55718" y="10175"/>
                  <a:pt x="55718" y="10383"/>
                </a:cubicBezTo>
                <a:cubicBezTo>
                  <a:pt x="55718" y="10590"/>
                  <a:pt x="55548" y="10741"/>
                  <a:pt x="55341" y="10741"/>
                </a:cubicBezTo>
                <a:close/>
                <a:moveTo>
                  <a:pt x="55341" y="8781"/>
                </a:moveTo>
                <a:cubicBezTo>
                  <a:pt x="55134" y="8781"/>
                  <a:pt x="54983" y="8630"/>
                  <a:pt x="54983" y="8423"/>
                </a:cubicBezTo>
                <a:cubicBezTo>
                  <a:pt x="54983" y="8216"/>
                  <a:pt x="55134" y="8065"/>
                  <a:pt x="55341" y="8065"/>
                </a:cubicBezTo>
                <a:cubicBezTo>
                  <a:pt x="55548" y="8065"/>
                  <a:pt x="55699" y="8216"/>
                  <a:pt x="55699" y="8423"/>
                </a:cubicBezTo>
                <a:cubicBezTo>
                  <a:pt x="55699" y="8630"/>
                  <a:pt x="55548" y="8781"/>
                  <a:pt x="55341" y="8781"/>
                </a:cubicBezTo>
                <a:close/>
                <a:moveTo>
                  <a:pt x="55341" y="6821"/>
                </a:moveTo>
                <a:cubicBezTo>
                  <a:pt x="55134" y="6821"/>
                  <a:pt x="54983" y="6671"/>
                  <a:pt x="54983" y="6463"/>
                </a:cubicBezTo>
                <a:cubicBezTo>
                  <a:pt x="54983" y="6256"/>
                  <a:pt x="55134" y="6086"/>
                  <a:pt x="55341" y="6086"/>
                </a:cubicBezTo>
                <a:cubicBezTo>
                  <a:pt x="55548" y="6086"/>
                  <a:pt x="55699" y="6256"/>
                  <a:pt x="55699" y="6463"/>
                </a:cubicBezTo>
                <a:cubicBezTo>
                  <a:pt x="55699" y="6671"/>
                  <a:pt x="55548" y="6821"/>
                  <a:pt x="55341" y="6821"/>
                </a:cubicBezTo>
                <a:close/>
                <a:moveTo>
                  <a:pt x="55341" y="4862"/>
                </a:moveTo>
                <a:cubicBezTo>
                  <a:pt x="55134" y="4862"/>
                  <a:pt x="54983" y="4692"/>
                  <a:pt x="54983" y="4504"/>
                </a:cubicBezTo>
                <a:cubicBezTo>
                  <a:pt x="54983" y="4296"/>
                  <a:pt x="55134" y="4127"/>
                  <a:pt x="55341" y="4127"/>
                </a:cubicBezTo>
                <a:cubicBezTo>
                  <a:pt x="55548" y="4127"/>
                  <a:pt x="55699" y="4296"/>
                  <a:pt x="55699" y="4504"/>
                </a:cubicBezTo>
                <a:cubicBezTo>
                  <a:pt x="55699" y="4692"/>
                  <a:pt x="55548" y="4862"/>
                  <a:pt x="55341" y="4862"/>
                </a:cubicBezTo>
                <a:close/>
                <a:moveTo>
                  <a:pt x="55341" y="2902"/>
                </a:moveTo>
                <a:cubicBezTo>
                  <a:pt x="55134" y="2902"/>
                  <a:pt x="54983" y="2732"/>
                  <a:pt x="54983" y="2544"/>
                </a:cubicBezTo>
                <a:cubicBezTo>
                  <a:pt x="54983" y="2337"/>
                  <a:pt x="55134" y="2167"/>
                  <a:pt x="55341" y="2167"/>
                </a:cubicBezTo>
                <a:cubicBezTo>
                  <a:pt x="55548" y="2167"/>
                  <a:pt x="55699" y="2337"/>
                  <a:pt x="55699" y="2544"/>
                </a:cubicBezTo>
                <a:cubicBezTo>
                  <a:pt x="55699" y="2732"/>
                  <a:pt x="55548" y="2902"/>
                  <a:pt x="55341" y="2902"/>
                </a:cubicBezTo>
                <a:close/>
                <a:moveTo>
                  <a:pt x="55341" y="923"/>
                </a:moveTo>
                <a:cubicBezTo>
                  <a:pt x="55134" y="923"/>
                  <a:pt x="54983" y="773"/>
                  <a:pt x="54983" y="584"/>
                </a:cubicBezTo>
                <a:cubicBezTo>
                  <a:pt x="54983" y="377"/>
                  <a:pt x="55134" y="226"/>
                  <a:pt x="55341" y="226"/>
                </a:cubicBezTo>
                <a:cubicBezTo>
                  <a:pt x="55548" y="226"/>
                  <a:pt x="55699" y="377"/>
                  <a:pt x="55699" y="584"/>
                </a:cubicBezTo>
                <a:cubicBezTo>
                  <a:pt x="55699" y="773"/>
                  <a:pt x="55548" y="923"/>
                  <a:pt x="55341" y="923"/>
                </a:cubicBezTo>
                <a:close/>
                <a:moveTo>
                  <a:pt x="53381" y="55925"/>
                </a:moveTo>
                <a:cubicBezTo>
                  <a:pt x="53118" y="55925"/>
                  <a:pt x="52910" y="55718"/>
                  <a:pt x="52910" y="55454"/>
                </a:cubicBezTo>
                <a:cubicBezTo>
                  <a:pt x="52910" y="55190"/>
                  <a:pt x="53137" y="54983"/>
                  <a:pt x="53381" y="54983"/>
                </a:cubicBezTo>
                <a:cubicBezTo>
                  <a:pt x="53645" y="54983"/>
                  <a:pt x="53853" y="55190"/>
                  <a:pt x="53853" y="55454"/>
                </a:cubicBezTo>
                <a:cubicBezTo>
                  <a:pt x="53853" y="55718"/>
                  <a:pt x="53645" y="55925"/>
                  <a:pt x="53381" y="55925"/>
                </a:cubicBezTo>
                <a:close/>
                <a:moveTo>
                  <a:pt x="53381" y="53966"/>
                </a:moveTo>
                <a:cubicBezTo>
                  <a:pt x="53118" y="53966"/>
                  <a:pt x="52910" y="53758"/>
                  <a:pt x="52910" y="53495"/>
                </a:cubicBezTo>
                <a:cubicBezTo>
                  <a:pt x="52910" y="53231"/>
                  <a:pt x="53137" y="53023"/>
                  <a:pt x="53381" y="53023"/>
                </a:cubicBezTo>
                <a:cubicBezTo>
                  <a:pt x="53645" y="53023"/>
                  <a:pt x="53853" y="53231"/>
                  <a:pt x="53853" y="53495"/>
                </a:cubicBezTo>
                <a:cubicBezTo>
                  <a:pt x="53853" y="53758"/>
                  <a:pt x="53645" y="53966"/>
                  <a:pt x="53381" y="53966"/>
                </a:cubicBezTo>
                <a:close/>
                <a:moveTo>
                  <a:pt x="53381" y="51987"/>
                </a:moveTo>
                <a:cubicBezTo>
                  <a:pt x="53118" y="51987"/>
                  <a:pt x="52929" y="51780"/>
                  <a:pt x="52929" y="51535"/>
                </a:cubicBezTo>
                <a:cubicBezTo>
                  <a:pt x="52929" y="51271"/>
                  <a:pt x="53137" y="51083"/>
                  <a:pt x="53381" y="51083"/>
                </a:cubicBezTo>
                <a:cubicBezTo>
                  <a:pt x="53626" y="51083"/>
                  <a:pt x="53834" y="51271"/>
                  <a:pt x="53834" y="51535"/>
                </a:cubicBezTo>
                <a:cubicBezTo>
                  <a:pt x="53834" y="51780"/>
                  <a:pt x="53626" y="51987"/>
                  <a:pt x="53381" y="51987"/>
                </a:cubicBezTo>
                <a:close/>
                <a:moveTo>
                  <a:pt x="53381" y="50046"/>
                </a:moveTo>
                <a:cubicBezTo>
                  <a:pt x="53118" y="50046"/>
                  <a:pt x="52929" y="49839"/>
                  <a:pt x="52929" y="49575"/>
                </a:cubicBezTo>
                <a:cubicBezTo>
                  <a:pt x="52929" y="49330"/>
                  <a:pt x="53137" y="49123"/>
                  <a:pt x="53381" y="49123"/>
                </a:cubicBezTo>
                <a:cubicBezTo>
                  <a:pt x="53626" y="49123"/>
                  <a:pt x="53834" y="49330"/>
                  <a:pt x="53834" y="49575"/>
                </a:cubicBezTo>
                <a:cubicBezTo>
                  <a:pt x="53834" y="49839"/>
                  <a:pt x="53626" y="50046"/>
                  <a:pt x="53381" y="50046"/>
                </a:cubicBezTo>
                <a:close/>
                <a:moveTo>
                  <a:pt x="53381" y="48068"/>
                </a:moveTo>
                <a:cubicBezTo>
                  <a:pt x="53118" y="48068"/>
                  <a:pt x="52929" y="47861"/>
                  <a:pt x="52929" y="47616"/>
                </a:cubicBezTo>
                <a:cubicBezTo>
                  <a:pt x="52929" y="47352"/>
                  <a:pt x="53137" y="47145"/>
                  <a:pt x="53381" y="47145"/>
                </a:cubicBezTo>
                <a:cubicBezTo>
                  <a:pt x="53626" y="47145"/>
                  <a:pt x="53834" y="47352"/>
                  <a:pt x="53834" y="47616"/>
                </a:cubicBezTo>
                <a:cubicBezTo>
                  <a:pt x="53834" y="47861"/>
                  <a:pt x="53626" y="48068"/>
                  <a:pt x="53381" y="48068"/>
                </a:cubicBezTo>
                <a:close/>
                <a:moveTo>
                  <a:pt x="53381" y="46108"/>
                </a:moveTo>
                <a:cubicBezTo>
                  <a:pt x="53118" y="46108"/>
                  <a:pt x="52929" y="45901"/>
                  <a:pt x="52929" y="45656"/>
                </a:cubicBezTo>
                <a:cubicBezTo>
                  <a:pt x="52929" y="45392"/>
                  <a:pt x="53137" y="45185"/>
                  <a:pt x="53381" y="45185"/>
                </a:cubicBezTo>
                <a:cubicBezTo>
                  <a:pt x="53626" y="45185"/>
                  <a:pt x="53834" y="45392"/>
                  <a:pt x="53834" y="45656"/>
                </a:cubicBezTo>
                <a:cubicBezTo>
                  <a:pt x="53834" y="45901"/>
                  <a:pt x="53626" y="46108"/>
                  <a:pt x="53381" y="46108"/>
                </a:cubicBezTo>
                <a:close/>
                <a:moveTo>
                  <a:pt x="53381" y="31524"/>
                </a:moveTo>
                <a:cubicBezTo>
                  <a:pt x="53608" y="31524"/>
                  <a:pt x="53796" y="31712"/>
                  <a:pt x="53796" y="31939"/>
                </a:cubicBezTo>
                <a:cubicBezTo>
                  <a:pt x="53796" y="32165"/>
                  <a:pt x="53608" y="32334"/>
                  <a:pt x="53381" y="32334"/>
                </a:cubicBezTo>
                <a:cubicBezTo>
                  <a:pt x="53155" y="32334"/>
                  <a:pt x="52986" y="32165"/>
                  <a:pt x="52986" y="31939"/>
                </a:cubicBezTo>
                <a:cubicBezTo>
                  <a:pt x="52986" y="31712"/>
                  <a:pt x="53155" y="31524"/>
                  <a:pt x="53381" y="31524"/>
                </a:cubicBezTo>
                <a:close/>
                <a:moveTo>
                  <a:pt x="53381" y="40173"/>
                </a:moveTo>
                <a:cubicBezTo>
                  <a:pt x="53155" y="40173"/>
                  <a:pt x="52986" y="39984"/>
                  <a:pt x="52986" y="39777"/>
                </a:cubicBezTo>
                <a:cubicBezTo>
                  <a:pt x="52986" y="39570"/>
                  <a:pt x="53155" y="39381"/>
                  <a:pt x="53381" y="39381"/>
                </a:cubicBezTo>
                <a:cubicBezTo>
                  <a:pt x="53608" y="39381"/>
                  <a:pt x="53777" y="39551"/>
                  <a:pt x="53777" y="39777"/>
                </a:cubicBezTo>
                <a:cubicBezTo>
                  <a:pt x="53777" y="40003"/>
                  <a:pt x="53608" y="40173"/>
                  <a:pt x="53381" y="40173"/>
                </a:cubicBezTo>
                <a:close/>
                <a:moveTo>
                  <a:pt x="53381" y="38213"/>
                </a:moveTo>
                <a:cubicBezTo>
                  <a:pt x="53155" y="38213"/>
                  <a:pt x="52986" y="38025"/>
                  <a:pt x="52986" y="37817"/>
                </a:cubicBezTo>
                <a:cubicBezTo>
                  <a:pt x="52986" y="37591"/>
                  <a:pt x="53155" y="37403"/>
                  <a:pt x="53381" y="37403"/>
                </a:cubicBezTo>
                <a:cubicBezTo>
                  <a:pt x="53608" y="37403"/>
                  <a:pt x="53777" y="37591"/>
                  <a:pt x="53777" y="37817"/>
                </a:cubicBezTo>
                <a:cubicBezTo>
                  <a:pt x="53777" y="38025"/>
                  <a:pt x="53608" y="38213"/>
                  <a:pt x="53381" y="38213"/>
                </a:cubicBezTo>
                <a:close/>
                <a:moveTo>
                  <a:pt x="53381" y="34294"/>
                </a:moveTo>
                <a:cubicBezTo>
                  <a:pt x="53155" y="34294"/>
                  <a:pt x="52986" y="34105"/>
                  <a:pt x="52986" y="33898"/>
                </a:cubicBezTo>
                <a:cubicBezTo>
                  <a:pt x="52986" y="33672"/>
                  <a:pt x="53155" y="33502"/>
                  <a:pt x="53381" y="33502"/>
                </a:cubicBezTo>
                <a:cubicBezTo>
                  <a:pt x="53608" y="33502"/>
                  <a:pt x="53777" y="33672"/>
                  <a:pt x="53777" y="33898"/>
                </a:cubicBezTo>
                <a:cubicBezTo>
                  <a:pt x="53777" y="34105"/>
                  <a:pt x="53608" y="34294"/>
                  <a:pt x="53381" y="34294"/>
                </a:cubicBezTo>
                <a:close/>
                <a:moveTo>
                  <a:pt x="53381" y="36253"/>
                </a:moveTo>
                <a:cubicBezTo>
                  <a:pt x="53155" y="36253"/>
                  <a:pt x="52986" y="36065"/>
                  <a:pt x="52986" y="35858"/>
                </a:cubicBezTo>
                <a:cubicBezTo>
                  <a:pt x="52986" y="35632"/>
                  <a:pt x="53155" y="35462"/>
                  <a:pt x="53381" y="35462"/>
                </a:cubicBezTo>
                <a:cubicBezTo>
                  <a:pt x="53608" y="35462"/>
                  <a:pt x="53777" y="35632"/>
                  <a:pt x="53777" y="35858"/>
                </a:cubicBezTo>
                <a:cubicBezTo>
                  <a:pt x="53777" y="36065"/>
                  <a:pt x="53608" y="36253"/>
                  <a:pt x="53381" y="36253"/>
                </a:cubicBezTo>
                <a:close/>
                <a:moveTo>
                  <a:pt x="53381" y="43282"/>
                </a:moveTo>
                <a:cubicBezTo>
                  <a:pt x="53608" y="43282"/>
                  <a:pt x="53796" y="43470"/>
                  <a:pt x="53796" y="43696"/>
                </a:cubicBezTo>
                <a:cubicBezTo>
                  <a:pt x="53796" y="43922"/>
                  <a:pt x="53608" y="44111"/>
                  <a:pt x="53381" y="44111"/>
                </a:cubicBezTo>
                <a:cubicBezTo>
                  <a:pt x="53155" y="44111"/>
                  <a:pt x="52986" y="43922"/>
                  <a:pt x="52986" y="43696"/>
                </a:cubicBezTo>
                <a:cubicBezTo>
                  <a:pt x="52986" y="43470"/>
                  <a:pt x="53155" y="43282"/>
                  <a:pt x="53381" y="43282"/>
                </a:cubicBezTo>
                <a:close/>
                <a:moveTo>
                  <a:pt x="53381" y="41322"/>
                </a:moveTo>
                <a:cubicBezTo>
                  <a:pt x="53608" y="41322"/>
                  <a:pt x="53796" y="41511"/>
                  <a:pt x="53796" y="41737"/>
                </a:cubicBezTo>
                <a:cubicBezTo>
                  <a:pt x="53796" y="41963"/>
                  <a:pt x="53608" y="42151"/>
                  <a:pt x="53381" y="42151"/>
                </a:cubicBezTo>
                <a:cubicBezTo>
                  <a:pt x="53155" y="42151"/>
                  <a:pt x="52986" y="41963"/>
                  <a:pt x="52986" y="41737"/>
                </a:cubicBezTo>
                <a:cubicBezTo>
                  <a:pt x="52986" y="41511"/>
                  <a:pt x="53155" y="41322"/>
                  <a:pt x="53381" y="41322"/>
                </a:cubicBezTo>
                <a:close/>
                <a:moveTo>
                  <a:pt x="53381" y="30393"/>
                </a:moveTo>
                <a:cubicBezTo>
                  <a:pt x="53155" y="30393"/>
                  <a:pt x="52967" y="30205"/>
                  <a:pt x="52967" y="29979"/>
                </a:cubicBezTo>
                <a:cubicBezTo>
                  <a:pt x="52967" y="29734"/>
                  <a:pt x="53155" y="29546"/>
                  <a:pt x="53381" y="29546"/>
                </a:cubicBezTo>
                <a:cubicBezTo>
                  <a:pt x="53608" y="29546"/>
                  <a:pt x="53796" y="29734"/>
                  <a:pt x="53796" y="29979"/>
                </a:cubicBezTo>
                <a:cubicBezTo>
                  <a:pt x="53796" y="30205"/>
                  <a:pt x="53608" y="30393"/>
                  <a:pt x="53381" y="30393"/>
                </a:cubicBezTo>
                <a:close/>
                <a:moveTo>
                  <a:pt x="53381" y="28415"/>
                </a:moveTo>
                <a:cubicBezTo>
                  <a:pt x="53155" y="28415"/>
                  <a:pt x="52967" y="28245"/>
                  <a:pt x="52967" y="28000"/>
                </a:cubicBezTo>
                <a:cubicBezTo>
                  <a:pt x="52967" y="27774"/>
                  <a:pt x="53155" y="27586"/>
                  <a:pt x="53381" y="27586"/>
                </a:cubicBezTo>
                <a:cubicBezTo>
                  <a:pt x="53608" y="27586"/>
                  <a:pt x="53796" y="27774"/>
                  <a:pt x="53796" y="28000"/>
                </a:cubicBezTo>
                <a:cubicBezTo>
                  <a:pt x="53796" y="28245"/>
                  <a:pt x="53608" y="28415"/>
                  <a:pt x="53381" y="28415"/>
                </a:cubicBezTo>
                <a:close/>
                <a:moveTo>
                  <a:pt x="53381" y="26455"/>
                </a:moveTo>
                <a:cubicBezTo>
                  <a:pt x="53155" y="26455"/>
                  <a:pt x="52986" y="26286"/>
                  <a:pt x="52986" y="26060"/>
                </a:cubicBezTo>
                <a:cubicBezTo>
                  <a:pt x="52986" y="25833"/>
                  <a:pt x="53155" y="25645"/>
                  <a:pt x="53381" y="25645"/>
                </a:cubicBezTo>
                <a:cubicBezTo>
                  <a:pt x="53608" y="25645"/>
                  <a:pt x="53777" y="25833"/>
                  <a:pt x="53777" y="26060"/>
                </a:cubicBezTo>
                <a:cubicBezTo>
                  <a:pt x="53777" y="26286"/>
                  <a:pt x="53608" y="26455"/>
                  <a:pt x="53381" y="26455"/>
                </a:cubicBezTo>
                <a:close/>
                <a:moveTo>
                  <a:pt x="53381" y="24496"/>
                </a:moveTo>
                <a:cubicBezTo>
                  <a:pt x="53155" y="24496"/>
                  <a:pt x="52986" y="24307"/>
                  <a:pt x="52986" y="24100"/>
                </a:cubicBezTo>
                <a:cubicBezTo>
                  <a:pt x="52986" y="23874"/>
                  <a:pt x="53155" y="23704"/>
                  <a:pt x="53381" y="23704"/>
                </a:cubicBezTo>
                <a:cubicBezTo>
                  <a:pt x="53608" y="23704"/>
                  <a:pt x="53777" y="23874"/>
                  <a:pt x="53777" y="24100"/>
                </a:cubicBezTo>
                <a:cubicBezTo>
                  <a:pt x="53777" y="24307"/>
                  <a:pt x="53608" y="24496"/>
                  <a:pt x="53381" y="24496"/>
                </a:cubicBezTo>
                <a:close/>
                <a:moveTo>
                  <a:pt x="53381" y="21726"/>
                </a:moveTo>
                <a:cubicBezTo>
                  <a:pt x="53608" y="21726"/>
                  <a:pt x="53777" y="21914"/>
                  <a:pt x="53777" y="22121"/>
                </a:cubicBezTo>
                <a:cubicBezTo>
                  <a:pt x="53777" y="22348"/>
                  <a:pt x="53608" y="22517"/>
                  <a:pt x="53381" y="22517"/>
                </a:cubicBezTo>
                <a:cubicBezTo>
                  <a:pt x="53174" y="22517"/>
                  <a:pt x="53005" y="22348"/>
                  <a:pt x="53005" y="22121"/>
                </a:cubicBezTo>
                <a:cubicBezTo>
                  <a:pt x="53005" y="21914"/>
                  <a:pt x="53174" y="21726"/>
                  <a:pt x="53381" y="21726"/>
                </a:cubicBezTo>
                <a:close/>
                <a:moveTo>
                  <a:pt x="53381" y="20576"/>
                </a:moveTo>
                <a:cubicBezTo>
                  <a:pt x="53155" y="20576"/>
                  <a:pt x="52986" y="20388"/>
                  <a:pt x="52986" y="20162"/>
                </a:cubicBezTo>
                <a:cubicBezTo>
                  <a:pt x="52986" y="19955"/>
                  <a:pt x="53155" y="19766"/>
                  <a:pt x="53381" y="19766"/>
                </a:cubicBezTo>
                <a:cubicBezTo>
                  <a:pt x="53608" y="19766"/>
                  <a:pt x="53777" y="19955"/>
                  <a:pt x="53777" y="20162"/>
                </a:cubicBezTo>
                <a:cubicBezTo>
                  <a:pt x="53777" y="20388"/>
                  <a:pt x="53608" y="20576"/>
                  <a:pt x="53381" y="20576"/>
                </a:cubicBezTo>
                <a:close/>
                <a:moveTo>
                  <a:pt x="53381" y="18598"/>
                </a:moveTo>
                <a:cubicBezTo>
                  <a:pt x="53155" y="18598"/>
                  <a:pt x="52986" y="18428"/>
                  <a:pt x="52986" y="18202"/>
                </a:cubicBezTo>
                <a:cubicBezTo>
                  <a:pt x="52986" y="17995"/>
                  <a:pt x="53155" y="17807"/>
                  <a:pt x="53381" y="17807"/>
                </a:cubicBezTo>
                <a:cubicBezTo>
                  <a:pt x="53608" y="17807"/>
                  <a:pt x="53777" y="17995"/>
                  <a:pt x="53777" y="18202"/>
                </a:cubicBezTo>
                <a:cubicBezTo>
                  <a:pt x="53777" y="18428"/>
                  <a:pt x="53608" y="18598"/>
                  <a:pt x="53381" y="18598"/>
                </a:cubicBezTo>
                <a:close/>
                <a:moveTo>
                  <a:pt x="53381" y="16638"/>
                </a:moveTo>
                <a:cubicBezTo>
                  <a:pt x="53174" y="16638"/>
                  <a:pt x="53005" y="16469"/>
                  <a:pt x="53005" y="16243"/>
                </a:cubicBezTo>
                <a:cubicBezTo>
                  <a:pt x="53005" y="16035"/>
                  <a:pt x="53174" y="15847"/>
                  <a:pt x="53381" y="15847"/>
                </a:cubicBezTo>
                <a:cubicBezTo>
                  <a:pt x="53608" y="15847"/>
                  <a:pt x="53777" y="16035"/>
                  <a:pt x="53777" y="16243"/>
                </a:cubicBezTo>
                <a:cubicBezTo>
                  <a:pt x="53777" y="16469"/>
                  <a:pt x="53608" y="16638"/>
                  <a:pt x="53381" y="16638"/>
                </a:cubicBezTo>
                <a:close/>
                <a:moveTo>
                  <a:pt x="53381" y="14660"/>
                </a:moveTo>
                <a:cubicBezTo>
                  <a:pt x="53174" y="14660"/>
                  <a:pt x="53005" y="14490"/>
                  <a:pt x="53005" y="14283"/>
                </a:cubicBezTo>
                <a:cubicBezTo>
                  <a:pt x="53005" y="14076"/>
                  <a:pt x="53174" y="13925"/>
                  <a:pt x="53381" y="13925"/>
                </a:cubicBezTo>
                <a:cubicBezTo>
                  <a:pt x="53608" y="13925"/>
                  <a:pt x="53777" y="14076"/>
                  <a:pt x="53777" y="14283"/>
                </a:cubicBezTo>
                <a:cubicBezTo>
                  <a:pt x="53777" y="14490"/>
                  <a:pt x="53608" y="14660"/>
                  <a:pt x="53381" y="14660"/>
                </a:cubicBezTo>
                <a:close/>
                <a:moveTo>
                  <a:pt x="53381" y="12700"/>
                </a:moveTo>
                <a:cubicBezTo>
                  <a:pt x="53193" y="12700"/>
                  <a:pt x="53023" y="12531"/>
                  <a:pt x="53023" y="12323"/>
                </a:cubicBezTo>
                <a:cubicBezTo>
                  <a:pt x="53023" y="12116"/>
                  <a:pt x="53193" y="11965"/>
                  <a:pt x="53381" y="11965"/>
                </a:cubicBezTo>
                <a:cubicBezTo>
                  <a:pt x="53589" y="11965"/>
                  <a:pt x="53758" y="12116"/>
                  <a:pt x="53758" y="12323"/>
                </a:cubicBezTo>
                <a:cubicBezTo>
                  <a:pt x="53758" y="12531"/>
                  <a:pt x="53589" y="12700"/>
                  <a:pt x="53381" y="12700"/>
                </a:cubicBezTo>
                <a:close/>
                <a:moveTo>
                  <a:pt x="53381" y="10722"/>
                </a:moveTo>
                <a:cubicBezTo>
                  <a:pt x="53193" y="10722"/>
                  <a:pt x="53023" y="10571"/>
                  <a:pt x="53023" y="10364"/>
                </a:cubicBezTo>
                <a:cubicBezTo>
                  <a:pt x="53023" y="10156"/>
                  <a:pt x="53193" y="9987"/>
                  <a:pt x="53381" y="9987"/>
                </a:cubicBezTo>
                <a:cubicBezTo>
                  <a:pt x="53589" y="9987"/>
                  <a:pt x="53758" y="10156"/>
                  <a:pt x="53758" y="10364"/>
                </a:cubicBezTo>
                <a:cubicBezTo>
                  <a:pt x="53758" y="10571"/>
                  <a:pt x="53589" y="10722"/>
                  <a:pt x="53381" y="10722"/>
                </a:cubicBezTo>
                <a:close/>
                <a:moveTo>
                  <a:pt x="53381" y="8781"/>
                </a:moveTo>
                <a:cubicBezTo>
                  <a:pt x="53193" y="8781"/>
                  <a:pt x="53023" y="8611"/>
                  <a:pt x="53023" y="8404"/>
                </a:cubicBezTo>
                <a:cubicBezTo>
                  <a:pt x="53023" y="8216"/>
                  <a:pt x="53193" y="8046"/>
                  <a:pt x="53381" y="8046"/>
                </a:cubicBezTo>
                <a:cubicBezTo>
                  <a:pt x="53589" y="8046"/>
                  <a:pt x="53758" y="8216"/>
                  <a:pt x="53758" y="8404"/>
                </a:cubicBezTo>
                <a:cubicBezTo>
                  <a:pt x="53758" y="8611"/>
                  <a:pt x="53589" y="8781"/>
                  <a:pt x="53381" y="8781"/>
                </a:cubicBezTo>
                <a:close/>
                <a:moveTo>
                  <a:pt x="53381" y="6821"/>
                </a:moveTo>
                <a:cubicBezTo>
                  <a:pt x="53193" y="6821"/>
                  <a:pt x="53023" y="6652"/>
                  <a:pt x="53023" y="6444"/>
                </a:cubicBezTo>
                <a:cubicBezTo>
                  <a:pt x="53023" y="6237"/>
                  <a:pt x="53193" y="6086"/>
                  <a:pt x="53381" y="6086"/>
                </a:cubicBezTo>
                <a:cubicBezTo>
                  <a:pt x="53589" y="6086"/>
                  <a:pt x="53758" y="6237"/>
                  <a:pt x="53758" y="6444"/>
                </a:cubicBezTo>
                <a:cubicBezTo>
                  <a:pt x="53758" y="6652"/>
                  <a:pt x="53589" y="6821"/>
                  <a:pt x="53381" y="6821"/>
                </a:cubicBezTo>
                <a:close/>
                <a:moveTo>
                  <a:pt x="53381" y="4843"/>
                </a:moveTo>
                <a:cubicBezTo>
                  <a:pt x="53193" y="4843"/>
                  <a:pt x="53023" y="4692"/>
                  <a:pt x="53023" y="4485"/>
                </a:cubicBezTo>
                <a:cubicBezTo>
                  <a:pt x="53023" y="4277"/>
                  <a:pt x="53193" y="4127"/>
                  <a:pt x="53381" y="4127"/>
                </a:cubicBezTo>
                <a:cubicBezTo>
                  <a:pt x="53589" y="4127"/>
                  <a:pt x="53758" y="4277"/>
                  <a:pt x="53758" y="4485"/>
                </a:cubicBezTo>
                <a:cubicBezTo>
                  <a:pt x="53758" y="4692"/>
                  <a:pt x="53589" y="4843"/>
                  <a:pt x="53381" y="4843"/>
                </a:cubicBezTo>
                <a:close/>
                <a:moveTo>
                  <a:pt x="53381" y="2883"/>
                </a:moveTo>
                <a:cubicBezTo>
                  <a:pt x="53193" y="2883"/>
                  <a:pt x="53023" y="2732"/>
                  <a:pt x="53023" y="2525"/>
                </a:cubicBezTo>
                <a:cubicBezTo>
                  <a:pt x="53023" y="2318"/>
                  <a:pt x="53193" y="2167"/>
                  <a:pt x="53381" y="2167"/>
                </a:cubicBezTo>
                <a:cubicBezTo>
                  <a:pt x="53589" y="2167"/>
                  <a:pt x="53739" y="2318"/>
                  <a:pt x="53739" y="2525"/>
                </a:cubicBezTo>
                <a:cubicBezTo>
                  <a:pt x="53739" y="2732"/>
                  <a:pt x="53589" y="2883"/>
                  <a:pt x="53381" y="2883"/>
                </a:cubicBezTo>
                <a:close/>
                <a:moveTo>
                  <a:pt x="53381" y="905"/>
                </a:moveTo>
                <a:cubicBezTo>
                  <a:pt x="53193" y="905"/>
                  <a:pt x="53042" y="754"/>
                  <a:pt x="53042" y="565"/>
                </a:cubicBezTo>
                <a:cubicBezTo>
                  <a:pt x="53042" y="377"/>
                  <a:pt x="53193" y="226"/>
                  <a:pt x="53381" y="226"/>
                </a:cubicBezTo>
                <a:cubicBezTo>
                  <a:pt x="53589" y="226"/>
                  <a:pt x="53739" y="377"/>
                  <a:pt x="53739" y="565"/>
                </a:cubicBezTo>
                <a:cubicBezTo>
                  <a:pt x="53739" y="754"/>
                  <a:pt x="53589" y="905"/>
                  <a:pt x="53381" y="905"/>
                </a:cubicBezTo>
                <a:close/>
                <a:moveTo>
                  <a:pt x="51422" y="48068"/>
                </a:moveTo>
                <a:cubicBezTo>
                  <a:pt x="51177" y="48068"/>
                  <a:pt x="50970" y="47861"/>
                  <a:pt x="50970" y="47597"/>
                </a:cubicBezTo>
                <a:cubicBezTo>
                  <a:pt x="50970" y="47333"/>
                  <a:pt x="51177" y="47126"/>
                  <a:pt x="51422" y="47126"/>
                </a:cubicBezTo>
                <a:cubicBezTo>
                  <a:pt x="51686" y="47126"/>
                  <a:pt x="51893" y="47333"/>
                  <a:pt x="51893" y="47597"/>
                </a:cubicBezTo>
                <a:cubicBezTo>
                  <a:pt x="51893" y="47861"/>
                  <a:pt x="51686" y="48068"/>
                  <a:pt x="51422" y="48068"/>
                </a:cubicBezTo>
                <a:close/>
                <a:moveTo>
                  <a:pt x="51422" y="46089"/>
                </a:moveTo>
                <a:cubicBezTo>
                  <a:pt x="51177" y="46089"/>
                  <a:pt x="50970" y="45901"/>
                  <a:pt x="50970" y="45637"/>
                </a:cubicBezTo>
                <a:cubicBezTo>
                  <a:pt x="50970" y="45392"/>
                  <a:pt x="51177" y="45185"/>
                  <a:pt x="51422" y="45185"/>
                </a:cubicBezTo>
                <a:cubicBezTo>
                  <a:pt x="51667" y="45185"/>
                  <a:pt x="51874" y="45392"/>
                  <a:pt x="51874" y="45637"/>
                </a:cubicBezTo>
                <a:cubicBezTo>
                  <a:pt x="51874" y="45901"/>
                  <a:pt x="51667" y="46089"/>
                  <a:pt x="51422" y="46089"/>
                </a:cubicBezTo>
                <a:close/>
                <a:moveTo>
                  <a:pt x="51422" y="44092"/>
                </a:moveTo>
                <a:cubicBezTo>
                  <a:pt x="51196" y="44092"/>
                  <a:pt x="51007" y="43904"/>
                  <a:pt x="51007" y="43677"/>
                </a:cubicBezTo>
                <a:cubicBezTo>
                  <a:pt x="51007" y="43451"/>
                  <a:pt x="51196" y="43282"/>
                  <a:pt x="51422" y="43282"/>
                </a:cubicBezTo>
                <a:cubicBezTo>
                  <a:pt x="51648" y="43282"/>
                  <a:pt x="51836" y="43451"/>
                  <a:pt x="51836" y="43677"/>
                </a:cubicBezTo>
                <a:cubicBezTo>
                  <a:pt x="51836" y="43904"/>
                  <a:pt x="51648" y="44092"/>
                  <a:pt x="51422" y="44092"/>
                </a:cubicBezTo>
                <a:close/>
                <a:moveTo>
                  <a:pt x="51422" y="31505"/>
                </a:moveTo>
                <a:cubicBezTo>
                  <a:pt x="51648" y="31505"/>
                  <a:pt x="51836" y="31694"/>
                  <a:pt x="51836" y="31920"/>
                </a:cubicBezTo>
                <a:cubicBezTo>
                  <a:pt x="51836" y="32146"/>
                  <a:pt x="51648" y="32334"/>
                  <a:pt x="51422" y="32334"/>
                </a:cubicBezTo>
                <a:cubicBezTo>
                  <a:pt x="51196" y="32334"/>
                  <a:pt x="51026" y="32146"/>
                  <a:pt x="51026" y="31920"/>
                </a:cubicBezTo>
                <a:cubicBezTo>
                  <a:pt x="51026" y="31694"/>
                  <a:pt x="51196" y="31505"/>
                  <a:pt x="51422" y="31505"/>
                </a:cubicBezTo>
                <a:close/>
                <a:moveTo>
                  <a:pt x="51422" y="34275"/>
                </a:moveTo>
                <a:cubicBezTo>
                  <a:pt x="51215" y="34275"/>
                  <a:pt x="51026" y="34105"/>
                  <a:pt x="51026" y="33879"/>
                </a:cubicBezTo>
                <a:cubicBezTo>
                  <a:pt x="51026" y="33672"/>
                  <a:pt x="51215" y="33484"/>
                  <a:pt x="51422" y="33484"/>
                </a:cubicBezTo>
                <a:cubicBezTo>
                  <a:pt x="51648" y="33484"/>
                  <a:pt x="51818" y="33672"/>
                  <a:pt x="51818" y="33879"/>
                </a:cubicBezTo>
                <a:cubicBezTo>
                  <a:pt x="51818" y="34105"/>
                  <a:pt x="51648" y="34275"/>
                  <a:pt x="51422" y="34275"/>
                </a:cubicBezTo>
                <a:close/>
                <a:moveTo>
                  <a:pt x="51422" y="36235"/>
                </a:moveTo>
                <a:cubicBezTo>
                  <a:pt x="51215" y="36235"/>
                  <a:pt x="51026" y="36065"/>
                  <a:pt x="51026" y="35839"/>
                </a:cubicBezTo>
                <a:cubicBezTo>
                  <a:pt x="51026" y="35632"/>
                  <a:pt x="51215" y="35443"/>
                  <a:pt x="51422" y="35443"/>
                </a:cubicBezTo>
                <a:cubicBezTo>
                  <a:pt x="51648" y="35443"/>
                  <a:pt x="51818" y="35632"/>
                  <a:pt x="51818" y="35839"/>
                </a:cubicBezTo>
                <a:cubicBezTo>
                  <a:pt x="51818" y="36065"/>
                  <a:pt x="51648" y="36235"/>
                  <a:pt x="51422" y="36235"/>
                </a:cubicBezTo>
                <a:close/>
                <a:moveTo>
                  <a:pt x="51422" y="37384"/>
                </a:moveTo>
                <a:cubicBezTo>
                  <a:pt x="51648" y="37384"/>
                  <a:pt x="51836" y="37572"/>
                  <a:pt x="51836" y="37799"/>
                </a:cubicBezTo>
                <a:cubicBezTo>
                  <a:pt x="51836" y="38025"/>
                  <a:pt x="51648" y="38213"/>
                  <a:pt x="51422" y="38213"/>
                </a:cubicBezTo>
                <a:cubicBezTo>
                  <a:pt x="51196" y="38213"/>
                  <a:pt x="51026" y="38025"/>
                  <a:pt x="51026" y="37799"/>
                </a:cubicBezTo>
                <a:cubicBezTo>
                  <a:pt x="51026" y="37572"/>
                  <a:pt x="51196" y="37384"/>
                  <a:pt x="51422" y="37384"/>
                </a:cubicBezTo>
                <a:close/>
                <a:moveTo>
                  <a:pt x="51422" y="41322"/>
                </a:moveTo>
                <a:cubicBezTo>
                  <a:pt x="51648" y="41322"/>
                  <a:pt x="51836" y="41511"/>
                  <a:pt x="51836" y="41737"/>
                </a:cubicBezTo>
                <a:cubicBezTo>
                  <a:pt x="51836" y="41963"/>
                  <a:pt x="51648" y="42151"/>
                  <a:pt x="51422" y="42151"/>
                </a:cubicBezTo>
                <a:cubicBezTo>
                  <a:pt x="51196" y="42151"/>
                  <a:pt x="51026" y="41963"/>
                  <a:pt x="51026" y="41737"/>
                </a:cubicBezTo>
                <a:cubicBezTo>
                  <a:pt x="51026" y="41511"/>
                  <a:pt x="51196" y="41322"/>
                  <a:pt x="51422" y="41322"/>
                </a:cubicBezTo>
                <a:close/>
                <a:moveTo>
                  <a:pt x="51422" y="39363"/>
                </a:moveTo>
                <a:cubicBezTo>
                  <a:pt x="51648" y="39363"/>
                  <a:pt x="51836" y="39551"/>
                  <a:pt x="51836" y="39758"/>
                </a:cubicBezTo>
                <a:cubicBezTo>
                  <a:pt x="51836" y="39984"/>
                  <a:pt x="51648" y="40173"/>
                  <a:pt x="51422" y="40173"/>
                </a:cubicBezTo>
                <a:cubicBezTo>
                  <a:pt x="51196" y="40173"/>
                  <a:pt x="51026" y="39984"/>
                  <a:pt x="51026" y="39758"/>
                </a:cubicBezTo>
                <a:cubicBezTo>
                  <a:pt x="51026" y="39551"/>
                  <a:pt x="51196" y="39363"/>
                  <a:pt x="51422" y="39363"/>
                </a:cubicBezTo>
                <a:close/>
                <a:moveTo>
                  <a:pt x="51422" y="30393"/>
                </a:moveTo>
                <a:cubicBezTo>
                  <a:pt x="51196" y="30393"/>
                  <a:pt x="51007" y="30205"/>
                  <a:pt x="51007" y="29960"/>
                </a:cubicBezTo>
                <a:cubicBezTo>
                  <a:pt x="51007" y="29734"/>
                  <a:pt x="51196" y="29546"/>
                  <a:pt x="51422" y="29546"/>
                </a:cubicBezTo>
                <a:cubicBezTo>
                  <a:pt x="51648" y="29546"/>
                  <a:pt x="51836" y="29734"/>
                  <a:pt x="51836" y="29960"/>
                </a:cubicBezTo>
                <a:cubicBezTo>
                  <a:pt x="51836" y="30205"/>
                  <a:pt x="51648" y="30393"/>
                  <a:pt x="51422" y="30393"/>
                </a:cubicBezTo>
                <a:close/>
                <a:moveTo>
                  <a:pt x="51422" y="27605"/>
                </a:moveTo>
                <a:cubicBezTo>
                  <a:pt x="51648" y="27605"/>
                  <a:pt x="51818" y="27774"/>
                  <a:pt x="51818" y="28000"/>
                </a:cubicBezTo>
                <a:cubicBezTo>
                  <a:pt x="51818" y="28227"/>
                  <a:pt x="51648" y="28396"/>
                  <a:pt x="51422" y="28396"/>
                </a:cubicBezTo>
                <a:cubicBezTo>
                  <a:pt x="51215" y="28396"/>
                  <a:pt x="51026" y="28227"/>
                  <a:pt x="51026" y="28000"/>
                </a:cubicBezTo>
                <a:cubicBezTo>
                  <a:pt x="51026" y="27793"/>
                  <a:pt x="51215" y="27605"/>
                  <a:pt x="51422" y="27605"/>
                </a:cubicBezTo>
                <a:close/>
                <a:moveTo>
                  <a:pt x="51422" y="26455"/>
                </a:moveTo>
                <a:cubicBezTo>
                  <a:pt x="51196" y="26455"/>
                  <a:pt x="51026" y="26286"/>
                  <a:pt x="51026" y="26060"/>
                </a:cubicBezTo>
                <a:cubicBezTo>
                  <a:pt x="51026" y="25833"/>
                  <a:pt x="51196" y="25645"/>
                  <a:pt x="51422" y="25645"/>
                </a:cubicBezTo>
                <a:cubicBezTo>
                  <a:pt x="51648" y="25645"/>
                  <a:pt x="51836" y="25833"/>
                  <a:pt x="51836" y="26060"/>
                </a:cubicBezTo>
                <a:cubicBezTo>
                  <a:pt x="51836" y="26286"/>
                  <a:pt x="51648" y="26455"/>
                  <a:pt x="51422" y="26455"/>
                </a:cubicBezTo>
                <a:close/>
                <a:moveTo>
                  <a:pt x="51422" y="24496"/>
                </a:moveTo>
                <a:cubicBezTo>
                  <a:pt x="51196" y="24496"/>
                  <a:pt x="51026" y="24307"/>
                  <a:pt x="51026" y="24100"/>
                </a:cubicBezTo>
                <a:cubicBezTo>
                  <a:pt x="51026" y="23874"/>
                  <a:pt x="51196" y="23685"/>
                  <a:pt x="51422" y="23685"/>
                </a:cubicBezTo>
                <a:cubicBezTo>
                  <a:pt x="51648" y="23685"/>
                  <a:pt x="51836" y="23874"/>
                  <a:pt x="51836" y="24100"/>
                </a:cubicBezTo>
                <a:cubicBezTo>
                  <a:pt x="51836" y="24307"/>
                  <a:pt x="51648" y="24496"/>
                  <a:pt x="51422" y="24496"/>
                </a:cubicBezTo>
                <a:close/>
                <a:moveTo>
                  <a:pt x="51422" y="22517"/>
                </a:moveTo>
                <a:cubicBezTo>
                  <a:pt x="51215" y="22517"/>
                  <a:pt x="51026" y="22348"/>
                  <a:pt x="51026" y="22121"/>
                </a:cubicBezTo>
                <a:cubicBezTo>
                  <a:pt x="51026" y="21914"/>
                  <a:pt x="51215" y="21726"/>
                  <a:pt x="51422" y="21726"/>
                </a:cubicBezTo>
                <a:cubicBezTo>
                  <a:pt x="51648" y="21726"/>
                  <a:pt x="51818" y="21914"/>
                  <a:pt x="51818" y="22121"/>
                </a:cubicBezTo>
                <a:cubicBezTo>
                  <a:pt x="51818" y="22348"/>
                  <a:pt x="51648" y="22517"/>
                  <a:pt x="51422" y="22517"/>
                </a:cubicBezTo>
                <a:close/>
                <a:moveTo>
                  <a:pt x="51422" y="20558"/>
                </a:moveTo>
                <a:cubicBezTo>
                  <a:pt x="51215" y="20558"/>
                  <a:pt x="51026" y="20388"/>
                  <a:pt x="51026" y="20162"/>
                </a:cubicBezTo>
                <a:cubicBezTo>
                  <a:pt x="51026" y="19955"/>
                  <a:pt x="51215" y="19766"/>
                  <a:pt x="51422" y="19766"/>
                </a:cubicBezTo>
                <a:cubicBezTo>
                  <a:pt x="51648" y="19766"/>
                  <a:pt x="51818" y="19955"/>
                  <a:pt x="51818" y="20162"/>
                </a:cubicBezTo>
                <a:cubicBezTo>
                  <a:pt x="51818" y="20388"/>
                  <a:pt x="51648" y="20558"/>
                  <a:pt x="51422" y="20558"/>
                </a:cubicBezTo>
                <a:close/>
                <a:moveTo>
                  <a:pt x="51422" y="18598"/>
                </a:moveTo>
                <a:cubicBezTo>
                  <a:pt x="51215" y="18598"/>
                  <a:pt x="51026" y="18428"/>
                  <a:pt x="51026" y="18202"/>
                </a:cubicBezTo>
                <a:cubicBezTo>
                  <a:pt x="51026" y="17995"/>
                  <a:pt x="51215" y="17825"/>
                  <a:pt x="51422" y="17825"/>
                </a:cubicBezTo>
                <a:cubicBezTo>
                  <a:pt x="51648" y="17825"/>
                  <a:pt x="51818" y="17995"/>
                  <a:pt x="51818" y="18202"/>
                </a:cubicBezTo>
                <a:cubicBezTo>
                  <a:pt x="51818" y="18428"/>
                  <a:pt x="51648" y="18598"/>
                  <a:pt x="51422" y="18598"/>
                </a:cubicBezTo>
                <a:close/>
                <a:moveTo>
                  <a:pt x="51422" y="16638"/>
                </a:moveTo>
                <a:cubicBezTo>
                  <a:pt x="51215" y="16638"/>
                  <a:pt x="51026" y="16469"/>
                  <a:pt x="51026" y="16243"/>
                </a:cubicBezTo>
                <a:cubicBezTo>
                  <a:pt x="51026" y="16035"/>
                  <a:pt x="51215" y="15847"/>
                  <a:pt x="51422" y="15847"/>
                </a:cubicBezTo>
                <a:cubicBezTo>
                  <a:pt x="51648" y="15847"/>
                  <a:pt x="51818" y="16035"/>
                  <a:pt x="51818" y="16243"/>
                </a:cubicBezTo>
                <a:cubicBezTo>
                  <a:pt x="51818" y="16469"/>
                  <a:pt x="51648" y="16638"/>
                  <a:pt x="51422" y="16638"/>
                </a:cubicBezTo>
                <a:close/>
                <a:moveTo>
                  <a:pt x="51422" y="14660"/>
                </a:moveTo>
                <a:cubicBezTo>
                  <a:pt x="51215" y="14660"/>
                  <a:pt x="51045" y="14490"/>
                  <a:pt x="51045" y="14283"/>
                </a:cubicBezTo>
                <a:cubicBezTo>
                  <a:pt x="51045" y="14076"/>
                  <a:pt x="51215" y="13906"/>
                  <a:pt x="51422" y="13906"/>
                </a:cubicBezTo>
                <a:cubicBezTo>
                  <a:pt x="51629" y="13906"/>
                  <a:pt x="51799" y="14076"/>
                  <a:pt x="51799" y="14283"/>
                </a:cubicBezTo>
                <a:cubicBezTo>
                  <a:pt x="51799" y="14490"/>
                  <a:pt x="51629" y="14660"/>
                  <a:pt x="51422" y="14660"/>
                </a:cubicBezTo>
                <a:close/>
                <a:moveTo>
                  <a:pt x="51422" y="12681"/>
                </a:moveTo>
                <a:cubicBezTo>
                  <a:pt x="51215" y="12681"/>
                  <a:pt x="51045" y="12531"/>
                  <a:pt x="51045" y="12323"/>
                </a:cubicBezTo>
                <a:cubicBezTo>
                  <a:pt x="51045" y="12116"/>
                  <a:pt x="51215" y="11965"/>
                  <a:pt x="51422" y="11965"/>
                </a:cubicBezTo>
                <a:cubicBezTo>
                  <a:pt x="51629" y="11965"/>
                  <a:pt x="51799" y="12116"/>
                  <a:pt x="51799" y="12323"/>
                </a:cubicBezTo>
                <a:cubicBezTo>
                  <a:pt x="51799" y="12531"/>
                  <a:pt x="51629" y="12681"/>
                  <a:pt x="51422" y="12681"/>
                </a:cubicBezTo>
                <a:close/>
                <a:moveTo>
                  <a:pt x="51422" y="10741"/>
                </a:moveTo>
                <a:cubicBezTo>
                  <a:pt x="51215" y="10741"/>
                  <a:pt x="51045" y="10571"/>
                  <a:pt x="51045" y="10364"/>
                </a:cubicBezTo>
                <a:cubicBezTo>
                  <a:pt x="51045" y="10156"/>
                  <a:pt x="51215" y="9987"/>
                  <a:pt x="51422" y="9987"/>
                </a:cubicBezTo>
                <a:cubicBezTo>
                  <a:pt x="51629" y="9987"/>
                  <a:pt x="51799" y="10156"/>
                  <a:pt x="51799" y="10364"/>
                </a:cubicBezTo>
                <a:cubicBezTo>
                  <a:pt x="51799" y="10571"/>
                  <a:pt x="51629" y="10741"/>
                  <a:pt x="51422" y="10741"/>
                </a:cubicBezTo>
                <a:close/>
                <a:moveTo>
                  <a:pt x="51422" y="8781"/>
                </a:moveTo>
                <a:cubicBezTo>
                  <a:pt x="51215" y="8781"/>
                  <a:pt x="51045" y="8611"/>
                  <a:pt x="51045" y="8404"/>
                </a:cubicBezTo>
                <a:cubicBezTo>
                  <a:pt x="51045" y="8197"/>
                  <a:pt x="51215" y="8046"/>
                  <a:pt x="51422" y="8046"/>
                </a:cubicBezTo>
                <a:cubicBezTo>
                  <a:pt x="51629" y="8046"/>
                  <a:pt x="51799" y="8197"/>
                  <a:pt x="51799" y="8404"/>
                </a:cubicBezTo>
                <a:cubicBezTo>
                  <a:pt x="51799" y="8611"/>
                  <a:pt x="51629" y="8781"/>
                  <a:pt x="51422" y="8781"/>
                </a:cubicBezTo>
                <a:close/>
                <a:moveTo>
                  <a:pt x="51422" y="6802"/>
                </a:moveTo>
                <a:cubicBezTo>
                  <a:pt x="51233" y="6802"/>
                  <a:pt x="51064" y="6652"/>
                  <a:pt x="51064" y="6444"/>
                </a:cubicBezTo>
                <a:cubicBezTo>
                  <a:pt x="51064" y="6237"/>
                  <a:pt x="51233" y="6086"/>
                  <a:pt x="51422" y="6086"/>
                </a:cubicBezTo>
                <a:cubicBezTo>
                  <a:pt x="51629" y="6086"/>
                  <a:pt x="51780" y="6237"/>
                  <a:pt x="51780" y="6444"/>
                </a:cubicBezTo>
                <a:cubicBezTo>
                  <a:pt x="51780" y="6652"/>
                  <a:pt x="51629" y="6802"/>
                  <a:pt x="51422" y="6802"/>
                </a:cubicBezTo>
                <a:close/>
                <a:moveTo>
                  <a:pt x="51422" y="4843"/>
                </a:moveTo>
                <a:cubicBezTo>
                  <a:pt x="51233" y="4843"/>
                  <a:pt x="51064" y="4673"/>
                  <a:pt x="51064" y="4485"/>
                </a:cubicBezTo>
                <a:cubicBezTo>
                  <a:pt x="51064" y="4277"/>
                  <a:pt x="51233" y="4127"/>
                  <a:pt x="51422" y="4127"/>
                </a:cubicBezTo>
                <a:cubicBezTo>
                  <a:pt x="51629" y="4127"/>
                  <a:pt x="51780" y="4277"/>
                  <a:pt x="51780" y="4485"/>
                </a:cubicBezTo>
                <a:cubicBezTo>
                  <a:pt x="51780" y="4673"/>
                  <a:pt x="51629" y="4843"/>
                  <a:pt x="51422" y="4843"/>
                </a:cubicBezTo>
                <a:close/>
                <a:moveTo>
                  <a:pt x="51422" y="2883"/>
                </a:moveTo>
                <a:cubicBezTo>
                  <a:pt x="51233" y="2883"/>
                  <a:pt x="51064" y="2732"/>
                  <a:pt x="51064" y="2525"/>
                </a:cubicBezTo>
                <a:cubicBezTo>
                  <a:pt x="51064" y="2318"/>
                  <a:pt x="51233" y="2167"/>
                  <a:pt x="51422" y="2167"/>
                </a:cubicBezTo>
                <a:cubicBezTo>
                  <a:pt x="51629" y="2167"/>
                  <a:pt x="51780" y="2318"/>
                  <a:pt x="51780" y="2525"/>
                </a:cubicBezTo>
                <a:cubicBezTo>
                  <a:pt x="51780" y="2732"/>
                  <a:pt x="51629" y="2883"/>
                  <a:pt x="51422" y="2883"/>
                </a:cubicBezTo>
                <a:close/>
                <a:moveTo>
                  <a:pt x="51422" y="923"/>
                </a:moveTo>
                <a:cubicBezTo>
                  <a:pt x="51233" y="923"/>
                  <a:pt x="51064" y="754"/>
                  <a:pt x="51064" y="565"/>
                </a:cubicBezTo>
                <a:cubicBezTo>
                  <a:pt x="51064" y="358"/>
                  <a:pt x="51233" y="207"/>
                  <a:pt x="51422" y="207"/>
                </a:cubicBezTo>
                <a:cubicBezTo>
                  <a:pt x="51629" y="207"/>
                  <a:pt x="51780" y="358"/>
                  <a:pt x="51780" y="565"/>
                </a:cubicBezTo>
                <a:cubicBezTo>
                  <a:pt x="51780" y="754"/>
                  <a:pt x="51629" y="923"/>
                  <a:pt x="51422" y="923"/>
                </a:cubicBezTo>
                <a:close/>
                <a:moveTo>
                  <a:pt x="51422" y="55888"/>
                </a:moveTo>
                <a:cubicBezTo>
                  <a:pt x="51177" y="55888"/>
                  <a:pt x="50970" y="55699"/>
                  <a:pt x="50970" y="55435"/>
                </a:cubicBezTo>
                <a:cubicBezTo>
                  <a:pt x="50970" y="55190"/>
                  <a:pt x="51177" y="54983"/>
                  <a:pt x="51422" y="54983"/>
                </a:cubicBezTo>
                <a:cubicBezTo>
                  <a:pt x="51667" y="54983"/>
                  <a:pt x="51874" y="55190"/>
                  <a:pt x="51874" y="55435"/>
                </a:cubicBezTo>
                <a:cubicBezTo>
                  <a:pt x="51874" y="55699"/>
                  <a:pt x="51667" y="55888"/>
                  <a:pt x="51422" y="55888"/>
                </a:cubicBezTo>
                <a:close/>
                <a:moveTo>
                  <a:pt x="51422" y="53928"/>
                </a:moveTo>
                <a:cubicBezTo>
                  <a:pt x="51177" y="53928"/>
                  <a:pt x="50970" y="53721"/>
                  <a:pt x="50970" y="53476"/>
                </a:cubicBezTo>
                <a:cubicBezTo>
                  <a:pt x="50970" y="53231"/>
                  <a:pt x="51177" y="53023"/>
                  <a:pt x="51422" y="53023"/>
                </a:cubicBezTo>
                <a:cubicBezTo>
                  <a:pt x="51667" y="53023"/>
                  <a:pt x="51874" y="53231"/>
                  <a:pt x="51874" y="53476"/>
                </a:cubicBezTo>
                <a:cubicBezTo>
                  <a:pt x="51874" y="53721"/>
                  <a:pt x="51667" y="53928"/>
                  <a:pt x="51422" y="53928"/>
                </a:cubicBezTo>
                <a:close/>
                <a:moveTo>
                  <a:pt x="51422" y="50027"/>
                </a:moveTo>
                <a:cubicBezTo>
                  <a:pt x="51177" y="50027"/>
                  <a:pt x="50970" y="49820"/>
                  <a:pt x="50970" y="49556"/>
                </a:cubicBezTo>
                <a:cubicBezTo>
                  <a:pt x="50970" y="49311"/>
                  <a:pt x="51177" y="49104"/>
                  <a:pt x="51422" y="49104"/>
                </a:cubicBezTo>
                <a:cubicBezTo>
                  <a:pt x="51667" y="49104"/>
                  <a:pt x="51874" y="49311"/>
                  <a:pt x="51874" y="49556"/>
                </a:cubicBezTo>
                <a:cubicBezTo>
                  <a:pt x="51874" y="49820"/>
                  <a:pt x="51667" y="50027"/>
                  <a:pt x="51422" y="50027"/>
                </a:cubicBezTo>
                <a:close/>
                <a:moveTo>
                  <a:pt x="51422" y="51987"/>
                </a:moveTo>
                <a:cubicBezTo>
                  <a:pt x="51177" y="51987"/>
                  <a:pt x="50970" y="51780"/>
                  <a:pt x="50970" y="51516"/>
                </a:cubicBezTo>
                <a:cubicBezTo>
                  <a:pt x="50970" y="51271"/>
                  <a:pt x="51177" y="51064"/>
                  <a:pt x="51422" y="51064"/>
                </a:cubicBezTo>
                <a:cubicBezTo>
                  <a:pt x="51667" y="51064"/>
                  <a:pt x="51874" y="51271"/>
                  <a:pt x="51874" y="51516"/>
                </a:cubicBezTo>
                <a:cubicBezTo>
                  <a:pt x="51874" y="51780"/>
                  <a:pt x="51667" y="51987"/>
                  <a:pt x="51422" y="51987"/>
                </a:cubicBezTo>
                <a:close/>
                <a:moveTo>
                  <a:pt x="51422" y="56924"/>
                </a:moveTo>
                <a:cubicBezTo>
                  <a:pt x="51686" y="56924"/>
                  <a:pt x="51893" y="57131"/>
                  <a:pt x="51893" y="57395"/>
                </a:cubicBezTo>
                <a:cubicBezTo>
                  <a:pt x="51893" y="57527"/>
                  <a:pt x="51855" y="57621"/>
                  <a:pt x="51780" y="57715"/>
                </a:cubicBezTo>
                <a:cubicBezTo>
                  <a:pt x="51629" y="57753"/>
                  <a:pt x="51497" y="57809"/>
                  <a:pt x="51346" y="57847"/>
                </a:cubicBezTo>
                <a:cubicBezTo>
                  <a:pt x="51120" y="57809"/>
                  <a:pt x="50951" y="57640"/>
                  <a:pt x="50951" y="57395"/>
                </a:cubicBezTo>
                <a:cubicBezTo>
                  <a:pt x="50951" y="57131"/>
                  <a:pt x="51158" y="56924"/>
                  <a:pt x="51422" y="56924"/>
                </a:cubicBezTo>
                <a:close/>
                <a:moveTo>
                  <a:pt x="49462" y="57885"/>
                </a:moveTo>
                <a:cubicBezTo>
                  <a:pt x="49198" y="57885"/>
                  <a:pt x="48991" y="57659"/>
                  <a:pt x="48991" y="57395"/>
                </a:cubicBezTo>
                <a:cubicBezTo>
                  <a:pt x="48991" y="57131"/>
                  <a:pt x="49198" y="56924"/>
                  <a:pt x="49462" y="56924"/>
                </a:cubicBezTo>
                <a:cubicBezTo>
                  <a:pt x="49726" y="56924"/>
                  <a:pt x="49933" y="57131"/>
                  <a:pt x="49933" y="57395"/>
                </a:cubicBezTo>
                <a:cubicBezTo>
                  <a:pt x="49933" y="57659"/>
                  <a:pt x="49726" y="57885"/>
                  <a:pt x="49462" y="57885"/>
                </a:cubicBezTo>
                <a:close/>
                <a:moveTo>
                  <a:pt x="49462" y="49104"/>
                </a:moveTo>
                <a:cubicBezTo>
                  <a:pt x="49707" y="49104"/>
                  <a:pt x="49914" y="49311"/>
                  <a:pt x="49914" y="49575"/>
                </a:cubicBezTo>
                <a:cubicBezTo>
                  <a:pt x="49914" y="49820"/>
                  <a:pt x="49707" y="50027"/>
                  <a:pt x="49462" y="50027"/>
                </a:cubicBezTo>
                <a:cubicBezTo>
                  <a:pt x="49217" y="50027"/>
                  <a:pt x="49010" y="49820"/>
                  <a:pt x="49010" y="49575"/>
                </a:cubicBezTo>
                <a:cubicBezTo>
                  <a:pt x="49010" y="49311"/>
                  <a:pt x="49217" y="49104"/>
                  <a:pt x="49462" y="49104"/>
                </a:cubicBezTo>
                <a:close/>
                <a:moveTo>
                  <a:pt x="49462" y="51064"/>
                </a:moveTo>
                <a:cubicBezTo>
                  <a:pt x="49707" y="51064"/>
                  <a:pt x="49914" y="51271"/>
                  <a:pt x="49914" y="51516"/>
                </a:cubicBezTo>
                <a:cubicBezTo>
                  <a:pt x="49914" y="51780"/>
                  <a:pt x="49707" y="51987"/>
                  <a:pt x="49462" y="51987"/>
                </a:cubicBezTo>
                <a:cubicBezTo>
                  <a:pt x="49217" y="51987"/>
                  <a:pt x="49010" y="51780"/>
                  <a:pt x="49010" y="51516"/>
                </a:cubicBezTo>
                <a:cubicBezTo>
                  <a:pt x="49010" y="51271"/>
                  <a:pt x="49217" y="51064"/>
                  <a:pt x="49462" y="51064"/>
                </a:cubicBezTo>
                <a:close/>
                <a:moveTo>
                  <a:pt x="49462" y="55002"/>
                </a:moveTo>
                <a:cubicBezTo>
                  <a:pt x="49707" y="55002"/>
                  <a:pt x="49914" y="55190"/>
                  <a:pt x="49914" y="55454"/>
                </a:cubicBezTo>
                <a:cubicBezTo>
                  <a:pt x="49914" y="55699"/>
                  <a:pt x="49707" y="55906"/>
                  <a:pt x="49462" y="55906"/>
                </a:cubicBezTo>
                <a:cubicBezTo>
                  <a:pt x="49217" y="55906"/>
                  <a:pt x="49010" y="55699"/>
                  <a:pt x="49010" y="55454"/>
                </a:cubicBezTo>
                <a:cubicBezTo>
                  <a:pt x="49010" y="55190"/>
                  <a:pt x="49217" y="55002"/>
                  <a:pt x="49462" y="55002"/>
                </a:cubicBezTo>
                <a:close/>
                <a:moveTo>
                  <a:pt x="49462" y="53023"/>
                </a:moveTo>
                <a:cubicBezTo>
                  <a:pt x="49707" y="53023"/>
                  <a:pt x="49914" y="53231"/>
                  <a:pt x="49914" y="53476"/>
                </a:cubicBezTo>
                <a:cubicBezTo>
                  <a:pt x="49914" y="53739"/>
                  <a:pt x="49707" y="53947"/>
                  <a:pt x="49462" y="53947"/>
                </a:cubicBezTo>
                <a:cubicBezTo>
                  <a:pt x="49217" y="53947"/>
                  <a:pt x="49010" y="53739"/>
                  <a:pt x="49010" y="53476"/>
                </a:cubicBezTo>
                <a:cubicBezTo>
                  <a:pt x="49010" y="53231"/>
                  <a:pt x="49217" y="53023"/>
                  <a:pt x="49462" y="53023"/>
                </a:cubicBezTo>
                <a:close/>
                <a:moveTo>
                  <a:pt x="49462" y="48068"/>
                </a:moveTo>
                <a:cubicBezTo>
                  <a:pt x="49198" y="48068"/>
                  <a:pt x="48991" y="47861"/>
                  <a:pt x="48991" y="47597"/>
                </a:cubicBezTo>
                <a:cubicBezTo>
                  <a:pt x="48991" y="47333"/>
                  <a:pt x="49198" y="47126"/>
                  <a:pt x="49462" y="47126"/>
                </a:cubicBezTo>
                <a:cubicBezTo>
                  <a:pt x="49726" y="47126"/>
                  <a:pt x="49933" y="47333"/>
                  <a:pt x="49933" y="47597"/>
                </a:cubicBezTo>
                <a:cubicBezTo>
                  <a:pt x="49933" y="47861"/>
                  <a:pt x="49726" y="48068"/>
                  <a:pt x="49462" y="48068"/>
                </a:cubicBezTo>
                <a:close/>
                <a:moveTo>
                  <a:pt x="49462" y="46108"/>
                </a:moveTo>
                <a:cubicBezTo>
                  <a:pt x="49198" y="46108"/>
                  <a:pt x="48991" y="45901"/>
                  <a:pt x="48991" y="45637"/>
                </a:cubicBezTo>
                <a:cubicBezTo>
                  <a:pt x="48991" y="45373"/>
                  <a:pt x="49198" y="45166"/>
                  <a:pt x="49462" y="45166"/>
                </a:cubicBezTo>
                <a:cubicBezTo>
                  <a:pt x="49726" y="45166"/>
                  <a:pt x="49933" y="45373"/>
                  <a:pt x="49933" y="45637"/>
                </a:cubicBezTo>
                <a:cubicBezTo>
                  <a:pt x="49933" y="45901"/>
                  <a:pt x="49726" y="46108"/>
                  <a:pt x="49462" y="46108"/>
                </a:cubicBezTo>
                <a:close/>
                <a:moveTo>
                  <a:pt x="49462" y="44092"/>
                </a:moveTo>
                <a:cubicBezTo>
                  <a:pt x="49236" y="44092"/>
                  <a:pt x="49048" y="43904"/>
                  <a:pt x="49048" y="43677"/>
                </a:cubicBezTo>
                <a:cubicBezTo>
                  <a:pt x="49048" y="43451"/>
                  <a:pt x="49236" y="43263"/>
                  <a:pt x="49462" y="43263"/>
                </a:cubicBezTo>
                <a:cubicBezTo>
                  <a:pt x="49688" y="43263"/>
                  <a:pt x="49877" y="43451"/>
                  <a:pt x="49877" y="43677"/>
                </a:cubicBezTo>
                <a:cubicBezTo>
                  <a:pt x="49877" y="43904"/>
                  <a:pt x="49688" y="44092"/>
                  <a:pt x="49462" y="44092"/>
                </a:cubicBezTo>
                <a:close/>
                <a:moveTo>
                  <a:pt x="49462" y="42132"/>
                </a:moveTo>
                <a:cubicBezTo>
                  <a:pt x="49236" y="42132"/>
                  <a:pt x="49048" y="41944"/>
                  <a:pt x="49048" y="41718"/>
                </a:cubicBezTo>
                <a:cubicBezTo>
                  <a:pt x="49048" y="41492"/>
                  <a:pt x="49236" y="41322"/>
                  <a:pt x="49462" y="41322"/>
                </a:cubicBezTo>
                <a:cubicBezTo>
                  <a:pt x="49688" y="41322"/>
                  <a:pt x="49877" y="41492"/>
                  <a:pt x="49877" y="41718"/>
                </a:cubicBezTo>
                <a:cubicBezTo>
                  <a:pt x="49877" y="41944"/>
                  <a:pt x="49688" y="42132"/>
                  <a:pt x="49462" y="42132"/>
                </a:cubicBezTo>
                <a:close/>
                <a:moveTo>
                  <a:pt x="49462" y="40173"/>
                </a:moveTo>
                <a:cubicBezTo>
                  <a:pt x="49236" y="40173"/>
                  <a:pt x="49048" y="39984"/>
                  <a:pt x="49048" y="39758"/>
                </a:cubicBezTo>
                <a:cubicBezTo>
                  <a:pt x="49048" y="39532"/>
                  <a:pt x="49236" y="39363"/>
                  <a:pt x="49462" y="39363"/>
                </a:cubicBezTo>
                <a:cubicBezTo>
                  <a:pt x="49688" y="39363"/>
                  <a:pt x="49877" y="39532"/>
                  <a:pt x="49877" y="39758"/>
                </a:cubicBezTo>
                <a:cubicBezTo>
                  <a:pt x="49877" y="39984"/>
                  <a:pt x="49688" y="40173"/>
                  <a:pt x="49462" y="40173"/>
                </a:cubicBezTo>
                <a:close/>
                <a:moveTo>
                  <a:pt x="49462" y="31524"/>
                </a:moveTo>
                <a:cubicBezTo>
                  <a:pt x="49688" y="31524"/>
                  <a:pt x="49858" y="31694"/>
                  <a:pt x="49858" y="31920"/>
                </a:cubicBezTo>
                <a:cubicBezTo>
                  <a:pt x="49858" y="32127"/>
                  <a:pt x="49688" y="32315"/>
                  <a:pt x="49462" y="32315"/>
                </a:cubicBezTo>
                <a:cubicBezTo>
                  <a:pt x="49236" y="32315"/>
                  <a:pt x="49066" y="32127"/>
                  <a:pt x="49066" y="31920"/>
                </a:cubicBezTo>
                <a:cubicBezTo>
                  <a:pt x="49066" y="31694"/>
                  <a:pt x="49236" y="31524"/>
                  <a:pt x="49462" y="31524"/>
                </a:cubicBezTo>
                <a:close/>
                <a:moveTo>
                  <a:pt x="49462" y="33484"/>
                </a:moveTo>
                <a:cubicBezTo>
                  <a:pt x="49688" y="33484"/>
                  <a:pt x="49858" y="33672"/>
                  <a:pt x="49858" y="33879"/>
                </a:cubicBezTo>
                <a:cubicBezTo>
                  <a:pt x="49858" y="34105"/>
                  <a:pt x="49688" y="34275"/>
                  <a:pt x="49462" y="34275"/>
                </a:cubicBezTo>
                <a:cubicBezTo>
                  <a:pt x="49236" y="34275"/>
                  <a:pt x="49066" y="34105"/>
                  <a:pt x="49066" y="33879"/>
                </a:cubicBezTo>
                <a:cubicBezTo>
                  <a:pt x="49066" y="33653"/>
                  <a:pt x="49236" y="33484"/>
                  <a:pt x="49462" y="33484"/>
                </a:cubicBezTo>
                <a:close/>
                <a:moveTo>
                  <a:pt x="49462" y="37403"/>
                </a:moveTo>
                <a:cubicBezTo>
                  <a:pt x="49688" y="37403"/>
                  <a:pt x="49858" y="37572"/>
                  <a:pt x="49858" y="37799"/>
                </a:cubicBezTo>
                <a:cubicBezTo>
                  <a:pt x="49858" y="38025"/>
                  <a:pt x="49688" y="38194"/>
                  <a:pt x="49462" y="38194"/>
                </a:cubicBezTo>
                <a:cubicBezTo>
                  <a:pt x="49236" y="38194"/>
                  <a:pt x="49066" y="38025"/>
                  <a:pt x="49066" y="37799"/>
                </a:cubicBezTo>
                <a:cubicBezTo>
                  <a:pt x="49066" y="37572"/>
                  <a:pt x="49236" y="37403"/>
                  <a:pt x="49462" y="37403"/>
                </a:cubicBezTo>
                <a:close/>
                <a:moveTo>
                  <a:pt x="49462" y="35443"/>
                </a:moveTo>
                <a:cubicBezTo>
                  <a:pt x="49688" y="35443"/>
                  <a:pt x="49858" y="35632"/>
                  <a:pt x="49858" y="35839"/>
                </a:cubicBezTo>
                <a:cubicBezTo>
                  <a:pt x="49858" y="36065"/>
                  <a:pt x="49688" y="36235"/>
                  <a:pt x="49462" y="36235"/>
                </a:cubicBezTo>
                <a:cubicBezTo>
                  <a:pt x="49236" y="36235"/>
                  <a:pt x="49066" y="36065"/>
                  <a:pt x="49066" y="35839"/>
                </a:cubicBezTo>
                <a:cubicBezTo>
                  <a:pt x="49066" y="35632"/>
                  <a:pt x="49236" y="35443"/>
                  <a:pt x="49462" y="35443"/>
                </a:cubicBezTo>
                <a:close/>
                <a:moveTo>
                  <a:pt x="49462" y="30375"/>
                </a:moveTo>
                <a:cubicBezTo>
                  <a:pt x="49236" y="30375"/>
                  <a:pt x="49048" y="30186"/>
                  <a:pt x="49048" y="29960"/>
                </a:cubicBezTo>
                <a:cubicBezTo>
                  <a:pt x="49048" y="29734"/>
                  <a:pt x="49236" y="29546"/>
                  <a:pt x="49462" y="29546"/>
                </a:cubicBezTo>
                <a:cubicBezTo>
                  <a:pt x="49688" y="29546"/>
                  <a:pt x="49877" y="29734"/>
                  <a:pt x="49877" y="29960"/>
                </a:cubicBezTo>
                <a:cubicBezTo>
                  <a:pt x="49877" y="30186"/>
                  <a:pt x="49688" y="30375"/>
                  <a:pt x="49462" y="30375"/>
                </a:cubicBezTo>
                <a:close/>
                <a:moveTo>
                  <a:pt x="49462" y="28396"/>
                </a:moveTo>
                <a:cubicBezTo>
                  <a:pt x="49236" y="28396"/>
                  <a:pt x="49048" y="28227"/>
                  <a:pt x="49048" y="28000"/>
                </a:cubicBezTo>
                <a:cubicBezTo>
                  <a:pt x="49048" y="27774"/>
                  <a:pt x="49236" y="27586"/>
                  <a:pt x="49462" y="27586"/>
                </a:cubicBezTo>
                <a:cubicBezTo>
                  <a:pt x="49688" y="27586"/>
                  <a:pt x="49877" y="27774"/>
                  <a:pt x="49877" y="28000"/>
                </a:cubicBezTo>
                <a:cubicBezTo>
                  <a:pt x="49877" y="28227"/>
                  <a:pt x="49688" y="28396"/>
                  <a:pt x="49462" y="28396"/>
                </a:cubicBezTo>
                <a:close/>
                <a:moveTo>
                  <a:pt x="49462" y="26455"/>
                </a:moveTo>
                <a:cubicBezTo>
                  <a:pt x="49236" y="26455"/>
                  <a:pt x="49066" y="26267"/>
                  <a:pt x="49066" y="26041"/>
                </a:cubicBezTo>
                <a:cubicBezTo>
                  <a:pt x="49066" y="25815"/>
                  <a:pt x="49236" y="25645"/>
                  <a:pt x="49462" y="25645"/>
                </a:cubicBezTo>
                <a:cubicBezTo>
                  <a:pt x="49688" y="25645"/>
                  <a:pt x="49858" y="25815"/>
                  <a:pt x="49858" y="26041"/>
                </a:cubicBezTo>
                <a:cubicBezTo>
                  <a:pt x="49858" y="26267"/>
                  <a:pt x="49688" y="26455"/>
                  <a:pt x="49462" y="26455"/>
                </a:cubicBezTo>
                <a:close/>
                <a:moveTo>
                  <a:pt x="49462" y="24477"/>
                </a:moveTo>
                <a:cubicBezTo>
                  <a:pt x="49236" y="24477"/>
                  <a:pt x="49066" y="24307"/>
                  <a:pt x="49066" y="24081"/>
                </a:cubicBezTo>
                <a:cubicBezTo>
                  <a:pt x="49066" y="23855"/>
                  <a:pt x="49236" y="23685"/>
                  <a:pt x="49462" y="23685"/>
                </a:cubicBezTo>
                <a:cubicBezTo>
                  <a:pt x="49688" y="23685"/>
                  <a:pt x="49858" y="23855"/>
                  <a:pt x="49858" y="24081"/>
                </a:cubicBezTo>
                <a:cubicBezTo>
                  <a:pt x="49858" y="24307"/>
                  <a:pt x="49688" y="24477"/>
                  <a:pt x="49462" y="24477"/>
                </a:cubicBezTo>
                <a:close/>
                <a:moveTo>
                  <a:pt x="49462" y="22517"/>
                </a:moveTo>
                <a:cubicBezTo>
                  <a:pt x="49255" y="22517"/>
                  <a:pt x="49066" y="22329"/>
                  <a:pt x="49066" y="22121"/>
                </a:cubicBezTo>
                <a:cubicBezTo>
                  <a:pt x="49066" y="21895"/>
                  <a:pt x="49255" y="21726"/>
                  <a:pt x="49462" y="21726"/>
                </a:cubicBezTo>
                <a:cubicBezTo>
                  <a:pt x="49688" y="21726"/>
                  <a:pt x="49858" y="21895"/>
                  <a:pt x="49858" y="22121"/>
                </a:cubicBezTo>
                <a:cubicBezTo>
                  <a:pt x="49858" y="22329"/>
                  <a:pt x="49688" y="22517"/>
                  <a:pt x="49462" y="22517"/>
                </a:cubicBezTo>
                <a:close/>
                <a:moveTo>
                  <a:pt x="49462" y="20558"/>
                </a:moveTo>
                <a:cubicBezTo>
                  <a:pt x="49255" y="20558"/>
                  <a:pt x="49066" y="20388"/>
                  <a:pt x="49066" y="20162"/>
                </a:cubicBezTo>
                <a:cubicBezTo>
                  <a:pt x="49066" y="19936"/>
                  <a:pt x="49255" y="19766"/>
                  <a:pt x="49462" y="19766"/>
                </a:cubicBezTo>
                <a:cubicBezTo>
                  <a:pt x="49688" y="19766"/>
                  <a:pt x="49858" y="19936"/>
                  <a:pt x="49858" y="20162"/>
                </a:cubicBezTo>
                <a:cubicBezTo>
                  <a:pt x="49858" y="20388"/>
                  <a:pt x="49688" y="20558"/>
                  <a:pt x="49462" y="20558"/>
                </a:cubicBezTo>
                <a:close/>
                <a:moveTo>
                  <a:pt x="49462" y="18579"/>
                </a:moveTo>
                <a:cubicBezTo>
                  <a:pt x="49255" y="18579"/>
                  <a:pt x="49066" y="18409"/>
                  <a:pt x="49066" y="18202"/>
                </a:cubicBezTo>
                <a:cubicBezTo>
                  <a:pt x="49066" y="17995"/>
                  <a:pt x="49255" y="17807"/>
                  <a:pt x="49462" y="17807"/>
                </a:cubicBezTo>
                <a:cubicBezTo>
                  <a:pt x="49688" y="17807"/>
                  <a:pt x="49858" y="17995"/>
                  <a:pt x="49858" y="18202"/>
                </a:cubicBezTo>
                <a:cubicBezTo>
                  <a:pt x="49858" y="18409"/>
                  <a:pt x="49688" y="18579"/>
                  <a:pt x="49462" y="18579"/>
                </a:cubicBezTo>
                <a:close/>
                <a:moveTo>
                  <a:pt x="49462" y="16638"/>
                </a:moveTo>
                <a:cubicBezTo>
                  <a:pt x="49255" y="16638"/>
                  <a:pt x="49066" y="16450"/>
                  <a:pt x="49066" y="16243"/>
                </a:cubicBezTo>
                <a:cubicBezTo>
                  <a:pt x="49066" y="16016"/>
                  <a:pt x="49255" y="15847"/>
                  <a:pt x="49462" y="15847"/>
                </a:cubicBezTo>
                <a:cubicBezTo>
                  <a:pt x="49688" y="15847"/>
                  <a:pt x="49858" y="16016"/>
                  <a:pt x="49858" y="16243"/>
                </a:cubicBezTo>
                <a:cubicBezTo>
                  <a:pt x="49858" y="16450"/>
                  <a:pt x="49688" y="16638"/>
                  <a:pt x="49462" y="16638"/>
                </a:cubicBezTo>
                <a:close/>
                <a:moveTo>
                  <a:pt x="49462" y="13906"/>
                </a:moveTo>
                <a:cubicBezTo>
                  <a:pt x="49669" y="13906"/>
                  <a:pt x="49839" y="14076"/>
                  <a:pt x="49839" y="14283"/>
                </a:cubicBezTo>
                <a:cubicBezTo>
                  <a:pt x="49839" y="14490"/>
                  <a:pt x="49669" y="14641"/>
                  <a:pt x="49462" y="14641"/>
                </a:cubicBezTo>
                <a:cubicBezTo>
                  <a:pt x="49255" y="14641"/>
                  <a:pt x="49085" y="14490"/>
                  <a:pt x="49085" y="14283"/>
                </a:cubicBezTo>
                <a:cubicBezTo>
                  <a:pt x="49085" y="14076"/>
                  <a:pt x="49255" y="13906"/>
                  <a:pt x="49462" y="13906"/>
                </a:cubicBezTo>
                <a:close/>
                <a:moveTo>
                  <a:pt x="49462" y="11946"/>
                </a:moveTo>
                <a:cubicBezTo>
                  <a:pt x="49669" y="11946"/>
                  <a:pt x="49839" y="12116"/>
                  <a:pt x="49839" y="12323"/>
                </a:cubicBezTo>
                <a:cubicBezTo>
                  <a:pt x="49839" y="12512"/>
                  <a:pt x="49669" y="12681"/>
                  <a:pt x="49462" y="12681"/>
                </a:cubicBezTo>
                <a:cubicBezTo>
                  <a:pt x="49255" y="12681"/>
                  <a:pt x="49085" y="12512"/>
                  <a:pt x="49085" y="12323"/>
                </a:cubicBezTo>
                <a:cubicBezTo>
                  <a:pt x="49085" y="12116"/>
                  <a:pt x="49255" y="11946"/>
                  <a:pt x="49462" y="11946"/>
                </a:cubicBezTo>
                <a:close/>
                <a:moveTo>
                  <a:pt x="49462" y="10722"/>
                </a:moveTo>
                <a:cubicBezTo>
                  <a:pt x="49255" y="10722"/>
                  <a:pt x="49085" y="10552"/>
                  <a:pt x="49085" y="10364"/>
                </a:cubicBezTo>
                <a:cubicBezTo>
                  <a:pt x="49085" y="10156"/>
                  <a:pt x="49255" y="9987"/>
                  <a:pt x="49462" y="9987"/>
                </a:cubicBezTo>
                <a:cubicBezTo>
                  <a:pt x="49669" y="9987"/>
                  <a:pt x="49839" y="10156"/>
                  <a:pt x="49839" y="10364"/>
                </a:cubicBezTo>
                <a:cubicBezTo>
                  <a:pt x="49839" y="10552"/>
                  <a:pt x="49669" y="10722"/>
                  <a:pt x="49462" y="10722"/>
                </a:cubicBezTo>
                <a:close/>
                <a:moveTo>
                  <a:pt x="49462" y="8781"/>
                </a:moveTo>
                <a:cubicBezTo>
                  <a:pt x="49255" y="8781"/>
                  <a:pt x="49085" y="8611"/>
                  <a:pt x="49085" y="8404"/>
                </a:cubicBezTo>
                <a:cubicBezTo>
                  <a:pt x="49085" y="8197"/>
                  <a:pt x="49255" y="8027"/>
                  <a:pt x="49462" y="8027"/>
                </a:cubicBezTo>
                <a:cubicBezTo>
                  <a:pt x="49669" y="8027"/>
                  <a:pt x="49839" y="8197"/>
                  <a:pt x="49839" y="8404"/>
                </a:cubicBezTo>
                <a:cubicBezTo>
                  <a:pt x="49839" y="8611"/>
                  <a:pt x="49669" y="8781"/>
                  <a:pt x="49462" y="8781"/>
                </a:cubicBezTo>
                <a:close/>
                <a:moveTo>
                  <a:pt x="49462" y="6802"/>
                </a:moveTo>
                <a:cubicBezTo>
                  <a:pt x="49255" y="6802"/>
                  <a:pt x="49085" y="6633"/>
                  <a:pt x="49085" y="6444"/>
                </a:cubicBezTo>
                <a:cubicBezTo>
                  <a:pt x="49085" y="6237"/>
                  <a:pt x="49255" y="6068"/>
                  <a:pt x="49462" y="6068"/>
                </a:cubicBezTo>
                <a:cubicBezTo>
                  <a:pt x="49669" y="6068"/>
                  <a:pt x="49839" y="6237"/>
                  <a:pt x="49839" y="6444"/>
                </a:cubicBezTo>
                <a:cubicBezTo>
                  <a:pt x="49839" y="6633"/>
                  <a:pt x="49669" y="6802"/>
                  <a:pt x="49462" y="6802"/>
                </a:cubicBezTo>
                <a:close/>
                <a:moveTo>
                  <a:pt x="49462" y="4843"/>
                </a:moveTo>
                <a:cubicBezTo>
                  <a:pt x="49255" y="4843"/>
                  <a:pt x="49085" y="4692"/>
                  <a:pt x="49085" y="4485"/>
                </a:cubicBezTo>
                <a:cubicBezTo>
                  <a:pt x="49085" y="4277"/>
                  <a:pt x="49255" y="4108"/>
                  <a:pt x="49462" y="4108"/>
                </a:cubicBezTo>
                <a:cubicBezTo>
                  <a:pt x="49669" y="4108"/>
                  <a:pt x="49839" y="4277"/>
                  <a:pt x="49839" y="4485"/>
                </a:cubicBezTo>
                <a:cubicBezTo>
                  <a:pt x="49839" y="4692"/>
                  <a:pt x="49669" y="4843"/>
                  <a:pt x="49462" y="4843"/>
                </a:cubicBezTo>
                <a:close/>
                <a:moveTo>
                  <a:pt x="49462" y="2883"/>
                </a:moveTo>
                <a:cubicBezTo>
                  <a:pt x="49255" y="2883"/>
                  <a:pt x="49085" y="2714"/>
                  <a:pt x="49085" y="2506"/>
                </a:cubicBezTo>
                <a:cubicBezTo>
                  <a:pt x="49085" y="2318"/>
                  <a:pt x="49255" y="2148"/>
                  <a:pt x="49462" y="2148"/>
                </a:cubicBezTo>
                <a:cubicBezTo>
                  <a:pt x="49669" y="2148"/>
                  <a:pt x="49839" y="2318"/>
                  <a:pt x="49839" y="2506"/>
                </a:cubicBezTo>
                <a:cubicBezTo>
                  <a:pt x="49839" y="2714"/>
                  <a:pt x="49669" y="2883"/>
                  <a:pt x="49462" y="2883"/>
                </a:cubicBezTo>
                <a:close/>
                <a:moveTo>
                  <a:pt x="49462" y="923"/>
                </a:moveTo>
                <a:cubicBezTo>
                  <a:pt x="49255" y="923"/>
                  <a:pt x="49104" y="754"/>
                  <a:pt x="49104" y="547"/>
                </a:cubicBezTo>
                <a:cubicBezTo>
                  <a:pt x="49104" y="358"/>
                  <a:pt x="49255" y="189"/>
                  <a:pt x="49462" y="189"/>
                </a:cubicBezTo>
                <a:cubicBezTo>
                  <a:pt x="49669" y="189"/>
                  <a:pt x="49820" y="358"/>
                  <a:pt x="49820" y="547"/>
                </a:cubicBezTo>
                <a:cubicBezTo>
                  <a:pt x="49820" y="754"/>
                  <a:pt x="49669" y="923"/>
                  <a:pt x="49462" y="923"/>
                </a:cubicBezTo>
                <a:close/>
                <a:moveTo>
                  <a:pt x="47503" y="57885"/>
                </a:moveTo>
                <a:cubicBezTo>
                  <a:pt x="47239" y="57885"/>
                  <a:pt x="47013" y="57659"/>
                  <a:pt x="47013" y="57395"/>
                </a:cubicBezTo>
                <a:cubicBezTo>
                  <a:pt x="47013" y="57131"/>
                  <a:pt x="47239" y="56924"/>
                  <a:pt x="47503" y="56924"/>
                </a:cubicBezTo>
                <a:cubicBezTo>
                  <a:pt x="47766" y="56924"/>
                  <a:pt x="47974" y="57131"/>
                  <a:pt x="47974" y="57395"/>
                </a:cubicBezTo>
                <a:cubicBezTo>
                  <a:pt x="47974" y="57659"/>
                  <a:pt x="47766" y="57885"/>
                  <a:pt x="47503" y="57885"/>
                </a:cubicBezTo>
                <a:close/>
                <a:moveTo>
                  <a:pt x="47503" y="55906"/>
                </a:moveTo>
                <a:cubicBezTo>
                  <a:pt x="47239" y="55906"/>
                  <a:pt x="47013" y="55699"/>
                  <a:pt x="47013" y="55435"/>
                </a:cubicBezTo>
                <a:cubicBezTo>
                  <a:pt x="47013" y="55172"/>
                  <a:pt x="47239" y="54964"/>
                  <a:pt x="47503" y="54964"/>
                </a:cubicBezTo>
                <a:cubicBezTo>
                  <a:pt x="47766" y="54964"/>
                  <a:pt x="47974" y="55172"/>
                  <a:pt x="47974" y="55435"/>
                </a:cubicBezTo>
                <a:cubicBezTo>
                  <a:pt x="47974" y="55699"/>
                  <a:pt x="47766" y="55906"/>
                  <a:pt x="47503" y="55906"/>
                </a:cubicBezTo>
                <a:close/>
                <a:moveTo>
                  <a:pt x="47503" y="47126"/>
                </a:moveTo>
                <a:cubicBezTo>
                  <a:pt x="47766" y="47126"/>
                  <a:pt x="47955" y="47333"/>
                  <a:pt x="47955" y="47597"/>
                </a:cubicBezTo>
                <a:cubicBezTo>
                  <a:pt x="47955" y="47842"/>
                  <a:pt x="47766" y="48049"/>
                  <a:pt x="47503" y="48049"/>
                </a:cubicBezTo>
                <a:cubicBezTo>
                  <a:pt x="47258" y="48049"/>
                  <a:pt x="47050" y="47842"/>
                  <a:pt x="47050" y="47597"/>
                </a:cubicBezTo>
                <a:cubicBezTo>
                  <a:pt x="47050" y="47333"/>
                  <a:pt x="47258" y="47126"/>
                  <a:pt x="47503" y="47126"/>
                </a:cubicBezTo>
                <a:close/>
                <a:moveTo>
                  <a:pt x="47503" y="49104"/>
                </a:moveTo>
                <a:cubicBezTo>
                  <a:pt x="47766" y="49104"/>
                  <a:pt x="47955" y="49311"/>
                  <a:pt x="47955" y="49556"/>
                </a:cubicBezTo>
                <a:cubicBezTo>
                  <a:pt x="47955" y="49820"/>
                  <a:pt x="47766" y="50009"/>
                  <a:pt x="47503" y="50009"/>
                </a:cubicBezTo>
                <a:cubicBezTo>
                  <a:pt x="47258" y="50009"/>
                  <a:pt x="47050" y="49820"/>
                  <a:pt x="47050" y="49556"/>
                </a:cubicBezTo>
                <a:cubicBezTo>
                  <a:pt x="47050" y="49311"/>
                  <a:pt x="47258" y="49104"/>
                  <a:pt x="47503" y="49104"/>
                </a:cubicBezTo>
                <a:close/>
                <a:moveTo>
                  <a:pt x="47503" y="53042"/>
                </a:moveTo>
                <a:cubicBezTo>
                  <a:pt x="47747" y="53042"/>
                  <a:pt x="47936" y="53231"/>
                  <a:pt x="47936" y="53476"/>
                </a:cubicBezTo>
                <a:cubicBezTo>
                  <a:pt x="47936" y="53721"/>
                  <a:pt x="47729" y="53909"/>
                  <a:pt x="47503" y="53909"/>
                </a:cubicBezTo>
                <a:cubicBezTo>
                  <a:pt x="47258" y="53909"/>
                  <a:pt x="47069" y="53721"/>
                  <a:pt x="47069" y="53476"/>
                </a:cubicBezTo>
                <a:cubicBezTo>
                  <a:pt x="47069" y="53231"/>
                  <a:pt x="47258" y="53042"/>
                  <a:pt x="47503" y="53042"/>
                </a:cubicBezTo>
                <a:close/>
                <a:moveTo>
                  <a:pt x="47503" y="51083"/>
                </a:moveTo>
                <a:cubicBezTo>
                  <a:pt x="47747" y="51083"/>
                  <a:pt x="47936" y="51271"/>
                  <a:pt x="47936" y="51516"/>
                </a:cubicBezTo>
                <a:cubicBezTo>
                  <a:pt x="47936" y="51761"/>
                  <a:pt x="47729" y="51949"/>
                  <a:pt x="47503" y="51949"/>
                </a:cubicBezTo>
                <a:cubicBezTo>
                  <a:pt x="47258" y="51949"/>
                  <a:pt x="47069" y="51761"/>
                  <a:pt x="47069" y="51516"/>
                </a:cubicBezTo>
                <a:cubicBezTo>
                  <a:pt x="47069" y="51271"/>
                  <a:pt x="47258" y="51083"/>
                  <a:pt x="47503" y="51083"/>
                </a:cubicBezTo>
                <a:close/>
                <a:moveTo>
                  <a:pt x="47503" y="46108"/>
                </a:moveTo>
                <a:cubicBezTo>
                  <a:pt x="47239" y="46108"/>
                  <a:pt x="47031" y="45901"/>
                  <a:pt x="47031" y="45637"/>
                </a:cubicBezTo>
                <a:cubicBezTo>
                  <a:pt x="47031" y="45373"/>
                  <a:pt x="47239" y="45166"/>
                  <a:pt x="47503" y="45166"/>
                </a:cubicBezTo>
                <a:cubicBezTo>
                  <a:pt x="47766" y="45166"/>
                  <a:pt x="47974" y="45373"/>
                  <a:pt x="47974" y="45637"/>
                </a:cubicBezTo>
                <a:cubicBezTo>
                  <a:pt x="47974" y="45901"/>
                  <a:pt x="47766" y="46108"/>
                  <a:pt x="47503" y="46108"/>
                </a:cubicBezTo>
                <a:close/>
                <a:moveTo>
                  <a:pt x="47503" y="44130"/>
                </a:moveTo>
                <a:cubicBezTo>
                  <a:pt x="47258" y="44130"/>
                  <a:pt x="47069" y="43922"/>
                  <a:pt x="47069" y="43677"/>
                </a:cubicBezTo>
                <a:cubicBezTo>
                  <a:pt x="47069" y="43433"/>
                  <a:pt x="47258" y="43244"/>
                  <a:pt x="47503" y="43244"/>
                </a:cubicBezTo>
                <a:cubicBezTo>
                  <a:pt x="47747" y="43244"/>
                  <a:pt x="47955" y="43433"/>
                  <a:pt x="47955" y="43677"/>
                </a:cubicBezTo>
                <a:cubicBezTo>
                  <a:pt x="47955" y="43922"/>
                  <a:pt x="47747" y="44130"/>
                  <a:pt x="47503" y="44130"/>
                </a:cubicBezTo>
                <a:close/>
                <a:moveTo>
                  <a:pt x="47503" y="41303"/>
                </a:moveTo>
                <a:cubicBezTo>
                  <a:pt x="47729" y="41303"/>
                  <a:pt x="47917" y="41492"/>
                  <a:pt x="47917" y="41718"/>
                </a:cubicBezTo>
                <a:cubicBezTo>
                  <a:pt x="47917" y="41944"/>
                  <a:pt x="47729" y="42132"/>
                  <a:pt x="47503" y="42132"/>
                </a:cubicBezTo>
                <a:cubicBezTo>
                  <a:pt x="47276" y="42132"/>
                  <a:pt x="47088" y="41944"/>
                  <a:pt x="47088" y="41718"/>
                </a:cubicBezTo>
                <a:cubicBezTo>
                  <a:pt x="47088" y="41492"/>
                  <a:pt x="47276" y="41303"/>
                  <a:pt x="47503" y="41303"/>
                </a:cubicBezTo>
                <a:close/>
                <a:moveTo>
                  <a:pt x="47503" y="40173"/>
                </a:moveTo>
                <a:cubicBezTo>
                  <a:pt x="47276" y="40173"/>
                  <a:pt x="47088" y="39984"/>
                  <a:pt x="47088" y="39758"/>
                </a:cubicBezTo>
                <a:cubicBezTo>
                  <a:pt x="47088" y="39532"/>
                  <a:pt x="47276" y="39344"/>
                  <a:pt x="47503" y="39344"/>
                </a:cubicBezTo>
                <a:cubicBezTo>
                  <a:pt x="47729" y="39344"/>
                  <a:pt x="47917" y="39532"/>
                  <a:pt x="47917" y="39758"/>
                </a:cubicBezTo>
                <a:cubicBezTo>
                  <a:pt x="47917" y="39984"/>
                  <a:pt x="47729" y="40173"/>
                  <a:pt x="47503" y="40173"/>
                </a:cubicBezTo>
                <a:close/>
                <a:moveTo>
                  <a:pt x="47503" y="38213"/>
                </a:moveTo>
                <a:cubicBezTo>
                  <a:pt x="47276" y="38213"/>
                  <a:pt x="47088" y="38025"/>
                  <a:pt x="47088" y="37799"/>
                </a:cubicBezTo>
                <a:cubicBezTo>
                  <a:pt x="47088" y="37572"/>
                  <a:pt x="47276" y="37384"/>
                  <a:pt x="47503" y="37384"/>
                </a:cubicBezTo>
                <a:cubicBezTo>
                  <a:pt x="47729" y="37384"/>
                  <a:pt x="47917" y="37572"/>
                  <a:pt x="47917" y="37799"/>
                </a:cubicBezTo>
                <a:cubicBezTo>
                  <a:pt x="47917" y="38025"/>
                  <a:pt x="47729" y="38213"/>
                  <a:pt x="47503" y="38213"/>
                </a:cubicBezTo>
                <a:close/>
                <a:moveTo>
                  <a:pt x="47503" y="29564"/>
                </a:moveTo>
                <a:cubicBezTo>
                  <a:pt x="47710" y="29564"/>
                  <a:pt x="47898" y="29734"/>
                  <a:pt x="47898" y="29960"/>
                </a:cubicBezTo>
                <a:cubicBezTo>
                  <a:pt x="47898" y="30167"/>
                  <a:pt x="47710" y="30356"/>
                  <a:pt x="47503" y="30356"/>
                </a:cubicBezTo>
                <a:cubicBezTo>
                  <a:pt x="47276" y="30356"/>
                  <a:pt x="47107" y="30167"/>
                  <a:pt x="47107" y="29960"/>
                </a:cubicBezTo>
                <a:cubicBezTo>
                  <a:pt x="47107" y="29734"/>
                  <a:pt x="47276" y="29564"/>
                  <a:pt x="47503" y="29564"/>
                </a:cubicBezTo>
                <a:close/>
                <a:moveTo>
                  <a:pt x="47503" y="31505"/>
                </a:moveTo>
                <a:cubicBezTo>
                  <a:pt x="47710" y="31505"/>
                  <a:pt x="47898" y="31694"/>
                  <a:pt x="47898" y="31920"/>
                </a:cubicBezTo>
                <a:cubicBezTo>
                  <a:pt x="47898" y="32127"/>
                  <a:pt x="47710" y="32315"/>
                  <a:pt x="47503" y="32315"/>
                </a:cubicBezTo>
                <a:cubicBezTo>
                  <a:pt x="47276" y="32315"/>
                  <a:pt x="47107" y="32127"/>
                  <a:pt x="47107" y="31920"/>
                </a:cubicBezTo>
                <a:cubicBezTo>
                  <a:pt x="47107" y="31694"/>
                  <a:pt x="47276" y="31505"/>
                  <a:pt x="47503" y="31505"/>
                </a:cubicBezTo>
                <a:close/>
                <a:moveTo>
                  <a:pt x="47503" y="35443"/>
                </a:moveTo>
                <a:cubicBezTo>
                  <a:pt x="47729" y="35443"/>
                  <a:pt x="47898" y="35613"/>
                  <a:pt x="47898" y="35839"/>
                </a:cubicBezTo>
                <a:cubicBezTo>
                  <a:pt x="47898" y="36065"/>
                  <a:pt x="47729" y="36235"/>
                  <a:pt x="47503" y="36235"/>
                </a:cubicBezTo>
                <a:cubicBezTo>
                  <a:pt x="47276" y="36235"/>
                  <a:pt x="47107" y="36065"/>
                  <a:pt x="47107" y="35839"/>
                </a:cubicBezTo>
                <a:cubicBezTo>
                  <a:pt x="47107" y="35613"/>
                  <a:pt x="47276" y="35443"/>
                  <a:pt x="47503" y="35443"/>
                </a:cubicBezTo>
                <a:close/>
                <a:moveTo>
                  <a:pt x="47503" y="33484"/>
                </a:moveTo>
                <a:cubicBezTo>
                  <a:pt x="47710" y="33484"/>
                  <a:pt x="47898" y="33653"/>
                  <a:pt x="47898" y="33879"/>
                </a:cubicBezTo>
                <a:cubicBezTo>
                  <a:pt x="47898" y="34087"/>
                  <a:pt x="47710" y="34275"/>
                  <a:pt x="47503" y="34275"/>
                </a:cubicBezTo>
                <a:cubicBezTo>
                  <a:pt x="47276" y="34275"/>
                  <a:pt x="47107" y="34087"/>
                  <a:pt x="47107" y="33879"/>
                </a:cubicBezTo>
                <a:cubicBezTo>
                  <a:pt x="47107" y="33653"/>
                  <a:pt x="47276" y="33484"/>
                  <a:pt x="47503" y="33484"/>
                </a:cubicBezTo>
                <a:close/>
                <a:moveTo>
                  <a:pt x="47503" y="28396"/>
                </a:moveTo>
                <a:cubicBezTo>
                  <a:pt x="47276" y="28396"/>
                  <a:pt x="47088" y="28227"/>
                  <a:pt x="47088" y="28000"/>
                </a:cubicBezTo>
                <a:cubicBezTo>
                  <a:pt x="47088" y="27774"/>
                  <a:pt x="47276" y="27586"/>
                  <a:pt x="47503" y="27586"/>
                </a:cubicBezTo>
                <a:cubicBezTo>
                  <a:pt x="47729" y="27586"/>
                  <a:pt x="47917" y="27774"/>
                  <a:pt x="47917" y="28000"/>
                </a:cubicBezTo>
                <a:cubicBezTo>
                  <a:pt x="47917" y="28227"/>
                  <a:pt x="47729" y="28396"/>
                  <a:pt x="47503" y="28396"/>
                </a:cubicBezTo>
                <a:close/>
                <a:moveTo>
                  <a:pt x="47503" y="26436"/>
                </a:moveTo>
                <a:cubicBezTo>
                  <a:pt x="47276" y="26436"/>
                  <a:pt x="47107" y="26248"/>
                  <a:pt x="47107" y="26041"/>
                </a:cubicBezTo>
                <a:cubicBezTo>
                  <a:pt x="47107" y="25815"/>
                  <a:pt x="47276" y="25645"/>
                  <a:pt x="47503" y="25645"/>
                </a:cubicBezTo>
                <a:cubicBezTo>
                  <a:pt x="47710" y="25645"/>
                  <a:pt x="47898" y="25815"/>
                  <a:pt x="47898" y="26041"/>
                </a:cubicBezTo>
                <a:cubicBezTo>
                  <a:pt x="47898" y="26248"/>
                  <a:pt x="47710" y="26436"/>
                  <a:pt x="47503" y="26436"/>
                </a:cubicBezTo>
                <a:close/>
                <a:moveTo>
                  <a:pt x="47503" y="24458"/>
                </a:moveTo>
                <a:cubicBezTo>
                  <a:pt x="47276" y="24458"/>
                  <a:pt x="47107" y="24288"/>
                  <a:pt x="47107" y="24081"/>
                </a:cubicBezTo>
                <a:cubicBezTo>
                  <a:pt x="47107" y="23855"/>
                  <a:pt x="47276" y="23685"/>
                  <a:pt x="47503" y="23685"/>
                </a:cubicBezTo>
                <a:cubicBezTo>
                  <a:pt x="47710" y="23685"/>
                  <a:pt x="47898" y="23855"/>
                  <a:pt x="47898" y="24081"/>
                </a:cubicBezTo>
                <a:cubicBezTo>
                  <a:pt x="47898" y="24288"/>
                  <a:pt x="47710" y="24458"/>
                  <a:pt x="47503" y="24458"/>
                </a:cubicBezTo>
                <a:close/>
                <a:moveTo>
                  <a:pt x="47503" y="22498"/>
                </a:moveTo>
                <a:cubicBezTo>
                  <a:pt x="47295" y="22498"/>
                  <a:pt x="47126" y="22329"/>
                  <a:pt x="47126" y="22121"/>
                </a:cubicBezTo>
                <a:cubicBezTo>
                  <a:pt x="47126" y="21914"/>
                  <a:pt x="47295" y="21726"/>
                  <a:pt x="47503" y="21726"/>
                </a:cubicBezTo>
                <a:cubicBezTo>
                  <a:pt x="47710" y="21726"/>
                  <a:pt x="47879" y="21914"/>
                  <a:pt x="47879" y="22121"/>
                </a:cubicBezTo>
                <a:cubicBezTo>
                  <a:pt x="47879" y="22329"/>
                  <a:pt x="47710" y="22498"/>
                  <a:pt x="47503" y="22498"/>
                </a:cubicBezTo>
                <a:close/>
                <a:moveTo>
                  <a:pt x="47503" y="20539"/>
                </a:moveTo>
                <a:cubicBezTo>
                  <a:pt x="47295" y="20539"/>
                  <a:pt x="47126" y="20369"/>
                  <a:pt x="47126" y="20162"/>
                </a:cubicBezTo>
                <a:cubicBezTo>
                  <a:pt x="47126" y="19936"/>
                  <a:pt x="47295" y="19766"/>
                  <a:pt x="47503" y="19766"/>
                </a:cubicBezTo>
                <a:cubicBezTo>
                  <a:pt x="47710" y="19766"/>
                  <a:pt x="47879" y="19936"/>
                  <a:pt x="47879" y="20162"/>
                </a:cubicBezTo>
                <a:cubicBezTo>
                  <a:pt x="47879" y="20369"/>
                  <a:pt x="47710" y="20539"/>
                  <a:pt x="47503" y="20539"/>
                </a:cubicBezTo>
                <a:close/>
                <a:moveTo>
                  <a:pt x="47503" y="18560"/>
                </a:moveTo>
                <a:cubicBezTo>
                  <a:pt x="47295" y="18560"/>
                  <a:pt x="47126" y="18409"/>
                  <a:pt x="47126" y="18183"/>
                </a:cubicBezTo>
                <a:cubicBezTo>
                  <a:pt x="47126" y="17976"/>
                  <a:pt x="47295" y="17825"/>
                  <a:pt x="47503" y="17825"/>
                </a:cubicBezTo>
                <a:cubicBezTo>
                  <a:pt x="47710" y="17825"/>
                  <a:pt x="47879" y="17976"/>
                  <a:pt x="47879" y="18183"/>
                </a:cubicBezTo>
                <a:cubicBezTo>
                  <a:pt x="47879" y="18391"/>
                  <a:pt x="47710" y="18560"/>
                  <a:pt x="47503" y="18560"/>
                </a:cubicBezTo>
                <a:close/>
                <a:moveTo>
                  <a:pt x="47503" y="16601"/>
                </a:moveTo>
                <a:cubicBezTo>
                  <a:pt x="47295" y="16601"/>
                  <a:pt x="47126" y="16431"/>
                  <a:pt x="47126" y="16224"/>
                </a:cubicBezTo>
                <a:cubicBezTo>
                  <a:pt x="47126" y="16016"/>
                  <a:pt x="47295" y="15847"/>
                  <a:pt x="47503" y="15847"/>
                </a:cubicBezTo>
                <a:cubicBezTo>
                  <a:pt x="47710" y="15847"/>
                  <a:pt x="47861" y="16016"/>
                  <a:pt x="47861" y="16224"/>
                </a:cubicBezTo>
                <a:cubicBezTo>
                  <a:pt x="47861" y="16431"/>
                  <a:pt x="47710" y="16601"/>
                  <a:pt x="47503" y="16601"/>
                </a:cubicBezTo>
                <a:close/>
                <a:moveTo>
                  <a:pt x="47503" y="14641"/>
                </a:moveTo>
                <a:cubicBezTo>
                  <a:pt x="47295" y="14641"/>
                  <a:pt x="47126" y="14471"/>
                  <a:pt x="47126" y="14264"/>
                </a:cubicBezTo>
                <a:cubicBezTo>
                  <a:pt x="47126" y="14076"/>
                  <a:pt x="47295" y="13906"/>
                  <a:pt x="47503" y="13906"/>
                </a:cubicBezTo>
                <a:cubicBezTo>
                  <a:pt x="47710" y="13906"/>
                  <a:pt x="47861" y="14076"/>
                  <a:pt x="47861" y="14264"/>
                </a:cubicBezTo>
                <a:cubicBezTo>
                  <a:pt x="47861" y="14471"/>
                  <a:pt x="47710" y="14641"/>
                  <a:pt x="47503" y="14641"/>
                </a:cubicBezTo>
                <a:close/>
                <a:moveTo>
                  <a:pt x="47503" y="12681"/>
                </a:moveTo>
                <a:cubicBezTo>
                  <a:pt x="47295" y="12681"/>
                  <a:pt x="47126" y="12512"/>
                  <a:pt x="47126" y="12304"/>
                </a:cubicBezTo>
                <a:cubicBezTo>
                  <a:pt x="47126" y="12116"/>
                  <a:pt x="47295" y="11946"/>
                  <a:pt x="47503" y="11946"/>
                </a:cubicBezTo>
                <a:cubicBezTo>
                  <a:pt x="47710" y="11946"/>
                  <a:pt x="47861" y="12116"/>
                  <a:pt x="47861" y="12304"/>
                </a:cubicBezTo>
                <a:cubicBezTo>
                  <a:pt x="47861" y="12512"/>
                  <a:pt x="47710" y="12681"/>
                  <a:pt x="47503" y="12681"/>
                </a:cubicBezTo>
                <a:close/>
                <a:moveTo>
                  <a:pt x="47503" y="10722"/>
                </a:moveTo>
                <a:cubicBezTo>
                  <a:pt x="47295" y="10722"/>
                  <a:pt x="47126" y="10552"/>
                  <a:pt x="47126" y="10345"/>
                </a:cubicBezTo>
                <a:cubicBezTo>
                  <a:pt x="47126" y="10138"/>
                  <a:pt x="47295" y="9968"/>
                  <a:pt x="47503" y="9968"/>
                </a:cubicBezTo>
                <a:cubicBezTo>
                  <a:pt x="47710" y="9968"/>
                  <a:pt x="47861" y="10138"/>
                  <a:pt x="47861" y="10345"/>
                </a:cubicBezTo>
                <a:cubicBezTo>
                  <a:pt x="47861" y="10552"/>
                  <a:pt x="47710" y="10722"/>
                  <a:pt x="47503" y="10722"/>
                </a:cubicBezTo>
                <a:close/>
                <a:moveTo>
                  <a:pt x="47503" y="8762"/>
                </a:moveTo>
                <a:cubicBezTo>
                  <a:pt x="47295" y="8762"/>
                  <a:pt x="47126" y="8592"/>
                  <a:pt x="47126" y="8404"/>
                </a:cubicBezTo>
                <a:cubicBezTo>
                  <a:pt x="47126" y="8197"/>
                  <a:pt x="47295" y="8027"/>
                  <a:pt x="47503" y="8027"/>
                </a:cubicBezTo>
                <a:cubicBezTo>
                  <a:pt x="47710" y="8027"/>
                  <a:pt x="47861" y="8197"/>
                  <a:pt x="47861" y="8404"/>
                </a:cubicBezTo>
                <a:cubicBezTo>
                  <a:pt x="47861" y="8592"/>
                  <a:pt x="47710" y="8762"/>
                  <a:pt x="47503" y="8762"/>
                </a:cubicBezTo>
                <a:close/>
                <a:moveTo>
                  <a:pt x="47503" y="6802"/>
                </a:moveTo>
                <a:cubicBezTo>
                  <a:pt x="47295" y="6802"/>
                  <a:pt x="47126" y="6633"/>
                  <a:pt x="47126" y="6426"/>
                </a:cubicBezTo>
                <a:cubicBezTo>
                  <a:pt x="47126" y="6237"/>
                  <a:pt x="47295" y="6068"/>
                  <a:pt x="47503" y="6068"/>
                </a:cubicBezTo>
                <a:cubicBezTo>
                  <a:pt x="47710" y="6068"/>
                  <a:pt x="47861" y="6237"/>
                  <a:pt x="47861" y="6426"/>
                </a:cubicBezTo>
                <a:cubicBezTo>
                  <a:pt x="47861" y="6633"/>
                  <a:pt x="47710" y="6802"/>
                  <a:pt x="47503" y="6802"/>
                </a:cubicBezTo>
                <a:close/>
                <a:moveTo>
                  <a:pt x="47503" y="4843"/>
                </a:moveTo>
                <a:cubicBezTo>
                  <a:pt x="47295" y="4843"/>
                  <a:pt x="47126" y="4673"/>
                  <a:pt x="47126" y="4466"/>
                </a:cubicBezTo>
                <a:cubicBezTo>
                  <a:pt x="47126" y="4259"/>
                  <a:pt x="47295" y="4108"/>
                  <a:pt x="47503" y="4108"/>
                </a:cubicBezTo>
                <a:cubicBezTo>
                  <a:pt x="47710" y="4108"/>
                  <a:pt x="47861" y="4259"/>
                  <a:pt x="47861" y="4466"/>
                </a:cubicBezTo>
                <a:cubicBezTo>
                  <a:pt x="47861" y="4673"/>
                  <a:pt x="47710" y="4843"/>
                  <a:pt x="47503" y="4843"/>
                </a:cubicBezTo>
                <a:close/>
                <a:moveTo>
                  <a:pt x="47503" y="2883"/>
                </a:moveTo>
                <a:cubicBezTo>
                  <a:pt x="47295" y="2883"/>
                  <a:pt x="47126" y="2714"/>
                  <a:pt x="47126" y="2506"/>
                </a:cubicBezTo>
                <a:cubicBezTo>
                  <a:pt x="47126" y="2299"/>
                  <a:pt x="47295" y="2129"/>
                  <a:pt x="47503" y="2129"/>
                </a:cubicBezTo>
                <a:cubicBezTo>
                  <a:pt x="47710" y="2129"/>
                  <a:pt x="47861" y="2299"/>
                  <a:pt x="47861" y="2506"/>
                </a:cubicBezTo>
                <a:cubicBezTo>
                  <a:pt x="47861" y="2714"/>
                  <a:pt x="47710" y="2883"/>
                  <a:pt x="47503" y="2883"/>
                </a:cubicBezTo>
                <a:close/>
                <a:moveTo>
                  <a:pt x="47503" y="905"/>
                </a:moveTo>
                <a:cubicBezTo>
                  <a:pt x="47314" y="905"/>
                  <a:pt x="47145" y="754"/>
                  <a:pt x="47145" y="547"/>
                </a:cubicBezTo>
                <a:cubicBezTo>
                  <a:pt x="47145" y="358"/>
                  <a:pt x="47314" y="189"/>
                  <a:pt x="47503" y="189"/>
                </a:cubicBezTo>
                <a:cubicBezTo>
                  <a:pt x="47691" y="189"/>
                  <a:pt x="47861" y="358"/>
                  <a:pt x="47861" y="547"/>
                </a:cubicBezTo>
                <a:cubicBezTo>
                  <a:pt x="47861" y="754"/>
                  <a:pt x="47691" y="905"/>
                  <a:pt x="47503" y="905"/>
                </a:cubicBezTo>
                <a:close/>
                <a:moveTo>
                  <a:pt x="45543" y="57904"/>
                </a:moveTo>
                <a:cubicBezTo>
                  <a:pt x="45260" y="57904"/>
                  <a:pt x="45034" y="57678"/>
                  <a:pt x="45034" y="57395"/>
                </a:cubicBezTo>
                <a:cubicBezTo>
                  <a:pt x="45034" y="57112"/>
                  <a:pt x="45260" y="56886"/>
                  <a:pt x="45543" y="56886"/>
                </a:cubicBezTo>
                <a:cubicBezTo>
                  <a:pt x="45826" y="56886"/>
                  <a:pt x="46052" y="57112"/>
                  <a:pt x="46052" y="57395"/>
                </a:cubicBezTo>
                <a:cubicBezTo>
                  <a:pt x="46052" y="57678"/>
                  <a:pt x="45826" y="57904"/>
                  <a:pt x="45543" y="57904"/>
                </a:cubicBezTo>
                <a:close/>
                <a:moveTo>
                  <a:pt x="45543" y="53928"/>
                </a:moveTo>
                <a:cubicBezTo>
                  <a:pt x="45279" y="53928"/>
                  <a:pt x="45072" y="53721"/>
                  <a:pt x="45072" y="53476"/>
                </a:cubicBezTo>
                <a:cubicBezTo>
                  <a:pt x="45072" y="53212"/>
                  <a:pt x="45279" y="53005"/>
                  <a:pt x="45543" y="53005"/>
                </a:cubicBezTo>
                <a:cubicBezTo>
                  <a:pt x="45807" y="53005"/>
                  <a:pt x="46014" y="53212"/>
                  <a:pt x="46014" y="53476"/>
                </a:cubicBezTo>
                <a:cubicBezTo>
                  <a:pt x="46014" y="53721"/>
                  <a:pt x="45807" y="53928"/>
                  <a:pt x="45543" y="53928"/>
                </a:cubicBezTo>
                <a:close/>
                <a:moveTo>
                  <a:pt x="45543" y="55906"/>
                </a:moveTo>
                <a:cubicBezTo>
                  <a:pt x="45279" y="55906"/>
                  <a:pt x="45053" y="55699"/>
                  <a:pt x="45053" y="55435"/>
                </a:cubicBezTo>
                <a:cubicBezTo>
                  <a:pt x="45053" y="55172"/>
                  <a:pt x="45279" y="54964"/>
                  <a:pt x="45543" y="54964"/>
                </a:cubicBezTo>
                <a:cubicBezTo>
                  <a:pt x="45807" y="54964"/>
                  <a:pt x="46014" y="55172"/>
                  <a:pt x="46014" y="55435"/>
                </a:cubicBezTo>
                <a:cubicBezTo>
                  <a:pt x="46014" y="55699"/>
                  <a:pt x="45807" y="55906"/>
                  <a:pt x="45543" y="55906"/>
                </a:cubicBezTo>
                <a:close/>
                <a:moveTo>
                  <a:pt x="45543" y="52006"/>
                </a:moveTo>
                <a:cubicBezTo>
                  <a:pt x="45260" y="52006"/>
                  <a:pt x="45053" y="51780"/>
                  <a:pt x="45053" y="51516"/>
                </a:cubicBezTo>
                <a:cubicBezTo>
                  <a:pt x="45053" y="51233"/>
                  <a:pt x="45260" y="51007"/>
                  <a:pt x="45543" y="51007"/>
                </a:cubicBezTo>
                <a:cubicBezTo>
                  <a:pt x="45826" y="51007"/>
                  <a:pt x="46033" y="51233"/>
                  <a:pt x="46033" y="51516"/>
                </a:cubicBezTo>
                <a:cubicBezTo>
                  <a:pt x="46033" y="51780"/>
                  <a:pt x="45807" y="52006"/>
                  <a:pt x="45543" y="52006"/>
                </a:cubicBezTo>
                <a:close/>
                <a:moveTo>
                  <a:pt x="45543" y="49990"/>
                </a:moveTo>
                <a:cubicBezTo>
                  <a:pt x="45298" y="49990"/>
                  <a:pt x="45109" y="49801"/>
                  <a:pt x="45109" y="49556"/>
                </a:cubicBezTo>
                <a:cubicBezTo>
                  <a:pt x="45109" y="49311"/>
                  <a:pt x="45298" y="49104"/>
                  <a:pt x="45543" y="49104"/>
                </a:cubicBezTo>
                <a:cubicBezTo>
                  <a:pt x="45788" y="49104"/>
                  <a:pt x="45976" y="49311"/>
                  <a:pt x="45976" y="49556"/>
                </a:cubicBezTo>
                <a:cubicBezTo>
                  <a:pt x="45976" y="49801"/>
                  <a:pt x="45788" y="49990"/>
                  <a:pt x="45543" y="49990"/>
                </a:cubicBezTo>
                <a:close/>
                <a:moveTo>
                  <a:pt x="45543" y="48030"/>
                </a:moveTo>
                <a:cubicBezTo>
                  <a:pt x="45298" y="48030"/>
                  <a:pt x="45109" y="47823"/>
                  <a:pt x="45109" y="47578"/>
                </a:cubicBezTo>
                <a:cubicBezTo>
                  <a:pt x="45109" y="47333"/>
                  <a:pt x="45298" y="47145"/>
                  <a:pt x="45543" y="47145"/>
                </a:cubicBezTo>
                <a:cubicBezTo>
                  <a:pt x="45788" y="47145"/>
                  <a:pt x="45976" y="47333"/>
                  <a:pt x="45976" y="47578"/>
                </a:cubicBezTo>
                <a:cubicBezTo>
                  <a:pt x="45976" y="47823"/>
                  <a:pt x="45788" y="48030"/>
                  <a:pt x="45543" y="48030"/>
                </a:cubicBezTo>
                <a:close/>
                <a:moveTo>
                  <a:pt x="45543" y="46052"/>
                </a:moveTo>
                <a:cubicBezTo>
                  <a:pt x="45298" y="46052"/>
                  <a:pt x="45109" y="45863"/>
                  <a:pt x="45109" y="45618"/>
                </a:cubicBezTo>
                <a:cubicBezTo>
                  <a:pt x="45109" y="45392"/>
                  <a:pt x="45298" y="45185"/>
                  <a:pt x="45543" y="45185"/>
                </a:cubicBezTo>
                <a:cubicBezTo>
                  <a:pt x="45788" y="45185"/>
                  <a:pt x="45976" y="45392"/>
                  <a:pt x="45976" y="45618"/>
                </a:cubicBezTo>
                <a:cubicBezTo>
                  <a:pt x="45976" y="45863"/>
                  <a:pt x="45788" y="46052"/>
                  <a:pt x="45543" y="46052"/>
                </a:cubicBezTo>
                <a:close/>
                <a:moveTo>
                  <a:pt x="45543" y="44111"/>
                </a:moveTo>
                <a:cubicBezTo>
                  <a:pt x="45298" y="44111"/>
                  <a:pt x="45109" y="43922"/>
                  <a:pt x="45109" y="43677"/>
                </a:cubicBezTo>
                <a:cubicBezTo>
                  <a:pt x="45109" y="43433"/>
                  <a:pt x="45298" y="43244"/>
                  <a:pt x="45543" y="43244"/>
                </a:cubicBezTo>
                <a:cubicBezTo>
                  <a:pt x="45788" y="43244"/>
                  <a:pt x="45976" y="43433"/>
                  <a:pt x="45976" y="43677"/>
                </a:cubicBezTo>
                <a:cubicBezTo>
                  <a:pt x="45976" y="43922"/>
                  <a:pt x="45788" y="44111"/>
                  <a:pt x="45543" y="44111"/>
                </a:cubicBezTo>
                <a:close/>
                <a:moveTo>
                  <a:pt x="45543" y="42132"/>
                </a:moveTo>
                <a:cubicBezTo>
                  <a:pt x="45317" y="42132"/>
                  <a:pt x="45128" y="41944"/>
                  <a:pt x="45128" y="41718"/>
                </a:cubicBezTo>
                <a:cubicBezTo>
                  <a:pt x="45128" y="41473"/>
                  <a:pt x="45317" y="41284"/>
                  <a:pt x="45543" y="41284"/>
                </a:cubicBezTo>
                <a:cubicBezTo>
                  <a:pt x="45769" y="41284"/>
                  <a:pt x="45957" y="41473"/>
                  <a:pt x="45957" y="41718"/>
                </a:cubicBezTo>
                <a:cubicBezTo>
                  <a:pt x="45957" y="41944"/>
                  <a:pt x="45769" y="42132"/>
                  <a:pt x="45543" y="42132"/>
                </a:cubicBezTo>
                <a:close/>
                <a:moveTo>
                  <a:pt x="45543" y="40173"/>
                </a:moveTo>
                <a:cubicBezTo>
                  <a:pt x="45317" y="40173"/>
                  <a:pt x="45128" y="39984"/>
                  <a:pt x="45128" y="39758"/>
                </a:cubicBezTo>
                <a:cubicBezTo>
                  <a:pt x="45128" y="39513"/>
                  <a:pt x="45317" y="39325"/>
                  <a:pt x="45543" y="39325"/>
                </a:cubicBezTo>
                <a:cubicBezTo>
                  <a:pt x="45769" y="39325"/>
                  <a:pt x="45957" y="39513"/>
                  <a:pt x="45957" y="39758"/>
                </a:cubicBezTo>
                <a:cubicBezTo>
                  <a:pt x="45957" y="39984"/>
                  <a:pt x="45769" y="40173"/>
                  <a:pt x="45543" y="40173"/>
                </a:cubicBezTo>
                <a:close/>
                <a:moveTo>
                  <a:pt x="45543" y="37384"/>
                </a:moveTo>
                <a:cubicBezTo>
                  <a:pt x="45750" y="37384"/>
                  <a:pt x="45939" y="37572"/>
                  <a:pt x="45939" y="37780"/>
                </a:cubicBezTo>
                <a:cubicBezTo>
                  <a:pt x="45939" y="38006"/>
                  <a:pt x="45750" y="38175"/>
                  <a:pt x="45543" y="38175"/>
                </a:cubicBezTo>
                <a:cubicBezTo>
                  <a:pt x="45317" y="38175"/>
                  <a:pt x="45147" y="38006"/>
                  <a:pt x="45147" y="37780"/>
                </a:cubicBezTo>
                <a:cubicBezTo>
                  <a:pt x="45147" y="37572"/>
                  <a:pt x="45317" y="37384"/>
                  <a:pt x="45543" y="37384"/>
                </a:cubicBezTo>
                <a:close/>
                <a:moveTo>
                  <a:pt x="45543" y="36253"/>
                </a:moveTo>
                <a:cubicBezTo>
                  <a:pt x="45317" y="36253"/>
                  <a:pt x="45128" y="36065"/>
                  <a:pt x="45128" y="35820"/>
                </a:cubicBezTo>
                <a:cubicBezTo>
                  <a:pt x="45128" y="35594"/>
                  <a:pt x="45317" y="35406"/>
                  <a:pt x="45543" y="35406"/>
                </a:cubicBezTo>
                <a:cubicBezTo>
                  <a:pt x="45769" y="35406"/>
                  <a:pt x="45957" y="35594"/>
                  <a:pt x="45957" y="35820"/>
                </a:cubicBezTo>
                <a:cubicBezTo>
                  <a:pt x="45957" y="36065"/>
                  <a:pt x="45769" y="36253"/>
                  <a:pt x="45543" y="36253"/>
                </a:cubicBezTo>
                <a:close/>
                <a:moveTo>
                  <a:pt x="45543" y="34275"/>
                </a:moveTo>
                <a:cubicBezTo>
                  <a:pt x="45317" y="34275"/>
                  <a:pt x="45128" y="34105"/>
                  <a:pt x="45128" y="33860"/>
                </a:cubicBezTo>
                <a:cubicBezTo>
                  <a:pt x="45128" y="33634"/>
                  <a:pt x="45317" y="33446"/>
                  <a:pt x="45543" y="33446"/>
                </a:cubicBezTo>
                <a:cubicBezTo>
                  <a:pt x="45769" y="33446"/>
                  <a:pt x="45957" y="33634"/>
                  <a:pt x="45957" y="33860"/>
                </a:cubicBezTo>
                <a:cubicBezTo>
                  <a:pt x="45957" y="34105"/>
                  <a:pt x="45769" y="34275"/>
                  <a:pt x="45543" y="34275"/>
                </a:cubicBezTo>
                <a:close/>
                <a:moveTo>
                  <a:pt x="45543" y="32315"/>
                </a:moveTo>
                <a:cubicBezTo>
                  <a:pt x="45317" y="32315"/>
                  <a:pt x="45128" y="32127"/>
                  <a:pt x="45128" y="31901"/>
                </a:cubicBezTo>
                <a:cubicBezTo>
                  <a:pt x="45128" y="31675"/>
                  <a:pt x="45317" y="31486"/>
                  <a:pt x="45543" y="31486"/>
                </a:cubicBezTo>
                <a:cubicBezTo>
                  <a:pt x="45769" y="31486"/>
                  <a:pt x="45957" y="31675"/>
                  <a:pt x="45957" y="31901"/>
                </a:cubicBezTo>
                <a:cubicBezTo>
                  <a:pt x="45957" y="32127"/>
                  <a:pt x="45769" y="32315"/>
                  <a:pt x="45543" y="32315"/>
                </a:cubicBezTo>
                <a:close/>
                <a:moveTo>
                  <a:pt x="45543" y="30337"/>
                </a:moveTo>
                <a:cubicBezTo>
                  <a:pt x="45317" y="30337"/>
                  <a:pt x="45147" y="30167"/>
                  <a:pt x="45147" y="29941"/>
                </a:cubicBezTo>
                <a:cubicBezTo>
                  <a:pt x="45147" y="29734"/>
                  <a:pt x="45317" y="29546"/>
                  <a:pt x="45543" y="29546"/>
                </a:cubicBezTo>
                <a:cubicBezTo>
                  <a:pt x="45750" y="29546"/>
                  <a:pt x="45939" y="29734"/>
                  <a:pt x="45939" y="29941"/>
                </a:cubicBezTo>
                <a:cubicBezTo>
                  <a:pt x="45939" y="30167"/>
                  <a:pt x="45750" y="30337"/>
                  <a:pt x="45543" y="30337"/>
                </a:cubicBezTo>
                <a:close/>
                <a:moveTo>
                  <a:pt x="45543" y="28377"/>
                </a:moveTo>
                <a:cubicBezTo>
                  <a:pt x="45317" y="28377"/>
                  <a:pt x="45147" y="28208"/>
                  <a:pt x="45147" y="27982"/>
                </a:cubicBezTo>
                <a:cubicBezTo>
                  <a:pt x="45147" y="27774"/>
                  <a:pt x="45317" y="27586"/>
                  <a:pt x="45543" y="27586"/>
                </a:cubicBezTo>
                <a:cubicBezTo>
                  <a:pt x="45750" y="27586"/>
                  <a:pt x="45939" y="27755"/>
                  <a:pt x="45939" y="27982"/>
                </a:cubicBezTo>
                <a:cubicBezTo>
                  <a:pt x="45939" y="28208"/>
                  <a:pt x="45750" y="28377"/>
                  <a:pt x="45543" y="28377"/>
                </a:cubicBezTo>
                <a:close/>
                <a:moveTo>
                  <a:pt x="45543" y="26418"/>
                </a:moveTo>
                <a:cubicBezTo>
                  <a:pt x="45336" y="26418"/>
                  <a:pt x="45166" y="26248"/>
                  <a:pt x="45166" y="26022"/>
                </a:cubicBezTo>
                <a:cubicBezTo>
                  <a:pt x="45166" y="25815"/>
                  <a:pt x="45336" y="25645"/>
                  <a:pt x="45543" y="25645"/>
                </a:cubicBezTo>
                <a:cubicBezTo>
                  <a:pt x="45750" y="25645"/>
                  <a:pt x="45920" y="25815"/>
                  <a:pt x="45920" y="26022"/>
                </a:cubicBezTo>
                <a:cubicBezTo>
                  <a:pt x="45920" y="26248"/>
                  <a:pt x="45750" y="26418"/>
                  <a:pt x="45543" y="26418"/>
                </a:cubicBezTo>
                <a:close/>
                <a:moveTo>
                  <a:pt x="45543" y="24439"/>
                </a:moveTo>
                <a:cubicBezTo>
                  <a:pt x="45336" y="24439"/>
                  <a:pt x="45166" y="24270"/>
                  <a:pt x="45166" y="24062"/>
                </a:cubicBezTo>
                <a:cubicBezTo>
                  <a:pt x="45166" y="23855"/>
                  <a:pt x="45336" y="23685"/>
                  <a:pt x="45543" y="23685"/>
                </a:cubicBezTo>
                <a:cubicBezTo>
                  <a:pt x="45750" y="23685"/>
                  <a:pt x="45920" y="23855"/>
                  <a:pt x="45920" y="24062"/>
                </a:cubicBezTo>
                <a:cubicBezTo>
                  <a:pt x="45920" y="24270"/>
                  <a:pt x="45750" y="24439"/>
                  <a:pt x="45543" y="24439"/>
                </a:cubicBezTo>
                <a:close/>
                <a:moveTo>
                  <a:pt x="45543" y="22498"/>
                </a:moveTo>
                <a:cubicBezTo>
                  <a:pt x="45336" y="22498"/>
                  <a:pt x="45166" y="22310"/>
                  <a:pt x="45166" y="22103"/>
                </a:cubicBezTo>
                <a:cubicBezTo>
                  <a:pt x="45166" y="21895"/>
                  <a:pt x="45336" y="21726"/>
                  <a:pt x="45543" y="21726"/>
                </a:cubicBezTo>
                <a:cubicBezTo>
                  <a:pt x="45750" y="21726"/>
                  <a:pt x="45920" y="21895"/>
                  <a:pt x="45920" y="22103"/>
                </a:cubicBezTo>
                <a:cubicBezTo>
                  <a:pt x="45920" y="22310"/>
                  <a:pt x="45750" y="22498"/>
                  <a:pt x="45543" y="22498"/>
                </a:cubicBezTo>
                <a:close/>
                <a:moveTo>
                  <a:pt x="45543" y="20520"/>
                </a:moveTo>
                <a:cubicBezTo>
                  <a:pt x="45336" y="20520"/>
                  <a:pt x="45166" y="20350"/>
                  <a:pt x="45166" y="20143"/>
                </a:cubicBezTo>
                <a:cubicBezTo>
                  <a:pt x="45166" y="19936"/>
                  <a:pt x="45336" y="19785"/>
                  <a:pt x="45543" y="19785"/>
                </a:cubicBezTo>
                <a:cubicBezTo>
                  <a:pt x="45750" y="19785"/>
                  <a:pt x="45920" y="19936"/>
                  <a:pt x="45920" y="20143"/>
                </a:cubicBezTo>
                <a:cubicBezTo>
                  <a:pt x="45920" y="20350"/>
                  <a:pt x="45750" y="20520"/>
                  <a:pt x="45543" y="20520"/>
                </a:cubicBezTo>
                <a:close/>
                <a:moveTo>
                  <a:pt x="45543" y="18560"/>
                </a:moveTo>
                <a:cubicBezTo>
                  <a:pt x="45336" y="18560"/>
                  <a:pt x="45166" y="18391"/>
                  <a:pt x="45166" y="18183"/>
                </a:cubicBezTo>
                <a:cubicBezTo>
                  <a:pt x="45166" y="17976"/>
                  <a:pt x="45336" y="17807"/>
                  <a:pt x="45543" y="17807"/>
                </a:cubicBezTo>
                <a:cubicBezTo>
                  <a:pt x="45750" y="17807"/>
                  <a:pt x="45920" y="17976"/>
                  <a:pt x="45920" y="18183"/>
                </a:cubicBezTo>
                <a:cubicBezTo>
                  <a:pt x="45920" y="18391"/>
                  <a:pt x="45750" y="18560"/>
                  <a:pt x="45543" y="18560"/>
                </a:cubicBezTo>
                <a:close/>
                <a:moveTo>
                  <a:pt x="45543" y="16582"/>
                </a:moveTo>
                <a:cubicBezTo>
                  <a:pt x="45336" y="16582"/>
                  <a:pt x="45185" y="16412"/>
                  <a:pt x="45185" y="16224"/>
                </a:cubicBezTo>
                <a:cubicBezTo>
                  <a:pt x="45185" y="16016"/>
                  <a:pt x="45336" y="15866"/>
                  <a:pt x="45543" y="15866"/>
                </a:cubicBezTo>
                <a:cubicBezTo>
                  <a:pt x="45750" y="15866"/>
                  <a:pt x="45901" y="16016"/>
                  <a:pt x="45901" y="16224"/>
                </a:cubicBezTo>
                <a:cubicBezTo>
                  <a:pt x="45901" y="16412"/>
                  <a:pt x="45750" y="16582"/>
                  <a:pt x="45543" y="16582"/>
                </a:cubicBezTo>
                <a:close/>
                <a:moveTo>
                  <a:pt x="45543" y="14622"/>
                </a:moveTo>
                <a:cubicBezTo>
                  <a:pt x="45336" y="14622"/>
                  <a:pt x="45185" y="14471"/>
                  <a:pt x="45185" y="14264"/>
                </a:cubicBezTo>
                <a:cubicBezTo>
                  <a:pt x="45185" y="14057"/>
                  <a:pt x="45336" y="13906"/>
                  <a:pt x="45543" y="13906"/>
                </a:cubicBezTo>
                <a:cubicBezTo>
                  <a:pt x="45750" y="13906"/>
                  <a:pt x="45901" y="14057"/>
                  <a:pt x="45901" y="14264"/>
                </a:cubicBezTo>
                <a:cubicBezTo>
                  <a:pt x="45901" y="14471"/>
                  <a:pt x="45750" y="14622"/>
                  <a:pt x="45543" y="14622"/>
                </a:cubicBezTo>
                <a:close/>
                <a:moveTo>
                  <a:pt x="45543" y="12662"/>
                </a:moveTo>
                <a:cubicBezTo>
                  <a:pt x="45336" y="12662"/>
                  <a:pt x="45185" y="12512"/>
                  <a:pt x="45185" y="12304"/>
                </a:cubicBezTo>
                <a:cubicBezTo>
                  <a:pt x="45185" y="12097"/>
                  <a:pt x="45336" y="11928"/>
                  <a:pt x="45543" y="11928"/>
                </a:cubicBezTo>
                <a:cubicBezTo>
                  <a:pt x="45750" y="11928"/>
                  <a:pt x="45901" y="12097"/>
                  <a:pt x="45901" y="12304"/>
                </a:cubicBezTo>
                <a:cubicBezTo>
                  <a:pt x="45901" y="12512"/>
                  <a:pt x="45750" y="12662"/>
                  <a:pt x="45543" y="12662"/>
                </a:cubicBezTo>
                <a:close/>
                <a:moveTo>
                  <a:pt x="45543" y="10703"/>
                </a:moveTo>
                <a:cubicBezTo>
                  <a:pt x="45336" y="10703"/>
                  <a:pt x="45185" y="10533"/>
                  <a:pt x="45185" y="10345"/>
                </a:cubicBezTo>
                <a:cubicBezTo>
                  <a:pt x="45185" y="10138"/>
                  <a:pt x="45336" y="9968"/>
                  <a:pt x="45543" y="9968"/>
                </a:cubicBezTo>
                <a:cubicBezTo>
                  <a:pt x="45750" y="9968"/>
                  <a:pt x="45901" y="10138"/>
                  <a:pt x="45901" y="10345"/>
                </a:cubicBezTo>
                <a:cubicBezTo>
                  <a:pt x="45901" y="10533"/>
                  <a:pt x="45750" y="10703"/>
                  <a:pt x="45543" y="10703"/>
                </a:cubicBezTo>
                <a:close/>
                <a:moveTo>
                  <a:pt x="45543" y="8743"/>
                </a:moveTo>
                <a:cubicBezTo>
                  <a:pt x="45336" y="8743"/>
                  <a:pt x="45185" y="8592"/>
                  <a:pt x="45185" y="8385"/>
                </a:cubicBezTo>
                <a:cubicBezTo>
                  <a:pt x="45185" y="8178"/>
                  <a:pt x="45336" y="8027"/>
                  <a:pt x="45543" y="8027"/>
                </a:cubicBezTo>
                <a:cubicBezTo>
                  <a:pt x="45750" y="8027"/>
                  <a:pt x="45901" y="8178"/>
                  <a:pt x="45901" y="8385"/>
                </a:cubicBezTo>
                <a:cubicBezTo>
                  <a:pt x="45901" y="8592"/>
                  <a:pt x="45750" y="8743"/>
                  <a:pt x="45543" y="8743"/>
                </a:cubicBezTo>
                <a:close/>
                <a:moveTo>
                  <a:pt x="45543" y="6784"/>
                </a:moveTo>
                <a:cubicBezTo>
                  <a:pt x="45336" y="6784"/>
                  <a:pt x="45185" y="6633"/>
                  <a:pt x="45185" y="6426"/>
                </a:cubicBezTo>
                <a:cubicBezTo>
                  <a:pt x="45185" y="6218"/>
                  <a:pt x="45336" y="6049"/>
                  <a:pt x="45543" y="6049"/>
                </a:cubicBezTo>
                <a:cubicBezTo>
                  <a:pt x="45750" y="6049"/>
                  <a:pt x="45901" y="6218"/>
                  <a:pt x="45901" y="6426"/>
                </a:cubicBezTo>
                <a:cubicBezTo>
                  <a:pt x="45901" y="6633"/>
                  <a:pt x="45750" y="6784"/>
                  <a:pt x="45543" y="6784"/>
                </a:cubicBezTo>
                <a:close/>
                <a:moveTo>
                  <a:pt x="45543" y="4824"/>
                </a:moveTo>
                <a:cubicBezTo>
                  <a:pt x="45354" y="4824"/>
                  <a:pt x="45185" y="4654"/>
                  <a:pt x="45185" y="4466"/>
                </a:cubicBezTo>
                <a:cubicBezTo>
                  <a:pt x="45185" y="4259"/>
                  <a:pt x="45354" y="4108"/>
                  <a:pt x="45543" y="4108"/>
                </a:cubicBezTo>
                <a:cubicBezTo>
                  <a:pt x="45731" y="4108"/>
                  <a:pt x="45901" y="4259"/>
                  <a:pt x="45901" y="4466"/>
                </a:cubicBezTo>
                <a:cubicBezTo>
                  <a:pt x="45901" y="4654"/>
                  <a:pt x="45731" y="4824"/>
                  <a:pt x="45543" y="4824"/>
                </a:cubicBezTo>
                <a:close/>
                <a:moveTo>
                  <a:pt x="45543" y="2845"/>
                </a:moveTo>
                <a:cubicBezTo>
                  <a:pt x="45354" y="2845"/>
                  <a:pt x="45185" y="2695"/>
                  <a:pt x="45185" y="2506"/>
                </a:cubicBezTo>
                <a:cubicBezTo>
                  <a:pt x="45185" y="2299"/>
                  <a:pt x="45354" y="2148"/>
                  <a:pt x="45543" y="2148"/>
                </a:cubicBezTo>
                <a:cubicBezTo>
                  <a:pt x="45731" y="2148"/>
                  <a:pt x="45901" y="2318"/>
                  <a:pt x="45901" y="2506"/>
                </a:cubicBezTo>
                <a:cubicBezTo>
                  <a:pt x="45901" y="2695"/>
                  <a:pt x="45731" y="2845"/>
                  <a:pt x="45543" y="2845"/>
                </a:cubicBezTo>
                <a:close/>
                <a:moveTo>
                  <a:pt x="45543" y="886"/>
                </a:moveTo>
                <a:cubicBezTo>
                  <a:pt x="45354" y="886"/>
                  <a:pt x="45185" y="735"/>
                  <a:pt x="45185" y="547"/>
                </a:cubicBezTo>
                <a:cubicBezTo>
                  <a:pt x="45185" y="339"/>
                  <a:pt x="45354" y="189"/>
                  <a:pt x="45543" y="189"/>
                </a:cubicBezTo>
                <a:cubicBezTo>
                  <a:pt x="45731" y="189"/>
                  <a:pt x="45901" y="339"/>
                  <a:pt x="45901" y="547"/>
                </a:cubicBezTo>
                <a:cubicBezTo>
                  <a:pt x="45901" y="735"/>
                  <a:pt x="45731" y="886"/>
                  <a:pt x="45543" y="886"/>
                </a:cubicBezTo>
                <a:close/>
                <a:moveTo>
                  <a:pt x="45543" y="58808"/>
                </a:moveTo>
                <a:cubicBezTo>
                  <a:pt x="45788" y="58808"/>
                  <a:pt x="45995" y="58978"/>
                  <a:pt x="46052" y="59223"/>
                </a:cubicBezTo>
                <a:cubicBezTo>
                  <a:pt x="45712" y="59279"/>
                  <a:pt x="45373" y="59336"/>
                  <a:pt x="45015" y="59392"/>
                </a:cubicBezTo>
                <a:cubicBezTo>
                  <a:pt x="45015" y="59373"/>
                  <a:pt x="45015" y="59355"/>
                  <a:pt x="45015" y="59336"/>
                </a:cubicBezTo>
                <a:cubicBezTo>
                  <a:pt x="45015" y="59053"/>
                  <a:pt x="45241" y="58808"/>
                  <a:pt x="45543" y="58808"/>
                </a:cubicBezTo>
                <a:close/>
                <a:moveTo>
                  <a:pt x="43188" y="59637"/>
                </a:moveTo>
                <a:cubicBezTo>
                  <a:pt x="43112" y="59562"/>
                  <a:pt x="43074" y="59449"/>
                  <a:pt x="43074" y="59336"/>
                </a:cubicBezTo>
                <a:cubicBezTo>
                  <a:pt x="43074" y="59053"/>
                  <a:pt x="43301" y="58827"/>
                  <a:pt x="43583" y="58827"/>
                </a:cubicBezTo>
                <a:cubicBezTo>
                  <a:pt x="43866" y="58827"/>
                  <a:pt x="44092" y="59053"/>
                  <a:pt x="44092" y="59336"/>
                </a:cubicBezTo>
                <a:cubicBezTo>
                  <a:pt x="44092" y="59411"/>
                  <a:pt x="44073" y="59468"/>
                  <a:pt x="44054" y="59524"/>
                </a:cubicBezTo>
                <a:cubicBezTo>
                  <a:pt x="43772" y="59581"/>
                  <a:pt x="43470" y="59618"/>
                  <a:pt x="43188" y="59637"/>
                </a:cubicBezTo>
                <a:close/>
                <a:moveTo>
                  <a:pt x="43583" y="55888"/>
                </a:moveTo>
                <a:cubicBezTo>
                  <a:pt x="43319" y="55888"/>
                  <a:pt x="43112" y="55680"/>
                  <a:pt x="43112" y="55416"/>
                </a:cubicBezTo>
                <a:cubicBezTo>
                  <a:pt x="43112" y="55172"/>
                  <a:pt x="43319" y="54964"/>
                  <a:pt x="43583" y="54964"/>
                </a:cubicBezTo>
                <a:cubicBezTo>
                  <a:pt x="43847" y="54964"/>
                  <a:pt x="44054" y="55172"/>
                  <a:pt x="44054" y="55416"/>
                </a:cubicBezTo>
                <a:cubicBezTo>
                  <a:pt x="44054" y="55680"/>
                  <a:pt x="43847" y="55888"/>
                  <a:pt x="43583" y="55888"/>
                </a:cubicBezTo>
                <a:close/>
                <a:moveTo>
                  <a:pt x="43583" y="57866"/>
                </a:moveTo>
                <a:cubicBezTo>
                  <a:pt x="43319" y="57866"/>
                  <a:pt x="43093" y="57640"/>
                  <a:pt x="43093" y="57376"/>
                </a:cubicBezTo>
                <a:cubicBezTo>
                  <a:pt x="43093" y="57112"/>
                  <a:pt x="43319" y="56886"/>
                  <a:pt x="43583" y="56886"/>
                </a:cubicBezTo>
                <a:cubicBezTo>
                  <a:pt x="43866" y="56886"/>
                  <a:pt x="44073" y="57112"/>
                  <a:pt x="44073" y="57376"/>
                </a:cubicBezTo>
                <a:cubicBezTo>
                  <a:pt x="44073" y="57640"/>
                  <a:pt x="43866" y="57866"/>
                  <a:pt x="43583" y="57866"/>
                </a:cubicBezTo>
                <a:close/>
                <a:moveTo>
                  <a:pt x="43583" y="53966"/>
                </a:moveTo>
                <a:cubicBezTo>
                  <a:pt x="43301" y="53966"/>
                  <a:pt x="43093" y="53739"/>
                  <a:pt x="43093" y="53457"/>
                </a:cubicBezTo>
                <a:cubicBezTo>
                  <a:pt x="43093" y="53193"/>
                  <a:pt x="43301" y="52967"/>
                  <a:pt x="43583" y="52967"/>
                </a:cubicBezTo>
                <a:cubicBezTo>
                  <a:pt x="43847" y="52967"/>
                  <a:pt x="44073" y="53193"/>
                  <a:pt x="44073" y="53457"/>
                </a:cubicBezTo>
                <a:cubicBezTo>
                  <a:pt x="44073" y="53739"/>
                  <a:pt x="43847" y="53966"/>
                  <a:pt x="43583" y="53966"/>
                </a:cubicBezTo>
                <a:close/>
                <a:moveTo>
                  <a:pt x="43583" y="51987"/>
                </a:moveTo>
                <a:cubicBezTo>
                  <a:pt x="43301" y="51987"/>
                  <a:pt x="43093" y="51761"/>
                  <a:pt x="43093" y="51497"/>
                </a:cubicBezTo>
                <a:cubicBezTo>
                  <a:pt x="43093" y="51215"/>
                  <a:pt x="43301" y="51007"/>
                  <a:pt x="43583" y="51007"/>
                </a:cubicBezTo>
                <a:cubicBezTo>
                  <a:pt x="43847" y="51007"/>
                  <a:pt x="44073" y="51215"/>
                  <a:pt x="44073" y="51497"/>
                </a:cubicBezTo>
                <a:cubicBezTo>
                  <a:pt x="44073" y="51761"/>
                  <a:pt x="43847" y="51987"/>
                  <a:pt x="43583" y="51987"/>
                </a:cubicBezTo>
                <a:close/>
                <a:moveTo>
                  <a:pt x="43583" y="49971"/>
                </a:moveTo>
                <a:cubicBezTo>
                  <a:pt x="43338" y="49971"/>
                  <a:pt x="43131" y="49783"/>
                  <a:pt x="43131" y="49538"/>
                </a:cubicBezTo>
                <a:cubicBezTo>
                  <a:pt x="43131" y="49293"/>
                  <a:pt x="43338" y="49104"/>
                  <a:pt x="43583" y="49104"/>
                </a:cubicBezTo>
                <a:cubicBezTo>
                  <a:pt x="43828" y="49104"/>
                  <a:pt x="44017" y="49293"/>
                  <a:pt x="44017" y="49538"/>
                </a:cubicBezTo>
                <a:cubicBezTo>
                  <a:pt x="44017" y="49783"/>
                  <a:pt x="43828" y="49971"/>
                  <a:pt x="43583" y="49971"/>
                </a:cubicBezTo>
                <a:close/>
                <a:moveTo>
                  <a:pt x="43583" y="48011"/>
                </a:moveTo>
                <a:cubicBezTo>
                  <a:pt x="43338" y="48011"/>
                  <a:pt x="43150" y="47823"/>
                  <a:pt x="43150" y="47578"/>
                </a:cubicBezTo>
                <a:cubicBezTo>
                  <a:pt x="43150" y="47333"/>
                  <a:pt x="43338" y="47145"/>
                  <a:pt x="43583" y="47145"/>
                </a:cubicBezTo>
                <a:cubicBezTo>
                  <a:pt x="43828" y="47145"/>
                  <a:pt x="44017" y="47333"/>
                  <a:pt x="44017" y="47578"/>
                </a:cubicBezTo>
                <a:cubicBezTo>
                  <a:pt x="44017" y="47823"/>
                  <a:pt x="43828" y="48011"/>
                  <a:pt x="43583" y="48011"/>
                </a:cubicBezTo>
                <a:close/>
                <a:moveTo>
                  <a:pt x="43583" y="46052"/>
                </a:moveTo>
                <a:cubicBezTo>
                  <a:pt x="43338" y="46052"/>
                  <a:pt x="43150" y="45844"/>
                  <a:pt x="43150" y="45618"/>
                </a:cubicBezTo>
                <a:cubicBezTo>
                  <a:pt x="43150" y="45373"/>
                  <a:pt x="43338" y="45185"/>
                  <a:pt x="43583" y="45185"/>
                </a:cubicBezTo>
                <a:cubicBezTo>
                  <a:pt x="43828" y="45185"/>
                  <a:pt x="44017" y="45373"/>
                  <a:pt x="44017" y="45618"/>
                </a:cubicBezTo>
                <a:cubicBezTo>
                  <a:pt x="44017" y="45844"/>
                  <a:pt x="43828" y="46052"/>
                  <a:pt x="43583" y="46052"/>
                </a:cubicBezTo>
                <a:close/>
                <a:moveTo>
                  <a:pt x="43583" y="44092"/>
                </a:moveTo>
                <a:cubicBezTo>
                  <a:pt x="43338" y="44092"/>
                  <a:pt x="43150" y="43904"/>
                  <a:pt x="43150" y="43659"/>
                </a:cubicBezTo>
                <a:cubicBezTo>
                  <a:pt x="43150" y="43414"/>
                  <a:pt x="43338" y="43225"/>
                  <a:pt x="43583" y="43225"/>
                </a:cubicBezTo>
                <a:cubicBezTo>
                  <a:pt x="43828" y="43225"/>
                  <a:pt x="44017" y="43414"/>
                  <a:pt x="44017" y="43659"/>
                </a:cubicBezTo>
                <a:cubicBezTo>
                  <a:pt x="44017" y="43904"/>
                  <a:pt x="43828" y="44092"/>
                  <a:pt x="43583" y="44092"/>
                </a:cubicBezTo>
                <a:close/>
                <a:moveTo>
                  <a:pt x="43583" y="41284"/>
                </a:moveTo>
                <a:cubicBezTo>
                  <a:pt x="43809" y="41284"/>
                  <a:pt x="43998" y="41473"/>
                  <a:pt x="43998" y="41699"/>
                </a:cubicBezTo>
                <a:cubicBezTo>
                  <a:pt x="43998" y="41925"/>
                  <a:pt x="43809" y="42114"/>
                  <a:pt x="43583" y="42114"/>
                </a:cubicBezTo>
                <a:cubicBezTo>
                  <a:pt x="43357" y="42114"/>
                  <a:pt x="43188" y="41925"/>
                  <a:pt x="43188" y="41699"/>
                </a:cubicBezTo>
                <a:cubicBezTo>
                  <a:pt x="43188" y="41473"/>
                  <a:pt x="43357" y="41284"/>
                  <a:pt x="43583" y="41284"/>
                </a:cubicBezTo>
                <a:close/>
                <a:moveTo>
                  <a:pt x="43583" y="40154"/>
                </a:moveTo>
                <a:cubicBezTo>
                  <a:pt x="43357" y="40154"/>
                  <a:pt x="43169" y="39965"/>
                  <a:pt x="43169" y="39739"/>
                </a:cubicBezTo>
                <a:cubicBezTo>
                  <a:pt x="43169" y="39513"/>
                  <a:pt x="43357" y="39325"/>
                  <a:pt x="43583" y="39325"/>
                </a:cubicBezTo>
                <a:cubicBezTo>
                  <a:pt x="43809" y="39325"/>
                  <a:pt x="43998" y="39513"/>
                  <a:pt x="43998" y="39739"/>
                </a:cubicBezTo>
                <a:cubicBezTo>
                  <a:pt x="43998" y="39965"/>
                  <a:pt x="43809" y="40154"/>
                  <a:pt x="43583" y="40154"/>
                </a:cubicBezTo>
                <a:close/>
                <a:moveTo>
                  <a:pt x="43583" y="37384"/>
                </a:moveTo>
                <a:cubicBezTo>
                  <a:pt x="43809" y="37384"/>
                  <a:pt x="43979" y="37554"/>
                  <a:pt x="43979" y="37780"/>
                </a:cubicBezTo>
                <a:cubicBezTo>
                  <a:pt x="43979" y="37987"/>
                  <a:pt x="43809" y="38175"/>
                  <a:pt x="43583" y="38175"/>
                </a:cubicBezTo>
                <a:cubicBezTo>
                  <a:pt x="43376" y="38175"/>
                  <a:pt x="43188" y="37987"/>
                  <a:pt x="43188" y="37780"/>
                </a:cubicBezTo>
                <a:cubicBezTo>
                  <a:pt x="43188" y="37554"/>
                  <a:pt x="43376" y="37384"/>
                  <a:pt x="43583" y="37384"/>
                </a:cubicBezTo>
                <a:close/>
                <a:moveTo>
                  <a:pt x="43583" y="35424"/>
                </a:moveTo>
                <a:cubicBezTo>
                  <a:pt x="43809" y="35424"/>
                  <a:pt x="43979" y="35594"/>
                  <a:pt x="43979" y="35820"/>
                </a:cubicBezTo>
                <a:cubicBezTo>
                  <a:pt x="43979" y="36046"/>
                  <a:pt x="43809" y="36216"/>
                  <a:pt x="43583" y="36216"/>
                </a:cubicBezTo>
                <a:cubicBezTo>
                  <a:pt x="43376" y="36216"/>
                  <a:pt x="43188" y="36046"/>
                  <a:pt x="43188" y="35820"/>
                </a:cubicBezTo>
                <a:cubicBezTo>
                  <a:pt x="43188" y="35594"/>
                  <a:pt x="43376" y="35424"/>
                  <a:pt x="43583" y="35424"/>
                </a:cubicBezTo>
                <a:close/>
                <a:moveTo>
                  <a:pt x="43583" y="34275"/>
                </a:moveTo>
                <a:cubicBezTo>
                  <a:pt x="43357" y="34275"/>
                  <a:pt x="43169" y="34087"/>
                  <a:pt x="43169" y="33860"/>
                </a:cubicBezTo>
                <a:cubicBezTo>
                  <a:pt x="43169" y="33616"/>
                  <a:pt x="43357" y="33446"/>
                  <a:pt x="43583" y="33446"/>
                </a:cubicBezTo>
                <a:cubicBezTo>
                  <a:pt x="43809" y="33446"/>
                  <a:pt x="43998" y="33616"/>
                  <a:pt x="43998" y="33860"/>
                </a:cubicBezTo>
                <a:cubicBezTo>
                  <a:pt x="43998" y="34087"/>
                  <a:pt x="43809" y="34275"/>
                  <a:pt x="43583" y="34275"/>
                </a:cubicBezTo>
                <a:close/>
                <a:moveTo>
                  <a:pt x="43583" y="32297"/>
                </a:moveTo>
                <a:cubicBezTo>
                  <a:pt x="43357" y="32297"/>
                  <a:pt x="43188" y="32127"/>
                  <a:pt x="43188" y="31901"/>
                </a:cubicBezTo>
                <a:cubicBezTo>
                  <a:pt x="43188" y="31675"/>
                  <a:pt x="43357" y="31486"/>
                  <a:pt x="43583" y="31486"/>
                </a:cubicBezTo>
                <a:cubicBezTo>
                  <a:pt x="43809" y="31486"/>
                  <a:pt x="43998" y="31675"/>
                  <a:pt x="43998" y="31901"/>
                </a:cubicBezTo>
                <a:cubicBezTo>
                  <a:pt x="43998" y="32127"/>
                  <a:pt x="43809" y="32297"/>
                  <a:pt x="43583" y="32297"/>
                </a:cubicBezTo>
                <a:close/>
                <a:moveTo>
                  <a:pt x="43583" y="30356"/>
                </a:moveTo>
                <a:cubicBezTo>
                  <a:pt x="43357" y="30356"/>
                  <a:pt x="43188" y="30167"/>
                  <a:pt x="43188" y="29941"/>
                </a:cubicBezTo>
                <a:cubicBezTo>
                  <a:pt x="43188" y="29715"/>
                  <a:pt x="43357" y="29527"/>
                  <a:pt x="43583" y="29527"/>
                </a:cubicBezTo>
                <a:cubicBezTo>
                  <a:pt x="43809" y="29527"/>
                  <a:pt x="43998" y="29715"/>
                  <a:pt x="43998" y="29941"/>
                </a:cubicBezTo>
                <a:cubicBezTo>
                  <a:pt x="43998" y="30167"/>
                  <a:pt x="43809" y="30356"/>
                  <a:pt x="43583" y="30356"/>
                </a:cubicBezTo>
                <a:close/>
                <a:moveTo>
                  <a:pt x="43583" y="28358"/>
                </a:moveTo>
                <a:cubicBezTo>
                  <a:pt x="43376" y="28358"/>
                  <a:pt x="43188" y="28189"/>
                  <a:pt x="43188" y="27963"/>
                </a:cubicBezTo>
                <a:cubicBezTo>
                  <a:pt x="43188" y="27755"/>
                  <a:pt x="43376" y="27567"/>
                  <a:pt x="43583" y="27567"/>
                </a:cubicBezTo>
                <a:cubicBezTo>
                  <a:pt x="43809" y="27567"/>
                  <a:pt x="43979" y="27755"/>
                  <a:pt x="43979" y="27963"/>
                </a:cubicBezTo>
                <a:cubicBezTo>
                  <a:pt x="43979" y="28189"/>
                  <a:pt x="43809" y="28358"/>
                  <a:pt x="43583" y="28358"/>
                </a:cubicBezTo>
                <a:close/>
                <a:moveTo>
                  <a:pt x="43583" y="26418"/>
                </a:moveTo>
                <a:cubicBezTo>
                  <a:pt x="43376" y="26418"/>
                  <a:pt x="43188" y="26229"/>
                  <a:pt x="43188" y="26003"/>
                </a:cubicBezTo>
                <a:cubicBezTo>
                  <a:pt x="43188" y="25796"/>
                  <a:pt x="43376" y="25607"/>
                  <a:pt x="43583" y="25607"/>
                </a:cubicBezTo>
                <a:cubicBezTo>
                  <a:pt x="43809" y="25607"/>
                  <a:pt x="43979" y="25796"/>
                  <a:pt x="43979" y="26003"/>
                </a:cubicBezTo>
                <a:cubicBezTo>
                  <a:pt x="43979" y="26229"/>
                  <a:pt x="43809" y="26418"/>
                  <a:pt x="43583" y="26418"/>
                </a:cubicBezTo>
                <a:close/>
                <a:moveTo>
                  <a:pt x="43960" y="24062"/>
                </a:moveTo>
                <a:cubicBezTo>
                  <a:pt x="43960" y="24270"/>
                  <a:pt x="43791" y="24439"/>
                  <a:pt x="43583" y="24439"/>
                </a:cubicBezTo>
                <a:cubicBezTo>
                  <a:pt x="43376" y="24439"/>
                  <a:pt x="43206" y="24270"/>
                  <a:pt x="43206" y="24062"/>
                </a:cubicBezTo>
                <a:cubicBezTo>
                  <a:pt x="43206" y="23855"/>
                  <a:pt x="43376" y="23685"/>
                  <a:pt x="43583" y="23685"/>
                </a:cubicBezTo>
                <a:cubicBezTo>
                  <a:pt x="43791" y="23685"/>
                  <a:pt x="43960" y="23855"/>
                  <a:pt x="43960" y="24062"/>
                </a:cubicBezTo>
                <a:close/>
                <a:moveTo>
                  <a:pt x="43583" y="22480"/>
                </a:moveTo>
                <a:cubicBezTo>
                  <a:pt x="43376" y="22480"/>
                  <a:pt x="43188" y="22310"/>
                  <a:pt x="43188" y="22084"/>
                </a:cubicBezTo>
                <a:cubicBezTo>
                  <a:pt x="43188" y="21877"/>
                  <a:pt x="43376" y="21707"/>
                  <a:pt x="43583" y="21707"/>
                </a:cubicBezTo>
                <a:cubicBezTo>
                  <a:pt x="43809" y="21707"/>
                  <a:pt x="43979" y="21877"/>
                  <a:pt x="43979" y="22084"/>
                </a:cubicBezTo>
                <a:cubicBezTo>
                  <a:pt x="43979" y="22310"/>
                  <a:pt x="43809" y="22480"/>
                  <a:pt x="43583" y="22480"/>
                </a:cubicBezTo>
                <a:close/>
                <a:moveTo>
                  <a:pt x="43583" y="20539"/>
                </a:moveTo>
                <a:cubicBezTo>
                  <a:pt x="43376" y="20539"/>
                  <a:pt x="43188" y="20350"/>
                  <a:pt x="43188" y="20143"/>
                </a:cubicBezTo>
                <a:cubicBezTo>
                  <a:pt x="43188" y="19917"/>
                  <a:pt x="43376" y="19747"/>
                  <a:pt x="43583" y="19747"/>
                </a:cubicBezTo>
                <a:cubicBezTo>
                  <a:pt x="43809" y="19747"/>
                  <a:pt x="43979" y="19917"/>
                  <a:pt x="43979" y="20143"/>
                </a:cubicBezTo>
                <a:cubicBezTo>
                  <a:pt x="43979" y="20350"/>
                  <a:pt x="43809" y="20539"/>
                  <a:pt x="43583" y="20539"/>
                </a:cubicBezTo>
                <a:close/>
                <a:moveTo>
                  <a:pt x="43583" y="18560"/>
                </a:moveTo>
                <a:cubicBezTo>
                  <a:pt x="43376" y="18560"/>
                  <a:pt x="43188" y="18391"/>
                  <a:pt x="43188" y="18183"/>
                </a:cubicBezTo>
                <a:cubicBezTo>
                  <a:pt x="43188" y="17957"/>
                  <a:pt x="43376" y="17788"/>
                  <a:pt x="43583" y="17788"/>
                </a:cubicBezTo>
                <a:cubicBezTo>
                  <a:pt x="43809" y="17788"/>
                  <a:pt x="43979" y="17957"/>
                  <a:pt x="43979" y="18183"/>
                </a:cubicBezTo>
                <a:cubicBezTo>
                  <a:pt x="43979" y="18391"/>
                  <a:pt x="43809" y="18560"/>
                  <a:pt x="43583" y="18560"/>
                </a:cubicBezTo>
                <a:close/>
                <a:moveTo>
                  <a:pt x="43583" y="16582"/>
                </a:moveTo>
                <a:cubicBezTo>
                  <a:pt x="43376" y="16582"/>
                  <a:pt x="43206" y="16412"/>
                  <a:pt x="43206" y="16205"/>
                </a:cubicBezTo>
                <a:cubicBezTo>
                  <a:pt x="43206" y="15998"/>
                  <a:pt x="43376" y="15828"/>
                  <a:pt x="43583" y="15828"/>
                </a:cubicBezTo>
                <a:cubicBezTo>
                  <a:pt x="43791" y="15828"/>
                  <a:pt x="43960" y="15998"/>
                  <a:pt x="43960" y="16205"/>
                </a:cubicBezTo>
                <a:cubicBezTo>
                  <a:pt x="43960" y="16412"/>
                  <a:pt x="43791" y="16582"/>
                  <a:pt x="43583" y="16582"/>
                </a:cubicBezTo>
                <a:close/>
                <a:moveTo>
                  <a:pt x="43583" y="14622"/>
                </a:moveTo>
                <a:cubicBezTo>
                  <a:pt x="43376" y="14622"/>
                  <a:pt x="43225" y="14453"/>
                  <a:pt x="43225" y="14245"/>
                </a:cubicBezTo>
                <a:cubicBezTo>
                  <a:pt x="43225" y="14057"/>
                  <a:pt x="43376" y="13887"/>
                  <a:pt x="43583" y="13887"/>
                </a:cubicBezTo>
                <a:cubicBezTo>
                  <a:pt x="43791" y="13887"/>
                  <a:pt x="43941" y="14057"/>
                  <a:pt x="43941" y="14245"/>
                </a:cubicBezTo>
                <a:cubicBezTo>
                  <a:pt x="43941" y="14453"/>
                  <a:pt x="43791" y="14622"/>
                  <a:pt x="43583" y="14622"/>
                </a:cubicBezTo>
                <a:close/>
                <a:moveTo>
                  <a:pt x="43583" y="12662"/>
                </a:moveTo>
                <a:cubicBezTo>
                  <a:pt x="43376" y="12662"/>
                  <a:pt x="43225" y="12493"/>
                  <a:pt x="43225" y="12286"/>
                </a:cubicBezTo>
                <a:cubicBezTo>
                  <a:pt x="43225" y="12078"/>
                  <a:pt x="43376" y="11928"/>
                  <a:pt x="43583" y="11928"/>
                </a:cubicBezTo>
                <a:cubicBezTo>
                  <a:pt x="43791" y="11928"/>
                  <a:pt x="43941" y="12078"/>
                  <a:pt x="43941" y="12286"/>
                </a:cubicBezTo>
                <a:cubicBezTo>
                  <a:pt x="43941" y="12493"/>
                  <a:pt x="43791" y="12662"/>
                  <a:pt x="43583" y="12662"/>
                </a:cubicBezTo>
                <a:close/>
                <a:moveTo>
                  <a:pt x="43583" y="10684"/>
                </a:moveTo>
                <a:cubicBezTo>
                  <a:pt x="43376" y="10684"/>
                  <a:pt x="43225" y="10533"/>
                  <a:pt x="43225" y="10326"/>
                </a:cubicBezTo>
                <a:cubicBezTo>
                  <a:pt x="43225" y="10119"/>
                  <a:pt x="43376" y="9968"/>
                  <a:pt x="43583" y="9968"/>
                </a:cubicBezTo>
                <a:cubicBezTo>
                  <a:pt x="43791" y="9968"/>
                  <a:pt x="43941" y="10119"/>
                  <a:pt x="43941" y="10326"/>
                </a:cubicBezTo>
                <a:cubicBezTo>
                  <a:pt x="43941" y="10533"/>
                  <a:pt x="43791" y="10684"/>
                  <a:pt x="43583" y="10684"/>
                </a:cubicBezTo>
                <a:close/>
                <a:moveTo>
                  <a:pt x="43583" y="8743"/>
                </a:moveTo>
                <a:cubicBezTo>
                  <a:pt x="43376" y="8743"/>
                  <a:pt x="43225" y="8574"/>
                  <a:pt x="43225" y="8366"/>
                </a:cubicBezTo>
                <a:cubicBezTo>
                  <a:pt x="43225" y="8178"/>
                  <a:pt x="43376" y="8008"/>
                  <a:pt x="43583" y="8008"/>
                </a:cubicBezTo>
                <a:cubicBezTo>
                  <a:pt x="43791" y="8008"/>
                  <a:pt x="43941" y="8178"/>
                  <a:pt x="43941" y="8366"/>
                </a:cubicBezTo>
                <a:cubicBezTo>
                  <a:pt x="43941" y="8574"/>
                  <a:pt x="43791" y="8743"/>
                  <a:pt x="43583" y="8743"/>
                </a:cubicBezTo>
                <a:close/>
                <a:moveTo>
                  <a:pt x="43583" y="6765"/>
                </a:moveTo>
                <a:cubicBezTo>
                  <a:pt x="43395" y="6765"/>
                  <a:pt x="43225" y="6614"/>
                  <a:pt x="43225" y="6407"/>
                </a:cubicBezTo>
                <a:cubicBezTo>
                  <a:pt x="43225" y="6218"/>
                  <a:pt x="43395" y="6049"/>
                  <a:pt x="43583" y="6049"/>
                </a:cubicBezTo>
                <a:cubicBezTo>
                  <a:pt x="43772" y="6049"/>
                  <a:pt x="43941" y="6218"/>
                  <a:pt x="43941" y="6407"/>
                </a:cubicBezTo>
                <a:cubicBezTo>
                  <a:pt x="43941" y="6614"/>
                  <a:pt x="43772" y="6765"/>
                  <a:pt x="43583" y="6765"/>
                </a:cubicBezTo>
                <a:close/>
                <a:moveTo>
                  <a:pt x="43583" y="4805"/>
                </a:moveTo>
                <a:cubicBezTo>
                  <a:pt x="43395" y="4805"/>
                  <a:pt x="43225" y="4654"/>
                  <a:pt x="43225" y="4447"/>
                </a:cubicBezTo>
                <a:cubicBezTo>
                  <a:pt x="43225" y="4259"/>
                  <a:pt x="43395" y="4089"/>
                  <a:pt x="43583" y="4089"/>
                </a:cubicBezTo>
                <a:cubicBezTo>
                  <a:pt x="43772" y="4089"/>
                  <a:pt x="43941" y="4259"/>
                  <a:pt x="43941" y="4447"/>
                </a:cubicBezTo>
                <a:cubicBezTo>
                  <a:pt x="43941" y="4654"/>
                  <a:pt x="43772" y="4805"/>
                  <a:pt x="43583" y="4805"/>
                </a:cubicBezTo>
                <a:close/>
                <a:moveTo>
                  <a:pt x="43583" y="2845"/>
                </a:moveTo>
                <a:cubicBezTo>
                  <a:pt x="43395" y="2845"/>
                  <a:pt x="43225" y="2676"/>
                  <a:pt x="43225" y="2487"/>
                </a:cubicBezTo>
                <a:cubicBezTo>
                  <a:pt x="43225" y="2299"/>
                  <a:pt x="43395" y="2148"/>
                  <a:pt x="43583" y="2148"/>
                </a:cubicBezTo>
                <a:cubicBezTo>
                  <a:pt x="43772" y="2148"/>
                  <a:pt x="43941" y="2299"/>
                  <a:pt x="43941" y="2487"/>
                </a:cubicBezTo>
                <a:cubicBezTo>
                  <a:pt x="43941" y="2676"/>
                  <a:pt x="43772" y="2845"/>
                  <a:pt x="43583" y="2845"/>
                </a:cubicBezTo>
                <a:close/>
                <a:moveTo>
                  <a:pt x="43583" y="886"/>
                </a:moveTo>
                <a:cubicBezTo>
                  <a:pt x="43395" y="886"/>
                  <a:pt x="43225" y="716"/>
                  <a:pt x="43225" y="528"/>
                </a:cubicBezTo>
                <a:cubicBezTo>
                  <a:pt x="43225" y="339"/>
                  <a:pt x="43395" y="170"/>
                  <a:pt x="43583" y="170"/>
                </a:cubicBezTo>
                <a:cubicBezTo>
                  <a:pt x="43772" y="170"/>
                  <a:pt x="43941" y="339"/>
                  <a:pt x="43941" y="528"/>
                </a:cubicBezTo>
                <a:cubicBezTo>
                  <a:pt x="43941" y="735"/>
                  <a:pt x="43772" y="886"/>
                  <a:pt x="43583" y="886"/>
                </a:cubicBezTo>
                <a:close/>
                <a:moveTo>
                  <a:pt x="41416" y="59788"/>
                </a:moveTo>
                <a:cubicBezTo>
                  <a:pt x="41228" y="59713"/>
                  <a:pt x="41115" y="59543"/>
                  <a:pt x="41115" y="59336"/>
                </a:cubicBezTo>
                <a:cubicBezTo>
                  <a:pt x="41115" y="59053"/>
                  <a:pt x="41341" y="58808"/>
                  <a:pt x="41624" y="58808"/>
                </a:cubicBezTo>
                <a:cubicBezTo>
                  <a:pt x="41906" y="58808"/>
                  <a:pt x="42132" y="59053"/>
                  <a:pt x="42132" y="59336"/>
                </a:cubicBezTo>
                <a:cubicBezTo>
                  <a:pt x="42132" y="59505"/>
                  <a:pt x="42038" y="59656"/>
                  <a:pt x="41887" y="59750"/>
                </a:cubicBezTo>
                <a:cubicBezTo>
                  <a:pt x="41737" y="59769"/>
                  <a:pt x="41567" y="59562"/>
                  <a:pt x="41416" y="59788"/>
                </a:cubicBezTo>
                <a:close/>
                <a:moveTo>
                  <a:pt x="41624" y="55869"/>
                </a:moveTo>
                <a:cubicBezTo>
                  <a:pt x="41360" y="55869"/>
                  <a:pt x="41153" y="55661"/>
                  <a:pt x="41153" y="55416"/>
                </a:cubicBezTo>
                <a:cubicBezTo>
                  <a:pt x="41153" y="55153"/>
                  <a:pt x="41360" y="54945"/>
                  <a:pt x="41624" y="54945"/>
                </a:cubicBezTo>
                <a:cubicBezTo>
                  <a:pt x="41887" y="54945"/>
                  <a:pt x="42095" y="55153"/>
                  <a:pt x="42095" y="55416"/>
                </a:cubicBezTo>
                <a:cubicBezTo>
                  <a:pt x="42095" y="55661"/>
                  <a:pt x="41887" y="55869"/>
                  <a:pt x="41624" y="55869"/>
                </a:cubicBezTo>
                <a:close/>
                <a:moveTo>
                  <a:pt x="41624" y="57847"/>
                </a:moveTo>
                <a:cubicBezTo>
                  <a:pt x="41360" y="57847"/>
                  <a:pt x="41134" y="57640"/>
                  <a:pt x="41134" y="57376"/>
                </a:cubicBezTo>
                <a:cubicBezTo>
                  <a:pt x="41134" y="57093"/>
                  <a:pt x="41360" y="56886"/>
                  <a:pt x="41624" y="56886"/>
                </a:cubicBezTo>
                <a:cubicBezTo>
                  <a:pt x="41887" y="56886"/>
                  <a:pt x="42095" y="57093"/>
                  <a:pt x="42095" y="57376"/>
                </a:cubicBezTo>
                <a:cubicBezTo>
                  <a:pt x="42095" y="57640"/>
                  <a:pt x="41887" y="57847"/>
                  <a:pt x="41624" y="57847"/>
                </a:cubicBezTo>
                <a:close/>
                <a:moveTo>
                  <a:pt x="41624" y="53947"/>
                </a:moveTo>
                <a:cubicBezTo>
                  <a:pt x="41341" y="53947"/>
                  <a:pt x="41134" y="53739"/>
                  <a:pt x="41134" y="53457"/>
                </a:cubicBezTo>
                <a:cubicBezTo>
                  <a:pt x="41134" y="53193"/>
                  <a:pt x="41341" y="52967"/>
                  <a:pt x="41624" y="52967"/>
                </a:cubicBezTo>
                <a:cubicBezTo>
                  <a:pt x="41887" y="52967"/>
                  <a:pt x="42114" y="53193"/>
                  <a:pt x="42114" y="53457"/>
                </a:cubicBezTo>
                <a:cubicBezTo>
                  <a:pt x="42114" y="53739"/>
                  <a:pt x="41887" y="53947"/>
                  <a:pt x="41624" y="53947"/>
                </a:cubicBezTo>
                <a:close/>
                <a:moveTo>
                  <a:pt x="41624" y="51987"/>
                </a:moveTo>
                <a:cubicBezTo>
                  <a:pt x="41341" y="51987"/>
                  <a:pt x="41134" y="51761"/>
                  <a:pt x="41134" y="51497"/>
                </a:cubicBezTo>
                <a:cubicBezTo>
                  <a:pt x="41134" y="51215"/>
                  <a:pt x="41341" y="50988"/>
                  <a:pt x="41624" y="50988"/>
                </a:cubicBezTo>
                <a:cubicBezTo>
                  <a:pt x="41887" y="50988"/>
                  <a:pt x="42114" y="51215"/>
                  <a:pt x="42114" y="51497"/>
                </a:cubicBezTo>
                <a:cubicBezTo>
                  <a:pt x="42114" y="51761"/>
                  <a:pt x="41887" y="51987"/>
                  <a:pt x="41624" y="51987"/>
                </a:cubicBezTo>
                <a:close/>
                <a:moveTo>
                  <a:pt x="41624" y="49971"/>
                </a:moveTo>
                <a:cubicBezTo>
                  <a:pt x="41379" y="49971"/>
                  <a:pt x="41190" y="49783"/>
                  <a:pt x="41190" y="49538"/>
                </a:cubicBezTo>
                <a:cubicBezTo>
                  <a:pt x="41190" y="49293"/>
                  <a:pt x="41379" y="49085"/>
                  <a:pt x="41624" y="49085"/>
                </a:cubicBezTo>
                <a:cubicBezTo>
                  <a:pt x="41869" y="49085"/>
                  <a:pt x="42057" y="49293"/>
                  <a:pt x="42057" y="49538"/>
                </a:cubicBezTo>
                <a:cubicBezTo>
                  <a:pt x="42057" y="49783"/>
                  <a:pt x="41869" y="49971"/>
                  <a:pt x="41624" y="49971"/>
                </a:cubicBezTo>
                <a:close/>
                <a:moveTo>
                  <a:pt x="41624" y="47992"/>
                </a:moveTo>
                <a:cubicBezTo>
                  <a:pt x="41397" y="47992"/>
                  <a:pt x="41190" y="47804"/>
                  <a:pt x="41190" y="47559"/>
                </a:cubicBezTo>
                <a:cubicBezTo>
                  <a:pt x="41190" y="47333"/>
                  <a:pt x="41397" y="47145"/>
                  <a:pt x="41624" y="47145"/>
                </a:cubicBezTo>
                <a:cubicBezTo>
                  <a:pt x="41850" y="47145"/>
                  <a:pt x="42057" y="47333"/>
                  <a:pt x="42057" y="47559"/>
                </a:cubicBezTo>
                <a:cubicBezTo>
                  <a:pt x="42057" y="47804"/>
                  <a:pt x="41850" y="47992"/>
                  <a:pt x="41624" y="47992"/>
                </a:cubicBezTo>
                <a:close/>
                <a:moveTo>
                  <a:pt x="41624" y="46033"/>
                </a:moveTo>
                <a:cubicBezTo>
                  <a:pt x="41397" y="46033"/>
                  <a:pt x="41190" y="45844"/>
                  <a:pt x="41190" y="45599"/>
                </a:cubicBezTo>
                <a:cubicBezTo>
                  <a:pt x="41190" y="45373"/>
                  <a:pt x="41397" y="45185"/>
                  <a:pt x="41624" y="45185"/>
                </a:cubicBezTo>
                <a:cubicBezTo>
                  <a:pt x="41850" y="45185"/>
                  <a:pt x="42057" y="45373"/>
                  <a:pt x="42057" y="45599"/>
                </a:cubicBezTo>
                <a:cubicBezTo>
                  <a:pt x="42057" y="45844"/>
                  <a:pt x="41850" y="46033"/>
                  <a:pt x="41624" y="46033"/>
                </a:cubicBezTo>
                <a:close/>
                <a:moveTo>
                  <a:pt x="41624" y="44073"/>
                </a:moveTo>
                <a:cubicBezTo>
                  <a:pt x="41397" y="44073"/>
                  <a:pt x="41190" y="43885"/>
                  <a:pt x="41190" y="43659"/>
                </a:cubicBezTo>
                <a:cubicBezTo>
                  <a:pt x="41190" y="43414"/>
                  <a:pt x="41397" y="43225"/>
                  <a:pt x="41624" y="43225"/>
                </a:cubicBezTo>
                <a:cubicBezTo>
                  <a:pt x="41850" y="43225"/>
                  <a:pt x="42057" y="43414"/>
                  <a:pt x="42057" y="43659"/>
                </a:cubicBezTo>
                <a:cubicBezTo>
                  <a:pt x="42057" y="43885"/>
                  <a:pt x="41850" y="44073"/>
                  <a:pt x="41624" y="44073"/>
                </a:cubicBezTo>
                <a:close/>
                <a:moveTo>
                  <a:pt x="41624" y="41284"/>
                </a:moveTo>
                <a:cubicBezTo>
                  <a:pt x="41850" y="41284"/>
                  <a:pt x="42038" y="41473"/>
                  <a:pt x="42038" y="41699"/>
                </a:cubicBezTo>
                <a:cubicBezTo>
                  <a:pt x="42038" y="41925"/>
                  <a:pt x="41850" y="42114"/>
                  <a:pt x="41624" y="42114"/>
                </a:cubicBezTo>
                <a:cubicBezTo>
                  <a:pt x="41397" y="42114"/>
                  <a:pt x="41209" y="41925"/>
                  <a:pt x="41209" y="41699"/>
                </a:cubicBezTo>
                <a:cubicBezTo>
                  <a:pt x="41209" y="41473"/>
                  <a:pt x="41397" y="41284"/>
                  <a:pt x="41624" y="41284"/>
                </a:cubicBezTo>
                <a:close/>
                <a:moveTo>
                  <a:pt x="41624" y="40154"/>
                </a:moveTo>
                <a:cubicBezTo>
                  <a:pt x="41397" y="40154"/>
                  <a:pt x="41209" y="39965"/>
                  <a:pt x="41209" y="39739"/>
                </a:cubicBezTo>
                <a:cubicBezTo>
                  <a:pt x="41209" y="39494"/>
                  <a:pt x="41397" y="39306"/>
                  <a:pt x="41624" y="39306"/>
                </a:cubicBezTo>
                <a:cubicBezTo>
                  <a:pt x="41850" y="39306"/>
                  <a:pt x="42038" y="39494"/>
                  <a:pt x="42038" y="39739"/>
                </a:cubicBezTo>
                <a:cubicBezTo>
                  <a:pt x="42038" y="39965"/>
                  <a:pt x="41850" y="40154"/>
                  <a:pt x="41624" y="40154"/>
                </a:cubicBezTo>
                <a:close/>
                <a:moveTo>
                  <a:pt x="41624" y="37365"/>
                </a:moveTo>
                <a:cubicBezTo>
                  <a:pt x="41850" y="37365"/>
                  <a:pt x="42019" y="37554"/>
                  <a:pt x="42019" y="37761"/>
                </a:cubicBezTo>
                <a:cubicBezTo>
                  <a:pt x="42019" y="37987"/>
                  <a:pt x="41850" y="38157"/>
                  <a:pt x="41624" y="38157"/>
                </a:cubicBezTo>
                <a:cubicBezTo>
                  <a:pt x="41397" y="38157"/>
                  <a:pt x="41228" y="37987"/>
                  <a:pt x="41228" y="37761"/>
                </a:cubicBezTo>
                <a:cubicBezTo>
                  <a:pt x="41228" y="37554"/>
                  <a:pt x="41397" y="37365"/>
                  <a:pt x="41624" y="37365"/>
                </a:cubicBezTo>
                <a:close/>
                <a:moveTo>
                  <a:pt x="41624" y="35424"/>
                </a:moveTo>
                <a:cubicBezTo>
                  <a:pt x="41831" y="35424"/>
                  <a:pt x="42019" y="35594"/>
                  <a:pt x="42019" y="35801"/>
                </a:cubicBezTo>
                <a:cubicBezTo>
                  <a:pt x="42019" y="36027"/>
                  <a:pt x="41831" y="36197"/>
                  <a:pt x="41624" y="36197"/>
                </a:cubicBezTo>
                <a:cubicBezTo>
                  <a:pt x="41416" y="36197"/>
                  <a:pt x="41228" y="36027"/>
                  <a:pt x="41228" y="35801"/>
                </a:cubicBezTo>
                <a:cubicBezTo>
                  <a:pt x="41228" y="35594"/>
                  <a:pt x="41397" y="35424"/>
                  <a:pt x="41624" y="35424"/>
                </a:cubicBezTo>
                <a:close/>
                <a:moveTo>
                  <a:pt x="41624" y="34256"/>
                </a:moveTo>
                <a:cubicBezTo>
                  <a:pt x="41397" y="34256"/>
                  <a:pt x="41209" y="34068"/>
                  <a:pt x="41209" y="33842"/>
                </a:cubicBezTo>
                <a:cubicBezTo>
                  <a:pt x="41209" y="33616"/>
                  <a:pt x="41397" y="33446"/>
                  <a:pt x="41624" y="33446"/>
                </a:cubicBezTo>
                <a:cubicBezTo>
                  <a:pt x="41850" y="33446"/>
                  <a:pt x="42038" y="33616"/>
                  <a:pt x="42038" y="33842"/>
                </a:cubicBezTo>
                <a:cubicBezTo>
                  <a:pt x="42038" y="34068"/>
                  <a:pt x="41850" y="34256"/>
                  <a:pt x="41624" y="34256"/>
                </a:cubicBezTo>
                <a:close/>
                <a:moveTo>
                  <a:pt x="41624" y="32297"/>
                </a:moveTo>
                <a:cubicBezTo>
                  <a:pt x="41397" y="32297"/>
                  <a:pt x="41209" y="32108"/>
                  <a:pt x="41209" y="31882"/>
                </a:cubicBezTo>
                <a:cubicBezTo>
                  <a:pt x="41209" y="31656"/>
                  <a:pt x="41397" y="31467"/>
                  <a:pt x="41624" y="31467"/>
                </a:cubicBezTo>
                <a:cubicBezTo>
                  <a:pt x="41850" y="31467"/>
                  <a:pt x="42038" y="31656"/>
                  <a:pt x="42038" y="31882"/>
                </a:cubicBezTo>
                <a:cubicBezTo>
                  <a:pt x="42038" y="32108"/>
                  <a:pt x="41850" y="32297"/>
                  <a:pt x="41624" y="32297"/>
                </a:cubicBezTo>
                <a:close/>
                <a:moveTo>
                  <a:pt x="41624" y="30337"/>
                </a:moveTo>
                <a:cubicBezTo>
                  <a:pt x="41397" y="30337"/>
                  <a:pt x="41209" y="30148"/>
                  <a:pt x="41209" y="29922"/>
                </a:cubicBezTo>
                <a:cubicBezTo>
                  <a:pt x="41209" y="29696"/>
                  <a:pt x="41397" y="29508"/>
                  <a:pt x="41624" y="29508"/>
                </a:cubicBezTo>
                <a:cubicBezTo>
                  <a:pt x="41850" y="29508"/>
                  <a:pt x="42038" y="29696"/>
                  <a:pt x="42038" y="29922"/>
                </a:cubicBezTo>
                <a:cubicBezTo>
                  <a:pt x="42038" y="30148"/>
                  <a:pt x="41850" y="30337"/>
                  <a:pt x="41624" y="30337"/>
                </a:cubicBezTo>
                <a:close/>
                <a:moveTo>
                  <a:pt x="41624" y="28358"/>
                </a:moveTo>
                <a:cubicBezTo>
                  <a:pt x="41397" y="28358"/>
                  <a:pt x="41228" y="28170"/>
                  <a:pt x="41228" y="27963"/>
                </a:cubicBezTo>
                <a:cubicBezTo>
                  <a:pt x="41228" y="27737"/>
                  <a:pt x="41397" y="27567"/>
                  <a:pt x="41624" y="27567"/>
                </a:cubicBezTo>
                <a:cubicBezTo>
                  <a:pt x="41850" y="27567"/>
                  <a:pt x="42019" y="27737"/>
                  <a:pt x="42019" y="27963"/>
                </a:cubicBezTo>
                <a:cubicBezTo>
                  <a:pt x="42019" y="28189"/>
                  <a:pt x="41850" y="28358"/>
                  <a:pt x="41624" y="28358"/>
                </a:cubicBezTo>
                <a:close/>
                <a:moveTo>
                  <a:pt x="41624" y="26399"/>
                </a:moveTo>
                <a:cubicBezTo>
                  <a:pt x="41397" y="26399"/>
                  <a:pt x="41228" y="26229"/>
                  <a:pt x="41228" y="26003"/>
                </a:cubicBezTo>
                <a:cubicBezTo>
                  <a:pt x="41228" y="25777"/>
                  <a:pt x="41397" y="25607"/>
                  <a:pt x="41624" y="25607"/>
                </a:cubicBezTo>
                <a:cubicBezTo>
                  <a:pt x="41850" y="25607"/>
                  <a:pt x="42019" y="25777"/>
                  <a:pt x="42019" y="26003"/>
                </a:cubicBezTo>
                <a:cubicBezTo>
                  <a:pt x="42019" y="26229"/>
                  <a:pt x="41850" y="26399"/>
                  <a:pt x="41624" y="26399"/>
                </a:cubicBezTo>
                <a:close/>
                <a:moveTo>
                  <a:pt x="41624" y="24439"/>
                </a:moveTo>
                <a:cubicBezTo>
                  <a:pt x="41397" y="24439"/>
                  <a:pt x="41228" y="24270"/>
                  <a:pt x="41228" y="24043"/>
                </a:cubicBezTo>
                <a:cubicBezTo>
                  <a:pt x="41228" y="23836"/>
                  <a:pt x="41397" y="23648"/>
                  <a:pt x="41624" y="23648"/>
                </a:cubicBezTo>
                <a:cubicBezTo>
                  <a:pt x="41850" y="23648"/>
                  <a:pt x="42019" y="23836"/>
                  <a:pt x="42019" y="24043"/>
                </a:cubicBezTo>
                <a:cubicBezTo>
                  <a:pt x="42019" y="24270"/>
                  <a:pt x="41850" y="24439"/>
                  <a:pt x="41624" y="24439"/>
                </a:cubicBezTo>
                <a:close/>
                <a:moveTo>
                  <a:pt x="41624" y="22480"/>
                </a:moveTo>
                <a:cubicBezTo>
                  <a:pt x="41397" y="22480"/>
                  <a:pt x="41228" y="22291"/>
                  <a:pt x="41228" y="22084"/>
                </a:cubicBezTo>
                <a:cubicBezTo>
                  <a:pt x="41228" y="21858"/>
                  <a:pt x="41397" y="21688"/>
                  <a:pt x="41624" y="21688"/>
                </a:cubicBezTo>
                <a:cubicBezTo>
                  <a:pt x="41850" y="21688"/>
                  <a:pt x="42019" y="21858"/>
                  <a:pt x="42019" y="22084"/>
                </a:cubicBezTo>
                <a:cubicBezTo>
                  <a:pt x="42019" y="22291"/>
                  <a:pt x="41850" y="22480"/>
                  <a:pt x="41624" y="22480"/>
                </a:cubicBezTo>
                <a:close/>
                <a:moveTo>
                  <a:pt x="41624" y="20520"/>
                </a:moveTo>
                <a:cubicBezTo>
                  <a:pt x="41397" y="20520"/>
                  <a:pt x="41228" y="20350"/>
                  <a:pt x="41228" y="20124"/>
                </a:cubicBezTo>
                <a:cubicBezTo>
                  <a:pt x="41228" y="19898"/>
                  <a:pt x="41397" y="19728"/>
                  <a:pt x="41624" y="19728"/>
                </a:cubicBezTo>
                <a:cubicBezTo>
                  <a:pt x="41850" y="19728"/>
                  <a:pt x="42019" y="19898"/>
                  <a:pt x="42019" y="20124"/>
                </a:cubicBezTo>
                <a:cubicBezTo>
                  <a:pt x="42019" y="20350"/>
                  <a:pt x="41850" y="20520"/>
                  <a:pt x="41624" y="20520"/>
                </a:cubicBezTo>
                <a:close/>
                <a:moveTo>
                  <a:pt x="41624" y="18560"/>
                </a:moveTo>
                <a:cubicBezTo>
                  <a:pt x="41397" y="18560"/>
                  <a:pt x="41228" y="18372"/>
                  <a:pt x="41228" y="18165"/>
                </a:cubicBezTo>
                <a:cubicBezTo>
                  <a:pt x="41228" y="17938"/>
                  <a:pt x="41397" y="17769"/>
                  <a:pt x="41624" y="17769"/>
                </a:cubicBezTo>
                <a:cubicBezTo>
                  <a:pt x="41850" y="17769"/>
                  <a:pt x="42019" y="17938"/>
                  <a:pt x="42019" y="18165"/>
                </a:cubicBezTo>
                <a:cubicBezTo>
                  <a:pt x="42019" y="18372"/>
                  <a:pt x="41850" y="18560"/>
                  <a:pt x="41624" y="18560"/>
                </a:cubicBezTo>
                <a:close/>
                <a:moveTo>
                  <a:pt x="41624" y="16601"/>
                </a:moveTo>
                <a:cubicBezTo>
                  <a:pt x="41397" y="16601"/>
                  <a:pt x="41228" y="16412"/>
                  <a:pt x="41228" y="16205"/>
                </a:cubicBezTo>
                <a:cubicBezTo>
                  <a:pt x="41228" y="15979"/>
                  <a:pt x="41397" y="15809"/>
                  <a:pt x="41624" y="15809"/>
                </a:cubicBezTo>
                <a:cubicBezTo>
                  <a:pt x="41850" y="15809"/>
                  <a:pt x="42019" y="15979"/>
                  <a:pt x="42019" y="16205"/>
                </a:cubicBezTo>
                <a:cubicBezTo>
                  <a:pt x="42019" y="16431"/>
                  <a:pt x="41850" y="16601"/>
                  <a:pt x="41624" y="16601"/>
                </a:cubicBezTo>
                <a:close/>
                <a:moveTo>
                  <a:pt x="41624" y="14622"/>
                </a:moveTo>
                <a:cubicBezTo>
                  <a:pt x="41416" y="14622"/>
                  <a:pt x="41247" y="14453"/>
                  <a:pt x="41247" y="14245"/>
                </a:cubicBezTo>
                <a:cubicBezTo>
                  <a:pt x="41247" y="14038"/>
                  <a:pt x="41416" y="13868"/>
                  <a:pt x="41624" y="13868"/>
                </a:cubicBezTo>
                <a:cubicBezTo>
                  <a:pt x="41831" y="13868"/>
                  <a:pt x="42000" y="14038"/>
                  <a:pt x="42000" y="14245"/>
                </a:cubicBezTo>
                <a:cubicBezTo>
                  <a:pt x="42000" y="14453"/>
                  <a:pt x="41831" y="14622"/>
                  <a:pt x="41624" y="14622"/>
                </a:cubicBezTo>
                <a:close/>
                <a:moveTo>
                  <a:pt x="41624" y="12644"/>
                </a:moveTo>
                <a:cubicBezTo>
                  <a:pt x="41416" y="12644"/>
                  <a:pt x="41247" y="12474"/>
                  <a:pt x="41247" y="12267"/>
                </a:cubicBezTo>
                <a:cubicBezTo>
                  <a:pt x="41247" y="12060"/>
                  <a:pt x="41416" y="11890"/>
                  <a:pt x="41624" y="11890"/>
                </a:cubicBezTo>
                <a:cubicBezTo>
                  <a:pt x="41831" y="11890"/>
                  <a:pt x="42000" y="12060"/>
                  <a:pt x="42000" y="12267"/>
                </a:cubicBezTo>
                <a:cubicBezTo>
                  <a:pt x="42000" y="12474"/>
                  <a:pt x="41831" y="12644"/>
                  <a:pt x="41624" y="12644"/>
                </a:cubicBezTo>
                <a:close/>
                <a:moveTo>
                  <a:pt x="41624" y="10684"/>
                </a:moveTo>
                <a:cubicBezTo>
                  <a:pt x="41416" y="10684"/>
                  <a:pt x="41247" y="10514"/>
                  <a:pt x="41247" y="10326"/>
                </a:cubicBezTo>
                <a:cubicBezTo>
                  <a:pt x="41247" y="10119"/>
                  <a:pt x="41416" y="9949"/>
                  <a:pt x="41624" y="9949"/>
                </a:cubicBezTo>
                <a:cubicBezTo>
                  <a:pt x="41831" y="9949"/>
                  <a:pt x="42000" y="10119"/>
                  <a:pt x="42000" y="10326"/>
                </a:cubicBezTo>
                <a:cubicBezTo>
                  <a:pt x="42000" y="10514"/>
                  <a:pt x="41831" y="10684"/>
                  <a:pt x="41624" y="10684"/>
                </a:cubicBezTo>
                <a:close/>
                <a:moveTo>
                  <a:pt x="41624" y="8743"/>
                </a:moveTo>
                <a:cubicBezTo>
                  <a:pt x="41416" y="8743"/>
                  <a:pt x="41247" y="8574"/>
                  <a:pt x="41247" y="8366"/>
                </a:cubicBezTo>
                <a:cubicBezTo>
                  <a:pt x="41247" y="8159"/>
                  <a:pt x="41416" y="7989"/>
                  <a:pt x="41624" y="7989"/>
                </a:cubicBezTo>
                <a:cubicBezTo>
                  <a:pt x="41831" y="7989"/>
                  <a:pt x="42000" y="8159"/>
                  <a:pt x="42000" y="8366"/>
                </a:cubicBezTo>
                <a:cubicBezTo>
                  <a:pt x="42000" y="8574"/>
                  <a:pt x="41831" y="8743"/>
                  <a:pt x="41624" y="8743"/>
                </a:cubicBezTo>
                <a:close/>
                <a:moveTo>
                  <a:pt x="41624" y="6765"/>
                </a:moveTo>
                <a:cubicBezTo>
                  <a:pt x="41416" y="6765"/>
                  <a:pt x="41266" y="6595"/>
                  <a:pt x="41266" y="6407"/>
                </a:cubicBezTo>
                <a:cubicBezTo>
                  <a:pt x="41266" y="6199"/>
                  <a:pt x="41416" y="6030"/>
                  <a:pt x="41624" y="6030"/>
                </a:cubicBezTo>
                <a:cubicBezTo>
                  <a:pt x="41831" y="6030"/>
                  <a:pt x="41982" y="6199"/>
                  <a:pt x="41982" y="6407"/>
                </a:cubicBezTo>
                <a:cubicBezTo>
                  <a:pt x="41982" y="6595"/>
                  <a:pt x="41831" y="6765"/>
                  <a:pt x="41624" y="6765"/>
                </a:cubicBezTo>
                <a:close/>
                <a:moveTo>
                  <a:pt x="41624" y="4805"/>
                </a:moveTo>
                <a:cubicBezTo>
                  <a:pt x="41416" y="4805"/>
                  <a:pt x="41266" y="4635"/>
                  <a:pt x="41266" y="4447"/>
                </a:cubicBezTo>
                <a:cubicBezTo>
                  <a:pt x="41266" y="4240"/>
                  <a:pt x="41416" y="4070"/>
                  <a:pt x="41624" y="4070"/>
                </a:cubicBezTo>
                <a:cubicBezTo>
                  <a:pt x="41831" y="4070"/>
                  <a:pt x="41982" y="4240"/>
                  <a:pt x="41982" y="4447"/>
                </a:cubicBezTo>
                <a:cubicBezTo>
                  <a:pt x="41982" y="4635"/>
                  <a:pt x="41831" y="4805"/>
                  <a:pt x="41624" y="4805"/>
                </a:cubicBezTo>
                <a:close/>
                <a:moveTo>
                  <a:pt x="41624" y="2845"/>
                </a:moveTo>
                <a:cubicBezTo>
                  <a:pt x="41416" y="2845"/>
                  <a:pt x="41266" y="2676"/>
                  <a:pt x="41266" y="2487"/>
                </a:cubicBezTo>
                <a:cubicBezTo>
                  <a:pt x="41266" y="2280"/>
                  <a:pt x="41416" y="2111"/>
                  <a:pt x="41624" y="2111"/>
                </a:cubicBezTo>
                <a:cubicBezTo>
                  <a:pt x="41831" y="2111"/>
                  <a:pt x="41982" y="2280"/>
                  <a:pt x="41982" y="2487"/>
                </a:cubicBezTo>
                <a:cubicBezTo>
                  <a:pt x="41982" y="2676"/>
                  <a:pt x="41831" y="2845"/>
                  <a:pt x="41624" y="2845"/>
                </a:cubicBezTo>
                <a:close/>
                <a:moveTo>
                  <a:pt x="41624" y="867"/>
                </a:moveTo>
                <a:cubicBezTo>
                  <a:pt x="41435" y="867"/>
                  <a:pt x="41266" y="716"/>
                  <a:pt x="41266" y="528"/>
                </a:cubicBezTo>
                <a:cubicBezTo>
                  <a:pt x="41266" y="321"/>
                  <a:pt x="41435" y="170"/>
                  <a:pt x="41624" y="170"/>
                </a:cubicBezTo>
                <a:cubicBezTo>
                  <a:pt x="41812" y="170"/>
                  <a:pt x="41982" y="321"/>
                  <a:pt x="41982" y="528"/>
                </a:cubicBezTo>
                <a:cubicBezTo>
                  <a:pt x="41982" y="716"/>
                  <a:pt x="41812" y="867"/>
                  <a:pt x="41624" y="867"/>
                </a:cubicBezTo>
                <a:close/>
                <a:moveTo>
                  <a:pt x="39664" y="51968"/>
                </a:moveTo>
                <a:cubicBezTo>
                  <a:pt x="39381" y="51968"/>
                  <a:pt x="39174" y="51742"/>
                  <a:pt x="39174" y="51478"/>
                </a:cubicBezTo>
                <a:cubicBezTo>
                  <a:pt x="39174" y="51196"/>
                  <a:pt x="39381" y="50988"/>
                  <a:pt x="39664" y="50988"/>
                </a:cubicBezTo>
                <a:cubicBezTo>
                  <a:pt x="39928" y="50988"/>
                  <a:pt x="40154" y="51196"/>
                  <a:pt x="40154" y="51478"/>
                </a:cubicBezTo>
                <a:cubicBezTo>
                  <a:pt x="40154" y="51742"/>
                  <a:pt x="39928" y="51968"/>
                  <a:pt x="39664" y="51968"/>
                </a:cubicBezTo>
                <a:close/>
                <a:moveTo>
                  <a:pt x="39664" y="50009"/>
                </a:moveTo>
                <a:cubicBezTo>
                  <a:pt x="39381" y="50009"/>
                  <a:pt x="39174" y="49783"/>
                  <a:pt x="39174" y="49519"/>
                </a:cubicBezTo>
                <a:cubicBezTo>
                  <a:pt x="39174" y="49236"/>
                  <a:pt x="39381" y="49010"/>
                  <a:pt x="39664" y="49010"/>
                </a:cubicBezTo>
                <a:cubicBezTo>
                  <a:pt x="39928" y="49010"/>
                  <a:pt x="40154" y="49236"/>
                  <a:pt x="40154" y="49519"/>
                </a:cubicBezTo>
                <a:cubicBezTo>
                  <a:pt x="40154" y="49783"/>
                  <a:pt x="39928" y="50009"/>
                  <a:pt x="39664" y="50009"/>
                </a:cubicBezTo>
                <a:close/>
                <a:moveTo>
                  <a:pt x="39664" y="47992"/>
                </a:moveTo>
                <a:cubicBezTo>
                  <a:pt x="39419" y="47992"/>
                  <a:pt x="39231" y="47804"/>
                  <a:pt x="39231" y="47559"/>
                </a:cubicBezTo>
                <a:cubicBezTo>
                  <a:pt x="39231" y="47314"/>
                  <a:pt x="39419" y="47107"/>
                  <a:pt x="39664" y="47107"/>
                </a:cubicBezTo>
                <a:cubicBezTo>
                  <a:pt x="39909" y="47107"/>
                  <a:pt x="40097" y="47314"/>
                  <a:pt x="40097" y="47559"/>
                </a:cubicBezTo>
                <a:cubicBezTo>
                  <a:pt x="40097" y="47804"/>
                  <a:pt x="39909" y="47992"/>
                  <a:pt x="39664" y="47992"/>
                </a:cubicBezTo>
                <a:close/>
                <a:moveTo>
                  <a:pt x="39664" y="46014"/>
                </a:moveTo>
                <a:cubicBezTo>
                  <a:pt x="39419" y="46014"/>
                  <a:pt x="39231" y="45826"/>
                  <a:pt x="39231" y="45599"/>
                </a:cubicBezTo>
                <a:cubicBezTo>
                  <a:pt x="39231" y="45354"/>
                  <a:pt x="39419" y="45166"/>
                  <a:pt x="39664" y="45166"/>
                </a:cubicBezTo>
                <a:cubicBezTo>
                  <a:pt x="39890" y="45166"/>
                  <a:pt x="40097" y="45354"/>
                  <a:pt x="40097" y="45599"/>
                </a:cubicBezTo>
                <a:cubicBezTo>
                  <a:pt x="40097" y="45826"/>
                  <a:pt x="39890" y="46014"/>
                  <a:pt x="39664" y="46014"/>
                </a:cubicBezTo>
                <a:close/>
                <a:moveTo>
                  <a:pt x="39664" y="44073"/>
                </a:moveTo>
                <a:cubicBezTo>
                  <a:pt x="39419" y="44073"/>
                  <a:pt x="39231" y="43866"/>
                  <a:pt x="39231" y="43640"/>
                </a:cubicBezTo>
                <a:cubicBezTo>
                  <a:pt x="39231" y="43395"/>
                  <a:pt x="39419" y="43206"/>
                  <a:pt x="39664" y="43206"/>
                </a:cubicBezTo>
                <a:cubicBezTo>
                  <a:pt x="39890" y="43206"/>
                  <a:pt x="40097" y="43395"/>
                  <a:pt x="40097" y="43640"/>
                </a:cubicBezTo>
                <a:cubicBezTo>
                  <a:pt x="40097" y="43866"/>
                  <a:pt x="39890" y="44073"/>
                  <a:pt x="39664" y="44073"/>
                </a:cubicBezTo>
                <a:close/>
                <a:moveTo>
                  <a:pt x="39664" y="41284"/>
                </a:moveTo>
                <a:cubicBezTo>
                  <a:pt x="39890" y="41284"/>
                  <a:pt x="40060" y="41454"/>
                  <a:pt x="40060" y="41680"/>
                </a:cubicBezTo>
                <a:cubicBezTo>
                  <a:pt x="40060" y="41887"/>
                  <a:pt x="39890" y="42076"/>
                  <a:pt x="39664" y="42076"/>
                </a:cubicBezTo>
                <a:cubicBezTo>
                  <a:pt x="39438" y="42076"/>
                  <a:pt x="39249" y="41887"/>
                  <a:pt x="39249" y="41680"/>
                </a:cubicBezTo>
                <a:cubicBezTo>
                  <a:pt x="39249" y="41454"/>
                  <a:pt x="39438" y="41284"/>
                  <a:pt x="39664" y="41284"/>
                </a:cubicBezTo>
                <a:close/>
                <a:moveTo>
                  <a:pt x="39664" y="40135"/>
                </a:moveTo>
                <a:cubicBezTo>
                  <a:pt x="39438" y="40135"/>
                  <a:pt x="39249" y="39947"/>
                  <a:pt x="39249" y="39721"/>
                </a:cubicBezTo>
                <a:cubicBezTo>
                  <a:pt x="39249" y="39494"/>
                  <a:pt x="39438" y="39306"/>
                  <a:pt x="39664" y="39306"/>
                </a:cubicBezTo>
                <a:cubicBezTo>
                  <a:pt x="39890" y="39306"/>
                  <a:pt x="40078" y="39494"/>
                  <a:pt x="40078" y="39721"/>
                </a:cubicBezTo>
                <a:cubicBezTo>
                  <a:pt x="40078" y="39947"/>
                  <a:pt x="39890" y="40135"/>
                  <a:pt x="39664" y="40135"/>
                </a:cubicBezTo>
                <a:close/>
                <a:moveTo>
                  <a:pt x="39664" y="38175"/>
                </a:moveTo>
                <a:cubicBezTo>
                  <a:pt x="39438" y="38175"/>
                  <a:pt x="39249" y="37987"/>
                  <a:pt x="39249" y="37761"/>
                </a:cubicBezTo>
                <a:cubicBezTo>
                  <a:pt x="39249" y="37516"/>
                  <a:pt x="39438" y="37328"/>
                  <a:pt x="39664" y="37328"/>
                </a:cubicBezTo>
                <a:cubicBezTo>
                  <a:pt x="39890" y="37328"/>
                  <a:pt x="40078" y="37516"/>
                  <a:pt x="40078" y="37761"/>
                </a:cubicBezTo>
                <a:cubicBezTo>
                  <a:pt x="40078" y="37987"/>
                  <a:pt x="39890" y="38175"/>
                  <a:pt x="39664" y="38175"/>
                </a:cubicBezTo>
                <a:close/>
                <a:moveTo>
                  <a:pt x="39664" y="36197"/>
                </a:moveTo>
                <a:cubicBezTo>
                  <a:pt x="39438" y="36197"/>
                  <a:pt x="39249" y="36027"/>
                  <a:pt x="39249" y="35801"/>
                </a:cubicBezTo>
                <a:cubicBezTo>
                  <a:pt x="39249" y="35575"/>
                  <a:pt x="39438" y="35387"/>
                  <a:pt x="39664" y="35387"/>
                </a:cubicBezTo>
                <a:cubicBezTo>
                  <a:pt x="39890" y="35387"/>
                  <a:pt x="40078" y="35575"/>
                  <a:pt x="40078" y="35801"/>
                </a:cubicBezTo>
                <a:cubicBezTo>
                  <a:pt x="40078" y="36027"/>
                  <a:pt x="39890" y="36197"/>
                  <a:pt x="39664" y="36197"/>
                </a:cubicBezTo>
                <a:close/>
                <a:moveTo>
                  <a:pt x="39664" y="34237"/>
                </a:moveTo>
                <a:cubicBezTo>
                  <a:pt x="39438" y="34237"/>
                  <a:pt x="39249" y="34049"/>
                  <a:pt x="39249" y="33823"/>
                </a:cubicBezTo>
                <a:cubicBezTo>
                  <a:pt x="39249" y="33616"/>
                  <a:pt x="39438" y="33427"/>
                  <a:pt x="39664" y="33427"/>
                </a:cubicBezTo>
                <a:cubicBezTo>
                  <a:pt x="39890" y="33427"/>
                  <a:pt x="40078" y="33616"/>
                  <a:pt x="40078" y="33823"/>
                </a:cubicBezTo>
                <a:cubicBezTo>
                  <a:pt x="40078" y="34049"/>
                  <a:pt x="39890" y="34237"/>
                  <a:pt x="39664" y="34237"/>
                </a:cubicBezTo>
                <a:close/>
                <a:moveTo>
                  <a:pt x="39664" y="32278"/>
                </a:moveTo>
                <a:cubicBezTo>
                  <a:pt x="39438" y="32278"/>
                  <a:pt x="39249" y="32089"/>
                  <a:pt x="39249" y="31863"/>
                </a:cubicBezTo>
                <a:cubicBezTo>
                  <a:pt x="39249" y="31637"/>
                  <a:pt x="39438" y="31467"/>
                  <a:pt x="39664" y="31467"/>
                </a:cubicBezTo>
                <a:cubicBezTo>
                  <a:pt x="39890" y="31467"/>
                  <a:pt x="40078" y="31637"/>
                  <a:pt x="40078" y="31863"/>
                </a:cubicBezTo>
                <a:cubicBezTo>
                  <a:pt x="40078" y="32089"/>
                  <a:pt x="39890" y="32278"/>
                  <a:pt x="39664" y="32278"/>
                </a:cubicBezTo>
                <a:close/>
                <a:moveTo>
                  <a:pt x="39664" y="30318"/>
                </a:moveTo>
                <a:cubicBezTo>
                  <a:pt x="39438" y="30318"/>
                  <a:pt x="39249" y="30130"/>
                  <a:pt x="39249" y="29904"/>
                </a:cubicBezTo>
                <a:cubicBezTo>
                  <a:pt x="39249" y="29677"/>
                  <a:pt x="39438" y="29508"/>
                  <a:pt x="39664" y="29508"/>
                </a:cubicBezTo>
                <a:cubicBezTo>
                  <a:pt x="39890" y="29508"/>
                  <a:pt x="40078" y="29677"/>
                  <a:pt x="40078" y="29904"/>
                </a:cubicBezTo>
                <a:cubicBezTo>
                  <a:pt x="40078" y="30130"/>
                  <a:pt x="39890" y="30318"/>
                  <a:pt x="39664" y="30318"/>
                </a:cubicBezTo>
                <a:close/>
                <a:moveTo>
                  <a:pt x="39664" y="28340"/>
                </a:moveTo>
                <a:cubicBezTo>
                  <a:pt x="39438" y="28340"/>
                  <a:pt x="39268" y="28170"/>
                  <a:pt x="39268" y="27944"/>
                </a:cubicBezTo>
                <a:cubicBezTo>
                  <a:pt x="39268" y="27737"/>
                  <a:pt x="39438" y="27548"/>
                  <a:pt x="39664" y="27548"/>
                </a:cubicBezTo>
                <a:cubicBezTo>
                  <a:pt x="39871" y="27548"/>
                  <a:pt x="40060" y="27737"/>
                  <a:pt x="40060" y="27944"/>
                </a:cubicBezTo>
                <a:cubicBezTo>
                  <a:pt x="40060" y="28170"/>
                  <a:pt x="39871" y="28340"/>
                  <a:pt x="39664" y="28340"/>
                </a:cubicBezTo>
                <a:close/>
                <a:moveTo>
                  <a:pt x="39664" y="26380"/>
                </a:moveTo>
                <a:cubicBezTo>
                  <a:pt x="39438" y="26380"/>
                  <a:pt x="39268" y="26210"/>
                  <a:pt x="39268" y="25984"/>
                </a:cubicBezTo>
                <a:cubicBezTo>
                  <a:pt x="39268" y="25777"/>
                  <a:pt x="39438" y="25589"/>
                  <a:pt x="39664" y="25589"/>
                </a:cubicBezTo>
                <a:cubicBezTo>
                  <a:pt x="39871" y="25589"/>
                  <a:pt x="40060" y="25777"/>
                  <a:pt x="40060" y="25984"/>
                </a:cubicBezTo>
                <a:cubicBezTo>
                  <a:pt x="40060" y="26210"/>
                  <a:pt x="39871" y="26380"/>
                  <a:pt x="39664" y="26380"/>
                </a:cubicBezTo>
                <a:close/>
                <a:moveTo>
                  <a:pt x="39664" y="24439"/>
                </a:moveTo>
                <a:cubicBezTo>
                  <a:pt x="39438" y="24439"/>
                  <a:pt x="39268" y="24251"/>
                  <a:pt x="39268" y="24025"/>
                </a:cubicBezTo>
                <a:cubicBezTo>
                  <a:pt x="39268" y="23817"/>
                  <a:pt x="39438" y="23629"/>
                  <a:pt x="39664" y="23629"/>
                </a:cubicBezTo>
                <a:cubicBezTo>
                  <a:pt x="39871" y="23629"/>
                  <a:pt x="40060" y="23817"/>
                  <a:pt x="40060" y="24025"/>
                </a:cubicBezTo>
                <a:cubicBezTo>
                  <a:pt x="40060" y="24251"/>
                  <a:pt x="39871" y="24439"/>
                  <a:pt x="39664" y="24439"/>
                </a:cubicBezTo>
                <a:close/>
                <a:moveTo>
                  <a:pt x="39664" y="22461"/>
                </a:moveTo>
                <a:cubicBezTo>
                  <a:pt x="39438" y="22461"/>
                  <a:pt x="39268" y="22291"/>
                  <a:pt x="39268" y="22065"/>
                </a:cubicBezTo>
                <a:cubicBezTo>
                  <a:pt x="39268" y="21858"/>
                  <a:pt x="39438" y="21669"/>
                  <a:pt x="39664" y="21669"/>
                </a:cubicBezTo>
                <a:cubicBezTo>
                  <a:pt x="39871" y="21669"/>
                  <a:pt x="40060" y="21858"/>
                  <a:pt x="40060" y="22065"/>
                </a:cubicBezTo>
                <a:cubicBezTo>
                  <a:pt x="40060" y="22291"/>
                  <a:pt x="39871" y="22461"/>
                  <a:pt x="39664" y="22461"/>
                </a:cubicBezTo>
                <a:close/>
                <a:moveTo>
                  <a:pt x="39664" y="20501"/>
                </a:moveTo>
                <a:cubicBezTo>
                  <a:pt x="39438" y="20501"/>
                  <a:pt x="39268" y="20331"/>
                  <a:pt x="39268" y="20105"/>
                </a:cubicBezTo>
                <a:cubicBezTo>
                  <a:pt x="39268" y="19898"/>
                  <a:pt x="39438" y="19710"/>
                  <a:pt x="39664" y="19710"/>
                </a:cubicBezTo>
                <a:cubicBezTo>
                  <a:pt x="39871" y="19710"/>
                  <a:pt x="40060" y="19898"/>
                  <a:pt x="40060" y="20105"/>
                </a:cubicBezTo>
                <a:cubicBezTo>
                  <a:pt x="40060" y="20331"/>
                  <a:pt x="39871" y="20501"/>
                  <a:pt x="39664" y="20501"/>
                </a:cubicBezTo>
                <a:close/>
                <a:moveTo>
                  <a:pt x="39664" y="18541"/>
                </a:moveTo>
                <a:cubicBezTo>
                  <a:pt x="39438" y="18541"/>
                  <a:pt x="39268" y="18372"/>
                  <a:pt x="39268" y="18146"/>
                </a:cubicBezTo>
                <a:cubicBezTo>
                  <a:pt x="39268" y="17920"/>
                  <a:pt x="39438" y="17750"/>
                  <a:pt x="39664" y="17750"/>
                </a:cubicBezTo>
                <a:cubicBezTo>
                  <a:pt x="39871" y="17750"/>
                  <a:pt x="40060" y="17920"/>
                  <a:pt x="40060" y="18146"/>
                </a:cubicBezTo>
                <a:cubicBezTo>
                  <a:pt x="40060" y="18372"/>
                  <a:pt x="39871" y="18541"/>
                  <a:pt x="39664" y="18541"/>
                </a:cubicBezTo>
                <a:close/>
                <a:moveTo>
                  <a:pt x="39664" y="16563"/>
                </a:moveTo>
                <a:cubicBezTo>
                  <a:pt x="39457" y="16563"/>
                  <a:pt x="39287" y="16393"/>
                  <a:pt x="39287" y="16186"/>
                </a:cubicBezTo>
                <a:cubicBezTo>
                  <a:pt x="39287" y="15979"/>
                  <a:pt x="39457" y="15809"/>
                  <a:pt x="39664" y="15809"/>
                </a:cubicBezTo>
                <a:cubicBezTo>
                  <a:pt x="39871" y="15809"/>
                  <a:pt x="40041" y="15979"/>
                  <a:pt x="40041" y="16186"/>
                </a:cubicBezTo>
                <a:cubicBezTo>
                  <a:pt x="40041" y="16393"/>
                  <a:pt x="39871" y="16563"/>
                  <a:pt x="39664" y="16563"/>
                </a:cubicBezTo>
                <a:close/>
                <a:moveTo>
                  <a:pt x="39664" y="14603"/>
                </a:moveTo>
                <a:cubicBezTo>
                  <a:pt x="39457" y="14603"/>
                  <a:pt x="39287" y="14434"/>
                  <a:pt x="39287" y="14226"/>
                </a:cubicBezTo>
                <a:cubicBezTo>
                  <a:pt x="39287" y="14019"/>
                  <a:pt x="39457" y="13850"/>
                  <a:pt x="39664" y="13850"/>
                </a:cubicBezTo>
                <a:cubicBezTo>
                  <a:pt x="39871" y="13850"/>
                  <a:pt x="40041" y="14019"/>
                  <a:pt x="40041" y="14226"/>
                </a:cubicBezTo>
                <a:cubicBezTo>
                  <a:pt x="40041" y="14434"/>
                  <a:pt x="39871" y="14603"/>
                  <a:pt x="39664" y="14603"/>
                </a:cubicBezTo>
                <a:close/>
                <a:moveTo>
                  <a:pt x="39664" y="12644"/>
                </a:moveTo>
                <a:cubicBezTo>
                  <a:pt x="39457" y="12644"/>
                  <a:pt x="39287" y="12474"/>
                  <a:pt x="39287" y="12267"/>
                </a:cubicBezTo>
                <a:cubicBezTo>
                  <a:pt x="39287" y="12060"/>
                  <a:pt x="39457" y="11890"/>
                  <a:pt x="39664" y="11890"/>
                </a:cubicBezTo>
                <a:cubicBezTo>
                  <a:pt x="39871" y="11890"/>
                  <a:pt x="40041" y="12060"/>
                  <a:pt x="40041" y="12267"/>
                </a:cubicBezTo>
                <a:cubicBezTo>
                  <a:pt x="40041" y="12474"/>
                  <a:pt x="39871" y="12644"/>
                  <a:pt x="39664" y="12644"/>
                </a:cubicBezTo>
                <a:close/>
                <a:moveTo>
                  <a:pt x="39664" y="10684"/>
                </a:moveTo>
                <a:cubicBezTo>
                  <a:pt x="39457" y="10684"/>
                  <a:pt x="39287" y="10514"/>
                  <a:pt x="39287" y="10307"/>
                </a:cubicBezTo>
                <a:cubicBezTo>
                  <a:pt x="39287" y="10100"/>
                  <a:pt x="39457" y="9930"/>
                  <a:pt x="39664" y="9930"/>
                </a:cubicBezTo>
                <a:cubicBezTo>
                  <a:pt x="39871" y="9930"/>
                  <a:pt x="40041" y="10100"/>
                  <a:pt x="40041" y="10307"/>
                </a:cubicBezTo>
                <a:cubicBezTo>
                  <a:pt x="40041" y="10514"/>
                  <a:pt x="39871" y="10684"/>
                  <a:pt x="39664" y="10684"/>
                </a:cubicBezTo>
                <a:close/>
                <a:moveTo>
                  <a:pt x="39664" y="8706"/>
                </a:moveTo>
                <a:cubicBezTo>
                  <a:pt x="39457" y="8706"/>
                  <a:pt x="39287" y="8555"/>
                  <a:pt x="39287" y="8348"/>
                </a:cubicBezTo>
                <a:cubicBezTo>
                  <a:pt x="39287" y="8159"/>
                  <a:pt x="39457" y="7989"/>
                  <a:pt x="39664" y="7989"/>
                </a:cubicBezTo>
                <a:cubicBezTo>
                  <a:pt x="39852" y="7989"/>
                  <a:pt x="40022" y="8159"/>
                  <a:pt x="40022" y="8348"/>
                </a:cubicBezTo>
                <a:cubicBezTo>
                  <a:pt x="40022" y="8555"/>
                  <a:pt x="39871" y="8706"/>
                  <a:pt x="39664" y="8706"/>
                </a:cubicBezTo>
                <a:close/>
                <a:moveTo>
                  <a:pt x="39664" y="6746"/>
                </a:moveTo>
                <a:cubicBezTo>
                  <a:pt x="39457" y="6746"/>
                  <a:pt x="39287" y="6595"/>
                  <a:pt x="39287" y="6388"/>
                </a:cubicBezTo>
                <a:cubicBezTo>
                  <a:pt x="39287" y="6181"/>
                  <a:pt x="39457" y="6030"/>
                  <a:pt x="39664" y="6030"/>
                </a:cubicBezTo>
                <a:cubicBezTo>
                  <a:pt x="39852" y="6030"/>
                  <a:pt x="40022" y="6181"/>
                  <a:pt x="40022" y="6388"/>
                </a:cubicBezTo>
                <a:cubicBezTo>
                  <a:pt x="40022" y="6595"/>
                  <a:pt x="39871" y="6746"/>
                  <a:pt x="39664" y="6746"/>
                </a:cubicBezTo>
                <a:close/>
                <a:moveTo>
                  <a:pt x="39664" y="4786"/>
                </a:moveTo>
                <a:cubicBezTo>
                  <a:pt x="39457" y="4786"/>
                  <a:pt x="39287" y="4635"/>
                  <a:pt x="39287" y="4428"/>
                </a:cubicBezTo>
                <a:cubicBezTo>
                  <a:pt x="39287" y="4221"/>
                  <a:pt x="39457" y="4051"/>
                  <a:pt x="39664" y="4051"/>
                </a:cubicBezTo>
                <a:cubicBezTo>
                  <a:pt x="39852" y="4051"/>
                  <a:pt x="40022" y="4221"/>
                  <a:pt x="40022" y="4428"/>
                </a:cubicBezTo>
                <a:cubicBezTo>
                  <a:pt x="40022" y="4635"/>
                  <a:pt x="39871" y="4786"/>
                  <a:pt x="39664" y="4786"/>
                </a:cubicBezTo>
                <a:close/>
                <a:moveTo>
                  <a:pt x="39664" y="2827"/>
                </a:moveTo>
                <a:cubicBezTo>
                  <a:pt x="39457" y="2827"/>
                  <a:pt x="39287" y="2657"/>
                  <a:pt x="39287" y="2469"/>
                </a:cubicBezTo>
                <a:cubicBezTo>
                  <a:pt x="39287" y="2261"/>
                  <a:pt x="39457" y="2111"/>
                  <a:pt x="39664" y="2111"/>
                </a:cubicBezTo>
                <a:cubicBezTo>
                  <a:pt x="39852" y="2111"/>
                  <a:pt x="40022" y="2261"/>
                  <a:pt x="40022" y="2469"/>
                </a:cubicBezTo>
                <a:cubicBezTo>
                  <a:pt x="40022" y="2657"/>
                  <a:pt x="39871" y="2827"/>
                  <a:pt x="39664" y="2827"/>
                </a:cubicBezTo>
                <a:close/>
                <a:moveTo>
                  <a:pt x="39664" y="867"/>
                </a:moveTo>
                <a:cubicBezTo>
                  <a:pt x="39457" y="867"/>
                  <a:pt x="39287" y="697"/>
                  <a:pt x="39287" y="509"/>
                </a:cubicBezTo>
                <a:cubicBezTo>
                  <a:pt x="39287" y="302"/>
                  <a:pt x="39457" y="132"/>
                  <a:pt x="39664" y="132"/>
                </a:cubicBezTo>
                <a:cubicBezTo>
                  <a:pt x="39852" y="132"/>
                  <a:pt x="40022" y="302"/>
                  <a:pt x="40022" y="509"/>
                </a:cubicBezTo>
                <a:cubicBezTo>
                  <a:pt x="40022" y="697"/>
                  <a:pt x="39871" y="867"/>
                  <a:pt x="39664" y="867"/>
                </a:cubicBezTo>
                <a:close/>
                <a:moveTo>
                  <a:pt x="37704" y="59788"/>
                </a:moveTo>
                <a:cubicBezTo>
                  <a:pt x="37441" y="59788"/>
                  <a:pt x="37214" y="59581"/>
                  <a:pt x="37214" y="59298"/>
                </a:cubicBezTo>
                <a:cubicBezTo>
                  <a:pt x="37214" y="59034"/>
                  <a:pt x="37441" y="58827"/>
                  <a:pt x="37704" y="58827"/>
                </a:cubicBezTo>
                <a:cubicBezTo>
                  <a:pt x="37968" y="58827"/>
                  <a:pt x="38194" y="59034"/>
                  <a:pt x="38194" y="59298"/>
                </a:cubicBezTo>
                <a:cubicBezTo>
                  <a:pt x="38194" y="59581"/>
                  <a:pt x="37968" y="59788"/>
                  <a:pt x="37704" y="59788"/>
                </a:cubicBezTo>
                <a:close/>
                <a:moveTo>
                  <a:pt x="37704" y="50988"/>
                </a:moveTo>
                <a:cubicBezTo>
                  <a:pt x="37949" y="50988"/>
                  <a:pt x="38175" y="51196"/>
                  <a:pt x="38175" y="51460"/>
                </a:cubicBezTo>
                <a:cubicBezTo>
                  <a:pt x="38175" y="51723"/>
                  <a:pt x="37949" y="51931"/>
                  <a:pt x="37704" y="51931"/>
                </a:cubicBezTo>
                <a:cubicBezTo>
                  <a:pt x="37441" y="51931"/>
                  <a:pt x="37233" y="51723"/>
                  <a:pt x="37233" y="51460"/>
                </a:cubicBezTo>
                <a:cubicBezTo>
                  <a:pt x="37233" y="51215"/>
                  <a:pt x="37441" y="50988"/>
                  <a:pt x="37704" y="50988"/>
                </a:cubicBezTo>
                <a:close/>
                <a:moveTo>
                  <a:pt x="37704" y="52948"/>
                </a:moveTo>
                <a:cubicBezTo>
                  <a:pt x="37949" y="52948"/>
                  <a:pt x="38175" y="53174"/>
                  <a:pt x="38175" y="53419"/>
                </a:cubicBezTo>
                <a:cubicBezTo>
                  <a:pt x="38175" y="53683"/>
                  <a:pt x="37949" y="53890"/>
                  <a:pt x="37704" y="53890"/>
                </a:cubicBezTo>
                <a:cubicBezTo>
                  <a:pt x="37441" y="53890"/>
                  <a:pt x="37233" y="53683"/>
                  <a:pt x="37233" y="53419"/>
                </a:cubicBezTo>
                <a:cubicBezTo>
                  <a:pt x="37233" y="53174"/>
                  <a:pt x="37441" y="52948"/>
                  <a:pt x="37704" y="52948"/>
                </a:cubicBezTo>
                <a:close/>
                <a:moveTo>
                  <a:pt x="37704" y="56905"/>
                </a:moveTo>
                <a:cubicBezTo>
                  <a:pt x="37949" y="56905"/>
                  <a:pt x="38138" y="57093"/>
                  <a:pt x="38138" y="57338"/>
                </a:cubicBezTo>
                <a:cubicBezTo>
                  <a:pt x="38138" y="57583"/>
                  <a:pt x="37949" y="57791"/>
                  <a:pt x="37704" y="57791"/>
                </a:cubicBezTo>
                <a:cubicBezTo>
                  <a:pt x="37459" y="57791"/>
                  <a:pt x="37252" y="57583"/>
                  <a:pt x="37252" y="57338"/>
                </a:cubicBezTo>
                <a:cubicBezTo>
                  <a:pt x="37252" y="57093"/>
                  <a:pt x="37459" y="56905"/>
                  <a:pt x="37704" y="56905"/>
                </a:cubicBezTo>
                <a:close/>
                <a:moveTo>
                  <a:pt x="37704" y="54945"/>
                </a:moveTo>
                <a:cubicBezTo>
                  <a:pt x="37949" y="54945"/>
                  <a:pt x="38138" y="55153"/>
                  <a:pt x="38138" y="55379"/>
                </a:cubicBezTo>
                <a:cubicBezTo>
                  <a:pt x="38138" y="55624"/>
                  <a:pt x="37949" y="55831"/>
                  <a:pt x="37704" y="55831"/>
                </a:cubicBezTo>
                <a:cubicBezTo>
                  <a:pt x="37459" y="55831"/>
                  <a:pt x="37252" y="55624"/>
                  <a:pt x="37252" y="55379"/>
                </a:cubicBezTo>
                <a:cubicBezTo>
                  <a:pt x="37252" y="55134"/>
                  <a:pt x="37459" y="54945"/>
                  <a:pt x="37704" y="54945"/>
                </a:cubicBezTo>
                <a:close/>
                <a:moveTo>
                  <a:pt x="37704" y="49971"/>
                </a:moveTo>
                <a:cubicBezTo>
                  <a:pt x="37441" y="49971"/>
                  <a:pt x="37233" y="49764"/>
                  <a:pt x="37233" y="49500"/>
                </a:cubicBezTo>
                <a:cubicBezTo>
                  <a:pt x="37233" y="49236"/>
                  <a:pt x="37441" y="49029"/>
                  <a:pt x="37704" y="49029"/>
                </a:cubicBezTo>
                <a:cubicBezTo>
                  <a:pt x="37968" y="49029"/>
                  <a:pt x="38175" y="49236"/>
                  <a:pt x="38175" y="49500"/>
                </a:cubicBezTo>
                <a:cubicBezTo>
                  <a:pt x="38175" y="49764"/>
                  <a:pt x="37968" y="49971"/>
                  <a:pt x="37704" y="49971"/>
                </a:cubicBezTo>
                <a:close/>
                <a:moveTo>
                  <a:pt x="37704" y="47992"/>
                </a:moveTo>
                <a:cubicBezTo>
                  <a:pt x="37459" y="47992"/>
                  <a:pt x="37271" y="47785"/>
                  <a:pt x="37271" y="47540"/>
                </a:cubicBezTo>
                <a:cubicBezTo>
                  <a:pt x="37271" y="47295"/>
                  <a:pt x="37459" y="47107"/>
                  <a:pt x="37704" y="47107"/>
                </a:cubicBezTo>
                <a:cubicBezTo>
                  <a:pt x="37949" y="47107"/>
                  <a:pt x="38138" y="47295"/>
                  <a:pt x="38138" y="47540"/>
                </a:cubicBezTo>
                <a:cubicBezTo>
                  <a:pt x="38138" y="47785"/>
                  <a:pt x="37949" y="47992"/>
                  <a:pt x="37704" y="47992"/>
                </a:cubicBezTo>
                <a:close/>
                <a:moveTo>
                  <a:pt x="37704" y="46014"/>
                </a:moveTo>
                <a:cubicBezTo>
                  <a:pt x="37459" y="46014"/>
                  <a:pt x="37271" y="45826"/>
                  <a:pt x="37271" y="45581"/>
                </a:cubicBezTo>
                <a:cubicBezTo>
                  <a:pt x="37271" y="45354"/>
                  <a:pt x="37459" y="45147"/>
                  <a:pt x="37704" y="45147"/>
                </a:cubicBezTo>
                <a:cubicBezTo>
                  <a:pt x="37930" y="45147"/>
                  <a:pt x="38138" y="45354"/>
                  <a:pt x="38138" y="45581"/>
                </a:cubicBezTo>
                <a:cubicBezTo>
                  <a:pt x="38138" y="45826"/>
                  <a:pt x="37930" y="46014"/>
                  <a:pt x="37704" y="46014"/>
                </a:cubicBezTo>
                <a:close/>
                <a:moveTo>
                  <a:pt x="37704" y="33408"/>
                </a:moveTo>
                <a:cubicBezTo>
                  <a:pt x="37930" y="33408"/>
                  <a:pt x="38119" y="33597"/>
                  <a:pt x="38119" y="33823"/>
                </a:cubicBezTo>
                <a:cubicBezTo>
                  <a:pt x="38119" y="34049"/>
                  <a:pt x="37930" y="34237"/>
                  <a:pt x="37704" y="34237"/>
                </a:cubicBezTo>
                <a:cubicBezTo>
                  <a:pt x="37478" y="34237"/>
                  <a:pt x="37290" y="34049"/>
                  <a:pt x="37290" y="33823"/>
                </a:cubicBezTo>
                <a:cubicBezTo>
                  <a:pt x="37290" y="33597"/>
                  <a:pt x="37478" y="33408"/>
                  <a:pt x="37704" y="33408"/>
                </a:cubicBezTo>
                <a:close/>
                <a:moveTo>
                  <a:pt x="37704" y="35368"/>
                </a:moveTo>
                <a:cubicBezTo>
                  <a:pt x="37930" y="35368"/>
                  <a:pt x="38119" y="35556"/>
                  <a:pt x="38119" y="35782"/>
                </a:cubicBezTo>
                <a:cubicBezTo>
                  <a:pt x="38119" y="36027"/>
                  <a:pt x="37930" y="36216"/>
                  <a:pt x="37704" y="36216"/>
                </a:cubicBezTo>
                <a:cubicBezTo>
                  <a:pt x="37478" y="36216"/>
                  <a:pt x="37290" y="36027"/>
                  <a:pt x="37290" y="35782"/>
                </a:cubicBezTo>
                <a:cubicBezTo>
                  <a:pt x="37290" y="35556"/>
                  <a:pt x="37478" y="35368"/>
                  <a:pt x="37704" y="35368"/>
                </a:cubicBezTo>
                <a:close/>
                <a:moveTo>
                  <a:pt x="37704" y="44054"/>
                </a:moveTo>
                <a:cubicBezTo>
                  <a:pt x="37478" y="44054"/>
                  <a:pt x="37290" y="43866"/>
                  <a:pt x="37290" y="43621"/>
                </a:cubicBezTo>
                <a:cubicBezTo>
                  <a:pt x="37290" y="43395"/>
                  <a:pt x="37478" y="43206"/>
                  <a:pt x="37704" y="43206"/>
                </a:cubicBezTo>
                <a:cubicBezTo>
                  <a:pt x="37930" y="43206"/>
                  <a:pt x="38119" y="43395"/>
                  <a:pt x="38119" y="43621"/>
                </a:cubicBezTo>
                <a:cubicBezTo>
                  <a:pt x="38119" y="43866"/>
                  <a:pt x="37930" y="44054"/>
                  <a:pt x="37704" y="44054"/>
                </a:cubicBezTo>
                <a:close/>
                <a:moveTo>
                  <a:pt x="37704" y="42076"/>
                </a:moveTo>
                <a:cubicBezTo>
                  <a:pt x="37478" y="42076"/>
                  <a:pt x="37290" y="41887"/>
                  <a:pt x="37290" y="41661"/>
                </a:cubicBezTo>
                <a:cubicBezTo>
                  <a:pt x="37290" y="41454"/>
                  <a:pt x="37478" y="41266"/>
                  <a:pt x="37704" y="41266"/>
                </a:cubicBezTo>
                <a:cubicBezTo>
                  <a:pt x="37930" y="41266"/>
                  <a:pt x="38100" y="41454"/>
                  <a:pt x="38100" y="41661"/>
                </a:cubicBezTo>
                <a:cubicBezTo>
                  <a:pt x="38100" y="41887"/>
                  <a:pt x="37930" y="42076"/>
                  <a:pt x="37704" y="42076"/>
                </a:cubicBezTo>
                <a:close/>
                <a:moveTo>
                  <a:pt x="37704" y="38138"/>
                </a:moveTo>
                <a:cubicBezTo>
                  <a:pt x="37478" y="38138"/>
                  <a:pt x="37290" y="37968"/>
                  <a:pt x="37290" y="37742"/>
                </a:cubicBezTo>
                <a:cubicBezTo>
                  <a:pt x="37290" y="37535"/>
                  <a:pt x="37478" y="37346"/>
                  <a:pt x="37704" y="37346"/>
                </a:cubicBezTo>
                <a:cubicBezTo>
                  <a:pt x="37930" y="37346"/>
                  <a:pt x="38100" y="37535"/>
                  <a:pt x="38100" y="37742"/>
                </a:cubicBezTo>
                <a:cubicBezTo>
                  <a:pt x="38100" y="37968"/>
                  <a:pt x="37930" y="38138"/>
                  <a:pt x="37704" y="38138"/>
                </a:cubicBezTo>
                <a:close/>
                <a:moveTo>
                  <a:pt x="37704" y="40116"/>
                </a:moveTo>
                <a:cubicBezTo>
                  <a:pt x="37478" y="40116"/>
                  <a:pt x="37290" y="39928"/>
                  <a:pt x="37290" y="39702"/>
                </a:cubicBezTo>
                <a:cubicBezTo>
                  <a:pt x="37290" y="39494"/>
                  <a:pt x="37478" y="39306"/>
                  <a:pt x="37704" y="39306"/>
                </a:cubicBezTo>
                <a:cubicBezTo>
                  <a:pt x="37930" y="39306"/>
                  <a:pt x="38100" y="39494"/>
                  <a:pt x="38100" y="39702"/>
                </a:cubicBezTo>
                <a:cubicBezTo>
                  <a:pt x="38100" y="39928"/>
                  <a:pt x="37930" y="40116"/>
                  <a:pt x="37704" y="40116"/>
                </a:cubicBezTo>
                <a:close/>
                <a:moveTo>
                  <a:pt x="37704" y="32297"/>
                </a:moveTo>
                <a:cubicBezTo>
                  <a:pt x="37459" y="32297"/>
                  <a:pt x="37271" y="32108"/>
                  <a:pt x="37271" y="31863"/>
                </a:cubicBezTo>
                <a:cubicBezTo>
                  <a:pt x="37271" y="31618"/>
                  <a:pt x="37459" y="31430"/>
                  <a:pt x="37704" y="31430"/>
                </a:cubicBezTo>
                <a:cubicBezTo>
                  <a:pt x="37930" y="31430"/>
                  <a:pt x="38138" y="31618"/>
                  <a:pt x="38138" y="31863"/>
                </a:cubicBezTo>
                <a:cubicBezTo>
                  <a:pt x="38138" y="32108"/>
                  <a:pt x="37930" y="32297"/>
                  <a:pt x="37704" y="32297"/>
                </a:cubicBezTo>
                <a:close/>
                <a:moveTo>
                  <a:pt x="37704" y="30337"/>
                </a:moveTo>
                <a:cubicBezTo>
                  <a:pt x="37459" y="30337"/>
                  <a:pt x="37271" y="30148"/>
                  <a:pt x="37271" y="29904"/>
                </a:cubicBezTo>
                <a:cubicBezTo>
                  <a:pt x="37271" y="29659"/>
                  <a:pt x="37459" y="29470"/>
                  <a:pt x="37704" y="29470"/>
                </a:cubicBezTo>
                <a:cubicBezTo>
                  <a:pt x="37930" y="29470"/>
                  <a:pt x="38138" y="29659"/>
                  <a:pt x="38138" y="29904"/>
                </a:cubicBezTo>
                <a:cubicBezTo>
                  <a:pt x="38138" y="30148"/>
                  <a:pt x="37930" y="30337"/>
                  <a:pt x="37704" y="30337"/>
                </a:cubicBezTo>
                <a:close/>
                <a:moveTo>
                  <a:pt x="37704" y="28358"/>
                </a:moveTo>
                <a:cubicBezTo>
                  <a:pt x="37478" y="28358"/>
                  <a:pt x="37290" y="28170"/>
                  <a:pt x="37290" y="27944"/>
                </a:cubicBezTo>
                <a:cubicBezTo>
                  <a:pt x="37290" y="27718"/>
                  <a:pt x="37478" y="27548"/>
                  <a:pt x="37704" y="27548"/>
                </a:cubicBezTo>
                <a:cubicBezTo>
                  <a:pt x="37930" y="27548"/>
                  <a:pt x="38100" y="27718"/>
                  <a:pt x="38100" y="27944"/>
                </a:cubicBezTo>
                <a:cubicBezTo>
                  <a:pt x="38100" y="28170"/>
                  <a:pt x="37930" y="28358"/>
                  <a:pt x="37704" y="28358"/>
                </a:cubicBezTo>
                <a:close/>
                <a:moveTo>
                  <a:pt x="38081" y="25984"/>
                </a:moveTo>
                <a:cubicBezTo>
                  <a:pt x="38081" y="26210"/>
                  <a:pt x="37912" y="26380"/>
                  <a:pt x="37704" y="26380"/>
                </a:cubicBezTo>
                <a:cubicBezTo>
                  <a:pt x="37497" y="26380"/>
                  <a:pt x="37327" y="26210"/>
                  <a:pt x="37327" y="25984"/>
                </a:cubicBezTo>
                <a:cubicBezTo>
                  <a:pt x="37327" y="25777"/>
                  <a:pt x="37497" y="25607"/>
                  <a:pt x="37704" y="25607"/>
                </a:cubicBezTo>
                <a:cubicBezTo>
                  <a:pt x="37912" y="25607"/>
                  <a:pt x="38081" y="25777"/>
                  <a:pt x="38081" y="25984"/>
                </a:cubicBezTo>
                <a:close/>
                <a:moveTo>
                  <a:pt x="37704" y="24420"/>
                </a:moveTo>
                <a:cubicBezTo>
                  <a:pt x="37478" y="24420"/>
                  <a:pt x="37309" y="24251"/>
                  <a:pt x="37309" y="24025"/>
                </a:cubicBezTo>
                <a:cubicBezTo>
                  <a:pt x="37309" y="23817"/>
                  <a:pt x="37478" y="23629"/>
                  <a:pt x="37704" y="23629"/>
                </a:cubicBezTo>
                <a:cubicBezTo>
                  <a:pt x="37930" y="23629"/>
                  <a:pt x="38100" y="23817"/>
                  <a:pt x="38100" y="24025"/>
                </a:cubicBezTo>
                <a:cubicBezTo>
                  <a:pt x="38100" y="24251"/>
                  <a:pt x="37930" y="24420"/>
                  <a:pt x="37704" y="24420"/>
                </a:cubicBezTo>
                <a:close/>
                <a:moveTo>
                  <a:pt x="37704" y="22461"/>
                </a:moveTo>
                <a:cubicBezTo>
                  <a:pt x="37478" y="22461"/>
                  <a:pt x="37309" y="22291"/>
                  <a:pt x="37309" y="22065"/>
                </a:cubicBezTo>
                <a:cubicBezTo>
                  <a:pt x="37309" y="21858"/>
                  <a:pt x="37478" y="21669"/>
                  <a:pt x="37704" y="21669"/>
                </a:cubicBezTo>
                <a:cubicBezTo>
                  <a:pt x="37930" y="21669"/>
                  <a:pt x="38100" y="21858"/>
                  <a:pt x="38100" y="22065"/>
                </a:cubicBezTo>
                <a:cubicBezTo>
                  <a:pt x="38100" y="22291"/>
                  <a:pt x="37930" y="22461"/>
                  <a:pt x="37704" y="22461"/>
                </a:cubicBezTo>
                <a:close/>
                <a:moveTo>
                  <a:pt x="37704" y="20501"/>
                </a:moveTo>
                <a:cubicBezTo>
                  <a:pt x="37478" y="20501"/>
                  <a:pt x="37309" y="20331"/>
                  <a:pt x="37309" y="20105"/>
                </a:cubicBezTo>
                <a:cubicBezTo>
                  <a:pt x="37309" y="19898"/>
                  <a:pt x="37478" y="19710"/>
                  <a:pt x="37704" y="19710"/>
                </a:cubicBezTo>
                <a:cubicBezTo>
                  <a:pt x="37930" y="19710"/>
                  <a:pt x="38100" y="19898"/>
                  <a:pt x="38100" y="20105"/>
                </a:cubicBezTo>
                <a:cubicBezTo>
                  <a:pt x="38100" y="20331"/>
                  <a:pt x="37930" y="20501"/>
                  <a:pt x="37704" y="20501"/>
                </a:cubicBezTo>
                <a:close/>
                <a:moveTo>
                  <a:pt x="37704" y="18541"/>
                </a:moveTo>
                <a:cubicBezTo>
                  <a:pt x="37478" y="18541"/>
                  <a:pt x="37309" y="18372"/>
                  <a:pt x="37309" y="18146"/>
                </a:cubicBezTo>
                <a:cubicBezTo>
                  <a:pt x="37309" y="17920"/>
                  <a:pt x="37478" y="17750"/>
                  <a:pt x="37704" y="17750"/>
                </a:cubicBezTo>
                <a:cubicBezTo>
                  <a:pt x="37930" y="17750"/>
                  <a:pt x="38100" y="17920"/>
                  <a:pt x="38100" y="18146"/>
                </a:cubicBezTo>
                <a:cubicBezTo>
                  <a:pt x="38100" y="18372"/>
                  <a:pt x="37930" y="18541"/>
                  <a:pt x="37704" y="18541"/>
                </a:cubicBezTo>
                <a:close/>
                <a:moveTo>
                  <a:pt x="37704" y="16544"/>
                </a:moveTo>
                <a:cubicBezTo>
                  <a:pt x="37497" y="16544"/>
                  <a:pt x="37327" y="16393"/>
                  <a:pt x="37327" y="16186"/>
                </a:cubicBezTo>
                <a:cubicBezTo>
                  <a:pt x="37327" y="15979"/>
                  <a:pt x="37497" y="15809"/>
                  <a:pt x="37704" y="15809"/>
                </a:cubicBezTo>
                <a:cubicBezTo>
                  <a:pt x="37912" y="15809"/>
                  <a:pt x="38081" y="15979"/>
                  <a:pt x="38081" y="16186"/>
                </a:cubicBezTo>
                <a:cubicBezTo>
                  <a:pt x="38081" y="16393"/>
                  <a:pt x="37912" y="16544"/>
                  <a:pt x="37704" y="16544"/>
                </a:cubicBezTo>
                <a:close/>
                <a:moveTo>
                  <a:pt x="37704" y="14603"/>
                </a:moveTo>
                <a:cubicBezTo>
                  <a:pt x="37497" y="14603"/>
                  <a:pt x="37327" y="14434"/>
                  <a:pt x="37327" y="14226"/>
                </a:cubicBezTo>
                <a:cubicBezTo>
                  <a:pt x="37327" y="14019"/>
                  <a:pt x="37497" y="13850"/>
                  <a:pt x="37704" y="13850"/>
                </a:cubicBezTo>
                <a:cubicBezTo>
                  <a:pt x="37912" y="13850"/>
                  <a:pt x="38081" y="14019"/>
                  <a:pt x="38081" y="14226"/>
                </a:cubicBezTo>
                <a:cubicBezTo>
                  <a:pt x="38081" y="14434"/>
                  <a:pt x="37912" y="14603"/>
                  <a:pt x="37704" y="14603"/>
                </a:cubicBezTo>
                <a:close/>
                <a:moveTo>
                  <a:pt x="37704" y="12644"/>
                </a:moveTo>
                <a:cubicBezTo>
                  <a:pt x="37497" y="12644"/>
                  <a:pt x="37327" y="12474"/>
                  <a:pt x="37327" y="12267"/>
                </a:cubicBezTo>
                <a:cubicBezTo>
                  <a:pt x="37327" y="12060"/>
                  <a:pt x="37497" y="11890"/>
                  <a:pt x="37704" y="11890"/>
                </a:cubicBezTo>
                <a:cubicBezTo>
                  <a:pt x="37912" y="11890"/>
                  <a:pt x="38081" y="12060"/>
                  <a:pt x="38081" y="12267"/>
                </a:cubicBezTo>
                <a:cubicBezTo>
                  <a:pt x="38081" y="12474"/>
                  <a:pt x="37912" y="12644"/>
                  <a:pt x="37704" y="12644"/>
                </a:cubicBezTo>
                <a:close/>
                <a:moveTo>
                  <a:pt x="37704" y="10665"/>
                </a:moveTo>
                <a:cubicBezTo>
                  <a:pt x="37497" y="10665"/>
                  <a:pt x="37327" y="10514"/>
                  <a:pt x="37327" y="10307"/>
                </a:cubicBezTo>
                <a:cubicBezTo>
                  <a:pt x="37327" y="10100"/>
                  <a:pt x="37497" y="9930"/>
                  <a:pt x="37704" y="9930"/>
                </a:cubicBezTo>
                <a:cubicBezTo>
                  <a:pt x="37912" y="9930"/>
                  <a:pt x="38081" y="10100"/>
                  <a:pt x="38081" y="10307"/>
                </a:cubicBezTo>
                <a:cubicBezTo>
                  <a:pt x="38081" y="10514"/>
                  <a:pt x="37912" y="10665"/>
                  <a:pt x="37704" y="10665"/>
                </a:cubicBezTo>
                <a:close/>
                <a:moveTo>
                  <a:pt x="37704" y="8724"/>
                </a:moveTo>
                <a:cubicBezTo>
                  <a:pt x="37497" y="8724"/>
                  <a:pt x="37327" y="8555"/>
                  <a:pt x="37327" y="8348"/>
                </a:cubicBezTo>
                <a:cubicBezTo>
                  <a:pt x="37327" y="8140"/>
                  <a:pt x="37497" y="7971"/>
                  <a:pt x="37704" y="7971"/>
                </a:cubicBezTo>
                <a:cubicBezTo>
                  <a:pt x="37912" y="7971"/>
                  <a:pt x="38081" y="8140"/>
                  <a:pt x="38081" y="8348"/>
                </a:cubicBezTo>
                <a:cubicBezTo>
                  <a:pt x="38081" y="8555"/>
                  <a:pt x="37912" y="8724"/>
                  <a:pt x="37704" y="8724"/>
                </a:cubicBezTo>
                <a:close/>
                <a:moveTo>
                  <a:pt x="37704" y="6765"/>
                </a:moveTo>
                <a:cubicBezTo>
                  <a:pt x="37497" y="6765"/>
                  <a:pt x="37327" y="6595"/>
                  <a:pt x="37327" y="6388"/>
                </a:cubicBezTo>
                <a:cubicBezTo>
                  <a:pt x="37327" y="6181"/>
                  <a:pt x="37497" y="6011"/>
                  <a:pt x="37704" y="6011"/>
                </a:cubicBezTo>
                <a:cubicBezTo>
                  <a:pt x="37912" y="6011"/>
                  <a:pt x="38081" y="6181"/>
                  <a:pt x="38081" y="6388"/>
                </a:cubicBezTo>
                <a:cubicBezTo>
                  <a:pt x="38081" y="6595"/>
                  <a:pt x="37912" y="6765"/>
                  <a:pt x="37704" y="6765"/>
                </a:cubicBezTo>
                <a:close/>
                <a:moveTo>
                  <a:pt x="37704" y="4786"/>
                </a:moveTo>
                <a:cubicBezTo>
                  <a:pt x="37497" y="4786"/>
                  <a:pt x="37327" y="4617"/>
                  <a:pt x="37327" y="4428"/>
                </a:cubicBezTo>
                <a:cubicBezTo>
                  <a:pt x="37327" y="4221"/>
                  <a:pt x="37497" y="4051"/>
                  <a:pt x="37704" y="4051"/>
                </a:cubicBezTo>
                <a:cubicBezTo>
                  <a:pt x="37912" y="4051"/>
                  <a:pt x="38062" y="4221"/>
                  <a:pt x="38062" y="4428"/>
                </a:cubicBezTo>
                <a:cubicBezTo>
                  <a:pt x="38062" y="4617"/>
                  <a:pt x="37912" y="4786"/>
                  <a:pt x="37704" y="4786"/>
                </a:cubicBezTo>
                <a:close/>
                <a:moveTo>
                  <a:pt x="37704" y="2827"/>
                </a:moveTo>
                <a:cubicBezTo>
                  <a:pt x="37497" y="2827"/>
                  <a:pt x="37327" y="2657"/>
                  <a:pt x="37327" y="2469"/>
                </a:cubicBezTo>
                <a:cubicBezTo>
                  <a:pt x="37327" y="2261"/>
                  <a:pt x="37497" y="2092"/>
                  <a:pt x="37704" y="2092"/>
                </a:cubicBezTo>
                <a:cubicBezTo>
                  <a:pt x="37912" y="2092"/>
                  <a:pt x="38062" y="2261"/>
                  <a:pt x="38062" y="2469"/>
                </a:cubicBezTo>
                <a:cubicBezTo>
                  <a:pt x="38062" y="2657"/>
                  <a:pt x="37912" y="2827"/>
                  <a:pt x="37704" y="2827"/>
                </a:cubicBezTo>
                <a:close/>
                <a:moveTo>
                  <a:pt x="37704" y="867"/>
                </a:moveTo>
                <a:cubicBezTo>
                  <a:pt x="37497" y="867"/>
                  <a:pt x="37327" y="697"/>
                  <a:pt x="37327" y="509"/>
                </a:cubicBezTo>
                <a:cubicBezTo>
                  <a:pt x="37327" y="302"/>
                  <a:pt x="37497" y="132"/>
                  <a:pt x="37704" y="132"/>
                </a:cubicBezTo>
                <a:cubicBezTo>
                  <a:pt x="37912" y="132"/>
                  <a:pt x="38062" y="302"/>
                  <a:pt x="38062" y="509"/>
                </a:cubicBezTo>
                <a:cubicBezTo>
                  <a:pt x="38062" y="697"/>
                  <a:pt x="37912" y="867"/>
                  <a:pt x="37704" y="867"/>
                </a:cubicBezTo>
                <a:close/>
                <a:moveTo>
                  <a:pt x="35745" y="53871"/>
                </a:moveTo>
                <a:cubicBezTo>
                  <a:pt x="35481" y="53871"/>
                  <a:pt x="35274" y="53664"/>
                  <a:pt x="35274" y="53419"/>
                </a:cubicBezTo>
                <a:cubicBezTo>
                  <a:pt x="35274" y="53155"/>
                  <a:pt x="35481" y="52967"/>
                  <a:pt x="35745" y="52967"/>
                </a:cubicBezTo>
                <a:cubicBezTo>
                  <a:pt x="35990" y="52967"/>
                  <a:pt x="36197" y="53155"/>
                  <a:pt x="36197" y="53419"/>
                </a:cubicBezTo>
                <a:cubicBezTo>
                  <a:pt x="36197" y="53664"/>
                  <a:pt x="35990" y="53871"/>
                  <a:pt x="35745" y="53871"/>
                </a:cubicBezTo>
                <a:close/>
                <a:moveTo>
                  <a:pt x="35745" y="51893"/>
                </a:moveTo>
                <a:cubicBezTo>
                  <a:pt x="35500" y="51893"/>
                  <a:pt x="35292" y="51704"/>
                  <a:pt x="35292" y="51460"/>
                </a:cubicBezTo>
                <a:cubicBezTo>
                  <a:pt x="35292" y="51233"/>
                  <a:pt x="35500" y="51026"/>
                  <a:pt x="35745" y="51026"/>
                </a:cubicBezTo>
                <a:cubicBezTo>
                  <a:pt x="35990" y="51026"/>
                  <a:pt x="36178" y="51233"/>
                  <a:pt x="36178" y="51460"/>
                </a:cubicBezTo>
                <a:cubicBezTo>
                  <a:pt x="36178" y="51704"/>
                  <a:pt x="35990" y="51893"/>
                  <a:pt x="35745" y="51893"/>
                </a:cubicBezTo>
                <a:close/>
                <a:moveTo>
                  <a:pt x="35745" y="49933"/>
                </a:moveTo>
                <a:cubicBezTo>
                  <a:pt x="35500" y="49933"/>
                  <a:pt x="35292" y="49745"/>
                  <a:pt x="35292" y="49500"/>
                </a:cubicBezTo>
                <a:cubicBezTo>
                  <a:pt x="35292" y="49255"/>
                  <a:pt x="35500" y="49066"/>
                  <a:pt x="35745" y="49066"/>
                </a:cubicBezTo>
                <a:cubicBezTo>
                  <a:pt x="35990" y="49066"/>
                  <a:pt x="36178" y="49255"/>
                  <a:pt x="36178" y="49500"/>
                </a:cubicBezTo>
                <a:cubicBezTo>
                  <a:pt x="36178" y="49745"/>
                  <a:pt x="35990" y="49933"/>
                  <a:pt x="35745" y="49933"/>
                </a:cubicBezTo>
                <a:close/>
                <a:moveTo>
                  <a:pt x="35745" y="47974"/>
                </a:moveTo>
                <a:cubicBezTo>
                  <a:pt x="35500" y="47974"/>
                  <a:pt x="35292" y="47785"/>
                  <a:pt x="35292" y="47540"/>
                </a:cubicBezTo>
                <a:cubicBezTo>
                  <a:pt x="35292" y="47295"/>
                  <a:pt x="35500" y="47088"/>
                  <a:pt x="35745" y="47088"/>
                </a:cubicBezTo>
                <a:cubicBezTo>
                  <a:pt x="35990" y="47088"/>
                  <a:pt x="36178" y="47295"/>
                  <a:pt x="36178" y="47540"/>
                </a:cubicBezTo>
                <a:cubicBezTo>
                  <a:pt x="36178" y="47785"/>
                  <a:pt x="35990" y="47974"/>
                  <a:pt x="35745" y="47974"/>
                </a:cubicBezTo>
                <a:close/>
                <a:moveTo>
                  <a:pt x="35745" y="45995"/>
                </a:moveTo>
                <a:cubicBezTo>
                  <a:pt x="35519" y="45995"/>
                  <a:pt x="35311" y="45807"/>
                  <a:pt x="35311" y="45581"/>
                </a:cubicBezTo>
                <a:cubicBezTo>
                  <a:pt x="35311" y="45336"/>
                  <a:pt x="35519" y="45147"/>
                  <a:pt x="35745" y="45147"/>
                </a:cubicBezTo>
                <a:cubicBezTo>
                  <a:pt x="35990" y="45147"/>
                  <a:pt x="36178" y="45336"/>
                  <a:pt x="36178" y="45581"/>
                </a:cubicBezTo>
                <a:cubicBezTo>
                  <a:pt x="36178" y="45807"/>
                  <a:pt x="35990" y="45995"/>
                  <a:pt x="35745" y="45995"/>
                </a:cubicBezTo>
                <a:close/>
                <a:moveTo>
                  <a:pt x="35745" y="33408"/>
                </a:moveTo>
                <a:cubicBezTo>
                  <a:pt x="35971" y="33408"/>
                  <a:pt x="36159" y="33578"/>
                  <a:pt x="36159" y="33823"/>
                </a:cubicBezTo>
                <a:cubicBezTo>
                  <a:pt x="36159" y="34049"/>
                  <a:pt x="35971" y="34237"/>
                  <a:pt x="35745" y="34237"/>
                </a:cubicBezTo>
                <a:cubicBezTo>
                  <a:pt x="35519" y="34237"/>
                  <a:pt x="35330" y="34049"/>
                  <a:pt x="35330" y="33823"/>
                </a:cubicBezTo>
                <a:cubicBezTo>
                  <a:pt x="35330" y="33578"/>
                  <a:pt x="35519" y="33408"/>
                  <a:pt x="35745" y="33408"/>
                </a:cubicBezTo>
                <a:close/>
                <a:moveTo>
                  <a:pt x="35745" y="35349"/>
                </a:moveTo>
                <a:cubicBezTo>
                  <a:pt x="35971" y="35349"/>
                  <a:pt x="36159" y="35556"/>
                  <a:pt x="36159" y="35782"/>
                </a:cubicBezTo>
                <a:cubicBezTo>
                  <a:pt x="36159" y="36009"/>
                  <a:pt x="35971" y="36197"/>
                  <a:pt x="35745" y="36197"/>
                </a:cubicBezTo>
                <a:cubicBezTo>
                  <a:pt x="35519" y="36197"/>
                  <a:pt x="35330" y="36009"/>
                  <a:pt x="35330" y="35782"/>
                </a:cubicBezTo>
                <a:cubicBezTo>
                  <a:pt x="35330" y="35556"/>
                  <a:pt x="35519" y="35349"/>
                  <a:pt x="35745" y="35349"/>
                </a:cubicBezTo>
                <a:close/>
                <a:moveTo>
                  <a:pt x="35745" y="44036"/>
                </a:moveTo>
                <a:cubicBezTo>
                  <a:pt x="35519" y="44036"/>
                  <a:pt x="35330" y="43847"/>
                  <a:pt x="35330" y="43621"/>
                </a:cubicBezTo>
                <a:cubicBezTo>
                  <a:pt x="35330" y="43395"/>
                  <a:pt x="35519" y="43206"/>
                  <a:pt x="35745" y="43206"/>
                </a:cubicBezTo>
                <a:cubicBezTo>
                  <a:pt x="35971" y="43206"/>
                  <a:pt x="36159" y="43395"/>
                  <a:pt x="36159" y="43621"/>
                </a:cubicBezTo>
                <a:cubicBezTo>
                  <a:pt x="36159" y="43847"/>
                  <a:pt x="35971" y="44036"/>
                  <a:pt x="35745" y="44036"/>
                </a:cubicBezTo>
                <a:close/>
                <a:moveTo>
                  <a:pt x="35745" y="42057"/>
                </a:moveTo>
                <a:cubicBezTo>
                  <a:pt x="35519" y="42057"/>
                  <a:pt x="35330" y="41887"/>
                  <a:pt x="35330" y="41661"/>
                </a:cubicBezTo>
                <a:cubicBezTo>
                  <a:pt x="35330" y="41435"/>
                  <a:pt x="35519" y="41266"/>
                  <a:pt x="35745" y="41266"/>
                </a:cubicBezTo>
                <a:cubicBezTo>
                  <a:pt x="35971" y="41266"/>
                  <a:pt x="36140" y="41435"/>
                  <a:pt x="36140" y="41661"/>
                </a:cubicBezTo>
                <a:cubicBezTo>
                  <a:pt x="36140" y="41887"/>
                  <a:pt x="35952" y="42057"/>
                  <a:pt x="35745" y="42057"/>
                </a:cubicBezTo>
                <a:close/>
                <a:moveTo>
                  <a:pt x="35745" y="38138"/>
                </a:moveTo>
                <a:cubicBezTo>
                  <a:pt x="35519" y="38138"/>
                  <a:pt x="35330" y="37968"/>
                  <a:pt x="35330" y="37742"/>
                </a:cubicBezTo>
                <a:cubicBezTo>
                  <a:pt x="35330" y="37516"/>
                  <a:pt x="35519" y="37346"/>
                  <a:pt x="35745" y="37346"/>
                </a:cubicBezTo>
                <a:cubicBezTo>
                  <a:pt x="35971" y="37346"/>
                  <a:pt x="36140" y="37516"/>
                  <a:pt x="36140" y="37742"/>
                </a:cubicBezTo>
                <a:cubicBezTo>
                  <a:pt x="36140" y="37968"/>
                  <a:pt x="35952" y="38138"/>
                  <a:pt x="35745" y="38138"/>
                </a:cubicBezTo>
                <a:close/>
                <a:moveTo>
                  <a:pt x="35745" y="40116"/>
                </a:moveTo>
                <a:cubicBezTo>
                  <a:pt x="35519" y="40116"/>
                  <a:pt x="35330" y="39928"/>
                  <a:pt x="35330" y="39702"/>
                </a:cubicBezTo>
                <a:cubicBezTo>
                  <a:pt x="35330" y="39476"/>
                  <a:pt x="35519" y="39306"/>
                  <a:pt x="35745" y="39306"/>
                </a:cubicBezTo>
                <a:cubicBezTo>
                  <a:pt x="35971" y="39306"/>
                  <a:pt x="36140" y="39476"/>
                  <a:pt x="36140" y="39702"/>
                </a:cubicBezTo>
                <a:cubicBezTo>
                  <a:pt x="36140" y="39928"/>
                  <a:pt x="35952" y="40116"/>
                  <a:pt x="35745" y="40116"/>
                </a:cubicBezTo>
                <a:close/>
                <a:moveTo>
                  <a:pt x="35745" y="32297"/>
                </a:moveTo>
                <a:cubicBezTo>
                  <a:pt x="35519" y="32297"/>
                  <a:pt x="35311" y="32089"/>
                  <a:pt x="35311" y="31863"/>
                </a:cubicBezTo>
                <a:cubicBezTo>
                  <a:pt x="35311" y="31618"/>
                  <a:pt x="35519" y="31430"/>
                  <a:pt x="35745" y="31430"/>
                </a:cubicBezTo>
                <a:cubicBezTo>
                  <a:pt x="35990" y="31430"/>
                  <a:pt x="36178" y="31618"/>
                  <a:pt x="36178" y="31863"/>
                </a:cubicBezTo>
                <a:cubicBezTo>
                  <a:pt x="36178" y="32089"/>
                  <a:pt x="35990" y="32297"/>
                  <a:pt x="35745" y="32297"/>
                </a:cubicBezTo>
                <a:close/>
                <a:moveTo>
                  <a:pt x="35745" y="30337"/>
                </a:moveTo>
                <a:cubicBezTo>
                  <a:pt x="35519" y="30337"/>
                  <a:pt x="35311" y="30130"/>
                  <a:pt x="35311" y="29904"/>
                </a:cubicBezTo>
                <a:cubicBezTo>
                  <a:pt x="35311" y="29659"/>
                  <a:pt x="35519" y="29470"/>
                  <a:pt x="35745" y="29470"/>
                </a:cubicBezTo>
                <a:cubicBezTo>
                  <a:pt x="35990" y="29470"/>
                  <a:pt x="36178" y="29659"/>
                  <a:pt x="36178" y="29904"/>
                </a:cubicBezTo>
                <a:cubicBezTo>
                  <a:pt x="36178" y="30130"/>
                  <a:pt x="35990" y="30337"/>
                  <a:pt x="35745" y="30337"/>
                </a:cubicBezTo>
                <a:close/>
                <a:moveTo>
                  <a:pt x="35745" y="27529"/>
                </a:moveTo>
                <a:cubicBezTo>
                  <a:pt x="35952" y="27529"/>
                  <a:pt x="36140" y="27718"/>
                  <a:pt x="36140" y="27944"/>
                </a:cubicBezTo>
                <a:cubicBezTo>
                  <a:pt x="36140" y="28170"/>
                  <a:pt x="35952" y="28340"/>
                  <a:pt x="35745" y="28340"/>
                </a:cubicBezTo>
                <a:cubicBezTo>
                  <a:pt x="35519" y="28340"/>
                  <a:pt x="35330" y="28170"/>
                  <a:pt x="35330" y="27944"/>
                </a:cubicBezTo>
                <a:cubicBezTo>
                  <a:pt x="35330" y="27718"/>
                  <a:pt x="35519" y="27529"/>
                  <a:pt x="35745" y="27529"/>
                </a:cubicBezTo>
                <a:close/>
                <a:moveTo>
                  <a:pt x="35745" y="25589"/>
                </a:moveTo>
                <a:cubicBezTo>
                  <a:pt x="35952" y="25589"/>
                  <a:pt x="36140" y="25758"/>
                  <a:pt x="36140" y="25984"/>
                </a:cubicBezTo>
                <a:cubicBezTo>
                  <a:pt x="36140" y="26210"/>
                  <a:pt x="35952" y="26399"/>
                  <a:pt x="35745" y="26399"/>
                </a:cubicBezTo>
                <a:cubicBezTo>
                  <a:pt x="35519" y="26399"/>
                  <a:pt x="35330" y="26210"/>
                  <a:pt x="35330" y="25984"/>
                </a:cubicBezTo>
                <a:cubicBezTo>
                  <a:pt x="35330" y="25758"/>
                  <a:pt x="35519" y="25589"/>
                  <a:pt x="35745" y="25589"/>
                </a:cubicBezTo>
                <a:close/>
                <a:moveTo>
                  <a:pt x="35745" y="24439"/>
                </a:moveTo>
                <a:cubicBezTo>
                  <a:pt x="35500" y="24439"/>
                  <a:pt x="35311" y="24251"/>
                  <a:pt x="35311" y="24025"/>
                </a:cubicBezTo>
                <a:cubicBezTo>
                  <a:pt x="35311" y="23798"/>
                  <a:pt x="35500" y="23610"/>
                  <a:pt x="35745" y="23610"/>
                </a:cubicBezTo>
                <a:cubicBezTo>
                  <a:pt x="35971" y="23610"/>
                  <a:pt x="36159" y="23798"/>
                  <a:pt x="36159" y="24025"/>
                </a:cubicBezTo>
                <a:cubicBezTo>
                  <a:pt x="36159" y="24251"/>
                  <a:pt x="35971" y="24439"/>
                  <a:pt x="35745" y="24439"/>
                </a:cubicBezTo>
                <a:close/>
                <a:moveTo>
                  <a:pt x="35745" y="22461"/>
                </a:moveTo>
                <a:cubicBezTo>
                  <a:pt x="35519" y="22461"/>
                  <a:pt x="35330" y="22291"/>
                  <a:pt x="35330" y="22065"/>
                </a:cubicBezTo>
                <a:cubicBezTo>
                  <a:pt x="35330" y="21839"/>
                  <a:pt x="35519" y="21650"/>
                  <a:pt x="35745" y="21650"/>
                </a:cubicBezTo>
                <a:cubicBezTo>
                  <a:pt x="35971" y="21650"/>
                  <a:pt x="36140" y="21839"/>
                  <a:pt x="36140" y="22065"/>
                </a:cubicBezTo>
                <a:cubicBezTo>
                  <a:pt x="36140" y="22291"/>
                  <a:pt x="35952" y="22461"/>
                  <a:pt x="35745" y="22461"/>
                </a:cubicBezTo>
                <a:close/>
                <a:moveTo>
                  <a:pt x="35745" y="20482"/>
                </a:moveTo>
                <a:cubicBezTo>
                  <a:pt x="35537" y="20482"/>
                  <a:pt x="35368" y="20313"/>
                  <a:pt x="35368" y="20105"/>
                </a:cubicBezTo>
                <a:cubicBezTo>
                  <a:pt x="35368" y="19898"/>
                  <a:pt x="35537" y="19728"/>
                  <a:pt x="35745" y="19728"/>
                </a:cubicBezTo>
                <a:cubicBezTo>
                  <a:pt x="35952" y="19728"/>
                  <a:pt x="36122" y="19898"/>
                  <a:pt x="36122" y="20105"/>
                </a:cubicBezTo>
                <a:cubicBezTo>
                  <a:pt x="36122" y="20313"/>
                  <a:pt x="35952" y="20482"/>
                  <a:pt x="35745" y="20482"/>
                </a:cubicBezTo>
                <a:close/>
                <a:moveTo>
                  <a:pt x="35745" y="18523"/>
                </a:moveTo>
                <a:cubicBezTo>
                  <a:pt x="35537" y="18523"/>
                  <a:pt x="35368" y="18353"/>
                  <a:pt x="35368" y="18146"/>
                </a:cubicBezTo>
                <a:cubicBezTo>
                  <a:pt x="35368" y="17938"/>
                  <a:pt x="35537" y="17769"/>
                  <a:pt x="35745" y="17769"/>
                </a:cubicBezTo>
                <a:cubicBezTo>
                  <a:pt x="35952" y="17769"/>
                  <a:pt x="36122" y="17938"/>
                  <a:pt x="36122" y="18146"/>
                </a:cubicBezTo>
                <a:cubicBezTo>
                  <a:pt x="36122" y="18353"/>
                  <a:pt x="35952" y="18523"/>
                  <a:pt x="35745" y="18523"/>
                </a:cubicBezTo>
                <a:close/>
                <a:moveTo>
                  <a:pt x="35745" y="16544"/>
                </a:moveTo>
                <a:cubicBezTo>
                  <a:pt x="35537" y="16544"/>
                  <a:pt x="35368" y="16374"/>
                  <a:pt x="35368" y="16167"/>
                </a:cubicBezTo>
                <a:cubicBezTo>
                  <a:pt x="35368" y="15979"/>
                  <a:pt x="35537" y="15809"/>
                  <a:pt x="35745" y="15809"/>
                </a:cubicBezTo>
                <a:cubicBezTo>
                  <a:pt x="35952" y="15809"/>
                  <a:pt x="36122" y="15979"/>
                  <a:pt x="36122" y="16167"/>
                </a:cubicBezTo>
                <a:cubicBezTo>
                  <a:pt x="36122" y="16374"/>
                  <a:pt x="35952" y="16544"/>
                  <a:pt x="35745" y="16544"/>
                </a:cubicBezTo>
                <a:close/>
                <a:moveTo>
                  <a:pt x="35745" y="14584"/>
                </a:moveTo>
                <a:cubicBezTo>
                  <a:pt x="35537" y="14584"/>
                  <a:pt x="35368" y="14434"/>
                  <a:pt x="35368" y="14226"/>
                </a:cubicBezTo>
                <a:cubicBezTo>
                  <a:pt x="35368" y="14019"/>
                  <a:pt x="35537" y="13850"/>
                  <a:pt x="35745" y="13850"/>
                </a:cubicBezTo>
                <a:cubicBezTo>
                  <a:pt x="35952" y="13850"/>
                  <a:pt x="36122" y="14019"/>
                  <a:pt x="36122" y="14226"/>
                </a:cubicBezTo>
                <a:cubicBezTo>
                  <a:pt x="36122" y="14434"/>
                  <a:pt x="35952" y="14584"/>
                  <a:pt x="35745" y="14584"/>
                </a:cubicBezTo>
                <a:close/>
                <a:moveTo>
                  <a:pt x="35745" y="12625"/>
                </a:moveTo>
                <a:cubicBezTo>
                  <a:pt x="35537" y="12625"/>
                  <a:pt x="35368" y="12455"/>
                  <a:pt x="35368" y="12248"/>
                </a:cubicBezTo>
                <a:cubicBezTo>
                  <a:pt x="35368" y="12041"/>
                  <a:pt x="35537" y="11871"/>
                  <a:pt x="35745" y="11871"/>
                </a:cubicBezTo>
                <a:cubicBezTo>
                  <a:pt x="35952" y="11871"/>
                  <a:pt x="36122" y="12041"/>
                  <a:pt x="36122" y="12248"/>
                </a:cubicBezTo>
                <a:cubicBezTo>
                  <a:pt x="36122" y="12455"/>
                  <a:pt x="35952" y="12625"/>
                  <a:pt x="35745" y="12625"/>
                </a:cubicBezTo>
                <a:close/>
                <a:moveTo>
                  <a:pt x="35745" y="10665"/>
                </a:moveTo>
                <a:cubicBezTo>
                  <a:pt x="35537" y="10665"/>
                  <a:pt x="35368" y="10496"/>
                  <a:pt x="35368" y="10288"/>
                </a:cubicBezTo>
                <a:cubicBezTo>
                  <a:pt x="35368" y="10100"/>
                  <a:pt x="35537" y="9930"/>
                  <a:pt x="35745" y="9930"/>
                </a:cubicBezTo>
                <a:cubicBezTo>
                  <a:pt x="35952" y="9930"/>
                  <a:pt x="36122" y="10100"/>
                  <a:pt x="36122" y="10288"/>
                </a:cubicBezTo>
                <a:cubicBezTo>
                  <a:pt x="36122" y="10496"/>
                  <a:pt x="35952" y="10665"/>
                  <a:pt x="35745" y="10665"/>
                </a:cubicBezTo>
                <a:close/>
                <a:moveTo>
                  <a:pt x="35745" y="8706"/>
                </a:moveTo>
                <a:cubicBezTo>
                  <a:pt x="35537" y="8706"/>
                  <a:pt x="35368" y="8555"/>
                  <a:pt x="35368" y="8348"/>
                </a:cubicBezTo>
                <a:cubicBezTo>
                  <a:pt x="35368" y="8140"/>
                  <a:pt x="35537" y="7971"/>
                  <a:pt x="35745" y="7971"/>
                </a:cubicBezTo>
                <a:cubicBezTo>
                  <a:pt x="35952" y="7971"/>
                  <a:pt x="36122" y="8140"/>
                  <a:pt x="36122" y="8348"/>
                </a:cubicBezTo>
                <a:cubicBezTo>
                  <a:pt x="36122" y="8555"/>
                  <a:pt x="35952" y="8706"/>
                  <a:pt x="35745" y="8706"/>
                </a:cubicBezTo>
                <a:close/>
                <a:moveTo>
                  <a:pt x="35745" y="6765"/>
                </a:moveTo>
                <a:cubicBezTo>
                  <a:pt x="35537" y="6765"/>
                  <a:pt x="35368" y="6595"/>
                  <a:pt x="35368" y="6388"/>
                </a:cubicBezTo>
                <a:cubicBezTo>
                  <a:pt x="35368" y="6181"/>
                  <a:pt x="35537" y="6011"/>
                  <a:pt x="35745" y="6011"/>
                </a:cubicBezTo>
                <a:cubicBezTo>
                  <a:pt x="35952" y="6011"/>
                  <a:pt x="36122" y="6181"/>
                  <a:pt x="36122" y="6388"/>
                </a:cubicBezTo>
                <a:cubicBezTo>
                  <a:pt x="36122" y="6595"/>
                  <a:pt x="35952" y="6765"/>
                  <a:pt x="35745" y="6765"/>
                </a:cubicBezTo>
                <a:close/>
                <a:moveTo>
                  <a:pt x="35745" y="4786"/>
                </a:moveTo>
                <a:cubicBezTo>
                  <a:pt x="35537" y="4786"/>
                  <a:pt x="35368" y="4617"/>
                  <a:pt x="35368" y="4409"/>
                </a:cubicBezTo>
                <a:cubicBezTo>
                  <a:pt x="35368" y="4221"/>
                  <a:pt x="35537" y="4051"/>
                  <a:pt x="35745" y="4051"/>
                </a:cubicBezTo>
                <a:cubicBezTo>
                  <a:pt x="35952" y="4051"/>
                  <a:pt x="36103" y="4221"/>
                  <a:pt x="36103" y="4409"/>
                </a:cubicBezTo>
                <a:cubicBezTo>
                  <a:pt x="36103" y="4617"/>
                  <a:pt x="35952" y="4786"/>
                  <a:pt x="35745" y="4786"/>
                </a:cubicBezTo>
                <a:close/>
                <a:moveTo>
                  <a:pt x="35745" y="2827"/>
                </a:moveTo>
                <a:cubicBezTo>
                  <a:pt x="35537" y="2827"/>
                  <a:pt x="35368" y="2657"/>
                  <a:pt x="35368" y="2450"/>
                </a:cubicBezTo>
                <a:cubicBezTo>
                  <a:pt x="35368" y="2261"/>
                  <a:pt x="35537" y="2092"/>
                  <a:pt x="35745" y="2092"/>
                </a:cubicBezTo>
                <a:cubicBezTo>
                  <a:pt x="35952" y="2092"/>
                  <a:pt x="36103" y="2261"/>
                  <a:pt x="36103" y="2450"/>
                </a:cubicBezTo>
                <a:cubicBezTo>
                  <a:pt x="36103" y="2657"/>
                  <a:pt x="35952" y="2827"/>
                  <a:pt x="35745" y="2827"/>
                </a:cubicBezTo>
                <a:close/>
                <a:moveTo>
                  <a:pt x="35745" y="867"/>
                </a:moveTo>
                <a:cubicBezTo>
                  <a:pt x="35537" y="867"/>
                  <a:pt x="35368" y="697"/>
                  <a:pt x="35368" y="490"/>
                </a:cubicBezTo>
                <a:cubicBezTo>
                  <a:pt x="35368" y="302"/>
                  <a:pt x="35537" y="132"/>
                  <a:pt x="35745" y="132"/>
                </a:cubicBezTo>
                <a:cubicBezTo>
                  <a:pt x="35952" y="132"/>
                  <a:pt x="36103" y="302"/>
                  <a:pt x="36103" y="490"/>
                </a:cubicBezTo>
                <a:cubicBezTo>
                  <a:pt x="36103" y="697"/>
                  <a:pt x="35952" y="867"/>
                  <a:pt x="35745" y="867"/>
                </a:cubicBezTo>
                <a:close/>
                <a:moveTo>
                  <a:pt x="33785" y="55850"/>
                </a:moveTo>
                <a:cubicBezTo>
                  <a:pt x="33521" y="55850"/>
                  <a:pt x="33314" y="55643"/>
                  <a:pt x="33314" y="55379"/>
                </a:cubicBezTo>
                <a:cubicBezTo>
                  <a:pt x="33314" y="55115"/>
                  <a:pt x="33521" y="54908"/>
                  <a:pt x="33785" y="54908"/>
                </a:cubicBezTo>
                <a:cubicBezTo>
                  <a:pt x="34030" y="54908"/>
                  <a:pt x="34237" y="55115"/>
                  <a:pt x="34237" y="55379"/>
                </a:cubicBezTo>
                <a:cubicBezTo>
                  <a:pt x="34237" y="55643"/>
                  <a:pt x="34030" y="55850"/>
                  <a:pt x="33785" y="55850"/>
                </a:cubicBezTo>
                <a:close/>
                <a:moveTo>
                  <a:pt x="33785" y="53871"/>
                </a:moveTo>
                <a:cubicBezTo>
                  <a:pt x="33521" y="53871"/>
                  <a:pt x="33333" y="53664"/>
                  <a:pt x="33333" y="53419"/>
                </a:cubicBezTo>
                <a:cubicBezTo>
                  <a:pt x="33333" y="53155"/>
                  <a:pt x="33521" y="52948"/>
                  <a:pt x="33785" y="52948"/>
                </a:cubicBezTo>
                <a:cubicBezTo>
                  <a:pt x="34030" y="52948"/>
                  <a:pt x="34237" y="53155"/>
                  <a:pt x="34237" y="53419"/>
                </a:cubicBezTo>
                <a:cubicBezTo>
                  <a:pt x="34237" y="53664"/>
                  <a:pt x="34030" y="53871"/>
                  <a:pt x="33785" y="53871"/>
                </a:cubicBezTo>
                <a:close/>
                <a:moveTo>
                  <a:pt x="33785" y="51893"/>
                </a:moveTo>
                <a:cubicBezTo>
                  <a:pt x="33540" y="51893"/>
                  <a:pt x="33352" y="51704"/>
                  <a:pt x="33352" y="51460"/>
                </a:cubicBezTo>
                <a:cubicBezTo>
                  <a:pt x="33352" y="51215"/>
                  <a:pt x="33540" y="51026"/>
                  <a:pt x="33785" y="51026"/>
                </a:cubicBezTo>
                <a:cubicBezTo>
                  <a:pt x="34030" y="51026"/>
                  <a:pt x="34218" y="51215"/>
                  <a:pt x="34218" y="51460"/>
                </a:cubicBezTo>
                <a:cubicBezTo>
                  <a:pt x="34218" y="51704"/>
                  <a:pt x="34030" y="51893"/>
                  <a:pt x="33785" y="51893"/>
                </a:cubicBezTo>
                <a:close/>
                <a:moveTo>
                  <a:pt x="33785" y="49914"/>
                </a:moveTo>
                <a:cubicBezTo>
                  <a:pt x="33540" y="49914"/>
                  <a:pt x="33352" y="49726"/>
                  <a:pt x="33352" y="49500"/>
                </a:cubicBezTo>
                <a:cubicBezTo>
                  <a:pt x="33352" y="49255"/>
                  <a:pt x="33540" y="49066"/>
                  <a:pt x="33785" y="49066"/>
                </a:cubicBezTo>
                <a:cubicBezTo>
                  <a:pt x="34030" y="49066"/>
                  <a:pt x="34218" y="49255"/>
                  <a:pt x="34218" y="49500"/>
                </a:cubicBezTo>
                <a:cubicBezTo>
                  <a:pt x="34218" y="49726"/>
                  <a:pt x="34030" y="49914"/>
                  <a:pt x="33785" y="49914"/>
                </a:cubicBezTo>
                <a:close/>
                <a:moveTo>
                  <a:pt x="33785" y="47974"/>
                </a:moveTo>
                <a:cubicBezTo>
                  <a:pt x="33540" y="47974"/>
                  <a:pt x="33352" y="47766"/>
                  <a:pt x="33352" y="47540"/>
                </a:cubicBezTo>
                <a:cubicBezTo>
                  <a:pt x="33352" y="47295"/>
                  <a:pt x="33540" y="47107"/>
                  <a:pt x="33785" y="47107"/>
                </a:cubicBezTo>
                <a:cubicBezTo>
                  <a:pt x="34030" y="47107"/>
                  <a:pt x="34218" y="47295"/>
                  <a:pt x="34218" y="47540"/>
                </a:cubicBezTo>
                <a:cubicBezTo>
                  <a:pt x="34218" y="47766"/>
                  <a:pt x="34030" y="47974"/>
                  <a:pt x="33785" y="47974"/>
                </a:cubicBezTo>
                <a:close/>
                <a:moveTo>
                  <a:pt x="33785" y="33389"/>
                </a:moveTo>
                <a:cubicBezTo>
                  <a:pt x="34011" y="33389"/>
                  <a:pt x="34200" y="33578"/>
                  <a:pt x="34200" y="33823"/>
                </a:cubicBezTo>
                <a:cubicBezTo>
                  <a:pt x="34200" y="34049"/>
                  <a:pt x="34011" y="34237"/>
                  <a:pt x="33785" y="34237"/>
                </a:cubicBezTo>
                <a:cubicBezTo>
                  <a:pt x="33333" y="34237"/>
                  <a:pt x="33370" y="34049"/>
                  <a:pt x="33370" y="33823"/>
                </a:cubicBezTo>
                <a:cubicBezTo>
                  <a:pt x="33370" y="33578"/>
                  <a:pt x="33333" y="33389"/>
                  <a:pt x="33785" y="33389"/>
                </a:cubicBezTo>
                <a:close/>
                <a:moveTo>
                  <a:pt x="33785" y="35349"/>
                </a:moveTo>
                <a:cubicBezTo>
                  <a:pt x="34011" y="35349"/>
                  <a:pt x="34200" y="35537"/>
                  <a:pt x="34200" y="35782"/>
                </a:cubicBezTo>
                <a:cubicBezTo>
                  <a:pt x="34200" y="36009"/>
                  <a:pt x="34011" y="36197"/>
                  <a:pt x="33785" y="36197"/>
                </a:cubicBezTo>
                <a:cubicBezTo>
                  <a:pt x="33333" y="36197"/>
                  <a:pt x="33370" y="36009"/>
                  <a:pt x="33370" y="35782"/>
                </a:cubicBezTo>
                <a:cubicBezTo>
                  <a:pt x="33370" y="35537"/>
                  <a:pt x="33333" y="35349"/>
                  <a:pt x="33785" y="35349"/>
                </a:cubicBezTo>
                <a:close/>
                <a:moveTo>
                  <a:pt x="33785" y="37309"/>
                </a:moveTo>
                <a:cubicBezTo>
                  <a:pt x="34011" y="37309"/>
                  <a:pt x="34200" y="37497"/>
                  <a:pt x="34200" y="37742"/>
                </a:cubicBezTo>
                <a:cubicBezTo>
                  <a:pt x="34200" y="37968"/>
                  <a:pt x="34011" y="38157"/>
                  <a:pt x="33785" y="38157"/>
                </a:cubicBezTo>
                <a:cubicBezTo>
                  <a:pt x="33333" y="38157"/>
                  <a:pt x="33370" y="37968"/>
                  <a:pt x="33370" y="37742"/>
                </a:cubicBezTo>
                <a:cubicBezTo>
                  <a:pt x="33370" y="37497"/>
                  <a:pt x="33333" y="37309"/>
                  <a:pt x="33785" y="37309"/>
                </a:cubicBezTo>
                <a:close/>
                <a:moveTo>
                  <a:pt x="33785" y="40097"/>
                </a:moveTo>
                <a:cubicBezTo>
                  <a:pt x="33559" y="40097"/>
                  <a:pt x="33389" y="39928"/>
                  <a:pt x="33389" y="39702"/>
                </a:cubicBezTo>
                <a:cubicBezTo>
                  <a:pt x="33389" y="39476"/>
                  <a:pt x="33559" y="39287"/>
                  <a:pt x="33785" y="39287"/>
                </a:cubicBezTo>
                <a:cubicBezTo>
                  <a:pt x="33992" y="39287"/>
                  <a:pt x="34181" y="39476"/>
                  <a:pt x="34181" y="39702"/>
                </a:cubicBezTo>
                <a:cubicBezTo>
                  <a:pt x="34181" y="39928"/>
                  <a:pt x="34011" y="40097"/>
                  <a:pt x="33785" y="40097"/>
                </a:cubicBezTo>
                <a:close/>
                <a:moveTo>
                  <a:pt x="33785" y="42057"/>
                </a:moveTo>
                <a:cubicBezTo>
                  <a:pt x="33559" y="42057"/>
                  <a:pt x="33389" y="41869"/>
                  <a:pt x="33389" y="41661"/>
                </a:cubicBezTo>
                <a:cubicBezTo>
                  <a:pt x="33389" y="41435"/>
                  <a:pt x="33559" y="41266"/>
                  <a:pt x="33785" y="41266"/>
                </a:cubicBezTo>
                <a:cubicBezTo>
                  <a:pt x="33992" y="41266"/>
                  <a:pt x="34181" y="41435"/>
                  <a:pt x="34181" y="41661"/>
                </a:cubicBezTo>
                <a:cubicBezTo>
                  <a:pt x="34181" y="41869"/>
                  <a:pt x="34011" y="42057"/>
                  <a:pt x="33785" y="42057"/>
                </a:cubicBezTo>
                <a:close/>
                <a:moveTo>
                  <a:pt x="33785" y="45166"/>
                </a:moveTo>
                <a:cubicBezTo>
                  <a:pt x="34011" y="45166"/>
                  <a:pt x="34200" y="45354"/>
                  <a:pt x="34200" y="45581"/>
                </a:cubicBezTo>
                <a:cubicBezTo>
                  <a:pt x="34200" y="45807"/>
                  <a:pt x="34011" y="45976"/>
                  <a:pt x="33785" y="45976"/>
                </a:cubicBezTo>
                <a:cubicBezTo>
                  <a:pt x="33333" y="45976"/>
                  <a:pt x="33370" y="45807"/>
                  <a:pt x="33370" y="45581"/>
                </a:cubicBezTo>
                <a:cubicBezTo>
                  <a:pt x="33370" y="45354"/>
                  <a:pt x="33333" y="45166"/>
                  <a:pt x="33785" y="45166"/>
                </a:cubicBezTo>
                <a:close/>
                <a:moveTo>
                  <a:pt x="33785" y="43206"/>
                </a:moveTo>
                <a:cubicBezTo>
                  <a:pt x="34011" y="43206"/>
                  <a:pt x="34200" y="43395"/>
                  <a:pt x="34200" y="43621"/>
                </a:cubicBezTo>
                <a:cubicBezTo>
                  <a:pt x="34200" y="43847"/>
                  <a:pt x="34011" y="44036"/>
                  <a:pt x="33785" y="44036"/>
                </a:cubicBezTo>
                <a:cubicBezTo>
                  <a:pt x="33333" y="44036"/>
                  <a:pt x="33370" y="43847"/>
                  <a:pt x="33370" y="43621"/>
                </a:cubicBezTo>
                <a:cubicBezTo>
                  <a:pt x="33370" y="43395"/>
                  <a:pt x="33333" y="43206"/>
                  <a:pt x="33785" y="43206"/>
                </a:cubicBezTo>
                <a:close/>
                <a:moveTo>
                  <a:pt x="33785" y="32278"/>
                </a:moveTo>
                <a:cubicBezTo>
                  <a:pt x="33540" y="32278"/>
                  <a:pt x="33352" y="32089"/>
                  <a:pt x="33352" y="31844"/>
                </a:cubicBezTo>
                <a:cubicBezTo>
                  <a:pt x="33352" y="31618"/>
                  <a:pt x="33540" y="31430"/>
                  <a:pt x="33785" y="31430"/>
                </a:cubicBezTo>
                <a:cubicBezTo>
                  <a:pt x="34030" y="31430"/>
                  <a:pt x="34218" y="31618"/>
                  <a:pt x="34218" y="31844"/>
                </a:cubicBezTo>
                <a:cubicBezTo>
                  <a:pt x="34218" y="32089"/>
                  <a:pt x="34030" y="32278"/>
                  <a:pt x="33785" y="32278"/>
                </a:cubicBezTo>
                <a:close/>
                <a:moveTo>
                  <a:pt x="33785" y="30318"/>
                </a:moveTo>
                <a:cubicBezTo>
                  <a:pt x="33540" y="30318"/>
                  <a:pt x="33352" y="30130"/>
                  <a:pt x="33352" y="29885"/>
                </a:cubicBezTo>
                <a:cubicBezTo>
                  <a:pt x="33352" y="29659"/>
                  <a:pt x="33540" y="29451"/>
                  <a:pt x="33785" y="29451"/>
                </a:cubicBezTo>
                <a:cubicBezTo>
                  <a:pt x="34030" y="29451"/>
                  <a:pt x="34218" y="29659"/>
                  <a:pt x="34218" y="29885"/>
                </a:cubicBezTo>
                <a:cubicBezTo>
                  <a:pt x="34218" y="30130"/>
                  <a:pt x="34030" y="30318"/>
                  <a:pt x="33785" y="30318"/>
                </a:cubicBezTo>
                <a:close/>
                <a:moveTo>
                  <a:pt x="33785" y="27529"/>
                </a:moveTo>
                <a:cubicBezTo>
                  <a:pt x="33992" y="27529"/>
                  <a:pt x="34181" y="27718"/>
                  <a:pt x="34181" y="27925"/>
                </a:cubicBezTo>
                <a:cubicBezTo>
                  <a:pt x="34181" y="28151"/>
                  <a:pt x="33992" y="28340"/>
                  <a:pt x="33785" y="28340"/>
                </a:cubicBezTo>
                <a:cubicBezTo>
                  <a:pt x="33559" y="28340"/>
                  <a:pt x="33370" y="28151"/>
                  <a:pt x="33370" y="27925"/>
                </a:cubicBezTo>
                <a:cubicBezTo>
                  <a:pt x="33370" y="27718"/>
                  <a:pt x="33559" y="27529"/>
                  <a:pt x="33785" y="27529"/>
                </a:cubicBezTo>
                <a:close/>
                <a:moveTo>
                  <a:pt x="33785" y="25570"/>
                </a:moveTo>
                <a:cubicBezTo>
                  <a:pt x="33992" y="25570"/>
                  <a:pt x="34181" y="25758"/>
                  <a:pt x="34181" y="25984"/>
                </a:cubicBezTo>
                <a:cubicBezTo>
                  <a:pt x="34181" y="26210"/>
                  <a:pt x="33992" y="26380"/>
                  <a:pt x="33785" y="26380"/>
                </a:cubicBezTo>
                <a:cubicBezTo>
                  <a:pt x="33559" y="26380"/>
                  <a:pt x="33370" y="26210"/>
                  <a:pt x="33370" y="25984"/>
                </a:cubicBezTo>
                <a:cubicBezTo>
                  <a:pt x="33370" y="25758"/>
                  <a:pt x="33559" y="25570"/>
                  <a:pt x="33785" y="25570"/>
                </a:cubicBezTo>
                <a:close/>
                <a:moveTo>
                  <a:pt x="33785" y="24439"/>
                </a:moveTo>
                <a:cubicBezTo>
                  <a:pt x="33540" y="24439"/>
                  <a:pt x="33352" y="24251"/>
                  <a:pt x="33352" y="24025"/>
                </a:cubicBezTo>
                <a:cubicBezTo>
                  <a:pt x="33352" y="23780"/>
                  <a:pt x="33540" y="23591"/>
                  <a:pt x="33785" y="23591"/>
                </a:cubicBezTo>
                <a:cubicBezTo>
                  <a:pt x="34011" y="23591"/>
                  <a:pt x="34200" y="23780"/>
                  <a:pt x="34200" y="24025"/>
                </a:cubicBezTo>
                <a:cubicBezTo>
                  <a:pt x="34200" y="24251"/>
                  <a:pt x="34011" y="24439"/>
                  <a:pt x="33785" y="24439"/>
                </a:cubicBezTo>
                <a:close/>
                <a:moveTo>
                  <a:pt x="33785" y="22461"/>
                </a:moveTo>
                <a:cubicBezTo>
                  <a:pt x="33559" y="22461"/>
                  <a:pt x="33370" y="22272"/>
                  <a:pt x="33370" y="22065"/>
                </a:cubicBezTo>
                <a:cubicBezTo>
                  <a:pt x="33370" y="21839"/>
                  <a:pt x="33559" y="21650"/>
                  <a:pt x="33785" y="21650"/>
                </a:cubicBezTo>
                <a:cubicBezTo>
                  <a:pt x="33992" y="21650"/>
                  <a:pt x="34181" y="21839"/>
                  <a:pt x="34181" y="22065"/>
                </a:cubicBezTo>
                <a:cubicBezTo>
                  <a:pt x="34181" y="22272"/>
                  <a:pt x="33992" y="22461"/>
                  <a:pt x="33785" y="22461"/>
                </a:cubicBezTo>
                <a:close/>
                <a:moveTo>
                  <a:pt x="33785" y="20463"/>
                </a:moveTo>
                <a:cubicBezTo>
                  <a:pt x="33578" y="20463"/>
                  <a:pt x="33408" y="20313"/>
                  <a:pt x="33408" y="20105"/>
                </a:cubicBezTo>
                <a:cubicBezTo>
                  <a:pt x="33408" y="19898"/>
                  <a:pt x="33578" y="19728"/>
                  <a:pt x="33785" y="19728"/>
                </a:cubicBezTo>
                <a:cubicBezTo>
                  <a:pt x="33992" y="19728"/>
                  <a:pt x="34162" y="19898"/>
                  <a:pt x="34162" y="20105"/>
                </a:cubicBezTo>
                <a:cubicBezTo>
                  <a:pt x="34162" y="20313"/>
                  <a:pt x="33992" y="20463"/>
                  <a:pt x="33785" y="20463"/>
                </a:cubicBezTo>
                <a:close/>
                <a:moveTo>
                  <a:pt x="33785" y="18504"/>
                </a:moveTo>
                <a:cubicBezTo>
                  <a:pt x="33578" y="18504"/>
                  <a:pt x="33408" y="18334"/>
                  <a:pt x="33408" y="18127"/>
                </a:cubicBezTo>
                <a:cubicBezTo>
                  <a:pt x="33408" y="17920"/>
                  <a:pt x="33578" y="17750"/>
                  <a:pt x="33785" y="17750"/>
                </a:cubicBezTo>
                <a:cubicBezTo>
                  <a:pt x="33992" y="17750"/>
                  <a:pt x="34162" y="17920"/>
                  <a:pt x="34162" y="18127"/>
                </a:cubicBezTo>
                <a:cubicBezTo>
                  <a:pt x="34162" y="18334"/>
                  <a:pt x="33992" y="18504"/>
                  <a:pt x="33785" y="18504"/>
                </a:cubicBezTo>
                <a:close/>
                <a:moveTo>
                  <a:pt x="33785" y="16544"/>
                </a:moveTo>
                <a:cubicBezTo>
                  <a:pt x="33578" y="16544"/>
                  <a:pt x="33408" y="16374"/>
                  <a:pt x="33408" y="16167"/>
                </a:cubicBezTo>
                <a:cubicBezTo>
                  <a:pt x="33408" y="15960"/>
                  <a:pt x="33578" y="15790"/>
                  <a:pt x="33785" y="15790"/>
                </a:cubicBezTo>
                <a:cubicBezTo>
                  <a:pt x="33992" y="15790"/>
                  <a:pt x="34162" y="15960"/>
                  <a:pt x="34162" y="16167"/>
                </a:cubicBezTo>
                <a:cubicBezTo>
                  <a:pt x="34162" y="16374"/>
                  <a:pt x="33992" y="16544"/>
                  <a:pt x="33785" y="16544"/>
                </a:cubicBezTo>
                <a:close/>
                <a:moveTo>
                  <a:pt x="33785" y="13850"/>
                </a:moveTo>
                <a:cubicBezTo>
                  <a:pt x="33973" y="13850"/>
                  <a:pt x="34143" y="14019"/>
                  <a:pt x="34143" y="14226"/>
                </a:cubicBezTo>
                <a:cubicBezTo>
                  <a:pt x="34143" y="14415"/>
                  <a:pt x="33973" y="14584"/>
                  <a:pt x="33785" y="14584"/>
                </a:cubicBezTo>
                <a:cubicBezTo>
                  <a:pt x="33578" y="14584"/>
                  <a:pt x="33427" y="14415"/>
                  <a:pt x="33427" y="14226"/>
                </a:cubicBezTo>
                <a:cubicBezTo>
                  <a:pt x="33427" y="14019"/>
                  <a:pt x="33578" y="13850"/>
                  <a:pt x="33785" y="13850"/>
                </a:cubicBezTo>
                <a:close/>
                <a:moveTo>
                  <a:pt x="33785" y="11890"/>
                </a:moveTo>
                <a:cubicBezTo>
                  <a:pt x="33973" y="11890"/>
                  <a:pt x="34143" y="12060"/>
                  <a:pt x="34143" y="12248"/>
                </a:cubicBezTo>
                <a:cubicBezTo>
                  <a:pt x="34143" y="12455"/>
                  <a:pt x="33973" y="12606"/>
                  <a:pt x="33785" y="12606"/>
                </a:cubicBezTo>
                <a:cubicBezTo>
                  <a:pt x="33578" y="12606"/>
                  <a:pt x="33427" y="12455"/>
                  <a:pt x="33427" y="12248"/>
                </a:cubicBezTo>
                <a:cubicBezTo>
                  <a:pt x="33427" y="12060"/>
                  <a:pt x="33578" y="11890"/>
                  <a:pt x="33785" y="11890"/>
                </a:cubicBezTo>
                <a:close/>
                <a:moveTo>
                  <a:pt x="33785" y="10665"/>
                </a:moveTo>
                <a:cubicBezTo>
                  <a:pt x="33578" y="10665"/>
                  <a:pt x="33408" y="10496"/>
                  <a:pt x="33408" y="10288"/>
                </a:cubicBezTo>
                <a:cubicBezTo>
                  <a:pt x="33408" y="10081"/>
                  <a:pt x="33578" y="9911"/>
                  <a:pt x="33785" y="9911"/>
                </a:cubicBezTo>
                <a:cubicBezTo>
                  <a:pt x="33992" y="9911"/>
                  <a:pt x="34162" y="10081"/>
                  <a:pt x="34162" y="10288"/>
                </a:cubicBezTo>
                <a:cubicBezTo>
                  <a:pt x="34162" y="10496"/>
                  <a:pt x="33992" y="10665"/>
                  <a:pt x="33785" y="10665"/>
                </a:cubicBezTo>
                <a:close/>
                <a:moveTo>
                  <a:pt x="33785" y="8706"/>
                </a:moveTo>
                <a:cubicBezTo>
                  <a:pt x="33578" y="8706"/>
                  <a:pt x="33408" y="8536"/>
                  <a:pt x="33408" y="8348"/>
                </a:cubicBezTo>
                <a:cubicBezTo>
                  <a:pt x="33408" y="8140"/>
                  <a:pt x="33578" y="7971"/>
                  <a:pt x="33785" y="7971"/>
                </a:cubicBezTo>
                <a:cubicBezTo>
                  <a:pt x="33992" y="7971"/>
                  <a:pt x="34162" y="8140"/>
                  <a:pt x="34162" y="8348"/>
                </a:cubicBezTo>
                <a:cubicBezTo>
                  <a:pt x="34162" y="8536"/>
                  <a:pt x="33992" y="8706"/>
                  <a:pt x="33785" y="8706"/>
                </a:cubicBezTo>
                <a:close/>
                <a:moveTo>
                  <a:pt x="33785" y="6746"/>
                </a:moveTo>
                <a:cubicBezTo>
                  <a:pt x="33578" y="6746"/>
                  <a:pt x="33408" y="6576"/>
                  <a:pt x="33408" y="6369"/>
                </a:cubicBezTo>
                <a:cubicBezTo>
                  <a:pt x="33408" y="6162"/>
                  <a:pt x="33578" y="5992"/>
                  <a:pt x="33785" y="5992"/>
                </a:cubicBezTo>
                <a:cubicBezTo>
                  <a:pt x="33992" y="5992"/>
                  <a:pt x="34162" y="6162"/>
                  <a:pt x="34162" y="6369"/>
                </a:cubicBezTo>
                <a:cubicBezTo>
                  <a:pt x="34162" y="6576"/>
                  <a:pt x="33992" y="6746"/>
                  <a:pt x="33785" y="6746"/>
                </a:cubicBezTo>
                <a:close/>
                <a:moveTo>
                  <a:pt x="33785" y="4786"/>
                </a:moveTo>
                <a:cubicBezTo>
                  <a:pt x="33578" y="4786"/>
                  <a:pt x="33408" y="4617"/>
                  <a:pt x="33408" y="4409"/>
                </a:cubicBezTo>
                <a:cubicBezTo>
                  <a:pt x="33408" y="4202"/>
                  <a:pt x="33578" y="4033"/>
                  <a:pt x="33785" y="4033"/>
                </a:cubicBezTo>
                <a:cubicBezTo>
                  <a:pt x="33992" y="4033"/>
                  <a:pt x="34162" y="4202"/>
                  <a:pt x="34162" y="4409"/>
                </a:cubicBezTo>
                <a:cubicBezTo>
                  <a:pt x="34162" y="4617"/>
                  <a:pt x="33992" y="4786"/>
                  <a:pt x="33785" y="4786"/>
                </a:cubicBezTo>
                <a:close/>
                <a:moveTo>
                  <a:pt x="33785" y="2808"/>
                </a:moveTo>
                <a:cubicBezTo>
                  <a:pt x="33578" y="2808"/>
                  <a:pt x="33427" y="2638"/>
                  <a:pt x="33427" y="2450"/>
                </a:cubicBezTo>
                <a:cubicBezTo>
                  <a:pt x="33427" y="2261"/>
                  <a:pt x="33578" y="2111"/>
                  <a:pt x="33785" y="2111"/>
                </a:cubicBezTo>
                <a:cubicBezTo>
                  <a:pt x="33973" y="2111"/>
                  <a:pt x="34143" y="2261"/>
                  <a:pt x="34143" y="2450"/>
                </a:cubicBezTo>
                <a:cubicBezTo>
                  <a:pt x="34143" y="2638"/>
                  <a:pt x="33973" y="2808"/>
                  <a:pt x="33785" y="2808"/>
                </a:cubicBezTo>
                <a:close/>
                <a:moveTo>
                  <a:pt x="33785" y="848"/>
                </a:moveTo>
                <a:cubicBezTo>
                  <a:pt x="33597" y="848"/>
                  <a:pt x="33427" y="679"/>
                  <a:pt x="33427" y="490"/>
                </a:cubicBezTo>
                <a:cubicBezTo>
                  <a:pt x="33427" y="302"/>
                  <a:pt x="33597" y="151"/>
                  <a:pt x="33785" y="151"/>
                </a:cubicBezTo>
                <a:cubicBezTo>
                  <a:pt x="33973" y="151"/>
                  <a:pt x="34124" y="302"/>
                  <a:pt x="34124" y="490"/>
                </a:cubicBezTo>
                <a:cubicBezTo>
                  <a:pt x="34124" y="679"/>
                  <a:pt x="33973" y="848"/>
                  <a:pt x="33785" y="848"/>
                </a:cubicBezTo>
                <a:close/>
                <a:moveTo>
                  <a:pt x="31825" y="57791"/>
                </a:moveTo>
                <a:cubicBezTo>
                  <a:pt x="31562" y="57791"/>
                  <a:pt x="31354" y="57583"/>
                  <a:pt x="31354" y="57320"/>
                </a:cubicBezTo>
                <a:cubicBezTo>
                  <a:pt x="31354" y="57075"/>
                  <a:pt x="31562" y="56867"/>
                  <a:pt x="31825" y="56867"/>
                </a:cubicBezTo>
                <a:cubicBezTo>
                  <a:pt x="32070" y="56867"/>
                  <a:pt x="32278" y="57075"/>
                  <a:pt x="32278" y="57320"/>
                </a:cubicBezTo>
                <a:cubicBezTo>
                  <a:pt x="32278" y="57583"/>
                  <a:pt x="32070" y="57791"/>
                  <a:pt x="31825" y="57791"/>
                </a:cubicBezTo>
                <a:close/>
                <a:moveTo>
                  <a:pt x="31807" y="55831"/>
                </a:moveTo>
                <a:cubicBezTo>
                  <a:pt x="31562" y="55831"/>
                  <a:pt x="31354" y="55624"/>
                  <a:pt x="31354" y="55379"/>
                </a:cubicBezTo>
                <a:cubicBezTo>
                  <a:pt x="31354" y="55115"/>
                  <a:pt x="31562" y="54908"/>
                  <a:pt x="31807" y="54908"/>
                </a:cubicBezTo>
                <a:cubicBezTo>
                  <a:pt x="32070" y="54908"/>
                  <a:pt x="32278" y="55115"/>
                  <a:pt x="32278" y="55379"/>
                </a:cubicBezTo>
                <a:cubicBezTo>
                  <a:pt x="32278" y="55624"/>
                  <a:pt x="32070" y="55831"/>
                  <a:pt x="31807" y="55831"/>
                </a:cubicBezTo>
                <a:close/>
                <a:moveTo>
                  <a:pt x="31825" y="53853"/>
                </a:moveTo>
                <a:cubicBezTo>
                  <a:pt x="31580" y="53853"/>
                  <a:pt x="31392" y="53645"/>
                  <a:pt x="31392" y="53400"/>
                </a:cubicBezTo>
                <a:cubicBezTo>
                  <a:pt x="31392" y="53174"/>
                  <a:pt x="31580" y="52967"/>
                  <a:pt x="31825" y="52967"/>
                </a:cubicBezTo>
                <a:cubicBezTo>
                  <a:pt x="32051" y="52967"/>
                  <a:pt x="32259" y="53174"/>
                  <a:pt x="32259" y="53400"/>
                </a:cubicBezTo>
                <a:cubicBezTo>
                  <a:pt x="32259" y="53645"/>
                  <a:pt x="32051" y="53853"/>
                  <a:pt x="31825" y="53853"/>
                </a:cubicBezTo>
                <a:close/>
                <a:moveTo>
                  <a:pt x="31825" y="51874"/>
                </a:moveTo>
                <a:cubicBezTo>
                  <a:pt x="31580" y="51874"/>
                  <a:pt x="31392" y="51686"/>
                  <a:pt x="31392" y="51460"/>
                </a:cubicBezTo>
                <a:cubicBezTo>
                  <a:pt x="31392" y="51215"/>
                  <a:pt x="31580" y="51026"/>
                  <a:pt x="31825" y="51026"/>
                </a:cubicBezTo>
                <a:cubicBezTo>
                  <a:pt x="32051" y="51026"/>
                  <a:pt x="32259" y="51215"/>
                  <a:pt x="32259" y="51460"/>
                </a:cubicBezTo>
                <a:cubicBezTo>
                  <a:pt x="32259" y="51686"/>
                  <a:pt x="32051" y="51874"/>
                  <a:pt x="31825" y="51874"/>
                </a:cubicBezTo>
                <a:close/>
                <a:moveTo>
                  <a:pt x="31825" y="49914"/>
                </a:moveTo>
                <a:cubicBezTo>
                  <a:pt x="31580" y="49914"/>
                  <a:pt x="31392" y="49726"/>
                  <a:pt x="31392" y="49481"/>
                </a:cubicBezTo>
                <a:cubicBezTo>
                  <a:pt x="31392" y="49255"/>
                  <a:pt x="31580" y="49048"/>
                  <a:pt x="31825" y="49048"/>
                </a:cubicBezTo>
                <a:cubicBezTo>
                  <a:pt x="32051" y="49048"/>
                  <a:pt x="32259" y="49255"/>
                  <a:pt x="32259" y="49481"/>
                </a:cubicBezTo>
                <a:cubicBezTo>
                  <a:pt x="32259" y="49726"/>
                  <a:pt x="32051" y="49914"/>
                  <a:pt x="31825" y="49914"/>
                </a:cubicBezTo>
                <a:close/>
                <a:moveTo>
                  <a:pt x="31825" y="47955"/>
                </a:moveTo>
                <a:cubicBezTo>
                  <a:pt x="31580" y="47955"/>
                  <a:pt x="31392" y="47766"/>
                  <a:pt x="31392" y="47521"/>
                </a:cubicBezTo>
                <a:cubicBezTo>
                  <a:pt x="31392" y="47295"/>
                  <a:pt x="31580" y="47107"/>
                  <a:pt x="31825" y="47107"/>
                </a:cubicBezTo>
                <a:cubicBezTo>
                  <a:pt x="32051" y="47107"/>
                  <a:pt x="32259" y="47295"/>
                  <a:pt x="32259" y="47521"/>
                </a:cubicBezTo>
                <a:cubicBezTo>
                  <a:pt x="32259" y="47766"/>
                  <a:pt x="32051" y="47955"/>
                  <a:pt x="31825" y="47955"/>
                </a:cubicBezTo>
                <a:close/>
                <a:moveTo>
                  <a:pt x="31825" y="45995"/>
                </a:moveTo>
                <a:cubicBezTo>
                  <a:pt x="31580" y="45995"/>
                  <a:pt x="31392" y="45807"/>
                  <a:pt x="31392" y="45562"/>
                </a:cubicBezTo>
                <a:cubicBezTo>
                  <a:pt x="31392" y="45336"/>
                  <a:pt x="31580" y="45147"/>
                  <a:pt x="31825" y="45147"/>
                </a:cubicBezTo>
                <a:cubicBezTo>
                  <a:pt x="32051" y="45147"/>
                  <a:pt x="32259" y="45336"/>
                  <a:pt x="32259" y="45562"/>
                </a:cubicBezTo>
                <a:cubicBezTo>
                  <a:pt x="32259" y="45807"/>
                  <a:pt x="32051" y="45995"/>
                  <a:pt x="31825" y="45995"/>
                </a:cubicBezTo>
                <a:close/>
                <a:moveTo>
                  <a:pt x="31825" y="44017"/>
                </a:moveTo>
                <a:cubicBezTo>
                  <a:pt x="31599" y="44017"/>
                  <a:pt x="31411" y="43828"/>
                  <a:pt x="31411" y="43602"/>
                </a:cubicBezTo>
                <a:cubicBezTo>
                  <a:pt x="31411" y="43376"/>
                  <a:pt x="31599" y="43188"/>
                  <a:pt x="31825" y="43188"/>
                </a:cubicBezTo>
                <a:cubicBezTo>
                  <a:pt x="32033" y="43188"/>
                  <a:pt x="32221" y="43376"/>
                  <a:pt x="32221" y="43602"/>
                </a:cubicBezTo>
                <a:cubicBezTo>
                  <a:pt x="32221" y="43828"/>
                  <a:pt x="32033" y="44017"/>
                  <a:pt x="31825" y="44017"/>
                </a:cubicBezTo>
                <a:close/>
                <a:moveTo>
                  <a:pt x="31825" y="40097"/>
                </a:moveTo>
                <a:cubicBezTo>
                  <a:pt x="31599" y="40097"/>
                  <a:pt x="31411" y="39909"/>
                  <a:pt x="31411" y="39683"/>
                </a:cubicBezTo>
                <a:cubicBezTo>
                  <a:pt x="31411" y="39457"/>
                  <a:pt x="31599" y="39287"/>
                  <a:pt x="31825" y="39287"/>
                </a:cubicBezTo>
                <a:cubicBezTo>
                  <a:pt x="32051" y="39287"/>
                  <a:pt x="32221" y="39457"/>
                  <a:pt x="32221" y="39683"/>
                </a:cubicBezTo>
                <a:cubicBezTo>
                  <a:pt x="32221" y="39909"/>
                  <a:pt x="32051" y="40097"/>
                  <a:pt x="31825" y="40097"/>
                </a:cubicBezTo>
                <a:close/>
                <a:moveTo>
                  <a:pt x="31825" y="42057"/>
                </a:moveTo>
                <a:cubicBezTo>
                  <a:pt x="31599" y="42057"/>
                  <a:pt x="31411" y="41869"/>
                  <a:pt x="31411" y="41642"/>
                </a:cubicBezTo>
                <a:cubicBezTo>
                  <a:pt x="31411" y="41435"/>
                  <a:pt x="31599" y="41247"/>
                  <a:pt x="31825" y="41247"/>
                </a:cubicBezTo>
                <a:cubicBezTo>
                  <a:pt x="32051" y="41247"/>
                  <a:pt x="32221" y="41435"/>
                  <a:pt x="32221" y="41642"/>
                </a:cubicBezTo>
                <a:cubicBezTo>
                  <a:pt x="32221" y="41869"/>
                  <a:pt x="32051" y="42057"/>
                  <a:pt x="31825" y="42057"/>
                </a:cubicBezTo>
                <a:close/>
                <a:moveTo>
                  <a:pt x="31825" y="38157"/>
                </a:moveTo>
                <a:cubicBezTo>
                  <a:pt x="31580" y="38157"/>
                  <a:pt x="31392" y="37968"/>
                  <a:pt x="31392" y="37723"/>
                </a:cubicBezTo>
                <a:cubicBezTo>
                  <a:pt x="31392" y="37497"/>
                  <a:pt x="31580" y="37309"/>
                  <a:pt x="31825" y="37309"/>
                </a:cubicBezTo>
                <a:cubicBezTo>
                  <a:pt x="32051" y="37309"/>
                  <a:pt x="32240" y="37497"/>
                  <a:pt x="32240" y="37723"/>
                </a:cubicBezTo>
                <a:cubicBezTo>
                  <a:pt x="32240" y="37968"/>
                  <a:pt x="32051" y="38157"/>
                  <a:pt x="31825" y="38157"/>
                </a:cubicBezTo>
                <a:close/>
                <a:moveTo>
                  <a:pt x="31825" y="36197"/>
                </a:moveTo>
                <a:cubicBezTo>
                  <a:pt x="31580" y="36197"/>
                  <a:pt x="31392" y="36009"/>
                  <a:pt x="31392" y="35764"/>
                </a:cubicBezTo>
                <a:cubicBezTo>
                  <a:pt x="31392" y="35537"/>
                  <a:pt x="31580" y="35349"/>
                  <a:pt x="31825" y="35349"/>
                </a:cubicBezTo>
                <a:cubicBezTo>
                  <a:pt x="32051" y="35349"/>
                  <a:pt x="32240" y="35537"/>
                  <a:pt x="32240" y="35764"/>
                </a:cubicBezTo>
                <a:cubicBezTo>
                  <a:pt x="32240" y="36009"/>
                  <a:pt x="32051" y="36197"/>
                  <a:pt x="31825" y="36197"/>
                </a:cubicBezTo>
                <a:close/>
                <a:moveTo>
                  <a:pt x="31825" y="25570"/>
                </a:moveTo>
                <a:cubicBezTo>
                  <a:pt x="32051" y="25570"/>
                  <a:pt x="32221" y="25758"/>
                  <a:pt x="32221" y="25965"/>
                </a:cubicBezTo>
                <a:cubicBezTo>
                  <a:pt x="32221" y="26192"/>
                  <a:pt x="32051" y="26380"/>
                  <a:pt x="31825" y="26380"/>
                </a:cubicBezTo>
                <a:cubicBezTo>
                  <a:pt x="31599" y="26380"/>
                  <a:pt x="31411" y="26192"/>
                  <a:pt x="31411" y="25965"/>
                </a:cubicBezTo>
                <a:cubicBezTo>
                  <a:pt x="31411" y="25758"/>
                  <a:pt x="31599" y="25570"/>
                  <a:pt x="31825" y="25570"/>
                </a:cubicBezTo>
                <a:close/>
                <a:moveTo>
                  <a:pt x="31825" y="27529"/>
                </a:moveTo>
                <a:cubicBezTo>
                  <a:pt x="32051" y="27529"/>
                  <a:pt x="32221" y="27699"/>
                  <a:pt x="32221" y="27925"/>
                </a:cubicBezTo>
                <a:cubicBezTo>
                  <a:pt x="32221" y="28151"/>
                  <a:pt x="32051" y="28340"/>
                  <a:pt x="31825" y="28340"/>
                </a:cubicBezTo>
                <a:cubicBezTo>
                  <a:pt x="31599" y="28340"/>
                  <a:pt x="31411" y="28151"/>
                  <a:pt x="31411" y="27925"/>
                </a:cubicBezTo>
                <a:cubicBezTo>
                  <a:pt x="31411" y="27699"/>
                  <a:pt x="31599" y="27529"/>
                  <a:pt x="31825" y="27529"/>
                </a:cubicBezTo>
                <a:close/>
                <a:moveTo>
                  <a:pt x="31825" y="29489"/>
                </a:moveTo>
                <a:cubicBezTo>
                  <a:pt x="32051" y="29489"/>
                  <a:pt x="32221" y="29677"/>
                  <a:pt x="32221" y="29885"/>
                </a:cubicBezTo>
                <a:cubicBezTo>
                  <a:pt x="32221" y="30111"/>
                  <a:pt x="32051" y="30280"/>
                  <a:pt x="31825" y="30280"/>
                </a:cubicBezTo>
                <a:cubicBezTo>
                  <a:pt x="31599" y="30280"/>
                  <a:pt x="31411" y="30111"/>
                  <a:pt x="31411" y="29885"/>
                </a:cubicBezTo>
                <a:cubicBezTo>
                  <a:pt x="31411" y="29677"/>
                  <a:pt x="31599" y="29489"/>
                  <a:pt x="31825" y="29489"/>
                </a:cubicBezTo>
                <a:close/>
                <a:moveTo>
                  <a:pt x="31825" y="33408"/>
                </a:moveTo>
                <a:cubicBezTo>
                  <a:pt x="32051" y="33408"/>
                  <a:pt x="32221" y="33578"/>
                  <a:pt x="32221" y="33804"/>
                </a:cubicBezTo>
                <a:cubicBezTo>
                  <a:pt x="32221" y="34030"/>
                  <a:pt x="32051" y="34218"/>
                  <a:pt x="31825" y="34218"/>
                </a:cubicBezTo>
                <a:cubicBezTo>
                  <a:pt x="31599" y="34218"/>
                  <a:pt x="31411" y="34030"/>
                  <a:pt x="31411" y="33804"/>
                </a:cubicBezTo>
                <a:cubicBezTo>
                  <a:pt x="31411" y="33578"/>
                  <a:pt x="31599" y="33408"/>
                  <a:pt x="31825" y="33408"/>
                </a:cubicBezTo>
                <a:close/>
                <a:moveTo>
                  <a:pt x="31825" y="31449"/>
                </a:moveTo>
                <a:cubicBezTo>
                  <a:pt x="32051" y="31449"/>
                  <a:pt x="32221" y="31618"/>
                  <a:pt x="32221" y="31844"/>
                </a:cubicBezTo>
                <a:cubicBezTo>
                  <a:pt x="32221" y="32070"/>
                  <a:pt x="32051" y="32259"/>
                  <a:pt x="31825" y="32259"/>
                </a:cubicBezTo>
                <a:cubicBezTo>
                  <a:pt x="31599" y="32259"/>
                  <a:pt x="31411" y="32070"/>
                  <a:pt x="31411" y="31844"/>
                </a:cubicBezTo>
                <a:cubicBezTo>
                  <a:pt x="31411" y="31618"/>
                  <a:pt x="31599" y="31449"/>
                  <a:pt x="31825" y="31449"/>
                </a:cubicBezTo>
                <a:close/>
                <a:moveTo>
                  <a:pt x="31807" y="24439"/>
                </a:moveTo>
                <a:cubicBezTo>
                  <a:pt x="31580" y="24439"/>
                  <a:pt x="31392" y="24251"/>
                  <a:pt x="31392" y="24006"/>
                </a:cubicBezTo>
                <a:cubicBezTo>
                  <a:pt x="31392" y="23780"/>
                  <a:pt x="31580" y="23591"/>
                  <a:pt x="31807" y="23591"/>
                </a:cubicBezTo>
                <a:cubicBezTo>
                  <a:pt x="32051" y="23591"/>
                  <a:pt x="32240" y="23780"/>
                  <a:pt x="32240" y="24006"/>
                </a:cubicBezTo>
                <a:cubicBezTo>
                  <a:pt x="32240" y="24251"/>
                  <a:pt x="32051" y="24439"/>
                  <a:pt x="31807" y="24439"/>
                </a:cubicBezTo>
                <a:close/>
                <a:moveTo>
                  <a:pt x="31825" y="22461"/>
                </a:moveTo>
                <a:cubicBezTo>
                  <a:pt x="31599" y="22461"/>
                  <a:pt x="31411" y="22272"/>
                  <a:pt x="31411" y="22046"/>
                </a:cubicBezTo>
                <a:cubicBezTo>
                  <a:pt x="31411" y="21820"/>
                  <a:pt x="31599" y="21650"/>
                  <a:pt x="31825" y="21650"/>
                </a:cubicBezTo>
                <a:cubicBezTo>
                  <a:pt x="32051" y="21650"/>
                  <a:pt x="32221" y="21820"/>
                  <a:pt x="32221" y="22046"/>
                </a:cubicBezTo>
                <a:cubicBezTo>
                  <a:pt x="32221" y="22272"/>
                  <a:pt x="32051" y="22461"/>
                  <a:pt x="31825" y="22461"/>
                </a:cubicBezTo>
                <a:close/>
                <a:moveTo>
                  <a:pt x="31825" y="20463"/>
                </a:moveTo>
                <a:cubicBezTo>
                  <a:pt x="31618" y="20463"/>
                  <a:pt x="31449" y="20294"/>
                  <a:pt x="31449" y="20086"/>
                </a:cubicBezTo>
                <a:cubicBezTo>
                  <a:pt x="31449" y="19879"/>
                  <a:pt x="31599" y="19728"/>
                  <a:pt x="31825" y="19728"/>
                </a:cubicBezTo>
                <a:cubicBezTo>
                  <a:pt x="32033" y="19728"/>
                  <a:pt x="32202" y="19879"/>
                  <a:pt x="32202" y="20086"/>
                </a:cubicBezTo>
                <a:cubicBezTo>
                  <a:pt x="32202" y="20294"/>
                  <a:pt x="32033" y="20463"/>
                  <a:pt x="31825" y="20463"/>
                </a:cubicBezTo>
                <a:close/>
                <a:moveTo>
                  <a:pt x="31825" y="18504"/>
                </a:moveTo>
                <a:cubicBezTo>
                  <a:pt x="31618" y="18504"/>
                  <a:pt x="31449" y="18334"/>
                  <a:pt x="31449" y="18127"/>
                </a:cubicBezTo>
                <a:cubicBezTo>
                  <a:pt x="31449" y="17920"/>
                  <a:pt x="31599" y="17750"/>
                  <a:pt x="31825" y="17750"/>
                </a:cubicBezTo>
                <a:cubicBezTo>
                  <a:pt x="32033" y="17750"/>
                  <a:pt x="32202" y="17920"/>
                  <a:pt x="32202" y="18127"/>
                </a:cubicBezTo>
                <a:cubicBezTo>
                  <a:pt x="32202" y="18334"/>
                  <a:pt x="32033" y="18504"/>
                  <a:pt x="31825" y="18504"/>
                </a:cubicBezTo>
                <a:close/>
                <a:moveTo>
                  <a:pt x="31825" y="16525"/>
                </a:moveTo>
                <a:cubicBezTo>
                  <a:pt x="31618" y="16525"/>
                  <a:pt x="31449" y="16374"/>
                  <a:pt x="31449" y="16167"/>
                </a:cubicBezTo>
                <a:cubicBezTo>
                  <a:pt x="31449" y="15960"/>
                  <a:pt x="31599" y="15790"/>
                  <a:pt x="31825" y="15790"/>
                </a:cubicBezTo>
                <a:cubicBezTo>
                  <a:pt x="32033" y="15790"/>
                  <a:pt x="32202" y="15960"/>
                  <a:pt x="32202" y="16167"/>
                </a:cubicBezTo>
                <a:cubicBezTo>
                  <a:pt x="32202" y="16374"/>
                  <a:pt x="32033" y="16525"/>
                  <a:pt x="31825" y="16525"/>
                </a:cubicBezTo>
                <a:close/>
                <a:moveTo>
                  <a:pt x="31807" y="13850"/>
                </a:moveTo>
                <a:cubicBezTo>
                  <a:pt x="32014" y="13850"/>
                  <a:pt x="32165" y="14019"/>
                  <a:pt x="32165" y="14208"/>
                </a:cubicBezTo>
                <a:cubicBezTo>
                  <a:pt x="32165" y="14415"/>
                  <a:pt x="32014" y="14566"/>
                  <a:pt x="31807" y="14566"/>
                </a:cubicBezTo>
                <a:cubicBezTo>
                  <a:pt x="31618" y="14566"/>
                  <a:pt x="31449" y="14415"/>
                  <a:pt x="31449" y="14208"/>
                </a:cubicBezTo>
                <a:cubicBezTo>
                  <a:pt x="31449" y="14019"/>
                  <a:pt x="31618" y="13850"/>
                  <a:pt x="31807" y="13850"/>
                </a:cubicBezTo>
                <a:close/>
                <a:moveTo>
                  <a:pt x="31807" y="11890"/>
                </a:moveTo>
                <a:cubicBezTo>
                  <a:pt x="32014" y="11890"/>
                  <a:pt x="32165" y="12041"/>
                  <a:pt x="32165" y="12248"/>
                </a:cubicBezTo>
                <a:cubicBezTo>
                  <a:pt x="32165" y="12436"/>
                  <a:pt x="32014" y="12606"/>
                  <a:pt x="31807" y="12606"/>
                </a:cubicBezTo>
                <a:cubicBezTo>
                  <a:pt x="31618" y="12606"/>
                  <a:pt x="31449" y="12436"/>
                  <a:pt x="31449" y="12248"/>
                </a:cubicBezTo>
                <a:cubicBezTo>
                  <a:pt x="31449" y="12041"/>
                  <a:pt x="31618" y="11890"/>
                  <a:pt x="31807" y="11890"/>
                </a:cubicBezTo>
                <a:close/>
                <a:moveTo>
                  <a:pt x="31825" y="10665"/>
                </a:moveTo>
                <a:cubicBezTo>
                  <a:pt x="31618" y="10665"/>
                  <a:pt x="31449" y="10496"/>
                  <a:pt x="31449" y="10288"/>
                </a:cubicBezTo>
                <a:cubicBezTo>
                  <a:pt x="31449" y="10081"/>
                  <a:pt x="31599" y="9911"/>
                  <a:pt x="31825" y="9911"/>
                </a:cubicBezTo>
                <a:cubicBezTo>
                  <a:pt x="32033" y="9911"/>
                  <a:pt x="32202" y="10081"/>
                  <a:pt x="32202" y="10288"/>
                </a:cubicBezTo>
                <a:cubicBezTo>
                  <a:pt x="32202" y="10496"/>
                  <a:pt x="32033" y="10665"/>
                  <a:pt x="31825" y="10665"/>
                </a:cubicBezTo>
                <a:close/>
                <a:moveTo>
                  <a:pt x="31825" y="8706"/>
                </a:moveTo>
                <a:cubicBezTo>
                  <a:pt x="31618" y="8706"/>
                  <a:pt x="31449" y="8536"/>
                  <a:pt x="31449" y="8329"/>
                </a:cubicBezTo>
                <a:cubicBezTo>
                  <a:pt x="31449" y="8121"/>
                  <a:pt x="31599" y="7971"/>
                  <a:pt x="31825" y="7971"/>
                </a:cubicBezTo>
                <a:cubicBezTo>
                  <a:pt x="32033" y="7971"/>
                  <a:pt x="32202" y="8121"/>
                  <a:pt x="32202" y="8329"/>
                </a:cubicBezTo>
                <a:cubicBezTo>
                  <a:pt x="32202" y="8536"/>
                  <a:pt x="32033" y="8706"/>
                  <a:pt x="31825" y="8706"/>
                </a:cubicBezTo>
                <a:close/>
                <a:moveTo>
                  <a:pt x="31825" y="6746"/>
                </a:moveTo>
                <a:cubicBezTo>
                  <a:pt x="31618" y="6746"/>
                  <a:pt x="31449" y="6576"/>
                  <a:pt x="31449" y="6369"/>
                </a:cubicBezTo>
                <a:cubicBezTo>
                  <a:pt x="31449" y="6162"/>
                  <a:pt x="31599" y="5992"/>
                  <a:pt x="31825" y="5992"/>
                </a:cubicBezTo>
                <a:cubicBezTo>
                  <a:pt x="32033" y="5992"/>
                  <a:pt x="32202" y="6162"/>
                  <a:pt x="32202" y="6369"/>
                </a:cubicBezTo>
                <a:cubicBezTo>
                  <a:pt x="32202" y="6576"/>
                  <a:pt x="32033" y="6746"/>
                  <a:pt x="31825" y="6746"/>
                </a:cubicBezTo>
                <a:close/>
                <a:moveTo>
                  <a:pt x="31825" y="4767"/>
                </a:moveTo>
                <a:cubicBezTo>
                  <a:pt x="31618" y="4767"/>
                  <a:pt x="31467" y="4598"/>
                  <a:pt x="31467" y="4409"/>
                </a:cubicBezTo>
                <a:cubicBezTo>
                  <a:pt x="31467" y="4202"/>
                  <a:pt x="31618" y="4051"/>
                  <a:pt x="31825" y="4051"/>
                </a:cubicBezTo>
                <a:cubicBezTo>
                  <a:pt x="32014" y="4051"/>
                  <a:pt x="32165" y="4202"/>
                  <a:pt x="32165" y="4409"/>
                </a:cubicBezTo>
                <a:cubicBezTo>
                  <a:pt x="32165" y="4598"/>
                  <a:pt x="32014" y="4767"/>
                  <a:pt x="31825" y="4767"/>
                </a:cubicBezTo>
                <a:close/>
                <a:moveTo>
                  <a:pt x="31825" y="2789"/>
                </a:moveTo>
                <a:cubicBezTo>
                  <a:pt x="31618" y="2789"/>
                  <a:pt x="31467" y="2638"/>
                  <a:pt x="31467" y="2450"/>
                </a:cubicBezTo>
                <a:cubicBezTo>
                  <a:pt x="31467" y="2261"/>
                  <a:pt x="31618" y="2092"/>
                  <a:pt x="31825" y="2092"/>
                </a:cubicBezTo>
                <a:cubicBezTo>
                  <a:pt x="32014" y="2092"/>
                  <a:pt x="32165" y="2261"/>
                  <a:pt x="32165" y="2450"/>
                </a:cubicBezTo>
                <a:cubicBezTo>
                  <a:pt x="32165" y="2638"/>
                  <a:pt x="32014" y="2789"/>
                  <a:pt x="31825" y="2789"/>
                </a:cubicBezTo>
                <a:close/>
                <a:moveTo>
                  <a:pt x="31825" y="829"/>
                </a:moveTo>
                <a:cubicBezTo>
                  <a:pt x="31618" y="829"/>
                  <a:pt x="31467" y="679"/>
                  <a:pt x="31467" y="490"/>
                </a:cubicBezTo>
                <a:cubicBezTo>
                  <a:pt x="31467" y="302"/>
                  <a:pt x="31618" y="132"/>
                  <a:pt x="31825" y="132"/>
                </a:cubicBezTo>
                <a:cubicBezTo>
                  <a:pt x="32014" y="132"/>
                  <a:pt x="32165" y="302"/>
                  <a:pt x="32165" y="490"/>
                </a:cubicBezTo>
                <a:cubicBezTo>
                  <a:pt x="32165" y="679"/>
                  <a:pt x="32014" y="829"/>
                  <a:pt x="31825" y="829"/>
                </a:cubicBezTo>
                <a:close/>
                <a:moveTo>
                  <a:pt x="29847" y="55793"/>
                </a:moveTo>
                <a:cubicBezTo>
                  <a:pt x="29621" y="55793"/>
                  <a:pt x="29414" y="55605"/>
                  <a:pt x="29414" y="55360"/>
                </a:cubicBezTo>
                <a:cubicBezTo>
                  <a:pt x="29414" y="55134"/>
                  <a:pt x="29621" y="54927"/>
                  <a:pt x="29847" y="54927"/>
                </a:cubicBezTo>
                <a:cubicBezTo>
                  <a:pt x="30092" y="54927"/>
                  <a:pt x="30280" y="55134"/>
                  <a:pt x="30280" y="55360"/>
                </a:cubicBezTo>
                <a:cubicBezTo>
                  <a:pt x="30280" y="55605"/>
                  <a:pt x="30092" y="55793"/>
                  <a:pt x="29847" y="55793"/>
                </a:cubicBezTo>
                <a:close/>
                <a:moveTo>
                  <a:pt x="29847" y="52986"/>
                </a:moveTo>
                <a:cubicBezTo>
                  <a:pt x="30092" y="52986"/>
                  <a:pt x="30261" y="53174"/>
                  <a:pt x="30261" y="53400"/>
                </a:cubicBezTo>
                <a:cubicBezTo>
                  <a:pt x="30261" y="53626"/>
                  <a:pt x="30092" y="53815"/>
                  <a:pt x="29847" y="53815"/>
                </a:cubicBezTo>
                <a:cubicBezTo>
                  <a:pt x="29621" y="53815"/>
                  <a:pt x="29451" y="53626"/>
                  <a:pt x="29451" y="53400"/>
                </a:cubicBezTo>
                <a:cubicBezTo>
                  <a:pt x="29451" y="53174"/>
                  <a:pt x="29621" y="52986"/>
                  <a:pt x="29847" y="52986"/>
                </a:cubicBezTo>
                <a:close/>
                <a:moveTo>
                  <a:pt x="29847" y="51874"/>
                </a:moveTo>
                <a:cubicBezTo>
                  <a:pt x="29621" y="51874"/>
                  <a:pt x="29432" y="51686"/>
                  <a:pt x="29432" y="51441"/>
                </a:cubicBezTo>
                <a:cubicBezTo>
                  <a:pt x="29432" y="51215"/>
                  <a:pt x="29621" y="51026"/>
                  <a:pt x="29847" y="51026"/>
                </a:cubicBezTo>
                <a:cubicBezTo>
                  <a:pt x="30092" y="51026"/>
                  <a:pt x="30280" y="51215"/>
                  <a:pt x="30280" y="51441"/>
                </a:cubicBezTo>
                <a:cubicBezTo>
                  <a:pt x="30280" y="51686"/>
                  <a:pt x="30092" y="51874"/>
                  <a:pt x="29847" y="51874"/>
                </a:cubicBezTo>
                <a:close/>
                <a:moveTo>
                  <a:pt x="29847" y="49914"/>
                </a:moveTo>
                <a:cubicBezTo>
                  <a:pt x="29621" y="49914"/>
                  <a:pt x="29432" y="49726"/>
                  <a:pt x="29432" y="49481"/>
                </a:cubicBezTo>
                <a:cubicBezTo>
                  <a:pt x="29432" y="49236"/>
                  <a:pt x="29621" y="49048"/>
                  <a:pt x="29847" y="49048"/>
                </a:cubicBezTo>
                <a:cubicBezTo>
                  <a:pt x="30092" y="49048"/>
                  <a:pt x="30280" y="49236"/>
                  <a:pt x="30280" y="49481"/>
                </a:cubicBezTo>
                <a:cubicBezTo>
                  <a:pt x="30280" y="49726"/>
                  <a:pt x="30092" y="49914"/>
                  <a:pt x="29847" y="49914"/>
                </a:cubicBezTo>
                <a:close/>
                <a:moveTo>
                  <a:pt x="29847" y="47955"/>
                </a:moveTo>
                <a:cubicBezTo>
                  <a:pt x="29621" y="47955"/>
                  <a:pt x="29432" y="47766"/>
                  <a:pt x="29432" y="47521"/>
                </a:cubicBezTo>
                <a:cubicBezTo>
                  <a:pt x="29432" y="47295"/>
                  <a:pt x="29621" y="47088"/>
                  <a:pt x="29847" y="47088"/>
                </a:cubicBezTo>
                <a:cubicBezTo>
                  <a:pt x="30092" y="47088"/>
                  <a:pt x="30280" y="47295"/>
                  <a:pt x="30280" y="47521"/>
                </a:cubicBezTo>
                <a:cubicBezTo>
                  <a:pt x="30280" y="47766"/>
                  <a:pt x="30092" y="47955"/>
                  <a:pt x="29847" y="47955"/>
                </a:cubicBezTo>
                <a:close/>
                <a:moveTo>
                  <a:pt x="29847" y="45995"/>
                </a:moveTo>
                <a:cubicBezTo>
                  <a:pt x="29621" y="45995"/>
                  <a:pt x="29432" y="45788"/>
                  <a:pt x="29432" y="45562"/>
                </a:cubicBezTo>
                <a:cubicBezTo>
                  <a:pt x="29432" y="45317"/>
                  <a:pt x="29621" y="45128"/>
                  <a:pt x="29847" y="45128"/>
                </a:cubicBezTo>
                <a:cubicBezTo>
                  <a:pt x="30092" y="45128"/>
                  <a:pt x="30280" y="45317"/>
                  <a:pt x="30280" y="45562"/>
                </a:cubicBezTo>
                <a:cubicBezTo>
                  <a:pt x="30280" y="45788"/>
                  <a:pt x="30092" y="45995"/>
                  <a:pt x="29847" y="45995"/>
                </a:cubicBezTo>
                <a:close/>
                <a:moveTo>
                  <a:pt x="29847" y="44017"/>
                </a:moveTo>
                <a:cubicBezTo>
                  <a:pt x="29640" y="44017"/>
                  <a:pt x="29451" y="43828"/>
                  <a:pt x="29451" y="43602"/>
                </a:cubicBezTo>
                <a:cubicBezTo>
                  <a:pt x="29451" y="43376"/>
                  <a:pt x="29640" y="43188"/>
                  <a:pt x="29847" y="43188"/>
                </a:cubicBezTo>
                <a:cubicBezTo>
                  <a:pt x="30073" y="43188"/>
                  <a:pt x="30261" y="43376"/>
                  <a:pt x="30261" y="43602"/>
                </a:cubicBezTo>
                <a:cubicBezTo>
                  <a:pt x="30261" y="43828"/>
                  <a:pt x="30073" y="44017"/>
                  <a:pt x="29847" y="44017"/>
                </a:cubicBezTo>
                <a:close/>
                <a:moveTo>
                  <a:pt x="30261" y="41642"/>
                </a:moveTo>
                <a:cubicBezTo>
                  <a:pt x="30261" y="41869"/>
                  <a:pt x="30073" y="42038"/>
                  <a:pt x="29847" y="42038"/>
                </a:cubicBezTo>
                <a:cubicBezTo>
                  <a:pt x="29640" y="42038"/>
                  <a:pt x="29451" y="41869"/>
                  <a:pt x="29451" y="41642"/>
                </a:cubicBezTo>
                <a:cubicBezTo>
                  <a:pt x="29451" y="41416"/>
                  <a:pt x="29640" y="41247"/>
                  <a:pt x="29847" y="41247"/>
                </a:cubicBezTo>
                <a:cubicBezTo>
                  <a:pt x="30073" y="41247"/>
                  <a:pt x="30261" y="41416"/>
                  <a:pt x="30261" y="41642"/>
                </a:cubicBezTo>
                <a:close/>
                <a:moveTo>
                  <a:pt x="29866" y="38119"/>
                </a:moveTo>
                <a:cubicBezTo>
                  <a:pt x="29640" y="38119"/>
                  <a:pt x="29451" y="37949"/>
                  <a:pt x="29451" y="37723"/>
                </a:cubicBezTo>
                <a:cubicBezTo>
                  <a:pt x="29451" y="37497"/>
                  <a:pt x="29640" y="37328"/>
                  <a:pt x="29866" y="37328"/>
                </a:cubicBezTo>
                <a:cubicBezTo>
                  <a:pt x="30092" y="37328"/>
                  <a:pt x="30261" y="37497"/>
                  <a:pt x="30261" y="37723"/>
                </a:cubicBezTo>
                <a:cubicBezTo>
                  <a:pt x="30261" y="37949"/>
                  <a:pt x="30073" y="38119"/>
                  <a:pt x="29866" y="38119"/>
                </a:cubicBezTo>
                <a:close/>
                <a:moveTo>
                  <a:pt x="29866" y="40097"/>
                </a:moveTo>
                <a:cubicBezTo>
                  <a:pt x="29640" y="40097"/>
                  <a:pt x="29451" y="39909"/>
                  <a:pt x="29451" y="39683"/>
                </a:cubicBezTo>
                <a:cubicBezTo>
                  <a:pt x="29451" y="39457"/>
                  <a:pt x="29640" y="39287"/>
                  <a:pt x="29866" y="39287"/>
                </a:cubicBezTo>
                <a:cubicBezTo>
                  <a:pt x="30092" y="39287"/>
                  <a:pt x="30261" y="39457"/>
                  <a:pt x="30261" y="39683"/>
                </a:cubicBezTo>
                <a:cubicBezTo>
                  <a:pt x="30261" y="39909"/>
                  <a:pt x="30073" y="40097"/>
                  <a:pt x="29866" y="40097"/>
                </a:cubicBezTo>
                <a:close/>
                <a:moveTo>
                  <a:pt x="29866" y="36178"/>
                </a:moveTo>
                <a:cubicBezTo>
                  <a:pt x="29621" y="36178"/>
                  <a:pt x="29432" y="35990"/>
                  <a:pt x="29432" y="35764"/>
                </a:cubicBezTo>
                <a:cubicBezTo>
                  <a:pt x="29432" y="35537"/>
                  <a:pt x="29621" y="35330"/>
                  <a:pt x="29866" y="35330"/>
                </a:cubicBezTo>
                <a:cubicBezTo>
                  <a:pt x="30092" y="35330"/>
                  <a:pt x="30280" y="35537"/>
                  <a:pt x="30280" y="35764"/>
                </a:cubicBezTo>
                <a:cubicBezTo>
                  <a:pt x="30280" y="35990"/>
                  <a:pt x="30092" y="36178"/>
                  <a:pt x="29866" y="36178"/>
                </a:cubicBezTo>
                <a:close/>
                <a:moveTo>
                  <a:pt x="29866" y="21650"/>
                </a:moveTo>
                <a:cubicBezTo>
                  <a:pt x="30073" y="21650"/>
                  <a:pt x="30261" y="21820"/>
                  <a:pt x="30261" y="22046"/>
                </a:cubicBezTo>
                <a:cubicBezTo>
                  <a:pt x="30261" y="22272"/>
                  <a:pt x="30073" y="22442"/>
                  <a:pt x="29866" y="22442"/>
                </a:cubicBezTo>
                <a:cubicBezTo>
                  <a:pt x="29640" y="22442"/>
                  <a:pt x="29451" y="22272"/>
                  <a:pt x="29451" y="22046"/>
                </a:cubicBezTo>
                <a:cubicBezTo>
                  <a:pt x="29451" y="21820"/>
                  <a:pt x="29640" y="21650"/>
                  <a:pt x="29866" y="21650"/>
                </a:cubicBezTo>
                <a:close/>
                <a:moveTo>
                  <a:pt x="29866" y="23610"/>
                </a:moveTo>
                <a:cubicBezTo>
                  <a:pt x="30073" y="23610"/>
                  <a:pt x="30261" y="23798"/>
                  <a:pt x="30261" y="24006"/>
                </a:cubicBezTo>
                <a:cubicBezTo>
                  <a:pt x="30261" y="24232"/>
                  <a:pt x="30073" y="24401"/>
                  <a:pt x="29866" y="24401"/>
                </a:cubicBezTo>
                <a:cubicBezTo>
                  <a:pt x="29640" y="24401"/>
                  <a:pt x="29451" y="24232"/>
                  <a:pt x="29451" y="24006"/>
                </a:cubicBezTo>
                <a:cubicBezTo>
                  <a:pt x="29451" y="23798"/>
                  <a:pt x="29640" y="23610"/>
                  <a:pt x="29866" y="23610"/>
                </a:cubicBezTo>
                <a:close/>
                <a:moveTo>
                  <a:pt x="29866" y="25570"/>
                </a:moveTo>
                <a:cubicBezTo>
                  <a:pt x="30073" y="25570"/>
                  <a:pt x="30261" y="25739"/>
                  <a:pt x="30261" y="25965"/>
                </a:cubicBezTo>
                <a:cubicBezTo>
                  <a:pt x="30261" y="26192"/>
                  <a:pt x="30073" y="26380"/>
                  <a:pt x="29866" y="26380"/>
                </a:cubicBezTo>
                <a:cubicBezTo>
                  <a:pt x="29640" y="26380"/>
                  <a:pt x="29451" y="26192"/>
                  <a:pt x="29451" y="25965"/>
                </a:cubicBezTo>
                <a:cubicBezTo>
                  <a:pt x="29451" y="25739"/>
                  <a:pt x="29640" y="25570"/>
                  <a:pt x="29866" y="25570"/>
                </a:cubicBezTo>
                <a:close/>
                <a:moveTo>
                  <a:pt x="29866" y="27510"/>
                </a:moveTo>
                <a:cubicBezTo>
                  <a:pt x="30073" y="27510"/>
                  <a:pt x="30261" y="27699"/>
                  <a:pt x="30261" y="27925"/>
                </a:cubicBezTo>
                <a:cubicBezTo>
                  <a:pt x="30261" y="28151"/>
                  <a:pt x="30073" y="28321"/>
                  <a:pt x="29866" y="28321"/>
                </a:cubicBezTo>
                <a:cubicBezTo>
                  <a:pt x="29640" y="28321"/>
                  <a:pt x="29451" y="28151"/>
                  <a:pt x="29451" y="27925"/>
                </a:cubicBezTo>
                <a:cubicBezTo>
                  <a:pt x="29451" y="27699"/>
                  <a:pt x="29640" y="27510"/>
                  <a:pt x="29866" y="27510"/>
                </a:cubicBezTo>
                <a:close/>
                <a:moveTo>
                  <a:pt x="29866" y="29489"/>
                </a:moveTo>
                <a:cubicBezTo>
                  <a:pt x="30073" y="29489"/>
                  <a:pt x="30261" y="29659"/>
                  <a:pt x="30261" y="29885"/>
                </a:cubicBezTo>
                <a:cubicBezTo>
                  <a:pt x="30261" y="30111"/>
                  <a:pt x="30073" y="30280"/>
                  <a:pt x="29866" y="30280"/>
                </a:cubicBezTo>
                <a:cubicBezTo>
                  <a:pt x="29640" y="30280"/>
                  <a:pt x="29451" y="30111"/>
                  <a:pt x="29451" y="29885"/>
                </a:cubicBezTo>
                <a:cubicBezTo>
                  <a:pt x="29451" y="29659"/>
                  <a:pt x="29640" y="29489"/>
                  <a:pt x="29866" y="29489"/>
                </a:cubicBezTo>
                <a:close/>
                <a:moveTo>
                  <a:pt x="29866" y="33408"/>
                </a:moveTo>
                <a:cubicBezTo>
                  <a:pt x="30073" y="33408"/>
                  <a:pt x="30261" y="33578"/>
                  <a:pt x="30261" y="33804"/>
                </a:cubicBezTo>
                <a:cubicBezTo>
                  <a:pt x="30261" y="34030"/>
                  <a:pt x="30073" y="34218"/>
                  <a:pt x="29866" y="34218"/>
                </a:cubicBezTo>
                <a:cubicBezTo>
                  <a:pt x="29640" y="34218"/>
                  <a:pt x="29451" y="34030"/>
                  <a:pt x="29451" y="33804"/>
                </a:cubicBezTo>
                <a:cubicBezTo>
                  <a:pt x="29451" y="33578"/>
                  <a:pt x="29640" y="33408"/>
                  <a:pt x="29866" y="33408"/>
                </a:cubicBezTo>
                <a:close/>
                <a:moveTo>
                  <a:pt x="29866" y="31449"/>
                </a:moveTo>
                <a:cubicBezTo>
                  <a:pt x="30073" y="31449"/>
                  <a:pt x="30261" y="31618"/>
                  <a:pt x="30261" y="31844"/>
                </a:cubicBezTo>
                <a:cubicBezTo>
                  <a:pt x="30261" y="32070"/>
                  <a:pt x="30073" y="32259"/>
                  <a:pt x="29866" y="32259"/>
                </a:cubicBezTo>
                <a:cubicBezTo>
                  <a:pt x="29640" y="32259"/>
                  <a:pt x="29451" y="32070"/>
                  <a:pt x="29451" y="31844"/>
                </a:cubicBezTo>
                <a:cubicBezTo>
                  <a:pt x="29451" y="31618"/>
                  <a:pt x="29640" y="31449"/>
                  <a:pt x="29866" y="31449"/>
                </a:cubicBezTo>
                <a:close/>
                <a:moveTo>
                  <a:pt x="29847" y="20520"/>
                </a:moveTo>
                <a:cubicBezTo>
                  <a:pt x="29621" y="20520"/>
                  <a:pt x="29432" y="20331"/>
                  <a:pt x="29432" y="20086"/>
                </a:cubicBezTo>
                <a:cubicBezTo>
                  <a:pt x="29432" y="19860"/>
                  <a:pt x="29621" y="19672"/>
                  <a:pt x="29847" y="19672"/>
                </a:cubicBezTo>
                <a:cubicBezTo>
                  <a:pt x="30092" y="19672"/>
                  <a:pt x="30280" y="19860"/>
                  <a:pt x="30280" y="20086"/>
                </a:cubicBezTo>
                <a:cubicBezTo>
                  <a:pt x="30280" y="20313"/>
                  <a:pt x="30092" y="20520"/>
                  <a:pt x="29847" y="20520"/>
                </a:cubicBezTo>
                <a:close/>
                <a:moveTo>
                  <a:pt x="29847" y="18541"/>
                </a:moveTo>
                <a:cubicBezTo>
                  <a:pt x="29621" y="18541"/>
                  <a:pt x="29432" y="18353"/>
                  <a:pt x="29432" y="18127"/>
                </a:cubicBezTo>
                <a:cubicBezTo>
                  <a:pt x="29432" y="17901"/>
                  <a:pt x="29621" y="17712"/>
                  <a:pt x="29847" y="17712"/>
                </a:cubicBezTo>
                <a:cubicBezTo>
                  <a:pt x="30092" y="17712"/>
                  <a:pt x="30280" y="17901"/>
                  <a:pt x="30280" y="18127"/>
                </a:cubicBezTo>
                <a:cubicBezTo>
                  <a:pt x="30280" y="18353"/>
                  <a:pt x="30092" y="18541"/>
                  <a:pt x="29847" y="18541"/>
                </a:cubicBezTo>
                <a:close/>
                <a:moveTo>
                  <a:pt x="29847" y="16582"/>
                </a:moveTo>
                <a:cubicBezTo>
                  <a:pt x="29621" y="16582"/>
                  <a:pt x="29432" y="16393"/>
                  <a:pt x="29432" y="16167"/>
                </a:cubicBezTo>
                <a:cubicBezTo>
                  <a:pt x="29432" y="15922"/>
                  <a:pt x="29621" y="15734"/>
                  <a:pt x="29847" y="15734"/>
                </a:cubicBezTo>
                <a:cubicBezTo>
                  <a:pt x="30092" y="15734"/>
                  <a:pt x="30280" y="15922"/>
                  <a:pt x="30280" y="16167"/>
                </a:cubicBezTo>
                <a:cubicBezTo>
                  <a:pt x="30280" y="16393"/>
                  <a:pt x="30092" y="16582"/>
                  <a:pt x="29847" y="16582"/>
                </a:cubicBezTo>
                <a:close/>
                <a:moveTo>
                  <a:pt x="29866" y="13831"/>
                </a:moveTo>
                <a:cubicBezTo>
                  <a:pt x="30054" y="13831"/>
                  <a:pt x="30224" y="14000"/>
                  <a:pt x="30224" y="14208"/>
                </a:cubicBezTo>
                <a:cubicBezTo>
                  <a:pt x="30224" y="14415"/>
                  <a:pt x="30054" y="14566"/>
                  <a:pt x="29866" y="14566"/>
                </a:cubicBezTo>
                <a:cubicBezTo>
                  <a:pt x="29658" y="14566"/>
                  <a:pt x="29489" y="14415"/>
                  <a:pt x="29489" y="14208"/>
                </a:cubicBezTo>
                <a:cubicBezTo>
                  <a:pt x="29489" y="14000"/>
                  <a:pt x="29658" y="13831"/>
                  <a:pt x="29866" y="13831"/>
                </a:cubicBezTo>
                <a:close/>
                <a:moveTo>
                  <a:pt x="29866" y="11871"/>
                </a:moveTo>
                <a:cubicBezTo>
                  <a:pt x="30054" y="11871"/>
                  <a:pt x="30224" y="12041"/>
                  <a:pt x="30224" y="12248"/>
                </a:cubicBezTo>
                <a:cubicBezTo>
                  <a:pt x="30224" y="12436"/>
                  <a:pt x="30054" y="12606"/>
                  <a:pt x="29866" y="12606"/>
                </a:cubicBezTo>
                <a:cubicBezTo>
                  <a:pt x="29658" y="12606"/>
                  <a:pt x="29489" y="12436"/>
                  <a:pt x="29489" y="12248"/>
                </a:cubicBezTo>
                <a:cubicBezTo>
                  <a:pt x="29489" y="12041"/>
                  <a:pt x="29658" y="11871"/>
                  <a:pt x="29866" y="11871"/>
                </a:cubicBezTo>
                <a:close/>
                <a:moveTo>
                  <a:pt x="29866" y="10665"/>
                </a:moveTo>
                <a:cubicBezTo>
                  <a:pt x="29640" y="10665"/>
                  <a:pt x="29470" y="10496"/>
                  <a:pt x="29470" y="10288"/>
                </a:cubicBezTo>
                <a:cubicBezTo>
                  <a:pt x="29470" y="10062"/>
                  <a:pt x="29640" y="9893"/>
                  <a:pt x="29866" y="9893"/>
                </a:cubicBezTo>
                <a:cubicBezTo>
                  <a:pt x="30073" y="9893"/>
                  <a:pt x="30243" y="10062"/>
                  <a:pt x="30243" y="10288"/>
                </a:cubicBezTo>
                <a:cubicBezTo>
                  <a:pt x="30243" y="10496"/>
                  <a:pt x="30073" y="10665"/>
                  <a:pt x="29866" y="10665"/>
                </a:cubicBezTo>
                <a:close/>
                <a:moveTo>
                  <a:pt x="29866" y="8724"/>
                </a:moveTo>
                <a:cubicBezTo>
                  <a:pt x="29640" y="8724"/>
                  <a:pt x="29470" y="8536"/>
                  <a:pt x="29470" y="8329"/>
                </a:cubicBezTo>
                <a:cubicBezTo>
                  <a:pt x="29470" y="8103"/>
                  <a:pt x="29640" y="7933"/>
                  <a:pt x="29866" y="7933"/>
                </a:cubicBezTo>
                <a:cubicBezTo>
                  <a:pt x="30073" y="7933"/>
                  <a:pt x="30243" y="8103"/>
                  <a:pt x="30243" y="8329"/>
                </a:cubicBezTo>
                <a:cubicBezTo>
                  <a:pt x="30243" y="8536"/>
                  <a:pt x="30073" y="8724"/>
                  <a:pt x="29866" y="8724"/>
                </a:cubicBezTo>
                <a:close/>
                <a:moveTo>
                  <a:pt x="29866" y="6727"/>
                </a:moveTo>
                <a:cubicBezTo>
                  <a:pt x="29658" y="6727"/>
                  <a:pt x="29489" y="6557"/>
                  <a:pt x="29489" y="6369"/>
                </a:cubicBezTo>
                <a:cubicBezTo>
                  <a:pt x="29489" y="6162"/>
                  <a:pt x="29658" y="5992"/>
                  <a:pt x="29866" y="5992"/>
                </a:cubicBezTo>
                <a:cubicBezTo>
                  <a:pt x="30054" y="5992"/>
                  <a:pt x="30224" y="6162"/>
                  <a:pt x="30224" y="6369"/>
                </a:cubicBezTo>
                <a:cubicBezTo>
                  <a:pt x="30224" y="6557"/>
                  <a:pt x="30054" y="6727"/>
                  <a:pt x="29866" y="6727"/>
                </a:cubicBezTo>
                <a:close/>
                <a:moveTo>
                  <a:pt x="29866" y="4051"/>
                </a:moveTo>
                <a:cubicBezTo>
                  <a:pt x="30054" y="4051"/>
                  <a:pt x="30205" y="4202"/>
                  <a:pt x="30205" y="4409"/>
                </a:cubicBezTo>
                <a:cubicBezTo>
                  <a:pt x="30205" y="4598"/>
                  <a:pt x="30054" y="4767"/>
                  <a:pt x="29866" y="4767"/>
                </a:cubicBezTo>
                <a:cubicBezTo>
                  <a:pt x="29658" y="4767"/>
                  <a:pt x="29508" y="4598"/>
                  <a:pt x="29508" y="4409"/>
                </a:cubicBezTo>
                <a:cubicBezTo>
                  <a:pt x="29508" y="4202"/>
                  <a:pt x="29658" y="4051"/>
                  <a:pt x="29866" y="4051"/>
                </a:cubicBezTo>
                <a:close/>
                <a:moveTo>
                  <a:pt x="29866" y="2092"/>
                </a:moveTo>
                <a:cubicBezTo>
                  <a:pt x="30054" y="2092"/>
                  <a:pt x="30205" y="2242"/>
                  <a:pt x="30205" y="2450"/>
                </a:cubicBezTo>
                <a:cubicBezTo>
                  <a:pt x="30205" y="2638"/>
                  <a:pt x="30054" y="2789"/>
                  <a:pt x="29866" y="2789"/>
                </a:cubicBezTo>
                <a:cubicBezTo>
                  <a:pt x="29658" y="2789"/>
                  <a:pt x="29508" y="2638"/>
                  <a:pt x="29508" y="2450"/>
                </a:cubicBezTo>
                <a:cubicBezTo>
                  <a:pt x="29508" y="2242"/>
                  <a:pt x="29658" y="2092"/>
                  <a:pt x="29866" y="2092"/>
                </a:cubicBezTo>
                <a:close/>
                <a:moveTo>
                  <a:pt x="29866" y="848"/>
                </a:moveTo>
                <a:cubicBezTo>
                  <a:pt x="29658" y="848"/>
                  <a:pt x="29489" y="679"/>
                  <a:pt x="29489" y="471"/>
                </a:cubicBezTo>
                <a:cubicBezTo>
                  <a:pt x="29489" y="283"/>
                  <a:pt x="29658" y="113"/>
                  <a:pt x="29866" y="113"/>
                </a:cubicBezTo>
                <a:cubicBezTo>
                  <a:pt x="30054" y="113"/>
                  <a:pt x="30224" y="283"/>
                  <a:pt x="30224" y="471"/>
                </a:cubicBezTo>
                <a:cubicBezTo>
                  <a:pt x="30224" y="679"/>
                  <a:pt x="30054" y="848"/>
                  <a:pt x="29866" y="848"/>
                </a:cubicBezTo>
                <a:close/>
                <a:moveTo>
                  <a:pt x="27887" y="34237"/>
                </a:moveTo>
                <a:cubicBezTo>
                  <a:pt x="27642" y="34237"/>
                  <a:pt x="27454" y="34049"/>
                  <a:pt x="27454" y="33804"/>
                </a:cubicBezTo>
                <a:cubicBezTo>
                  <a:pt x="27454" y="33559"/>
                  <a:pt x="27661" y="33352"/>
                  <a:pt x="27887" y="33352"/>
                </a:cubicBezTo>
                <a:cubicBezTo>
                  <a:pt x="28132" y="33352"/>
                  <a:pt x="28339" y="33559"/>
                  <a:pt x="28339" y="33804"/>
                </a:cubicBezTo>
                <a:cubicBezTo>
                  <a:pt x="28339" y="34049"/>
                  <a:pt x="28132" y="34237"/>
                  <a:pt x="27887" y="34237"/>
                </a:cubicBezTo>
                <a:close/>
                <a:moveTo>
                  <a:pt x="27887" y="32278"/>
                </a:moveTo>
                <a:cubicBezTo>
                  <a:pt x="27642" y="32278"/>
                  <a:pt x="27454" y="32070"/>
                  <a:pt x="27454" y="31825"/>
                </a:cubicBezTo>
                <a:cubicBezTo>
                  <a:pt x="27454" y="31599"/>
                  <a:pt x="27661" y="31392"/>
                  <a:pt x="27887" y="31392"/>
                </a:cubicBezTo>
                <a:cubicBezTo>
                  <a:pt x="28132" y="31392"/>
                  <a:pt x="28339" y="31581"/>
                  <a:pt x="28339" y="31825"/>
                </a:cubicBezTo>
                <a:cubicBezTo>
                  <a:pt x="28339" y="32070"/>
                  <a:pt x="28132" y="32278"/>
                  <a:pt x="27887" y="32278"/>
                </a:cubicBezTo>
                <a:close/>
                <a:moveTo>
                  <a:pt x="27906" y="30299"/>
                </a:moveTo>
                <a:cubicBezTo>
                  <a:pt x="27661" y="30299"/>
                  <a:pt x="27473" y="30111"/>
                  <a:pt x="27473" y="29866"/>
                </a:cubicBezTo>
                <a:cubicBezTo>
                  <a:pt x="27473" y="29640"/>
                  <a:pt x="27661" y="29451"/>
                  <a:pt x="27906" y="29451"/>
                </a:cubicBezTo>
                <a:cubicBezTo>
                  <a:pt x="28132" y="29451"/>
                  <a:pt x="28321" y="29640"/>
                  <a:pt x="28321" y="29866"/>
                </a:cubicBezTo>
                <a:cubicBezTo>
                  <a:pt x="28321" y="30111"/>
                  <a:pt x="28132" y="30299"/>
                  <a:pt x="27906" y="30299"/>
                </a:cubicBezTo>
                <a:close/>
                <a:moveTo>
                  <a:pt x="27906" y="28340"/>
                </a:moveTo>
                <a:cubicBezTo>
                  <a:pt x="27661" y="28340"/>
                  <a:pt x="27473" y="28151"/>
                  <a:pt x="27473" y="27906"/>
                </a:cubicBezTo>
                <a:cubicBezTo>
                  <a:pt x="27473" y="27680"/>
                  <a:pt x="27661" y="27492"/>
                  <a:pt x="27906" y="27492"/>
                </a:cubicBezTo>
                <a:cubicBezTo>
                  <a:pt x="28132" y="27492"/>
                  <a:pt x="28321" y="27680"/>
                  <a:pt x="28321" y="27906"/>
                </a:cubicBezTo>
                <a:cubicBezTo>
                  <a:pt x="28321" y="28151"/>
                  <a:pt x="28132" y="28340"/>
                  <a:pt x="27906" y="28340"/>
                </a:cubicBezTo>
                <a:close/>
                <a:moveTo>
                  <a:pt x="27887" y="21632"/>
                </a:moveTo>
                <a:cubicBezTo>
                  <a:pt x="28113" y="21632"/>
                  <a:pt x="28302" y="21820"/>
                  <a:pt x="28302" y="22046"/>
                </a:cubicBezTo>
                <a:cubicBezTo>
                  <a:pt x="28302" y="22272"/>
                  <a:pt x="28113" y="22442"/>
                  <a:pt x="27887" y="22442"/>
                </a:cubicBezTo>
                <a:cubicBezTo>
                  <a:pt x="27680" y="22442"/>
                  <a:pt x="27492" y="22272"/>
                  <a:pt x="27492" y="22046"/>
                </a:cubicBezTo>
                <a:cubicBezTo>
                  <a:pt x="27492" y="21820"/>
                  <a:pt x="27680" y="21632"/>
                  <a:pt x="27887" y="21632"/>
                </a:cubicBezTo>
                <a:close/>
                <a:moveTo>
                  <a:pt x="27887" y="25551"/>
                </a:moveTo>
                <a:cubicBezTo>
                  <a:pt x="28113" y="25551"/>
                  <a:pt x="28302" y="25739"/>
                  <a:pt x="28302" y="25965"/>
                </a:cubicBezTo>
                <a:cubicBezTo>
                  <a:pt x="28302" y="26192"/>
                  <a:pt x="28113" y="26361"/>
                  <a:pt x="27887" y="26361"/>
                </a:cubicBezTo>
                <a:cubicBezTo>
                  <a:pt x="27680" y="26361"/>
                  <a:pt x="27492" y="26192"/>
                  <a:pt x="27492" y="25965"/>
                </a:cubicBezTo>
                <a:cubicBezTo>
                  <a:pt x="27492" y="25739"/>
                  <a:pt x="27680" y="25551"/>
                  <a:pt x="27887" y="25551"/>
                </a:cubicBezTo>
                <a:close/>
                <a:moveTo>
                  <a:pt x="27887" y="23610"/>
                </a:moveTo>
                <a:cubicBezTo>
                  <a:pt x="28113" y="23610"/>
                  <a:pt x="28302" y="23780"/>
                  <a:pt x="28302" y="24006"/>
                </a:cubicBezTo>
                <a:cubicBezTo>
                  <a:pt x="28302" y="24213"/>
                  <a:pt x="28113" y="24401"/>
                  <a:pt x="27887" y="24401"/>
                </a:cubicBezTo>
                <a:cubicBezTo>
                  <a:pt x="27680" y="24401"/>
                  <a:pt x="27492" y="24213"/>
                  <a:pt x="27492" y="24006"/>
                </a:cubicBezTo>
                <a:cubicBezTo>
                  <a:pt x="27492" y="23780"/>
                  <a:pt x="27680" y="23610"/>
                  <a:pt x="27887" y="23610"/>
                </a:cubicBezTo>
                <a:close/>
                <a:moveTo>
                  <a:pt x="27887" y="20501"/>
                </a:moveTo>
                <a:cubicBezTo>
                  <a:pt x="27661" y="20501"/>
                  <a:pt x="27473" y="20313"/>
                  <a:pt x="27473" y="20086"/>
                </a:cubicBezTo>
                <a:cubicBezTo>
                  <a:pt x="27473" y="19842"/>
                  <a:pt x="27661" y="19653"/>
                  <a:pt x="27887" y="19653"/>
                </a:cubicBezTo>
                <a:cubicBezTo>
                  <a:pt x="28132" y="19653"/>
                  <a:pt x="28321" y="19842"/>
                  <a:pt x="28321" y="20086"/>
                </a:cubicBezTo>
                <a:cubicBezTo>
                  <a:pt x="28321" y="20313"/>
                  <a:pt x="28132" y="20501"/>
                  <a:pt x="27887" y="20501"/>
                </a:cubicBezTo>
                <a:close/>
                <a:moveTo>
                  <a:pt x="27887" y="18541"/>
                </a:moveTo>
                <a:cubicBezTo>
                  <a:pt x="27661" y="18541"/>
                  <a:pt x="27473" y="18353"/>
                  <a:pt x="27473" y="18108"/>
                </a:cubicBezTo>
                <a:cubicBezTo>
                  <a:pt x="27473" y="17882"/>
                  <a:pt x="27661" y="17693"/>
                  <a:pt x="27887" y="17693"/>
                </a:cubicBezTo>
                <a:cubicBezTo>
                  <a:pt x="28132" y="17693"/>
                  <a:pt x="28321" y="17882"/>
                  <a:pt x="28321" y="18108"/>
                </a:cubicBezTo>
                <a:cubicBezTo>
                  <a:pt x="28321" y="18353"/>
                  <a:pt x="28132" y="18541"/>
                  <a:pt x="27887" y="18541"/>
                </a:cubicBezTo>
                <a:close/>
                <a:moveTo>
                  <a:pt x="27887" y="16582"/>
                </a:moveTo>
                <a:cubicBezTo>
                  <a:pt x="27661" y="16582"/>
                  <a:pt x="27473" y="16393"/>
                  <a:pt x="27473" y="16148"/>
                </a:cubicBezTo>
                <a:cubicBezTo>
                  <a:pt x="27473" y="15922"/>
                  <a:pt x="27661" y="15734"/>
                  <a:pt x="27887" y="15734"/>
                </a:cubicBezTo>
                <a:cubicBezTo>
                  <a:pt x="28132" y="15734"/>
                  <a:pt x="28321" y="15922"/>
                  <a:pt x="28321" y="16148"/>
                </a:cubicBezTo>
                <a:cubicBezTo>
                  <a:pt x="28321" y="16393"/>
                  <a:pt x="28132" y="16582"/>
                  <a:pt x="27887" y="16582"/>
                </a:cubicBezTo>
                <a:close/>
                <a:moveTo>
                  <a:pt x="27906" y="13831"/>
                </a:moveTo>
                <a:cubicBezTo>
                  <a:pt x="28095" y="13831"/>
                  <a:pt x="28264" y="13981"/>
                  <a:pt x="28264" y="14189"/>
                </a:cubicBezTo>
                <a:cubicBezTo>
                  <a:pt x="28264" y="14396"/>
                  <a:pt x="28095" y="14566"/>
                  <a:pt x="27906" y="14566"/>
                </a:cubicBezTo>
                <a:cubicBezTo>
                  <a:pt x="27699" y="14566"/>
                  <a:pt x="27529" y="14396"/>
                  <a:pt x="27529" y="14189"/>
                </a:cubicBezTo>
                <a:cubicBezTo>
                  <a:pt x="27529" y="13981"/>
                  <a:pt x="27699" y="13831"/>
                  <a:pt x="27906" y="13831"/>
                </a:cubicBezTo>
                <a:close/>
                <a:moveTo>
                  <a:pt x="27887" y="11871"/>
                </a:moveTo>
                <a:cubicBezTo>
                  <a:pt x="28095" y="11871"/>
                  <a:pt x="28264" y="12022"/>
                  <a:pt x="28264" y="12229"/>
                </a:cubicBezTo>
                <a:cubicBezTo>
                  <a:pt x="28264" y="12436"/>
                  <a:pt x="28095" y="12606"/>
                  <a:pt x="27887" y="12606"/>
                </a:cubicBezTo>
                <a:cubicBezTo>
                  <a:pt x="27699" y="12606"/>
                  <a:pt x="27529" y="12436"/>
                  <a:pt x="27529" y="12229"/>
                </a:cubicBezTo>
                <a:cubicBezTo>
                  <a:pt x="27529" y="12022"/>
                  <a:pt x="27699" y="11871"/>
                  <a:pt x="27887" y="11871"/>
                </a:cubicBezTo>
                <a:close/>
                <a:moveTo>
                  <a:pt x="27887" y="10665"/>
                </a:moveTo>
                <a:cubicBezTo>
                  <a:pt x="27680" y="10665"/>
                  <a:pt x="27510" y="10496"/>
                  <a:pt x="27510" y="10269"/>
                </a:cubicBezTo>
                <a:cubicBezTo>
                  <a:pt x="27510" y="10062"/>
                  <a:pt x="27680" y="9893"/>
                  <a:pt x="27887" y="9893"/>
                </a:cubicBezTo>
                <a:cubicBezTo>
                  <a:pt x="28113" y="9893"/>
                  <a:pt x="28283" y="10062"/>
                  <a:pt x="28283" y="10269"/>
                </a:cubicBezTo>
                <a:cubicBezTo>
                  <a:pt x="28283" y="10496"/>
                  <a:pt x="28113" y="10665"/>
                  <a:pt x="27887" y="10665"/>
                </a:cubicBezTo>
                <a:close/>
                <a:moveTo>
                  <a:pt x="27887" y="8706"/>
                </a:moveTo>
                <a:cubicBezTo>
                  <a:pt x="27680" y="8706"/>
                  <a:pt x="27510" y="8536"/>
                  <a:pt x="27510" y="8310"/>
                </a:cubicBezTo>
                <a:cubicBezTo>
                  <a:pt x="27510" y="8103"/>
                  <a:pt x="27680" y="7914"/>
                  <a:pt x="27887" y="7914"/>
                </a:cubicBezTo>
                <a:cubicBezTo>
                  <a:pt x="28113" y="7914"/>
                  <a:pt x="28283" y="8103"/>
                  <a:pt x="28283" y="8310"/>
                </a:cubicBezTo>
                <a:cubicBezTo>
                  <a:pt x="28283" y="8536"/>
                  <a:pt x="28113" y="8706"/>
                  <a:pt x="27887" y="8706"/>
                </a:cubicBezTo>
                <a:close/>
                <a:moveTo>
                  <a:pt x="27887" y="6727"/>
                </a:moveTo>
                <a:cubicBezTo>
                  <a:pt x="27699" y="6727"/>
                  <a:pt x="27529" y="6557"/>
                  <a:pt x="27529" y="6350"/>
                </a:cubicBezTo>
                <a:cubicBezTo>
                  <a:pt x="27529" y="6162"/>
                  <a:pt x="27699" y="5992"/>
                  <a:pt x="27887" y="5992"/>
                </a:cubicBezTo>
                <a:cubicBezTo>
                  <a:pt x="28095" y="5992"/>
                  <a:pt x="28264" y="6162"/>
                  <a:pt x="28264" y="6350"/>
                </a:cubicBezTo>
                <a:cubicBezTo>
                  <a:pt x="28264" y="6557"/>
                  <a:pt x="28095" y="6727"/>
                  <a:pt x="27887" y="6727"/>
                </a:cubicBezTo>
                <a:close/>
                <a:moveTo>
                  <a:pt x="27887" y="4767"/>
                </a:moveTo>
                <a:cubicBezTo>
                  <a:pt x="27699" y="4767"/>
                  <a:pt x="27529" y="4598"/>
                  <a:pt x="27529" y="4391"/>
                </a:cubicBezTo>
                <a:cubicBezTo>
                  <a:pt x="27529" y="4183"/>
                  <a:pt x="27699" y="4033"/>
                  <a:pt x="27887" y="4033"/>
                </a:cubicBezTo>
                <a:cubicBezTo>
                  <a:pt x="28095" y="4033"/>
                  <a:pt x="28264" y="4183"/>
                  <a:pt x="28264" y="4391"/>
                </a:cubicBezTo>
                <a:cubicBezTo>
                  <a:pt x="28264" y="4598"/>
                  <a:pt x="28095" y="4767"/>
                  <a:pt x="27887" y="4767"/>
                </a:cubicBezTo>
                <a:close/>
                <a:moveTo>
                  <a:pt x="27887" y="2808"/>
                </a:moveTo>
                <a:cubicBezTo>
                  <a:pt x="27699" y="2808"/>
                  <a:pt x="27529" y="2638"/>
                  <a:pt x="27529" y="2431"/>
                </a:cubicBezTo>
                <a:cubicBezTo>
                  <a:pt x="27529" y="2224"/>
                  <a:pt x="27699" y="2054"/>
                  <a:pt x="27887" y="2054"/>
                </a:cubicBezTo>
                <a:cubicBezTo>
                  <a:pt x="28095" y="2054"/>
                  <a:pt x="28264" y="2224"/>
                  <a:pt x="28264" y="2431"/>
                </a:cubicBezTo>
                <a:cubicBezTo>
                  <a:pt x="28264" y="2638"/>
                  <a:pt x="28095" y="2808"/>
                  <a:pt x="27887" y="2808"/>
                </a:cubicBezTo>
                <a:close/>
                <a:moveTo>
                  <a:pt x="27887" y="829"/>
                </a:moveTo>
                <a:cubicBezTo>
                  <a:pt x="27699" y="829"/>
                  <a:pt x="27529" y="679"/>
                  <a:pt x="27529" y="471"/>
                </a:cubicBezTo>
                <a:cubicBezTo>
                  <a:pt x="27529" y="264"/>
                  <a:pt x="27699" y="113"/>
                  <a:pt x="27887" y="113"/>
                </a:cubicBezTo>
                <a:cubicBezTo>
                  <a:pt x="28095" y="113"/>
                  <a:pt x="28264" y="264"/>
                  <a:pt x="28264" y="471"/>
                </a:cubicBezTo>
                <a:cubicBezTo>
                  <a:pt x="28264" y="679"/>
                  <a:pt x="28095" y="829"/>
                  <a:pt x="27887" y="829"/>
                </a:cubicBezTo>
                <a:close/>
                <a:moveTo>
                  <a:pt x="25928" y="34237"/>
                </a:moveTo>
                <a:cubicBezTo>
                  <a:pt x="25683" y="34237"/>
                  <a:pt x="25494" y="34030"/>
                  <a:pt x="25494" y="33785"/>
                </a:cubicBezTo>
                <a:cubicBezTo>
                  <a:pt x="25494" y="33540"/>
                  <a:pt x="25683" y="33352"/>
                  <a:pt x="25928" y="33352"/>
                </a:cubicBezTo>
                <a:cubicBezTo>
                  <a:pt x="26173" y="33352"/>
                  <a:pt x="26380" y="33540"/>
                  <a:pt x="26380" y="33785"/>
                </a:cubicBezTo>
                <a:cubicBezTo>
                  <a:pt x="26380" y="34030"/>
                  <a:pt x="26173" y="34237"/>
                  <a:pt x="25928" y="34237"/>
                </a:cubicBezTo>
                <a:close/>
                <a:moveTo>
                  <a:pt x="25928" y="32259"/>
                </a:moveTo>
                <a:cubicBezTo>
                  <a:pt x="25701" y="32259"/>
                  <a:pt x="25513" y="32070"/>
                  <a:pt x="25513" y="31825"/>
                </a:cubicBezTo>
                <a:cubicBezTo>
                  <a:pt x="25513" y="31599"/>
                  <a:pt x="25701" y="31392"/>
                  <a:pt x="25928" y="31392"/>
                </a:cubicBezTo>
                <a:cubicBezTo>
                  <a:pt x="26173" y="31392"/>
                  <a:pt x="26361" y="31599"/>
                  <a:pt x="26361" y="31825"/>
                </a:cubicBezTo>
                <a:cubicBezTo>
                  <a:pt x="26361" y="32070"/>
                  <a:pt x="26173" y="32259"/>
                  <a:pt x="25928" y="32259"/>
                </a:cubicBezTo>
                <a:close/>
                <a:moveTo>
                  <a:pt x="25928" y="30299"/>
                </a:moveTo>
                <a:cubicBezTo>
                  <a:pt x="25701" y="30299"/>
                  <a:pt x="25513" y="30111"/>
                  <a:pt x="25513" y="29866"/>
                </a:cubicBezTo>
                <a:cubicBezTo>
                  <a:pt x="25513" y="29621"/>
                  <a:pt x="25701" y="29432"/>
                  <a:pt x="25928" y="29432"/>
                </a:cubicBezTo>
                <a:cubicBezTo>
                  <a:pt x="26173" y="29432"/>
                  <a:pt x="26361" y="29621"/>
                  <a:pt x="26361" y="29866"/>
                </a:cubicBezTo>
                <a:cubicBezTo>
                  <a:pt x="26361" y="30111"/>
                  <a:pt x="26173" y="30299"/>
                  <a:pt x="25928" y="30299"/>
                </a:cubicBezTo>
                <a:close/>
                <a:moveTo>
                  <a:pt x="25928" y="28321"/>
                </a:moveTo>
                <a:cubicBezTo>
                  <a:pt x="25701" y="28321"/>
                  <a:pt x="25513" y="28132"/>
                  <a:pt x="25513" y="27906"/>
                </a:cubicBezTo>
                <a:cubicBezTo>
                  <a:pt x="25513" y="27680"/>
                  <a:pt x="25701" y="27473"/>
                  <a:pt x="25928" y="27473"/>
                </a:cubicBezTo>
                <a:cubicBezTo>
                  <a:pt x="26173" y="27473"/>
                  <a:pt x="26361" y="27661"/>
                  <a:pt x="26361" y="27906"/>
                </a:cubicBezTo>
                <a:cubicBezTo>
                  <a:pt x="26361" y="28132"/>
                  <a:pt x="26173" y="28321"/>
                  <a:pt x="25928" y="28321"/>
                </a:cubicBezTo>
                <a:close/>
                <a:moveTo>
                  <a:pt x="25928" y="26380"/>
                </a:moveTo>
                <a:cubicBezTo>
                  <a:pt x="25701" y="26380"/>
                  <a:pt x="25513" y="26192"/>
                  <a:pt x="25513" y="25947"/>
                </a:cubicBezTo>
                <a:cubicBezTo>
                  <a:pt x="25513" y="25720"/>
                  <a:pt x="25701" y="25532"/>
                  <a:pt x="25928" y="25532"/>
                </a:cubicBezTo>
                <a:cubicBezTo>
                  <a:pt x="26173" y="25532"/>
                  <a:pt x="26361" y="25720"/>
                  <a:pt x="26361" y="25947"/>
                </a:cubicBezTo>
                <a:cubicBezTo>
                  <a:pt x="26361" y="26192"/>
                  <a:pt x="26173" y="26380"/>
                  <a:pt x="25928" y="26380"/>
                </a:cubicBezTo>
                <a:close/>
                <a:moveTo>
                  <a:pt x="25928" y="19653"/>
                </a:moveTo>
                <a:cubicBezTo>
                  <a:pt x="26173" y="19653"/>
                  <a:pt x="26361" y="19842"/>
                  <a:pt x="26361" y="20068"/>
                </a:cubicBezTo>
                <a:cubicBezTo>
                  <a:pt x="26361" y="20313"/>
                  <a:pt x="26173" y="20482"/>
                  <a:pt x="25928" y="20482"/>
                </a:cubicBezTo>
                <a:cubicBezTo>
                  <a:pt x="25701" y="20482"/>
                  <a:pt x="25513" y="20313"/>
                  <a:pt x="25513" y="20068"/>
                </a:cubicBezTo>
                <a:cubicBezTo>
                  <a:pt x="25513" y="19842"/>
                  <a:pt x="25701" y="19653"/>
                  <a:pt x="25928" y="19653"/>
                </a:cubicBezTo>
                <a:close/>
                <a:moveTo>
                  <a:pt x="25928" y="22442"/>
                </a:moveTo>
                <a:cubicBezTo>
                  <a:pt x="25720" y="22442"/>
                  <a:pt x="25532" y="22253"/>
                  <a:pt x="25532" y="22027"/>
                </a:cubicBezTo>
                <a:cubicBezTo>
                  <a:pt x="25532" y="21801"/>
                  <a:pt x="25720" y="21632"/>
                  <a:pt x="25928" y="21632"/>
                </a:cubicBezTo>
                <a:cubicBezTo>
                  <a:pt x="26154" y="21632"/>
                  <a:pt x="26342" y="21801"/>
                  <a:pt x="26342" y="22027"/>
                </a:cubicBezTo>
                <a:cubicBezTo>
                  <a:pt x="26342" y="22253"/>
                  <a:pt x="26154" y="22442"/>
                  <a:pt x="25928" y="22442"/>
                </a:cubicBezTo>
                <a:close/>
                <a:moveTo>
                  <a:pt x="25928" y="24401"/>
                </a:moveTo>
                <a:cubicBezTo>
                  <a:pt x="25701" y="24401"/>
                  <a:pt x="25532" y="24213"/>
                  <a:pt x="25532" y="23987"/>
                </a:cubicBezTo>
                <a:cubicBezTo>
                  <a:pt x="25532" y="23761"/>
                  <a:pt x="25701" y="23572"/>
                  <a:pt x="25928" y="23572"/>
                </a:cubicBezTo>
                <a:cubicBezTo>
                  <a:pt x="26154" y="23572"/>
                  <a:pt x="26342" y="23761"/>
                  <a:pt x="26342" y="23987"/>
                </a:cubicBezTo>
                <a:cubicBezTo>
                  <a:pt x="26342" y="24213"/>
                  <a:pt x="26154" y="24401"/>
                  <a:pt x="25928" y="24401"/>
                </a:cubicBezTo>
                <a:close/>
                <a:moveTo>
                  <a:pt x="25928" y="18523"/>
                </a:moveTo>
                <a:cubicBezTo>
                  <a:pt x="25701" y="18523"/>
                  <a:pt x="25513" y="18334"/>
                  <a:pt x="25513" y="18108"/>
                </a:cubicBezTo>
                <a:cubicBezTo>
                  <a:pt x="25513" y="17882"/>
                  <a:pt x="25701" y="17693"/>
                  <a:pt x="25928" y="17693"/>
                </a:cubicBezTo>
                <a:cubicBezTo>
                  <a:pt x="26173" y="17693"/>
                  <a:pt x="26361" y="17882"/>
                  <a:pt x="26361" y="18108"/>
                </a:cubicBezTo>
                <a:cubicBezTo>
                  <a:pt x="26361" y="18334"/>
                  <a:pt x="26173" y="18523"/>
                  <a:pt x="25928" y="18523"/>
                </a:cubicBezTo>
                <a:close/>
                <a:moveTo>
                  <a:pt x="25928" y="16582"/>
                </a:moveTo>
                <a:cubicBezTo>
                  <a:pt x="25701" y="16582"/>
                  <a:pt x="25513" y="16374"/>
                  <a:pt x="25513" y="16148"/>
                </a:cubicBezTo>
                <a:cubicBezTo>
                  <a:pt x="25513" y="15903"/>
                  <a:pt x="25701" y="15715"/>
                  <a:pt x="25928" y="15715"/>
                </a:cubicBezTo>
                <a:cubicBezTo>
                  <a:pt x="26173" y="15715"/>
                  <a:pt x="26361" y="15903"/>
                  <a:pt x="26361" y="16148"/>
                </a:cubicBezTo>
                <a:cubicBezTo>
                  <a:pt x="26361" y="16374"/>
                  <a:pt x="26173" y="16582"/>
                  <a:pt x="25928" y="16582"/>
                </a:cubicBezTo>
                <a:close/>
                <a:moveTo>
                  <a:pt x="25928" y="14584"/>
                </a:moveTo>
                <a:cubicBezTo>
                  <a:pt x="25701" y="14584"/>
                  <a:pt x="25532" y="14415"/>
                  <a:pt x="25532" y="14189"/>
                </a:cubicBezTo>
                <a:cubicBezTo>
                  <a:pt x="25532" y="13963"/>
                  <a:pt x="25701" y="13793"/>
                  <a:pt x="25928" y="13793"/>
                </a:cubicBezTo>
                <a:cubicBezTo>
                  <a:pt x="26154" y="13793"/>
                  <a:pt x="26342" y="13963"/>
                  <a:pt x="26342" y="14189"/>
                </a:cubicBezTo>
                <a:cubicBezTo>
                  <a:pt x="26342" y="14415"/>
                  <a:pt x="26154" y="14584"/>
                  <a:pt x="25928" y="14584"/>
                </a:cubicBezTo>
                <a:close/>
                <a:moveTo>
                  <a:pt x="25928" y="12606"/>
                </a:moveTo>
                <a:cubicBezTo>
                  <a:pt x="25720" y="12606"/>
                  <a:pt x="25551" y="12436"/>
                  <a:pt x="25551" y="12229"/>
                </a:cubicBezTo>
                <a:cubicBezTo>
                  <a:pt x="25551" y="12022"/>
                  <a:pt x="25720" y="11833"/>
                  <a:pt x="25928" y="11833"/>
                </a:cubicBezTo>
                <a:cubicBezTo>
                  <a:pt x="26154" y="11833"/>
                  <a:pt x="26323" y="12022"/>
                  <a:pt x="26323" y="12229"/>
                </a:cubicBezTo>
                <a:cubicBezTo>
                  <a:pt x="26323" y="12436"/>
                  <a:pt x="26154" y="12606"/>
                  <a:pt x="25928" y="12606"/>
                </a:cubicBezTo>
                <a:close/>
                <a:moveTo>
                  <a:pt x="25928" y="10665"/>
                </a:moveTo>
                <a:cubicBezTo>
                  <a:pt x="25720" y="10665"/>
                  <a:pt x="25551" y="10477"/>
                  <a:pt x="25551" y="10269"/>
                </a:cubicBezTo>
                <a:cubicBezTo>
                  <a:pt x="25551" y="10043"/>
                  <a:pt x="25720" y="9874"/>
                  <a:pt x="25928" y="9874"/>
                </a:cubicBezTo>
                <a:cubicBezTo>
                  <a:pt x="26154" y="9874"/>
                  <a:pt x="26323" y="10043"/>
                  <a:pt x="26323" y="10269"/>
                </a:cubicBezTo>
                <a:cubicBezTo>
                  <a:pt x="26323" y="10477"/>
                  <a:pt x="26154" y="10665"/>
                  <a:pt x="25928" y="10665"/>
                </a:cubicBezTo>
                <a:close/>
                <a:moveTo>
                  <a:pt x="25928" y="8706"/>
                </a:moveTo>
                <a:cubicBezTo>
                  <a:pt x="25720" y="8706"/>
                  <a:pt x="25551" y="8536"/>
                  <a:pt x="25551" y="8310"/>
                </a:cubicBezTo>
                <a:cubicBezTo>
                  <a:pt x="25551" y="8103"/>
                  <a:pt x="25720" y="7914"/>
                  <a:pt x="25928" y="7914"/>
                </a:cubicBezTo>
                <a:cubicBezTo>
                  <a:pt x="26154" y="7914"/>
                  <a:pt x="26323" y="8084"/>
                  <a:pt x="26323" y="8310"/>
                </a:cubicBezTo>
                <a:cubicBezTo>
                  <a:pt x="26323" y="8536"/>
                  <a:pt x="26154" y="8706"/>
                  <a:pt x="25928" y="8706"/>
                </a:cubicBezTo>
                <a:close/>
                <a:moveTo>
                  <a:pt x="25928" y="6727"/>
                </a:moveTo>
                <a:cubicBezTo>
                  <a:pt x="25720" y="6727"/>
                  <a:pt x="25551" y="6557"/>
                  <a:pt x="25551" y="6350"/>
                </a:cubicBezTo>
                <a:cubicBezTo>
                  <a:pt x="25551" y="6143"/>
                  <a:pt x="25720" y="5954"/>
                  <a:pt x="25928" y="5954"/>
                </a:cubicBezTo>
                <a:cubicBezTo>
                  <a:pt x="26154" y="5954"/>
                  <a:pt x="26323" y="6143"/>
                  <a:pt x="26323" y="6350"/>
                </a:cubicBezTo>
                <a:cubicBezTo>
                  <a:pt x="26323" y="6557"/>
                  <a:pt x="26154" y="6727"/>
                  <a:pt x="25928" y="6727"/>
                </a:cubicBezTo>
                <a:close/>
                <a:moveTo>
                  <a:pt x="25928" y="4767"/>
                </a:moveTo>
                <a:cubicBezTo>
                  <a:pt x="25739" y="4767"/>
                  <a:pt x="25570" y="4598"/>
                  <a:pt x="25570" y="4391"/>
                </a:cubicBezTo>
                <a:cubicBezTo>
                  <a:pt x="25570" y="4183"/>
                  <a:pt x="25720" y="4014"/>
                  <a:pt x="25928" y="4014"/>
                </a:cubicBezTo>
                <a:cubicBezTo>
                  <a:pt x="26135" y="4014"/>
                  <a:pt x="26304" y="4183"/>
                  <a:pt x="26304" y="4391"/>
                </a:cubicBezTo>
                <a:cubicBezTo>
                  <a:pt x="26304" y="4598"/>
                  <a:pt x="26135" y="4767"/>
                  <a:pt x="25928" y="4767"/>
                </a:cubicBezTo>
                <a:close/>
                <a:moveTo>
                  <a:pt x="25928" y="2789"/>
                </a:moveTo>
                <a:cubicBezTo>
                  <a:pt x="25739" y="2789"/>
                  <a:pt x="25570" y="2638"/>
                  <a:pt x="25570" y="2431"/>
                </a:cubicBezTo>
                <a:cubicBezTo>
                  <a:pt x="25570" y="2224"/>
                  <a:pt x="25720" y="2054"/>
                  <a:pt x="25928" y="2054"/>
                </a:cubicBezTo>
                <a:cubicBezTo>
                  <a:pt x="26135" y="2054"/>
                  <a:pt x="26304" y="2224"/>
                  <a:pt x="26304" y="2431"/>
                </a:cubicBezTo>
                <a:cubicBezTo>
                  <a:pt x="26304" y="2638"/>
                  <a:pt x="26135" y="2789"/>
                  <a:pt x="25928" y="2789"/>
                </a:cubicBezTo>
                <a:close/>
                <a:moveTo>
                  <a:pt x="25928" y="829"/>
                </a:moveTo>
                <a:cubicBezTo>
                  <a:pt x="25739" y="829"/>
                  <a:pt x="25570" y="660"/>
                  <a:pt x="25570" y="471"/>
                </a:cubicBezTo>
                <a:cubicBezTo>
                  <a:pt x="25570" y="264"/>
                  <a:pt x="25720" y="94"/>
                  <a:pt x="25928" y="94"/>
                </a:cubicBezTo>
                <a:cubicBezTo>
                  <a:pt x="26135" y="94"/>
                  <a:pt x="26304" y="264"/>
                  <a:pt x="26304" y="471"/>
                </a:cubicBezTo>
                <a:cubicBezTo>
                  <a:pt x="26304" y="660"/>
                  <a:pt x="26135" y="829"/>
                  <a:pt x="25928" y="829"/>
                </a:cubicBezTo>
                <a:close/>
                <a:moveTo>
                  <a:pt x="23968" y="32278"/>
                </a:moveTo>
                <a:cubicBezTo>
                  <a:pt x="23723" y="32278"/>
                  <a:pt x="23535" y="32070"/>
                  <a:pt x="23535" y="31825"/>
                </a:cubicBezTo>
                <a:cubicBezTo>
                  <a:pt x="23535" y="31581"/>
                  <a:pt x="23723" y="31373"/>
                  <a:pt x="23968" y="31373"/>
                </a:cubicBezTo>
                <a:cubicBezTo>
                  <a:pt x="24213" y="31373"/>
                  <a:pt x="24420" y="31581"/>
                  <a:pt x="24420" y="31825"/>
                </a:cubicBezTo>
                <a:cubicBezTo>
                  <a:pt x="24420" y="32070"/>
                  <a:pt x="24213" y="32278"/>
                  <a:pt x="23968" y="32278"/>
                </a:cubicBezTo>
                <a:close/>
                <a:moveTo>
                  <a:pt x="23968" y="30299"/>
                </a:moveTo>
                <a:cubicBezTo>
                  <a:pt x="23723" y="30299"/>
                  <a:pt x="23535" y="30111"/>
                  <a:pt x="23535" y="29866"/>
                </a:cubicBezTo>
                <a:cubicBezTo>
                  <a:pt x="23535" y="29621"/>
                  <a:pt x="23723" y="29432"/>
                  <a:pt x="23968" y="29432"/>
                </a:cubicBezTo>
                <a:cubicBezTo>
                  <a:pt x="24213" y="29432"/>
                  <a:pt x="24420" y="29621"/>
                  <a:pt x="24420" y="29866"/>
                </a:cubicBezTo>
                <a:cubicBezTo>
                  <a:pt x="24420" y="30111"/>
                  <a:pt x="24213" y="30299"/>
                  <a:pt x="23968" y="30299"/>
                </a:cubicBezTo>
                <a:close/>
                <a:moveTo>
                  <a:pt x="23968" y="28321"/>
                </a:moveTo>
                <a:cubicBezTo>
                  <a:pt x="23742" y="28321"/>
                  <a:pt x="23553" y="28132"/>
                  <a:pt x="23553" y="27906"/>
                </a:cubicBezTo>
                <a:cubicBezTo>
                  <a:pt x="23553" y="27661"/>
                  <a:pt x="23742" y="27473"/>
                  <a:pt x="23968" y="27473"/>
                </a:cubicBezTo>
                <a:cubicBezTo>
                  <a:pt x="24213" y="27473"/>
                  <a:pt x="24401" y="27661"/>
                  <a:pt x="24401" y="27906"/>
                </a:cubicBezTo>
                <a:cubicBezTo>
                  <a:pt x="24401" y="28132"/>
                  <a:pt x="24213" y="28321"/>
                  <a:pt x="23968" y="28321"/>
                </a:cubicBezTo>
                <a:close/>
                <a:moveTo>
                  <a:pt x="23968" y="26380"/>
                </a:moveTo>
                <a:cubicBezTo>
                  <a:pt x="23742" y="26380"/>
                  <a:pt x="23553" y="26192"/>
                  <a:pt x="23553" y="25947"/>
                </a:cubicBezTo>
                <a:cubicBezTo>
                  <a:pt x="23553" y="25720"/>
                  <a:pt x="23742" y="25532"/>
                  <a:pt x="23968" y="25532"/>
                </a:cubicBezTo>
                <a:cubicBezTo>
                  <a:pt x="24213" y="25532"/>
                  <a:pt x="24401" y="25720"/>
                  <a:pt x="24401" y="25947"/>
                </a:cubicBezTo>
                <a:cubicBezTo>
                  <a:pt x="24401" y="26192"/>
                  <a:pt x="24213" y="26380"/>
                  <a:pt x="23968" y="26380"/>
                </a:cubicBezTo>
                <a:close/>
                <a:moveTo>
                  <a:pt x="23968" y="24401"/>
                </a:moveTo>
                <a:cubicBezTo>
                  <a:pt x="23742" y="24401"/>
                  <a:pt x="23553" y="24213"/>
                  <a:pt x="23553" y="23987"/>
                </a:cubicBezTo>
                <a:cubicBezTo>
                  <a:pt x="23553" y="23761"/>
                  <a:pt x="23742" y="23572"/>
                  <a:pt x="23968" y="23572"/>
                </a:cubicBezTo>
                <a:cubicBezTo>
                  <a:pt x="24213" y="23572"/>
                  <a:pt x="24401" y="23761"/>
                  <a:pt x="24401" y="23987"/>
                </a:cubicBezTo>
                <a:cubicBezTo>
                  <a:pt x="24401" y="24213"/>
                  <a:pt x="24213" y="24401"/>
                  <a:pt x="23968" y="24401"/>
                </a:cubicBezTo>
                <a:close/>
                <a:moveTo>
                  <a:pt x="23968" y="22461"/>
                </a:moveTo>
                <a:cubicBezTo>
                  <a:pt x="23742" y="22461"/>
                  <a:pt x="23553" y="22253"/>
                  <a:pt x="23553" y="22027"/>
                </a:cubicBezTo>
                <a:cubicBezTo>
                  <a:pt x="23553" y="21782"/>
                  <a:pt x="23742" y="21594"/>
                  <a:pt x="23968" y="21594"/>
                </a:cubicBezTo>
                <a:cubicBezTo>
                  <a:pt x="24213" y="21594"/>
                  <a:pt x="24401" y="21782"/>
                  <a:pt x="24401" y="22027"/>
                </a:cubicBezTo>
                <a:cubicBezTo>
                  <a:pt x="24401" y="22253"/>
                  <a:pt x="24213" y="22461"/>
                  <a:pt x="23968" y="22461"/>
                </a:cubicBezTo>
                <a:close/>
                <a:moveTo>
                  <a:pt x="23968" y="20482"/>
                </a:moveTo>
                <a:cubicBezTo>
                  <a:pt x="23742" y="20482"/>
                  <a:pt x="23553" y="20294"/>
                  <a:pt x="23553" y="20068"/>
                </a:cubicBezTo>
                <a:cubicBezTo>
                  <a:pt x="23553" y="19842"/>
                  <a:pt x="23742" y="19653"/>
                  <a:pt x="23968" y="19653"/>
                </a:cubicBezTo>
                <a:cubicBezTo>
                  <a:pt x="24194" y="19653"/>
                  <a:pt x="24382" y="19842"/>
                  <a:pt x="24382" y="20068"/>
                </a:cubicBezTo>
                <a:cubicBezTo>
                  <a:pt x="24382" y="20294"/>
                  <a:pt x="24194" y="20482"/>
                  <a:pt x="23968" y="20482"/>
                </a:cubicBezTo>
                <a:close/>
                <a:moveTo>
                  <a:pt x="23968" y="18504"/>
                </a:moveTo>
                <a:cubicBezTo>
                  <a:pt x="23742" y="18504"/>
                  <a:pt x="23553" y="18315"/>
                  <a:pt x="23553" y="18089"/>
                </a:cubicBezTo>
                <a:cubicBezTo>
                  <a:pt x="23553" y="17863"/>
                  <a:pt x="23742" y="17693"/>
                  <a:pt x="23968" y="17693"/>
                </a:cubicBezTo>
                <a:cubicBezTo>
                  <a:pt x="24194" y="17693"/>
                  <a:pt x="24382" y="17863"/>
                  <a:pt x="24382" y="18089"/>
                </a:cubicBezTo>
                <a:cubicBezTo>
                  <a:pt x="24382" y="18315"/>
                  <a:pt x="24194" y="18504"/>
                  <a:pt x="23968" y="18504"/>
                </a:cubicBezTo>
                <a:close/>
                <a:moveTo>
                  <a:pt x="23968" y="16544"/>
                </a:moveTo>
                <a:cubicBezTo>
                  <a:pt x="23742" y="16544"/>
                  <a:pt x="23553" y="16374"/>
                  <a:pt x="23553" y="16148"/>
                </a:cubicBezTo>
                <a:cubicBezTo>
                  <a:pt x="23553" y="15903"/>
                  <a:pt x="23742" y="15734"/>
                  <a:pt x="23968" y="15734"/>
                </a:cubicBezTo>
                <a:cubicBezTo>
                  <a:pt x="24194" y="15734"/>
                  <a:pt x="24382" y="15903"/>
                  <a:pt x="24382" y="16148"/>
                </a:cubicBezTo>
                <a:cubicBezTo>
                  <a:pt x="24382" y="16374"/>
                  <a:pt x="24194" y="16544"/>
                  <a:pt x="23968" y="16544"/>
                </a:cubicBezTo>
                <a:close/>
                <a:moveTo>
                  <a:pt x="23968" y="14584"/>
                </a:moveTo>
                <a:cubicBezTo>
                  <a:pt x="23742" y="14584"/>
                  <a:pt x="23572" y="14396"/>
                  <a:pt x="23572" y="14189"/>
                </a:cubicBezTo>
                <a:cubicBezTo>
                  <a:pt x="23572" y="13963"/>
                  <a:pt x="23742" y="13774"/>
                  <a:pt x="23968" y="13774"/>
                </a:cubicBezTo>
                <a:cubicBezTo>
                  <a:pt x="24194" y="13774"/>
                  <a:pt x="24382" y="13963"/>
                  <a:pt x="24382" y="14189"/>
                </a:cubicBezTo>
                <a:cubicBezTo>
                  <a:pt x="24382" y="14415"/>
                  <a:pt x="24194" y="14584"/>
                  <a:pt x="23968" y="14584"/>
                </a:cubicBezTo>
                <a:close/>
                <a:moveTo>
                  <a:pt x="23968" y="12606"/>
                </a:moveTo>
                <a:cubicBezTo>
                  <a:pt x="23761" y="12606"/>
                  <a:pt x="23572" y="12436"/>
                  <a:pt x="23572" y="12210"/>
                </a:cubicBezTo>
                <a:cubicBezTo>
                  <a:pt x="23572" y="12003"/>
                  <a:pt x="23761" y="11815"/>
                  <a:pt x="23968" y="11815"/>
                </a:cubicBezTo>
                <a:cubicBezTo>
                  <a:pt x="24194" y="11815"/>
                  <a:pt x="24364" y="12003"/>
                  <a:pt x="24364" y="12210"/>
                </a:cubicBezTo>
                <a:cubicBezTo>
                  <a:pt x="24364" y="12436"/>
                  <a:pt x="24194" y="12606"/>
                  <a:pt x="23968" y="12606"/>
                </a:cubicBezTo>
                <a:close/>
                <a:moveTo>
                  <a:pt x="23968" y="10646"/>
                </a:moveTo>
                <a:cubicBezTo>
                  <a:pt x="23761" y="10646"/>
                  <a:pt x="23572" y="10477"/>
                  <a:pt x="23572" y="10269"/>
                </a:cubicBezTo>
                <a:cubicBezTo>
                  <a:pt x="23572" y="10043"/>
                  <a:pt x="23761" y="9874"/>
                  <a:pt x="23968" y="9874"/>
                </a:cubicBezTo>
                <a:cubicBezTo>
                  <a:pt x="24194" y="9874"/>
                  <a:pt x="24364" y="10043"/>
                  <a:pt x="24364" y="10269"/>
                </a:cubicBezTo>
                <a:cubicBezTo>
                  <a:pt x="24364" y="10477"/>
                  <a:pt x="24194" y="10646"/>
                  <a:pt x="23968" y="10646"/>
                </a:cubicBezTo>
                <a:close/>
                <a:moveTo>
                  <a:pt x="23968" y="8706"/>
                </a:moveTo>
                <a:cubicBezTo>
                  <a:pt x="23761" y="8706"/>
                  <a:pt x="23572" y="8517"/>
                  <a:pt x="23572" y="8310"/>
                </a:cubicBezTo>
                <a:cubicBezTo>
                  <a:pt x="23572" y="8084"/>
                  <a:pt x="23761" y="7914"/>
                  <a:pt x="23968" y="7914"/>
                </a:cubicBezTo>
                <a:cubicBezTo>
                  <a:pt x="24194" y="7914"/>
                  <a:pt x="24364" y="8084"/>
                  <a:pt x="24364" y="8310"/>
                </a:cubicBezTo>
                <a:cubicBezTo>
                  <a:pt x="24364" y="8517"/>
                  <a:pt x="24194" y="8706"/>
                  <a:pt x="23968" y="8706"/>
                </a:cubicBezTo>
                <a:close/>
                <a:moveTo>
                  <a:pt x="23968" y="6708"/>
                </a:moveTo>
                <a:cubicBezTo>
                  <a:pt x="23780" y="6708"/>
                  <a:pt x="23610" y="6539"/>
                  <a:pt x="23610" y="6350"/>
                </a:cubicBezTo>
                <a:cubicBezTo>
                  <a:pt x="23610" y="6143"/>
                  <a:pt x="23780" y="5973"/>
                  <a:pt x="23968" y="5973"/>
                </a:cubicBezTo>
                <a:cubicBezTo>
                  <a:pt x="24175" y="5973"/>
                  <a:pt x="24345" y="6143"/>
                  <a:pt x="24345" y="6350"/>
                </a:cubicBezTo>
                <a:cubicBezTo>
                  <a:pt x="24345" y="6539"/>
                  <a:pt x="24175" y="6708"/>
                  <a:pt x="23968" y="6708"/>
                </a:cubicBezTo>
                <a:close/>
                <a:moveTo>
                  <a:pt x="23968" y="4749"/>
                </a:moveTo>
                <a:cubicBezTo>
                  <a:pt x="23780" y="4749"/>
                  <a:pt x="23610" y="4579"/>
                  <a:pt x="23610" y="4391"/>
                </a:cubicBezTo>
                <a:cubicBezTo>
                  <a:pt x="23610" y="4183"/>
                  <a:pt x="23780" y="4014"/>
                  <a:pt x="23968" y="4014"/>
                </a:cubicBezTo>
                <a:cubicBezTo>
                  <a:pt x="24175" y="4014"/>
                  <a:pt x="24345" y="4183"/>
                  <a:pt x="24345" y="4391"/>
                </a:cubicBezTo>
                <a:cubicBezTo>
                  <a:pt x="24345" y="4579"/>
                  <a:pt x="24175" y="4749"/>
                  <a:pt x="23968" y="4749"/>
                </a:cubicBezTo>
                <a:close/>
                <a:moveTo>
                  <a:pt x="23968" y="2789"/>
                </a:moveTo>
                <a:cubicBezTo>
                  <a:pt x="23780" y="2789"/>
                  <a:pt x="23610" y="2619"/>
                  <a:pt x="23610" y="2412"/>
                </a:cubicBezTo>
                <a:cubicBezTo>
                  <a:pt x="23610" y="2205"/>
                  <a:pt x="23780" y="2054"/>
                  <a:pt x="23968" y="2054"/>
                </a:cubicBezTo>
                <a:cubicBezTo>
                  <a:pt x="24175" y="2054"/>
                  <a:pt x="24345" y="2205"/>
                  <a:pt x="24345" y="2412"/>
                </a:cubicBezTo>
                <a:cubicBezTo>
                  <a:pt x="24345" y="2619"/>
                  <a:pt x="24175" y="2789"/>
                  <a:pt x="23968" y="2789"/>
                </a:cubicBezTo>
                <a:close/>
                <a:moveTo>
                  <a:pt x="23968" y="810"/>
                </a:moveTo>
                <a:cubicBezTo>
                  <a:pt x="23780" y="810"/>
                  <a:pt x="23610" y="660"/>
                  <a:pt x="23610" y="452"/>
                </a:cubicBezTo>
                <a:cubicBezTo>
                  <a:pt x="23610" y="264"/>
                  <a:pt x="23780" y="113"/>
                  <a:pt x="23968" y="113"/>
                </a:cubicBezTo>
                <a:cubicBezTo>
                  <a:pt x="24175" y="113"/>
                  <a:pt x="24326" y="264"/>
                  <a:pt x="24326" y="452"/>
                </a:cubicBezTo>
                <a:cubicBezTo>
                  <a:pt x="24326" y="660"/>
                  <a:pt x="24175" y="810"/>
                  <a:pt x="23968" y="810"/>
                </a:cubicBezTo>
                <a:close/>
                <a:moveTo>
                  <a:pt x="22008" y="55812"/>
                </a:moveTo>
                <a:cubicBezTo>
                  <a:pt x="21763" y="55812"/>
                  <a:pt x="21556" y="55605"/>
                  <a:pt x="21556" y="55341"/>
                </a:cubicBezTo>
                <a:cubicBezTo>
                  <a:pt x="21556" y="55077"/>
                  <a:pt x="21763" y="54870"/>
                  <a:pt x="22008" y="54870"/>
                </a:cubicBezTo>
                <a:cubicBezTo>
                  <a:pt x="22272" y="54870"/>
                  <a:pt x="22479" y="55077"/>
                  <a:pt x="22479" y="55341"/>
                </a:cubicBezTo>
                <a:cubicBezTo>
                  <a:pt x="22479" y="55605"/>
                  <a:pt x="22272" y="55812"/>
                  <a:pt x="22008" y="55812"/>
                </a:cubicBezTo>
                <a:close/>
                <a:moveTo>
                  <a:pt x="22008" y="53815"/>
                </a:moveTo>
                <a:cubicBezTo>
                  <a:pt x="21763" y="53815"/>
                  <a:pt x="21575" y="53626"/>
                  <a:pt x="21575" y="53381"/>
                </a:cubicBezTo>
                <a:cubicBezTo>
                  <a:pt x="21575" y="53137"/>
                  <a:pt x="21763" y="52948"/>
                  <a:pt x="22008" y="52948"/>
                </a:cubicBezTo>
                <a:cubicBezTo>
                  <a:pt x="22253" y="52948"/>
                  <a:pt x="22461" y="53137"/>
                  <a:pt x="22461" y="53381"/>
                </a:cubicBezTo>
                <a:cubicBezTo>
                  <a:pt x="22461" y="53626"/>
                  <a:pt x="22253" y="53815"/>
                  <a:pt x="22008" y="53815"/>
                </a:cubicBezTo>
                <a:close/>
                <a:moveTo>
                  <a:pt x="22008" y="29432"/>
                </a:moveTo>
                <a:cubicBezTo>
                  <a:pt x="22253" y="29432"/>
                  <a:pt x="22442" y="29621"/>
                  <a:pt x="22442" y="29866"/>
                </a:cubicBezTo>
                <a:cubicBezTo>
                  <a:pt x="22442" y="30092"/>
                  <a:pt x="22253" y="30280"/>
                  <a:pt x="22008" y="30280"/>
                </a:cubicBezTo>
                <a:cubicBezTo>
                  <a:pt x="21782" y="30280"/>
                  <a:pt x="21594" y="30092"/>
                  <a:pt x="21594" y="29866"/>
                </a:cubicBezTo>
                <a:cubicBezTo>
                  <a:pt x="21594" y="29621"/>
                  <a:pt x="21782" y="29432"/>
                  <a:pt x="22008" y="29432"/>
                </a:cubicBezTo>
                <a:close/>
                <a:moveTo>
                  <a:pt x="22008" y="31392"/>
                </a:moveTo>
                <a:cubicBezTo>
                  <a:pt x="22253" y="31392"/>
                  <a:pt x="22442" y="31581"/>
                  <a:pt x="22442" y="31825"/>
                </a:cubicBezTo>
                <a:cubicBezTo>
                  <a:pt x="22442" y="32052"/>
                  <a:pt x="22253" y="32240"/>
                  <a:pt x="22008" y="32240"/>
                </a:cubicBezTo>
                <a:cubicBezTo>
                  <a:pt x="21782" y="32240"/>
                  <a:pt x="21594" y="32052"/>
                  <a:pt x="21594" y="31825"/>
                </a:cubicBezTo>
                <a:cubicBezTo>
                  <a:pt x="21594" y="31581"/>
                  <a:pt x="21782" y="31392"/>
                  <a:pt x="22008" y="31392"/>
                </a:cubicBezTo>
                <a:close/>
                <a:moveTo>
                  <a:pt x="22008" y="33352"/>
                </a:moveTo>
                <a:cubicBezTo>
                  <a:pt x="22253" y="33352"/>
                  <a:pt x="22442" y="33540"/>
                  <a:pt x="22442" y="33785"/>
                </a:cubicBezTo>
                <a:cubicBezTo>
                  <a:pt x="22442" y="34011"/>
                  <a:pt x="22253" y="34200"/>
                  <a:pt x="22008" y="34200"/>
                </a:cubicBezTo>
                <a:cubicBezTo>
                  <a:pt x="21782" y="34200"/>
                  <a:pt x="21594" y="34011"/>
                  <a:pt x="21594" y="33785"/>
                </a:cubicBezTo>
                <a:cubicBezTo>
                  <a:pt x="21594" y="33540"/>
                  <a:pt x="21782" y="33352"/>
                  <a:pt x="22008" y="33352"/>
                </a:cubicBezTo>
                <a:close/>
                <a:moveTo>
                  <a:pt x="22008" y="35330"/>
                </a:moveTo>
                <a:cubicBezTo>
                  <a:pt x="22234" y="35330"/>
                  <a:pt x="22423" y="35519"/>
                  <a:pt x="22423" y="35745"/>
                </a:cubicBezTo>
                <a:cubicBezTo>
                  <a:pt x="22423" y="35971"/>
                  <a:pt x="22234" y="36159"/>
                  <a:pt x="22008" y="36159"/>
                </a:cubicBezTo>
                <a:cubicBezTo>
                  <a:pt x="21782" y="36159"/>
                  <a:pt x="21613" y="35971"/>
                  <a:pt x="21613" y="35745"/>
                </a:cubicBezTo>
                <a:cubicBezTo>
                  <a:pt x="21613" y="35519"/>
                  <a:pt x="21782" y="35330"/>
                  <a:pt x="22008" y="35330"/>
                </a:cubicBezTo>
                <a:close/>
                <a:moveTo>
                  <a:pt x="22008" y="38081"/>
                </a:moveTo>
                <a:cubicBezTo>
                  <a:pt x="21801" y="38081"/>
                  <a:pt x="21650" y="37912"/>
                  <a:pt x="21650" y="37704"/>
                </a:cubicBezTo>
                <a:cubicBezTo>
                  <a:pt x="21650" y="37497"/>
                  <a:pt x="21801" y="37328"/>
                  <a:pt x="22008" y="37328"/>
                </a:cubicBezTo>
                <a:cubicBezTo>
                  <a:pt x="22216" y="37328"/>
                  <a:pt x="22385" y="37497"/>
                  <a:pt x="22385" y="37704"/>
                </a:cubicBezTo>
                <a:cubicBezTo>
                  <a:pt x="22385" y="37912"/>
                  <a:pt x="22216" y="38081"/>
                  <a:pt x="22008" y="38081"/>
                </a:cubicBezTo>
                <a:close/>
                <a:moveTo>
                  <a:pt x="22008" y="40041"/>
                </a:moveTo>
                <a:cubicBezTo>
                  <a:pt x="21820" y="40041"/>
                  <a:pt x="21650" y="39871"/>
                  <a:pt x="21650" y="39664"/>
                </a:cubicBezTo>
                <a:cubicBezTo>
                  <a:pt x="21650" y="39457"/>
                  <a:pt x="21820" y="39287"/>
                  <a:pt x="22008" y="39287"/>
                </a:cubicBezTo>
                <a:cubicBezTo>
                  <a:pt x="22216" y="39287"/>
                  <a:pt x="22385" y="39457"/>
                  <a:pt x="22385" y="39664"/>
                </a:cubicBezTo>
                <a:cubicBezTo>
                  <a:pt x="22385" y="39871"/>
                  <a:pt x="22216" y="40041"/>
                  <a:pt x="22008" y="40041"/>
                </a:cubicBezTo>
                <a:close/>
                <a:moveTo>
                  <a:pt x="22008" y="43206"/>
                </a:moveTo>
                <a:cubicBezTo>
                  <a:pt x="22234" y="43206"/>
                  <a:pt x="22404" y="43376"/>
                  <a:pt x="22404" y="43583"/>
                </a:cubicBezTo>
                <a:cubicBezTo>
                  <a:pt x="22404" y="43791"/>
                  <a:pt x="22234" y="43960"/>
                  <a:pt x="22008" y="43960"/>
                </a:cubicBezTo>
                <a:cubicBezTo>
                  <a:pt x="21801" y="43960"/>
                  <a:pt x="21613" y="43791"/>
                  <a:pt x="21613" y="43583"/>
                </a:cubicBezTo>
                <a:cubicBezTo>
                  <a:pt x="21613" y="43376"/>
                  <a:pt x="21801" y="43206"/>
                  <a:pt x="22008" y="43206"/>
                </a:cubicBezTo>
                <a:close/>
                <a:moveTo>
                  <a:pt x="22008" y="41247"/>
                </a:moveTo>
                <a:cubicBezTo>
                  <a:pt x="22234" y="41247"/>
                  <a:pt x="22404" y="41416"/>
                  <a:pt x="22404" y="41624"/>
                </a:cubicBezTo>
                <a:cubicBezTo>
                  <a:pt x="22404" y="41831"/>
                  <a:pt x="22234" y="42019"/>
                  <a:pt x="22008" y="42019"/>
                </a:cubicBezTo>
                <a:cubicBezTo>
                  <a:pt x="21801" y="42019"/>
                  <a:pt x="21613" y="41831"/>
                  <a:pt x="21613" y="41624"/>
                </a:cubicBezTo>
                <a:cubicBezTo>
                  <a:pt x="21613" y="41416"/>
                  <a:pt x="21801" y="41247"/>
                  <a:pt x="22008" y="41247"/>
                </a:cubicBezTo>
                <a:close/>
                <a:moveTo>
                  <a:pt x="22008" y="45128"/>
                </a:moveTo>
                <a:cubicBezTo>
                  <a:pt x="22234" y="45128"/>
                  <a:pt x="22423" y="45317"/>
                  <a:pt x="22423" y="45543"/>
                </a:cubicBezTo>
                <a:cubicBezTo>
                  <a:pt x="22423" y="45769"/>
                  <a:pt x="22234" y="45957"/>
                  <a:pt x="22008" y="45957"/>
                </a:cubicBezTo>
                <a:cubicBezTo>
                  <a:pt x="21782" y="45957"/>
                  <a:pt x="21594" y="45769"/>
                  <a:pt x="21594" y="45543"/>
                </a:cubicBezTo>
                <a:cubicBezTo>
                  <a:pt x="21594" y="45317"/>
                  <a:pt x="21782" y="45128"/>
                  <a:pt x="22008" y="45128"/>
                </a:cubicBezTo>
                <a:close/>
                <a:moveTo>
                  <a:pt x="22008" y="47088"/>
                </a:moveTo>
                <a:cubicBezTo>
                  <a:pt x="22234" y="47088"/>
                  <a:pt x="22423" y="47276"/>
                  <a:pt x="22423" y="47503"/>
                </a:cubicBezTo>
                <a:cubicBezTo>
                  <a:pt x="22423" y="47729"/>
                  <a:pt x="22234" y="47917"/>
                  <a:pt x="22008" y="47917"/>
                </a:cubicBezTo>
                <a:cubicBezTo>
                  <a:pt x="21782" y="47917"/>
                  <a:pt x="21594" y="47729"/>
                  <a:pt x="21594" y="47503"/>
                </a:cubicBezTo>
                <a:cubicBezTo>
                  <a:pt x="21594" y="47276"/>
                  <a:pt x="21782" y="47088"/>
                  <a:pt x="22008" y="47088"/>
                </a:cubicBezTo>
                <a:close/>
                <a:moveTo>
                  <a:pt x="22008" y="51007"/>
                </a:moveTo>
                <a:cubicBezTo>
                  <a:pt x="22234" y="51007"/>
                  <a:pt x="22423" y="51196"/>
                  <a:pt x="22423" y="51422"/>
                </a:cubicBezTo>
                <a:cubicBezTo>
                  <a:pt x="22423" y="51648"/>
                  <a:pt x="22234" y="51836"/>
                  <a:pt x="22008" y="51836"/>
                </a:cubicBezTo>
                <a:cubicBezTo>
                  <a:pt x="21782" y="51836"/>
                  <a:pt x="21594" y="51648"/>
                  <a:pt x="21594" y="51422"/>
                </a:cubicBezTo>
                <a:cubicBezTo>
                  <a:pt x="21594" y="51196"/>
                  <a:pt x="21782" y="51007"/>
                  <a:pt x="22008" y="51007"/>
                </a:cubicBezTo>
                <a:close/>
                <a:moveTo>
                  <a:pt x="22008" y="49048"/>
                </a:moveTo>
                <a:cubicBezTo>
                  <a:pt x="22234" y="49048"/>
                  <a:pt x="22423" y="49236"/>
                  <a:pt x="22423" y="49462"/>
                </a:cubicBezTo>
                <a:cubicBezTo>
                  <a:pt x="22423" y="49688"/>
                  <a:pt x="22234" y="49877"/>
                  <a:pt x="22008" y="49877"/>
                </a:cubicBezTo>
                <a:cubicBezTo>
                  <a:pt x="21782" y="49877"/>
                  <a:pt x="21594" y="49688"/>
                  <a:pt x="21594" y="49462"/>
                </a:cubicBezTo>
                <a:cubicBezTo>
                  <a:pt x="21594" y="49236"/>
                  <a:pt x="21782" y="49048"/>
                  <a:pt x="22008" y="49048"/>
                </a:cubicBezTo>
                <a:close/>
                <a:moveTo>
                  <a:pt x="22008" y="28321"/>
                </a:moveTo>
                <a:cubicBezTo>
                  <a:pt x="21782" y="28321"/>
                  <a:pt x="21575" y="28132"/>
                  <a:pt x="21575" y="27906"/>
                </a:cubicBezTo>
                <a:cubicBezTo>
                  <a:pt x="21575" y="27661"/>
                  <a:pt x="21782" y="27473"/>
                  <a:pt x="22008" y="27473"/>
                </a:cubicBezTo>
                <a:cubicBezTo>
                  <a:pt x="22253" y="27473"/>
                  <a:pt x="22442" y="27661"/>
                  <a:pt x="22442" y="27906"/>
                </a:cubicBezTo>
                <a:cubicBezTo>
                  <a:pt x="22442" y="28132"/>
                  <a:pt x="22253" y="28321"/>
                  <a:pt x="22008" y="28321"/>
                </a:cubicBezTo>
                <a:close/>
                <a:moveTo>
                  <a:pt x="22008" y="26380"/>
                </a:moveTo>
                <a:cubicBezTo>
                  <a:pt x="21782" y="26380"/>
                  <a:pt x="21594" y="26192"/>
                  <a:pt x="21594" y="25947"/>
                </a:cubicBezTo>
                <a:cubicBezTo>
                  <a:pt x="21594" y="25720"/>
                  <a:pt x="21782" y="25513"/>
                  <a:pt x="22008" y="25513"/>
                </a:cubicBezTo>
                <a:cubicBezTo>
                  <a:pt x="22253" y="25513"/>
                  <a:pt x="22442" y="25720"/>
                  <a:pt x="22442" y="25947"/>
                </a:cubicBezTo>
                <a:cubicBezTo>
                  <a:pt x="22442" y="26192"/>
                  <a:pt x="22253" y="26380"/>
                  <a:pt x="22008" y="26380"/>
                </a:cubicBezTo>
                <a:close/>
                <a:moveTo>
                  <a:pt x="22008" y="24401"/>
                </a:moveTo>
                <a:cubicBezTo>
                  <a:pt x="21782" y="24401"/>
                  <a:pt x="21594" y="24213"/>
                  <a:pt x="21594" y="23987"/>
                </a:cubicBezTo>
                <a:cubicBezTo>
                  <a:pt x="21594" y="23761"/>
                  <a:pt x="21782" y="23572"/>
                  <a:pt x="22008" y="23572"/>
                </a:cubicBezTo>
                <a:cubicBezTo>
                  <a:pt x="22253" y="23572"/>
                  <a:pt x="22442" y="23761"/>
                  <a:pt x="22442" y="23987"/>
                </a:cubicBezTo>
                <a:cubicBezTo>
                  <a:pt x="22442" y="24213"/>
                  <a:pt x="22253" y="24401"/>
                  <a:pt x="22008" y="24401"/>
                </a:cubicBezTo>
                <a:close/>
                <a:moveTo>
                  <a:pt x="22008" y="22442"/>
                </a:moveTo>
                <a:cubicBezTo>
                  <a:pt x="21782" y="22442"/>
                  <a:pt x="21594" y="22253"/>
                  <a:pt x="21594" y="22027"/>
                </a:cubicBezTo>
                <a:cubicBezTo>
                  <a:pt x="21594" y="21782"/>
                  <a:pt x="21782" y="21594"/>
                  <a:pt x="22008" y="21594"/>
                </a:cubicBezTo>
                <a:cubicBezTo>
                  <a:pt x="22253" y="21594"/>
                  <a:pt x="22442" y="21782"/>
                  <a:pt x="22442" y="22027"/>
                </a:cubicBezTo>
                <a:cubicBezTo>
                  <a:pt x="22442" y="22253"/>
                  <a:pt x="22253" y="22442"/>
                  <a:pt x="22008" y="22442"/>
                </a:cubicBezTo>
                <a:close/>
                <a:moveTo>
                  <a:pt x="22008" y="20482"/>
                </a:moveTo>
                <a:cubicBezTo>
                  <a:pt x="21782" y="20482"/>
                  <a:pt x="21594" y="20294"/>
                  <a:pt x="21594" y="20068"/>
                </a:cubicBezTo>
                <a:cubicBezTo>
                  <a:pt x="21594" y="19842"/>
                  <a:pt x="21782" y="19653"/>
                  <a:pt x="22008" y="19653"/>
                </a:cubicBezTo>
                <a:cubicBezTo>
                  <a:pt x="22234" y="19653"/>
                  <a:pt x="22423" y="19842"/>
                  <a:pt x="22423" y="20068"/>
                </a:cubicBezTo>
                <a:cubicBezTo>
                  <a:pt x="22423" y="20294"/>
                  <a:pt x="22234" y="20482"/>
                  <a:pt x="22008" y="20482"/>
                </a:cubicBezTo>
                <a:close/>
                <a:moveTo>
                  <a:pt x="22008" y="18504"/>
                </a:moveTo>
                <a:cubicBezTo>
                  <a:pt x="21782" y="18504"/>
                  <a:pt x="21613" y="18315"/>
                  <a:pt x="21613" y="18108"/>
                </a:cubicBezTo>
                <a:cubicBezTo>
                  <a:pt x="21613" y="17882"/>
                  <a:pt x="21782" y="17693"/>
                  <a:pt x="22008" y="17693"/>
                </a:cubicBezTo>
                <a:cubicBezTo>
                  <a:pt x="22234" y="17693"/>
                  <a:pt x="22423" y="17882"/>
                  <a:pt x="22423" y="18108"/>
                </a:cubicBezTo>
                <a:cubicBezTo>
                  <a:pt x="22423" y="18315"/>
                  <a:pt x="22234" y="18504"/>
                  <a:pt x="22008" y="18504"/>
                </a:cubicBezTo>
                <a:close/>
                <a:moveTo>
                  <a:pt x="22008" y="16544"/>
                </a:moveTo>
                <a:cubicBezTo>
                  <a:pt x="21782" y="16544"/>
                  <a:pt x="21613" y="16356"/>
                  <a:pt x="21613" y="16130"/>
                </a:cubicBezTo>
                <a:cubicBezTo>
                  <a:pt x="21613" y="15922"/>
                  <a:pt x="21782" y="15734"/>
                  <a:pt x="22008" y="15734"/>
                </a:cubicBezTo>
                <a:cubicBezTo>
                  <a:pt x="22234" y="15734"/>
                  <a:pt x="22423" y="15922"/>
                  <a:pt x="22423" y="16130"/>
                </a:cubicBezTo>
                <a:cubicBezTo>
                  <a:pt x="22423" y="16356"/>
                  <a:pt x="22234" y="16544"/>
                  <a:pt x="22008" y="16544"/>
                </a:cubicBezTo>
                <a:close/>
                <a:moveTo>
                  <a:pt x="22008" y="14584"/>
                </a:moveTo>
                <a:cubicBezTo>
                  <a:pt x="21782" y="14584"/>
                  <a:pt x="21613" y="14396"/>
                  <a:pt x="21613" y="14189"/>
                </a:cubicBezTo>
                <a:cubicBezTo>
                  <a:pt x="21613" y="13963"/>
                  <a:pt x="21782" y="13774"/>
                  <a:pt x="22008" y="13774"/>
                </a:cubicBezTo>
                <a:cubicBezTo>
                  <a:pt x="22234" y="13774"/>
                  <a:pt x="22423" y="13963"/>
                  <a:pt x="22423" y="14189"/>
                </a:cubicBezTo>
                <a:cubicBezTo>
                  <a:pt x="22423" y="14396"/>
                  <a:pt x="22234" y="14584"/>
                  <a:pt x="22008" y="14584"/>
                </a:cubicBezTo>
                <a:close/>
                <a:moveTo>
                  <a:pt x="22008" y="12606"/>
                </a:moveTo>
                <a:cubicBezTo>
                  <a:pt x="21782" y="12606"/>
                  <a:pt x="21613" y="12436"/>
                  <a:pt x="21613" y="12210"/>
                </a:cubicBezTo>
                <a:cubicBezTo>
                  <a:pt x="21613" y="12003"/>
                  <a:pt x="21782" y="11815"/>
                  <a:pt x="22008" y="11815"/>
                </a:cubicBezTo>
                <a:cubicBezTo>
                  <a:pt x="22234" y="11815"/>
                  <a:pt x="22423" y="12003"/>
                  <a:pt x="22423" y="12210"/>
                </a:cubicBezTo>
                <a:cubicBezTo>
                  <a:pt x="22423" y="12436"/>
                  <a:pt x="22234" y="12606"/>
                  <a:pt x="22008" y="12606"/>
                </a:cubicBezTo>
                <a:close/>
                <a:moveTo>
                  <a:pt x="22008" y="10646"/>
                </a:moveTo>
                <a:cubicBezTo>
                  <a:pt x="21801" y="10646"/>
                  <a:pt x="21613" y="10477"/>
                  <a:pt x="21613" y="10251"/>
                </a:cubicBezTo>
                <a:cubicBezTo>
                  <a:pt x="21613" y="10043"/>
                  <a:pt x="21801" y="9855"/>
                  <a:pt x="22008" y="9855"/>
                </a:cubicBezTo>
                <a:cubicBezTo>
                  <a:pt x="22234" y="9855"/>
                  <a:pt x="22404" y="10043"/>
                  <a:pt x="22404" y="10251"/>
                </a:cubicBezTo>
                <a:cubicBezTo>
                  <a:pt x="22404" y="10477"/>
                  <a:pt x="22234" y="10646"/>
                  <a:pt x="22008" y="10646"/>
                </a:cubicBezTo>
                <a:close/>
                <a:moveTo>
                  <a:pt x="22008" y="4014"/>
                </a:moveTo>
                <a:cubicBezTo>
                  <a:pt x="22216" y="4014"/>
                  <a:pt x="22385" y="4183"/>
                  <a:pt x="22385" y="4391"/>
                </a:cubicBezTo>
                <a:cubicBezTo>
                  <a:pt x="22385" y="4579"/>
                  <a:pt x="22216" y="4749"/>
                  <a:pt x="22008" y="4749"/>
                </a:cubicBezTo>
                <a:cubicBezTo>
                  <a:pt x="21801" y="4749"/>
                  <a:pt x="21650" y="4579"/>
                  <a:pt x="21650" y="4391"/>
                </a:cubicBezTo>
                <a:cubicBezTo>
                  <a:pt x="21650" y="4183"/>
                  <a:pt x="21801" y="4014"/>
                  <a:pt x="22008" y="4014"/>
                </a:cubicBezTo>
                <a:close/>
                <a:moveTo>
                  <a:pt x="22008" y="7933"/>
                </a:moveTo>
                <a:cubicBezTo>
                  <a:pt x="22216" y="7933"/>
                  <a:pt x="22385" y="8103"/>
                  <a:pt x="22385" y="8310"/>
                </a:cubicBezTo>
                <a:cubicBezTo>
                  <a:pt x="22385" y="8517"/>
                  <a:pt x="22216" y="8668"/>
                  <a:pt x="22008" y="8668"/>
                </a:cubicBezTo>
                <a:cubicBezTo>
                  <a:pt x="21801" y="8668"/>
                  <a:pt x="21650" y="8517"/>
                  <a:pt x="21650" y="8310"/>
                </a:cubicBezTo>
                <a:cubicBezTo>
                  <a:pt x="21650" y="8103"/>
                  <a:pt x="21801" y="7933"/>
                  <a:pt x="22008" y="7933"/>
                </a:cubicBezTo>
                <a:close/>
                <a:moveTo>
                  <a:pt x="22008" y="5973"/>
                </a:moveTo>
                <a:cubicBezTo>
                  <a:pt x="22216" y="5973"/>
                  <a:pt x="22385" y="6143"/>
                  <a:pt x="22385" y="6331"/>
                </a:cubicBezTo>
                <a:cubicBezTo>
                  <a:pt x="22385" y="6539"/>
                  <a:pt x="22216" y="6708"/>
                  <a:pt x="22008" y="6708"/>
                </a:cubicBezTo>
                <a:cubicBezTo>
                  <a:pt x="21801" y="6708"/>
                  <a:pt x="21650" y="6539"/>
                  <a:pt x="21650" y="6331"/>
                </a:cubicBezTo>
                <a:cubicBezTo>
                  <a:pt x="21650" y="6143"/>
                  <a:pt x="21801" y="5973"/>
                  <a:pt x="22008" y="5973"/>
                </a:cubicBezTo>
                <a:close/>
                <a:moveTo>
                  <a:pt x="22008" y="2808"/>
                </a:moveTo>
                <a:cubicBezTo>
                  <a:pt x="21782" y="2808"/>
                  <a:pt x="21613" y="2638"/>
                  <a:pt x="21613" y="2412"/>
                </a:cubicBezTo>
                <a:cubicBezTo>
                  <a:pt x="21613" y="2205"/>
                  <a:pt x="21782" y="2016"/>
                  <a:pt x="22008" y="2016"/>
                </a:cubicBezTo>
                <a:cubicBezTo>
                  <a:pt x="22216" y="2016"/>
                  <a:pt x="22404" y="2205"/>
                  <a:pt x="22404" y="2412"/>
                </a:cubicBezTo>
                <a:cubicBezTo>
                  <a:pt x="22404" y="2638"/>
                  <a:pt x="22216" y="2808"/>
                  <a:pt x="22008" y="2808"/>
                </a:cubicBezTo>
                <a:close/>
                <a:moveTo>
                  <a:pt x="22008" y="829"/>
                </a:moveTo>
                <a:cubicBezTo>
                  <a:pt x="21801" y="829"/>
                  <a:pt x="21631" y="660"/>
                  <a:pt x="21631" y="452"/>
                </a:cubicBezTo>
                <a:cubicBezTo>
                  <a:pt x="21631" y="245"/>
                  <a:pt x="21801" y="76"/>
                  <a:pt x="22008" y="76"/>
                </a:cubicBezTo>
                <a:cubicBezTo>
                  <a:pt x="22216" y="76"/>
                  <a:pt x="22385" y="245"/>
                  <a:pt x="22385" y="452"/>
                </a:cubicBezTo>
                <a:cubicBezTo>
                  <a:pt x="22385" y="660"/>
                  <a:pt x="22216" y="829"/>
                  <a:pt x="22008" y="829"/>
                </a:cubicBezTo>
                <a:close/>
                <a:moveTo>
                  <a:pt x="20049" y="54814"/>
                </a:moveTo>
                <a:cubicBezTo>
                  <a:pt x="20331" y="54814"/>
                  <a:pt x="20576" y="55040"/>
                  <a:pt x="20576" y="55322"/>
                </a:cubicBezTo>
                <a:cubicBezTo>
                  <a:pt x="20312" y="55190"/>
                  <a:pt x="20030" y="55040"/>
                  <a:pt x="19766" y="54889"/>
                </a:cubicBezTo>
                <a:cubicBezTo>
                  <a:pt x="19860" y="54851"/>
                  <a:pt x="19936" y="54814"/>
                  <a:pt x="20049" y="54814"/>
                </a:cubicBezTo>
                <a:close/>
                <a:moveTo>
                  <a:pt x="20049" y="53871"/>
                </a:moveTo>
                <a:cubicBezTo>
                  <a:pt x="19766" y="53871"/>
                  <a:pt x="19540" y="53645"/>
                  <a:pt x="19540" y="53381"/>
                </a:cubicBezTo>
                <a:cubicBezTo>
                  <a:pt x="19540" y="53099"/>
                  <a:pt x="19766" y="52873"/>
                  <a:pt x="20049" y="52873"/>
                </a:cubicBezTo>
                <a:cubicBezTo>
                  <a:pt x="20331" y="52873"/>
                  <a:pt x="20557" y="53099"/>
                  <a:pt x="20557" y="53381"/>
                </a:cubicBezTo>
                <a:cubicBezTo>
                  <a:pt x="20557" y="53645"/>
                  <a:pt x="20331" y="53871"/>
                  <a:pt x="20049" y="53871"/>
                </a:cubicBezTo>
                <a:close/>
                <a:moveTo>
                  <a:pt x="20049" y="51893"/>
                </a:moveTo>
                <a:cubicBezTo>
                  <a:pt x="19785" y="51893"/>
                  <a:pt x="19578" y="51686"/>
                  <a:pt x="19578" y="51422"/>
                </a:cubicBezTo>
                <a:cubicBezTo>
                  <a:pt x="19578" y="51158"/>
                  <a:pt x="19785" y="50932"/>
                  <a:pt x="20049" y="50932"/>
                </a:cubicBezTo>
                <a:cubicBezTo>
                  <a:pt x="20312" y="50932"/>
                  <a:pt x="20520" y="51158"/>
                  <a:pt x="20520" y="51422"/>
                </a:cubicBezTo>
                <a:cubicBezTo>
                  <a:pt x="20520" y="51686"/>
                  <a:pt x="20312" y="51893"/>
                  <a:pt x="20049" y="51893"/>
                </a:cubicBezTo>
                <a:close/>
                <a:moveTo>
                  <a:pt x="20049" y="49048"/>
                </a:moveTo>
                <a:cubicBezTo>
                  <a:pt x="20275" y="49048"/>
                  <a:pt x="20463" y="49236"/>
                  <a:pt x="20463" y="49462"/>
                </a:cubicBezTo>
                <a:cubicBezTo>
                  <a:pt x="20463" y="49688"/>
                  <a:pt x="20275" y="49858"/>
                  <a:pt x="20049" y="49858"/>
                </a:cubicBezTo>
                <a:cubicBezTo>
                  <a:pt x="19823" y="49858"/>
                  <a:pt x="19634" y="49688"/>
                  <a:pt x="19634" y="49462"/>
                </a:cubicBezTo>
                <a:cubicBezTo>
                  <a:pt x="19634" y="49236"/>
                  <a:pt x="19823" y="49048"/>
                  <a:pt x="20049" y="49048"/>
                </a:cubicBezTo>
                <a:close/>
                <a:moveTo>
                  <a:pt x="20049" y="47936"/>
                </a:moveTo>
                <a:cubicBezTo>
                  <a:pt x="19804" y="47936"/>
                  <a:pt x="19615" y="47729"/>
                  <a:pt x="19615" y="47503"/>
                </a:cubicBezTo>
                <a:cubicBezTo>
                  <a:pt x="19615" y="47258"/>
                  <a:pt x="19804" y="47069"/>
                  <a:pt x="20049" y="47069"/>
                </a:cubicBezTo>
                <a:cubicBezTo>
                  <a:pt x="20294" y="47069"/>
                  <a:pt x="20482" y="47258"/>
                  <a:pt x="20482" y="47503"/>
                </a:cubicBezTo>
                <a:cubicBezTo>
                  <a:pt x="20482" y="47729"/>
                  <a:pt x="20294" y="47936"/>
                  <a:pt x="20049" y="47936"/>
                </a:cubicBezTo>
                <a:close/>
                <a:moveTo>
                  <a:pt x="20049" y="45957"/>
                </a:moveTo>
                <a:cubicBezTo>
                  <a:pt x="19804" y="45957"/>
                  <a:pt x="19615" y="45769"/>
                  <a:pt x="19615" y="45543"/>
                </a:cubicBezTo>
                <a:cubicBezTo>
                  <a:pt x="19615" y="45298"/>
                  <a:pt x="19804" y="45110"/>
                  <a:pt x="20049" y="45110"/>
                </a:cubicBezTo>
                <a:cubicBezTo>
                  <a:pt x="20294" y="45110"/>
                  <a:pt x="20482" y="45298"/>
                  <a:pt x="20482" y="45543"/>
                </a:cubicBezTo>
                <a:cubicBezTo>
                  <a:pt x="20482" y="45769"/>
                  <a:pt x="20294" y="45957"/>
                  <a:pt x="20049" y="45957"/>
                </a:cubicBezTo>
                <a:close/>
                <a:moveTo>
                  <a:pt x="20049" y="29451"/>
                </a:moveTo>
                <a:cubicBezTo>
                  <a:pt x="20275" y="29451"/>
                  <a:pt x="20463" y="29640"/>
                  <a:pt x="20463" y="29866"/>
                </a:cubicBezTo>
                <a:cubicBezTo>
                  <a:pt x="20463" y="30092"/>
                  <a:pt x="20275" y="30262"/>
                  <a:pt x="20049" y="30262"/>
                </a:cubicBezTo>
                <a:cubicBezTo>
                  <a:pt x="19823" y="30262"/>
                  <a:pt x="19634" y="30092"/>
                  <a:pt x="19634" y="29866"/>
                </a:cubicBezTo>
                <a:cubicBezTo>
                  <a:pt x="19634" y="29640"/>
                  <a:pt x="19823" y="29451"/>
                  <a:pt x="20049" y="29451"/>
                </a:cubicBezTo>
                <a:close/>
                <a:moveTo>
                  <a:pt x="20049" y="31411"/>
                </a:moveTo>
                <a:cubicBezTo>
                  <a:pt x="20275" y="31411"/>
                  <a:pt x="20463" y="31599"/>
                  <a:pt x="20463" y="31825"/>
                </a:cubicBezTo>
                <a:cubicBezTo>
                  <a:pt x="20463" y="32052"/>
                  <a:pt x="20275" y="32240"/>
                  <a:pt x="20049" y="32240"/>
                </a:cubicBezTo>
                <a:cubicBezTo>
                  <a:pt x="19823" y="32240"/>
                  <a:pt x="19634" y="32052"/>
                  <a:pt x="19634" y="31825"/>
                </a:cubicBezTo>
                <a:cubicBezTo>
                  <a:pt x="19634" y="31599"/>
                  <a:pt x="19823" y="31411"/>
                  <a:pt x="20049" y="31411"/>
                </a:cubicBezTo>
                <a:close/>
                <a:moveTo>
                  <a:pt x="20049" y="33371"/>
                </a:moveTo>
                <a:cubicBezTo>
                  <a:pt x="20275" y="33371"/>
                  <a:pt x="20463" y="33540"/>
                  <a:pt x="20463" y="33785"/>
                </a:cubicBezTo>
                <a:cubicBezTo>
                  <a:pt x="20463" y="34011"/>
                  <a:pt x="20275" y="34200"/>
                  <a:pt x="20049" y="34200"/>
                </a:cubicBezTo>
                <a:cubicBezTo>
                  <a:pt x="19823" y="34200"/>
                  <a:pt x="19634" y="34011"/>
                  <a:pt x="19634" y="33785"/>
                </a:cubicBezTo>
                <a:cubicBezTo>
                  <a:pt x="19634" y="33540"/>
                  <a:pt x="19823" y="33371"/>
                  <a:pt x="20049" y="33371"/>
                </a:cubicBezTo>
                <a:close/>
                <a:moveTo>
                  <a:pt x="20049" y="35330"/>
                </a:moveTo>
                <a:cubicBezTo>
                  <a:pt x="20275" y="35330"/>
                  <a:pt x="20463" y="35519"/>
                  <a:pt x="20463" y="35745"/>
                </a:cubicBezTo>
                <a:cubicBezTo>
                  <a:pt x="20463" y="35971"/>
                  <a:pt x="20275" y="36159"/>
                  <a:pt x="20049" y="36159"/>
                </a:cubicBezTo>
                <a:cubicBezTo>
                  <a:pt x="19823" y="36159"/>
                  <a:pt x="19634" y="35971"/>
                  <a:pt x="19634" y="35745"/>
                </a:cubicBezTo>
                <a:cubicBezTo>
                  <a:pt x="19634" y="35519"/>
                  <a:pt x="19823" y="35330"/>
                  <a:pt x="20049" y="35330"/>
                </a:cubicBezTo>
                <a:close/>
                <a:moveTo>
                  <a:pt x="20049" y="43979"/>
                </a:moveTo>
                <a:cubicBezTo>
                  <a:pt x="19823" y="43979"/>
                  <a:pt x="19653" y="43809"/>
                  <a:pt x="19653" y="43583"/>
                </a:cubicBezTo>
                <a:cubicBezTo>
                  <a:pt x="19653" y="43357"/>
                  <a:pt x="19823" y="43188"/>
                  <a:pt x="20049" y="43188"/>
                </a:cubicBezTo>
                <a:cubicBezTo>
                  <a:pt x="20275" y="43188"/>
                  <a:pt x="20444" y="43357"/>
                  <a:pt x="20444" y="43583"/>
                </a:cubicBezTo>
                <a:cubicBezTo>
                  <a:pt x="20444" y="43809"/>
                  <a:pt x="20275" y="43979"/>
                  <a:pt x="20049" y="43979"/>
                </a:cubicBezTo>
                <a:close/>
                <a:moveTo>
                  <a:pt x="20049" y="42019"/>
                </a:moveTo>
                <a:cubicBezTo>
                  <a:pt x="19841" y="42019"/>
                  <a:pt x="19653" y="41831"/>
                  <a:pt x="19653" y="41624"/>
                </a:cubicBezTo>
                <a:cubicBezTo>
                  <a:pt x="19653" y="41398"/>
                  <a:pt x="19841" y="41228"/>
                  <a:pt x="20049" y="41228"/>
                </a:cubicBezTo>
                <a:cubicBezTo>
                  <a:pt x="20275" y="41228"/>
                  <a:pt x="20444" y="41398"/>
                  <a:pt x="20444" y="41624"/>
                </a:cubicBezTo>
                <a:cubicBezTo>
                  <a:pt x="20444" y="41831"/>
                  <a:pt x="20275" y="42019"/>
                  <a:pt x="20049" y="42019"/>
                </a:cubicBezTo>
                <a:close/>
                <a:moveTo>
                  <a:pt x="20407" y="39664"/>
                </a:moveTo>
                <a:cubicBezTo>
                  <a:pt x="20407" y="39871"/>
                  <a:pt x="20256" y="40022"/>
                  <a:pt x="20049" y="40022"/>
                </a:cubicBezTo>
                <a:cubicBezTo>
                  <a:pt x="19841" y="40022"/>
                  <a:pt x="19672" y="39871"/>
                  <a:pt x="19672" y="39664"/>
                </a:cubicBezTo>
                <a:cubicBezTo>
                  <a:pt x="19672" y="39457"/>
                  <a:pt x="19841" y="39287"/>
                  <a:pt x="20049" y="39287"/>
                </a:cubicBezTo>
                <a:cubicBezTo>
                  <a:pt x="20256" y="39287"/>
                  <a:pt x="20407" y="39457"/>
                  <a:pt x="20407" y="39664"/>
                </a:cubicBezTo>
                <a:close/>
                <a:moveTo>
                  <a:pt x="20049" y="37328"/>
                </a:moveTo>
                <a:cubicBezTo>
                  <a:pt x="20256" y="37328"/>
                  <a:pt x="20426" y="37478"/>
                  <a:pt x="20426" y="37704"/>
                </a:cubicBezTo>
                <a:cubicBezTo>
                  <a:pt x="20426" y="37912"/>
                  <a:pt x="20256" y="38081"/>
                  <a:pt x="20049" y="38081"/>
                </a:cubicBezTo>
                <a:cubicBezTo>
                  <a:pt x="19841" y="38081"/>
                  <a:pt x="19672" y="37912"/>
                  <a:pt x="19672" y="37704"/>
                </a:cubicBezTo>
                <a:cubicBezTo>
                  <a:pt x="19672" y="37497"/>
                  <a:pt x="19841" y="37328"/>
                  <a:pt x="20049" y="37328"/>
                </a:cubicBezTo>
                <a:close/>
                <a:moveTo>
                  <a:pt x="20049" y="28321"/>
                </a:moveTo>
                <a:cubicBezTo>
                  <a:pt x="19823" y="28321"/>
                  <a:pt x="19634" y="28132"/>
                  <a:pt x="19634" y="27887"/>
                </a:cubicBezTo>
                <a:cubicBezTo>
                  <a:pt x="19634" y="27661"/>
                  <a:pt x="19823" y="27473"/>
                  <a:pt x="20049" y="27473"/>
                </a:cubicBezTo>
                <a:cubicBezTo>
                  <a:pt x="20275" y="27473"/>
                  <a:pt x="20482" y="27661"/>
                  <a:pt x="20482" y="27887"/>
                </a:cubicBezTo>
                <a:cubicBezTo>
                  <a:pt x="20482" y="28132"/>
                  <a:pt x="20294" y="28321"/>
                  <a:pt x="20049" y="28321"/>
                </a:cubicBezTo>
                <a:close/>
                <a:moveTo>
                  <a:pt x="20049" y="26361"/>
                </a:moveTo>
                <a:cubicBezTo>
                  <a:pt x="19823" y="26361"/>
                  <a:pt x="19634" y="26173"/>
                  <a:pt x="19634" y="25947"/>
                </a:cubicBezTo>
                <a:cubicBezTo>
                  <a:pt x="19634" y="25702"/>
                  <a:pt x="19823" y="25513"/>
                  <a:pt x="20049" y="25513"/>
                </a:cubicBezTo>
                <a:cubicBezTo>
                  <a:pt x="20275" y="25513"/>
                  <a:pt x="20482" y="25702"/>
                  <a:pt x="20482" y="25947"/>
                </a:cubicBezTo>
                <a:cubicBezTo>
                  <a:pt x="20482" y="26173"/>
                  <a:pt x="20294" y="26361"/>
                  <a:pt x="20049" y="26361"/>
                </a:cubicBezTo>
                <a:close/>
                <a:moveTo>
                  <a:pt x="20049" y="24401"/>
                </a:moveTo>
                <a:cubicBezTo>
                  <a:pt x="19823" y="24401"/>
                  <a:pt x="19634" y="24213"/>
                  <a:pt x="19634" y="23987"/>
                </a:cubicBezTo>
                <a:cubicBezTo>
                  <a:pt x="19634" y="23742"/>
                  <a:pt x="19823" y="23554"/>
                  <a:pt x="20049" y="23554"/>
                </a:cubicBezTo>
                <a:cubicBezTo>
                  <a:pt x="20275" y="23554"/>
                  <a:pt x="20482" y="23742"/>
                  <a:pt x="20482" y="23987"/>
                </a:cubicBezTo>
                <a:cubicBezTo>
                  <a:pt x="20482" y="24213"/>
                  <a:pt x="20294" y="24401"/>
                  <a:pt x="20049" y="24401"/>
                </a:cubicBezTo>
                <a:close/>
                <a:moveTo>
                  <a:pt x="20049" y="22442"/>
                </a:moveTo>
                <a:cubicBezTo>
                  <a:pt x="19823" y="22442"/>
                  <a:pt x="19634" y="22253"/>
                  <a:pt x="19634" y="22008"/>
                </a:cubicBezTo>
                <a:cubicBezTo>
                  <a:pt x="19634" y="21782"/>
                  <a:pt x="19823" y="21594"/>
                  <a:pt x="20049" y="21594"/>
                </a:cubicBezTo>
                <a:cubicBezTo>
                  <a:pt x="20275" y="21594"/>
                  <a:pt x="20482" y="21782"/>
                  <a:pt x="20482" y="22008"/>
                </a:cubicBezTo>
                <a:cubicBezTo>
                  <a:pt x="20482" y="22253"/>
                  <a:pt x="20294" y="22442"/>
                  <a:pt x="20049" y="22442"/>
                </a:cubicBezTo>
                <a:close/>
                <a:moveTo>
                  <a:pt x="20049" y="20463"/>
                </a:moveTo>
                <a:cubicBezTo>
                  <a:pt x="19823" y="20463"/>
                  <a:pt x="19653" y="20275"/>
                  <a:pt x="19653" y="20049"/>
                </a:cubicBezTo>
                <a:cubicBezTo>
                  <a:pt x="19653" y="19823"/>
                  <a:pt x="19823" y="19653"/>
                  <a:pt x="20049" y="19653"/>
                </a:cubicBezTo>
                <a:cubicBezTo>
                  <a:pt x="20275" y="19653"/>
                  <a:pt x="20444" y="19823"/>
                  <a:pt x="20444" y="20049"/>
                </a:cubicBezTo>
                <a:cubicBezTo>
                  <a:pt x="20444" y="20275"/>
                  <a:pt x="20275" y="20463"/>
                  <a:pt x="20049" y="20463"/>
                </a:cubicBezTo>
                <a:close/>
                <a:moveTo>
                  <a:pt x="20049" y="18485"/>
                </a:moveTo>
                <a:cubicBezTo>
                  <a:pt x="19823" y="18485"/>
                  <a:pt x="19653" y="18315"/>
                  <a:pt x="19653" y="18089"/>
                </a:cubicBezTo>
                <a:cubicBezTo>
                  <a:pt x="19653" y="17882"/>
                  <a:pt x="19823" y="17693"/>
                  <a:pt x="20049" y="17693"/>
                </a:cubicBezTo>
                <a:cubicBezTo>
                  <a:pt x="20275" y="17693"/>
                  <a:pt x="20444" y="17882"/>
                  <a:pt x="20444" y="18089"/>
                </a:cubicBezTo>
                <a:cubicBezTo>
                  <a:pt x="20444" y="18315"/>
                  <a:pt x="20275" y="18485"/>
                  <a:pt x="20049" y="18485"/>
                </a:cubicBezTo>
                <a:close/>
                <a:moveTo>
                  <a:pt x="20049" y="16544"/>
                </a:moveTo>
                <a:cubicBezTo>
                  <a:pt x="19823" y="16544"/>
                  <a:pt x="19653" y="16356"/>
                  <a:pt x="19653" y="16130"/>
                </a:cubicBezTo>
                <a:cubicBezTo>
                  <a:pt x="19653" y="15903"/>
                  <a:pt x="19823" y="15734"/>
                  <a:pt x="20049" y="15734"/>
                </a:cubicBezTo>
                <a:cubicBezTo>
                  <a:pt x="20275" y="15734"/>
                  <a:pt x="20444" y="15903"/>
                  <a:pt x="20444" y="16130"/>
                </a:cubicBezTo>
                <a:cubicBezTo>
                  <a:pt x="20444" y="16356"/>
                  <a:pt x="20275" y="16544"/>
                  <a:pt x="20049" y="16544"/>
                </a:cubicBezTo>
                <a:close/>
                <a:moveTo>
                  <a:pt x="20049" y="13774"/>
                </a:moveTo>
                <a:cubicBezTo>
                  <a:pt x="20256" y="13774"/>
                  <a:pt x="20444" y="13963"/>
                  <a:pt x="20444" y="14170"/>
                </a:cubicBezTo>
                <a:cubicBezTo>
                  <a:pt x="20444" y="14396"/>
                  <a:pt x="20256" y="14566"/>
                  <a:pt x="20049" y="14566"/>
                </a:cubicBezTo>
                <a:cubicBezTo>
                  <a:pt x="19823" y="14566"/>
                  <a:pt x="19653" y="14396"/>
                  <a:pt x="19653" y="14170"/>
                </a:cubicBezTo>
                <a:cubicBezTo>
                  <a:pt x="19653" y="13963"/>
                  <a:pt x="19823" y="13774"/>
                  <a:pt x="20049" y="13774"/>
                </a:cubicBezTo>
                <a:close/>
                <a:moveTo>
                  <a:pt x="20049" y="11815"/>
                </a:moveTo>
                <a:cubicBezTo>
                  <a:pt x="20256" y="11815"/>
                  <a:pt x="20444" y="12003"/>
                  <a:pt x="20444" y="12210"/>
                </a:cubicBezTo>
                <a:cubicBezTo>
                  <a:pt x="20444" y="12418"/>
                  <a:pt x="20256" y="12587"/>
                  <a:pt x="20049" y="12587"/>
                </a:cubicBezTo>
                <a:cubicBezTo>
                  <a:pt x="19823" y="12587"/>
                  <a:pt x="19653" y="12418"/>
                  <a:pt x="19653" y="12210"/>
                </a:cubicBezTo>
                <a:cubicBezTo>
                  <a:pt x="19653" y="12003"/>
                  <a:pt x="19823" y="11815"/>
                  <a:pt x="20049" y="11815"/>
                </a:cubicBezTo>
                <a:close/>
                <a:moveTo>
                  <a:pt x="20049" y="10646"/>
                </a:moveTo>
                <a:cubicBezTo>
                  <a:pt x="19841" y="10646"/>
                  <a:pt x="19653" y="10458"/>
                  <a:pt x="19653" y="10251"/>
                </a:cubicBezTo>
                <a:cubicBezTo>
                  <a:pt x="19653" y="10025"/>
                  <a:pt x="19841" y="9855"/>
                  <a:pt x="20049" y="9855"/>
                </a:cubicBezTo>
                <a:cubicBezTo>
                  <a:pt x="20275" y="9855"/>
                  <a:pt x="20444" y="10025"/>
                  <a:pt x="20444" y="10251"/>
                </a:cubicBezTo>
                <a:cubicBezTo>
                  <a:pt x="20444" y="10458"/>
                  <a:pt x="20275" y="10646"/>
                  <a:pt x="20049" y="10646"/>
                </a:cubicBezTo>
                <a:close/>
                <a:moveTo>
                  <a:pt x="20049" y="4014"/>
                </a:moveTo>
                <a:cubicBezTo>
                  <a:pt x="20256" y="4014"/>
                  <a:pt x="20426" y="4164"/>
                  <a:pt x="20426" y="4372"/>
                </a:cubicBezTo>
                <a:cubicBezTo>
                  <a:pt x="20426" y="4579"/>
                  <a:pt x="20256" y="4749"/>
                  <a:pt x="20049" y="4749"/>
                </a:cubicBezTo>
                <a:cubicBezTo>
                  <a:pt x="19841" y="4749"/>
                  <a:pt x="19672" y="4579"/>
                  <a:pt x="19672" y="4372"/>
                </a:cubicBezTo>
                <a:cubicBezTo>
                  <a:pt x="19672" y="4164"/>
                  <a:pt x="19841" y="4014"/>
                  <a:pt x="20049" y="4014"/>
                </a:cubicBezTo>
                <a:close/>
                <a:moveTo>
                  <a:pt x="20049" y="7933"/>
                </a:moveTo>
                <a:cubicBezTo>
                  <a:pt x="20256" y="7933"/>
                  <a:pt x="20426" y="8084"/>
                  <a:pt x="20426" y="8291"/>
                </a:cubicBezTo>
                <a:cubicBezTo>
                  <a:pt x="20426" y="8498"/>
                  <a:pt x="20256" y="8668"/>
                  <a:pt x="20049" y="8668"/>
                </a:cubicBezTo>
                <a:cubicBezTo>
                  <a:pt x="19841" y="8668"/>
                  <a:pt x="19672" y="8498"/>
                  <a:pt x="19672" y="8291"/>
                </a:cubicBezTo>
                <a:cubicBezTo>
                  <a:pt x="19672" y="8084"/>
                  <a:pt x="19841" y="7933"/>
                  <a:pt x="20049" y="7933"/>
                </a:cubicBezTo>
                <a:close/>
                <a:moveTo>
                  <a:pt x="20049" y="5973"/>
                </a:moveTo>
                <a:cubicBezTo>
                  <a:pt x="20256" y="5973"/>
                  <a:pt x="20426" y="6124"/>
                  <a:pt x="20426" y="6331"/>
                </a:cubicBezTo>
                <a:cubicBezTo>
                  <a:pt x="20426" y="6539"/>
                  <a:pt x="20256" y="6689"/>
                  <a:pt x="20049" y="6689"/>
                </a:cubicBezTo>
                <a:cubicBezTo>
                  <a:pt x="19841" y="6689"/>
                  <a:pt x="19672" y="6539"/>
                  <a:pt x="19672" y="6331"/>
                </a:cubicBezTo>
                <a:cubicBezTo>
                  <a:pt x="19672" y="6124"/>
                  <a:pt x="19841" y="5973"/>
                  <a:pt x="20049" y="5973"/>
                </a:cubicBezTo>
                <a:close/>
                <a:moveTo>
                  <a:pt x="20049" y="2808"/>
                </a:moveTo>
                <a:cubicBezTo>
                  <a:pt x="19823" y="2808"/>
                  <a:pt x="19653" y="2619"/>
                  <a:pt x="19653" y="2412"/>
                </a:cubicBezTo>
                <a:cubicBezTo>
                  <a:pt x="19653" y="2186"/>
                  <a:pt x="19823" y="2016"/>
                  <a:pt x="20049" y="2016"/>
                </a:cubicBezTo>
                <a:cubicBezTo>
                  <a:pt x="20256" y="2016"/>
                  <a:pt x="20444" y="2186"/>
                  <a:pt x="20444" y="2412"/>
                </a:cubicBezTo>
                <a:cubicBezTo>
                  <a:pt x="20444" y="2619"/>
                  <a:pt x="20256" y="2808"/>
                  <a:pt x="20049" y="2808"/>
                </a:cubicBezTo>
                <a:close/>
                <a:moveTo>
                  <a:pt x="20049" y="829"/>
                </a:moveTo>
                <a:cubicBezTo>
                  <a:pt x="19841" y="829"/>
                  <a:pt x="19672" y="660"/>
                  <a:pt x="19672" y="452"/>
                </a:cubicBezTo>
                <a:cubicBezTo>
                  <a:pt x="19672" y="245"/>
                  <a:pt x="19841" y="76"/>
                  <a:pt x="20049" y="76"/>
                </a:cubicBezTo>
                <a:cubicBezTo>
                  <a:pt x="20256" y="76"/>
                  <a:pt x="20426" y="245"/>
                  <a:pt x="20426" y="452"/>
                </a:cubicBezTo>
                <a:cubicBezTo>
                  <a:pt x="20426" y="660"/>
                  <a:pt x="20256" y="829"/>
                  <a:pt x="20049" y="829"/>
                </a:cubicBezTo>
                <a:close/>
                <a:moveTo>
                  <a:pt x="18089" y="53853"/>
                </a:moveTo>
                <a:cubicBezTo>
                  <a:pt x="18051" y="53853"/>
                  <a:pt x="18014" y="53834"/>
                  <a:pt x="17995" y="53834"/>
                </a:cubicBezTo>
                <a:cubicBezTo>
                  <a:pt x="17882" y="53777"/>
                  <a:pt x="17788" y="53721"/>
                  <a:pt x="17693" y="53645"/>
                </a:cubicBezTo>
                <a:cubicBezTo>
                  <a:pt x="17637" y="53570"/>
                  <a:pt x="17599" y="53476"/>
                  <a:pt x="17599" y="53363"/>
                </a:cubicBezTo>
                <a:cubicBezTo>
                  <a:pt x="17599" y="53099"/>
                  <a:pt x="17825" y="52873"/>
                  <a:pt x="18089" y="52873"/>
                </a:cubicBezTo>
                <a:cubicBezTo>
                  <a:pt x="18353" y="52873"/>
                  <a:pt x="18579" y="53099"/>
                  <a:pt x="18579" y="53363"/>
                </a:cubicBezTo>
                <a:cubicBezTo>
                  <a:pt x="18579" y="53626"/>
                  <a:pt x="18353" y="53853"/>
                  <a:pt x="18089" y="53853"/>
                </a:cubicBezTo>
                <a:close/>
                <a:moveTo>
                  <a:pt x="18089" y="51855"/>
                </a:moveTo>
                <a:cubicBezTo>
                  <a:pt x="17844" y="51855"/>
                  <a:pt x="17637" y="51648"/>
                  <a:pt x="17637" y="51403"/>
                </a:cubicBezTo>
                <a:cubicBezTo>
                  <a:pt x="17637" y="51158"/>
                  <a:pt x="17844" y="50951"/>
                  <a:pt x="18089" y="50951"/>
                </a:cubicBezTo>
                <a:cubicBezTo>
                  <a:pt x="18334" y="50951"/>
                  <a:pt x="18541" y="51158"/>
                  <a:pt x="18541" y="51403"/>
                </a:cubicBezTo>
                <a:cubicBezTo>
                  <a:pt x="18541" y="51648"/>
                  <a:pt x="18334" y="51855"/>
                  <a:pt x="18089" y="51855"/>
                </a:cubicBezTo>
                <a:close/>
                <a:moveTo>
                  <a:pt x="18089" y="49896"/>
                </a:moveTo>
                <a:cubicBezTo>
                  <a:pt x="17844" y="49896"/>
                  <a:pt x="17637" y="49688"/>
                  <a:pt x="17637" y="49443"/>
                </a:cubicBezTo>
                <a:cubicBezTo>
                  <a:pt x="17637" y="49198"/>
                  <a:pt x="17844" y="49010"/>
                  <a:pt x="18089" y="49010"/>
                </a:cubicBezTo>
                <a:cubicBezTo>
                  <a:pt x="18334" y="49010"/>
                  <a:pt x="18541" y="49198"/>
                  <a:pt x="18541" y="49443"/>
                </a:cubicBezTo>
                <a:cubicBezTo>
                  <a:pt x="18541" y="49688"/>
                  <a:pt x="18334" y="49896"/>
                  <a:pt x="18089" y="49896"/>
                </a:cubicBezTo>
                <a:close/>
                <a:moveTo>
                  <a:pt x="18089" y="39231"/>
                </a:moveTo>
                <a:cubicBezTo>
                  <a:pt x="18334" y="39231"/>
                  <a:pt x="18522" y="39419"/>
                  <a:pt x="18522" y="39645"/>
                </a:cubicBezTo>
                <a:cubicBezTo>
                  <a:pt x="18522" y="39890"/>
                  <a:pt x="18334" y="40079"/>
                  <a:pt x="18089" y="40079"/>
                </a:cubicBezTo>
                <a:cubicBezTo>
                  <a:pt x="17844" y="40079"/>
                  <a:pt x="17656" y="39890"/>
                  <a:pt x="17656" y="39645"/>
                </a:cubicBezTo>
                <a:cubicBezTo>
                  <a:pt x="17656" y="39419"/>
                  <a:pt x="17844" y="39231"/>
                  <a:pt x="18089" y="39231"/>
                </a:cubicBezTo>
                <a:close/>
                <a:moveTo>
                  <a:pt x="18089" y="42001"/>
                </a:moveTo>
                <a:cubicBezTo>
                  <a:pt x="17863" y="42001"/>
                  <a:pt x="17693" y="41831"/>
                  <a:pt x="17693" y="41605"/>
                </a:cubicBezTo>
                <a:cubicBezTo>
                  <a:pt x="17693" y="41398"/>
                  <a:pt x="17863" y="41209"/>
                  <a:pt x="18089" y="41209"/>
                </a:cubicBezTo>
                <a:cubicBezTo>
                  <a:pt x="18315" y="41209"/>
                  <a:pt x="18485" y="41398"/>
                  <a:pt x="18485" y="41605"/>
                </a:cubicBezTo>
                <a:cubicBezTo>
                  <a:pt x="18485" y="41831"/>
                  <a:pt x="18315" y="42001"/>
                  <a:pt x="18089" y="42001"/>
                </a:cubicBezTo>
                <a:close/>
                <a:moveTo>
                  <a:pt x="18089" y="43960"/>
                </a:moveTo>
                <a:cubicBezTo>
                  <a:pt x="17863" y="43960"/>
                  <a:pt x="17693" y="43791"/>
                  <a:pt x="17693" y="43564"/>
                </a:cubicBezTo>
                <a:cubicBezTo>
                  <a:pt x="17693" y="43357"/>
                  <a:pt x="17863" y="43169"/>
                  <a:pt x="18089" y="43169"/>
                </a:cubicBezTo>
                <a:cubicBezTo>
                  <a:pt x="18315" y="43169"/>
                  <a:pt x="18485" y="43357"/>
                  <a:pt x="18485" y="43564"/>
                </a:cubicBezTo>
                <a:cubicBezTo>
                  <a:pt x="18485" y="43791"/>
                  <a:pt x="18315" y="43960"/>
                  <a:pt x="18089" y="43960"/>
                </a:cubicBezTo>
                <a:close/>
                <a:moveTo>
                  <a:pt x="18089" y="47088"/>
                </a:moveTo>
                <a:cubicBezTo>
                  <a:pt x="18315" y="47088"/>
                  <a:pt x="18504" y="47258"/>
                  <a:pt x="18504" y="47484"/>
                </a:cubicBezTo>
                <a:cubicBezTo>
                  <a:pt x="18504" y="47710"/>
                  <a:pt x="18315" y="47898"/>
                  <a:pt x="18089" y="47898"/>
                </a:cubicBezTo>
                <a:cubicBezTo>
                  <a:pt x="17863" y="47898"/>
                  <a:pt x="17674" y="47710"/>
                  <a:pt x="17674" y="47484"/>
                </a:cubicBezTo>
                <a:cubicBezTo>
                  <a:pt x="17674" y="47258"/>
                  <a:pt x="17863" y="47088"/>
                  <a:pt x="18089" y="47088"/>
                </a:cubicBezTo>
                <a:close/>
                <a:moveTo>
                  <a:pt x="18089" y="45110"/>
                </a:moveTo>
                <a:cubicBezTo>
                  <a:pt x="18315" y="45110"/>
                  <a:pt x="18504" y="45298"/>
                  <a:pt x="18504" y="45524"/>
                </a:cubicBezTo>
                <a:cubicBezTo>
                  <a:pt x="18504" y="45750"/>
                  <a:pt x="18315" y="45939"/>
                  <a:pt x="18089" y="45939"/>
                </a:cubicBezTo>
                <a:cubicBezTo>
                  <a:pt x="17863" y="45939"/>
                  <a:pt x="17674" y="45750"/>
                  <a:pt x="17674" y="45524"/>
                </a:cubicBezTo>
                <a:cubicBezTo>
                  <a:pt x="17674" y="45298"/>
                  <a:pt x="17863" y="45110"/>
                  <a:pt x="18089" y="45110"/>
                </a:cubicBezTo>
                <a:close/>
                <a:moveTo>
                  <a:pt x="18089" y="38119"/>
                </a:moveTo>
                <a:cubicBezTo>
                  <a:pt x="17844" y="38119"/>
                  <a:pt x="17656" y="37930"/>
                  <a:pt x="17656" y="37686"/>
                </a:cubicBezTo>
                <a:cubicBezTo>
                  <a:pt x="17656" y="37459"/>
                  <a:pt x="17844" y="37252"/>
                  <a:pt x="18089" y="37252"/>
                </a:cubicBezTo>
                <a:cubicBezTo>
                  <a:pt x="18334" y="37252"/>
                  <a:pt x="18522" y="37459"/>
                  <a:pt x="18522" y="37686"/>
                </a:cubicBezTo>
                <a:cubicBezTo>
                  <a:pt x="18522" y="37930"/>
                  <a:pt x="18334" y="38119"/>
                  <a:pt x="18089" y="38119"/>
                </a:cubicBezTo>
                <a:close/>
                <a:moveTo>
                  <a:pt x="18089" y="36159"/>
                </a:moveTo>
                <a:cubicBezTo>
                  <a:pt x="17844" y="36159"/>
                  <a:pt x="17656" y="35971"/>
                  <a:pt x="17656" y="35726"/>
                </a:cubicBezTo>
                <a:cubicBezTo>
                  <a:pt x="17656" y="35481"/>
                  <a:pt x="17844" y="35293"/>
                  <a:pt x="18089" y="35293"/>
                </a:cubicBezTo>
                <a:cubicBezTo>
                  <a:pt x="18334" y="35293"/>
                  <a:pt x="18522" y="35481"/>
                  <a:pt x="18522" y="35726"/>
                </a:cubicBezTo>
                <a:cubicBezTo>
                  <a:pt x="18522" y="35971"/>
                  <a:pt x="18334" y="36159"/>
                  <a:pt x="18089" y="36159"/>
                </a:cubicBezTo>
                <a:close/>
                <a:moveTo>
                  <a:pt x="18089" y="33352"/>
                </a:moveTo>
                <a:cubicBezTo>
                  <a:pt x="18315" y="33352"/>
                  <a:pt x="18504" y="33540"/>
                  <a:pt x="18504" y="33766"/>
                </a:cubicBezTo>
                <a:cubicBezTo>
                  <a:pt x="18504" y="33992"/>
                  <a:pt x="18315" y="34200"/>
                  <a:pt x="18089" y="34200"/>
                </a:cubicBezTo>
                <a:cubicBezTo>
                  <a:pt x="17863" y="34200"/>
                  <a:pt x="17656" y="34011"/>
                  <a:pt x="17656" y="33766"/>
                </a:cubicBezTo>
                <a:cubicBezTo>
                  <a:pt x="17656" y="33540"/>
                  <a:pt x="17863" y="33352"/>
                  <a:pt x="18089" y="33352"/>
                </a:cubicBezTo>
                <a:close/>
                <a:moveTo>
                  <a:pt x="18089" y="32240"/>
                </a:moveTo>
                <a:cubicBezTo>
                  <a:pt x="17844" y="32240"/>
                  <a:pt x="17656" y="32052"/>
                  <a:pt x="17656" y="31807"/>
                </a:cubicBezTo>
                <a:cubicBezTo>
                  <a:pt x="17656" y="31562"/>
                  <a:pt x="17844" y="31354"/>
                  <a:pt x="18089" y="31354"/>
                </a:cubicBezTo>
                <a:cubicBezTo>
                  <a:pt x="18334" y="31354"/>
                  <a:pt x="18522" y="31562"/>
                  <a:pt x="18522" y="31807"/>
                </a:cubicBezTo>
                <a:cubicBezTo>
                  <a:pt x="18522" y="32052"/>
                  <a:pt x="18334" y="32240"/>
                  <a:pt x="18089" y="32240"/>
                </a:cubicBezTo>
                <a:close/>
                <a:moveTo>
                  <a:pt x="18089" y="30280"/>
                </a:moveTo>
                <a:cubicBezTo>
                  <a:pt x="17844" y="30280"/>
                  <a:pt x="17656" y="30092"/>
                  <a:pt x="17656" y="29847"/>
                </a:cubicBezTo>
                <a:cubicBezTo>
                  <a:pt x="17656" y="29602"/>
                  <a:pt x="17844" y="29414"/>
                  <a:pt x="18089" y="29414"/>
                </a:cubicBezTo>
                <a:cubicBezTo>
                  <a:pt x="18334" y="29414"/>
                  <a:pt x="18522" y="29602"/>
                  <a:pt x="18522" y="29847"/>
                </a:cubicBezTo>
                <a:cubicBezTo>
                  <a:pt x="18522" y="30092"/>
                  <a:pt x="18334" y="30280"/>
                  <a:pt x="18089" y="30280"/>
                </a:cubicBezTo>
                <a:close/>
                <a:moveTo>
                  <a:pt x="18089" y="28321"/>
                </a:moveTo>
                <a:cubicBezTo>
                  <a:pt x="17844" y="28321"/>
                  <a:pt x="17656" y="28132"/>
                  <a:pt x="17656" y="27887"/>
                </a:cubicBezTo>
                <a:cubicBezTo>
                  <a:pt x="17656" y="27642"/>
                  <a:pt x="17844" y="27454"/>
                  <a:pt x="18089" y="27454"/>
                </a:cubicBezTo>
                <a:cubicBezTo>
                  <a:pt x="18334" y="27454"/>
                  <a:pt x="18522" y="27642"/>
                  <a:pt x="18522" y="27887"/>
                </a:cubicBezTo>
                <a:cubicBezTo>
                  <a:pt x="18522" y="28132"/>
                  <a:pt x="18334" y="28321"/>
                  <a:pt x="18089" y="28321"/>
                </a:cubicBezTo>
                <a:close/>
                <a:moveTo>
                  <a:pt x="18089" y="26361"/>
                </a:moveTo>
                <a:cubicBezTo>
                  <a:pt x="17863" y="26361"/>
                  <a:pt x="17656" y="26173"/>
                  <a:pt x="17656" y="25928"/>
                </a:cubicBezTo>
                <a:cubicBezTo>
                  <a:pt x="17656" y="25702"/>
                  <a:pt x="17863" y="25513"/>
                  <a:pt x="18089" y="25513"/>
                </a:cubicBezTo>
                <a:cubicBezTo>
                  <a:pt x="18315" y="25513"/>
                  <a:pt x="18504" y="25702"/>
                  <a:pt x="18504" y="25928"/>
                </a:cubicBezTo>
                <a:cubicBezTo>
                  <a:pt x="18504" y="26173"/>
                  <a:pt x="18315" y="26361"/>
                  <a:pt x="18089" y="26361"/>
                </a:cubicBezTo>
                <a:close/>
                <a:moveTo>
                  <a:pt x="18089" y="24383"/>
                </a:moveTo>
                <a:cubicBezTo>
                  <a:pt x="17863" y="24383"/>
                  <a:pt x="17656" y="24194"/>
                  <a:pt x="17656" y="23968"/>
                </a:cubicBezTo>
                <a:cubicBezTo>
                  <a:pt x="17656" y="23742"/>
                  <a:pt x="17863" y="23554"/>
                  <a:pt x="18089" y="23554"/>
                </a:cubicBezTo>
                <a:cubicBezTo>
                  <a:pt x="18315" y="23554"/>
                  <a:pt x="18504" y="23742"/>
                  <a:pt x="18504" y="23968"/>
                </a:cubicBezTo>
                <a:cubicBezTo>
                  <a:pt x="18504" y="24194"/>
                  <a:pt x="18315" y="24383"/>
                  <a:pt x="18089" y="24383"/>
                </a:cubicBezTo>
                <a:close/>
                <a:moveTo>
                  <a:pt x="18089" y="22442"/>
                </a:moveTo>
                <a:cubicBezTo>
                  <a:pt x="17863" y="22442"/>
                  <a:pt x="17656" y="22235"/>
                  <a:pt x="17656" y="22008"/>
                </a:cubicBezTo>
                <a:cubicBezTo>
                  <a:pt x="17656" y="21763"/>
                  <a:pt x="17863" y="21575"/>
                  <a:pt x="18089" y="21575"/>
                </a:cubicBezTo>
                <a:cubicBezTo>
                  <a:pt x="18315" y="21575"/>
                  <a:pt x="18504" y="21763"/>
                  <a:pt x="18504" y="22008"/>
                </a:cubicBezTo>
                <a:cubicBezTo>
                  <a:pt x="18504" y="22235"/>
                  <a:pt x="18315" y="22442"/>
                  <a:pt x="18089" y="22442"/>
                </a:cubicBezTo>
                <a:close/>
                <a:moveTo>
                  <a:pt x="18089" y="20463"/>
                </a:moveTo>
                <a:cubicBezTo>
                  <a:pt x="17863" y="20463"/>
                  <a:pt x="17674" y="20275"/>
                  <a:pt x="17674" y="20049"/>
                </a:cubicBezTo>
                <a:cubicBezTo>
                  <a:pt x="17674" y="19823"/>
                  <a:pt x="17863" y="19634"/>
                  <a:pt x="18089" y="19634"/>
                </a:cubicBezTo>
                <a:cubicBezTo>
                  <a:pt x="18315" y="19634"/>
                  <a:pt x="18504" y="19823"/>
                  <a:pt x="18504" y="20049"/>
                </a:cubicBezTo>
                <a:cubicBezTo>
                  <a:pt x="18504" y="20275"/>
                  <a:pt x="18315" y="20463"/>
                  <a:pt x="18089" y="20463"/>
                </a:cubicBezTo>
                <a:close/>
                <a:moveTo>
                  <a:pt x="18089" y="18485"/>
                </a:moveTo>
                <a:cubicBezTo>
                  <a:pt x="17863" y="18485"/>
                  <a:pt x="17693" y="18296"/>
                  <a:pt x="17693" y="18089"/>
                </a:cubicBezTo>
                <a:cubicBezTo>
                  <a:pt x="17693" y="17863"/>
                  <a:pt x="17863" y="17693"/>
                  <a:pt x="18089" y="17693"/>
                </a:cubicBezTo>
                <a:cubicBezTo>
                  <a:pt x="18315" y="17693"/>
                  <a:pt x="18485" y="17863"/>
                  <a:pt x="18485" y="18089"/>
                </a:cubicBezTo>
                <a:cubicBezTo>
                  <a:pt x="18485" y="18296"/>
                  <a:pt x="18315" y="18485"/>
                  <a:pt x="18089" y="18485"/>
                </a:cubicBezTo>
                <a:close/>
                <a:moveTo>
                  <a:pt x="18089" y="16525"/>
                </a:moveTo>
                <a:cubicBezTo>
                  <a:pt x="17863" y="16525"/>
                  <a:pt x="17693" y="16337"/>
                  <a:pt x="17693" y="16130"/>
                </a:cubicBezTo>
                <a:cubicBezTo>
                  <a:pt x="17693" y="15903"/>
                  <a:pt x="17863" y="15715"/>
                  <a:pt x="18089" y="15715"/>
                </a:cubicBezTo>
                <a:cubicBezTo>
                  <a:pt x="18315" y="15715"/>
                  <a:pt x="18485" y="15903"/>
                  <a:pt x="18485" y="16130"/>
                </a:cubicBezTo>
                <a:cubicBezTo>
                  <a:pt x="18485" y="16337"/>
                  <a:pt x="18315" y="16525"/>
                  <a:pt x="18089" y="16525"/>
                </a:cubicBezTo>
                <a:close/>
                <a:moveTo>
                  <a:pt x="18089" y="14566"/>
                </a:moveTo>
                <a:cubicBezTo>
                  <a:pt x="17863" y="14566"/>
                  <a:pt x="17693" y="14377"/>
                  <a:pt x="17693" y="14170"/>
                </a:cubicBezTo>
                <a:cubicBezTo>
                  <a:pt x="17693" y="13944"/>
                  <a:pt x="17863" y="13774"/>
                  <a:pt x="18089" y="13774"/>
                </a:cubicBezTo>
                <a:cubicBezTo>
                  <a:pt x="18296" y="13774"/>
                  <a:pt x="18485" y="13944"/>
                  <a:pt x="18485" y="14170"/>
                </a:cubicBezTo>
                <a:cubicBezTo>
                  <a:pt x="18485" y="14377"/>
                  <a:pt x="18296" y="14566"/>
                  <a:pt x="18089" y="14566"/>
                </a:cubicBezTo>
                <a:close/>
                <a:moveTo>
                  <a:pt x="18089" y="12587"/>
                </a:moveTo>
                <a:cubicBezTo>
                  <a:pt x="17863" y="12587"/>
                  <a:pt x="17693" y="12418"/>
                  <a:pt x="17693" y="12210"/>
                </a:cubicBezTo>
                <a:cubicBezTo>
                  <a:pt x="17693" y="11984"/>
                  <a:pt x="17863" y="11815"/>
                  <a:pt x="18089" y="11815"/>
                </a:cubicBezTo>
                <a:cubicBezTo>
                  <a:pt x="18296" y="11815"/>
                  <a:pt x="18485" y="11984"/>
                  <a:pt x="18485" y="12210"/>
                </a:cubicBezTo>
                <a:cubicBezTo>
                  <a:pt x="18485" y="12418"/>
                  <a:pt x="18296" y="12587"/>
                  <a:pt x="18089" y="12587"/>
                </a:cubicBezTo>
                <a:close/>
                <a:moveTo>
                  <a:pt x="18466" y="10232"/>
                </a:moveTo>
                <a:cubicBezTo>
                  <a:pt x="18466" y="10458"/>
                  <a:pt x="18296" y="10627"/>
                  <a:pt x="18089" y="10627"/>
                </a:cubicBezTo>
                <a:cubicBezTo>
                  <a:pt x="17882" y="10627"/>
                  <a:pt x="17712" y="10458"/>
                  <a:pt x="17712" y="10232"/>
                </a:cubicBezTo>
                <a:cubicBezTo>
                  <a:pt x="17712" y="10025"/>
                  <a:pt x="17882" y="9855"/>
                  <a:pt x="18089" y="9855"/>
                </a:cubicBezTo>
                <a:cubicBezTo>
                  <a:pt x="18296" y="9855"/>
                  <a:pt x="18466" y="10025"/>
                  <a:pt x="18466" y="10232"/>
                </a:cubicBezTo>
                <a:close/>
                <a:moveTo>
                  <a:pt x="18089" y="8687"/>
                </a:moveTo>
                <a:cubicBezTo>
                  <a:pt x="17863" y="8687"/>
                  <a:pt x="17693" y="8498"/>
                  <a:pt x="17693" y="8291"/>
                </a:cubicBezTo>
                <a:cubicBezTo>
                  <a:pt x="17693" y="8065"/>
                  <a:pt x="17863" y="7895"/>
                  <a:pt x="18089" y="7895"/>
                </a:cubicBezTo>
                <a:cubicBezTo>
                  <a:pt x="18296" y="7895"/>
                  <a:pt x="18485" y="8065"/>
                  <a:pt x="18485" y="8291"/>
                </a:cubicBezTo>
                <a:cubicBezTo>
                  <a:pt x="18485" y="8498"/>
                  <a:pt x="18296" y="8687"/>
                  <a:pt x="18089" y="8687"/>
                </a:cubicBezTo>
                <a:close/>
                <a:moveTo>
                  <a:pt x="18089" y="6708"/>
                </a:moveTo>
                <a:cubicBezTo>
                  <a:pt x="17863" y="6708"/>
                  <a:pt x="17693" y="6539"/>
                  <a:pt x="17693" y="6331"/>
                </a:cubicBezTo>
                <a:cubicBezTo>
                  <a:pt x="17693" y="6105"/>
                  <a:pt x="17863" y="5936"/>
                  <a:pt x="18089" y="5936"/>
                </a:cubicBezTo>
                <a:cubicBezTo>
                  <a:pt x="18296" y="5936"/>
                  <a:pt x="18485" y="6105"/>
                  <a:pt x="18485" y="6331"/>
                </a:cubicBezTo>
                <a:cubicBezTo>
                  <a:pt x="18485" y="6539"/>
                  <a:pt x="18296" y="6708"/>
                  <a:pt x="18089" y="6708"/>
                </a:cubicBezTo>
                <a:close/>
                <a:moveTo>
                  <a:pt x="18089" y="4749"/>
                </a:moveTo>
                <a:cubicBezTo>
                  <a:pt x="17863" y="4749"/>
                  <a:pt x="17693" y="4579"/>
                  <a:pt x="17693" y="4372"/>
                </a:cubicBezTo>
                <a:cubicBezTo>
                  <a:pt x="17693" y="4146"/>
                  <a:pt x="17863" y="3976"/>
                  <a:pt x="18089" y="3976"/>
                </a:cubicBezTo>
                <a:cubicBezTo>
                  <a:pt x="18296" y="3976"/>
                  <a:pt x="18485" y="4146"/>
                  <a:pt x="18485" y="4372"/>
                </a:cubicBezTo>
                <a:cubicBezTo>
                  <a:pt x="18485" y="4579"/>
                  <a:pt x="18296" y="4749"/>
                  <a:pt x="18089" y="4749"/>
                </a:cubicBezTo>
                <a:close/>
                <a:moveTo>
                  <a:pt x="18089" y="2770"/>
                </a:moveTo>
                <a:cubicBezTo>
                  <a:pt x="17882" y="2770"/>
                  <a:pt x="17712" y="2600"/>
                  <a:pt x="17712" y="2393"/>
                </a:cubicBezTo>
                <a:cubicBezTo>
                  <a:pt x="17712" y="2205"/>
                  <a:pt x="17882" y="2035"/>
                  <a:pt x="18089" y="2035"/>
                </a:cubicBezTo>
                <a:cubicBezTo>
                  <a:pt x="18296" y="2035"/>
                  <a:pt x="18466" y="2205"/>
                  <a:pt x="18466" y="2393"/>
                </a:cubicBezTo>
                <a:cubicBezTo>
                  <a:pt x="18466" y="2600"/>
                  <a:pt x="18296" y="2770"/>
                  <a:pt x="18089" y="2770"/>
                </a:cubicBezTo>
                <a:close/>
                <a:moveTo>
                  <a:pt x="18089" y="810"/>
                </a:moveTo>
                <a:cubicBezTo>
                  <a:pt x="17882" y="810"/>
                  <a:pt x="17712" y="641"/>
                  <a:pt x="17712" y="434"/>
                </a:cubicBezTo>
                <a:cubicBezTo>
                  <a:pt x="17712" y="226"/>
                  <a:pt x="17882" y="57"/>
                  <a:pt x="18089" y="57"/>
                </a:cubicBezTo>
                <a:cubicBezTo>
                  <a:pt x="18296" y="57"/>
                  <a:pt x="18466" y="226"/>
                  <a:pt x="18466" y="434"/>
                </a:cubicBezTo>
                <a:cubicBezTo>
                  <a:pt x="18466" y="641"/>
                  <a:pt x="18296" y="810"/>
                  <a:pt x="18089" y="810"/>
                </a:cubicBezTo>
                <a:close/>
                <a:moveTo>
                  <a:pt x="16129" y="51836"/>
                </a:moveTo>
                <a:cubicBezTo>
                  <a:pt x="15884" y="51836"/>
                  <a:pt x="15677" y="51648"/>
                  <a:pt x="15677" y="51403"/>
                </a:cubicBezTo>
                <a:cubicBezTo>
                  <a:pt x="15677" y="51158"/>
                  <a:pt x="15884" y="50951"/>
                  <a:pt x="16129" y="50951"/>
                </a:cubicBezTo>
                <a:cubicBezTo>
                  <a:pt x="16374" y="50951"/>
                  <a:pt x="16563" y="51158"/>
                  <a:pt x="16563" y="51403"/>
                </a:cubicBezTo>
                <a:cubicBezTo>
                  <a:pt x="16563" y="51648"/>
                  <a:pt x="16374" y="51836"/>
                  <a:pt x="16129" y="51836"/>
                </a:cubicBezTo>
                <a:close/>
                <a:moveTo>
                  <a:pt x="16129" y="49877"/>
                </a:moveTo>
                <a:cubicBezTo>
                  <a:pt x="15884" y="49877"/>
                  <a:pt x="15677" y="49688"/>
                  <a:pt x="15677" y="49443"/>
                </a:cubicBezTo>
                <a:cubicBezTo>
                  <a:pt x="15677" y="49198"/>
                  <a:pt x="15884" y="48991"/>
                  <a:pt x="16129" y="48991"/>
                </a:cubicBezTo>
                <a:cubicBezTo>
                  <a:pt x="16374" y="48991"/>
                  <a:pt x="16563" y="49198"/>
                  <a:pt x="16563" y="49443"/>
                </a:cubicBezTo>
                <a:cubicBezTo>
                  <a:pt x="16563" y="49688"/>
                  <a:pt x="16374" y="49877"/>
                  <a:pt x="16129" y="49877"/>
                </a:cubicBezTo>
                <a:close/>
                <a:moveTo>
                  <a:pt x="16129" y="47917"/>
                </a:moveTo>
                <a:cubicBezTo>
                  <a:pt x="15884" y="47917"/>
                  <a:pt x="15677" y="47729"/>
                  <a:pt x="15677" y="47484"/>
                </a:cubicBezTo>
                <a:cubicBezTo>
                  <a:pt x="15677" y="47239"/>
                  <a:pt x="15884" y="47031"/>
                  <a:pt x="16129" y="47031"/>
                </a:cubicBezTo>
                <a:cubicBezTo>
                  <a:pt x="16374" y="47031"/>
                  <a:pt x="16563" y="47239"/>
                  <a:pt x="16563" y="47484"/>
                </a:cubicBezTo>
                <a:cubicBezTo>
                  <a:pt x="16563" y="47729"/>
                  <a:pt x="16374" y="47917"/>
                  <a:pt x="16129" y="47917"/>
                </a:cubicBezTo>
                <a:close/>
                <a:moveTo>
                  <a:pt x="16129" y="45957"/>
                </a:moveTo>
                <a:cubicBezTo>
                  <a:pt x="15884" y="45957"/>
                  <a:pt x="15677" y="45769"/>
                  <a:pt x="15677" y="45524"/>
                </a:cubicBezTo>
                <a:cubicBezTo>
                  <a:pt x="15677" y="45279"/>
                  <a:pt x="15884" y="45072"/>
                  <a:pt x="16129" y="45072"/>
                </a:cubicBezTo>
                <a:cubicBezTo>
                  <a:pt x="16374" y="45072"/>
                  <a:pt x="16563" y="45279"/>
                  <a:pt x="16563" y="45524"/>
                </a:cubicBezTo>
                <a:cubicBezTo>
                  <a:pt x="16563" y="45769"/>
                  <a:pt x="16374" y="45957"/>
                  <a:pt x="16129" y="45957"/>
                </a:cubicBezTo>
                <a:close/>
                <a:moveTo>
                  <a:pt x="16129" y="35293"/>
                </a:moveTo>
                <a:cubicBezTo>
                  <a:pt x="16374" y="35293"/>
                  <a:pt x="16563" y="35481"/>
                  <a:pt x="16563" y="35726"/>
                </a:cubicBezTo>
                <a:cubicBezTo>
                  <a:pt x="16563" y="35952"/>
                  <a:pt x="16374" y="36159"/>
                  <a:pt x="16129" y="36159"/>
                </a:cubicBezTo>
                <a:cubicBezTo>
                  <a:pt x="15884" y="36159"/>
                  <a:pt x="15696" y="35952"/>
                  <a:pt x="15696" y="35726"/>
                </a:cubicBezTo>
                <a:cubicBezTo>
                  <a:pt x="15696" y="35481"/>
                  <a:pt x="15884" y="35293"/>
                  <a:pt x="16129" y="35293"/>
                </a:cubicBezTo>
                <a:close/>
                <a:moveTo>
                  <a:pt x="16129" y="37252"/>
                </a:moveTo>
                <a:cubicBezTo>
                  <a:pt x="16374" y="37252"/>
                  <a:pt x="16563" y="37441"/>
                  <a:pt x="16563" y="37686"/>
                </a:cubicBezTo>
                <a:cubicBezTo>
                  <a:pt x="16563" y="37930"/>
                  <a:pt x="16374" y="38119"/>
                  <a:pt x="16129" y="38119"/>
                </a:cubicBezTo>
                <a:cubicBezTo>
                  <a:pt x="15884" y="38119"/>
                  <a:pt x="15696" y="37930"/>
                  <a:pt x="15696" y="37686"/>
                </a:cubicBezTo>
                <a:cubicBezTo>
                  <a:pt x="15696" y="37441"/>
                  <a:pt x="15884" y="37252"/>
                  <a:pt x="16129" y="37252"/>
                </a:cubicBezTo>
                <a:close/>
                <a:moveTo>
                  <a:pt x="16129" y="40060"/>
                </a:moveTo>
                <a:cubicBezTo>
                  <a:pt x="15884" y="40060"/>
                  <a:pt x="15696" y="39871"/>
                  <a:pt x="15696" y="39645"/>
                </a:cubicBezTo>
                <a:cubicBezTo>
                  <a:pt x="15696" y="39400"/>
                  <a:pt x="15884" y="39212"/>
                  <a:pt x="16129" y="39212"/>
                </a:cubicBezTo>
                <a:cubicBezTo>
                  <a:pt x="16355" y="39212"/>
                  <a:pt x="16563" y="39419"/>
                  <a:pt x="16563" y="39645"/>
                </a:cubicBezTo>
                <a:cubicBezTo>
                  <a:pt x="16563" y="39871"/>
                  <a:pt x="16355" y="40060"/>
                  <a:pt x="16129" y="40060"/>
                </a:cubicBezTo>
                <a:close/>
                <a:moveTo>
                  <a:pt x="16129" y="43131"/>
                </a:moveTo>
                <a:cubicBezTo>
                  <a:pt x="16374" y="43131"/>
                  <a:pt x="16563" y="43319"/>
                  <a:pt x="16563" y="43564"/>
                </a:cubicBezTo>
                <a:cubicBezTo>
                  <a:pt x="16563" y="43809"/>
                  <a:pt x="16374" y="43998"/>
                  <a:pt x="16129" y="43998"/>
                </a:cubicBezTo>
                <a:cubicBezTo>
                  <a:pt x="15884" y="43998"/>
                  <a:pt x="15696" y="43809"/>
                  <a:pt x="15696" y="43564"/>
                </a:cubicBezTo>
                <a:cubicBezTo>
                  <a:pt x="15696" y="43319"/>
                  <a:pt x="15884" y="43131"/>
                  <a:pt x="16129" y="43131"/>
                </a:cubicBezTo>
                <a:close/>
                <a:moveTo>
                  <a:pt x="16129" y="41153"/>
                </a:moveTo>
                <a:cubicBezTo>
                  <a:pt x="16374" y="41153"/>
                  <a:pt x="16563" y="41360"/>
                  <a:pt x="16563" y="41605"/>
                </a:cubicBezTo>
                <a:cubicBezTo>
                  <a:pt x="16563" y="41850"/>
                  <a:pt x="16374" y="42038"/>
                  <a:pt x="16129" y="42038"/>
                </a:cubicBezTo>
                <a:cubicBezTo>
                  <a:pt x="15884" y="42038"/>
                  <a:pt x="15696" y="41850"/>
                  <a:pt x="15696" y="41605"/>
                </a:cubicBezTo>
                <a:cubicBezTo>
                  <a:pt x="15696" y="41360"/>
                  <a:pt x="15884" y="41153"/>
                  <a:pt x="16129" y="41153"/>
                </a:cubicBezTo>
                <a:close/>
                <a:moveTo>
                  <a:pt x="16129" y="34200"/>
                </a:moveTo>
                <a:cubicBezTo>
                  <a:pt x="15884" y="34200"/>
                  <a:pt x="15696" y="34011"/>
                  <a:pt x="15696" y="33766"/>
                </a:cubicBezTo>
                <a:cubicBezTo>
                  <a:pt x="15696" y="33521"/>
                  <a:pt x="15884" y="33314"/>
                  <a:pt x="16129" y="33314"/>
                </a:cubicBezTo>
                <a:cubicBezTo>
                  <a:pt x="16374" y="33314"/>
                  <a:pt x="16563" y="33521"/>
                  <a:pt x="16563" y="33766"/>
                </a:cubicBezTo>
                <a:cubicBezTo>
                  <a:pt x="16563" y="34011"/>
                  <a:pt x="16374" y="34200"/>
                  <a:pt x="16129" y="34200"/>
                </a:cubicBezTo>
                <a:close/>
                <a:moveTo>
                  <a:pt x="16129" y="32240"/>
                </a:moveTo>
                <a:cubicBezTo>
                  <a:pt x="15884" y="32240"/>
                  <a:pt x="15696" y="32033"/>
                  <a:pt x="15696" y="31788"/>
                </a:cubicBezTo>
                <a:cubicBezTo>
                  <a:pt x="15696" y="31562"/>
                  <a:pt x="15884" y="31354"/>
                  <a:pt x="16129" y="31354"/>
                </a:cubicBezTo>
                <a:cubicBezTo>
                  <a:pt x="16374" y="31354"/>
                  <a:pt x="16563" y="31543"/>
                  <a:pt x="16563" y="31788"/>
                </a:cubicBezTo>
                <a:cubicBezTo>
                  <a:pt x="16563" y="32033"/>
                  <a:pt x="16374" y="32240"/>
                  <a:pt x="16129" y="32240"/>
                </a:cubicBezTo>
                <a:close/>
                <a:moveTo>
                  <a:pt x="16129" y="30280"/>
                </a:moveTo>
                <a:cubicBezTo>
                  <a:pt x="15884" y="30280"/>
                  <a:pt x="15696" y="30092"/>
                  <a:pt x="15696" y="29847"/>
                </a:cubicBezTo>
                <a:cubicBezTo>
                  <a:pt x="15696" y="29602"/>
                  <a:pt x="15884" y="29395"/>
                  <a:pt x="16129" y="29395"/>
                </a:cubicBezTo>
                <a:cubicBezTo>
                  <a:pt x="16374" y="29395"/>
                  <a:pt x="16563" y="29602"/>
                  <a:pt x="16563" y="29847"/>
                </a:cubicBezTo>
                <a:cubicBezTo>
                  <a:pt x="16563" y="30092"/>
                  <a:pt x="16374" y="30280"/>
                  <a:pt x="16129" y="30280"/>
                </a:cubicBezTo>
                <a:close/>
                <a:moveTo>
                  <a:pt x="16129" y="28321"/>
                </a:moveTo>
                <a:cubicBezTo>
                  <a:pt x="15884" y="28321"/>
                  <a:pt x="15696" y="28113"/>
                  <a:pt x="15696" y="27887"/>
                </a:cubicBezTo>
                <a:cubicBezTo>
                  <a:pt x="15696" y="27642"/>
                  <a:pt x="15884" y="27454"/>
                  <a:pt x="16129" y="27454"/>
                </a:cubicBezTo>
                <a:cubicBezTo>
                  <a:pt x="16374" y="27454"/>
                  <a:pt x="16563" y="27642"/>
                  <a:pt x="16563" y="27887"/>
                </a:cubicBezTo>
                <a:cubicBezTo>
                  <a:pt x="16563" y="28113"/>
                  <a:pt x="16374" y="28321"/>
                  <a:pt x="16129" y="28321"/>
                </a:cubicBezTo>
                <a:close/>
                <a:moveTo>
                  <a:pt x="16129" y="26361"/>
                </a:moveTo>
                <a:cubicBezTo>
                  <a:pt x="15884" y="26361"/>
                  <a:pt x="15696" y="26173"/>
                  <a:pt x="15696" y="25928"/>
                </a:cubicBezTo>
                <a:cubicBezTo>
                  <a:pt x="15696" y="25683"/>
                  <a:pt x="15884" y="25494"/>
                  <a:pt x="16129" y="25494"/>
                </a:cubicBezTo>
                <a:cubicBezTo>
                  <a:pt x="16374" y="25494"/>
                  <a:pt x="16563" y="25683"/>
                  <a:pt x="16563" y="25928"/>
                </a:cubicBezTo>
                <a:cubicBezTo>
                  <a:pt x="16563" y="26173"/>
                  <a:pt x="16374" y="26361"/>
                  <a:pt x="16129" y="26361"/>
                </a:cubicBezTo>
                <a:close/>
                <a:moveTo>
                  <a:pt x="16129" y="24401"/>
                </a:moveTo>
                <a:cubicBezTo>
                  <a:pt x="15884" y="24401"/>
                  <a:pt x="15696" y="24194"/>
                  <a:pt x="15696" y="23968"/>
                </a:cubicBezTo>
                <a:cubicBezTo>
                  <a:pt x="15696" y="23723"/>
                  <a:pt x="15884" y="23535"/>
                  <a:pt x="16129" y="23535"/>
                </a:cubicBezTo>
                <a:cubicBezTo>
                  <a:pt x="16374" y="23535"/>
                  <a:pt x="16563" y="23723"/>
                  <a:pt x="16563" y="23968"/>
                </a:cubicBezTo>
                <a:cubicBezTo>
                  <a:pt x="16563" y="24194"/>
                  <a:pt x="16374" y="24401"/>
                  <a:pt x="16129" y="24401"/>
                </a:cubicBezTo>
                <a:close/>
                <a:moveTo>
                  <a:pt x="16129" y="22442"/>
                </a:moveTo>
                <a:cubicBezTo>
                  <a:pt x="15884" y="22442"/>
                  <a:pt x="15696" y="22235"/>
                  <a:pt x="15696" y="21990"/>
                </a:cubicBezTo>
                <a:cubicBezTo>
                  <a:pt x="15696" y="21745"/>
                  <a:pt x="15884" y="21556"/>
                  <a:pt x="16129" y="21556"/>
                </a:cubicBezTo>
                <a:cubicBezTo>
                  <a:pt x="16374" y="21556"/>
                  <a:pt x="16563" y="21745"/>
                  <a:pt x="16563" y="21990"/>
                </a:cubicBezTo>
                <a:cubicBezTo>
                  <a:pt x="16563" y="22235"/>
                  <a:pt x="16374" y="22442"/>
                  <a:pt x="16129" y="22442"/>
                </a:cubicBezTo>
                <a:close/>
                <a:moveTo>
                  <a:pt x="16129" y="20463"/>
                </a:moveTo>
                <a:cubicBezTo>
                  <a:pt x="15903" y="20463"/>
                  <a:pt x="15715" y="20275"/>
                  <a:pt x="15715" y="20049"/>
                </a:cubicBezTo>
                <a:cubicBezTo>
                  <a:pt x="15715" y="19804"/>
                  <a:pt x="15903" y="19615"/>
                  <a:pt x="16129" y="19615"/>
                </a:cubicBezTo>
                <a:cubicBezTo>
                  <a:pt x="16355" y="19615"/>
                  <a:pt x="16544" y="19804"/>
                  <a:pt x="16544" y="20049"/>
                </a:cubicBezTo>
                <a:cubicBezTo>
                  <a:pt x="16544" y="20275"/>
                  <a:pt x="16355" y="20463"/>
                  <a:pt x="16129" y="20463"/>
                </a:cubicBezTo>
                <a:close/>
                <a:moveTo>
                  <a:pt x="16129" y="18485"/>
                </a:moveTo>
                <a:cubicBezTo>
                  <a:pt x="15903" y="18485"/>
                  <a:pt x="15715" y="18296"/>
                  <a:pt x="15715" y="18070"/>
                </a:cubicBezTo>
                <a:cubicBezTo>
                  <a:pt x="15715" y="17844"/>
                  <a:pt x="15903" y="17656"/>
                  <a:pt x="16129" y="17656"/>
                </a:cubicBezTo>
                <a:cubicBezTo>
                  <a:pt x="16355" y="17656"/>
                  <a:pt x="16544" y="17844"/>
                  <a:pt x="16544" y="18070"/>
                </a:cubicBezTo>
                <a:cubicBezTo>
                  <a:pt x="16544" y="18296"/>
                  <a:pt x="16355" y="18485"/>
                  <a:pt x="16129" y="18485"/>
                </a:cubicBezTo>
                <a:close/>
                <a:moveTo>
                  <a:pt x="16129" y="16525"/>
                </a:moveTo>
                <a:cubicBezTo>
                  <a:pt x="15903" y="16525"/>
                  <a:pt x="15715" y="16337"/>
                  <a:pt x="15715" y="16111"/>
                </a:cubicBezTo>
                <a:cubicBezTo>
                  <a:pt x="15715" y="15885"/>
                  <a:pt x="15903" y="15715"/>
                  <a:pt x="16129" y="15715"/>
                </a:cubicBezTo>
                <a:cubicBezTo>
                  <a:pt x="16355" y="15715"/>
                  <a:pt x="16544" y="15885"/>
                  <a:pt x="16544" y="16111"/>
                </a:cubicBezTo>
                <a:cubicBezTo>
                  <a:pt x="16544" y="16337"/>
                  <a:pt x="16355" y="16525"/>
                  <a:pt x="16129" y="16525"/>
                </a:cubicBezTo>
                <a:close/>
                <a:moveTo>
                  <a:pt x="16129" y="13755"/>
                </a:moveTo>
                <a:cubicBezTo>
                  <a:pt x="16337" y="13755"/>
                  <a:pt x="16525" y="13944"/>
                  <a:pt x="16525" y="14151"/>
                </a:cubicBezTo>
                <a:cubicBezTo>
                  <a:pt x="16525" y="14377"/>
                  <a:pt x="16337" y="14547"/>
                  <a:pt x="16129" y="14547"/>
                </a:cubicBezTo>
                <a:cubicBezTo>
                  <a:pt x="15903" y="14547"/>
                  <a:pt x="15734" y="14377"/>
                  <a:pt x="15734" y="14151"/>
                </a:cubicBezTo>
                <a:cubicBezTo>
                  <a:pt x="15734" y="13944"/>
                  <a:pt x="15903" y="13755"/>
                  <a:pt x="16129" y="13755"/>
                </a:cubicBezTo>
                <a:close/>
                <a:moveTo>
                  <a:pt x="16129" y="11796"/>
                </a:moveTo>
                <a:cubicBezTo>
                  <a:pt x="16337" y="11796"/>
                  <a:pt x="16525" y="11965"/>
                  <a:pt x="16525" y="12191"/>
                </a:cubicBezTo>
                <a:cubicBezTo>
                  <a:pt x="16525" y="12418"/>
                  <a:pt x="16337" y="12587"/>
                  <a:pt x="16129" y="12587"/>
                </a:cubicBezTo>
                <a:cubicBezTo>
                  <a:pt x="15903" y="12587"/>
                  <a:pt x="15734" y="12418"/>
                  <a:pt x="15734" y="12191"/>
                </a:cubicBezTo>
                <a:cubicBezTo>
                  <a:pt x="15734" y="11965"/>
                  <a:pt x="15903" y="11796"/>
                  <a:pt x="16129" y="11796"/>
                </a:cubicBezTo>
                <a:close/>
                <a:moveTo>
                  <a:pt x="16129" y="10646"/>
                </a:moveTo>
                <a:cubicBezTo>
                  <a:pt x="15903" y="10646"/>
                  <a:pt x="15715" y="10458"/>
                  <a:pt x="15715" y="10232"/>
                </a:cubicBezTo>
                <a:cubicBezTo>
                  <a:pt x="15715" y="10006"/>
                  <a:pt x="15903" y="9817"/>
                  <a:pt x="16129" y="9817"/>
                </a:cubicBezTo>
                <a:cubicBezTo>
                  <a:pt x="16355" y="9817"/>
                  <a:pt x="16544" y="10006"/>
                  <a:pt x="16544" y="10232"/>
                </a:cubicBezTo>
                <a:cubicBezTo>
                  <a:pt x="16544" y="10458"/>
                  <a:pt x="16355" y="10646"/>
                  <a:pt x="16129" y="10646"/>
                </a:cubicBezTo>
                <a:close/>
                <a:moveTo>
                  <a:pt x="16129" y="8687"/>
                </a:moveTo>
                <a:cubicBezTo>
                  <a:pt x="15903" y="8687"/>
                  <a:pt x="15715" y="8498"/>
                  <a:pt x="15715" y="8272"/>
                </a:cubicBezTo>
                <a:cubicBezTo>
                  <a:pt x="15715" y="8046"/>
                  <a:pt x="15903" y="7858"/>
                  <a:pt x="16129" y="7858"/>
                </a:cubicBezTo>
                <a:cubicBezTo>
                  <a:pt x="16355" y="7858"/>
                  <a:pt x="16544" y="8046"/>
                  <a:pt x="16544" y="8272"/>
                </a:cubicBezTo>
                <a:cubicBezTo>
                  <a:pt x="16544" y="8498"/>
                  <a:pt x="16355" y="8687"/>
                  <a:pt x="16129" y="8687"/>
                </a:cubicBezTo>
                <a:close/>
                <a:moveTo>
                  <a:pt x="16129" y="6727"/>
                </a:moveTo>
                <a:cubicBezTo>
                  <a:pt x="15903" y="6727"/>
                  <a:pt x="15715" y="6539"/>
                  <a:pt x="15715" y="6312"/>
                </a:cubicBezTo>
                <a:cubicBezTo>
                  <a:pt x="15715" y="6086"/>
                  <a:pt x="15903" y="5898"/>
                  <a:pt x="16129" y="5898"/>
                </a:cubicBezTo>
                <a:cubicBezTo>
                  <a:pt x="16355" y="5898"/>
                  <a:pt x="16544" y="6086"/>
                  <a:pt x="16544" y="6312"/>
                </a:cubicBezTo>
                <a:cubicBezTo>
                  <a:pt x="16544" y="6539"/>
                  <a:pt x="16355" y="6727"/>
                  <a:pt x="16129" y="6727"/>
                </a:cubicBezTo>
                <a:close/>
                <a:moveTo>
                  <a:pt x="16129" y="4749"/>
                </a:moveTo>
                <a:cubicBezTo>
                  <a:pt x="15903" y="4749"/>
                  <a:pt x="15734" y="4579"/>
                  <a:pt x="15734" y="4353"/>
                </a:cubicBezTo>
                <a:cubicBezTo>
                  <a:pt x="15734" y="4146"/>
                  <a:pt x="15903" y="3957"/>
                  <a:pt x="16129" y="3957"/>
                </a:cubicBezTo>
                <a:cubicBezTo>
                  <a:pt x="16337" y="3957"/>
                  <a:pt x="16525" y="4146"/>
                  <a:pt x="16525" y="4353"/>
                </a:cubicBezTo>
                <a:cubicBezTo>
                  <a:pt x="16525" y="4579"/>
                  <a:pt x="16337" y="4749"/>
                  <a:pt x="16129" y="4749"/>
                </a:cubicBezTo>
                <a:close/>
                <a:moveTo>
                  <a:pt x="16129" y="2789"/>
                </a:moveTo>
                <a:cubicBezTo>
                  <a:pt x="15903" y="2789"/>
                  <a:pt x="15734" y="2600"/>
                  <a:pt x="15734" y="2393"/>
                </a:cubicBezTo>
                <a:cubicBezTo>
                  <a:pt x="15734" y="2167"/>
                  <a:pt x="15903" y="1998"/>
                  <a:pt x="16129" y="1998"/>
                </a:cubicBezTo>
                <a:cubicBezTo>
                  <a:pt x="16337" y="1998"/>
                  <a:pt x="16525" y="2167"/>
                  <a:pt x="16525" y="2393"/>
                </a:cubicBezTo>
                <a:cubicBezTo>
                  <a:pt x="16525" y="2619"/>
                  <a:pt x="16337" y="2789"/>
                  <a:pt x="16129" y="2789"/>
                </a:cubicBezTo>
                <a:close/>
                <a:moveTo>
                  <a:pt x="16129" y="829"/>
                </a:moveTo>
                <a:cubicBezTo>
                  <a:pt x="15903" y="829"/>
                  <a:pt x="15734" y="641"/>
                  <a:pt x="15734" y="434"/>
                </a:cubicBezTo>
                <a:cubicBezTo>
                  <a:pt x="15734" y="207"/>
                  <a:pt x="15903" y="38"/>
                  <a:pt x="16129" y="38"/>
                </a:cubicBezTo>
                <a:cubicBezTo>
                  <a:pt x="16337" y="38"/>
                  <a:pt x="16525" y="207"/>
                  <a:pt x="16525" y="434"/>
                </a:cubicBezTo>
                <a:cubicBezTo>
                  <a:pt x="16525" y="641"/>
                  <a:pt x="16337" y="829"/>
                  <a:pt x="16129" y="829"/>
                </a:cubicBezTo>
                <a:close/>
                <a:moveTo>
                  <a:pt x="14000" y="50970"/>
                </a:moveTo>
                <a:cubicBezTo>
                  <a:pt x="14057" y="50951"/>
                  <a:pt x="14113" y="50932"/>
                  <a:pt x="14170" y="50932"/>
                </a:cubicBezTo>
                <a:cubicBezTo>
                  <a:pt x="14415" y="50932"/>
                  <a:pt x="14622" y="51139"/>
                  <a:pt x="14622" y="51384"/>
                </a:cubicBezTo>
                <a:cubicBezTo>
                  <a:pt x="14622" y="51422"/>
                  <a:pt x="14622" y="51422"/>
                  <a:pt x="14622" y="51460"/>
                </a:cubicBezTo>
                <a:cubicBezTo>
                  <a:pt x="14415" y="51290"/>
                  <a:pt x="14207" y="51139"/>
                  <a:pt x="14000" y="50970"/>
                </a:cubicBezTo>
                <a:close/>
                <a:moveTo>
                  <a:pt x="14170" y="47917"/>
                </a:moveTo>
                <a:cubicBezTo>
                  <a:pt x="13925" y="47917"/>
                  <a:pt x="13718" y="47710"/>
                  <a:pt x="13718" y="47465"/>
                </a:cubicBezTo>
                <a:cubicBezTo>
                  <a:pt x="13718" y="47220"/>
                  <a:pt x="13925" y="47013"/>
                  <a:pt x="14170" y="47013"/>
                </a:cubicBezTo>
                <a:cubicBezTo>
                  <a:pt x="14415" y="47013"/>
                  <a:pt x="14603" y="47220"/>
                  <a:pt x="14603" y="47465"/>
                </a:cubicBezTo>
                <a:cubicBezTo>
                  <a:pt x="14603" y="47710"/>
                  <a:pt x="14415" y="47917"/>
                  <a:pt x="14170" y="47917"/>
                </a:cubicBezTo>
                <a:close/>
                <a:moveTo>
                  <a:pt x="14170" y="45957"/>
                </a:moveTo>
                <a:cubicBezTo>
                  <a:pt x="13925" y="45957"/>
                  <a:pt x="13718" y="45750"/>
                  <a:pt x="13718" y="45505"/>
                </a:cubicBezTo>
                <a:cubicBezTo>
                  <a:pt x="13718" y="45260"/>
                  <a:pt x="13925" y="45053"/>
                  <a:pt x="14170" y="45053"/>
                </a:cubicBezTo>
                <a:cubicBezTo>
                  <a:pt x="14415" y="45053"/>
                  <a:pt x="14603" y="45260"/>
                  <a:pt x="14603" y="45505"/>
                </a:cubicBezTo>
                <a:cubicBezTo>
                  <a:pt x="14603" y="45750"/>
                  <a:pt x="14415" y="45957"/>
                  <a:pt x="14170" y="45957"/>
                </a:cubicBezTo>
                <a:close/>
                <a:moveTo>
                  <a:pt x="14170" y="36140"/>
                </a:moveTo>
                <a:cubicBezTo>
                  <a:pt x="13925" y="36140"/>
                  <a:pt x="13736" y="35952"/>
                  <a:pt x="13736" y="35707"/>
                </a:cubicBezTo>
                <a:cubicBezTo>
                  <a:pt x="13736" y="35481"/>
                  <a:pt x="13925" y="35293"/>
                  <a:pt x="14170" y="35293"/>
                </a:cubicBezTo>
                <a:cubicBezTo>
                  <a:pt x="14396" y="35293"/>
                  <a:pt x="14584" y="35481"/>
                  <a:pt x="14584" y="35707"/>
                </a:cubicBezTo>
                <a:cubicBezTo>
                  <a:pt x="14584" y="35952"/>
                  <a:pt x="14396" y="36140"/>
                  <a:pt x="14170" y="36140"/>
                </a:cubicBezTo>
                <a:close/>
                <a:moveTo>
                  <a:pt x="14170" y="37233"/>
                </a:moveTo>
                <a:cubicBezTo>
                  <a:pt x="14415" y="37233"/>
                  <a:pt x="14603" y="37441"/>
                  <a:pt x="14603" y="37667"/>
                </a:cubicBezTo>
                <a:cubicBezTo>
                  <a:pt x="14603" y="37912"/>
                  <a:pt x="14415" y="38100"/>
                  <a:pt x="14170" y="38100"/>
                </a:cubicBezTo>
                <a:cubicBezTo>
                  <a:pt x="13925" y="38100"/>
                  <a:pt x="13718" y="37912"/>
                  <a:pt x="13718" y="37667"/>
                </a:cubicBezTo>
                <a:cubicBezTo>
                  <a:pt x="13718" y="37441"/>
                  <a:pt x="13925" y="37233"/>
                  <a:pt x="14170" y="37233"/>
                </a:cubicBezTo>
                <a:close/>
                <a:moveTo>
                  <a:pt x="14170" y="40060"/>
                </a:moveTo>
                <a:cubicBezTo>
                  <a:pt x="13925" y="40060"/>
                  <a:pt x="13736" y="39871"/>
                  <a:pt x="13736" y="39626"/>
                </a:cubicBezTo>
                <a:cubicBezTo>
                  <a:pt x="13736" y="39400"/>
                  <a:pt x="13925" y="39212"/>
                  <a:pt x="14170" y="39212"/>
                </a:cubicBezTo>
                <a:cubicBezTo>
                  <a:pt x="14396" y="39212"/>
                  <a:pt x="14603" y="39400"/>
                  <a:pt x="14603" y="39626"/>
                </a:cubicBezTo>
                <a:cubicBezTo>
                  <a:pt x="14603" y="39871"/>
                  <a:pt x="14396" y="40060"/>
                  <a:pt x="14170" y="40060"/>
                </a:cubicBezTo>
                <a:close/>
                <a:moveTo>
                  <a:pt x="14170" y="43112"/>
                </a:moveTo>
                <a:cubicBezTo>
                  <a:pt x="14415" y="43112"/>
                  <a:pt x="14603" y="43319"/>
                  <a:pt x="14603" y="43564"/>
                </a:cubicBezTo>
                <a:cubicBezTo>
                  <a:pt x="14603" y="43791"/>
                  <a:pt x="14415" y="43998"/>
                  <a:pt x="14170" y="43998"/>
                </a:cubicBezTo>
                <a:cubicBezTo>
                  <a:pt x="13925" y="43998"/>
                  <a:pt x="13718" y="43791"/>
                  <a:pt x="13718" y="43564"/>
                </a:cubicBezTo>
                <a:cubicBezTo>
                  <a:pt x="13718" y="43319"/>
                  <a:pt x="13925" y="43112"/>
                  <a:pt x="14170" y="43112"/>
                </a:cubicBezTo>
                <a:close/>
                <a:moveTo>
                  <a:pt x="14170" y="41153"/>
                </a:moveTo>
                <a:cubicBezTo>
                  <a:pt x="14415" y="41153"/>
                  <a:pt x="14603" y="41341"/>
                  <a:pt x="14603" y="41586"/>
                </a:cubicBezTo>
                <a:cubicBezTo>
                  <a:pt x="14603" y="41831"/>
                  <a:pt x="14415" y="42019"/>
                  <a:pt x="14170" y="42019"/>
                </a:cubicBezTo>
                <a:cubicBezTo>
                  <a:pt x="13925" y="42019"/>
                  <a:pt x="13718" y="41831"/>
                  <a:pt x="13718" y="41586"/>
                </a:cubicBezTo>
                <a:cubicBezTo>
                  <a:pt x="13718" y="41341"/>
                  <a:pt x="13925" y="41153"/>
                  <a:pt x="14170" y="41153"/>
                </a:cubicBezTo>
                <a:close/>
                <a:moveTo>
                  <a:pt x="14170" y="34181"/>
                </a:moveTo>
                <a:cubicBezTo>
                  <a:pt x="13925" y="34181"/>
                  <a:pt x="13718" y="33992"/>
                  <a:pt x="13718" y="33747"/>
                </a:cubicBezTo>
                <a:cubicBezTo>
                  <a:pt x="13718" y="33502"/>
                  <a:pt x="13925" y="33314"/>
                  <a:pt x="14170" y="33314"/>
                </a:cubicBezTo>
                <a:cubicBezTo>
                  <a:pt x="14415" y="33314"/>
                  <a:pt x="14603" y="33502"/>
                  <a:pt x="14603" y="33747"/>
                </a:cubicBezTo>
                <a:cubicBezTo>
                  <a:pt x="14603" y="33992"/>
                  <a:pt x="14415" y="34181"/>
                  <a:pt x="14170" y="34181"/>
                </a:cubicBezTo>
                <a:close/>
                <a:moveTo>
                  <a:pt x="14170" y="32221"/>
                </a:moveTo>
                <a:cubicBezTo>
                  <a:pt x="13925" y="32221"/>
                  <a:pt x="13718" y="32033"/>
                  <a:pt x="13718" y="31788"/>
                </a:cubicBezTo>
                <a:cubicBezTo>
                  <a:pt x="13718" y="31543"/>
                  <a:pt x="13925" y="31336"/>
                  <a:pt x="14170" y="31336"/>
                </a:cubicBezTo>
                <a:cubicBezTo>
                  <a:pt x="14415" y="31336"/>
                  <a:pt x="14603" y="31543"/>
                  <a:pt x="14603" y="31788"/>
                </a:cubicBezTo>
                <a:cubicBezTo>
                  <a:pt x="14603" y="32033"/>
                  <a:pt x="14415" y="32221"/>
                  <a:pt x="14170" y="32221"/>
                </a:cubicBezTo>
                <a:close/>
                <a:moveTo>
                  <a:pt x="14170" y="30262"/>
                </a:moveTo>
                <a:cubicBezTo>
                  <a:pt x="13925" y="30262"/>
                  <a:pt x="13718" y="30073"/>
                  <a:pt x="13718" y="29828"/>
                </a:cubicBezTo>
                <a:cubicBezTo>
                  <a:pt x="13718" y="29583"/>
                  <a:pt x="13925" y="29395"/>
                  <a:pt x="14170" y="29395"/>
                </a:cubicBezTo>
                <a:cubicBezTo>
                  <a:pt x="14415" y="29395"/>
                  <a:pt x="14603" y="29583"/>
                  <a:pt x="14603" y="29828"/>
                </a:cubicBezTo>
                <a:cubicBezTo>
                  <a:pt x="14603" y="30073"/>
                  <a:pt x="14415" y="30262"/>
                  <a:pt x="14170" y="30262"/>
                </a:cubicBezTo>
                <a:close/>
                <a:moveTo>
                  <a:pt x="14170" y="28302"/>
                </a:moveTo>
                <a:cubicBezTo>
                  <a:pt x="13925" y="28302"/>
                  <a:pt x="13718" y="28113"/>
                  <a:pt x="13718" y="27869"/>
                </a:cubicBezTo>
                <a:cubicBezTo>
                  <a:pt x="13718" y="27624"/>
                  <a:pt x="13925" y="27435"/>
                  <a:pt x="14170" y="27435"/>
                </a:cubicBezTo>
                <a:cubicBezTo>
                  <a:pt x="14415" y="27435"/>
                  <a:pt x="14603" y="27624"/>
                  <a:pt x="14603" y="27869"/>
                </a:cubicBezTo>
                <a:cubicBezTo>
                  <a:pt x="14603" y="28113"/>
                  <a:pt x="14415" y="28302"/>
                  <a:pt x="14170" y="28302"/>
                </a:cubicBezTo>
                <a:close/>
                <a:moveTo>
                  <a:pt x="14170" y="26361"/>
                </a:moveTo>
                <a:cubicBezTo>
                  <a:pt x="13925" y="26361"/>
                  <a:pt x="13718" y="26154"/>
                  <a:pt x="13718" y="25909"/>
                </a:cubicBezTo>
                <a:cubicBezTo>
                  <a:pt x="13718" y="25664"/>
                  <a:pt x="13925" y="25475"/>
                  <a:pt x="14170" y="25475"/>
                </a:cubicBezTo>
                <a:cubicBezTo>
                  <a:pt x="14415" y="25475"/>
                  <a:pt x="14603" y="25664"/>
                  <a:pt x="14603" y="25909"/>
                </a:cubicBezTo>
                <a:cubicBezTo>
                  <a:pt x="14603" y="26154"/>
                  <a:pt x="14415" y="26361"/>
                  <a:pt x="14170" y="26361"/>
                </a:cubicBezTo>
                <a:close/>
                <a:moveTo>
                  <a:pt x="14170" y="24383"/>
                </a:moveTo>
                <a:cubicBezTo>
                  <a:pt x="13925" y="24383"/>
                  <a:pt x="13718" y="24194"/>
                  <a:pt x="13718" y="23949"/>
                </a:cubicBezTo>
                <a:cubicBezTo>
                  <a:pt x="13718" y="23704"/>
                  <a:pt x="13925" y="23516"/>
                  <a:pt x="14170" y="23516"/>
                </a:cubicBezTo>
                <a:cubicBezTo>
                  <a:pt x="14415" y="23516"/>
                  <a:pt x="14603" y="23704"/>
                  <a:pt x="14603" y="23949"/>
                </a:cubicBezTo>
                <a:cubicBezTo>
                  <a:pt x="14603" y="24194"/>
                  <a:pt x="14415" y="24383"/>
                  <a:pt x="14170" y="24383"/>
                </a:cubicBezTo>
                <a:close/>
                <a:moveTo>
                  <a:pt x="14170" y="22423"/>
                </a:moveTo>
                <a:cubicBezTo>
                  <a:pt x="13925" y="22423"/>
                  <a:pt x="13718" y="22235"/>
                  <a:pt x="13718" y="21990"/>
                </a:cubicBezTo>
                <a:cubicBezTo>
                  <a:pt x="13718" y="21745"/>
                  <a:pt x="13925" y="21537"/>
                  <a:pt x="14170" y="21537"/>
                </a:cubicBezTo>
                <a:cubicBezTo>
                  <a:pt x="14415" y="21537"/>
                  <a:pt x="14603" y="21745"/>
                  <a:pt x="14603" y="21990"/>
                </a:cubicBezTo>
                <a:cubicBezTo>
                  <a:pt x="14603" y="22235"/>
                  <a:pt x="14415" y="22423"/>
                  <a:pt x="14170" y="22423"/>
                </a:cubicBezTo>
                <a:close/>
                <a:moveTo>
                  <a:pt x="14170" y="20463"/>
                </a:moveTo>
                <a:cubicBezTo>
                  <a:pt x="13925" y="20463"/>
                  <a:pt x="13718" y="20256"/>
                  <a:pt x="13718" y="20030"/>
                </a:cubicBezTo>
                <a:cubicBezTo>
                  <a:pt x="13718" y="19785"/>
                  <a:pt x="13925" y="19597"/>
                  <a:pt x="14170" y="19597"/>
                </a:cubicBezTo>
                <a:cubicBezTo>
                  <a:pt x="14415" y="19597"/>
                  <a:pt x="14603" y="19785"/>
                  <a:pt x="14603" y="20030"/>
                </a:cubicBezTo>
                <a:cubicBezTo>
                  <a:pt x="14603" y="20256"/>
                  <a:pt x="14415" y="20463"/>
                  <a:pt x="14170" y="20463"/>
                </a:cubicBezTo>
                <a:close/>
                <a:moveTo>
                  <a:pt x="13774" y="12191"/>
                </a:moveTo>
                <a:cubicBezTo>
                  <a:pt x="13774" y="11965"/>
                  <a:pt x="13944" y="11796"/>
                  <a:pt x="14170" y="11796"/>
                </a:cubicBezTo>
                <a:cubicBezTo>
                  <a:pt x="14377" y="11796"/>
                  <a:pt x="14565" y="11965"/>
                  <a:pt x="14565" y="12191"/>
                </a:cubicBezTo>
                <a:cubicBezTo>
                  <a:pt x="14565" y="12399"/>
                  <a:pt x="14377" y="12568"/>
                  <a:pt x="14170" y="12568"/>
                </a:cubicBezTo>
                <a:cubicBezTo>
                  <a:pt x="13944" y="12568"/>
                  <a:pt x="13774" y="12399"/>
                  <a:pt x="13774" y="12191"/>
                </a:cubicBezTo>
                <a:close/>
                <a:moveTo>
                  <a:pt x="14170" y="14547"/>
                </a:moveTo>
                <a:cubicBezTo>
                  <a:pt x="13944" y="14547"/>
                  <a:pt x="13774" y="14358"/>
                  <a:pt x="13774" y="14151"/>
                </a:cubicBezTo>
                <a:cubicBezTo>
                  <a:pt x="13774" y="13925"/>
                  <a:pt x="13944" y="13755"/>
                  <a:pt x="14170" y="13755"/>
                </a:cubicBezTo>
                <a:cubicBezTo>
                  <a:pt x="14377" y="13755"/>
                  <a:pt x="14565" y="13925"/>
                  <a:pt x="14565" y="14151"/>
                </a:cubicBezTo>
                <a:cubicBezTo>
                  <a:pt x="14565" y="14358"/>
                  <a:pt x="14377" y="14547"/>
                  <a:pt x="14170" y="14547"/>
                </a:cubicBezTo>
                <a:close/>
                <a:moveTo>
                  <a:pt x="14170" y="17656"/>
                </a:moveTo>
                <a:cubicBezTo>
                  <a:pt x="14396" y="17656"/>
                  <a:pt x="14584" y="17825"/>
                  <a:pt x="14584" y="18051"/>
                </a:cubicBezTo>
                <a:cubicBezTo>
                  <a:pt x="14584" y="18278"/>
                  <a:pt x="14396" y="18466"/>
                  <a:pt x="14170" y="18466"/>
                </a:cubicBezTo>
                <a:cubicBezTo>
                  <a:pt x="13944" y="18466"/>
                  <a:pt x="13755" y="18278"/>
                  <a:pt x="13755" y="18051"/>
                </a:cubicBezTo>
                <a:cubicBezTo>
                  <a:pt x="13755" y="17825"/>
                  <a:pt x="13944" y="17656"/>
                  <a:pt x="14170" y="17656"/>
                </a:cubicBezTo>
                <a:close/>
                <a:moveTo>
                  <a:pt x="14170" y="15696"/>
                </a:moveTo>
                <a:cubicBezTo>
                  <a:pt x="14396" y="15696"/>
                  <a:pt x="14584" y="15885"/>
                  <a:pt x="14584" y="16092"/>
                </a:cubicBezTo>
                <a:cubicBezTo>
                  <a:pt x="14584" y="16318"/>
                  <a:pt x="14396" y="16506"/>
                  <a:pt x="14170" y="16506"/>
                </a:cubicBezTo>
                <a:cubicBezTo>
                  <a:pt x="13944" y="16506"/>
                  <a:pt x="13755" y="16318"/>
                  <a:pt x="13755" y="16092"/>
                </a:cubicBezTo>
                <a:cubicBezTo>
                  <a:pt x="13755" y="15885"/>
                  <a:pt x="13944" y="15696"/>
                  <a:pt x="14170" y="15696"/>
                </a:cubicBezTo>
                <a:close/>
                <a:moveTo>
                  <a:pt x="14170" y="10646"/>
                </a:moveTo>
                <a:cubicBezTo>
                  <a:pt x="13925" y="10646"/>
                  <a:pt x="13736" y="10458"/>
                  <a:pt x="13736" y="10213"/>
                </a:cubicBezTo>
                <a:cubicBezTo>
                  <a:pt x="13736" y="9987"/>
                  <a:pt x="13925" y="9780"/>
                  <a:pt x="14170" y="9780"/>
                </a:cubicBezTo>
                <a:cubicBezTo>
                  <a:pt x="14415" y="9780"/>
                  <a:pt x="14603" y="9968"/>
                  <a:pt x="14603" y="10213"/>
                </a:cubicBezTo>
                <a:cubicBezTo>
                  <a:pt x="14603" y="10458"/>
                  <a:pt x="14415" y="10646"/>
                  <a:pt x="14170" y="10646"/>
                </a:cubicBezTo>
                <a:close/>
                <a:moveTo>
                  <a:pt x="14170" y="8706"/>
                </a:moveTo>
                <a:cubicBezTo>
                  <a:pt x="13925" y="8706"/>
                  <a:pt x="13736" y="8498"/>
                  <a:pt x="13736" y="8272"/>
                </a:cubicBezTo>
                <a:cubicBezTo>
                  <a:pt x="13736" y="8027"/>
                  <a:pt x="13925" y="7839"/>
                  <a:pt x="14170" y="7839"/>
                </a:cubicBezTo>
                <a:cubicBezTo>
                  <a:pt x="14415" y="7839"/>
                  <a:pt x="14603" y="8027"/>
                  <a:pt x="14603" y="8272"/>
                </a:cubicBezTo>
                <a:cubicBezTo>
                  <a:pt x="14603" y="8498"/>
                  <a:pt x="14415" y="8706"/>
                  <a:pt x="14170" y="8706"/>
                </a:cubicBezTo>
                <a:close/>
                <a:moveTo>
                  <a:pt x="14170" y="6746"/>
                </a:moveTo>
                <a:cubicBezTo>
                  <a:pt x="13925" y="6746"/>
                  <a:pt x="13736" y="6539"/>
                  <a:pt x="13736" y="6312"/>
                </a:cubicBezTo>
                <a:cubicBezTo>
                  <a:pt x="13736" y="6068"/>
                  <a:pt x="13925" y="5879"/>
                  <a:pt x="14170" y="5879"/>
                </a:cubicBezTo>
                <a:cubicBezTo>
                  <a:pt x="14415" y="5879"/>
                  <a:pt x="14603" y="6068"/>
                  <a:pt x="14603" y="6312"/>
                </a:cubicBezTo>
                <a:cubicBezTo>
                  <a:pt x="14603" y="6539"/>
                  <a:pt x="14415" y="6746"/>
                  <a:pt x="14170" y="6746"/>
                </a:cubicBezTo>
                <a:close/>
                <a:moveTo>
                  <a:pt x="14170" y="4749"/>
                </a:moveTo>
                <a:cubicBezTo>
                  <a:pt x="13944" y="4749"/>
                  <a:pt x="13755" y="4560"/>
                  <a:pt x="13755" y="4334"/>
                </a:cubicBezTo>
                <a:cubicBezTo>
                  <a:pt x="13755" y="4108"/>
                  <a:pt x="13944" y="3938"/>
                  <a:pt x="14170" y="3938"/>
                </a:cubicBezTo>
                <a:cubicBezTo>
                  <a:pt x="14396" y="3938"/>
                  <a:pt x="14565" y="4127"/>
                  <a:pt x="14565" y="4334"/>
                </a:cubicBezTo>
                <a:cubicBezTo>
                  <a:pt x="14565" y="4560"/>
                  <a:pt x="14396" y="4749"/>
                  <a:pt x="14170" y="4749"/>
                </a:cubicBezTo>
                <a:close/>
                <a:moveTo>
                  <a:pt x="14170" y="2789"/>
                </a:moveTo>
                <a:cubicBezTo>
                  <a:pt x="13944" y="2789"/>
                  <a:pt x="13755" y="2600"/>
                  <a:pt x="13755" y="2374"/>
                </a:cubicBezTo>
                <a:cubicBezTo>
                  <a:pt x="13755" y="2167"/>
                  <a:pt x="13944" y="1979"/>
                  <a:pt x="14170" y="1979"/>
                </a:cubicBezTo>
                <a:cubicBezTo>
                  <a:pt x="14396" y="1979"/>
                  <a:pt x="14565" y="2167"/>
                  <a:pt x="14565" y="2374"/>
                </a:cubicBezTo>
                <a:cubicBezTo>
                  <a:pt x="14565" y="2600"/>
                  <a:pt x="14396" y="2789"/>
                  <a:pt x="14170" y="2789"/>
                </a:cubicBezTo>
                <a:close/>
                <a:moveTo>
                  <a:pt x="14170" y="810"/>
                </a:moveTo>
                <a:cubicBezTo>
                  <a:pt x="13944" y="810"/>
                  <a:pt x="13774" y="641"/>
                  <a:pt x="13774" y="415"/>
                </a:cubicBezTo>
                <a:cubicBezTo>
                  <a:pt x="13774" y="207"/>
                  <a:pt x="13944" y="38"/>
                  <a:pt x="14170" y="38"/>
                </a:cubicBezTo>
                <a:cubicBezTo>
                  <a:pt x="14377" y="38"/>
                  <a:pt x="14565" y="207"/>
                  <a:pt x="14565" y="415"/>
                </a:cubicBezTo>
                <a:cubicBezTo>
                  <a:pt x="14565" y="641"/>
                  <a:pt x="14377" y="810"/>
                  <a:pt x="14170" y="810"/>
                </a:cubicBezTo>
                <a:close/>
                <a:moveTo>
                  <a:pt x="12210" y="47936"/>
                </a:moveTo>
                <a:cubicBezTo>
                  <a:pt x="11946" y="47936"/>
                  <a:pt x="11720" y="47710"/>
                  <a:pt x="11720" y="47446"/>
                </a:cubicBezTo>
                <a:cubicBezTo>
                  <a:pt x="11720" y="47182"/>
                  <a:pt x="11946" y="46975"/>
                  <a:pt x="12210" y="46975"/>
                </a:cubicBezTo>
                <a:cubicBezTo>
                  <a:pt x="12474" y="46975"/>
                  <a:pt x="12681" y="47182"/>
                  <a:pt x="12681" y="47446"/>
                </a:cubicBezTo>
                <a:cubicBezTo>
                  <a:pt x="12681" y="47710"/>
                  <a:pt x="12474" y="47936"/>
                  <a:pt x="12210" y="47936"/>
                </a:cubicBezTo>
                <a:close/>
                <a:moveTo>
                  <a:pt x="12210" y="45957"/>
                </a:moveTo>
                <a:cubicBezTo>
                  <a:pt x="11946" y="45957"/>
                  <a:pt x="11739" y="45750"/>
                  <a:pt x="11739" y="45486"/>
                </a:cubicBezTo>
                <a:cubicBezTo>
                  <a:pt x="11739" y="45241"/>
                  <a:pt x="11946" y="45015"/>
                  <a:pt x="12210" y="45015"/>
                </a:cubicBezTo>
                <a:cubicBezTo>
                  <a:pt x="12474" y="45015"/>
                  <a:pt x="12681" y="45241"/>
                  <a:pt x="12681" y="45486"/>
                </a:cubicBezTo>
                <a:cubicBezTo>
                  <a:pt x="12681" y="45750"/>
                  <a:pt x="12474" y="45957"/>
                  <a:pt x="12210" y="45957"/>
                </a:cubicBezTo>
                <a:close/>
                <a:moveTo>
                  <a:pt x="12210" y="43998"/>
                </a:moveTo>
                <a:cubicBezTo>
                  <a:pt x="11946" y="43998"/>
                  <a:pt x="11758" y="43791"/>
                  <a:pt x="11758" y="43546"/>
                </a:cubicBezTo>
                <a:cubicBezTo>
                  <a:pt x="11758" y="43301"/>
                  <a:pt x="11946" y="43093"/>
                  <a:pt x="12210" y="43093"/>
                </a:cubicBezTo>
                <a:cubicBezTo>
                  <a:pt x="12455" y="43093"/>
                  <a:pt x="12662" y="43301"/>
                  <a:pt x="12662" y="43546"/>
                </a:cubicBezTo>
                <a:cubicBezTo>
                  <a:pt x="12662" y="43791"/>
                  <a:pt x="12455" y="43998"/>
                  <a:pt x="12210" y="43998"/>
                </a:cubicBezTo>
                <a:close/>
                <a:moveTo>
                  <a:pt x="12210" y="41134"/>
                </a:moveTo>
                <a:cubicBezTo>
                  <a:pt x="12455" y="41134"/>
                  <a:pt x="12643" y="41322"/>
                  <a:pt x="12643" y="41567"/>
                </a:cubicBezTo>
                <a:cubicBezTo>
                  <a:pt x="12643" y="41812"/>
                  <a:pt x="12455" y="42019"/>
                  <a:pt x="12210" y="42019"/>
                </a:cubicBezTo>
                <a:cubicBezTo>
                  <a:pt x="11965" y="42019"/>
                  <a:pt x="11758" y="41812"/>
                  <a:pt x="11758" y="41567"/>
                </a:cubicBezTo>
                <a:cubicBezTo>
                  <a:pt x="11758" y="41322"/>
                  <a:pt x="11965" y="41134"/>
                  <a:pt x="12210" y="41134"/>
                </a:cubicBezTo>
                <a:close/>
                <a:moveTo>
                  <a:pt x="12210" y="39174"/>
                </a:moveTo>
                <a:cubicBezTo>
                  <a:pt x="12455" y="39174"/>
                  <a:pt x="12643" y="39363"/>
                  <a:pt x="12643" y="39607"/>
                </a:cubicBezTo>
                <a:cubicBezTo>
                  <a:pt x="12643" y="39871"/>
                  <a:pt x="12455" y="40060"/>
                  <a:pt x="12210" y="40060"/>
                </a:cubicBezTo>
                <a:cubicBezTo>
                  <a:pt x="11965" y="40060"/>
                  <a:pt x="11758" y="39871"/>
                  <a:pt x="11758" y="39607"/>
                </a:cubicBezTo>
                <a:cubicBezTo>
                  <a:pt x="11758" y="39363"/>
                  <a:pt x="11965" y="39174"/>
                  <a:pt x="12210" y="39174"/>
                </a:cubicBezTo>
                <a:close/>
                <a:moveTo>
                  <a:pt x="12210" y="38119"/>
                </a:moveTo>
                <a:cubicBezTo>
                  <a:pt x="11946" y="38119"/>
                  <a:pt x="11758" y="37912"/>
                  <a:pt x="11758" y="37667"/>
                </a:cubicBezTo>
                <a:cubicBezTo>
                  <a:pt x="11758" y="37403"/>
                  <a:pt x="11946" y="37196"/>
                  <a:pt x="12210" y="37196"/>
                </a:cubicBezTo>
                <a:cubicBezTo>
                  <a:pt x="12455" y="37196"/>
                  <a:pt x="12662" y="37403"/>
                  <a:pt x="12662" y="37667"/>
                </a:cubicBezTo>
                <a:cubicBezTo>
                  <a:pt x="12662" y="37912"/>
                  <a:pt x="12455" y="38119"/>
                  <a:pt x="12210" y="38119"/>
                </a:cubicBezTo>
                <a:close/>
                <a:moveTo>
                  <a:pt x="12210" y="21519"/>
                </a:moveTo>
                <a:cubicBezTo>
                  <a:pt x="12455" y="21519"/>
                  <a:pt x="12643" y="21726"/>
                  <a:pt x="12643" y="21971"/>
                </a:cubicBezTo>
                <a:cubicBezTo>
                  <a:pt x="12643" y="22216"/>
                  <a:pt x="12455" y="22423"/>
                  <a:pt x="12210" y="22423"/>
                </a:cubicBezTo>
                <a:cubicBezTo>
                  <a:pt x="11965" y="22423"/>
                  <a:pt x="11758" y="22216"/>
                  <a:pt x="11758" y="21971"/>
                </a:cubicBezTo>
                <a:cubicBezTo>
                  <a:pt x="11758" y="21726"/>
                  <a:pt x="11965" y="21519"/>
                  <a:pt x="12210" y="21519"/>
                </a:cubicBezTo>
                <a:close/>
                <a:moveTo>
                  <a:pt x="12210" y="24364"/>
                </a:moveTo>
                <a:cubicBezTo>
                  <a:pt x="11965" y="24364"/>
                  <a:pt x="11777" y="24175"/>
                  <a:pt x="11777" y="23930"/>
                </a:cubicBezTo>
                <a:cubicBezTo>
                  <a:pt x="11777" y="23704"/>
                  <a:pt x="11965" y="23497"/>
                  <a:pt x="12210" y="23497"/>
                </a:cubicBezTo>
                <a:cubicBezTo>
                  <a:pt x="12436" y="23497"/>
                  <a:pt x="12625" y="23704"/>
                  <a:pt x="12625" y="23930"/>
                </a:cubicBezTo>
                <a:cubicBezTo>
                  <a:pt x="12625" y="24175"/>
                  <a:pt x="12436" y="24364"/>
                  <a:pt x="12210" y="24364"/>
                </a:cubicBezTo>
                <a:close/>
                <a:moveTo>
                  <a:pt x="12210" y="26323"/>
                </a:moveTo>
                <a:cubicBezTo>
                  <a:pt x="11965" y="26323"/>
                  <a:pt x="11777" y="26135"/>
                  <a:pt x="11777" y="25890"/>
                </a:cubicBezTo>
                <a:cubicBezTo>
                  <a:pt x="11777" y="25664"/>
                  <a:pt x="11965" y="25457"/>
                  <a:pt x="12210" y="25457"/>
                </a:cubicBezTo>
                <a:cubicBezTo>
                  <a:pt x="12436" y="25457"/>
                  <a:pt x="12625" y="25664"/>
                  <a:pt x="12625" y="25890"/>
                </a:cubicBezTo>
                <a:cubicBezTo>
                  <a:pt x="12625" y="26135"/>
                  <a:pt x="12436" y="26323"/>
                  <a:pt x="12210" y="26323"/>
                </a:cubicBezTo>
                <a:close/>
                <a:moveTo>
                  <a:pt x="12210" y="27416"/>
                </a:moveTo>
                <a:cubicBezTo>
                  <a:pt x="12455" y="27416"/>
                  <a:pt x="12643" y="27624"/>
                  <a:pt x="12643" y="27850"/>
                </a:cubicBezTo>
                <a:cubicBezTo>
                  <a:pt x="12643" y="28095"/>
                  <a:pt x="12455" y="28283"/>
                  <a:pt x="12210" y="28283"/>
                </a:cubicBezTo>
                <a:cubicBezTo>
                  <a:pt x="11965" y="28283"/>
                  <a:pt x="11758" y="28095"/>
                  <a:pt x="11758" y="27850"/>
                </a:cubicBezTo>
                <a:cubicBezTo>
                  <a:pt x="11758" y="27624"/>
                  <a:pt x="11965" y="27416"/>
                  <a:pt x="12210" y="27416"/>
                </a:cubicBezTo>
                <a:close/>
                <a:moveTo>
                  <a:pt x="12210" y="29376"/>
                </a:moveTo>
                <a:cubicBezTo>
                  <a:pt x="12455" y="29376"/>
                  <a:pt x="12643" y="29564"/>
                  <a:pt x="12643" y="29809"/>
                </a:cubicBezTo>
                <a:cubicBezTo>
                  <a:pt x="12643" y="30054"/>
                  <a:pt x="12455" y="30262"/>
                  <a:pt x="12210" y="30262"/>
                </a:cubicBezTo>
                <a:cubicBezTo>
                  <a:pt x="11965" y="30262"/>
                  <a:pt x="11758" y="30054"/>
                  <a:pt x="11758" y="29809"/>
                </a:cubicBezTo>
                <a:cubicBezTo>
                  <a:pt x="11758" y="29583"/>
                  <a:pt x="11965" y="29376"/>
                  <a:pt x="12210" y="29376"/>
                </a:cubicBezTo>
                <a:close/>
                <a:moveTo>
                  <a:pt x="12210" y="31336"/>
                </a:moveTo>
                <a:cubicBezTo>
                  <a:pt x="12455" y="31336"/>
                  <a:pt x="12643" y="31524"/>
                  <a:pt x="12643" y="31769"/>
                </a:cubicBezTo>
                <a:cubicBezTo>
                  <a:pt x="12643" y="32014"/>
                  <a:pt x="12455" y="32221"/>
                  <a:pt x="12210" y="32221"/>
                </a:cubicBezTo>
                <a:cubicBezTo>
                  <a:pt x="11965" y="32221"/>
                  <a:pt x="11758" y="32014"/>
                  <a:pt x="11758" y="31769"/>
                </a:cubicBezTo>
                <a:cubicBezTo>
                  <a:pt x="11758" y="31524"/>
                  <a:pt x="11965" y="31336"/>
                  <a:pt x="12210" y="31336"/>
                </a:cubicBezTo>
                <a:close/>
                <a:moveTo>
                  <a:pt x="12210" y="35274"/>
                </a:moveTo>
                <a:cubicBezTo>
                  <a:pt x="12436" y="35274"/>
                  <a:pt x="12625" y="35462"/>
                  <a:pt x="12625" y="35707"/>
                </a:cubicBezTo>
                <a:cubicBezTo>
                  <a:pt x="12625" y="35933"/>
                  <a:pt x="12436" y="36122"/>
                  <a:pt x="12210" y="36122"/>
                </a:cubicBezTo>
                <a:cubicBezTo>
                  <a:pt x="11965" y="36122"/>
                  <a:pt x="11777" y="35933"/>
                  <a:pt x="11777" y="35707"/>
                </a:cubicBezTo>
                <a:cubicBezTo>
                  <a:pt x="11777" y="35462"/>
                  <a:pt x="11965" y="35274"/>
                  <a:pt x="12210" y="35274"/>
                </a:cubicBezTo>
                <a:close/>
                <a:moveTo>
                  <a:pt x="12210" y="33314"/>
                </a:moveTo>
                <a:cubicBezTo>
                  <a:pt x="12436" y="33314"/>
                  <a:pt x="12625" y="33502"/>
                  <a:pt x="12625" y="33729"/>
                </a:cubicBezTo>
                <a:cubicBezTo>
                  <a:pt x="12625" y="33974"/>
                  <a:pt x="12436" y="34162"/>
                  <a:pt x="12210" y="34162"/>
                </a:cubicBezTo>
                <a:cubicBezTo>
                  <a:pt x="11965" y="34162"/>
                  <a:pt x="11777" y="33974"/>
                  <a:pt x="11777" y="33729"/>
                </a:cubicBezTo>
                <a:cubicBezTo>
                  <a:pt x="11777" y="33502"/>
                  <a:pt x="11965" y="33314"/>
                  <a:pt x="12210" y="33314"/>
                </a:cubicBezTo>
                <a:close/>
                <a:moveTo>
                  <a:pt x="12210" y="20482"/>
                </a:moveTo>
                <a:cubicBezTo>
                  <a:pt x="11946" y="20482"/>
                  <a:pt x="11758" y="20275"/>
                  <a:pt x="11758" y="20030"/>
                </a:cubicBezTo>
                <a:cubicBezTo>
                  <a:pt x="11758" y="19766"/>
                  <a:pt x="11946" y="19559"/>
                  <a:pt x="12210" y="19559"/>
                </a:cubicBezTo>
                <a:cubicBezTo>
                  <a:pt x="12455" y="19559"/>
                  <a:pt x="12662" y="19766"/>
                  <a:pt x="12662" y="20030"/>
                </a:cubicBezTo>
                <a:cubicBezTo>
                  <a:pt x="12662" y="20275"/>
                  <a:pt x="12455" y="20482"/>
                  <a:pt x="12210" y="20482"/>
                </a:cubicBezTo>
                <a:close/>
                <a:moveTo>
                  <a:pt x="12210" y="18504"/>
                </a:moveTo>
                <a:cubicBezTo>
                  <a:pt x="11965" y="18504"/>
                  <a:pt x="11758" y="18296"/>
                  <a:pt x="11758" y="18051"/>
                </a:cubicBezTo>
                <a:cubicBezTo>
                  <a:pt x="11758" y="17807"/>
                  <a:pt x="11965" y="17618"/>
                  <a:pt x="12210" y="17618"/>
                </a:cubicBezTo>
                <a:cubicBezTo>
                  <a:pt x="12455" y="17618"/>
                  <a:pt x="12643" y="17807"/>
                  <a:pt x="12643" y="18051"/>
                </a:cubicBezTo>
                <a:cubicBezTo>
                  <a:pt x="12643" y="18296"/>
                  <a:pt x="12455" y="18504"/>
                  <a:pt x="12210" y="18504"/>
                </a:cubicBezTo>
                <a:close/>
                <a:moveTo>
                  <a:pt x="12210" y="16544"/>
                </a:moveTo>
                <a:cubicBezTo>
                  <a:pt x="11965" y="16544"/>
                  <a:pt x="11758" y="16337"/>
                  <a:pt x="11758" y="16092"/>
                </a:cubicBezTo>
                <a:cubicBezTo>
                  <a:pt x="11758" y="15847"/>
                  <a:pt x="11965" y="15640"/>
                  <a:pt x="12210" y="15640"/>
                </a:cubicBezTo>
                <a:cubicBezTo>
                  <a:pt x="12455" y="15640"/>
                  <a:pt x="12643" y="15847"/>
                  <a:pt x="12643" y="16092"/>
                </a:cubicBezTo>
                <a:cubicBezTo>
                  <a:pt x="12643" y="16337"/>
                  <a:pt x="12455" y="16544"/>
                  <a:pt x="12210" y="16544"/>
                </a:cubicBezTo>
                <a:close/>
                <a:moveTo>
                  <a:pt x="12210" y="14584"/>
                </a:moveTo>
                <a:cubicBezTo>
                  <a:pt x="11965" y="14584"/>
                  <a:pt x="11758" y="14396"/>
                  <a:pt x="11758" y="14132"/>
                </a:cubicBezTo>
                <a:cubicBezTo>
                  <a:pt x="11758" y="13887"/>
                  <a:pt x="11965" y="13699"/>
                  <a:pt x="12210" y="13699"/>
                </a:cubicBezTo>
                <a:cubicBezTo>
                  <a:pt x="12455" y="13699"/>
                  <a:pt x="12643" y="13887"/>
                  <a:pt x="12643" y="14132"/>
                </a:cubicBezTo>
                <a:cubicBezTo>
                  <a:pt x="12643" y="14396"/>
                  <a:pt x="12455" y="14584"/>
                  <a:pt x="12210" y="14584"/>
                </a:cubicBezTo>
                <a:close/>
                <a:moveTo>
                  <a:pt x="12210" y="12606"/>
                </a:moveTo>
                <a:cubicBezTo>
                  <a:pt x="11965" y="12606"/>
                  <a:pt x="11777" y="12418"/>
                  <a:pt x="11777" y="12173"/>
                </a:cubicBezTo>
                <a:cubicBezTo>
                  <a:pt x="11777" y="11946"/>
                  <a:pt x="11965" y="11739"/>
                  <a:pt x="12210" y="11739"/>
                </a:cubicBezTo>
                <a:cubicBezTo>
                  <a:pt x="12436" y="11739"/>
                  <a:pt x="12643" y="11946"/>
                  <a:pt x="12643" y="12173"/>
                </a:cubicBezTo>
                <a:cubicBezTo>
                  <a:pt x="12643" y="12418"/>
                  <a:pt x="12436" y="12606"/>
                  <a:pt x="12210" y="12606"/>
                </a:cubicBezTo>
                <a:close/>
                <a:moveTo>
                  <a:pt x="12210" y="10646"/>
                </a:moveTo>
                <a:cubicBezTo>
                  <a:pt x="11965" y="10646"/>
                  <a:pt x="11777" y="10439"/>
                  <a:pt x="11777" y="10213"/>
                </a:cubicBezTo>
                <a:cubicBezTo>
                  <a:pt x="11777" y="9968"/>
                  <a:pt x="11965" y="9780"/>
                  <a:pt x="12210" y="9780"/>
                </a:cubicBezTo>
                <a:cubicBezTo>
                  <a:pt x="12436" y="9780"/>
                  <a:pt x="12643" y="9968"/>
                  <a:pt x="12643" y="10213"/>
                </a:cubicBezTo>
                <a:cubicBezTo>
                  <a:pt x="12643" y="10458"/>
                  <a:pt x="12436" y="10646"/>
                  <a:pt x="12210" y="10646"/>
                </a:cubicBezTo>
                <a:close/>
                <a:moveTo>
                  <a:pt x="12210" y="8687"/>
                </a:moveTo>
                <a:cubicBezTo>
                  <a:pt x="11965" y="8687"/>
                  <a:pt x="11777" y="8498"/>
                  <a:pt x="11777" y="8253"/>
                </a:cubicBezTo>
                <a:cubicBezTo>
                  <a:pt x="11777" y="8027"/>
                  <a:pt x="11965" y="7820"/>
                  <a:pt x="12210" y="7820"/>
                </a:cubicBezTo>
                <a:cubicBezTo>
                  <a:pt x="12436" y="7820"/>
                  <a:pt x="12643" y="8027"/>
                  <a:pt x="12643" y="8253"/>
                </a:cubicBezTo>
                <a:cubicBezTo>
                  <a:pt x="12643" y="8498"/>
                  <a:pt x="12436" y="8687"/>
                  <a:pt x="12210" y="8687"/>
                </a:cubicBezTo>
                <a:close/>
                <a:moveTo>
                  <a:pt x="12210" y="6708"/>
                </a:moveTo>
                <a:cubicBezTo>
                  <a:pt x="11984" y="6708"/>
                  <a:pt x="11796" y="6520"/>
                  <a:pt x="11796" y="6294"/>
                </a:cubicBezTo>
                <a:cubicBezTo>
                  <a:pt x="11796" y="6068"/>
                  <a:pt x="11984" y="5879"/>
                  <a:pt x="12210" y="5879"/>
                </a:cubicBezTo>
                <a:cubicBezTo>
                  <a:pt x="12436" y="5879"/>
                  <a:pt x="12625" y="6068"/>
                  <a:pt x="12625" y="6294"/>
                </a:cubicBezTo>
                <a:cubicBezTo>
                  <a:pt x="12625" y="6520"/>
                  <a:pt x="12436" y="6708"/>
                  <a:pt x="12210" y="6708"/>
                </a:cubicBezTo>
                <a:close/>
                <a:moveTo>
                  <a:pt x="12210" y="4730"/>
                </a:moveTo>
                <a:cubicBezTo>
                  <a:pt x="11984" y="4730"/>
                  <a:pt x="11796" y="4560"/>
                  <a:pt x="11796" y="4334"/>
                </a:cubicBezTo>
                <a:cubicBezTo>
                  <a:pt x="11796" y="4108"/>
                  <a:pt x="11984" y="3938"/>
                  <a:pt x="12210" y="3938"/>
                </a:cubicBezTo>
                <a:cubicBezTo>
                  <a:pt x="12417" y="3938"/>
                  <a:pt x="12606" y="4108"/>
                  <a:pt x="12606" y="4334"/>
                </a:cubicBezTo>
                <a:cubicBezTo>
                  <a:pt x="12606" y="4560"/>
                  <a:pt x="12417" y="4730"/>
                  <a:pt x="12210" y="4730"/>
                </a:cubicBezTo>
                <a:close/>
                <a:moveTo>
                  <a:pt x="12210" y="2789"/>
                </a:moveTo>
                <a:cubicBezTo>
                  <a:pt x="11984" y="2789"/>
                  <a:pt x="11796" y="2600"/>
                  <a:pt x="11796" y="2374"/>
                </a:cubicBezTo>
                <a:cubicBezTo>
                  <a:pt x="11796" y="2148"/>
                  <a:pt x="11984" y="1979"/>
                  <a:pt x="12210" y="1979"/>
                </a:cubicBezTo>
                <a:cubicBezTo>
                  <a:pt x="12417" y="1979"/>
                  <a:pt x="12606" y="2148"/>
                  <a:pt x="12606" y="2374"/>
                </a:cubicBezTo>
                <a:cubicBezTo>
                  <a:pt x="12606" y="2600"/>
                  <a:pt x="12417" y="2789"/>
                  <a:pt x="12210" y="2789"/>
                </a:cubicBezTo>
                <a:close/>
                <a:moveTo>
                  <a:pt x="12210" y="792"/>
                </a:moveTo>
                <a:cubicBezTo>
                  <a:pt x="11984" y="792"/>
                  <a:pt x="11814" y="622"/>
                  <a:pt x="11814" y="415"/>
                </a:cubicBezTo>
                <a:cubicBezTo>
                  <a:pt x="11814" y="207"/>
                  <a:pt x="11984" y="38"/>
                  <a:pt x="12210" y="38"/>
                </a:cubicBezTo>
                <a:cubicBezTo>
                  <a:pt x="12417" y="38"/>
                  <a:pt x="12587" y="207"/>
                  <a:pt x="12587" y="415"/>
                </a:cubicBezTo>
                <a:cubicBezTo>
                  <a:pt x="12587" y="622"/>
                  <a:pt x="12417" y="792"/>
                  <a:pt x="12210" y="792"/>
                </a:cubicBezTo>
                <a:close/>
                <a:moveTo>
                  <a:pt x="9911" y="47107"/>
                </a:moveTo>
                <a:cubicBezTo>
                  <a:pt x="10005" y="47031"/>
                  <a:pt x="10119" y="46975"/>
                  <a:pt x="10250" y="46975"/>
                </a:cubicBezTo>
                <a:cubicBezTo>
                  <a:pt x="10514" y="46975"/>
                  <a:pt x="10722" y="47182"/>
                  <a:pt x="10722" y="47446"/>
                </a:cubicBezTo>
                <a:cubicBezTo>
                  <a:pt x="10722" y="47597"/>
                  <a:pt x="10665" y="47710"/>
                  <a:pt x="10571" y="47804"/>
                </a:cubicBezTo>
                <a:cubicBezTo>
                  <a:pt x="10345" y="47559"/>
                  <a:pt x="10137" y="47333"/>
                  <a:pt x="9911" y="47107"/>
                </a:cubicBezTo>
                <a:close/>
                <a:moveTo>
                  <a:pt x="10250" y="45976"/>
                </a:moveTo>
                <a:cubicBezTo>
                  <a:pt x="9987" y="45976"/>
                  <a:pt x="9761" y="45750"/>
                  <a:pt x="9761" y="45486"/>
                </a:cubicBezTo>
                <a:cubicBezTo>
                  <a:pt x="9761" y="45223"/>
                  <a:pt x="9987" y="45015"/>
                  <a:pt x="10250" y="45015"/>
                </a:cubicBezTo>
                <a:cubicBezTo>
                  <a:pt x="10514" y="45015"/>
                  <a:pt x="10722" y="45223"/>
                  <a:pt x="10722" y="45486"/>
                </a:cubicBezTo>
                <a:cubicBezTo>
                  <a:pt x="10722" y="45750"/>
                  <a:pt x="10514" y="45976"/>
                  <a:pt x="10250" y="45976"/>
                </a:cubicBezTo>
                <a:close/>
                <a:moveTo>
                  <a:pt x="10250" y="44017"/>
                </a:moveTo>
                <a:cubicBezTo>
                  <a:pt x="9987" y="44017"/>
                  <a:pt x="9761" y="43809"/>
                  <a:pt x="9761" y="43546"/>
                </a:cubicBezTo>
                <a:cubicBezTo>
                  <a:pt x="9761" y="43282"/>
                  <a:pt x="9987" y="43056"/>
                  <a:pt x="10250" y="43056"/>
                </a:cubicBezTo>
                <a:cubicBezTo>
                  <a:pt x="10514" y="43056"/>
                  <a:pt x="10722" y="43282"/>
                  <a:pt x="10722" y="43546"/>
                </a:cubicBezTo>
                <a:cubicBezTo>
                  <a:pt x="10722" y="43809"/>
                  <a:pt x="10514" y="44017"/>
                  <a:pt x="10250" y="44017"/>
                </a:cubicBezTo>
                <a:close/>
                <a:moveTo>
                  <a:pt x="10250" y="41134"/>
                </a:moveTo>
                <a:cubicBezTo>
                  <a:pt x="10495" y="41134"/>
                  <a:pt x="10703" y="41322"/>
                  <a:pt x="10703" y="41567"/>
                </a:cubicBezTo>
                <a:cubicBezTo>
                  <a:pt x="10703" y="41812"/>
                  <a:pt x="10495" y="42019"/>
                  <a:pt x="10250" y="42019"/>
                </a:cubicBezTo>
                <a:cubicBezTo>
                  <a:pt x="9987" y="42019"/>
                  <a:pt x="9798" y="41812"/>
                  <a:pt x="9798" y="41567"/>
                </a:cubicBezTo>
                <a:cubicBezTo>
                  <a:pt x="9798" y="41322"/>
                  <a:pt x="10005" y="41134"/>
                  <a:pt x="10250" y="41134"/>
                </a:cubicBezTo>
                <a:close/>
                <a:moveTo>
                  <a:pt x="10250" y="40060"/>
                </a:moveTo>
                <a:cubicBezTo>
                  <a:pt x="9987" y="40060"/>
                  <a:pt x="9779" y="39871"/>
                  <a:pt x="9779" y="39607"/>
                </a:cubicBezTo>
                <a:cubicBezTo>
                  <a:pt x="9779" y="39363"/>
                  <a:pt x="9987" y="39155"/>
                  <a:pt x="10250" y="39155"/>
                </a:cubicBezTo>
                <a:cubicBezTo>
                  <a:pt x="10495" y="39155"/>
                  <a:pt x="10703" y="39363"/>
                  <a:pt x="10703" y="39607"/>
                </a:cubicBezTo>
                <a:cubicBezTo>
                  <a:pt x="10703" y="39871"/>
                  <a:pt x="10495" y="40060"/>
                  <a:pt x="10250" y="40060"/>
                </a:cubicBezTo>
                <a:close/>
                <a:moveTo>
                  <a:pt x="10250" y="38119"/>
                </a:moveTo>
                <a:cubicBezTo>
                  <a:pt x="9987" y="38119"/>
                  <a:pt x="9779" y="37912"/>
                  <a:pt x="9779" y="37648"/>
                </a:cubicBezTo>
                <a:cubicBezTo>
                  <a:pt x="9779" y="37403"/>
                  <a:pt x="9987" y="37196"/>
                  <a:pt x="10250" y="37196"/>
                </a:cubicBezTo>
                <a:cubicBezTo>
                  <a:pt x="10495" y="37196"/>
                  <a:pt x="10703" y="37403"/>
                  <a:pt x="10703" y="37648"/>
                </a:cubicBezTo>
                <a:cubicBezTo>
                  <a:pt x="10703" y="37912"/>
                  <a:pt x="10495" y="38119"/>
                  <a:pt x="10250" y="38119"/>
                </a:cubicBezTo>
                <a:close/>
                <a:moveTo>
                  <a:pt x="10250" y="17618"/>
                </a:moveTo>
                <a:cubicBezTo>
                  <a:pt x="10495" y="17618"/>
                  <a:pt x="10703" y="17807"/>
                  <a:pt x="10703" y="18051"/>
                </a:cubicBezTo>
                <a:cubicBezTo>
                  <a:pt x="10703" y="18296"/>
                  <a:pt x="10495" y="18485"/>
                  <a:pt x="10250" y="18485"/>
                </a:cubicBezTo>
                <a:cubicBezTo>
                  <a:pt x="9987" y="18485"/>
                  <a:pt x="9798" y="18296"/>
                  <a:pt x="9798" y="18051"/>
                </a:cubicBezTo>
                <a:cubicBezTo>
                  <a:pt x="9798" y="17807"/>
                  <a:pt x="10005" y="17618"/>
                  <a:pt x="10250" y="17618"/>
                </a:cubicBezTo>
                <a:close/>
                <a:moveTo>
                  <a:pt x="10250" y="19578"/>
                </a:moveTo>
                <a:cubicBezTo>
                  <a:pt x="10495" y="19578"/>
                  <a:pt x="10703" y="19766"/>
                  <a:pt x="10703" y="20011"/>
                </a:cubicBezTo>
                <a:cubicBezTo>
                  <a:pt x="10703" y="20256"/>
                  <a:pt x="10495" y="20463"/>
                  <a:pt x="10250" y="20463"/>
                </a:cubicBezTo>
                <a:cubicBezTo>
                  <a:pt x="9987" y="20463"/>
                  <a:pt x="9798" y="20256"/>
                  <a:pt x="9798" y="20011"/>
                </a:cubicBezTo>
                <a:cubicBezTo>
                  <a:pt x="9798" y="19766"/>
                  <a:pt x="10005" y="19578"/>
                  <a:pt x="10250" y="19578"/>
                </a:cubicBezTo>
                <a:close/>
                <a:moveTo>
                  <a:pt x="10250" y="21519"/>
                </a:moveTo>
                <a:cubicBezTo>
                  <a:pt x="10495" y="21519"/>
                  <a:pt x="10703" y="21726"/>
                  <a:pt x="10703" y="21971"/>
                </a:cubicBezTo>
                <a:cubicBezTo>
                  <a:pt x="10703" y="22216"/>
                  <a:pt x="10495" y="22423"/>
                  <a:pt x="10250" y="22423"/>
                </a:cubicBezTo>
                <a:cubicBezTo>
                  <a:pt x="9987" y="22423"/>
                  <a:pt x="9798" y="22216"/>
                  <a:pt x="9798" y="21971"/>
                </a:cubicBezTo>
                <a:cubicBezTo>
                  <a:pt x="9798" y="21726"/>
                  <a:pt x="10005" y="21519"/>
                  <a:pt x="10250" y="21519"/>
                </a:cubicBezTo>
                <a:close/>
                <a:moveTo>
                  <a:pt x="10250" y="23497"/>
                </a:moveTo>
                <a:cubicBezTo>
                  <a:pt x="10495" y="23497"/>
                  <a:pt x="10703" y="23685"/>
                  <a:pt x="10703" y="23930"/>
                </a:cubicBezTo>
                <a:cubicBezTo>
                  <a:pt x="10703" y="24175"/>
                  <a:pt x="10495" y="24383"/>
                  <a:pt x="10250" y="24383"/>
                </a:cubicBezTo>
                <a:cubicBezTo>
                  <a:pt x="9987" y="24383"/>
                  <a:pt x="9798" y="24175"/>
                  <a:pt x="9798" y="23930"/>
                </a:cubicBezTo>
                <a:cubicBezTo>
                  <a:pt x="9798" y="23685"/>
                  <a:pt x="10005" y="23497"/>
                  <a:pt x="10250" y="23497"/>
                </a:cubicBezTo>
                <a:close/>
                <a:moveTo>
                  <a:pt x="10250" y="25457"/>
                </a:moveTo>
                <a:cubicBezTo>
                  <a:pt x="10495" y="25457"/>
                  <a:pt x="10703" y="25664"/>
                  <a:pt x="10703" y="25909"/>
                </a:cubicBezTo>
                <a:cubicBezTo>
                  <a:pt x="10703" y="26154"/>
                  <a:pt x="10495" y="26342"/>
                  <a:pt x="10250" y="26342"/>
                </a:cubicBezTo>
                <a:cubicBezTo>
                  <a:pt x="9987" y="26342"/>
                  <a:pt x="9798" y="26154"/>
                  <a:pt x="9798" y="25909"/>
                </a:cubicBezTo>
                <a:cubicBezTo>
                  <a:pt x="9798" y="25664"/>
                  <a:pt x="10005" y="25457"/>
                  <a:pt x="10250" y="25457"/>
                </a:cubicBezTo>
                <a:close/>
                <a:moveTo>
                  <a:pt x="10250" y="27397"/>
                </a:moveTo>
                <a:cubicBezTo>
                  <a:pt x="10495" y="27397"/>
                  <a:pt x="10703" y="27605"/>
                  <a:pt x="10703" y="27850"/>
                </a:cubicBezTo>
                <a:cubicBezTo>
                  <a:pt x="10703" y="28095"/>
                  <a:pt x="10495" y="28302"/>
                  <a:pt x="10250" y="28302"/>
                </a:cubicBezTo>
                <a:cubicBezTo>
                  <a:pt x="9987" y="28302"/>
                  <a:pt x="9798" y="28095"/>
                  <a:pt x="9798" y="27850"/>
                </a:cubicBezTo>
                <a:cubicBezTo>
                  <a:pt x="9798" y="27605"/>
                  <a:pt x="10005" y="27397"/>
                  <a:pt x="10250" y="27397"/>
                </a:cubicBezTo>
                <a:close/>
                <a:moveTo>
                  <a:pt x="10250" y="36140"/>
                </a:moveTo>
                <a:cubicBezTo>
                  <a:pt x="10005" y="36140"/>
                  <a:pt x="9798" y="35933"/>
                  <a:pt x="9798" y="35688"/>
                </a:cubicBezTo>
                <a:cubicBezTo>
                  <a:pt x="9798" y="35443"/>
                  <a:pt x="10005" y="35255"/>
                  <a:pt x="10250" y="35255"/>
                </a:cubicBezTo>
                <a:cubicBezTo>
                  <a:pt x="10495" y="35255"/>
                  <a:pt x="10684" y="35443"/>
                  <a:pt x="10684" y="35688"/>
                </a:cubicBezTo>
                <a:cubicBezTo>
                  <a:pt x="10684" y="35933"/>
                  <a:pt x="10495" y="36140"/>
                  <a:pt x="10250" y="36140"/>
                </a:cubicBezTo>
                <a:close/>
                <a:moveTo>
                  <a:pt x="10250" y="34162"/>
                </a:moveTo>
                <a:cubicBezTo>
                  <a:pt x="10005" y="34162"/>
                  <a:pt x="9817" y="33974"/>
                  <a:pt x="9817" y="33729"/>
                </a:cubicBezTo>
                <a:cubicBezTo>
                  <a:pt x="9817" y="33502"/>
                  <a:pt x="10005" y="33314"/>
                  <a:pt x="10250" y="33314"/>
                </a:cubicBezTo>
                <a:cubicBezTo>
                  <a:pt x="10477" y="33314"/>
                  <a:pt x="10665" y="33502"/>
                  <a:pt x="10665" y="33729"/>
                </a:cubicBezTo>
                <a:cubicBezTo>
                  <a:pt x="10665" y="33974"/>
                  <a:pt x="10477" y="34162"/>
                  <a:pt x="10250" y="34162"/>
                </a:cubicBezTo>
                <a:close/>
                <a:moveTo>
                  <a:pt x="10250" y="30243"/>
                </a:moveTo>
                <a:cubicBezTo>
                  <a:pt x="10005" y="30243"/>
                  <a:pt x="9817" y="30054"/>
                  <a:pt x="9817" y="29809"/>
                </a:cubicBezTo>
                <a:cubicBezTo>
                  <a:pt x="9817" y="29583"/>
                  <a:pt x="10005" y="29376"/>
                  <a:pt x="10250" y="29376"/>
                </a:cubicBezTo>
                <a:cubicBezTo>
                  <a:pt x="10477" y="29376"/>
                  <a:pt x="10665" y="29583"/>
                  <a:pt x="10665" y="29809"/>
                </a:cubicBezTo>
                <a:cubicBezTo>
                  <a:pt x="10665" y="30054"/>
                  <a:pt x="10477" y="30243"/>
                  <a:pt x="10250" y="30243"/>
                </a:cubicBezTo>
                <a:close/>
                <a:moveTo>
                  <a:pt x="10250" y="32202"/>
                </a:moveTo>
                <a:cubicBezTo>
                  <a:pt x="10005" y="32202"/>
                  <a:pt x="9817" y="32014"/>
                  <a:pt x="9817" y="31769"/>
                </a:cubicBezTo>
                <a:cubicBezTo>
                  <a:pt x="9817" y="31543"/>
                  <a:pt x="10005" y="31336"/>
                  <a:pt x="10250" y="31336"/>
                </a:cubicBezTo>
                <a:cubicBezTo>
                  <a:pt x="10477" y="31336"/>
                  <a:pt x="10665" y="31543"/>
                  <a:pt x="10665" y="31769"/>
                </a:cubicBezTo>
                <a:cubicBezTo>
                  <a:pt x="10665" y="32014"/>
                  <a:pt x="10477" y="32202"/>
                  <a:pt x="10250" y="32202"/>
                </a:cubicBezTo>
                <a:close/>
                <a:moveTo>
                  <a:pt x="10250" y="16544"/>
                </a:moveTo>
                <a:cubicBezTo>
                  <a:pt x="9987" y="16544"/>
                  <a:pt x="9779" y="16337"/>
                  <a:pt x="9779" y="16092"/>
                </a:cubicBezTo>
                <a:cubicBezTo>
                  <a:pt x="9779" y="15847"/>
                  <a:pt x="9987" y="15640"/>
                  <a:pt x="10250" y="15640"/>
                </a:cubicBezTo>
                <a:cubicBezTo>
                  <a:pt x="10495" y="15640"/>
                  <a:pt x="10703" y="15847"/>
                  <a:pt x="10703" y="16092"/>
                </a:cubicBezTo>
                <a:cubicBezTo>
                  <a:pt x="10703" y="16337"/>
                  <a:pt x="10495" y="16544"/>
                  <a:pt x="10250" y="16544"/>
                </a:cubicBezTo>
                <a:close/>
                <a:moveTo>
                  <a:pt x="10250" y="14603"/>
                </a:moveTo>
                <a:cubicBezTo>
                  <a:pt x="9987" y="14603"/>
                  <a:pt x="9779" y="14396"/>
                  <a:pt x="9779" y="14132"/>
                </a:cubicBezTo>
                <a:cubicBezTo>
                  <a:pt x="9779" y="13887"/>
                  <a:pt x="9987" y="13680"/>
                  <a:pt x="10250" y="13680"/>
                </a:cubicBezTo>
                <a:cubicBezTo>
                  <a:pt x="10495" y="13680"/>
                  <a:pt x="10703" y="13887"/>
                  <a:pt x="10703" y="14132"/>
                </a:cubicBezTo>
                <a:cubicBezTo>
                  <a:pt x="10703" y="14396"/>
                  <a:pt x="10495" y="14603"/>
                  <a:pt x="10250" y="14603"/>
                </a:cubicBezTo>
                <a:close/>
                <a:moveTo>
                  <a:pt x="10250" y="12606"/>
                </a:moveTo>
                <a:cubicBezTo>
                  <a:pt x="10005" y="12606"/>
                  <a:pt x="9817" y="12418"/>
                  <a:pt x="9817" y="12173"/>
                </a:cubicBezTo>
                <a:cubicBezTo>
                  <a:pt x="9817" y="11946"/>
                  <a:pt x="10005" y="11739"/>
                  <a:pt x="10250" y="11739"/>
                </a:cubicBezTo>
                <a:cubicBezTo>
                  <a:pt x="10477" y="11739"/>
                  <a:pt x="10684" y="11946"/>
                  <a:pt x="10684" y="12173"/>
                </a:cubicBezTo>
                <a:cubicBezTo>
                  <a:pt x="10684" y="12418"/>
                  <a:pt x="10477" y="12606"/>
                  <a:pt x="10250" y="12606"/>
                </a:cubicBezTo>
                <a:close/>
                <a:moveTo>
                  <a:pt x="10250" y="9798"/>
                </a:moveTo>
                <a:cubicBezTo>
                  <a:pt x="10477" y="9798"/>
                  <a:pt x="10665" y="9987"/>
                  <a:pt x="10665" y="10213"/>
                </a:cubicBezTo>
                <a:cubicBezTo>
                  <a:pt x="10665" y="10439"/>
                  <a:pt x="10477" y="10627"/>
                  <a:pt x="10250" y="10627"/>
                </a:cubicBezTo>
                <a:cubicBezTo>
                  <a:pt x="10005" y="10627"/>
                  <a:pt x="9817" y="10439"/>
                  <a:pt x="9817" y="10213"/>
                </a:cubicBezTo>
                <a:cubicBezTo>
                  <a:pt x="9817" y="9987"/>
                  <a:pt x="10005" y="9798"/>
                  <a:pt x="10250" y="9798"/>
                </a:cubicBezTo>
                <a:close/>
                <a:moveTo>
                  <a:pt x="10250" y="7839"/>
                </a:moveTo>
                <a:cubicBezTo>
                  <a:pt x="10477" y="7839"/>
                  <a:pt x="10665" y="8027"/>
                  <a:pt x="10665" y="8253"/>
                </a:cubicBezTo>
                <a:cubicBezTo>
                  <a:pt x="10665" y="8498"/>
                  <a:pt x="10477" y="8687"/>
                  <a:pt x="10250" y="8687"/>
                </a:cubicBezTo>
                <a:cubicBezTo>
                  <a:pt x="10005" y="8687"/>
                  <a:pt x="9817" y="8498"/>
                  <a:pt x="9817" y="8253"/>
                </a:cubicBezTo>
                <a:cubicBezTo>
                  <a:pt x="9817" y="8027"/>
                  <a:pt x="10005" y="7839"/>
                  <a:pt x="10250" y="7839"/>
                </a:cubicBezTo>
                <a:close/>
                <a:moveTo>
                  <a:pt x="10250" y="6746"/>
                </a:moveTo>
                <a:cubicBezTo>
                  <a:pt x="10005" y="6746"/>
                  <a:pt x="9798" y="6539"/>
                  <a:pt x="9798" y="6294"/>
                </a:cubicBezTo>
                <a:cubicBezTo>
                  <a:pt x="9798" y="6068"/>
                  <a:pt x="10005" y="5860"/>
                  <a:pt x="10250" y="5860"/>
                </a:cubicBezTo>
                <a:cubicBezTo>
                  <a:pt x="10495" y="5860"/>
                  <a:pt x="10684" y="6049"/>
                  <a:pt x="10684" y="6294"/>
                </a:cubicBezTo>
                <a:cubicBezTo>
                  <a:pt x="10684" y="6539"/>
                  <a:pt x="10495" y="6746"/>
                  <a:pt x="10250" y="6746"/>
                </a:cubicBezTo>
                <a:close/>
                <a:moveTo>
                  <a:pt x="10250" y="4767"/>
                </a:moveTo>
                <a:cubicBezTo>
                  <a:pt x="10005" y="4767"/>
                  <a:pt x="9798" y="4579"/>
                  <a:pt x="9798" y="4334"/>
                </a:cubicBezTo>
                <a:cubicBezTo>
                  <a:pt x="9798" y="4089"/>
                  <a:pt x="10005" y="3901"/>
                  <a:pt x="10250" y="3901"/>
                </a:cubicBezTo>
                <a:cubicBezTo>
                  <a:pt x="10495" y="3901"/>
                  <a:pt x="10684" y="4089"/>
                  <a:pt x="10684" y="4334"/>
                </a:cubicBezTo>
                <a:cubicBezTo>
                  <a:pt x="10684" y="4579"/>
                  <a:pt x="10495" y="4767"/>
                  <a:pt x="10250" y="4767"/>
                </a:cubicBezTo>
                <a:close/>
                <a:moveTo>
                  <a:pt x="10250" y="2770"/>
                </a:moveTo>
                <a:cubicBezTo>
                  <a:pt x="10043" y="2770"/>
                  <a:pt x="9874" y="2582"/>
                  <a:pt x="9874" y="2374"/>
                </a:cubicBezTo>
                <a:cubicBezTo>
                  <a:pt x="9874" y="2167"/>
                  <a:pt x="10043" y="1998"/>
                  <a:pt x="10250" y="1998"/>
                </a:cubicBezTo>
                <a:cubicBezTo>
                  <a:pt x="10458" y="1998"/>
                  <a:pt x="10627" y="2167"/>
                  <a:pt x="10627" y="2374"/>
                </a:cubicBezTo>
                <a:cubicBezTo>
                  <a:pt x="10627" y="2582"/>
                  <a:pt x="10458" y="2770"/>
                  <a:pt x="10250" y="2770"/>
                </a:cubicBezTo>
                <a:close/>
                <a:moveTo>
                  <a:pt x="10250" y="792"/>
                </a:moveTo>
                <a:cubicBezTo>
                  <a:pt x="10043" y="792"/>
                  <a:pt x="9874" y="622"/>
                  <a:pt x="9874" y="415"/>
                </a:cubicBezTo>
                <a:cubicBezTo>
                  <a:pt x="9874" y="207"/>
                  <a:pt x="10043" y="38"/>
                  <a:pt x="10250" y="38"/>
                </a:cubicBezTo>
                <a:cubicBezTo>
                  <a:pt x="10458" y="38"/>
                  <a:pt x="10627" y="207"/>
                  <a:pt x="10627" y="415"/>
                </a:cubicBezTo>
                <a:cubicBezTo>
                  <a:pt x="10627" y="622"/>
                  <a:pt x="10458" y="792"/>
                  <a:pt x="10250" y="792"/>
                </a:cubicBezTo>
                <a:close/>
                <a:moveTo>
                  <a:pt x="8272" y="43979"/>
                </a:moveTo>
                <a:cubicBezTo>
                  <a:pt x="8027" y="43979"/>
                  <a:pt x="7839" y="43791"/>
                  <a:pt x="7839" y="43546"/>
                </a:cubicBezTo>
                <a:cubicBezTo>
                  <a:pt x="7839" y="43301"/>
                  <a:pt x="8027" y="43093"/>
                  <a:pt x="8272" y="43093"/>
                </a:cubicBezTo>
                <a:cubicBezTo>
                  <a:pt x="8517" y="43093"/>
                  <a:pt x="8724" y="43301"/>
                  <a:pt x="8724" y="43546"/>
                </a:cubicBezTo>
                <a:cubicBezTo>
                  <a:pt x="8724" y="43791"/>
                  <a:pt x="8517" y="43979"/>
                  <a:pt x="8272" y="43979"/>
                </a:cubicBezTo>
                <a:close/>
                <a:moveTo>
                  <a:pt x="8272" y="42019"/>
                </a:moveTo>
                <a:cubicBezTo>
                  <a:pt x="8027" y="42019"/>
                  <a:pt x="7839" y="41812"/>
                  <a:pt x="7839" y="41567"/>
                </a:cubicBezTo>
                <a:cubicBezTo>
                  <a:pt x="7839" y="41322"/>
                  <a:pt x="8027" y="41134"/>
                  <a:pt x="8272" y="41134"/>
                </a:cubicBezTo>
                <a:cubicBezTo>
                  <a:pt x="8517" y="41134"/>
                  <a:pt x="8724" y="41322"/>
                  <a:pt x="8724" y="41567"/>
                </a:cubicBezTo>
                <a:cubicBezTo>
                  <a:pt x="8724" y="41812"/>
                  <a:pt x="8517" y="42019"/>
                  <a:pt x="8272" y="42019"/>
                </a:cubicBezTo>
                <a:close/>
                <a:moveTo>
                  <a:pt x="8272" y="40060"/>
                </a:moveTo>
                <a:cubicBezTo>
                  <a:pt x="8027" y="40060"/>
                  <a:pt x="7839" y="39871"/>
                  <a:pt x="7839" y="39607"/>
                </a:cubicBezTo>
                <a:cubicBezTo>
                  <a:pt x="7839" y="39363"/>
                  <a:pt x="8027" y="39174"/>
                  <a:pt x="8272" y="39174"/>
                </a:cubicBezTo>
                <a:cubicBezTo>
                  <a:pt x="8517" y="39174"/>
                  <a:pt x="8724" y="39363"/>
                  <a:pt x="8724" y="39607"/>
                </a:cubicBezTo>
                <a:cubicBezTo>
                  <a:pt x="8724" y="39852"/>
                  <a:pt x="8517" y="40060"/>
                  <a:pt x="8272" y="40060"/>
                </a:cubicBezTo>
                <a:close/>
                <a:moveTo>
                  <a:pt x="8272" y="38100"/>
                </a:moveTo>
                <a:cubicBezTo>
                  <a:pt x="8027" y="38100"/>
                  <a:pt x="7839" y="37912"/>
                  <a:pt x="7839" y="37667"/>
                </a:cubicBezTo>
                <a:cubicBezTo>
                  <a:pt x="7839" y="37422"/>
                  <a:pt x="8027" y="37214"/>
                  <a:pt x="8272" y="37214"/>
                </a:cubicBezTo>
                <a:cubicBezTo>
                  <a:pt x="8517" y="37214"/>
                  <a:pt x="8724" y="37422"/>
                  <a:pt x="8724" y="37667"/>
                </a:cubicBezTo>
                <a:cubicBezTo>
                  <a:pt x="8724" y="37912"/>
                  <a:pt x="8517" y="38100"/>
                  <a:pt x="8272" y="38100"/>
                </a:cubicBezTo>
                <a:close/>
                <a:moveTo>
                  <a:pt x="8291" y="36140"/>
                </a:moveTo>
                <a:cubicBezTo>
                  <a:pt x="8046" y="36140"/>
                  <a:pt x="7839" y="35933"/>
                  <a:pt x="7839" y="35688"/>
                </a:cubicBezTo>
                <a:cubicBezTo>
                  <a:pt x="7839" y="35443"/>
                  <a:pt x="8046" y="35255"/>
                  <a:pt x="8291" y="35255"/>
                </a:cubicBezTo>
                <a:cubicBezTo>
                  <a:pt x="8517" y="35255"/>
                  <a:pt x="8724" y="35443"/>
                  <a:pt x="8724" y="35688"/>
                </a:cubicBezTo>
                <a:cubicBezTo>
                  <a:pt x="8724" y="35933"/>
                  <a:pt x="8517" y="36140"/>
                  <a:pt x="8291" y="36140"/>
                </a:cubicBezTo>
                <a:close/>
                <a:moveTo>
                  <a:pt x="8291" y="10627"/>
                </a:moveTo>
                <a:cubicBezTo>
                  <a:pt x="8046" y="10627"/>
                  <a:pt x="7857" y="10439"/>
                  <a:pt x="7857" y="10213"/>
                </a:cubicBezTo>
                <a:cubicBezTo>
                  <a:pt x="7857" y="9987"/>
                  <a:pt x="8046" y="9798"/>
                  <a:pt x="8291" y="9798"/>
                </a:cubicBezTo>
                <a:cubicBezTo>
                  <a:pt x="8517" y="9798"/>
                  <a:pt x="8705" y="9987"/>
                  <a:pt x="8705" y="10213"/>
                </a:cubicBezTo>
                <a:cubicBezTo>
                  <a:pt x="8705" y="10439"/>
                  <a:pt x="8517" y="10627"/>
                  <a:pt x="8291" y="10627"/>
                </a:cubicBezTo>
                <a:close/>
                <a:moveTo>
                  <a:pt x="8291" y="11739"/>
                </a:moveTo>
                <a:cubicBezTo>
                  <a:pt x="8517" y="11739"/>
                  <a:pt x="8724" y="11928"/>
                  <a:pt x="8724" y="12173"/>
                </a:cubicBezTo>
                <a:cubicBezTo>
                  <a:pt x="8724" y="12418"/>
                  <a:pt x="8517" y="12606"/>
                  <a:pt x="8291" y="12606"/>
                </a:cubicBezTo>
                <a:cubicBezTo>
                  <a:pt x="8046" y="12606"/>
                  <a:pt x="7857" y="12418"/>
                  <a:pt x="7857" y="12173"/>
                </a:cubicBezTo>
                <a:cubicBezTo>
                  <a:pt x="7857" y="11928"/>
                  <a:pt x="8046" y="11739"/>
                  <a:pt x="8291" y="11739"/>
                </a:cubicBezTo>
                <a:close/>
                <a:moveTo>
                  <a:pt x="8291" y="13699"/>
                </a:moveTo>
                <a:cubicBezTo>
                  <a:pt x="8517" y="13699"/>
                  <a:pt x="8724" y="13887"/>
                  <a:pt x="8724" y="14132"/>
                </a:cubicBezTo>
                <a:cubicBezTo>
                  <a:pt x="8724" y="14377"/>
                  <a:pt x="8517" y="14566"/>
                  <a:pt x="8291" y="14566"/>
                </a:cubicBezTo>
                <a:cubicBezTo>
                  <a:pt x="8046" y="14566"/>
                  <a:pt x="7857" y="14377"/>
                  <a:pt x="7857" y="14132"/>
                </a:cubicBezTo>
                <a:cubicBezTo>
                  <a:pt x="7857" y="13887"/>
                  <a:pt x="8046" y="13699"/>
                  <a:pt x="8291" y="13699"/>
                </a:cubicBezTo>
                <a:close/>
                <a:moveTo>
                  <a:pt x="8291" y="15658"/>
                </a:moveTo>
                <a:cubicBezTo>
                  <a:pt x="8517" y="15658"/>
                  <a:pt x="8724" y="15847"/>
                  <a:pt x="8724" y="16092"/>
                </a:cubicBezTo>
                <a:cubicBezTo>
                  <a:pt x="8724" y="16337"/>
                  <a:pt x="8517" y="16525"/>
                  <a:pt x="8291" y="16525"/>
                </a:cubicBezTo>
                <a:cubicBezTo>
                  <a:pt x="8046" y="16525"/>
                  <a:pt x="7857" y="16337"/>
                  <a:pt x="7857" y="16092"/>
                </a:cubicBezTo>
                <a:cubicBezTo>
                  <a:pt x="7857" y="15847"/>
                  <a:pt x="8046" y="15658"/>
                  <a:pt x="8291" y="15658"/>
                </a:cubicBezTo>
                <a:close/>
                <a:moveTo>
                  <a:pt x="8291" y="18466"/>
                </a:moveTo>
                <a:cubicBezTo>
                  <a:pt x="8046" y="18466"/>
                  <a:pt x="7857" y="18278"/>
                  <a:pt x="7857" y="18051"/>
                </a:cubicBezTo>
                <a:cubicBezTo>
                  <a:pt x="7857" y="17825"/>
                  <a:pt x="8046" y="17637"/>
                  <a:pt x="8291" y="17637"/>
                </a:cubicBezTo>
                <a:cubicBezTo>
                  <a:pt x="8517" y="17637"/>
                  <a:pt x="8705" y="17825"/>
                  <a:pt x="8705" y="18051"/>
                </a:cubicBezTo>
                <a:cubicBezTo>
                  <a:pt x="8705" y="18278"/>
                  <a:pt x="8517" y="18466"/>
                  <a:pt x="8291" y="18466"/>
                </a:cubicBezTo>
                <a:close/>
                <a:moveTo>
                  <a:pt x="8291" y="20444"/>
                </a:moveTo>
                <a:cubicBezTo>
                  <a:pt x="8046" y="20444"/>
                  <a:pt x="7857" y="20256"/>
                  <a:pt x="7857" y="20011"/>
                </a:cubicBezTo>
                <a:cubicBezTo>
                  <a:pt x="7857" y="19785"/>
                  <a:pt x="8046" y="19597"/>
                  <a:pt x="8291" y="19597"/>
                </a:cubicBezTo>
                <a:cubicBezTo>
                  <a:pt x="8517" y="19597"/>
                  <a:pt x="8705" y="19785"/>
                  <a:pt x="8705" y="20011"/>
                </a:cubicBezTo>
                <a:cubicBezTo>
                  <a:pt x="8705" y="20256"/>
                  <a:pt x="8517" y="20444"/>
                  <a:pt x="8291" y="20444"/>
                </a:cubicBezTo>
                <a:close/>
                <a:moveTo>
                  <a:pt x="8291" y="21537"/>
                </a:moveTo>
                <a:cubicBezTo>
                  <a:pt x="8517" y="21537"/>
                  <a:pt x="8724" y="21726"/>
                  <a:pt x="8724" y="21971"/>
                </a:cubicBezTo>
                <a:cubicBezTo>
                  <a:pt x="8724" y="22216"/>
                  <a:pt x="8517" y="22404"/>
                  <a:pt x="8291" y="22404"/>
                </a:cubicBezTo>
                <a:cubicBezTo>
                  <a:pt x="8046" y="22404"/>
                  <a:pt x="7857" y="22216"/>
                  <a:pt x="7857" y="21971"/>
                </a:cubicBezTo>
                <a:cubicBezTo>
                  <a:pt x="7857" y="21726"/>
                  <a:pt x="8046" y="21537"/>
                  <a:pt x="8291" y="21537"/>
                </a:cubicBezTo>
                <a:close/>
                <a:moveTo>
                  <a:pt x="8291" y="23497"/>
                </a:moveTo>
                <a:cubicBezTo>
                  <a:pt x="8517" y="23497"/>
                  <a:pt x="8724" y="23704"/>
                  <a:pt x="8724" y="23930"/>
                </a:cubicBezTo>
                <a:cubicBezTo>
                  <a:pt x="8724" y="24175"/>
                  <a:pt x="8517" y="24364"/>
                  <a:pt x="8291" y="24364"/>
                </a:cubicBezTo>
                <a:cubicBezTo>
                  <a:pt x="8046" y="24364"/>
                  <a:pt x="7857" y="24175"/>
                  <a:pt x="7857" y="23930"/>
                </a:cubicBezTo>
                <a:cubicBezTo>
                  <a:pt x="7857" y="23704"/>
                  <a:pt x="8046" y="23497"/>
                  <a:pt x="8291" y="23497"/>
                </a:cubicBezTo>
                <a:close/>
                <a:moveTo>
                  <a:pt x="8291" y="25457"/>
                </a:moveTo>
                <a:cubicBezTo>
                  <a:pt x="8517" y="25457"/>
                  <a:pt x="8724" y="25664"/>
                  <a:pt x="8724" y="25909"/>
                </a:cubicBezTo>
                <a:cubicBezTo>
                  <a:pt x="8724" y="26154"/>
                  <a:pt x="8517" y="26342"/>
                  <a:pt x="8291" y="26342"/>
                </a:cubicBezTo>
                <a:cubicBezTo>
                  <a:pt x="8046" y="26342"/>
                  <a:pt x="7857" y="26154"/>
                  <a:pt x="7857" y="25909"/>
                </a:cubicBezTo>
                <a:cubicBezTo>
                  <a:pt x="7857" y="25664"/>
                  <a:pt x="8046" y="25457"/>
                  <a:pt x="8291" y="25457"/>
                </a:cubicBezTo>
                <a:close/>
                <a:moveTo>
                  <a:pt x="8291" y="27416"/>
                </a:moveTo>
                <a:cubicBezTo>
                  <a:pt x="8517" y="27416"/>
                  <a:pt x="8724" y="27624"/>
                  <a:pt x="8724" y="27850"/>
                </a:cubicBezTo>
                <a:cubicBezTo>
                  <a:pt x="8724" y="28095"/>
                  <a:pt x="8517" y="28283"/>
                  <a:pt x="8291" y="28283"/>
                </a:cubicBezTo>
                <a:cubicBezTo>
                  <a:pt x="8046" y="28283"/>
                  <a:pt x="7857" y="28095"/>
                  <a:pt x="7857" y="27850"/>
                </a:cubicBezTo>
                <a:cubicBezTo>
                  <a:pt x="7857" y="27624"/>
                  <a:pt x="8046" y="27416"/>
                  <a:pt x="8291" y="27416"/>
                </a:cubicBezTo>
                <a:close/>
                <a:moveTo>
                  <a:pt x="8291" y="29395"/>
                </a:moveTo>
                <a:cubicBezTo>
                  <a:pt x="8517" y="29395"/>
                  <a:pt x="8705" y="29583"/>
                  <a:pt x="8705" y="29809"/>
                </a:cubicBezTo>
                <a:cubicBezTo>
                  <a:pt x="8705" y="30054"/>
                  <a:pt x="8517" y="30243"/>
                  <a:pt x="8291" y="30243"/>
                </a:cubicBezTo>
                <a:cubicBezTo>
                  <a:pt x="8046" y="30243"/>
                  <a:pt x="7857" y="30054"/>
                  <a:pt x="7857" y="29809"/>
                </a:cubicBezTo>
                <a:cubicBezTo>
                  <a:pt x="7857" y="29583"/>
                  <a:pt x="8046" y="29395"/>
                  <a:pt x="8291" y="29395"/>
                </a:cubicBezTo>
                <a:close/>
                <a:moveTo>
                  <a:pt x="8291" y="33314"/>
                </a:moveTo>
                <a:cubicBezTo>
                  <a:pt x="8517" y="33314"/>
                  <a:pt x="8705" y="33502"/>
                  <a:pt x="8705" y="33729"/>
                </a:cubicBezTo>
                <a:cubicBezTo>
                  <a:pt x="8705" y="33974"/>
                  <a:pt x="8517" y="34162"/>
                  <a:pt x="8291" y="34162"/>
                </a:cubicBezTo>
                <a:cubicBezTo>
                  <a:pt x="8046" y="34162"/>
                  <a:pt x="7857" y="33974"/>
                  <a:pt x="7857" y="33729"/>
                </a:cubicBezTo>
                <a:cubicBezTo>
                  <a:pt x="7857" y="33502"/>
                  <a:pt x="8046" y="33314"/>
                  <a:pt x="8291" y="33314"/>
                </a:cubicBezTo>
                <a:close/>
                <a:moveTo>
                  <a:pt x="8291" y="31354"/>
                </a:moveTo>
                <a:cubicBezTo>
                  <a:pt x="8517" y="31354"/>
                  <a:pt x="8705" y="31543"/>
                  <a:pt x="8705" y="31769"/>
                </a:cubicBezTo>
                <a:cubicBezTo>
                  <a:pt x="8705" y="31995"/>
                  <a:pt x="8517" y="32183"/>
                  <a:pt x="8291" y="32183"/>
                </a:cubicBezTo>
                <a:cubicBezTo>
                  <a:pt x="8046" y="32183"/>
                  <a:pt x="7857" y="31995"/>
                  <a:pt x="7857" y="31769"/>
                </a:cubicBezTo>
                <a:cubicBezTo>
                  <a:pt x="7857" y="31543"/>
                  <a:pt x="8046" y="31354"/>
                  <a:pt x="8291" y="31354"/>
                </a:cubicBezTo>
                <a:close/>
                <a:moveTo>
                  <a:pt x="8291" y="8706"/>
                </a:moveTo>
                <a:cubicBezTo>
                  <a:pt x="8046" y="8706"/>
                  <a:pt x="7839" y="8498"/>
                  <a:pt x="7839" y="8253"/>
                </a:cubicBezTo>
                <a:cubicBezTo>
                  <a:pt x="7839" y="8008"/>
                  <a:pt x="8046" y="7820"/>
                  <a:pt x="8291" y="7820"/>
                </a:cubicBezTo>
                <a:cubicBezTo>
                  <a:pt x="8517" y="7820"/>
                  <a:pt x="8724" y="8008"/>
                  <a:pt x="8724" y="8253"/>
                </a:cubicBezTo>
                <a:cubicBezTo>
                  <a:pt x="8724" y="8498"/>
                  <a:pt x="8517" y="8706"/>
                  <a:pt x="8291" y="8706"/>
                </a:cubicBezTo>
                <a:close/>
                <a:moveTo>
                  <a:pt x="8291" y="6746"/>
                </a:moveTo>
                <a:cubicBezTo>
                  <a:pt x="8046" y="6746"/>
                  <a:pt x="7839" y="6539"/>
                  <a:pt x="7839" y="6294"/>
                </a:cubicBezTo>
                <a:cubicBezTo>
                  <a:pt x="7839" y="6068"/>
                  <a:pt x="8046" y="5860"/>
                  <a:pt x="8291" y="5860"/>
                </a:cubicBezTo>
                <a:cubicBezTo>
                  <a:pt x="8517" y="5860"/>
                  <a:pt x="8724" y="6049"/>
                  <a:pt x="8724" y="6294"/>
                </a:cubicBezTo>
                <a:cubicBezTo>
                  <a:pt x="8724" y="6539"/>
                  <a:pt x="8517" y="6746"/>
                  <a:pt x="8291" y="6746"/>
                </a:cubicBezTo>
                <a:close/>
                <a:moveTo>
                  <a:pt x="8291" y="4767"/>
                </a:moveTo>
                <a:cubicBezTo>
                  <a:pt x="8046" y="4767"/>
                  <a:pt x="7839" y="4579"/>
                  <a:pt x="7839" y="4334"/>
                </a:cubicBezTo>
                <a:cubicBezTo>
                  <a:pt x="7839" y="4089"/>
                  <a:pt x="8046" y="3901"/>
                  <a:pt x="8291" y="3901"/>
                </a:cubicBezTo>
                <a:cubicBezTo>
                  <a:pt x="8517" y="3901"/>
                  <a:pt x="8724" y="4089"/>
                  <a:pt x="8724" y="4334"/>
                </a:cubicBezTo>
                <a:cubicBezTo>
                  <a:pt x="8724" y="4579"/>
                  <a:pt x="8517" y="4767"/>
                  <a:pt x="8291" y="4767"/>
                </a:cubicBezTo>
                <a:close/>
                <a:moveTo>
                  <a:pt x="8291" y="2789"/>
                </a:moveTo>
                <a:cubicBezTo>
                  <a:pt x="8046" y="2789"/>
                  <a:pt x="7857" y="2600"/>
                  <a:pt x="7857" y="2374"/>
                </a:cubicBezTo>
                <a:cubicBezTo>
                  <a:pt x="7857" y="2148"/>
                  <a:pt x="8046" y="1960"/>
                  <a:pt x="8291" y="1960"/>
                </a:cubicBezTo>
                <a:cubicBezTo>
                  <a:pt x="8517" y="1960"/>
                  <a:pt x="8705" y="2148"/>
                  <a:pt x="8705" y="2374"/>
                </a:cubicBezTo>
                <a:cubicBezTo>
                  <a:pt x="8705" y="2600"/>
                  <a:pt x="8517" y="2789"/>
                  <a:pt x="8291" y="2789"/>
                </a:cubicBezTo>
                <a:close/>
                <a:moveTo>
                  <a:pt x="8291" y="810"/>
                </a:moveTo>
                <a:cubicBezTo>
                  <a:pt x="8065" y="810"/>
                  <a:pt x="7876" y="641"/>
                  <a:pt x="7876" y="415"/>
                </a:cubicBezTo>
                <a:cubicBezTo>
                  <a:pt x="7876" y="189"/>
                  <a:pt x="8065" y="0"/>
                  <a:pt x="8291" y="0"/>
                </a:cubicBezTo>
                <a:cubicBezTo>
                  <a:pt x="8517" y="0"/>
                  <a:pt x="8686" y="189"/>
                  <a:pt x="8686" y="415"/>
                </a:cubicBezTo>
                <a:cubicBezTo>
                  <a:pt x="8686" y="641"/>
                  <a:pt x="8517" y="810"/>
                  <a:pt x="8291" y="810"/>
                </a:cubicBezTo>
                <a:close/>
                <a:moveTo>
                  <a:pt x="6331" y="42019"/>
                </a:moveTo>
                <a:cubicBezTo>
                  <a:pt x="6086" y="42019"/>
                  <a:pt x="5879" y="41812"/>
                  <a:pt x="5879" y="41586"/>
                </a:cubicBezTo>
                <a:cubicBezTo>
                  <a:pt x="5879" y="41341"/>
                  <a:pt x="6086" y="41134"/>
                  <a:pt x="6331" y="41134"/>
                </a:cubicBezTo>
                <a:cubicBezTo>
                  <a:pt x="6557" y="41134"/>
                  <a:pt x="6765" y="41341"/>
                  <a:pt x="6765" y="41586"/>
                </a:cubicBezTo>
                <a:cubicBezTo>
                  <a:pt x="6765" y="41831"/>
                  <a:pt x="6557" y="42019"/>
                  <a:pt x="6331" y="42019"/>
                </a:cubicBezTo>
                <a:close/>
                <a:moveTo>
                  <a:pt x="6331" y="40041"/>
                </a:moveTo>
                <a:cubicBezTo>
                  <a:pt x="6086" y="40041"/>
                  <a:pt x="5879" y="39852"/>
                  <a:pt x="5879" y="39607"/>
                </a:cubicBezTo>
                <a:cubicBezTo>
                  <a:pt x="5879" y="39381"/>
                  <a:pt x="6086" y="39174"/>
                  <a:pt x="6331" y="39174"/>
                </a:cubicBezTo>
                <a:cubicBezTo>
                  <a:pt x="6557" y="39174"/>
                  <a:pt x="6765" y="39381"/>
                  <a:pt x="6765" y="39607"/>
                </a:cubicBezTo>
                <a:cubicBezTo>
                  <a:pt x="6765" y="39852"/>
                  <a:pt x="6557" y="40041"/>
                  <a:pt x="6331" y="40041"/>
                </a:cubicBezTo>
                <a:close/>
                <a:moveTo>
                  <a:pt x="6331" y="38100"/>
                </a:moveTo>
                <a:cubicBezTo>
                  <a:pt x="6086" y="38100"/>
                  <a:pt x="5898" y="37893"/>
                  <a:pt x="5898" y="37667"/>
                </a:cubicBezTo>
                <a:cubicBezTo>
                  <a:pt x="5898" y="37422"/>
                  <a:pt x="6086" y="37233"/>
                  <a:pt x="6331" y="37233"/>
                </a:cubicBezTo>
                <a:cubicBezTo>
                  <a:pt x="6557" y="37233"/>
                  <a:pt x="6765" y="37422"/>
                  <a:pt x="6765" y="37667"/>
                </a:cubicBezTo>
                <a:cubicBezTo>
                  <a:pt x="6765" y="37893"/>
                  <a:pt x="6557" y="38100"/>
                  <a:pt x="6331" y="38100"/>
                </a:cubicBezTo>
                <a:close/>
                <a:moveTo>
                  <a:pt x="6331" y="36122"/>
                </a:moveTo>
                <a:cubicBezTo>
                  <a:pt x="6086" y="36122"/>
                  <a:pt x="5898" y="35933"/>
                  <a:pt x="5898" y="35688"/>
                </a:cubicBezTo>
                <a:cubicBezTo>
                  <a:pt x="5898" y="35462"/>
                  <a:pt x="6086" y="35255"/>
                  <a:pt x="6331" y="35255"/>
                </a:cubicBezTo>
                <a:cubicBezTo>
                  <a:pt x="6557" y="35255"/>
                  <a:pt x="6765" y="35462"/>
                  <a:pt x="6765" y="35688"/>
                </a:cubicBezTo>
                <a:cubicBezTo>
                  <a:pt x="6765" y="35933"/>
                  <a:pt x="6557" y="36122"/>
                  <a:pt x="6331" y="36122"/>
                </a:cubicBezTo>
                <a:close/>
                <a:moveTo>
                  <a:pt x="6331" y="29395"/>
                </a:moveTo>
                <a:cubicBezTo>
                  <a:pt x="6557" y="29395"/>
                  <a:pt x="6746" y="29583"/>
                  <a:pt x="6746" y="29809"/>
                </a:cubicBezTo>
                <a:cubicBezTo>
                  <a:pt x="6746" y="30035"/>
                  <a:pt x="6557" y="30224"/>
                  <a:pt x="6331" y="30224"/>
                </a:cubicBezTo>
                <a:cubicBezTo>
                  <a:pt x="6086" y="30224"/>
                  <a:pt x="5898" y="30035"/>
                  <a:pt x="5898" y="29809"/>
                </a:cubicBezTo>
                <a:cubicBezTo>
                  <a:pt x="5898" y="29583"/>
                  <a:pt x="6086" y="29395"/>
                  <a:pt x="6331" y="29395"/>
                </a:cubicBezTo>
                <a:close/>
                <a:moveTo>
                  <a:pt x="6331" y="33314"/>
                </a:moveTo>
                <a:cubicBezTo>
                  <a:pt x="6557" y="33314"/>
                  <a:pt x="6746" y="33502"/>
                  <a:pt x="6746" y="33729"/>
                </a:cubicBezTo>
                <a:cubicBezTo>
                  <a:pt x="6746" y="33974"/>
                  <a:pt x="6557" y="34162"/>
                  <a:pt x="6331" y="34162"/>
                </a:cubicBezTo>
                <a:cubicBezTo>
                  <a:pt x="6086" y="34162"/>
                  <a:pt x="5898" y="33974"/>
                  <a:pt x="5898" y="33729"/>
                </a:cubicBezTo>
                <a:cubicBezTo>
                  <a:pt x="5898" y="33502"/>
                  <a:pt x="6086" y="33314"/>
                  <a:pt x="6331" y="33314"/>
                </a:cubicBezTo>
                <a:close/>
                <a:moveTo>
                  <a:pt x="6331" y="31354"/>
                </a:moveTo>
                <a:cubicBezTo>
                  <a:pt x="6557" y="31354"/>
                  <a:pt x="6746" y="31543"/>
                  <a:pt x="6746" y="31769"/>
                </a:cubicBezTo>
                <a:cubicBezTo>
                  <a:pt x="6746" y="31995"/>
                  <a:pt x="6557" y="32183"/>
                  <a:pt x="6331" y="32183"/>
                </a:cubicBezTo>
                <a:cubicBezTo>
                  <a:pt x="6086" y="32183"/>
                  <a:pt x="5898" y="31995"/>
                  <a:pt x="5898" y="31769"/>
                </a:cubicBezTo>
                <a:cubicBezTo>
                  <a:pt x="5898" y="31543"/>
                  <a:pt x="6086" y="31354"/>
                  <a:pt x="6331" y="31354"/>
                </a:cubicBezTo>
                <a:close/>
                <a:moveTo>
                  <a:pt x="6331" y="28283"/>
                </a:moveTo>
                <a:cubicBezTo>
                  <a:pt x="6086" y="28283"/>
                  <a:pt x="5898" y="28095"/>
                  <a:pt x="5898" y="27850"/>
                </a:cubicBezTo>
                <a:cubicBezTo>
                  <a:pt x="5898" y="27605"/>
                  <a:pt x="6086" y="27416"/>
                  <a:pt x="6331" y="27416"/>
                </a:cubicBezTo>
                <a:cubicBezTo>
                  <a:pt x="6557" y="27416"/>
                  <a:pt x="6765" y="27605"/>
                  <a:pt x="6765" y="27850"/>
                </a:cubicBezTo>
                <a:cubicBezTo>
                  <a:pt x="6765" y="28095"/>
                  <a:pt x="6557" y="28283"/>
                  <a:pt x="6331" y="28283"/>
                </a:cubicBezTo>
                <a:close/>
                <a:moveTo>
                  <a:pt x="6331" y="26342"/>
                </a:moveTo>
                <a:cubicBezTo>
                  <a:pt x="6086" y="26342"/>
                  <a:pt x="5898" y="26135"/>
                  <a:pt x="5898" y="25890"/>
                </a:cubicBezTo>
                <a:cubicBezTo>
                  <a:pt x="5898" y="25664"/>
                  <a:pt x="6086" y="25457"/>
                  <a:pt x="6331" y="25457"/>
                </a:cubicBezTo>
                <a:cubicBezTo>
                  <a:pt x="6557" y="25457"/>
                  <a:pt x="6765" y="25664"/>
                  <a:pt x="6765" y="25890"/>
                </a:cubicBezTo>
                <a:cubicBezTo>
                  <a:pt x="6765" y="26135"/>
                  <a:pt x="6557" y="26342"/>
                  <a:pt x="6331" y="26342"/>
                </a:cubicBezTo>
                <a:close/>
                <a:moveTo>
                  <a:pt x="6331" y="24364"/>
                </a:moveTo>
                <a:cubicBezTo>
                  <a:pt x="6086" y="24364"/>
                  <a:pt x="5898" y="24175"/>
                  <a:pt x="5898" y="23930"/>
                </a:cubicBezTo>
                <a:cubicBezTo>
                  <a:pt x="5898" y="23704"/>
                  <a:pt x="6086" y="23497"/>
                  <a:pt x="6331" y="23497"/>
                </a:cubicBezTo>
                <a:cubicBezTo>
                  <a:pt x="6557" y="23497"/>
                  <a:pt x="6765" y="23704"/>
                  <a:pt x="6765" y="23930"/>
                </a:cubicBezTo>
                <a:cubicBezTo>
                  <a:pt x="6765" y="24175"/>
                  <a:pt x="6557" y="24364"/>
                  <a:pt x="6331" y="24364"/>
                </a:cubicBezTo>
                <a:close/>
                <a:moveTo>
                  <a:pt x="6331" y="15658"/>
                </a:moveTo>
                <a:cubicBezTo>
                  <a:pt x="6557" y="15658"/>
                  <a:pt x="6746" y="15847"/>
                  <a:pt x="6746" y="16092"/>
                </a:cubicBezTo>
                <a:cubicBezTo>
                  <a:pt x="6746" y="16318"/>
                  <a:pt x="6557" y="16506"/>
                  <a:pt x="6331" y="16506"/>
                </a:cubicBezTo>
                <a:cubicBezTo>
                  <a:pt x="6086" y="16506"/>
                  <a:pt x="5898" y="16318"/>
                  <a:pt x="5898" y="16092"/>
                </a:cubicBezTo>
                <a:cubicBezTo>
                  <a:pt x="5898" y="15847"/>
                  <a:pt x="6086" y="15658"/>
                  <a:pt x="6331" y="15658"/>
                </a:cubicBezTo>
                <a:close/>
                <a:moveTo>
                  <a:pt x="6331" y="22404"/>
                </a:moveTo>
                <a:cubicBezTo>
                  <a:pt x="6086" y="22404"/>
                  <a:pt x="5898" y="22216"/>
                  <a:pt x="5898" y="21971"/>
                </a:cubicBezTo>
                <a:cubicBezTo>
                  <a:pt x="5898" y="21745"/>
                  <a:pt x="6086" y="21537"/>
                  <a:pt x="6331" y="21537"/>
                </a:cubicBezTo>
                <a:cubicBezTo>
                  <a:pt x="6557" y="21537"/>
                  <a:pt x="6746" y="21745"/>
                  <a:pt x="6746" y="21971"/>
                </a:cubicBezTo>
                <a:cubicBezTo>
                  <a:pt x="6746" y="22216"/>
                  <a:pt x="6557" y="22404"/>
                  <a:pt x="6331" y="22404"/>
                </a:cubicBezTo>
                <a:close/>
                <a:moveTo>
                  <a:pt x="6331" y="18447"/>
                </a:moveTo>
                <a:cubicBezTo>
                  <a:pt x="6105" y="18447"/>
                  <a:pt x="5917" y="18259"/>
                  <a:pt x="5917" y="18051"/>
                </a:cubicBezTo>
                <a:cubicBezTo>
                  <a:pt x="5917" y="17825"/>
                  <a:pt x="6105" y="17656"/>
                  <a:pt x="6331" y="17656"/>
                </a:cubicBezTo>
                <a:cubicBezTo>
                  <a:pt x="6538" y="17656"/>
                  <a:pt x="6727" y="17825"/>
                  <a:pt x="6727" y="18051"/>
                </a:cubicBezTo>
                <a:cubicBezTo>
                  <a:pt x="6727" y="18259"/>
                  <a:pt x="6538" y="18447"/>
                  <a:pt x="6331" y="18447"/>
                </a:cubicBezTo>
                <a:close/>
                <a:moveTo>
                  <a:pt x="6331" y="20407"/>
                </a:moveTo>
                <a:cubicBezTo>
                  <a:pt x="6105" y="20407"/>
                  <a:pt x="5917" y="20237"/>
                  <a:pt x="5917" y="20011"/>
                </a:cubicBezTo>
                <a:cubicBezTo>
                  <a:pt x="5917" y="19785"/>
                  <a:pt x="6105" y="19597"/>
                  <a:pt x="6331" y="19597"/>
                </a:cubicBezTo>
                <a:cubicBezTo>
                  <a:pt x="6538" y="19597"/>
                  <a:pt x="6727" y="19785"/>
                  <a:pt x="6727" y="20011"/>
                </a:cubicBezTo>
                <a:cubicBezTo>
                  <a:pt x="6727" y="20237"/>
                  <a:pt x="6538" y="20407"/>
                  <a:pt x="6331" y="20407"/>
                </a:cubicBezTo>
                <a:close/>
                <a:moveTo>
                  <a:pt x="6331" y="14566"/>
                </a:moveTo>
                <a:cubicBezTo>
                  <a:pt x="6086" y="14566"/>
                  <a:pt x="5898" y="14377"/>
                  <a:pt x="5898" y="14132"/>
                </a:cubicBezTo>
                <a:cubicBezTo>
                  <a:pt x="5898" y="13887"/>
                  <a:pt x="6086" y="13699"/>
                  <a:pt x="6331" y="13699"/>
                </a:cubicBezTo>
                <a:cubicBezTo>
                  <a:pt x="6557" y="13699"/>
                  <a:pt x="6765" y="13887"/>
                  <a:pt x="6765" y="14132"/>
                </a:cubicBezTo>
                <a:cubicBezTo>
                  <a:pt x="6765" y="14377"/>
                  <a:pt x="6557" y="14566"/>
                  <a:pt x="6331" y="14566"/>
                </a:cubicBezTo>
                <a:close/>
                <a:moveTo>
                  <a:pt x="6331" y="12587"/>
                </a:moveTo>
                <a:cubicBezTo>
                  <a:pt x="6086" y="12587"/>
                  <a:pt x="5898" y="12399"/>
                  <a:pt x="5898" y="12173"/>
                </a:cubicBezTo>
                <a:cubicBezTo>
                  <a:pt x="5898" y="11928"/>
                  <a:pt x="6086" y="11739"/>
                  <a:pt x="6331" y="11739"/>
                </a:cubicBezTo>
                <a:cubicBezTo>
                  <a:pt x="6557" y="11739"/>
                  <a:pt x="6746" y="11928"/>
                  <a:pt x="6746" y="12173"/>
                </a:cubicBezTo>
                <a:cubicBezTo>
                  <a:pt x="6746" y="12399"/>
                  <a:pt x="6557" y="12587"/>
                  <a:pt x="6331" y="12587"/>
                </a:cubicBezTo>
                <a:close/>
                <a:moveTo>
                  <a:pt x="6331" y="9817"/>
                </a:moveTo>
                <a:cubicBezTo>
                  <a:pt x="6538" y="9817"/>
                  <a:pt x="6727" y="9987"/>
                  <a:pt x="6727" y="10213"/>
                </a:cubicBezTo>
                <a:cubicBezTo>
                  <a:pt x="6727" y="10420"/>
                  <a:pt x="6538" y="10590"/>
                  <a:pt x="6331" y="10590"/>
                </a:cubicBezTo>
                <a:cubicBezTo>
                  <a:pt x="6105" y="10590"/>
                  <a:pt x="5917" y="10420"/>
                  <a:pt x="5917" y="10213"/>
                </a:cubicBezTo>
                <a:cubicBezTo>
                  <a:pt x="5917" y="9987"/>
                  <a:pt x="6105" y="9817"/>
                  <a:pt x="6331" y="9817"/>
                </a:cubicBezTo>
                <a:close/>
                <a:moveTo>
                  <a:pt x="6331" y="8668"/>
                </a:moveTo>
                <a:cubicBezTo>
                  <a:pt x="6086" y="8668"/>
                  <a:pt x="5898" y="8479"/>
                  <a:pt x="5898" y="8253"/>
                </a:cubicBezTo>
                <a:cubicBezTo>
                  <a:pt x="5898" y="8027"/>
                  <a:pt x="6086" y="7839"/>
                  <a:pt x="6331" y="7839"/>
                </a:cubicBezTo>
                <a:cubicBezTo>
                  <a:pt x="6557" y="7839"/>
                  <a:pt x="6746" y="8027"/>
                  <a:pt x="6746" y="8253"/>
                </a:cubicBezTo>
                <a:cubicBezTo>
                  <a:pt x="6746" y="8479"/>
                  <a:pt x="6557" y="8668"/>
                  <a:pt x="6331" y="8668"/>
                </a:cubicBezTo>
                <a:close/>
                <a:moveTo>
                  <a:pt x="6331" y="6708"/>
                </a:moveTo>
                <a:cubicBezTo>
                  <a:pt x="6086" y="6708"/>
                  <a:pt x="5898" y="6520"/>
                  <a:pt x="5898" y="6294"/>
                </a:cubicBezTo>
                <a:cubicBezTo>
                  <a:pt x="5898" y="6049"/>
                  <a:pt x="6086" y="5860"/>
                  <a:pt x="6331" y="5860"/>
                </a:cubicBezTo>
                <a:cubicBezTo>
                  <a:pt x="6557" y="5860"/>
                  <a:pt x="6746" y="6049"/>
                  <a:pt x="6746" y="6294"/>
                </a:cubicBezTo>
                <a:cubicBezTo>
                  <a:pt x="6746" y="6520"/>
                  <a:pt x="6557" y="6708"/>
                  <a:pt x="6331" y="6708"/>
                </a:cubicBezTo>
                <a:close/>
                <a:moveTo>
                  <a:pt x="6331" y="4749"/>
                </a:moveTo>
                <a:cubicBezTo>
                  <a:pt x="6086" y="4749"/>
                  <a:pt x="5898" y="4560"/>
                  <a:pt x="5898" y="4334"/>
                </a:cubicBezTo>
                <a:cubicBezTo>
                  <a:pt x="5898" y="4089"/>
                  <a:pt x="6086" y="3919"/>
                  <a:pt x="6331" y="3919"/>
                </a:cubicBezTo>
                <a:cubicBezTo>
                  <a:pt x="6557" y="3919"/>
                  <a:pt x="6746" y="4089"/>
                  <a:pt x="6746" y="4334"/>
                </a:cubicBezTo>
                <a:cubicBezTo>
                  <a:pt x="6746" y="4560"/>
                  <a:pt x="6557" y="4749"/>
                  <a:pt x="6331" y="4749"/>
                </a:cubicBezTo>
                <a:close/>
                <a:moveTo>
                  <a:pt x="6331" y="2789"/>
                </a:moveTo>
                <a:cubicBezTo>
                  <a:pt x="6086" y="2789"/>
                  <a:pt x="5898" y="2600"/>
                  <a:pt x="5898" y="2374"/>
                </a:cubicBezTo>
                <a:cubicBezTo>
                  <a:pt x="5898" y="2129"/>
                  <a:pt x="6086" y="1941"/>
                  <a:pt x="6331" y="1941"/>
                </a:cubicBezTo>
                <a:cubicBezTo>
                  <a:pt x="6557" y="1941"/>
                  <a:pt x="6746" y="2129"/>
                  <a:pt x="6746" y="2374"/>
                </a:cubicBezTo>
                <a:cubicBezTo>
                  <a:pt x="6746" y="2600"/>
                  <a:pt x="6557" y="2789"/>
                  <a:pt x="6331" y="2789"/>
                </a:cubicBezTo>
                <a:close/>
                <a:moveTo>
                  <a:pt x="6331" y="810"/>
                </a:moveTo>
                <a:cubicBezTo>
                  <a:pt x="6105" y="810"/>
                  <a:pt x="5917" y="622"/>
                  <a:pt x="5917" y="396"/>
                </a:cubicBezTo>
                <a:cubicBezTo>
                  <a:pt x="5917" y="189"/>
                  <a:pt x="6105" y="0"/>
                  <a:pt x="6331" y="0"/>
                </a:cubicBezTo>
                <a:cubicBezTo>
                  <a:pt x="6538" y="0"/>
                  <a:pt x="6727" y="189"/>
                  <a:pt x="6727" y="396"/>
                </a:cubicBezTo>
                <a:cubicBezTo>
                  <a:pt x="6727" y="622"/>
                  <a:pt x="6538" y="810"/>
                  <a:pt x="6331" y="810"/>
                </a:cubicBezTo>
                <a:close/>
                <a:moveTo>
                  <a:pt x="4372" y="34162"/>
                </a:moveTo>
                <a:cubicBezTo>
                  <a:pt x="4127" y="34162"/>
                  <a:pt x="3919" y="33974"/>
                  <a:pt x="3919" y="33729"/>
                </a:cubicBezTo>
                <a:cubicBezTo>
                  <a:pt x="3919" y="33484"/>
                  <a:pt x="4127" y="33295"/>
                  <a:pt x="4372" y="33295"/>
                </a:cubicBezTo>
                <a:cubicBezTo>
                  <a:pt x="4616" y="33295"/>
                  <a:pt x="4805" y="33484"/>
                  <a:pt x="4805" y="33729"/>
                </a:cubicBezTo>
                <a:cubicBezTo>
                  <a:pt x="4805" y="33974"/>
                  <a:pt x="4616" y="34162"/>
                  <a:pt x="4372" y="34162"/>
                </a:cubicBezTo>
                <a:close/>
                <a:moveTo>
                  <a:pt x="4372" y="32202"/>
                </a:moveTo>
                <a:cubicBezTo>
                  <a:pt x="4127" y="32202"/>
                  <a:pt x="3919" y="32014"/>
                  <a:pt x="3919" y="31769"/>
                </a:cubicBezTo>
                <a:cubicBezTo>
                  <a:pt x="3919" y="31524"/>
                  <a:pt x="4127" y="31336"/>
                  <a:pt x="4372" y="31336"/>
                </a:cubicBezTo>
                <a:cubicBezTo>
                  <a:pt x="4616" y="31336"/>
                  <a:pt x="4805" y="31524"/>
                  <a:pt x="4805" y="31769"/>
                </a:cubicBezTo>
                <a:cubicBezTo>
                  <a:pt x="4805" y="32014"/>
                  <a:pt x="4616" y="32202"/>
                  <a:pt x="4372" y="32202"/>
                </a:cubicBezTo>
                <a:close/>
                <a:moveTo>
                  <a:pt x="4372" y="30243"/>
                </a:moveTo>
                <a:cubicBezTo>
                  <a:pt x="4127" y="30243"/>
                  <a:pt x="3919" y="30054"/>
                  <a:pt x="3919" y="29809"/>
                </a:cubicBezTo>
                <a:cubicBezTo>
                  <a:pt x="3919" y="29564"/>
                  <a:pt x="4127" y="29357"/>
                  <a:pt x="4372" y="29357"/>
                </a:cubicBezTo>
                <a:cubicBezTo>
                  <a:pt x="4616" y="29357"/>
                  <a:pt x="4805" y="29564"/>
                  <a:pt x="4805" y="29809"/>
                </a:cubicBezTo>
                <a:cubicBezTo>
                  <a:pt x="4805" y="30054"/>
                  <a:pt x="4616" y="30243"/>
                  <a:pt x="4372" y="30243"/>
                </a:cubicBezTo>
                <a:close/>
                <a:moveTo>
                  <a:pt x="4372" y="28283"/>
                </a:moveTo>
                <a:cubicBezTo>
                  <a:pt x="4127" y="28283"/>
                  <a:pt x="3919" y="28076"/>
                  <a:pt x="3919" y="27850"/>
                </a:cubicBezTo>
                <a:cubicBezTo>
                  <a:pt x="3919" y="27605"/>
                  <a:pt x="4127" y="27416"/>
                  <a:pt x="4372" y="27416"/>
                </a:cubicBezTo>
                <a:cubicBezTo>
                  <a:pt x="4616" y="27416"/>
                  <a:pt x="4805" y="27605"/>
                  <a:pt x="4805" y="27850"/>
                </a:cubicBezTo>
                <a:cubicBezTo>
                  <a:pt x="4805" y="28076"/>
                  <a:pt x="4616" y="28283"/>
                  <a:pt x="4372" y="28283"/>
                </a:cubicBezTo>
                <a:close/>
                <a:moveTo>
                  <a:pt x="4372" y="26323"/>
                </a:moveTo>
                <a:cubicBezTo>
                  <a:pt x="4127" y="26323"/>
                  <a:pt x="3919" y="26135"/>
                  <a:pt x="3919" y="25890"/>
                </a:cubicBezTo>
                <a:cubicBezTo>
                  <a:pt x="3919" y="25645"/>
                  <a:pt x="4127" y="25457"/>
                  <a:pt x="4372" y="25457"/>
                </a:cubicBezTo>
                <a:cubicBezTo>
                  <a:pt x="4616" y="25457"/>
                  <a:pt x="4805" y="25645"/>
                  <a:pt x="4805" y="25890"/>
                </a:cubicBezTo>
                <a:cubicBezTo>
                  <a:pt x="4805" y="26135"/>
                  <a:pt x="4616" y="26323"/>
                  <a:pt x="4372" y="26323"/>
                </a:cubicBezTo>
                <a:close/>
                <a:moveTo>
                  <a:pt x="4372" y="23516"/>
                </a:moveTo>
                <a:cubicBezTo>
                  <a:pt x="4598" y="23516"/>
                  <a:pt x="4786" y="23704"/>
                  <a:pt x="4786" y="23930"/>
                </a:cubicBezTo>
                <a:cubicBezTo>
                  <a:pt x="4786" y="24156"/>
                  <a:pt x="4598" y="24345"/>
                  <a:pt x="4372" y="24345"/>
                </a:cubicBezTo>
                <a:cubicBezTo>
                  <a:pt x="4127" y="24345"/>
                  <a:pt x="3938" y="24156"/>
                  <a:pt x="3938" y="23930"/>
                </a:cubicBezTo>
                <a:cubicBezTo>
                  <a:pt x="3938" y="23704"/>
                  <a:pt x="4127" y="23516"/>
                  <a:pt x="4372" y="23516"/>
                </a:cubicBezTo>
                <a:close/>
                <a:moveTo>
                  <a:pt x="4372" y="22404"/>
                </a:moveTo>
                <a:cubicBezTo>
                  <a:pt x="4127" y="22404"/>
                  <a:pt x="3919" y="22216"/>
                  <a:pt x="3919" y="21971"/>
                </a:cubicBezTo>
                <a:cubicBezTo>
                  <a:pt x="3919" y="21726"/>
                  <a:pt x="4127" y="21519"/>
                  <a:pt x="4372" y="21519"/>
                </a:cubicBezTo>
                <a:cubicBezTo>
                  <a:pt x="4616" y="21519"/>
                  <a:pt x="4805" y="21726"/>
                  <a:pt x="4805" y="21971"/>
                </a:cubicBezTo>
                <a:cubicBezTo>
                  <a:pt x="4805" y="22216"/>
                  <a:pt x="4616" y="22404"/>
                  <a:pt x="4372" y="22404"/>
                </a:cubicBezTo>
                <a:close/>
                <a:moveTo>
                  <a:pt x="4372" y="2789"/>
                </a:moveTo>
                <a:cubicBezTo>
                  <a:pt x="4164" y="2789"/>
                  <a:pt x="4014" y="2638"/>
                  <a:pt x="3976" y="2450"/>
                </a:cubicBezTo>
                <a:cubicBezTo>
                  <a:pt x="4051" y="2299"/>
                  <a:pt x="4127" y="2148"/>
                  <a:pt x="4202" y="1979"/>
                </a:cubicBezTo>
                <a:cubicBezTo>
                  <a:pt x="4258" y="1960"/>
                  <a:pt x="4315" y="1960"/>
                  <a:pt x="4372" y="1960"/>
                </a:cubicBezTo>
                <a:cubicBezTo>
                  <a:pt x="4598" y="1960"/>
                  <a:pt x="4767" y="2148"/>
                  <a:pt x="4767" y="2374"/>
                </a:cubicBezTo>
                <a:cubicBezTo>
                  <a:pt x="4767" y="2600"/>
                  <a:pt x="4598" y="2789"/>
                  <a:pt x="4372" y="2789"/>
                </a:cubicBezTo>
                <a:close/>
                <a:moveTo>
                  <a:pt x="4372" y="3919"/>
                </a:moveTo>
                <a:cubicBezTo>
                  <a:pt x="4598" y="3919"/>
                  <a:pt x="4767" y="4108"/>
                  <a:pt x="4767" y="4334"/>
                </a:cubicBezTo>
                <a:cubicBezTo>
                  <a:pt x="4767" y="4560"/>
                  <a:pt x="4598" y="4749"/>
                  <a:pt x="4372" y="4749"/>
                </a:cubicBezTo>
                <a:cubicBezTo>
                  <a:pt x="4127" y="4749"/>
                  <a:pt x="3957" y="4560"/>
                  <a:pt x="3957" y="4334"/>
                </a:cubicBezTo>
                <a:cubicBezTo>
                  <a:pt x="3957" y="4108"/>
                  <a:pt x="4127" y="3919"/>
                  <a:pt x="4372" y="3919"/>
                </a:cubicBezTo>
                <a:close/>
                <a:moveTo>
                  <a:pt x="4372" y="6689"/>
                </a:moveTo>
                <a:cubicBezTo>
                  <a:pt x="4145" y="6689"/>
                  <a:pt x="3957" y="6501"/>
                  <a:pt x="3957" y="6294"/>
                </a:cubicBezTo>
                <a:cubicBezTo>
                  <a:pt x="3957" y="6068"/>
                  <a:pt x="4145" y="5879"/>
                  <a:pt x="4372" y="5879"/>
                </a:cubicBezTo>
                <a:cubicBezTo>
                  <a:pt x="4579" y="5879"/>
                  <a:pt x="4767" y="6068"/>
                  <a:pt x="4767" y="6294"/>
                </a:cubicBezTo>
                <a:cubicBezTo>
                  <a:pt x="4767" y="6501"/>
                  <a:pt x="4579" y="6689"/>
                  <a:pt x="4372" y="6689"/>
                </a:cubicBezTo>
                <a:close/>
                <a:moveTo>
                  <a:pt x="4372" y="8649"/>
                </a:moveTo>
                <a:cubicBezTo>
                  <a:pt x="4145" y="8649"/>
                  <a:pt x="3957" y="8461"/>
                  <a:pt x="3957" y="8253"/>
                </a:cubicBezTo>
                <a:cubicBezTo>
                  <a:pt x="3957" y="8027"/>
                  <a:pt x="4145" y="7858"/>
                  <a:pt x="4372" y="7858"/>
                </a:cubicBezTo>
                <a:cubicBezTo>
                  <a:pt x="4579" y="7858"/>
                  <a:pt x="4767" y="8027"/>
                  <a:pt x="4767" y="8253"/>
                </a:cubicBezTo>
                <a:cubicBezTo>
                  <a:pt x="4767" y="8479"/>
                  <a:pt x="4579" y="8649"/>
                  <a:pt x="4372" y="8649"/>
                </a:cubicBezTo>
                <a:close/>
                <a:moveTo>
                  <a:pt x="4372" y="9798"/>
                </a:moveTo>
                <a:cubicBezTo>
                  <a:pt x="4598" y="9798"/>
                  <a:pt x="4767" y="9987"/>
                  <a:pt x="4767" y="10213"/>
                </a:cubicBezTo>
                <a:cubicBezTo>
                  <a:pt x="4767" y="10439"/>
                  <a:pt x="4598" y="10627"/>
                  <a:pt x="4372" y="10627"/>
                </a:cubicBezTo>
                <a:cubicBezTo>
                  <a:pt x="4127" y="10627"/>
                  <a:pt x="3957" y="10439"/>
                  <a:pt x="3957" y="10213"/>
                </a:cubicBezTo>
                <a:cubicBezTo>
                  <a:pt x="3957" y="9987"/>
                  <a:pt x="4127" y="9798"/>
                  <a:pt x="4372" y="9798"/>
                </a:cubicBezTo>
                <a:close/>
                <a:moveTo>
                  <a:pt x="4372" y="11758"/>
                </a:moveTo>
                <a:cubicBezTo>
                  <a:pt x="4579" y="11758"/>
                  <a:pt x="4767" y="11946"/>
                  <a:pt x="4767" y="12173"/>
                </a:cubicBezTo>
                <a:cubicBezTo>
                  <a:pt x="4767" y="12399"/>
                  <a:pt x="4579" y="12587"/>
                  <a:pt x="4372" y="12587"/>
                </a:cubicBezTo>
                <a:cubicBezTo>
                  <a:pt x="4145" y="12587"/>
                  <a:pt x="3957" y="12399"/>
                  <a:pt x="3957" y="12173"/>
                </a:cubicBezTo>
                <a:cubicBezTo>
                  <a:pt x="3957" y="11946"/>
                  <a:pt x="4145" y="11758"/>
                  <a:pt x="4372" y="11758"/>
                </a:cubicBezTo>
                <a:close/>
                <a:moveTo>
                  <a:pt x="4372" y="13737"/>
                </a:moveTo>
                <a:cubicBezTo>
                  <a:pt x="4579" y="13737"/>
                  <a:pt x="4767" y="13906"/>
                  <a:pt x="4767" y="14132"/>
                </a:cubicBezTo>
                <a:cubicBezTo>
                  <a:pt x="4767" y="14358"/>
                  <a:pt x="4579" y="14528"/>
                  <a:pt x="4372" y="14528"/>
                </a:cubicBezTo>
                <a:cubicBezTo>
                  <a:pt x="4145" y="14528"/>
                  <a:pt x="3957" y="14358"/>
                  <a:pt x="3957" y="14132"/>
                </a:cubicBezTo>
                <a:cubicBezTo>
                  <a:pt x="3957" y="13906"/>
                  <a:pt x="4145" y="13737"/>
                  <a:pt x="4372" y="13737"/>
                </a:cubicBezTo>
                <a:close/>
                <a:moveTo>
                  <a:pt x="4353" y="15677"/>
                </a:moveTo>
                <a:cubicBezTo>
                  <a:pt x="4579" y="15677"/>
                  <a:pt x="4767" y="15866"/>
                  <a:pt x="4767" y="16092"/>
                </a:cubicBezTo>
                <a:cubicBezTo>
                  <a:pt x="4767" y="16318"/>
                  <a:pt x="4579" y="16488"/>
                  <a:pt x="4353" y="16488"/>
                </a:cubicBezTo>
                <a:cubicBezTo>
                  <a:pt x="4145" y="16488"/>
                  <a:pt x="3957" y="16318"/>
                  <a:pt x="3957" y="16092"/>
                </a:cubicBezTo>
                <a:cubicBezTo>
                  <a:pt x="3957" y="15866"/>
                  <a:pt x="4145" y="15677"/>
                  <a:pt x="4353" y="15677"/>
                </a:cubicBezTo>
                <a:close/>
                <a:moveTo>
                  <a:pt x="4353" y="19597"/>
                </a:moveTo>
                <a:cubicBezTo>
                  <a:pt x="4579" y="19597"/>
                  <a:pt x="4767" y="19785"/>
                  <a:pt x="4767" y="20011"/>
                </a:cubicBezTo>
                <a:cubicBezTo>
                  <a:pt x="4767" y="20237"/>
                  <a:pt x="4579" y="20407"/>
                  <a:pt x="4353" y="20407"/>
                </a:cubicBezTo>
                <a:cubicBezTo>
                  <a:pt x="4145" y="20407"/>
                  <a:pt x="3957" y="20237"/>
                  <a:pt x="3957" y="20011"/>
                </a:cubicBezTo>
                <a:cubicBezTo>
                  <a:pt x="3957" y="19785"/>
                  <a:pt x="4145" y="19597"/>
                  <a:pt x="4353" y="19597"/>
                </a:cubicBezTo>
                <a:close/>
                <a:moveTo>
                  <a:pt x="4353" y="17656"/>
                </a:moveTo>
                <a:cubicBezTo>
                  <a:pt x="4579" y="17656"/>
                  <a:pt x="4767" y="17825"/>
                  <a:pt x="4767" y="18051"/>
                </a:cubicBezTo>
                <a:cubicBezTo>
                  <a:pt x="4767" y="18259"/>
                  <a:pt x="4579" y="18447"/>
                  <a:pt x="4353" y="18447"/>
                </a:cubicBezTo>
                <a:cubicBezTo>
                  <a:pt x="4145" y="18447"/>
                  <a:pt x="3957" y="18259"/>
                  <a:pt x="3957" y="18051"/>
                </a:cubicBezTo>
                <a:cubicBezTo>
                  <a:pt x="3957" y="17825"/>
                  <a:pt x="4145" y="17656"/>
                  <a:pt x="4353" y="17656"/>
                </a:cubicBezTo>
                <a:close/>
                <a:moveTo>
                  <a:pt x="2412" y="22404"/>
                </a:moveTo>
                <a:cubicBezTo>
                  <a:pt x="2167" y="22404"/>
                  <a:pt x="1978" y="22216"/>
                  <a:pt x="1978" y="21971"/>
                </a:cubicBezTo>
                <a:cubicBezTo>
                  <a:pt x="1978" y="21726"/>
                  <a:pt x="2167" y="21537"/>
                  <a:pt x="2412" y="21537"/>
                </a:cubicBezTo>
                <a:cubicBezTo>
                  <a:pt x="2638" y="21537"/>
                  <a:pt x="2845" y="21726"/>
                  <a:pt x="2845" y="21971"/>
                </a:cubicBezTo>
                <a:cubicBezTo>
                  <a:pt x="2845" y="22216"/>
                  <a:pt x="2638" y="22404"/>
                  <a:pt x="2412" y="22404"/>
                </a:cubicBezTo>
                <a:close/>
                <a:moveTo>
                  <a:pt x="2412" y="15677"/>
                </a:moveTo>
                <a:cubicBezTo>
                  <a:pt x="2638" y="15677"/>
                  <a:pt x="2808" y="15866"/>
                  <a:pt x="2808" y="16092"/>
                </a:cubicBezTo>
                <a:cubicBezTo>
                  <a:pt x="2808" y="16318"/>
                  <a:pt x="2638" y="16488"/>
                  <a:pt x="2412" y="16488"/>
                </a:cubicBezTo>
                <a:cubicBezTo>
                  <a:pt x="2186" y="16488"/>
                  <a:pt x="1997" y="16318"/>
                  <a:pt x="1997" y="16092"/>
                </a:cubicBezTo>
                <a:cubicBezTo>
                  <a:pt x="1997" y="15866"/>
                  <a:pt x="2186" y="15677"/>
                  <a:pt x="2412" y="15677"/>
                </a:cubicBezTo>
                <a:close/>
                <a:moveTo>
                  <a:pt x="2412" y="19597"/>
                </a:moveTo>
                <a:cubicBezTo>
                  <a:pt x="2619" y="19597"/>
                  <a:pt x="2808" y="19785"/>
                  <a:pt x="2808" y="20011"/>
                </a:cubicBezTo>
                <a:cubicBezTo>
                  <a:pt x="2808" y="20237"/>
                  <a:pt x="2619" y="20407"/>
                  <a:pt x="2412" y="20407"/>
                </a:cubicBezTo>
                <a:cubicBezTo>
                  <a:pt x="2186" y="20407"/>
                  <a:pt x="1997" y="20237"/>
                  <a:pt x="1997" y="20011"/>
                </a:cubicBezTo>
                <a:cubicBezTo>
                  <a:pt x="1997" y="19785"/>
                  <a:pt x="2186" y="19597"/>
                  <a:pt x="2412" y="19597"/>
                </a:cubicBezTo>
                <a:close/>
                <a:moveTo>
                  <a:pt x="2412" y="17656"/>
                </a:moveTo>
                <a:cubicBezTo>
                  <a:pt x="2619" y="17656"/>
                  <a:pt x="2808" y="17825"/>
                  <a:pt x="2808" y="18051"/>
                </a:cubicBezTo>
                <a:cubicBezTo>
                  <a:pt x="2808" y="18259"/>
                  <a:pt x="2619" y="18447"/>
                  <a:pt x="2412" y="18447"/>
                </a:cubicBezTo>
                <a:cubicBezTo>
                  <a:pt x="2186" y="18447"/>
                  <a:pt x="1997" y="18259"/>
                  <a:pt x="1997" y="18051"/>
                </a:cubicBezTo>
                <a:cubicBezTo>
                  <a:pt x="1997" y="17825"/>
                  <a:pt x="2186" y="17656"/>
                  <a:pt x="2412" y="17656"/>
                </a:cubicBezTo>
                <a:close/>
                <a:moveTo>
                  <a:pt x="2412" y="14547"/>
                </a:moveTo>
                <a:cubicBezTo>
                  <a:pt x="2167" y="14547"/>
                  <a:pt x="1978" y="14358"/>
                  <a:pt x="1978" y="14132"/>
                </a:cubicBezTo>
                <a:cubicBezTo>
                  <a:pt x="1978" y="13887"/>
                  <a:pt x="2167" y="13699"/>
                  <a:pt x="2412" y="13699"/>
                </a:cubicBezTo>
                <a:cubicBezTo>
                  <a:pt x="2638" y="13699"/>
                  <a:pt x="2826" y="13887"/>
                  <a:pt x="2826" y="14132"/>
                </a:cubicBezTo>
                <a:cubicBezTo>
                  <a:pt x="2826" y="14358"/>
                  <a:pt x="2638" y="14547"/>
                  <a:pt x="2412" y="14547"/>
                </a:cubicBezTo>
                <a:close/>
                <a:moveTo>
                  <a:pt x="2412" y="6708"/>
                </a:moveTo>
                <a:cubicBezTo>
                  <a:pt x="2299" y="6708"/>
                  <a:pt x="2186" y="6652"/>
                  <a:pt x="2110" y="6576"/>
                </a:cubicBezTo>
                <a:cubicBezTo>
                  <a:pt x="2205" y="6350"/>
                  <a:pt x="2299" y="6105"/>
                  <a:pt x="2393" y="5879"/>
                </a:cubicBezTo>
                <a:cubicBezTo>
                  <a:pt x="2393" y="5879"/>
                  <a:pt x="2412" y="5879"/>
                  <a:pt x="2412" y="5879"/>
                </a:cubicBezTo>
                <a:cubicBezTo>
                  <a:pt x="2638" y="5879"/>
                  <a:pt x="2826" y="6068"/>
                  <a:pt x="2826" y="6294"/>
                </a:cubicBezTo>
                <a:cubicBezTo>
                  <a:pt x="2826" y="6520"/>
                  <a:pt x="2638" y="6708"/>
                  <a:pt x="2412" y="6708"/>
                </a:cubicBezTo>
                <a:close/>
                <a:moveTo>
                  <a:pt x="2412" y="7839"/>
                </a:moveTo>
                <a:cubicBezTo>
                  <a:pt x="2638" y="7839"/>
                  <a:pt x="2808" y="8027"/>
                  <a:pt x="2808" y="8253"/>
                </a:cubicBezTo>
                <a:cubicBezTo>
                  <a:pt x="2808" y="8479"/>
                  <a:pt x="2638" y="8668"/>
                  <a:pt x="2412" y="8668"/>
                </a:cubicBezTo>
                <a:cubicBezTo>
                  <a:pt x="2186" y="8668"/>
                  <a:pt x="1997" y="8479"/>
                  <a:pt x="1997" y="8253"/>
                </a:cubicBezTo>
                <a:cubicBezTo>
                  <a:pt x="1997" y="8027"/>
                  <a:pt x="2186" y="7839"/>
                  <a:pt x="2412" y="7839"/>
                </a:cubicBezTo>
                <a:close/>
                <a:moveTo>
                  <a:pt x="2412" y="11758"/>
                </a:moveTo>
                <a:cubicBezTo>
                  <a:pt x="2619" y="11758"/>
                  <a:pt x="2808" y="11946"/>
                  <a:pt x="2808" y="12173"/>
                </a:cubicBezTo>
                <a:cubicBezTo>
                  <a:pt x="2808" y="12380"/>
                  <a:pt x="2619" y="12568"/>
                  <a:pt x="2412" y="12568"/>
                </a:cubicBezTo>
                <a:cubicBezTo>
                  <a:pt x="2186" y="12568"/>
                  <a:pt x="2016" y="12380"/>
                  <a:pt x="2016" y="12173"/>
                </a:cubicBezTo>
                <a:cubicBezTo>
                  <a:pt x="2016" y="11946"/>
                  <a:pt x="2186" y="11758"/>
                  <a:pt x="2412" y="11758"/>
                </a:cubicBezTo>
                <a:close/>
                <a:moveTo>
                  <a:pt x="2412" y="9798"/>
                </a:moveTo>
                <a:cubicBezTo>
                  <a:pt x="2638" y="9798"/>
                  <a:pt x="2808" y="9987"/>
                  <a:pt x="2808" y="10213"/>
                </a:cubicBezTo>
                <a:cubicBezTo>
                  <a:pt x="2808" y="10439"/>
                  <a:pt x="2638" y="10627"/>
                  <a:pt x="2412" y="10627"/>
                </a:cubicBezTo>
                <a:cubicBezTo>
                  <a:pt x="2186" y="10627"/>
                  <a:pt x="1997" y="10439"/>
                  <a:pt x="1997" y="10213"/>
                </a:cubicBezTo>
                <a:cubicBezTo>
                  <a:pt x="1997" y="9987"/>
                  <a:pt x="2186" y="9798"/>
                  <a:pt x="2412" y="9798"/>
                </a:cubicBezTo>
                <a:close/>
                <a:moveTo>
                  <a:pt x="452" y="20727"/>
                </a:moveTo>
                <a:cubicBezTo>
                  <a:pt x="207" y="20727"/>
                  <a:pt x="0" y="20520"/>
                  <a:pt x="0" y="20275"/>
                </a:cubicBezTo>
                <a:cubicBezTo>
                  <a:pt x="0" y="20030"/>
                  <a:pt x="207" y="19823"/>
                  <a:pt x="452" y="19823"/>
                </a:cubicBezTo>
                <a:cubicBezTo>
                  <a:pt x="697" y="19823"/>
                  <a:pt x="904" y="20030"/>
                  <a:pt x="904" y="20275"/>
                </a:cubicBezTo>
                <a:cubicBezTo>
                  <a:pt x="904" y="20520"/>
                  <a:pt x="697" y="20727"/>
                  <a:pt x="452" y="20727"/>
                </a:cubicBezTo>
                <a:close/>
                <a:moveTo>
                  <a:pt x="452" y="18730"/>
                </a:moveTo>
                <a:cubicBezTo>
                  <a:pt x="226" y="18730"/>
                  <a:pt x="19" y="18541"/>
                  <a:pt x="19" y="18315"/>
                </a:cubicBezTo>
                <a:cubicBezTo>
                  <a:pt x="19" y="18070"/>
                  <a:pt x="226" y="17882"/>
                  <a:pt x="452" y="17882"/>
                </a:cubicBezTo>
                <a:cubicBezTo>
                  <a:pt x="697" y="17882"/>
                  <a:pt x="886" y="18070"/>
                  <a:pt x="886" y="18315"/>
                </a:cubicBezTo>
                <a:cubicBezTo>
                  <a:pt x="886" y="18541"/>
                  <a:pt x="678" y="18730"/>
                  <a:pt x="452" y="18730"/>
                </a:cubicBezTo>
                <a:close/>
                <a:moveTo>
                  <a:pt x="452" y="16770"/>
                </a:moveTo>
                <a:cubicBezTo>
                  <a:pt x="226" y="16770"/>
                  <a:pt x="19" y="16582"/>
                  <a:pt x="19" y="16356"/>
                </a:cubicBezTo>
                <a:cubicBezTo>
                  <a:pt x="19" y="16111"/>
                  <a:pt x="226" y="15922"/>
                  <a:pt x="452" y="15922"/>
                </a:cubicBezTo>
                <a:cubicBezTo>
                  <a:pt x="697" y="15922"/>
                  <a:pt x="886" y="16111"/>
                  <a:pt x="886" y="16356"/>
                </a:cubicBezTo>
                <a:cubicBezTo>
                  <a:pt x="886" y="16582"/>
                  <a:pt x="678" y="16770"/>
                  <a:pt x="452" y="16770"/>
                </a:cubicBezTo>
                <a:close/>
                <a:moveTo>
                  <a:pt x="452" y="14792"/>
                </a:moveTo>
                <a:cubicBezTo>
                  <a:pt x="264" y="14792"/>
                  <a:pt x="113" y="14660"/>
                  <a:pt x="75" y="14490"/>
                </a:cubicBezTo>
                <a:cubicBezTo>
                  <a:pt x="94" y="14377"/>
                  <a:pt x="113" y="14283"/>
                  <a:pt x="132" y="14170"/>
                </a:cubicBezTo>
                <a:cubicBezTo>
                  <a:pt x="207" y="14057"/>
                  <a:pt x="320" y="13981"/>
                  <a:pt x="452" y="13981"/>
                </a:cubicBezTo>
                <a:cubicBezTo>
                  <a:pt x="678" y="13981"/>
                  <a:pt x="867" y="14170"/>
                  <a:pt x="867" y="14396"/>
                </a:cubicBezTo>
                <a:cubicBezTo>
                  <a:pt x="867" y="14622"/>
                  <a:pt x="678" y="14792"/>
                  <a:pt x="452" y="14792"/>
                </a:cubicBezTo>
                <a:close/>
                <a:moveTo>
                  <a:pt x="452" y="12832"/>
                </a:moveTo>
                <a:cubicBezTo>
                  <a:pt x="415" y="12832"/>
                  <a:pt x="396" y="12832"/>
                  <a:pt x="377" y="12813"/>
                </a:cubicBezTo>
                <a:cubicBezTo>
                  <a:pt x="415" y="12549"/>
                  <a:pt x="490" y="12304"/>
                  <a:pt x="546" y="12041"/>
                </a:cubicBezTo>
                <a:cubicBezTo>
                  <a:pt x="735" y="12078"/>
                  <a:pt x="867" y="12229"/>
                  <a:pt x="867" y="12436"/>
                </a:cubicBezTo>
                <a:cubicBezTo>
                  <a:pt x="867" y="12662"/>
                  <a:pt x="678" y="12832"/>
                  <a:pt x="452" y="12832"/>
                </a:cubicBezTo>
                <a:close/>
                <a:moveTo>
                  <a:pt x="452" y="21801"/>
                </a:moveTo>
                <a:cubicBezTo>
                  <a:pt x="678" y="21801"/>
                  <a:pt x="886" y="21990"/>
                  <a:pt x="886" y="22235"/>
                </a:cubicBezTo>
                <a:cubicBezTo>
                  <a:pt x="886" y="22461"/>
                  <a:pt x="678" y="22649"/>
                  <a:pt x="452" y="22649"/>
                </a:cubicBezTo>
                <a:cubicBezTo>
                  <a:pt x="226" y="22649"/>
                  <a:pt x="19" y="22461"/>
                  <a:pt x="19" y="22235"/>
                </a:cubicBezTo>
                <a:cubicBezTo>
                  <a:pt x="19" y="21990"/>
                  <a:pt x="207" y="21801"/>
                  <a:pt x="452" y="21801"/>
                </a:cubicBezTo>
                <a:close/>
                <a:moveTo>
                  <a:pt x="452" y="23780"/>
                </a:moveTo>
                <a:cubicBezTo>
                  <a:pt x="678" y="23780"/>
                  <a:pt x="886" y="23968"/>
                  <a:pt x="886" y="24194"/>
                </a:cubicBezTo>
                <a:cubicBezTo>
                  <a:pt x="886" y="24420"/>
                  <a:pt x="678" y="24609"/>
                  <a:pt x="452" y="24609"/>
                </a:cubicBezTo>
                <a:cubicBezTo>
                  <a:pt x="226" y="24609"/>
                  <a:pt x="19" y="24420"/>
                  <a:pt x="19" y="24194"/>
                </a:cubicBezTo>
                <a:cubicBezTo>
                  <a:pt x="19" y="23968"/>
                  <a:pt x="207" y="23780"/>
                  <a:pt x="452" y="23780"/>
                </a:cubicBezTo>
                <a:close/>
                <a:moveTo>
                  <a:pt x="452" y="25720"/>
                </a:moveTo>
                <a:cubicBezTo>
                  <a:pt x="678" y="25720"/>
                  <a:pt x="886" y="25909"/>
                  <a:pt x="886" y="26154"/>
                </a:cubicBezTo>
                <a:cubicBezTo>
                  <a:pt x="886" y="26380"/>
                  <a:pt x="678" y="26587"/>
                  <a:pt x="452" y="26587"/>
                </a:cubicBezTo>
                <a:cubicBezTo>
                  <a:pt x="226" y="26587"/>
                  <a:pt x="19" y="26380"/>
                  <a:pt x="19" y="26154"/>
                </a:cubicBezTo>
                <a:cubicBezTo>
                  <a:pt x="19" y="25909"/>
                  <a:pt x="207" y="25720"/>
                  <a:pt x="452" y="25720"/>
                </a:cubicBezTo>
                <a:close/>
                <a:moveTo>
                  <a:pt x="886" y="28113"/>
                </a:moveTo>
                <a:cubicBezTo>
                  <a:pt x="886" y="28358"/>
                  <a:pt x="697" y="28547"/>
                  <a:pt x="452" y="28547"/>
                </a:cubicBezTo>
                <a:cubicBezTo>
                  <a:pt x="396" y="28547"/>
                  <a:pt x="358" y="28528"/>
                  <a:pt x="320" y="28509"/>
                </a:cubicBezTo>
                <a:cubicBezTo>
                  <a:pt x="264" y="28264"/>
                  <a:pt x="226" y="28019"/>
                  <a:pt x="188" y="27774"/>
                </a:cubicBezTo>
                <a:cubicBezTo>
                  <a:pt x="264" y="27718"/>
                  <a:pt x="358" y="27661"/>
                  <a:pt x="452" y="27661"/>
                </a:cubicBezTo>
                <a:cubicBezTo>
                  <a:pt x="697" y="27661"/>
                  <a:pt x="886" y="27869"/>
                  <a:pt x="886" y="28113"/>
                </a:cubicBezTo>
                <a:close/>
                <a:moveTo>
                  <a:pt x="867" y="30073"/>
                </a:moveTo>
                <a:cubicBezTo>
                  <a:pt x="867" y="30186"/>
                  <a:pt x="810" y="30280"/>
                  <a:pt x="735" y="30356"/>
                </a:cubicBezTo>
                <a:cubicBezTo>
                  <a:pt x="678" y="30130"/>
                  <a:pt x="641" y="29904"/>
                  <a:pt x="584" y="29677"/>
                </a:cubicBezTo>
                <a:cubicBezTo>
                  <a:pt x="735" y="29734"/>
                  <a:pt x="867" y="29885"/>
                  <a:pt x="867" y="30073"/>
                </a:cubicBezTo>
                <a:close/>
                <a:moveTo>
                  <a:pt x="2412" y="23780"/>
                </a:moveTo>
                <a:cubicBezTo>
                  <a:pt x="2657" y="23780"/>
                  <a:pt x="2845" y="23968"/>
                  <a:pt x="2845" y="24194"/>
                </a:cubicBezTo>
                <a:cubicBezTo>
                  <a:pt x="2845" y="24420"/>
                  <a:pt x="2657" y="24609"/>
                  <a:pt x="2412" y="24609"/>
                </a:cubicBezTo>
                <a:cubicBezTo>
                  <a:pt x="2186" y="24609"/>
                  <a:pt x="1997" y="24420"/>
                  <a:pt x="1997" y="24194"/>
                </a:cubicBezTo>
                <a:cubicBezTo>
                  <a:pt x="1997" y="23968"/>
                  <a:pt x="2186" y="23780"/>
                  <a:pt x="2412" y="23780"/>
                </a:cubicBezTo>
                <a:close/>
                <a:moveTo>
                  <a:pt x="2412" y="25720"/>
                </a:moveTo>
                <a:cubicBezTo>
                  <a:pt x="2657" y="25720"/>
                  <a:pt x="2845" y="25928"/>
                  <a:pt x="2845" y="26154"/>
                </a:cubicBezTo>
                <a:cubicBezTo>
                  <a:pt x="2845" y="26399"/>
                  <a:pt x="2657" y="26587"/>
                  <a:pt x="2412" y="26587"/>
                </a:cubicBezTo>
                <a:cubicBezTo>
                  <a:pt x="2186" y="26587"/>
                  <a:pt x="1997" y="26399"/>
                  <a:pt x="1997" y="26154"/>
                </a:cubicBezTo>
                <a:cubicBezTo>
                  <a:pt x="1997" y="25928"/>
                  <a:pt x="2186" y="25720"/>
                  <a:pt x="2412" y="25720"/>
                </a:cubicBezTo>
                <a:close/>
                <a:moveTo>
                  <a:pt x="2412" y="27680"/>
                </a:moveTo>
                <a:cubicBezTo>
                  <a:pt x="2657" y="27680"/>
                  <a:pt x="2845" y="27869"/>
                  <a:pt x="2845" y="28113"/>
                </a:cubicBezTo>
                <a:cubicBezTo>
                  <a:pt x="2845" y="28340"/>
                  <a:pt x="2657" y="28528"/>
                  <a:pt x="2412" y="28528"/>
                </a:cubicBezTo>
                <a:cubicBezTo>
                  <a:pt x="2186" y="28528"/>
                  <a:pt x="1997" y="28340"/>
                  <a:pt x="1997" y="28113"/>
                </a:cubicBezTo>
                <a:cubicBezTo>
                  <a:pt x="1997" y="27869"/>
                  <a:pt x="2186" y="27680"/>
                  <a:pt x="2412" y="27680"/>
                </a:cubicBezTo>
                <a:close/>
                <a:moveTo>
                  <a:pt x="2412" y="29659"/>
                </a:moveTo>
                <a:cubicBezTo>
                  <a:pt x="2657" y="29659"/>
                  <a:pt x="2845" y="29847"/>
                  <a:pt x="2845" y="30073"/>
                </a:cubicBezTo>
                <a:cubicBezTo>
                  <a:pt x="2845" y="30299"/>
                  <a:pt x="2657" y="30488"/>
                  <a:pt x="2412" y="30488"/>
                </a:cubicBezTo>
                <a:cubicBezTo>
                  <a:pt x="2186" y="30488"/>
                  <a:pt x="1997" y="30299"/>
                  <a:pt x="1997" y="30073"/>
                </a:cubicBezTo>
                <a:cubicBezTo>
                  <a:pt x="1997" y="29847"/>
                  <a:pt x="2186" y="29659"/>
                  <a:pt x="2412" y="29659"/>
                </a:cubicBezTo>
                <a:close/>
                <a:moveTo>
                  <a:pt x="2412" y="31599"/>
                </a:moveTo>
                <a:cubicBezTo>
                  <a:pt x="2657" y="31599"/>
                  <a:pt x="2845" y="31807"/>
                  <a:pt x="2845" y="32033"/>
                </a:cubicBezTo>
                <a:cubicBezTo>
                  <a:pt x="2845" y="32278"/>
                  <a:pt x="2657" y="32466"/>
                  <a:pt x="2412" y="32466"/>
                </a:cubicBezTo>
                <a:cubicBezTo>
                  <a:pt x="2186" y="32466"/>
                  <a:pt x="1997" y="32278"/>
                  <a:pt x="1997" y="32033"/>
                </a:cubicBezTo>
                <a:cubicBezTo>
                  <a:pt x="1997" y="31807"/>
                  <a:pt x="2186" y="31599"/>
                  <a:pt x="2412" y="31599"/>
                </a:cubicBezTo>
                <a:close/>
                <a:moveTo>
                  <a:pt x="2412" y="33578"/>
                </a:moveTo>
                <a:cubicBezTo>
                  <a:pt x="2657" y="33578"/>
                  <a:pt x="2845" y="33766"/>
                  <a:pt x="2845" y="33992"/>
                </a:cubicBezTo>
                <a:cubicBezTo>
                  <a:pt x="2845" y="34218"/>
                  <a:pt x="2657" y="34426"/>
                  <a:pt x="2412" y="34426"/>
                </a:cubicBezTo>
                <a:cubicBezTo>
                  <a:pt x="2186" y="34426"/>
                  <a:pt x="1997" y="34237"/>
                  <a:pt x="1997" y="33992"/>
                </a:cubicBezTo>
                <a:cubicBezTo>
                  <a:pt x="1997" y="33766"/>
                  <a:pt x="2186" y="33578"/>
                  <a:pt x="2412" y="33578"/>
                </a:cubicBezTo>
                <a:close/>
                <a:moveTo>
                  <a:pt x="2808" y="35952"/>
                </a:moveTo>
                <a:cubicBezTo>
                  <a:pt x="2808" y="36046"/>
                  <a:pt x="2770" y="36140"/>
                  <a:pt x="2713" y="36216"/>
                </a:cubicBezTo>
                <a:cubicBezTo>
                  <a:pt x="2619" y="36009"/>
                  <a:pt x="2525" y="35782"/>
                  <a:pt x="2431" y="35556"/>
                </a:cubicBezTo>
                <a:cubicBezTo>
                  <a:pt x="2638" y="35575"/>
                  <a:pt x="2808" y="35726"/>
                  <a:pt x="2808" y="35952"/>
                </a:cubicBezTo>
                <a:close/>
                <a:moveTo>
                  <a:pt x="4372" y="35537"/>
                </a:moveTo>
                <a:cubicBezTo>
                  <a:pt x="4616" y="35537"/>
                  <a:pt x="4805" y="35726"/>
                  <a:pt x="4805" y="35952"/>
                </a:cubicBezTo>
                <a:cubicBezTo>
                  <a:pt x="4805" y="36178"/>
                  <a:pt x="4616" y="36385"/>
                  <a:pt x="4372" y="36385"/>
                </a:cubicBezTo>
                <a:cubicBezTo>
                  <a:pt x="4145" y="36385"/>
                  <a:pt x="3957" y="36178"/>
                  <a:pt x="3957" y="35952"/>
                </a:cubicBezTo>
                <a:cubicBezTo>
                  <a:pt x="3957" y="35726"/>
                  <a:pt x="4145" y="35537"/>
                  <a:pt x="4372" y="35537"/>
                </a:cubicBezTo>
                <a:close/>
                <a:moveTo>
                  <a:pt x="4372" y="37497"/>
                </a:moveTo>
                <a:cubicBezTo>
                  <a:pt x="4616" y="37497"/>
                  <a:pt x="4805" y="37686"/>
                  <a:pt x="4805" y="37912"/>
                </a:cubicBezTo>
                <a:cubicBezTo>
                  <a:pt x="4805" y="38157"/>
                  <a:pt x="4616" y="38345"/>
                  <a:pt x="4372" y="38345"/>
                </a:cubicBezTo>
                <a:cubicBezTo>
                  <a:pt x="4145" y="38345"/>
                  <a:pt x="3957" y="38157"/>
                  <a:pt x="3957" y="37912"/>
                </a:cubicBezTo>
                <a:cubicBezTo>
                  <a:pt x="3957" y="37686"/>
                  <a:pt x="4145" y="37497"/>
                  <a:pt x="4372" y="37497"/>
                </a:cubicBezTo>
                <a:close/>
                <a:moveTo>
                  <a:pt x="4805" y="39871"/>
                </a:moveTo>
                <a:cubicBezTo>
                  <a:pt x="4805" y="39984"/>
                  <a:pt x="4748" y="40097"/>
                  <a:pt x="4673" y="40173"/>
                </a:cubicBezTo>
                <a:cubicBezTo>
                  <a:pt x="4541" y="39928"/>
                  <a:pt x="4409" y="39702"/>
                  <a:pt x="4277" y="39476"/>
                </a:cubicBezTo>
                <a:cubicBezTo>
                  <a:pt x="4315" y="39457"/>
                  <a:pt x="4334" y="39457"/>
                  <a:pt x="4372" y="39457"/>
                </a:cubicBezTo>
                <a:cubicBezTo>
                  <a:pt x="4598" y="39457"/>
                  <a:pt x="4805" y="39645"/>
                  <a:pt x="4805" y="39871"/>
                </a:cubicBezTo>
                <a:close/>
                <a:moveTo>
                  <a:pt x="8724" y="45750"/>
                </a:moveTo>
                <a:cubicBezTo>
                  <a:pt x="8724" y="45826"/>
                  <a:pt x="8705" y="45882"/>
                  <a:pt x="8686" y="45939"/>
                </a:cubicBezTo>
                <a:cubicBezTo>
                  <a:pt x="8517" y="45750"/>
                  <a:pt x="8347" y="45543"/>
                  <a:pt x="8197" y="45336"/>
                </a:cubicBezTo>
                <a:cubicBezTo>
                  <a:pt x="8215" y="45336"/>
                  <a:pt x="8253" y="45317"/>
                  <a:pt x="8291" y="45317"/>
                </a:cubicBezTo>
                <a:cubicBezTo>
                  <a:pt x="8536" y="45317"/>
                  <a:pt x="8724" y="45505"/>
                  <a:pt x="8724" y="45750"/>
                </a:cubicBezTo>
                <a:close/>
                <a:moveTo>
                  <a:pt x="12210" y="49236"/>
                </a:moveTo>
                <a:cubicBezTo>
                  <a:pt x="12455" y="49236"/>
                  <a:pt x="12643" y="49425"/>
                  <a:pt x="12643" y="49669"/>
                </a:cubicBezTo>
                <a:cubicBezTo>
                  <a:pt x="12643" y="49783"/>
                  <a:pt x="12606" y="49877"/>
                  <a:pt x="12549" y="49952"/>
                </a:cubicBezTo>
                <a:cubicBezTo>
                  <a:pt x="12323" y="49764"/>
                  <a:pt x="12116" y="49556"/>
                  <a:pt x="11909" y="49368"/>
                </a:cubicBezTo>
                <a:cubicBezTo>
                  <a:pt x="11984" y="49293"/>
                  <a:pt x="12097" y="49236"/>
                  <a:pt x="12210" y="49236"/>
                </a:cubicBezTo>
                <a:close/>
                <a:moveTo>
                  <a:pt x="14170" y="49255"/>
                </a:moveTo>
                <a:cubicBezTo>
                  <a:pt x="14415" y="49255"/>
                  <a:pt x="14603" y="49443"/>
                  <a:pt x="14603" y="49669"/>
                </a:cubicBezTo>
                <a:cubicBezTo>
                  <a:pt x="14603" y="49896"/>
                  <a:pt x="14415" y="50084"/>
                  <a:pt x="14170" y="50084"/>
                </a:cubicBezTo>
                <a:cubicBezTo>
                  <a:pt x="13944" y="50084"/>
                  <a:pt x="13755" y="49896"/>
                  <a:pt x="13755" y="49669"/>
                </a:cubicBezTo>
                <a:cubicBezTo>
                  <a:pt x="13755" y="49443"/>
                  <a:pt x="13944" y="49255"/>
                  <a:pt x="14170" y="49255"/>
                </a:cubicBezTo>
                <a:close/>
                <a:moveTo>
                  <a:pt x="23987" y="33578"/>
                </a:moveTo>
                <a:cubicBezTo>
                  <a:pt x="24213" y="33578"/>
                  <a:pt x="24401" y="33766"/>
                  <a:pt x="24401" y="33992"/>
                </a:cubicBezTo>
                <a:cubicBezTo>
                  <a:pt x="24401" y="34218"/>
                  <a:pt x="24213" y="34426"/>
                  <a:pt x="23987" y="34426"/>
                </a:cubicBezTo>
                <a:cubicBezTo>
                  <a:pt x="23742" y="34426"/>
                  <a:pt x="23553" y="34237"/>
                  <a:pt x="23553" y="33992"/>
                </a:cubicBezTo>
                <a:cubicBezTo>
                  <a:pt x="23553" y="33766"/>
                  <a:pt x="23742" y="33578"/>
                  <a:pt x="23987" y="33578"/>
                </a:cubicBezTo>
                <a:close/>
                <a:moveTo>
                  <a:pt x="23987" y="35537"/>
                </a:moveTo>
                <a:cubicBezTo>
                  <a:pt x="24213" y="35537"/>
                  <a:pt x="24382" y="35726"/>
                  <a:pt x="24382" y="35952"/>
                </a:cubicBezTo>
                <a:cubicBezTo>
                  <a:pt x="24382" y="36178"/>
                  <a:pt x="24213" y="36367"/>
                  <a:pt x="23987" y="36367"/>
                </a:cubicBezTo>
                <a:cubicBezTo>
                  <a:pt x="23761" y="36367"/>
                  <a:pt x="23572" y="36178"/>
                  <a:pt x="23572" y="35952"/>
                </a:cubicBezTo>
                <a:cubicBezTo>
                  <a:pt x="23572" y="35726"/>
                  <a:pt x="23761" y="35537"/>
                  <a:pt x="23987" y="35537"/>
                </a:cubicBezTo>
                <a:close/>
                <a:moveTo>
                  <a:pt x="23987" y="37516"/>
                </a:moveTo>
                <a:cubicBezTo>
                  <a:pt x="24194" y="37516"/>
                  <a:pt x="24382" y="37686"/>
                  <a:pt x="24382" y="37912"/>
                </a:cubicBezTo>
                <a:cubicBezTo>
                  <a:pt x="24382" y="38138"/>
                  <a:pt x="24194" y="38307"/>
                  <a:pt x="23987" y="38307"/>
                </a:cubicBezTo>
                <a:cubicBezTo>
                  <a:pt x="23761" y="38307"/>
                  <a:pt x="23591" y="38138"/>
                  <a:pt x="23591" y="37912"/>
                </a:cubicBezTo>
                <a:cubicBezTo>
                  <a:pt x="23591" y="37686"/>
                  <a:pt x="23761" y="37516"/>
                  <a:pt x="23987" y="37516"/>
                </a:cubicBezTo>
                <a:close/>
                <a:moveTo>
                  <a:pt x="23987" y="39476"/>
                </a:moveTo>
                <a:cubicBezTo>
                  <a:pt x="24194" y="39476"/>
                  <a:pt x="24382" y="39664"/>
                  <a:pt x="24382" y="39871"/>
                </a:cubicBezTo>
                <a:cubicBezTo>
                  <a:pt x="24382" y="40097"/>
                  <a:pt x="24194" y="40267"/>
                  <a:pt x="23987" y="40267"/>
                </a:cubicBezTo>
                <a:cubicBezTo>
                  <a:pt x="23761" y="40267"/>
                  <a:pt x="23591" y="40097"/>
                  <a:pt x="23591" y="39871"/>
                </a:cubicBezTo>
                <a:cubicBezTo>
                  <a:pt x="23591" y="39664"/>
                  <a:pt x="23761" y="39476"/>
                  <a:pt x="23987" y="39476"/>
                </a:cubicBezTo>
                <a:close/>
                <a:moveTo>
                  <a:pt x="23987" y="42208"/>
                </a:moveTo>
                <a:cubicBezTo>
                  <a:pt x="23780" y="42208"/>
                  <a:pt x="23610" y="42038"/>
                  <a:pt x="23610" y="41831"/>
                </a:cubicBezTo>
                <a:cubicBezTo>
                  <a:pt x="23610" y="41624"/>
                  <a:pt x="23780" y="41454"/>
                  <a:pt x="23987" y="41454"/>
                </a:cubicBezTo>
                <a:cubicBezTo>
                  <a:pt x="24194" y="41454"/>
                  <a:pt x="24364" y="41624"/>
                  <a:pt x="24364" y="41831"/>
                </a:cubicBezTo>
                <a:cubicBezTo>
                  <a:pt x="24364" y="42038"/>
                  <a:pt x="24194" y="42208"/>
                  <a:pt x="23987" y="42208"/>
                </a:cubicBezTo>
                <a:close/>
                <a:moveTo>
                  <a:pt x="23968" y="44186"/>
                </a:moveTo>
                <a:cubicBezTo>
                  <a:pt x="23761" y="44186"/>
                  <a:pt x="23591" y="44017"/>
                  <a:pt x="23591" y="43791"/>
                </a:cubicBezTo>
                <a:cubicBezTo>
                  <a:pt x="23591" y="43583"/>
                  <a:pt x="23761" y="43414"/>
                  <a:pt x="23968" y="43414"/>
                </a:cubicBezTo>
                <a:cubicBezTo>
                  <a:pt x="24194" y="43414"/>
                  <a:pt x="24364" y="43583"/>
                  <a:pt x="24364" y="43791"/>
                </a:cubicBezTo>
                <a:cubicBezTo>
                  <a:pt x="24364" y="44017"/>
                  <a:pt x="24194" y="44186"/>
                  <a:pt x="23968" y="44186"/>
                </a:cubicBezTo>
                <a:close/>
                <a:moveTo>
                  <a:pt x="23968" y="45336"/>
                </a:moveTo>
                <a:cubicBezTo>
                  <a:pt x="24213" y="45336"/>
                  <a:pt x="24382" y="45524"/>
                  <a:pt x="24382" y="45750"/>
                </a:cubicBezTo>
                <a:cubicBezTo>
                  <a:pt x="24382" y="45976"/>
                  <a:pt x="24213" y="46165"/>
                  <a:pt x="23968" y="46165"/>
                </a:cubicBezTo>
                <a:cubicBezTo>
                  <a:pt x="23742" y="46165"/>
                  <a:pt x="23572" y="45976"/>
                  <a:pt x="23572" y="45750"/>
                </a:cubicBezTo>
                <a:cubicBezTo>
                  <a:pt x="23572" y="45524"/>
                  <a:pt x="23742" y="45336"/>
                  <a:pt x="23968" y="45336"/>
                </a:cubicBezTo>
                <a:close/>
                <a:moveTo>
                  <a:pt x="23968" y="47295"/>
                </a:moveTo>
                <a:cubicBezTo>
                  <a:pt x="24213" y="47295"/>
                  <a:pt x="24382" y="47484"/>
                  <a:pt x="24382" y="47710"/>
                </a:cubicBezTo>
                <a:cubicBezTo>
                  <a:pt x="24382" y="47936"/>
                  <a:pt x="24213" y="48124"/>
                  <a:pt x="23968" y="48124"/>
                </a:cubicBezTo>
                <a:cubicBezTo>
                  <a:pt x="23742" y="48124"/>
                  <a:pt x="23572" y="47936"/>
                  <a:pt x="23572" y="47710"/>
                </a:cubicBezTo>
                <a:cubicBezTo>
                  <a:pt x="23572" y="47484"/>
                  <a:pt x="23742" y="47295"/>
                  <a:pt x="23968" y="47295"/>
                </a:cubicBezTo>
                <a:close/>
                <a:moveTo>
                  <a:pt x="23968" y="49274"/>
                </a:moveTo>
                <a:cubicBezTo>
                  <a:pt x="24213" y="49274"/>
                  <a:pt x="24382" y="49443"/>
                  <a:pt x="24382" y="49669"/>
                </a:cubicBezTo>
                <a:cubicBezTo>
                  <a:pt x="24382" y="49896"/>
                  <a:pt x="24213" y="50084"/>
                  <a:pt x="23968" y="50084"/>
                </a:cubicBezTo>
                <a:cubicBezTo>
                  <a:pt x="23742" y="50084"/>
                  <a:pt x="23572" y="49896"/>
                  <a:pt x="23572" y="49669"/>
                </a:cubicBezTo>
                <a:cubicBezTo>
                  <a:pt x="23572" y="49443"/>
                  <a:pt x="23742" y="49274"/>
                  <a:pt x="23968" y="49274"/>
                </a:cubicBezTo>
                <a:close/>
                <a:moveTo>
                  <a:pt x="23968" y="53174"/>
                </a:moveTo>
                <a:cubicBezTo>
                  <a:pt x="24213" y="53174"/>
                  <a:pt x="24382" y="53363"/>
                  <a:pt x="24382" y="53589"/>
                </a:cubicBezTo>
                <a:cubicBezTo>
                  <a:pt x="24382" y="53834"/>
                  <a:pt x="24213" y="54022"/>
                  <a:pt x="23968" y="54022"/>
                </a:cubicBezTo>
                <a:cubicBezTo>
                  <a:pt x="23742" y="54022"/>
                  <a:pt x="23572" y="53834"/>
                  <a:pt x="23572" y="53589"/>
                </a:cubicBezTo>
                <a:cubicBezTo>
                  <a:pt x="23572" y="53363"/>
                  <a:pt x="23742" y="53174"/>
                  <a:pt x="23968" y="53174"/>
                </a:cubicBezTo>
                <a:close/>
                <a:moveTo>
                  <a:pt x="23968" y="51233"/>
                </a:moveTo>
                <a:cubicBezTo>
                  <a:pt x="24213" y="51233"/>
                  <a:pt x="24382" y="51403"/>
                  <a:pt x="24382" y="51629"/>
                </a:cubicBezTo>
                <a:cubicBezTo>
                  <a:pt x="24382" y="51874"/>
                  <a:pt x="24213" y="52044"/>
                  <a:pt x="23968" y="52044"/>
                </a:cubicBezTo>
                <a:cubicBezTo>
                  <a:pt x="23742" y="52044"/>
                  <a:pt x="23572" y="51874"/>
                  <a:pt x="23572" y="51629"/>
                </a:cubicBezTo>
                <a:cubicBezTo>
                  <a:pt x="23572" y="51403"/>
                  <a:pt x="23742" y="51233"/>
                  <a:pt x="23968" y="51233"/>
                </a:cubicBezTo>
                <a:close/>
                <a:moveTo>
                  <a:pt x="23987" y="55134"/>
                </a:moveTo>
                <a:cubicBezTo>
                  <a:pt x="24213" y="55134"/>
                  <a:pt x="24420" y="55322"/>
                  <a:pt x="24420" y="55548"/>
                </a:cubicBezTo>
                <a:cubicBezTo>
                  <a:pt x="24420" y="55793"/>
                  <a:pt x="24213" y="55982"/>
                  <a:pt x="23987" y="55982"/>
                </a:cubicBezTo>
                <a:cubicBezTo>
                  <a:pt x="23742" y="55982"/>
                  <a:pt x="23553" y="55793"/>
                  <a:pt x="23553" y="55548"/>
                </a:cubicBezTo>
                <a:cubicBezTo>
                  <a:pt x="23553" y="55322"/>
                  <a:pt x="23742" y="55134"/>
                  <a:pt x="23987" y="55134"/>
                </a:cubicBezTo>
                <a:close/>
                <a:moveTo>
                  <a:pt x="24382" y="57282"/>
                </a:moveTo>
                <a:cubicBezTo>
                  <a:pt x="24194" y="57207"/>
                  <a:pt x="24024" y="57150"/>
                  <a:pt x="23836" y="57075"/>
                </a:cubicBezTo>
                <a:cubicBezTo>
                  <a:pt x="23893" y="57056"/>
                  <a:pt x="23930" y="57056"/>
                  <a:pt x="23987" y="57056"/>
                </a:cubicBezTo>
                <a:cubicBezTo>
                  <a:pt x="24156" y="57056"/>
                  <a:pt x="24288" y="57150"/>
                  <a:pt x="24382" y="57282"/>
                </a:cubicBezTo>
                <a:close/>
                <a:moveTo>
                  <a:pt x="25946" y="54003"/>
                </a:moveTo>
                <a:cubicBezTo>
                  <a:pt x="25720" y="54003"/>
                  <a:pt x="25532" y="53834"/>
                  <a:pt x="25532" y="53589"/>
                </a:cubicBezTo>
                <a:cubicBezTo>
                  <a:pt x="25532" y="53363"/>
                  <a:pt x="25701" y="53174"/>
                  <a:pt x="25946" y="53174"/>
                </a:cubicBezTo>
                <a:cubicBezTo>
                  <a:pt x="26173" y="53174"/>
                  <a:pt x="26361" y="53363"/>
                  <a:pt x="26361" y="53589"/>
                </a:cubicBezTo>
                <a:cubicBezTo>
                  <a:pt x="26361" y="53834"/>
                  <a:pt x="26173" y="54003"/>
                  <a:pt x="25946" y="54003"/>
                </a:cubicBezTo>
                <a:close/>
                <a:moveTo>
                  <a:pt x="25946" y="52044"/>
                </a:moveTo>
                <a:cubicBezTo>
                  <a:pt x="25720" y="52044"/>
                  <a:pt x="25532" y="51874"/>
                  <a:pt x="25532" y="51629"/>
                </a:cubicBezTo>
                <a:cubicBezTo>
                  <a:pt x="25532" y="51403"/>
                  <a:pt x="25701" y="51233"/>
                  <a:pt x="25946" y="51233"/>
                </a:cubicBezTo>
                <a:cubicBezTo>
                  <a:pt x="26173" y="51233"/>
                  <a:pt x="26361" y="51403"/>
                  <a:pt x="26361" y="51629"/>
                </a:cubicBezTo>
                <a:cubicBezTo>
                  <a:pt x="26361" y="51874"/>
                  <a:pt x="26173" y="52044"/>
                  <a:pt x="25946" y="52044"/>
                </a:cubicBezTo>
                <a:close/>
                <a:moveTo>
                  <a:pt x="25946" y="50084"/>
                </a:moveTo>
                <a:cubicBezTo>
                  <a:pt x="25720" y="50084"/>
                  <a:pt x="25532" y="49896"/>
                  <a:pt x="25532" y="49669"/>
                </a:cubicBezTo>
                <a:cubicBezTo>
                  <a:pt x="25532" y="49443"/>
                  <a:pt x="25701" y="49255"/>
                  <a:pt x="25946" y="49255"/>
                </a:cubicBezTo>
                <a:cubicBezTo>
                  <a:pt x="26173" y="49255"/>
                  <a:pt x="26361" y="49443"/>
                  <a:pt x="26361" y="49669"/>
                </a:cubicBezTo>
                <a:cubicBezTo>
                  <a:pt x="26361" y="49896"/>
                  <a:pt x="26173" y="50084"/>
                  <a:pt x="25946" y="50084"/>
                </a:cubicBezTo>
                <a:close/>
                <a:moveTo>
                  <a:pt x="25946" y="48124"/>
                </a:moveTo>
                <a:cubicBezTo>
                  <a:pt x="25720" y="48124"/>
                  <a:pt x="25532" y="47936"/>
                  <a:pt x="25532" y="47710"/>
                </a:cubicBezTo>
                <a:cubicBezTo>
                  <a:pt x="25532" y="47484"/>
                  <a:pt x="25701" y="47295"/>
                  <a:pt x="25946" y="47295"/>
                </a:cubicBezTo>
                <a:cubicBezTo>
                  <a:pt x="26173" y="47295"/>
                  <a:pt x="26361" y="47484"/>
                  <a:pt x="26361" y="47710"/>
                </a:cubicBezTo>
                <a:cubicBezTo>
                  <a:pt x="26361" y="47936"/>
                  <a:pt x="26173" y="48124"/>
                  <a:pt x="25946" y="48124"/>
                </a:cubicBezTo>
                <a:close/>
                <a:moveTo>
                  <a:pt x="25946" y="46165"/>
                </a:moveTo>
                <a:cubicBezTo>
                  <a:pt x="25720" y="46165"/>
                  <a:pt x="25532" y="45976"/>
                  <a:pt x="25532" y="45750"/>
                </a:cubicBezTo>
                <a:cubicBezTo>
                  <a:pt x="25532" y="45524"/>
                  <a:pt x="25701" y="45336"/>
                  <a:pt x="25946" y="45336"/>
                </a:cubicBezTo>
                <a:cubicBezTo>
                  <a:pt x="26173" y="45336"/>
                  <a:pt x="26361" y="45524"/>
                  <a:pt x="26361" y="45750"/>
                </a:cubicBezTo>
                <a:cubicBezTo>
                  <a:pt x="26361" y="45976"/>
                  <a:pt x="26173" y="46165"/>
                  <a:pt x="25946" y="46165"/>
                </a:cubicBezTo>
                <a:close/>
                <a:moveTo>
                  <a:pt x="25946" y="39476"/>
                </a:moveTo>
                <a:cubicBezTo>
                  <a:pt x="26154" y="39476"/>
                  <a:pt x="26342" y="39664"/>
                  <a:pt x="26342" y="39871"/>
                </a:cubicBezTo>
                <a:cubicBezTo>
                  <a:pt x="26342" y="40097"/>
                  <a:pt x="26154" y="40267"/>
                  <a:pt x="25946" y="40267"/>
                </a:cubicBezTo>
                <a:cubicBezTo>
                  <a:pt x="25720" y="40267"/>
                  <a:pt x="25551" y="40097"/>
                  <a:pt x="25551" y="39871"/>
                </a:cubicBezTo>
                <a:cubicBezTo>
                  <a:pt x="25551" y="39664"/>
                  <a:pt x="25720" y="39476"/>
                  <a:pt x="25946" y="39476"/>
                </a:cubicBezTo>
                <a:close/>
                <a:moveTo>
                  <a:pt x="25946" y="42208"/>
                </a:moveTo>
                <a:cubicBezTo>
                  <a:pt x="25739" y="42208"/>
                  <a:pt x="25570" y="42038"/>
                  <a:pt x="25570" y="41831"/>
                </a:cubicBezTo>
                <a:cubicBezTo>
                  <a:pt x="25570" y="41624"/>
                  <a:pt x="25739" y="41454"/>
                  <a:pt x="25946" y="41454"/>
                </a:cubicBezTo>
                <a:cubicBezTo>
                  <a:pt x="26154" y="41454"/>
                  <a:pt x="26323" y="41624"/>
                  <a:pt x="26323" y="41831"/>
                </a:cubicBezTo>
                <a:cubicBezTo>
                  <a:pt x="26323" y="42038"/>
                  <a:pt x="26154" y="42208"/>
                  <a:pt x="25946" y="42208"/>
                </a:cubicBezTo>
                <a:close/>
                <a:moveTo>
                  <a:pt x="25946" y="44186"/>
                </a:moveTo>
                <a:cubicBezTo>
                  <a:pt x="25720" y="44186"/>
                  <a:pt x="25551" y="43998"/>
                  <a:pt x="25551" y="43791"/>
                </a:cubicBezTo>
                <a:cubicBezTo>
                  <a:pt x="25551" y="43583"/>
                  <a:pt x="25720" y="43414"/>
                  <a:pt x="25946" y="43414"/>
                </a:cubicBezTo>
                <a:cubicBezTo>
                  <a:pt x="26154" y="43414"/>
                  <a:pt x="26323" y="43583"/>
                  <a:pt x="26323" y="43791"/>
                </a:cubicBezTo>
                <a:cubicBezTo>
                  <a:pt x="26323" y="43998"/>
                  <a:pt x="26154" y="44186"/>
                  <a:pt x="25946" y="44186"/>
                </a:cubicBezTo>
                <a:close/>
                <a:moveTo>
                  <a:pt x="25946" y="36348"/>
                </a:moveTo>
                <a:cubicBezTo>
                  <a:pt x="25720" y="36348"/>
                  <a:pt x="25551" y="36178"/>
                  <a:pt x="25551" y="35952"/>
                </a:cubicBezTo>
                <a:cubicBezTo>
                  <a:pt x="25551" y="35726"/>
                  <a:pt x="25720" y="35556"/>
                  <a:pt x="25946" y="35556"/>
                </a:cubicBezTo>
                <a:cubicBezTo>
                  <a:pt x="26154" y="35556"/>
                  <a:pt x="26342" y="35726"/>
                  <a:pt x="26342" y="35952"/>
                </a:cubicBezTo>
                <a:cubicBezTo>
                  <a:pt x="26342" y="36178"/>
                  <a:pt x="26154" y="36348"/>
                  <a:pt x="25946" y="36348"/>
                </a:cubicBezTo>
                <a:close/>
                <a:moveTo>
                  <a:pt x="25946" y="38307"/>
                </a:moveTo>
                <a:cubicBezTo>
                  <a:pt x="25720" y="38307"/>
                  <a:pt x="25532" y="38138"/>
                  <a:pt x="25532" y="37912"/>
                </a:cubicBezTo>
                <a:cubicBezTo>
                  <a:pt x="25532" y="37686"/>
                  <a:pt x="25720" y="37516"/>
                  <a:pt x="25946" y="37516"/>
                </a:cubicBezTo>
                <a:cubicBezTo>
                  <a:pt x="26173" y="37516"/>
                  <a:pt x="26342" y="37686"/>
                  <a:pt x="26342" y="37912"/>
                </a:cubicBezTo>
                <a:cubicBezTo>
                  <a:pt x="26342" y="38138"/>
                  <a:pt x="26173" y="38307"/>
                  <a:pt x="25946" y="38307"/>
                </a:cubicBezTo>
                <a:close/>
                <a:moveTo>
                  <a:pt x="25946" y="55134"/>
                </a:moveTo>
                <a:cubicBezTo>
                  <a:pt x="26173" y="55134"/>
                  <a:pt x="26380" y="55322"/>
                  <a:pt x="26380" y="55548"/>
                </a:cubicBezTo>
                <a:cubicBezTo>
                  <a:pt x="26380" y="55793"/>
                  <a:pt x="26173" y="55982"/>
                  <a:pt x="25946" y="55982"/>
                </a:cubicBezTo>
                <a:cubicBezTo>
                  <a:pt x="25701" y="55982"/>
                  <a:pt x="25513" y="55793"/>
                  <a:pt x="25513" y="55548"/>
                </a:cubicBezTo>
                <a:cubicBezTo>
                  <a:pt x="25513" y="55322"/>
                  <a:pt x="25701" y="55134"/>
                  <a:pt x="25946" y="55134"/>
                </a:cubicBezTo>
                <a:close/>
                <a:moveTo>
                  <a:pt x="25946" y="57075"/>
                </a:moveTo>
                <a:cubicBezTo>
                  <a:pt x="26173" y="57075"/>
                  <a:pt x="26380" y="57263"/>
                  <a:pt x="26380" y="57508"/>
                </a:cubicBezTo>
                <a:cubicBezTo>
                  <a:pt x="26380" y="57696"/>
                  <a:pt x="26267" y="57847"/>
                  <a:pt x="26097" y="57923"/>
                </a:cubicBezTo>
                <a:cubicBezTo>
                  <a:pt x="25928" y="57866"/>
                  <a:pt x="25758" y="57809"/>
                  <a:pt x="25588" y="57753"/>
                </a:cubicBezTo>
                <a:cubicBezTo>
                  <a:pt x="25532" y="57678"/>
                  <a:pt x="25513" y="57602"/>
                  <a:pt x="25513" y="57508"/>
                </a:cubicBezTo>
                <a:cubicBezTo>
                  <a:pt x="25513" y="57263"/>
                  <a:pt x="25701" y="57075"/>
                  <a:pt x="25946" y="57075"/>
                </a:cubicBezTo>
                <a:close/>
                <a:moveTo>
                  <a:pt x="27906" y="54003"/>
                </a:moveTo>
                <a:cubicBezTo>
                  <a:pt x="27661" y="54003"/>
                  <a:pt x="27492" y="53834"/>
                  <a:pt x="27492" y="53589"/>
                </a:cubicBezTo>
                <a:cubicBezTo>
                  <a:pt x="27492" y="53363"/>
                  <a:pt x="27661" y="53174"/>
                  <a:pt x="27906" y="53174"/>
                </a:cubicBezTo>
                <a:cubicBezTo>
                  <a:pt x="28132" y="53174"/>
                  <a:pt x="28302" y="53363"/>
                  <a:pt x="28302" y="53589"/>
                </a:cubicBezTo>
                <a:cubicBezTo>
                  <a:pt x="28302" y="53834"/>
                  <a:pt x="28132" y="54003"/>
                  <a:pt x="27906" y="54003"/>
                </a:cubicBezTo>
                <a:close/>
                <a:moveTo>
                  <a:pt x="27906" y="52044"/>
                </a:moveTo>
                <a:cubicBezTo>
                  <a:pt x="27661" y="52044"/>
                  <a:pt x="27492" y="51874"/>
                  <a:pt x="27492" y="51629"/>
                </a:cubicBezTo>
                <a:cubicBezTo>
                  <a:pt x="27492" y="51403"/>
                  <a:pt x="27661" y="51233"/>
                  <a:pt x="27906" y="51233"/>
                </a:cubicBezTo>
                <a:cubicBezTo>
                  <a:pt x="28132" y="51233"/>
                  <a:pt x="28302" y="51403"/>
                  <a:pt x="28302" y="51629"/>
                </a:cubicBezTo>
                <a:cubicBezTo>
                  <a:pt x="28302" y="51874"/>
                  <a:pt x="28132" y="52044"/>
                  <a:pt x="27906" y="52044"/>
                </a:cubicBezTo>
                <a:close/>
                <a:moveTo>
                  <a:pt x="27906" y="50084"/>
                </a:moveTo>
                <a:cubicBezTo>
                  <a:pt x="27661" y="50084"/>
                  <a:pt x="27492" y="49896"/>
                  <a:pt x="27492" y="49669"/>
                </a:cubicBezTo>
                <a:cubicBezTo>
                  <a:pt x="27492" y="49443"/>
                  <a:pt x="27661" y="49255"/>
                  <a:pt x="27906" y="49255"/>
                </a:cubicBezTo>
                <a:cubicBezTo>
                  <a:pt x="28132" y="49255"/>
                  <a:pt x="28302" y="49443"/>
                  <a:pt x="28302" y="49669"/>
                </a:cubicBezTo>
                <a:cubicBezTo>
                  <a:pt x="28302" y="49896"/>
                  <a:pt x="28132" y="50084"/>
                  <a:pt x="27906" y="50084"/>
                </a:cubicBezTo>
                <a:close/>
                <a:moveTo>
                  <a:pt x="27906" y="48124"/>
                </a:moveTo>
                <a:cubicBezTo>
                  <a:pt x="27661" y="48124"/>
                  <a:pt x="27492" y="47936"/>
                  <a:pt x="27492" y="47710"/>
                </a:cubicBezTo>
                <a:cubicBezTo>
                  <a:pt x="27492" y="47484"/>
                  <a:pt x="27661" y="47295"/>
                  <a:pt x="27906" y="47295"/>
                </a:cubicBezTo>
                <a:cubicBezTo>
                  <a:pt x="28132" y="47295"/>
                  <a:pt x="28302" y="47484"/>
                  <a:pt x="28302" y="47710"/>
                </a:cubicBezTo>
                <a:cubicBezTo>
                  <a:pt x="28302" y="47936"/>
                  <a:pt x="28132" y="48124"/>
                  <a:pt x="27906" y="48124"/>
                </a:cubicBezTo>
                <a:close/>
                <a:moveTo>
                  <a:pt x="27906" y="46165"/>
                </a:moveTo>
                <a:cubicBezTo>
                  <a:pt x="27661" y="46165"/>
                  <a:pt x="27492" y="45976"/>
                  <a:pt x="27492" y="45750"/>
                </a:cubicBezTo>
                <a:cubicBezTo>
                  <a:pt x="27492" y="45524"/>
                  <a:pt x="27661" y="45336"/>
                  <a:pt x="27906" y="45336"/>
                </a:cubicBezTo>
                <a:cubicBezTo>
                  <a:pt x="28132" y="45336"/>
                  <a:pt x="28302" y="45524"/>
                  <a:pt x="28302" y="45750"/>
                </a:cubicBezTo>
                <a:cubicBezTo>
                  <a:pt x="28302" y="45976"/>
                  <a:pt x="28132" y="46165"/>
                  <a:pt x="27906" y="46165"/>
                </a:cubicBezTo>
                <a:close/>
                <a:moveTo>
                  <a:pt x="27906" y="44186"/>
                </a:moveTo>
                <a:cubicBezTo>
                  <a:pt x="27680" y="44186"/>
                  <a:pt x="27510" y="43998"/>
                  <a:pt x="27510" y="43791"/>
                </a:cubicBezTo>
                <a:cubicBezTo>
                  <a:pt x="27510" y="43583"/>
                  <a:pt x="27680" y="43414"/>
                  <a:pt x="27906" y="43414"/>
                </a:cubicBezTo>
                <a:cubicBezTo>
                  <a:pt x="28113" y="43414"/>
                  <a:pt x="28283" y="43583"/>
                  <a:pt x="28283" y="43791"/>
                </a:cubicBezTo>
                <a:cubicBezTo>
                  <a:pt x="28283" y="43998"/>
                  <a:pt x="28113" y="44186"/>
                  <a:pt x="27906" y="44186"/>
                </a:cubicBezTo>
                <a:close/>
                <a:moveTo>
                  <a:pt x="27906" y="40267"/>
                </a:moveTo>
                <a:cubicBezTo>
                  <a:pt x="27699" y="40267"/>
                  <a:pt x="27529" y="40079"/>
                  <a:pt x="27529" y="39871"/>
                </a:cubicBezTo>
                <a:cubicBezTo>
                  <a:pt x="27529" y="39664"/>
                  <a:pt x="27699" y="39494"/>
                  <a:pt x="27906" y="39494"/>
                </a:cubicBezTo>
                <a:cubicBezTo>
                  <a:pt x="28113" y="39494"/>
                  <a:pt x="28283" y="39664"/>
                  <a:pt x="28283" y="39871"/>
                </a:cubicBezTo>
                <a:cubicBezTo>
                  <a:pt x="28283" y="40079"/>
                  <a:pt x="28113" y="40267"/>
                  <a:pt x="27906" y="40267"/>
                </a:cubicBezTo>
                <a:close/>
                <a:moveTo>
                  <a:pt x="27906" y="42208"/>
                </a:moveTo>
                <a:cubicBezTo>
                  <a:pt x="27699" y="42208"/>
                  <a:pt x="27529" y="42038"/>
                  <a:pt x="27529" y="41831"/>
                </a:cubicBezTo>
                <a:cubicBezTo>
                  <a:pt x="27529" y="41624"/>
                  <a:pt x="27699" y="41454"/>
                  <a:pt x="27906" y="41454"/>
                </a:cubicBezTo>
                <a:cubicBezTo>
                  <a:pt x="28113" y="41454"/>
                  <a:pt x="28283" y="41624"/>
                  <a:pt x="28283" y="41831"/>
                </a:cubicBezTo>
                <a:cubicBezTo>
                  <a:pt x="28283" y="42038"/>
                  <a:pt x="28113" y="42208"/>
                  <a:pt x="27906" y="42208"/>
                </a:cubicBezTo>
                <a:close/>
                <a:moveTo>
                  <a:pt x="27906" y="36348"/>
                </a:moveTo>
                <a:cubicBezTo>
                  <a:pt x="27680" y="36348"/>
                  <a:pt x="27492" y="36178"/>
                  <a:pt x="27492" y="35952"/>
                </a:cubicBezTo>
                <a:cubicBezTo>
                  <a:pt x="27492" y="35726"/>
                  <a:pt x="27680" y="35556"/>
                  <a:pt x="27906" y="35556"/>
                </a:cubicBezTo>
                <a:cubicBezTo>
                  <a:pt x="28113" y="35556"/>
                  <a:pt x="28302" y="35726"/>
                  <a:pt x="28302" y="35952"/>
                </a:cubicBezTo>
                <a:cubicBezTo>
                  <a:pt x="28302" y="36178"/>
                  <a:pt x="28113" y="36348"/>
                  <a:pt x="27906" y="36348"/>
                </a:cubicBezTo>
                <a:close/>
                <a:moveTo>
                  <a:pt x="27906" y="38307"/>
                </a:moveTo>
                <a:cubicBezTo>
                  <a:pt x="27680" y="38307"/>
                  <a:pt x="27492" y="38138"/>
                  <a:pt x="27492" y="37912"/>
                </a:cubicBezTo>
                <a:cubicBezTo>
                  <a:pt x="27492" y="37686"/>
                  <a:pt x="27680" y="37516"/>
                  <a:pt x="27906" y="37516"/>
                </a:cubicBezTo>
                <a:cubicBezTo>
                  <a:pt x="28113" y="37516"/>
                  <a:pt x="28302" y="37686"/>
                  <a:pt x="28302" y="37912"/>
                </a:cubicBezTo>
                <a:cubicBezTo>
                  <a:pt x="28302" y="38138"/>
                  <a:pt x="28113" y="38307"/>
                  <a:pt x="27906" y="38307"/>
                </a:cubicBezTo>
                <a:close/>
                <a:moveTo>
                  <a:pt x="27906" y="55134"/>
                </a:moveTo>
                <a:cubicBezTo>
                  <a:pt x="28132" y="55134"/>
                  <a:pt x="28339" y="55322"/>
                  <a:pt x="28339" y="55548"/>
                </a:cubicBezTo>
                <a:cubicBezTo>
                  <a:pt x="28339" y="55793"/>
                  <a:pt x="28132" y="55982"/>
                  <a:pt x="27906" y="55982"/>
                </a:cubicBezTo>
                <a:cubicBezTo>
                  <a:pt x="27661" y="55982"/>
                  <a:pt x="27473" y="55793"/>
                  <a:pt x="27473" y="55548"/>
                </a:cubicBezTo>
                <a:cubicBezTo>
                  <a:pt x="27473" y="55322"/>
                  <a:pt x="27661" y="55134"/>
                  <a:pt x="27906" y="55134"/>
                </a:cubicBezTo>
                <a:close/>
                <a:moveTo>
                  <a:pt x="27906" y="57093"/>
                </a:moveTo>
                <a:cubicBezTo>
                  <a:pt x="28132" y="57093"/>
                  <a:pt x="28339" y="57282"/>
                  <a:pt x="28339" y="57527"/>
                </a:cubicBezTo>
                <a:cubicBezTo>
                  <a:pt x="28339" y="57753"/>
                  <a:pt x="28132" y="57941"/>
                  <a:pt x="27906" y="57941"/>
                </a:cubicBezTo>
                <a:cubicBezTo>
                  <a:pt x="27661" y="57941"/>
                  <a:pt x="27473" y="57753"/>
                  <a:pt x="27473" y="57527"/>
                </a:cubicBezTo>
                <a:cubicBezTo>
                  <a:pt x="27473" y="57282"/>
                  <a:pt x="27661" y="57093"/>
                  <a:pt x="27906" y="57093"/>
                </a:cubicBezTo>
                <a:close/>
                <a:moveTo>
                  <a:pt x="29866" y="57093"/>
                </a:moveTo>
                <a:cubicBezTo>
                  <a:pt x="30092" y="57093"/>
                  <a:pt x="30280" y="57282"/>
                  <a:pt x="30280" y="57527"/>
                </a:cubicBezTo>
                <a:cubicBezTo>
                  <a:pt x="30280" y="57753"/>
                  <a:pt x="30092" y="57941"/>
                  <a:pt x="29866" y="57941"/>
                </a:cubicBezTo>
                <a:cubicBezTo>
                  <a:pt x="29621" y="57941"/>
                  <a:pt x="29432" y="57753"/>
                  <a:pt x="29432" y="57527"/>
                </a:cubicBezTo>
                <a:cubicBezTo>
                  <a:pt x="29432" y="57282"/>
                  <a:pt x="29621" y="57093"/>
                  <a:pt x="29866" y="57093"/>
                </a:cubicBezTo>
                <a:close/>
                <a:moveTo>
                  <a:pt x="31825" y="59034"/>
                </a:moveTo>
                <a:cubicBezTo>
                  <a:pt x="32070" y="59034"/>
                  <a:pt x="32259" y="59223"/>
                  <a:pt x="32259" y="59468"/>
                </a:cubicBezTo>
                <a:lnTo>
                  <a:pt x="32259" y="59486"/>
                </a:lnTo>
                <a:cubicBezTo>
                  <a:pt x="31976" y="59430"/>
                  <a:pt x="31693" y="59373"/>
                  <a:pt x="31411" y="59317"/>
                </a:cubicBezTo>
                <a:cubicBezTo>
                  <a:pt x="31467" y="59147"/>
                  <a:pt x="31618" y="59034"/>
                  <a:pt x="31825" y="59034"/>
                </a:cubicBezTo>
                <a:close/>
                <a:moveTo>
                  <a:pt x="33785" y="57075"/>
                </a:moveTo>
                <a:cubicBezTo>
                  <a:pt x="34030" y="57075"/>
                  <a:pt x="34237" y="57263"/>
                  <a:pt x="34237" y="57508"/>
                </a:cubicBezTo>
                <a:cubicBezTo>
                  <a:pt x="34237" y="57753"/>
                  <a:pt x="34030" y="57960"/>
                  <a:pt x="33785" y="57960"/>
                </a:cubicBezTo>
                <a:cubicBezTo>
                  <a:pt x="33521" y="57960"/>
                  <a:pt x="33333" y="57753"/>
                  <a:pt x="33333" y="57508"/>
                </a:cubicBezTo>
                <a:cubicBezTo>
                  <a:pt x="33333" y="57263"/>
                  <a:pt x="33540" y="57075"/>
                  <a:pt x="33785" y="57075"/>
                </a:cubicBezTo>
                <a:close/>
                <a:moveTo>
                  <a:pt x="33785" y="59034"/>
                </a:moveTo>
                <a:cubicBezTo>
                  <a:pt x="34030" y="59034"/>
                  <a:pt x="34218" y="59223"/>
                  <a:pt x="34218" y="59468"/>
                </a:cubicBezTo>
                <a:cubicBezTo>
                  <a:pt x="34218" y="59581"/>
                  <a:pt x="34181" y="59675"/>
                  <a:pt x="34124" y="59750"/>
                </a:cubicBezTo>
                <a:cubicBezTo>
                  <a:pt x="33879" y="59713"/>
                  <a:pt x="33615" y="59675"/>
                  <a:pt x="33370" y="59656"/>
                </a:cubicBezTo>
                <a:cubicBezTo>
                  <a:pt x="33352" y="59600"/>
                  <a:pt x="33333" y="59543"/>
                  <a:pt x="33333" y="59468"/>
                </a:cubicBezTo>
                <a:cubicBezTo>
                  <a:pt x="33333" y="59223"/>
                  <a:pt x="33540" y="59034"/>
                  <a:pt x="33785" y="59034"/>
                </a:cubicBezTo>
                <a:close/>
                <a:moveTo>
                  <a:pt x="35745" y="55115"/>
                </a:moveTo>
                <a:cubicBezTo>
                  <a:pt x="35990" y="55115"/>
                  <a:pt x="36178" y="55322"/>
                  <a:pt x="36178" y="55567"/>
                </a:cubicBezTo>
                <a:cubicBezTo>
                  <a:pt x="36178" y="55793"/>
                  <a:pt x="35990" y="56001"/>
                  <a:pt x="35745" y="56001"/>
                </a:cubicBezTo>
                <a:cubicBezTo>
                  <a:pt x="35500" y="56001"/>
                  <a:pt x="35292" y="55812"/>
                  <a:pt x="35292" y="55567"/>
                </a:cubicBezTo>
                <a:cubicBezTo>
                  <a:pt x="35292" y="55322"/>
                  <a:pt x="35500" y="55115"/>
                  <a:pt x="35745" y="55115"/>
                </a:cubicBezTo>
                <a:close/>
                <a:moveTo>
                  <a:pt x="35745" y="57075"/>
                </a:moveTo>
                <a:cubicBezTo>
                  <a:pt x="35990" y="57075"/>
                  <a:pt x="36178" y="57282"/>
                  <a:pt x="36178" y="57527"/>
                </a:cubicBezTo>
                <a:cubicBezTo>
                  <a:pt x="36178" y="57753"/>
                  <a:pt x="35990" y="57960"/>
                  <a:pt x="35745" y="57960"/>
                </a:cubicBezTo>
                <a:cubicBezTo>
                  <a:pt x="35500" y="57960"/>
                  <a:pt x="35292" y="57753"/>
                  <a:pt x="35292" y="57527"/>
                </a:cubicBezTo>
                <a:cubicBezTo>
                  <a:pt x="35292" y="57282"/>
                  <a:pt x="35500" y="57075"/>
                  <a:pt x="35745" y="57075"/>
                </a:cubicBezTo>
                <a:close/>
                <a:moveTo>
                  <a:pt x="35745" y="59034"/>
                </a:moveTo>
                <a:cubicBezTo>
                  <a:pt x="35990" y="59034"/>
                  <a:pt x="36178" y="59223"/>
                  <a:pt x="36178" y="59468"/>
                </a:cubicBezTo>
                <a:cubicBezTo>
                  <a:pt x="36178" y="59694"/>
                  <a:pt x="36008" y="59882"/>
                  <a:pt x="35801" y="59901"/>
                </a:cubicBezTo>
                <a:cubicBezTo>
                  <a:pt x="35745" y="59901"/>
                  <a:pt x="35669" y="59901"/>
                  <a:pt x="35594" y="59882"/>
                </a:cubicBezTo>
                <a:cubicBezTo>
                  <a:pt x="35424" y="59826"/>
                  <a:pt x="35292" y="59675"/>
                  <a:pt x="35292" y="59468"/>
                </a:cubicBezTo>
                <a:cubicBezTo>
                  <a:pt x="35292" y="59223"/>
                  <a:pt x="35500" y="59034"/>
                  <a:pt x="35745" y="59034"/>
                </a:cubicBezTo>
                <a:close/>
                <a:moveTo>
                  <a:pt x="39664" y="54060"/>
                </a:moveTo>
                <a:cubicBezTo>
                  <a:pt x="39400" y="54060"/>
                  <a:pt x="39193" y="53853"/>
                  <a:pt x="39193" y="53589"/>
                </a:cubicBezTo>
                <a:cubicBezTo>
                  <a:pt x="39193" y="53344"/>
                  <a:pt x="39400" y="53137"/>
                  <a:pt x="39664" y="53137"/>
                </a:cubicBezTo>
                <a:cubicBezTo>
                  <a:pt x="39909" y="53137"/>
                  <a:pt x="40135" y="53344"/>
                  <a:pt x="40135" y="53589"/>
                </a:cubicBezTo>
                <a:cubicBezTo>
                  <a:pt x="40135" y="53853"/>
                  <a:pt x="39909" y="54060"/>
                  <a:pt x="39664" y="54060"/>
                </a:cubicBezTo>
                <a:close/>
                <a:moveTo>
                  <a:pt x="39664" y="56019"/>
                </a:moveTo>
                <a:cubicBezTo>
                  <a:pt x="39400" y="56019"/>
                  <a:pt x="39193" y="55812"/>
                  <a:pt x="39193" y="55567"/>
                </a:cubicBezTo>
                <a:cubicBezTo>
                  <a:pt x="39193" y="55303"/>
                  <a:pt x="39400" y="55096"/>
                  <a:pt x="39664" y="55096"/>
                </a:cubicBezTo>
                <a:cubicBezTo>
                  <a:pt x="39909" y="55096"/>
                  <a:pt x="40135" y="55303"/>
                  <a:pt x="40135" y="55567"/>
                </a:cubicBezTo>
                <a:cubicBezTo>
                  <a:pt x="40135" y="55812"/>
                  <a:pt x="39909" y="56019"/>
                  <a:pt x="39664" y="56019"/>
                </a:cubicBezTo>
                <a:close/>
                <a:moveTo>
                  <a:pt x="39664" y="57037"/>
                </a:moveTo>
                <a:cubicBezTo>
                  <a:pt x="39928" y="57037"/>
                  <a:pt x="40135" y="57244"/>
                  <a:pt x="40135" y="57508"/>
                </a:cubicBezTo>
                <a:cubicBezTo>
                  <a:pt x="40135" y="57791"/>
                  <a:pt x="39928" y="57998"/>
                  <a:pt x="39664" y="57998"/>
                </a:cubicBezTo>
                <a:cubicBezTo>
                  <a:pt x="39381" y="57998"/>
                  <a:pt x="39174" y="57791"/>
                  <a:pt x="39174" y="57508"/>
                </a:cubicBezTo>
                <a:cubicBezTo>
                  <a:pt x="39174" y="57244"/>
                  <a:pt x="39381" y="57037"/>
                  <a:pt x="39664" y="57037"/>
                </a:cubicBezTo>
                <a:close/>
                <a:moveTo>
                  <a:pt x="39664" y="58997"/>
                </a:moveTo>
                <a:cubicBezTo>
                  <a:pt x="39928" y="58997"/>
                  <a:pt x="40135" y="59223"/>
                  <a:pt x="40135" y="59486"/>
                </a:cubicBezTo>
                <a:cubicBezTo>
                  <a:pt x="40135" y="59750"/>
                  <a:pt x="39928" y="59958"/>
                  <a:pt x="39664" y="59958"/>
                </a:cubicBezTo>
                <a:cubicBezTo>
                  <a:pt x="39381" y="59958"/>
                  <a:pt x="39174" y="59750"/>
                  <a:pt x="39174" y="59486"/>
                </a:cubicBezTo>
                <a:cubicBezTo>
                  <a:pt x="39174" y="59223"/>
                  <a:pt x="39381" y="58997"/>
                  <a:pt x="39664" y="58997"/>
                </a:cubicBezTo>
                <a:close/>
                <a:moveTo>
                  <a:pt x="47503" y="58959"/>
                </a:moveTo>
                <a:cubicBezTo>
                  <a:pt x="47578" y="58959"/>
                  <a:pt x="47653" y="58978"/>
                  <a:pt x="47710" y="58997"/>
                </a:cubicBezTo>
                <a:cubicBezTo>
                  <a:pt x="47503" y="59053"/>
                  <a:pt x="47314" y="59091"/>
                  <a:pt x="47107" y="59147"/>
                </a:cubicBezTo>
                <a:cubicBezTo>
                  <a:pt x="47201" y="59034"/>
                  <a:pt x="47333" y="58959"/>
                  <a:pt x="47503" y="58959"/>
                </a:cubicBezTo>
                <a:close/>
                <a:moveTo>
                  <a:pt x="53381" y="57037"/>
                </a:moveTo>
                <a:cubicBezTo>
                  <a:pt x="53476" y="57037"/>
                  <a:pt x="53551" y="57075"/>
                  <a:pt x="53626" y="57131"/>
                </a:cubicBezTo>
                <a:cubicBezTo>
                  <a:pt x="53400" y="57225"/>
                  <a:pt x="53174" y="57301"/>
                  <a:pt x="52929" y="57395"/>
                </a:cubicBezTo>
                <a:cubicBezTo>
                  <a:pt x="52986" y="57188"/>
                  <a:pt x="53155" y="57037"/>
                  <a:pt x="53381" y="57037"/>
                </a:cubicBezTo>
                <a:close/>
                <a:moveTo>
                  <a:pt x="63180" y="51196"/>
                </a:moveTo>
                <a:cubicBezTo>
                  <a:pt x="63293" y="51196"/>
                  <a:pt x="63387" y="51252"/>
                  <a:pt x="63462" y="51309"/>
                </a:cubicBezTo>
                <a:cubicBezTo>
                  <a:pt x="63236" y="51478"/>
                  <a:pt x="63010" y="51648"/>
                  <a:pt x="62784" y="51836"/>
                </a:cubicBezTo>
                <a:cubicBezTo>
                  <a:pt x="62765" y="51780"/>
                  <a:pt x="62746" y="51704"/>
                  <a:pt x="62746" y="51648"/>
                </a:cubicBezTo>
                <a:cubicBezTo>
                  <a:pt x="62746" y="51403"/>
                  <a:pt x="62935" y="51196"/>
                  <a:pt x="63180" y="51196"/>
                </a:cubicBezTo>
                <a:close/>
                <a:moveTo>
                  <a:pt x="65139" y="49217"/>
                </a:moveTo>
                <a:cubicBezTo>
                  <a:pt x="65328" y="49217"/>
                  <a:pt x="65478" y="49330"/>
                  <a:pt x="65554" y="49481"/>
                </a:cubicBezTo>
                <a:cubicBezTo>
                  <a:pt x="65347" y="49688"/>
                  <a:pt x="65139" y="49877"/>
                  <a:pt x="64913" y="50065"/>
                </a:cubicBezTo>
                <a:cubicBezTo>
                  <a:pt x="64781" y="49990"/>
                  <a:pt x="64687" y="49839"/>
                  <a:pt x="64687" y="49688"/>
                </a:cubicBezTo>
                <a:cubicBezTo>
                  <a:pt x="64687" y="49425"/>
                  <a:pt x="64894" y="49217"/>
                  <a:pt x="65139" y="49217"/>
                </a:cubicBezTo>
                <a:close/>
                <a:moveTo>
                  <a:pt x="71414" y="39871"/>
                </a:moveTo>
                <a:cubicBezTo>
                  <a:pt x="71414" y="40097"/>
                  <a:pt x="71244" y="40267"/>
                  <a:pt x="71018" y="40267"/>
                </a:cubicBezTo>
                <a:cubicBezTo>
                  <a:pt x="70811" y="40267"/>
                  <a:pt x="70641" y="40097"/>
                  <a:pt x="70641" y="39871"/>
                </a:cubicBezTo>
                <a:cubicBezTo>
                  <a:pt x="70641" y="39664"/>
                  <a:pt x="70811" y="39494"/>
                  <a:pt x="71018" y="39494"/>
                </a:cubicBezTo>
                <a:cubicBezTo>
                  <a:pt x="71244" y="39494"/>
                  <a:pt x="71414" y="39664"/>
                  <a:pt x="71414" y="39871"/>
                </a:cubicBezTo>
                <a:close/>
                <a:moveTo>
                  <a:pt x="71018" y="38307"/>
                </a:moveTo>
                <a:cubicBezTo>
                  <a:pt x="70811" y="38307"/>
                  <a:pt x="70641" y="38138"/>
                  <a:pt x="70641" y="37912"/>
                </a:cubicBezTo>
                <a:cubicBezTo>
                  <a:pt x="70641" y="37704"/>
                  <a:pt x="70811" y="37516"/>
                  <a:pt x="71018" y="37516"/>
                </a:cubicBezTo>
                <a:cubicBezTo>
                  <a:pt x="71244" y="37516"/>
                  <a:pt x="71414" y="37704"/>
                  <a:pt x="71414" y="37912"/>
                </a:cubicBezTo>
                <a:cubicBezTo>
                  <a:pt x="71414" y="38138"/>
                  <a:pt x="71244" y="38307"/>
                  <a:pt x="71018" y="38307"/>
                </a:cubicBezTo>
                <a:close/>
                <a:moveTo>
                  <a:pt x="70641" y="33992"/>
                </a:moveTo>
                <a:cubicBezTo>
                  <a:pt x="70641" y="33785"/>
                  <a:pt x="70811" y="33616"/>
                  <a:pt x="71018" y="33616"/>
                </a:cubicBezTo>
                <a:cubicBezTo>
                  <a:pt x="71244" y="33616"/>
                  <a:pt x="71414" y="33785"/>
                  <a:pt x="71414" y="33992"/>
                </a:cubicBezTo>
                <a:cubicBezTo>
                  <a:pt x="71414" y="34218"/>
                  <a:pt x="71244" y="34388"/>
                  <a:pt x="71018" y="34388"/>
                </a:cubicBezTo>
                <a:cubicBezTo>
                  <a:pt x="70811" y="34388"/>
                  <a:pt x="70641" y="34218"/>
                  <a:pt x="70641" y="33992"/>
                </a:cubicBezTo>
                <a:close/>
                <a:moveTo>
                  <a:pt x="71018" y="36348"/>
                </a:moveTo>
                <a:cubicBezTo>
                  <a:pt x="70811" y="36348"/>
                  <a:pt x="70641" y="36178"/>
                  <a:pt x="70641" y="35952"/>
                </a:cubicBezTo>
                <a:cubicBezTo>
                  <a:pt x="70641" y="35745"/>
                  <a:pt x="70811" y="35556"/>
                  <a:pt x="71018" y="35556"/>
                </a:cubicBezTo>
                <a:cubicBezTo>
                  <a:pt x="71244" y="35556"/>
                  <a:pt x="71414" y="35745"/>
                  <a:pt x="71414" y="35952"/>
                </a:cubicBezTo>
                <a:cubicBezTo>
                  <a:pt x="71414" y="36178"/>
                  <a:pt x="71244" y="36348"/>
                  <a:pt x="71018" y="36348"/>
                </a:cubicBezTo>
                <a:close/>
                <a:moveTo>
                  <a:pt x="70604" y="41850"/>
                </a:moveTo>
                <a:cubicBezTo>
                  <a:pt x="70604" y="41624"/>
                  <a:pt x="70792" y="41435"/>
                  <a:pt x="71018" y="41435"/>
                </a:cubicBezTo>
                <a:cubicBezTo>
                  <a:pt x="71244" y="41435"/>
                  <a:pt x="71433" y="41624"/>
                  <a:pt x="71433" y="41850"/>
                </a:cubicBezTo>
                <a:cubicBezTo>
                  <a:pt x="71433" y="42076"/>
                  <a:pt x="71244" y="42245"/>
                  <a:pt x="71018" y="42245"/>
                </a:cubicBezTo>
                <a:cubicBezTo>
                  <a:pt x="70792" y="42245"/>
                  <a:pt x="70604" y="42076"/>
                  <a:pt x="70604" y="41850"/>
                </a:cubicBezTo>
                <a:close/>
                <a:moveTo>
                  <a:pt x="72978" y="31656"/>
                </a:moveTo>
                <a:cubicBezTo>
                  <a:pt x="73185" y="31656"/>
                  <a:pt x="73355" y="31825"/>
                  <a:pt x="73355" y="32033"/>
                </a:cubicBezTo>
                <a:cubicBezTo>
                  <a:pt x="73355" y="32240"/>
                  <a:pt x="73185" y="32410"/>
                  <a:pt x="72978" y="32410"/>
                </a:cubicBezTo>
                <a:cubicBezTo>
                  <a:pt x="72771" y="32410"/>
                  <a:pt x="72601" y="32240"/>
                  <a:pt x="72601" y="32033"/>
                </a:cubicBezTo>
                <a:cubicBezTo>
                  <a:pt x="72601" y="31825"/>
                  <a:pt x="72771" y="31656"/>
                  <a:pt x="72978" y="31656"/>
                </a:cubicBezTo>
                <a:close/>
                <a:moveTo>
                  <a:pt x="72978" y="33616"/>
                </a:moveTo>
                <a:cubicBezTo>
                  <a:pt x="73185" y="33616"/>
                  <a:pt x="73355" y="33785"/>
                  <a:pt x="73355" y="33992"/>
                </a:cubicBezTo>
                <a:cubicBezTo>
                  <a:pt x="73355" y="34218"/>
                  <a:pt x="73185" y="34388"/>
                  <a:pt x="72978" y="34388"/>
                </a:cubicBezTo>
                <a:cubicBezTo>
                  <a:pt x="72771" y="34388"/>
                  <a:pt x="72601" y="34218"/>
                  <a:pt x="72601" y="33992"/>
                </a:cubicBezTo>
                <a:cubicBezTo>
                  <a:pt x="72601" y="33785"/>
                  <a:pt x="72771" y="33616"/>
                  <a:pt x="72978" y="33616"/>
                </a:cubicBezTo>
                <a:close/>
                <a:moveTo>
                  <a:pt x="72978" y="35594"/>
                </a:moveTo>
                <a:cubicBezTo>
                  <a:pt x="73185" y="35594"/>
                  <a:pt x="73355" y="35764"/>
                  <a:pt x="73355" y="35971"/>
                </a:cubicBezTo>
                <a:cubicBezTo>
                  <a:pt x="73355" y="36178"/>
                  <a:pt x="73185" y="36348"/>
                  <a:pt x="72978" y="36348"/>
                </a:cubicBezTo>
                <a:cubicBezTo>
                  <a:pt x="72771" y="36348"/>
                  <a:pt x="72601" y="36178"/>
                  <a:pt x="72601" y="35971"/>
                </a:cubicBezTo>
                <a:cubicBezTo>
                  <a:pt x="72601" y="35764"/>
                  <a:pt x="72771" y="35594"/>
                  <a:pt x="72978" y="35594"/>
                </a:cubicBezTo>
                <a:close/>
                <a:moveTo>
                  <a:pt x="72978" y="37535"/>
                </a:moveTo>
                <a:cubicBezTo>
                  <a:pt x="73185" y="37535"/>
                  <a:pt x="73355" y="37704"/>
                  <a:pt x="73355" y="37912"/>
                </a:cubicBezTo>
                <a:cubicBezTo>
                  <a:pt x="73355" y="38138"/>
                  <a:pt x="73185" y="38288"/>
                  <a:pt x="72978" y="38288"/>
                </a:cubicBezTo>
                <a:cubicBezTo>
                  <a:pt x="72771" y="38288"/>
                  <a:pt x="72601" y="38119"/>
                  <a:pt x="72601" y="37912"/>
                </a:cubicBezTo>
                <a:cubicBezTo>
                  <a:pt x="72601" y="37704"/>
                  <a:pt x="72771" y="37535"/>
                  <a:pt x="72978" y="37535"/>
                </a:cubicBezTo>
                <a:close/>
                <a:moveTo>
                  <a:pt x="72978" y="39494"/>
                </a:moveTo>
                <a:cubicBezTo>
                  <a:pt x="73091" y="39494"/>
                  <a:pt x="73166" y="39532"/>
                  <a:pt x="73242" y="39607"/>
                </a:cubicBezTo>
                <a:cubicBezTo>
                  <a:pt x="73129" y="39815"/>
                  <a:pt x="72997" y="40022"/>
                  <a:pt x="72865" y="40248"/>
                </a:cubicBezTo>
                <a:cubicBezTo>
                  <a:pt x="72733" y="40192"/>
                  <a:pt x="72620" y="40060"/>
                  <a:pt x="72620" y="39890"/>
                </a:cubicBezTo>
                <a:cubicBezTo>
                  <a:pt x="72620" y="39664"/>
                  <a:pt x="72789" y="39494"/>
                  <a:pt x="72978" y="39494"/>
                </a:cubicBezTo>
                <a:close/>
                <a:moveTo>
                  <a:pt x="74938" y="33634"/>
                </a:moveTo>
                <a:cubicBezTo>
                  <a:pt x="75145" y="33634"/>
                  <a:pt x="75314" y="33804"/>
                  <a:pt x="75314" y="33992"/>
                </a:cubicBezTo>
                <a:cubicBezTo>
                  <a:pt x="75314" y="34200"/>
                  <a:pt x="75145" y="34369"/>
                  <a:pt x="74938" y="34369"/>
                </a:cubicBezTo>
                <a:cubicBezTo>
                  <a:pt x="74749" y="34369"/>
                  <a:pt x="74580" y="34200"/>
                  <a:pt x="74580" y="33992"/>
                </a:cubicBezTo>
                <a:cubicBezTo>
                  <a:pt x="74580" y="33804"/>
                  <a:pt x="74749" y="33634"/>
                  <a:pt x="74938" y="33634"/>
                </a:cubicBezTo>
                <a:close/>
                <a:moveTo>
                  <a:pt x="74956" y="35594"/>
                </a:moveTo>
                <a:cubicBezTo>
                  <a:pt x="75013" y="35594"/>
                  <a:pt x="75069" y="35613"/>
                  <a:pt x="75126" y="35632"/>
                </a:cubicBezTo>
                <a:cubicBezTo>
                  <a:pt x="75032" y="35858"/>
                  <a:pt x="74938" y="36084"/>
                  <a:pt x="74843" y="36310"/>
                </a:cubicBezTo>
                <a:cubicBezTo>
                  <a:pt x="74693" y="36253"/>
                  <a:pt x="74580" y="36122"/>
                  <a:pt x="74580" y="35952"/>
                </a:cubicBezTo>
                <a:cubicBezTo>
                  <a:pt x="74580" y="35745"/>
                  <a:pt x="74749" y="35594"/>
                  <a:pt x="74956" y="35594"/>
                </a:cubicBezTo>
                <a:close/>
                <a:moveTo>
                  <a:pt x="76897" y="29715"/>
                </a:moveTo>
                <a:cubicBezTo>
                  <a:pt x="76935" y="29715"/>
                  <a:pt x="76973" y="29715"/>
                  <a:pt x="76991" y="29734"/>
                </a:cubicBezTo>
                <a:cubicBezTo>
                  <a:pt x="76935" y="29960"/>
                  <a:pt x="76897" y="30205"/>
                  <a:pt x="76841" y="30431"/>
                </a:cubicBezTo>
                <a:cubicBezTo>
                  <a:pt x="76671" y="30393"/>
                  <a:pt x="76539" y="30262"/>
                  <a:pt x="76539" y="30073"/>
                </a:cubicBezTo>
                <a:cubicBezTo>
                  <a:pt x="76539" y="29866"/>
                  <a:pt x="76709" y="29715"/>
                  <a:pt x="76897" y="29715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1905575" y="2529900"/>
            <a:ext cx="5332800" cy="8418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2" hasCustomPrompt="1"/>
          </p:nvPr>
        </p:nvSpPr>
        <p:spPr>
          <a:xfrm>
            <a:off x="4192950" y="1771800"/>
            <a:ext cx="758100" cy="7581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cxnSp>
        <p:nvCxnSpPr>
          <p:cNvPr id="18" name="Google Shape;18;p3"/>
          <p:cNvCxnSpPr/>
          <p:nvPr/>
        </p:nvCxnSpPr>
        <p:spPr>
          <a:xfrm>
            <a:off x="-44080" y="4604000"/>
            <a:ext cx="8462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9" name="Google Shape;19;p3"/>
          <p:cNvGrpSpPr/>
          <p:nvPr/>
        </p:nvGrpSpPr>
        <p:grpSpPr>
          <a:xfrm>
            <a:off x="6142825" y="4604000"/>
            <a:ext cx="2278800" cy="330600"/>
            <a:chOff x="722375" y="4604000"/>
            <a:chExt cx="2278800" cy="330600"/>
          </a:xfrm>
        </p:grpSpPr>
        <p:sp>
          <p:nvSpPr>
            <p:cNvPr id="20" name="Google Shape;20;p3"/>
            <p:cNvSpPr/>
            <p:nvPr/>
          </p:nvSpPr>
          <p:spPr>
            <a:xfrm flipH="1">
              <a:off x="722375" y="4604000"/>
              <a:ext cx="2278800" cy="3306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flipH="1">
              <a:off x="774833" y="4665588"/>
              <a:ext cx="470100" cy="207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7"/>
          <p:cNvSpPr txBox="1">
            <a:spLocks noGrp="1"/>
          </p:cNvSpPr>
          <p:nvPr>
            <p:ph type="title"/>
          </p:nvPr>
        </p:nvSpPr>
        <p:spPr>
          <a:xfrm>
            <a:off x="722375" y="539500"/>
            <a:ext cx="76992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7"/>
          <p:cNvSpPr txBox="1">
            <a:spLocks noGrp="1"/>
          </p:cNvSpPr>
          <p:nvPr>
            <p:ph type="body" idx="1"/>
          </p:nvPr>
        </p:nvSpPr>
        <p:spPr>
          <a:xfrm>
            <a:off x="2627225" y="1944150"/>
            <a:ext cx="3889500" cy="185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grpSp>
        <p:nvGrpSpPr>
          <p:cNvPr id="93" name="Google Shape;93;p7"/>
          <p:cNvGrpSpPr/>
          <p:nvPr/>
        </p:nvGrpSpPr>
        <p:grpSpPr>
          <a:xfrm rot="5400000">
            <a:off x="7447475" y="1513600"/>
            <a:ext cx="2278800" cy="330600"/>
            <a:chOff x="722375" y="4604000"/>
            <a:chExt cx="2278800" cy="330600"/>
          </a:xfrm>
        </p:grpSpPr>
        <p:sp>
          <p:nvSpPr>
            <p:cNvPr id="94" name="Google Shape;94;p7"/>
            <p:cNvSpPr/>
            <p:nvPr/>
          </p:nvSpPr>
          <p:spPr>
            <a:xfrm flipH="1">
              <a:off x="722375" y="4604000"/>
              <a:ext cx="2278800" cy="3306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7"/>
            <p:cNvSpPr/>
            <p:nvPr/>
          </p:nvSpPr>
          <p:spPr>
            <a:xfrm flipH="1">
              <a:off x="774833" y="4665588"/>
              <a:ext cx="470100" cy="207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6" name="Google Shape;96;p7"/>
          <p:cNvSpPr/>
          <p:nvPr/>
        </p:nvSpPr>
        <p:spPr>
          <a:xfrm>
            <a:off x="284100" y="-588872"/>
            <a:ext cx="1389342" cy="1077745"/>
          </a:xfrm>
          <a:custGeom>
            <a:avLst/>
            <a:gdLst/>
            <a:ahLst/>
            <a:cxnLst/>
            <a:rect l="l" t="t" r="r" b="b"/>
            <a:pathLst>
              <a:path w="77293" h="59958" extrusionOk="0">
                <a:moveTo>
                  <a:pt x="76916" y="26531"/>
                </a:moveTo>
                <a:cubicBezTo>
                  <a:pt x="76709" y="26531"/>
                  <a:pt x="76539" y="26361"/>
                  <a:pt x="76539" y="26154"/>
                </a:cubicBezTo>
                <a:cubicBezTo>
                  <a:pt x="76539" y="25947"/>
                  <a:pt x="76709" y="25777"/>
                  <a:pt x="76916" y="25777"/>
                </a:cubicBezTo>
                <a:cubicBezTo>
                  <a:pt x="77104" y="25777"/>
                  <a:pt x="77274" y="25947"/>
                  <a:pt x="77274" y="26154"/>
                </a:cubicBezTo>
                <a:cubicBezTo>
                  <a:pt x="77274" y="26361"/>
                  <a:pt x="77104" y="26531"/>
                  <a:pt x="76916" y="26531"/>
                </a:cubicBezTo>
                <a:close/>
                <a:moveTo>
                  <a:pt x="76916" y="24533"/>
                </a:moveTo>
                <a:cubicBezTo>
                  <a:pt x="76709" y="24533"/>
                  <a:pt x="76558" y="24383"/>
                  <a:pt x="76558" y="24194"/>
                </a:cubicBezTo>
                <a:cubicBezTo>
                  <a:pt x="76558" y="24006"/>
                  <a:pt x="76709" y="23855"/>
                  <a:pt x="76916" y="23855"/>
                </a:cubicBezTo>
                <a:cubicBezTo>
                  <a:pt x="77104" y="23855"/>
                  <a:pt x="77255" y="24006"/>
                  <a:pt x="77255" y="24194"/>
                </a:cubicBezTo>
                <a:cubicBezTo>
                  <a:pt x="77255" y="24383"/>
                  <a:pt x="77104" y="24533"/>
                  <a:pt x="76916" y="24533"/>
                </a:cubicBezTo>
                <a:close/>
                <a:moveTo>
                  <a:pt x="76916" y="22574"/>
                </a:moveTo>
                <a:cubicBezTo>
                  <a:pt x="76709" y="22574"/>
                  <a:pt x="76558" y="22423"/>
                  <a:pt x="76558" y="22235"/>
                </a:cubicBezTo>
                <a:cubicBezTo>
                  <a:pt x="76558" y="22027"/>
                  <a:pt x="76709" y="21877"/>
                  <a:pt x="76916" y="21877"/>
                </a:cubicBezTo>
                <a:cubicBezTo>
                  <a:pt x="77104" y="21877"/>
                  <a:pt x="77255" y="22027"/>
                  <a:pt x="77255" y="22235"/>
                </a:cubicBezTo>
                <a:cubicBezTo>
                  <a:pt x="77255" y="22423"/>
                  <a:pt x="77104" y="22574"/>
                  <a:pt x="76916" y="22574"/>
                </a:cubicBezTo>
                <a:close/>
                <a:moveTo>
                  <a:pt x="76916" y="20614"/>
                </a:moveTo>
                <a:cubicBezTo>
                  <a:pt x="76709" y="20614"/>
                  <a:pt x="76558" y="20463"/>
                  <a:pt x="76558" y="20275"/>
                </a:cubicBezTo>
                <a:cubicBezTo>
                  <a:pt x="76558" y="20086"/>
                  <a:pt x="76709" y="19917"/>
                  <a:pt x="76916" y="19917"/>
                </a:cubicBezTo>
                <a:cubicBezTo>
                  <a:pt x="77104" y="19917"/>
                  <a:pt x="77255" y="20086"/>
                  <a:pt x="77255" y="20275"/>
                </a:cubicBezTo>
                <a:cubicBezTo>
                  <a:pt x="77255" y="20463"/>
                  <a:pt x="77104" y="20614"/>
                  <a:pt x="76916" y="20614"/>
                </a:cubicBezTo>
                <a:close/>
                <a:moveTo>
                  <a:pt x="76916" y="18654"/>
                </a:moveTo>
                <a:cubicBezTo>
                  <a:pt x="76709" y="18654"/>
                  <a:pt x="76558" y="18504"/>
                  <a:pt x="76558" y="18296"/>
                </a:cubicBezTo>
                <a:cubicBezTo>
                  <a:pt x="76558" y="18108"/>
                  <a:pt x="76709" y="17957"/>
                  <a:pt x="76916" y="17957"/>
                </a:cubicBezTo>
                <a:cubicBezTo>
                  <a:pt x="77104" y="17957"/>
                  <a:pt x="77255" y="18108"/>
                  <a:pt x="77255" y="18296"/>
                </a:cubicBezTo>
                <a:cubicBezTo>
                  <a:pt x="77255" y="18504"/>
                  <a:pt x="77104" y="18654"/>
                  <a:pt x="76916" y="18654"/>
                </a:cubicBezTo>
                <a:close/>
                <a:moveTo>
                  <a:pt x="76916" y="16695"/>
                </a:moveTo>
                <a:cubicBezTo>
                  <a:pt x="76709" y="16695"/>
                  <a:pt x="76558" y="16525"/>
                  <a:pt x="76558" y="16337"/>
                </a:cubicBezTo>
                <a:cubicBezTo>
                  <a:pt x="76558" y="16148"/>
                  <a:pt x="76709" y="15998"/>
                  <a:pt x="76916" y="15998"/>
                </a:cubicBezTo>
                <a:cubicBezTo>
                  <a:pt x="77104" y="15998"/>
                  <a:pt x="77255" y="16148"/>
                  <a:pt x="77255" y="16337"/>
                </a:cubicBezTo>
                <a:cubicBezTo>
                  <a:pt x="77255" y="16525"/>
                  <a:pt x="77104" y="16695"/>
                  <a:pt x="76916" y="16695"/>
                </a:cubicBezTo>
                <a:close/>
                <a:moveTo>
                  <a:pt x="76916" y="14735"/>
                </a:moveTo>
                <a:cubicBezTo>
                  <a:pt x="76709" y="14735"/>
                  <a:pt x="76558" y="14584"/>
                  <a:pt x="76558" y="14377"/>
                </a:cubicBezTo>
                <a:cubicBezTo>
                  <a:pt x="76558" y="14189"/>
                  <a:pt x="76709" y="14038"/>
                  <a:pt x="76916" y="14038"/>
                </a:cubicBezTo>
                <a:cubicBezTo>
                  <a:pt x="77104" y="14038"/>
                  <a:pt x="77255" y="14189"/>
                  <a:pt x="77255" y="14377"/>
                </a:cubicBezTo>
                <a:cubicBezTo>
                  <a:pt x="77255" y="14584"/>
                  <a:pt x="77104" y="14735"/>
                  <a:pt x="76916" y="14735"/>
                </a:cubicBezTo>
                <a:close/>
                <a:moveTo>
                  <a:pt x="76916" y="12776"/>
                </a:moveTo>
                <a:cubicBezTo>
                  <a:pt x="76709" y="12776"/>
                  <a:pt x="76558" y="12625"/>
                  <a:pt x="76558" y="12418"/>
                </a:cubicBezTo>
                <a:cubicBezTo>
                  <a:pt x="76558" y="12229"/>
                  <a:pt x="76709" y="12078"/>
                  <a:pt x="76916" y="12078"/>
                </a:cubicBezTo>
                <a:cubicBezTo>
                  <a:pt x="76954" y="12078"/>
                  <a:pt x="77010" y="12097"/>
                  <a:pt x="77048" y="12116"/>
                </a:cubicBezTo>
                <a:cubicBezTo>
                  <a:pt x="77104" y="12286"/>
                  <a:pt x="77142" y="12455"/>
                  <a:pt x="77180" y="12644"/>
                </a:cubicBezTo>
                <a:cubicBezTo>
                  <a:pt x="77104" y="12719"/>
                  <a:pt x="77010" y="12776"/>
                  <a:pt x="76916" y="12776"/>
                </a:cubicBezTo>
                <a:close/>
                <a:moveTo>
                  <a:pt x="76596" y="10307"/>
                </a:moveTo>
                <a:cubicBezTo>
                  <a:pt x="76633" y="10458"/>
                  <a:pt x="76690" y="10609"/>
                  <a:pt x="76728" y="10759"/>
                </a:cubicBezTo>
                <a:cubicBezTo>
                  <a:pt x="76633" y="10703"/>
                  <a:pt x="76558" y="10590"/>
                  <a:pt x="76558" y="10458"/>
                </a:cubicBezTo>
                <a:cubicBezTo>
                  <a:pt x="76558" y="10401"/>
                  <a:pt x="76577" y="10345"/>
                  <a:pt x="76596" y="10307"/>
                </a:cubicBezTo>
                <a:close/>
                <a:moveTo>
                  <a:pt x="76897" y="27699"/>
                </a:moveTo>
                <a:cubicBezTo>
                  <a:pt x="77123" y="27699"/>
                  <a:pt x="77293" y="27887"/>
                  <a:pt x="77293" y="28095"/>
                </a:cubicBezTo>
                <a:cubicBezTo>
                  <a:pt x="77293" y="28321"/>
                  <a:pt x="77123" y="28490"/>
                  <a:pt x="76897" y="28490"/>
                </a:cubicBezTo>
                <a:cubicBezTo>
                  <a:pt x="76690" y="28490"/>
                  <a:pt x="76501" y="28321"/>
                  <a:pt x="76501" y="28095"/>
                </a:cubicBezTo>
                <a:cubicBezTo>
                  <a:pt x="76501" y="27887"/>
                  <a:pt x="76690" y="27699"/>
                  <a:pt x="76897" y="27699"/>
                </a:cubicBezTo>
                <a:close/>
                <a:moveTo>
                  <a:pt x="74956" y="32391"/>
                </a:moveTo>
                <a:cubicBezTo>
                  <a:pt x="74749" y="32391"/>
                  <a:pt x="74580" y="32221"/>
                  <a:pt x="74580" y="32033"/>
                </a:cubicBezTo>
                <a:cubicBezTo>
                  <a:pt x="74580" y="31825"/>
                  <a:pt x="74749" y="31656"/>
                  <a:pt x="74956" y="31656"/>
                </a:cubicBezTo>
                <a:cubicBezTo>
                  <a:pt x="75164" y="31656"/>
                  <a:pt x="75314" y="31825"/>
                  <a:pt x="75314" y="32033"/>
                </a:cubicBezTo>
                <a:cubicBezTo>
                  <a:pt x="75314" y="32221"/>
                  <a:pt x="75164" y="32391"/>
                  <a:pt x="74956" y="32391"/>
                </a:cubicBezTo>
                <a:close/>
                <a:moveTo>
                  <a:pt x="74956" y="30431"/>
                </a:moveTo>
                <a:cubicBezTo>
                  <a:pt x="74749" y="30431"/>
                  <a:pt x="74580" y="30262"/>
                  <a:pt x="74580" y="30054"/>
                </a:cubicBezTo>
                <a:cubicBezTo>
                  <a:pt x="74580" y="29866"/>
                  <a:pt x="74749" y="29696"/>
                  <a:pt x="74956" y="29696"/>
                </a:cubicBezTo>
                <a:cubicBezTo>
                  <a:pt x="75164" y="29696"/>
                  <a:pt x="75314" y="29866"/>
                  <a:pt x="75314" y="30054"/>
                </a:cubicBezTo>
                <a:cubicBezTo>
                  <a:pt x="75314" y="30262"/>
                  <a:pt x="75164" y="30431"/>
                  <a:pt x="74956" y="30431"/>
                </a:cubicBezTo>
                <a:close/>
                <a:moveTo>
                  <a:pt x="74956" y="28471"/>
                </a:moveTo>
                <a:cubicBezTo>
                  <a:pt x="74749" y="28471"/>
                  <a:pt x="74580" y="28302"/>
                  <a:pt x="74580" y="28095"/>
                </a:cubicBezTo>
                <a:cubicBezTo>
                  <a:pt x="74580" y="27887"/>
                  <a:pt x="74749" y="27737"/>
                  <a:pt x="74956" y="27737"/>
                </a:cubicBezTo>
                <a:cubicBezTo>
                  <a:pt x="75164" y="27737"/>
                  <a:pt x="75314" y="27887"/>
                  <a:pt x="75314" y="28095"/>
                </a:cubicBezTo>
                <a:cubicBezTo>
                  <a:pt x="75314" y="28302"/>
                  <a:pt x="75164" y="28471"/>
                  <a:pt x="74956" y="28471"/>
                </a:cubicBezTo>
                <a:close/>
                <a:moveTo>
                  <a:pt x="74956" y="26531"/>
                </a:moveTo>
                <a:cubicBezTo>
                  <a:pt x="74749" y="26531"/>
                  <a:pt x="74580" y="26361"/>
                  <a:pt x="74580" y="26154"/>
                </a:cubicBezTo>
                <a:cubicBezTo>
                  <a:pt x="74580" y="25947"/>
                  <a:pt x="74749" y="25777"/>
                  <a:pt x="74956" y="25777"/>
                </a:cubicBezTo>
                <a:cubicBezTo>
                  <a:pt x="75164" y="25777"/>
                  <a:pt x="75314" y="25947"/>
                  <a:pt x="75314" y="26154"/>
                </a:cubicBezTo>
                <a:cubicBezTo>
                  <a:pt x="75314" y="26361"/>
                  <a:pt x="75164" y="26531"/>
                  <a:pt x="74956" y="26531"/>
                </a:cubicBezTo>
                <a:close/>
                <a:moveTo>
                  <a:pt x="74956" y="24533"/>
                </a:moveTo>
                <a:cubicBezTo>
                  <a:pt x="74749" y="24533"/>
                  <a:pt x="74580" y="24383"/>
                  <a:pt x="74580" y="24194"/>
                </a:cubicBezTo>
                <a:cubicBezTo>
                  <a:pt x="74580" y="23987"/>
                  <a:pt x="74749" y="23836"/>
                  <a:pt x="74956" y="23836"/>
                </a:cubicBezTo>
                <a:cubicBezTo>
                  <a:pt x="75145" y="23836"/>
                  <a:pt x="75314" y="23987"/>
                  <a:pt x="75314" y="24194"/>
                </a:cubicBezTo>
                <a:cubicBezTo>
                  <a:pt x="75314" y="24383"/>
                  <a:pt x="75145" y="24533"/>
                  <a:pt x="74956" y="24533"/>
                </a:cubicBezTo>
                <a:close/>
                <a:moveTo>
                  <a:pt x="74956" y="22574"/>
                </a:moveTo>
                <a:cubicBezTo>
                  <a:pt x="74749" y="22574"/>
                  <a:pt x="74598" y="22423"/>
                  <a:pt x="74598" y="22216"/>
                </a:cubicBezTo>
                <a:cubicBezTo>
                  <a:pt x="74598" y="22027"/>
                  <a:pt x="74749" y="21877"/>
                  <a:pt x="74956" y="21877"/>
                </a:cubicBezTo>
                <a:cubicBezTo>
                  <a:pt x="75145" y="21877"/>
                  <a:pt x="75296" y="22027"/>
                  <a:pt x="75296" y="22216"/>
                </a:cubicBezTo>
                <a:cubicBezTo>
                  <a:pt x="75296" y="22423"/>
                  <a:pt x="75145" y="22574"/>
                  <a:pt x="74956" y="22574"/>
                </a:cubicBezTo>
                <a:close/>
                <a:moveTo>
                  <a:pt x="74956" y="20614"/>
                </a:moveTo>
                <a:cubicBezTo>
                  <a:pt x="74749" y="20614"/>
                  <a:pt x="74598" y="20463"/>
                  <a:pt x="74598" y="20275"/>
                </a:cubicBezTo>
                <a:cubicBezTo>
                  <a:pt x="74598" y="20068"/>
                  <a:pt x="74749" y="19917"/>
                  <a:pt x="74956" y="19917"/>
                </a:cubicBezTo>
                <a:cubicBezTo>
                  <a:pt x="75145" y="19917"/>
                  <a:pt x="75296" y="20068"/>
                  <a:pt x="75296" y="20275"/>
                </a:cubicBezTo>
                <a:cubicBezTo>
                  <a:pt x="75296" y="20463"/>
                  <a:pt x="75145" y="20614"/>
                  <a:pt x="74956" y="20614"/>
                </a:cubicBezTo>
                <a:close/>
                <a:moveTo>
                  <a:pt x="74956" y="18654"/>
                </a:moveTo>
                <a:cubicBezTo>
                  <a:pt x="74749" y="18654"/>
                  <a:pt x="74598" y="18485"/>
                  <a:pt x="74598" y="18296"/>
                </a:cubicBezTo>
                <a:cubicBezTo>
                  <a:pt x="74598" y="18108"/>
                  <a:pt x="74749" y="17957"/>
                  <a:pt x="74956" y="17957"/>
                </a:cubicBezTo>
                <a:cubicBezTo>
                  <a:pt x="75145" y="17957"/>
                  <a:pt x="75296" y="18108"/>
                  <a:pt x="75296" y="18296"/>
                </a:cubicBezTo>
                <a:cubicBezTo>
                  <a:pt x="75296" y="18485"/>
                  <a:pt x="75145" y="18654"/>
                  <a:pt x="74956" y="18654"/>
                </a:cubicBezTo>
                <a:close/>
                <a:moveTo>
                  <a:pt x="74956" y="16695"/>
                </a:moveTo>
                <a:cubicBezTo>
                  <a:pt x="74749" y="16695"/>
                  <a:pt x="74598" y="16525"/>
                  <a:pt x="74598" y="16337"/>
                </a:cubicBezTo>
                <a:cubicBezTo>
                  <a:pt x="74598" y="16148"/>
                  <a:pt x="74749" y="15979"/>
                  <a:pt x="74956" y="15979"/>
                </a:cubicBezTo>
                <a:cubicBezTo>
                  <a:pt x="75145" y="15979"/>
                  <a:pt x="75296" y="16148"/>
                  <a:pt x="75296" y="16337"/>
                </a:cubicBezTo>
                <a:cubicBezTo>
                  <a:pt x="75296" y="16525"/>
                  <a:pt x="75145" y="16695"/>
                  <a:pt x="74956" y="16695"/>
                </a:cubicBezTo>
                <a:close/>
                <a:moveTo>
                  <a:pt x="74956" y="14735"/>
                </a:moveTo>
                <a:cubicBezTo>
                  <a:pt x="74749" y="14735"/>
                  <a:pt x="74598" y="14566"/>
                  <a:pt x="74598" y="14377"/>
                </a:cubicBezTo>
                <a:cubicBezTo>
                  <a:pt x="74598" y="14189"/>
                  <a:pt x="74749" y="14038"/>
                  <a:pt x="74956" y="14038"/>
                </a:cubicBezTo>
                <a:cubicBezTo>
                  <a:pt x="75145" y="14038"/>
                  <a:pt x="75296" y="14189"/>
                  <a:pt x="75296" y="14377"/>
                </a:cubicBezTo>
                <a:cubicBezTo>
                  <a:pt x="75296" y="14566"/>
                  <a:pt x="75145" y="14735"/>
                  <a:pt x="74956" y="14735"/>
                </a:cubicBezTo>
                <a:close/>
                <a:moveTo>
                  <a:pt x="74956" y="12757"/>
                </a:moveTo>
                <a:cubicBezTo>
                  <a:pt x="74749" y="12757"/>
                  <a:pt x="74598" y="12606"/>
                  <a:pt x="74598" y="12418"/>
                </a:cubicBezTo>
                <a:cubicBezTo>
                  <a:pt x="74598" y="12229"/>
                  <a:pt x="74749" y="12078"/>
                  <a:pt x="74956" y="12078"/>
                </a:cubicBezTo>
                <a:cubicBezTo>
                  <a:pt x="75145" y="12078"/>
                  <a:pt x="75296" y="12229"/>
                  <a:pt x="75296" y="12418"/>
                </a:cubicBezTo>
                <a:cubicBezTo>
                  <a:pt x="75296" y="12606"/>
                  <a:pt x="75145" y="12757"/>
                  <a:pt x="74956" y="12757"/>
                </a:cubicBezTo>
                <a:close/>
                <a:moveTo>
                  <a:pt x="74956" y="10816"/>
                </a:moveTo>
                <a:cubicBezTo>
                  <a:pt x="74749" y="10816"/>
                  <a:pt x="74598" y="10646"/>
                  <a:pt x="74598" y="10458"/>
                </a:cubicBezTo>
                <a:cubicBezTo>
                  <a:pt x="74598" y="10269"/>
                  <a:pt x="74749" y="10100"/>
                  <a:pt x="74956" y="10100"/>
                </a:cubicBezTo>
                <a:cubicBezTo>
                  <a:pt x="75145" y="10100"/>
                  <a:pt x="75296" y="10269"/>
                  <a:pt x="75296" y="10458"/>
                </a:cubicBezTo>
                <a:cubicBezTo>
                  <a:pt x="75296" y="10646"/>
                  <a:pt x="75145" y="10816"/>
                  <a:pt x="74956" y="10816"/>
                </a:cubicBezTo>
                <a:close/>
                <a:moveTo>
                  <a:pt x="74956" y="8837"/>
                </a:moveTo>
                <a:cubicBezTo>
                  <a:pt x="74768" y="8837"/>
                  <a:pt x="74617" y="8687"/>
                  <a:pt x="74617" y="8498"/>
                </a:cubicBezTo>
                <a:cubicBezTo>
                  <a:pt x="74617" y="8329"/>
                  <a:pt x="74768" y="8159"/>
                  <a:pt x="74956" y="8159"/>
                </a:cubicBezTo>
                <a:cubicBezTo>
                  <a:pt x="75145" y="8159"/>
                  <a:pt x="75296" y="8329"/>
                  <a:pt x="75296" y="8498"/>
                </a:cubicBezTo>
                <a:cubicBezTo>
                  <a:pt x="75296" y="8687"/>
                  <a:pt x="75145" y="8837"/>
                  <a:pt x="74956" y="8837"/>
                </a:cubicBezTo>
                <a:close/>
                <a:moveTo>
                  <a:pt x="74956" y="6878"/>
                </a:moveTo>
                <a:cubicBezTo>
                  <a:pt x="74768" y="6878"/>
                  <a:pt x="74617" y="6727"/>
                  <a:pt x="74617" y="6539"/>
                </a:cubicBezTo>
                <a:cubicBezTo>
                  <a:pt x="74617" y="6350"/>
                  <a:pt x="74768" y="6199"/>
                  <a:pt x="74956" y="6199"/>
                </a:cubicBezTo>
                <a:cubicBezTo>
                  <a:pt x="75145" y="6199"/>
                  <a:pt x="75296" y="6350"/>
                  <a:pt x="75296" y="6539"/>
                </a:cubicBezTo>
                <a:cubicBezTo>
                  <a:pt x="75296" y="6727"/>
                  <a:pt x="75145" y="6878"/>
                  <a:pt x="74956" y="6878"/>
                </a:cubicBezTo>
                <a:close/>
                <a:moveTo>
                  <a:pt x="72997" y="30450"/>
                </a:moveTo>
                <a:cubicBezTo>
                  <a:pt x="72771" y="30450"/>
                  <a:pt x="72582" y="30280"/>
                  <a:pt x="72582" y="30054"/>
                </a:cubicBezTo>
                <a:cubicBezTo>
                  <a:pt x="72582" y="29847"/>
                  <a:pt x="72771" y="29659"/>
                  <a:pt x="72997" y="29659"/>
                </a:cubicBezTo>
                <a:cubicBezTo>
                  <a:pt x="73204" y="29659"/>
                  <a:pt x="73392" y="29847"/>
                  <a:pt x="73392" y="30054"/>
                </a:cubicBezTo>
                <a:cubicBezTo>
                  <a:pt x="73392" y="30280"/>
                  <a:pt x="73204" y="30450"/>
                  <a:pt x="72997" y="30450"/>
                </a:cubicBezTo>
                <a:close/>
                <a:moveTo>
                  <a:pt x="72997" y="28471"/>
                </a:moveTo>
                <a:cubicBezTo>
                  <a:pt x="72789" y="28471"/>
                  <a:pt x="72601" y="28302"/>
                  <a:pt x="72601" y="28095"/>
                </a:cubicBezTo>
                <a:cubicBezTo>
                  <a:pt x="72601" y="27887"/>
                  <a:pt x="72789" y="27718"/>
                  <a:pt x="72997" y="27718"/>
                </a:cubicBezTo>
                <a:cubicBezTo>
                  <a:pt x="73204" y="27718"/>
                  <a:pt x="73374" y="27887"/>
                  <a:pt x="73374" y="28095"/>
                </a:cubicBezTo>
                <a:cubicBezTo>
                  <a:pt x="73374" y="28302"/>
                  <a:pt x="73204" y="28471"/>
                  <a:pt x="72997" y="28471"/>
                </a:cubicBezTo>
                <a:close/>
                <a:moveTo>
                  <a:pt x="72997" y="26512"/>
                </a:moveTo>
                <a:cubicBezTo>
                  <a:pt x="72789" y="26512"/>
                  <a:pt x="72601" y="26342"/>
                  <a:pt x="72601" y="26154"/>
                </a:cubicBezTo>
                <a:cubicBezTo>
                  <a:pt x="72601" y="25947"/>
                  <a:pt x="72789" y="25777"/>
                  <a:pt x="72997" y="25777"/>
                </a:cubicBezTo>
                <a:cubicBezTo>
                  <a:pt x="73204" y="25777"/>
                  <a:pt x="73374" y="25947"/>
                  <a:pt x="73374" y="26154"/>
                </a:cubicBezTo>
                <a:cubicBezTo>
                  <a:pt x="73374" y="26342"/>
                  <a:pt x="73204" y="26512"/>
                  <a:pt x="72997" y="26512"/>
                </a:cubicBezTo>
                <a:close/>
                <a:moveTo>
                  <a:pt x="72997" y="24533"/>
                </a:moveTo>
                <a:cubicBezTo>
                  <a:pt x="72789" y="24533"/>
                  <a:pt x="72639" y="24383"/>
                  <a:pt x="72639" y="24175"/>
                </a:cubicBezTo>
                <a:cubicBezTo>
                  <a:pt x="72639" y="23987"/>
                  <a:pt x="72789" y="23817"/>
                  <a:pt x="72997" y="23817"/>
                </a:cubicBezTo>
                <a:cubicBezTo>
                  <a:pt x="73185" y="23817"/>
                  <a:pt x="73336" y="23987"/>
                  <a:pt x="73336" y="24175"/>
                </a:cubicBezTo>
                <a:cubicBezTo>
                  <a:pt x="73336" y="24383"/>
                  <a:pt x="73185" y="24533"/>
                  <a:pt x="72997" y="24533"/>
                </a:cubicBezTo>
                <a:close/>
                <a:moveTo>
                  <a:pt x="72997" y="22574"/>
                </a:moveTo>
                <a:cubicBezTo>
                  <a:pt x="72789" y="22574"/>
                  <a:pt x="72639" y="22423"/>
                  <a:pt x="72639" y="22216"/>
                </a:cubicBezTo>
                <a:cubicBezTo>
                  <a:pt x="72639" y="22008"/>
                  <a:pt x="72789" y="21858"/>
                  <a:pt x="72997" y="21858"/>
                </a:cubicBezTo>
                <a:cubicBezTo>
                  <a:pt x="73185" y="21858"/>
                  <a:pt x="73336" y="22008"/>
                  <a:pt x="73336" y="22216"/>
                </a:cubicBezTo>
                <a:cubicBezTo>
                  <a:pt x="73336" y="22423"/>
                  <a:pt x="73185" y="22574"/>
                  <a:pt x="72997" y="22574"/>
                </a:cubicBezTo>
                <a:close/>
                <a:moveTo>
                  <a:pt x="72997" y="15998"/>
                </a:moveTo>
                <a:cubicBezTo>
                  <a:pt x="73185" y="15998"/>
                  <a:pt x="73336" y="16148"/>
                  <a:pt x="73336" y="16337"/>
                </a:cubicBezTo>
                <a:cubicBezTo>
                  <a:pt x="73336" y="16525"/>
                  <a:pt x="73185" y="16676"/>
                  <a:pt x="72997" y="16676"/>
                </a:cubicBezTo>
                <a:cubicBezTo>
                  <a:pt x="72789" y="16676"/>
                  <a:pt x="72639" y="16525"/>
                  <a:pt x="72639" y="16337"/>
                </a:cubicBezTo>
                <a:cubicBezTo>
                  <a:pt x="72639" y="16148"/>
                  <a:pt x="72789" y="15998"/>
                  <a:pt x="72997" y="15998"/>
                </a:cubicBezTo>
                <a:close/>
                <a:moveTo>
                  <a:pt x="72997" y="19917"/>
                </a:moveTo>
                <a:cubicBezTo>
                  <a:pt x="73185" y="19917"/>
                  <a:pt x="73336" y="20068"/>
                  <a:pt x="73336" y="20256"/>
                </a:cubicBezTo>
                <a:cubicBezTo>
                  <a:pt x="73336" y="20444"/>
                  <a:pt x="73185" y="20614"/>
                  <a:pt x="72997" y="20614"/>
                </a:cubicBezTo>
                <a:cubicBezTo>
                  <a:pt x="72789" y="20614"/>
                  <a:pt x="72639" y="20444"/>
                  <a:pt x="72639" y="20256"/>
                </a:cubicBezTo>
                <a:cubicBezTo>
                  <a:pt x="72639" y="20068"/>
                  <a:pt x="72789" y="19917"/>
                  <a:pt x="72997" y="19917"/>
                </a:cubicBezTo>
                <a:close/>
                <a:moveTo>
                  <a:pt x="72997" y="17938"/>
                </a:moveTo>
                <a:cubicBezTo>
                  <a:pt x="73185" y="17938"/>
                  <a:pt x="73336" y="18108"/>
                  <a:pt x="73336" y="18296"/>
                </a:cubicBezTo>
                <a:cubicBezTo>
                  <a:pt x="73336" y="18485"/>
                  <a:pt x="73185" y="18636"/>
                  <a:pt x="72997" y="18636"/>
                </a:cubicBezTo>
                <a:cubicBezTo>
                  <a:pt x="72789" y="18636"/>
                  <a:pt x="72639" y="18485"/>
                  <a:pt x="72639" y="18296"/>
                </a:cubicBezTo>
                <a:cubicBezTo>
                  <a:pt x="72639" y="18108"/>
                  <a:pt x="72789" y="17938"/>
                  <a:pt x="72997" y="17938"/>
                </a:cubicBezTo>
                <a:close/>
                <a:moveTo>
                  <a:pt x="72997" y="14735"/>
                </a:moveTo>
                <a:cubicBezTo>
                  <a:pt x="72789" y="14735"/>
                  <a:pt x="72639" y="14566"/>
                  <a:pt x="72639" y="14377"/>
                </a:cubicBezTo>
                <a:cubicBezTo>
                  <a:pt x="72639" y="14189"/>
                  <a:pt x="72789" y="14019"/>
                  <a:pt x="72997" y="14019"/>
                </a:cubicBezTo>
                <a:cubicBezTo>
                  <a:pt x="73185" y="14019"/>
                  <a:pt x="73336" y="14189"/>
                  <a:pt x="73336" y="14377"/>
                </a:cubicBezTo>
                <a:cubicBezTo>
                  <a:pt x="73336" y="14566"/>
                  <a:pt x="73185" y="14735"/>
                  <a:pt x="72997" y="14735"/>
                </a:cubicBezTo>
                <a:close/>
                <a:moveTo>
                  <a:pt x="72997" y="12776"/>
                </a:moveTo>
                <a:cubicBezTo>
                  <a:pt x="72789" y="12776"/>
                  <a:pt x="72639" y="12606"/>
                  <a:pt x="72639" y="12418"/>
                </a:cubicBezTo>
                <a:cubicBezTo>
                  <a:pt x="72639" y="12210"/>
                  <a:pt x="72789" y="12060"/>
                  <a:pt x="72997" y="12060"/>
                </a:cubicBezTo>
                <a:cubicBezTo>
                  <a:pt x="73185" y="12060"/>
                  <a:pt x="73336" y="12210"/>
                  <a:pt x="73336" y="12418"/>
                </a:cubicBezTo>
                <a:cubicBezTo>
                  <a:pt x="73336" y="12606"/>
                  <a:pt x="73185" y="12776"/>
                  <a:pt x="72997" y="12776"/>
                </a:cubicBezTo>
                <a:close/>
                <a:moveTo>
                  <a:pt x="72997" y="10797"/>
                </a:moveTo>
                <a:cubicBezTo>
                  <a:pt x="72789" y="10797"/>
                  <a:pt x="72639" y="10646"/>
                  <a:pt x="72639" y="10458"/>
                </a:cubicBezTo>
                <a:cubicBezTo>
                  <a:pt x="72639" y="10251"/>
                  <a:pt x="72789" y="10100"/>
                  <a:pt x="72997" y="10100"/>
                </a:cubicBezTo>
                <a:cubicBezTo>
                  <a:pt x="73185" y="10100"/>
                  <a:pt x="73336" y="10251"/>
                  <a:pt x="73336" y="10458"/>
                </a:cubicBezTo>
                <a:cubicBezTo>
                  <a:pt x="73336" y="10646"/>
                  <a:pt x="73185" y="10797"/>
                  <a:pt x="72997" y="10797"/>
                </a:cubicBezTo>
                <a:close/>
                <a:moveTo>
                  <a:pt x="72997" y="8856"/>
                </a:moveTo>
                <a:cubicBezTo>
                  <a:pt x="72789" y="8856"/>
                  <a:pt x="72639" y="8687"/>
                  <a:pt x="72639" y="8498"/>
                </a:cubicBezTo>
                <a:cubicBezTo>
                  <a:pt x="72639" y="8310"/>
                  <a:pt x="72789" y="8140"/>
                  <a:pt x="72997" y="8140"/>
                </a:cubicBezTo>
                <a:cubicBezTo>
                  <a:pt x="73185" y="8140"/>
                  <a:pt x="73336" y="8310"/>
                  <a:pt x="73336" y="8498"/>
                </a:cubicBezTo>
                <a:cubicBezTo>
                  <a:pt x="73336" y="8687"/>
                  <a:pt x="73185" y="8856"/>
                  <a:pt x="72997" y="8856"/>
                </a:cubicBezTo>
                <a:close/>
                <a:moveTo>
                  <a:pt x="72997" y="6897"/>
                </a:moveTo>
                <a:cubicBezTo>
                  <a:pt x="72789" y="6897"/>
                  <a:pt x="72639" y="6727"/>
                  <a:pt x="72639" y="6539"/>
                </a:cubicBezTo>
                <a:cubicBezTo>
                  <a:pt x="72639" y="6331"/>
                  <a:pt x="72789" y="6181"/>
                  <a:pt x="72997" y="6181"/>
                </a:cubicBezTo>
                <a:cubicBezTo>
                  <a:pt x="73185" y="6181"/>
                  <a:pt x="73336" y="6331"/>
                  <a:pt x="73336" y="6539"/>
                </a:cubicBezTo>
                <a:cubicBezTo>
                  <a:pt x="73336" y="6727"/>
                  <a:pt x="73185" y="6897"/>
                  <a:pt x="72997" y="6897"/>
                </a:cubicBezTo>
                <a:close/>
                <a:moveTo>
                  <a:pt x="72997" y="4937"/>
                </a:moveTo>
                <a:cubicBezTo>
                  <a:pt x="72789" y="4937"/>
                  <a:pt x="72639" y="4767"/>
                  <a:pt x="72639" y="4579"/>
                </a:cubicBezTo>
                <a:cubicBezTo>
                  <a:pt x="72639" y="4372"/>
                  <a:pt x="72789" y="4221"/>
                  <a:pt x="72997" y="4221"/>
                </a:cubicBezTo>
                <a:cubicBezTo>
                  <a:pt x="73185" y="4221"/>
                  <a:pt x="73336" y="4372"/>
                  <a:pt x="73336" y="4579"/>
                </a:cubicBezTo>
                <a:cubicBezTo>
                  <a:pt x="73336" y="4767"/>
                  <a:pt x="73185" y="4937"/>
                  <a:pt x="72997" y="4937"/>
                </a:cubicBezTo>
                <a:close/>
                <a:moveTo>
                  <a:pt x="72997" y="2977"/>
                </a:moveTo>
                <a:cubicBezTo>
                  <a:pt x="72789" y="2977"/>
                  <a:pt x="72639" y="2808"/>
                  <a:pt x="72639" y="2619"/>
                </a:cubicBezTo>
                <a:cubicBezTo>
                  <a:pt x="72639" y="2412"/>
                  <a:pt x="72789" y="2242"/>
                  <a:pt x="72997" y="2242"/>
                </a:cubicBezTo>
                <a:cubicBezTo>
                  <a:pt x="73185" y="2242"/>
                  <a:pt x="73336" y="2412"/>
                  <a:pt x="73336" y="2619"/>
                </a:cubicBezTo>
                <a:cubicBezTo>
                  <a:pt x="73336" y="2808"/>
                  <a:pt x="73185" y="2977"/>
                  <a:pt x="72997" y="2977"/>
                </a:cubicBezTo>
                <a:close/>
                <a:moveTo>
                  <a:pt x="71037" y="32428"/>
                </a:moveTo>
                <a:cubicBezTo>
                  <a:pt x="70792" y="32428"/>
                  <a:pt x="70623" y="32240"/>
                  <a:pt x="70623" y="32014"/>
                </a:cubicBezTo>
                <a:cubicBezTo>
                  <a:pt x="70623" y="31769"/>
                  <a:pt x="70811" y="31581"/>
                  <a:pt x="71037" y="31581"/>
                </a:cubicBezTo>
                <a:cubicBezTo>
                  <a:pt x="71263" y="31581"/>
                  <a:pt x="71452" y="31769"/>
                  <a:pt x="71452" y="32014"/>
                </a:cubicBezTo>
                <a:cubicBezTo>
                  <a:pt x="71452" y="32240"/>
                  <a:pt x="71263" y="32428"/>
                  <a:pt x="71037" y="32428"/>
                </a:cubicBezTo>
                <a:close/>
                <a:moveTo>
                  <a:pt x="71018" y="30450"/>
                </a:moveTo>
                <a:cubicBezTo>
                  <a:pt x="70811" y="30450"/>
                  <a:pt x="70623" y="30262"/>
                  <a:pt x="70623" y="30054"/>
                </a:cubicBezTo>
                <a:cubicBezTo>
                  <a:pt x="70623" y="29828"/>
                  <a:pt x="70792" y="29659"/>
                  <a:pt x="71018" y="29659"/>
                </a:cubicBezTo>
                <a:cubicBezTo>
                  <a:pt x="71244" y="29659"/>
                  <a:pt x="71433" y="29828"/>
                  <a:pt x="71433" y="30054"/>
                </a:cubicBezTo>
                <a:cubicBezTo>
                  <a:pt x="71433" y="30262"/>
                  <a:pt x="71244" y="30450"/>
                  <a:pt x="71018" y="30450"/>
                </a:cubicBezTo>
                <a:close/>
                <a:moveTo>
                  <a:pt x="71018" y="28453"/>
                </a:moveTo>
                <a:cubicBezTo>
                  <a:pt x="70811" y="28453"/>
                  <a:pt x="70641" y="28283"/>
                  <a:pt x="70641" y="28095"/>
                </a:cubicBezTo>
                <a:cubicBezTo>
                  <a:pt x="70641" y="27887"/>
                  <a:pt x="70811" y="27718"/>
                  <a:pt x="71018" y="27718"/>
                </a:cubicBezTo>
                <a:cubicBezTo>
                  <a:pt x="71244" y="27718"/>
                  <a:pt x="71395" y="27887"/>
                  <a:pt x="71395" y="28095"/>
                </a:cubicBezTo>
                <a:cubicBezTo>
                  <a:pt x="71395" y="28283"/>
                  <a:pt x="71226" y="28453"/>
                  <a:pt x="71018" y="28453"/>
                </a:cubicBezTo>
                <a:close/>
                <a:moveTo>
                  <a:pt x="71018" y="21858"/>
                </a:moveTo>
                <a:cubicBezTo>
                  <a:pt x="71226" y="21858"/>
                  <a:pt x="71395" y="22008"/>
                  <a:pt x="71395" y="22216"/>
                </a:cubicBezTo>
                <a:cubicBezTo>
                  <a:pt x="71395" y="22404"/>
                  <a:pt x="71226" y="22574"/>
                  <a:pt x="71018" y="22574"/>
                </a:cubicBezTo>
                <a:cubicBezTo>
                  <a:pt x="70830" y="22574"/>
                  <a:pt x="70660" y="22404"/>
                  <a:pt x="70660" y="22216"/>
                </a:cubicBezTo>
                <a:cubicBezTo>
                  <a:pt x="70660" y="22008"/>
                  <a:pt x="70830" y="21858"/>
                  <a:pt x="71018" y="21858"/>
                </a:cubicBezTo>
                <a:close/>
                <a:moveTo>
                  <a:pt x="71018" y="25777"/>
                </a:moveTo>
                <a:cubicBezTo>
                  <a:pt x="71226" y="25777"/>
                  <a:pt x="71395" y="25928"/>
                  <a:pt x="71395" y="26135"/>
                </a:cubicBezTo>
                <a:cubicBezTo>
                  <a:pt x="71395" y="26342"/>
                  <a:pt x="71226" y="26493"/>
                  <a:pt x="71018" y="26493"/>
                </a:cubicBezTo>
                <a:cubicBezTo>
                  <a:pt x="70830" y="26493"/>
                  <a:pt x="70660" y="26342"/>
                  <a:pt x="70660" y="26135"/>
                </a:cubicBezTo>
                <a:cubicBezTo>
                  <a:pt x="70660" y="25928"/>
                  <a:pt x="70830" y="25777"/>
                  <a:pt x="71018" y="25777"/>
                </a:cubicBezTo>
                <a:close/>
                <a:moveTo>
                  <a:pt x="71018" y="23798"/>
                </a:moveTo>
                <a:cubicBezTo>
                  <a:pt x="71226" y="23798"/>
                  <a:pt x="71395" y="23968"/>
                  <a:pt x="71395" y="24175"/>
                </a:cubicBezTo>
                <a:cubicBezTo>
                  <a:pt x="71395" y="24383"/>
                  <a:pt x="71226" y="24533"/>
                  <a:pt x="71018" y="24533"/>
                </a:cubicBezTo>
                <a:cubicBezTo>
                  <a:pt x="70830" y="24533"/>
                  <a:pt x="70660" y="24383"/>
                  <a:pt x="70660" y="24175"/>
                </a:cubicBezTo>
                <a:cubicBezTo>
                  <a:pt x="70660" y="23968"/>
                  <a:pt x="70830" y="23798"/>
                  <a:pt x="71018" y="23798"/>
                </a:cubicBezTo>
                <a:close/>
                <a:moveTo>
                  <a:pt x="71018" y="20633"/>
                </a:moveTo>
                <a:cubicBezTo>
                  <a:pt x="70811" y="20633"/>
                  <a:pt x="70641" y="20463"/>
                  <a:pt x="70641" y="20256"/>
                </a:cubicBezTo>
                <a:cubicBezTo>
                  <a:pt x="70641" y="20049"/>
                  <a:pt x="70811" y="19879"/>
                  <a:pt x="71018" y="19879"/>
                </a:cubicBezTo>
                <a:cubicBezTo>
                  <a:pt x="71244" y="19879"/>
                  <a:pt x="71395" y="20049"/>
                  <a:pt x="71395" y="20256"/>
                </a:cubicBezTo>
                <a:cubicBezTo>
                  <a:pt x="71395" y="20463"/>
                  <a:pt x="71226" y="20633"/>
                  <a:pt x="71018" y="20633"/>
                </a:cubicBezTo>
                <a:close/>
                <a:moveTo>
                  <a:pt x="71018" y="4221"/>
                </a:moveTo>
                <a:cubicBezTo>
                  <a:pt x="71226" y="4221"/>
                  <a:pt x="71376" y="4372"/>
                  <a:pt x="71376" y="4560"/>
                </a:cubicBezTo>
                <a:cubicBezTo>
                  <a:pt x="71376" y="4767"/>
                  <a:pt x="71226" y="4918"/>
                  <a:pt x="71018" y="4918"/>
                </a:cubicBezTo>
                <a:cubicBezTo>
                  <a:pt x="70830" y="4918"/>
                  <a:pt x="70679" y="4767"/>
                  <a:pt x="70679" y="4560"/>
                </a:cubicBezTo>
                <a:cubicBezTo>
                  <a:pt x="70679" y="4372"/>
                  <a:pt x="70830" y="4221"/>
                  <a:pt x="71018" y="4221"/>
                </a:cubicBezTo>
                <a:close/>
                <a:moveTo>
                  <a:pt x="71018" y="10797"/>
                </a:moveTo>
                <a:cubicBezTo>
                  <a:pt x="70830" y="10797"/>
                  <a:pt x="70679" y="10627"/>
                  <a:pt x="70679" y="10439"/>
                </a:cubicBezTo>
                <a:cubicBezTo>
                  <a:pt x="70679" y="10251"/>
                  <a:pt x="70849" y="10100"/>
                  <a:pt x="71018" y="10100"/>
                </a:cubicBezTo>
                <a:cubicBezTo>
                  <a:pt x="71207" y="10100"/>
                  <a:pt x="71357" y="10251"/>
                  <a:pt x="71357" y="10439"/>
                </a:cubicBezTo>
                <a:cubicBezTo>
                  <a:pt x="71357" y="10627"/>
                  <a:pt x="71207" y="10797"/>
                  <a:pt x="71018" y="10797"/>
                </a:cubicBezTo>
                <a:close/>
                <a:moveTo>
                  <a:pt x="71018" y="6878"/>
                </a:moveTo>
                <a:cubicBezTo>
                  <a:pt x="70830" y="6878"/>
                  <a:pt x="70679" y="6727"/>
                  <a:pt x="70679" y="6539"/>
                </a:cubicBezTo>
                <a:cubicBezTo>
                  <a:pt x="70679" y="6331"/>
                  <a:pt x="70849" y="6181"/>
                  <a:pt x="71018" y="6181"/>
                </a:cubicBezTo>
                <a:cubicBezTo>
                  <a:pt x="71207" y="6181"/>
                  <a:pt x="71357" y="6331"/>
                  <a:pt x="71357" y="6539"/>
                </a:cubicBezTo>
                <a:cubicBezTo>
                  <a:pt x="71357" y="6727"/>
                  <a:pt x="71207" y="6878"/>
                  <a:pt x="71018" y="6878"/>
                </a:cubicBezTo>
                <a:close/>
                <a:moveTo>
                  <a:pt x="71018" y="8837"/>
                </a:moveTo>
                <a:cubicBezTo>
                  <a:pt x="70830" y="8837"/>
                  <a:pt x="70679" y="8687"/>
                  <a:pt x="70679" y="8498"/>
                </a:cubicBezTo>
                <a:cubicBezTo>
                  <a:pt x="70679" y="8310"/>
                  <a:pt x="70849" y="8159"/>
                  <a:pt x="71018" y="8159"/>
                </a:cubicBezTo>
                <a:cubicBezTo>
                  <a:pt x="71207" y="8159"/>
                  <a:pt x="71357" y="8310"/>
                  <a:pt x="71357" y="8498"/>
                </a:cubicBezTo>
                <a:cubicBezTo>
                  <a:pt x="71357" y="8687"/>
                  <a:pt x="71207" y="8837"/>
                  <a:pt x="71018" y="8837"/>
                </a:cubicBezTo>
                <a:close/>
                <a:moveTo>
                  <a:pt x="71018" y="12041"/>
                </a:moveTo>
                <a:cubicBezTo>
                  <a:pt x="71226" y="12041"/>
                  <a:pt x="71376" y="12210"/>
                  <a:pt x="71376" y="12399"/>
                </a:cubicBezTo>
                <a:cubicBezTo>
                  <a:pt x="71376" y="12606"/>
                  <a:pt x="71226" y="12757"/>
                  <a:pt x="71018" y="12757"/>
                </a:cubicBezTo>
                <a:cubicBezTo>
                  <a:pt x="70830" y="12757"/>
                  <a:pt x="70679" y="12606"/>
                  <a:pt x="70679" y="12399"/>
                </a:cubicBezTo>
                <a:cubicBezTo>
                  <a:pt x="70679" y="12210"/>
                  <a:pt x="70830" y="12041"/>
                  <a:pt x="71018" y="12041"/>
                </a:cubicBezTo>
                <a:close/>
                <a:moveTo>
                  <a:pt x="71018" y="14019"/>
                </a:moveTo>
                <a:cubicBezTo>
                  <a:pt x="71226" y="14019"/>
                  <a:pt x="71376" y="14170"/>
                  <a:pt x="71376" y="14377"/>
                </a:cubicBezTo>
                <a:cubicBezTo>
                  <a:pt x="71376" y="14566"/>
                  <a:pt x="71226" y="14716"/>
                  <a:pt x="71018" y="14716"/>
                </a:cubicBezTo>
                <a:cubicBezTo>
                  <a:pt x="70830" y="14716"/>
                  <a:pt x="70679" y="14566"/>
                  <a:pt x="70679" y="14377"/>
                </a:cubicBezTo>
                <a:cubicBezTo>
                  <a:pt x="70679" y="14170"/>
                  <a:pt x="70830" y="14019"/>
                  <a:pt x="71018" y="14019"/>
                </a:cubicBezTo>
                <a:close/>
                <a:moveTo>
                  <a:pt x="71018" y="17938"/>
                </a:moveTo>
                <a:cubicBezTo>
                  <a:pt x="71226" y="17938"/>
                  <a:pt x="71376" y="18089"/>
                  <a:pt x="71376" y="18278"/>
                </a:cubicBezTo>
                <a:cubicBezTo>
                  <a:pt x="71376" y="18485"/>
                  <a:pt x="71226" y="18636"/>
                  <a:pt x="71018" y="18636"/>
                </a:cubicBezTo>
                <a:cubicBezTo>
                  <a:pt x="70830" y="18636"/>
                  <a:pt x="70679" y="18485"/>
                  <a:pt x="70679" y="18278"/>
                </a:cubicBezTo>
                <a:cubicBezTo>
                  <a:pt x="70679" y="18089"/>
                  <a:pt x="70830" y="17938"/>
                  <a:pt x="71018" y="17938"/>
                </a:cubicBezTo>
                <a:close/>
                <a:moveTo>
                  <a:pt x="71018" y="15979"/>
                </a:moveTo>
                <a:cubicBezTo>
                  <a:pt x="71226" y="15979"/>
                  <a:pt x="71376" y="16130"/>
                  <a:pt x="71376" y="16318"/>
                </a:cubicBezTo>
                <a:cubicBezTo>
                  <a:pt x="71376" y="16506"/>
                  <a:pt x="71226" y="16676"/>
                  <a:pt x="71018" y="16676"/>
                </a:cubicBezTo>
                <a:cubicBezTo>
                  <a:pt x="70830" y="16676"/>
                  <a:pt x="70679" y="16506"/>
                  <a:pt x="70679" y="16318"/>
                </a:cubicBezTo>
                <a:cubicBezTo>
                  <a:pt x="70679" y="16130"/>
                  <a:pt x="70830" y="15979"/>
                  <a:pt x="71018" y="15979"/>
                </a:cubicBezTo>
                <a:close/>
                <a:moveTo>
                  <a:pt x="71018" y="2977"/>
                </a:moveTo>
                <a:cubicBezTo>
                  <a:pt x="70830" y="2977"/>
                  <a:pt x="70660" y="2808"/>
                  <a:pt x="70660" y="2600"/>
                </a:cubicBezTo>
                <a:cubicBezTo>
                  <a:pt x="70660" y="2412"/>
                  <a:pt x="70830" y="2242"/>
                  <a:pt x="71018" y="2242"/>
                </a:cubicBezTo>
                <a:cubicBezTo>
                  <a:pt x="71226" y="2242"/>
                  <a:pt x="71395" y="2412"/>
                  <a:pt x="71395" y="2600"/>
                </a:cubicBezTo>
                <a:cubicBezTo>
                  <a:pt x="71395" y="2808"/>
                  <a:pt x="71226" y="2977"/>
                  <a:pt x="71018" y="2977"/>
                </a:cubicBezTo>
                <a:close/>
                <a:moveTo>
                  <a:pt x="71037" y="961"/>
                </a:moveTo>
                <a:cubicBezTo>
                  <a:pt x="70849" y="961"/>
                  <a:pt x="70717" y="829"/>
                  <a:pt x="70717" y="641"/>
                </a:cubicBezTo>
                <a:cubicBezTo>
                  <a:pt x="70717" y="471"/>
                  <a:pt x="70849" y="321"/>
                  <a:pt x="71037" y="321"/>
                </a:cubicBezTo>
                <a:cubicBezTo>
                  <a:pt x="71207" y="321"/>
                  <a:pt x="71357" y="471"/>
                  <a:pt x="71357" y="641"/>
                </a:cubicBezTo>
                <a:cubicBezTo>
                  <a:pt x="71357" y="829"/>
                  <a:pt x="71207" y="961"/>
                  <a:pt x="71037" y="961"/>
                </a:cubicBezTo>
                <a:close/>
                <a:moveTo>
                  <a:pt x="70849" y="43395"/>
                </a:moveTo>
                <a:cubicBezTo>
                  <a:pt x="70773" y="43508"/>
                  <a:pt x="70698" y="43602"/>
                  <a:pt x="70604" y="43715"/>
                </a:cubicBezTo>
                <a:cubicBezTo>
                  <a:pt x="70623" y="43583"/>
                  <a:pt x="70717" y="43451"/>
                  <a:pt x="70849" y="43395"/>
                </a:cubicBezTo>
                <a:close/>
                <a:moveTo>
                  <a:pt x="69077" y="44186"/>
                </a:moveTo>
                <a:cubicBezTo>
                  <a:pt x="68832" y="44186"/>
                  <a:pt x="68644" y="43998"/>
                  <a:pt x="68644" y="43772"/>
                </a:cubicBezTo>
                <a:cubicBezTo>
                  <a:pt x="68644" y="43546"/>
                  <a:pt x="68832" y="43357"/>
                  <a:pt x="69077" y="43357"/>
                </a:cubicBezTo>
                <a:cubicBezTo>
                  <a:pt x="69304" y="43357"/>
                  <a:pt x="69492" y="43546"/>
                  <a:pt x="69492" y="43772"/>
                </a:cubicBezTo>
                <a:cubicBezTo>
                  <a:pt x="69492" y="43998"/>
                  <a:pt x="69304" y="44186"/>
                  <a:pt x="69077" y="44186"/>
                </a:cubicBezTo>
                <a:close/>
                <a:moveTo>
                  <a:pt x="69077" y="42227"/>
                </a:moveTo>
                <a:cubicBezTo>
                  <a:pt x="68832" y="42227"/>
                  <a:pt x="68644" y="42038"/>
                  <a:pt x="68644" y="41812"/>
                </a:cubicBezTo>
                <a:cubicBezTo>
                  <a:pt x="68644" y="41586"/>
                  <a:pt x="68832" y="41398"/>
                  <a:pt x="69077" y="41398"/>
                </a:cubicBezTo>
                <a:cubicBezTo>
                  <a:pt x="69304" y="41398"/>
                  <a:pt x="69492" y="41586"/>
                  <a:pt x="69492" y="41812"/>
                </a:cubicBezTo>
                <a:cubicBezTo>
                  <a:pt x="69492" y="42038"/>
                  <a:pt x="69304" y="42227"/>
                  <a:pt x="69077" y="42227"/>
                </a:cubicBezTo>
                <a:close/>
                <a:moveTo>
                  <a:pt x="69077" y="35556"/>
                </a:moveTo>
                <a:cubicBezTo>
                  <a:pt x="69285" y="35556"/>
                  <a:pt x="69454" y="35726"/>
                  <a:pt x="69454" y="35933"/>
                </a:cubicBezTo>
                <a:cubicBezTo>
                  <a:pt x="69454" y="36140"/>
                  <a:pt x="69285" y="36310"/>
                  <a:pt x="69077" y="36310"/>
                </a:cubicBezTo>
                <a:cubicBezTo>
                  <a:pt x="68851" y="36310"/>
                  <a:pt x="68682" y="36140"/>
                  <a:pt x="68682" y="35933"/>
                </a:cubicBezTo>
                <a:cubicBezTo>
                  <a:pt x="68682" y="35726"/>
                  <a:pt x="68851" y="35556"/>
                  <a:pt x="69077" y="35556"/>
                </a:cubicBezTo>
                <a:close/>
                <a:moveTo>
                  <a:pt x="69077" y="39476"/>
                </a:moveTo>
                <a:cubicBezTo>
                  <a:pt x="69266" y="39476"/>
                  <a:pt x="69435" y="39645"/>
                  <a:pt x="69435" y="39852"/>
                </a:cubicBezTo>
                <a:cubicBezTo>
                  <a:pt x="69435" y="40060"/>
                  <a:pt x="69266" y="40210"/>
                  <a:pt x="69077" y="40210"/>
                </a:cubicBezTo>
                <a:cubicBezTo>
                  <a:pt x="68870" y="40210"/>
                  <a:pt x="68701" y="40060"/>
                  <a:pt x="68701" y="39852"/>
                </a:cubicBezTo>
                <a:cubicBezTo>
                  <a:pt x="68701" y="39645"/>
                  <a:pt x="68870" y="39476"/>
                  <a:pt x="69077" y="39476"/>
                </a:cubicBezTo>
                <a:close/>
                <a:moveTo>
                  <a:pt x="69077" y="37516"/>
                </a:moveTo>
                <a:cubicBezTo>
                  <a:pt x="69285" y="37516"/>
                  <a:pt x="69454" y="37667"/>
                  <a:pt x="69454" y="37893"/>
                </a:cubicBezTo>
                <a:cubicBezTo>
                  <a:pt x="69454" y="38100"/>
                  <a:pt x="69285" y="38270"/>
                  <a:pt x="69077" y="38270"/>
                </a:cubicBezTo>
                <a:cubicBezTo>
                  <a:pt x="68851" y="38270"/>
                  <a:pt x="68682" y="38100"/>
                  <a:pt x="68682" y="37893"/>
                </a:cubicBezTo>
                <a:cubicBezTo>
                  <a:pt x="68682" y="37686"/>
                  <a:pt x="68851" y="37516"/>
                  <a:pt x="69077" y="37516"/>
                </a:cubicBezTo>
                <a:close/>
                <a:moveTo>
                  <a:pt x="69059" y="34369"/>
                </a:moveTo>
                <a:cubicBezTo>
                  <a:pt x="68851" y="34369"/>
                  <a:pt x="68663" y="34181"/>
                  <a:pt x="68663" y="33955"/>
                </a:cubicBezTo>
                <a:cubicBezTo>
                  <a:pt x="68663" y="33729"/>
                  <a:pt x="68832" y="33559"/>
                  <a:pt x="69059" y="33559"/>
                </a:cubicBezTo>
                <a:cubicBezTo>
                  <a:pt x="69285" y="33559"/>
                  <a:pt x="69473" y="33729"/>
                  <a:pt x="69473" y="33955"/>
                </a:cubicBezTo>
                <a:cubicBezTo>
                  <a:pt x="69473" y="34181"/>
                  <a:pt x="69285" y="34369"/>
                  <a:pt x="69059" y="34369"/>
                </a:cubicBezTo>
                <a:close/>
                <a:moveTo>
                  <a:pt x="69059" y="32410"/>
                </a:moveTo>
                <a:cubicBezTo>
                  <a:pt x="68851" y="32410"/>
                  <a:pt x="68663" y="32221"/>
                  <a:pt x="68663" y="32014"/>
                </a:cubicBezTo>
                <a:cubicBezTo>
                  <a:pt x="68663" y="31788"/>
                  <a:pt x="68832" y="31599"/>
                  <a:pt x="69059" y="31599"/>
                </a:cubicBezTo>
                <a:cubicBezTo>
                  <a:pt x="69285" y="31599"/>
                  <a:pt x="69473" y="31788"/>
                  <a:pt x="69473" y="32014"/>
                </a:cubicBezTo>
                <a:cubicBezTo>
                  <a:pt x="69473" y="32221"/>
                  <a:pt x="69285" y="32410"/>
                  <a:pt x="69059" y="32410"/>
                </a:cubicBezTo>
                <a:close/>
                <a:moveTo>
                  <a:pt x="69059" y="30450"/>
                </a:moveTo>
                <a:cubicBezTo>
                  <a:pt x="68851" y="30450"/>
                  <a:pt x="68663" y="30262"/>
                  <a:pt x="68663" y="30035"/>
                </a:cubicBezTo>
                <a:cubicBezTo>
                  <a:pt x="68663" y="29828"/>
                  <a:pt x="68832" y="29640"/>
                  <a:pt x="69059" y="29640"/>
                </a:cubicBezTo>
                <a:cubicBezTo>
                  <a:pt x="69285" y="29640"/>
                  <a:pt x="69473" y="29828"/>
                  <a:pt x="69473" y="30035"/>
                </a:cubicBezTo>
                <a:cubicBezTo>
                  <a:pt x="69473" y="30262"/>
                  <a:pt x="69285" y="30450"/>
                  <a:pt x="69059" y="30450"/>
                </a:cubicBezTo>
                <a:close/>
                <a:moveTo>
                  <a:pt x="69077" y="28434"/>
                </a:moveTo>
                <a:cubicBezTo>
                  <a:pt x="68870" y="28434"/>
                  <a:pt x="68701" y="28283"/>
                  <a:pt x="68701" y="28076"/>
                </a:cubicBezTo>
                <a:cubicBezTo>
                  <a:pt x="68701" y="27887"/>
                  <a:pt x="68870" y="27718"/>
                  <a:pt x="69077" y="27718"/>
                </a:cubicBezTo>
                <a:cubicBezTo>
                  <a:pt x="69266" y="27718"/>
                  <a:pt x="69435" y="27887"/>
                  <a:pt x="69435" y="28076"/>
                </a:cubicBezTo>
                <a:cubicBezTo>
                  <a:pt x="69435" y="28283"/>
                  <a:pt x="69266" y="28434"/>
                  <a:pt x="69077" y="28434"/>
                </a:cubicBezTo>
                <a:close/>
                <a:moveTo>
                  <a:pt x="69077" y="26493"/>
                </a:moveTo>
                <a:cubicBezTo>
                  <a:pt x="68870" y="26493"/>
                  <a:pt x="68701" y="26323"/>
                  <a:pt x="68701" y="26135"/>
                </a:cubicBezTo>
                <a:cubicBezTo>
                  <a:pt x="68701" y="25928"/>
                  <a:pt x="68870" y="25758"/>
                  <a:pt x="69077" y="25758"/>
                </a:cubicBezTo>
                <a:cubicBezTo>
                  <a:pt x="69266" y="25758"/>
                  <a:pt x="69435" y="25928"/>
                  <a:pt x="69435" y="26135"/>
                </a:cubicBezTo>
                <a:cubicBezTo>
                  <a:pt x="69435" y="26323"/>
                  <a:pt x="69266" y="26493"/>
                  <a:pt x="69077" y="26493"/>
                </a:cubicBezTo>
                <a:close/>
                <a:moveTo>
                  <a:pt x="69077" y="24533"/>
                </a:moveTo>
                <a:cubicBezTo>
                  <a:pt x="68870" y="24533"/>
                  <a:pt x="68701" y="24364"/>
                  <a:pt x="68701" y="24156"/>
                </a:cubicBezTo>
                <a:cubicBezTo>
                  <a:pt x="68701" y="23968"/>
                  <a:pt x="68870" y="23798"/>
                  <a:pt x="69077" y="23798"/>
                </a:cubicBezTo>
                <a:cubicBezTo>
                  <a:pt x="69266" y="23798"/>
                  <a:pt x="69435" y="23968"/>
                  <a:pt x="69435" y="24156"/>
                </a:cubicBezTo>
                <a:cubicBezTo>
                  <a:pt x="69435" y="24364"/>
                  <a:pt x="69266" y="24533"/>
                  <a:pt x="69077" y="24533"/>
                </a:cubicBezTo>
                <a:close/>
                <a:moveTo>
                  <a:pt x="69077" y="22574"/>
                </a:moveTo>
                <a:cubicBezTo>
                  <a:pt x="68870" y="22574"/>
                  <a:pt x="68701" y="22404"/>
                  <a:pt x="68701" y="22197"/>
                </a:cubicBezTo>
                <a:cubicBezTo>
                  <a:pt x="68701" y="22008"/>
                  <a:pt x="68870" y="21839"/>
                  <a:pt x="69077" y="21839"/>
                </a:cubicBezTo>
                <a:cubicBezTo>
                  <a:pt x="69266" y="21839"/>
                  <a:pt x="69435" y="22008"/>
                  <a:pt x="69435" y="22197"/>
                </a:cubicBezTo>
                <a:cubicBezTo>
                  <a:pt x="69435" y="22404"/>
                  <a:pt x="69266" y="22574"/>
                  <a:pt x="69077" y="22574"/>
                </a:cubicBezTo>
                <a:close/>
                <a:moveTo>
                  <a:pt x="69077" y="20595"/>
                </a:moveTo>
                <a:cubicBezTo>
                  <a:pt x="68870" y="20595"/>
                  <a:pt x="68701" y="20444"/>
                  <a:pt x="68701" y="20237"/>
                </a:cubicBezTo>
                <a:cubicBezTo>
                  <a:pt x="68701" y="20049"/>
                  <a:pt x="68870" y="19879"/>
                  <a:pt x="69077" y="19879"/>
                </a:cubicBezTo>
                <a:cubicBezTo>
                  <a:pt x="69266" y="19879"/>
                  <a:pt x="69435" y="20049"/>
                  <a:pt x="69435" y="20237"/>
                </a:cubicBezTo>
                <a:cubicBezTo>
                  <a:pt x="69435" y="20444"/>
                  <a:pt x="69266" y="20595"/>
                  <a:pt x="69077" y="20595"/>
                </a:cubicBezTo>
                <a:close/>
                <a:moveTo>
                  <a:pt x="69077" y="18636"/>
                </a:moveTo>
                <a:cubicBezTo>
                  <a:pt x="68870" y="18636"/>
                  <a:pt x="68719" y="18466"/>
                  <a:pt x="68719" y="18278"/>
                </a:cubicBezTo>
                <a:cubicBezTo>
                  <a:pt x="68719" y="18089"/>
                  <a:pt x="68870" y="17938"/>
                  <a:pt x="69077" y="17938"/>
                </a:cubicBezTo>
                <a:cubicBezTo>
                  <a:pt x="69266" y="17938"/>
                  <a:pt x="69417" y="18089"/>
                  <a:pt x="69417" y="18278"/>
                </a:cubicBezTo>
                <a:cubicBezTo>
                  <a:pt x="69417" y="18466"/>
                  <a:pt x="69266" y="18636"/>
                  <a:pt x="69077" y="18636"/>
                </a:cubicBezTo>
                <a:close/>
                <a:moveTo>
                  <a:pt x="69077" y="16657"/>
                </a:moveTo>
                <a:cubicBezTo>
                  <a:pt x="68870" y="16657"/>
                  <a:pt x="68719" y="16506"/>
                  <a:pt x="68719" y="16318"/>
                </a:cubicBezTo>
                <a:cubicBezTo>
                  <a:pt x="68719" y="16130"/>
                  <a:pt x="68870" y="15960"/>
                  <a:pt x="69077" y="15960"/>
                </a:cubicBezTo>
                <a:cubicBezTo>
                  <a:pt x="69266" y="15960"/>
                  <a:pt x="69417" y="16130"/>
                  <a:pt x="69417" y="16318"/>
                </a:cubicBezTo>
                <a:cubicBezTo>
                  <a:pt x="69417" y="16506"/>
                  <a:pt x="69266" y="16657"/>
                  <a:pt x="69077" y="16657"/>
                </a:cubicBezTo>
                <a:close/>
                <a:moveTo>
                  <a:pt x="69077" y="14716"/>
                </a:moveTo>
                <a:cubicBezTo>
                  <a:pt x="68870" y="14716"/>
                  <a:pt x="68719" y="14547"/>
                  <a:pt x="68719" y="14358"/>
                </a:cubicBezTo>
                <a:cubicBezTo>
                  <a:pt x="68719" y="14170"/>
                  <a:pt x="68870" y="14000"/>
                  <a:pt x="69077" y="14000"/>
                </a:cubicBezTo>
                <a:cubicBezTo>
                  <a:pt x="69266" y="14000"/>
                  <a:pt x="69417" y="14170"/>
                  <a:pt x="69417" y="14358"/>
                </a:cubicBezTo>
                <a:cubicBezTo>
                  <a:pt x="69417" y="14547"/>
                  <a:pt x="69266" y="14716"/>
                  <a:pt x="69077" y="14716"/>
                </a:cubicBezTo>
                <a:close/>
                <a:moveTo>
                  <a:pt x="69077" y="12060"/>
                </a:moveTo>
                <a:cubicBezTo>
                  <a:pt x="69266" y="12060"/>
                  <a:pt x="69417" y="12210"/>
                  <a:pt x="69417" y="12399"/>
                </a:cubicBezTo>
                <a:cubicBezTo>
                  <a:pt x="69417" y="12587"/>
                  <a:pt x="69266" y="12738"/>
                  <a:pt x="69077" y="12738"/>
                </a:cubicBezTo>
                <a:cubicBezTo>
                  <a:pt x="68870" y="12738"/>
                  <a:pt x="68719" y="12587"/>
                  <a:pt x="68719" y="12399"/>
                </a:cubicBezTo>
                <a:cubicBezTo>
                  <a:pt x="68719" y="12210"/>
                  <a:pt x="68870" y="12060"/>
                  <a:pt x="69077" y="12060"/>
                </a:cubicBezTo>
                <a:close/>
                <a:moveTo>
                  <a:pt x="69077" y="10100"/>
                </a:moveTo>
                <a:cubicBezTo>
                  <a:pt x="69266" y="10100"/>
                  <a:pt x="69417" y="10251"/>
                  <a:pt x="69417" y="10439"/>
                </a:cubicBezTo>
                <a:cubicBezTo>
                  <a:pt x="69417" y="10627"/>
                  <a:pt x="69266" y="10778"/>
                  <a:pt x="69077" y="10778"/>
                </a:cubicBezTo>
                <a:cubicBezTo>
                  <a:pt x="68870" y="10778"/>
                  <a:pt x="68719" y="10627"/>
                  <a:pt x="68719" y="10439"/>
                </a:cubicBezTo>
                <a:cubicBezTo>
                  <a:pt x="68719" y="10251"/>
                  <a:pt x="68870" y="10100"/>
                  <a:pt x="69077" y="10100"/>
                </a:cubicBezTo>
                <a:close/>
                <a:moveTo>
                  <a:pt x="69077" y="8819"/>
                </a:moveTo>
                <a:cubicBezTo>
                  <a:pt x="68870" y="8819"/>
                  <a:pt x="68719" y="8668"/>
                  <a:pt x="68719" y="8479"/>
                </a:cubicBezTo>
                <a:cubicBezTo>
                  <a:pt x="68719" y="8291"/>
                  <a:pt x="68870" y="8121"/>
                  <a:pt x="69077" y="8121"/>
                </a:cubicBezTo>
                <a:cubicBezTo>
                  <a:pt x="69266" y="8121"/>
                  <a:pt x="69417" y="8291"/>
                  <a:pt x="69417" y="8479"/>
                </a:cubicBezTo>
                <a:cubicBezTo>
                  <a:pt x="69417" y="8668"/>
                  <a:pt x="69266" y="8819"/>
                  <a:pt x="69077" y="8819"/>
                </a:cubicBezTo>
                <a:close/>
                <a:moveTo>
                  <a:pt x="69077" y="6859"/>
                </a:moveTo>
                <a:cubicBezTo>
                  <a:pt x="68870" y="6859"/>
                  <a:pt x="68719" y="6708"/>
                  <a:pt x="68719" y="6520"/>
                </a:cubicBezTo>
                <a:cubicBezTo>
                  <a:pt x="68719" y="6331"/>
                  <a:pt x="68870" y="6181"/>
                  <a:pt x="69077" y="6181"/>
                </a:cubicBezTo>
                <a:cubicBezTo>
                  <a:pt x="69266" y="6181"/>
                  <a:pt x="69417" y="6331"/>
                  <a:pt x="69417" y="6520"/>
                </a:cubicBezTo>
                <a:cubicBezTo>
                  <a:pt x="69417" y="6708"/>
                  <a:pt x="69266" y="6859"/>
                  <a:pt x="69077" y="6859"/>
                </a:cubicBezTo>
                <a:close/>
                <a:moveTo>
                  <a:pt x="69077" y="4880"/>
                </a:moveTo>
                <a:cubicBezTo>
                  <a:pt x="68889" y="4880"/>
                  <a:pt x="68738" y="4749"/>
                  <a:pt x="68738" y="4560"/>
                </a:cubicBezTo>
                <a:cubicBezTo>
                  <a:pt x="68738" y="4391"/>
                  <a:pt x="68889" y="4240"/>
                  <a:pt x="69077" y="4240"/>
                </a:cubicBezTo>
                <a:cubicBezTo>
                  <a:pt x="69247" y="4240"/>
                  <a:pt x="69398" y="4391"/>
                  <a:pt x="69398" y="4560"/>
                </a:cubicBezTo>
                <a:cubicBezTo>
                  <a:pt x="69398" y="4749"/>
                  <a:pt x="69247" y="4880"/>
                  <a:pt x="69077" y="4880"/>
                </a:cubicBezTo>
                <a:close/>
                <a:moveTo>
                  <a:pt x="69077" y="2921"/>
                </a:moveTo>
                <a:cubicBezTo>
                  <a:pt x="68889" y="2921"/>
                  <a:pt x="68738" y="2770"/>
                  <a:pt x="68738" y="2600"/>
                </a:cubicBezTo>
                <a:cubicBezTo>
                  <a:pt x="68738" y="2412"/>
                  <a:pt x="68889" y="2261"/>
                  <a:pt x="69077" y="2261"/>
                </a:cubicBezTo>
                <a:cubicBezTo>
                  <a:pt x="69247" y="2261"/>
                  <a:pt x="69398" y="2412"/>
                  <a:pt x="69398" y="2600"/>
                </a:cubicBezTo>
                <a:cubicBezTo>
                  <a:pt x="69398" y="2770"/>
                  <a:pt x="69247" y="2921"/>
                  <a:pt x="69077" y="2921"/>
                </a:cubicBezTo>
                <a:close/>
                <a:moveTo>
                  <a:pt x="69077" y="961"/>
                </a:moveTo>
                <a:cubicBezTo>
                  <a:pt x="68889" y="961"/>
                  <a:pt x="68738" y="810"/>
                  <a:pt x="68738" y="641"/>
                </a:cubicBezTo>
                <a:cubicBezTo>
                  <a:pt x="68738" y="452"/>
                  <a:pt x="68889" y="302"/>
                  <a:pt x="69077" y="302"/>
                </a:cubicBezTo>
                <a:cubicBezTo>
                  <a:pt x="69247" y="302"/>
                  <a:pt x="69398" y="452"/>
                  <a:pt x="69398" y="641"/>
                </a:cubicBezTo>
                <a:cubicBezTo>
                  <a:pt x="69398" y="810"/>
                  <a:pt x="69247" y="961"/>
                  <a:pt x="69077" y="961"/>
                </a:cubicBezTo>
                <a:close/>
                <a:moveTo>
                  <a:pt x="69077" y="45298"/>
                </a:moveTo>
                <a:cubicBezTo>
                  <a:pt x="69172" y="45298"/>
                  <a:pt x="69247" y="45336"/>
                  <a:pt x="69322" y="45392"/>
                </a:cubicBezTo>
                <a:cubicBezTo>
                  <a:pt x="69153" y="45599"/>
                  <a:pt x="68983" y="45826"/>
                  <a:pt x="68795" y="46033"/>
                </a:cubicBezTo>
                <a:cubicBezTo>
                  <a:pt x="68701" y="45957"/>
                  <a:pt x="68644" y="45844"/>
                  <a:pt x="68644" y="45713"/>
                </a:cubicBezTo>
                <a:cubicBezTo>
                  <a:pt x="68644" y="45486"/>
                  <a:pt x="68832" y="45298"/>
                  <a:pt x="69077" y="45298"/>
                </a:cubicBezTo>
                <a:close/>
                <a:moveTo>
                  <a:pt x="67099" y="46127"/>
                </a:moveTo>
                <a:cubicBezTo>
                  <a:pt x="66873" y="46127"/>
                  <a:pt x="66703" y="45939"/>
                  <a:pt x="66703" y="45713"/>
                </a:cubicBezTo>
                <a:cubicBezTo>
                  <a:pt x="66703" y="45486"/>
                  <a:pt x="66873" y="45298"/>
                  <a:pt x="67099" y="45298"/>
                </a:cubicBezTo>
                <a:cubicBezTo>
                  <a:pt x="67325" y="45298"/>
                  <a:pt x="67514" y="45486"/>
                  <a:pt x="67514" y="45713"/>
                </a:cubicBezTo>
                <a:cubicBezTo>
                  <a:pt x="67514" y="45939"/>
                  <a:pt x="67325" y="46127"/>
                  <a:pt x="67099" y="46127"/>
                </a:cubicBezTo>
                <a:close/>
                <a:moveTo>
                  <a:pt x="67099" y="44167"/>
                </a:moveTo>
                <a:cubicBezTo>
                  <a:pt x="66873" y="44167"/>
                  <a:pt x="66703" y="43979"/>
                  <a:pt x="66703" y="43753"/>
                </a:cubicBezTo>
                <a:cubicBezTo>
                  <a:pt x="66703" y="43527"/>
                  <a:pt x="66873" y="43338"/>
                  <a:pt x="67099" y="43338"/>
                </a:cubicBezTo>
                <a:cubicBezTo>
                  <a:pt x="67325" y="43338"/>
                  <a:pt x="67514" y="43527"/>
                  <a:pt x="67514" y="43753"/>
                </a:cubicBezTo>
                <a:cubicBezTo>
                  <a:pt x="67514" y="43979"/>
                  <a:pt x="67325" y="44167"/>
                  <a:pt x="67099" y="44167"/>
                </a:cubicBezTo>
                <a:close/>
                <a:moveTo>
                  <a:pt x="67099" y="42189"/>
                </a:moveTo>
                <a:cubicBezTo>
                  <a:pt x="66892" y="42189"/>
                  <a:pt x="66703" y="42019"/>
                  <a:pt x="66703" y="41793"/>
                </a:cubicBezTo>
                <a:cubicBezTo>
                  <a:pt x="66703" y="41567"/>
                  <a:pt x="66892" y="41398"/>
                  <a:pt x="67099" y="41398"/>
                </a:cubicBezTo>
                <a:cubicBezTo>
                  <a:pt x="67325" y="41398"/>
                  <a:pt x="67514" y="41567"/>
                  <a:pt x="67514" y="41793"/>
                </a:cubicBezTo>
                <a:cubicBezTo>
                  <a:pt x="67514" y="42019"/>
                  <a:pt x="67325" y="42189"/>
                  <a:pt x="67099" y="42189"/>
                </a:cubicBezTo>
                <a:close/>
                <a:moveTo>
                  <a:pt x="67099" y="35537"/>
                </a:moveTo>
                <a:cubicBezTo>
                  <a:pt x="67306" y="35537"/>
                  <a:pt x="67476" y="35707"/>
                  <a:pt x="67476" y="35914"/>
                </a:cubicBezTo>
                <a:cubicBezTo>
                  <a:pt x="67476" y="36122"/>
                  <a:pt x="67306" y="36291"/>
                  <a:pt x="67099" y="36291"/>
                </a:cubicBezTo>
                <a:cubicBezTo>
                  <a:pt x="66892" y="36291"/>
                  <a:pt x="66722" y="36122"/>
                  <a:pt x="66722" y="35914"/>
                </a:cubicBezTo>
                <a:cubicBezTo>
                  <a:pt x="66722" y="35707"/>
                  <a:pt x="66892" y="35537"/>
                  <a:pt x="67099" y="35537"/>
                </a:cubicBezTo>
                <a:close/>
                <a:moveTo>
                  <a:pt x="67099" y="39457"/>
                </a:moveTo>
                <a:cubicBezTo>
                  <a:pt x="67306" y="39457"/>
                  <a:pt x="67476" y="39626"/>
                  <a:pt x="67476" y="39834"/>
                </a:cubicBezTo>
                <a:cubicBezTo>
                  <a:pt x="67476" y="40041"/>
                  <a:pt x="67306" y="40192"/>
                  <a:pt x="67099" y="40192"/>
                </a:cubicBezTo>
                <a:cubicBezTo>
                  <a:pt x="66911" y="40192"/>
                  <a:pt x="66741" y="40041"/>
                  <a:pt x="66741" y="39834"/>
                </a:cubicBezTo>
                <a:cubicBezTo>
                  <a:pt x="66741" y="39626"/>
                  <a:pt x="66911" y="39457"/>
                  <a:pt x="67099" y="39457"/>
                </a:cubicBezTo>
                <a:close/>
                <a:moveTo>
                  <a:pt x="67099" y="37497"/>
                </a:moveTo>
                <a:cubicBezTo>
                  <a:pt x="67306" y="37497"/>
                  <a:pt x="67476" y="37667"/>
                  <a:pt x="67476" y="37874"/>
                </a:cubicBezTo>
                <a:cubicBezTo>
                  <a:pt x="67476" y="38081"/>
                  <a:pt x="67306" y="38251"/>
                  <a:pt x="67099" y="38251"/>
                </a:cubicBezTo>
                <a:cubicBezTo>
                  <a:pt x="66892" y="38251"/>
                  <a:pt x="66722" y="38081"/>
                  <a:pt x="66722" y="37874"/>
                </a:cubicBezTo>
                <a:cubicBezTo>
                  <a:pt x="66722" y="37667"/>
                  <a:pt x="66892" y="37497"/>
                  <a:pt x="67099" y="37497"/>
                </a:cubicBezTo>
                <a:close/>
                <a:moveTo>
                  <a:pt x="67099" y="34350"/>
                </a:moveTo>
                <a:cubicBezTo>
                  <a:pt x="66892" y="34350"/>
                  <a:pt x="66703" y="34181"/>
                  <a:pt x="66703" y="33955"/>
                </a:cubicBezTo>
                <a:cubicBezTo>
                  <a:pt x="66703" y="33729"/>
                  <a:pt x="66892" y="33540"/>
                  <a:pt x="67099" y="33540"/>
                </a:cubicBezTo>
                <a:cubicBezTo>
                  <a:pt x="67325" y="33540"/>
                  <a:pt x="67514" y="33729"/>
                  <a:pt x="67514" y="33955"/>
                </a:cubicBezTo>
                <a:cubicBezTo>
                  <a:pt x="67514" y="34181"/>
                  <a:pt x="67325" y="34350"/>
                  <a:pt x="67099" y="34350"/>
                </a:cubicBezTo>
                <a:close/>
                <a:moveTo>
                  <a:pt x="67099" y="32391"/>
                </a:moveTo>
                <a:cubicBezTo>
                  <a:pt x="66892" y="32391"/>
                  <a:pt x="66703" y="32221"/>
                  <a:pt x="66703" y="31995"/>
                </a:cubicBezTo>
                <a:cubicBezTo>
                  <a:pt x="66703" y="31769"/>
                  <a:pt x="66892" y="31581"/>
                  <a:pt x="67099" y="31581"/>
                </a:cubicBezTo>
                <a:cubicBezTo>
                  <a:pt x="67325" y="31581"/>
                  <a:pt x="67514" y="31769"/>
                  <a:pt x="67514" y="31995"/>
                </a:cubicBezTo>
                <a:cubicBezTo>
                  <a:pt x="67514" y="32221"/>
                  <a:pt x="67325" y="32391"/>
                  <a:pt x="67099" y="32391"/>
                </a:cubicBezTo>
                <a:close/>
                <a:moveTo>
                  <a:pt x="67099" y="30431"/>
                </a:moveTo>
                <a:cubicBezTo>
                  <a:pt x="66892" y="30431"/>
                  <a:pt x="66703" y="30243"/>
                  <a:pt x="66703" y="30035"/>
                </a:cubicBezTo>
                <a:cubicBezTo>
                  <a:pt x="66703" y="29809"/>
                  <a:pt x="66892" y="29640"/>
                  <a:pt x="67099" y="29640"/>
                </a:cubicBezTo>
                <a:cubicBezTo>
                  <a:pt x="67325" y="29640"/>
                  <a:pt x="67514" y="29809"/>
                  <a:pt x="67514" y="30035"/>
                </a:cubicBezTo>
                <a:cubicBezTo>
                  <a:pt x="67514" y="30243"/>
                  <a:pt x="67325" y="30431"/>
                  <a:pt x="67099" y="30431"/>
                </a:cubicBezTo>
                <a:close/>
                <a:moveTo>
                  <a:pt x="67099" y="28415"/>
                </a:moveTo>
                <a:cubicBezTo>
                  <a:pt x="66911" y="28415"/>
                  <a:pt x="66741" y="28264"/>
                  <a:pt x="66741" y="28057"/>
                </a:cubicBezTo>
                <a:cubicBezTo>
                  <a:pt x="66741" y="27869"/>
                  <a:pt x="66911" y="27699"/>
                  <a:pt x="67099" y="27699"/>
                </a:cubicBezTo>
                <a:cubicBezTo>
                  <a:pt x="67306" y="27699"/>
                  <a:pt x="67476" y="27869"/>
                  <a:pt x="67476" y="28057"/>
                </a:cubicBezTo>
                <a:cubicBezTo>
                  <a:pt x="67476" y="28264"/>
                  <a:pt x="67306" y="28415"/>
                  <a:pt x="67099" y="28415"/>
                </a:cubicBezTo>
                <a:close/>
                <a:moveTo>
                  <a:pt x="67099" y="26474"/>
                </a:moveTo>
                <a:cubicBezTo>
                  <a:pt x="66911" y="26474"/>
                  <a:pt x="66741" y="26305"/>
                  <a:pt x="66741" y="26116"/>
                </a:cubicBezTo>
                <a:cubicBezTo>
                  <a:pt x="66741" y="25909"/>
                  <a:pt x="66911" y="25739"/>
                  <a:pt x="67099" y="25739"/>
                </a:cubicBezTo>
                <a:cubicBezTo>
                  <a:pt x="67306" y="25739"/>
                  <a:pt x="67476" y="25909"/>
                  <a:pt x="67476" y="26116"/>
                </a:cubicBezTo>
                <a:cubicBezTo>
                  <a:pt x="67476" y="26305"/>
                  <a:pt x="67306" y="26474"/>
                  <a:pt x="67099" y="26474"/>
                </a:cubicBezTo>
                <a:close/>
                <a:moveTo>
                  <a:pt x="67099" y="24515"/>
                </a:moveTo>
                <a:cubicBezTo>
                  <a:pt x="66911" y="24515"/>
                  <a:pt x="66741" y="24364"/>
                  <a:pt x="66741" y="24156"/>
                </a:cubicBezTo>
                <a:cubicBezTo>
                  <a:pt x="66741" y="23949"/>
                  <a:pt x="66911" y="23780"/>
                  <a:pt x="67099" y="23780"/>
                </a:cubicBezTo>
                <a:cubicBezTo>
                  <a:pt x="67306" y="23780"/>
                  <a:pt x="67476" y="23949"/>
                  <a:pt x="67476" y="24156"/>
                </a:cubicBezTo>
                <a:cubicBezTo>
                  <a:pt x="67476" y="24364"/>
                  <a:pt x="67306" y="24515"/>
                  <a:pt x="67099" y="24515"/>
                </a:cubicBezTo>
                <a:close/>
                <a:moveTo>
                  <a:pt x="67099" y="22555"/>
                </a:moveTo>
                <a:cubicBezTo>
                  <a:pt x="66911" y="22555"/>
                  <a:pt x="66741" y="22385"/>
                  <a:pt x="66741" y="22197"/>
                </a:cubicBezTo>
                <a:cubicBezTo>
                  <a:pt x="66741" y="21990"/>
                  <a:pt x="66911" y="21820"/>
                  <a:pt x="67099" y="21820"/>
                </a:cubicBezTo>
                <a:cubicBezTo>
                  <a:pt x="67306" y="21820"/>
                  <a:pt x="67476" y="21990"/>
                  <a:pt x="67476" y="22197"/>
                </a:cubicBezTo>
                <a:cubicBezTo>
                  <a:pt x="67476" y="22385"/>
                  <a:pt x="67306" y="22555"/>
                  <a:pt x="67099" y="22555"/>
                </a:cubicBezTo>
                <a:close/>
                <a:moveTo>
                  <a:pt x="67099" y="20595"/>
                </a:moveTo>
                <a:cubicBezTo>
                  <a:pt x="66911" y="20595"/>
                  <a:pt x="66741" y="20426"/>
                  <a:pt x="66741" y="20237"/>
                </a:cubicBezTo>
                <a:cubicBezTo>
                  <a:pt x="66741" y="20030"/>
                  <a:pt x="66911" y="19879"/>
                  <a:pt x="67099" y="19879"/>
                </a:cubicBezTo>
                <a:cubicBezTo>
                  <a:pt x="67306" y="19879"/>
                  <a:pt x="67476" y="20030"/>
                  <a:pt x="67476" y="20237"/>
                </a:cubicBezTo>
                <a:cubicBezTo>
                  <a:pt x="67476" y="20426"/>
                  <a:pt x="67306" y="20595"/>
                  <a:pt x="67099" y="20595"/>
                </a:cubicBezTo>
                <a:close/>
                <a:moveTo>
                  <a:pt x="67099" y="10759"/>
                </a:moveTo>
                <a:cubicBezTo>
                  <a:pt x="66929" y="10759"/>
                  <a:pt x="66779" y="10609"/>
                  <a:pt x="66779" y="10420"/>
                </a:cubicBezTo>
                <a:cubicBezTo>
                  <a:pt x="66779" y="10251"/>
                  <a:pt x="66929" y="10100"/>
                  <a:pt x="67099" y="10100"/>
                </a:cubicBezTo>
                <a:cubicBezTo>
                  <a:pt x="67287" y="10100"/>
                  <a:pt x="67438" y="10251"/>
                  <a:pt x="67438" y="10420"/>
                </a:cubicBezTo>
                <a:cubicBezTo>
                  <a:pt x="67438" y="10609"/>
                  <a:pt x="67287" y="10759"/>
                  <a:pt x="67099" y="10759"/>
                </a:cubicBezTo>
                <a:close/>
                <a:moveTo>
                  <a:pt x="67099" y="12700"/>
                </a:moveTo>
                <a:cubicBezTo>
                  <a:pt x="66929" y="12700"/>
                  <a:pt x="66779" y="12568"/>
                  <a:pt x="66779" y="12380"/>
                </a:cubicBezTo>
                <a:cubicBezTo>
                  <a:pt x="66779" y="12210"/>
                  <a:pt x="66929" y="12060"/>
                  <a:pt x="67099" y="12060"/>
                </a:cubicBezTo>
                <a:cubicBezTo>
                  <a:pt x="67287" y="12060"/>
                  <a:pt x="67438" y="12210"/>
                  <a:pt x="67438" y="12380"/>
                </a:cubicBezTo>
                <a:cubicBezTo>
                  <a:pt x="67438" y="12568"/>
                  <a:pt x="67287" y="12700"/>
                  <a:pt x="67099" y="12700"/>
                </a:cubicBezTo>
                <a:close/>
                <a:moveTo>
                  <a:pt x="67099" y="14019"/>
                </a:moveTo>
                <a:cubicBezTo>
                  <a:pt x="67287" y="14019"/>
                  <a:pt x="67438" y="14170"/>
                  <a:pt x="67438" y="14339"/>
                </a:cubicBezTo>
                <a:cubicBezTo>
                  <a:pt x="67438" y="14528"/>
                  <a:pt x="67287" y="14679"/>
                  <a:pt x="67099" y="14679"/>
                </a:cubicBezTo>
                <a:cubicBezTo>
                  <a:pt x="66929" y="14679"/>
                  <a:pt x="66779" y="14528"/>
                  <a:pt x="66779" y="14339"/>
                </a:cubicBezTo>
                <a:cubicBezTo>
                  <a:pt x="66779" y="14170"/>
                  <a:pt x="66929" y="14019"/>
                  <a:pt x="67099" y="14019"/>
                </a:cubicBezTo>
                <a:close/>
                <a:moveTo>
                  <a:pt x="67099" y="17938"/>
                </a:moveTo>
                <a:cubicBezTo>
                  <a:pt x="67287" y="17938"/>
                  <a:pt x="67438" y="18089"/>
                  <a:pt x="67438" y="18278"/>
                </a:cubicBezTo>
                <a:cubicBezTo>
                  <a:pt x="67438" y="18466"/>
                  <a:pt x="67287" y="18617"/>
                  <a:pt x="67099" y="18617"/>
                </a:cubicBezTo>
                <a:cubicBezTo>
                  <a:pt x="66929" y="18617"/>
                  <a:pt x="66779" y="18466"/>
                  <a:pt x="66779" y="18278"/>
                </a:cubicBezTo>
                <a:cubicBezTo>
                  <a:pt x="66779" y="18089"/>
                  <a:pt x="66929" y="17938"/>
                  <a:pt x="67099" y="17938"/>
                </a:cubicBezTo>
                <a:close/>
                <a:moveTo>
                  <a:pt x="67099" y="15979"/>
                </a:moveTo>
                <a:cubicBezTo>
                  <a:pt x="67287" y="15979"/>
                  <a:pt x="67438" y="16130"/>
                  <a:pt x="67438" y="16318"/>
                </a:cubicBezTo>
                <a:cubicBezTo>
                  <a:pt x="67438" y="16488"/>
                  <a:pt x="67287" y="16638"/>
                  <a:pt x="67099" y="16638"/>
                </a:cubicBezTo>
                <a:cubicBezTo>
                  <a:pt x="66929" y="16638"/>
                  <a:pt x="66779" y="16488"/>
                  <a:pt x="66779" y="16318"/>
                </a:cubicBezTo>
                <a:cubicBezTo>
                  <a:pt x="66779" y="16130"/>
                  <a:pt x="66929" y="15979"/>
                  <a:pt x="67099" y="15979"/>
                </a:cubicBezTo>
                <a:close/>
                <a:moveTo>
                  <a:pt x="67099" y="8819"/>
                </a:moveTo>
                <a:cubicBezTo>
                  <a:pt x="66911" y="8819"/>
                  <a:pt x="66760" y="8668"/>
                  <a:pt x="66760" y="8461"/>
                </a:cubicBezTo>
                <a:cubicBezTo>
                  <a:pt x="66760" y="8272"/>
                  <a:pt x="66911" y="8121"/>
                  <a:pt x="67099" y="8121"/>
                </a:cubicBezTo>
                <a:cubicBezTo>
                  <a:pt x="67287" y="8121"/>
                  <a:pt x="67457" y="8272"/>
                  <a:pt x="67457" y="8461"/>
                </a:cubicBezTo>
                <a:cubicBezTo>
                  <a:pt x="67457" y="8649"/>
                  <a:pt x="67287" y="8819"/>
                  <a:pt x="67099" y="8819"/>
                </a:cubicBezTo>
                <a:close/>
                <a:moveTo>
                  <a:pt x="67099" y="6181"/>
                </a:moveTo>
                <a:cubicBezTo>
                  <a:pt x="67287" y="6181"/>
                  <a:pt x="67438" y="6331"/>
                  <a:pt x="67438" y="6520"/>
                </a:cubicBezTo>
                <a:cubicBezTo>
                  <a:pt x="67438" y="6689"/>
                  <a:pt x="67287" y="6840"/>
                  <a:pt x="67099" y="6840"/>
                </a:cubicBezTo>
                <a:cubicBezTo>
                  <a:pt x="66929" y="6840"/>
                  <a:pt x="66779" y="6689"/>
                  <a:pt x="66779" y="6520"/>
                </a:cubicBezTo>
                <a:cubicBezTo>
                  <a:pt x="66779" y="6331"/>
                  <a:pt x="66929" y="6181"/>
                  <a:pt x="67099" y="6181"/>
                </a:cubicBezTo>
                <a:close/>
                <a:moveTo>
                  <a:pt x="67099" y="4899"/>
                </a:moveTo>
                <a:cubicBezTo>
                  <a:pt x="66911" y="4899"/>
                  <a:pt x="66760" y="4730"/>
                  <a:pt x="66760" y="4541"/>
                </a:cubicBezTo>
                <a:cubicBezTo>
                  <a:pt x="66760" y="4353"/>
                  <a:pt x="66911" y="4202"/>
                  <a:pt x="67099" y="4202"/>
                </a:cubicBezTo>
                <a:cubicBezTo>
                  <a:pt x="67287" y="4202"/>
                  <a:pt x="67457" y="4353"/>
                  <a:pt x="67457" y="4541"/>
                </a:cubicBezTo>
                <a:cubicBezTo>
                  <a:pt x="67457" y="4730"/>
                  <a:pt x="67287" y="4899"/>
                  <a:pt x="67099" y="4899"/>
                </a:cubicBezTo>
                <a:close/>
                <a:moveTo>
                  <a:pt x="67099" y="2921"/>
                </a:moveTo>
                <a:cubicBezTo>
                  <a:pt x="66929" y="2921"/>
                  <a:pt x="66779" y="2770"/>
                  <a:pt x="66779" y="2582"/>
                </a:cubicBezTo>
                <a:cubicBezTo>
                  <a:pt x="66779" y="2412"/>
                  <a:pt x="66929" y="2261"/>
                  <a:pt x="67099" y="2261"/>
                </a:cubicBezTo>
                <a:cubicBezTo>
                  <a:pt x="67287" y="2261"/>
                  <a:pt x="67438" y="2412"/>
                  <a:pt x="67438" y="2582"/>
                </a:cubicBezTo>
                <a:cubicBezTo>
                  <a:pt x="67438" y="2770"/>
                  <a:pt x="67287" y="2921"/>
                  <a:pt x="67099" y="2921"/>
                </a:cubicBezTo>
                <a:close/>
                <a:moveTo>
                  <a:pt x="67118" y="923"/>
                </a:moveTo>
                <a:cubicBezTo>
                  <a:pt x="66948" y="923"/>
                  <a:pt x="66816" y="792"/>
                  <a:pt x="66816" y="622"/>
                </a:cubicBezTo>
                <a:cubicBezTo>
                  <a:pt x="66816" y="471"/>
                  <a:pt x="66948" y="339"/>
                  <a:pt x="67118" y="339"/>
                </a:cubicBezTo>
                <a:cubicBezTo>
                  <a:pt x="67287" y="339"/>
                  <a:pt x="67419" y="471"/>
                  <a:pt x="67419" y="622"/>
                </a:cubicBezTo>
                <a:cubicBezTo>
                  <a:pt x="67419" y="792"/>
                  <a:pt x="67287" y="923"/>
                  <a:pt x="67118" y="923"/>
                </a:cubicBezTo>
                <a:close/>
                <a:moveTo>
                  <a:pt x="67118" y="47201"/>
                </a:moveTo>
                <a:cubicBezTo>
                  <a:pt x="67287" y="47201"/>
                  <a:pt x="67438" y="47314"/>
                  <a:pt x="67514" y="47465"/>
                </a:cubicBezTo>
                <a:cubicBezTo>
                  <a:pt x="67325" y="47672"/>
                  <a:pt x="67118" y="47879"/>
                  <a:pt x="66929" y="48087"/>
                </a:cubicBezTo>
                <a:cubicBezTo>
                  <a:pt x="66760" y="48011"/>
                  <a:pt x="66647" y="47861"/>
                  <a:pt x="66647" y="47672"/>
                </a:cubicBezTo>
                <a:cubicBezTo>
                  <a:pt x="66647" y="47427"/>
                  <a:pt x="66854" y="47201"/>
                  <a:pt x="67099" y="47201"/>
                </a:cubicBezTo>
                <a:close/>
                <a:moveTo>
                  <a:pt x="65139" y="48124"/>
                </a:moveTo>
                <a:cubicBezTo>
                  <a:pt x="64894" y="48124"/>
                  <a:pt x="64687" y="47917"/>
                  <a:pt x="64687" y="47653"/>
                </a:cubicBezTo>
                <a:cubicBezTo>
                  <a:pt x="64687" y="47408"/>
                  <a:pt x="64894" y="47201"/>
                  <a:pt x="65139" y="47201"/>
                </a:cubicBezTo>
                <a:cubicBezTo>
                  <a:pt x="65403" y="47201"/>
                  <a:pt x="65610" y="47408"/>
                  <a:pt x="65610" y="47653"/>
                </a:cubicBezTo>
                <a:cubicBezTo>
                  <a:pt x="65610" y="47917"/>
                  <a:pt x="65403" y="48124"/>
                  <a:pt x="65139" y="48124"/>
                </a:cubicBezTo>
                <a:close/>
                <a:moveTo>
                  <a:pt x="65139" y="46146"/>
                </a:moveTo>
                <a:cubicBezTo>
                  <a:pt x="64894" y="46146"/>
                  <a:pt x="64706" y="45939"/>
                  <a:pt x="64706" y="45713"/>
                </a:cubicBezTo>
                <a:cubicBezTo>
                  <a:pt x="64706" y="45468"/>
                  <a:pt x="64913" y="45279"/>
                  <a:pt x="65139" y="45279"/>
                </a:cubicBezTo>
                <a:cubicBezTo>
                  <a:pt x="65384" y="45279"/>
                  <a:pt x="65573" y="45468"/>
                  <a:pt x="65573" y="45713"/>
                </a:cubicBezTo>
                <a:cubicBezTo>
                  <a:pt x="65573" y="45939"/>
                  <a:pt x="65384" y="46146"/>
                  <a:pt x="65139" y="46146"/>
                </a:cubicBezTo>
                <a:close/>
                <a:moveTo>
                  <a:pt x="65139" y="44167"/>
                </a:moveTo>
                <a:cubicBezTo>
                  <a:pt x="64913" y="44167"/>
                  <a:pt x="64725" y="43979"/>
                  <a:pt x="64725" y="43753"/>
                </a:cubicBezTo>
                <a:cubicBezTo>
                  <a:pt x="64725" y="43527"/>
                  <a:pt x="64913" y="43338"/>
                  <a:pt x="65139" y="43338"/>
                </a:cubicBezTo>
                <a:cubicBezTo>
                  <a:pt x="65384" y="43338"/>
                  <a:pt x="65573" y="43527"/>
                  <a:pt x="65573" y="43753"/>
                </a:cubicBezTo>
                <a:cubicBezTo>
                  <a:pt x="65573" y="43979"/>
                  <a:pt x="65384" y="44167"/>
                  <a:pt x="65139" y="44167"/>
                </a:cubicBezTo>
                <a:close/>
                <a:moveTo>
                  <a:pt x="65139" y="29621"/>
                </a:moveTo>
                <a:cubicBezTo>
                  <a:pt x="65365" y="29621"/>
                  <a:pt x="65554" y="29809"/>
                  <a:pt x="65554" y="30035"/>
                </a:cubicBezTo>
                <a:cubicBezTo>
                  <a:pt x="65554" y="30243"/>
                  <a:pt x="65365" y="30431"/>
                  <a:pt x="65139" y="30431"/>
                </a:cubicBezTo>
                <a:cubicBezTo>
                  <a:pt x="64932" y="30431"/>
                  <a:pt x="64744" y="30243"/>
                  <a:pt x="64744" y="30035"/>
                </a:cubicBezTo>
                <a:cubicBezTo>
                  <a:pt x="64744" y="29809"/>
                  <a:pt x="64932" y="29621"/>
                  <a:pt x="65139" y="29621"/>
                </a:cubicBezTo>
                <a:close/>
                <a:moveTo>
                  <a:pt x="65139" y="31581"/>
                </a:moveTo>
                <a:cubicBezTo>
                  <a:pt x="65365" y="31581"/>
                  <a:pt x="65554" y="31769"/>
                  <a:pt x="65554" y="31976"/>
                </a:cubicBezTo>
                <a:cubicBezTo>
                  <a:pt x="65554" y="32202"/>
                  <a:pt x="65365" y="32372"/>
                  <a:pt x="65139" y="32372"/>
                </a:cubicBezTo>
                <a:cubicBezTo>
                  <a:pt x="64932" y="32372"/>
                  <a:pt x="64744" y="32202"/>
                  <a:pt x="64744" y="31976"/>
                </a:cubicBezTo>
                <a:cubicBezTo>
                  <a:pt x="64744" y="31769"/>
                  <a:pt x="64932" y="31581"/>
                  <a:pt x="65139" y="31581"/>
                </a:cubicBezTo>
                <a:close/>
                <a:moveTo>
                  <a:pt x="65139" y="33559"/>
                </a:moveTo>
                <a:cubicBezTo>
                  <a:pt x="65365" y="33559"/>
                  <a:pt x="65554" y="33729"/>
                  <a:pt x="65554" y="33955"/>
                </a:cubicBezTo>
                <a:cubicBezTo>
                  <a:pt x="65554" y="34162"/>
                  <a:pt x="65365" y="34350"/>
                  <a:pt x="65139" y="34350"/>
                </a:cubicBezTo>
                <a:cubicBezTo>
                  <a:pt x="64932" y="34350"/>
                  <a:pt x="64744" y="34162"/>
                  <a:pt x="64744" y="33955"/>
                </a:cubicBezTo>
                <a:cubicBezTo>
                  <a:pt x="64744" y="33729"/>
                  <a:pt x="64932" y="33559"/>
                  <a:pt x="65139" y="33559"/>
                </a:cubicBezTo>
                <a:close/>
                <a:moveTo>
                  <a:pt x="65139" y="35519"/>
                </a:moveTo>
                <a:cubicBezTo>
                  <a:pt x="65365" y="35519"/>
                  <a:pt x="65554" y="35688"/>
                  <a:pt x="65554" y="35914"/>
                </a:cubicBezTo>
                <a:cubicBezTo>
                  <a:pt x="65554" y="36122"/>
                  <a:pt x="65365" y="36310"/>
                  <a:pt x="65139" y="36310"/>
                </a:cubicBezTo>
                <a:cubicBezTo>
                  <a:pt x="64932" y="36310"/>
                  <a:pt x="64744" y="36122"/>
                  <a:pt x="64744" y="35914"/>
                </a:cubicBezTo>
                <a:cubicBezTo>
                  <a:pt x="64744" y="35688"/>
                  <a:pt x="64932" y="35519"/>
                  <a:pt x="65139" y="35519"/>
                </a:cubicBezTo>
                <a:close/>
                <a:moveTo>
                  <a:pt x="65139" y="42189"/>
                </a:moveTo>
                <a:cubicBezTo>
                  <a:pt x="64932" y="42189"/>
                  <a:pt x="64744" y="42001"/>
                  <a:pt x="64744" y="41793"/>
                </a:cubicBezTo>
                <a:cubicBezTo>
                  <a:pt x="64744" y="41567"/>
                  <a:pt x="64932" y="41398"/>
                  <a:pt x="65139" y="41398"/>
                </a:cubicBezTo>
                <a:cubicBezTo>
                  <a:pt x="65365" y="41398"/>
                  <a:pt x="65554" y="41567"/>
                  <a:pt x="65554" y="41793"/>
                </a:cubicBezTo>
                <a:cubicBezTo>
                  <a:pt x="65554" y="42001"/>
                  <a:pt x="65365" y="42189"/>
                  <a:pt x="65139" y="42189"/>
                </a:cubicBezTo>
                <a:close/>
                <a:moveTo>
                  <a:pt x="65139" y="39457"/>
                </a:moveTo>
                <a:cubicBezTo>
                  <a:pt x="65347" y="39457"/>
                  <a:pt x="65516" y="39626"/>
                  <a:pt x="65516" y="39834"/>
                </a:cubicBezTo>
                <a:cubicBezTo>
                  <a:pt x="65516" y="40041"/>
                  <a:pt x="65347" y="40192"/>
                  <a:pt x="65139" y="40192"/>
                </a:cubicBezTo>
                <a:cubicBezTo>
                  <a:pt x="64932" y="40192"/>
                  <a:pt x="64781" y="40041"/>
                  <a:pt x="64781" y="39834"/>
                </a:cubicBezTo>
                <a:cubicBezTo>
                  <a:pt x="64781" y="39626"/>
                  <a:pt x="64932" y="39457"/>
                  <a:pt x="65139" y="39457"/>
                </a:cubicBezTo>
                <a:close/>
                <a:moveTo>
                  <a:pt x="65139" y="37497"/>
                </a:moveTo>
                <a:cubicBezTo>
                  <a:pt x="65347" y="37497"/>
                  <a:pt x="65535" y="37667"/>
                  <a:pt x="65535" y="37874"/>
                </a:cubicBezTo>
                <a:cubicBezTo>
                  <a:pt x="65535" y="38081"/>
                  <a:pt x="65347" y="38251"/>
                  <a:pt x="65139" y="38251"/>
                </a:cubicBezTo>
                <a:cubicBezTo>
                  <a:pt x="64932" y="38251"/>
                  <a:pt x="64762" y="38081"/>
                  <a:pt x="64762" y="37874"/>
                </a:cubicBezTo>
                <a:cubicBezTo>
                  <a:pt x="64762" y="37667"/>
                  <a:pt x="64932" y="37497"/>
                  <a:pt x="65139" y="37497"/>
                </a:cubicBezTo>
                <a:close/>
                <a:moveTo>
                  <a:pt x="65139" y="28471"/>
                </a:moveTo>
                <a:cubicBezTo>
                  <a:pt x="64913" y="28471"/>
                  <a:pt x="64744" y="28283"/>
                  <a:pt x="64744" y="28076"/>
                </a:cubicBezTo>
                <a:cubicBezTo>
                  <a:pt x="64744" y="27850"/>
                  <a:pt x="64913" y="27661"/>
                  <a:pt x="65139" y="27661"/>
                </a:cubicBezTo>
                <a:cubicBezTo>
                  <a:pt x="65365" y="27661"/>
                  <a:pt x="65554" y="27850"/>
                  <a:pt x="65554" y="28076"/>
                </a:cubicBezTo>
                <a:cubicBezTo>
                  <a:pt x="65554" y="28283"/>
                  <a:pt x="65365" y="28471"/>
                  <a:pt x="65139" y="28471"/>
                </a:cubicBezTo>
                <a:close/>
                <a:moveTo>
                  <a:pt x="65139" y="26493"/>
                </a:moveTo>
                <a:cubicBezTo>
                  <a:pt x="64932" y="26493"/>
                  <a:pt x="64781" y="26323"/>
                  <a:pt x="64781" y="26116"/>
                </a:cubicBezTo>
                <a:cubicBezTo>
                  <a:pt x="64781" y="25909"/>
                  <a:pt x="64932" y="25739"/>
                  <a:pt x="65139" y="25739"/>
                </a:cubicBezTo>
                <a:cubicBezTo>
                  <a:pt x="65347" y="25739"/>
                  <a:pt x="65516" y="25909"/>
                  <a:pt x="65516" y="26116"/>
                </a:cubicBezTo>
                <a:cubicBezTo>
                  <a:pt x="65516" y="26323"/>
                  <a:pt x="65347" y="26493"/>
                  <a:pt x="65139" y="26493"/>
                </a:cubicBezTo>
                <a:close/>
                <a:moveTo>
                  <a:pt x="65139" y="24533"/>
                </a:moveTo>
                <a:cubicBezTo>
                  <a:pt x="64932" y="24533"/>
                  <a:pt x="64781" y="24364"/>
                  <a:pt x="64781" y="24156"/>
                </a:cubicBezTo>
                <a:cubicBezTo>
                  <a:pt x="64781" y="23949"/>
                  <a:pt x="64932" y="23780"/>
                  <a:pt x="65139" y="23780"/>
                </a:cubicBezTo>
                <a:cubicBezTo>
                  <a:pt x="65347" y="23780"/>
                  <a:pt x="65516" y="23949"/>
                  <a:pt x="65516" y="24156"/>
                </a:cubicBezTo>
                <a:cubicBezTo>
                  <a:pt x="65516" y="24364"/>
                  <a:pt x="65347" y="24533"/>
                  <a:pt x="65139" y="24533"/>
                </a:cubicBezTo>
                <a:close/>
                <a:moveTo>
                  <a:pt x="65139" y="22555"/>
                </a:moveTo>
                <a:cubicBezTo>
                  <a:pt x="64932" y="22555"/>
                  <a:pt x="64781" y="22385"/>
                  <a:pt x="64781" y="22197"/>
                </a:cubicBezTo>
                <a:cubicBezTo>
                  <a:pt x="64781" y="21990"/>
                  <a:pt x="64932" y="21820"/>
                  <a:pt x="65139" y="21820"/>
                </a:cubicBezTo>
                <a:cubicBezTo>
                  <a:pt x="65347" y="21820"/>
                  <a:pt x="65497" y="21990"/>
                  <a:pt x="65497" y="22197"/>
                </a:cubicBezTo>
                <a:cubicBezTo>
                  <a:pt x="65497" y="22385"/>
                  <a:pt x="65347" y="22555"/>
                  <a:pt x="65139" y="22555"/>
                </a:cubicBezTo>
                <a:close/>
                <a:moveTo>
                  <a:pt x="65139" y="20576"/>
                </a:moveTo>
                <a:cubicBezTo>
                  <a:pt x="64951" y="20576"/>
                  <a:pt x="64800" y="20426"/>
                  <a:pt x="64800" y="20237"/>
                </a:cubicBezTo>
                <a:cubicBezTo>
                  <a:pt x="64800" y="20030"/>
                  <a:pt x="64951" y="19879"/>
                  <a:pt x="65139" y="19879"/>
                </a:cubicBezTo>
                <a:cubicBezTo>
                  <a:pt x="65328" y="19879"/>
                  <a:pt x="65497" y="20030"/>
                  <a:pt x="65497" y="20237"/>
                </a:cubicBezTo>
                <a:cubicBezTo>
                  <a:pt x="65497" y="20426"/>
                  <a:pt x="65328" y="20576"/>
                  <a:pt x="65139" y="20576"/>
                </a:cubicBezTo>
                <a:close/>
                <a:moveTo>
                  <a:pt x="65139" y="18598"/>
                </a:moveTo>
                <a:cubicBezTo>
                  <a:pt x="64970" y="18598"/>
                  <a:pt x="64819" y="18447"/>
                  <a:pt x="64819" y="18278"/>
                </a:cubicBezTo>
                <a:cubicBezTo>
                  <a:pt x="64819" y="18089"/>
                  <a:pt x="64970" y="17938"/>
                  <a:pt x="65139" y="17938"/>
                </a:cubicBezTo>
                <a:cubicBezTo>
                  <a:pt x="65328" y="17938"/>
                  <a:pt x="65478" y="18089"/>
                  <a:pt x="65478" y="18278"/>
                </a:cubicBezTo>
                <a:cubicBezTo>
                  <a:pt x="65478" y="18447"/>
                  <a:pt x="65328" y="18598"/>
                  <a:pt x="65139" y="18598"/>
                </a:cubicBezTo>
                <a:close/>
                <a:moveTo>
                  <a:pt x="65139" y="16638"/>
                </a:moveTo>
                <a:cubicBezTo>
                  <a:pt x="64970" y="16638"/>
                  <a:pt x="64819" y="16488"/>
                  <a:pt x="64819" y="16318"/>
                </a:cubicBezTo>
                <a:cubicBezTo>
                  <a:pt x="64819" y="16130"/>
                  <a:pt x="64970" y="15979"/>
                  <a:pt x="65139" y="15979"/>
                </a:cubicBezTo>
                <a:cubicBezTo>
                  <a:pt x="65328" y="15979"/>
                  <a:pt x="65478" y="16130"/>
                  <a:pt x="65478" y="16318"/>
                </a:cubicBezTo>
                <a:cubicBezTo>
                  <a:pt x="65478" y="16488"/>
                  <a:pt x="65328" y="16638"/>
                  <a:pt x="65139" y="16638"/>
                </a:cubicBezTo>
                <a:close/>
                <a:moveTo>
                  <a:pt x="65139" y="14679"/>
                </a:moveTo>
                <a:cubicBezTo>
                  <a:pt x="64970" y="14679"/>
                  <a:pt x="64819" y="14528"/>
                  <a:pt x="64819" y="14339"/>
                </a:cubicBezTo>
                <a:cubicBezTo>
                  <a:pt x="64819" y="14151"/>
                  <a:pt x="64970" y="14000"/>
                  <a:pt x="65139" y="14000"/>
                </a:cubicBezTo>
                <a:cubicBezTo>
                  <a:pt x="65328" y="14000"/>
                  <a:pt x="65478" y="14151"/>
                  <a:pt x="65478" y="14339"/>
                </a:cubicBezTo>
                <a:cubicBezTo>
                  <a:pt x="65478" y="14528"/>
                  <a:pt x="65328" y="14679"/>
                  <a:pt x="65139" y="14679"/>
                </a:cubicBezTo>
                <a:close/>
                <a:moveTo>
                  <a:pt x="65139" y="8140"/>
                </a:moveTo>
                <a:cubicBezTo>
                  <a:pt x="65328" y="8140"/>
                  <a:pt x="65478" y="8291"/>
                  <a:pt x="65478" y="8461"/>
                </a:cubicBezTo>
                <a:cubicBezTo>
                  <a:pt x="65478" y="8649"/>
                  <a:pt x="65328" y="8781"/>
                  <a:pt x="65139" y="8781"/>
                </a:cubicBezTo>
                <a:cubicBezTo>
                  <a:pt x="64970" y="8781"/>
                  <a:pt x="64819" y="8649"/>
                  <a:pt x="64819" y="8461"/>
                </a:cubicBezTo>
                <a:cubicBezTo>
                  <a:pt x="64819" y="8291"/>
                  <a:pt x="64970" y="8140"/>
                  <a:pt x="65139" y="8140"/>
                </a:cubicBezTo>
                <a:close/>
                <a:moveTo>
                  <a:pt x="65460" y="12380"/>
                </a:moveTo>
                <a:cubicBezTo>
                  <a:pt x="65460" y="12568"/>
                  <a:pt x="65309" y="12700"/>
                  <a:pt x="65139" y="12700"/>
                </a:cubicBezTo>
                <a:cubicBezTo>
                  <a:pt x="64970" y="12700"/>
                  <a:pt x="64819" y="12568"/>
                  <a:pt x="64819" y="12380"/>
                </a:cubicBezTo>
                <a:cubicBezTo>
                  <a:pt x="64819" y="12210"/>
                  <a:pt x="64970" y="12060"/>
                  <a:pt x="65139" y="12060"/>
                </a:cubicBezTo>
                <a:cubicBezTo>
                  <a:pt x="65309" y="12060"/>
                  <a:pt x="65460" y="12210"/>
                  <a:pt x="65460" y="12380"/>
                </a:cubicBezTo>
                <a:close/>
                <a:moveTo>
                  <a:pt x="65139" y="10100"/>
                </a:moveTo>
                <a:cubicBezTo>
                  <a:pt x="65328" y="10100"/>
                  <a:pt x="65478" y="10251"/>
                  <a:pt x="65478" y="10420"/>
                </a:cubicBezTo>
                <a:cubicBezTo>
                  <a:pt x="65478" y="10609"/>
                  <a:pt x="65328" y="10759"/>
                  <a:pt x="65139" y="10759"/>
                </a:cubicBezTo>
                <a:cubicBezTo>
                  <a:pt x="64970" y="10759"/>
                  <a:pt x="64819" y="10609"/>
                  <a:pt x="64819" y="10420"/>
                </a:cubicBezTo>
                <a:cubicBezTo>
                  <a:pt x="64819" y="10251"/>
                  <a:pt x="64970" y="10100"/>
                  <a:pt x="65139" y="10100"/>
                </a:cubicBezTo>
                <a:close/>
                <a:moveTo>
                  <a:pt x="65139" y="6859"/>
                </a:moveTo>
                <a:cubicBezTo>
                  <a:pt x="64951" y="6859"/>
                  <a:pt x="64800" y="6689"/>
                  <a:pt x="64800" y="6501"/>
                </a:cubicBezTo>
                <a:cubicBezTo>
                  <a:pt x="64800" y="6312"/>
                  <a:pt x="64951" y="6162"/>
                  <a:pt x="65139" y="6162"/>
                </a:cubicBezTo>
                <a:cubicBezTo>
                  <a:pt x="65328" y="6162"/>
                  <a:pt x="65478" y="6312"/>
                  <a:pt x="65478" y="6501"/>
                </a:cubicBezTo>
                <a:cubicBezTo>
                  <a:pt x="65478" y="6689"/>
                  <a:pt x="65328" y="6859"/>
                  <a:pt x="65139" y="6859"/>
                </a:cubicBezTo>
                <a:close/>
                <a:moveTo>
                  <a:pt x="65139" y="4880"/>
                </a:moveTo>
                <a:cubicBezTo>
                  <a:pt x="64951" y="4880"/>
                  <a:pt x="64800" y="4730"/>
                  <a:pt x="64800" y="4541"/>
                </a:cubicBezTo>
                <a:cubicBezTo>
                  <a:pt x="64800" y="4353"/>
                  <a:pt x="64951" y="4202"/>
                  <a:pt x="65139" y="4202"/>
                </a:cubicBezTo>
                <a:cubicBezTo>
                  <a:pt x="65328" y="4202"/>
                  <a:pt x="65478" y="4353"/>
                  <a:pt x="65478" y="4541"/>
                </a:cubicBezTo>
                <a:cubicBezTo>
                  <a:pt x="65478" y="4730"/>
                  <a:pt x="65328" y="4880"/>
                  <a:pt x="65139" y="4880"/>
                </a:cubicBezTo>
                <a:close/>
                <a:moveTo>
                  <a:pt x="65139" y="2883"/>
                </a:moveTo>
                <a:cubicBezTo>
                  <a:pt x="64970" y="2883"/>
                  <a:pt x="64838" y="2751"/>
                  <a:pt x="64838" y="2582"/>
                </a:cubicBezTo>
                <a:cubicBezTo>
                  <a:pt x="64838" y="2431"/>
                  <a:pt x="64970" y="2299"/>
                  <a:pt x="65139" y="2299"/>
                </a:cubicBezTo>
                <a:cubicBezTo>
                  <a:pt x="65309" y="2299"/>
                  <a:pt x="65441" y="2431"/>
                  <a:pt x="65441" y="2582"/>
                </a:cubicBezTo>
                <a:cubicBezTo>
                  <a:pt x="65441" y="2751"/>
                  <a:pt x="65309" y="2883"/>
                  <a:pt x="65139" y="2883"/>
                </a:cubicBezTo>
                <a:close/>
                <a:moveTo>
                  <a:pt x="65139" y="923"/>
                </a:moveTo>
                <a:cubicBezTo>
                  <a:pt x="64970" y="923"/>
                  <a:pt x="64838" y="792"/>
                  <a:pt x="64838" y="622"/>
                </a:cubicBezTo>
                <a:cubicBezTo>
                  <a:pt x="64838" y="452"/>
                  <a:pt x="64970" y="321"/>
                  <a:pt x="65139" y="321"/>
                </a:cubicBezTo>
                <a:cubicBezTo>
                  <a:pt x="65309" y="321"/>
                  <a:pt x="65441" y="471"/>
                  <a:pt x="65441" y="622"/>
                </a:cubicBezTo>
                <a:cubicBezTo>
                  <a:pt x="65441" y="792"/>
                  <a:pt x="65309" y="923"/>
                  <a:pt x="65139" y="923"/>
                </a:cubicBezTo>
                <a:close/>
                <a:moveTo>
                  <a:pt x="63180" y="50084"/>
                </a:moveTo>
                <a:cubicBezTo>
                  <a:pt x="62935" y="50084"/>
                  <a:pt x="62727" y="49877"/>
                  <a:pt x="62727" y="49632"/>
                </a:cubicBezTo>
                <a:cubicBezTo>
                  <a:pt x="62727" y="49368"/>
                  <a:pt x="62935" y="49161"/>
                  <a:pt x="63180" y="49161"/>
                </a:cubicBezTo>
                <a:cubicBezTo>
                  <a:pt x="63443" y="49161"/>
                  <a:pt x="63651" y="49368"/>
                  <a:pt x="63651" y="49632"/>
                </a:cubicBezTo>
                <a:cubicBezTo>
                  <a:pt x="63651" y="49877"/>
                  <a:pt x="63443" y="50084"/>
                  <a:pt x="63180" y="50084"/>
                </a:cubicBezTo>
                <a:close/>
                <a:moveTo>
                  <a:pt x="63180" y="48124"/>
                </a:moveTo>
                <a:cubicBezTo>
                  <a:pt x="62935" y="48124"/>
                  <a:pt x="62727" y="47917"/>
                  <a:pt x="62727" y="47653"/>
                </a:cubicBezTo>
                <a:cubicBezTo>
                  <a:pt x="62727" y="47408"/>
                  <a:pt x="62935" y="47201"/>
                  <a:pt x="63180" y="47201"/>
                </a:cubicBezTo>
                <a:cubicBezTo>
                  <a:pt x="63443" y="47201"/>
                  <a:pt x="63651" y="47408"/>
                  <a:pt x="63651" y="47653"/>
                </a:cubicBezTo>
                <a:cubicBezTo>
                  <a:pt x="63651" y="47917"/>
                  <a:pt x="63443" y="48124"/>
                  <a:pt x="63180" y="48124"/>
                </a:cubicBezTo>
                <a:close/>
                <a:moveTo>
                  <a:pt x="63180" y="46127"/>
                </a:moveTo>
                <a:cubicBezTo>
                  <a:pt x="62935" y="46127"/>
                  <a:pt x="62746" y="45939"/>
                  <a:pt x="62746" y="45694"/>
                </a:cubicBezTo>
                <a:cubicBezTo>
                  <a:pt x="62746" y="45468"/>
                  <a:pt x="62935" y="45260"/>
                  <a:pt x="63180" y="45260"/>
                </a:cubicBezTo>
                <a:cubicBezTo>
                  <a:pt x="63425" y="45260"/>
                  <a:pt x="63632" y="45468"/>
                  <a:pt x="63632" y="45694"/>
                </a:cubicBezTo>
                <a:cubicBezTo>
                  <a:pt x="63632" y="45939"/>
                  <a:pt x="63425" y="46127"/>
                  <a:pt x="63180" y="46127"/>
                </a:cubicBezTo>
                <a:close/>
                <a:moveTo>
                  <a:pt x="63180" y="44186"/>
                </a:moveTo>
                <a:cubicBezTo>
                  <a:pt x="62935" y="44186"/>
                  <a:pt x="62746" y="43998"/>
                  <a:pt x="62746" y="43753"/>
                </a:cubicBezTo>
                <a:cubicBezTo>
                  <a:pt x="62746" y="43508"/>
                  <a:pt x="62935" y="43319"/>
                  <a:pt x="63180" y="43319"/>
                </a:cubicBezTo>
                <a:cubicBezTo>
                  <a:pt x="63425" y="43319"/>
                  <a:pt x="63632" y="43508"/>
                  <a:pt x="63632" y="43753"/>
                </a:cubicBezTo>
                <a:cubicBezTo>
                  <a:pt x="63632" y="43998"/>
                  <a:pt x="63425" y="44186"/>
                  <a:pt x="63180" y="44186"/>
                </a:cubicBezTo>
                <a:close/>
                <a:moveTo>
                  <a:pt x="63180" y="42208"/>
                </a:moveTo>
                <a:cubicBezTo>
                  <a:pt x="62954" y="42208"/>
                  <a:pt x="62765" y="42019"/>
                  <a:pt x="62765" y="41793"/>
                </a:cubicBezTo>
                <a:cubicBezTo>
                  <a:pt x="62765" y="41548"/>
                  <a:pt x="62954" y="41360"/>
                  <a:pt x="63180" y="41360"/>
                </a:cubicBezTo>
                <a:cubicBezTo>
                  <a:pt x="63406" y="41360"/>
                  <a:pt x="63594" y="41548"/>
                  <a:pt x="63594" y="41793"/>
                </a:cubicBezTo>
                <a:cubicBezTo>
                  <a:pt x="63594" y="42019"/>
                  <a:pt x="63406" y="42208"/>
                  <a:pt x="63180" y="42208"/>
                </a:cubicBezTo>
                <a:close/>
                <a:moveTo>
                  <a:pt x="63180" y="40229"/>
                </a:moveTo>
                <a:cubicBezTo>
                  <a:pt x="62972" y="40229"/>
                  <a:pt x="62784" y="40041"/>
                  <a:pt x="62784" y="39815"/>
                </a:cubicBezTo>
                <a:cubicBezTo>
                  <a:pt x="62784" y="39607"/>
                  <a:pt x="62954" y="39419"/>
                  <a:pt x="63180" y="39419"/>
                </a:cubicBezTo>
                <a:cubicBezTo>
                  <a:pt x="63406" y="39419"/>
                  <a:pt x="63575" y="39607"/>
                  <a:pt x="63575" y="39815"/>
                </a:cubicBezTo>
                <a:cubicBezTo>
                  <a:pt x="63575" y="40041"/>
                  <a:pt x="63406" y="40229"/>
                  <a:pt x="63180" y="40229"/>
                </a:cubicBezTo>
                <a:close/>
                <a:moveTo>
                  <a:pt x="63180" y="38251"/>
                </a:moveTo>
                <a:cubicBezTo>
                  <a:pt x="62972" y="38251"/>
                  <a:pt x="62784" y="38081"/>
                  <a:pt x="62784" y="37855"/>
                </a:cubicBezTo>
                <a:cubicBezTo>
                  <a:pt x="62784" y="37648"/>
                  <a:pt x="62954" y="37459"/>
                  <a:pt x="63180" y="37459"/>
                </a:cubicBezTo>
                <a:cubicBezTo>
                  <a:pt x="63406" y="37459"/>
                  <a:pt x="63575" y="37648"/>
                  <a:pt x="63575" y="37855"/>
                </a:cubicBezTo>
                <a:cubicBezTo>
                  <a:pt x="63575" y="38081"/>
                  <a:pt x="63406" y="38251"/>
                  <a:pt x="63180" y="38251"/>
                </a:cubicBezTo>
                <a:close/>
                <a:moveTo>
                  <a:pt x="63575" y="35914"/>
                </a:moveTo>
                <a:cubicBezTo>
                  <a:pt x="63575" y="36122"/>
                  <a:pt x="63406" y="36291"/>
                  <a:pt x="63180" y="36291"/>
                </a:cubicBezTo>
                <a:cubicBezTo>
                  <a:pt x="62972" y="36291"/>
                  <a:pt x="62803" y="36122"/>
                  <a:pt x="62803" y="35914"/>
                </a:cubicBezTo>
                <a:cubicBezTo>
                  <a:pt x="62803" y="35707"/>
                  <a:pt x="62972" y="35537"/>
                  <a:pt x="63180" y="35537"/>
                </a:cubicBezTo>
                <a:cubicBezTo>
                  <a:pt x="63406" y="35537"/>
                  <a:pt x="63575" y="35707"/>
                  <a:pt x="63575" y="35914"/>
                </a:cubicBezTo>
                <a:close/>
                <a:moveTo>
                  <a:pt x="63180" y="34350"/>
                </a:moveTo>
                <a:cubicBezTo>
                  <a:pt x="62972" y="34350"/>
                  <a:pt x="62784" y="34162"/>
                  <a:pt x="62784" y="33936"/>
                </a:cubicBezTo>
                <a:cubicBezTo>
                  <a:pt x="62784" y="33710"/>
                  <a:pt x="62954" y="33540"/>
                  <a:pt x="63180" y="33540"/>
                </a:cubicBezTo>
                <a:cubicBezTo>
                  <a:pt x="63406" y="33540"/>
                  <a:pt x="63575" y="33710"/>
                  <a:pt x="63575" y="33936"/>
                </a:cubicBezTo>
                <a:cubicBezTo>
                  <a:pt x="63575" y="34162"/>
                  <a:pt x="63406" y="34350"/>
                  <a:pt x="63180" y="34350"/>
                </a:cubicBezTo>
                <a:close/>
                <a:moveTo>
                  <a:pt x="63180" y="31581"/>
                </a:moveTo>
                <a:cubicBezTo>
                  <a:pt x="63406" y="31581"/>
                  <a:pt x="63575" y="31769"/>
                  <a:pt x="63575" y="31976"/>
                </a:cubicBezTo>
                <a:cubicBezTo>
                  <a:pt x="63575" y="32202"/>
                  <a:pt x="63406" y="32372"/>
                  <a:pt x="63180" y="32372"/>
                </a:cubicBezTo>
                <a:cubicBezTo>
                  <a:pt x="62972" y="32372"/>
                  <a:pt x="62803" y="32202"/>
                  <a:pt x="62803" y="31976"/>
                </a:cubicBezTo>
                <a:cubicBezTo>
                  <a:pt x="62803" y="31769"/>
                  <a:pt x="62972" y="31581"/>
                  <a:pt x="63180" y="31581"/>
                </a:cubicBezTo>
                <a:close/>
                <a:moveTo>
                  <a:pt x="63180" y="30431"/>
                </a:moveTo>
                <a:cubicBezTo>
                  <a:pt x="62972" y="30431"/>
                  <a:pt x="62784" y="30243"/>
                  <a:pt x="62784" y="30017"/>
                </a:cubicBezTo>
                <a:cubicBezTo>
                  <a:pt x="62784" y="29790"/>
                  <a:pt x="62954" y="29602"/>
                  <a:pt x="63180" y="29602"/>
                </a:cubicBezTo>
                <a:cubicBezTo>
                  <a:pt x="63406" y="29602"/>
                  <a:pt x="63575" y="29790"/>
                  <a:pt x="63575" y="30017"/>
                </a:cubicBezTo>
                <a:cubicBezTo>
                  <a:pt x="63575" y="30243"/>
                  <a:pt x="63406" y="30431"/>
                  <a:pt x="63180" y="30431"/>
                </a:cubicBezTo>
                <a:close/>
                <a:moveTo>
                  <a:pt x="63180" y="28471"/>
                </a:moveTo>
                <a:cubicBezTo>
                  <a:pt x="62972" y="28471"/>
                  <a:pt x="62784" y="28283"/>
                  <a:pt x="62784" y="28057"/>
                </a:cubicBezTo>
                <a:cubicBezTo>
                  <a:pt x="62784" y="27831"/>
                  <a:pt x="62954" y="27661"/>
                  <a:pt x="63180" y="27661"/>
                </a:cubicBezTo>
                <a:cubicBezTo>
                  <a:pt x="63406" y="27661"/>
                  <a:pt x="63575" y="27831"/>
                  <a:pt x="63575" y="28057"/>
                </a:cubicBezTo>
                <a:cubicBezTo>
                  <a:pt x="63575" y="28283"/>
                  <a:pt x="63406" y="28471"/>
                  <a:pt x="63180" y="28471"/>
                </a:cubicBezTo>
                <a:close/>
                <a:moveTo>
                  <a:pt x="63180" y="26512"/>
                </a:moveTo>
                <a:cubicBezTo>
                  <a:pt x="62972" y="26512"/>
                  <a:pt x="62784" y="26323"/>
                  <a:pt x="62784" y="26097"/>
                </a:cubicBezTo>
                <a:cubicBezTo>
                  <a:pt x="62784" y="25890"/>
                  <a:pt x="62954" y="25702"/>
                  <a:pt x="63180" y="25702"/>
                </a:cubicBezTo>
                <a:cubicBezTo>
                  <a:pt x="63406" y="25702"/>
                  <a:pt x="63575" y="25890"/>
                  <a:pt x="63575" y="26097"/>
                </a:cubicBezTo>
                <a:cubicBezTo>
                  <a:pt x="63575" y="26323"/>
                  <a:pt x="63406" y="26512"/>
                  <a:pt x="63180" y="26512"/>
                </a:cubicBezTo>
                <a:close/>
                <a:moveTo>
                  <a:pt x="63180" y="24533"/>
                </a:moveTo>
                <a:cubicBezTo>
                  <a:pt x="62972" y="24533"/>
                  <a:pt x="62784" y="24364"/>
                  <a:pt x="62784" y="24138"/>
                </a:cubicBezTo>
                <a:cubicBezTo>
                  <a:pt x="62784" y="23930"/>
                  <a:pt x="62954" y="23742"/>
                  <a:pt x="63180" y="23742"/>
                </a:cubicBezTo>
                <a:cubicBezTo>
                  <a:pt x="63406" y="23742"/>
                  <a:pt x="63575" y="23930"/>
                  <a:pt x="63575" y="24138"/>
                </a:cubicBezTo>
                <a:cubicBezTo>
                  <a:pt x="63575" y="24364"/>
                  <a:pt x="63406" y="24533"/>
                  <a:pt x="63180" y="24533"/>
                </a:cubicBezTo>
                <a:close/>
                <a:moveTo>
                  <a:pt x="63180" y="22593"/>
                </a:moveTo>
                <a:cubicBezTo>
                  <a:pt x="62972" y="22593"/>
                  <a:pt x="62784" y="22404"/>
                  <a:pt x="62784" y="22178"/>
                </a:cubicBezTo>
                <a:cubicBezTo>
                  <a:pt x="62784" y="21952"/>
                  <a:pt x="62954" y="21782"/>
                  <a:pt x="63180" y="21782"/>
                </a:cubicBezTo>
                <a:cubicBezTo>
                  <a:pt x="63406" y="21782"/>
                  <a:pt x="63575" y="21952"/>
                  <a:pt x="63575" y="22178"/>
                </a:cubicBezTo>
                <a:cubicBezTo>
                  <a:pt x="63575" y="22404"/>
                  <a:pt x="63406" y="22593"/>
                  <a:pt x="63180" y="22593"/>
                </a:cubicBezTo>
                <a:close/>
                <a:moveTo>
                  <a:pt x="63180" y="20595"/>
                </a:moveTo>
                <a:cubicBezTo>
                  <a:pt x="62972" y="20595"/>
                  <a:pt x="62822" y="20426"/>
                  <a:pt x="62822" y="20218"/>
                </a:cubicBezTo>
                <a:cubicBezTo>
                  <a:pt x="62822" y="20011"/>
                  <a:pt x="62972" y="19860"/>
                  <a:pt x="63180" y="19860"/>
                </a:cubicBezTo>
                <a:cubicBezTo>
                  <a:pt x="63387" y="19860"/>
                  <a:pt x="63557" y="20011"/>
                  <a:pt x="63557" y="20218"/>
                </a:cubicBezTo>
                <a:cubicBezTo>
                  <a:pt x="63557" y="20426"/>
                  <a:pt x="63387" y="20595"/>
                  <a:pt x="63180" y="20595"/>
                </a:cubicBezTo>
                <a:close/>
                <a:moveTo>
                  <a:pt x="63180" y="18636"/>
                </a:moveTo>
                <a:cubicBezTo>
                  <a:pt x="62972" y="18636"/>
                  <a:pt x="62822" y="18466"/>
                  <a:pt x="62822" y="18259"/>
                </a:cubicBezTo>
                <a:cubicBezTo>
                  <a:pt x="62822" y="18051"/>
                  <a:pt x="62972" y="17882"/>
                  <a:pt x="63180" y="17882"/>
                </a:cubicBezTo>
                <a:cubicBezTo>
                  <a:pt x="63387" y="17882"/>
                  <a:pt x="63557" y="18051"/>
                  <a:pt x="63557" y="18259"/>
                </a:cubicBezTo>
                <a:cubicBezTo>
                  <a:pt x="63557" y="18466"/>
                  <a:pt x="63387" y="18636"/>
                  <a:pt x="63180" y="18636"/>
                </a:cubicBezTo>
                <a:close/>
                <a:moveTo>
                  <a:pt x="63180" y="16657"/>
                </a:moveTo>
                <a:cubicBezTo>
                  <a:pt x="62972" y="16657"/>
                  <a:pt x="62822" y="16506"/>
                  <a:pt x="62822" y="16299"/>
                </a:cubicBezTo>
                <a:cubicBezTo>
                  <a:pt x="62822" y="16092"/>
                  <a:pt x="62972" y="15922"/>
                  <a:pt x="63180" y="15922"/>
                </a:cubicBezTo>
                <a:cubicBezTo>
                  <a:pt x="63387" y="15922"/>
                  <a:pt x="63557" y="16092"/>
                  <a:pt x="63557" y="16299"/>
                </a:cubicBezTo>
                <a:cubicBezTo>
                  <a:pt x="63557" y="16506"/>
                  <a:pt x="63387" y="16657"/>
                  <a:pt x="63180" y="16657"/>
                </a:cubicBezTo>
                <a:close/>
                <a:moveTo>
                  <a:pt x="63180" y="14697"/>
                </a:moveTo>
                <a:cubicBezTo>
                  <a:pt x="62991" y="14697"/>
                  <a:pt x="62822" y="14547"/>
                  <a:pt x="62822" y="14339"/>
                </a:cubicBezTo>
                <a:cubicBezTo>
                  <a:pt x="62822" y="14132"/>
                  <a:pt x="62991" y="13981"/>
                  <a:pt x="63180" y="13981"/>
                </a:cubicBezTo>
                <a:cubicBezTo>
                  <a:pt x="63387" y="13981"/>
                  <a:pt x="63557" y="14132"/>
                  <a:pt x="63557" y="14339"/>
                </a:cubicBezTo>
                <a:cubicBezTo>
                  <a:pt x="63557" y="14547"/>
                  <a:pt x="63387" y="14697"/>
                  <a:pt x="63180" y="14697"/>
                </a:cubicBezTo>
                <a:close/>
                <a:moveTo>
                  <a:pt x="63180" y="12041"/>
                </a:moveTo>
                <a:cubicBezTo>
                  <a:pt x="63368" y="12041"/>
                  <a:pt x="63519" y="12191"/>
                  <a:pt x="63519" y="12380"/>
                </a:cubicBezTo>
                <a:cubicBezTo>
                  <a:pt x="63519" y="12568"/>
                  <a:pt x="63368" y="12719"/>
                  <a:pt x="63180" y="12719"/>
                </a:cubicBezTo>
                <a:cubicBezTo>
                  <a:pt x="62991" y="12719"/>
                  <a:pt x="62841" y="12568"/>
                  <a:pt x="62841" y="12380"/>
                </a:cubicBezTo>
                <a:cubicBezTo>
                  <a:pt x="62841" y="12191"/>
                  <a:pt x="62991" y="12041"/>
                  <a:pt x="63180" y="12041"/>
                </a:cubicBezTo>
                <a:close/>
                <a:moveTo>
                  <a:pt x="63180" y="10759"/>
                </a:moveTo>
                <a:cubicBezTo>
                  <a:pt x="62991" y="10759"/>
                  <a:pt x="62841" y="10609"/>
                  <a:pt x="62841" y="10420"/>
                </a:cubicBezTo>
                <a:cubicBezTo>
                  <a:pt x="62841" y="10213"/>
                  <a:pt x="62991" y="10062"/>
                  <a:pt x="63180" y="10062"/>
                </a:cubicBezTo>
                <a:cubicBezTo>
                  <a:pt x="63387" y="10062"/>
                  <a:pt x="63538" y="10213"/>
                  <a:pt x="63538" y="10420"/>
                </a:cubicBezTo>
                <a:cubicBezTo>
                  <a:pt x="63538" y="10609"/>
                  <a:pt x="63387" y="10759"/>
                  <a:pt x="63180" y="10759"/>
                </a:cubicBezTo>
                <a:close/>
                <a:moveTo>
                  <a:pt x="63180" y="8800"/>
                </a:moveTo>
                <a:cubicBezTo>
                  <a:pt x="62991" y="8800"/>
                  <a:pt x="62841" y="8649"/>
                  <a:pt x="62841" y="8461"/>
                </a:cubicBezTo>
                <a:cubicBezTo>
                  <a:pt x="62841" y="8272"/>
                  <a:pt x="62991" y="8121"/>
                  <a:pt x="63180" y="8121"/>
                </a:cubicBezTo>
                <a:cubicBezTo>
                  <a:pt x="63368" y="8121"/>
                  <a:pt x="63519" y="8272"/>
                  <a:pt x="63519" y="8461"/>
                </a:cubicBezTo>
                <a:cubicBezTo>
                  <a:pt x="63519" y="8649"/>
                  <a:pt x="63368" y="8800"/>
                  <a:pt x="63180" y="8800"/>
                </a:cubicBezTo>
                <a:close/>
                <a:moveTo>
                  <a:pt x="63180" y="6840"/>
                </a:moveTo>
                <a:cubicBezTo>
                  <a:pt x="62991" y="6840"/>
                  <a:pt x="62841" y="6689"/>
                  <a:pt x="62841" y="6501"/>
                </a:cubicBezTo>
                <a:cubicBezTo>
                  <a:pt x="62841" y="6312"/>
                  <a:pt x="62991" y="6162"/>
                  <a:pt x="63180" y="6162"/>
                </a:cubicBezTo>
                <a:cubicBezTo>
                  <a:pt x="63368" y="6162"/>
                  <a:pt x="63519" y="6312"/>
                  <a:pt x="63519" y="6501"/>
                </a:cubicBezTo>
                <a:cubicBezTo>
                  <a:pt x="63519" y="6689"/>
                  <a:pt x="63368" y="6840"/>
                  <a:pt x="63180" y="6840"/>
                </a:cubicBezTo>
                <a:close/>
                <a:moveTo>
                  <a:pt x="63180" y="4880"/>
                </a:moveTo>
                <a:cubicBezTo>
                  <a:pt x="62991" y="4880"/>
                  <a:pt x="62841" y="4730"/>
                  <a:pt x="62841" y="4541"/>
                </a:cubicBezTo>
                <a:cubicBezTo>
                  <a:pt x="62841" y="4353"/>
                  <a:pt x="62991" y="4183"/>
                  <a:pt x="63180" y="4183"/>
                </a:cubicBezTo>
                <a:cubicBezTo>
                  <a:pt x="63368" y="4183"/>
                  <a:pt x="63519" y="4353"/>
                  <a:pt x="63519" y="4541"/>
                </a:cubicBezTo>
                <a:cubicBezTo>
                  <a:pt x="63519" y="4730"/>
                  <a:pt x="63368" y="4880"/>
                  <a:pt x="63180" y="4880"/>
                </a:cubicBezTo>
                <a:close/>
                <a:moveTo>
                  <a:pt x="63180" y="2883"/>
                </a:moveTo>
                <a:cubicBezTo>
                  <a:pt x="63029" y="2883"/>
                  <a:pt x="62897" y="2751"/>
                  <a:pt x="62897" y="2582"/>
                </a:cubicBezTo>
                <a:cubicBezTo>
                  <a:pt x="62897" y="2412"/>
                  <a:pt x="63029" y="2280"/>
                  <a:pt x="63180" y="2280"/>
                </a:cubicBezTo>
                <a:cubicBezTo>
                  <a:pt x="63349" y="2280"/>
                  <a:pt x="63481" y="2412"/>
                  <a:pt x="63481" y="2582"/>
                </a:cubicBezTo>
                <a:cubicBezTo>
                  <a:pt x="63481" y="2751"/>
                  <a:pt x="63349" y="2883"/>
                  <a:pt x="63180" y="2883"/>
                </a:cubicBezTo>
                <a:close/>
                <a:moveTo>
                  <a:pt x="63180" y="923"/>
                </a:moveTo>
                <a:cubicBezTo>
                  <a:pt x="63029" y="923"/>
                  <a:pt x="62897" y="792"/>
                  <a:pt x="62897" y="622"/>
                </a:cubicBezTo>
                <a:cubicBezTo>
                  <a:pt x="62897" y="452"/>
                  <a:pt x="63029" y="321"/>
                  <a:pt x="63180" y="321"/>
                </a:cubicBezTo>
                <a:cubicBezTo>
                  <a:pt x="63349" y="321"/>
                  <a:pt x="63481" y="452"/>
                  <a:pt x="63481" y="622"/>
                </a:cubicBezTo>
                <a:cubicBezTo>
                  <a:pt x="63481" y="792"/>
                  <a:pt x="63349" y="923"/>
                  <a:pt x="63180" y="923"/>
                </a:cubicBezTo>
                <a:close/>
                <a:moveTo>
                  <a:pt x="61220" y="52044"/>
                </a:moveTo>
                <a:cubicBezTo>
                  <a:pt x="60956" y="52044"/>
                  <a:pt x="60749" y="51836"/>
                  <a:pt x="60749" y="51573"/>
                </a:cubicBezTo>
                <a:cubicBezTo>
                  <a:pt x="60749" y="51309"/>
                  <a:pt x="60956" y="51102"/>
                  <a:pt x="61220" y="51102"/>
                </a:cubicBezTo>
                <a:cubicBezTo>
                  <a:pt x="61484" y="51102"/>
                  <a:pt x="61691" y="51309"/>
                  <a:pt x="61691" y="51573"/>
                </a:cubicBezTo>
                <a:cubicBezTo>
                  <a:pt x="61691" y="51836"/>
                  <a:pt x="61484" y="52044"/>
                  <a:pt x="61220" y="52044"/>
                </a:cubicBezTo>
                <a:close/>
                <a:moveTo>
                  <a:pt x="61220" y="50084"/>
                </a:moveTo>
                <a:cubicBezTo>
                  <a:pt x="60975" y="50084"/>
                  <a:pt x="60768" y="49877"/>
                  <a:pt x="60768" y="49613"/>
                </a:cubicBezTo>
                <a:cubicBezTo>
                  <a:pt x="60768" y="49368"/>
                  <a:pt x="60975" y="49161"/>
                  <a:pt x="61220" y="49161"/>
                </a:cubicBezTo>
                <a:cubicBezTo>
                  <a:pt x="61465" y="49161"/>
                  <a:pt x="61672" y="49368"/>
                  <a:pt x="61672" y="49613"/>
                </a:cubicBezTo>
                <a:cubicBezTo>
                  <a:pt x="61672" y="49877"/>
                  <a:pt x="61465" y="50084"/>
                  <a:pt x="61220" y="50084"/>
                </a:cubicBezTo>
                <a:close/>
                <a:moveTo>
                  <a:pt x="61220" y="48106"/>
                </a:moveTo>
                <a:cubicBezTo>
                  <a:pt x="60975" y="48106"/>
                  <a:pt x="60768" y="47898"/>
                  <a:pt x="60768" y="47653"/>
                </a:cubicBezTo>
                <a:cubicBezTo>
                  <a:pt x="60768" y="47390"/>
                  <a:pt x="60975" y="47182"/>
                  <a:pt x="61220" y="47182"/>
                </a:cubicBezTo>
                <a:cubicBezTo>
                  <a:pt x="61465" y="47182"/>
                  <a:pt x="61672" y="47390"/>
                  <a:pt x="61672" y="47653"/>
                </a:cubicBezTo>
                <a:cubicBezTo>
                  <a:pt x="61672" y="47898"/>
                  <a:pt x="61465" y="48106"/>
                  <a:pt x="61220" y="48106"/>
                </a:cubicBezTo>
                <a:close/>
                <a:moveTo>
                  <a:pt x="61220" y="46127"/>
                </a:moveTo>
                <a:cubicBezTo>
                  <a:pt x="60994" y="46127"/>
                  <a:pt x="60787" y="45939"/>
                  <a:pt x="60787" y="45694"/>
                </a:cubicBezTo>
                <a:cubicBezTo>
                  <a:pt x="60787" y="45449"/>
                  <a:pt x="60994" y="45260"/>
                  <a:pt x="61220" y="45260"/>
                </a:cubicBezTo>
                <a:cubicBezTo>
                  <a:pt x="61465" y="45260"/>
                  <a:pt x="61653" y="45449"/>
                  <a:pt x="61653" y="45694"/>
                </a:cubicBezTo>
                <a:cubicBezTo>
                  <a:pt x="61653" y="45939"/>
                  <a:pt x="61465" y="46127"/>
                  <a:pt x="61220" y="46127"/>
                </a:cubicBezTo>
                <a:close/>
                <a:moveTo>
                  <a:pt x="61220" y="44186"/>
                </a:moveTo>
                <a:cubicBezTo>
                  <a:pt x="60994" y="44186"/>
                  <a:pt x="60787" y="43979"/>
                  <a:pt x="60787" y="43734"/>
                </a:cubicBezTo>
                <a:cubicBezTo>
                  <a:pt x="60787" y="43489"/>
                  <a:pt x="60994" y="43301"/>
                  <a:pt x="61220" y="43301"/>
                </a:cubicBezTo>
                <a:cubicBezTo>
                  <a:pt x="61465" y="43301"/>
                  <a:pt x="61653" y="43489"/>
                  <a:pt x="61653" y="43734"/>
                </a:cubicBezTo>
                <a:cubicBezTo>
                  <a:pt x="61653" y="43979"/>
                  <a:pt x="61465" y="44186"/>
                  <a:pt x="61220" y="44186"/>
                </a:cubicBezTo>
                <a:close/>
                <a:moveTo>
                  <a:pt x="61220" y="42208"/>
                </a:moveTo>
                <a:cubicBezTo>
                  <a:pt x="60994" y="42208"/>
                  <a:pt x="60805" y="42019"/>
                  <a:pt x="60805" y="41774"/>
                </a:cubicBezTo>
                <a:cubicBezTo>
                  <a:pt x="60805" y="41548"/>
                  <a:pt x="60994" y="41360"/>
                  <a:pt x="61220" y="41360"/>
                </a:cubicBezTo>
                <a:cubicBezTo>
                  <a:pt x="61465" y="41360"/>
                  <a:pt x="61653" y="41548"/>
                  <a:pt x="61653" y="41774"/>
                </a:cubicBezTo>
                <a:cubicBezTo>
                  <a:pt x="61653" y="42019"/>
                  <a:pt x="61465" y="42208"/>
                  <a:pt x="61220" y="42208"/>
                </a:cubicBezTo>
                <a:close/>
                <a:moveTo>
                  <a:pt x="61220" y="40229"/>
                </a:moveTo>
                <a:cubicBezTo>
                  <a:pt x="60994" y="40229"/>
                  <a:pt x="60805" y="40041"/>
                  <a:pt x="60805" y="39815"/>
                </a:cubicBezTo>
                <a:cubicBezTo>
                  <a:pt x="60805" y="39589"/>
                  <a:pt x="60994" y="39400"/>
                  <a:pt x="61220" y="39400"/>
                </a:cubicBezTo>
                <a:cubicBezTo>
                  <a:pt x="61465" y="39400"/>
                  <a:pt x="61653" y="39589"/>
                  <a:pt x="61653" y="39815"/>
                </a:cubicBezTo>
                <a:cubicBezTo>
                  <a:pt x="61653" y="40041"/>
                  <a:pt x="61465" y="40229"/>
                  <a:pt x="61220" y="40229"/>
                </a:cubicBezTo>
                <a:close/>
                <a:moveTo>
                  <a:pt x="61220" y="38251"/>
                </a:moveTo>
                <a:cubicBezTo>
                  <a:pt x="61013" y="38251"/>
                  <a:pt x="60824" y="38062"/>
                  <a:pt x="60824" y="37855"/>
                </a:cubicBezTo>
                <a:cubicBezTo>
                  <a:pt x="60824" y="37629"/>
                  <a:pt x="61013" y="37459"/>
                  <a:pt x="61220" y="37459"/>
                </a:cubicBezTo>
                <a:cubicBezTo>
                  <a:pt x="61446" y="37459"/>
                  <a:pt x="61635" y="37629"/>
                  <a:pt x="61635" y="37855"/>
                </a:cubicBezTo>
                <a:cubicBezTo>
                  <a:pt x="61635" y="38062"/>
                  <a:pt x="61446" y="38251"/>
                  <a:pt x="61220" y="38251"/>
                </a:cubicBezTo>
                <a:close/>
                <a:moveTo>
                  <a:pt x="61220" y="36291"/>
                </a:moveTo>
                <a:cubicBezTo>
                  <a:pt x="61013" y="36291"/>
                  <a:pt x="60824" y="36103"/>
                  <a:pt x="60824" y="35895"/>
                </a:cubicBezTo>
                <a:cubicBezTo>
                  <a:pt x="60824" y="35669"/>
                  <a:pt x="61013" y="35500"/>
                  <a:pt x="61220" y="35500"/>
                </a:cubicBezTo>
                <a:cubicBezTo>
                  <a:pt x="61446" y="35500"/>
                  <a:pt x="61635" y="35669"/>
                  <a:pt x="61635" y="35895"/>
                </a:cubicBezTo>
                <a:cubicBezTo>
                  <a:pt x="61635" y="36103"/>
                  <a:pt x="61446" y="36291"/>
                  <a:pt x="61220" y="36291"/>
                </a:cubicBezTo>
                <a:close/>
                <a:moveTo>
                  <a:pt x="61220" y="34332"/>
                </a:moveTo>
                <a:cubicBezTo>
                  <a:pt x="61013" y="34332"/>
                  <a:pt x="60824" y="34162"/>
                  <a:pt x="60824" y="33936"/>
                </a:cubicBezTo>
                <a:cubicBezTo>
                  <a:pt x="60824" y="33710"/>
                  <a:pt x="61013" y="33521"/>
                  <a:pt x="61220" y="33521"/>
                </a:cubicBezTo>
                <a:cubicBezTo>
                  <a:pt x="61446" y="33521"/>
                  <a:pt x="61635" y="33710"/>
                  <a:pt x="61635" y="33936"/>
                </a:cubicBezTo>
                <a:cubicBezTo>
                  <a:pt x="61635" y="34162"/>
                  <a:pt x="61446" y="34332"/>
                  <a:pt x="61220" y="34332"/>
                </a:cubicBezTo>
                <a:close/>
                <a:moveTo>
                  <a:pt x="61220" y="31581"/>
                </a:moveTo>
                <a:cubicBezTo>
                  <a:pt x="61446" y="31581"/>
                  <a:pt x="61616" y="31750"/>
                  <a:pt x="61616" y="31976"/>
                </a:cubicBezTo>
                <a:cubicBezTo>
                  <a:pt x="61616" y="32183"/>
                  <a:pt x="61446" y="32372"/>
                  <a:pt x="61220" y="32372"/>
                </a:cubicBezTo>
                <a:cubicBezTo>
                  <a:pt x="61013" y="32372"/>
                  <a:pt x="60843" y="32183"/>
                  <a:pt x="60843" y="31976"/>
                </a:cubicBezTo>
                <a:cubicBezTo>
                  <a:pt x="60843" y="31750"/>
                  <a:pt x="61013" y="31581"/>
                  <a:pt x="61220" y="31581"/>
                </a:cubicBezTo>
                <a:close/>
                <a:moveTo>
                  <a:pt x="61220" y="29621"/>
                </a:moveTo>
                <a:cubicBezTo>
                  <a:pt x="61446" y="29621"/>
                  <a:pt x="61616" y="29790"/>
                  <a:pt x="61616" y="29998"/>
                </a:cubicBezTo>
                <a:cubicBezTo>
                  <a:pt x="61616" y="30224"/>
                  <a:pt x="61446" y="30393"/>
                  <a:pt x="61220" y="30393"/>
                </a:cubicBezTo>
                <a:cubicBezTo>
                  <a:pt x="61013" y="30393"/>
                  <a:pt x="60843" y="30224"/>
                  <a:pt x="60843" y="29998"/>
                </a:cubicBezTo>
                <a:cubicBezTo>
                  <a:pt x="60843" y="29790"/>
                  <a:pt x="61013" y="29621"/>
                  <a:pt x="61220" y="29621"/>
                </a:cubicBezTo>
                <a:close/>
                <a:moveTo>
                  <a:pt x="61220" y="28453"/>
                </a:moveTo>
                <a:cubicBezTo>
                  <a:pt x="61013" y="28453"/>
                  <a:pt x="60824" y="28264"/>
                  <a:pt x="60824" y="28057"/>
                </a:cubicBezTo>
                <a:cubicBezTo>
                  <a:pt x="60824" y="27831"/>
                  <a:pt x="61013" y="27642"/>
                  <a:pt x="61220" y="27642"/>
                </a:cubicBezTo>
                <a:cubicBezTo>
                  <a:pt x="61446" y="27642"/>
                  <a:pt x="61635" y="27831"/>
                  <a:pt x="61635" y="28057"/>
                </a:cubicBezTo>
                <a:cubicBezTo>
                  <a:pt x="61635" y="28264"/>
                  <a:pt x="61446" y="28453"/>
                  <a:pt x="61220" y="28453"/>
                </a:cubicBezTo>
                <a:close/>
                <a:moveTo>
                  <a:pt x="61220" y="26493"/>
                </a:moveTo>
                <a:cubicBezTo>
                  <a:pt x="61013" y="26493"/>
                  <a:pt x="60824" y="26323"/>
                  <a:pt x="60824" y="26097"/>
                </a:cubicBezTo>
                <a:cubicBezTo>
                  <a:pt x="60824" y="25871"/>
                  <a:pt x="61013" y="25683"/>
                  <a:pt x="61220" y="25683"/>
                </a:cubicBezTo>
                <a:cubicBezTo>
                  <a:pt x="61446" y="25683"/>
                  <a:pt x="61635" y="25871"/>
                  <a:pt x="61635" y="26097"/>
                </a:cubicBezTo>
                <a:cubicBezTo>
                  <a:pt x="61635" y="26323"/>
                  <a:pt x="61446" y="26493"/>
                  <a:pt x="61220" y="26493"/>
                </a:cubicBezTo>
                <a:close/>
                <a:moveTo>
                  <a:pt x="61220" y="24533"/>
                </a:moveTo>
                <a:cubicBezTo>
                  <a:pt x="61013" y="24533"/>
                  <a:pt x="60824" y="24345"/>
                  <a:pt x="60824" y="24138"/>
                </a:cubicBezTo>
                <a:cubicBezTo>
                  <a:pt x="60824" y="23912"/>
                  <a:pt x="61013" y="23742"/>
                  <a:pt x="61220" y="23742"/>
                </a:cubicBezTo>
                <a:cubicBezTo>
                  <a:pt x="61446" y="23742"/>
                  <a:pt x="61635" y="23912"/>
                  <a:pt x="61635" y="24138"/>
                </a:cubicBezTo>
                <a:cubicBezTo>
                  <a:pt x="61635" y="24345"/>
                  <a:pt x="61446" y="24533"/>
                  <a:pt x="61220" y="24533"/>
                </a:cubicBezTo>
                <a:close/>
                <a:moveTo>
                  <a:pt x="61220" y="22536"/>
                </a:moveTo>
                <a:cubicBezTo>
                  <a:pt x="61013" y="22536"/>
                  <a:pt x="60843" y="22366"/>
                  <a:pt x="60843" y="22159"/>
                </a:cubicBezTo>
                <a:cubicBezTo>
                  <a:pt x="60843" y="21971"/>
                  <a:pt x="61013" y="21801"/>
                  <a:pt x="61220" y="21801"/>
                </a:cubicBezTo>
                <a:cubicBezTo>
                  <a:pt x="61427" y="21801"/>
                  <a:pt x="61597" y="21971"/>
                  <a:pt x="61597" y="22159"/>
                </a:cubicBezTo>
                <a:cubicBezTo>
                  <a:pt x="61597" y="22366"/>
                  <a:pt x="61427" y="22536"/>
                  <a:pt x="61220" y="22536"/>
                </a:cubicBezTo>
                <a:close/>
                <a:moveTo>
                  <a:pt x="61220" y="20576"/>
                </a:moveTo>
                <a:cubicBezTo>
                  <a:pt x="61013" y="20576"/>
                  <a:pt x="60843" y="20426"/>
                  <a:pt x="60843" y="20218"/>
                </a:cubicBezTo>
                <a:cubicBezTo>
                  <a:pt x="60843" y="20011"/>
                  <a:pt x="61013" y="19842"/>
                  <a:pt x="61220" y="19842"/>
                </a:cubicBezTo>
                <a:cubicBezTo>
                  <a:pt x="61427" y="19842"/>
                  <a:pt x="61597" y="20011"/>
                  <a:pt x="61597" y="20218"/>
                </a:cubicBezTo>
                <a:cubicBezTo>
                  <a:pt x="61597" y="20426"/>
                  <a:pt x="61427" y="20576"/>
                  <a:pt x="61220" y="20576"/>
                </a:cubicBezTo>
                <a:close/>
                <a:moveTo>
                  <a:pt x="61220" y="18617"/>
                </a:moveTo>
                <a:cubicBezTo>
                  <a:pt x="61013" y="18617"/>
                  <a:pt x="60843" y="18447"/>
                  <a:pt x="60843" y="18240"/>
                </a:cubicBezTo>
                <a:cubicBezTo>
                  <a:pt x="60843" y="18033"/>
                  <a:pt x="61013" y="17863"/>
                  <a:pt x="61220" y="17863"/>
                </a:cubicBezTo>
                <a:cubicBezTo>
                  <a:pt x="61427" y="17863"/>
                  <a:pt x="61597" y="18033"/>
                  <a:pt x="61597" y="18240"/>
                </a:cubicBezTo>
                <a:cubicBezTo>
                  <a:pt x="61597" y="18447"/>
                  <a:pt x="61427" y="18617"/>
                  <a:pt x="61220" y="18617"/>
                </a:cubicBezTo>
                <a:close/>
                <a:moveTo>
                  <a:pt x="61220" y="16657"/>
                </a:moveTo>
                <a:cubicBezTo>
                  <a:pt x="61013" y="16657"/>
                  <a:pt x="60843" y="16488"/>
                  <a:pt x="60843" y="16280"/>
                </a:cubicBezTo>
                <a:cubicBezTo>
                  <a:pt x="60843" y="16073"/>
                  <a:pt x="61013" y="15903"/>
                  <a:pt x="61220" y="15903"/>
                </a:cubicBezTo>
                <a:cubicBezTo>
                  <a:pt x="61427" y="15903"/>
                  <a:pt x="61597" y="16073"/>
                  <a:pt x="61597" y="16280"/>
                </a:cubicBezTo>
                <a:cubicBezTo>
                  <a:pt x="61597" y="16488"/>
                  <a:pt x="61427" y="16657"/>
                  <a:pt x="61220" y="16657"/>
                </a:cubicBezTo>
                <a:close/>
                <a:moveTo>
                  <a:pt x="61220" y="14697"/>
                </a:moveTo>
                <a:cubicBezTo>
                  <a:pt x="61032" y="14697"/>
                  <a:pt x="60862" y="14528"/>
                  <a:pt x="60862" y="14321"/>
                </a:cubicBezTo>
                <a:cubicBezTo>
                  <a:pt x="60862" y="14132"/>
                  <a:pt x="61032" y="13963"/>
                  <a:pt x="61220" y="13963"/>
                </a:cubicBezTo>
                <a:cubicBezTo>
                  <a:pt x="61427" y="13963"/>
                  <a:pt x="61578" y="14132"/>
                  <a:pt x="61578" y="14321"/>
                </a:cubicBezTo>
                <a:cubicBezTo>
                  <a:pt x="61578" y="14528"/>
                  <a:pt x="61427" y="14697"/>
                  <a:pt x="61220" y="14697"/>
                </a:cubicBezTo>
                <a:close/>
                <a:moveTo>
                  <a:pt x="61220" y="10759"/>
                </a:moveTo>
                <a:cubicBezTo>
                  <a:pt x="61032" y="10759"/>
                  <a:pt x="60881" y="10590"/>
                  <a:pt x="60881" y="10401"/>
                </a:cubicBezTo>
                <a:cubicBezTo>
                  <a:pt x="60881" y="10213"/>
                  <a:pt x="61032" y="10043"/>
                  <a:pt x="61220" y="10043"/>
                </a:cubicBezTo>
                <a:cubicBezTo>
                  <a:pt x="61408" y="10043"/>
                  <a:pt x="61559" y="10213"/>
                  <a:pt x="61559" y="10401"/>
                </a:cubicBezTo>
                <a:cubicBezTo>
                  <a:pt x="61559" y="10590"/>
                  <a:pt x="61408" y="10759"/>
                  <a:pt x="61220" y="10759"/>
                </a:cubicBezTo>
                <a:close/>
                <a:moveTo>
                  <a:pt x="61220" y="12700"/>
                </a:moveTo>
                <a:cubicBezTo>
                  <a:pt x="61032" y="12700"/>
                  <a:pt x="60881" y="12549"/>
                  <a:pt x="60881" y="12361"/>
                </a:cubicBezTo>
                <a:cubicBezTo>
                  <a:pt x="60881" y="12173"/>
                  <a:pt x="61032" y="12022"/>
                  <a:pt x="61220" y="12022"/>
                </a:cubicBezTo>
                <a:cubicBezTo>
                  <a:pt x="61408" y="12022"/>
                  <a:pt x="61559" y="12173"/>
                  <a:pt x="61559" y="12361"/>
                </a:cubicBezTo>
                <a:cubicBezTo>
                  <a:pt x="61559" y="12549"/>
                  <a:pt x="61408" y="12700"/>
                  <a:pt x="61220" y="12700"/>
                </a:cubicBezTo>
                <a:close/>
                <a:moveTo>
                  <a:pt x="61220" y="8819"/>
                </a:moveTo>
                <a:cubicBezTo>
                  <a:pt x="61013" y="8819"/>
                  <a:pt x="60862" y="8649"/>
                  <a:pt x="60862" y="8461"/>
                </a:cubicBezTo>
                <a:cubicBezTo>
                  <a:pt x="60862" y="8253"/>
                  <a:pt x="61013" y="8084"/>
                  <a:pt x="61220" y="8084"/>
                </a:cubicBezTo>
                <a:cubicBezTo>
                  <a:pt x="61427" y="8084"/>
                  <a:pt x="61597" y="8253"/>
                  <a:pt x="61597" y="8461"/>
                </a:cubicBezTo>
                <a:cubicBezTo>
                  <a:pt x="61597" y="8649"/>
                  <a:pt x="61427" y="8819"/>
                  <a:pt x="61220" y="8819"/>
                </a:cubicBezTo>
                <a:close/>
                <a:moveTo>
                  <a:pt x="61220" y="6859"/>
                </a:moveTo>
                <a:cubicBezTo>
                  <a:pt x="61013" y="6859"/>
                  <a:pt x="60862" y="6689"/>
                  <a:pt x="60862" y="6482"/>
                </a:cubicBezTo>
                <a:cubicBezTo>
                  <a:pt x="60862" y="6294"/>
                  <a:pt x="61013" y="6124"/>
                  <a:pt x="61220" y="6124"/>
                </a:cubicBezTo>
                <a:cubicBezTo>
                  <a:pt x="61427" y="6124"/>
                  <a:pt x="61597" y="6294"/>
                  <a:pt x="61597" y="6482"/>
                </a:cubicBezTo>
                <a:cubicBezTo>
                  <a:pt x="61597" y="6689"/>
                  <a:pt x="61427" y="6859"/>
                  <a:pt x="61220" y="6859"/>
                </a:cubicBezTo>
                <a:close/>
                <a:moveTo>
                  <a:pt x="61220" y="4899"/>
                </a:moveTo>
                <a:cubicBezTo>
                  <a:pt x="61013" y="4899"/>
                  <a:pt x="60862" y="4730"/>
                  <a:pt x="60862" y="4522"/>
                </a:cubicBezTo>
                <a:cubicBezTo>
                  <a:pt x="60862" y="4315"/>
                  <a:pt x="61013" y="4164"/>
                  <a:pt x="61220" y="4164"/>
                </a:cubicBezTo>
                <a:cubicBezTo>
                  <a:pt x="61427" y="4164"/>
                  <a:pt x="61597" y="4315"/>
                  <a:pt x="61597" y="4522"/>
                </a:cubicBezTo>
                <a:cubicBezTo>
                  <a:pt x="61597" y="4730"/>
                  <a:pt x="61427" y="4899"/>
                  <a:pt x="61220" y="4899"/>
                </a:cubicBezTo>
                <a:close/>
                <a:moveTo>
                  <a:pt x="61220" y="2921"/>
                </a:moveTo>
                <a:cubicBezTo>
                  <a:pt x="61032" y="2921"/>
                  <a:pt x="60862" y="2751"/>
                  <a:pt x="60862" y="2563"/>
                </a:cubicBezTo>
                <a:cubicBezTo>
                  <a:pt x="60862" y="2374"/>
                  <a:pt x="61032" y="2224"/>
                  <a:pt x="61220" y="2224"/>
                </a:cubicBezTo>
                <a:cubicBezTo>
                  <a:pt x="61427" y="2224"/>
                  <a:pt x="61578" y="2374"/>
                  <a:pt x="61578" y="2563"/>
                </a:cubicBezTo>
                <a:cubicBezTo>
                  <a:pt x="61578" y="2751"/>
                  <a:pt x="61427" y="2921"/>
                  <a:pt x="61220" y="2921"/>
                </a:cubicBezTo>
                <a:close/>
                <a:moveTo>
                  <a:pt x="61220" y="923"/>
                </a:moveTo>
                <a:cubicBezTo>
                  <a:pt x="61050" y="923"/>
                  <a:pt x="60900" y="773"/>
                  <a:pt x="60900" y="603"/>
                </a:cubicBezTo>
                <a:cubicBezTo>
                  <a:pt x="60900" y="415"/>
                  <a:pt x="61050" y="283"/>
                  <a:pt x="61220" y="283"/>
                </a:cubicBezTo>
                <a:cubicBezTo>
                  <a:pt x="61408" y="283"/>
                  <a:pt x="61559" y="415"/>
                  <a:pt x="61559" y="603"/>
                </a:cubicBezTo>
                <a:cubicBezTo>
                  <a:pt x="61559" y="773"/>
                  <a:pt x="61408" y="923"/>
                  <a:pt x="61220" y="923"/>
                </a:cubicBezTo>
                <a:close/>
                <a:moveTo>
                  <a:pt x="59279" y="54003"/>
                </a:moveTo>
                <a:cubicBezTo>
                  <a:pt x="59015" y="54003"/>
                  <a:pt x="58789" y="53796"/>
                  <a:pt x="58789" y="53532"/>
                </a:cubicBezTo>
                <a:cubicBezTo>
                  <a:pt x="58789" y="53268"/>
                  <a:pt x="59015" y="53061"/>
                  <a:pt x="59279" y="53061"/>
                </a:cubicBezTo>
                <a:cubicBezTo>
                  <a:pt x="59524" y="53061"/>
                  <a:pt x="59750" y="53268"/>
                  <a:pt x="59750" y="53532"/>
                </a:cubicBezTo>
                <a:cubicBezTo>
                  <a:pt x="59750" y="53777"/>
                  <a:pt x="59524" y="54003"/>
                  <a:pt x="59279" y="54003"/>
                </a:cubicBezTo>
                <a:close/>
                <a:moveTo>
                  <a:pt x="59260" y="52025"/>
                </a:moveTo>
                <a:cubicBezTo>
                  <a:pt x="59015" y="52025"/>
                  <a:pt x="58808" y="51818"/>
                  <a:pt x="58808" y="51554"/>
                </a:cubicBezTo>
                <a:cubicBezTo>
                  <a:pt x="58808" y="51309"/>
                  <a:pt x="59015" y="51102"/>
                  <a:pt x="59260" y="51102"/>
                </a:cubicBezTo>
                <a:cubicBezTo>
                  <a:pt x="59524" y="51102"/>
                  <a:pt x="59731" y="51309"/>
                  <a:pt x="59731" y="51554"/>
                </a:cubicBezTo>
                <a:cubicBezTo>
                  <a:pt x="59731" y="51818"/>
                  <a:pt x="59524" y="52025"/>
                  <a:pt x="59260" y="52025"/>
                </a:cubicBezTo>
                <a:close/>
                <a:moveTo>
                  <a:pt x="59260" y="50065"/>
                </a:moveTo>
                <a:cubicBezTo>
                  <a:pt x="59015" y="50065"/>
                  <a:pt x="58808" y="49858"/>
                  <a:pt x="58808" y="49613"/>
                </a:cubicBezTo>
                <a:cubicBezTo>
                  <a:pt x="58808" y="49349"/>
                  <a:pt x="59015" y="49142"/>
                  <a:pt x="59260" y="49142"/>
                </a:cubicBezTo>
                <a:cubicBezTo>
                  <a:pt x="59524" y="49142"/>
                  <a:pt x="59731" y="49349"/>
                  <a:pt x="59731" y="49613"/>
                </a:cubicBezTo>
                <a:cubicBezTo>
                  <a:pt x="59731" y="49858"/>
                  <a:pt x="59524" y="50065"/>
                  <a:pt x="59260" y="50065"/>
                </a:cubicBezTo>
                <a:close/>
                <a:moveTo>
                  <a:pt x="59260" y="48106"/>
                </a:moveTo>
                <a:cubicBezTo>
                  <a:pt x="59015" y="48106"/>
                  <a:pt x="58808" y="47898"/>
                  <a:pt x="58808" y="47634"/>
                </a:cubicBezTo>
                <a:cubicBezTo>
                  <a:pt x="58808" y="47390"/>
                  <a:pt x="59015" y="47182"/>
                  <a:pt x="59260" y="47182"/>
                </a:cubicBezTo>
                <a:cubicBezTo>
                  <a:pt x="59524" y="47182"/>
                  <a:pt x="59731" y="47390"/>
                  <a:pt x="59731" y="47634"/>
                </a:cubicBezTo>
                <a:cubicBezTo>
                  <a:pt x="59731" y="47898"/>
                  <a:pt x="59524" y="48106"/>
                  <a:pt x="59260" y="48106"/>
                </a:cubicBezTo>
                <a:close/>
                <a:moveTo>
                  <a:pt x="59260" y="46108"/>
                </a:moveTo>
                <a:cubicBezTo>
                  <a:pt x="59015" y="46108"/>
                  <a:pt x="58827" y="45920"/>
                  <a:pt x="58827" y="45675"/>
                </a:cubicBezTo>
                <a:cubicBezTo>
                  <a:pt x="58827" y="45449"/>
                  <a:pt x="59015" y="45241"/>
                  <a:pt x="59260" y="45241"/>
                </a:cubicBezTo>
                <a:cubicBezTo>
                  <a:pt x="59505" y="45241"/>
                  <a:pt x="59694" y="45449"/>
                  <a:pt x="59694" y="45675"/>
                </a:cubicBezTo>
                <a:cubicBezTo>
                  <a:pt x="59694" y="45920"/>
                  <a:pt x="59505" y="46108"/>
                  <a:pt x="59260" y="46108"/>
                </a:cubicBezTo>
                <a:close/>
                <a:moveTo>
                  <a:pt x="59260" y="44167"/>
                </a:moveTo>
                <a:cubicBezTo>
                  <a:pt x="59015" y="44167"/>
                  <a:pt x="58827" y="43979"/>
                  <a:pt x="58827" y="43734"/>
                </a:cubicBezTo>
                <a:cubicBezTo>
                  <a:pt x="58827" y="43489"/>
                  <a:pt x="59015" y="43282"/>
                  <a:pt x="59260" y="43282"/>
                </a:cubicBezTo>
                <a:cubicBezTo>
                  <a:pt x="59505" y="43282"/>
                  <a:pt x="59694" y="43489"/>
                  <a:pt x="59694" y="43734"/>
                </a:cubicBezTo>
                <a:cubicBezTo>
                  <a:pt x="59694" y="43979"/>
                  <a:pt x="59505" y="44167"/>
                  <a:pt x="59260" y="44167"/>
                </a:cubicBezTo>
                <a:close/>
                <a:moveTo>
                  <a:pt x="59260" y="42189"/>
                </a:moveTo>
                <a:cubicBezTo>
                  <a:pt x="59034" y="42189"/>
                  <a:pt x="58846" y="42001"/>
                  <a:pt x="58846" y="41774"/>
                </a:cubicBezTo>
                <a:cubicBezTo>
                  <a:pt x="58846" y="41529"/>
                  <a:pt x="59034" y="41341"/>
                  <a:pt x="59260" y="41341"/>
                </a:cubicBezTo>
                <a:cubicBezTo>
                  <a:pt x="59505" y="41341"/>
                  <a:pt x="59694" y="41529"/>
                  <a:pt x="59694" y="41774"/>
                </a:cubicBezTo>
                <a:cubicBezTo>
                  <a:pt x="59694" y="42001"/>
                  <a:pt x="59505" y="42189"/>
                  <a:pt x="59260" y="42189"/>
                </a:cubicBezTo>
                <a:close/>
                <a:moveTo>
                  <a:pt x="59279" y="40210"/>
                </a:moveTo>
                <a:cubicBezTo>
                  <a:pt x="59034" y="40210"/>
                  <a:pt x="58865" y="40022"/>
                  <a:pt x="58865" y="39796"/>
                </a:cubicBezTo>
                <a:cubicBezTo>
                  <a:pt x="58865" y="39570"/>
                  <a:pt x="59034" y="39400"/>
                  <a:pt x="59279" y="39400"/>
                </a:cubicBezTo>
                <a:cubicBezTo>
                  <a:pt x="59505" y="39400"/>
                  <a:pt x="59675" y="39570"/>
                  <a:pt x="59675" y="39796"/>
                </a:cubicBezTo>
                <a:cubicBezTo>
                  <a:pt x="59675" y="40022"/>
                  <a:pt x="59505" y="40210"/>
                  <a:pt x="59279" y="40210"/>
                </a:cubicBezTo>
                <a:close/>
                <a:moveTo>
                  <a:pt x="59279" y="38251"/>
                </a:moveTo>
                <a:cubicBezTo>
                  <a:pt x="59034" y="38251"/>
                  <a:pt x="58865" y="38062"/>
                  <a:pt x="58865" y="37836"/>
                </a:cubicBezTo>
                <a:cubicBezTo>
                  <a:pt x="58865" y="37610"/>
                  <a:pt x="59034" y="37422"/>
                  <a:pt x="59279" y="37422"/>
                </a:cubicBezTo>
                <a:cubicBezTo>
                  <a:pt x="59505" y="37422"/>
                  <a:pt x="59675" y="37610"/>
                  <a:pt x="59675" y="37836"/>
                </a:cubicBezTo>
                <a:cubicBezTo>
                  <a:pt x="59675" y="38062"/>
                  <a:pt x="59505" y="38251"/>
                  <a:pt x="59279" y="38251"/>
                </a:cubicBezTo>
                <a:close/>
                <a:moveTo>
                  <a:pt x="59260" y="36272"/>
                </a:moveTo>
                <a:cubicBezTo>
                  <a:pt x="59034" y="36272"/>
                  <a:pt x="58865" y="36103"/>
                  <a:pt x="58865" y="35877"/>
                </a:cubicBezTo>
                <a:cubicBezTo>
                  <a:pt x="58865" y="35669"/>
                  <a:pt x="59034" y="35481"/>
                  <a:pt x="59260" y="35481"/>
                </a:cubicBezTo>
                <a:cubicBezTo>
                  <a:pt x="59487" y="35481"/>
                  <a:pt x="59675" y="35669"/>
                  <a:pt x="59675" y="35877"/>
                </a:cubicBezTo>
                <a:cubicBezTo>
                  <a:pt x="59675" y="36103"/>
                  <a:pt x="59487" y="36272"/>
                  <a:pt x="59260" y="36272"/>
                </a:cubicBezTo>
                <a:close/>
                <a:moveTo>
                  <a:pt x="59260" y="34313"/>
                </a:moveTo>
                <a:cubicBezTo>
                  <a:pt x="59034" y="34313"/>
                  <a:pt x="58865" y="34143"/>
                  <a:pt x="58865" y="33917"/>
                </a:cubicBezTo>
                <a:cubicBezTo>
                  <a:pt x="58865" y="33691"/>
                  <a:pt x="59034" y="33521"/>
                  <a:pt x="59260" y="33521"/>
                </a:cubicBezTo>
                <a:cubicBezTo>
                  <a:pt x="59487" y="33521"/>
                  <a:pt x="59675" y="33691"/>
                  <a:pt x="59675" y="33917"/>
                </a:cubicBezTo>
                <a:cubicBezTo>
                  <a:pt x="59675" y="34143"/>
                  <a:pt x="59487" y="34313"/>
                  <a:pt x="59260" y="34313"/>
                </a:cubicBezTo>
                <a:close/>
                <a:moveTo>
                  <a:pt x="59260" y="32353"/>
                </a:moveTo>
                <a:cubicBezTo>
                  <a:pt x="59053" y="32353"/>
                  <a:pt x="58865" y="32183"/>
                  <a:pt x="58865" y="31957"/>
                </a:cubicBezTo>
                <a:cubicBezTo>
                  <a:pt x="58865" y="31731"/>
                  <a:pt x="59053" y="31562"/>
                  <a:pt x="59260" y="31562"/>
                </a:cubicBezTo>
                <a:cubicBezTo>
                  <a:pt x="59487" y="31562"/>
                  <a:pt x="59656" y="31731"/>
                  <a:pt x="59656" y="31957"/>
                </a:cubicBezTo>
                <a:cubicBezTo>
                  <a:pt x="59656" y="32183"/>
                  <a:pt x="59487" y="32353"/>
                  <a:pt x="59260" y="32353"/>
                </a:cubicBezTo>
                <a:close/>
                <a:moveTo>
                  <a:pt x="59260" y="30375"/>
                </a:moveTo>
                <a:cubicBezTo>
                  <a:pt x="59053" y="30375"/>
                  <a:pt x="58884" y="30205"/>
                  <a:pt x="58884" y="29998"/>
                </a:cubicBezTo>
                <a:cubicBezTo>
                  <a:pt x="58884" y="29790"/>
                  <a:pt x="59053" y="29621"/>
                  <a:pt x="59260" y="29621"/>
                </a:cubicBezTo>
                <a:cubicBezTo>
                  <a:pt x="59468" y="29621"/>
                  <a:pt x="59637" y="29790"/>
                  <a:pt x="59637" y="29998"/>
                </a:cubicBezTo>
                <a:cubicBezTo>
                  <a:pt x="59637" y="30205"/>
                  <a:pt x="59468" y="30375"/>
                  <a:pt x="59260" y="30375"/>
                </a:cubicBezTo>
                <a:close/>
                <a:moveTo>
                  <a:pt x="59260" y="28415"/>
                </a:moveTo>
                <a:cubicBezTo>
                  <a:pt x="59053" y="28415"/>
                  <a:pt x="58884" y="28245"/>
                  <a:pt x="58884" y="28038"/>
                </a:cubicBezTo>
                <a:cubicBezTo>
                  <a:pt x="58884" y="27831"/>
                  <a:pt x="59053" y="27661"/>
                  <a:pt x="59260" y="27661"/>
                </a:cubicBezTo>
                <a:cubicBezTo>
                  <a:pt x="59468" y="27661"/>
                  <a:pt x="59637" y="27831"/>
                  <a:pt x="59637" y="28038"/>
                </a:cubicBezTo>
                <a:cubicBezTo>
                  <a:pt x="59637" y="28245"/>
                  <a:pt x="59468" y="28415"/>
                  <a:pt x="59260" y="28415"/>
                </a:cubicBezTo>
                <a:close/>
                <a:moveTo>
                  <a:pt x="59260" y="26455"/>
                </a:moveTo>
                <a:cubicBezTo>
                  <a:pt x="59053" y="26455"/>
                  <a:pt x="58884" y="26286"/>
                  <a:pt x="58884" y="26078"/>
                </a:cubicBezTo>
                <a:cubicBezTo>
                  <a:pt x="58884" y="25890"/>
                  <a:pt x="59053" y="25720"/>
                  <a:pt x="59260" y="25720"/>
                </a:cubicBezTo>
                <a:cubicBezTo>
                  <a:pt x="59468" y="25720"/>
                  <a:pt x="59637" y="25890"/>
                  <a:pt x="59637" y="26078"/>
                </a:cubicBezTo>
                <a:cubicBezTo>
                  <a:pt x="59637" y="26286"/>
                  <a:pt x="59468" y="26455"/>
                  <a:pt x="59260" y="26455"/>
                </a:cubicBezTo>
                <a:close/>
                <a:moveTo>
                  <a:pt x="59260" y="24496"/>
                </a:moveTo>
                <a:cubicBezTo>
                  <a:pt x="59053" y="24496"/>
                  <a:pt x="58884" y="24326"/>
                  <a:pt x="58884" y="24119"/>
                </a:cubicBezTo>
                <a:cubicBezTo>
                  <a:pt x="58884" y="23912"/>
                  <a:pt x="59053" y="23742"/>
                  <a:pt x="59260" y="23742"/>
                </a:cubicBezTo>
                <a:cubicBezTo>
                  <a:pt x="59468" y="23742"/>
                  <a:pt x="59637" y="23912"/>
                  <a:pt x="59637" y="24119"/>
                </a:cubicBezTo>
                <a:cubicBezTo>
                  <a:pt x="59637" y="24326"/>
                  <a:pt x="59468" y="24496"/>
                  <a:pt x="59260" y="24496"/>
                </a:cubicBezTo>
                <a:close/>
                <a:moveTo>
                  <a:pt x="59260" y="22536"/>
                </a:moveTo>
                <a:cubicBezTo>
                  <a:pt x="59053" y="22536"/>
                  <a:pt x="58884" y="22366"/>
                  <a:pt x="58884" y="22159"/>
                </a:cubicBezTo>
                <a:cubicBezTo>
                  <a:pt x="58884" y="21952"/>
                  <a:pt x="59053" y="21782"/>
                  <a:pt x="59260" y="21782"/>
                </a:cubicBezTo>
                <a:cubicBezTo>
                  <a:pt x="59468" y="21782"/>
                  <a:pt x="59637" y="21952"/>
                  <a:pt x="59637" y="22159"/>
                </a:cubicBezTo>
                <a:cubicBezTo>
                  <a:pt x="59637" y="22366"/>
                  <a:pt x="59468" y="22536"/>
                  <a:pt x="59260" y="22536"/>
                </a:cubicBezTo>
                <a:close/>
                <a:moveTo>
                  <a:pt x="59260" y="20576"/>
                </a:moveTo>
                <a:cubicBezTo>
                  <a:pt x="59053" y="20576"/>
                  <a:pt x="58884" y="20407"/>
                  <a:pt x="58884" y="20200"/>
                </a:cubicBezTo>
                <a:cubicBezTo>
                  <a:pt x="58884" y="19992"/>
                  <a:pt x="59053" y="19823"/>
                  <a:pt x="59260" y="19823"/>
                </a:cubicBezTo>
                <a:cubicBezTo>
                  <a:pt x="59468" y="19823"/>
                  <a:pt x="59637" y="19992"/>
                  <a:pt x="59637" y="20200"/>
                </a:cubicBezTo>
                <a:cubicBezTo>
                  <a:pt x="59637" y="20407"/>
                  <a:pt x="59468" y="20576"/>
                  <a:pt x="59260" y="20576"/>
                </a:cubicBezTo>
                <a:close/>
                <a:moveTo>
                  <a:pt x="59260" y="18617"/>
                </a:moveTo>
                <a:cubicBezTo>
                  <a:pt x="59053" y="18617"/>
                  <a:pt x="58884" y="18447"/>
                  <a:pt x="58884" y="18240"/>
                </a:cubicBezTo>
                <a:cubicBezTo>
                  <a:pt x="58884" y="18033"/>
                  <a:pt x="59053" y="17863"/>
                  <a:pt x="59260" y="17863"/>
                </a:cubicBezTo>
                <a:cubicBezTo>
                  <a:pt x="59468" y="17863"/>
                  <a:pt x="59637" y="18033"/>
                  <a:pt x="59637" y="18240"/>
                </a:cubicBezTo>
                <a:cubicBezTo>
                  <a:pt x="59637" y="18447"/>
                  <a:pt x="59468" y="18617"/>
                  <a:pt x="59260" y="18617"/>
                </a:cubicBezTo>
                <a:close/>
                <a:moveTo>
                  <a:pt x="59260" y="16638"/>
                </a:moveTo>
                <a:cubicBezTo>
                  <a:pt x="59053" y="16638"/>
                  <a:pt x="58884" y="16469"/>
                  <a:pt x="58884" y="16261"/>
                </a:cubicBezTo>
                <a:cubicBezTo>
                  <a:pt x="58884" y="16073"/>
                  <a:pt x="59053" y="15903"/>
                  <a:pt x="59260" y="15903"/>
                </a:cubicBezTo>
                <a:cubicBezTo>
                  <a:pt x="59468" y="15903"/>
                  <a:pt x="59637" y="16073"/>
                  <a:pt x="59637" y="16261"/>
                </a:cubicBezTo>
                <a:cubicBezTo>
                  <a:pt x="59637" y="16469"/>
                  <a:pt x="59468" y="16638"/>
                  <a:pt x="59260" y="16638"/>
                </a:cubicBezTo>
                <a:close/>
                <a:moveTo>
                  <a:pt x="59279" y="14679"/>
                </a:moveTo>
                <a:cubicBezTo>
                  <a:pt x="59072" y="14679"/>
                  <a:pt x="58902" y="14528"/>
                  <a:pt x="58902" y="14321"/>
                </a:cubicBezTo>
                <a:cubicBezTo>
                  <a:pt x="58902" y="14113"/>
                  <a:pt x="59072" y="13944"/>
                  <a:pt x="59279" y="13944"/>
                </a:cubicBezTo>
                <a:cubicBezTo>
                  <a:pt x="59468" y="13944"/>
                  <a:pt x="59637" y="14113"/>
                  <a:pt x="59637" y="14321"/>
                </a:cubicBezTo>
                <a:cubicBezTo>
                  <a:pt x="59637" y="14528"/>
                  <a:pt x="59468" y="14679"/>
                  <a:pt x="59279" y="14679"/>
                </a:cubicBezTo>
                <a:close/>
                <a:moveTo>
                  <a:pt x="59279" y="12719"/>
                </a:moveTo>
                <a:cubicBezTo>
                  <a:pt x="59072" y="12719"/>
                  <a:pt x="58902" y="12549"/>
                  <a:pt x="58902" y="12361"/>
                </a:cubicBezTo>
                <a:cubicBezTo>
                  <a:pt x="58902" y="12154"/>
                  <a:pt x="59072" y="12003"/>
                  <a:pt x="59279" y="12003"/>
                </a:cubicBezTo>
                <a:cubicBezTo>
                  <a:pt x="59468" y="12003"/>
                  <a:pt x="59637" y="12154"/>
                  <a:pt x="59637" y="12361"/>
                </a:cubicBezTo>
                <a:cubicBezTo>
                  <a:pt x="59637" y="12549"/>
                  <a:pt x="59468" y="12719"/>
                  <a:pt x="59279" y="12719"/>
                </a:cubicBezTo>
                <a:close/>
                <a:moveTo>
                  <a:pt x="59260" y="10759"/>
                </a:moveTo>
                <a:cubicBezTo>
                  <a:pt x="59072" y="10759"/>
                  <a:pt x="58902" y="10590"/>
                  <a:pt x="58902" y="10383"/>
                </a:cubicBezTo>
                <a:cubicBezTo>
                  <a:pt x="58902" y="10194"/>
                  <a:pt x="59072" y="10025"/>
                  <a:pt x="59260" y="10025"/>
                </a:cubicBezTo>
                <a:cubicBezTo>
                  <a:pt x="59468" y="10025"/>
                  <a:pt x="59637" y="10194"/>
                  <a:pt x="59637" y="10383"/>
                </a:cubicBezTo>
                <a:cubicBezTo>
                  <a:pt x="59637" y="10590"/>
                  <a:pt x="59468" y="10759"/>
                  <a:pt x="59260" y="10759"/>
                </a:cubicBezTo>
                <a:close/>
                <a:moveTo>
                  <a:pt x="59260" y="8800"/>
                </a:moveTo>
                <a:cubicBezTo>
                  <a:pt x="59072" y="8800"/>
                  <a:pt x="58902" y="8630"/>
                  <a:pt x="58902" y="8442"/>
                </a:cubicBezTo>
                <a:cubicBezTo>
                  <a:pt x="58902" y="8234"/>
                  <a:pt x="59072" y="8084"/>
                  <a:pt x="59260" y="8084"/>
                </a:cubicBezTo>
                <a:cubicBezTo>
                  <a:pt x="59468" y="8084"/>
                  <a:pt x="59637" y="8234"/>
                  <a:pt x="59637" y="8442"/>
                </a:cubicBezTo>
                <a:cubicBezTo>
                  <a:pt x="59637" y="8630"/>
                  <a:pt x="59468" y="8800"/>
                  <a:pt x="59260" y="8800"/>
                </a:cubicBezTo>
                <a:close/>
                <a:moveTo>
                  <a:pt x="59260" y="6840"/>
                </a:moveTo>
                <a:cubicBezTo>
                  <a:pt x="59072" y="6840"/>
                  <a:pt x="58902" y="6671"/>
                  <a:pt x="58902" y="6482"/>
                </a:cubicBezTo>
                <a:cubicBezTo>
                  <a:pt x="58902" y="6275"/>
                  <a:pt x="59072" y="6105"/>
                  <a:pt x="59260" y="6105"/>
                </a:cubicBezTo>
                <a:cubicBezTo>
                  <a:pt x="59468" y="6105"/>
                  <a:pt x="59637" y="6275"/>
                  <a:pt x="59637" y="6482"/>
                </a:cubicBezTo>
                <a:cubicBezTo>
                  <a:pt x="59637" y="6671"/>
                  <a:pt x="59468" y="6840"/>
                  <a:pt x="59260" y="6840"/>
                </a:cubicBezTo>
                <a:close/>
                <a:moveTo>
                  <a:pt x="59279" y="4862"/>
                </a:moveTo>
                <a:cubicBezTo>
                  <a:pt x="59072" y="4862"/>
                  <a:pt x="58902" y="4711"/>
                  <a:pt x="58902" y="4504"/>
                </a:cubicBezTo>
                <a:cubicBezTo>
                  <a:pt x="58902" y="4315"/>
                  <a:pt x="59072" y="4146"/>
                  <a:pt x="59279" y="4146"/>
                </a:cubicBezTo>
                <a:cubicBezTo>
                  <a:pt x="59468" y="4146"/>
                  <a:pt x="59637" y="4315"/>
                  <a:pt x="59637" y="4504"/>
                </a:cubicBezTo>
                <a:cubicBezTo>
                  <a:pt x="59637" y="4711"/>
                  <a:pt x="59468" y="4862"/>
                  <a:pt x="59279" y="4862"/>
                </a:cubicBezTo>
                <a:close/>
                <a:moveTo>
                  <a:pt x="59260" y="2902"/>
                </a:moveTo>
                <a:cubicBezTo>
                  <a:pt x="59072" y="2902"/>
                  <a:pt x="58902" y="2751"/>
                  <a:pt x="58902" y="2544"/>
                </a:cubicBezTo>
                <a:cubicBezTo>
                  <a:pt x="58902" y="2356"/>
                  <a:pt x="59072" y="2205"/>
                  <a:pt x="59260" y="2205"/>
                </a:cubicBezTo>
                <a:cubicBezTo>
                  <a:pt x="59449" y="2205"/>
                  <a:pt x="59618" y="2356"/>
                  <a:pt x="59618" y="2544"/>
                </a:cubicBezTo>
                <a:cubicBezTo>
                  <a:pt x="59618" y="2751"/>
                  <a:pt x="59449" y="2902"/>
                  <a:pt x="59260" y="2902"/>
                </a:cubicBezTo>
                <a:close/>
                <a:moveTo>
                  <a:pt x="59260" y="942"/>
                </a:moveTo>
                <a:cubicBezTo>
                  <a:pt x="59072" y="942"/>
                  <a:pt x="58902" y="792"/>
                  <a:pt x="58902" y="584"/>
                </a:cubicBezTo>
                <a:cubicBezTo>
                  <a:pt x="58902" y="396"/>
                  <a:pt x="59072" y="245"/>
                  <a:pt x="59260" y="245"/>
                </a:cubicBezTo>
                <a:cubicBezTo>
                  <a:pt x="59449" y="245"/>
                  <a:pt x="59618" y="396"/>
                  <a:pt x="59618" y="584"/>
                </a:cubicBezTo>
                <a:cubicBezTo>
                  <a:pt x="59618" y="792"/>
                  <a:pt x="59449" y="942"/>
                  <a:pt x="59260" y="942"/>
                </a:cubicBezTo>
                <a:close/>
                <a:moveTo>
                  <a:pt x="57301" y="53984"/>
                </a:moveTo>
                <a:cubicBezTo>
                  <a:pt x="57037" y="53984"/>
                  <a:pt x="56830" y="53777"/>
                  <a:pt x="56830" y="53513"/>
                </a:cubicBezTo>
                <a:cubicBezTo>
                  <a:pt x="56830" y="53250"/>
                  <a:pt x="57037" y="53042"/>
                  <a:pt x="57301" y="53042"/>
                </a:cubicBezTo>
                <a:cubicBezTo>
                  <a:pt x="57565" y="53042"/>
                  <a:pt x="57772" y="53250"/>
                  <a:pt x="57772" y="53513"/>
                </a:cubicBezTo>
                <a:cubicBezTo>
                  <a:pt x="57772" y="53777"/>
                  <a:pt x="57565" y="53984"/>
                  <a:pt x="57301" y="53984"/>
                </a:cubicBezTo>
                <a:close/>
                <a:moveTo>
                  <a:pt x="57301" y="52006"/>
                </a:moveTo>
                <a:cubicBezTo>
                  <a:pt x="57056" y="52006"/>
                  <a:pt x="56849" y="51799"/>
                  <a:pt x="56849" y="51554"/>
                </a:cubicBezTo>
                <a:cubicBezTo>
                  <a:pt x="56849" y="51290"/>
                  <a:pt x="57056" y="51083"/>
                  <a:pt x="57301" y="51083"/>
                </a:cubicBezTo>
                <a:cubicBezTo>
                  <a:pt x="57565" y="51083"/>
                  <a:pt x="57753" y="51290"/>
                  <a:pt x="57753" y="51554"/>
                </a:cubicBezTo>
                <a:cubicBezTo>
                  <a:pt x="57753" y="51799"/>
                  <a:pt x="57565" y="52006"/>
                  <a:pt x="57301" y="52006"/>
                </a:cubicBezTo>
                <a:close/>
                <a:moveTo>
                  <a:pt x="57301" y="50046"/>
                </a:moveTo>
                <a:cubicBezTo>
                  <a:pt x="57056" y="50046"/>
                  <a:pt x="56849" y="49839"/>
                  <a:pt x="56849" y="49594"/>
                </a:cubicBezTo>
                <a:cubicBezTo>
                  <a:pt x="56849" y="49330"/>
                  <a:pt x="57056" y="49142"/>
                  <a:pt x="57301" y="49142"/>
                </a:cubicBezTo>
                <a:cubicBezTo>
                  <a:pt x="57565" y="49142"/>
                  <a:pt x="57753" y="49330"/>
                  <a:pt x="57753" y="49594"/>
                </a:cubicBezTo>
                <a:cubicBezTo>
                  <a:pt x="57753" y="49839"/>
                  <a:pt x="57565" y="50046"/>
                  <a:pt x="57301" y="50046"/>
                </a:cubicBezTo>
                <a:close/>
                <a:moveTo>
                  <a:pt x="57301" y="48087"/>
                </a:moveTo>
                <a:cubicBezTo>
                  <a:pt x="57056" y="48087"/>
                  <a:pt x="56849" y="47879"/>
                  <a:pt x="56849" y="47616"/>
                </a:cubicBezTo>
                <a:cubicBezTo>
                  <a:pt x="56849" y="47371"/>
                  <a:pt x="57056" y="47163"/>
                  <a:pt x="57301" y="47163"/>
                </a:cubicBezTo>
                <a:cubicBezTo>
                  <a:pt x="57565" y="47163"/>
                  <a:pt x="57753" y="47371"/>
                  <a:pt x="57753" y="47616"/>
                </a:cubicBezTo>
                <a:cubicBezTo>
                  <a:pt x="57753" y="47879"/>
                  <a:pt x="57565" y="48087"/>
                  <a:pt x="57301" y="48087"/>
                </a:cubicBezTo>
                <a:close/>
                <a:moveTo>
                  <a:pt x="57301" y="46108"/>
                </a:moveTo>
                <a:cubicBezTo>
                  <a:pt x="57056" y="46108"/>
                  <a:pt x="56867" y="45901"/>
                  <a:pt x="56867" y="45675"/>
                </a:cubicBezTo>
                <a:cubicBezTo>
                  <a:pt x="56867" y="45430"/>
                  <a:pt x="57056" y="45241"/>
                  <a:pt x="57301" y="45241"/>
                </a:cubicBezTo>
                <a:cubicBezTo>
                  <a:pt x="57546" y="45241"/>
                  <a:pt x="57734" y="45430"/>
                  <a:pt x="57734" y="45675"/>
                </a:cubicBezTo>
                <a:cubicBezTo>
                  <a:pt x="57734" y="45901"/>
                  <a:pt x="57546" y="46108"/>
                  <a:pt x="57301" y="46108"/>
                </a:cubicBezTo>
                <a:close/>
                <a:moveTo>
                  <a:pt x="57301" y="44149"/>
                </a:moveTo>
                <a:cubicBezTo>
                  <a:pt x="57056" y="44149"/>
                  <a:pt x="56867" y="43960"/>
                  <a:pt x="56867" y="43715"/>
                </a:cubicBezTo>
                <a:cubicBezTo>
                  <a:pt x="56867" y="43470"/>
                  <a:pt x="57056" y="43282"/>
                  <a:pt x="57301" y="43282"/>
                </a:cubicBezTo>
                <a:cubicBezTo>
                  <a:pt x="57546" y="43282"/>
                  <a:pt x="57734" y="43470"/>
                  <a:pt x="57734" y="43715"/>
                </a:cubicBezTo>
                <a:cubicBezTo>
                  <a:pt x="57734" y="43960"/>
                  <a:pt x="57546" y="44149"/>
                  <a:pt x="57301" y="44149"/>
                </a:cubicBezTo>
                <a:close/>
                <a:moveTo>
                  <a:pt x="57301" y="37422"/>
                </a:moveTo>
                <a:cubicBezTo>
                  <a:pt x="57527" y="37422"/>
                  <a:pt x="57696" y="37610"/>
                  <a:pt x="57696" y="37817"/>
                </a:cubicBezTo>
                <a:cubicBezTo>
                  <a:pt x="57696" y="38044"/>
                  <a:pt x="57527" y="38232"/>
                  <a:pt x="57301" y="38232"/>
                </a:cubicBezTo>
                <a:cubicBezTo>
                  <a:pt x="57093" y="38232"/>
                  <a:pt x="56924" y="38044"/>
                  <a:pt x="56924" y="37817"/>
                </a:cubicBezTo>
                <a:cubicBezTo>
                  <a:pt x="56924" y="37610"/>
                  <a:pt x="57093" y="37422"/>
                  <a:pt x="57301" y="37422"/>
                </a:cubicBezTo>
                <a:close/>
                <a:moveTo>
                  <a:pt x="57301" y="41360"/>
                </a:moveTo>
                <a:cubicBezTo>
                  <a:pt x="57527" y="41360"/>
                  <a:pt x="57696" y="41529"/>
                  <a:pt x="57696" y="41756"/>
                </a:cubicBezTo>
                <a:cubicBezTo>
                  <a:pt x="57696" y="41963"/>
                  <a:pt x="57527" y="42151"/>
                  <a:pt x="57301" y="42151"/>
                </a:cubicBezTo>
                <a:cubicBezTo>
                  <a:pt x="57093" y="42151"/>
                  <a:pt x="56924" y="41963"/>
                  <a:pt x="56924" y="41756"/>
                </a:cubicBezTo>
                <a:cubicBezTo>
                  <a:pt x="56924" y="41529"/>
                  <a:pt x="57093" y="41360"/>
                  <a:pt x="57301" y="41360"/>
                </a:cubicBezTo>
                <a:close/>
                <a:moveTo>
                  <a:pt x="57301" y="39400"/>
                </a:moveTo>
                <a:cubicBezTo>
                  <a:pt x="57527" y="39400"/>
                  <a:pt x="57696" y="39570"/>
                  <a:pt x="57696" y="39796"/>
                </a:cubicBezTo>
                <a:cubicBezTo>
                  <a:pt x="57696" y="40003"/>
                  <a:pt x="57527" y="40192"/>
                  <a:pt x="57301" y="40192"/>
                </a:cubicBezTo>
                <a:cubicBezTo>
                  <a:pt x="57093" y="40192"/>
                  <a:pt x="56924" y="40003"/>
                  <a:pt x="56924" y="39796"/>
                </a:cubicBezTo>
                <a:cubicBezTo>
                  <a:pt x="56924" y="39570"/>
                  <a:pt x="57093" y="39400"/>
                  <a:pt x="57301" y="39400"/>
                </a:cubicBezTo>
                <a:close/>
                <a:moveTo>
                  <a:pt x="57301" y="36272"/>
                </a:moveTo>
                <a:cubicBezTo>
                  <a:pt x="57075" y="36272"/>
                  <a:pt x="56905" y="36103"/>
                  <a:pt x="56905" y="35877"/>
                </a:cubicBezTo>
                <a:cubicBezTo>
                  <a:pt x="56905" y="35651"/>
                  <a:pt x="57075" y="35462"/>
                  <a:pt x="57301" y="35462"/>
                </a:cubicBezTo>
                <a:cubicBezTo>
                  <a:pt x="57527" y="35462"/>
                  <a:pt x="57715" y="35651"/>
                  <a:pt x="57715" y="35877"/>
                </a:cubicBezTo>
                <a:cubicBezTo>
                  <a:pt x="57715" y="36103"/>
                  <a:pt x="57527" y="36272"/>
                  <a:pt x="57301" y="36272"/>
                </a:cubicBezTo>
                <a:close/>
                <a:moveTo>
                  <a:pt x="57301" y="34313"/>
                </a:moveTo>
                <a:cubicBezTo>
                  <a:pt x="57075" y="34313"/>
                  <a:pt x="56905" y="34124"/>
                  <a:pt x="56905" y="33898"/>
                </a:cubicBezTo>
                <a:cubicBezTo>
                  <a:pt x="56905" y="33691"/>
                  <a:pt x="57075" y="33502"/>
                  <a:pt x="57301" y="33502"/>
                </a:cubicBezTo>
                <a:cubicBezTo>
                  <a:pt x="57527" y="33502"/>
                  <a:pt x="57715" y="33691"/>
                  <a:pt x="57715" y="33898"/>
                </a:cubicBezTo>
                <a:cubicBezTo>
                  <a:pt x="57715" y="34124"/>
                  <a:pt x="57527" y="34313"/>
                  <a:pt x="57301" y="34313"/>
                </a:cubicBezTo>
                <a:close/>
                <a:moveTo>
                  <a:pt x="57301" y="32353"/>
                </a:moveTo>
                <a:cubicBezTo>
                  <a:pt x="57075" y="32353"/>
                  <a:pt x="56905" y="32165"/>
                  <a:pt x="56905" y="31939"/>
                </a:cubicBezTo>
                <a:cubicBezTo>
                  <a:pt x="56905" y="31712"/>
                  <a:pt x="57075" y="31543"/>
                  <a:pt x="57301" y="31543"/>
                </a:cubicBezTo>
                <a:cubicBezTo>
                  <a:pt x="57527" y="31543"/>
                  <a:pt x="57715" y="31712"/>
                  <a:pt x="57715" y="31939"/>
                </a:cubicBezTo>
                <a:cubicBezTo>
                  <a:pt x="57715" y="32165"/>
                  <a:pt x="57527" y="32353"/>
                  <a:pt x="57301" y="32353"/>
                </a:cubicBezTo>
                <a:close/>
                <a:moveTo>
                  <a:pt x="57301" y="30393"/>
                </a:moveTo>
                <a:cubicBezTo>
                  <a:pt x="57093" y="30393"/>
                  <a:pt x="56924" y="30205"/>
                  <a:pt x="56924" y="29979"/>
                </a:cubicBezTo>
                <a:cubicBezTo>
                  <a:pt x="56924" y="29772"/>
                  <a:pt x="57093" y="29583"/>
                  <a:pt x="57301" y="29583"/>
                </a:cubicBezTo>
                <a:cubicBezTo>
                  <a:pt x="57527" y="29583"/>
                  <a:pt x="57696" y="29772"/>
                  <a:pt x="57696" y="29979"/>
                </a:cubicBezTo>
                <a:cubicBezTo>
                  <a:pt x="57696" y="30205"/>
                  <a:pt x="57527" y="30393"/>
                  <a:pt x="57301" y="30393"/>
                </a:cubicBezTo>
                <a:close/>
                <a:moveTo>
                  <a:pt x="57301" y="28415"/>
                </a:moveTo>
                <a:cubicBezTo>
                  <a:pt x="57093" y="28415"/>
                  <a:pt x="56924" y="28245"/>
                  <a:pt x="56924" y="28019"/>
                </a:cubicBezTo>
                <a:cubicBezTo>
                  <a:pt x="56924" y="27812"/>
                  <a:pt x="57093" y="27624"/>
                  <a:pt x="57301" y="27624"/>
                </a:cubicBezTo>
                <a:cubicBezTo>
                  <a:pt x="57527" y="27624"/>
                  <a:pt x="57696" y="27812"/>
                  <a:pt x="57696" y="28019"/>
                </a:cubicBezTo>
                <a:cubicBezTo>
                  <a:pt x="57696" y="28245"/>
                  <a:pt x="57527" y="28415"/>
                  <a:pt x="57301" y="28415"/>
                </a:cubicBezTo>
                <a:close/>
                <a:moveTo>
                  <a:pt x="57301" y="26455"/>
                </a:moveTo>
                <a:cubicBezTo>
                  <a:pt x="57093" y="26455"/>
                  <a:pt x="56943" y="26286"/>
                  <a:pt x="56943" y="26078"/>
                </a:cubicBezTo>
                <a:cubicBezTo>
                  <a:pt x="56943" y="25871"/>
                  <a:pt x="57093" y="25702"/>
                  <a:pt x="57301" y="25702"/>
                </a:cubicBezTo>
                <a:cubicBezTo>
                  <a:pt x="57508" y="25702"/>
                  <a:pt x="57678" y="25871"/>
                  <a:pt x="57678" y="26078"/>
                </a:cubicBezTo>
                <a:cubicBezTo>
                  <a:pt x="57678" y="26286"/>
                  <a:pt x="57508" y="26455"/>
                  <a:pt x="57301" y="26455"/>
                </a:cubicBezTo>
                <a:close/>
                <a:moveTo>
                  <a:pt x="57301" y="24477"/>
                </a:moveTo>
                <a:cubicBezTo>
                  <a:pt x="57093" y="24477"/>
                  <a:pt x="56943" y="24326"/>
                  <a:pt x="56943" y="24100"/>
                </a:cubicBezTo>
                <a:cubicBezTo>
                  <a:pt x="56943" y="23893"/>
                  <a:pt x="57093" y="23723"/>
                  <a:pt x="57301" y="23723"/>
                </a:cubicBezTo>
                <a:cubicBezTo>
                  <a:pt x="57508" y="23723"/>
                  <a:pt x="57678" y="23893"/>
                  <a:pt x="57678" y="24100"/>
                </a:cubicBezTo>
                <a:cubicBezTo>
                  <a:pt x="57678" y="24307"/>
                  <a:pt x="57508" y="24477"/>
                  <a:pt x="57301" y="24477"/>
                </a:cubicBezTo>
                <a:close/>
                <a:moveTo>
                  <a:pt x="57301" y="22517"/>
                </a:moveTo>
                <a:cubicBezTo>
                  <a:pt x="57093" y="22517"/>
                  <a:pt x="56943" y="22348"/>
                  <a:pt x="56943" y="22140"/>
                </a:cubicBezTo>
                <a:cubicBezTo>
                  <a:pt x="56943" y="21933"/>
                  <a:pt x="57093" y="21763"/>
                  <a:pt x="57301" y="21763"/>
                </a:cubicBezTo>
                <a:cubicBezTo>
                  <a:pt x="57508" y="21763"/>
                  <a:pt x="57678" y="21933"/>
                  <a:pt x="57678" y="22140"/>
                </a:cubicBezTo>
                <a:cubicBezTo>
                  <a:pt x="57678" y="22348"/>
                  <a:pt x="57508" y="22517"/>
                  <a:pt x="57301" y="22517"/>
                </a:cubicBezTo>
                <a:close/>
                <a:moveTo>
                  <a:pt x="57301" y="20558"/>
                </a:moveTo>
                <a:cubicBezTo>
                  <a:pt x="57093" y="20558"/>
                  <a:pt x="56943" y="20388"/>
                  <a:pt x="56943" y="20181"/>
                </a:cubicBezTo>
                <a:cubicBezTo>
                  <a:pt x="56943" y="19992"/>
                  <a:pt x="57093" y="19823"/>
                  <a:pt x="57301" y="19823"/>
                </a:cubicBezTo>
                <a:cubicBezTo>
                  <a:pt x="57508" y="19823"/>
                  <a:pt x="57678" y="19992"/>
                  <a:pt x="57678" y="20181"/>
                </a:cubicBezTo>
                <a:cubicBezTo>
                  <a:pt x="57678" y="20388"/>
                  <a:pt x="57508" y="20558"/>
                  <a:pt x="57301" y="20558"/>
                </a:cubicBezTo>
                <a:close/>
                <a:moveTo>
                  <a:pt x="57301" y="18598"/>
                </a:moveTo>
                <a:cubicBezTo>
                  <a:pt x="57093" y="18598"/>
                  <a:pt x="56943" y="18428"/>
                  <a:pt x="56943" y="18221"/>
                </a:cubicBezTo>
                <a:cubicBezTo>
                  <a:pt x="56943" y="18014"/>
                  <a:pt x="57093" y="17844"/>
                  <a:pt x="57301" y="17844"/>
                </a:cubicBezTo>
                <a:cubicBezTo>
                  <a:pt x="57508" y="17844"/>
                  <a:pt x="57678" y="18014"/>
                  <a:pt x="57678" y="18221"/>
                </a:cubicBezTo>
                <a:cubicBezTo>
                  <a:pt x="57678" y="18428"/>
                  <a:pt x="57508" y="18598"/>
                  <a:pt x="57301" y="18598"/>
                </a:cubicBezTo>
                <a:close/>
                <a:moveTo>
                  <a:pt x="57301" y="16638"/>
                </a:moveTo>
                <a:cubicBezTo>
                  <a:pt x="57093" y="16638"/>
                  <a:pt x="56943" y="16469"/>
                  <a:pt x="56943" y="16261"/>
                </a:cubicBezTo>
                <a:cubicBezTo>
                  <a:pt x="56943" y="16054"/>
                  <a:pt x="57093" y="15885"/>
                  <a:pt x="57301" y="15885"/>
                </a:cubicBezTo>
                <a:cubicBezTo>
                  <a:pt x="57508" y="15885"/>
                  <a:pt x="57678" y="16054"/>
                  <a:pt x="57678" y="16261"/>
                </a:cubicBezTo>
                <a:cubicBezTo>
                  <a:pt x="57678" y="16469"/>
                  <a:pt x="57508" y="16638"/>
                  <a:pt x="57301" y="16638"/>
                </a:cubicBezTo>
                <a:close/>
                <a:moveTo>
                  <a:pt x="57301" y="14679"/>
                </a:moveTo>
                <a:cubicBezTo>
                  <a:pt x="57093" y="14679"/>
                  <a:pt x="56943" y="14509"/>
                  <a:pt x="56943" y="14302"/>
                </a:cubicBezTo>
                <a:cubicBezTo>
                  <a:pt x="56943" y="14095"/>
                  <a:pt x="57093" y="13925"/>
                  <a:pt x="57301" y="13925"/>
                </a:cubicBezTo>
                <a:cubicBezTo>
                  <a:pt x="57508" y="13925"/>
                  <a:pt x="57678" y="14095"/>
                  <a:pt x="57678" y="14302"/>
                </a:cubicBezTo>
                <a:cubicBezTo>
                  <a:pt x="57678" y="14509"/>
                  <a:pt x="57508" y="14679"/>
                  <a:pt x="57301" y="14679"/>
                </a:cubicBezTo>
                <a:close/>
                <a:moveTo>
                  <a:pt x="57301" y="11984"/>
                </a:moveTo>
                <a:cubicBezTo>
                  <a:pt x="57508" y="11984"/>
                  <a:pt x="57659" y="12135"/>
                  <a:pt x="57659" y="12342"/>
                </a:cubicBezTo>
                <a:cubicBezTo>
                  <a:pt x="57659" y="12549"/>
                  <a:pt x="57508" y="12700"/>
                  <a:pt x="57301" y="12700"/>
                </a:cubicBezTo>
                <a:cubicBezTo>
                  <a:pt x="57112" y="12700"/>
                  <a:pt x="56943" y="12549"/>
                  <a:pt x="56943" y="12342"/>
                </a:cubicBezTo>
                <a:cubicBezTo>
                  <a:pt x="56943" y="12135"/>
                  <a:pt x="57112" y="11984"/>
                  <a:pt x="57301" y="11984"/>
                </a:cubicBezTo>
                <a:close/>
                <a:moveTo>
                  <a:pt x="57301" y="10759"/>
                </a:moveTo>
                <a:cubicBezTo>
                  <a:pt x="57093" y="10759"/>
                  <a:pt x="56943" y="10590"/>
                  <a:pt x="56943" y="10383"/>
                </a:cubicBezTo>
                <a:cubicBezTo>
                  <a:pt x="56943" y="10175"/>
                  <a:pt x="57093" y="10006"/>
                  <a:pt x="57301" y="10006"/>
                </a:cubicBezTo>
                <a:cubicBezTo>
                  <a:pt x="57508" y="10006"/>
                  <a:pt x="57678" y="10175"/>
                  <a:pt x="57678" y="10383"/>
                </a:cubicBezTo>
                <a:cubicBezTo>
                  <a:pt x="57678" y="10590"/>
                  <a:pt x="57508" y="10759"/>
                  <a:pt x="57301" y="10759"/>
                </a:cubicBezTo>
                <a:close/>
                <a:moveTo>
                  <a:pt x="57301" y="8800"/>
                </a:moveTo>
                <a:cubicBezTo>
                  <a:pt x="57112" y="8800"/>
                  <a:pt x="56943" y="8630"/>
                  <a:pt x="56943" y="8423"/>
                </a:cubicBezTo>
                <a:cubicBezTo>
                  <a:pt x="56943" y="8234"/>
                  <a:pt x="57112" y="8065"/>
                  <a:pt x="57301" y="8065"/>
                </a:cubicBezTo>
                <a:cubicBezTo>
                  <a:pt x="57508" y="8065"/>
                  <a:pt x="57659" y="8234"/>
                  <a:pt x="57659" y="8423"/>
                </a:cubicBezTo>
                <a:cubicBezTo>
                  <a:pt x="57659" y="8630"/>
                  <a:pt x="57508" y="8800"/>
                  <a:pt x="57301" y="8800"/>
                </a:cubicBezTo>
                <a:close/>
                <a:moveTo>
                  <a:pt x="57301" y="6821"/>
                </a:moveTo>
                <a:cubicBezTo>
                  <a:pt x="57112" y="6821"/>
                  <a:pt x="56943" y="6671"/>
                  <a:pt x="56943" y="6463"/>
                </a:cubicBezTo>
                <a:cubicBezTo>
                  <a:pt x="56943" y="6256"/>
                  <a:pt x="57112" y="6105"/>
                  <a:pt x="57301" y="6105"/>
                </a:cubicBezTo>
                <a:cubicBezTo>
                  <a:pt x="57508" y="6105"/>
                  <a:pt x="57659" y="6256"/>
                  <a:pt x="57659" y="6463"/>
                </a:cubicBezTo>
                <a:cubicBezTo>
                  <a:pt x="57659" y="6671"/>
                  <a:pt x="57508" y="6821"/>
                  <a:pt x="57301" y="6821"/>
                </a:cubicBezTo>
                <a:close/>
                <a:moveTo>
                  <a:pt x="57301" y="4862"/>
                </a:moveTo>
                <a:cubicBezTo>
                  <a:pt x="57112" y="4862"/>
                  <a:pt x="56943" y="4692"/>
                  <a:pt x="56943" y="4504"/>
                </a:cubicBezTo>
                <a:cubicBezTo>
                  <a:pt x="56943" y="4296"/>
                  <a:pt x="57112" y="4146"/>
                  <a:pt x="57301" y="4146"/>
                </a:cubicBezTo>
                <a:cubicBezTo>
                  <a:pt x="57508" y="4146"/>
                  <a:pt x="57659" y="4296"/>
                  <a:pt x="57659" y="4504"/>
                </a:cubicBezTo>
                <a:cubicBezTo>
                  <a:pt x="57659" y="4692"/>
                  <a:pt x="57508" y="4862"/>
                  <a:pt x="57301" y="4862"/>
                </a:cubicBezTo>
                <a:close/>
                <a:moveTo>
                  <a:pt x="57301" y="2902"/>
                </a:moveTo>
                <a:cubicBezTo>
                  <a:pt x="57112" y="2902"/>
                  <a:pt x="56943" y="2751"/>
                  <a:pt x="56943" y="2544"/>
                </a:cubicBezTo>
                <a:cubicBezTo>
                  <a:pt x="56943" y="2337"/>
                  <a:pt x="57112" y="2186"/>
                  <a:pt x="57301" y="2186"/>
                </a:cubicBezTo>
                <a:cubicBezTo>
                  <a:pt x="57508" y="2186"/>
                  <a:pt x="57659" y="2337"/>
                  <a:pt x="57659" y="2544"/>
                </a:cubicBezTo>
                <a:cubicBezTo>
                  <a:pt x="57659" y="2751"/>
                  <a:pt x="57508" y="2902"/>
                  <a:pt x="57301" y="2902"/>
                </a:cubicBezTo>
                <a:close/>
                <a:moveTo>
                  <a:pt x="57301" y="942"/>
                </a:moveTo>
                <a:cubicBezTo>
                  <a:pt x="57112" y="942"/>
                  <a:pt x="56943" y="773"/>
                  <a:pt x="56943" y="584"/>
                </a:cubicBezTo>
                <a:cubicBezTo>
                  <a:pt x="56943" y="396"/>
                  <a:pt x="57112" y="226"/>
                  <a:pt x="57301" y="226"/>
                </a:cubicBezTo>
                <a:cubicBezTo>
                  <a:pt x="57508" y="226"/>
                  <a:pt x="57659" y="377"/>
                  <a:pt x="57659" y="584"/>
                </a:cubicBezTo>
                <a:cubicBezTo>
                  <a:pt x="57659" y="773"/>
                  <a:pt x="57508" y="942"/>
                  <a:pt x="57301" y="942"/>
                </a:cubicBezTo>
                <a:close/>
                <a:moveTo>
                  <a:pt x="57301" y="54983"/>
                </a:moveTo>
                <a:cubicBezTo>
                  <a:pt x="57433" y="54983"/>
                  <a:pt x="57546" y="55040"/>
                  <a:pt x="57640" y="55115"/>
                </a:cubicBezTo>
                <a:cubicBezTo>
                  <a:pt x="57376" y="55266"/>
                  <a:pt x="57112" y="55398"/>
                  <a:pt x="56849" y="55530"/>
                </a:cubicBezTo>
                <a:cubicBezTo>
                  <a:pt x="56830" y="55511"/>
                  <a:pt x="56830" y="55492"/>
                  <a:pt x="56830" y="55473"/>
                </a:cubicBezTo>
                <a:cubicBezTo>
                  <a:pt x="56830" y="55209"/>
                  <a:pt x="57037" y="54983"/>
                  <a:pt x="57301" y="54983"/>
                </a:cubicBezTo>
                <a:close/>
                <a:moveTo>
                  <a:pt x="55341" y="55944"/>
                </a:moveTo>
                <a:cubicBezTo>
                  <a:pt x="55077" y="55944"/>
                  <a:pt x="54870" y="55718"/>
                  <a:pt x="54870" y="55454"/>
                </a:cubicBezTo>
                <a:cubicBezTo>
                  <a:pt x="54870" y="55209"/>
                  <a:pt x="55077" y="54983"/>
                  <a:pt x="55341" y="54983"/>
                </a:cubicBezTo>
                <a:cubicBezTo>
                  <a:pt x="55605" y="54983"/>
                  <a:pt x="55812" y="55209"/>
                  <a:pt x="55812" y="55454"/>
                </a:cubicBezTo>
                <a:cubicBezTo>
                  <a:pt x="55812" y="55718"/>
                  <a:pt x="55605" y="55944"/>
                  <a:pt x="55341" y="55944"/>
                </a:cubicBezTo>
                <a:close/>
                <a:moveTo>
                  <a:pt x="55341" y="53966"/>
                </a:moveTo>
                <a:cubicBezTo>
                  <a:pt x="55077" y="53966"/>
                  <a:pt x="54870" y="53758"/>
                  <a:pt x="54870" y="53495"/>
                </a:cubicBezTo>
                <a:cubicBezTo>
                  <a:pt x="54870" y="53250"/>
                  <a:pt x="55077" y="53023"/>
                  <a:pt x="55341" y="53023"/>
                </a:cubicBezTo>
                <a:cubicBezTo>
                  <a:pt x="55605" y="53023"/>
                  <a:pt x="55812" y="53250"/>
                  <a:pt x="55812" y="53495"/>
                </a:cubicBezTo>
                <a:cubicBezTo>
                  <a:pt x="55812" y="53758"/>
                  <a:pt x="55605" y="53966"/>
                  <a:pt x="55341" y="53966"/>
                </a:cubicBezTo>
                <a:close/>
                <a:moveTo>
                  <a:pt x="55341" y="52006"/>
                </a:moveTo>
                <a:cubicBezTo>
                  <a:pt x="55096" y="52006"/>
                  <a:pt x="54889" y="51799"/>
                  <a:pt x="54889" y="51535"/>
                </a:cubicBezTo>
                <a:cubicBezTo>
                  <a:pt x="54889" y="51290"/>
                  <a:pt x="55096" y="51083"/>
                  <a:pt x="55341" y="51083"/>
                </a:cubicBezTo>
                <a:cubicBezTo>
                  <a:pt x="55605" y="51083"/>
                  <a:pt x="55812" y="51290"/>
                  <a:pt x="55812" y="51535"/>
                </a:cubicBezTo>
                <a:cubicBezTo>
                  <a:pt x="55812" y="51799"/>
                  <a:pt x="55605" y="52006"/>
                  <a:pt x="55341" y="52006"/>
                </a:cubicBezTo>
                <a:close/>
                <a:moveTo>
                  <a:pt x="55341" y="50046"/>
                </a:moveTo>
                <a:cubicBezTo>
                  <a:pt x="55096" y="50046"/>
                  <a:pt x="54889" y="49839"/>
                  <a:pt x="54889" y="49575"/>
                </a:cubicBezTo>
                <a:cubicBezTo>
                  <a:pt x="54889" y="49330"/>
                  <a:pt x="55096" y="49123"/>
                  <a:pt x="55341" y="49123"/>
                </a:cubicBezTo>
                <a:cubicBezTo>
                  <a:pt x="55605" y="49123"/>
                  <a:pt x="55812" y="49330"/>
                  <a:pt x="55812" y="49575"/>
                </a:cubicBezTo>
                <a:cubicBezTo>
                  <a:pt x="55812" y="49839"/>
                  <a:pt x="55605" y="50046"/>
                  <a:pt x="55341" y="50046"/>
                </a:cubicBezTo>
                <a:close/>
                <a:moveTo>
                  <a:pt x="55341" y="48068"/>
                </a:moveTo>
                <a:cubicBezTo>
                  <a:pt x="55096" y="48068"/>
                  <a:pt x="54889" y="47861"/>
                  <a:pt x="54889" y="47616"/>
                </a:cubicBezTo>
                <a:cubicBezTo>
                  <a:pt x="54889" y="47352"/>
                  <a:pt x="55096" y="47163"/>
                  <a:pt x="55341" y="47163"/>
                </a:cubicBezTo>
                <a:cubicBezTo>
                  <a:pt x="55605" y="47163"/>
                  <a:pt x="55812" y="47352"/>
                  <a:pt x="55812" y="47616"/>
                </a:cubicBezTo>
                <a:cubicBezTo>
                  <a:pt x="55812" y="47861"/>
                  <a:pt x="55605" y="48068"/>
                  <a:pt x="55341" y="48068"/>
                </a:cubicBezTo>
                <a:close/>
                <a:moveTo>
                  <a:pt x="55341" y="46071"/>
                </a:moveTo>
                <a:cubicBezTo>
                  <a:pt x="55115" y="46071"/>
                  <a:pt x="54927" y="45882"/>
                  <a:pt x="54927" y="45656"/>
                </a:cubicBezTo>
                <a:cubicBezTo>
                  <a:pt x="54927" y="45430"/>
                  <a:pt x="55115" y="45241"/>
                  <a:pt x="55341" y="45241"/>
                </a:cubicBezTo>
                <a:cubicBezTo>
                  <a:pt x="55567" y="45241"/>
                  <a:pt x="55756" y="45430"/>
                  <a:pt x="55756" y="45656"/>
                </a:cubicBezTo>
                <a:cubicBezTo>
                  <a:pt x="55756" y="45882"/>
                  <a:pt x="55567" y="46071"/>
                  <a:pt x="55341" y="46071"/>
                </a:cubicBezTo>
                <a:close/>
                <a:moveTo>
                  <a:pt x="55341" y="44111"/>
                </a:moveTo>
                <a:cubicBezTo>
                  <a:pt x="55115" y="44111"/>
                  <a:pt x="54927" y="43922"/>
                  <a:pt x="54927" y="43696"/>
                </a:cubicBezTo>
                <a:cubicBezTo>
                  <a:pt x="54927" y="43470"/>
                  <a:pt x="55115" y="43282"/>
                  <a:pt x="55341" y="43282"/>
                </a:cubicBezTo>
                <a:cubicBezTo>
                  <a:pt x="55567" y="43282"/>
                  <a:pt x="55756" y="43470"/>
                  <a:pt x="55756" y="43696"/>
                </a:cubicBezTo>
                <a:cubicBezTo>
                  <a:pt x="55756" y="43922"/>
                  <a:pt x="55567" y="44111"/>
                  <a:pt x="55341" y="44111"/>
                </a:cubicBezTo>
                <a:close/>
                <a:moveTo>
                  <a:pt x="55341" y="37422"/>
                </a:moveTo>
                <a:cubicBezTo>
                  <a:pt x="55567" y="37422"/>
                  <a:pt x="55737" y="37591"/>
                  <a:pt x="55737" y="37817"/>
                </a:cubicBezTo>
                <a:cubicBezTo>
                  <a:pt x="55737" y="38044"/>
                  <a:pt x="55567" y="38213"/>
                  <a:pt x="55341" y="38213"/>
                </a:cubicBezTo>
                <a:cubicBezTo>
                  <a:pt x="55115" y="38213"/>
                  <a:pt x="54945" y="38044"/>
                  <a:pt x="54945" y="37817"/>
                </a:cubicBezTo>
                <a:cubicBezTo>
                  <a:pt x="54945" y="37591"/>
                  <a:pt x="55115" y="37422"/>
                  <a:pt x="55341" y="37422"/>
                </a:cubicBezTo>
                <a:close/>
                <a:moveTo>
                  <a:pt x="55341" y="41341"/>
                </a:moveTo>
                <a:cubicBezTo>
                  <a:pt x="55567" y="41341"/>
                  <a:pt x="55737" y="41529"/>
                  <a:pt x="55737" y="41737"/>
                </a:cubicBezTo>
                <a:cubicBezTo>
                  <a:pt x="55737" y="41963"/>
                  <a:pt x="55567" y="42132"/>
                  <a:pt x="55341" y="42132"/>
                </a:cubicBezTo>
                <a:cubicBezTo>
                  <a:pt x="55115" y="42132"/>
                  <a:pt x="54945" y="41963"/>
                  <a:pt x="54945" y="41737"/>
                </a:cubicBezTo>
                <a:cubicBezTo>
                  <a:pt x="54945" y="41529"/>
                  <a:pt x="55115" y="41341"/>
                  <a:pt x="55341" y="41341"/>
                </a:cubicBezTo>
                <a:close/>
                <a:moveTo>
                  <a:pt x="55341" y="39381"/>
                </a:moveTo>
                <a:cubicBezTo>
                  <a:pt x="55567" y="39381"/>
                  <a:pt x="55737" y="39570"/>
                  <a:pt x="55737" y="39777"/>
                </a:cubicBezTo>
                <a:cubicBezTo>
                  <a:pt x="55737" y="40003"/>
                  <a:pt x="55567" y="40173"/>
                  <a:pt x="55341" y="40173"/>
                </a:cubicBezTo>
                <a:cubicBezTo>
                  <a:pt x="55115" y="40173"/>
                  <a:pt x="54945" y="40003"/>
                  <a:pt x="54945" y="39777"/>
                </a:cubicBezTo>
                <a:cubicBezTo>
                  <a:pt x="54945" y="39570"/>
                  <a:pt x="55115" y="39381"/>
                  <a:pt x="55341" y="39381"/>
                </a:cubicBezTo>
                <a:close/>
                <a:moveTo>
                  <a:pt x="55341" y="36272"/>
                </a:moveTo>
                <a:cubicBezTo>
                  <a:pt x="55115" y="36272"/>
                  <a:pt x="54927" y="36084"/>
                  <a:pt x="54927" y="35858"/>
                </a:cubicBezTo>
                <a:cubicBezTo>
                  <a:pt x="54927" y="35632"/>
                  <a:pt x="55115" y="35443"/>
                  <a:pt x="55341" y="35443"/>
                </a:cubicBezTo>
                <a:cubicBezTo>
                  <a:pt x="55567" y="35443"/>
                  <a:pt x="55756" y="35632"/>
                  <a:pt x="55756" y="35858"/>
                </a:cubicBezTo>
                <a:cubicBezTo>
                  <a:pt x="55756" y="36084"/>
                  <a:pt x="55567" y="36272"/>
                  <a:pt x="55341" y="36272"/>
                </a:cubicBezTo>
                <a:close/>
                <a:moveTo>
                  <a:pt x="55341" y="34294"/>
                </a:moveTo>
                <a:cubicBezTo>
                  <a:pt x="55115" y="34294"/>
                  <a:pt x="54927" y="34124"/>
                  <a:pt x="54927" y="33898"/>
                </a:cubicBezTo>
                <a:cubicBezTo>
                  <a:pt x="54927" y="33672"/>
                  <a:pt x="55115" y="33502"/>
                  <a:pt x="55341" y="33502"/>
                </a:cubicBezTo>
                <a:cubicBezTo>
                  <a:pt x="55567" y="33502"/>
                  <a:pt x="55756" y="33672"/>
                  <a:pt x="55756" y="33898"/>
                </a:cubicBezTo>
                <a:cubicBezTo>
                  <a:pt x="55756" y="34124"/>
                  <a:pt x="55567" y="34294"/>
                  <a:pt x="55341" y="34294"/>
                </a:cubicBezTo>
                <a:close/>
                <a:moveTo>
                  <a:pt x="55341" y="32353"/>
                </a:moveTo>
                <a:cubicBezTo>
                  <a:pt x="55115" y="32353"/>
                  <a:pt x="54927" y="32165"/>
                  <a:pt x="54927" y="31939"/>
                </a:cubicBezTo>
                <a:cubicBezTo>
                  <a:pt x="54927" y="31712"/>
                  <a:pt x="55115" y="31524"/>
                  <a:pt x="55341" y="31524"/>
                </a:cubicBezTo>
                <a:cubicBezTo>
                  <a:pt x="55567" y="31524"/>
                  <a:pt x="55756" y="31712"/>
                  <a:pt x="55756" y="31939"/>
                </a:cubicBezTo>
                <a:cubicBezTo>
                  <a:pt x="55756" y="32165"/>
                  <a:pt x="55567" y="32353"/>
                  <a:pt x="55341" y="32353"/>
                </a:cubicBezTo>
                <a:close/>
                <a:moveTo>
                  <a:pt x="55341" y="30393"/>
                </a:moveTo>
                <a:cubicBezTo>
                  <a:pt x="55115" y="30393"/>
                  <a:pt x="54927" y="30205"/>
                  <a:pt x="54927" y="29979"/>
                </a:cubicBezTo>
                <a:cubicBezTo>
                  <a:pt x="54927" y="29753"/>
                  <a:pt x="55115" y="29564"/>
                  <a:pt x="55341" y="29564"/>
                </a:cubicBezTo>
                <a:cubicBezTo>
                  <a:pt x="55567" y="29564"/>
                  <a:pt x="55756" y="29753"/>
                  <a:pt x="55756" y="29979"/>
                </a:cubicBezTo>
                <a:cubicBezTo>
                  <a:pt x="55756" y="30205"/>
                  <a:pt x="55567" y="30393"/>
                  <a:pt x="55341" y="30393"/>
                </a:cubicBezTo>
                <a:close/>
                <a:moveTo>
                  <a:pt x="55341" y="28415"/>
                </a:moveTo>
                <a:cubicBezTo>
                  <a:pt x="55115" y="28415"/>
                  <a:pt x="54945" y="28227"/>
                  <a:pt x="54945" y="28019"/>
                </a:cubicBezTo>
                <a:cubicBezTo>
                  <a:pt x="54945" y="27793"/>
                  <a:pt x="55115" y="27624"/>
                  <a:pt x="55341" y="27624"/>
                </a:cubicBezTo>
                <a:cubicBezTo>
                  <a:pt x="55567" y="27624"/>
                  <a:pt x="55737" y="27793"/>
                  <a:pt x="55737" y="28019"/>
                </a:cubicBezTo>
                <a:cubicBezTo>
                  <a:pt x="55737" y="28227"/>
                  <a:pt x="55567" y="28415"/>
                  <a:pt x="55341" y="28415"/>
                </a:cubicBezTo>
                <a:close/>
                <a:moveTo>
                  <a:pt x="55341" y="25702"/>
                </a:moveTo>
                <a:cubicBezTo>
                  <a:pt x="55548" y="25702"/>
                  <a:pt x="55718" y="25852"/>
                  <a:pt x="55718" y="26060"/>
                </a:cubicBezTo>
                <a:cubicBezTo>
                  <a:pt x="55718" y="26267"/>
                  <a:pt x="55548" y="26436"/>
                  <a:pt x="55341" y="26436"/>
                </a:cubicBezTo>
                <a:cubicBezTo>
                  <a:pt x="55134" y="26436"/>
                  <a:pt x="54964" y="26267"/>
                  <a:pt x="54964" y="26060"/>
                </a:cubicBezTo>
                <a:cubicBezTo>
                  <a:pt x="54964" y="25852"/>
                  <a:pt x="55134" y="25702"/>
                  <a:pt x="55341" y="25702"/>
                </a:cubicBezTo>
                <a:close/>
                <a:moveTo>
                  <a:pt x="55341" y="23723"/>
                </a:moveTo>
                <a:cubicBezTo>
                  <a:pt x="55548" y="23723"/>
                  <a:pt x="55718" y="23893"/>
                  <a:pt x="55718" y="24100"/>
                </a:cubicBezTo>
                <a:cubicBezTo>
                  <a:pt x="55718" y="24307"/>
                  <a:pt x="55548" y="24477"/>
                  <a:pt x="55341" y="24477"/>
                </a:cubicBezTo>
                <a:cubicBezTo>
                  <a:pt x="55134" y="24477"/>
                  <a:pt x="54964" y="24307"/>
                  <a:pt x="54964" y="24100"/>
                </a:cubicBezTo>
                <a:cubicBezTo>
                  <a:pt x="54964" y="23893"/>
                  <a:pt x="55134" y="23723"/>
                  <a:pt x="55341" y="23723"/>
                </a:cubicBezTo>
                <a:close/>
                <a:moveTo>
                  <a:pt x="55341" y="22536"/>
                </a:moveTo>
                <a:cubicBezTo>
                  <a:pt x="55134" y="22536"/>
                  <a:pt x="54945" y="22348"/>
                  <a:pt x="54945" y="22140"/>
                </a:cubicBezTo>
                <a:cubicBezTo>
                  <a:pt x="54945" y="21914"/>
                  <a:pt x="55134" y="21745"/>
                  <a:pt x="55341" y="21745"/>
                </a:cubicBezTo>
                <a:cubicBezTo>
                  <a:pt x="55567" y="21745"/>
                  <a:pt x="55737" y="21914"/>
                  <a:pt x="55737" y="22140"/>
                </a:cubicBezTo>
                <a:cubicBezTo>
                  <a:pt x="55737" y="22348"/>
                  <a:pt x="55567" y="22536"/>
                  <a:pt x="55341" y="22536"/>
                </a:cubicBezTo>
                <a:close/>
                <a:moveTo>
                  <a:pt x="55341" y="20576"/>
                </a:moveTo>
                <a:cubicBezTo>
                  <a:pt x="55134" y="20576"/>
                  <a:pt x="54945" y="20407"/>
                  <a:pt x="54945" y="20181"/>
                </a:cubicBezTo>
                <a:cubicBezTo>
                  <a:pt x="54945" y="19955"/>
                  <a:pt x="55134" y="19785"/>
                  <a:pt x="55341" y="19785"/>
                </a:cubicBezTo>
                <a:cubicBezTo>
                  <a:pt x="55567" y="19785"/>
                  <a:pt x="55737" y="19955"/>
                  <a:pt x="55737" y="20181"/>
                </a:cubicBezTo>
                <a:cubicBezTo>
                  <a:pt x="55737" y="20407"/>
                  <a:pt x="55567" y="20576"/>
                  <a:pt x="55341" y="20576"/>
                </a:cubicBezTo>
                <a:close/>
                <a:moveTo>
                  <a:pt x="55341" y="18617"/>
                </a:moveTo>
                <a:cubicBezTo>
                  <a:pt x="55134" y="18617"/>
                  <a:pt x="54945" y="18428"/>
                  <a:pt x="54945" y="18221"/>
                </a:cubicBezTo>
                <a:cubicBezTo>
                  <a:pt x="54945" y="18014"/>
                  <a:pt x="55134" y="17825"/>
                  <a:pt x="55341" y="17825"/>
                </a:cubicBezTo>
                <a:cubicBezTo>
                  <a:pt x="55567" y="17825"/>
                  <a:pt x="55737" y="18014"/>
                  <a:pt x="55737" y="18221"/>
                </a:cubicBezTo>
                <a:cubicBezTo>
                  <a:pt x="55737" y="18428"/>
                  <a:pt x="55567" y="18617"/>
                  <a:pt x="55341" y="18617"/>
                </a:cubicBezTo>
                <a:close/>
                <a:moveTo>
                  <a:pt x="55341" y="16657"/>
                </a:moveTo>
                <a:cubicBezTo>
                  <a:pt x="55134" y="16657"/>
                  <a:pt x="54945" y="16469"/>
                  <a:pt x="54945" y="16261"/>
                </a:cubicBezTo>
                <a:cubicBezTo>
                  <a:pt x="54945" y="16035"/>
                  <a:pt x="55134" y="15866"/>
                  <a:pt x="55341" y="15866"/>
                </a:cubicBezTo>
                <a:cubicBezTo>
                  <a:pt x="55567" y="15866"/>
                  <a:pt x="55737" y="16035"/>
                  <a:pt x="55737" y="16261"/>
                </a:cubicBezTo>
                <a:cubicBezTo>
                  <a:pt x="55737" y="16488"/>
                  <a:pt x="55567" y="16657"/>
                  <a:pt x="55341" y="16657"/>
                </a:cubicBezTo>
                <a:close/>
                <a:moveTo>
                  <a:pt x="55341" y="13925"/>
                </a:moveTo>
                <a:cubicBezTo>
                  <a:pt x="55548" y="13925"/>
                  <a:pt x="55699" y="14095"/>
                  <a:pt x="55699" y="14302"/>
                </a:cubicBezTo>
                <a:cubicBezTo>
                  <a:pt x="55699" y="14509"/>
                  <a:pt x="55548" y="14679"/>
                  <a:pt x="55341" y="14679"/>
                </a:cubicBezTo>
                <a:cubicBezTo>
                  <a:pt x="55134" y="14679"/>
                  <a:pt x="54983" y="14509"/>
                  <a:pt x="54983" y="14302"/>
                </a:cubicBezTo>
                <a:cubicBezTo>
                  <a:pt x="54983" y="14095"/>
                  <a:pt x="55134" y="13925"/>
                  <a:pt x="55341" y="13925"/>
                </a:cubicBezTo>
                <a:close/>
                <a:moveTo>
                  <a:pt x="55341" y="11965"/>
                </a:moveTo>
                <a:cubicBezTo>
                  <a:pt x="55548" y="11965"/>
                  <a:pt x="55699" y="12135"/>
                  <a:pt x="55699" y="12342"/>
                </a:cubicBezTo>
                <a:cubicBezTo>
                  <a:pt x="55699" y="12531"/>
                  <a:pt x="55548" y="12700"/>
                  <a:pt x="55341" y="12700"/>
                </a:cubicBezTo>
                <a:cubicBezTo>
                  <a:pt x="55134" y="12700"/>
                  <a:pt x="54983" y="12531"/>
                  <a:pt x="54983" y="12342"/>
                </a:cubicBezTo>
                <a:cubicBezTo>
                  <a:pt x="54983" y="12135"/>
                  <a:pt x="55134" y="11965"/>
                  <a:pt x="55341" y="11965"/>
                </a:cubicBezTo>
                <a:close/>
                <a:moveTo>
                  <a:pt x="55341" y="10741"/>
                </a:moveTo>
                <a:cubicBezTo>
                  <a:pt x="55134" y="10741"/>
                  <a:pt x="54964" y="10590"/>
                  <a:pt x="54964" y="10383"/>
                </a:cubicBezTo>
                <a:cubicBezTo>
                  <a:pt x="54964" y="10175"/>
                  <a:pt x="55134" y="10006"/>
                  <a:pt x="55341" y="10006"/>
                </a:cubicBezTo>
                <a:cubicBezTo>
                  <a:pt x="55548" y="10006"/>
                  <a:pt x="55718" y="10175"/>
                  <a:pt x="55718" y="10383"/>
                </a:cubicBezTo>
                <a:cubicBezTo>
                  <a:pt x="55718" y="10590"/>
                  <a:pt x="55548" y="10741"/>
                  <a:pt x="55341" y="10741"/>
                </a:cubicBezTo>
                <a:close/>
                <a:moveTo>
                  <a:pt x="55341" y="8781"/>
                </a:moveTo>
                <a:cubicBezTo>
                  <a:pt x="55134" y="8781"/>
                  <a:pt x="54983" y="8630"/>
                  <a:pt x="54983" y="8423"/>
                </a:cubicBezTo>
                <a:cubicBezTo>
                  <a:pt x="54983" y="8216"/>
                  <a:pt x="55134" y="8065"/>
                  <a:pt x="55341" y="8065"/>
                </a:cubicBezTo>
                <a:cubicBezTo>
                  <a:pt x="55548" y="8065"/>
                  <a:pt x="55699" y="8216"/>
                  <a:pt x="55699" y="8423"/>
                </a:cubicBezTo>
                <a:cubicBezTo>
                  <a:pt x="55699" y="8630"/>
                  <a:pt x="55548" y="8781"/>
                  <a:pt x="55341" y="8781"/>
                </a:cubicBezTo>
                <a:close/>
                <a:moveTo>
                  <a:pt x="55341" y="6821"/>
                </a:moveTo>
                <a:cubicBezTo>
                  <a:pt x="55134" y="6821"/>
                  <a:pt x="54983" y="6671"/>
                  <a:pt x="54983" y="6463"/>
                </a:cubicBezTo>
                <a:cubicBezTo>
                  <a:pt x="54983" y="6256"/>
                  <a:pt x="55134" y="6086"/>
                  <a:pt x="55341" y="6086"/>
                </a:cubicBezTo>
                <a:cubicBezTo>
                  <a:pt x="55548" y="6086"/>
                  <a:pt x="55699" y="6256"/>
                  <a:pt x="55699" y="6463"/>
                </a:cubicBezTo>
                <a:cubicBezTo>
                  <a:pt x="55699" y="6671"/>
                  <a:pt x="55548" y="6821"/>
                  <a:pt x="55341" y="6821"/>
                </a:cubicBezTo>
                <a:close/>
                <a:moveTo>
                  <a:pt x="55341" y="4862"/>
                </a:moveTo>
                <a:cubicBezTo>
                  <a:pt x="55134" y="4862"/>
                  <a:pt x="54983" y="4692"/>
                  <a:pt x="54983" y="4504"/>
                </a:cubicBezTo>
                <a:cubicBezTo>
                  <a:pt x="54983" y="4296"/>
                  <a:pt x="55134" y="4127"/>
                  <a:pt x="55341" y="4127"/>
                </a:cubicBezTo>
                <a:cubicBezTo>
                  <a:pt x="55548" y="4127"/>
                  <a:pt x="55699" y="4296"/>
                  <a:pt x="55699" y="4504"/>
                </a:cubicBezTo>
                <a:cubicBezTo>
                  <a:pt x="55699" y="4692"/>
                  <a:pt x="55548" y="4862"/>
                  <a:pt x="55341" y="4862"/>
                </a:cubicBezTo>
                <a:close/>
                <a:moveTo>
                  <a:pt x="55341" y="2902"/>
                </a:moveTo>
                <a:cubicBezTo>
                  <a:pt x="55134" y="2902"/>
                  <a:pt x="54983" y="2732"/>
                  <a:pt x="54983" y="2544"/>
                </a:cubicBezTo>
                <a:cubicBezTo>
                  <a:pt x="54983" y="2337"/>
                  <a:pt x="55134" y="2167"/>
                  <a:pt x="55341" y="2167"/>
                </a:cubicBezTo>
                <a:cubicBezTo>
                  <a:pt x="55548" y="2167"/>
                  <a:pt x="55699" y="2337"/>
                  <a:pt x="55699" y="2544"/>
                </a:cubicBezTo>
                <a:cubicBezTo>
                  <a:pt x="55699" y="2732"/>
                  <a:pt x="55548" y="2902"/>
                  <a:pt x="55341" y="2902"/>
                </a:cubicBezTo>
                <a:close/>
                <a:moveTo>
                  <a:pt x="55341" y="923"/>
                </a:moveTo>
                <a:cubicBezTo>
                  <a:pt x="55134" y="923"/>
                  <a:pt x="54983" y="773"/>
                  <a:pt x="54983" y="584"/>
                </a:cubicBezTo>
                <a:cubicBezTo>
                  <a:pt x="54983" y="377"/>
                  <a:pt x="55134" y="226"/>
                  <a:pt x="55341" y="226"/>
                </a:cubicBezTo>
                <a:cubicBezTo>
                  <a:pt x="55548" y="226"/>
                  <a:pt x="55699" y="377"/>
                  <a:pt x="55699" y="584"/>
                </a:cubicBezTo>
                <a:cubicBezTo>
                  <a:pt x="55699" y="773"/>
                  <a:pt x="55548" y="923"/>
                  <a:pt x="55341" y="923"/>
                </a:cubicBezTo>
                <a:close/>
                <a:moveTo>
                  <a:pt x="53381" y="55925"/>
                </a:moveTo>
                <a:cubicBezTo>
                  <a:pt x="53118" y="55925"/>
                  <a:pt x="52910" y="55718"/>
                  <a:pt x="52910" y="55454"/>
                </a:cubicBezTo>
                <a:cubicBezTo>
                  <a:pt x="52910" y="55190"/>
                  <a:pt x="53137" y="54983"/>
                  <a:pt x="53381" y="54983"/>
                </a:cubicBezTo>
                <a:cubicBezTo>
                  <a:pt x="53645" y="54983"/>
                  <a:pt x="53853" y="55190"/>
                  <a:pt x="53853" y="55454"/>
                </a:cubicBezTo>
                <a:cubicBezTo>
                  <a:pt x="53853" y="55718"/>
                  <a:pt x="53645" y="55925"/>
                  <a:pt x="53381" y="55925"/>
                </a:cubicBezTo>
                <a:close/>
                <a:moveTo>
                  <a:pt x="53381" y="53966"/>
                </a:moveTo>
                <a:cubicBezTo>
                  <a:pt x="53118" y="53966"/>
                  <a:pt x="52910" y="53758"/>
                  <a:pt x="52910" y="53495"/>
                </a:cubicBezTo>
                <a:cubicBezTo>
                  <a:pt x="52910" y="53231"/>
                  <a:pt x="53137" y="53023"/>
                  <a:pt x="53381" y="53023"/>
                </a:cubicBezTo>
                <a:cubicBezTo>
                  <a:pt x="53645" y="53023"/>
                  <a:pt x="53853" y="53231"/>
                  <a:pt x="53853" y="53495"/>
                </a:cubicBezTo>
                <a:cubicBezTo>
                  <a:pt x="53853" y="53758"/>
                  <a:pt x="53645" y="53966"/>
                  <a:pt x="53381" y="53966"/>
                </a:cubicBezTo>
                <a:close/>
                <a:moveTo>
                  <a:pt x="53381" y="51987"/>
                </a:moveTo>
                <a:cubicBezTo>
                  <a:pt x="53118" y="51987"/>
                  <a:pt x="52929" y="51780"/>
                  <a:pt x="52929" y="51535"/>
                </a:cubicBezTo>
                <a:cubicBezTo>
                  <a:pt x="52929" y="51271"/>
                  <a:pt x="53137" y="51083"/>
                  <a:pt x="53381" y="51083"/>
                </a:cubicBezTo>
                <a:cubicBezTo>
                  <a:pt x="53626" y="51083"/>
                  <a:pt x="53834" y="51271"/>
                  <a:pt x="53834" y="51535"/>
                </a:cubicBezTo>
                <a:cubicBezTo>
                  <a:pt x="53834" y="51780"/>
                  <a:pt x="53626" y="51987"/>
                  <a:pt x="53381" y="51987"/>
                </a:cubicBezTo>
                <a:close/>
                <a:moveTo>
                  <a:pt x="53381" y="50046"/>
                </a:moveTo>
                <a:cubicBezTo>
                  <a:pt x="53118" y="50046"/>
                  <a:pt x="52929" y="49839"/>
                  <a:pt x="52929" y="49575"/>
                </a:cubicBezTo>
                <a:cubicBezTo>
                  <a:pt x="52929" y="49330"/>
                  <a:pt x="53137" y="49123"/>
                  <a:pt x="53381" y="49123"/>
                </a:cubicBezTo>
                <a:cubicBezTo>
                  <a:pt x="53626" y="49123"/>
                  <a:pt x="53834" y="49330"/>
                  <a:pt x="53834" y="49575"/>
                </a:cubicBezTo>
                <a:cubicBezTo>
                  <a:pt x="53834" y="49839"/>
                  <a:pt x="53626" y="50046"/>
                  <a:pt x="53381" y="50046"/>
                </a:cubicBezTo>
                <a:close/>
                <a:moveTo>
                  <a:pt x="53381" y="48068"/>
                </a:moveTo>
                <a:cubicBezTo>
                  <a:pt x="53118" y="48068"/>
                  <a:pt x="52929" y="47861"/>
                  <a:pt x="52929" y="47616"/>
                </a:cubicBezTo>
                <a:cubicBezTo>
                  <a:pt x="52929" y="47352"/>
                  <a:pt x="53137" y="47145"/>
                  <a:pt x="53381" y="47145"/>
                </a:cubicBezTo>
                <a:cubicBezTo>
                  <a:pt x="53626" y="47145"/>
                  <a:pt x="53834" y="47352"/>
                  <a:pt x="53834" y="47616"/>
                </a:cubicBezTo>
                <a:cubicBezTo>
                  <a:pt x="53834" y="47861"/>
                  <a:pt x="53626" y="48068"/>
                  <a:pt x="53381" y="48068"/>
                </a:cubicBezTo>
                <a:close/>
                <a:moveTo>
                  <a:pt x="53381" y="46108"/>
                </a:moveTo>
                <a:cubicBezTo>
                  <a:pt x="53118" y="46108"/>
                  <a:pt x="52929" y="45901"/>
                  <a:pt x="52929" y="45656"/>
                </a:cubicBezTo>
                <a:cubicBezTo>
                  <a:pt x="52929" y="45392"/>
                  <a:pt x="53137" y="45185"/>
                  <a:pt x="53381" y="45185"/>
                </a:cubicBezTo>
                <a:cubicBezTo>
                  <a:pt x="53626" y="45185"/>
                  <a:pt x="53834" y="45392"/>
                  <a:pt x="53834" y="45656"/>
                </a:cubicBezTo>
                <a:cubicBezTo>
                  <a:pt x="53834" y="45901"/>
                  <a:pt x="53626" y="46108"/>
                  <a:pt x="53381" y="46108"/>
                </a:cubicBezTo>
                <a:close/>
                <a:moveTo>
                  <a:pt x="53381" y="31524"/>
                </a:moveTo>
                <a:cubicBezTo>
                  <a:pt x="53608" y="31524"/>
                  <a:pt x="53796" y="31712"/>
                  <a:pt x="53796" y="31939"/>
                </a:cubicBezTo>
                <a:cubicBezTo>
                  <a:pt x="53796" y="32165"/>
                  <a:pt x="53608" y="32334"/>
                  <a:pt x="53381" y="32334"/>
                </a:cubicBezTo>
                <a:cubicBezTo>
                  <a:pt x="53155" y="32334"/>
                  <a:pt x="52986" y="32165"/>
                  <a:pt x="52986" y="31939"/>
                </a:cubicBezTo>
                <a:cubicBezTo>
                  <a:pt x="52986" y="31712"/>
                  <a:pt x="53155" y="31524"/>
                  <a:pt x="53381" y="31524"/>
                </a:cubicBezTo>
                <a:close/>
                <a:moveTo>
                  <a:pt x="53381" y="40173"/>
                </a:moveTo>
                <a:cubicBezTo>
                  <a:pt x="53155" y="40173"/>
                  <a:pt x="52986" y="39984"/>
                  <a:pt x="52986" y="39777"/>
                </a:cubicBezTo>
                <a:cubicBezTo>
                  <a:pt x="52986" y="39570"/>
                  <a:pt x="53155" y="39381"/>
                  <a:pt x="53381" y="39381"/>
                </a:cubicBezTo>
                <a:cubicBezTo>
                  <a:pt x="53608" y="39381"/>
                  <a:pt x="53777" y="39551"/>
                  <a:pt x="53777" y="39777"/>
                </a:cubicBezTo>
                <a:cubicBezTo>
                  <a:pt x="53777" y="40003"/>
                  <a:pt x="53608" y="40173"/>
                  <a:pt x="53381" y="40173"/>
                </a:cubicBezTo>
                <a:close/>
                <a:moveTo>
                  <a:pt x="53381" y="38213"/>
                </a:moveTo>
                <a:cubicBezTo>
                  <a:pt x="53155" y="38213"/>
                  <a:pt x="52986" y="38025"/>
                  <a:pt x="52986" y="37817"/>
                </a:cubicBezTo>
                <a:cubicBezTo>
                  <a:pt x="52986" y="37591"/>
                  <a:pt x="53155" y="37403"/>
                  <a:pt x="53381" y="37403"/>
                </a:cubicBezTo>
                <a:cubicBezTo>
                  <a:pt x="53608" y="37403"/>
                  <a:pt x="53777" y="37591"/>
                  <a:pt x="53777" y="37817"/>
                </a:cubicBezTo>
                <a:cubicBezTo>
                  <a:pt x="53777" y="38025"/>
                  <a:pt x="53608" y="38213"/>
                  <a:pt x="53381" y="38213"/>
                </a:cubicBezTo>
                <a:close/>
                <a:moveTo>
                  <a:pt x="53381" y="34294"/>
                </a:moveTo>
                <a:cubicBezTo>
                  <a:pt x="53155" y="34294"/>
                  <a:pt x="52986" y="34105"/>
                  <a:pt x="52986" y="33898"/>
                </a:cubicBezTo>
                <a:cubicBezTo>
                  <a:pt x="52986" y="33672"/>
                  <a:pt x="53155" y="33502"/>
                  <a:pt x="53381" y="33502"/>
                </a:cubicBezTo>
                <a:cubicBezTo>
                  <a:pt x="53608" y="33502"/>
                  <a:pt x="53777" y="33672"/>
                  <a:pt x="53777" y="33898"/>
                </a:cubicBezTo>
                <a:cubicBezTo>
                  <a:pt x="53777" y="34105"/>
                  <a:pt x="53608" y="34294"/>
                  <a:pt x="53381" y="34294"/>
                </a:cubicBezTo>
                <a:close/>
                <a:moveTo>
                  <a:pt x="53381" y="36253"/>
                </a:moveTo>
                <a:cubicBezTo>
                  <a:pt x="53155" y="36253"/>
                  <a:pt x="52986" y="36065"/>
                  <a:pt x="52986" y="35858"/>
                </a:cubicBezTo>
                <a:cubicBezTo>
                  <a:pt x="52986" y="35632"/>
                  <a:pt x="53155" y="35462"/>
                  <a:pt x="53381" y="35462"/>
                </a:cubicBezTo>
                <a:cubicBezTo>
                  <a:pt x="53608" y="35462"/>
                  <a:pt x="53777" y="35632"/>
                  <a:pt x="53777" y="35858"/>
                </a:cubicBezTo>
                <a:cubicBezTo>
                  <a:pt x="53777" y="36065"/>
                  <a:pt x="53608" y="36253"/>
                  <a:pt x="53381" y="36253"/>
                </a:cubicBezTo>
                <a:close/>
                <a:moveTo>
                  <a:pt x="53381" y="43282"/>
                </a:moveTo>
                <a:cubicBezTo>
                  <a:pt x="53608" y="43282"/>
                  <a:pt x="53796" y="43470"/>
                  <a:pt x="53796" y="43696"/>
                </a:cubicBezTo>
                <a:cubicBezTo>
                  <a:pt x="53796" y="43922"/>
                  <a:pt x="53608" y="44111"/>
                  <a:pt x="53381" y="44111"/>
                </a:cubicBezTo>
                <a:cubicBezTo>
                  <a:pt x="53155" y="44111"/>
                  <a:pt x="52986" y="43922"/>
                  <a:pt x="52986" y="43696"/>
                </a:cubicBezTo>
                <a:cubicBezTo>
                  <a:pt x="52986" y="43470"/>
                  <a:pt x="53155" y="43282"/>
                  <a:pt x="53381" y="43282"/>
                </a:cubicBezTo>
                <a:close/>
                <a:moveTo>
                  <a:pt x="53381" y="41322"/>
                </a:moveTo>
                <a:cubicBezTo>
                  <a:pt x="53608" y="41322"/>
                  <a:pt x="53796" y="41511"/>
                  <a:pt x="53796" y="41737"/>
                </a:cubicBezTo>
                <a:cubicBezTo>
                  <a:pt x="53796" y="41963"/>
                  <a:pt x="53608" y="42151"/>
                  <a:pt x="53381" y="42151"/>
                </a:cubicBezTo>
                <a:cubicBezTo>
                  <a:pt x="53155" y="42151"/>
                  <a:pt x="52986" y="41963"/>
                  <a:pt x="52986" y="41737"/>
                </a:cubicBezTo>
                <a:cubicBezTo>
                  <a:pt x="52986" y="41511"/>
                  <a:pt x="53155" y="41322"/>
                  <a:pt x="53381" y="41322"/>
                </a:cubicBezTo>
                <a:close/>
                <a:moveTo>
                  <a:pt x="53381" y="30393"/>
                </a:moveTo>
                <a:cubicBezTo>
                  <a:pt x="53155" y="30393"/>
                  <a:pt x="52967" y="30205"/>
                  <a:pt x="52967" y="29979"/>
                </a:cubicBezTo>
                <a:cubicBezTo>
                  <a:pt x="52967" y="29734"/>
                  <a:pt x="53155" y="29546"/>
                  <a:pt x="53381" y="29546"/>
                </a:cubicBezTo>
                <a:cubicBezTo>
                  <a:pt x="53608" y="29546"/>
                  <a:pt x="53796" y="29734"/>
                  <a:pt x="53796" y="29979"/>
                </a:cubicBezTo>
                <a:cubicBezTo>
                  <a:pt x="53796" y="30205"/>
                  <a:pt x="53608" y="30393"/>
                  <a:pt x="53381" y="30393"/>
                </a:cubicBezTo>
                <a:close/>
                <a:moveTo>
                  <a:pt x="53381" y="28415"/>
                </a:moveTo>
                <a:cubicBezTo>
                  <a:pt x="53155" y="28415"/>
                  <a:pt x="52967" y="28245"/>
                  <a:pt x="52967" y="28000"/>
                </a:cubicBezTo>
                <a:cubicBezTo>
                  <a:pt x="52967" y="27774"/>
                  <a:pt x="53155" y="27586"/>
                  <a:pt x="53381" y="27586"/>
                </a:cubicBezTo>
                <a:cubicBezTo>
                  <a:pt x="53608" y="27586"/>
                  <a:pt x="53796" y="27774"/>
                  <a:pt x="53796" y="28000"/>
                </a:cubicBezTo>
                <a:cubicBezTo>
                  <a:pt x="53796" y="28245"/>
                  <a:pt x="53608" y="28415"/>
                  <a:pt x="53381" y="28415"/>
                </a:cubicBezTo>
                <a:close/>
                <a:moveTo>
                  <a:pt x="53381" y="26455"/>
                </a:moveTo>
                <a:cubicBezTo>
                  <a:pt x="53155" y="26455"/>
                  <a:pt x="52986" y="26286"/>
                  <a:pt x="52986" y="26060"/>
                </a:cubicBezTo>
                <a:cubicBezTo>
                  <a:pt x="52986" y="25833"/>
                  <a:pt x="53155" y="25645"/>
                  <a:pt x="53381" y="25645"/>
                </a:cubicBezTo>
                <a:cubicBezTo>
                  <a:pt x="53608" y="25645"/>
                  <a:pt x="53777" y="25833"/>
                  <a:pt x="53777" y="26060"/>
                </a:cubicBezTo>
                <a:cubicBezTo>
                  <a:pt x="53777" y="26286"/>
                  <a:pt x="53608" y="26455"/>
                  <a:pt x="53381" y="26455"/>
                </a:cubicBezTo>
                <a:close/>
                <a:moveTo>
                  <a:pt x="53381" y="24496"/>
                </a:moveTo>
                <a:cubicBezTo>
                  <a:pt x="53155" y="24496"/>
                  <a:pt x="52986" y="24307"/>
                  <a:pt x="52986" y="24100"/>
                </a:cubicBezTo>
                <a:cubicBezTo>
                  <a:pt x="52986" y="23874"/>
                  <a:pt x="53155" y="23704"/>
                  <a:pt x="53381" y="23704"/>
                </a:cubicBezTo>
                <a:cubicBezTo>
                  <a:pt x="53608" y="23704"/>
                  <a:pt x="53777" y="23874"/>
                  <a:pt x="53777" y="24100"/>
                </a:cubicBezTo>
                <a:cubicBezTo>
                  <a:pt x="53777" y="24307"/>
                  <a:pt x="53608" y="24496"/>
                  <a:pt x="53381" y="24496"/>
                </a:cubicBezTo>
                <a:close/>
                <a:moveTo>
                  <a:pt x="53381" y="21726"/>
                </a:moveTo>
                <a:cubicBezTo>
                  <a:pt x="53608" y="21726"/>
                  <a:pt x="53777" y="21914"/>
                  <a:pt x="53777" y="22121"/>
                </a:cubicBezTo>
                <a:cubicBezTo>
                  <a:pt x="53777" y="22348"/>
                  <a:pt x="53608" y="22517"/>
                  <a:pt x="53381" y="22517"/>
                </a:cubicBezTo>
                <a:cubicBezTo>
                  <a:pt x="53174" y="22517"/>
                  <a:pt x="53005" y="22348"/>
                  <a:pt x="53005" y="22121"/>
                </a:cubicBezTo>
                <a:cubicBezTo>
                  <a:pt x="53005" y="21914"/>
                  <a:pt x="53174" y="21726"/>
                  <a:pt x="53381" y="21726"/>
                </a:cubicBezTo>
                <a:close/>
                <a:moveTo>
                  <a:pt x="53381" y="20576"/>
                </a:moveTo>
                <a:cubicBezTo>
                  <a:pt x="53155" y="20576"/>
                  <a:pt x="52986" y="20388"/>
                  <a:pt x="52986" y="20162"/>
                </a:cubicBezTo>
                <a:cubicBezTo>
                  <a:pt x="52986" y="19955"/>
                  <a:pt x="53155" y="19766"/>
                  <a:pt x="53381" y="19766"/>
                </a:cubicBezTo>
                <a:cubicBezTo>
                  <a:pt x="53608" y="19766"/>
                  <a:pt x="53777" y="19955"/>
                  <a:pt x="53777" y="20162"/>
                </a:cubicBezTo>
                <a:cubicBezTo>
                  <a:pt x="53777" y="20388"/>
                  <a:pt x="53608" y="20576"/>
                  <a:pt x="53381" y="20576"/>
                </a:cubicBezTo>
                <a:close/>
                <a:moveTo>
                  <a:pt x="53381" y="18598"/>
                </a:moveTo>
                <a:cubicBezTo>
                  <a:pt x="53155" y="18598"/>
                  <a:pt x="52986" y="18428"/>
                  <a:pt x="52986" y="18202"/>
                </a:cubicBezTo>
                <a:cubicBezTo>
                  <a:pt x="52986" y="17995"/>
                  <a:pt x="53155" y="17807"/>
                  <a:pt x="53381" y="17807"/>
                </a:cubicBezTo>
                <a:cubicBezTo>
                  <a:pt x="53608" y="17807"/>
                  <a:pt x="53777" y="17995"/>
                  <a:pt x="53777" y="18202"/>
                </a:cubicBezTo>
                <a:cubicBezTo>
                  <a:pt x="53777" y="18428"/>
                  <a:pt x="53608" y="18598"/>
                  <a:pt x="53381" y="18598"/>
                </a:cubicBezTo>
                <a:close/>
                <a:moveTo>
                  <a:pt x="53381" y="16638"/>
                </a:moveTo>
                <a:cubicBezTo>
                  <a:pt x="53174" y="16638"/>
                  <a:pt x="53005" y="16469"/>
                  <a:pt x="53005" y="16243"/>
                </a:cubicBezTo>
                <a:cubicBezTo>
                  <a:pt x="53005" y="16035"/>
                  <a:pt x="53174" y="15847"/>
                  <a:pt x="53381" y="15847"/>
                </a:cubicBezTo>
                <a:cubicBezTo>
                  <a:pt x="53608" y="15847"/>
                  <a:pt x="53777" y="16035"/>
                  <a:pt x="53777" y="16243"/>
                </a:cubicBezTo>
                <a:cubicBezTo>
                  <a:pt x="53777" y="16469"/>
                  <a:pt x="53608" y="16638"/>
                  <a:pt x="53381" y="16638"/>
                </a:cubicBezTo>
                <a:close/>
                <a:moveTo>
                  <a:pt x="53381" y="14660"/>
                </a:moveTo>
                <a:cubicBezTo>
                  <a:pt x="53174" y="14660"/>
                  <a:pt x="53005" y="14490"/>
                  <a:pt x="53005" y="14283"/>
                </a:cubicBezTo>
                <a:cubicBezTo>
                  <a:pt x="53005" y="14076"/>
                  <a:pt x="53174" y="13925"/>
                  <a:pt x="53381" y="13925"/>
                </a:cubicBezTo>
                <a:cubicBezTo>
                  <a:pt x="53608" y="13925"/>
                  <a:pt x="53777" y="14076"/>
                  <a:pt x="53777" y="14283"/>
                </a:cubicBezTo>
                <a:cubicBezTo>
                  <a:pt x="53777" y="14490"/>
                  <a:pt x="53608" y="14660"/>
                  <a:pt x="53381" y="14660"/>
                </a:cubicBezTo>
                <a:close/>
                <a:moveTo>
                  <a:pt x="53381" y="12700"/>
                </a:moveTo>
                <a:cubicBezTo>
                  <a:pt x="53193" y="12700"/>
                  <a:pt x="53023" y="12531"/>
                  <a:pt x="53023" y="12323"/>
                </a:cubicBezTo>
                <a:cubicBezTo>
                  <a:pt x="53023" y="12116"/>
                  <a:pt x="53193" y="11965"/>
                  <a:pt x="53381" y="11965"/>
                </a:cubicBezTo>
                <a:cubicBezTo>
                  <a:pt x="53589" y="11965"/>
                  <a:pt x="53758" y="12116"/>
                  <a:pt x="53758" y="12323"/>
                </a:cubicBezTo>
                <a:cubicBezTo>
                  <a:pt x="53758" y="12531"/>
                  <a:pt x="53589" y="12700"/>
                  <a:pt x="53381" y="12700"/>
                </a:cubicBezTo>
                <a:close/>
                <a:moveTo>
                  <a:pt x="53381" y="10722"/>
                </a:moveTo>
                <a:cubicBezTo>
                  <a:pt x="53193" y="10722"/>
                  <a:pt x="53023" y="10571"/>
                  <a:pt x="53023" y="10364"/>
                </a:cubicBezTo>
                <a:cubicBezTo>
                  <a:pt x="53023" y="10156"/>
                  <a:pt x="53193" y="9987"/>
                  <a:pt x="53381" y="9987"/>
                </a:cubicBezTo>
                <a:cubicBezTo>
                  <a:pt x="53589" y="9987"/>
                  <a:pt x="53758" y="10156"/>
                  <a:pt x="53758" y="10364"/>
                </a:cubicBezTo>
                <a:cubicBezTo>
                  <a:pt x="53758" y="10571"/>
                  <a:pt x="53589" y="10722"/>
                  <a:pt x="53381" y="10722"/>
                </a:cubicBezTo>
                <a:close/>
                <a:moveTo>
                  <a:pt x="53381" y="8781"/>
                </a:moveTo>
                <a:cubicBezTo>
                  <a:pt x="53193" y="8781"/>
                  <a:pt x="53023" y="8611"/>
                  <a:pt x="53023" y="8404"/>
                </a:cubicBezTo>
                <a:cubicBezTo>
                  <a:pt x="53023" y="8216"/>
                  <a:pt x="53193" y="8046"/>
                  <a:pt x="53381" y="8046"/>
                </a:cubicBezTo>
                <a:cubicBezTo>
                  <a:pt x="53589" y="8046"/>
                  <a:pt x="53758" y="8216"/>
                  <a:pt x="53758" y="8404"/>
                </a:cubicBezTo>
                <a:cubicBezTo>
                  <a:pt x="53758" y="8611"/>
                  <a:pt x="53589" y="8781"/>
                  <a:pt x="53381" y="8781"/>
                </a:cubicBezTo>
                <a:close/>
                <a:moveTo>
                  <a:pt x="53381" y="6821"/>
                </a:moveTo>
                <a:cubicBezTo>
                  <a:pt x="53193" y="6821"/>
                  <a:pt x="53023" y="6652"/>
                  <a:pt x="53023" y="6444"/>
                </a:cubicBezTo>
                <a:cubicBezTo>
                  <a:pt x="53023" y="6237"/>
                  <a:pt x="53193" y="6086"/>
                  <a:pt x="53381" y="6086"/>
                </a:cubicBezTo>
                <a:cubicBezTo>
                  <a:pt x="53589" y="6086"/>
                  <a:pt x="53758" y="6237"/>
                  <a:pt x="53758" y="6444"/>
                </a:cubicBezTo>
                <a:cubicBezTo>
                  <a:pt x="53758" y="6652"/>
                  <a:pt x="53589" y="6821"/>
                  <a:pt x="53381" y="6821"/>
                </a:cubicBezTo>
                <a:close/>
                <a:moveTo>
                  <a:pt x="53381" y="4843"/>
                </a:moveTo>
                <a:cubicBezTo>
                  <a:pt x="53193" y="4843"/>
                  <a:pt x="53023" y="4692"/>
                  <a:pt x="53023" y="4485"/>
                </a:cubicBezTo>
                <a:cubicBezTo>
                  <a:pt x="53023" y="4277"/>
                  <a:pt x="53193" y="4127"/>
                  <a:pt x="53381" y="4127"/>
                </a:cubicBezTo>
                <a:cubicBezTo>
                  <a:pt x="53589" y="4127"/>
                  <a:pt x="53758" y="4277"/>
                  <a:pt x="53758" y="4485"/>
                </a:cubicBezTo>
                <a:cubicBezTo>
                  <a:pt x="53758" y="4692"/>
                  <a:pt x="53589" y="4843"/>
                  <a:pt x="53381" y="4843"/>
                </a:cubicBezTo>
                <a:close/>
                <a:moveTo>
                  <a:pt x="53381" y="2883"/>
                </a:moveTo>
                <a:cubicBezTo>
                  <a:pt x="53193" y="2883"/>
                  <a:pt x="53023" y="2732"/>
                  <a:pt x="53023" y="2525"/>
                </a:cubicBezTo>
                <a:cubicBezTo>
                  <a:pt x="53023" y="2318"/>
                  <a:pt x="53193" y="2167"/>
                  <a:pt x="53381" y="2167"/>
                </a:cubicBezTo>
                <a:cubicBezTo>
                  <a:pt x="53589" y="2167"/>
                  <a:pt x="53739" y="2318"/>
                  <a:pt x="53739" y="2525"/>
                </a:cubicBezTo>
                <a:cubicBezTo>
                  <a:pt x="53739" y="2732"/>
                  <a:pt x="53589" y="2883"/>
                  <a:pt x="53381" y="2883"/>
                </a:cubicBezTo>
                <a:close/>
                <a:moveTo>
                  <a:pt x="53381" y="905"/>
                </a:moveTo>
                <a:cubicBezTo>
                  <a:pt x="53193" y="905"/>
                  <a:pt x="53042" y="754"/>
                  <a:pt x="53042" y="565"/>
                </a:cubicBezTo>
                <a:cubicBezTo>
                  <a:pt x="53042" y="377"/>
                  <a:pt x="53193" y="226"/>
                  <a:pt x="53381" y="226"/>
                </a:cubicBezTo>
                <a:cubicBezTo>
                  <a:pt x="53589" y="226"/>
                  <a:pt x="53739" y="377"/>
                  <a:pt x="53739" y="565"/>
                </a:cubicBezTo>
                <a:cubicBezTo>
                  <a:pt x="53739" y="754"/>
                  <a:pt x="53589" y="905"/>
                  <a:pt x="53381" y="905"/>
                </a:cubicBezTo>
                <a:close/>
                <a:moveTo>
                  <a:pt x="51422" y="48068"/>
                </a:moveTo>
                <a:cubicBezTo>
                  <a:pt x="51177" y="48068"/>
                  <a:pt x="50970" y="47861"/>
                  <a:pt x="50970" y="47597"/>
                </a:cubicBezTo>
                <a:cubicBezTo>
                  <a:pt x="50970" y="47333"/>
                  <a:pt x="51177" y="47126"/>
                  <a:pt x="51422" y="47126"/>
                </a:cubicBezTo>
                <a:cubicBezTo>
                  <a:pt x="51686" y="47126"/>
                  <a:pt x="51893" y="47333"/>
                  <a:pt x="51893" y="47597"/>
                </a:cubicBezTo>
                <a:cubicBezTo>
                  <a:pt x="51893" y="47861"/>
                  <a:pt x="51686" y="48068"/>
                  <a:pt x="51422" y="48068"/>
                </a:cubicBezTo>
                <a:close/>
                <a:moveTo>
                  <a:pt x="51422" y="46089"/>
                </a:moveTo>
                <a:cubicBezTo>
                  <a:pt x="51177" y="46089"/>
                  <a:pt x="50970" y="45901"/>
                  <a:pt x="50970" y="45637"/>
                </a:cubicBezTo>
                <a:cubicBezTo>
                  <a:pt x="50970" y="45392"/>
                  <a:pt x="51177" y="45185"/>
                  <a:pt x="51422" y="45185"/>
                </a:cubicBezTo>
                <a:cubicBezTo>
                  <a:pt x="51667" y="45185"/>
                  <a:pt x="51874" y="45392"/>
                  <a:pt x="51874" y="45637"/>
                </a:cubicBezTo>
                <a:cubicBezTo>
                  <a:pt x="51874" y="45901"/>
                  <a:pt x="51667" y="46089"/>
                  <a:pt x="51422" y="46089"/>
                </a:cubicBezTo>
                <a:close/>
                <a:moveTo>
                  <a:pt x="51422" y="44092"/>
                </a:moveTo>
                <a:cubicBezTo>
                  <a:pt x="51196" y="44092"/>
                  <a:pt x="51007" y="43904"/>
                  <a:pt x="51007" y="43677"/>
                </a:cubicBezTo>
                <a:cubicBezTo>
                  <a:pt x="51007" y="43451"/>
                  <a:pt x="51196" y="43282"/>
                  <a:pt x="51422" y="43282"/>
                </a:cubicBezTo>
                <a:cubicBezTo>
                  <a:pt x="51648" y="43282"/>
                  <a:pt x="51836" y="43451"/>
                  <a:pt x="51836" y="43677"/>
                </a:cubicBezTo>
                <a:cubicBezTo>
                  <a:pt x="51836" y="43904"/>
                  <a:pt x="51648" y="44092"/>
                  <a:pt x="51422" y="44092"/>
                </a:cubicBezTo>
                <a:close/>
                <a:moveTo>
                  <a:pt x="51422" y="31505"/>
                </a:moveTo>
                <a:cubicBezTo>
                  <a:pt x="51648" y="31505"/>
                  <a:pt x="51836" y="31694"/>
                  <a:pt x="51836" y="31920"/>
                </a:cubicBezTo>
                <a:cubicBezTo>
                  <a:pt x="51836" y="32146"/>
                  <a:pt x="51648" y="32334"/>
                  <a:pt x="51422" y="32334"/>
                </a:cubicBezTo>
                <a:cubicBezTo>
                  <a:pt x="51196" y="32334"/>
                  <a:pt x="51026" y="32146"/>
                  <a:pt x="51026" y="31920"/>
                </a:cubicBezTo>
                <a:cubicBezTo>
                  <a:pt x="51026" y="31694"/>
                  <a:pt x="51196" y="31505"/>
                  <a:pt x="51422" y="31505"/>
                </a:cubicBezTo>
                <a:close/>
                <a:moveTo>
                  <a:pt x="51422" y="34275"/>
                </a:moveTo>
                <a:cubicBezTo>
                  <a:pt x="51215" y="34275"/>
                  <a:pt x="51026" y="34105"/>
                  <a:pt x="51026" y="33879"/>
                </a:cubicBezTo>
                <a:cubicBezTo>
                  <a:pt x="51026" y="33672"/>
                  <a:pt x="51215" y="33484"/>
                  <a:pt x="51422" y="33484"/>
                </a:cubicBezTo>
                <a:cubicBezTo>
                  <a:pt x="51648" y="33484"/>
                  <a:pt x="51818" y="33672"/>
                  <a:pt x="51818" y="33879"/>
                </a:cubicBezTo>
                <a:cubicBezTo>
                  <a:pt x="51818" y="34105"/>
                  <a:pt x="51648" y="34275"/>
                  <a:pt x="51422" y="34275"/>
                </a:cubicBezTo>
                <a:close/>
                <a:moveTo>
                  <a:pt x="51422" y="36235"/>
                </a:moveTo>
                <a:cubicBezTo>
                  <a:pt x="51215" y="36235"/>
                  <a:pt x="51026" y="36065"/>
                  <a:pt x="51026" y="35839"/>
                </a:cubicBezTo>
                <a:cubicBezTo>
                  <a:pt x="51026" y="35632"/>
                  <a:pt x="51215" y="35443"/>
                  <a:pt x="51422" y="35443"/>
                </a:cubicBezTo>
                <a:cubicBezTo>
                  <a:pt x="51648" y="35443"/>
                  <a:pt x="51818" y="35632"/>
                  <a:pt x="51818" y="35839"/>
                </a:cubicBezTo>
                <a:cubicBezTo>
                  <a:pt x="51818" y="36065"/>
                  <a:pt x="51648" y="36235"/>
                  <a:pt x="51422" y="36235"/>
                </a:cubicBezTo>
                <a:close/>
                <a:moveTo>
                  <a:pt x="51422" y="37384"/>
                </a:moveTo>
                <a:cubicBezTo>
                  <a:pt x="51648" y="37384"/>
                  <a:pt x="51836" y="37572"/>
                  <a:pt x="51836" y="37799"/>
                </a:cubicBezTo>
                <a:cubicBezTo>
                  <a:pt x="51836" y="38025"/>
                  <a:pt x="51648" y="38213"/>
                  <a:pt x="51422" y="38213"/>
                </a:cubicBezTo>
                <a:cubicBezTo>
                  <a:pt x="51196" y="38213"/>
                  <a:pt x="51026" y="38025"/>
                  <a:pt x="51026" y="37799"/>
                </a:cubicBezTo>
                <a:cubicBezTo>
                  <a:pt x="51026" y="37572"/>
                  <a:pt x="51196" y="37384"/>
                  <a:pt x="51422" y="37384"/>
                </a:cubicBezTo>
                <a:close/>
                <a:moveTo>
                  <a:pt x="51422" y="41322"/>
                </a:moveTo>
                <a:cubicBezTo>
                  <a:pt x="51648" y="41322"/>
                  <a:pt x="51836" y="41511"/>
                  <a:pt x="51836" y="41737"/>
                </a:cubicBezTo>
                <a:cubicBezTo>
                  <a:pt x="51836" y="41963"/>
                  <a:pt x="51648" y="42151"/>
                  <a:pt x="51422" y="42151"/>
                </a:cubicBezTo>
                <a:cubicBezTo>
                  <a:pt x="51196" y="42151"/>
                  <a:pt x="51026" y="41963"/>
                  <a:pt x="51026" y="41737"/>
                </a:cubicBezTo>
                <a:cubicBezTo>
                  <a:pt x="51026" y="41511"/>
                  <a:pt x="51196" y="41322"/>
                  <a:pt x="51422" y="41322"/>
                </a:cubicBezTo>
                <a:close/>
                <a:moveTo>
                  <a:pt x="51422" y="39363"/>
                </a:moveTo>
                <a:cubicBezTo>
                  <a:pt x="51648" y="39363"/>
                  <a:pt x="51836" y="39551"/>
                  <a:pt x="51836" y="39758"/>
                </a:cubicBezTo>
                <a:cubicBezTo>
                  <a:pt x="51836" y="39984"/>
                  <a:pt x="51648" y="40173"/>
                  <a:pt x="51422" y="40173"/>
                </a:cubicBezTo>
                <a:cubicBezTo>
                  <a:pt x="51196" y="40173"/>
                  <a:pt x="51026" y="39984"/>
                  <a:pt x="51026" y="39758"/>
                </a:cubicBezTo>
                <a:cubicBezTo>
                  <a:pt x="51026" y="39551"/>
                  <a:pt x="51196" y="39363"/>
                  <a:pt x="51422" y="39363"/>
                </a:cubicBezTo>
                <a:close/>
                <a:moveTo>
                  <a:pt x="51422" y="30393"/>
                </a:moveTo>
                <a:cubicBezTo>
                  <a:pt x="51196" y="30393"/>
                  <a:pt x="51007" y="30205"/>
                  <a:pt x="51007" y="29960"/>
                </a:cubicBezTo>
                <a:cubicBezTo>
                  <a:pt x="51007" y="29734"/>
                  <a:pt x="51196" y="29546"/>
                  <a:pt x="51422" y="29546"/>
                </a:cubicBezTo>
                <a:cubicBezTo>
                  <a:pt x="51648" y="29546"/>
                  <a:pt x="51836" y="29734"/>
                  <a:pt x="51836" y="29960"/>
                </a:cubicBezTo>
                <a:cubicBezTo>
                  <a:pt x="51836" y="30205"/>
                  <a:pt x="51648" y="30393"/>
                  <a:pt x="51422" y="30393"/>
                </a:cubicBezTo>
                <a:close/>
                <a:moveTo>
                  <a:pt x="51422" y="27605"/>
                </a:moveTo>
                <a:cubicBezTo>
                  <a:pt x="51648" y="27605"/>
                  <a:pt x="51818" y="27774"/>
                  <a:pt x="51818" y="28000"/>
                </a:cubicBezTo>
                <a:cubicBezTo>
                  <a:pt x="51818" y="28227"/>
                  <a:pt x="51648" y="28396"/>
                  <a:pt x="51422" y="28396"/>
                </a:cubicBezTo>
                <a:cubicBezTo>
                  <a:pt x="51215" y="28396"/>
                  <a:pt x="51026" y="28227"/>
                  <a:pt x="51026" y="28000"/>
                </a:cubicBezTo>
                <a:cubicBezTo>
                  <a:pt x="51026" y="27793"/>
                  <a:pt x="51215" y="27605"/>
                  <a:pt x="51422" y="27605"/>
                </a:cubicBezTo>
                <a:close/>
                <a:moveTo>
                  <a:pt x="51422" y="26455"/>
                </a:moveTo>
                <a:cubicBezTo>
                  <a:pt x="51196" y="26455"/>
                  <a:pt x="51026" y="26286"/>
                  <a:pt x="51026" y="26060"/>
                </a:cubicBezTo>
                <a:cubicBezTo>
                  <a:pt x="51026" y="25833"/>
                  <a:pt x="51196" y="25645"/>
                  <a:pt x="51422" y="25645"/>
                </a:cubicBezTo>
                <a:cubicBezTo>
                  <a:pt x="51648" y="25645"/>
                  <a:pt x="51836" y="25833"/>
                  <a:pt x="51836" y="26060"/>
                </a:cubicBezTo>
                <a:cubicBezTo>
                  <a:pt x="51836" y="26286"/>
                  <a:pt x="51648" y="26455"/>
                  <a:pt x="51422" y="26455"/>
                </a:cubicBezTo>
                <a:close/>
                <a:moveTo>
                  <a:pt x="51422" y="24496"/>
                </a:moveTo>
                <a:cubicBezTo>
                  <a:pt x="51196" y="24496"/>
                  <a:pt x="51026" y="24307"/>
                  <a:pt x="51026" y="24100"/>
                </a:cubicBezTo>
                <a:cubicBezTo>
                  <a:pt x="51026" y="23874"/>
                  <a:pt x="51196" y="23685"/>
                  <a:pt x="51422" y="23685"/>
                </a:cubicBezTo>
                <a:cubicBezTo>
                  <a:pt x="51648" y="23685"/>
                  <a:pt x="51836" y="23874"/>
                  <a:pt x="51836" y="24100"/>
                </a:cubicBezTo>
                <a:cubicBezTo>
                  <a:pt x="51836" y="24307"/>
                  <a:pt x="51648" y="24496"/>
                  <a:pt x="51422" y="24496"/>
                </a:cubicBezTo>
                <a:close/>
                <a:moveTo>
                  <a:pt x="51422" y="22517"/>
                </a:moveTo>
                <a:cubicBezTo>
                  <a:pt x="51215" y="22517"/>
                  <a:pt x="51026" y="22348"/>
                  <a:pt x="51026" y="22121"/>
                </a:cubicBezTo>
                <a:cubicBezTo>
                  <a:pt x="51026" y="21914"/>
                  <a:pt x="51215" y="21726"/>
                  <a:pt x="51422" y="21726"/>
                </a:cubicBezTo>
                <a:cubicBezTo>
                  <a:pt x="51648" y="21726"/>
                  <a:pt x="51818" y="21914"/>
                  <a:pt x="51818" y="22121"/>
                </a:cubicBezTo>
                <a:cubicBezTo>
                  <a:pt x="51818" y="22348"/>
                  <a:pt x="51648" y="22517"/>
                  <a:pt x="51422" y="22517"/>
                </a:cubicBezTo>
                <a:close/>
                <a:moveTo>
                  <a:pt x="51422" y="20558"/>
                </a:moveTo>
                <a:cubicBezTo>
                  <a:pt x="51215" y="20558"/>
                  <a:pt x="51026" y="20388"/>
                  <a:pt x="51026" y="20162"/>
                </a:cubicBezTo>
                <a:cubicBezTo>
                  <a:pt x="51026" y="19955"/>
                  <a:pt x="51215" y="19766"/>
                  <a:pt x="51422" y="19766"/>
                </a:cubicBezTo>
                <a:cubicBezTo>
                  <a:pt x="51648" y="19766"/>
                  <a:pt x="51818" y="19955"/>
                  <a:pt x="51818" y="20162"/>
                </a:cubicBezTo>
                <a:cubicBezTo>
                  <a:pt x="51818" y="20388"/>
                  <a:pt x="51648" y="20558"/>
                  <a:pt x="51422" y="20558"/>
                </a:cubicBezTo>
                <a:close/>
                <a:moveTo>
                  <a:pt x="51422" y="18598"/>
                </a:moveTo>
                <a:cubicBezTo>
                  <a:pt x="51215" y="18598"/>
                  <a:pt x="51026" y="18428"/>
                  <a:pt x="51026" y="18202"/>
                </a:cubicBezTo>
                <a:cubicBezTo>
                  <a:pt x="51026" y="17995"/>
                  <a:pt x="51215" y="17825"/>
                  <a:pt x="51422" y="17825"/>
                </a:cubicBezTo>
                <a:cubicBezTo>
                  <a:pt x="51648" y="17825"/>
                  <a:pt x="51818" y="17995"/>
                  <a:pt x="51818" y="18202"/>
                </a:cubicBezTo>
                <a:cubicBezTo>
                  <a:pt x="51818" y="18428"/>
                  <a:pt x="51648" y="18598"/>
                  <a:pt x="51422" y="18598"/>
                </a:cubicBezTo>
                <a:close/>
                <a:moveTo>
                  <a:pt x="51422" y="16638"/>
                </a:moveTo>
                <a:cubicBezTo>
                  <a:pt x="51215" y="16638"/>
                  <a:pt x="51026" y="16469"/>
                  <a:pt x="51026" y="16243"/>
                </a:cubicBezTo>
                <a:cubicBezTo>
                  <a:pt x="51026" y="16035"/>
                  <a:pt x="51215" y="15847"/>
                  <a:pt x="51422" y="15847"/>
                </a:cubicBezTo>
                <a:cubicBezTo>
                  <a:pt x="51648" y="15847"/>
                  <a:pt x="51818" y="16035"/>
                  <a:pt x="51818" y="16243"/>
                </a:cubicBezTo>
                <a:cubicBezTo>
                  <a:pt x="51818" y="16469"/>
                  <a:pt x="51648" y="16638"/>
                  <a:pt x="51422" y="16638"/>
                </a:cubicBezTo>
                <a:close/>
                <a:moveTo>
                  <a:pt x="51422" y="14660"/>
                </a:moveTo>
                <a:cubicBezTo>
                  <a:pt x="51215" y="14660"/>
                  <a:pt x="51045" y="14490"/>
                  <a:pt x="51045" y="14283"/>
                </a:cubicBezTo>
                <a:cubicBezTo>
                  <a:pt x="51045" y="14076"/>
                  <a:pt x="51215" y="13906"/>
                  <a:pt x="51422" y="13906"/>
                </a:cubicBezTo>
                <a:cubicBezTo>
                  <a:pt x="51629" y="13906"/>
                  <a:pt x="51799" y="14076"/>
                  <a:pt x="51799" y="14283"/>
                </a:cubicBezTo>
                <a:cubicBezTo>
                  <a:pt x="51799" y="14490"/>
                  <a:pt x="51629" y="14660"/>
                  <a:pt x="51422" y="14660"/>
                </a:cubicBezTo>
                <a:close/>
                <a:moveTo>
                  <a:pt x="51422" y="12681"/>
                </a:moveTo>
                <a:cubicBezTo>
                  <a:pt x="51215" y="12681"/>
                  <a:pt x="51045" y="12531"/>
                  <a:pt x="51045" y="12323"/>
                </a:cubicBezTo>
                <a:cubicBezTo>
                  <a:pt x="51045" y="12116"/>
                  <a:pt x="51215" y="11965"/>
                  <a:pt x="51422" y="11965"/>
                </a:cubicBezTo>
                <a:cubicBezTo>
                  <a:pt x="51629" y="11965"/>
                  <a:pt x="51799" y="12116"/>
                  <a:pt x="51799" y="12323"/>
                </a:cubicBezTo>
                <a:cubicBezTo>
                  <a:pt x="51799" y="12531"/>
                  <a:pt x="51629" y="12681"/>
                  <a:pt x="51422" y="12681"/>
                </a:cubicBezTo>
                <a:close/>
                <a:moveTo>
                  <a:pt x="51422" y="10741"/>
                </a:moveTo>
                <a:cubicBezTo>
                  <a:pt x="51215" y="10741"/>
                  <a:pt x="51045" y="10571"/>
                  <a:pt x="51045" y="10364"/>
                </a:cubicBezTo>
                <a:cubicBezTo>
                  <a:pt x="51045" y="10156"/>
                  <a:pt x="51215" y="9987"/>
                  <a:pt x="51422" y="9987"/>
                </a:cubicBezTo>
                <a:cubicBezTo>
                  <a:pt x="51629" y="9987"/>
                  <a:pt x="51799" y="10156"/>
                  <a:pt x="51799" y="10364"/>
                </a:cubicBezTo>
                <a:cubicBezTo>
                  <a:pt x="51799" y="10571"/>
                  <a:pt x="51629" y="10741"/>
                  <a:pt x="51422" y="10741"/>
                </a:cubicBezTo>
                <a:close/>
                <a:moveTo>
                  <a:pt x="51422" y="8781"/>
                </a:moveTo>
                <a:cubicBezTo>
                  <a:pt x="51215" y="8781"/>
                  <a:pt x="51045" y="8611"/>
                  <a:pt x="51045" y="8404"/>
                </a:cubicBezTo>
                <a:cubicBezTo>
                  <a:pt x="51045" y="8197"/>
                  <a:pt x="51215" y="8046"/>
                  <a:pt x="51422" y="8046"/>
                </a:cubicBezTo>
                <a:cubicBezTo>
                  <a:pt x="51629" y="8046"/>
                  <a:pt x="51799" y="8197"/>
                  <a:pt x="51799" y="8404"/>
                </a:cubicBezTo>
                <a:cubicBezTo>
                  <a:pt x="51799" y="8611"/>
                  <a:pt x="51629" y="8781"/>
                  <a:pt x="51422" y="8781"/>
                </a:cubicBezTo>
                <a:close/>
                <a:moveTo>
                  <a:pt x="51422" y="6802"/>
                </a:moveTo>
                <a:cubicBezTo>
                  <a:pt x="51233" y="6802"/>
                  <a:pt x="51064" y="6652"/>
                  <a:pt x="51064" y="6444"/>
                </a:cubicBezTo>
                <a:cubicBezTo>
                  <a:pt x="51064" y="6237"/>
                  <a:pt x="51233" y="6086"/>
                  <a:pt x="51422" y="6086"/>
                </a:cubicBezTo>
                <a:cubicBezTo>
                  <a:pt x="51629" y="6086"/>
                  <a:pt x="51780" y="6237"/>
                  <a:pt x="51780" y="6444"/>
                </a:cubicBezTo>
                <a:cubicBezTo>
                  <a:pt x="51780" y="6652"/>
                  <a:pt x="51629" y="6802"/>
                  <a:pt x="51422" y="6802"/>
                </a:cubicBezTo>
                <a:close/>
                <a:moveTo>
                  <a:pt x="51422" y="4843"/>
                </a:moveTo>
                <a:cubicBezTo>
                  <a:pt x="51233" y="4843"/>
                  <a:pt x="51064" y="4673"/>
                  <a:pt x="51064" y="4485"/>
                </a:cubicBezTo>
                <a:cubicBezTo>
                  <a:pt x="51064" y="4277"/>
                  <a:pt x="51233" y="4127"/>
                  <a:pt x="51422" y="4127"/>
                </a:cubicBezTo>
                <a:cubicBezTo>
                  <a:pt x="51629" y="4127"/>
                  <a:pt x="51780" y="4277"/>
                  <a:pt x="51780" y="4485"/>
                </a:cubicBezTo>
                <a:cubicBezTo>
                  <a:pt x="51780" y="4673"/>
                  <a:pt x="51629" y="4843"/>
                  <a:pt x="51422" y="4843"/>
                </a:cubicBezTo>
                <a:close/>
                <a:moveTo>
                  <a:pt x="51422" y="2883"/>
                </a:moveTo>
                <a:cubicBezTo>
                  <a:pt x="51233" y="2883"/>
                  <a:pt x="51064" y="2732"/>
                  <a:pt x="51064" y="2525"/>
                </a:cubicBezTo>
                <a:cubicBezTo>
                  <a:pt x="51064" y="2318"/>
                  <a:pt x="51233" y="2167"/>
                  <a:pt x="51422" y="2167"/>
                </a:cubicBezTo>
                <a:cubicBezTo>
                  <a:pt x="51629" y="2167"/>
                  <a:pt x="51780" y="2318"/>
                  <a:pt x="51780" y="2525"/>
                </a:cubicBezTo>
                <a:cubicBezTo>
                  <a:pt x="51780" y="2732"/>
                  <a:pt x="51629" y="2883"/>
                  <a:pt x="51422" y="2883"/>
                </a:cubicBezTo>
                <a:close/>
                <a:moveTo>
                  <a:pt x="51422" y="923"/>
                </a:moveTo>
                <a:cubicBezTo>
                  <a:pt x="51233" y="923"/>
                  <a:pt x="51064" y="754"/>
                  <a:pt x="51064" y="565"/>
                </a:cubicBezTo>
                <a:cubicBezTo>
                  <a:pt x="51064" y="358"/>
                  <a:pt x="51233" y="207"/>
                  <a:pt x="51422" y="207"/>
                </a:cubicBezTo>
                <a:cubicBezTo>
                  <a:pt x="51629" y="207"/>
                  <a:pt x="51780" y="358"/>
                  <a:pt x="51780" y="565"/>
                </a:cubicBezTo>
                <a:cubicBezTo>
                  <a:pt x="51780" y="754"/>
                  <a:pt x="51629" y="923"/>
                  <a:pt x="51422" y="923"/>
                </a:cubicBezTo>
                <a:close/>
                <a:moveTo>
                  <a:pt x="51422" y="55888"/>
                </a:moveTo>
                <a:cubicBezTo>
                  <a:pt x="51177" y="55888"/>
                  <a:pt x="50970" y="55699"/>
                  <a:pt x="50970" y="55435"/>
                </a:cubicBezTo>
                <a:cubicBezTo>
                  <a:pt x="50970" y="55190"/>
                  <a:pt x="51177" y="54983"/>
                  <a:pt x="51422" y="54983"/>
                </a:cubicBezTo>
                <a:cubicBezTo>
                  <a:pt x="51667" y="54983"/>
                  <a:pt x="51874" y="55190"/>
                  <a:pt x="51874" y="55435"/>
                </a:cubicBezTo>
                <a:cubicBezTo>
                  <a:pt x="51874" y="55699"/>
                  <a:pt x="51667" y="55888"/>
                  <a:pt x="51422" y="55888"/>
                </a:cubicBezTo>
                <a:close/>
                <a:moveTo>
                  <a:pt x="51422" y="53928"/>
                </a:moveTo>
                <a:cubicBezTo>
                  <a:pt x="51177" y="53928"/>
                  <a:pt x="50970" y="53721"/>
                  <a:pt x="50970" y="53476"/>
                </a:cubicBezTo>
                <a:cubicBezTo>
                  <a:pt x="50970" y="53231"/>
                  <a:pt x="51177" y="53023"/>
                  <a:pt x="51422" y="53023"/>
                </a:cubicBezTo>
                <a:cubicBezTo>
                  <a:pt x="51667" y="53023"/>
                  <a:pt x="51874" y="53231"/>
                  <a:pt x="51874" y="53476"/>
                </a:cubicBezTo>
                <a:cubicBezTo>
                  <a:pt x="51874" y="53721"/>
                  <a:pt x="51667" y="53928"/>
                  <a:pt x="51422" y="53928"/>
                </a:cubicBezTo>
                <a:close/>
                <a:moveTo>
                  <a:pt x="51422" y="50027"/>
                </a:moveTo>
                <a:cubicBezTo>
                  <a:pt x="51177" y="50027"/>
                  <a:pt x="50970" y="49820"/>
                  <a:pt x="50970" y="49556"/>
                </a:cubicBezTo>
                <a:cubicBezTo>
                  <a:pt x="50970" y="49311"/>
                  <a:pt x="51177" y="49104"/>
                  <a:pt x="51422" y="49104"/>
                </a:cubicBezTo>
                <a:cubicBezTo>
                  <a:pt x="51667" y="49104"/>
                  <a:pt x="51874" y="49311"/>
                  <a:pt x="51874" y="49556"/>
                </a:cubicBezTo>
                <a:cubicBezTo>
                  <a:pt x="51874" y="49820"/>
                  <a:pt x="51667" y="50027"/>
                  <a:pt x="51422" y="50027"/>
                </a:cubicBezTo>
                <a:close/>
                <a:moveTo>
                  <a:pt x="51422" y="51987"/>
                </a:moveTo>
                <a:cubicBezTo>
                  <a:pt x="51177" y="51987"/>
                  <a:pt x="50970" y="51780"/>
                  <a:pt x="50970" y="51516"/>
                </a:cubicBezTo>
                <a:cubicBezTo>
                  <a:pt x="50970" y="51271"/>
                  <a:pt x="51177" y="51064"/>
                  <a:pt x="51422" y="51064"/>
                </a:cubicBezTo>
                <a:cubicBezTo>
                  <a:pt x="51667" y="51064"/>
                  <a:pt x="51874" y="51271"/>
                  <a:pt x="51874" y="51516"/>
                </a:cubicBezTo>
                <a:cubicBezTo>
                  <a:pt x="51874" y="51780"/>
                  <a:pt x="51667" y="51987"/>
                  <a:pt x="51422" y="51987"/>
                </a:cubicBezTo>
                <a:close/>
                <a:moveTo>
                  <a:pt x="51422" y="56924"/>
                </a:moveTo>
                <a:cubicBezTo>
                  <a:pt x="51686" y="56924"/>
                  <a:pt x="51893" y="57131"/>
                  <a:pt x="51893" y="57395"/>
                </a:cubicBezTo>
                <a:cubicBezTo>
                  <a:pt x="51893" y="57527"/>
                  <a:pt x="51855" y="57621"/>
                  <a:pt x="51780" y="57715"/>
                </a:cubicBezTo>
                <a:cubicBezTo>
                  <a:pt x="51629" y="57753"/>
                  <a:pt x="51497" y="57809"/>
                  <a:pt x="51346" y="57847"/>
                </a:cubicBezTo>
                <a:cubicBezTo>
                  <a:pt x="51120" y="57809"/>
                  <a:pt x="50951" y="57640"/>
                  <a:pt x="50951" y="57395"/>
                </a:cubicBezTo>
                <a:cubicBezTo>
                  <a:pt x="50951" y="57131"/>
                  <a:pt x="51158" y="56924"/>
                  <a:pt x="51422" y="56924"/>
                </a:cubicBezTo>
                <a:close/>
                <a:moveTo>
                  <a:pt x="49462" y="57885"/>
                </a:moveTo>
                <a:cubicBezTo>
                  <a:pt x="49198" y="57885"/>
                  <a:pt x="48991" y="57659"/>
                  <a:pt x="48991" y="57395"/>
                </a:cubicBezTo>
                <a:cubicBezTo>
                  <a:pt x="48991" y="57131"/>
                  <a:pt x="49198" y="56924"/>
                  <a:pt x="49462" y="56924"/>
                </a:cubicBezTo>
                <a:cubicBezTo>
                  <a:pt x="49726" y="56924"/>
                  <a:pt x="49933" y="57131"/>
                  <a:pt x="49933" y="57395"/>
                </a:cubicBezTo>
                <a:cubicBezTo>
                  <a:pt x="49933" y="57659"/>
                  <a:pt x="49726" y="57885"/>
                  <a:pt x="49462" y="57885"/>
                </a:cubicBezTo>
                <a:close/>
                <a:moveTo>
                  <a:pt x="49462" y="49104"/>
                </a:moveTo>
                <a:cubicBezTo>
                  <a:pt x="49707" y="49104"/>
                  <a:pt x="49914" y="49311"/>
                  <a:pt x="49914" y="49575"/>
                </a:cubicBezTo>
                <a:cubicBezTo>
                  <a:pt x="49914" y="49820"/>
                  <a:pt x="49707" y="50027"/>
                  <a:pt x="49462" y="50027"/>
                </a:cubicBezTo>
                <a:cubicBezTo>
                  <a:pt x="49217" y="50027"/>
                  <a:pt x="49010" y="49820"/>
                  <a:pt x="49010" y="49575"/>
                </a:cubicBezTo>
                <a:cubicBezTo>
                  <a:pt x="49010" y="49311"/>
                  <a:pt x="49217" y="49104"/>
                  <a:pt x="49462" y="49104"/>
                </a:cubicBezTo>
                <a:close/>
                <a:moveTo>
                  <a:pt x="49462" y="51064"/>
                </a:moveTo>
                <a:cubicBezTo>
                  <a:pt x="49707" y="51064"/>
                  <a:pt x="49914" y="51271"/>
                  <a:pt x="49914" y="51516"/>
                </a:cubicBezTo>
                <a:cubicBezTo>
                  <a:pt x="49914" y="51780"/>
                  <a:pt x="49707" y="51987"/>
                  <a:pt x="49462" y="51987"/>
                </a:cubicBezTo>
                <a:cubicBezTo>
                  <a:pt x="49217" y="51987"/>
                  <a:pt x="49010" y="51780"/>
                  <a:pt x="49010" y="51516"/>
                </a:cubicBezTo>
                <a:cubicBezTo>
                  <a:pt x="49010" y="51271"/>
                  <a:pt x="49217" y="51064"/>
                  <a:pt x="49462" y="51064"/>
                </a:cubicBezTo>
                <a:close/>
                <a:moveTo>
                  <a:pt x="49462" y="55002"/>
                </a:moveTo>
                <a:cubicBezTo>
                  <a:pt x="49707" y="55002"/>
                  <a:pt x="49914" y="55190"/>
                  <a:pt x="49914" y="55454"/>
                </a:cubicBezTo>
                <a:cubicBezTo>
                  <a:pt x="49914" y="55699"/>
                  <a:pt x="49707" y="55906"/>
                  <a:pt x="49462" y="55906"/>
                </a:cubicBezTo>
                <a:cubicBezTo>
                  <a:pt x="49217" y="55906"/>
                  <a:pt x="49010" y="55699"/>
                  <a:pt x="49010" y="55454"/>
                </a:cubicBezTo>
                <a:cubicBezTo>
                  <a:pt x="49010" y="55190"/>
                  <a:pt x="49217" y="55002"/>
                  <a:pt x="49462" y="55002"/>
                </a:cubicBezTo>
                <a:close/>
                <a:moveTo>
                  <a:pt x="49462" y="53023"/>
                </a:moveTo>
                <a:cubicBezTo>
                  <a:pt x="49707" y="53023"/>
                  <a:pt x="49914" y="53231"/>
                  <a:pt x="49914" y="53476"/>
                </a:cubicBezTo>
                <a:cubicBezTo>
                  <a:pt x="49914" y="53739"/>
                  <a:pt x="49707" y="53947"/>
                  <a:pt x="49462" y="53947"/>
                </a:cubicBezTo>
                <a:cubicBezTo>
                  <a:pt x="49217" y="53947"/>
                  <a:pt x="49010" y="53739"/>
                  <a:pt x="49010" y="53476"/>
                </a:cubicBezTo>
                <a:cubicBezTo>
                  <a:pt x="49010" y="53231"/>
                  <a:pt x="49217" y="53023"/>
                  <a:pt x="49462" y="53023"/>
                </a:cubicBezTo>
                <a:close/>
                <a:moveTo>
                  <a:pt x="49462" y="48068"/>
                </a:moveTo>
                <a:cubicBezTo>
                  <a:pt x="49198" y="48068"/>
                  <a:pt x="48991" y="47861"/>
                  <a:pt x="48991" y="47597"/>
                </a:cubicBezTo>
                <a:cubicBezTo>
                  <a:pt x="48991" y="47333"/>
                  <a:pt x="49198" y="47126"/>
                  <a:pt x="49462" y="47126"/>
                </a:cubicBezTo>
                <a:cubicBezTo>
                  <a:pt x="49726" y="47126"/>
                  <a:pt x="49933" y="47333"/>
                  <a:pt x="49933" y="47597"/>
                </a:cubicBezTo>
                <a:cubicBezTo>
                  <a:pt x="49933" y="47861"/>
                  <a:pt x="49726" y="48068"/>
                  <a:pt x="49462" y="48068"/>
                </a:cubicBezTo>
                <a:close/>
                <a:moveTo>
                  <a:pt x="49462" y="46108"/>
                </a:moveTo>
                <a:cubicBezTo>
                  <a:pt x="49198" y="46108"/>
                  <a:pt x="48991" y="45901"/>
                  <a:pt x="48991" y="45637"/>
                </a:cubicBezTo>
                <a:cubicBezTo>
                  <a:pt x="48991" y="45373"/>
                  <a:pt x="49198" y="45166"/>
                  <a:pt x="49462" y="45166"/>
                </a:cubicBezTo>
                <a:cubicBezTo>
                  <a:pt x="49726" y="45166"/>
                  <a:pt x="49933" y="45373"/>
                  <a:pt x="49933" y="45637"/>
                </a:cubicBezTo>
                <a:cubicBezTo>
                  <a:pt x="49933" y="45901"/>
                  <a:pt x="49726" y="46108"/>
                  <a:pt x="49462" y="46108"/>
                </a:cubicBezTo>
                <a:close/>
                <a:moveTo>
                  <a:pt x="49462" y="44092"/>
                </a:moveTo>
                <a:cubicBezTo>
                  <a:pt x="49236" y="44092"/>
                  <a:pt x="49048" y="43904"/>
                  <a:pt x="49048" y="43677"/>
                </a:cubicBezTo>
                <a:cubicBezTo>
                  <a:pt x="49048" y="43451"/>
                  <a:pt x="49236" y="43263"/>
                  <a:pt x="49462" y="43263"/>
                </a:cubicBezTo>
                <a:cubicBezTo>
                  <a:pt x="49688" y="43263"/>
                  <a:pt x="49877" y="43451"/>
                  <a:pt x="49877" y="43677"/>
                </a:cubicBezTo>
                <a:cubicBezTo>
                  <a:pt x="49877" y="43904"/>
                  <a:pt x="49688" y="44092"/>
                  <a:pt x="49462" y="44092"/>
                </a:cubicBezTo>
                <a:close/>
                <a:moveTo>
                  <a:pt x="49462" y="42132"/>
                </a:moveTo>
                <a:cubicBezTo>
                  <a:pt x="49236" y="42132"/>
                  <a:pt x="49048" y="41944"/>
                  <a:pt x="49048" y="41718"/>
                </a:cubicBezTo>
                <a:cubicBezTo>
                  <a:pt x="49048" y="41492"/>
                  <a:pt x="49236" y="41322"/>
                  <a:pt x="49462" y="41322"/>
                </a:cubicBezTo>
                <a:cubicBezTo>
                  <a:pt x="49688" y="41322"/>
                  <a:pt x="49877" y="41492"/>
                  <a:pt x="49877" y="41718"/>
                </a:cubicBezTo>
                <a:cubicBezTo>
                  <a:pt x="49877" y="41944"/>
                  <a:pt x="49688" y="42132"/>
                  <a:pt x="49462" y="42132"/>
                </a:cubicBezTo>
                <a:close/>
                <a:moveTo>
                  <a:pt x="49462" y="40173"/>
                </a:moveTo>
                <a:cubicBezTo>
                  <a:pt x="49236" y="40173"/>
                  <a:pt x="49048" y="39984"/>
                  <a:pt x="49048" y="39758"/>
                </a:cubicBezTo>
                <a:cubicBezTo>
                  <a:pt x="49048" y="39532"/>
                  <a:pt x="49236" y="39363"/>
                  <a:pt x="49462" y="39363"/>
                </a:cubicBezTo>
                <a:cubicBezTo>
                  <a:pt x="49688" y="39363"/>
                  <a:pt x="49877" y="39532"/>
                  <a:pt x="49877" y="39758"/>
                </a:cubicBezTo>
                <a:cubicBezTo>
                  <a:pt x="49877" y="39984"/>
                  <a:pt x="49688" y="40173"/>
                  <a:pt x="49462" y="40173"/>
                </a:cubicBezTo>
                <a:close/>
                <a:moveTo>
                  <a:pt x="49462" y="31524"/>
                </a:moveTo>
                <a:cubicBezTo>
                  <a:pt x="49688" y="31524"/>
                  <a:pt x="49858" y="31694"/>
                  <a:pt x="49858" y="31920"/>
                </a:cubicBezTo>
                <a:cubicBezTo>
                  <a:pt x="49858" y="32127"/>
                  <a:pt x="49688" y="32315"/>
                  <a:pt x="49462" y="32315"/>
                </a:cubicBezTo>
                <a:cubicBezTo>
                  <a:pt x="49236" y="32315"/>
                  <a:pt x="49066" y="32127"/>
                  <a:pt x="49066" y="31920"/>
                </a:cubicBezTo>
                <a:cubicBezTo>
                  <a:pt x="49066" y="31694"/>
                  <a:pt x="49236" y="31524"/>
                  <a:pt x="49462" y="31524"/>
                </a:cubicBezTo>
                <a:close/>
                <a:moveTo>
                  <a:pt x="49462" y="33484"/>
                </a:moveTo>
                <a:cubicBezTo>
                  <a:pt x="49688" y="33484"/>
                  <a:pt x="49858" y="33672"/>
                  <a:pt x="49858" y="33879"/>
                </a:cubicBezTo>
                <a:cubicBezTo>
                  <a:pt x="49858" y="34105"/>
                  <a:pt x="49688" y="34275"/>
                  <a:pt x="49462" y="34275"/>
                </a:cubicBezTo>
                <a:cubicBezTo>
                  <a:pt x="49236" y="34275"/>
                  <a:pt x="49066" y="34105"/>
                  <a:pt x="49066" y="33879"/>
                </a:cubicBezTo>
                <a:cubicBezTo>
                  <a:pt x="49066" y="33653"/>
                  <a:pt x="49236" y="33484"/>
                  <a:pt x="49462" y="33484"/>
                </a:cubicBezTo>
                <a:close/>
                <a:moveTo>
                  <a:pt x="49462" y="37403"/>
                </a:moveTo>
                <a:cubicBezTo>
                  <a:pt x="49688" y="37403"/>
                  <a:pt x="49858" y="37572"/>
                  <a:pt x="49858" y="37799"/>
                </a:cubicBezTo>
                <a:cubicBezTo>
                  <a:pt x="49858" y="38025"/>
                  <a:pt x="49688" y="38194"/>
                  <a:pt x="49462" y="38194"/>
                </a:cubicBezTo>
                <a:cubicBezTo>
                  <a:pt x="49236" y="38194"/>
                  <a:pt x="49066" y="38025"/>
                  <a:pt x="49066" y="37799"/>
                </a:cubicBezTo>
                <a:cubicBezTo>
                  <a:pt x="49066" y="37572"/>
                  <a:pt x="49236" y="37403"/>
                  <a:pt x="49462" y="37403"/>
                </a:cubicBezTo>
                <a:close/>
                <a:moveTo>
                  <a:pt x="49462" y="35443"/>
                </a:moveTo>
                <a:cubicBezTo>
                  <a:pt x="49688" y="35443"/>
                  <a:pt x="49858" y="35632"/>
                  <a:pt x="49858" y="35839"/>
                </a:cubicBezTo>
                <a:cubicBezTo>
                  <a:pt x="49858" y="36065"/>
                  <a:pt x="49688" y="36235"/>
                  <a:pt x="49462" y="36235"/>
                </a:cubicBezTo>
                <a:cubicBezTo>
                  <a:pt x="49236" y="36235"/>
                  <a:pt x="49066" y="36065"/>
                  <a:pt x="49066" y="35839"/>
                </a:cubicBezTo>
                <a:cubicBezTo>
                  <a:pt x="49066" y="35632"/>
                  <a:pt x="49236" y="35443"/>
                  <a:pt x="49462" y="35443"/>
                </a:cubicBezTo>
                <a:close/>
                <a:moveTo>
                  <a:pt x="49462" y="30375"/>
                </a:moveTo>
                <a:cubicBezTo>
                  <a:pt x="49236" y="30375"/>
                  <a:pt x="49048" y="30186"/>
                  <a:pt x="49048" y="29960"/>
                </a:cubicBezTo>
                <a:cubicBezTo>
                  <a:pt x="49048" y="29734"/>
                  <a:pt x="49236" y="29546"/>
                  <a:pt x="49462" y="29546"/>
                </a:cubicBezTo>
                <a:cubicBezTo>
                  <a:pt x="49688" y="29546"/>
                  <a:pt x="49877" y="29734"/>
                  <a:pt x="49877" y="29960"/>
                </a:cubicBezTo>
                <a:cubicBezTo>
                  <a:pt x="49877" y="30186"/>
                  <a:pt x="49688" y="30375"/>
                  <a:pt x="49462" y="30375"/>
                </a:cubicBezTo>
                <a:close/>
                <a:moveTo>
                  <a:pt x="49462" y="28396"/>
                </a:moveTo>
                <a:cubicBezTo>
                  <a:pt x="49236" y="28396"/>
                  <a:pt x="49048" y="28227"/>
                  <a:pt x="49048" y="28000"/>
                </a:cubicBezTo>
                <a:cubicBezTo>
                  <a:pt x="49048" y="27774"/>
                  <a:pt x="49236" y="27586"/>
                  <a:pt x="49462" y="27586"/>
                </a:cubicBezTo>
                <a:cubicBezTo>
                  <a:pt x="49688" y="27586"/>
                  <a:pt x="49877" y="27774"/>
                  <a:pt x="49877" y="28000"/>
                </a:cubicBezTo>
                <a:cubicBezTo>
                  <a:pt x="49877" y="28227"/>
                  <a:pt x="49688" y="28396"/>
                  <a:pt x="49462" y="28396"/>
                </a:cubicBezTo>
                <a:close/>
                <a:moveTo>
                  <a:pt x="49462" y="26455"/>
                </a:moveTo>
                <a:cubicBezTo>
                  <a:pt x="49236" y="26455"/>
                  <a:pt x="49066" y="26267"/>
                  <a:pt x="49066" y="26041"/>
                </a:cubicBezTo>
                <a:cubicBezTo>
                  <a:pt x="49066" y="25815"/>
                  <a:pt x="49236" y="25645"/>
                  <a:pt x="49462" y="25645"/>
                </a:cubicBezTo>
                <a:cubicBezTo>
                  <a:pt x="49688" y="25645"/>
                  <a:pt x="49858" y="25815"/>
                  <a:pt x="49858" y="26041"/>
                </a:cubicBezTo>
                <a:cubicBezTo>
                  <a:pt x="49858" y="26267"/>
                  <a:pt x="49688" y="26455"/>
                  <a:pt x="49462" y="26455"/>
                </a:cubicBezTo>
                <a:close/>
                <a:moveTo>
                  <a:pt x="49462" y="24477"/>
                </a:moveTo>
                <a:cubicBezTo>
                  <a:pt x="49236" y="24477"/>
                  <a:pt x="49066" y="24307"/>
                  <a:pt x="49066" y="24081"/>
                </a:cubicBezTo>
                <a:cubicBezTo>
                  <a:pt x="49066" y="23855"/>
                  <a:pt x="49236" y="23685"/>
                  <a:pt x="49462" y="23685"/>
                </a:cubicBezTo>
                <a:cubicBezTo>
                  <a:pt x="49688" y="23685"/>
                  <a:pt x="49858" y="23855"/>
                  <a:pt x="49858" y="24081"/>
                </a:cubicBezTo>
                <a:cubicBezTo>
                  <a:pt x="49858" y="24307"/>
                  <a:pt x="49688" y="24477"/>
                  <a:pt x="49462" y="24477"/>
                </a:cubicBezTo>
                <a:close/>
                <a:moveTo>
                  <a:pt x="49462" y="22517"/>
                </a:moveTo>
                <a:cubicBezTo>
                  <a:pt x="49255" y="22517"/>
                  <a:pt x="49066" y="22329"/>
                  <a:pt x="49066" y="22121"/>
                </a:cubicBezTo>
                <a:cubicBezTo>
                  <a:pt x="49066" y="21895"/>
                  <a:pt x="49255" y="21726"/>
                  <a:pt x="49462" y="21726"/>
                </a:cubicBezTo>
                <a:cubicBezTo>
                  <a:pt x="49688" y="21726"/>
                  <a:pt x="49858" y="21895"/>
                  <a:pt x="49858" y="22121"/>
                </a:cubicBezTo>
                <a:cubicBezTo>
                  <a:pt x="49858" y="22329"/>
                  <a:pt x="49688" y="22517"/>
                  <a:pt x="49462" y="22517"/>
                </a:cubicBezTo>
                <a:close/>
                <a:moveTo>
                  <a:pt x="49462" y="20558"/>
                </a:moveTo>
                <a:cubicBezTo>
                  <a:pt x="49255" y="20558"/>
                  <a:pt x="49066" y="20388"/>
                  <a:pt x="49066" y="20162"/>
                </a:cubicBezTo>
                <a:cubicBezTo>
                  <a:pt x="49066" y="19936"/>
                  <a:pt x="49255" y="19766"/>
                  <a:pt x="49462" y="19766"/>
                </a:cubicBezTo>
                <a:cubicBezTo>
                  <a:pt x="49688" y="19766"/>
                  <a:pt x="49858" y="19936"/>
                  <a:pt x="49858" y="20162"/>
                </a:cubicBezTo>
                <a:cubicBezTo>
                  <a:pt x="49858" y="20388"/>
                  <a:pt x="49688" y="20558"/>
                  <a:pt x="49462" y="20558"/>
                </a:cubicBezTo>
                <a:close/>
                <a:moveTo>
                  <a:pt x="49462" y="18579"/>
                </a:moveTo>
                <a:cubicBezTo>
                  <a:pt x="49255" y="18579"/>
                  <a:pt x="49066" y="18409"/>
                  <a:pt x="49066" y="18202"/>
                </a:cubicBezTo>
                <a:cubicBezTo>
                  <a:pt x="49066" y="17995"/>
                  <a:pt x="49255" y="17807"/>
                  <a:pt x="49462" y="17807"/>
                </a:cubicBezTo>
                <a:cubicBezTo>
                  <a:pt x="49688" y="17807"/>
                  <a:pt x="49858" y="17995"/>
                  <a:pt x="49858" y="18202"/>
                </a:cubicBezTo>
                <a:cubicBezTo>
                  <a:pt x="49858" y="18409"/>
                  <a:pt x="49688" y="18579"/>
                  <a:pt x="49462" y="18579"/>
                </a:cubicBezTo>
                <a:close/>
                <a:moveTo>
                  <a:pt x="49462" y="16638"/>
                </a:moveTo>
                <a:cubicBezTo>
                  <a:pt x="49255" y="16638"/>
                  <a:pt x="49066" y="16450"/>
                  <a:pt x="49066" y="16243"/>
                </a:cubicBezTo>
                <a:cubicBezTo>
                  <a:pt x="49066" y="16016"/>
                  <a:pt x="49255" y="15847"/>
                  <a:pt x="49462" y="15847"/>
                </a:cubicBezTo>
                <a:cubicBezTo>
                  <a:pt x="49688" y="15847"/>
                  <a:pt x="49858" y="16016"/>
                  <a:pt x="49858" y="16243"/>
                </a:cubicBezTo>
                <a:cubicBezTo>
                  <a:pt x="49858" y="16450"/>
                  <a:pt x="49688" y="16638"/>
                  <a:pt x="49462" y="16638"/>
                </a:cubicBezTo>
                <a:close/>
                <a:moveTo>
                  <a:pt x="49462" y="13906"/>
                </a:moveTo>
                <a:cubicBezTo>
                  <a:pt x="49669" y="13906"/>
                  <a:pt x="49839" y="14076"/>
                  <a:pt x="49839" y="14283"/>
                </a:cubicBezTo>
                <a:cubicBezTo>
                  <a:pt x="49839" y="14490"/>
                  <a:pt x="49669" y="14641"/>
                  <a:pt x="49462" y="14641"/>
                </a:cubicBezTo>
                <a:cubicBezTo>
                  <a:pt x="49255" y="14641"/>
                  <a:pt x="49085" y="14490"/>
                  <a:pt x="49085" y="14283"/>
                </a:cubicBezTo>
                <a:cubicBezTo>
                  <a:pt x="49085" y="14076"/>
                  <a:pt x="49255" y="13906"/>
                  <a:pt x="49462" y="13906"/>
                </a:cubicBezTo>
                <a:close/>
                <a:moveTo>
                  <a:pt x="49462" y="11946"/>
                </a:moveTo>
                <a:cubicBezTo>
                  <a:pt x="49669" y="11946"/>
                  <a:pt x="49839" y="12116"/>
                  <a:pt x="49839" y="12323"/>
                </a:cubicBezTo>
                <a:cubicBezTo>
                  <a:pt x="49839" y="12512"/>
                  <a:pt x="49669" y="12681"/>
                  <a:pt x="49462" y="12681"/>
                </a:cubicBezTo>
                <a:cubicBezTo>
                  <a:pt x="49255" y="12681"/>
                  <a:pt x="49085" y="12512"/>
                  <a:pt x="49085" y="12323"/>
                </a:cubicBezTo>
                <a:cubicBezTo>
                  <a:pt x="49085" y="12116"/>
                  <a:pt x="49255" y="11946"/>
                  <a:pt x="49462" y="11946"/>
                </a:cubicBezTo>
                <a:close/>
                <a:moveTo>
                  <a:pt x="49462" y="10722"/>
                </a:moveTo>
                <a:cubicBezTo>
                  <a:pt x="49255" y="10722"/>
                  <a:pt x="49085" y="10552"/>
                  <a:pt x="49085" y="10364"/>
                </a:cubicBezTo>
                <a:cubicBezTo>
                  <a:pt x="49085" y="10156"/>
                  <a:pt x="49255" y="9987"/>
                  <a:pt x="49462" y="9987"/>
                </a:cubicBezTo>
                <a:cubicBezTo>
                  <a:pt x="49669" y="9987"/>
                  <a:pt x="49839" y="10156"/>
                  <a:pt x="49839" y="10364"/>
                </a:cubicBezTo>
                <a:cubicBezTo>
                  <a:pt x="49839" y="10552"/>
                  <a:pt x="49669" y="10722"/>
                  <a:pt x="49462" y="10722"/>
                </a:cubicBezTo>
                <a:close/>
                <a:moveTo>
                  <a:pt x="49462" y="8781"/>
                </a:moveTo>
                <a:cubicBezTo>
                  <a:pt x="49255" y="8781"/>
                  <a:pt x="49085" y="8611"/>
                  <a:pt x="49085" y="8404"/>
                </a:cubicBezTo>
                <a:cubicBezTo>
                  <a:pt x="49085" y="8197"/>
                  <a:pt x="49255" y="8027"/>
                  <a:pt x="49462" y="8027"/>
                </a:cubicBezTo>
                <a:cubicBezTo>
                  <a:pt x="49669" y="8027"/>
                  <a:pt x="49839" y="8197"/>
                  <a:pt x="49839" y="8404"/>
                </a:cubicBezTo>
                <a:cubicBezTo>
                  <a:pt x="49839" y="8611"/>
                  <a:pt x="49669" y="8781"/>
                  <a:pt x="49462" y="8781"/>
                </a:cubicBezTo>
                <a:close/>
                <a:moveTo>
                  <a:pt x="49462" y="6802"/>
                </a:moveTo>
                <a:cubicBezTo>
                  <a:pt x="49255" y="6802"/>
                  <a:pt x="49085" y="6633"/>
                  <a:pt x="49085" y="6444"/>
                </a:cubicBezTo>
                <a:cubicBezTo>
                  <a:pt x="49085" y="6237"/>
                  <a:pt x="49255" y="6068"/>
                  <a:pt x="49462" y="6068"/>
                </a:cubicBezTo>
                <a:cubicBezTo>
                  <a:pt x="49669" y="6068"/>
                  <a:pt x="49839" y="6237"/>
                  <a:pt x="49839" y="6444"/>
                </a:cubicBezTo>
                <a:cubicBezTo>
                  <a:pt x="49839" y="6633"/>
                  <a:pt x="49669" y="6802"/>
                  <a:pt x="49462" y="6802"/>
                </a:cubicBezTo>
                <a:close/>
                <a:moveTo>
                  <a:pt x="49462" y="4843"/>
                </a:moveTo>
                <a:cubicBezTo>
                  <a:pt x="49255" y="4843"/>
                  <a:pt x="49085" y="4692"/>
                  <a:pt x="49085" y="4485"/>
                </a:cubicBezTo>
                <a:cubicBezTo>
                  <a:pt x="49085" y="4277"/>
                  <a:pt x="49255" y="4108"/>
                  <a:pt x="49462" y="4108"/>
                </a:cubicBezTo>
                <a:cubicBezTo>
                  <a:pt x="49669" y="4108"/>
                  <a:pt x="49839" y="4277"/>
                  <a:pt x="49839" y="4485"/>
                </a:cubicBezTo>
                <a:cubicBezTo>
                  <a:pt x="49839" y="4692"/>
                  <a:pt x="49669" y="4843"/>
                  <a:pt x="49462" y="4843"/>
                </a:cubicBezTo>
                <a:close/>
                <a:moveTo>
                  <a:pt x="49462" y="2883"/>
                </a:moveTo>
                <a:cubicBezTo>
                  <a:pt x="49255" y="2883"/>
                  <a:pt x="49085" y="2714"/>
                  <a:pt x="49085" y="2506"/>
                </a:cubicBezTo>
                <a:cubicBezTo>
                  <a:pt x="49085" y="2318"/>
                  <a:pt x="49255" y="2148"/>
                  <a:pt x="49462" y="2148"/>
                </a:cubicBezTo>
                <a:cubicBezTo>
                  <a:pt x="49669" y="2148"/>
                  <a:pt x="49839" y="2318"/>
                  <a:pt x="49839" y="2506"/>
                </a:cubicBezTo>
                <a:cubicBezTo>
                  <a:pt x="49839" y="2714"/>
                  <a:pt x="49669" y="2883"/>
                  <a:pt x="49462" y="2883"/>
                </a:cubicBezTo>
                <a:close/>
                <a:moveTo>
                  <a:pt x="49462" y="923"/>
                </a:moveTo>
                <a:cubicBezTo>
                  <a:pt x="49255" y="923"/>
                  <a:pt x="49104" y="754"/>
                  <a:pt x="49104" y="547"/>
                </a:cubicBezTo>
                <a:cubicBezTo>
                  <a:pt x="49104" y="358"/>
                  <a:pt x="49255" y="189"/>
                  <a:pt x="49462" y="189"/>
                </a:cubicBezTo>
                <a:cubicBezTo>
                  <a:pt x="49669" y="189"/>
                  <a:pt x="49820" y="358"/>
                  <a:pt x="49820" y="547"/>
                </a:cubicBezTo>
                <a:cubicBezTo>
                  <a:pt x="49820" y="754"/>
                  <a:pt x="49669" y="923"/>
                  <a:pt x="49462" y="923"/>
                </a:cubicBezTo>
                <a:close/>
                <a:moveTo>
                  <a:pt x="47503" y="57885"/>
                </a:moveTo>
                <a:cubicBezTo>
                  <a:pt x="47239" y="57885"/>
                  <a:pt x="47013" y="57659"/>
                  <a:pt x="47013" y="57395"/>
                </a:cubicBezTo>
                <a:cubicBezTo>
                  <a:pt x="47013" y="57131"/>
                  <a:pt x="47239" y="56924"/>
                  <a:pt x="47503" y="56924"/>
                </a:cubicBezTo>
                <a:cubicBezTo>
                  <a:pt x="47766" y="56924"/>
                  <a:pt x="47974" y="57131"/>
                  <a:pt x="47974" y="57395"/>
                </a:cubicBezTo>
                <a:cubicBezTo>
                  <a:pt x="47974" y="57659"/>
                  <a:pt x="47766" y="57885"/>
                  <a:pt x="47503" y="57885"/>
                </a:cubicBezTo>
                <a:close/>
                <a:moveTo>
                  <a:pt x="47503" y="55906"/>
                </a:moveTo>
                <a:cubicBezTo>
                  <a:pt x="47239" y="55906"/>
                  <a:pt x="47013" y="55699"/>
                  <a:pt x="47013" y="55435"/>
                </a:cubicBezTo>
                <a:cubicBezTo>
                  <a:pt x="47013" y="55172"/>
                  <a:pt x="47239" y="54964"/>
                  <a:pt x="47503" y="54964"/>
                </a:cubicBezTo>
                <a:cubicBezTo>
                  <a:pt x="47766" y="54964"/>
                  <a:pt x="47974" y="55172"/>
                  <a:pt x="47974" y="55435"/>
                </a:cubicBezTo>
                <a:cubicBezTo>
                  <a:pt x="47974" y="55699"/>
                  <a:pt x="47766" y="55906"/>
                  <a:pt x="47503" y="55906"/>
                </a:cubicBezTo>
                <a:close/>
                <a:moveTo>
                  <a:pt x="47503" y="47126"/>
                </a:moveTo>
                <a:cubicBezTo>
                  <a:pt x="47766" y="47126"/>
                  <a:pt x="47955" y="47333"/>
                  <a:pt x="47955" y="47597"/>
                </a:cubicBezTo>
                <a:cubicBezTo>
                  <a:pt x="47955" y="47842"/>
                  <a:pt x="47766" y="48049"/>
                  <a:pt x="47503" y="48049"/>
                </a:cubicBezTo>
                <a:cubicBezTo>
                  <a:pt x="47258" y="48049"/>
                  <a:pt x="47050" y="47842"/>
                  <a:pt x="47050" y="47597"/>
                </a:cubicBezTo>
                <a:cubicBezTo>
                  <a:pt x="47050" y="47333"/>
                  <a:pt x="47258" y="47126"/>
                  <a:pt x="47503" y="47126"/>
                </a:cubicBezTo>
                <a:close/>
                <a:moveTo>
                  <a:pt x="47503" y="49104"/>
                </a:moveTo>
                <a:cubicBezTo>
                  <a:pt x="47766" y="49104"/>
                  <a:pt x="47955" y="49311"/>
                  <a:pt x="47955" y="49556"/>
                </a:cubicBezTo>
                <a:cubicBezTo>
                  <a:pt x="47955" y="49820"/>
                  <a:pt x="47766" y="50009"/>
                  <a:pt x="47503" y="50009"/>
                </a:cubicBezTo>
                <a:cubicBezTo>
                  <a:pt x="47258" y="50009"/>
                  <a:pt x="47050" y="49820"/>
                  <a:pt x="47050" y="49556"/>
                </a:cubicBezTo>
                <a:cubicBezTo>
                  <a:pt x="47050" y="49311"/>
                  <a:pt x="47258" y="49104"/>
                  <a:pt x="47503" y="49104"/>
                </a:cubicBezTo>
                <a:close/>
                <a:moveTo>
                  <a:pt x="47503" y="53042"/>
                </a:moveTo>
                <a:cubicBezTo>
                  <a:pt x="47747" y="53042"/>
                  <a:pt x="47936" y="53231"/>
                  <a:pt x="47936" y="53476"/>
                </a:cubicBezTo>
                <a:cubicBezTo>
                  <a:pt x="47936" y="53721"/>
                  <a:pt x="47729" y="53909"/>
                  <a:pt x="47503" y="53909"/>
                </a:cubicBezTo>
                <a:cubicBezTo>
                  <a:pt x="47258" y="53909"/>
                  <a:pt x="47069" y="53721"/>
                  <a:pt x="47069" y="53476"/>
                </a:cubicBezTo>
                <a:cubicBezTo>
                  <a:pt x="47069" y="53231"/>
                  <a:pt x="47258" y="53042"/>
                  <a:pt x="47503" y="53042"/>
                </a:cubicBezTo>
                <a:close/>
                <a:moveTo>
                  <a:pt x="47503" y="51083"/>
                </a:moveTo>
                <a:cubicBezTo>
                  <a:pt x="47747" y="51083"/>
                  <a:pt x="47936" y="51271"/>
                  <a:pt x="47936" y="51516"/>
                </a:cubicBezTo>
                <a:cubicBezTo>
                  <a:pt x="47936" y="51761"/>
                  <a:pt x="47729" y="51949"/>
                  <a:pt x="47503" y="51949"/>
                </a:cubicBezTo>
                <a:cubicBezTo>
                  <a:pt x="47258" y="51949"/>
                  <a:pt x="47069" y="51761"/>
                  <a:pt x="47069" y="51516"/>
                </a:cubicBezTo>
                <a:cubicBezTo>
                  <a:pt x="47069" y="51271"/>
                  <a:pt x="47258" y="51083"/>
                  <a:pt x="47503" y="51083"/>
                </a:cubicBezTo>
                <a:close/>
                <a:moveTo>
                  <a:pt x="47503" y="46108"/>
                </a:moveTo>
                <a:cubicBezTo>
                  <a:pt x="47239" y="46108"/>
                  <a:pt x="47031" y="45901"/>
                  <a:pt x="47031" y="45637"/>
                </a:cubicBezTo>
                <a:cubicBezTo>
                  <a:pt x="47031" y="45373"/>
                  <a:pt x="47239" y="45166"/>
                  <a:pt x="47503" y="45166"/>
                </a:cubicBezTo>
                <a:cubicBezTo>
                  <a:pt x="47766" y="45166"/>
                  <a:pt x="47974" y="45373"/>
                  <a:pt x="47974" y="45637"/>
                </a:cubicBezTo>
                <a:cubicBezTo>
                  <a:pt x="47974" y="45901"/>
                  <a:pt x="47766" y="46108"/>
                  <a:pt x="47503" y="46108"/>
                </a:cubicBezTo>
                <a:close/>
                <a:moveTo>
                  <a:pt x="47503" y="44130"/>
                </a:moveTo>
                <a:cubicBezTo>
                  <a:pt x="47258" y="44130"/>
                  <a:pt x="47069" y="43922"/>
                  <a:pt x="47069" y="43677"/>
                </a:cubicBezTo>
                <a:cubicBezTo>
                  <a:pt x="47069" y="43433"/>
                  <a:pt x="47258" y="43244"/>
                  <a:pt x="47503" y="43244"/>
                </a:cubicBezTo>
                <a:cubicBezTo>
                  <a:pt x="47747" y="43244"/>
                  <a:pt x="47955" y="43433"/>
                  <a:pt x="47955" y="43677"/>
                </a:cubicBezTo>
                <a:cubicBezTo>
                  <a:pt x="47955" y="43922"/>
                  <a:pt x="47747" y="44130"/>
                  <a:pt x="47503" y="44130"/>
                </a:cubicBezTo>
                <a:close/>
                <a:moveTo>
                  <a:pt x="47503" y="41303"/>
                </a:moveTo>
                <a:cubicBezTo>
                  <a:pt x="47729" y="41303"/>
                  <a:pt x="47917" y="41492"/>
                  <a:pt x="47917" y="41718"/>
                </a:cubicBezTo>
                <a:cubicBezTo>
                  <a:pt x="47917" y="41944"/>
                  <a:pt x="47729" y="42132"/>
                  <a:pt x="47503" y="42132"/>
                </a:cubicBezTo>
                <a:cubicBezTo>
                  <a:pt x="47276" y="42132"/>
                  <a:pt x="47088" y="41944"/>
                  <a:pt x="47088" y="41718"/>
                </a:cubicBezTo>
                <a:cubicBezTo>
                  <a:pt x="47088" y="41492"/>
                  <a:pt x="47276" y="41303"/>
                  <a:pt x="47503" y="41303"/>
                </a:cubicBezTo>
                <a:close/>
                <a:moveTo>
                  <a:pt x="47503" y="40173"/>
                </a:moveTo>
                <a:cubicBezTo>
                  <a:pt x="47276" y="40173"/>
                  <a:pt x="47088" y="39984"/>
                  <a:pt x="47088" y="39758"/>
                </a:cubicBezTo>
                <a:cubicBezTo>
                  <a:pt x="47088" y="39532"/>
                  <a:pt x="47276" y="39344"/>
                  <a:pt x="47503" y="39344"/>
                </a:cubicBezTo>
                <a:cubicBezTo>
                  <a:pt x="47729" y="39344"/>
                  <a:pt x="47917" y="39532"/>
                  <a:pt x="47917" y="39758"/>
                </a:cubicBezTo>
                <a:cubicBezTo>
                  <a:pt x="47917" y="39984"/>
                  <a:pt x="47729" y="40173"/>
                  <a:pt x="47503" y="40173"/>
                </a:cubicBezTo>
                <a:close/>
                <a:moveTo>
                  <a:pt x="47503" y="38213"/>
                </a:moveTo>
                <a:cubicBezTo>
                  <a:pt x="47276" y="38213"/>
                  <a:pt x="47088" y="38025"/>
                  <a:pt x="47088" y="37799"/>
                </a:cubicBezTo>
                <a:cubicBezTo>
                  <a:pt x="47088" y="37572"/>
                  <a:pt x="47276" y="37384"/>
                  <a:pt x="47503" y="37384"/>
                </a:cubicBezTo>
                <a:cubicBezTo>
                  <a:pt x="47729" y="37384"/>
                  <a:pt x="47917" y="37572"/>
                  <a:pt x="47917" y="37799"/>
                </a:cubicBezTo>
                <a:cubicBezTo>
                  <a:pt x="47917" y="38025"/>
                  <a:pt x="47729" y="38213"/>
                  <a:pt x="47503" y="38213"/>
                </a:cubicBezTo>
                <a:close/>
                <a:moveTo>
                  <a:pt x="47503" y="29564"/>
                </a:moveTo>
                <a:cubicBezTo>
                  <a:pt x="47710" y="29564"/>
                  <a:pt x="47898" y="29734"/>
                  <a:pt x="47898" y="29960"/>
                </a:cubicBezTo>
                <a:cubicBezTo>
                  <a:pt x="47898" y="30167"/>
                  <a:pt x="47710" y="30356"/>
                  <a:pt x="47503" y="30356"/>
                </a:cubicBezTo>
                <a:cubicBezTo>
                  <a:pt x="47276" y="30356"/>
                  <a:pt x="47107" y="30167"/>
                  <a:pt x="47107" y="29960"/>
                </a:cubicBezTo>
                <a:cubicBezTo>
                  <a:pt x="47107" y="29734"/>
                  <a:pt x="47276" y="29564"/>
                  <a:pt x="47503" y="29564"/>
                </a:cubicBezTo>
                <a:close/>
                <a:moveTo>
                  <a:pt x="47503" y="31505"/>
                </a:moveTo>
                <a:cubicBezTo>
                  <a:pt x="47710" y="31505"/>
                  <a:pt x="47898" y="31694"/>
                  <a:pt x="47898" y="31920"/>
                </a:cubicBezTo>
                <a:cubicBezTo>
                  <a:pt x="47898" y="32127"/>
                  <a:pt x="47710" y="32315"/>
                  <a:pt x="47503" y="32315"/>
                </a:cubicBezTo>
                <a:cubicBezTo>
                  <a:pt x="47276" y="32315"/>
                  <a:pt x="47107" y="32127"/>
                  <a:pt x="47107" y="31920"/>
                </a:cubicBezTo>
                <a:cubicBezTo>
                  <a:pt x="47107" y="31694"/>
                  <a:pt x="47276" y="31505"/>
                  <a:pt x="47503" y="31505"/>
                </a:cubicBezTo>
                <a:close/>
                <a:moveTo>
                  <a:pt x="47503" y="35443"/>
                </a:moveTo>
                <a:cubicBezTo>
                  <a:pt x="47729" y="35443"/>
                  <a:pt x="47898" y="35613"/>
                  <a:pt x="47898" y="35839"/>
                </a:cubicBezTo>
                <a:cubicBezTo>
                  <a:pt x="47898" y="36065"/>
                  <a:pt x="47729" y="36235"/>
                  <a:pt x="47503" y="36235"/>
                </a:cubicBezTo>
                <a:cubicBezTo>
                  <a:pt x="47276" y="36235"/>
                  <a:pt x="47107" y="36065"/>
                  <a:pt x="47107" y="35839"/>
                </a:cubicBezTo>
                <a:cubicBezTo>
                  <a:pt x="47107" y="35613"/>
                  <a:pt x="47276" y="35443"/>
                  <a:pt x="47503" y="35443"/>
                </a:cubicBezTo>
                <a:close/>
                <a:moveTo>
                  <a:pt x="47503" y="33484"/>
                </a:moveTo>
                <a:cubicBezTo>
                  <a:pt x="47710" y="33484"/>
                  <a:pt x="47898" y="33653"/>
                  <a:pt x="47898" y="33879"/>
                </a:cubicBezTo>
                <a:cubicBezTo>
                  <a:pt x="47898" y="34087"/>
                  <a:pt x="47710" y="34275"/>
                  <a:pt x="47503" y="34275"/>
                </a:cubicBezTo>
                <a:cubicBezTo>
                  <a:pt x="47276" y="34275"/>
                  <a:pt x="47107" y="34087"/>
                  <a:pt x="47107" y="33879"/>
                </a:cubicBezTo>
                <a:cubicBezTo>
                  <a:pt x="47107" y="33653"/>
                  <a:pt x="47276" y="33484"/>
                  <a:pt x="47503" y="33484"/>
                </a:cubicBezTo>
                <a:close/>
                <a:moveTo>
                  <a:pt x="47503" y="28396"/>
                </a:moveTo>
                <a:cubicBezTo>
                  <a:pt x="47276" y="28396"/>
                  <a:pt x="47088" y="28227"/>
                  <a:pt x="47088" y="28000"/>
                </a:cubicBezTo>
                <a:cubicBezTo>
                  <a:pt x="47088" y="27774"/>
                  <a:pt x="47276" y="27586"/>
                  <a:pt x="47503" y="27586"/>
                </a:cubicBezTo>
                <a:cubicBezTo>
                  <a:pt x="47729" y="27586"/>
                  <a:pt x="47917" y="27774"/>
                  <a:pt x="47917" y="28000"/>
                </a:cubicBezTo>
                <a:cubicBezTo>
                  <a:pt x="47917" y="28227"/>
                  <a:pt x="47729" y="28396"/>
                  <a:pt x="47503" y="28396"/>
                </a:cubicBezTo>
                <a:close/>
                <a:moveTo>
                  <a:pt x="47503" y="26436"/>
                </a:moveTo>
                <a:cubicBezTo>
                  <a:pt x="47276" y="26436"/>
                  <a:pt x="47107" y="26248"/>
                  <a:pt x="47107" y="26041"/>
                </a:cubicBezTo>
                <a:cubicBezTo>
                  <a:pt x="47107" y="25815"/>
                  <a:pt x="47276" y="25645"/>
                  <a:pt x="47503" y="25645"/>
                </a:cubicBezTo>
                <a:cubicBezTo>
                  <a:pt x="47710" y="25645"/>
                  <a:pt x="47898" y="25815"/>
                  <a:pt x="47898" y="26041"/>
                </a:cubicBezTo>
                <a:cubicBezTo>
                  <a:pt x="47898" y="26248"/>
                  <a:pt x="47710" y="26436"/>
                  <a:pt x="47503" y="26436"/>
                </a:cubicBezTo>
                <a:close/>
                <a:moveTo>
                  <a:pt x="47503" y="24458"/>
                </a:moveTo>
                <a:cubicBezTo>
                  <a:pt x="47276" y="24458"/>
                  <a:pt x="47107" y="24288"/>
                  <a:pt x="47107" y="24081"/>
                </a:cubicBezTo>
                <a:cubicBezTo>
                  <a:pt x="47107" y="23855"/>
                  <a:pt x="47276" y="23685"/>
                  <a:pt x="47503" y="23685"/>
                </a:cubicBezTo>
                <a:cubicBezTo>
                  <a:pt x="47710" y="23685"/>
                  <a:pt x="47898" y="23855"/>
                  <a:pt x="47898" y="24081"/>
                </a:cubicBezTo>
                <a:cubicBezTo>
                  <a:pt x="47898" y="24288"/>
                  <a:pt x="47710" y="24458"/>
                  <a:pt x="47503" y="24458"/>
                </a:cubicBezTo>
                <a:close/>
                <a:moveTo>
                  <a:pt x="47503" y="22498"/>
                </a:moveTo>
                <a:cubicBezTo>
                  <a:pt x="47295" y="22498"/>
                  <a:pt x="47126" y="22329"/>
                  <a:pt x="47126" y="22121"/>
                </a:cubicBezTo>
                <a:cubicBezTo>
                  <a:pt x="47126" y="21914"/>
                  <a:pt x="47295" y="21726"/>
                  <a:pt x="47503" y="21726"/>
                </a:cubicBezTo>
                <a:cubicBezTo>
                  <a:pt x="47710" y="21726"/>
                  <a:pt x="47879" y="21914"/>
                  <a:pt x="47879" y="22121"/>
                </a:cubicBezTo>
                <a:cubicBezTo>
                  <a:pt x="47879" y="22329"/>
                  <a:pt x="47710" y="22498"/>
                  <a:pt x="47503" y="22498"/>
                </a:cubicBezTo>
                <a:close/>
                <a:moveTo>
                  <a:pt x="47503" y="20539"/>
                </a:moveTo>
                <a:cubicBezTo>
                  <a:pt x="47295" y="20539"/>
                  <a:pt x="47126" y="20369"/>
                  <a:pt x="47126" y="20162"/>
                </a:cubicBezTo>
                <a:cubicBezTo>
                  <a:pt x="47126" y="19936"/>
                  <a:pt x="47295" y="19766"/>
                  <a:pt x="47503" y="19766"/>
                </a:cubicBezTo>
                <a:cubicBezTo>
                  <a:pt x="47710" y="19766"/>
                  <a:pt x="47879" y="19936"/>
                  <a:pt x="47879" y="20162"/>
                </a:cubicBezTo>
                <a:cubicBezTo>
                  <a:pt x="47879" y="20369"/>
                  <a:pt x="47710" y="20539"/>
                  <a:pt x="47503" y="20539"/>
                </a:cubicBezTo>
                <a:close/>
                <a:moveTo>
                  <a:pt x="47503" y="18560"/>
                </a:moveTo>
                <a:cubicBezTo>
                  <a:pt x="47295" y="18560"/>
                  <a:pt x="47126" y="18409"/>
                  <a:pt x="47126" y="18183"/>
                </a:cubicBezTo>
                <a:cubicBezTo>
                  <a:pt x="47126" y="17976"/>
                  <a:pt x="47295" y="17825"/>
                  <a:pt x="47503" y="17825"/>
                </a:cubicBezTo>
                <a:cubicBezTo>
                  <a:pt x="47710" y="17825"/>
                  <a:pt x="47879" y="17976"/>
                  <a:pt x="47879" y="18183"/>
                </a:cubicBezTo>
                <a:cubicBezTo>
                  <a:pt x="47879" y="18391"/>
                  <a:pt x="47710" y="18560"/>
                  <a:pt x="47503" y="18560"/>
                </a:cubicBezTo>
                <a:close/>
                <a:moveTo>
                  <a:pt x="47503" y="16601"/>
                </a:moveTo>
                <a:cubicBezTo>
                  <a:pt x="47295" y="16601"/>
                  <a:pt x="47126" y="16431"/>
                  <a:pt x="47126" y="16224"/>
                </a:cubicBezTo>
                <a:cubicBezTo>
                  <a:pt x="47126" y="16016"/>
                  <a:pt x="47295" y="15847"/>
                  <a:pt x="47503" y="15847"/>
                </a:cubicBezTo>
                <a:cubicBezTo>
                  <a:pt x="47710" y="15847"/>
                  <a:pt x="47861" y="16016"/>
                  <a:pt x="47861" y="16224"/>
                </a:cubicBezTo>
                <a:cubicBezTo>
                  <a:pt x="47861" y="16431"/>
                  <a:pt x="47710" y="16601"/>
                  <a:pt x="47503" y="16601"/>
                </a:cubicBezTo>
                <a:close/>
                <a:moveTo>
                  <a:pt x="47503" y="14641"/>
                </a:moveTo>
                <a:cubicBezTo>
                  <a:pt x="47295" y="14641"/>
                  <a:pt x="47126" y="14471"/>
                  <a:pt x="47126" y="14264"/>
                </a:cubicBezTo>
                <a:cubicBezTo>
                  <a:pt x="47126" y="14076"/>
                  <a:pt x="47295" y="13906"/>
                  <a:pt x="47503" y="13906"/>
                </a:cubicBezTo>
                <a:cubicBezTo>
                  <a:pt x="47710" y="13906"/>
                  <a:pt x="47861" y="14076"/>
                  <a:pt x="47861" y="14264"/>
                </a:cubicBezTo>
                <a:cubicBezTo>
                  <a:pt x="47861" y="14471"/>
                  <a:pt x="47710" y="14641"/>
                  <a:pt x="47503" y="14641"/>
                </a:cubicBezTo>
                <a:close/>
                <a:moveTo>
                  <a:pt x="47503" y="12681"/>
                </a:moveTo>
                <a:cubicBezTo>
                  <a:pt x="47295" y="12681"/>
                  <a:pt x="47126" y="12512"/>
                  <a:pt x="47126" y="12304"/>
                </a:cubicBezTo>
                <a:cubicBezTo>
                  <a:pt x="47126" y="12116"/>
                  <a:pt x="47295" y="11946"/>
                  <a:pt x="47503" y="11946"/>
                </a:cubicBezTo>
                <a:cubicBezTo>
                  <a:pt x="47710" y="11946"/>
                  <a:pt x="47861" y="12116"/>
                  <a:pt x="47861" y="12304"/>
                </a:cubicBezTo>
                <a:cubicBezTo>
                  <a:pt x="47861" y="12512"/>
                  <a:pt x="47710" y="12681"/>
                  <a:pt x="47503" y="12681"/>
                </a:cubicBezTo>
                <a:close/>
                <a:moveTo>
                  <a:pt x="47503" y="10722"/>
                </a:moveTo>
                <a:cubicBezTo>
                  <a:pt x="47295" y="10722"/>
                  <a:pt x="47126" y="10552"/>
                  <a:pt x="47126" y="10345"/>
                </a:cubicBezTo>
                <a:cubicBezTo>
                  <a:pt x="47126" y="10138"/>
                  <a:pt x="47295" y="9968"/>
                  <a:pt x="47503" y="9968"/>
                </a:cubicBezTo>
                <a:cubicBezTo>
                  <a:pt x="47710" y="9968"/>
                  <a:pt x="47861" y="10138"/>
                  <a:pt x="47861" y="10345"/>
                </a:cubicBezTo>
                <a:cubicBezTo>
                  <a:pt x="47861" y="10552"/>
                  <a:pt x="47710" y="10722"/>
                  <a:pt x="47503" y="10722"/>
                </a:cubicBezTo>
                <a:close/>
                <a:moveTo>
                  <a:pt x="47503" y="8762"/>
                </a:moveTo>
                <a:cubicBezTo>
                  <a:pt x="47295" y="8762"/>
                  <a:pt x="47126" y="8592"/>
                  <a:pt x="47126" y="8404"/>
                </a:cubicBezTo>
                <a:cubicBezTo>
                  <a:pt x="47126" y="8197"/>
                  <a:pt x="47295" y="8027"/>
                  <a:pt x="47503" y="8027"/>
                </a:cubicBezTo>
                <a:cubicBezTo>
                  <a:pt x="47710" y="8027"/>
                  <a:pt x="47861" y="8197"/>
                  <a:pt x="47861" y="8404"/>
                </a:cubicBezTo>
                <a:cubicBezTo>
                  <a:pt x="47861" y="8592"/>
                  <a:pt x="47710" y="8762"/>
                  <a:pt x="47503" y="8762"/>
                </a:cubicBezTo>
                <a:close/>
                <a:moveTo>
                  <a:pt x="47503" y="6802"/>
                </a:moveTo>
                <a:cubicBezTo>
                  <a:pt x="47295" y="6802"/>
                  <a:pt x="47126" y="6633"/>
                  <a:pt x="47126" y="6426"/>
                </a:cubicBezTo>
                <a:cubicBezTo>
                  <a:pt x="47126" y="6237"/>
                  <a:pt x="47295" y="6068"/>
                  <a:pt x="47503" y="6068"/>
                </a:cubicBezTo>
                <a:cubicBezTo>
                  <a:pt x="47710" y="6068"/>
                  <a:pt x="47861" y="6237"/>
                  <a:pt x="47861" y="6426"/>
                </a:cubicBezTo>
                <a:cubicBezTo>
                  <a:pt x="47861" y="6633"/>
                  <a:pt x="47710" y="6802"/>
                  <a:pt x="47503" y="6802"/>
                </a:cubicBezTo>
                <a:close/>
                <a:moveTo>
                  <a:pt x="47503" y="4843"/>
                </a:moveTo>
                <a:cubicBezTo>
                  <a:pt x="47295" y="4843"/>
                  <a:pt x="47126" y="4673"/>
                  <a:pt x="47126" y="4466"/>
                </a:cubicBezTo>
                <a:cubicBezTo>
                  <a:pt x="47126" y="4259"/>
                  <a:pt x="47295" y="4108"/>
                  <a:pt x="47503" y="4108"/>
                </a:cubicBezTo>
                <a:cubicBezTo>
                  <a:pt x="47710" y="4108"/>
                  <a:pt x="47861" y="4259"/>
                  <a:pt x="47861" y="4466"/>
                </a:cubicBezTo>
                <a:cubicBezTo>
                  <a:pt x="47861" y="4673"/>
                  <a:pt x="47710" y="4843"/>
                  <a:pt x="47503" y="4843"/>
                </a:cubicBezTo>
                <a:close/>
                <a:moveTo>
                  <a:pt x="47503" y="2883"/>
                </a:moveTo>
                <a:cubicBezTo>
                  <a:pt x="47295" y="2883"/>
                  <a:pt x="47126" y="2714"/>
                  <a:pt x="47126" y="2506"/>
                </a:cubicBezTo>
                <a:cubicBezTo>
                  <a:pt x="47126" y="2299"/>
                  <a:pt x="47295" y="2129"/>
                  <a:pt x="47503" y="2129"/>
                </a:cubicBezTo>
                <a:cubicBezTo>
                  <a:pt x="47710" y="2129"/>
                  <a:pt x="47861" y="2299"/>
                  <a:pt x="47861" y="2506"/>
                </a:cubicBezTo>
                <a:cubicBezTo>
                  <a:pt x="47861" y="2714"/>
                  <a:pt x="47710" y="2883"/>
                  <a:pt x="47503" y="2883"/>
                </a:cubicBezTo>
                <a:close/>
                <a:moveTo>
                  <a:pt x="47503" y="905"/>
                </a:moveTo>
                <a:cubicBezTo>
                  <a:pt x="47314" y="905"/>
                  <a:pt x="47145" y="754"/>
                  <a:pt x="47145" y="547"/>
                </a:cubicBezTo>
                <a:cubicBezTo>
                  <a:pt x="47145" y="358"/>
                  <a:pt x="47314" y="189"/>
                  <a:pt x="47503" y="189"/>
                </a:cubicBezTo>
                <a:cubicBezTo>
                  <a:pt x="47691" y="189"/>
                  <a:pt x="47861" y="358"/>
                  <a:pt x="47861" y="547"/>
                </a:cubicBezTo>
                <a:cubicBezTo>
                  <a:pt x="47861" y="754"/>
                  <a:pt x="47691" y="905"/>
                  <a:pt x="47503" y="905"/>
                </a:cubicBezTo>
                <a:close/>
                <a:moveTo>
                  <a:pt x="45543" y="57904"/>
                </a:moveTo>
                <a:cubicBezTo>
                  <a:pt x="45260" y="57904"/>
                  <a:pt x="45034" y="57678"/>
                  <a:pt x="45034" y="57395"/>
                </a:cubicBezTo>
                <a:cubicBezTo>
                  <a:pt x="45034" y="57112"/>
                  <a:pt x="45260" y="56886"/>
                  <a:pt x="45543" y="56886"/>
                </a:cubicBezTo>
                <a:cubicBezTo>
                  <a:pt x="45826" y="56886"/>
                  <a:pt x="46052" y="57112"/>
                  <a:pt x="46052" y="57395"/>
                </a:cubicBezTo>
                <a:cubicBezTo>
                  <a:pt x="46052" y="57678"/>
                  <a:pt x="45826" y="57904"/>
                  <a:pt x="45543" y="57904"/>
                </a:cubicBezTo>
                <a:close/>
                <a:moveTo>
                  <a:pt x="45543" y="53928"/>
                </a:moveTo>
                <a:cubicBezTo>
                  <a:pt x="45279" y="53928"/>
                  <a:pt x="45072" y="53721"/>
                  <a:pt x="45072" y="53476"/>
                </a:cubicBezTo>
                <a:cubicBezTo>
                  <a:pt x="45072" y="53212"/>
                  <a:pt x="45279" y="53005"/>
                  <a:pt x="45543" y="53005"/>
                </a:cubicBezTo>
                <a:cubicBezTo>
                  <a:pt x="45807" y="53005"/>
                  <a:pt x="46014" y="53212"/>
                  <a:pt x="46014" y="53476"/>
                </a:cubicBezTo>
                <a:cubicBezTo>
                  <a:pt x="46014" y="53721"/>
                  <a:pt x="45807" y="53928"/>
                  <a:pt x="45543" y="53928"/>
                </a:cubicBezTo>
                <a:close/>
                <a:moveTo>
                  <a:pt x="45543" y="55906"/>
                </a:moveTo>
                <a:cubicBezTo>
                  <a:pt x="45279" y="55906"/>
                  <a:pt x="45053" y="55699"/>
                  <a:pt x="45053" y="55435"/>
                </a:cubicBezTo>
                <a:cubicBezTo>
                  <a:pt x="45053" y="55172"/>
                  <a:pt x="45279" y="54964"/>
                  <a:pt x="45543" y="54964"/>
                </a:cubicBezTo>
                <a:cubicBezTo>
                  <a:pt x="45807" y="54964"/>
                  <a:pt x="46014" y="55172"/>
                  <a:pt x="46014" y="55435"/>
                </a:cubicBezTo>
                <a:cubicBezTo>
                  <a:pt x="46014" y="55699"/>
                  <a:pt x="45807" y="55906"/>
                  <a:pt x="45543" y="55906"/>
                </a:cubicBezTo>
                <a:close/>
                <a:moveTo>
                  <a:pt x="45543" y="52006"/>
                </a:moveTo>
                <a:cubicBezTo>
                  <a:pt x="45260" y="52006"/>
                  <a:pt x="45053" y="51780"/>
                  <a:pt x="45053" y="51516"/>
                </a:cubicBezTo>
                <a:cubicBezTo>
                  <a:pt x="45053" y="51233"/>
                  <a:pt x="45260" y="51007"/>
                  <a:pt x="45543" y="51007"/>
                </a:cubicBezTo>
                <a:cubicBezTo>
                  <a:pt x="45826" y="51007"/>
                  <a:pt x="46033" y="51233"/>
                  <a:pt x="46033" y="51516"/>
                </a:cubicBezTo>
                <a:cubicBezTo>
                  <a:pt x="46033" y="51780"/>
                  <a:pt x="45807" y="52006"/>
                  <a:pt x="45543" y="52006"/>
                </a:cubicBezTo>
                <a:close/>
                <a:moveTo>
                  <a:pt x="45543" y="49990"/>
                </a:moveTo>
                <a:cubicBezTo>
                  <a:pt x="45298" y="49990"/>
                  <a:pt x="45109" y="49801"/>
                  <a:pt x="45109" y="49556"/>
                </a:cubicBezTo>
                <a:cubicBezTo>
                  <a:pt x="45109" y="49311"/>
                  <a:pt x="45298" y="49104"/>
                  <a:pt x="45543" y="49104"/>
                </a:cubicBezTo>
                <a:cubicBezTo>
                  <a:pt x="45788" y="49104"/>
                  <a:pt x="45976" y="49311"/>
                  <a:pt x="45976" y="49556"/>
                </a:cubicBezTo>
                <a:cubicBezTo>
                  <a:pt x="45976" y="49801"/>
                  <a:pt x="45788" y="49990"/>
                  <a:pt x="45543" y="49990"/>
                </a:cubicBezTo>
                <a:close/>
                <a:moveTo>
                  <a:pt x="45543" y="48030"/>
                </a:moveTo>
                <a:cubicBezTo>
                  <a:pt x="45298" y="48030"/>
                  <a:pt x="45109" y="47823"/>
                  <a:pt x="45109" y="47578"/>
                </a:cubicBezTo>
                <a:cubicBezTo>
                  <a:pt x="45109" y="47333"/>
                  <a:pt x="45298" y="47145"/>
                  <a:pt x="45543" y="47145"/>
                </a:cubicBezTo>
                <a:cubicBezTo>
                  <a:pt x="45788" y="47145"/>
                  <a:pt x="45976" y="47333"/>
                  <a:pt x="45976" y="47578"/>
                </a:cubicBezTo>
                <a:cubicBezTo>
                  <a:pt x="45976" y="47823"/>
                  <a:pt x="45788" y="48030"/>
                  <a:pt x="45543" y="48030"/>
                </a:cubicBezTo>
                <a:close/>
                <a:moveTo>
                  <a:pt x="45543" y="46052"/>
                </a:moveTo>
                <a:cubicBezTo>
                  <a:pt x="45298" y="46052"/>
                  <a:pt x="45109" y="45863"/>
                  <a:pt x="45109" y="45618"/>
                </a:cubicBezTo>
                <a:cubicBezTo>
                  <a:pt x="45109" y="45392"/>
                  <a:pt x="45298" y="45185"/>
                  <a:pt x="45543" y="45185"/>
                </a:cubicBezTo>
                <a:cubicBezTo>
                  <a:pt x="45788" y="45185"/>
                  <a:pt x="45976" y="45392"/>
                  <a:pt x="45976" y="45618"/>
                </a:cubicBezTo>
                <a:cubicBezTo>
                  <a:pt x="45976" y="45863"/>
                  <a:pt x="45788" y="46052"/>
                  <a:pt x="45543" y="46052"/>
                </a:cubicBezTo>
                <a:close/>
                <a:moveTo>
                  <a:pt x="45543" y="44111"/>
                </a:moveTo>
                <a:cubicBezTo>
                  <a:pt x="45298" y="44111"/>
                  <a:pt x="45109" y="43922"/>
                  <a:pt x="45109" y="43677"/>
                </a:cubicBezTo>
                <a:cubicBezTo>
                  <a:pt x="45109" y="43433"/>
                  <a:pt x="45298" y="43244"/>
                  <a:pt x="45543" y="43244"/>
                </a:cubicBezTo>
                <a:cubicBezTo>
                  <a:pt x="45788" y="43244"/>
                  <a:pt x="45976" y="43433"/>
                  <a:pt x="45976" y="43677"/>
                </a:cubicBezTo>
                <a:cubicBezTo>
                  <a:pt x="45976" y="43922"/>
                  <a:pt x="45788" y="44111"/>
                  <a:pt x="45543" y="44111"/>
                </a:cubicBezTo>
                <a:close/>
                <a:moveTo>
                  <a:pt x="45543" y="42132"/>
                </a:moveTo>
                <a:cubicBezTo>
                  <a:pt x="45317" y="42132"/>
                  <a:pt x="45128" y="41944"/>
                  <a:pt x="45128" y="41718"/>
                </a:cubicBezTo>
                <a:cubicBezTo>
                  <a:pt x="45128" y="41473"/>
                  <a:pt x="45317" y="41284"/>
                  <a:pt x="45543" y="41284"/>
                </a:cubicBezTo>
                <a:cubicBezTo>
                  <a:pt x="45769" y="41284"/>
                  <a:pt x="45957" y="41473"/>
                  <a:pt x="45957" y="41718"/>
                </a:cubicBezTo>
                <a:cubicBezTo>
                  <a:pt x="45957" y="41944"/>
                  <a:pt x="45769" y="42132"/>
                  <a:pt x="45543" y="42132"/>
                </a:cubicBezTo>
                <a:close/>
                <a:moveTo>
                  <a:pt x="45543" y="40173"/>
                </a:moveTo>
                <a:cubicBezTo>
                  <a:pt x="45317" y="40173"/>
                  <a:pt x="45128" y="39984"/>
                  <a:pt x="45128" y="39758"/>
                </a:cubicBezTo>
                <a:cubicBezTo>
                  <a:pt x="45128" y="39513"/>
                  <a:pt x="45317" y="39325"/>
                  <a:pt x="45543" y="39325"/>
                </a:cubicBezTo>
                <a:cubicBezTo>
                  <a:pt x="45769" y="39325"/>
                  <a:pt x="45957" y="39513"/>
                  <a:pt x="45957" y="39758"/>
                </a:cubicBezTo>
                <a:cubicBezTo>
                  <a:pt x="45957" y="39984"/>
                  <a:pt x="45769" y="40173"/>
                  <a:pt x="45543" y="40173"/>
                </a:cubicBezTo>
                <a:close/>
                <a:moveTo>
                  <a:pt x="45543" y="37384"/>
                </a:moveTo>
                <a:cubicBezTo>
                  <a:pt x="45750" y="37384"/>
                  <a:pt x="45939" y="37572"/>
                  <a:pt x="45939" y="37780"/>
                </a:cubicBezTo>
                <a:cubicBezTo>
                  <a:pt x="45939" y="38006"/>
                  <a:pt x="45750" y="38175"/>
                  <a:pt x="45543" y="38175"/>
                </a:cubicBezTo>
                <a:cubicBezTo>
                  <a:pt x="45317" y="38175"/>
                  <a:pt x="45147" y="38006"/>
                  <a:pt x="45147" y="37780"/>
                </a:cubicBezTo>
                <a:cubicBezTo>
                  <a:pt x="45147" y="37572"/>
                  <a:pt x="45317" y="37384"/>
                  <a:pt x="45543" y="37384"/>
                </a:cubicBezTo>
                <a:close/>
                <a:moveTo>
                  <a:pt x="45543" y="36253"/>
                </a:moveTo>
                <a:cubicBezTo>
                  <a:pt x="45317" y="36253"/>
                  <a:pt x="45128" y="36065"/>
                  <a:pt x="45128" y="35820"/>
                </a:cubicBezTo>
                <a:cubicBezTo>
                  <a:pt x="45128" y="35594"/>
                  <a:pt x="45317" y="35406"/>
                  <a:pt x="45543" y="35406"/>
                </a:cubicBezTo>
                <a:cubicBezTo>
                  <a:pt x="45769" y="35406"/>
                  <a:pt x="45957" y="35594"/>
                  <a:pt x="45957" y="35820"/>
                </a:cubicBezTo>
                <a:cubicBezTo>
                  <a:pt x="45957" y="36065"/>
                  <a:pt x="45769" y="36253"/>
                  <a:pt x="45543" y="36253"/>
                </a:cubicBezTo>
                <a:close/>
                <a:moveTo>
                  <a:pt x="45543" y="34275"/>
                </a:moveTo>
                <a:cubicBezTo>
                  <a:pt x="45317" y="34275"/>
                  <a:pt x="45128" y="34105"/>
                  <a:pt x="45128" y="33860"/>
                </a:cubicBezTo>
                <a:cubicBezTo>
                  <a:pt x="45128" y="33634"/>
                  <a:pt x="45317" y="33446"/>
                  <a:pt x="45543" y="33446"/>
                </a:cubicBezTo>
                <a:cubicBezTo>
                  <a:pt x="45769" y="33446"/>
                  <a:pt x="45957" y="33634"/>
                  <a:pt x="45957" y="33860"/>
                </a:cubicBezTo>
                <a:cubicBezTo>
                  <a:pt x="45957" y="34105"/>
                  <a:pt x="45769" y="34275"/>
                  <a:pt x="45543" y="34275"/>
                </a:cubicBezTo>
                <a:close/>
                <a:moveTo>
                  <a:pt x="45543" y="32315"/>
                </a:moveTo>
                <a:cubicBezTo>
                  <a:pt x="45317" y="32315"/>
                  <a:pt x="45128" y="32127"/>
                  <a:pt x="45128" y="31901"/>
                </a:cubicBezTo>
                <a:cubicBezTo>
                  <a:pt x="45128" y="31675"/>
                  <a:pt x="45317" y="31486"/>
                  <a:pt x="45543" y="31486"/>
                </a:cubicBezTo>
                <a:cubicBezTo>
                  <a:pt x="45769" y="31486"/>
                  <a:pt x="45957" y="31675"/>
                  <a:pt x="45957" y="31901"/>
                </a:cubicBezTo>
                <a:cubicBezTo>
                  <a:pt x="45957" y="32127"/>
                  <a:pt x="45769" y="32315"/>
                  <a:pt x="45543" y="32315"/>
                </a:cubicBezTo>
                <a:close/>
                <a:moveTo>
                  <a:pt x="45543" y="30337"/>
                </a:moveTo>
                <a:cubicBezTo>
                  <a:pt x="45317" y="30337"/>
                  <a:pt x="45147" y="30167"/>
                  <a:pt x="45147" y="29941"/>
                </a:cubicBezTo>
                <a:cubicBezTo>
                  <a:pt x="45147" y="29734"/>
                  <a:pt x="45317" y="29546"/>
                  <a:pt x="45543" y="29546"/>
                </a:cubicBezTo>
                <a:cubicBezTo>
                  <a:pt x="45750" y="29546"/>
                  <a:pt x="45939" y="29734"/>
                  <a:pt x="45939" y="29941"/>
                </a:cubicBezTo>
                <a:cubicBezTo>
                  <a:pt x="45939" y="30167"/>
                  <a:pt x="45750" y="30337"/>
                  <a:pt x="45543" y="30337"/>
                </a:cubicBezTo>
                <a:close/>
                <a:moveTo>
                  <a:pt x="45543" y="28377"/>
                </a:moveTo>
                <a:cubicBezTo>
                  <a:pt x="45317" y="28377"/>
                  <a:pt x="45147" y="28208"/>
                  <a:pt x="45147" y="27982"/>
                </a:cubicBezTo>
                <a:cubicBezTo>
                  <a:pt x="45147" y="27774"/>
                  <a:pt x="45317" y="27586"/>
                  <a:pt x="45543" y="27586"/>
                </a:cubicBezTo>
                <a:cubicBezTo>
                  <a:pt x="45750" y="27586"/>
                  <a:pt x="45939" y="27755"/>
                  <a:pt x="45939" y="27982"/>
                </a:cubicBezTo>
                <a:cubicBezTo>
                  <a:pt x="45939" y="28208"/>
                  <a:pt x="45750" y="28377"/>
                  <a:pt x="45543" y="28377"/>
                </a:cubicBezTo>
                <a:close/>
                <a:moveTo>
                  <a:pt x="45543" y="26418"/>
                </a:moveTo>
                <a:cubicBezTo>
                  <a:pt x="45336" y="26418"/>
                  <a:pt x="45166" y="26248"/>
                  <a:pt x="45166" y="26022"/>
                </a:cubicBezTo>
                <a:cubicBezTo>
                  <a:pt x="45166" y="25815"/>
                  <a:pt x="45336" y="25645"/>
                  <a:pt x="45543" y="25645"/>
                </a:cubicBezTo>
                <a:cubicBezTo>
                  <a:pt x="45750" y="25645"/>
                  <a:pt x="45920" y="25815"/>
                  <a:pt x="45920" y="26022"/>
                </a:cubicBezTo>
                <a:cubicBezTo>
                  <a:pt x="45920" y="26248"/>
                  <a:pt x="45750" y="26418"/>
                  <a:pt x="45543" y="26418"/>
                </a:cubicBezTo>
                <a:close/>
                <a:moveTo>
                  <a:pt x="45543" y="24439"/>
                </a:moveTo>
                <a:cubicBezTo>
                  <a:pt x="45336" y="24439"/>
                  <a:pt x="45166" y="24270"/>
                  <a:pt x="45166" y="24062"/>
                </a:cubicBezTo>
                <a:cubicBezTo>
                  <a:pt x="45166" y="23855"/>
                  <a:pt x="45336" y="23685"/>
                  <a:pt x="45543" y="23685"/>
                </a:cubicBezTo>
                <a:cubicBezTo>
                  <a:pt x="45750" y="23685"/>
                  <a:pt x="45920" y="23855"/>
                  <a:pt x="45920" y="24062"/>
                </a:cubicBezTo>
                <a:cubicBezTo>
                  <a:pt x="45920" y="24270"/>
                  <a:pt x="45750" y="24439"/>
                  <a:pt x="45543" y="24439"/>
                </a:cubicBezTo>
                <a:close/>
                <a:moveTo>
                  <a:pt x="45543" y="22498"/>
                </a:moveTo>
                <a:cubicBezTo>
                  <a:pt x="45336" y="22498"/>
                  <a:pt x="45166" y="22310"/>
                  <a:pt x="45166" y="22103"/>
                </a:cubicBezTo>
                <a:cubicBezTo>
                  <a:pt x="45166" y="21895"/>
                  <a:pt x="45336" y="21726"/>
                  <a:pt x="45543" y="21726"/>
                </a:cubicBezTo>
                <a:cubicBezTo>
                  <a:pt x="45750" y="21726"/>
                  <a:pt x="45920" y="21895"/>
                  <a:pt x="45920" y="22103"/>
                </a:cubicBezTo>
                <a:cubicBezTo>
                  <a:pt x="45920" y="22310"/>
                  <a:pt x="45750" y="22498"/>
                  <a:pt x="45543" y="22498"/>
                </a:cubicBezTo>
                <a:close/>
                <a:moveTo>
                  <a:pt x="45543" y="20520"/>
                </a:moveTo>
                <a:cubicBezTo>
                  <a:pt x="45336" y="20520"/>
                  <a:pt x="45166" y="20350"/>
                  <a:pt x="45166" y="20143"/>
                </a:cubicBezTo>
                <a:cubicBezTo>
                  <a:pt x="45166" y="19936"/>
                  <a:pt x="45336" y="19785"/>
                  <a:pt x="45543" y="19785"/>
                </a:cubicBezTo>
                <a:cubicBezTo>
                  <a:pt x="45750" y="19785"/>
                  <a:pt x="45920" y="19936"/>
                  <a:pt x="45920" y="20143"/>
                </a:cubicBezTo>
                <a:cubicBezTo>
                  <a:pt x="45920" y="20350"/>
                  <a:pt x="45750" y="20520"/>
                  <a:pt x="45543" y="20520"/>
                </a:cubicBezTo>
                <a:close/>
                <a:moveTo>
                  <a:pt x="45543" y="18560"/>
                </a:moveTo>
                <a:cubicBezTo>
                  <a:pt x="45336" y="18560"/>
                  <a:pt x="45166" y="18391"/>
                  <a:pt x="45166" y="18183"/>
                </a:cubicBezTo>
                <a:cubicBezTo>
                  <a:pt x="45166" y="17976"/>
                  <a:pt x="45336" y="17807"/>
                  <a:pt x="45543" y="17807"/>
                </a:cubicBezTo>
                <a:cubicBezTo>
                  <a:pt x="45750" y="17807"/>
                  <a:pt x="45920" y="17976"/>
                  <a:pt x="45920" y="18183"/>
                </a:cubicBezTo>
                <a:cubicBezTo>
                  <a:pt x="45920" y="18391"/>
                  <a:pt x="45750" y="18560"/>
                  <a:pt x="45543" y="18560"/>
                </a:cubicBezTo>
                <a:close/>
                <a:moveTo>
                  <a:pt x="45543" y="16582"/>
                </a:moveTo>
                <a:cubicBezTo>
                  <a:pt x="45336" y="16582"/>
                  <a:pt x="45185" y="16412"/>
                  <a:pt x="45185" y="16224"/>
                </a:cubicBezTo>
                <a:cubicBezTo>
                  <a:pt x="45185" y="16016"/>
                  <a:pt x="45336" y="15866"/>
                  <a:pt x="45543" y="15866"/>
                </a:cubicBezTo>
                <a:cubicBezTo>
                  <a:pt x="45750" y="15866"/>
                  <a:pt x="45901" y="16016"/>
                  <a:pt x="45901" y="16224"/>
                </a:cubicBezTo>
                <a:cubicBezTo>
                  <a:pt x="45901" y="16412"/>
                  <a:pt x="45750" y="16582"/>
                  <a:pt x="45543" y="16582"/>
                </a:cubicBezTo>
                <a:close/>
                <a:moveTo>
                  <a:pt x="45543" y="14622"/>
                </a:moveTo>
                <a:cubicBezTo>
                  <a:pt x="45336" y="14622"/>
                  <a:pt x="45185" y="14471"/>
                  <a:pt x="45185" y="14264"/>
                </a:cubicBezTo>
                <a:cubicBezTo>
                  <a:pt x="45185" y="14057"/>
                  <a:pt x="45336" y="13906"/>
                  <a:pt x="45543" y="13906"/>
                </a:cubicBezTo>
                <a:cubicBezTo>
                  <a:pt x="45750" y="13906"/>
                  <a:pt x="45901" y="14057"/>
                  <a:pt x="45901" y="14264"/>
                </a:cubicBezTo>
                <a:cubicBezTo>
                  <a:pt x="45901" y="14471"/>
                  <a:pt x="45750" y="14622"/>
                  <a:pt x="45543" y="14622"/>
                </a:cubicBezTo>
                <a:close/>
                <a:moveTo>
                  <a:pt x="45543" y="12662"/>
                </a:moveTo>
                <a:cubicBezTo>
                  <a:pt x="45336" y="12662"/>
                  <a:pt x="45185" y="12512"/>
                  <a:pt x="45185" y="12304"/>
                </a:cubicBezTo>
                <a:cubicBezTo>
                  <a:pt x="45185" y="12097"/>
                  <a:pt x="45336" y="11928"/>
                  <a:pt x="45543" y="11928"/>
                </a:cubicBezTo>
                <a:cubicBezTo>
                  <a:pt x="45750" y="11928"/>
                  <a:pt x="45901" y="12097"/>
                  <a:pt x="45901" y="12304"/>
                </a:cubicBezTo>
                <a:cubicBezTo>
                  <a:pt x="45901" y="12512"/>
                  <a:pt x="45750" y="12662"/>
                  <a:pt x="45543" y="12662"/>
                </a:cubicBezTo>
                <a:close/>
                <a:moveTo>
                  <a:pt x="45543" y="10703"/>
                </a:moveTo>
                <a:cubicBezTo>
                  <a:pt x="45336" y="10703"/>
                  <a:pt x="45185" y="10533"/>
                  <a:pt x="45185" y="10345"/>
                </a:cubicBezTo>
                <a:cubicBezTo>
                  <a:pt x="45185" y="10138"/>
                  <a:pt x="45336" y="9968"/>
                  <a:pt x="45543" y="9968"/>
                </a:cubicBezTo>
                <a:cubicBezTo>
                  <a:pt x="45750" y="9968"/>
                  <a:pt x="45901" y="10138"/>
                  <a:pt x="45901" y="10345"/>
                </a:cubicBezTo>
                <a:cubicBezTo>
                  <a:pt x="45901" y="10533"/>
                  <a:pt x="45750" y="10703"/>
                  <a:pt x="45543" y="10703"/>
                </a:cubicBezTo>
                <a:close/>
                <a:moveTo>
                  <a:pt x="45543" y="8743"/>
                </a:moveTo>
                <a:cubicBezTo>
                  <a:pt x="45336" y="8743"/>
                  <a:pt x="45185" y="8592"/>
                  <a:pt x="45185" y="8385"/>
                </a:cubicBezTo>
                <a:cubicBezTo>
                  <a:pt x="45185" y="8178"/>
                  <a:pt x="45336" y="8027"/>
                  <a:pt x="45543" y="8027"/>
                </a:cubicBezTo>
                <a:cubicBezTo>
                  <a:pt x="45750" y="8027"/>
                  <a:pt x="45901" y="8178"/>
                  <a:pt x="45901" y="8385"/>
                </a:cubicBezTo>
                <a:cubicBezTo>
                  <a:pt x="45901" y="8592"/>
                  <a:pt x="45750" y="8743"/>
                  <a:pt x="45543" y="8743"/>
                </a:cubicBezTo>
                <a:close/>
                <a:moveTo>
                  <a:pt x="45543" y="6784"/>
                </a:moveTo>
                <a:cubicBezTo>
                  <a:pt x="45336" y="6784"/>
                  <a:pt x="45185" y="6633"/>
                  <a:pt x="45185" y="6426"/>
                </a:cubicBezTo>
                <a:cubicBezTo>
                  <a:pt x="45185" y="6218"/>
                  <a:pt x="45336" y="6049"/>
                  <a:pt x="45543" y="6049"/>
                </a:cubicBezTo>
                <a:cubicBezTo>
                  <a:pt x="45750" y="6049"/>
                  <a:pt x="45901" y="6218"/>
                  <a:pt x="45901" y="6426"/>
                </a:cubicBezTo>
                <a:cubicBezTo>
                  <a:pt x="45901" y="6633"/>
                  <a:pt x="45750" y="6784"/>
                  <a:pt x="45543" y="6784"/>
                </a:cubicBezTo>
                <a:close/>
                <a:moveTo>
                  <a:pt x="45543" y="4824"/>
                </a:moveTo>
                <a:cubicBezTo>
                  <a:pt x="45354" y="4824"/>
                  <a:pt x="45185" y="4654"/>
                  <a:pt x="45185" y="4466"/>
                </a:cubicBezTo>
                <a:cubicBezTo>
                  <a:pt x="45185" y="4259"/>
                  <a:pt x="45354" y="4108"/>
                  <a:pt x="45543" y="4108"/>
                </a:cubicBezTo>
                <a:cubicBezTo>
                  <a:pt x="45731" y="4108"/>
                  <a:pt x="45901" y="4259"/>
                  <a:pt x="45901" y="4466"/>
                </a:cubicBezTo>
                <a:cubicBezTo>
                  <a:pt x="45901" y="4654"/>
                  <a:pt x="45731" y="4824"/>
                  <a:pt x="45543" y="4824"/>
                </a:cubicBezTo>
                <a:close/>
                <a:moveTo>
                  <a:pt x="45543" y="2845"/>
                </a:moveTo>
                <a:cubicBezTo>
                  <a:pt x="45354" y="2845"/>
                  <a:pt x="45185" y="2695"/>
                  <a:pt x="45185" y="2506"/>
                </a:cubicBezTo>
                <a:cubicBezTo>
                  <a:pt x="45185" y="2299"/>
                  <a:pt x="45354" y="2148"/>
                  <a:pt x="45543" y="2148"/>
                </a:cubicBezTo>
                <a:cubicBezTo>
                  <a:pt x="45731" y="2148"/>
                  <a:pt x="45901" y="2318"/>
                  <a:pt x="45901" y="2506"/>
                </a:cubicBezTo>
                <a:cubicBezTo>
                  <a:pt x="45901" y="2695"/>
                  <a:pt x="45731" y="2845"/>
                  <a:pt x="45543" y="2845"/>
                </a:cubicBezTo>
                <a:close/>
                <a:moveTo>
                  <a:pt x="45543" y="886"/>
                </a:moveTo>
                <a:cubicBezTo>
                  <a:pt x="45354" y="886"/>
                  <a:pt x="45185" y="735"/>
                  <a:pt x="45185" y="547"/>
                </a:cubicBezTo>
                <a:cubicBezTo>
                  <a:pt x="45185" y="339"/>
                  <a:pt x="45354" y="189"/>
                  <a:pt x="45543" y="189"/>
                </a:cubicBezTo>
                <a:cubicBezTo>
                  <a:pt x="45731" y="189"/>
                  <a:pt x="45901" y="339"/>
                  <a:pt x="45901" y="547"/>
                </a:cubicBezTo>
                <a:cubicBezTo>
                  <a:pt x="45901" y="735"/>
                  <a:pt x="45731" y="886"/>
                  <a:pt x="45543" y="886"/>
                </a:cubicBezTo>
                <a:close/>
                <a:moveTo>
                  <a:pt x="45543" y="58808"/>
                </a:moveTo>
                <a:cubicBezTo>
                  <a:pt x="45788" y="58808"/>
                  <a:pt x="45995" y="58978"/>
                  <a:pt x="46052" y="59223"/>
                </a:cubicBezTo>
                <a:cubicBezTo>
                  <a:pt x="45712" y="59279"/>
                  <a:pt x="45373" y="59336"/>
                  <a:pt x="45015" y="59392"/>
                </a:cubicBezTo>
                <a:cubicBezTo>
                  <a:pt x="45015" y="59373"/>
                  <a:pt x="45015" y="59355"/>
                  <a:pt x="45015" y="59336"/>
                </a:cubicBezTo>
                <a:cubicBezTo>
                  <a:pt x="45015" y="59053"/>
                  <a:pt x="45241" y="58808"/>
                  <a:pt x="45543" y="58808"/>
                </a:cubicBezTo>
                <a:close/>
                <a:moveTo>
                  <a:pt x="43188" y="59637"/>
                </a:moveTo>
                <a:cubicBezTo>
                  <a:pt x="43112" y="59562"/>
                  <a:pt x="43074" y="59449"/>
                  <a:pt x="43074" y="59336"/>
                </a:cubicBezTo>
                <a:cubicBezTo>
                  <a:pt x="43074" y="59053"/>
                  <a:pt x="43301" y="58827"/>
                  <a:pt x="43583" y="58827"/>
                </a:cubicBezTo>
                <a:cubicBezTo>
                  <a:pt x="43866" y="58827"/>
                  <a:pt x="44092" y="59053"/>
                  <a:pt x="44092" y="59336"/>
                </a:cubicBezTo>
                <a:cubicBezTo>
                  <a:pt x="44092" y="59411"/>
                  <a:pt x="44073" y="59468"/>
                  <a:pt x="44054" y="59524"/>
                </a:cubicBezTo>
                <a:cubicBezTo>
                  <a:pt x="43772" y="59581"/>
                  <a:pt x="43470" y="59618"/>
                  <a:pt x="43188" y="59637"/>
                </a:cubicBezTo>
                <a:close/>
                <a:moveTo>
                  <a:pt x="43583" y="55888"/>
                </a:moveTo>
                <a:cubicBezTo>
                  <a:pt x="43319" y="55888"/>
                  <a:pt x="43112" y="55680"/>
                  <a:pt x="43112" y="55416"/>
                </a:cubicBezTo>
                <a:cubicBezTo>
                  <a:pt x="43112" y="55172"/>
                  <a:pt x="43319" y="54964"/>
                  <a:pt x="43583" y="54964"/>
                </a:cubicBezTo>
                <a:cubicBezTo>
                  <a:pt x="43847" y="54964"/>
                  <a:pt x="44054" y="55172"/>
                  <a:pt x="44054" y="55416"/>
                </a:cubicBezTo>
                <a:cubicBezTo>
                  <a:pt x="44054" y="55680"/>
                  <a:pt x="43847" y="55888"/>
                  <a:pt x="43583" y="55888"/>
                </a:cubicBezTo>
                <a:close/>
                <a:moveTo>
                  <a:pt x="43583" y="57866"/>
                </a:moveTo>
                <a:cubicBezTo>
                  <a:pt x="43319" y="57866"/>
                  <a:pt x="43093" y="57640"/>
                  <a:pt x="43093" y="57376"/>
                </a:cubicBezTo>
                <a:cubicBezTo>
                  <a:pt x="43093" y="57112"/>
                  <a:pt x="43319" y="56886"/>
                  <a:pt x="43583" y="56886"/>
                </a:cubicBezTo>
                <a:cubicBezTo>
                  <a:pt x="43866" y="56886"/>
                  <a:pt x="44073" y="57112"/>
                  <a:pt x="44073" y="57376"/>
                </a:cubicBezTo>
                <a:cubicBezTo>
                  <a:pt x="44073" y="57640"/>
                  <a:pt x="43866" y="57866"/>
                  <a:pt x="43583" y="57866"/>
                </a:cubicBezTo>
                <a:close/>
                <a:moveTo>
                  <a:pt x="43583" y="53966"/>
                </a:moveTo>
                <a:cubicBezTo>
                  <a:pt x="43301" y="53966"/>
                  <a:pt x="43093" y="53739"/>
                  <a:pt x="43093" y="53457"/>
                </a:cubicBezTo>
                <a:cubicBezTo>
                  <a:pt x="43093" y="53193"/>
                  <a:pt x="43301" y="52967"/>
                  <a:pt x="43583" y="52967"/>
                </a:cubicBezTo>
                <a:cubicBezTo>
                  <a:pt x="43847" y="52967"/>
                  <a:pt x="44073" y="53193"/>
                  <a:pt x="44073" y="53457"/>
                </a:cubicBezTo>
                <a:cubicBezTo>
                  <a:pt x="44073" y="53739"/>
                  <a:pt x="43847" y="53966"/>
                  <a:pt x="43583" y="53966"/>
                </a:cubicBezTo>
                <a:close/>
                <a:moveTo>
                  <a:pt x="43583" y="51987"/>
                </a:moveTo>
                <a:cubicBezTo>
                  <a:pt x="43301" y="51987"/>
                  <a:pt x="43093" y="51761"/>
                  <a:pt x="43093" y="51497"/>
                </a:cubicBezTo>
                <a:cubicBezTo>
                  <a:pt x="43093" y="51215"/>
                  <a:pt x="43301" y="51007"/>
                  <a:pt x="43583" y="51007"/>
                </a:cubicBezTo>
                <a:cubicBezTo>
                  <a:pt x="43847" y="51007"/>
                  <a:pt x="44073" y="51215"/>
                  <a:pt x="44073" y="51497"/>
                </a:cubicBezTo>
                <a:cubicBezTo>
                  <a:pt x="44073" y="51761"/>
                  <a:pt x="43847" y="51987"/>
                  <a:pt x="43583" y="51987"/>
                </a:cubicBezTo>
                <a:close/>
                <a:moveTo>
                  <a:pt x="43583" y="49971"/>
                </a:moveTo>
                <a:cubicBezTo>
                  <a:pt x="43338" y="49971"/>
                  <a:pt x="43131" y="49783"/>
                  <a:pt x="43131" y="49538"/>
                </a:cubicBezTo>
                <a:cubicBezTo>
                  <a:pt x="43131" y="49293"/>
                  <a:pt x="43338" y="49104"/>
                  <a:pt x="43583" y="49104"/>
                </a:cubicBezTo>
                <a:cubicBezTo>
                  <a:pt x="43828" y="49104"/>
                  <a:pt x="44017" y="49293"/>
                  <a:pt x="44017" y="49538"/>
                </a:cubicBezTo>
                <a:cubicBezTo>
                  <a:pt x="44017" y="49783"/>
                  <a:pt x="43828" y="49971"/>
                  <a:pt x="43583" y="49971"/>
                </a:cubicBezTo>
                <a:close/>
                <a:moveTo>
                  <a:pt x="43583" y="48011"/>
                </a:moveTo>
                <a:cubicBezTo>
                  <a:pt x="43338" y="48011"/>
                  <a:pt x="43150" y="47823"/>
                  <a:pt x="43150" y="47578"/>
                </a:cubicBezTo>
                <a:cubicBezTo>
                  <a:pt x="43150" y="47333"/>
                  <a:pt x="43338" y="47145"/>
                  <a:pt x="43583" y="47145"/>
                </a:cubicBezTo>
                <a:cubicBezTo>
                  <a:pt x="43828" y="47145"/>
                  <a:pt x="44017" y="47333"/>
                  <a:pt x="44017" y="47578"/>
                </a:cubicBezTo>
                <a:cubicBezTo>
                  <a:pt x="44017" y="47823"/>
                  <a:pt x="43828" y="48011"/>
                  <a:pt x="43583" y="48011"/>
                </a:cubicBezTo>
                <a:close/>
                <a:moveTo>
                  <a:pt x="43583" y="46052"/>
                </a:moveTo>
                <a:cubicBezTo>
                  <a:pt x="43338" y="46052"/>
                  <a:pt x="43150" y="45844"/>
                  <a:pt x="43150" y="45618"/>
                </a:cubicBezTo>
                <a:cubicBezTo>
                  <a:pt x="43150" y="45373"/>
                  <a:pt x="43338" y="45185"/>
                  <a:pt x="43583" y="45185"/>
                </a:cubicBezTo>
                <a:cubicBezTo>
                  <a:pt x="43828" y="45185"/>
                  <a:pt x="44017" y="45373"/>
                  <a:pt x="44017" y="45618"/>
                </a:cubicBezTo>
                <a:cubicBezTo>
                  <a:pt x="44017" y="45844"/>
                  <a:pt x="43828" y="46052"/>
                  <a:pt x="43583" y="46052"/>
                </a:cubicBezTo>
                <a:close/>
                <a:moveTo>
                  <a:pt x="43583" y="44092"/>
                </a:moveTo>
                <a:cubicBezTo>
                  <a:pt x="43338" y="44092"/>
                  <a:pt x="43150" y="43904"/>
                  <a:pt x="43150" y="43659"/>
                </a:cubicBezTo>
                <a:cubicBezTo>
                  <a:pt x="43150" y="43414"/>
                  <a:pt x="43338" y="43225"/>
                  <a:pt x="43583" y="43225"/>
                </a:cubicBezTo>
                <a:cubicBezTo>
                  <a:pt x="43828" y="43225"/>
                  <a:pt x="44017" y="43414"/>
                  <a:pt x="44017" y="43659"/>
                </a:cubicBezTo>
                <a:cubicBezTo>
                  <a:pt x="44017" y="43904"/>
                  <a:pt x="43828" y="44092"/>
                  <a:pt x="43583" y="44092"/>
                </a:cubicBezTo>
                <a:close/>
                <a:moveTo>
                  <a:pt x="43583" y="41284"/>
                </a:moveTo>
                <a:cubicBezTo>
                  <a:pt x="43809" y="41284"/>
                  <a:pt x="43998" y="41473"/>
                  <a:pt x="43998" y="41699"/>
                </a:cubicBezTo>
                <a:cubicBezTo>
                  <a:pt x="43998" y="41925"/>
                  <a:pt x="43809" y="42114"/>
                  <a:pt x="43583" y="42114"/>
                </a:cubicBezTo>
                <a:cubicBezTo>
                  <a:pt x="43357" y="42114"/>
                  <a:pt x="43188" y="41925"/>
                  <a:pt x="43188" y="41699"/>
                </a:cubicBezTo>
                <a:cubicBezTo>
                  <a:pt x="43188" y="41473"/>
                  <a:pt x="43357" y="41284"/>
                  <a:pt x="43583" y="41284"/>
                </a:cubicBezTo>
                <a:close/>
                <a:moveTo>
                  <a:pt x="43583" y="40154"/>
                </a:moveTo>
                <a:cubicBezTo>
                  <a:pt x="43357" y="40154"/>
                  <a:pt x="43169" y="39965"/>
                  <a:pt x="43169" y="39739"/>
                </a:cubicBezTo>
                <a:cubicBezTo>
                  <a:pt x="43169" y="39513"/>
                  <a:pt x="43357" y="39325"/>
                  <a:pt x="43583" y="39325"/>
                </a:cubicBezTo>
                <a:cubicBezTo>
                  <a:pt x="43809" y="39325"/>
                  <a:pt x="43998" y="39513"/>
                  <a:pt x="43998" y="39739"/>
                </a:cubicBezTo>
                <a:cubicBezTo>
                  <a:pt x="43998" y="39965"/>
                  <a:pt x="43809" y="40154"/>
                  <a:pt x="43583" y="40154"/>
                </a:cubicBezTo>
                <a:close/>
                <a:moveTo>
                  <a:pt x="43583" y="37384"/>
                </a:moveTo>
                <a:cubicBezTo>
                  <a:pt x="43809" y="37384"/>
                  <a:pt x="43979" y="37554"/>
                  <a:pt x="43979" y="37780"/>
                </a:cubicBezTo>
                <a:cubicBezTo>
                  <a:pt x="43979" y="37987"/>
                  <a:pt x="43809" y="38175"/>
                  <a:pt x="43583" y="38175"/>
                </a:cubicBezTo>
                <a:cubicBezTo>
                  <a:pt x="43376" y="38175"/>
                  <a:pt x="43188" y="37987"/>
                  <a:pt x="43188" y="37780"/>
                </a:cubicBezTo>
                <a:cubicBezTo>
                  <a:pt x="43188" y="37554"/>
                  <a:pt x="43376" y="37384"/>
                  <a:pt x="43583" y="37384"/>
                </a:cubicBezTo>
                <a:close/>
                <a:moveTo>
                  <a:pt x="43583" y="35424"/>
                </a:moveTo>
                <a:cubicBezTo>
                  <a:pt x="43809" y="35424"/>
                  <a:pt x="43979" y="35594"/>
                  <a:pt x="43979" y="35820"/>
                </a:cubicBezTo>
                <a:cubicBezTo>
                  <a:pt x="43979" y="36046"/>
                  <a:pt x="43809" y="36216"/>
                  <a:pt x="43583" y="36216"/>
                </a:cubicBezTo>
                <a:cubicBezTo>
                  <a:pt x="43376" y="36216"/>
                  <a:pt x="43188" y="36046"/>
                  <a:pt x="43188" y="35820"/>
                </a:cubicBezTo>
                <a:cubicBezTo>
                  <a:pt x="43188" y="35594"/>
                  <a:pt x="43376" y="35424"/>
                  <a:pt x="43583" y="35424"/>
                </a:cubicBezTo>
                <a:close/>
                <a:moveTo>
                  <a:pt x="43583" y="34275"/>
                </a:moveTo>
                <a:cubicBezTo>
                  <a:pt x="43357" y="34275"/>
                  <a:pt x="43169" y="34087"/>
                  <a:pt x="43169" y="33860"/>
                </a:cubicBezTo>
                <a:cubicBezTo>
                  <a:pt x="43169" y="33616"/>
                  <a:pt x="43357" y="33446"/>
                  <a:pt x="43583" y="33446"/>
                </a:cubicBezTo>
                <a:cubicBezTo>
                  <a:pt x="43809" y="33446"/>
                  <a:pt x="43998" y="33616"/>
                  <a:pt x="43998" y="33860"/>
                </a:cubicBezTo>
                <a:cubicBezTo>
                  <a:pt x="43998" y="34087"/>
                  <a:pt x="43809" y="34275"/>
                  <a:pt x="43583" y="34275"/>
                </a:cubicBezTo>
                <a:close/>
                <a:moveTo>
                  <a:pt x="43583" y="32297"/>
                </a:moveTo>
                <a:cubicBezTo>
                  <a:pt x="43357" y="32297"/>
                  <a:pt x="43188" y="32127"/>
                  <a:pt x="43188" y="31901"/>
                </a:cubicBezTo>
                <a:cubicBezTo>
                  <a:pt x="43188" y="31675"/>
                  <a:pt x="43357" y="31486"/>
                  <a:pt x="43583" y="31486"/>
                </a:cubicBezTo>
                <a:cubicBezTo>
                  <a:pt x="43809" y="31486"/>
                  <a:pt x="43998" y="31675"/>
                  <a:pt x="43998" y="31901"/>
                </a:cubicBezTo>
                <a:cubicBezTo>
                  <a:pt x="43998" y="32127"/>
                  <a:pt x="43809" y="32297"/>
                  <a:pt x="43583" y="32297"/>
                </a:cubicBezTo>
                <a:close/>
                <a:moveTo>
                  <a:pt x="43583" y="30356"/>
                </a:moveTo>
                <a:cubicBezTo>
                  <a:pt x="43357" y="30356"/>
                  <a:pt x="43188" y="30167"/>
                  <a:pt x="43188" y="29941"/>
                </a:cubicBezTo>
                <a:cubicBezTo>
                  <a:pt x="43188" y="29715"/>
                  <a:pt x="43357" y="29527"/>
                  <a:pt x="43583" y="29527"/>
                </a:cubicBezTo>
                <a:cubicBezTo>
                  <a:pt x="43809" y="29527"/>
                  <a:pt x="43998" y="29715"/>
                  <a:pt x="43998" y="29941"/>
                </a:cubicBezTo>
                <a:cubicBezTo>
                  <a:pt x="43998" y="30167"/>
                  <a:pt x="43809" y="30356"/>
                  <a:pt x="43583" y="30356"/>
                </a:cubicBezTo>
                <a:close/>
                <a:moveTo>
                  <a:pt x="43583" y="28358"/>
                </a:moveTo>
                <a:cubicBezTo>
                  <a:pt x="43376" y="28358"/>
                  <a:pt x="43188" y="28189"/>
                  <a:pt x="43188" y="27963"/>
                </a:cubicBezTo>
                <a:cubicBezTo>
                  <a:pt x="43188" y="27755"/>
                  <a:pt x="43376" y="27567"/>
                  <a:pt x="43583" y="27567"/>
                </a:cubicBezTo>
                <a:cubicBezTo>
                  <a:pt x="43809" y="27567"/>
                  <a:pt x="43979" y="27755"/>
                  <a:pt x="43979" y="27963"/>
                </a:cubicBezTo>
                <a:cubicBezTo>
                  <a:pt x="43979" y="28189"/>
                  <a:pt x="43809" y="28358"/>
                  <a:pt x="43583" y="28358"/>
                </a:cubicBezTo>
                <a:close/>
                <a:moveTo>
                  <a:pt x="43583" y="26418"/>
                </a:moveTo>
                <a:cubicBezTo>
                  <a:pt x="43376" y="26418"/>
                  <a:pt x="43188" y="26229"/>
                  <a:pt x="43188" y="26003"/>
                </a:cubicBezTo>
                <a:cubicBezTo>
                  <a:pt x="43188" y="25796"/>
                  <a:pt x="43376" y="25607"/>
                  <a:pt x="43583" y="25607"/>
                </a:cubicBezTo>
                <a:cubicBezTo>
                  <a:pt x="43809" y="25607"/>
                  <a:pt x="43979" y="25796"/>
                  <a:pt x="43979" y="26003"/>
                </a:cubicBezTo>
                <a:cubicBezTo>
                  <a:pt x="43979" y="26229"/>
                  <a:pt x="43809" y="26418"/>
                  <a:pt x="43583" y="26418"/>
                </a:cubicBezTo>
                <a:close/>
                <a:moveTo>
                  <a:pt x="43960" y="24062"/>
                </a:moveTo>
                <a:cubicBezTo>
                  <a:pt x="43960" y="24270"/>
                  <a:pt x="43791" y="24439"/>
                  <a:pt x="43583" y="24439"/>
                </a:cubicBezTo>
                <a:cubicBezTo>
                  <a:pt x="43376" y="24439"/>
                  <a:pt x="43206" y="24270"/>
                  <a:pt x="43206" y="24062"/>
                </a:cubicBezTo>
                <a:cubicBezTo>
                  <a:pt x="43206" y="23855"/>
                  <a:pt x="43376" y="23685"/>
                  <a:pt x="43583" y="23685"/>
                </a:cubicBezTo>
                <a:cubicBezTo>
                  <a:pt x="43791" y="23685"/>
                  <a:pt x="43960" y="23855"/>
                  <a:pt x="43960" y="24062"/>
                </a:cubicBezTo>
                <a:close/>
                <a:moveTo>
                  <a:pt x="43583" y="22480"/>
                </a:moveTo>
                <a:cubicBezTo>
                  <a:pt x="43376" y="22480"/>
                  <a:pt x="43188" y="22310"/>
                  <a:pt x="43188" y="22084"/>
                </a:cubicBezTo>
                <a:cubicBezTo>
                  <a:pt x="43188" y="21877"/>
                  <a:pt x="43376" y="21707"/>
                  <a:pt x="43583" y="21707"/>
                </a:cubicBezTo>
                <a:cubicBezTo>
                  <a:pt x="43809" y="21707"/>
                  <a:pt x="43979" y="21877"/>
                  <a:pt x="43979" y="22084"/>
                </a:cubicBezTo>
                <a:cubicBezTo>
                  <a:pt x="43979" y="22310"/>
                  <a:pt x="43809" y="22480"/>
                  <a:pt x="43583" y="22480"/>
                </a:cubicBezTo>
                <a:close/>
                <a:moveTo>
                  <a:pt x="43583" y="20539"/>
                </a:moveTo>
                <a:cubicBezTo>
                  <a:pt x="43376" y="20539"/>
                  <a:pt x="43188" y="20350"/>
                  <a:pt x="43188" y="20143"/>
                </a:cubicBezTo>
                <a:cubicBezTo>
                  <a:pt x="43188" y="19917"/>
                  <a:pt x="43376" y="19747"/>
                  <a:pt x="43583" y="19747"/>
                </a:cubicBezTo>
                <a:cubicBezTo>
                  <a:pt x="43809" y="19747"/>
                  <a:pt x="43979" y="19917"/>
                  <a:pt x="43979" y="20143"/>
                </a:cubicBezTo>
                <a:cubicBezTo>
                  <a:pt x="43979" y="20350"/>
                  <a:pt x="43809" y="20539"/>
                  <a:pt x="43583" y="20539"/>
                </a:cubicBezTo>
                <a:close/>
                <a:moveTo>
                  <a:pt x="43583" y="18560"/>
                </a:moveTo>
                <a:cubicBezTo>
                  <a:pt x="43376" y="18560"/>
                  <a:pt x="43188" y="18391"/>
                  <a:pt x="43188" y="18183"/>
                </a:cubicBezTo>
                <a:cubicBezTo>
                  <a:pt x="43188" y="17957"/>
                  <a:pt x="43376" y="17788"/>
                  <a:pt x="43583" y="17788"/>
                </a:cubicBezTo>
                <a:cubicBezTo>
                  <a:pt x="43809" y="17788"/>
                  <a:pt x="43979" y="17957"/>
                  <a:pt x="43979" y="18183"/>
                </a:cubicBezTo>
                <a:cubicBezTo>
                  <a:pt x="43979" y="18391"/>
                  <a:pt x="43809" y="18560"/>
                  <a:pt x="43583" y="18560"/>
                </a:cubicBezTo>
                <a:close/>
                <a:moveTo>
                  <a:pt x="43583" y="16582"/>
                </a:moveTo>
                <a:cubicBezTo>
                  <a:pt x="43376" y="16582"/>
                  <a:pt x="43206" y="16412"/>
                  <a:pt x="43206" y="16205"/>
                </a:cubicBezTo>
                <a:cubicBezTo>
                  <a:pt x="43206" y="15998"/>
                  <a:pt x="43376" y="15828"/>
                  <a:pt x="43583" y="15828"/>
                </a:cubicBezTo>
                <a:cubicBezTo>
                  <a:pt x="43791" y="15828"/>
                  <a:pt x="43960" y="15998"/>
                  <a:pt x="43960" y="16205"/>
                </a:cubicBezTo>
                <a:cubicBezTo>
                  <a:pt x="43960" y="16412"/>
                  <a:pt x="43791" y="16582"/>
                  <a:pt x="43583" y="16582"/>
                </a:cubicBezTo>
                <a:close/>
                <a:moveTo>
                  <a:pt x="43583" y="14622"/>
                </a:moveTo>
                <a:cubicBezTo>
                  <a:pt x="43376" y="14622"/>
                  <a:pt x="43225" y="14453"/>
                  <a:pt x="43225" y="14245"/>
                </a:cubicBezTo>
                <a:cubicBezTo>
                  <a:pt x="43225" y="14057"/>
                  <a:pt x="43376" y="13887"/>
                  <a:pt x="43583" y="13887"/>
                </a:cubicBezTo>
                <a:cubicBezTo>
                  <a:pt x="43791" y="13887"/>
                  <a:pt x="43941" y="14057"/>
                  <a:pt x="43941" y="14245"/>
                </a:cubicBezTo>
                <a:cubicBezTo>
                  <a:pt x="43941" y="14453"/>
                  <a:pt x="43791" y="14622"/>
                  <a:pt x="43583" y="14622"/>
                </a:cubicBezTo>
                <a:close/>
                <a:moveTo>
                  <a:pt x="43583" y="12662"/>
                </a:moveTo>
                <a:cubicBezTo>
                  <a:pt x="43376" y="12662"/>
                  <a:pt x="43225" y="12493"/>
                  <a:pt x="43225" y="12286"/>
                </a:cubicBezTo>
                <a:cubicBezTo>
                  <a:pt x="43225" y="12078"/>
                  <a:pt x="43376" y="11928"/>
                  <a:pt x="43583" y="11928"/>
                </a:cubicBezTo>
                <a:cubicBezTo>
                  <a:pt x="43791" y="11928"/>
                  <a:pt x="43941" y="12078"/>
                  <a:pt x="43941" y="12286"/>
                </a:cubicBezTo>
                <a:cubicBezTo>
                  <a:pt x="43941" y="12493"/>
                  <a:pt x="43791" y="12662"/>
                  <a:pt x="43583" y="12662"/>
                </a:cubicBezTo>
                <a:close/>
                <a:moveTo>
                  <a:pt x="43583" y="10684"/>
                </a:moveTo>
                <a:cubicBezTo>
                  <a:pt x="43376" y="10684"/>
                  <a:pt x="43225" y="10533"/>
                  <a:pt x="43225" y="10326"/>
                </a:cubicBezTo>
                <a:cubicBezTo>
                  <a:pt x="43225" y="10119"/>
                  <a:pt x="43376" y="9968"/>
                  <a:pt x="43583" y="9968"/>
                </a:cubicBezTo>
                <a:cubicBezTo>
                  <a:pt x="43791" y="9968"/>
                  <a:pt x="43941" y="10119"/>
                  <a:pt x="43941" y="10326"/>
                </a:cubicBezTo>
                <a:cubicBezTo>
                  <a:pt x="43941" y="10533"/>
                  <a:pt x="43791" y="10684"/>
                  <a:pt x="43583" y="10684"/>
                </a:cubicBezTo>
                <a:close/>
                <a:moveTo>
                  <a:pt x="43583" y="8743"/>
                </a:moveTo>
                <a:cubicBezTo>
                  <a:pt x="43376" y="8743"/>
                  <a:pt x="43225" y="8574"/>
                  <a:pt x="43225" y="8366"/>
                </a:cubicBezTo>
                <a:cubicBezTo>
                  <a:pt x="43225" y="8178"/>
                  <a:pt x="43376" y="8008"/>
                  <a:pt x="43583" y="8008"/>
                </a:cubicBezTo>
                <a:cubicBezTo>
                  <a:pt x="43791" y="8008"/>
                  <a:pt x="43941" y="8178"/>
                  <a:pt x="43941" y="8366"/>
                </a:cubicBezTo>
                <a:cubicBezTo>
                  <a:pt x="43941" y="8574"/>
                  <a:pt x="43791" y="8743"/>
                  <a:pt x="43583" y="8743"/>
                </a:cubicBezTo>
                <a:close/>
                <a:moveTo>
                  <a:pt x="43583" y="6765"/>
                </a:moveTo>
                <a:cubicBezTo>
                  <a:pt x="43395" y="6765"/>
                  <a:pt x="43225" y="6614"/>
                  <a:pt x="43225" y="6407"/>
                </a:cubicBezTo>
                <a:cubicBezTo>
                  <a:pt x="43225" y="6218"/>
                  <a:pt x="43395" y="6049"/>
                  <a:pt x="43583" y="6049"/>
                </a:cubicBezTo>
                <a:cubicBezTo>
                  <a:pt x="43772" y="6049"/>
                  <a:pt x="43941" y="6218"/>
                  <a:pt x="43941" y="6407"/>
                </a:cubicBezTo>
                <a:cubicBezTo>
                  <a:pt x="43941" y="6614"/>
                  <a:pt x="43772" y="6765"/>
                  <a:pt x="43583" y="6765"/>
                </a:cubicBezTo>
                <a:close/>
                <a:moveTo>
                  <a:pt x="43583" y="4805"/>
                </a:moveTo>
                <a:cubicBezTo>
                  <a:pt x="43395" y="4805"/>
                  <a:pt x="43225" y="4654"/>
                  <a:pt x="43225" y="4447"/>
                </a:cubicBezTo>
                <a:cubicBezTo>
                  <a:pt x="43225" y="4259"/>
                  <a:pt x="43395" y="4089"/>
                  <a:pt x="43583" y="4089"/>
                </a:cubicBezTo>
                <a:cubicBezTo>
                  <a:pt x="43772" y="4089"/>
                  <a:pt x="43941" y="4259"/>
                  <a:pt x="43941" y="4447"/>
                </a:cubicBezTo>
                <a:cubicBezTo>
                  <a:pt x="43941" y="4654"/>
                  <a:pt x="43772" y="4805"/>
                  <a:pt x="43583" y="4805"/>
                </a:cubicBezTo>
                <a:close/>
                <a:moveTo>
                  <a:pt x="43583" y="2845"/>
                </a:moveTo>
                <a:cubicBezTo>
                  <a:pt x="43395" y="2845"/>
                  <a:pt x="43225" y="2676"/>
                  <a:pt x="43225" y="2487"/>
                </a:cubicBezTo>
                <a:cubicBezTo>
                  <a:pt x="43225" y="2299"/>
                  <a:pt x="43395" y="2148"/>
                  <a:pt x="43583" y="2148"/>
                </a:cubicBezTo>
                <a:cubicBezTo>
                  <a:pt x="43772" y="2148"/>
                  <a:pt x="43941" y="2299"/>
                  <a:pt x="43941" y="2487"/>
                </a:cubicBezTo>
                <a:cubicBezTo>
                  <a:pt x="43941" y="2676"/>
                  <a:pt x="43772" y="2845"/>
                  <a:pt x="43583" y="2845"/>
                </a:cubicBezTo>
                <a:close/>
                <a:moveTo>
                  <a:pt x="43583" y="886"/>
                </a:moveTo>
                <a:cubicBezTo>
                  <a:pt x="43395" y="886"/>
                  <a:pt x="43225" y="716"/>
                  <a:pt x="43225" y="528"/>
                </a:cubicBezTo>
                <a:cubicBezTo>
                  <a:pt x="43225" y="339"/>
                  <a:pt x="43395" y="170"/>
                  <a:pt x="43583" y="170"/>
                </a:cubicBezTo>
                <a:cubicBezTo>
                  <a:pt x="43772" y="170"/>
                  <a:pt x="43941" y="339"/>
                  <a:pt x="43941" y="528"/>
                </a:cubicBezTo>
                <a:cubicBezTo>
                  <a:pt x="43941" y="735"/>
                  <a:pt x="43772" y="886"/>
                  <a:pt x="43583" y="886"/>
                </a:cubicBezTo>
                <a:close/>
                <a:moveTo>
                  <a:pt x="41416" y="59788"/>
                </a:moveTo>
                <a:cubicBezTo>
                  <a:pt x="41228" y="59713"/>
                  <a:pt x="41115" y="59543"/>
                  <a:pt x="41115" y="59336"/>
                </a:cubicBezTo>
                <a:cubicBezTo>
                  <a:pt x="41115" y="59053"/>
                  <a:pt x="41341" y="58808"/>
                  <a:pt x="41624" y="58808"/>
                </a:cubicBezTo>
                <a:cubicBezTo>
                  <a:pt x="41906" y="58808"/>
                  <a:pt x="42132" y="59053"/>
                  <a:pt x="42132" y="59336"/>
                </a:cubicBezTo>
                <a:cubicBezTo>
                  <a:pt x="42132" y="59505"/>
                  <a:pt x="42038" y="59656"/>
                  <a:pt x="41887" y="59750"/>
                </a:cubicBezTo>
                <a:cubicBezTo>
                  <a:pt x="41737" y="59769"/>
                  <a:pt x="41567" y="59562"/>
                  <a:pt x="41416" y="59788"/>
                </a:cubicBezTo>
                <a:close/>
                <a:moveTo>
                  <a:pt x="41624" y="55869"/>
                </a:moveTo>
                <a:cubicBezTo>
                  <a:pt x="41360" y="55869"/>
                  <a:pt x="41153" y="55661"/>
                  <a:pt x="41153" y="55416"/>
                </a:cubicBezTo>
                <a:cubicBezTo>
                  <a:pt x="41153" y="55153"/>
                  <a:pt x="41360" y="54945"/>
                  <a:pt x="41624" y="54945"/>
                </a:cubicBezTo>
                <a:cubicBezTo>
                  <a:pt x="41887" y="54945"/>
                  <a:pt x="42095" y="55153"/>
                  <a:pt x="42095" y="55416"/>
                </a:cubicBezTo>
                <a:cubicBezTo>
                  <a:pt x="42095" y="55661"/>
                  <a:pt x="41887" y="55869"/>
                  <a:pt x="41624" y="55869"/>
                </a:cubicBezTo>
                <a:close/>
                <a:moveTo>
                  <a:pt x="41624" y="57847"/>
                </a:moveTo>
                <a:cubicBezTo>
                  <a:pt x="41360" y="57847"/>
                  <a:pt x="41134" y="57640"/>
                  <a:pt x="41134" y="57376"/>
                </a:cubicBezTo>
                <a:cubicBezTo>
                  <a:pt x="41134" y="57093"/>
                  <a:pt x="41360" y="56886"/>
                  <a:pt x="41624" y="56886"/>
                </a:cubicBezTo>
                <a:cubicBezTo>
                  <a:pt x="41887" y="56886"/>
                  <a:pt x="42095" y="57093"/>
                  <a:pt x="42095" y="57376"/>
                </a:cubicBezTo>
                <a:cubicBezTo>
                  <a:pt x="42095" y="57640"/>
                  <a:pt x="41887" y="57847"/>
                  <a:pt x="41624" y="57847"/>
                </a:cubicBezTo>
                <a:close/>
                <a:moveTo>
                  <a:pt x="41624" y="53947"/>
                </a:moveTo>
                <a:cubicBezTo>
                  <a:pt x="41341" y="53947"/>
                  <a:pt x="41134" y="53739"/>
                  <a:pt x="41134" y="53457"/>
                </a:cubicBezTo>
                <a:cubicBezTo>
                  <a:pt x="41134" y="53193"/>
                  <a:pt x="41341" y="52967"/>
                  <a:pt x="41624" y="52967"/>
                </a:cubicBezTo>
                <a:cubicBezTo>
                  <a:pt x="41887" y="52967"/>
                  <a:pt x="42114" y="53193"/>
                  <a:pt x="42114" y="53457"/>
                </a:cubicBezTo>
                <a:cubicBezTo>
                  <a:pt x="42114" y="53739"/>
                  <a:pt x="41887" y="53947"/>
                  <a:pt x="41624" y="53947"/>
                </a:cubicBezTo>
                <a:close/>
                <a:moveTo>
                  <a:pt x="41624" y="51987"/>
                </a:moveTo>
                <a:cubicBezTo>
                  <a:pt x="41341" y="51987"/>
                  <a:pt x="41134" y="51761"/>
                  <a:pt x="41134" y="51497"/>
                </a:cubicBezTo>
                <a:cubicBezTo>
                  <a:pt x="41134" y="51215"/>
                  <a:pt x="41341" y="50988"/>
                  <a:pt x="41624" y="50988"/>
                </a:cubicBezTo>
                <a:cubicBezTo>
                  <a:pt x="41887" y="50988"/>
                  <a:pt x="42114" y="51215"/>
                  <a:pt x="42114" y="51497"/>
                </a:cubicBezTo>
                <a:cubicBezTo>
                  <a:pt x="42114" y="51761"/>
                  <a:pt x="41887" y="51987"/>
                  <a:pt x="41624" y="51987"/>
                </a:cubicBezTo>
                <a:close/>
                <a:moveTo>
                  <a:pt x="41624" y="49971"/>
                </a:moveTo>
                <a:cubicBezTo>
                  <a:pt x="41379" y="49971"/>
                  <a:pt x="41190" y="49783"/>
                  <a:pt x="41190" y="49538"/>
                </a:cubicBezTo>
                <a:cubicBezTo>
                  <a:pt x="41190" y="49293"/>
                  <a:pt x="41379" y="49085"/>
                  <a:pt x="41624" y="49085"/>
                </a:cubicBezTo>
                <a:cubicBezTo>
                  <a:pt x="41869" y="49085"/>
                  <a:pt x="42057" y="49293"/>
                  <a:pt x="42057" y="49538"/>
                </a:cubicBezTo>
                <a:cubicBezTo>
                  <a:pt x="42057" y="49783"/>
                  <a:pt x="41869" y="49971"/>
                  <a:pt x="41624" y="49971"/>
                </a:cubicBezTo>
                <a:close/>
                <a:moveTo>
                  <a:pt x="41624" y="47992"/>
                </a:moveTo>
                <a:cubicBezTo>
                  <a:pt x="41397" y="47992"/>
                  <a:pt x="41190" y="47804"/>
                  <a:pt x="41190" y="47559"/>
                </a:cubicBezTo>
                <a:cubicBezTo>
                  <a:pt x="41190" y="47333"/>
                  <a:pt x="41397" y="47145"/>
                  <a:pt x="41624" y="47145"/>
                </a:cubicBezTo>
                <a:cubicBezTo>
                  <a:pt x="41850" y="47145"/>
                  <a:pt x="42057" y="47333"/>
                  <a:pt x="42057" y="47559"/>
                </a:cubicBezTo>
                <a:cubicBezTo>
                  <a:pt x="42057" y="47804"/>
                  <a:pt x="41850" y="47992"/>
                  <a:pt x="41624" y="47992"/>
                </a:cubicBezTo>
                <a:close/>
                <a:moveTo>
                  <a:pt x="41624" y="46033"/>
                </a:moveTo>
                <a:cubicBezTo>
                  <a:pt x="41397" y="46033"/>
                  <a:pt x="41190" y="45844"/>
                  <a:pt x="41190" y="45599"/>
                </a:cubicBezTo>
                <a:cubicBezTo>
                  <a:pt x="41190" y="45373"/>
                  <a:pt x="41397" y="45185"/>
                  <a:pt x="41624" y="45185"/>
                </a:cubicBezTo>
                <a:cubicBezTo>
                  <a:pt x="41850" y="45185"/>
                  <a:pt x="42057" y="45373"/>
                  <a:pt x="42057" y="45599"/>
                </a:cubicBezTo>
                <a:cubicBezTo>
                  <a:pt x="42057" y="45844"/>
                  <a:pt x="41850" y="46033"/>
                  <a:pt x="41624" y="46033"/>
                </a:cubicBezTo>
                <a:close/>
                <a:moveTo>
                  <a:pt x="41624" y="44073"/>
                </a:moveTo>
                <a:cubicBezTo>
                  <a:pt x="41397" y="44073"/>
                  <a:pt x="41190" y="43885"/>
                  <a:pt x="41190" y="43659"/>
                </a:cubicBezTo>
                <a:cubicBezTo>
                  <a:pt x="41190" y="43414"/>
                  <a:pt x="41397" y="43225"/>
                  <a:pt x="41624" y="43225"/>
                </a:cubicBezTo>
                <a:cubicBezTo>
                  <a:pt x="41850" y="43225"/>
                  <a:pt x="42057" y="43414"/>
                  <a:pt x="42057" y="43659"/>
                </a:cubicBezTo>
                <a:cubicBezTo>
                  <a:pt x="42057" y="43885"/>
                  <a:pt x="41850" y="44073"/>
                  <a:pt x="41624" y="44073"/>
                </a:cubicBezTo>
                <a:close/>
                <a:moveTo>
                  <a:pt x="41624" y="41284"/>
                </a:moveTo>
                <a:cubicBezTo>
                  <a:pt x="41850" y="41284"/>
                  <a:pt x="42038" y="41473"/>
                  <a:pt x="42038" y="41699"/>
                </a:cubicBezTo>
                <a:cubicBezTo>
                  <a:pt x="42038" y="41925"/>
                  <a:pt x="41850" y="42114"/>
                  <a:pt x="41624" y="42114"/>
                </a:cubicBezTo>
                <a:cubicBezTo>
                  <a:pt x="41397" y="42114"/>
                  <a:pt x="41209" y="41925"/>
                  <a:pt x="41209" y="41699"/>
                </a:cubicBezTo>
                <a:cubicBezTo>
                  <a:pt x="41209" y="41473"/>
                  <a:pt x="41397" y="41284"/>
                  <a:pt x="41624" y="41284"/>
                </a:cubicBezTo>
                <a:close/>
                <a:moveTo>
                  <a:pt x="41624" y="40154"/>
                </a:moveTo>
                <a:cubicBezTo>
                  <a:pt x="41397" y="40154"/>
                  <a:pt x="41209" y="39965"/>
                  <a:pt x="41209" y="39739"/>
                </a:cubicBezTo>
                <a:cubicBezTo>
                  <a:pt x="41209" y="39494"/>
                  <a:pt x="41397" y="39306"/>
                  <a:pt x="41624" y="39306"/>
                </a:cubicBezTo>
                <a:cubicBezTo>
                  <a:pt x="41850" y="39306"/>
                  <a:pt x="42038" y="39494"/>
                  <a:pt x="42038" y="39739"/>
                </a:cubicBezTo>
                <a:cubicBezTo>
                  <a:pt x="42038" y="39965"/>
                  <a:pt x="41850" y="40154"/>
                  <a:pt x="41624" y="40154"/>
                </a:cubicBezTo>
                <a:close/>
                <a:moveTo>
                  <a:pt x="41624" y="37365"/>
                </a:moveTo>
                <a:cubicBezTo>
                  <a:pt x="41850" y="37365"/>
                  <a:pt x="42019" y="37554"/>
                  <a:pt x="42019" y="37761"/>
                </a:cubicBezTo>
                <a:cubicBezTo>
                  <a:pt x="42019" y="37987"/>
                  <a:pt x="41850" y="38157"/>
                  <a:pt x="41624" y="38157"/>
                </a:cubicBezTo>
                <a:cubicBezTo>
                  <a:pt x="41397" y="38157"/>
                  <a:pt x="41228" y="37987"/>
                  <a:pt x="41228" y="37761"/>
                </a:cubicBezTo>
                <a:cubicBezTo>
                  <a:pt x="41228" y="37554"/>
                  <a:pt x="41397" y="37365"/>
                  <a:pt x="41624" y="37365"/>
                </a:cubicBezTo>
                <a:close/>
                <a:moveTo>
                  <a:pt x="41624" y="35424"/>
                </a:moveTo>
                <a:cubicBezTo>
                  <a:pt x="41831" y="35424"/>
                  <a:pt x="42019" y="35594"/>
                  <a:pt x="42019" y="35801"/>
                </a:cubicBezTo>
                <a:cubicBezTo>
                  <a:pt x="42019" y="36027"/>
                  <a:pt x="41831" y="36197"/>
                  <a:pt x="41624" y="36197"/>
                </a:cubicBezTo>
                <a:cubicBezTo>
                  <a:pt x="41416" y="36197"/>
                  <a:pt x="41228" y="36027"/>
                  <a:pt x="41228" y="35801"/>
                </a:cubicBezTo>
                <a:cubicBezTo>
                  <a:pt x="41228" y="35594"/>
                  <a:pt x="41397" y="35424"/>
                  <a:pt x="41624" y="35424"/>
                </a:cubicBezTo>
                <a:close/>
                <a:moveTo>
                  <a:pt x="41624" y="34256"/>
                </a:moveTo>
                <a:cubicBezTo>
                  <a:pt x="41397" y="34256"/>
                  <a:pt x="41209" y="34068"/>
                  <a:pt x="41209" y="33842"/>
                </a:cubicBezTo>
                <a:cubicBezTo>
                  <a:pt x="41209" y="33616"/>
                  <a:pt x="41397" y="33446"/>
                  <a:pt x="41624" y="33446"/>
                </a:cubicBezTo>
                <a:cubicBezTo>
                  <a:pt x="41850" y="33446"/>
                  <a:pt x="42038" y="33616"/>
                  <a:pt x="42038" y="33842"/>
                </a:cubicBezTo>
                <a:cubicBezTo>
                  <a:pt x="42038" y="34068"/>
                  <a:pt x="41850" y="34256"/>
                  <a:pt x="41624" y="34256"/>
                </a:cubicBezTo>
                <a:close/>
                <a:moveTo>
                  <a:pt x="41624" y="32297"/>
                </a:moveTo>
                <a:cubicBezTo>
                  <a:pt x="41397" y="32297"/>
                  <a:pt x="41209" y="32108"/>
                  <a:pt x="41209" y="31882"/>
                </a:cubicBezTo>
                <a:cubicBezTo>
                  <a:pt x="41209" y="31656"/>
                  <a:pt x="41397" y="31467"/>
                  <a:pt x="41624" y="31467"/>
                </a:cubicBezTo>
                <a:cubicBezTo>
                  <a:pt x="41850" y="31467"/>
                  <a:pt x="42038" y="31656"/>
                  <a:pt x="42038" y="31882"/>
                </a:cubicBezTo>
                <a:cubicBezTo>
                  <a:pt x="42038" y="32108"/>
                  <a:pt x="41850" y="32297"/>
                  <a:pt x="41624" y="32297"/>
                </a:cubicBezTo>
                <a:close/>
                <a:moveTo>
                  <a:pt x="41624" y="30337"/>
                </a:moveTo>
                <a:cubicBezTo>
                  <a:pt x="41397" y="30337"/>
                  <a:pt x="41209" y="30148"/>
                  <a:pt x="41209" y="29922"/>
                </a:cubicBezTo>
                <a:cubicBezTo>
                  <a:pt x="41209" y="29696"/>
                  <a:pt x="41397" y="29508"/>
                  <a:pt x="41624" y="29508"/>
                </a:cubicBezTo>
                <a:cubicBezTo>
                  <a:pt x="41850" y="29508"/>
                  <a:pt x="42038" y="29696"/>
                  <a:pt x="42038" y="29922"/>
                </a:cubicBezTo>
                <a:cubicBezTo>
                  <a:pt x="42038" y="30148"/>
                  <a:pt x="41850" y="30337"/>
                  <a:pt x="41624" y="30337"/>
                </a:cubicBezTo>
                <a:close/>
                <a:moveTo>
                  <a:pt x="41624" y="28358"/>
                </a:moveTo>
                <a:cubicBezTo>
                  <a:pt x="41397" y="28358"/>
                  <a:pt x="41228" y="28170"/>
                  <a:pt x="41228" y="27963"/>
                </a:cubicBezTo>
                <a:cubicBezTo>
                  <a:pt x="41228" y="27737"/>
                  <a:pt x="41397" y="27567"/>
                  <a:pt x="41624" y="27567"/>
                </a:cubicBezTo>
                <a:cubicBezTo>
                  <a:pt x="41850" y="27567"/>
                  <a:pt x="42019" y="27737"/>
                  <a:pt x="42019" y="27963"/>
                </a:cubicBezTo>
                <a:cubicBezTo>
                  <a:pt x="42019" y="28189"/>
                  <a:pt x="41850" y="28358"/>
                  <a:pt x="41624" y="28358"/>
                </a:cubicBezTo>
                <a:close/>
                <a:moveTo>
                  <a:pt x="41624" y="26399"/>
                </a:moveTo>
                <a:cubicBezTo>
                  <a:pt x="41397" y="26399"/>
                  <a:pt x="41228" y="26229"/>
                  <a:pt x="41228" y="26003"/>
                </a:cubicBezTo>
                <a:cubicBezTo>
                  <a:pt x="41228" y="25777"/>
                  <a:pt x="41397" y="25607"/>
                  <a:pt x="41624" y="25607"/>
                </a:cubicBezTo>
                <a:cubicBezTo>
                  <a:pt x="41850" y="25607"/>
                  <a:pt x="42019" y="25777"/>
                  <a:pt x="42019" y="26003"/>
                </a:cubicBezTo>
                <a:cubicBezTo>
                  <a:pt x="42019" y="26229"/>
                  <a:pt x="41850" y="26399"/>
                  <a:pt x="41624" y="26399"/>
                </a:cubicBezTo>
                <a:close/>
                <a:moveTo>
                  <a:pt x="41624" y="24439"/>
                </a:moveTo>
                <a:cubicBezTo>
                  <a:pt x="41397" y="24439"/>
                  <a:pt x="41228" y="24270"/>
                  <a:pt x="41228" y="24043"/>
                </a:cubicBezTo>
                <a:cubicBezTo>
                  <a:pt x="41228" y="23836"/>
                  <a:pt x="41397" y="23648"/>
                  <a:pt x="41624" y="23648"/>
                </a:cubicBezTo>
                <a:cubicBezTo>
                  <a:pt x="41850" y="23648"/>
                  <a:pt x="42019" y="23836"/>
                  <a:pt x="42019" y="24043"/>
                </a:cubicBezTo>
                <a:cubicBezTo>
                  <a:pt x="42019" y="24270"/>
                  <a:pt x="41850" y="24439"/>
                  <a:pt x="41624" y="24439"/>
                </a:cubicBezTo>
                <a:close/>
                <a:moveTo>
                  <a:pt x="41624" y="22480"/>
                </a:moveTo>
                <a:cubicBezTo>
                  <a:pt x="41397" y="22480"/>
                  <a:pt x="41228" y="22291"/>
                  <a:pt x="41228" y="22084"/>
                </a:cubicBezTo>
                <a:cubicBezTo>
                  <a:pt x="41228" y="21858"/>
                  <a:pt x="41397" y="21688"/>
                  <a:pt x="41624" y="21688"/>
                </a:cubicBezTo>
                <a:cubicBezTo>
                  <a:pt x="41850" y="21688"/>
                  <a:pt x="42019" y="21858"/>
                  <a:pt x="42019" y="22084"/>
                </a:cubicBezTo>
                <a:cubicBezTo>
                  <a:pt x="42019" y="22291"/>
                  <a:pt x="41850" y="22480"/>
                  <a:pt x="41624" y="22480"/>
                </a:cubicBezTo>
                <a:close/>
                <a:moveTo>
                  <a:pt x="41624" y="20520"/>
                </a:moveTo>
                <a:cubicBezTo>
                  <a:pt x="41397" y="20520"/>
                  <a:pt x="41228" y="20350"/>
                  <a:pt x="41228" y="20124"/>
                </a:cubicBezTo>
                <a:cubicBezTo>
                  <a:pt x="41228" y="19898"/>
                  <a:pt x="41397" y="19728"/>
                  <a:pt x="41624" y="19728"/>
                </a:cubicBezTo>
                <a:cubicBezTo>
                  <a:pt x="41850" y="19728"/>
                  <a:pt x="42019" y="19898"/>
                  <a:pt x="42019" y="20124"/>
                </a:cubicBezTo>
                <a:cubicBezTo>
                  <a:pt x="42019" y="20350"/>
                  <a:pt x="41850" y="20520"/>
                  <a:pt x="41624" y="20520"/>
                </a:cubicBezTo>
                <a:close/>
                <a:moveTo>
                  <a:pt x="41624" y="18560"/>
                </a:moveTo>
                <a:cubicBezTo>
                  <a:pt x="41397" y="18560"/>
                  <a:pt x="41228" y="18372"/>
                  <a:pt x="41228" y="18165"/>
                </a:cubicBezTo>
                <a:cubicBezTo>
                  <a:pt x="41228" y="17938"/>
                  <a:pt x="41397" y="17769"/>
                  <a:pt x="41624" y="17769"/>
                </a:cubicBezTo>
                <a:cubicBezTo>
                  <a:pt x="41850" y="17769"/>
                  <a:pt x="42019" y="17938"/>
                  <a:pt x="42019" y="18165"/>
                </a:cubicBezTo>
                <a:cubicBezTo>
                  <a:pt x="42019" y="18372"/>
                  <a:pt x="41850" y="18560"/>
                  <a:pt x="41624" y="18560"/>
                </a:cubicBezTo>
                <a:close/>
                <a:moveTo>
                  <a:pt x="41624" y="16601"/>
                </a:moveTo>
                <a:cubicBezTo>
                  <a:pt x="41397" y="16601"/>
                  <a:pt x="41228" y="16412"/>
                  <a:pt x="41228" y="16205"/>
                </a:cubicBezTo>
                <a:cubicBezTo>
                  <a:pt x="41228" y="15979"/>
                  <a:pt x="41397" y="15809"/>
                  <a:pt x="41624" y="15809"/>
                </a:cubicBezTo>
                <a:cubicBezTo>
                  <a:pt x="41850" y="15809"/>
                  <a:pt x="42019" y="15979"/>
                  <a:pt x="42019" y="16205"/>
                </a:cubicBezTo>
                <a:cubicBezTo>
                  <a:pt x="42019" y="16431"/>
                  <a:pt x="41850" y="16601"/>
                  <a:pt x="41624" y="16601"/>
                </a:cubicBezTo>
                <a:close/>
                <a:moveTo>
                  <a:pt x="41624" y="14622"/>
                </a:moveTo>
                <a:cubicBezTo>
                  <a:pt x="41416" y="14622"/>
                  <a:pt x="41247" y="14453"/>
                  <a:pt x="41247" y="14245"/>
                </a:cubicBezTo>
                <a:cubicBezTo>
                  <a:pt x="41247" y="14038"/>
                  <a:pt x="41416" y="13868"/>
                  <a:pt x="41624" y="13868"/>
                </a:cubicBezTo>
                <a:cubicBezTo>
                  <a:pt x="41831" y="13868"/>
                  <a:pt x="42000" y="14038"/>
                  <a:pt x="42000" y="14245"/>
                </a:cubicBezTo>
                <a:cubicBezTo>
                  <a:pt x="42000" y="14453"/>
                  <a:pt x="41831" y="14622"/>
                  <a:pt x="41624" y="14622"/>
                </a:cubicBezTo>
                <a:close/>
                <a:moveTo>
                  <a:pt x="41624" y="12644"/>
                </a:moveTo>
                <a:cubicBezTo>
                  <a:pt x="41416" y="12644"/>
                  <a:pt x="41247" y="12474"/>
                  <a:pt x="41247" y="12267"/>
                </a:cubicBezTo>
                <a:cubicBezTo>
                  <a:pt x="41247" y="12060"/>
                  <a:pt x="41416" y="11890"/>
                  <a:pt x="41624" y="11890"/>
                </a:cubicBezTo>
                <a:cubicBezTo>
                  <a:pt x="41831" y="11890"/>
                  <a:pt x="42000" y="12060"/>
                  <a:pt x="42000" y="12267"/>
                </a:cubicBezTo>
                <a:cubicBezTo>
                  <a:pt x="42000" y="12474"/>
                  <a:pt x="41831" y="12644"/>
                  <a:pt x="41624" y="12644"/>
                </a:cubicBezTo>
                <a:close/>
                <a:moveTo>
                  <a:pt x="41624" y="10684"/>
                </a:moveTo>
                <a:cubicBezTo>
                  <a:pt x="41416" y="10684"/>
                  <a:pt x="41247" y="10514"/>
                  <a:pt x="41247" y="10326"/>
                </a:cubicBezTo>
                <a:cubicBezTo>
                  <a:pt x="41247" y="10119"/>
                  <a:pt x="41416" y="9949"/>
                  <a:pt x="41624" y="9949"/>
                </a:cubicBezTo>
                <a:cubicBezTo>
                  <a:pt x="41831" y="9949"/>
                  <a:pt x="42000" y="10119"/>
                  <a:pt x="42000" y="10326"/>
                </a:cubicBezTo>
                <a:cubicBezTo>
                  <a:pt x="42000" y="10514"/>
                  <a:pt x="41831" y="10684"/>
                  <a:pt x="41624" y="10684"/>
                </a:cubicBezTo>
                <a:close/>
                <a:moveTo>
                  <a:pt x="41624" y="8743"/>
                </a:moveTo>
                <a:cubicBezTo>
                  <a:pt x="41416" y="8743"/>
                  <a:pt x="41247" y="8574"/>
                  <a:pt x="41247" y="8366"/>
                </a:cubicBezTo>
                <a:cubicBezTo>
                  <a:pt x="41247" y="8159"/>
                  <a:pt x="41416" y="7989"/>
                  <a:pt x="41624" y="7989"/>
                </a:cubicBezTo>
                <a:cubicBezTo>
                  <a:pt x="41831" y="7989"/>
                  <a:pt x="42000" y="8159"/>
                  <a:pt x="42000" y="8366"/>
                </a:cubicBezTo>
                <a:cubicBezTo>
                  <a:pt x="42000" y="8574"/>
                  <a:pt x="41831" y="8743"/>
                  <a:pt x="41624" y="8743"/>
                </a:cubicBezTo>
                <a:close/>
                <a:moveTo>
                  <a:pt x="41624" y="6765"/>
                </a:moveTo>
                <a:cubicBezTo>
                  <a:pt x="41416" y="6765"/>
                  <a:pt x="41266" y="6595"/>
                  <a:pt x="41266" y="6407"/>
                </a:cubicBezTo>
                <a:cubicBezTo>
                  <a:pt x="41266" y="6199"/>
                  <a:pt x="41416" y="6030"/>
                  <a:pt x="41624" y="6030"/>
                </a:cubicBezTo>
                <a:cubicBezTo>
                  <a:pt x="41831" y="6030"/>
                  <a:pt x="41982" y="6199"/>
                  <a:pt x="41982" y="6407"/>
                </a:cubicBezTo>
                <a:cubicBezTo>
                  <a:pt x="41982" y="6595"/>
                  <a:pt x="41831" y="6765"/>
                  <a:pt x="41624" y="6765"/>
                </a:cubicBezTo>
                <a:close/>
                <a:moveTo>
                  <a:pt x="41624" y="4805"/>
                </a:moveTo>
                <a:cubicBezTo>
                  <a:pt x="41416" y="4805"/>
                  <a:pt x="41266" y="4635"/>
                  <a:pt x="41266" y="4447"/>
                </a:cubicBezTo>
                <a:cubicBezTo>
                  <a:pt x="41266" y="4240"/>
                  <a:pt x="41416" y="4070"/>
                  <a:pt x="41624" y="4070"/>
                </a:cubicBezTo>
                <a:cubicBezTo>
                  <a:pt x="41831" y="4070"/>
                  <a:pt x="41982" y="4240"/>
                  <a:pt x="41982" y="4447"/>
                </a:cubicBezTo>
                <a:cubicBezTo>
                  <a:pt x="41982" y="4635"/>
                  <a:pt x="41831" y="4805"/>
                  <a:pt x="41624" y="4805"/>
                </a:cubicBezTo>
                <a:close/>
                <a:moveTo>
                  <a:pt x="41624" y="2845"/>
                </a:moveTo>
                <a:cubicBezTo>
                  <a:pt x="41416" y="2845"/>
                  <a:pt x="41266" y="2676"/>
                  <a:pt x="41266" y="2487"/>
                </a:cubicBezTo>
                <a:cubicBezTo>
                  <a:pt x="41266" y="2280"/>
                  <a:pt x="41416" y="2111"/>
                  <a:pt x="41624" y="2111"/>
                </a:cubicBezTo>
                <a:cubicBezTo>
                  <a:pt x="41831" y="2111"/>
                  <a:pt x="41982" y="2280"/>
                  <a:pt x="41982" y="2487"/>
                </a:cubicBezTo>
                <a:cubicBezTo>
                  <a:pt x="41982" y="2676"/>
                  <a:pt x="41831" y="2845"/>
                  <a:pt x="41624" y="2845"/>
                </a:cubicBezTo>
                <a:close/>
                <a:moveTo>
                  <a:pt x="41624" y="867"/>
                </a:moveTo>
                <a:cubicBezTo>
                  <a:pt x="41435" y="867"/>
                  <a:pt x="41266" y="716"/>
                  <a:pt x="41266" y="528"/>
                </a:cubicBezTo>
                <a:cubicBezTo>
                  <a:pt x="41266" y="321"/>
                  <a:pt x="41435" y="170"/>
                  <a:pt x="41624" y="170"/>
                </a:cubicBezTo>
                <a:cubicBezTo>
                  <a:pt x="41812" y="170"/>
                  <a:pt x="41982" y="321"/>
                  <a:pt x="41982" y="528"/>
                </a:cubicBezTo>
                <a:cubicBezTo>
                  <a:pt x="41982" y="716"/>
                  <a:pt x="41812" y="867"/>
                  <a:pt x="41624" y="867"/>
                </a:cubicBezTo>
                <a:close/>
                <a:moveTo>
                  <a:pt x="39664" y="51968"/>
                </a:moveTo>
                <a:cubicBezTo>
                  <a:pt x="39381" y="51968"/>
                  <a:pt x="39174" y="51742"/>
                  <a:pt x="39174" y="51478"/>
                </a:cubicBezTo>
                <a:cubicBezTo>
                  <a:pt x="39174" y="51196"/>
                  <a:pt x="39381" y="50988"/>
                  <a:pt x="39664" y="50988"/>
                </a:cubicBezTo>
                <a:cubicBezTo>
                  <a:pt x="39928" y="50988"/>
                  <a:pt x="40154" y="51196"/>
                  <a:pt x="40154" y="51478"/>
                </a:cubicBezTo>
                <a:cubicBezTo>
                  <a:pt x="40154" y="51742"/>
                  <a:pt x="39928" y="51968"/>
                  <a:pt x="39664" y="51968"/>
                </a:cubicBezTo>
                <a:close/>
                <a:moveTo>
                  <a:pt x="39664" y="50009"/>
                </a:moveTo>
                <a:cubicBezTo>
                  <a:pt x="39381" y="50009"/>
                  <a:pt x="39174" y="49783"/>
                  <a:pt x="39174" y="49519"/>
                </a:cubicBezTo>
                <a:cubicBezTo>
                  <a:pt x="39174" y="49236"/>
                  <a:pt x="39381" y="49010"/>
                  <a:pt x="39664" y="49010"/>
                </a:cubicBezTo>
                <a:cubicBezTo>
                  <a:pt x="39928" y="49010"/>
                  <a:pt x="40154" y="49236"/>
                  <a:pt x="40154" y="49519"/>
                </a:cubicBezTo>
                <a:cubicBezTo>
                  <a:pt x="40154" y="49783"/>
                  <a:pt x="39928" y="50009"/>
                  <a:pt x="39664" y="50009"/>
                </a:cubicBezTo>
                <a:close/>
                <a:moveTo>
                  <a:pt x="39664" y="47992"/>
                </a:moveTo>
                <a:cubicBezTo>
                  <a:pt x="39419" y="47992"/>
                  <a:pt x="39231" y="47804"/>
                  <a:pt x="39231" y="47559"/>
                </a:cubicBezTo>
                <a:cubicBezTo>
                  <a:pt x="39231" y="47314"/>
                  <a:pt x="39419" y="47107"/>
                  <a:pt x="39664" y="47107"/>
                </a:cubicBezTo>
                <a:cubicBezTo>
                  <a:pt x="39909" y="47107"/>
                  <a:pt x="40097" y="47314"/>
                  <a:pt x="40097" y="47559"/>
                </a:cubicBezTo>
                <a:cubicBezTo>
                  <a:pt x="40097" y="47804"/>
                  <a:pt x="39909" y="47992"/>
                  <a:pt x="39664" y="47992"/>
                </a:cubicBezTo>
                <a:close/>
                <a:moveTo>
                  <a:pt x="39664" y="46014"/>
                </a:moveTo>
                <a:cubicBezTo>
                  <a:pt x="39419" y="46014"/>
                  <a:pt x="39231" y="45826"/>
                  <a:pt x="39231" y="45599"/>
                </a:cubicBezTo>
                <a:cubicBezTo>
                  <a:pt x="39231" y="45354"/>
                  <a:pt x="39419" y="45166"/>
                  <a:pt x="39664" y="45166"/>
                </a:cubicBezTo>
                <a:cubicBezTo>
                  <a:pt x="39890" y="45166"/>
                  <a:pt x="40097" y="45354"/>
                  <a:pt x="40097" y="45599"/>
                </a:cubicBezTo>
                <a:cubicBezTo>
                  <a:pt x="40097" y="45826"/>
                  <a:pt x="39890" y="46014"/>
                  <a:pt x="39664" y="46014"/>
                </a:cubicBezTo>
                <a:close/>
                <a:moveTo>
                  <a:pt x="39664" y="44073"/>
                </a:moveTo>
                <a:cubicBezTo>
                  <a:pt x="39419" y="44073"/>
                  <a:pt x="39231" y="43866"/>
                  <a:pt x="39231" y="43640"/>
                </a:cubicBezTo>
                <a:cubicBezTo>
                  <a:pt x="39231" y="43395"/>
                  <a:pt x="39419" y="43206"/>
                  <a:pt x="39664" y="43206"/>
                </a:cubicBezTo>
                <a:cubicBezTo>
                  <a:pt x="39890" y="43206"/>
                  <a:pt x="40097" y="43395"/>
                  <a:pt x="40097" y="43640"/>
                </a:cubicBezTo>
                <a:cubicBezTo>
                  <a:pt x="40097" y="43866"/>
                  <a:pt x="39890" y="44073"/>
                  <a:pt x="39664" y="44073"/>
                </a:cubicBezTo>
                <a:close/>
                <a:moveTo>
                  <a:pt x="39664" y="41284"/>
                </a:moveTo>
                <a:cubicBezTo>
                  <a:pt x="39890" y="41284"/>
                  <a:pt x="40060" y="41454"/>
                  <a:pt x="40060" y="41680"/>
                </a:cubicBezTo>
                <a:cubicBezTo>
                  <a:pt x="40060" y="41887"/>
                  <a:pt x="39890" y="42076"/>
                  <a:pt x="39664" y="42076"/>
                </a:cubicBezTo>
                <a:cubicBezTo>
                  <a:pt x="39438" y="42076"/>
                  <a:pt x="39249" y="41887"/>
                  <a:pt x="39249" y="41680"/>
                </a:cubicBezTo>
                <a:cubicBezTo>
                  <a:pt x="39249" y="41454"/>
                  <a:pt x="39438" y="41284"/>
                  <a:pt x="39664" y="41284"/>
                </a:cubicBezTo>
                <a:close/>
                <a:moveTo>
                  <a:pt x="39664" y="40135"/>
                </a:moveTo>
                <a:cubicBezTo>
                  <a:pt x="39438" y="40135"/>
                  <a:pt x="39249" y="39947"/>
                  <a:pt x="39249" y="39721"/>
                </a:cubicBezTo>
                <a:cubicBezTo>
                  <a:pt x="39249" y="39494"/>
                  <a:pt x="39438" y="39306"/>
                  <a:pt x="39664" y="39306"/>
                </a:cubicBezTo>
                <a:cubicBezTo>
                  <a:pt x="39890" y="39306"/>
                  <a:pt x="40078" y="39494"/>
                  <a:pt x="40078" y="39721"/>
                </a:cubicBezTo>
                <a:cubicBezTo>
                  <a:pt x="40078" y="39947"/>
                  <a:pt x="39890" y="40135"/>
                  <a:pt x="39664" y="40135"/>
                </a:cubicBezTo>
                <a:close/>
                <a:moveTo>
                  <a:pt x="39664" y="38175"/>
                </a:moveTo>
                <a:cubicBezTo>
                  <a:pt x="39438" y="38175"/>
                  <a:pt x="39249" y="37987"/>
                  <a:pt x="39249" y="37761"/>
                </a:cubicBezTo>
                <a:cubicBezTo>
                  <a:pt x="39249" y="37516"/>
                  <a:pt x="39438" y="37328"/>
                  <a:pt x="39664" y="37328"/>
                </a:cubicBezTo>
                <a:cubicBezTo>
                  <a:pt x="39890" y="37328"/>
                  <a:pt x="40078" y="37516"/>
                  <a:pt x="40078" y="37761"/>
                </a:cubicBezTo>
                <a:cubicBezTo>
                  <a:pt x="40078" y="37987"/>
                  <a:pt x="39890" y="38175"/>
                  <a:pt x="39664" y="38175"/>
                </a:cubicBezTo>
                <a:close/>
                <a:moveTo>
                  <a:pt x="39664" y="36197"/>
                </a:moveTo>
                <a:cubicBezTo>
                  <a:pt x="39438" y="36197"/>
                  <a:pt x="39249" y="36027"/>
                  <a:pt x="39249" y="35801"/>
                </a:cubicBezTo>
                <a:cubicBezTo>
                  <a:pt x="39249" y="35575"/>
                  <a:pt x="39438" y="35387"/>
                  <a:pt x="39664" y="35387"/>
                </a:cubicBezTo>
                <a:cubicBezTo>
                  <a:pt x="39890" y="35387"/>
                  <a:pt x="40078" y="35575"/>
                  <a:pt x="40078" y="35801"/>
                </a:cubicBezTo>
                <a:cubicBezTo>
                  <a:pt x="40078" y="36027"/>
                  <a:pt x="39890" y="36197"/>
                  <a:pt x="39664" y="36197"/>
                </a:cubicBezTo>
                <a:close/>
                <a:moveTo>
                  <a:pt x="39664" y="34237"/>
                </a:moveTo>
                <a:cubicBezTo>
                  <a:pt x="39438" y="34237"/>
                  <a:pt x="39249" y="34049"/>
                  <a:pt x="39249" y="33823"/>
                </a:cubicBezTo>
                <a:cubicBezTo>
                  <a:pt x="39249" y="33616"/>
                  <a:pt x="39438" y="33427"/>
                  <a:pt x="39664" y="33427"/>
                </a:cubicBezTo>
                <a:cubicBezTo>
                  <a:pt x="39890" y="33427"/>
                  <a:pt x="40078" y="33616"/>
                  <a:pt x="40078" y="33823"/>
                </a:cubicBezTo>
                <a:cubicBezTo>
                  <a:pt x="40078" y="34049"/>
                  <a:pt x="39890" y="34237"/>
                  <a:pt x="39664" y="34237"/>
                </a:cubicBezTo>
                <a:close/>
                <a:moveTo>
                  <a:pt x="39664" y="32278"/>
                </a:moveTo>
                <a:cubicBezTo>
                  <a:pt x="39438" y="32278"/>
                  <a:pt x="39249" y="32089"/>
                  <a:pt x="39249" y="31863"/>
                </a:cubicBezTo>
                <a:cubicBezTo>
                  <a:pt x="39249" y="31637"/>
                  <a:pt x="39438" y="31467"/>
                  <a:pt x="39664" y="31467"/>
                </a:cubicBezTo>
                <a:cubicBezTo>
                  <a:pt x="39890" y="31467"/>
                  <a:pt x="40078" y="31637"/>
                  <a:pt x="40078" y="31863"/>
                </a:cubicBezTo>
                <a:cubicBezTo>
                  <a:pt x="40078" y="32089"/>
                  <a:pt x="39890" y="32278"/>
                  <a:pt x="39664" y="32278"/>
                </a:cubicBezTo>
                <a:close/>
                <a:moveTo>
                  <a:pt x="39664" y="30318"/>
                </a:moveTo>
                <a:cubicBezTo>
                  <a:pt x="39438" y="30318"/>
                  <a:pt x="39249" y="30130"/>
                  <a:pt x="39249" y="29904"/>
                </a:cubicBezTo>
                <a:cubicBezTo>
                  <a:pt x="39249" y="29677"/>
                  <a:pt x="39438" y="29508"/>
                  <a:pt x="39664" y="29508"/>
                </a:cubicBezTo>
                <a:cubicBezTo>
                  <a:pt x="39890" y="29508"/>
                  <a:pt x="40078" y="29677"/>
                  <a:pt x="40078" y="29904"/>
                </a:cubicBezTo>
                <a:cubicBezTo>
                  <a:pt x="40078" y="30130"/>
                  <a:pt x="39890" y="30318"/>
                  <a:pt x="39664" y="30318"/>
                </a:cubicBezTo>
                <a:close/>
                <a:moveTo>
                  <a:pt x="39664" y="28340"/>
                </a:moveTo>
                <a:cubicBezTo>
                  <a:pt x="39438" y="28340"/>
                  <a:pt x="39268" y="28170"/>
                  <a:pt x="39268" y="27944"/>
                </a:cubicBezTo>
                <a:cubicBezTo>
                  <a:pt x="39268" y="27737"/>
                  <a:pt x="39438" y="27548"/>
                  <a:pt x="39664" y="27548"/>
                </a:cubicBezTo>
                <a:cubicBezTo>
                  <a:pt x="39871" y="27548"/>
                  <a:pt x="40060" y="27737"/>
                  <a:pt x="40060" y="27944"/>
                </a:cubicBezTo>
                <a:cubicBezTo>
                  <a:pt x="40060" y="28170"/>
                  <a:pt x="39871" y="28340"/>
                  <a:pt x="39664" y="28340"/>
                </a:cubicBezTo>
                <a:close/>
                <a:moveTo>
                  <a:pt x="39664" y="26380"/>
                </a:moveTo>
                <a:cubicBezTo>
                  <a:pt x="39438" y="26380"/>
                  <a:pt x="39268" y="26210"/>
                  <a:pt x="39268" y="25984"/>
                </a:cubicBezTo>
                <a:cubicBezTo>
                  <a:pt x="39268" y="25777"/>
                  <a:pt x="39438" y="25589"/>
                  <a:pt x="39664" y="25589"/>
                </a:cubicBezTo>
                <a:cubicBezTo>
                  <a:pt x="39871" y="25589"/>
                  <a:pt x="40060" y="25777"/>
                  <a:pt x="40060" y="25984"/>
                </a:cubicBezTo>
                <a:cubicBezTo>
                  <a:pt x="40060" y="26210"/>
                  <a:pt x="39871" y="26380"/>
                  <a:pt x="39664" y="26380"/>
                </a:cubicBezTo>
                <a:close/>
                <a:moveTo>
                  <a:pt x="39664" y="24439"/>
                </a:moveTo>
                <a:cubicBezTo>
                  <a:pt x="39438" y="24439"/>
                  <a:pt x="39268" y="24251"/>
                  <a:pt x="39268" y="24025"/>
                </a:cubicBezTo>
                <a:cubicBezTo>
                  <a:pt x="39268" y="23817"/>
                  <a:pt x="39438" y="23629"/>
                  <a:pt x="39664" y="23629"/>
                </a:cubicBezTo>
                <a:cubicBezTo>
                  <a:pt x="39871" y="23629"/>
                  <a:pt x="40060" y="23817"/>
                  <a:pt x="40060" y="24025"/>
                </a:cubicBezTo>
                <a:cubicBezTo>
                  <a:pt x="40060" y="24251"/>
                  <a:pt x="39871" y="24439"/>
                  <a:pt x="39664" y="24439"/>
                </a:cubicBezTo>
                <a:close/>
                <a:moveTo>
                  <a:pt x="39664" y="22461"/>
                </a:moveTo>
                <a:cubicBezTo>
                  <a:pt x="39438" y="22461"/>
                  <a:pt x="39268" y="22291"/>
                  <a:pt x="39268" y="22065"/>
                </a:cubicBezTo>
                <a:cubicBezTo>
                  <a:pt x="39268" y="21858"/>
                  <a:pt x="39438" y="21669"/>
                  <a:pt x="39664" y="21669"/>
                </a:cubicBezTo>
                <a:cubicBezTo>
                  <a:pt x="39871" y="21669"/>
                  <a:pt x="40060" y="21858"/>
                  <a:pt x="40060" y="22065"/>
                </a:cubicBezTo>
                <a:cubicBezTo>
                  <a:pt x="40060" y="22291"/>
                  <a:pt x="39871" y="22461"/>
                  <a:pt x="39664" y="22461"/>
                </a:cubicBezTo>
                <a:close/>
                <a:moveTo>
                  <a:pt x="39664" y="20501"/>
                </a:moveTo>
                <a:cubicBezTo>
                  <a:pt x="39438" y="20501"/>
                  <a:pt x="39268" y="20331"/>
                  <a:pt x="39268" y="20105"/>
                </a:cubicBezTo>
                <a:cubicBezTo>
                  <a:pt x="39268" y="19898"/>
                  <a:pt x="39438" y="19710"/>
                  <a:pt x="39664" y="19710"/>
                </a:cubicBezTo>
                <a:cubicBezTo>
                  <a:pt x="39871" y="19710"/>
                  <a:pt x="40060" y="19898"/>
                  <a:pt x="40060" y="20105"/>
                </a:cubicBezTo>
                <a:cubicBezTo>
                  <a:pt x="40060" y="20331"/>
                  <a:pt x="39871" y="20501"/>
                  <a:pt x="39664" y="20501"/>
                </a:cubicBezTo>
                <a:close/>
                <a:moveTo>
                  <a:pt x="39664" y="18541"/>
                </a:moveTo>
                <a:cubicBezTo>
                  <a:pt x="39438" y="18541"/>
                  <a:pt x="39268" y="18372"/>
                  <a:pt x="39268" y="18146"/>
                </a:cubicBezTo>
                <a:cubicBezTo>
                  <a:pt x="39268" y="17920"/>
                  <a:pt x="39438" y="17750"/>
                  <a:pt x="39664" y="17750"/>
                </a:cubicBezTo>
                <a:cubicBezTo>
                  <a:pt x="39871" y="17750"/>
                  <a:pt x="40060" y="17920"/>
                  <a:pt x="40060" y="18146"/>
                </a:cubicBezTo>
                <a:cubicBezTo>
                  <a:pt x="40060" y="18372"/>
                  <a:pt x="39871" y="18541"/>
                  <a:pt x="39664" y="18541"/>
                </a:cubicBezTo>
                <a:close/>
                <a:moveTo>
                  <a:pt x="39664" y="16563"/>
                </a:moveTo>
                <a:cubicBezTo>
                  <a:pt x="39457" y="16563"/>
                  <a:pt x="39287" y="16393"/>
                  <a:pt x="39287" y="16186"/>
                </a:cubicBezTo>
                <a:cubicBezTo>
                  <a:pt x="39287" y="15979"/>
                  <a:pt x="39457" y="15809"/>
                  <a:pt x="39664" y="15809"/>
                </a:cubicBezTo>
                <a:cubicBezTo>
                  <a:pt x="39871" y="15809"/>
                  <a:pt x="40041" y="15979"/>
                  <a:pt x="40041" y="16186"/>
                </a:cubicBezTo>
                <a:cubicBezTo>
                  <a:pt x="40041" y="16393"/>
                  <a:pt x="39871" y="16563"/>
                  <a:pt x="39664" y="16563"/>
                </a:cubicBezTo>
                <a:close/>
                <a:moveTo>
                  <a:pt x="39664" y="14603"/>
                </a:moveTo>
                <a:cubicBezTo>
                  <a:pt x="39457" y="14603"/>
                  <a:pt x="39287" y="14434"/>
                  <a:pt x="39287" y="14226"/>
                </a:cubicBezTo>
                <a:cubicBezTo>
                  <a:pt x="39287" y="14019"/>
                  <a:pt x="39457" y="13850"/>
                  <a:pt x="39664" y="13850"/>
                </a:cubicBezTo>
                <a:cubicBezTo>
                  <a:pt x="39871" y="13850"/>
                  <a:pt x="40041" y="14019"/>
                  <a:pt x="40041" y="14226"/>
                </a:cubicBezTo>
                <a:cubicBezTo>
                  <a:pt x="40041" y="14434"/>
                  <a:pt x="39871" y="14603"/>
                  <a:pt x="39664" y="14603"/>
                </a:cubicBezTo>
                <a:close/>
                <a:moveTo>
                  <a:pt x="39664" y="12644"/>
                </a:moveTo>
                <a:cubicBezTo>
                  <a:pt x="39457" y="12644"/>
                  <a:pt x="39287" y="12474"/>
                  <a:pt x="39287" y="12267"/>
                </a:cubicBezTo>
                <a:cubicBezTo>
                  <a:pt x="39287" y="12060"/>
                  <a:pt x="39457" y="11890"/>
                  <a:pt x="39664" y="11890"/>
                </a:cubicBezTo>
                <a:cubicBezTo>
                  <a:pt x="39871" y="11890"/>
                  <a:pt x="40041" y="12060"/>
                  <a:pt x="40041" y="12267"/>
                </a:cubicBezTo>
                <a:cubicBezTo>
                  <a:pt x="40041" y="12474"/>
                  <a:pt x="39871" y="12644"/>
                  <a:pt x="39664" y="12644"/>
                </a:cubicBezTo>
                <a:close/>
                <a:moveTo>
                  <a:pt x="39664" y="10684"/>
                </a:moveTo>
                <a:cubicBezTo>
                  <a:pt x="39457" y="10684"/>
                  <a:pt x="39287" y="10514"/>
                  <a:pt x="39287" y="10307"/>
                </a:cubicBezTo>
                <a:cubicBezTo>
                  <a:pt x="39287" y="10100"/>
                  <a:pt x="39457" y="9930"/>
                  <a:pt x="39664" y="9930"/>
                </a:cubicBezTo>
                <a:cubicBezTo>
                  <a:pt x="39871" y="9930"/>
                  <a:pt x="40041" y="10100"/>
                  <a:pt x="40041" y="10307"/>
                </a:cubicBezTo>
                <a:cubicBezTo>
                  <a:pt x="40041" y="10514"/>
                  <a:pt x="39871" y="10684"/>
                  <a:pt x="39664" y="10684"/>
                </a:cubicBezTo>
                <a:close/>
                <a:moveTo>
                  <a:pt x="39664" y="8706"/>
                </a:moveTo>
                <a:cubicBezTo>
                  <a:pt x="39457" y="8706"/>
                  <a:pt x="39287" y="8555"/>
                  <a:pt x="39287" y="8348"/>
                </a:cubicBezTo>
                <a:cubicBezTo>
                  <a:pt x="39287" y="8159"/>
                  <a:pt x="39457" y="7989"/>
                  <a:pt x="39664" y="7989"/>
                </a:cubicBezTo>
                <a:cubicBezTo>
                  <a:pt x="39852" y="7989"/>
                  <a:pt x="40022" y="8159"/>
                  <a:pt x="40022" y="8348"/>
                </a:cubicBezTo>
                <a:cubicBezTo>
                  <a:pt x="40022" y="8555"/>
                  <a:pt x="39871" y="8706"/>
                  <a:pt x="39664" y="8706"/>
                </a:cubicBezTo>
                <a:close/>
                <a:moveTo>
                  <a:pt x="39664" y="6746"/>
                </a:moveTo>
                <a:cubicBezTo>
                  <a:pt x="39457" y="6746"/>
                  <a:pt x="39287" y="6595"/>
                  <a:pt x="39287" y="6388"/>
                </a:cubicBezTo>
                <a:cubicBezTo>
                  <a:pt x="39287" y="6181"/>
                  <a:pt x="39457" y="6030"/>
                  <a:pt x="39664" y="6030"/>
                </a:cubicBezTo>
                <a:cubicBezTo>
                  <a:pt x="39852" y="6030"/>
                  <a:pt x="40022" y="6181"/>
                  <a:pt x="40022" y="6388"/>
                </a:cubicBezTo>
                <a:cubicBezTo>
                  <a:pt x="40022" y="6595"/>
                  <a:pt x="39871" y="6746"/>
                  <a:pt x="39664" y="6746"/>
                </a:cubicBezTo>
                <a:close/>
                <a:moveTo>
                  <a:pt x="39664" y="4786"/>
                </a:moveTo>
                <a:cubicBezTo>
                  <a:pt x="39457" y="4786"/>
                  <a:pt x="39287" y="4635"/>
                  <a:pt x="39287" y="4428"/>
                </a:cubicBezTo>
                <a:cubicBezTo>
                  <a:pt x="39287" y="4221"/>
                  <a:pt x="39457" y="4051"/>
                  <a:pt x="39664" y="4051"/>
                </a:cubicBezTo>
                <a:cubicBezTo>
                  <a:pt x="39852" y="4051"/>
                  <a:pt x="40022" y="4221"/>
                  <a:pt x="40022" y="4428"/>
                </a:cubicBezTo>
                <a:cubicBezTo>
                  <a:pt x="40022" y="4635"/>
                  <a:pt x="39871" y="4786"/>
                  <a:pt x="39664" y="4786"/>
                </a:cubicBezTo>
                <a:close/>
                <a:moveTo>
                  <a:pt x="39664" y="2827"/>
                </a:moveTo>
                <a:cubicBezTo>
                  <a:pt x="39457" y="2827"/>
                  <a:pt x="39287" y="2657"/>
                  <a:pt x="39287" y="2469"/>
                </a:cubicBezTo>
                <a:cubicBezTo>
                  <a:pt x="39287" y="2261"/>
                  <a:pt x="39457" y="2111"/>
                  <a:pt x="39664" y="2111"/>
                </a:cubicBezTo>
                <a:cubicBezTo>
                  <a:pt x="39852" y="2111"/>
                  <a:pt x="40022" y="2261"/>
                  <a:pt x="40022" y="2469"/>
                </a:cubicBezTo>
                <a:cubicBezTo>
                  <a:pt x="40022" y="2657"/>
                  <a:pt x="39871" y="2827"/>
                  <a:pt x="39664" y="2827"/>
                </a:cubicBezTo>
                <a:close/>
                <a:moveTo>
                  <a:pt x="39664" y="867"/>
                </a:moveTo>
                <a:cubicBezTo>
                  <a:pt x="39457" y="867"/>
                  <a:pt x="39287" y="697"/>
                  <a:pt x="39287" y="509"/>
                </a:cubicBezTo>
                <a:cubicBezTo>
                  <a:pt x="39287" y="302"/>
                  <a:pt x="39457" y="132"/>
                  <a:pt x="39664" y="132"/>
                </a:cubicBezTo>
                <a:cubicBezTo>
                  <a:pt x="39852" y="132"/>
                  <a:pt x="40022" y="302"/>
                  <a:pt x="40022" y="509"/>
                </a:cubicBezTo>
                <a:cubicBezTo>
                  <a:pt x="40022" y="697"/>
                  <a:pt x="39871" y="867"/>
                  <a:pt x="39664" y="867"/>
                </a:cubicBezTo>
                <a:close/>
                <a:moveTo>
                  <a:pt x="37704" y="59788"/>
                </a:moveTo>
                <a:cubicBezTo>
                  <a:pt x="37441" y="59788"/>
                  <a:pt x="37214" y="59581"/>
                  <a:pt x="37214" y="59298"/>
                </a:cubicBezTo>
                <a:cubicBezTo>
                  <a:pt x="37214" y="59034"/>
                  <a:pt x="37441" y="58827"/>
                  <a:pt x="37704" y="58827"/>
                </a:cubicBezTo>
                <a:cubicBezTo>
                  <a:pt x="37968" y="58827"/>
                  <a:pt x="38194" y="59034"/>
                  <a:pt x="38194" y="59298"/>
                </a:cubicBezTo>
                <a:cubicBezTo>
                  <a:pt x="38194" y="59581"/>
                  <a:pt x="37968" y="59788"/>
                  <a:pt x="37704" y="59788"/>
                </a:cubicBezTo>
                <a:close/>
                <a:moveTo>
                  <a:pt x="37704" y="50988"/>
                </a:moveTo>
                <a:cubicBezTo>
                  <a:pt x="37949" y="50988"/>
                  <a:pt x="38175" y="51196"/>
                  <a:pt x="38175" y="51460"/>
                </a:cubicBezTo>
                <a:cubicBezTo>
                  <a:pt x="38175" y="51723"/>
                  <a:pt x="37949" y="51931"/>
                  <a:pt x="37704" y="51931"/>
                </a:cubicBezTo>
                <a:cubicBezTo>
                  <a:pt x="37441" y="51931"/>
                  <a:pt x="37233" y="51723"/>
                  <a:pt x="37233" y="51460"/>
                </a:cubicBezTo>
                <a:cubicBezTo>
                  <a:pt x="37233" y="51215"/>
                  <a:pt x="37441" y="50988"/>
                  <a:pt x="37704" y="50988"/>
                </a:cubicBezTo>
                <a:close/>
                <a:moveTo>
                  <a:pt x="37704" y="52948"/>
                </a:moveTo>
                <a:cubicBezTo>
                  <a:pt x="37949" y="52948"/>
                  <a:pt x="38175" y="53174"/>
                  <a:pt x="38175" y="53419"/>
                </a:cubicBezTo>
                <a:cubicBezTo>
                  <a:pt x="38175" y="53683"/>
                  <a:pt x="37949" y="53890"/>
                  <a:pt x="37704" y="53890"/>
                </a:cubicBezTo>
                <a:cubicBezTo>
                  <a:pt x="37441" y="53890"/>
                  <a:pt x="37233" y="53683"/>
                  <a:pt x="37233" y="53419"/>
                </a:cubicBezTo>
                <a:cubicBezTo>
                  <a:pt x="37233" y="53174"/>
                  <a:pt x="37441" y="52948"/>
                  <a:pt x="37704" y="52948"/>
                </a:cubicBezTo>
                <a:close/>
                <a:moveTo>
                  <a:pt x="37704" y="56905"/>
                </a:moveTo>
                <a:cubicBezTo>
                  <a:pt x="37949" y="56905"/>
                  <a:pt x="38138" y="57093"/>
                  <a:pt x="38138" y="57338"/>
                </a:cubicBezTo>
                <a:cubicBezTo>
                  <a:pt x="38138" y="57583"/>
                  <a:pt x="37949" y="57791"/>
                  <a:pt x="37704" y="57791"/>
                </a:cubicBezTo>
                <a:cubicBezTo>
                  <a:pt x="37459" y="57791"/>
                  <a:pt x="37252" y="57583"/>
                  <a:pt x="37252" y="57338"/>
                </a:cubicBezTo>
                <a:cubicBezTo>
                  <a:pt x="37252" y="57093"/>
                  <a:pt x="37459" y="56905"/>
                  <a:pt x="37704" y="56905"/>
                </a:cubicBezTo>
                <a:close/>
                <a:moveTo>
                  <a:pt x="37704" y="54945"/>
                </a:moveTo>
                <a:cubicBezTo>
                  <a:pt x="37949" y="54945"/>
                  <a:pt x="38138" y="55153"/>
                  <a:pt x="38138" y="55379"/>
                </a:cubicBezTo>
                <a:cubicBezTo>
                  <a:pt x="38138" y="55624"/>
                  <a:pt x="37949" y="55831"/>
                  <a:pt x="37704" y="55831"/>
                </a:cubicBezTo>
                <a:cubicBezTo>
                  <a:pt x="37459" y="55831"/>
                  <a:pt x="37252" y="55624"/>
                  <a:pt x="37252" y="55379"/>
                </a:cubicBezTo>
                <a:cubicBezTo>
                  <a:pt x="37252" y="55134"/>
                  <a:pt x="37459" y="54945"/>
                  <a:pt x="37704" y="54945"/>
                </a:cubicBezTo>
                <a:close/>
                <a:moveTo>
                  <a:pt x="37704" y="49971"/>
                </a:moveTo>
                <a:cubicBezTo>
                  <a:pt x="37441" y="49971"/>
                  <a:pt x="37233" y="49764"/>
                  <a:pt x="37233" y="49500"/>
                </a:cubicBezTo>
                <a:cubicBezTo>
                  <a:pt x="37233" y="49236"/>
                  <a:pt x="37441" y="49029"/>
                  <a:pt x="37704" y="49029"/>
                </a:cubicBezTo>
                <a:cubicBezTo>
                  <a:pt x="37968" y="49029"/>
                  <a:pt x="38175" y="49236"/>
                  <a:pt x="38175" y="49500"/>
                </a:cubicBezTo>
                <a:cubicBezTo>
                  <a:pt x="38175" y="49764"/>
                  <a:pt x="37968" y="49971"/>
                  <a:pt x="37704" y="49971"/>
                </a:cubicBezTo>
                <a:close/>
                <a:moveTo>
                  <a:pt x="37704" y="47992"/>
                </a:moveTo>
                <a:cubicBezTo>
                  <a:pt x="37459" y="47992"/>
                  <a:pt x="37271" y="47785"/>
                  <a:pt x="37271" y="47540"/>
                </a:cubicBezTo>
                <a:cubicBezTo>
                  <a:pt x="37271" y="47295"/>
                  <a:pt x="37459" y="47107"/>
                  <a:pt x="37704" y="47107"/>
                </a:cubicBezTo>
                <a:cubicBezTo>
                  <a:pt x="37949" y="47107"/>
                  <a:pt x="38138" y="47295"/>
                  <a:pt x="38138" y="47540"/>
                </a:cubicBezTo>
                <a:cubicBezTo>
                  <a:pt x="38138" y="47785"/>
                  <a:pt x="37949" y="47992"/>
                  <a:pt x="37704" y="47992"/>
                </a:cubicBezTo>
                <a:close/>
                <a:moveTo>
                  <a:pt x="37704" y="46014"/>
                </a:moveTo>
                <a:cubicBezTo>
                  <a:pt x="37459" y="46014"/>
                  <a:pt x="37271" y="45826"/>
                  <a:pt x="37271" y="45581"/>
                </a:cubicBezTo>
                <a:cubicBezTo>
                  <a:pt x="37271" y="45354"/>
                  <a:pt x="37459" y="45147"/>
                  <a:pt x="37704" y="45147"/>
                </a:cubicBezTo>
                <a:cubicBezTo>
                  <a:pt x="37930" y="45147"/>
                  <a:pt x="38138" y="45354"/>
                  <a:pt x="38138" y="45581"/>
                </a:cubicBezTo>
                <a:cubicBezTo>
                  <a:pt x="38138" y="45826"/>
                  <a:pt x="37930" y="46014"/>
                  <a:pt x="37704" y="46014"/>
                </a:cubicBezTo>
                <a:close/>
                <a:moveTo>
                  <a:pt x="37704" y="33408"/>
                </a:moveTo>
                <a:cubicBezTo>
                  <a:pt x="37930" y="33408"/>
                  <a:pt x="38119" y="33597"/>
                  <a:pt x="38119" y="33823"/>
                </a:cubicBezTo>
                <a:cubicBezTo>
                  <a:pt x="38119" y="34049"/>
                  <a:pt x="37930" y="34237"/>
                  <a:pt x="37704" y="34237"/>
                </a:cubicBezTo>
                <a:cubicBezTo>
                  <a:pt x="37478" y="34237"/>
                  <a:pt x="37290" y="34049"/>
                  <a:pt x="37290" y="33823"/>
                </a:cubicBezTo>
                <a:cubicBezTo>
                  <a:pt x="37290" y="33597"/>
                  <a:pt x="37478" y="33408"/>
                  <a:pt x="37704" y="33408"/>
                </a:cubicBezTo>
                <a:close/>
                <a:moveTo>
                  <a:pt x="37704" y="35368"/>
                </a:moveTo>
                <a:cubicBezTo>
                  <a:pt x="37930" y="35368"/>
                  <a:pt x="38119" y="35556"/>
                  <a:pt x="38119" y="35782"/>
                </a:cubicBezTo>
                <a:cubicBezTo>
                  <a:pt x="38119" y="36027"/>
                  <a:pt x="37930" y="36216"/>
                  <a:pt x="37704" y="36216"/>
                </a:cubicBezTo>
                <a:cubicBezTo>
                  <a:pt x="37478" y="36216"/>
                  <a:pt x="37290" y="36027"/>
                  <a:pt x="37290" y="35782"/>
                </a:cubicBezTo>
                <a:cubicBezTo>
                  <a:pt x="37290" y="35556"/>
                  <a:pt x="37478" y="35368"/>
                  <a:pt x="37704" y="35368"/>
                </a:cubicBezTo>
                <a:close/>
                <a:moveTo>
                  <a:pt x="37704" y="44054"/>
                </a:moveTo>
                <a:cubicBezTo>
                  <a:pt x="37478" y="44054"/>
                  <a:pt x="37290" y="43866"/>
                  <a:pt x="37290" y="43621"/>
                </a:cubicBezTo>
                <a:cubicBezTo>
                  <a:pt x="37290" y="43395"/>
                  <a:pt x="37478" y="43206"/>
                  <a:pt x="37704" y="43206"/>
                </a:cubicBezTo>
                <a:cubicBezTo>
                  <a:pt x="37930" y="43206"/>
                  <a:pt x="38119" y="43395"/>
                  <a:pt x="38119" y="43621"/>
                </a:cubicBezTo>
                <a:cubicBezTo>
                  <a:pt x="38119" y="43866"/>
                  <a:pt x="37930" y="44054"/>
                  <a:pt x="37704" y="44054"/>
                </a:cubicBezTo>
                <a:close/>
                <a:moveTo>
                  <a:pt x="37704" y="42076"/>
                </a:moveTo>
                <a:cubicBezTo>
                  <a:pt x="37478" y="42076"/>
                  <a:pt x="37290" y="41887"/>
                  <a:pt x="37290" y="41661"/>
                </a:cubicBezTo>
                <a:cubicBezTo>
                  <a:pt x="37290" y="41454"/>
                  <a:pt x="37478" y="41266"/>
                  <a:pt x="37704" y="41266"/>
                </a:cubicBezTo>
                <a:cubicBezTo>
                  <a:pt x="37930" y="41266"/>
                  <a:pt x="38100" y="41454"/>
                  <a:pt x="38100" y="41661"/>
                </a:cubicBezTo>
                <a:cubicBezTo>
                  <a:pt x="38100" y="41887"/>
                  <a:pt x="37930" y="42076"/>
                  <a:pt x="37704" y="42076"/>
                </a:cubicBezTo>
                <a:close/>
                <a:moveTo>
                  <a:pt x="37704" y="38138"/>
                </a:moveTo>
                <a:cubicBezTo>
                  <a:pt x="37478" y="38138"/>
                  <a:pt x="37290" y="37968"/>
                  <a:pt x="37290" y="37742"/>
                </a:cubicBezTo>
                <a:cubicBezTo>
                  <a:pt x="37290" y="37535"/>
                  <a:pt x="37478" y="37346"/>
                  <a:pt x="37704" y="37346"/>
                </a:cubicBezTo>
                <a:cubicBezTo>
                  <a:pt x="37930" y="37346"/>
                  <a:pt x="38100" y="37535"/>
                  <a:pt x="38100" y="37742"/>
                </a:cubicBezTo>
                <a:cubicBezTo>
                  <a:pt x="38100" y="37968"/>
                  <a:pt x="37930" y="38138"/>
                  <a:pt x="37704" y="38138"/>
                </a:cubicBezTo>
                <a:close/>
                <a:moveTo>
                  <a:pt x="37704" y="40116"/>
                </a:moveTo>
                <a:cubicBezTo>
                  <a:pt x="37478" y="40116"/>
                  <a:pt x="37290" y="39928"/>
                  <a:pt x="37290" y="39702"/>
                </a:cubicBezTo>
                <a:cubicBezTo>
                  <a:pt x="37290" y="39494"/>
                  <a:pt x="37478" y="39306"/>
                  <a:pt x="37704" y="39306"/>
                </a:cubicBezTo>
                <a:cubicBezTo>
                  <a:pt x="37930" y="39306"/>
                  <a:pt x="38100" y="39494"/>
                  <a:pt x="38100" y="39702"/>
                </a:cubicBezTo>
                <a:cubicBezTo>
                  <a:pt x="38100" y="39928"/>
                  <a:pt x="37930" y="40116"/>
                  <a:pt x="37704" y="40116"/>
                </a:cubicBezTo>
                <a:close/>
                <a:moveTo>
                  <a:pt x="37704" y="32297"/>
                </a:moveTo>
                <a:cubicBezTo>
                  <a:pt x="37459" y="32297"/>
                  <a:pt x="37271" y="32108"/>
                  <a:pt x="37271" y="31863"/>
                </a:cubicBezTo>
                <a:cubicBezTo>
                  <a:pt x="37271" y="31618"/>
                  <a:pt x="37459" y="31430"/>
                  <a:pt x="37704" y="31430"/>
                </a:cubicBezTo>
                <a:cubicBezTo>
                  <a:pt x="37930" y="31430"/>
                  <a:pt x="38138" y="31618"/>
                  <a:pt x="38138" y="31863"/>
                </a:cubicBezTo>
                <a:cubicBezTo>
                  <a:pt x="38138" y="32108"/>
                  <a:pt x="37930" y="32297"/>
                  <a:pt x="37704" y="32297"/>
                </a:cubicBezTo>
                <a:close/>
                <a:moveTo>
                  <a:pt x="37704" y="30337"/>
                </a:moveTo>
                <a:cubicBezTo>
                  <a:pt x="37459" y="30337"/>
                  <a:pt x="37271" y="30148"/>
                  <a:pt x="37271" y="29904"/>
                </a:cubicBezTo>
                <a:cubicBezTo>
                  <a:pt x="37271" y="29659"/>
                  <a:pt x="37459" y="29470"/>
                  <a:pt x="37704" y="29470"/>
                </a:cubicBezTo>
                <a:cubicBezTo>
                  <a:pt x="37930" y="29470"/>
                  <a:pt x="38138" y="29659"/>
                  <a:pt x="38138" y="29904"/>
                </a:cubicBezTo>
                <a:cubicBezTo>
                  <a:pt x="38138" y="30148"/>
                  <a:pt x="37930" y="30337"/>
                  <a:pt x="37704" y="30337"/>
                </a:cubicBezTo>
                <a:close/>
                <a:moveTo>
                  <a:pt x="37704" y="28358"/>
                </a:moveTo>
                <a:cubicBezTo>
                  <a:pt x="37478" y="28358"/>
                  <a:pt x="37290" y="28170"/>
                  <a:pt x="37290" y="27944"/>
                </a:cubicBezTo>
                <a:cubicBezTo>
                  <a:pt x="37290" y="27718"/>
                  <a:pt x="37478" y="27548"/>
                  <a:pt x="37704" y="27548"/>
                </a:cubicBezTo>
                <a:cubicBezTo>
                  <a:pt x="37930" y="27548"/>
                  <a:pt x="38100" y="27718"/>
                  <a:pt x="38100" y="27944"/>
                </a:cubicBezTo>
                <a:cubicBezTo>
                  <a:pt x="38100" y="28170"/>
                  <a:pt x="37930" y="28358"/>
                  <a:pt x="37704" y="28358"/>
                </a:cubicBezTo>
                <a:close/>
                <a:moveTo>
                  <a:pt x="38081" y="25984"/>
                </a:moveTo>
                <a:cubicBezTo>
                  <a:pt x="38081" y="26210"/>
                  <a:pt x="37912" y="26380"/>
                  <a:pt x="37704" y="26380"/>
                </a:cubicBezTo>
                <a:cubicBezTo>
                  <a:pt x="37497" y="26380"/>
                  <a:pt x="37327" y="26210"/>
                  <a:pt x="37327" y="25984"/>
                </a:cubicBezTo>
                <a:cubicBezTo>
                  <a:pt x="37327" y="25777"/>
                  <a:pt x="37497" y="25607"/>
                  <a:pt x="37704" y="25607"/>
                </a:cubicBezTo>
                <a:cubicBezTo>
                  <a:pt x="37912" y="25607"/>
                  <a:pt x="38081" y="25777"/>
                  <a:pt x="38081" y="25984"/>
                </a:cubicBezTo>
                <a:close/>
                <a:moveTo>
                  <a:pt x="37704" y="24420"/>
                </a:moveTo>
                <a:cubicBezTo>
                  <a:pt x="37478" y="24420"/>
                  <a:pt x="37309" y="24251"/>
                  <a:pt x="37309" y="24025"/>
                </a:cubicBezTo>
                <a:cubicBezTo>
                  <a:pt x="37309" y="23817"/>
                  <a:pt x="37478" y="23629"/>
                  <a:pt x="37704" y="23629"/>
                </a:cubicBezTo>
                <a:cubicBezTo>
                  <a:pt x="37930" y="23629"/>
                  <a:pt x="38100" y="23817"/>
                  <a:pt x="38100" y="24025"/>
                </a:cubicBezTo>
                <a:cubicBezTo>
                  <a:pt x="38100" y="24251"/>
                  <a:pt x="37930" y="24420"/>
                  <a:pt x="37704" y="24420"/>
                </a:cubicBezTo>
                <a:close/>
                <a:moveTo>
                  <a:pt x="37704" y="22461"/>
                </a:moveTo>
                <a:cubicBezTo>
                  <a:pt x="37478" y="22461"/>
                  <a:pt x="37309" y="22291"/>
                  <a:pt x="37309" y="22065"/>
                </a:cubicBezTo>
                <a:cubicBezTo>
                  <a:pt x="37309" y="21858"/>
                  <a:pt x="37478" y="21669"/>
                  <a:pt x="37704" y="21669"/>
                </a:cubicBezTo>
                <a:cubicBezTo>
                  <a:pt x="37930" y="21669"/>
                  <a:pt x="38100" y="21858"/>
                  <a:pt x="38100" y="22065"/>
                </a:cubicBezTo>
                <a:cubicBezTo>
                  <a:pt x="38100" y="22291"/>
                  <a:pt x="37930" y="22461"/>
                  <a:pt x="37704" y="22461"/>
                </a:cubicBezTo>
                <a:close/>
                <a:moveTo>
                  <a:pt x="37704" y="20501"/>
                </a:moveTo>
                <a:cubicBezTo>
                  <a:pt x="37478" y="20501"/>
                  <a:pt x="37309" y="20331"/>
                  <a:pt x="37309" y="20105"/>
                </a:cubicBezTo>
                <a:cubicBezTo>
                  <a:pt x="37309" y="19898"/>
                  <a:pt x="37478" y="19710"/>
                  <a:pt x="37704" y="19710"/>
                </a:cubicBezTo>
                <a:cubicBezTo>
                  <a:pt x="37930" y="19710"/>
                  <a:pt x="38100" y="19898"/>
                  <a:pt x="38100" y="20105"/>
                </a:cubicBezTo>
                <a:cubicBezTo>
                  <a:pt x="38100" y="20331"/>
                  <a:pt x="37930" y="20501"/>
                  <a:pt x="37704" y="20501"/>
                </a:cubicBezTo>
                <a:close/>
                <a:moveTo>
                  <a:pt x="37704" y="18541"/>
                </a:moveTo>
                <a:cubicBezTo>
                  <a:pt x="37478" y="18541"/>
                  <a:pt x="37309" y="18372"/>
                  <a:pt x="37309" y="18146"/>
                </a:cubicBezTo>
                <a:cubicBezTo>
                  <a:pt x="37309" y="17920"/>
                  <a:pt x="37478" y="17750"/>
                  <a:pt x="37704" y="17750"/>
                </a:cubicBezTo>
                <a:cubicBezTo>
                  <a:pt x="37930" y="17750"/>
                  <a:pt x="38100" y="17920"/>
                  <a:pt x="38100" y="18146"/>
                </a:cubicBezTo>
                <a:cubicBezTo>
                  <a:pt x="38100" y="18372"/>
                  <a:pt x="37930" y="18541"/>
                  <a:pt x="37704" y="18541"/>
                </a:cubicBezTo>
                <a:close/>
                <a:moveTo>
                  <a:pt x="37704" y="16544"/>
                </a:moveTo>
                <a:cubicBezTo>
                  <a:pt x="37497" y="16544"/>
                  <a:pt x="37327" y="16393"/>
                  <a:pt x="37327" y="16186"/>
                </a:cubicBezTo>
                <a:cubicBezTo>
                  <a:pt x="37327" y="15979"/>
                  <a:pt x="37497" y="15809"/>
                  <a:pt x="37704" y="15809"/>
                </a:cubicBezTo>
                <a:cubicBezTo>
                  <a:pt x="37912" y="15809"/>
                  <a:pt x="38081" y="15979"/>
                  <a:pt x="38081" y="16186"/>
                </a:cubicBezTo>
                <a:cubicBezTo>
                  <a:pt x="38081" y="16393"/>
                  <a:pt x="37912" y="16544"/>
                  <a:pt x="37704" y="16544"/>
                </a:cubicBezTo>
                <a:close/>
                <a:moveTo>
                  <a:pt x="37704" y="14603"/>
                </a:moveTo>
                <a:cubicBezTo>
                  <a:pt x="37497" y="14603"/>
                  <a:pt x="37327" y="14434"/>
                  <a:pt x="37327" y="14226"/>
                </a:cubicBezTo>
                <a:cubicBezTo>
                  <a:pt x="37327" y="14019"/>
                  <a:pt x="37497" y="13850"/>
                  <a:pt x="37704" y="13850"/>
                </a:cubicBezTo>
                <a:cubicBezTo>
                  <a:pt x="37912" y="13850"/>
                  <a:pt x="38081" y="14019"/>
                  <a:pt x="38081" y="14226"/>
                </a:cubicBezTo>
                <a:cubicBezTo>
                  <a:pt x="38081" y="14434"/>
                  <a:pt x="37912" y="14603"/>
                  <a:pt x="37704" y="14603"/>
                </a:cubicBezTo>
                <a:close/>
                <a:moveTo>
                  <a:pt x="37704" y="12644"/>
                </a:moveTo>
                <a:cubicBezTo>
                  <a:pt x="37497" y="12644"/>
                  <a:pt x="37327" y="12474"/>
                  <a:pt x="37327" y="12267"/>
                </a:cubicBezTo>
                <a:cubicBezTo>
                  <a:pt x="37327" y="12060"/>
                  <a:pt x="37497" y="11890"/>
                  <a:pt x="37704" y="11890"/>
                </a:cubicBezTo>
                <a:cubicBezTo>
                  <a:pt x="37912" y="11890"/>
                  <a:pt x="38081" y="12060"/>
                  <a:pt x="38081" y="12267"/>
                </a:cubicBezTo>
                <a:cubicBezTo>
                  <a:pt x="38081" y="12474"/>
                  <a:pt x="37912" y="12644"/>
                  <a:pt x="37704" y="12644"/>
                </a:cubicBezTo>
                <a:close/>
                <a:moveTo>
                  <a:pt x="37704" y="10665"/>
                </a:moveTo>
                <a:cubicBezTo>
                  <a:pt x="37497" y="10665"/>
                  <a:pt x="37327" y="10514"/>
                  <a:pt x="37327" y="10307"/>
                </a:cubicBezTo>
                <a:cubicBezTo>
                  <a:pt x="37327" y="10100"/>
                  <a:pt x="37497" y="9930"/>
                  <a:pt x="37704" y="9930"/>
                </a:cubicBezTo>
                <a:cubicBezTo>
                  <a:pt x="37912" y="9930"/>
                  <a:pt x="38081" y="10100"/>
                  <a:pt x="38081" y="10307"/>
                </a:cubicBezTo>
                <a:cubicBezTo>
                  <a:pt x="38081" y="10514"/>
                  <a:pt x="37912" y="10665"/>
                  <a:pt x="37704" y="10665"/>
                </a:cubicBezTo>
                <a:close/>
                <a:moveTo>
                  <a:pt x="37704" y="8724"/>
                </a:moveTo>
                <a:cubicBezTo>
                  <a:pt x="37497" y="8724"/>
                  <a:pt x="37327" y="8555"/>
                  <a:pt x="37327" y="8348"/>
                </a:cubicBezTo>
                <a:cubicBezTo>
                  <a:pt x="37327" y="8140"/>
                  <a:pt x="37497" y="7971"/>
                  <a:pt x="37704" y="7971"/>
                </a:cubicBezTo>
                <a:cubicBezTo>
                  <a:pt x="37912" y="7971"/>
                  <a:pt x="38081" y="8140"/>
                  <a:pt x="38081" y="8348"/>
                </a:cubicBezTo>
                <a:cubicBezTo>
                  <a:pt x="38081" y="8555"/>
                  <a:pt x="37912" y="8724"/>
                  <a:pt x="37704" y="8724"/>
                </a:cubicBezTo>
                <a:close/>
                <a:moveTo>
                  <a:pt x="37704" y="6765"/>
                </a:moveTo>
                <a:cubicBezTo>
                  <a:pt x="37497" y="6765"/>
                  <a:pt x="37327" y="6595"/>
                  <a:pt x="37327" y="6388"/>
                </a:cubicBezTo>
                <a:cubicBezTo>
                  <a:pt x="37327" y="6181"/>
                  <a:pt x="37497" y="6011"/>
                  <a:pt x="37704" y="6011"/>
                </a:cubicBezTo>
                <a:cubicBezTo>
                  <a:pt x="37912" y="6011"/>
                  <a:pt x="38081" y="6181"/>
                  <a:pt x="38081" y="6388"/>
                </a:cubicBezTo>
                <a:cubicBezTo>
                  <a:pt x="38081" y="6595"/>
                  <a:pt x="37912" y="6765"/>
                  <a:pt x="37704" y="6765"/>
                </a:cubicBezTo>
                <a:close/>
                <a:moveTo>
                  <a:pt x="37704" y="4786"/>
                </a:moveTo>
                <a:cubicBezTo>
                  <a:pt x="37497" y="4786"/>
                  <a:pt x="37327" y="4617"/>
                  <a:pt x="37327" y="4428"/>
                </a:cubicBezTo>
                <a:cubicBezTo>
                  <a:pt x="37327" y="4221"/>
                  <a:pt x="37497" y="4051"/>
                  <a:pt x="37704" y="4051"/>
                </a:cubicBezTo>
                <a:cubicBezTo>
                  <a:pt x="37912" y="4051"/>
                  <a:pt x="38062" y="4221"/>
                  <a:pt x="38062" y="4428"/>
                </a:cubicBezTo>
                <a:cubicBezTo>
                  <a:pt x="38062" y="4617"/>
                  <a:pt x="37912" y="4786"/>
                  <a:pt x="37704" y="4786"/>
                </a:cubicBezTo>
                <a:close/>
                <a:moveTo>
                  <a:pt x="37704" y="2827"/>
                </a:moveTo>
                <a:cubicBezTo>
                  <a:pt x="37497" y="2827"/>
                  <a:pt x="37327" y="2657"/>
                  <a:pt x="37327" y="2469"/>
                </a:cubicBezTo>
                <a:cubicBezTo>
                  <a:pt x="37327" y="2261"/>
                  <a:pt x="37497" y="2092"/>
                  <a:pt x="37704" y="2092"/>
                </a:cubicBezTo>
                <a:cubicBezTo>
                  <a:pt x="37912" y="2092"/>
                  <a:pt x="38062" y="2261"/>
                  <a:pt x="38062" y="2469"/>
                </a:cubicBezTo>
                <a:cubicBezTo>
                  <a:pt x="38062" y="2657"/>
                  <a:pt x="37912" y="2827"/>
                  <a:pt x="37704" y="2827"/>
                </a:cubicBezTo>
                <a:close/>
                <a:moveTo>
                  <a:pt x="37704" y="867"/>
                </a:moveTo>
                <a:cubicBezTo>
                  <a:pt x="37497" y="867"/>
                  <a:pt x="37327" y="697"/>
                  <a:pt x="37327" y="509"/>
                </a:cubicBezTo>
                <a:cubicBezTo>
                  <a:pt x="37327" y="302"/>
                  <a:pt x="37497" y="132"/>
                  <a:pt x="37704" y="132"/>
                </a:cubicBezTo>
                <a:cubicBezTo>
                  <a:pt x="37912" y="132"/>
                  <a:pt x="38062" y="302"/>
                  <a:pt x="38062" y="509"/>
                </a:cubicBezTo>
                <a:cubicBezTo>
                  <a:pt x="38062" y="697"/>
                  <a:pt x="37912" y="867"/>
                  <a:pt x="37704" y="867"/>
                </a:cubicBezTo>
                <a:close/>
                <a:moveTo>
                  <a:pt x="35745" y="53871"/>
                </a:moveTo>
                <a:cubicBezTo>
                  <a:pt x="35481" y="53871"/>
                  <a:pt x="35274" y="53664"/>
                  <a:pt x="35274" y="53419"/>
                </a:cubicBezTo>
                <a:cubicBezTo>
                  <a:pt x="35274" y="53155"/>
                  <a:pt x="35481" y="52967"/>
                  <a:pt x="35745" y="52967"/>
                </a:cubicBezTo>
                <a:cubicBezTo>
                  <a:pt x="35990" y="52967"/>
                  <a:pt x="36197" y="53155"/>
                  <a:pt x="36197" y="53419"/>
                </a:cubicBezTo>
                <a:cubicBezTo>
                  <a:pt x="36197" y="53664"/>
                  <a:pt x="35990" y="53871"/>
                  <a:pt x="35745" y="53871"/>
                </a:cubicBezTo>
                <a:close/>
                <a:moveTo>
                  <a:pt x="35745" y="51893"/>
                </a:moveTo>
                <a:cubicBezTo>
                  <a:pt x="35500" y="51893"/>
                  <a:pt x="35292" y="51704"/>
                  <a:pt x="35292" y="51460"/>
                </a:cubicBezTo>
                <a:cubicBezTo>
                  <a:pt x="35292" y="51233"/>
                  <a:pt x="35500" y="51026"/>
                  <a:pt x="35745" y="51026"/>
                </a:cubicBezTo>
                <a:cubicBezTo>
                  <a:pt x="35990" y="51026"/>
                  <a:pt x="36178" y="51233"/>
                  <a:pt x="36178" y="51460"/>
                </a:cubicBezTo>
                <a:cubicBezTo>
                  <a:pt x="36178" y="51704"/>
                  <a:pt x="35990" y="51893"/>
                  <a:pt x="35745" y="51893"/>
                </a:cubicBezTo>
                <a:close/>
                <a:moveTo>
                  <a:pt x="35745" y="49933"/>
                </a:moveTo>
                <a:cubicBezTo>
                  <a:pt x="35500" y="49933"/>
                  <a:pt x="35292" y="49745"/>
                  <a:pt x="35292" y="49500"/>
                </a:cubicBezTo>
                <a:cubicBezTo>
                  <a:pt x="35292" y="49255"/>
                  <a:pt x="35500" y="49066"/>
                  <a:pt x="35745" y="49066"/>
                </a:cubicBezTo>
                <a:cubicBezTo>
                  <a:pt x="35990" y="49066"/>
                  <a:pt x="36178" y="49255"/>
                  <a:pt x="36178" y="49500"/>
                </a:cubicBezTo>
                <a:cubicBezTo>
                  <a:pt x="36178" y="49745"/>
                  <a:pt x="35990" y="49933"/>
                  <a:pt x="35745" y="49933"/>
                </a:cubicBezTo>
                <a:close/>
                <a:moveTo>
                  <a:pt x="35745" y="47974"/>
                </a:moveTo>
                <a:cubicBezTo>
                  <a:pt x="35500" y="47974"/>
                  <a:pt x="35292" y="47785"/>
                  <a:pt x="35292" y="47540"/>
                </a:cubicBezTo>
                <a:cubicBezTo>
                  <a:pt x="35292" y="47295"/>
                  <a:pt x="35500" y="47088"/>
                  <a:pt x="35745" y="47088"/>
                </a:cubicBezTo>
                <a:cubicBezTo>
                  <a:pt x="35990" y="47088"/>
                  <a:pt x="36178" y="47295"/>
                  <a:pt x="36178" y="47540"/>
                </a:cubicBezTo>
                <a:cubicBezTo>
                  <a:pt x="36178" y="47785"/>
                  <a:pt x="35990" y="47974"/>
                  <a:pt x="35745" y="47974"/>
                </a:cubicBezTo>
                <a:close/>
                <a:moveTo>
                  <a:pt x="35745" y="45995"/>
                </a:moveTo>
                <a:cubicBezTo>
                  <a:pt x="35519" y="45995"/>
                  <a:pt x="35311" y="45807"/>
                  <a:pt x="35311" y="45581"/>
                </a:cubicBezTo>
                <a:cubicBezTo>
                  <a:pt x="35311" y="45336"/>
                  <a:pt x="35519" y="45147"/>
                  <a:pt x="35745" y="45147"/>
                </a:cubicBezTo>
                <a:cubicBezTo>
                  <a:pt x="35990" y="45147"/>
                  <a:pt x="36178" y="45336"/>
                  <a:pt x="36178" y="45581"/>
                </a:cubicBezTo>
                <a:cubicBezTo>
                  <a:pt x="36178" y="45807"/>
                  <a:pt x="35990" y="45995"/>
                  <a:pt x="35745" y="45995"/>
                </a:cubicBezTo>
                <a:close/>
                <a:moveTo>
                  <a:pt x="35745" y="33408"/>
                </a:moveTo>
                <a:cubicBezTo>
                  <a:pt x="35971" y="33408"/>
                  <a:pt x="36159" y="33578"/>
                  <a:pt x="36159" y="33823"/>
                </a:cubicBezTo>
                <a:cubicBezTo>
                  <a:pt x="36159" y="34049"/>
                  <a:pt x="35971" y="34237"/>
                  <a:pt x="35745" y="34237"/>
                </a:cubicBezTo>
                <a:cubicBezTo>
                  <a:pt x="35519" y="34237"/>
                  <a:pt x="35330" y="34049"/>
                  <a:pt x="35330" y="33823"/>
                </a:cubicBezTo>
                <a:cubicBezTo>
                  <a:pt x="35330" y="33578"/>
                  <a:pt x="35519" y="33408"/>
                  <a:pt x="35745" y="33408"/>
                </a:cubicBezTo>
                <a:close/>
                <a:moveTo>
                  <a:pt x="35745" y="35349"/>
                </a:moveTo>
                <a:cubicBezTo>
                  <a:pt x="35971" y="35349"/>
                  <a:pt x="36159" y="35556"/>
                  <a:pt x="36159" y="35782"/>
                </a:cubicBezTo>
                <a:cubicBezTo>
                  <a:pt x="36159" y="36009"/>
                  <a:pt x="35971" y="36197"/>
                  <a:pt x="35745" y="36197"/>
                </a:cubicBezTo>
                <a:cubicBezTo>
                  <a:pt x="35519" y="36197"/>
                  <a:pt x="35330" y="36009"/>
                  <a:pt x="35330" y="35782"/>
                </a:cubicBezTo>
                <a:cubicBezTo>
                  <a:pt x="35330" y="35556"/>
                  <a:pt x="35519" y="35349"/>
                  <a:pt x="35745" y="35349"/>
                </a:cubicBezTo>
                <a:close/>
                <a:moveTo>
                  <a:pt x="35745" y="44036"/>
                </a:moveTo>
                <a:cubicBezTo>
                  <a:pt x="35519" y="44036"/>
                  <a:pt x="35330" y="43847"/>
                  <a:pt x="35330" y="43621"/>
                </a:cubicBezTo>
                <a:cubicBezTo>
                  <a:pt x="35330" y="43395"/>
                  <a:pt x="35519" y="43206"/>
                  <a:pt x="35745" y="43206"/>
                </a:cubicBezTo>
                <a:cubicBezTo>
                  <a:pt x="35971" y="43206"/>
                  <a:pt x="36159" y="43395"/>
                  <a:pt x="36159" y="43621"/>
                </a:cubicBezTo>
                <a:cubicBezTo>
                  <a:pt x="36159" y="43847"/>
                  <a:pt x="35971" y="44036"/>
                  <a:pt x="35745" y="44036"/>
                </a:cubicBezTo>
                <a:close/>
                <a:moveTo>
                  <a:pt x="35745" y="42057"/>
                </a:moveTo>
                <a:cubicBezTo>
                  <a:pt x="35519" y="42057"/>
                  <a:pt x="35330" y="41887"/>
                  <a:pt x="35330" y="41661"/>
                </a:cubicBezTo>
                <a:cubicBezTo>
                  <a:pt x="35330" y="41435"/>
                  <a:pt x="35519" y="41266"/>
                  <a:pt x="35745" y="41266"/>
                </a:cubicBezTo>
                <a:cubicBezTo>
                  <a:pt x="35971" y="41266"/>
                  <a:pt x="36140" y="41435"/>
                  <a:pt x="36140" y="41661"/>
                </a:cubicBezTo>
                <a:cubicBezTo>
                  <a:pt x="36140" y="41887"/>
                  <a:pt x="35952" y="42057"/>
                  <a:pt x="35745" y="42057"/>
                </a:cubicBezTo>
                <a:close/>
                <a:moveTo>
                  <a:pt x="35745" y="38138"/>
                </a:moveTo>
                <a:cubicBezTo>
                  <a:pt x="35519" y="38138"/>
                  <a:pt x="35330" y="37968"/>
                  <a:pt x="35330" y="37742"/>
                </a:cubicBezTo>
                <a:cubicBezTo>
                  <a:pt x="35330" y="37516"/>
                  <a:pt x="35519" y="37346"/>
                  <a:pt x="35745" y="37346"/>
                </a:cubicBezTo>
                <a:cubicBezTo>
                  <a:pt x="35971" y="37346"/>
                  <a:pt x="36140" y="37516"/>
                  <a:pt x="36140" y="37742"/>
                </a:cubicBezTo>
                <a:cubicBezTo>
                  <a:pt x="36140" y="37968"/>
                  <a:pt x="35952" y="38138"/>
                  <a:pt x="35745" y="38138"/>
                </a:cubicBezTo>
                <a:close/>
                <a:moveTo>
                  <a:pt x="35745" y="40116"/>
                </a:moveTo>
                <a:cubicBezTo>
                  <a:pt x="35519" y="40116"/>
                  <a:pt x="35330" y="39928"/>
                  <a:pt x="35330" y="39702"/>
                </a:cubicBezTo>
                <a:cubicBezTo>
                  <a:pt x="35330" y="39476"/>
                  <a:pt x="35519" y="39306"/>
                  <a:pt x="35745" y="39306"/>
                </a:cubicBezTo>
                <a:cubicBezTo>
                  <a:pt x="35971" y="39306"/>
                  <a:pt x="36140" y="39476"/>
                  <a:pt x="36140" y="39702"/>
                </a:cubicBezTo>
                <a:cubicBezTo>
                  <a:pt x="36140" y="39928"/>
                  <a:pt x="35952" y="40116"/>
                  <a:pt x="35745" y="40116"/>
                </a:cubicBezTo>
                <a:close/>
                <a:moveTo>
                  <a:pt x="35745" y="32297"/>
                </a:moveTo>
                <a:cubicBezTo>
                  <a:pt x="35519" y="32297"/>
                  <a:pt x="35311" y="32089"/>
                  <a:pt x="35311" y="31863"/>
                </a:cubicBezTo>
                <a:cubicBezTo>
                  <a:pt x="35311" y="31618"/>
                  <a:pt x="35519" y="31430"/>
                  <a:pt x="35745" y="31430"/>
                </a:cubicBezTo>
                <a:cubicBezTo>
                  <a:pt x="35990" y="31430"/>
                  <a:pt x="36178" y="31618"/>
                  <a:pt x="36178" y="31863"/>
                </a:cubicBezTo>
                <a:cubicBezTo>
                  <a:pt x="36178" y="32089"/>
                  <a:pt x="35990" y="32297"/>
                  <a:pt x="35745" y="32297"/>
                </a:cubicBezTo>
                <a:close/>
                <a:moveTo>
                  <a:pt x="35745" y="30337"/>
                </a:moveTo>
                <a:cubicBezTo>
                  <a:pt x="35519" y="30337"/>
                  <a:pt x="35311" y="30130"/>
                  <a:pt x="35311" y="29904"/>
                </a:cubicBezTo>
                <a:cubicBezTo>
                  <a:pt x="35311" y="29659"/>
                  <a:pt x="35519" y="29470"/>
                  <a:pt x="35745" y="29470"/>
                </a:cubicBezTo>
                <a:cubicBezTo>
                  <a:pt x="35990" y="29470"/>
                  <a:pt x="36178" y="29659"/>
                  <a:pt x="36178" y="29904"/>
                </a:cubicBezTo>
                <a:cubicBezTo>
                  <a:pt x="36178" y="30130"/>
                  <a:pt x="35990" y="30337"/>
                  <a:pt x="35745" y="30337"/>
                </a:cubicBezTo>
                <a:close/>
                <a:moveTo>
                  <a:pt x="35745" y="27529"/>
                </a:moveTo>
                <a:cubicBezTo>
                  <a:pt x="35952" y="27529"/>
                  <a:pt x="36140" y="27718"/>
                  <a:pt x="36140" y="27944"/>
                </a:cubicBezTo>
                <a:cubicBezTo>
                  <a:pt x="36140" y="28170"/>
                  <a:pt x="35952" y="28340"/>
                  <a:pt x="35745" y="28340"/>
                </a:cubicBezTo>
                <a:cubicBezTo>
                  <a:pt x="35519" y="28340"/>
                  <a:pt x="35330" y="28170"/>
                  <a:pt x="35330" y="27944"/>
                </a:cubicBezTo>
                <a:cubicBezTo>
                  <a:pt x="35330" y="27718"/>
                  <a:pt x="35519" y="27529"/>
                  <a:pt x="35745" y="27529"/>
                </a:cubicBezTo>
                <a:close/>
                <a:moveTo>
                  <a:pt x="35745" y="25589"/>
                </a:moveTo>
                <a:cubicBezTo>
                  <a:pt x="35952" y="25589"/>
                  <a:pt x="36140" y="25758"/>
                  <a:pt x="36140" y="25984"/>
                </a:cubicBezTo>
                <a:cubicBezTo>
                  <a:pt x="36140" y="26210"/>
                  <a:pt x="35952" y="26399"/>
                  <a:pt x="35745" y="26399"/>
                </a:cubicBezTo>
                <a:cubicBezTo>
                  <a:pt x="35519" y="26399"/>
                  <a:pt x="35330" y="26210"/>
                  <a:pt x="35330" y="25984"/>
                </a:cubicBezTo>
                <a:cubicBezTo>
                  <a:pt x="35330" y="25758"/>
                  <a:pt x="35519" y="25589"/>
                  <a:pt x="35745" y="25589"/>
                </a:cubicBezTo>
                <a:close/>
                <a:moveTo>
                  <a:pt x="35745" y="24439"/>
                </a:moveTo>
                <a:cubicBezTo>
                  <a:pt x="35500" y="24439"/>
                  <a:pt x="35311" y="24251"/>
                  <a:pt x="35311" y="24025"/>
                </a:cubicBezTo>
                <a:cubicBezTo>
                  <a:pt x="35311" y="23798"/>
                  <a:pt x="35500" y="23610"/>
                  <a:pt x="35745" y="23610"/>
                </a:cubicBezTo>
                <a:cubicBezTo>
                  <a:pt x="35971" y="23610"/>
                  <a:pt x="36159" y="23798"/>
                  <a:pt x="36159" y="24025"/>
                </a:cubicBezTo>
                <a:cubicBezTo>
                  <a:pt x="36159" y="24251"/>
                  <a:pt x="35971" y="24439"/>
                  <a:pt x="35745" y="24439"/>
                </a:cubicBezTo>
                <a:close/>
                <a:moveTo>
                  <a:pt x="35745" y="22461"/>
                </a:moveTo>
                <a:cubicBezTo>
                  <a:pt x="35519" y="22461"/>
                  <a:pt x="35330" y="22291"/>
                  <a:pt x="35330" y="22065"/>
                </a:cubicBezTo>
                <a:cubicBezTo>
                  <a:pt x="35330" y="21839"/>
                  <a:pt x="35519" y="21650"/>
                  <a:pt x="35745" y="21650"/>
                </a:cubicBezTo>
                <a:cubicBezTo>
                  <a:pt x="35971" y="21650"/>
                  <a:pt x="36140" y="21839"/>
                  <a:pt x="36140" y="22065"/>
                </a:cubicBezTo>
                <a:cubicBezTo>
                  <a:pt x="36140" y="22291"/>
                  <a:pt x="35952" y="22461"/>
                  <a:pt x="35745" y="22461"/>
                </a:cubicBezTo>
                <a:close/>
                <a:moveTo>
                  <a:pt x="35745" y="20482"/>
                </a:moveTo>
                <a:cubicBezTo>
                  <a:pt x="35537" y="20482"/>
                  <a:pt x="35368" y="20313"/>
                  <a:pt x="35368" y="20105"/>
                </a:cubicBezTo>
                <a:cubicBezTo>
                  <a:pt x="35368" y="19898"/>
                  <a:pt x="35537" y="19728"/>
                  <a:pt x="35745" y="19728"/>
                </a:cubicBezTo>
                <a:cubicBezTo>
                  <a:pt x="35952" y="19728"/>
                  <a:pt x="36122" y="19898"/>
                  <a:pt x="36122" y="20105"/>
                </a:cubicBezTo>
                <a:cubicBezTo>
                  <a:pt x="36122" y="20313"/>
                  <a:pt x="35952" y="20482"/>
                  <a:pt x="35745" y="20482"/>
                </a:cubicBezTo>
                <a:close/>
                <a:moveTo>
                  <a:pt x="35745" y="18523"/>
                </a:moveTo>
                <a:cubicBezTo>
                  <a:pt x="35537" y="18523"/>
                  <a:pt x="35368" y="18353"/>
                  <a:pt x="35368" y="18146"/>
                </a:cubicBezTo>
                <a:cubicBezTo>
                  <a:pt x="35368" y="17938"/>
                  <a:pt x="35537" y="17769"/>
                  <a:pt x="35745" y="17769"/>
                </a:cubicBezTo>
                <a:cubicBezTo>
                  <a:pt x="35952" y="17769"/>
                  <a:pt x="36122" y="17938"/>
                  <a:pt x="36122" y="18146"/>
                </a:cubicBezTo>
                <a:cubicBezTo>
                  <a:pt x="36122" y="18353"/>
                  <a:pt x="35952" y="18523"/>
                  <a:pt x="35745" y="18523"/>
                </a:cubicBezTo>
                <a:close/>
                <a:moveTo>
                  <a:pt x="35745" y="16544"/>
                </a:moveTo>
                <a:cubicBezTo>
                  <a:pt x="35537" y="16544"/>
                  <a:pt x="35368" y="16374"/>
                  <a:pt x="35368" y="16167"/>
                </a:cubicBezTo>
                <a:cubicBezTo>
                  <a:pt x="35368" y="15979"/>
                  <a:pt x="35537" y="15809"/>
                  <a:pt x="35745" y="15809"/>
                </a:cubicBezTo>
                <a:cubicBezTo>
                  <a:pt x="35952" y="15809"/>
                  <a:pt x="36122" y="15979"/>
                  <a:pt x="36122" y="16167"/>
                </a:cubicBezTo>
                <a:cubicBezTo>
                  <a:pt x="36122" y="16374"/>
                  <a:pt x="35952" y="16544"/>
                  <a:pt x="35745" y="16544"/>
                </a:cubicBezTo>
                <a:close/>
                <a:moveTo>
                  <a:pt x="35745" y="14584"/>
                </a:moveTo>
                <a:cubicBezTo>
                  <a:pt x="35537" y="14584"/>
                  <a:pt x="35368" y="14434"/>
                  <a:pt x="35368" y="14226"/>
                </a:cubicBezTo>
                <a:cubicBezTo>
                  <a:pt x="35368" y="14019"/>
                  <a:pt x="35537" y="13850"/>
                  <a:pt x="35745" y="13850"/>
                </a:cubicBezTo>
                <a:cubicBezTo>
                  <a:pt x="35952" y="13850"/>
                  <a:pt x="36122" y="14019"/>
                  <a:pt x="36122" y="14226"/>
                </a:cubicBezTo>
                <a:cubicBezTo>
                  <a:pt x="36122" y="14434"/>
                  <a:pt x="35952" y="14584"/>
                  <a:pt x="35745" y="14584"/>
                </a:cubicBezTo>
                <a:close/>
                <a:moveTo>
                  <a:pt x="35745" y="12625"/>
                </a:moveTo>
                <a:cubicBezTo>
                  <a:pt x="35537" y="12625"/>
                  <a:pt x="35368" y="12455"/>
                  <a:pt x="35368" y="12248"/>
                </a:cubicBezTo>
                <a:cubicBezTo>
                  <a:pt x="35368" y="12041"/>
                  <a:pt x="35537" y="11871"/>
                  <a:pt x="35745" y="11871"/>
                </a:cubicBezTo>
                <a:cubicBezTo>
                  <a:pt x="35952" y="11871"/>
                  <a:pt x="36122" y="12041"/>
                  <a:pt x="36122" y="12248"/>
                </a:cubicBezTo>
                <a:cubicBezTo>
                  <a:pt x="36122" y="12455"/>
                  <a:pt x="35952" y="12625"/>
                  <a:pt x="35745" y="12625"/>
                </a:cubicBezTo>
                <a:close/>
                <a:moveTo>
                  <a:pt x="35745" y="10665"/>
                </a:moveTo>
                <a:cubicBezTo>
                  <a:pt x="35537" y="10665"/>
                  <a:pt x="35368" y="10496"/>
                  <a:pt x="35368" y="10288"/>
                </a:cubicBezTo>
                <a:cubicBezTo>
                  <a:pt x="35368" y="10100"/>
                  <a:pt x="35537" y="9930"/>
                  <a:pt x="35745" y="9930"/>
                </a:cubicBezTo>
                <a:cubicBezTo>
                  <a:pt x="35952" y="9930"/>
                  <a:pt x="36122" y="10100"/>
                  <a:pt x="36122" y="10288"/>
                </a:cubicBezTo>
                <a:cubicBezTo>
                  <a:pt x="36122" y="10496"/>
                  <a:pt x="35952" y="10665"/>
                  <a:pt x="35745" y="10665"/>
                </a:cubicBezTo>
                <a:close/>
                <a:moveTo>
                  <a:pt x="35745" y="8706"/>
                </a:moveTo>
                <a:cubicBezTo>
                  <a:pt x="35537" y="8706"/>
                  <a:pt x="35368" y="8555"/>
                  <a:pt x="35368" y="8348"/>
                </a:cubicBezTo>
                <a:cubicBezTo>
                  <a:pt x="35368" y="8140"/>
                  <a:pt x="35537" y="7971"/>
                  <a:pt x="35745" y="7971"/>
                </a:cubicBezTo>
                <a:cubicBezTo>
                  <a:pt x="35952" y="7971"/>
                  <a:pt x="36122" y="8140"/>
                  <a:pt x="36122" y="8348"/>
                </a:cubicBezTo>
                <a:cubicBezTo>
                  <a:pt x="36122" y="8555"/>
                  <a:pt x="35952" y="8706"/>
                  <a:pt x="35745" y="8706"/>
                </a:cubicBezTo>
                <a:close/>
                <a:moveTo>
                  <a:pt x="35745" y="6765"/>
                </a:moveTo>
                <a:cubicBezTo>
                  <a:pt x="35537" y="6765"/>
                  <a:pt x="35368" y="6595"/>
                  <a:pt x="35368" y="6388"/>
                </a:cubicBezTo>
                <a:cubicBezTo>
                  <a:pt x="35368" y="6181"/>
                  <a:pt x="35537" y="6011"/>
                  <a:pt x="35745" y="6011"/>
                </a:cubicBezTo>
                <a:cubicBezTo>
                  <a:pt x="35952" y="6011"/>
                  <a:pt x="36122" y="6181"/>
                  <a:pt x="36122" y="6388"/>
                </a:cubicBezTo>
                <a:cubicBezTo>
                  <a:pt x="36122" y="6595"/>
                  <a:pt x="35952" y="6765"/>
                  <a:pt x="35745" y="6765"/>
                </a:cubicBezTo>
                <a:close/>
                <a:moveTo>
                  <a:pt x="35745" y="4786"/>
                </a:moveTo>
                <a:cubicBezTo>
                  <a:pt x="35537" y="4786"/>
                  <a:pt x="35368" y="4617"/>
                  <a:pt x="35368" y="4409"/>
                </a:cubicBezTo>
                <a:cubicBezTo>
                  <a:pt x="35368" y="4221"/>
                  <a:pt x="35537" y="4051"/>
                  <a:pt x="35745" y="4051"/>
                </a:cubicBezTo>
                <a:cubicBezTo>
                  <a:pt x="35952" y="4051"/>
                  <a:pt x="36103" y="4221"/>
                  <a:pt x="36103" y="4409"/>
                </a:cubicBezTo>
                <a:cubicBezTo>
                  <a:pt x="36103" y="4617"/>
                  <a:pt x="35952" y="4786"/>
                  <a:pt x="35745" y="4786"/>
                </a:cubicBezTo>
                <a:close/>
                <a:moveTo>
                  <a:pt x="35745" y="2827"/>
                </a:moveTo>
                <a:cubicBezTo>
                  <a:pt x="35537" y="2827"/>
                  <a:pt x="35368" y="2657"/>
                  <a:pt x="35368" y="2450"/>
                </a:cubicBezTo>
                <a:cubicBezTo>
                  <a:pt x="35368" y="2261"/>
                  <a:pt x="35537" y="2092"/>
                  <a:pt x="35745" y="2092"/>
                </a:cubicBezTo>
                <a:cubicBezTo>
                  <a:pt x="35952" y="2092"/>
                  <a:pt x="36103" y="2261"/>
                  <a:pt x="36103" y="2450"/>
                </a:cubicBezTo>
                <a:cubicBezTo>
                  <a:pt x="36103" y="2657"/>
                  <a:pt x="35952" y="2827"/>
                  <a:pt x="35745" y="2827"/>
                </a:cubicBezTo>
                <a:close/>
                <a:moveTo>
                  <a:pt x="35745" y="867"/>
                </a:moveTo>
                <a:cubicBezTo>
                  <a:pt x="35537" y="867"/>
                  <a:pt x="35368" y="697"/>
                  <a:pt x="35368" y="490"/>
                </a:cubicBezTo>
                <a:cubicBezTo>
                  <a:pt x="35368" y="302"/>
                  <a:pt x="35537" y="132"/>
                  <a:pt x="35745" y="132"/>
                </a:cubicBezTo>
                <a:cubicBezTo>
                  <a:pt x="35952" y="132"/>
                  <a:pt x="36103" y="302"/>
                  <a:pt x="36103" y="490"/>
                </a:cubicBezTo>
                <a:cubicBezTo>
                  <a:pt x="36103" y="697"/>
                  <a:pt x="35952" y="867"/>
                  <a:pt x="35745" y="867"/>
                </a:cubicBezTo>
                <a:close/>
                <a:moveTo>
                  <a:pt x="33785" y="55850"/>
                </a:moveTo>
                <a:cubicBezTo>
                  <a:pt x="33521" y="55850"/>
                  <a:pt x="33314" y="55643"/>
                  <a:pt x="33314" y="55379"/>
                </a:cubicBezTo>
                <a:cubicBezTo>
                  <a:pt x="33314" y="55115"/>
                  <a:pt x="33521" y="54908"/>
                  <a:pt x="33785" y="54908"/>
                </a:cubicBezTo>
                <a:cubicBezTo>
                  <a:pt x="34030" y="54908"/>
                  <a:pt x="34237" y="55115"/>
                  <a:pt x="34237" y="55379"/>
                </a:cubicBezTo>
                <a:cubicBezTo>
                  <a:pt x="34237" y="55643"/>
                  <a:pt x="34030" y="55850"/>
                  <a:pt x="33785" y="55850"/>
                </a:cubicBezTo>
                <a:close/>
                <a:moveTo>
                  <a:pt x="33785" y="53871"/>
                </a:moveTo>
                <a:cubicBezTo>
                  <a:pt x="33521" y="53871"/>
                  <a:pt x="33333" y="53664"/>
                  <a:pt x="33333" y="53419"/>
                </a:cubicBezTo>
                <a:cubicBezTo>
                  <a:pt x="33333" y="53155"/>
                  <a:pt x="33521" y="52948"/>
                  <a:pt x="33785" y="52948"/>
                </a:cubicBezTo>
                <a:cubicBezTo>
                  <a:pt x="34030" y="52948"/>
                  <a:pt x="34237" y="53155"/>
                  <a:pt x="34237" y="53419"/>
                </a:cubicBezTo>
                <a:cubicBezTo>
                  <a:pt x="34237" y="53664"/>
                  <a:pt x="34030" y="53871"/>
                  <a:pt x="33785" y="53871"/>
                </a:cubicBezTo>
                <a:close/>
                <a:moveTo>
                  <a:pt x="33785" y="51893"/>
                </a:moveTo>
                <a:cubicBezTo>
                  <a:pt x="33540" y="51893"/>
                  <a:pt x="33352" y="51704"/>
                  <a:pt x="33352" y="51460"/>
                </a:cubicBezTo>
                <a:cubicBezTo>
                  <a:pt x="33352" y="51215"/>
                  <a:pt x="33540" y="51026"/>
                  <a:pt x="33785" y="51026"/>
                </a:cubicBezTo>
                <a:cubicBezTo>
                  <a:pt x="34030" y="51026"/>
                  <a:pt x="34218" y="51215"/>
                  <a:pt x="34218" y="51460"/>
                </a:cubicBezTo>
                <a:cubicBezTo>
                  <a:pt x="34218" y="51704"/>
                  <a:pt x="34030" y="51893"/>
                  <a:pt x="33785" y="51893"/>
                </a:cubicBezTo>
                <a:close/>
                <a:moveTo>
                  <a:pt x="33785" y="49914"/>
                </a:moveTo>
                <a:cubicBezTo>
                  <a:pt x="33540" y="49914"/>
                  <a:pt x="33352" y="49726"/>
                  <a:pt x="33352" y="49500"/>
                </a:cubicBezTo>
                <a:cubicBezTo>
                  <a:pt x="33352" y="49255"/>
                  <a:pt x="33540" y="49066"/>
                  <a:pt x="33785" y="49066"/>
                </a:cubicBezTo>
                <a:cubicBezTo>
                  <a:pt x="34030" y="49066"/>
                  <a:pt x="34218" y="49255"/>
                  <a:pt x="34218" y="49500"/>
                </a:cubicBezTo>
                <a:cubicBezTo>
                  <a:pt x="34218" y="49726"/>
                  <a:pt x="34030" y="49914"/>
                  <a:pt x="33785" y="49914"/>
                </a:cubicBezTo>
                <a:close/>
                <a:moveTo>
                  <a:pt x="33785" y="47974"/>
                </a:moveTo>
                <a:cubicBezTo>
                  <a:pt x="33540" y="47974"/>
                  <a:pt x="33352" y="47766"/>
                  <a:pt x="33352" y="47540"/>
                </a:cubicBezTo>
                <a:cubicBezTo>
                  <a:pt x="33352" y="47295"/>
                  <a:pt x="33540" y="47107"/>
                  <a:pt x="33785" y="47107"/>
                </a:cubicBezTo>
                <a:cubicBezTo>
                  <a:pt x="34030" y="47107"/>
                  <a:pt x="34218" y="47295"/>
                  <a:pt x="34218" y="47540"/>
                </a:cubicBezTo>
                <a:cubicBezTo>
                  <a:pt x="34218" y="47766"/>
                  <a:pt x="34030" y="47974"/>
                  <a:pt x="33785" y="47974"/>
                </a:cubicBezTo>
                <a:close/>
                <a:moveTo>
                  <a:pt x="33785" y="33389"/>
                </a:moveTo>
                <a:cubicBezTo>
                  <a:pt x="34011" y="33389"/>
                  <a:pt x="34200" y="33578"/>
                  <a:pt x="34200" y="33823"/>
                </a:cubicBezTo>
                <a:cubicBezTo>
                  <a:pt x="34200" y="34049"/>
                  <a:pt x="34011" y="34237"/>
                  <a:pt x="33785" y="34237"/>
                </a:cubicBezTo>
                <a:cubicBezTo>
                  <a:pt x="33333" y="34237"/>
                  <a:pt x="33370" y="34049"/>
                  <a:pt x="33370" y="33823"/>
                </a:cubicBezTo>
                <a:cubicBezTo>
                  <a:pt x="33370" y="33578"/>
                  <a:pt x="33333" y="33389"/>
                  <a:pt x="33785" y="33389"/>
                </a:cubicBezTo>
                <a:close/>
                <a:moveTo>
                  <a:pt x="33785" y="35349"/>
                </a:moveTo>
                <a:cubicBezTo>
                  <a:pt x="34011" y="35349"/>
                  <a:pt x="34200" y="35537"/>
                  <a:pt x="34200" y="35782"/>
                </a:cubicBezTo>
                <a:cubicBezTo>
                  <a:pt x="34200" y="36009"/>
                  <a:pt x="34011" y="36197"/>
                  <a:pt x="33785" y="36197"/>
                </a:cubicBezTo>
                <a:cubicBezTo>
                  <a:pt x="33333" y="36197"/>
                  <a:pt x="33370" y="36009"/>
                  <a:pt x="33370" y="35782"/>
                </a:cubicBezTo>
                <a:cubicBezTo>
                  <a:pt x="33370" y="35537"/>
                  <a:pt x="33333" y="35349"/>
                  <a:pt x="33785" y="35349"/>
                </a:cubicBezTo>
                <a:close/>
                <a:moveTo>
                  <a:pt x="33785" y="37309"/>
                </a:moveTo>
                <a:cubicBezTo>
                  <a:pt x="34011" y="37309"/>
                  <a:pt x="34200" y="37497"/>
                  <a:pt x="34200" y="37742"/>
                </a:cubicBezTo>
                <a:cubicBezTo>
                  <a:pt x="34200" y="37968"/>
                  <a:pt x="34011" y="38157"/>
                  <a:pt x="33785" y="38157"/>
                </a:cubicBezTo>
                <a:cubicBezTo>
                  <a:pt x="33333" y="38157"/>
                  <a:pt x="33370" y="37968"/>
                  <a:pt x="33370" y="37742"/>
                </a:cubicBezTo>
                <a:cubicBezTo>
                  <a:pt x="33370" y="37497"/>
                  <a:pt x="33333" y="37309"/>
                  <a:pt x="33785" y="37309"/>
                </a:cubicBezTo>
                <a:close/>
                <a:moveTo>
                  <a:pt x="33785" y="40097"/>
                </a:moveTo>
                <a:cubicBezTo>
                  <a:pt x="33559" y="40097"/>
                  <a:pt x="33389" y="39928"/>
                  <a:pt x="33389" y="39702"/>
                </a:cubicBezTo>
                <a:cubicBezTo>
                  <a:pt x="33389" y="39476"/>
                  <a:pt x="33559" y="39287"/>
                  <a:pt x="33785" y="39287"/>
                </a:cubicBezTo>
                <a:cubicBezTo>
                  <a:pt x="33992" y="39287"/>
                  <a:pt x="34181" y="39476"/>
                  <a:pt x="34181" y="39702"/>
                </a:cubicBezTo>
                <a:cubicBezTo>
                  <a:pt x="34181" y="39928"/>
                  <a:pt x="34011" y="40097"/>
                  <a:pt x="33785" y="40097"/>
                </a:cubicBezTo>
                <a:close/>
                <a:moveTo>
                  <a:pt x="33785" y="42057"/>
                </a:moveTo>
                <a:cubicBezTo>
                  <a:pt x="33559" y="42057"/>
                  <a:pt x="33389" y="41869"/>
                  <a:pt x="33389" y="41661"/>
                </a:cubicBezTo>
                <a:cubicBezTo>
                  <a:pt x="33389" y="41435"/>
                  <a:pt x="33559" y="41266"/>
                  <a:pt x="33785" y="41266"/>
                </a:cubicBezTo>
                <a:cubicBezTo>
                  <a:pt x="33992" y="41266"/>
                  <a:pt x="34181" y="41435"/>
                  <a:pt x="34181" y="41661"/>
                </a:cubicBezTo>
                <a:cubicBezTo>
                  <a:pt x="34181" y="41869"/>
                  <a:pt x="34011" y="42057"/>
                  <a:pt x="33785" y="42057"/>
                </a:cubicBezTo>
                <a:close/>
                <a:moveTo>
                  <a:pt x="33785" y="45166"/>
                </a:moveTo>
                <a:cubicBezTo>
                  <a:pt x="34011" y="45166"/>
                  <a:pt x="34200" y="45354"/>
                  <a:pt x="34200" y="45581"/>
                </a:cubicBezTo>
                <a:cubicBezTo>
                  <a:pt x="34200" y="45807"/>
                  <a:pt x="34011" y="45976"/>
                  <a:pt x="33785" y="45976"/>
                </a:cubicBezTo>
                <a:cubicBezTo>
                  <a:pt x="33333" y="45976"/>
                  <a:pt x="33370" y="45807"/>
                  <a:pt x="33370" y="45581"/>
                </a:cubicBezTo>
                <a:cubicBezTo>
                  <a:pt x="33370" y="45354"/>
                  <a:pt x="33333" y="45166"/>
                  <a:pt x="33785" y="45166"/>
                </a:cubicBezTo>
                <a:close/>
                <a:moveTo>
                  <a:pt x="33785" y="43206"/>
                </a:moveTo>
                <a:cubicBezTo>
                  <a:pt x="34011" y="43206"/>
                  <a:pt x="34200" y="43395"/>
                  <a:pt x="34200" y="43621"/>
                </a:cubicBezTo>
                <a:cubicBezTo>
                  <a:pt x="34200" y="43847"/>
                  <a:pt x="34011" y="44036"/>
                  <a:pt x="33785" y="44036"/>
                </a:cubicBezTo>
                <a:cubicBezTo>
                  <a:pt x="33333" y="44036"/>
                  <a:pt x="33370" y="43847"/>
                  <a:pt x="33370" y="43621"/>
                </a:cubicBezTo>
                <a:cubicBezTo>
                  <a:pt x="33370" y="43395"/>
                  <a:pt x="33333" y="43206"/>
                  <a:pt x="33785" y="43206"/>
                </a:cubicBezTo>
                <a:close/>
                <a:moveTo>
                  <a:pt x="33785" y="32278"/>
                </a:moveTo>
                <a:cubicBezTo>
                  <a:pt x="33540" y="32278"/>
                  <a:pt x="33352" y="32089"/>
                  <a:pt x="33352" y="31844"/>
                </a:cubicBezTo>
                <a:cubicBezTo>
                  <a:pt x="33352" y="31618"/>
                  <a:pt x="33540" y="31430"/>
                  <a:pt x="33785" y="31430"/>
                </a:cubicBezTo>
                <a:cubicBezTo>
                  <a:pt x="34030" y="31430"/>
                  <a:pt x="34218" y="31618"/>
                  <a:pt x="34218" y="31844"/>
                </a:cubicBezTo>
                <a:cubicBezTo>
                  <a:pt x="34218" y="32089"/>
                  <a:pt x="34030" y="32278"/>
                  <a:pt x="33785" y="32278"/>
                </a:cubicBezTo>
                <a:close/>
                <a:moveTo>
                  <a:pt x="33785" y="30318"/>
                </a:moveTo>
                <a:cubicBezTo>
                  <a:pt x="33540" y="30318"/>
                  <a:pt x="33352" y="30130"/>
                  <a:pt x="33352" y="29885"/>
                </a:cubicBezTo>
                <a:cubicBezTo>
                  <a:pt x="33352" y="29659"/>
                  <a:pt x="33540" y="29451"/>
                  <a:pt x="33785" y="29451"/>
                </a:cubicBezTo>
                <a:cubicBezTo>
                  <a:pt x="34030" y="29451"/>
                  <a:pt x="34218" y="29659"/>
                  <a:pt x="34218" y="29885"/>
                </a:cubicBezTo>
                <a:cubicBezTo>
                  <a:pt x="34218" y="30130"/>
                  <a:pt x="34030" y="30318"/>
                  <a:pt x="33785" y="30318"/>
                </a:cubicBezTo>
                <a:close/>
                <a:moveTo>
                  <a:pt x="33785" y="27529"/>
                </a:moveTo>
                <a:cubicBezTo>
                  <a:pt x="33992" y="27529"/>
                  <a:pt x="34181" y="27718"/>
                  <a:pt x="34181" y="27925"/>
                </a:cubicBezTo>
                <a:cubicBezTo>
                  <a:pt x="34181" y="28151"/>
                  <a:pt x="33992" y="28340"/>
                  <a:pt x="33785" y="28340"/>
                </a:cubicBezTo>
                <a:cubicBezTo>
                  <a:pt x="33559" y="28340"/>
                  <a:pt x="33370" y="28151"/>
                  <a:pt x="33370" y="27925"/>
                </a:cubicBezTo>
                <a:cubicBezTo>
                  <a:pt x="33370" y="27718"/>
                  <a:pt x="33559" y="27529"/>
                  <a:pt x="33785" y="27529"/>
                </a:cubicBezTo>
                <a:close/>
                <a:moveTo>
                  <a:pt x="33785" y="25570"/>
                </a:moveTo>
                <a:cubicBezTo>
                  <a:pt x="33992" y="25570"/>
                  <a:pt x="34181" y="25758"/>
                  <a:pt x="34181" y="25984"/>
                </a:cubicBezTo>
                <a:cubicBezTo>
                  <a:pt x="34181" y="26210"/>
                  <a:pt x="33992" y="26380"/>
                  <a:pt x="33785" y="26380"/>
                </a:cubicBezTo>
                <a:cubicBezTo>
                  <a:pt x="33559" y="26380"/>
                  <a:pt x="33370" y="26210"/>
                  <a:pt x="33370" y="25984"/>
                </a:cubicBezTo>
                <a:cubicBezTo>
                  <a:pt x="33370" y="25758"/>
                  <a:pt x="33559" y="25570"/>
                  <a:pt x="33785" y="25570"/>
                </a:cubicBezTo>
                <a:close/>
                <a:moveTo>
                  <a:pt x="33785" y="24439"/>
                </a:moveTo>
                <a:cubicBezTo>
                  <a:pt x="33540" y="24439"/>
                  <a:pt x="33352" y="24251"/>
                  <a:pt x="33352" y="24025"/>
                </a:cubicBezTo>
                <a:cubicBezTo>
                  <a:pt x="33352" y="23780"/>
                  <a:pt x="33540" y="23591"/>
                  <a:pt x="33785" y="23591"/>
                </a:cubicBezTo>
                <a:cubicBezTo>
                  <a:pt x="34011" y="23591"/>
                  <a:pt x="34200" y="23780"/>
                  <a:pt x="34200" y="24025"/>
                </a:cubicBezTo>
                <a:cubicBezTo>
                  <a:pt x="34200" y="24251"/>
                  <a:pt x="34011" y="24439"/>
                  <a:pt x="33785" y="24439"/>
                </a:cubicBezTo>
                <a:close/>
                <a:moveTo>
                  <a:pt x="33785" y="22461"/>
                </a:moveTo>
                <a:cubicBezTo>
                  <a:pt x="33559" y="22461"/>
                  <a:pt x="33370" y="22272"/>
                  <a:pt x="33370" y="22065"/>
                </a:cubicBezTo>
                <a:cubicBezTo>
                  <a:pt x="33370" y="21839"/>
                  <a:pt x="33559" y="21650"/>
                  <a:pt x="33785" y="21650"/>
                </a:cubicBezTo>
                <a:cubicBezTo>
                  <a:pt x="33992" y="21650"/>
                  <a:pt x="34181" y="21839"/>
                  <a:pt x="34181" y="22065"/>
                </a:cubicBezTo>
                <a:cubicBezTo>
                  <a:pt x="34181" y="22272"/>
                  <a:pt x="33992" y="22461"/>
                  <a:pt x="33785" y="22461"/>
                </a:cubicBezTo>
                <a:close/>
                <a:moveTo>
                  <a:pt x="33785" y="20463"/>
                </a:moveTo>
                <a:cubicBezTo>
                  <a:pt x="33578" y="20463"/>
                  <a:pt x="33408" y="20313"/>
                  <a:pt x="33408" y="20105"/>
                </a:cubicBezTo>
                <a:cubicBezTo>
                  <a:pt x="33408" y="19898"/>
                  <a:pt x="33578" y="19728"/>
                  <a:pt x="33785" y="19728"/>
                </a:cubicBezTo>
                <a:cubicBezTo>
                  <a:pt x="33992" y="19728"/>
                  <a:pt x="34162" y="19898"/>
                  <a:pt x="34162" y="20105"/>
                </a:cubicBezTo>
                <a:cubicBezTo>
                  <a:pt x="34162" y="20313"/>
                  <a:pt x="33992" y="20463"/>
                  <a:pt x="33785" y="20463"/>
                </a:cubicBezTo>
                <a:close/>
                <a:moveTo>
                  <a:pt x="33785" y="18504"/>
                </a:moveTo>
                <a:cubicBezTo>
                  <a:pt x="33578" y="18504"/>
                  <a:pt x="33408" y="18334"/>
                  <a:pt x="33408" y="18127"/>
                </a:cubicBezTo>
                <a:cubicBezTo>
                  <a:pt x="33408" y="17920"/>
                  <a:pt x="33578" y="17750"/>
                  <a:pt x="33785" y="17750"/>
                </a:cubicBezTo>
                <a:cubicBezTo>
                  <a:pt x="33992" y="17750"/>
                  <a:pt x="34162" y="17920"/>
                  <a:pt x="34162" y="18127"/>
                </a:cubicBezTo>
                <a:cubicBezTo>
                  <a:pt x="34162" y="18334"/>
                  <a:pt x="33992" y="18504"/>
                  <a:pt x="33785" y="18504"/>
                </a:cubicBezTo>
                <a:close/>
                <a:moveTo>
                  <a:pt x="33785" y="16544"/>
                </a:moveTo>
                <a:cubicBezTo>
                  <a:pt x="33578" y="16544"/>
                  <a:pt x="33408" y="16374"/>
                  <a:pt x="33408" y="16167"/>
                </a:cubicBezTo>
                <a:cubicBezTo>
                  <a:pt x="33408" y="15960"/>
                  <a:pt x="33578" y="15790"/>
                  <a:pt x="33785" y="15790"/>
                </a:cubicBezTo>
                <a:cubicBezTo>
                  <a:pt x="33992" y="15790"/>
                  <a:pt x="34162" y="15960"/>
                  <a:pt x="34162" y="16167"/>
                </a:cubicBezTo>
                <a:cubicBezTo>
                  <a:pt x="34162" y="16374"/>
                  <a:pt x="33992" y="16544"/>
                  <a:pt x="33785" y="16544"/>
                </a:cubicBezTo>
                <a:close/>
                <a:moveTo>
                  <a:pt x="33785" y="13850"/>
                </a:moveTo>
                <a:cubicBezTo>
                  <a:pt x="33973" y="13850"/>
                  <a:pt x="34143" y="14019"/>
                  <a:pt x="34143" y="14226"/>
                </a:cubicBezTo>
                <a:cubicBezTo>
                  <a:pt x="34143" y="14415"/>
                  <a:pt x="33973" y="14584"/>
                  <a:pt x="33785" y="14584"/>
                </a:cubicBezTo>
                <a:cubicBezTo>
                  <a:pt x="33578" y="14584"/>
                  <a:pt x="33427" y="14415"/>
                  <a:pt x="33427" y="14226"/>
                </a:cubicBezTo>
                <a:cubicBezTo>
                  <a:pt x="33427" y="14019"/>
                  <a:pt x="33578" y="13850"/>
                  <a:pt x="33785" y="13850"/>
                </a:cubicBezTo>
                <a:close/>
                <a:moveTo>
                  <a:pt x="33785" y="11890"/>
                </a:moveTo>
                <a:cubicBezTo>
                  <a:pt x="33973" y="11890"/>
                  <a:pt x="34143" y="12060"/>
                  <a:pt x="34143" y="12248"/>
                </a:cubicBezTo>
                <a:cubicBezTo>
                  <a:pt x="34143" y="12455"/>
                  <a:pt x="33973" y="12606"/>
                  <a:pt x="33785" y="12606"/>
                </a:cubicBezTo>
                <a:cubicBezTo>
                  <a:pt x="33578" y="12606"/>
                  <a:pt x="33427" y="12455"/>
                  <a:pt x="33427" y="12248"/>
                </a:cubicBezTo>
                <a:cubicBezTo>
                  <a:pt x="33427" y="12060"/>
                  <a:pt x="33578" y="11890"/>
                  <a:pt x="33785" y="11890"/>
                </a:cubicBezTo>
                <a:close/>
                <a:moveTo>
                  <a:pt x="33785" y="10665"/>
                </a:moveTo>
                <a:cubicBezTo>
                  <a:pt x="33578" y="10665"/>
                  <a:pt x="33408" y="10496"/>
                  <a:pt x="33408" y="10288"/>
                </a:cubicBezTo>
                <a:cubicBezTo>
                  <a:pt x="33408" y="10081"/>
                  <a:pt x="33578" y="9911"/>
                  <a:pt x="33785" y="9911"/>
                </a:cubicBezTo>
                <a:cubicBezTo>
                  <a:pt x="33992" y="9911"/>
                  <a:pt x="34162" y="10081"/>
                  <a:pt x="34162" y="10288"/>
                </a:cubicBezTo>
                <a:cubicBezTo>
                  <a:pt x="34162" y="10496"/>
                  <a:pt x="33992" y="10665"/>
                  <a:pt x="33785" y="10665"/>
                </a:cubicBezTo>
                <a:close/>
                <a:moveTo>
                  <a:pt x="33785" y="8706"/>
                </a:moveTo>
                <a:cubicBezTo>
                  <a:pt x="33578" y="8706"/>
                  <a:pt x="33408" y="8536"/>
                  <a:pt x="33408" y="8348"/>
                </a:cubicBezTo>
                <a:cubicBezTo>
                  <a:pt x="33408" y="8140"/>
                  <a:pt x="33578" y="7971"/>
                  <a:pt x="33785" y="7971"/>
                </a:cubicBezTo>
                <a:cubicBezTo>
                  <a:pt x="33992" y="7971"/>
                  <a:pt x="34162" y="8140"/>
                  <a:pt x="34162" y="8348"/>
                </a:cubicBezTo>
                <a:cubicBezTo>
                  <a:pt x="34162" y="8536"/>
                  <a:pt x="33992" y="8706"/>
                  <a:pt x="33785" y="8706"/>
                </a:cubicBezTo>
                <a:close/>
                <a:moveTo>
                  <a:pt x="33785" y="6746"/>
                </a:moveTo>
                <a:cubicBezTo>
                  <a:pt x="33578" y="6746"/>
                  <a:pt x="33408" y="6576"/>
                  <a:pt x="33408" y="6369"/>
                </a:cubicBezTo>
                <a:cubicBezTo>
                  <a:pt x="33408" y="6162"/>
                  <a:pt x="33578" y="5992"/>
                  <a:pt x="33785" y="5992"/>
                </a:cubicBezTo>
                <a:cubicBezTo>
                  <a:pt x="33992" y="5992"/>
                  <a:pt x="34162" y="6162"/>
                  <a:pt x="34162" y="6369"/>
                </a:cubicBezTo>
                <a:cubicBezTo>
                  <a:pt x="34162" y="6576"/>
                  <a:pt x="33992" y="6746"/>
                  <a:pt x="33785" y="6746"/>
                </a:cubicBezTo>
                <a:close/>
                <a:moveTo>
                  <a:pt x="33785" y="4786"/>
                </a:moveTo>
                <a:cubicBezTo>
                  <a:pt x="33578" y="4786"/>
                  <a:pt x="33408" y="4617"/>
                  <a:pt x="33408" y="4409"/>
                </a:cubicBezTo>
                <a:cubicBezTo>
                  <a:pt x="33408" y="4202"/>
                  <a:pt x="33578" y="4033"/>
                  <a:pt x="33785" y="4033"/>
                </a:cubicBezTo>
                <a:cubicBezTo>
                  <a:pt x="33992" y="4033"/>
                  <a:pt x="34162" y="4202"/>
                  <a:pt x="34162" y="4409"/>
                </a:cubicBezTo>
                <a:cubicBezTo>
                  <a:pt x="34162" y="4617"/>
                  <a:pt x="33992" y="4786"/>
                  <a:pt x="33785" y="4786"/>
                </a:cubicBezTo>
                <a:close/>
                <a:moveTo>
                  <a:pt x="33785" y="2808"/>
                </a:moveTo>
                <a:cubicBezTo>
                  <a:pt x="33578" y="2808"/>
                  <a:pt x="33427" y="2638"/>
                  <a:pt x="33427" y="2450"/>
                </a:cubicBezTo>
                <a:cubicBezTo>
                  <a:pt x="33427" y="2261"/>
                  <a:pt x="33578" y="2111"/>
                  <a:pt x="33785" y="2111"/>
                </a:cubicBezTo>
                <a:cubicBezTo>
                  <a:pt x="33973" y="2111"/>
                  <a:pt x="34143" y="2261"/>
                  <a:pt x="34143" y="2450"/>
                </a:cubicBezTo>
                <a:cubicBezTo>
                  <a:pt x="34143" y="2638"/>
                  <a:pt x="33973" y="2808"/>
                  <a:pt x="33785" y="2808"/>
                </a:cubicBezTo>
                <a:close/>
                <a:moveTo>
                  <a:pt x="33785" y="848"/>
                </a:moveTo>
                <a:cubicBezTo>
                  <a:pt x="33597" y="848"/>
                  <a:pt x="33427" y="679"/>
                  <a:pt x="33427" y="490"/>
                </a:cubicBezTo>
                <a:cubicBezTo>
                  <a:pt x="33427" y="302"/>
                  <a:pt x="33597" y="151"/>
                  <a:pt x="33785" y="151"/>
                </a:cubicBezTo>
                <a:cubicBezTo>
                  <a:pt x="33973" y="151"/>
                  <a:pt x="34124" y="302"/>
                  <a:pt x="34124" y="490"/>
                </a:cubicBezTo>
                <a:cubicBezTo>
                  <a:pt x="34124" y="679"/>
                  <a:pt x="33973" y="848"/>
                  <a:pt x="33785" y="848"/>
                </a:cubicBezTo>
                <a:close/>
                <a:moveTo>
                  <a:pt x="31825" y="57791"/>
                </a:moveTo>
                <a:cubicBezTo>
                  <a:pt x="31562" y="57791"/>
                  <a:pt x="31354" y="57583"/>
                  <a:pt x="31354" y="57320"/>
                </a:cubicBezTo>
                <a:cubicBezTo>
                  <a:pt x="31354" y="57075"/>
                  <a:pt x="31562" y="56867"/>
                  <a:pt x="31825" y="56867"/>
                </a:cubicBezTo>
                <a:cubicBezTo>
                  <a:pt x="32070" y="56867"/>
                  <a:pt x="32278" y="57075"/>
                  <a:pt x="32278" y="57320"/>
                </a:cubicBezTo>
                <a:cubicBezTo>
                  <a:pt x="32278" y="57583"/>
                  <a:pt x="32070" y="57791"/>
                  <a:pt x="31825" y="57791"/>
                </a:cubicBezTo>
                <a:close/>
                <a:moveTo>
                  <a:pt x="31807" y="55831"/>
                </a:moveTo>
                <a:cubicBezTo>
                  <a:pt x="31562" y="55831"/>
                  <a:pt x="31354" y="55624"/>
                  <a:pt x="31354" y="55379"/>
                </a:cubicBezTo>
                <a:cubicBezTo>
                  <a:pt x="31354" y="55115"/>
                  <a:pt x="31562" y="54908"/>
                  <a:pt x="31807" y="54908"/>
                </a:cubicBezTo>
                <a:cubicBezTo>
                  <a:pt x="32070" y="54908"/>
                  <a:pt x="32278" y="55115"/>
                  <a:pt x="32278" y="55379"/>
                </a:cubicBezTo>
                <a:cubicBezTo>
                  <a:pt x="32278" y="55624"/>
                  <a:pt x="32070" y="55831"/>
                  <a:pt x="31807" y="55831"/>
                </a:cubicBezTo>
                <a:close/>
                <a:moveTo>
                  <a:pt x="31825" y="53853"/>
                </a:moveTo>
                <a:cubicBezTo>
                  <a:pt x="31580" y="53853"/>
                  <a:pt x="31392" y="53645"/>
                  <a:pt x="31392" y="53400"/>
                </a:cubicBezTo>
                <a:cubicBezTo>
                  <a:pt x="31392" y="53174"/>
                  <a:pt x="31580" y="52967"/>
                  <a:pt x="31825" y="52967"/>
                </a:cubicBezTo>
                <a:cubicBezTo>
                  <a:pt x="32051" y="52967"/>
                  <a:pt x="32259" y="53174"/>
                  <a:pt x="32259" y="53400"/>
                </a:cubicBezTo>
                <a:cubicBezTo>
                  <a:pt x="32259" y="53645"/>
                  <a:pt x="32051" y="53853"/>
                  <a:pt x="31825" y="53853"/>
                </a:cubicBezTo>
                <a:close/>
                <a:moveTo>
                  <a:pt x="31825" y="51874"/>
                </a:moveTo>
                <a:cubicBezTo>
                  <a:pt x="31580" y="51874"/>
                  <a:pt x="31392" y="51686"/>
                  <a:pt x="31392" y="51460"/>
                </a:cubicBezTo>
                <a:cubicBezTo>
                  <a:pt x="31392" y="51215"/>
                  <a:pt x="31580" y="51026"/>
                  <a:pt x="31825" y="51026"/>
                </a:cubicBezTo>
                <a:cubicBezTo>
                  <a:pt x="32051" y="51026"/>
                  <a:pt x="32259" y="51215"/>
                  <a:pt x="32259" y="51460"/>
                </a:cubicBezTo>
                <a:cubicBezTo>
                  <a:pt x="32259" y="51686"/>
                  <a:pt x="32051" y="51874"/>
                  <a:pt x="31825" y="51874"/>
                </a:cubicBezTo>
                <a:close/>
                <a:moveTo>
                  <a:pt x="31825" y="49914"/>
                </a:moveTo>
                <a:cubicBezTo>
                  <a:pt x="31580" y="49914"/>
                  <a:pt x="31392" y="49726"/>
                  <a:pt x="31392" y="49481"/>
                </a:cubicBezTo>
                <a:cubicBezTo>
                  <a:pt x="31392" y="49255"/>
                  <a:pt x="31580" y="49048"/>
                  <a:pt x="31825" y="49048"/>
                </a:cubicBezTo>
                <a:cubicBezTo>
                  <a:pt x="32051" y="49048"/>
                  <a:pt x="32259" y="49255"/>
                  <a:pt x="32259" y="49481"/>
                </a:cubicBezTo>
                <a:cubicBezTo>
                  <a:pt x="32259" y="49726"/>
                  <a:pt x="32051" y="49914"/>
                  <a:pt x="31825" y="49914"/>
                </a:cubicBezTo>
                <a:close/>
                <a:moveTo>
                  <a:pt x="31825" y="47955"/>
                </a:moveTo>
                <a:cubicBezTo>
                  <a:pt x="31580" y="47955"/>
                  <a:pt x="31392" y="47766"/>
                  <a:pt x="31392" y="47521"/>
                </a:cubicBezTo>
                <a:cubicBezTo>
                  <a:pt x="31392" y="47295"/>
                  <a:pt x="31580" y="47107"/>
                  <a:pt x="31825" y="47107"/>
                </a:cubicBezTo>
                <a:cubicBezTo>
                  <a:pt x="32051" y="47107"/>
                  <a:pt x="32259" y="47295"/>
                  <a:pt x="32259" y="47521"/>
                </a:cubicBezTo>
                <a:cubicBezTo>
                  <a:pt x="32259" y="47766"/>
                  <a:pt x="32051" y="47955"/>
                  <a:pt x="31825" y="47955"/>
                </a:cubicBezTo>
                <a:close/>
                <a:moveTo>
                  <a:pt x="31825" y="45995"/>
                </a:moveTo>
                <a:cubicBezTo>
                  <a:pt x="31580" y="45995"/>
                  <a:pt x="31392" y="45807"/>
                  <a:pt x="31392" y="45562"/>
                </a:cubicBezTo>
                <a:cubicBezTo>
                  <a:pt x="31392" y="45336"/>
                  <a:pt x="31580" y="45147"/>
                  <a:pt x="31825" y="45147"/>
                </a:cubicBezTo>
                <a:cubicBezTo>
                  <a:pt x="32051" y="45147"/>
                  <a:pt x="32259" y="45336"/>
                  <a:pt x="32259" y="45562"/>
                </a:cubicBezTo>
                <a:cubicBezTo>
                  <a:pt x="32259" y="45807"/>
                  <a:pt x="32051" y="45995"/>
                  <a:pt x="31825" y="45995"/>
                </a:cubicBezTo>
                <a:close/>
                <a:moveTo>
                  <a:pt x="31825" y="44017"/>
                </a:moveTo>
                <a:cubicBezTo>
                  <a:pt x="31599" y="44017"/>
                  <a:pt x="31411" y="43828"/>
                  <a:pt x="31411" y="43602"/>
                </a:cubicBezTo>
                <a:cubicBezTo>
                  <a:pt x="31411" y="43376"/>
                  <a:pt x="31599" y="43188"/>
                  <a:pt x="31825" y="43188"/>
                </a:cubicBezTo>
                <a:cubicBezTo>
                  <a:pt x="32033" y="43188"/>
                  <a:pt x="32221" y="43376"/>
                  <a:pt x="32221" y="43602"/>
                </a:cubicBezTo>
                <a:cubicBezTo>
                  <a:pt x="32221" y="43828"/>
                  <a:pt x="32033" y="44017"/>
                  <a:pt x="31825" y="44017"/>
                </a:cubicBezTo>
                <a:close/>
                <a:moveTo>
                  <a:pt x="31825" y="40097"/>
                </a:moveTo>
                <a:cubicBezTo>
                  <a:pt x="31599" y="40097"/>
                  <a:pt x="31411" y="39909"/>
                  <a:pt x="31411" y="39683"/>
                </a:cubicBezTo>
                <a:cubicBezTo>
                  <a:pt x="31411" y="39457"/>
                  <a:pt x="31599" y="39287"/>
                  <a:pt x="31825" y="39287"/>
                </a:cubicBezTo>
                <a:cubicBezTo>
                  <a:pt x="32051" y="39287"/>
                  <a:pt x="32221" y="39457"/>
                  <a:pt x="32221" y="39683"/>
                </a:cubicBezTo>
                <a:cubicBezTo>
                  <a:pt x="32221" y="39909"/>
                  <a:pt x="32051" y="40097"/>
                  <a:pt x="31825" y="40097"/>
                </a:cubicBezTo>
                <a:close/>
                <a:moveTo>
                  <a:pt x="31825" y="42057"/>
                </a:moveTo>
                <a:cubicBezTo>
                  <a:pt x="31599" y="42057"/>
                  <a:pt x="31411" y="41869"/>
                  <a:pt x="31411" y="41642"/>
                </a:cubicBezTo>
                <a:cubicBezTo>
                  <a:pt x="31411" y="41435"/>
                  <a:pt x="31599" y="41247"/>
                  <a:pt x="31825" y="41247"/>
                </a:cubicBezTo>
                <a:cubicBezTo>
                  <a:pt x="32051" y="41247"/>
                  <a:pt x="32221" y="41435"/>
                  <a:pt x="32221" y="41642"/>
                </a:cubicBezTo>
                <a:cubicBezTo>
                  <a:pt x="32221" y="41869"/>
                  <a:pt x="32051" y="42057"/>
                  <a:pt x="31825" y="42057"/>
                </a:cubicBezTo>
                <a:close/>
                <a:moveTo>
                  <a:pt x="31825" y="38157"/>
                </a:moveTo>
                <a:cubicBezTo>
                  <a:pt x="31580" y="38157"/>
                  <a:pt x="31392" y="37968"/>
                  <a:pt x="31392" y="37723"/>
                </a:cubicBezTo>
                <a:cubicBezTo>
                  <a:pt x="31392" y="37497"/>
                  <a:pt x="31580" y="37309"/>
                  <a:pt x="31825" y="37309"/>
                </a:cubicBezTo>
                <a:cubicBezTo>
                  <a:pt x="32051" y="37309"/>
                  <a:pt x="32240" y="37497"/>
                  <a:pt x="32240" y="37723"/>
                </a:cubicBezTo>
                <a:cubicBezTo>
                  <a:pt x="32240" y="37968"/>
                  <a:pt x="32051" y="38157"/>
                  <a:pt x="31825" y="38157"/>
                </a:cubicBezTo>
                <a:close/>
                <a:moveTo>
                  <a:pt x="31825" y="36197"/>
                </a:moveTo>
                <a:cubicBezTo>
                  <a:pt x="31580" y="36197"/>
                  <a:pt x="31392" y="36009"/>
                  <a:pt x="31392" y="35764"/>
                </a:cubicBezTo>
                <a:cubicBezTo>
                  <a:pt x="31392" y="35537"/>
                  <a:pt x="31580" y="35349"/>
                  <a:pt x="31825" y="35349"/>
                </a:cubicBezTo>
                <a:cubicBezTo>
                  <a:pt x="32051" y="35349"/>
                  <a:pt x="32240" y="35537"/>
                  <a:pt x="32240" y="35764"/>
                </a:cubicBezTo>
                <a:cubicBezTo>
                  <a:pt x="32240" y="36009"/>
                  <a:pt x="32051" y="36197"/>
                  <a:pt x="31825" y="36197"/>
                </a:cubicBezTo>
                <a:close/>
                <a:moveTo>
                  <a:pt x="31825" y="25570"/>
                </a:moveTo>
                <a:cubicBezTo>
                  <a:pt x="32051" y="25570"/>
                  <a:pt x="32221" y="25758"/>
                  <a:pt x="32221" y="25965"/>
                </a:cubicBezTo>
                <a:cubicBezTo>
                  <a:pt x="32221" y="26192"/>
                  <a:pt x="32051" y="26380"/>
                  <a:pt x="31825" y="26380"/>
                </a:cubicBezTo>
                <a:cubicBezTo>
                  <a:pt x="31599" y="26380"/>
                  <a:pt x="31411" y="26192"/>
                  <a:pt x="31411" y="25965"/>
                </a:cubicBezTo>
                <a:cubicBezTo>
                  <a:pt x="31411" y="25758"/>
                  <a:pt x="31599" y="25570"/>
                  <a:pt x="31825" y="25570"/>
                </a:cubicBezTo>
                <a:close/>
                <a:moveTo>
                  <a:pt x="31825" y="27529"/>
                </a:moveTo>
                <a:cubicBezTo>
                  <a:pt x="32051" y="27529"/>
                  <a:pt x="32221" y="27699"/>
                  <a:pt x="32221" y="27925"/>
                </a:cubicBezTo>
                <a:cubicBezTo>
                  <a:pt x="32221" y="28151"/>
                  <a:pt x="32051" y="28340"/>
                  <a:pt x="31825" y="28340"/>
                </a:cubicBezTo>
                <a:cubicBezTo>
                  <a:pt x="31599" y="28340"/>
                  <a:pt x="31411" y="28151"/>
                  <a:pt x="31411" y="27925"/>
                </a:cubicBezTo>
                <a:cubicBezTo>
                  <a:pt x="31411" y="27699"/>
                  <a:pt x="31599" y="27529"/>
                  <a:pt x="31825" y="27529"/>
                </a:cubicBezTo>
                <a:close/>
                <a:moveTo>
                  <a:pt x="31825" y="29489"/>
                </a:moveTo>
                <a:cubicBezTo>
                  <a:pt x="32051" y="29489"/>
                  <a:pt x="32221" y="29677"/>
                  <a:pt x="32221" y="29885"/>
                </a:cubicBezTo>
                <a:cubicBezTo>
                  <a:pt x="32221" y="30111"/>
                  <a:pt x="32051" y="30280"/>
                  <a:pt x="31825" y="30280"/>
                </a:cubicBezTo>
                <a:cubicBezTo>
                  <a:pt x="31599" y="30280"/>
                  <a:pt x="31411" y="30111"/>
                  <a:pt x="31411" y="29885"/>
                </a:cubicBezTo>
                <a:cubicBezTo>
                  <a:pt x="31411" y="29677"/>
                  <a:pt x="31599" y="29489"/>
                  <a:pt x="31825" y="29489"/>
                </a:cubicBezTo>
                <a:close/>
                <a:moveTo>
                  <a:pt x="31825" y="33408"/>
                </a:moveTo>
                <a:cubicBezTo>
                  <a:pt x="32051" y="33408"/>
                  <a:pt x="32221" y="33578"/>
                  <a:pt x="32221" y="33804"/>
                </a:cubicBezTo>
                <a:cubicBezTo>
                  <a:pt x="32221" y="34030"/>
                  <a:pt x="32051" y="34218"/>
                  <a:pt x="31825" y="34218"/>
                </a:cubicBezTo>
                <a:cubicBezTo>
                  <a:pt x="31599" y="34218"/>
                  <a:pt x="31411" y="34030"/>
                  <a:pt x="31411" y="33804"/>
                </a:cubicBezTo>
                <a:cubicBezTo>
                  <a:pt x="31411" y="33578"/>
                  <a:pt x="31599" y="33408"/>
                  <a:pt x="31825" y="33408"/>
                </a:cubicBezTo>
                <a:close/>
                <a:moveTo>
                  <a:pt x="31825" y="31449"/>
                </a:moveTo>
                <a:cubicBezTo>
                  <a:pt x="32051" y="31449"/>
                  <a:pt x="32221" y="31618"/>
                  <a:pt x="32221" y="31844"/>
                </a:cubicBezTo>
                <a:cubicBezTo>
                  <a:pt x="32221" y="32070"/>
                  <a:pt x="32051" y="32259"/>
                  <a:pt x="31825" y="32259"/>
                </a:cubicBezTo>
                <a:cubicBezTo>
                  <a:pt x="31599" y="32259"/>
                  <a:pt x="31411" y="32070"/>
                  <a:pt x="31411" y="31844"/>
                </a:cubicBezTo>
                <a:cubicBezTo>
                  <a:pt x="31411" y="31618"/>
                  <a:pt x="31599" y="31449"/>
                  <a:pt x="31825" y="31449"/>
                </a:cubicBezTo>
                <a:close/>
                <a:moveTo>
                  <a:pt x="31807" y="24439"/>
                </a:moveTo>
                <a:cubicBezTo>
                  <a:pt x="31580" y="24439"/>
                  <a:pt x="31392" y="24251"/>
                  <a:pt x="31392" y="24006"/>
                </a:cubicBezTo>
                <a:cubicBezTo>
                  <a:pt x="31392" y="23780"/>
                  <a:pt x="31580" y="23591"/>
                  <a:pt x="31807" y="23591"/>
                </a:cubicBezTo>
                <a:cubicBezTo>
                  <a:pt x="32051" y="23591"/>
                  <a:pt x="32240" y="23780"/>
                  <a:pt x="32240" y="24006"/>
                </a:cubicBezTo>
                <a:cubicBezTo>
                  <a:pt x="32240" y="24251"/>
                  <a:pt x="32051" y="24439"/>
                  <a:pt x="31807" y="24439"/>
                </a:cubicBezTo>
                <a:close/>
                <a:moveTo>
                  <a:pt x="31825" y="22461"/>
                </a:moveTo>
                <a:cubicBezTo>
                  <a:pt x="31599" y="22461"/>
                  <a:pt x="31411" y="22272"/>
                  <a:pt x="31411" y="22046"/>
                </a:cubicBezTo>
                <a:cubicBezTo>
                  <a:pt x="31411" y="21820"/>
                  <a:pt x="31599" y="21650"/>
                  <a:pt x="31825" y="21650"/>
                </a:cubicBezTo>
                <a:cubicBezTo>
                  <a:pt x="32051" y="21650"/>
                  <a:pt x="32221" y="21820"/>
                  <a:pt x="32221" y="22046"/>
                </a:cubicBezTo>
                <a:cubicBezTo>
                  <a:pt x="32221" y="22272"/>
                  <a:pt x="32051" y="22461"/>
                  <a:pt x="31825" y="22461"/>
                </a:cubicBezTo>
                <a:close/>
                <a:moveTo>
                  <a:pt x="31825" y="20463"/>
                </a:moveTo>
                <a:cubicBezTo>
                  <a:pt x="31618" y="20463"/>
                  <a:pt x="31449" y="20294"/>
                  <a:pt x="31449" y="20086"/>
                </a:cubicBezTo>
                <a:cubicBezTo>
                  <a:pt x="31449" y="19879"/>
                  <a:pt x="31599" y="19728"/>
                  <a:pt x="31825" y="19728"/>
                </a:cubicBezTo>
                <a:cubicBezTo>
                  <a:pt x="32033" y="19728"/>
                  <a:pt x="32202" y="19879"/>
                  <a:pt x="32202" y="20086"/>
                </a:cubicBezTo>
                <a:cubicBezTo>
                  <a:pt x="32202" y="20294"/>
                  <a:pt x="32033" y="20463"/>
                  <a:pt x="31825" y="20463"/>
                </a:cubicBezTo>
                <a:close/>
                <a:moveTo>
                  <a:pt x="31825" y="18504"/>
                </a:moveTo>
                <a:cubicBezTo>
                  <a:pt x="31618" y="18504"/>
                  <a:pt x="31449" y="18334"/>
                  <a:pt x="31449" y="18127"/>
                </a:cubicBezTo>
                <a:cubicBezTo>
                  <a:pt x="31449" y="17920"/>
                  <a:pt x="31599" y="17750"/>
                  <a:pt x="31825" y="17750"/>
                </a:cubicBezTo>
                <a:cubicBezTo>
                  <a:pt x="32033" y="17750"/>
                  <a:pt x="32202" y="17920"/>
                  <a:pt x="32202" y="18127"/>
                </a:cubicBezTo>
                <a:cubicBezTo>
                  <a:pt x="32202" y="18334"/>
                  <a:pt x="32033" y="18504"/>
                  <a:pt x="31825" y="18504"/>
                </a:cubicBezTo>
                <a:close/>
                <a:moveTo>
                  <a:pt x="31825" y="16525"/>
                </a:moveTo>
                <a:cubicBezTo>
                  <a:pt x="31618" y="16525"/>
                  <a:pt x="31449" y="16374"/>
                  <a:pt x="31449" y="16167"/>
                </a:cubicBezTo>
                <a:cubicBezTo>
                  <a:pt x="31449" y="15960"/>
                  <a:pt x="31599" y="15790"/>
                  <a:pt x="31825" y="15790"/>
                </a:cubicBezTo>
                <a:cubicBezTo>
                  <a:pt x="32033" y="15790"/>
                  <a:pt x="32202" y="15960"/>
                  <a:pt x="32202" y="16167"/>
                </a:cubicBezTo>
                <a:cubicBezTo>
                  <a:pt x="32202" y="16374"/>
                  <a:pt x="32033" y="16525"/>
                  <a:pt x="31825" y="16525"/>
                </a:cubicBezTo>
                <a:close/>
                <a:moveTo>
                  <a:pt x="31807" y="13850"/>
                </a:moveTo>
                <a:cubicBezTo>
                  <a:pt x="32014" y="13850"/>
                  <a:pt x="32165" y="14019"/>
                  <a:pt x="32165" y="14208"/>
                </a:cubicBezTo>
                <a:cubicBezTo>
                  <a:pt x="32165" y="14415"/>
                  <a:pt x="32014" y="14566"/>
                  <a:pt x="31807" y="14566"/>
                </a:cubicBezTo>
                <a:cubicBezTo>
                  <a:pt x="31618" y="14566"/>
                  <a:pt x="31449" y="14415"/>
                  <a:pt x="31449" y="14208"/>
                </a:cubicBezTo>
                <a:cubicBezTo>
                  <a:pt x="31449" y="14019"/>
                  <a:pt x="31618" y="13850"/>
                  <a:pt x="31807" y="13850"/>
                </a:cubicBezTo>
                <a:close/>
                <a:moveTo>
                  <a:pt x="31807" y="11890"/>
                </a:moveTo>
                <a:cubicBezTo>
                  <a:pt x="32014" y="11890"/>
                  <a:pt x="32165" y="12041"/>
                  <a:pt x="32165" y="12248"/>
                </a:cubicBezTo>
                <a:cubicBezTo>
                  <a:pt x="32165" y="12436"/>
                  <a:pt x="32014" y="12606"/>
                  <a:pt x="31807" y="12606"/>
                </a:cubicBezTo>
                <a:cubicBezTo>
                  <a:pt x="31618" y="12606"/>
                  <a:pt x="31449" y="12436"/>
                  <a:pt x="31449" y="12248"/>
                </a:cubicBezTo>
                <a:cubicBezTo>
                  <a:pt x="31449" y="12041"/>
                  <a:pt x="31618" y="11890"/>
                  <a:pt x="31807" y="11890"/>
                </a:cubicBezTo>
                <a:close/>
                <a:moveTo>
                  <a:pt x="31825" y="10665"/>
                </a:moveTo>
                <a:cubicBezTo>
                  <a:pt x="31618" y="10665"/>
                  <a:pt x="31449" y="10496"/>
                  <a:pt x="31449" y="10288"/>
                </a:cubicBezTo>
                <a:cubicBezTo>
                  <a:pt x="31449" y="10081"/>
                  <a:pt x="31599" y="9911"/>
                  <a:pt x="31825" y="9911"/>
                </a:cubicBezTo>
                <a:cubicBezTo>
                  <a:pt x="32033" y="9911"/>
                  <a:pt x="32202" y="10081"/>
                  <a:pt x="32202" y="10288"/>
                </a:cubicBezTo>
                <a:cubicBezTo>
                  <a:pt x="32202" y="10496"/>
                  <a:pt x="32033" y="10665"/>
                  <a:pt x="31825" y="10665"/>
                </a:cubicBezTo>
                <a:close/>
                <a:moveTo>
                  <a:pt x="31825" y="8706"/>
                </a:moveTo>
                <a:cubicBezTo>
                  <a:pt x="31618" y="8706"/>
                  <a:pt x="31449" y="8536"/>
                  <a:pt x="31449" y="8329"/>
                </a:cubicBezTo>
                <a:cubicBezTo>
                  <a:pt x="31449" y="8121"/>
                  <a:pt x="31599" y="7971"/>
                  <a:pt x="31825" y="7971"/>
                </a:cubicBezTo>
                <a:cubicBezTo>
                  <a:pt x="32033" y="7971"/>
                  <a:pt x="32202" y="8121"/>
                  <a:pt x="32202" y="8329"/>
                </a:cubicBezTo>
                <a:cubicBezTo>
                  <a:pt x="32202" y="8536"/>
                  <a:pt x="32033" y="8706"/>
                  <a:pt x="31825" y="8706"/>
                </a:cubicBezTo>
                <a:close/>
                <a:moveTo>
                  <a:pt x="31825" y="6746"/>
                </a:moveTo>
                <a:cubicBezTo>
                  <a:pt x="31618" y="6746"/>
                  <a:pt x="31449" y="6576"/>
                  <a:pt x="31449" y="6369"/>
                </a:cubicBezTo>
                <a:cubicBezTo>
                  <a:pt x="31449" y="6162"/>
                  <a:pt x="31599" y="5992"/>
                  <a:pt x="31825" y="5992"/>
                </a:cubicBezTo>
                <a:cubicBezTo>
                  <a:pt x="32033" y="5992"/>
                  <a:pt x="32202" y="6162"/>
                  <a:pt x="32202" y="6369"/>
                </a:cubicBezTo>
                <a:cubicBezTo>
                  <a:pt x="32202" y="6576"/>
                  <a:pt x="32033" y="6746"/>
                  <a:pt x="31825" y="6746"/>
                </a:cubicBezTo>
                <a:close/>
                <a:moveTo>
                  <a:pt x="31825" y="4767"/>
                </a:moveTo>
                <a:cubicBezTo>
                  <a:pt x="31618" y="4767"/>
                  <a:pt x="31467" y="4598"/>
                  <a:pt x="31467" y="4409"/>
                </a:cubicBezTo>
                <a:cubicBezTo>
                  <a:pt x="31467" y="4202"/>
                  <a:pt x="31618" y="4051"/>
                  <a:pt x="31825" y="4051"/>
                </a:cubicBezTo>
                <a:cubicBezTo>
                  <a:pt x="32014" y="4051"/>
                  <a:pt x="32165" y="4202"/>
                  <a:pt x="32165" y="4409"/>
                </a:cubicBezTo>
                <a:cubicBezTo>
                  <a:pt x="32165" y="4598"/>
                  <a:pt x="32014" y="4767"/>
                  <a:pt x="31825" y="4767"/>
                </a:cubicBezTo>
                <a:close/>
                <a:moveTo>
                  <a:pt x="31825" y="2789"/>
                </a:moveTo>
                <a:cubicBezTo>
                  <a:pt x="31618" y="2789"/>
                  <a:pt x="31467" y="2638"/>
                  <a:pt x="31467" y="2450"/>
                </a:cubicBezTo>
                <a:cubicBezTo>
                  <a:pt x="31467" y="2261"/>
                  <a:pt x="31618" y="2092"/>
                  <a:pt x="31825" y="2092"/>
                </a:cubicBezTo>
                <a:cubicBezTo>
                  <a:pt x="32014" y="2092"/>
                  <a:pt x="32165" y="2261"/>
                  <a:pt x="32165" y="2450"/>
                </a:cubicBezTo>
                <a:cubicBezTo>
                  <a:pt x="32165" y="2638"/>
                  <a:pt x="32014" y="2789"/>
                  <a:pt x="31825" y="2789"/>
                </a:cubicBezTo>
                <a:close/>
                <a:moveTo>
                  <a:pt x="31825" y="829"/>
                </a:moveTo>
                <a:cubicBezTo>
                  <a:pt x="31618" y="829"/>
                  <a:pt x="31467" y="679"/>
                  <a:pt x="31467" y="490"/>
                </a:cubicBezTo>
                <a:cubicBezTo>
                  <a:pt x="31467" y="302"/>
                  <a:pt x="31618" y="132"/>
                  <a:pt x="31825" y="132"/>
                </a:cubicBezTo>
                <a:cubicBezTo>
                  <a:pt x="32014" y="132"/>
                  <a:pt x="32165" y="302"/>
                  <a:pt x="32165" y="490"/>
                </a:cubicBezTo>
                <a:cubicBezTo>
                  <a:pt x="32165" y="679"/>
                  <a:pt x="32014" y="829"/>
                  <a:pt x="31825" y="829"/>
                </a:cubicBezTo>
                <a:close/>
                <a:moveTo>
                  <a:pt x="29847" y="55793"/>
                </a:moveTo>
                <a:cubicBezTo>
                  <a:pt x="29621" y="55793"/>
                  <a:pt x="29414" y="55605"/>
                  <a:pt x="29414" y="55360"/>
                </a:cubicBezTo>
                <a:cubicBezTo>
                  <a:pt x="29414" y="55134"/>
                  <a:pt x="29621" y="54927"/>
                  <a:pt x="29847" y="54927"/>
                </a:cubicBezTo>
                <a:cubicBezTo>
                  <a:pt x="30092" y="54927"/>
                  <a:pt x="30280" y="55134"/>
                  <a:pt x="30280" y="55360"/>
                </a:cubicBezTo>
                <a:cubicBezTo>
                  <a:pt x="30280" y="55605"/>
                  <a:pt x="30092" y="55793"/>
                  <a:pt x="29847" y="55793"/>
                </a:cubicBezTo>
                <a:close/>
                <a:moveTo>
                  <a:pt x="29847" y="52986"/>
                </a:moveTo>
                <a:cubicBezTo>
                  <a:pt x="30092" y="52986"/>
                  <a:pt x="30261" y="53174"/>
                  <a:pt x="30261" y="53400"/>
                </a:cubicBezTo>
                <a:cubicBezTo>
                  <a:pt x="30261" y="53626"/>
                  <a:pt x="30092" y="53815"/>
                  <a:pt x="29847" y="53815"/>
                </a:cubicBezTo>
                <a:cubicBezTo>
                  <a:pt x="29621" y="53815"/>
                  <a:pt x="29451" y="53626"/>
                  <a:pt x="29451" y="53400"/>
                </a:cubicBezTo>
                <a:cubicBezTo>
                  <a:pt x="29451" y="53174"/>
                  <a:pt x="29621" y="52986"/>
                  <a:pt x="29847" y="52986"/>
                </a:cubicBezTo>
                <a:close/>
                <a:moveTo>
                  <a:pt x="29847" y="51874"/>
                </a:moveTo>
                <a:cubicBezTo>
                  <a:pt x="29621" y="51874"/>
                  <a:pt x="29432" y="51686"/>
                  <a:pt x="29432" y="51441"/>
                </a:cubicBezTo>
                <a:cubicBezTo>
                  <a:pt x="29432" y="51215"/>
                  <a:pt x="29621" y="51026"/>
                  <a:pt x="29847" y="51026"/>
                </a:cubicBezTo>
                <a:cubicBezTo>
                  <a:pt x="30092" y="51026"/>
                  <a:pt x="30280" y="51215"/>
                  <a:pt x="30280" y="51441"/>
                </a:cubicBezTo>
                <a:cubicBezTo>
                  <a:pt x="30280" y="51686"/>
                  <a:pt x="30092" y="51874"/>
                  <a:pt x="29847" y="51874"/>
                </a:cubicBezTo>
                <a:close/>
                <a:moveTo>
                  <a:pt x="29847" y="49914"/>
                </a:moveTo>
                <a:cubicBezTo>
                  <a:pt x="29621" y="49914"/>
                  <a:pt x="29432" y="49726"/>
                  <a:pt x="29432" y="49481"/>
                </a:cubicBezTo>
                <a:cubicBezTo>
                  <a:pt x="29432" y="49236"/>
                  <a:pt x="29621" y="49048"/>
                  <a:pt x="29847" y="49048"/>
                </a:cubicBezTo>
                <a:cubicBezTo>
                  <a:pt x="30092" y="49048"/>
                  <a:pt x="30280" y="49236"/>
                  <a:pt x="30280" y="49481"/>
                </a:cubicBezTo>
                <a:cubicBezTo>
                  <a:pt x="30280" y="49726"/>
                  <a:pt x="30092" y="49914"/>
                  <a:pt x="29847" y="49914"/>
                </a:cubicBezTo>
                <a:close/>
                <a:moveTo>
                  <a:pt x="29847" y="47955"/>
                </a:moveTo>
                <a:cubicBezTo>
                  <a:pt x="29621" y="47955"/>
                  <a:pt x="29432" y="47766"/>
                  <a:pt x="29432" y="47521"/>
                </a:cubicBezTo>
                <a:cubicBezTo>
                  <a:pt x="29432" y="47295"/>
                  <a:pt x="29621" y="47088"/>
                  <a:pt x="29847" y="47088"/>
                </a:cubicBezTo>
                <a:cubicBezTo>
                  <a:pt x="30092" y="47088"/>
                  <a:pt x="30280" y="47295"/>
                  <a:pt x="30280" y="47521"/>
                </a:cubicBezTo>
                <a:cubicBezTo>
                  <a:pt x="30280" y="47766"/>
                  <a:pt x="30092" y="47955"/>
                  <a:pt x="29847" y="47955"/>
                </a:cubicBezTo>
                <a:close/>
                <a:moveTo>
                  <a:pt x="29847" y="45995"/>
                </a:moveTo>
                <a:cubicBezTo>
                  <a:pt x="29621" y="45995"/>
                  <a:pt x="29432" y="45788"/>
                  <a:pt x="29432" y="45562"/>
                </a:cubicBezTo>
                <a:cubicBezTo>
                  <a:pt x="29432" y="45317"/>
                  <a:pt x="29621" y="45128"/>
                  <a:pt x="29847" y="45128"/>
                </a:cubicBezTo>
                <a:cubicBezTo>
                  <a:pt x="30092" y="45128"/>
                  <a:pt x="30280" y="45317"/>
                  <a:pt x="30280" y="45562"/>
                </a:cubicBezTo>
                <a:cubicBezTo>
                  <a:pt x="30280" y="45788"/>
                  <a:pt x="30092" y="45995"/>
                  <a:pt x="29847" y="45995"/>
                </a:cubicBezTo>
                <a:close/>
                <a:moveTo>
                  <a:pt x="29847" y="44017"/>
                </a:moveTo>
                <a:cubicBezTo>
                  <a:pt x="29640" y="44017"/>
                  <a:pt x="29451" y="43828"/>
                  <a:pt x="29451" y="43602"/>
                </a:cubicBezTo>
                <a:cubicBezTo>
                  <a:pt x="29451" y="43376"/>
                  <a:pt x="29640" y="43188"/>
                  <a:pt x="29847" y="43188"/>
                </a:cubicBezTo>
                <a:cubicBezTo>
                  <a:pt x="30073" y="43188"/>
                  <a:pt x="30261" y="43376"/>
                  <a:pt x="30261" y="43602"/>
                </a:cubicBezTo>
                <a:cubicBezTo>
                  <a:pt x="30261" y="43828"/>
                  <a:pt x="30073" y="44017"/>
                  <a:pt x="29847" y="44017"/>
                </a:cubicBezTo>
                <a:close/>
                <a:moveTo>
                  <a:pt x="30261" y="41642"/>
                </a:moveTo>
                <a:cubicBezTo>
                  <a:pt x="30261" y="41869"/>
                  <a:pt x="30073" y="42038"/>
                  <a:pt x="29847" y="42038"/>
                </a:cubicBezTo>
                <a:cubicBezTo>
                  <a:pt x="29640" y="42038"/>
                  <a:pt x="29451" y="41869"/>
                  <a:pt x="29451" y="41642"/>
                </a:cubicBezTo>
                <a:cubicBezTo>
                  <a:pt x="29451" y="41416"/>
                  <a:pt x="29640" y="41247"/>
                  <a:pt x="29847" y="41247"/>
                </a:cubicBezTo>
                <a:cubicBezTo>
                  <a:pt x="30073" y="41247"/>
                  <a:pt x="30261" y="41416"/>
                  <a:pt x="30261" y="41642"/>
                </a:cubicBezTo>
                <a:close/>
                <a:moveTo>
                  <a:pt x="29866" y="38119"/>
                </a:moveTo>
                <a:cubicBezTo>
                  <a:pt x="29640" y="38119"/>
                  <a:pt x="29451" y="37949"/>
                  <a:pt x="29451" y="37723"/>
                </a:cubicBezTo>
                <a:cubicBezTo>
                  <a:pt x="29451" y="37497"/>
                  <a:pt x="29640" y="37328"/>
                  <a:pt x="29866" y="37328"/>
                </a:cubicBezTo>
                <a:cubicBezTo>
                  <a:pt x="30092" y="37328"/>
                  <a:pt x="30261" y="37497"/>
                  <a:pt x="30261" y="37723"/>
                </a:cubicBezTo>
                <a:cubicBezTo>
                  <a:pt x="30261" y="37949"/>
                  <a:pt x="30073" y="38119"/>
                  <a:pt x="29866" y="38119"/>
                </a:cubicBezTo>
                <a:close/>
                <a:moveTo>
                  <a:pt x="29866" y="40097"/>
                </a:moveTo>
                <a:cubicBezTo>
                  <a:pt x="29640" y="40097"/>
                  <a:pt x="29451" y="39909"/>
                  <a:pt x="29451" y="39683"/>
                </a:cubicBezTo>
                <a:cubicBezTo>
                  <a:pt x="29451" y="39457"/>
                  <a:pt x="29640" y="39287"/>
                  <a:pt x="29866" y="39287"/>
                </a:cubicBezTo>
                <a:cubicBezTo>
                  <a:pt x="30092" y="39287"/>
                  <a:pt x="30261" y="39457"/>
                  <a:pt x="30261" y="39683"/>
                </a:cubicBezTo>
                <a:cubicBezTo>
                  <a:pt x="30261" y="39909"/>
                  <a:pt x="30073" y="40097"/>
                  <a:pt x="29866" y="40097"/>
                </a:cubicBezTo>
                <a:close/>
                <a:moveTo>
                  <a:pt x="29866" y="36178"/>
                </a:moveTo>
                <a:cubicBezTo>
                  <a:pt x="29621" y="36178"/>
                  <a:pt x="29432" y="35990"/>
                  <a:pt x="29432" y="35764"/>
                </a:cubicBezTo>
                <a:cubicBezTo>
                  <a:pt x="29432" y="35537"/>
                  <a:pt x="29621" y="35330"/>
                  <a:pt x="29866" y="35330"/>
                </a:cubicBezTo>
                <a:cubicBezTo>
                  <a:pt x="30092" y="35330"/>
                  <a:pt x="30280" y="35537"/>
                  <a:pt x="30280" y="35764"/>
                </a:cubicBezTo>
                <a:cubicBezTo>
                  <a:pt x="30280" y="35990"/>
                  <a:pt x="30092" y="36178"/>
                  <a:pt x="29866" y="36178"/>
                </a:cubicBezTo>
                <a:close/>
                <a:moveTo>
                  <a:pt x="29866" y="21650"/>
                </a:moveTo>
                <a:cubicBezTo>
                  <a:pt x="30073" y="21650"/>
                  <a:pt x="30261" y="21820"/>
                  <a:pt x="30261" y="22046"/>
                </a:cubicBezTo>
                <a:cubicBezTo>
                  <a:pt x="30261" y="22272"/>
                  <a:pt x="30073" y="22442"/>
                  <a:pt x="29866" y="22442"/>
                </a:cubicBezTo>
                <a:cubicBezTo>
                  <a:pt x="29640" y="22442"/>
                  <a:pt x="29451" y="22272"/>
                  <a:pt x="29451" y="22046"/>
                </a:cubicBezTo>
                <a:cubicBezTo>
                  <a:pt x="29451" y="21820"/>
                  <a:pt x="29640" y="21650"/>
                  <a:pt x="29866" y="21650"/>
                </a:cubicBezTo>
                <a:close/>
                <a:moveTo>
                  <a:pt x="29866" y="23610"/>
                </a:moveTo>
                <a:cubicBezTo>
                  <a:pt x="30073" y="23610"/>
                  <a:pt x="30261" y="23798"/>
                  <a:pt x="30261" y="24006"/>
                </a:cubicBezTo>
                <a:cubicBezTo>
                  <a:pt x="30261" y="24232"/>
                  <a:pt x="30073" y="24401"/>
                  <a:pt x="29866" y="24401"/>
                </a:cubicBezTo>
                <a:cubicBezTo>
                  <a:pt x="29640" y="24401"/>
                  <a:pt x="29451" y="24232"/>
                  <a:pt x="29451" y="24006"/>
                </a:cubicBezTo>
                <a:cubicBezTo>
                  <a:pt x="29451" y="23798"/>
                  <a:pt x="29640" y="23610"/>
                  <a:pt x="29866" y="23610"/>
                </a:cubicBezTo>
                <a:close/>
                <a:moveTo>
                  <a:pt x="29866" y="25570"/>
                </a:moveTo>
                <a:cubicBezTo>
                  <a:pt x="30073" y="25570"/>
                  <a:pt x="30261" y="25739"/>
                  <a:pt x="30261" y="25965"/>
                </a:cubicBezTo>
                <a:cubicBezTo>
                  <a:pt x="30261" y="26192"/>
                  <a:pt x="30073" y="26380"/>
                  <a:pt x="29866" y="26380"/>
                </a:cubicBezTo>
                <a:cubicBezTo>
                  <a:pt x="29640" y="26380"/>
                  <a:pt x="29451" y="26192"/>
                  <a:pt x="29451" y="25965"/>
                </a:cubicBezTo>
                <a:cubicBezTo>
                  <a:pt x="29451" y="25739"/>
                  <a:pt x="29640" y="25570"/>
                  <a:pt x="29866" y="25570"/>
                </a:cubicBezTo>
                <a:close/>
                <a:moveTo>
                  <a:pt x="29866" y="27510"/>
                </a:moveTo>
                <a:cubicBezTo>
                  <a:pt x="30073" y="27510"/>
                  <a:pt x="30261" y="27699"/>
                  <a:pt x="30261" y="27925"/>
                </a:cubicBezTo>
                <a:cubicBezTo>
                  <a:pt x="30261" y="28151"/>
                  <a:pt x="30073" y="28321"/>
                  <a:pt x="29866" y="28321"/>
                </a:cubicBezTo>
                <a:cubicBezTo>
                  <a:pt x="29640" y="28321"/>
                  <a:pt x="29451" y="28151"/>
                  <a:pt x="29451" y="27925"/>
                </a:cubicBezTo>
                <a:cubicBezTo>
                  <a:pt x="29451" y="27699"/>
                  <a:pt x="29640" y="27510"/>
                  <a:pt x="29866" y="27510"/>
                </a:cubicBezTo>
                <a:close/>
                <a:moveTo>
                  <a:pt x="29866" y="29489"/>
                </a:moveTo>
                <a:cubicBezTo>
                  <a:pt x="30073" y="29489"/>
                  <a:pt x="30261" y="29659"/>
                  <a:pt x="30261" y="29885"/>
                </a:cubicBezTo>
                <a:cubicBezTo>
                  <a:pt x="30261" y="30111"/>
                  <a:pt x="30073" y="30280"/>
                  <a:pt x="29866" y="30280"/>
                </a:cubicBezTo>
                <a:cubicBezTo>
                  <a:pt x="29640" y="30280"/>
                  <a:pt x="29451" y="30111"/>
                  <a:pt x="29451" y="29885"/>
                </a:cubicBezTo>
                <a:cubicBezTo>
                  <a:pt x="29451" y="29659"/>
                  <a:pt x="29640" y="29489"/>
                  <a:pt x="29866" y="29489"/>
                </a:cubicBezTo>
                <a:close/>
                <a:moveTo>
                  <a:pt x="29866" y="33408"/>
                </a:moveTo>
                <a:cubicBezTo>
                  <a:pt x="30073" y="33408"/>
                  <a:pt x="30261" y="33578"/>
                  <a:pt x="30261" y="33804"/>
                </a:cubicBezTo>
                <a:cubicBezTo>
                  <a:pt x="30261" y="34030"/>
                  <a:pt x="30073" y="34218"/>
                  <a:pt x="29866" y="34218"/>
                </a:cubicBezTo>
                <a:cubicBezTo>
                  <a:pt x="29640" y="34218"/>
                  <a:pt x="29451" y="34030"/>
                  <a:pt x="29451" y="33804"/>
                </a:cubicBezTo>
                <a:cubicBezTo>
                  <a:pt x="29451" y="33578"/>
                  <a:pt x="29640" y="33408"/>
                  <a:pt x="29866" y="33408"/>
                </a:cubicBezTo>
                <a:close/>
                <a:moveTo>
                  <a:pt x="29866" y="31449"/>
                </a:moveTo>
                <a:cubicBezTo>
                  <a:pt x="30073" y="31449"/>
                  <a:pt x="30261" y="31618"/>
                  <a:pt x="30261" y="31844"/>
                </a:cubicBezTo>
                <a:cubicBezTo>
                  <a:pt x="30261" y="32070"/>
                  <a:pt x="30073" y="32259"/>
                  <a:pt x="29866" y="32259"/>
                </a:cubicBezTo>
                <a:cubicBezTo>
                  <a:pt x="29640" y="32259"/>
                  <a:pt x="29451" y="32070"/>
                  <a:pt x="29451" y="31844"/>
                </a:cubicBezTo>
                <a:cubicBezTo>
                  <a:pt x="29451" y="31618"/>
                  <a:pt x="29640" y="31449"/>
                  <a:pt x="29866" y="31449"/>
                </a:cubicBezTo>
                <a:close/>
                <a:moveTo>
                  <a:pt x="29847" y="20520"/>
                </a:moveTo>
                <a:cubicBezTo>
                  <a:pt x="29621" y="20520"/>
                  <a:pt x="29432" y="20331"/>
                  <a:pt x="29432" y="20086"/>
                </a:cubicBezTo>
                <a:cubicBezTo>
                  <a:pt x="29432" y="19860"/>
                  <a:pt x="29621" y="19672"/>
                  <a:pt x="29847" y="19672"/>
                </a:cubicBezTo>
                <a:cubicBezTo>
                  <a:pt x="30092" y="19672"/>
                  <a:pt x="30280" y="19860"/>
                  <a:pt x="30280" y="20086"/>
                </a:cubicBezTo>
                <a:cubicBezTo>
                  <a:pt x="30280" y="20313"/>
                  <a:pt x="30092" y="20520"/>
                  <a:pt x="29847" y="20520"/>
                </a:cubicBezTo>
                <a:close/>
                <a:moveTo>
                  <a:pt x="29847" y="18541"/>
                </a:moveTo>
                <a:cubicBezTo>
                  <a:pt x="29621" y="18541"/>
                  <a:pt x="29432" y="18353"/>
                  <a:pt x="29432" y="18127"/>
                </a:cubicBezTo>
                <a:cubicBezTo>
                  <a:pt x="29432" y="17901"/>
                  <a:pt x="29621" y="17712"/>
                  <a:pt x="29847" y="17712"/>
                </a:cubicBezTo>
                <a:cubicBezTo>
                  <a:pt x="30092" y="17712"/>
                  <a:pt x="30280" y="17901"/>
                  <a:pt x="30280" y="18127"/>
                </a:cubicBezTo>
                <a:cubicBezTo>
                  <a:pt x="30280" y="18353"/>
                  <a:pt x="30092" y="18541"/>
                  <a:pt x="29847" y="18541"/>
                </a:cubicBezTo>
                <a:close/>
                <a:moveTo>
                  <a:pt x="29847" y="16582"/>
                </a:moveTo>
                <a:cubicBezTo>
                  <a:pt x="29621" y="16582"/>
                  <a:pt x="29432" y="16393"/>
                  <a:pt x="29432" y="16167"/>
                </a:cubicBezTo>
                <a:cubicBezTo>
                  <a:pt x="29432" y="15922"/>
                  <a:pt x="29621" y="15734"/>
                  <a:pt x="29847" y="15734"/>
                </a:cubicBezTo>
                <a:cubicBezTo>
                  <a:pt x="30092" y="15734"/>
                  <a:pt x="30280" y="15922"/>
                  <a:pt x="30280" y="16167"/>
                </a:cubicBezTo>
                <a:cubicBezTo>
                  <a:pt x="30280" y="16393"/>
                  <a:pt x="30092" y="16582"/>
                  <a:pt x="29847" y="16582"/>
                </a:cubicBezTo>
                <a:close/>
                <a:moveTo>
                  <a:pt x="29866" y="13831"/>
                </a:moveTo>
                <a:cubicBezTo>
                  <a:pt x="30054" y="13831"/>
                  <a:pt x="30224" y="14000"/>
                  <a:pt x="30224" y="14208"/>
                </a:cubicBezTo>
                <a:cubicBezTo>
                  <a:pt x="30224" y="14415"/>
                  <a:pt x="30054" y="14566"/>
                  <a:pt x="29866" y="14566"/>
                </a:cubicBezTo>
                <a:cubicBezTo>
                  <a:pt x="29658" y="14566"/>
                  <a:pt x="29489" y="14415"/>
                  <a:pt x="29489" y="14208"/>
                </a:cubicBezTo>
                <a:cubicBezTo>
                  <a:pt x="29489" y="14000"/>
                  <a:pt x="29658" y="13831"/>
                  <a:pt x="29866" y="13831"/>
                </a:cubicBezTo>
                <a:close/>
                <a:moveTo>
                  <a:pt x="29866" y="11871"/>
                </a:moveTo>
                <a:cubicBezTo>
                  <a:pt x="30054" y="11871"/>
                  <a:pt x="30224" y="12041"/>
                  <a:pt x="30224" y="12248"/>
                </a:cubicBezTo>
                <a:cubicBezTo>
                  <a:pt x="30224" y="12436"/>
                  <a:pt x="30054" y="12606"/>
                  <a:pt x="29866" y="12606"/>
                </a:cubicBezTo>
                <a:cubicBezTo>
                  <a:pt x="29658" y="12606"/>
                  <a:pt x="29489" y="12436"/>
                  <a:pt x="29489" y="12248"/>
                </a:cubicBezTo>
                <a:cubicBezTo>
                  <a:pt x="29489" y="12041"/>
                  <a:pt x="29658" y="11871"/>
                  <a:pt x="29866" y="11871"/>
                </a:cubicBezTo>
                <a:close/>
                <a:moveTo>
                  <a:pt x="29866" y="10665"/>
                </a:moveTo>
                <a:cubicBezTo>
                  <a:pt x="29640" y="10665"/>
                  <a:pt x="29470" y="10496"/>
                  <a:pt x="29470" y="10288"/>
                </a:cubicBezTo>
                <a:cubicBezTo>
                  <a:pt x="29470" y="10062"/>
                  <a:pt x="29640" y="9893"/>
                  <a:pt x="29866" y="9893"/>
                </a:cubicBezTo>
                <a:cubicBezTo>
                  <a:pt x="30073" y="9893"/>
                  <a:pt x="30243" y="10062"/>
                  <a:pt x="30243" y="10288"/>
                </a:cubicBezTo>
                <a:cubicBezTo>
                  <a:pt x="30243" y="10496"/>
                  <a:pt x="30073" y="10665"/>
                  <a:pt x="29866" y="10665"/>
                </a:cubicBezTo>
                <a:close/>
                <a:moveTo>
                  <a:pt x="29866" y="8724"/>
                </a:moveTo>
                <a:cubicBezTo>
                  <a:pt x="29640" y="8724"/>
                  <a:pt x="29470" y="8536"/>
                  <a:pt x="29470" y="8329"/>
                </a:cubicBezTo>
                <a:cubicBezTo>
                  <a:pt x="29470" y="8103"/>
                  <a:pt x="29640" y="7933"/>
                  <a:pt x="29866" y="7933"/>
                </a:cubicBezTo>
                <a:cubicBezTo>
                  <a:pt x="30073" y="7933"/>
                  <a:pt x="30243" y="8103"/>
                  <a:pt x="30243" y="8329"/>
                </a:cubicBezTo>
                <a:cubicBezTo>
                  <a:pt x="30243" y="8536"/>
                  <a:pt x="30073" y="8724"/>
                  <a:pt x="29866" y="8724"/>
                </a:cubicBezTo>
                <a:close/>
                <a:moveTo>
                  <a:pt x="29866" y="6727"/>
                </a:moveTo>
                <a:cubicBezTo>
                  <a:pt x="29658" y="6727"/>
                  <a:pt x="29489" y="6557"/>
                  <a:pt x="29489" y="6369"/>
                </a:cubicBezTo>
                <a:cubicBezTo>
                  <a:pt x="29489" y="6162"/>
                  <a:pt x="29658" y="5992"/>
                  <a:pt x="29866" y="5992"/>
                </a:cubicBezTo>
                <a:cubicBezTo>
                  <a:pt x="30054" y="5992"/>
                  <a:pt x="30224" y="6162"/>
                  <a:pt x="30224" y="6369"/>
                </a:cubicBezTo>
                <a:cubicBezTo>
                  <a:pt x="30224" y="6557"/>
                  <a:pt x="30054" y="6727"/>
                  <a:pt x="29866" y="6727"/>
                </a:cubicBezTo>
                <a:close/>
                <a:moveTo>
                  <a:pt x="29866" y="4051"/>
                </a:moveTo>
                <a:cubicBezTo>
                  <a:pt x="30054" y="4051"/>
                  <a:pt x="30205" y="4202"/>
                  <a:pt x="30205" y="4409"/>
                </a:cubicBezTo>
                <a:cubicBezTo>
                  <a:pt x="30205" y="4598"/>
                  <a:pt x="30054" y="4767"/>
                  <a:pt x="29866" y="4767"/>
                </a:cubicBezTo>
                <a:cubicBezTo>
                  <a:pt x="29658" y="4767"/>
                  <a:pt x="29508" y="4598"/>
                  <a:pt x="29508" y="4409"/>
                </a:cubicBezTo>
                <a:cubicBezTo>
                  <a:pt x="29508" y="4202"/>
                  <a:pt x="29658" y="4051"/>
                  <a:pt x="29866" y="4051"/>
                </a:cubicBezTo>
                <a:close/>
                <a:moveTo>
                  <a:pt x="29866" y="2092"/>
                </a:moveTo>
                <a:cubicBezTo>
                  <a:pt x="30054" y="2092"/>
                  <a:pt x="30205" y="2242"/>
                  <a:pt x="30205" y="2450"/>
                </a:cubicBezTo>
                <a:cubicBezTo>
                  <a:pt x="30205" y="2638"/>
                  <a:pt x="30054" y="2789"/>
                  <a:pt x="29866" y="2789"/>
                </a:cubicBezTo>
                <a:cubicBezTo>
                  <a:pt x="29658" y="2789"/>
                  <a:pt x="29508" y="2638"/>
                  <a:pt x="29508" y="2450"/>
                </a:cubicBezTo>
                <a:cubicBezTo>
                  <a:pt x="29508" y="2242"/>
                  <a:pt x="29658" y="2092"/>
                  <a:pt x="29866" y="2092"/>
                </a:cubicBezTo>
                <a:close/>
                <a:moveTo>
                  <a:pt x="29866" y="848"/>
                </a:moveTo>
                <a:cubicBezTo>
                  <a:pt x="29658" y="848"/>
                  <a:pt x="29489" y="679"/>
                  <a:pt x="29489" y="471"/>
                </a:cubicBezTo>
                <a:cubicBezTo>
                  <a:pt x="29489" y="283"/>
                  <a:pt x="29658" y="113"/>
                  <a:pt x="29866" y="113"/>
                </a:cubicBezTo>
                <a:cubicBezTo>
                  <a:pt x="30054" y="113"/>
                  <a:pt x="30224" y="283"/>
                  <a:pt x="30224" y="471"/>
                </a:cubicBezTo>
                <a:cubicBezTo>
                  <a:pt x="30224" y="679"/>
                  <a:pt x="30054" y="848"/>
                  <a:pt x="29866" y="848"/>
                </a:cubicBezTo>
                <a:close/>
                <a:moveTo>
                  <a:pt x="27887" y="34237"/>
                </a:moveTo>
                <a:cubicBezTo>
                  <a:pt x="27642" y="34237"/>
                  <a:pt x="27454" y="34049"/>
                  <a:pt x="27454" y="33804"/>
                </a:cubicBezTo>
                <a:cubicBezTo>
                  <a:pt x="27454" y="33559"/>
                  <a:pt x="27661" y="33352"/>
                  <a:pt x="27887" y="33352"/>
                </a:cubicBezTo>
                <a:cubicBezTo>
                  <a:pt x="28132" y="33352"/>
                  <a:pt x="28339" y="33559"/>
                  <a:pt x="28339" y="33804"/>
                </a:cubicBezTo>
                <a:cubicBezTo>
                  <a:pt x="28339" y="34049"/>
                  <a:pt x="28132" y="34237"/>
                  <a:pt x="27887" y="34237"/>
                </a:cubicBezTo>
                <a:close/>
                <a:moveTo>
                  <a:pt x="27887" y="32278"/>
                </a:moveTo>
                <a:cubicBezTo>
                  <a:pt x="27642" y="32278"/>
                  <a:pt x="27454" y="32070"/>
                  <a:pt x="27454" y="31825"/>
                </a:cubicBezTo>
                <a:cubicBezTo>
                  <a:pt x="27454" y="31599"/>
                  <a:pt x="27661" y="31392"/>
                  <a:pt x="27887" y="31392"/>
                </a:cubicBezTo>
                <a:cubicBezTo>
                  <a:pt x="28132" y="31392"/>
                  <a:pt x="28339" y="31581"/>
                  <a:pt x="28339" y="31825"/>
                </a:cubicBezTo>
                <a:cubicBezTo>
                  <a:pt x="28339" y="32070"/>
                  <a:pt x="28132" y="32278"/>
                  <a:pt x="27887" y="32278"/>
                </a:cubicBezTo>
                <a:close/>
                <a:moveTo>
                  <a:pt x="27906" y="30299"/>
                </a:moveTo>
                <a:cubicBezTo>
                  <a:pt x="27661" y="30299"/>
                  <a:pt x="27473" y="30111"/>
                  <a:pt x="27473" y="29866"/>
                </a:cubicBezTo>
                <a:cubicBezTo>
                  <a:pt x="27473" y="29640"/>
                  <a:pt x="27661" y="29451"/>
                  <a:pt x="27906" y="29451"/>
                </a:cubicBezTo>
                <a:cubicBezTo>
                  <a:pt x="28132" y="29451"/>
                  <a:pt x="28321" y="29640"/>
                  <a:pt x="28321" y="29866"/>
                </a:cubicBezTo>
                <a:cubicBezTo>
                  <a:pt x="28321" y="30111"/>
                  <a:pt x="28132" y="30299"/>
                  <a:pt x="27906" y="30299"/>
                </a:cubicBezTo>
                <a:close/>
                <a:moveTo>
                  <a:pt x="27906" y="28340"/>
                </a:moveTo>
                <a:cubicBezTo>
                  <a:pt x="27661" y="28340"/>
                  <a:pt x="27473" y="28151"/>
                  <a:pt x="27473" y="27906"/>
                </a:cubicBezTo>
                <a:cubicBezTo>
                  <a:pt x="27473" y="27680"/>
                  <a:pt x="27661" y="27492"/>
                  <a:pt x="27906" y="27492"/>
                </a:cubicBezTo>
                <a:cubicBezTo>
                  <a:pt x="28132" y="27492"/>
                  <a:pt x="28321" y="27680"/>
                  <a:pt x="28321" y="27906"/>
                </a:cubicBezTo>
                <a:cubicBezTo>
                  <a:pt x="28321" y="28151"/>
                  <a:pt x="28132" y="28340"/>
                  <a:pt x="27906" y="28340"/>
                </a:cubicBezTo>
                <a:close/>
                <a:moveTo>
                  <a:pt x="27887" y="21632"/>
                </a:moveTo>
                <a:cubicBezTo>
                  <a:pt x="28113" y="21632"/>
                  <a:pt x="28302" y="21820"/>
                  <a:pt x="28302" y="22046"/>
                </a:cubicBezTo>
                <a:cubicBezTo>
                  <a:pt x="28302" y="22272"/>
                  <a:pt x="28113" y="22442"/>
                  <a:pt x="27887" y="22442"/>
                </a:cubicBezTo>
                <a:cubicBezTo>
                  <a:pt x="27680" y="22442"/>
                  <a:pt x="27492" y="22272"/>
                  <a:pt x="27492" y="22046"/>
                </a:cubicBezTo>
                <a:cubicBezTo>
                  <a:pt x="27492" y="21820"/>
                  <a:pt x="27680" y="21632"/>
                  <a:pt x="27887" y="21632"/>
                </a:cubicBezTo>
                <a:close/>
                <a:moveTo>
                  <a:pt x="27887" y="25551"/>
                </a:moveTo>
                <a:cubicBezTo>
                  <a:pt x="28113" y="25551"/>
                  <a:pt x="28302" y="25739"/>
                  <a:pt x="28302" y="25965"/>
                </a:cubicBezTo>
                <a:cubicBezTo>
                  <a:pt x="28302" y="26192"/>
                  <a:pt x="28113" y="26361"/>
                  <a:pt x="27887" y="26361"/>
                </a:cubicBezTo>
                <a:cubicBezTo>
                  <a:pt x="27680" y="26361"/>
                  <a:pt x="27492" y="26192"/>
                  <a:pt x="27492" y="25965"/>
                </a:cubicBezTo>
                <a:cubicBezTo>
                  <a:pt x="27492" y="25739"/>
                  <a:pt x="27680" y="25551"/>
                  <a:pt x="27887" y="25551"/>
                </a:cubicBezTo>
                <a:close/>
                <a:moveTo>
                  <a:pt x="27887" y="23610"/>
                </a:moveTo>
                <a:cubicBezTo>
                  <a:pt x="28113" y="23610"/>
                  <a:pt x="28302" y="23780"/>
                  <a:pt x="28302" y="24006"/>
                </a:cubicBezTo>
                <a:cubicBezTo>
                  <a:pt x="28302" y="24213"/>
                  <a:pt x="28113" y="24401"/>
                  <a:pt x="27887" y="24401"/>
                </a:cubicBezTo>
                <a:cubicBezTo>
                  <a:pt x="27680" y="24401"/>
                  <a:pt x="27492" y="24213"/>
                  <a:pt x="27492" y="24006"/>
                </a:cubicBezTo>
                <a:cubicBezTo>
                  <a:pt x="27492" y="23780"/>
                  <a:pt x="27680" y="23610"/>
                  <a:pt x="27887" y="23610"/>
                </a:cubicBezTo>
                <a:close/>
                <a:moveTo>
                  <a:pt x="27887" y="20501"/>
                </a:moveTo>
                <a:cubicBezTo>
                  <a:pt x="27661" y="20501"/>
                  <a:pt x="27473" y="20313"/>
                  <a:pt x="27473" y="20086"/>
                </a:cubicBezTo>
                <a:cubicBezTo>
                  <a:pt x="27473" y="19842"/>
                  <a:pt x="27661" y="19653"/>
                  <a:pt x="27887" y="19653"/>
                </a:cubicBezTo>
                <a:cubicBezTo>
                  <a:pt x="28132" y="19653"/>
                  <a:pt x="28321" y="19842"/>
                  <a:pt x="28321" y="20086"/>
                </a:cubicBezTo>
                <a:cubicBezTo>
                  <a:pt x="28321" y="20313"/>
                  <a:pt x="28132" y="20501"/>
                  <a:pt x="27887" y="20501"/>
                </a:cubicBezTo>
                <a:close/>
                <a:moveTo>
                  <a:pt x="27887" y="18541"/>
                </a:moveTo>
                <a:cubicBezTo>
                  <a:pt x="27661" y="18541"/>
                  <a:pt x="27473" y="18353"/>
                  <a:pt x="27473" y="18108"/>
                </a:cubicBezTo>
                <a:cubicBezTo>
                  <a:pt x="27473" y="17882"/>
                  <a:pt x="27661" y="17693"/>
                  <a:pt x="27887" y="17693"/>
                </a:cubicBezTo>
                <a:cubicBezTo>
                  <a:pt x="28132" y="17693"/>
                  <a:pt x="28321" y="17882"/>
                  <a:pt x="28321" y="18108"/>
                </a:cubicBezTo>
                <a:cubicBezTo>
                  <a:pt x="28321" y="18353"/>
                  <a:pt x="28132" y="18541"/>
                  <a:pt x="27887" y="18541"/>
                </a:cubicBezTo>
                <a:close/>
                <a:moveTo>
                  <a:pt x="27887" y="16582"/>
                </a:moveTo>
                <a:cubicBezTo>
                  <a:pt x="27661" y="16582"/>
                  <a:pt x="27473" y="16393"/>
                  <a:pt x="27473" y="16148"/>
                </a:cubicBezTo>
                <a:cubicBezTo>
                  <a:pt x="27473" y="15922"/>
                  <a:pt x="27661" y="15734"/>
                  <a:pt x="27887" y="15734"/>
                </a:cubicBezTo>
                <a:cubicBezTo>
                  <a:pt x="28132" y="15734"/>
                  <a:pt x="28321" y="15922"/>
                  <a:pt x="28321" y="16148"/>
                </a:cubicBezTo>
                <a:cubicBezTo>
                  <a:pt x="28321" y="16393"/>
                  <a:pt x="28132" y="16582"/>
                  <a:pt x="27887" y="16582"/>
                </a:cubicBezTo>
                <a:close/>
                <a:moveTo>
                  <a:pt x="27906" y="13831"/>
                </a:moveTo>
                <a:cubicBezTo>
                  <a:pt x="28095" y="13831"/>
                  <a:pt x="28264" y="13981"/>
                  <a:pt x="28264" y="14189"/>
                </a:cubicBezTo>
                <a:cubicBezTo>
                  <a:pt x="28264" y="14396"/>
                  <a:pt x="28095" y="14566"/>
                  <a:pt x="27906" y="14566"/>
                </a:cubicBezTo>
                <a:cubicBezTo>
                  <a:pt x="27699" y="14566"/>
                  <a:pt x="27529" y="14396"/>
                  <a:pt x="27529" y="14189"/>
                </a:cubicBezTo>
                <a:cubicBezTo>
                  <a:pt x="27529" y="13981"/>
                  <a:pt x="27699" y="13831"/>
                  <a:pt x="27906" y="13831"/>
                </a:cubicBezTo>
                <a:close/>
                <a:moveTo>
                  <a:pt x="27887" y="11871"/>
                </a:moveTo>
                <a:cubicBezTo>
                  <a:pt x="28095" y="11871"/>
                  <a:pt x="28264" y="12022"/>
                  <a:pt x="28264" y="12229"/>
                </a:cubicBezTo>
                <a:cubicBezTo>
                  <a:pt x="28264" y="12436"/>
                  <a:pt x="28095" y="12606"/>
                  <a:pt x="27887" y="12606"/>
                </a:cubicBezTo>
                <a:cubicBezTo>
                  <a:pt x="27699" y="12606"/>
                  <a:pt x="27529" y="12436"/>
                  <a:pt x="27529" y="12229"/>
                </a:cubicBezTo>
                <a:cubicBezTo>
                  <a:pt x="27529" y="12022"/>
                  <a:pt x="27699" y="11871"/>
                  <a:pt x="27887" y="11871"/>
                </a:cubicBezTo>
                <a:close/>
                <a:moveTo>
                  <a:pt x="27887" y="10665"/>
                </a:moveTo>
                <a:cubicBezTo>
                  <a:pt x="27680" y="10665"/>
                  <a:pt x="27510" y="10496"/>
                  <a:pt x="27510" y="10269"/>
                </a:cubicBezTo>
                <a:cubicBezTo>
                  <a:pt x="27510" y="10062"/>
                  <a:pt x="27680" y="9893"/>
                  <a:pt x="27887" y="9893"/>
                </a:cubicBezTo>
                <a:cubicBezTo>
                  <a:pt x="28113" y="9893"/>
                  <a:pt x="28283" y="10062"/>
                  <a:pt x="28283" y="10269"/>
                </a:cubicBezTo>
                <a:cubicBezTo>
                  <a:pt x="28283" y="10496"/>
                  <a:pt x="28113" y="10665"/>
                  <a:pt x="27887" y="10665"/>
                </a:cubicBezTo>
                <a:close/>
                <a:moveTo>
                  <a:pt x="27887" y="8706"/>
                </a:moveTo>
                <a:cubicBezTo>
                  <a:pt x="27680" y="8706"/>
                  <a:pt x="27510" y="8536"/>
                  <a:pt x="27510" y="8310"/>
                </a:cubicBezTo>
                <a:cubicBezTo>
                  <a:pt x="27510" y="8103"/>
                  <a:pt x="27680" y="7914"/>
                  <a:pt x="27887" y="7914"/>
                </a:cubicBezTo>
                <a:cubicBezTo>
                  <a:pt x="28113" y="7914"/>
                  <a:pt x="28283" y="8103"/>
                  <a:pt x="28283" y="8310"/>
                </a:cubicBezTo>
                <a:cubicBezTo>
                  <a:pt x="28283" y="8536"/>
                  <a:pt x="28113" y="8706"/>
                  <a:pt x="27887" y="8706"/>
                </a:cubicBezTo>
                <a:close/>
                <a:moveTo>
                  <a:pt x="27887" y="6727"/>
                </a:moveTo>
                <a:cubicBezTo>
                  <a:pt x="27699" y="6727"/>
                  <a:pt x="27529" y="6557"/>
                  <a:pt x="27529" y="6350"/>
                </a:cubicBezTo>
                <a:cubicBezTo>
                  <a:pt x="27529" y="6162"/>
                  <a:pt x="27699" y="5992"/>
                  <a:pt x="27887" y="5992"/>
                </a:cubicBezTo>
                <a:cubicBezTo>
                  <a:pt x="28095" y="5992"/>
                  <a:pt x="28264" y="6162"/>
                  <a:pt x="28264" y="6350"/>
                </a:cubicBezTo>
                <a:cubicBezTo>
                  <a:pt x="28264" y="6557"/>
                  <a:pt x="28095" y="6727"/>
                  <a:pt x="27887" y="6727"/>
                </a:cubicBezTo>
                <a:close/>
                <a:moveTo>
                  <a:pt x="27887" y="4767"/>
                </a:moveTo>
                <a:cubicBezTo>
                  <a:pt x="27699" y="4767"/>
                  <a:pt x="27529" y="4598"/>
                  <a:pt x="27529" y="4391"/>
                </a:cubicBezTo>
                <a:cubicBezTo>
                  <a:pt x="27529" y="4183"/>
                  <a:pt x="27699" y="4033"/>
                  <a:pt x="27887" y="4033"/>
                </a:cubicBezTo>
                <a:cubicBezTo>
                  <a:pt x="28095" y="4033"/>
                  <a:pt x="28264" y="4183"/>
                  <a:pt x="28264" y="4391"/>
                </a:cubicBezTo>
                <a:cubicBezTo>
                  <a:pt x="28264" y="4598"/>
                  <a:pt x="28095" y="4767"/>
                  <a:pt x="27887" y="4767"/>
                </a:cubicBezTo>
                <a:close/>
                <a:moveTo>
                  <a:pt x="27887" y="2808"/>
                </a:moveTo>
                <a:cubicBezTo>
                  <a:pt x="27699" y="2808"/>
                  <a:pt x="27529" y="2638"/>
                  <a:pt x="27529" y="2431"/>
                </a:cubicBezTo>
                <a:cubicBezTo>
                  <a:pt x="27529" y="2224"/>
                  <a:pt x="27699" y="2054"/>
                  <a:pt x="27887" y="2054"/>
                </a:cubicBezTo>
                <a:cubicBezTo>
                  <a:pt x="28095" y="2054"/>
                  <a:pt x="28264" y="2224"/>
                  <a:pt x="28264" y="2431"/>
                </a:cubicBezTo>
                <a:cubicBezTo>
                  <a:pt x="28264" y="2638"/>
                  <a:pt x="28095" y="2808"/>
                  <a:pt x="27887" y="2808"/>
                </a:cubicBezTo>
                <a:close/>
                <a:moveTo>
                  <a:pt x="27887" y="829"/>
                </a:moveTo>
                <a:cubicBezTo>
                  <a:pt x="27699" y="829"/>
                  <a:pt x="27529" y="679"/>
                  <a:pt x="27529" y="471"/>
                </a:cubicBezTo>
                <a:cubicBezTo>
                  <a:pt x="27529" y="264"/>
                  <a:pt x="27699" y="113"/>
                  <a:pt x="27887" y="113"/>
                </a:cubicBezTo>
                <a:cubicBezTo>
                  <a:pt x="28095" y="113"/>
                  <a:pt x="28264" y="264"/>
                  <a:pt x="28264" y="471"/>
                </a:cubicBezTo>
                <a:cubicBezTo>
                  <a:pt x="28264" y="679"/>
                  <a:pt x="28095" y="829"/>
                  <a:pt x="27887" y="829"/>
                </a:cubicBezTo>
                <a:close/>
                <a:moveTo>
                  <a:pt x="25928" y="34237"/>
                </a:moveTo>
                <a:cubicBezTo>
                  <a:pt x="25683" y="34237"/>
                  <a:pt x="25494" y="34030"/>
                  <a:pt x="25494" y="33785"/>
                </a:cubicBezTo>
                <a:cubicBezTo>
                  <a:pt x="25494" y="33540"/>
                  <a:pt x="25683" y="33352"/>
                  <a:pt x="25928" y="33352"/>
                </a:cubicBezTo>
                <a:cubicBezTo>
                  <a:pt x="26173" y="33352"/>
                  <a:pt x="26380" y="33540"/>
                  <a:pt x="26380" y="33785"/>
                </a:cubicBezTo>
                <a:cubicBezTo>
                  <a:pt x="26380" y="34030"/>
                  <a:pt x="26173" y="34237"/>
                  <a:pt x="25928" y="34237"/>
                </a:cubicBezTo>
                <a:close/>
                <a:moveTo>
                  <a:pt x="25928" y="32259"/>
                </a:moveTo>
                <a:cubicBezTo>
                  <a:pt x="25701" y="32259"/>
                  <a:pt x="25513" y="32070"/>
                  <a:pt x="25513" y="31825"/>
                </a:cubicBezTo>
                <a:cubicBezTo>
                  <a:pt x="25513" y="31599"/>
                  <a:pt x="25701" y="31392"/>
                  <a:pt x="25928" y="31392"/>
                </a:cubicBezTo>
                <a:cubicBezTo>
                  <a:pt x="26173" y="31392"/>
                  <a:pt x="26361" y="31599"/>
                  <a:pt x="26361" y="31825"/>
                </a:cubicBezTo>
                <a:cubicBezTo>
                  <a:pt x="26361" y="32070"/>
                  <a:pt x="26173" y="32259"/>
                  <a:pt x="25928" y="32259"/>
                </a:cubicBezTo>
                <a:close/>
                <a:moveTo>
                  <a:pt x="25928" y="30299"/>
                </a:moveTo>
                <a:cubicBezTo>
                  <a:pt x="25701" y="30299"/>
                  <a:pt x="25513" y="30111"/>
                  <a:pt x="25513" y="29866"/>
                </a:cubicBezTo>
                <a:cubicBezTo>
                  <a:pt x="25513" y="29621"/>
                  <a:pt x="25701" y="29432"/>
                  <a:pt x="25928" y="29432"/>
                </a:cubicBezTo>
                <a:cubicBezTo>
                  <a:pt x="26173" y="29432"/>
                  <a:pt x="26361" y="29621"/>
                  <a:pt x="26361" y="29866"/>
                </a:cubicBezTo>
                <a:cubicBezTo>
                  <a:pt x="26361" y="30111"/>
                  <a:pt x="26173" y="30299"/>
                  <a:pt x="25928" y="30299"/>
                </a:cubicBezTo>
                <a:close/>
                <a:moveTo>
                  <a:pt x="25928" y="28321"/>
                </a:moveTo>
                <a:cubicBezTo>
                  <a:pt x="25701" y="28321"/>
                  <a:pt x="25513" y="28132"/>
                  <a:pt x="25513" y="27906"/>
                </a:cubicBezTo>
                <a:cubicBezTo>
                  <a:pt x="25513" y="27680"/>
                  <a:pt x="25701" y="27473"/>
                  <a:pt x="25928" y="27473"/>
                </a:cubicBezTo>
                <a:cubicBezTo>
                  <a:pt x="26173" y="27473"/>
                  <a:pt x="26361" y="27661"/>
                  <a:pt x="26361" y="27906"/>
                </a:cubicBezTo>
                <a:cubicBezTo>
                  <a:pt x="26361" y="28132"/>
                  <a:pt x="26173" y="28321"/>
                  <a:pt x="25928" y="28321"/>
                </a:cubicBezTo>
                <a:close/>
                <a:moveTo>
                  <a:pt x="25928" y="26380"/>
                </a:moveTo>
                <a:cubicBezTo>
                  <a:pt x="25701" y="26380"/>
                  <a:pt x="25513" y="26192"/>
                  <a:pt x="25513" y="25947"/>
                </a:cubicBezTo>
                <a:cubicBezTo>
                  <a:pt x="25513" y="25720"/>
                  <a:pt x="25701" y="25532"/>
                  <a:pt x="25928" y="25532"/>
                </a:cubicBezTo>
                <a:cubicBezTo>
                  <a:pt x="26173" y="25532"/>
                  <a:pt x="26361" y="25720"/>
                  <a:pt x="26361" y="25947"/>
                </a:cubicBezTo>
                <a:cubicBezTo>
                  <a:pt x="26361" y="26192"/>
                  <a:pt x="26173" y="26380"/>
                  <a:pt x="25928" y="26380"/>
                </a:cubicBezTo>
                <a:close/>
                <a:moveTo>
                  <a:pt x="25928" y="19653"/>
                </a:moveTo>
                <a:cubicBezTo>
                  <a:pt x="26173" y="19653"/>
                  <a:pt x="26361" y="19842"/>
                  <a:pt x="26361" y="20068"/>
                </a:cubicBezTo>
                <a:cubicBezTo>
                  <a:pt x="26361" y="20313"/>
                  <a:pt x="26173" y="20482"/>
                  <a:pt x="25928" y="20482"/>
                </a:cubicBezTo>
                <a:cubicBezTo>
                  <a:pt x="25701" y="20482"/>
                  <a:pt x="25513" y="20313"/>
                  <a:pt x="25513" y="20068"/>
                </a:cubicBezTo>
                <a:cubicBezTo>
                  <a:pt x="25513" y="19842"/>
                  <a:pt x="25701" y="19653"/>
                  <a:pt x="25928" y="19653"/>
                </a:cubicBezTo>
                <a:close/>
                <a:moveTo>
                  <a:pt x="25928" y="22442"/>
                </a:moveTo>
                <a:cubicBezTo>
                  <a:pt x="25720" y="22442"/>
                  <a:pt x="25532" y="22253"/>
                  <a:pt x="25532" y="22027"/>
                </a:cubicBezTo>
                <a:cubicBezTo>
                  <a:pt x="25532" y="21801"/>
                  <a:pt x="25720" y="21632"/>
                  <a:pt x="25928" y="21632"/>
                </a:cubicBezTo>
                <a:cubicBezTo>
                  <a:pt x="26154" y="21632"/>
                  <a:pt x="26342" y="21801"/>
                  <a:pt x="26342" y="22027"/>
                </a:cubicBezTo>
                <a:cubicBezTo>
                  <a:pt x="26342" y="22253"/>
                  <a:pt x="26154" y="22442"/>
                  <a:pt x="25928" y="22442"/>
                </a:cubicBezTo>
                <a:close/>
                <a:moveTo>
                  <a:pt x="25928" y="24401"/>
                </a:moveTo>
                <a:cubicBezTo>
                  <a:pt x="25701" y="24401"/>
                  <a:pt x="25532" y="24213"/>
                  <a:pt x="25532" y="23987"/>
                </a:cubicBezTo>
                <a:cubicBezTo>
                  <a:pt x="25532" y="23761"/>
                  <a:pt x="25701" y="23572"/>
                  <a:pt x="25928" y="23572"/>
                </a:cubicBezTo>
                <a:cubicBezTo>
                  <a:pt x="26154" y="23572"/>
                  <a:pt x="26342" y="23761"/>
                  <a:pt x="26342" y="23987"/>
                </a:cubicBezTo>
                <a:cubicBezTo>
                  <a:pt x="26342" y="24213"/>
                  <a:pt x="26154" y="24401"/>
                  <a:pt x="25928" y="24401"/>
                </a:cubicBezTo>
                <a:close/>
                <a:moveTo>
                  <a:pt x="25928" y="18523"/>
                </a:moveTo>
                <a:cubicBezTo>
                  <a:pt x="25701" y="18523"/>
                  <a:pt x="25513" y="18334"/>
                  <a:pt x="25513" y="18108"/>
                </a:cubicBezTo>
                <a:cubicBezTo>
                  <a:pt x="25513" y="17882"/>
                  <a:pt x="25701" y="17693"/>
                  <a:pt x="25928" y="17693"/>
                </a:cubicBezTo>
                <a:cubicBezTo>
                  <a:pt x="26173" y="17693"/>
                  <a:pt x="26361" y="17882"/>
                  <a:pt x="26361" y="18108"/>
                </a:cubicBezTo>
                <a:cubicBezTo>
                  <a:pt x="26361" y="18334"/>
                  <a:pt x="26173" y="18523"/>
                  <a:pt x="25928" y="18523"/>
                </a:cubicBezTo>
                <a:close/>
                <a:moveTo>
                  <a:pt x="25928" y="16582"/>
                </a:moveTo>
                <a:cubicBezTo>
                  <a:pt x="25701" y="16582"/>
                  <a:pt x="25513" y="16374"/>
                  <a:pt x="25513" y="16148"/>
                </a:cubicBezTo>
                <a:cubicBezTo>
                  <a:pt x="25513" y="15903"/>
                  <a:pt x="25701" y="15715"/>
                  <a:pt x="25928" y="15715"/>
                </a:cubicBezTo>
                <a:cubicBezTo>
                  <a:pt x="26173" y="15715"/>
                  <a:pt x="26361" y="15903"/>
                  <a:pt x="26361" y="16148"/>
                </a:cubicBezTo>
                <a:cubicBezTo>
                  <a:pt x="26361" y="16374"/>
                  <a:pt x="26173" y="16582"/>
                  <a:pt x="25928" y="16582"/>
                </a:cubicBezTo>
                <a:close/>
                <a:moveTo>
                  <a:pt x="25928" y="14584"/>
                </a:moveTo>
                <a:cubicBezTo>
                  <a:pt x="25701" y="14584"/>
                  <a:pt x="25532" y="14415"/>
                  <a:pt x="25532" y="14189"/>
                </a:cubicBezTo>
                <a:cubicBezTo>
                  <a:pt x="25532" y="13963"/>
                  <a:pt x="25701" y="13793"/>
                  <a:pt x="25928" y="13793"/>
                </a:cubicBezTo>
                <a:cubicBezTo>
                  <a:pt x="26154" y="13793"/>
                  <a:pt x="26342" y="13963"/>
                  <a:pt x="26342" y="14189"/>
                </a:cubicBezTo>
                <a:cubicBezTo>
                  <a:pt x="26342" y="14415"/>
                  <a:pt x="26154" y="14584"/>
                  <a:pt x="25928" y="14584"/>
                </a:cubicBezTo>
                <a:close/>
                <a:moveTo>
                  <a:pt x="25928" y="12606"/>
                </a:moveTo>
                <a:cubicBezTo>
                  <a:pt x="25720" y="12606"/>
                  <a:pt x="25551" y="12436"/>
                  <a:pt x="25551" y="12229"/>
                </a:cubicBezTo>
                <a:cubicBezTo>
                  <a:pt x="25551" y="12022"/>
                  <a:pt x="25720" y="11833"/>
                  <a:pt x="25928" y="11833"/>
                </a:cubicBezTo>
                <a:cubicBezTo>
                  <a:pt x="26154" y="11833"/>
                  <a:pt x="26323" y="12022"/>
                  <a:pt x="26323" y="12229"/>
                </a:cubicBezTo>
                <a:cubicBezTo>
                  <a:pt x="26323" y="12436"/>
                  <a:pt x="26154" y="12606"/>
                  <a:pt x="25928" y="12606"/>
                </a:cubicBezTo>
                <a:close/>
                <a:moveTo>
                  <a:pt x="25928" y="10665"/>
                </a:moveTo>
                <a:cubicBezTo>
                  <a:pt x="25720" y="10665"/>
                  <a:pt x="25551" y="10477"/>
                  <a:pt x="25551" y="10269"/>
                </a:cubicBezTo>
                <a:cubicBezTo>
                  <a:pt x="25551" y="10043"/>
                  <a:pt x="25720" y="9874"/>
                  <a:pt x="25928" y="9874"/>
                </a:cubicBezTo>
                <a:cubicBezTo>
                  <a:pt x="26154" y="9874"/>
                  <a:pt x="26323" y="10043"/>
                  <a:pt x="26323" y="10269"/>
                </a:cubicBezTo>
                <a:cubicBezTo>
                  <a:pt x="26323" y="10477"/>
                  <a:pt x="26154" y="10665"/>
                  <a:pt x="25928" y="10665"/>
                </a:cubicBezTo>
                <a:close/>
                <a:moveTo>
                  <a:pt x="25928" y="8706"/>
                </a:moveTo>
                <a:cubicBezTo>
                  <a:pt x="25720" y="8706"/>
                  <a:pt x="25551" y="8536"/>
                  <a:pt x="25551" y="8310"/>
                </a:cubicBezTo>
                <a:cubicBezTo>
                  <a:pt x="25551" y="8103"/>
                  <a:pt x="25720" y="7914"/>
                  <a:pt x="25928" y="7914"/>
                </a:cubicBezTo>
                <a:cubicBezTo>
                  <a:pt x="26154" y="7914"/>
                  <a:pt x="26323" y="8084"/>
                  <a:pt x="26323" y="8310"/>
                </a:cubicBezTo>
                <a:cubicBezTo>
                  <a:pt x="26323" y="8536"/>
                  <a:pt x="26154" y="8706"/>
                  <a:pt x="25928" y="8706"/>
                </a:cubicBezTo>
                <a:close/>
                <a:moveTo>
                  <a:pt x="25928" y="6727"/>
                </a:moveTo>
                <a:cubicBezTo>
                  <a:pt x="25720" y="6727"/>
                  <a:pt x="25551" y="6557"/>
                  <a:pt x="25551" y="6350"/>
                </a:cubicBezTo>
                <a:cubicBezTo>
                  <a:pt x="25551" y="6143"/>
                  <a:pt x="25720" y="5954"/>
                  <a:pt x="25928" y="5954"/>
                </a:cubicBezTo>
                <a:cubicBezTo>
                  <a:pt x="26154" y="5954"/>
                  <a:pt x="26323" y="6143"/>
                  <a:pt x="26323" y="6350"/>
                </a:cubicBezTo>
                <a:cubicBezTo>
                  <a:pt x="26323" y="6557"/>
                  <a:pt x="26154" y="6727"/>
                  <a:pt x="25928" y="6727"/>
                </a:cubicBezTo>
                <a:close/>
                <a:moveTo>
                  <a:pt x="25928" y="4767"/>
                </a:moveTo>
                <a:cubicBezTo>
                  <a:pt x="25739" y="4767"/>
                  <a:pt x="25570" y="4598"/>
                  <a:pt x="25570" y="4391"/>
                </a:cubicBezTo>
                <a:cubicBezTo>
                  <a:pt x="25570" y="4183"/>
                  <a:pt x="25720" y="4014"/>
                  <a:pt x="25928" y="4014"/>
                </a:cubicBezTo>
                <a:cubicBezTo>
                  <a:pt x="26135" y="4014"/>
                  <a:pt x="26304" y="4183"/>
                  <a:pt x="26304" y="4391"/>
                </a:cubicBezTo>
                <a:cubicBezTo>
                  <a:pt x="26304" y="4598"/>
                  <a:pt x="26135" y="4767"/>
                  <a:pt x="25928" y="4767"/>
                </a:cubicBezTo>
                <a:close/>
                <a:moveTo>
                  <a:pt x="25928" y="2789"/>
                </a:moveTo>
                <a:cubicBezTo>
                  <a:pt x="25739" y="2789"/>
                  <a:pt x="25570" y="2638"/>
                  <a:pt x="25570" y="2431"/>
                </a:cubicBezTo>
                <a:cubicBezTo>
                  <a:pt x="25570" y="2224"/>
                  <a:pt x="25720" y="2054"/>
                  <a:pt x="25928" y="2054"/>
                </a:cubicBezTo>
                <a:cubicBezTo>
                  <a:pt x="26135" y="2054"/>
                  <a:pt x="26304" y="2224"/>
                  <a:pt x="26304" y="2431"/>
                </a:cubicBezTo>
                <a:cubicBezTo>
                  <a:pt x="26304" y="2638"/>
                  <a:pt x="26135" y="2789"/>
                  <a:pt x="25928" y="2789"/>
                </a:cubicBezTo>
                <a:close/>
                <a:moveTo>
                  <a:pt x="25928" y="829"/>
                </a:moveTo>
                <a:cubicBezTo>
                  <a:pt x="25739" y="829"/>
                  <a:pt x="25570" y="660"/>
                  <a:pt x="25570" y="471"/>
                </a:cubicBezTo>
                <a:cubicBezTo>
                  <a:pt x="25570" y="264"/>
                  <a:pt x="25720" y="94"/>
                  <a:pt x="25928" y="94"/>
                </a:cubicBezTo>
                <a:cubicBezTo>
                  <a:pt x="26135" y="94"/>
                  <a:pt x="26304" y="264"/>
                  <a:pt x="26304" y="471"/>
                </a:cubicBezTo>
                <a:cubicBezTo>
                  <a:pt x="26304" y="660"/>
                  <a:pt x="26135" y="829"/>
                  <a:pt x="25928" y="829"/>
                </a:cubicBezTo>
                <a:close/>
                <a:moveTo>
                  <a:pt x="23968" y="32278"/>
                </a:moveTo>
                <a:cubicBezTo>
                  <a:pt x="23723" y="32278"/>
                  <a:pt x="23535" y="32070"/>
                  <a:pt x="23535" y="31825"/>
                </a:cubicBezTo>
                <a:cubicBezTo>
                  <a:pt x="23535" y="31581"/>
                  <a:pt x="23723" y="31373"/>
                  <a:pt x="23968" y="31373"/>
                </a:cubicBezTo>
                <a:cubicBezTo>
                  <a:pt x="24213" y="31373"/>
                  <a:pt x="24420" y="31581"/>
                  <a:pt x="24420" y="31825"/>
                </a:cubicBezTo>
                <a:cubicBezTo>
                  <a:pt x="24420" y="32070"/>
                  <a:pt x="24213" y="32278"/>
                  <a:pt x="23968" y="32278"/>
                </a:cubicBezTo>
                <a:close/>
                <a:moveTo>
                  <a:pt x="23968" y="30299"/>
                </a:moveTo>
                <a:cubicBezTo>
                  <a:pt x="23723" y="30299"/>
                  <a:pt x="23535" y="30111"/>
                  <a:pt x="23535" y="29866"/>
                </a:cubicBezTo>
                <a:cubicBezTo>
                  <a:pt x="23535" y="29621"/>
                  <a:pt x="23723" y="29432"/>
                  <a:pt x="23968" y="29432"/>
                </a:cubicBezTo>
                <a:cubicBezTo>
                  <a:pt x="24213" y="29432"/>
                  <a:pt x="24420" y="29621"/>
                  <a:pt x="24420" y="29866"/>
                </a:cubicBezTo>
                <a:cubicBezTo>
                  <a:pt x="24420" y="30111"/>
                  <a:pt x="24213" y="30299"/>
                  <a:pt x="23968" y="30299"/>
                </a:cubicBezTo>
                <a:close/>
                <a:moveTo>
                  <a:pt x="23968" y="28321"/>
                </a:moveTo>
                <a:cubicBezTo>
                  <a:pt x="23742" y="28321"/>
                  <a:pt x="23553" y="28132"/>
                  <a:pt x="23553" y="27906"/>
                </a:cubicBezTo>
                <a:cubicBezTo>
                  <a:pt x="23553" y="27661"/>
                  <a:pt x="23742" y="27473"/>
                  <a:pt x="23968" y="27473"/>
                </a:cubicBezTo>
                <a:cubicBezTo>
                  <a:pt x="24213" y="27473"/>
                  <a:pt x="24401" y="27661"/>
                  <a:pt x="24401" y="27906"/>
                </a:cubicBezTo>
                <a:cubicBezTo>
                  <a:pt x="24401" y="28132"/>
                  <a:pt x="24213" y="28321"/>
                  <a:pt x="23968" y="28321"/>
                </a:cubicBezTo>
                <a:close/>
                <a:moveTo>
                  <a:pt x="23968" y="26380"/>
                </a:moveTo>
                <a:cubicBezTo>
                  <a:pt x="23742" y="26380"/>
                  <a:pt x="23553" y="26192"/>
                  <a:pt x="23553" y="25947"/>
                </a:cubicBezTo>
                <a:cubicBezTo>
                  <a:pt x="23553" y="25720"/>
                  <a:pt x="23742" y="25532"/>
                  <a:pt x="23968" y="25532"/>
                </a:cubicBezTo>
                <a:cubicBezTo>
                  <a:pt x="24213" y="25532"/>
                  <a:pt x="24401" y="25720"/>
                  <a:pt x="24401" y="25947"/>
                </a:cubicBezTo>
                <a:cubicBezTo>
                  <a:pt x="24401" y="26192"/>
                  <a:pt x="24213" y="26380"/>
                  <a:pt x="23968" y="26380"/>
                </a:cubicBezTo>
                <a:close/>
                <a:moveTo>
                  <a:pt x="23968" y="24401"/>
                </a:moveTo>
                <a:cubicBezTo>
                  <a:pt x="23742" y="24401"/>
                  <a:pt x="23553" y="24213"/>
                  <a:pt x="23553" y="23987"/>
                </a:cubicBezTo>
                <a:cubicBezTo>
                  <a:pt x="23553" y="23761"/>
                  <a:pt x="23742" y="23572"/>
                  <a:pt x="23968" y="23572"/>
                </a:cubicBezTo>
                <a:cubicBezTo>
                  <a:pt x="24213" y="23572"/>
                  <a:pt x="24401" y="23761"/>
                  <a:pt x="24401" y="23987"/>
                </a:cubicBezTo>
                <a:cubicBezTo>
                  <a:pt x="24401" y="24213"/>
                  <a:pt x="24213" y="24401"/>
                  <a:pt x="23968" y="24401"/>
                </a:cubicBezTo>
                <a:close/>
                <a:moveTo>
                  <a:pt x="23968" y="22461"/>
                </a:moveTo>
                <a:cubicBezTo>
                  <a:pt x="23742" y="22461"/>
                  <a:pt x="23553" y="22253"/>
                  <a:pt x="23553" y="22027"/>
                </a:cubicBezTo>
                <a:cubicBezTo>
                  <a:pt x="23553" y="21782"/>
                  <a:pt x="23742" y="21594"/>
                  <a:pt x="23968" y="21594"/>
                </a:cubicBezTo>
                <a:cubicBezTo>
                  <a:pt x="24213" y="21594"/>
                  <a:pt x="24401" y="21782"/>
                  <a:pt x="24401" y="22027"/>
                </a:cubicBezTo>
                <a:cubicBezTo>
                  <a:pt x="24401" y="22253"/>
                  <a:pt x="24213" y="22461"/>
                  <a:pt x="23968" y="22461"/>
                </a:cubicBezTo>
                <a:close/>
                <a:moveTo>
                  <a:pt x="23968" y="20482"/>
                </a:moveTo>
                <a:cubicBezTo>
                  <a:pt x="23742" y="20482"/>
                  <a:pt x="23553" y="20294"/>
                  <a:pt x="23553" y="20068"/>
                </a:cubicBezTo>
                <a:cubicBezTo>
                  <a:pt x="23553" y="19842"/>
                  <a:pt x="23742" y="19653"/>
                  <a:pt x="23968" y="19653"/>
                </a:cubicBezTo>
                <a:cubicBezTo>
                  <a:pt x="24194" y="19653"/>
                  <a:pt x="24382" y="19842"/>
                  <a:pt x="24382" y="20068"/>
                </a:cubicBezTo>
                <a:cubicBezTo>
                  <a:pt x="24382" y="20294"/>
                  <a:pt x="24194" y="20482"/>
                  <a:pt x="23968" y="20482"/>
                </a:cubicBezTo>
                <a:close/>
                <a:moveTo>
                  <a:pt x="23968" y="18504"/>
                </a:moveTo>
                <a:cubicBezTo>
                  <a:pt x="23742" y="18504"/>
                  <a:pt x="23553" y="18315"/>
                  <a:pt x="23553" y="18089"/>
                </a:cubicBezTo>
                <a:cubicBezTo>
                  <a:pt x="23553" y="17863"/>
                  <a:pt x="23742" y="17693"/>
                  <a:pt x="23968" y="17693"/>
                </a:cubicBezTo>
                <a:cubicBezTo>
                  <a:pt x="24194" y="17693"/>
                  <a:pt x="24382" y="17863"/>
                  <a:pt x="24382" y="18089"/>
                </a:cubicBezTo>
                <a:cubicBezTo>
                  <a:pt x="24382" y="18315"/>
                  <a:pt x="24194" y="18504"/>
                  <a:pt x="23968" y="18504"/>
                </a:cubicBezTo>
                <a:close/>
                <a:moveTo>
                  <a:pt x="23968" y="16544"/>
                </a:moveTo>
                <a:cubicBezTo>
                  <a:pt x="23742" y="16544"/>
                  <a:pt x="23553" y="16374"/>
                  <a:pt x="23553" y="16148"/>
                </a:cubicBezTo>
                <a:cubicBezTo>
                  <a:pt x="23553" y="15903"/>
                  <a:pt x="23742" y="15734"/>
                  <a:pt x="23968" y="15734"/>
                </a:cubicBezTo>
                <a:cubicBezTo>
                  <a:pt x="24194" y="15734"/>
                  <a:pt x="24382" y="15903"/>
                  <a:pt x="24382" y="16148"/>
                </a:cubicBezTo>
                <a:cubicBezTo>
                  <a:pt x="24382" y="16374"/>
                  <a:pt x="24194" y="16544"/>
                  <a:pt x="23968" y="16544"/>
                </a:cubicBezTo>
                <a:close/>
                <a:moveTo>
                  <a:pt x="23968" y="14584"/>
                </a:moveTo>
                <a:cubicBezTo>
                  <a:pt x="23742" y="14584"/>
                  <a:pt x="23572" y="14396"/>
                  <a:pt x="23572" y="14189"/>
                </a:cubicBezTo>
                <a:cubicBezTo>
                  <a:pt x="23572" y="13963"/>
                  <a:pt x="23742" y="13774"/>
                  <a:pt x="23968" y="13774"/>
                </a:cubicBezTo>
                <a:cubicBezTo>
                  <a:pt x="24194" y="13774"/>
                  <a:pt x="24382" y="13963"/>
                  <a:pt x="24382" y="14189"/>
                </a:cubicBezTo>
                <a:cubicBezTo>
                  <a:pt x="24382" y="14415"/>
                  <a:pt x="24194" y="14584"/>
                  <a:pt x="23968" y="14584"/>
                </a:cubicBezTo>
                <a:close/>
                <a:moveTo>
                  <a:pt x="23968" y="12606"/>
                </a:moveTo>
                <a:cubicBezTo>
                  <a:pt x="23761" y="12606"/>
                  <a:pt x="23572" y="12436"/>
                  <a:pt x="23572" y="12210"/>
                </a:cubicBezTo>
                <a:cubicBezTo>
                  <a:pt x="23572" y="12003"/>
                  <a:pt x="23761" y="11815"/>
                  <a:pt x="23968" y="11815"/>
                </a:cubicBezTo>
                <a:cubicBezTo>
                  <a:pt x="24194" y="11815"/>
                  <a:pt x="24364" y="12003"/>
                  <a:pt x="24364" y="12210"/>
                </a:cubicBezTo>
                <a:cubicBezTo>
                  <a:pt x="24364" y="12436"/>
                  <a:pt x="24194" y="12606"/>
                  <a:pt x="23968" y="12606"/>
                </a:cubicBezTo>
                <a:close/>
                <a:moveTo>
                  <a:pt x="23968" y="10646"/>
                </a:moveTo>
                <a:cubicBezTo>
                  <a:pt x="23761" y="10646"/>
                  <a:pt x="23572" y="10477"/>
                  <a:pt x="23572" y="10269"/>
                </a:cubicBezTo>
                <a:cubicBezTo>
                  <a:pt x="23572" y="10043"/>
                  <a:pt x="23761" y="9874"/>
                  <a:pt x="23968" y="9874"/>
                </a:cubicBezTo>
                <a:cubicBezTo>
                  <a:pt x="24194" y="9874"/>
                  <a:pt x="24364" y="10043"/>
                  <a:pt x="24364" y="10269"/>
                </a:cubicBezTo>
                <a:cubicBezTo>
                  <a:pt x="24364" y="10477"/>
                  <a:pt x="24194" y="10646"/>
                  <a:pt x="23968" y="10646"/>
                </a:cubicBezTo>
                <a:close/>
                <a:moveTo>
                  <a:pt x="23968" y="8706"/>
                </a:moveTo>
                <a:cubicBezTo>
                  <a:pt x="23761" y="8706"/>
                  <a:pt x="23572" y="8517"/>
                  <a:pt x="23572" y="8310"/>
                </a:cubicBezTo>
                <a:cubicBezTo>
                  <a:pt x="23572" y="8084"/>
                  <a:pt x="23761" y="7914"/>
                  <a:pt x="23968" y="7914"/>
                </a:cubicBezTo>
                <a:cubicBezTo>
                  <a:pt x="24194" y="7914"/>
                  <a:pt x="24364" y="8084"/>
                  <a:pt x="24364" y="8310"/>
                </a:cubicBezTo>
                <a:cubicBezTo>
                  <a:pt x="24364" y="8517"/>
                  <a:pt x="24194" y="8706"/>
                  <a:pt x="23968" y="8706"/>
                </a:cubicBezTo>
                <a:close/>
                <a:moveTo>
                  <a:pt x="23968" y="6708"/>
                </a:moveTo>
                <a:cubicBezTo>
                  <a:pt x="23780" y="6708"/>
                  <a:pt x="23610" y="6539"/>
                  <a:pt x="23610" y="6350"/>
                </a:cubicBezTo>
                <a:cubicBezTo>
                  <a:pt x="23610" y="6143"/>
                  <a:pt x="23780" y="5973"/>
                  <a:pt x="23968" y="5973"/>
                </a:cubicBezTo>
                <a:cubicBezTo>
                  <a:pt x="24175" y="5973"/>
                  <a:pt x="24345" y="6143"/>
                  <a:pt x="24345" y="6350"/>
                </a:cubicBezTo>
                <a:cubicBezTo>
                  <a:pt x="24345" y="6539"/>
                  <a:pt x="24175" y="6708"/>
                  <a:pt x="23968" y="6708"/>
                </a:cubicBezTo>
                <a:close/>
                <a:moveTo>
                  <a:pt x="23968" y="4749"/>
                </a:moveTo>
                <a:cubicBezTo>
                  <a:pt x="23780" y="4749"/>
                  <a:pt x="23610" y="4579"/>
                  <a:pt x="23610" y="4391"/>
                </a:cubicBezTo>
                <a:cubicBezTo>
                  <a:pt x="23610" y="4183"/>
                  <a:pt x="23780" y="4014"/>
                  <a:pt x="23968" y="4014"/>
                </a:cubicBezTo>
                <a:cubicBezTo>
                  <a:pt x="24175" y="4014"/>
                  <a:pt x="24345" y="4183"/>
                  <a:pt x="24345" y="4391"/>
                </a:cubicBezTo>
                <a:cubicBezTo>
                  <a:pt x="24345" y="4579"/>
                  <a:pt x="24175" y="4749"/>
                  <a:pt x="23968" y="4749"/>
                </a:cubicBezTo>
                <a:close/>
                <a:moveTo>
                  <a:pt x="23968" y="2789"/>
                </a:moveTo>
                <a:cubicBezTo>
                  <a:pt x="23780" y="2789"/>
                  <a:pt x="23610" y="2619"/>
                  <a:pt x="23610" y="2412"/>
                </a:cubicBezTo>
                <a:cubicBezTo>
                  <a:pt x="23610" y="2205"/>
                  <a:pt x="23780" y="2054"/>
                  <a:pt x="23968" y="2054"/>
                </a:cubicBezTo>
                <a:cubicBezTo>
                  <a:pt x="24175" y="2054"/>
                  <a:pt x="24345" y="2205"/>
                  <a:pt x="24345" y="2412"/>
                </a:cubicBezTo>
                <a:cubicBezTo>
                  <a:pt x="24345" y="2619"/>
                  <a:pt x="24175" y="2789"/>
                  <a:pt x="23968" y="2789"/>
                </a:cubicBezTo>
                <a:close/>
                <a:moveTo>
                  <a:pt x="23968" y="810"/>
                </a:moveTo>
                <a:cubicBezTo>
                  <a:pt x="23780" y="810"/>
                  <a:pt x="23610" y="660"/>
                  <a:pt x="23610" y="452"/>
                </a:cubicBezTo>
                <a:cubicBezTo>
                  <a:pt x="23610" y="264"/>
                  <a:pt x="23780" y="113"/>
                  <a:pt x="23968" y="113"/>
                </a:cubicBezTo>
                <a:cubicBezTo>
                  <a:pt x="24175" y="113"/>
                  <a:pt x="24326" y="264"/>
                  <a:pt x="24326" y="452"/>
                </a:cubicBezTo>
                <a:cubicBezTo>
                  <a:pt x="24326" y="660"/>
                  <a:pt x="24175" y="810"/>
                  <a:pt x="23968" y="810"/>
                </a:cubicBezTo>
                <a:close/>
                <a:moveTo>
                  <a:pt x="22008" y="55812"/>
                </a:moveTo>
                <a:cubicBezTo>
                  <a:pt x="21763" y="55812"/>
                  <a:pt x="21556" y="55605"/>
                  <a:pt x="21556" y="55341"/>
                </a:cubicBezTo>
                <a:cubicBezTo>
                  <a:pt x="21556" y="55077"/>
                  <a:pt x="21763" y="54870"/>
                  <a:pt x="22008" y="54870"/>
                </a:cubicBezTo>
                <a:cubicBezTo>
                  <a:pt x="22272" y="54870"/>
                  <a:pt x="22479" y="55077"/>
                  <a:pt x="22479" y="55341"/>
                </a:cubicBezTo>
                <a:cubicBezTo>
                  <a:pt x="22479" y="55605"/>
                  <a:pt x="22272" y="55812"/>
                  <a:pt x="22008" y="55812"/>
                </a:cubicBezTo>
                <a:close/>
                <a:moveTo>
                  <a:pt x="22008" y="53815"/>
                </a:moveTo>
                <a:cubicBezTo>
                  <a:pt x="21763" y="53815"/>
                  <a:pt x="21575" y="53626"/>
                  <a:pt x="21575" y="53381"/>
                </a:cubicBezTo>
                <a:cubicBezTo>
                  <a:pt x="21575" y="53137"/>
                  <a:pt x="21763" y="52948"/>
                  <a:pt x="22008" y="52948"/>
                </a:cubicBezTo>
                <a:cubicBezTo>
                  <a:pt x="22253" y="52948"/>
                  <a:pt x="22461" y="53137"/>
                  <a:pt x="22461" y="53381"/>
                </a:cubicBezTo>
                <a:cubicBezTo>
                  <a:pt x="22461" y="53626"/>
                  <a:pt x="22253" y="53815"/>
                  <a:pt x="22008" y="53815"/>
                </a:cubicBezTo>
                <a:close/>
                <a:moveTo>
                  <a:pt x="22008" y="29432"/>
                </a:moveTo>
                <a:cubicBezTo>
                  <a:pt x="22253" y="29432"/>
                  <a:pt x="22442" y="29621"/>
                  <a:pt x="22442" y="29866"/>
                </a:cubicBezTo>
                <a:cubicBezTo>
                  <a:pt x="22442" y="30092"/>
                  <a:pt x="22253" y="30280"/>
                  <a:pt x="22008" y="30280"/>
                </a:cubicBezTo>
                <a:cubicBezTo>
                  <a:pt x="21782" y="30280"/>
                  <a:pt x="21594" y="30092"/>
                  <a:pt x="21594" y="29866"/>
                </a:cubicBezTo>
                <a:cubicBezTo>
                  <a:pt x="21594" y="29621"/>
                  <a:pt x="21782" y="29432"/>
                  <a:pt x="22008" y="29432"/>
                </a:cubicBezTo>
                <a:close/>
                <a:moveTo>
                  <a:pt x="22008" y="31392"/>
                </a:moveTo>
                <a:cubicBezTo>
                  <a:pt x="22253" y="31392"/>
                  <a:pt x="22442" y="31581"/>
                  <a:pt x="22442" y="31825"/>
                </a:cubicBezTo>
                <a:cubicBezTo>
                  <a:pt x="22442" y="32052"/>
                  <a:pt x="22253" y="32240"/>
                  <a:pt x="22008" y="32240"/>
                </a:cubicBezTo>
                <a:cubicBezTo>
                  <a:pt x="21782" y="32240"/>
                  <a:pt x="21594" y="32052"/>
                  <a:pt x="21594" y="31825"/>
                </a:cubicBezTo>
                <a:cubicBezTo>
                  <a:pt x="21594" y="31581"/>
                  <a:pt x="21782" y="31392"/>
                  <a:pt x="22008" y="31392"/>
                </a:cubicBezTo>
                <a:close/>
                <a:moveTo>
                  <a:pt x="22008" y="33352"/>
                </a:moveTo>
                <a:cubicBezTo>
                  <a:pt x="22253" y="33352"/>
                  <a:pt x="22442" y="33540"/>
                  <a:pt x="22442" y="33785"/>
                </a:cubicBezTo>
                <a:cubicBezTo>
                  <a:pt x="22442" y="34011"/>
                  <a:pt x="22253" y="34200"/>
                  <a:pt x="22008" y="34200"/>
                </a:cubicBezTo>
                <a:cubicBezTo>
                  <a:pt x="21782" y="34200"/>
                  <a:pt x="21594" y="34011"/>
                  <a:pt x="21594" y="33785"/>
                </a:cubicBezTo>
                <a:cubicBezTo>
                  <a:pt x="21594" y="33540"/>
                  <a:pt x="21782" y="33352"/>
                  <a:pt x="22008" y="33352"/>
                </a:cubicBezTo>
                <a:close/>
                <a:moveTo>
                  <a:pt x="22008" y="35330"/>
                </a:moveTo>
                <a:cubicBezTo>
                  <a:pt x="22234" y="35330"/>
                  <a:pt x="22423" y="35519"/>
                  <a:pt x="22423" y="35745"/>
                </a:cubicBezTo>
                <a:cubicBezTo>
                  <a:pt x="22423" y="35971"/>
                  <a:pt x="22234" y="36159"/>
                  <a:pt x="22008" y="36159"/>
                </a:cubicBezTo>
                <a:cubicBezTo>
                  <a:pt x="21782" y="36159"/>
                  <a:pt x="21613" y="35971"/>
                  <a:pt x="21613" y="35745"/>
                </a:cubicBezTo>
                <a:cubicBezTo>
                  <a:pt x="21613" y="35519"/>
                  <a:pt x="21782" y="35330"/>
                  <a:pt x="22008" y="35330"/>
                </a:cubicBezTo>
                <a:close/>
                <a:moveTo>
                  <a:pt x="22008" y="38081"/>
                </a:moveTo>
                <a:cubicBezTo>
                  <a:pt x="21801" y="38081"/>
                  <a:pt x="21650" y="37912"/>
                  <a:pt x="21650" y="37704"/>
                </a:cubicBezTo>
                <a:cubicBezTo>
                  <a:pt x="21650" y="37497"/>
                  <a:pt x="21801" y="37328"/>
                  <a:pt x="22008" y="37328"/>
                </a:cubicBezTo>
                <a:cubicBezTo>
                  <a:pt x="22216" y="37328"/>
                  <a:pt x="22385" y="37497"/>
                  <a:pt x="22385" y="37704"/>
                </a:cubicBezTo>
                <a:cubicBezTo>
                  <a:pt x="22385" y="37912"/>
                  <a:pt x="22216" y="38081"/>
                  <a:pt x="22008" y="38081"/>
                </a:cubicBezTo>
                <a:close/>
                <a:moveTo>
                  <a:pt x="22008" y="40041"/>
                </a:moveTo>
                <a:cubicBezTo>
                  <a:pt x="21820" y="40041"/>
                  <a:pt x="21650" y="39871"/>
                  <a:pt x="21650" y="39664"/>
                </a:cubicBezTo>
                <a:cubicBezTo>
                  <a:pt x="21650" y="39457"/>
                  <a:pt x="21820" y="39287"/>
                  <a:pt x="22008" y="39287"/>
                </a:cubicBezTo>
                <a:cubicBezTo>
                  <a:pt x="22216" y="39287"/>
                  <a:pt x="22385" y="39457"/>
                  <a:pt x="22385" y="39664"/>
                </a:cubicBezTo>
                <a:cubicBezTo>
                  <a:pt x="22385" y="39871"/>
                  <a:pt x="22216" y="40041"/>
                  <a:pt x="22008" y="40041"/>
                </a:cubicBezTo>
                <a:close/>
                <a:moveTo>
                  <a:pt x="22008" y="43206"/>
                </a:moveTo>
                <a:cubicBezTo>
                  <a:pt x="22234" y="43206"/>
                  <a:pt x="22404" y="43376"/>
                  <a:pt x="22404" y="43583"/>
                </a:cubicBezTo>
                <a:cubicBezTo>
                  <a:pt x="22404" y="43791"/>
                  <a:pt x="22234" y="43960"/>
                  <a:pt x="22008" y="43960"/>
                </a:cubicBezTo>
                <a:cubicBezTo>
                  <a:pt x="21801" y="43960"/>
                  <a:pt x="21613" y="43791"/>
                  <a:pt x="21613" y="43583"/>
                </a:cubicBezTo>
                <a:cubicBezTo>
                  <a:pt x="21613" y="43376"/>
                  <a:pt x="21801" y="43206"/>
                  <a:pt x="22008" y="43206"/>
                </a:cubicBezTo>
                <a:close/>
                <a:moveTo>
                  <a:pt x="22008" y="41247"/>
                </a:moveTo>
                <a:cubicBezTo>
                  <a:pt x="22234" y="41247"/>
                  <a:pt x="22404" y="41416"/>
                  <a:pt x="22404" y="41624"/>
                </a:cubicBezTo>
                <a:cubicBezTo>
                  <a:pt x="22404" y="41831"/>
                  <a:pt x="22234" y="42019"/>
                  <a:pt x="22008" y="42019"/>
                </a:cubicBezTo>
                <a:cubicBezTo>
                  <a:pt x="21801" y="42019"/>
                  <a:pt x="21613" y="41831"/>
                  <a:pt x="21613" y="41624"/>
                </a:cubicBezTo>
                <a:cubicBezTo>
                  <a:pt x="21613" y="41416"/>
                  <a:pt x="21801" y="41247"/>
                  <a:pt x="22008" y="41247"/>
                </a:cubicBezTo>
                <a:close/>
                <a:moveTo>
                  <a:pt x="22008" y="45128"/>
                </a:moveTo>
                <a:cubicBezTo>
                  <a:pt x="22234" y="45128"/>
                  <a:pt x="22423" y="45317"/>
                  <a:pt x="22423" y="45543"/>
                </a:cubicBezTo>
                <a:cubicBezTo>
                  <a:pt x="22423" y="45769"/>
                  <a:pt x="22234" y="45957"/>
                  <a:pt x="22008" y="45957"/>
                </a:cubicBezTo>
                <a:cubicBezTo>
                  <a:pt x="21782" y="45957"/>
                  <a:pt x="21594" y="45769"/>
                  <a:pt x="21594" y="45543"/>
                </a:cubicBezTo>
                <a:cubicBezTo>
                  <a:pt x="21594" y="45317"/>
                  <a:pt x="21782" y="45128"/>
                  <a:pt x="22008" y="45128"/>
                </a:cubicBezTo>
                <a:close/>
                <a:moveTo>
                  <a:pt x="22008" y="47088"/>
                </a:moveTo>
                <a:cubicBezTo>
                  <a:pt x="22234" y="47088"/>
                  <a:pt x="22423" y="47276"/>
                  <a:pt x="22423" y="47503"/>
                </a:cubicBezTo>
                <a:cubicBezTo>
                  <a:pt x="22423" y="47729"/>
                  <a:pt x="22234" y="47917"/>
                  <a:pt x="22008" y="47917"/>
                </a:cubicBezTo>
                <a:cubicBezTo>
                  <a:pt x="21782" y="47917"/>
                  <a:pt x="21594" y="47729"/>
                  <a:pt x="21594" y="47503"/>
                </a:cubicBezTo>
                <a:cubicBezTo>
                  <a:pt x="21594" y="47276"/>
                  <a:pt x="21782" y="47088"/>
                  <a:pt x="22008" y="47088"/>
                </a:cubicBezTo>
                <a:close/>
                <a:moveTo>
                  <a:pt x="22008" y="51007"/>
                </a:moveTo>
                <a:cubicBezTo>
                  <a:pt x="22234" y="51007"/>
                  <a:pt x="22423" y="51196"/>
                  <a:pt x="22423" y="51422"/>
                </a:cubicBezTo>
                <a:cubicBezTo>
                  <a:pt x="22423" y="51648"/>
                  <a:pt x="22234" y="51836"/>
                  <a:pt x="22008" y="51836"/>
                </a:cubicBezTo>
                <a:cubicBezTo>
                  <a:pt x="21782" y="51836"/>
                  <a:pt x="21594" y="51648"/>
                  <a:pt x="21594" y="51422"/>
                </a:cubicBezTo>
                <a:cubicBezTo>
                  <a:pt x="21594" y="51196"/>
                  <a:pt x="21782" y="51007"/>
                  <a:pt x="22008" y="51007"/>
                </a:cubicBezTo>
                <a:close/>
                <a:moveTo>
                  <a:pt x="22008" y="49048"/>
                </a:moveTo>
                <a:cubicBezTo>
                  <a:pt x="22234" y="49048"/>
                  <a:pt x="22423" y="49236"/>
                  <a:pt x="22423" y="49462"/>
                </a:cubicBezTo>
                <a:cubicBezTo>
                  <a:pt x="22423" y="49688"/>
                  <a:pt x="22234" y="49877"/>
                  <a:pt x="22008" y="49877"/>
                </a:cubicBezTo>
                <a:cubicBezTo>
                  <a:pt x="21782" y="49877"/>
                  <a:pt x="21594" y="49688"/>
                  <a:pt x="21594" y="49462"/>
                </a:cubicBezTo>
                <a:cubicBezTo>
                  <a:pt x="21594" y="49236"/>
                  <a:pt x="21782" y="49048"/>
                  <a:pt x="22008" y="49048"/>
                </a:cubicBezTo>
                <a:close/>
                <a:moveTo>
                  <a:pt x="22008" y="28321"/>
                </a:moveTo>
                <a:cubicBezTo>
                  <a:pt x="21782" y="28321"/>
                  <a:pt x="21575" y="28132"/>
                  <a:pt x="21575" y="27906"/>
                </a:cubicBezTo>
                <a:cubicBezTo>
                  <a:pt x="21575" y="27661"/>
                  <a:pt x="21782" y="27473"/>
                  <a:pt x="22008" y="27473"/>
                </a:cubicBezTo>
                <a:cubicBezTo>
                  <a:pt x="22253" y="27473"/>
                  <a:pt x="22442" y="27661"/>
                  <a:pt x="22442" y="27906"/>
                </a:cubicBezTo>
                <a:cubicBezTo>
                  <a:pt x="22442" y="28132"/>
                  <a:pt x="22253" y="28321"/>
                  <a:pt x="22008" y="28321"/>
                </a:cubicBezTo>
                <a:close/>
                <a:moveTo>
                  <a:pt x="22008" y="26380"/>
                </a:moveTo>
                <a:cubicBezTo>
                  <a:pt x="21782" y="26380"/>
                  <a:pt x="21594" y="26192"/>
                  <a:pt x="21594" y="25947"/>
                </a:cubicBezTo>
                <a:cubicBezTo>
                  <a:pt x="21594" y="25720"/>
                  <a:pt x="21782" y="25513"/>
                  <a:pt x="22008" y="25513"/>
                </a:cubicBezTo>
                <a:cubicBezTo>
                  <a:pt x="22253" y="25513"/>
                  <a:pt x="22442" y="25720"/>
                  <a:pt x="22442" y="25947"/>
                </a:cubicBezTo>
                <a:cubicBezTo>
                  <a:pt x="22442" y="26192"/>
                  <a:pt x="22253" y="26380"/>
                  <a:pt x="22008" y="26380"/>
                </a:cubicBezTo>
                <a:close/>
                <a:moveTo>
                  <a:pt x="22008" y="24401"/>
                </a:moveTo>
                <a:cubicBezTo>
                  <a:pt x="21782" y="24401"/>
                  <a:pt x="21594" y="24213"/>
                  <a:pt x="21594" y="23987"/>
                </a:cubicBezTo>
                <a:cubicBezTo>
                  <a:pt x="21594" y="23761"/>
                  <a:pt x="21782" y="23572"/>
                  <a:pt x="22008" y="23572"/>
                </a:cubicBezTo>
                <a:cubicBezTo>
                  <a:pt x="22253" y="23572"/>
                  <a:pt x="22442" y="23761"/>
                  <a:pt x="22442" y="23987"/>
                </a:cubicBezTo>
                <a:cubicBezTo>
                  <a:pt x="22442" y="24213"/>
                  <a:pt x="22253" y="24401"/>
                  <a:pt x="22008" y="24401"/>
                </a:cubicBezTo>
                <a:close/>
                <a:moveTo>
                  <a:pt x="22008" y="22442"/>
                </a:moveTo>
                <a:cubicBezTo>
                  <a:pt x="21782" y="22442"/>
                  <a:pt x="21594" y="22253"/>
                  <a:pt x="21594" y="22027"/>
                </a:cubicBezTo>
                <a:cubicBezTo>
                  <a:pt x="21594" y="21782"/>
                  <a:pt x="21782" y="21594"/>
                  <a:pt x="22008" y="21594"/>
                </a:cubicBezTo>
                <a:cubicBezTo>
                  <a:pt x="22253" y="21594"/>
                  <a:pt x="22442" y="21782"/>
                  <a:pt x="22442" y="22027"/>
                </a:cubicBezTo>
                <a:cubicBezTo>
                  <a:pt x="22442" y="22253"/>
                  <a:pt x="22253" y="22442"/>
                  <a:pt x="22008" y="22442"/>
                </a:cubicBezTo>
                <a:close/>
                <a:moveTo>
                  <a:pt x="22008" y="20482"/>
                </a:moveTo>
                <a:cubicBezTo>
                  <a:pt x="21782" y="20482"/>
                  <a:pt x="21594" y="20294"/>
                  <a:pt x="21594" y="20068"/>
                </a:cubicBezTo>
                <a:cubicBezTo>
                  <a:pt x="21594" y="19842"/>
                  <a:pt x="21782" y="19653"/>
                  <a:pt x="22008" y="19653"/>
                </a:cubicBezTo>
                <a:cubicBezTo>
                  <a:pt x="22234" y="19653"/>
                  <a:pt x="22423" y="19842"/>
                  <a:pt x="22423" y="20068"/>
                </a:cubicBezTo>
                <a:cubicBezTo>
                  <a:pt x="22423" y="20294"/>
                  <a:pt x="22234" y="20482"/>
                  <a:pt x="22008" y="20482"/>
                </a:cubicBezTo>
                <a:close/>
                <a:moveTo>
                  <a:pt x="22008" y="18504"/>
                </a:moveTo>
                <a:cubicBezTo>
                  <a:pt x="21782" y="18504"/>
                  <a:pt x="21613" y="18315"/>
                  <a:pt x="21613" y="18108"/>
                </a:cubicBezTo>
                <a:cubicBezTo>
                  <a:pt x="21613" y="17882"/>
                  <a:pt x="21782" y="17693"/>
                  <a:pt x="22008" y="17693"/>
                </a:cubicBezTo>
                <a:cubicBezTo>
                  <a:pt x="22234" y="17693"/>
                  <a:pt x="22423" y="17882"/>
                  <a:pt x="22423" y="18108"/>
                </a:cubicBezTo>
                <a:cubicBezTo>
                  <a:pt x="22423" y="18315"/>
                  <a:pt x="22234" y="18504"/>
                  <a:pt x="22008" y="18504"/>
                </a:cubicBezTo>
                <a:close/>
                <a:moveTo>
                  <a:pt x="22008" y="16544"/>
                </a:moveTo>
                <a:cubicBezTo>
                  <a:pt x="21782" y="16544"/>
                  <a:pt x="21613" y="16356"/>
                  <a:pt x="21613" y="16130"/>
                </a:cubicBezTo>
                <a:cubicBezTo>
                  <a:pt x="21613" y="15922"/>
                  <a:pt x="21782" y="15734"/>
                  <a:pt x="22008" y="15734"/>
                </a:cubicBezTo>
                <a:cubicBezTo>
                  <a:pt x="22234" y="15734"/>
                  <a:pt x="22423" y="15922"/>
                  <a:pt x="22423" y="16130"/>
                </a:cubicBezTo>
                <a:cubicBezTo>
                  <a:pt x="22423" y="16356"/>
                  <a:pt x="22234" y="16544"/>
                  <a:pt x="22008" y="16544"/>
                </a:cubicBezTo>
                <a:close/>
                <a:moveTo>
                  <a:pt x="22008" y="14584"/>
                </a:moveTo>
                <a:cubicBezTo>
                  <a:pt x="21782" y="14584"/>
                  <a:pt x="21613" y="14396"/>
                  <a:pt x="21613" y="14189"/>
                </a:cubicBezTo>
                <a:cubicBezTo>
                  <a:pt x="21613" y="13963"/>
                  <a:pt x="21782" y="13774"/>
                  <a:pt x="22008" y="13774"/>
                </a:cubicBezTo>
                <a:cubicBezTo>
                  <a:pt x="22234" y="13774"/>
                  <a:pt x="22423" y="13963"/>
                  <a:pt x="22423" y="14189"/>
                </a:cubicBezTo>
                <a:cubicBezTo>
                  <a:pt x="22423" y="14396"/>
                  <a:pt x="22234" y="14584"/>
                  <a:pt x="22008" y="14584"/>
                </a:cubicBezTo>
                <a:close/>
                <a:moveTo>
                  <a:pt x="22008" y="12606"/>
                </a:moveTo>
                <a:cubicBezTo>
                  <a:pt x="21782" y="12606"/>
                  <a:pt x="21613" y="12436"/>
                  <a:pt x="21613" y="12210"/>
                </a:cubicBezTo>
                <a:cubicBezTo>
                  <a:pt x="21613" y="12003"/>
                  <a:pt x="21782" y="11815"/>
                  <a:pt x="22008" y="11815"/>
                </a:cubicBezTo>
                <a:cubicBezTo>
                  <a:pt x="22234" y="11815"/>
                  <a:pt x="22423" y="12003"/>
                  <a:pt x="22423" y="12210"/>
                </a:cubicBezTo>
                <a:cubicBezTo>
                  <a:pt x="22423" y="12436"/>
                  <a:pt x="22234" y="12606"/>
                  <a:pt x="22008" y="12606"/>
                </a:cubicBezTo>
                <a:close/>
                <a:moveTo>
                  <a:pt x="22008" y="10646"/>
                </a:moveTo>
                <a:cubicBezTo>
                  <a:pt x="21801" y="10646"/>
                  <a:pt x="21613" y="10477"/>
                  <a:pt x="21613" y="10251"/>
                </a:cubicBezTo>
                <a:cubicBezTo>
                  <a:pt x="21613" y="10043"/>
                  <a:pt x="21801" y="9855"/>
                  <a:pt x="22008" y="9855"/>
                </a:cubicBezTo>
                <a:cubicBezTo>
                  <a:pt x="22234" y="9855"/>
                  <a:pt x="22404" y="10043"/>
                  <a:pt x="22404" y="10251"/>
                </a:cubicBezTo>
                <a:cubicBezTo>
                  <a:pt x="22404" y="10477"/>
                  <a:pt x="22234" y="10646"/>
                  <a:pt x="22008" y="10646"/>
                </a:cubicBezTo>
                <a:close/>
                <a:moveTo>
                  <a:pt x="22008" y="4014"/>
                </a:moveTo>
                <a:cubicBezTo>
                  <a:pt x="22216" y="4014"/>
                  <a:pt x="22385" y="4183"/>
                  <a:pt x="22385" y="4391"/>
                </a:cubicBezTo>
                <a:cubicBezTo>
                  <a:pt x="22385" y="4579"/>
                  <a:pt x="22216" y="4749"/>
                  <a:pt x="22008" y="4749"/>
                </a:cubicBezTo>
                <a:cubicBezTo>
                  <a:pt x="21801" y="4749"/>
                  <a:pt x="21650" y="4579"/>
                  <a:pt x="21650" y="4391"/>
                </a:cubicBezTo>
                <a:cubicBezTo>
                  <a:pt x="21650" y="4183"/>
                  <a:pt x="21801" y="4014"/>
                  <a:pt x="22008" y="4014"/>
                </a:cubicBezTo>
                <a:close/>
                <a:moveTo>
                  <a:pt x="22008" y="7933"/>
                </a:moveTo>
                <a:cubicBezTo>
                  <a:pt x="22216" y="7933"/>
                  <a:pt x="22385" y="8103"/>
                  <a:pt x="22385" y="8310"/>
                </a:cubicBezTo>
                <a:cubicBezTo>
                  <a:pt x="22385" y="8517"/>
                  <a:pt x="22216" y="8668"/>
                  <a:pt x="22008" y="8668"/>
                </a:cubicBezTo>
                <a:cubicBezTo>
                  <a:pt x="21801" y="8668"/>
                  <a:pt x="21650" y="8517"/>
                  <a:pt x="21650" y="8310"/>
                </a:cubicBezTo>
                <a:cubicBezTo>
                  <a:pt x="21650" y="8103"/>
                  <a:pt x="21801" y="7933"/>
                  <a:pt x="22008" y="7933"/>
                </a:cubicBezTo>
                <a:close/>
                <a:moveTo>
                  <a:pt x="22008" y="5973"/>
                </a:moveTo>
                <a:cubicBezTo>
                  <a:pt x="22216" y="5973"/>
                  <a:pt x="22385" y="6143"/>
                  <a:pt x="22385" y="6331"/>
                </a:cubicBezTo>
                <a:cubicBezTo>
                  <a:pt x="22385" y="6539"/>
                  <a:pt x="22216" y="6708"/>
                  <a:pt x="22008" y="6708"/>
                </a:cubicBezTo>
                <a:cubicBezTo>
                  <a:pt x="21801" y="6708"/>
                  <a:pt x="21650" y="6539"/>
                  <a:pt x="21650" y="6331"/>
                </a:cubicBezTo>
                <a:cubicBezTo>
                  <a:pt x="21650" y="6143"/>
                  <a:pt x="21801" y="5973"/>
                  <a:pt x="22008" y="5973"/>
                </a:cubicBezTo>
                <a:close/>
                <a:moveTo>
                  <a:pt x="22008" y="2808"/>
                </a:moveTo>
                <a:cubicBezTo>
                  <a:pt x="21782" y="2808"/>
                  <a:pt x="21613" y="2638"/>
                  <a:pt x="21613" y="2412"/>
                </a:cubicBezTo>
                <a:cubicBezTo>
                  <a:pt x="21613" y="2205"/>
                  <a:pt x="21782" y="2016"/>
                  <a:pt x="22008" y="2016"/>
                </a:cubicBezTo>
                <a:cubicBezTo>
                  <a:pt x="22216" y="2016"/>
                  <a:pt x="22404" y="2205"/>
                  <a:pt x="22404" y="2412"/>
                </a:cubicBezTo>
                <a:cubicBezTo>
                  <a:pt x="22404" y="2638"/>
                  <a:pt x="22216" y="2808"/>
                  <a:pt x="22008" y="2808"/>
                </a:cubicBezTo>
                <a:close/>
                <a:moveTo>
                  <a:pt x="22008" y="829"/>
                </a:moveTo>
                <a:cubicBezTo>
                  <a:pt x="21801" y="829"/>
                  <a:pt x="21631" y="660"/>
                  <a:pt x="21631" y="452"/>
                </a:cubicBezTo>
                <a:cubicBezTo>
                  <a:pt x="21631" y="245"/>
                  <a:pt x="21801" y="76"/>
                  <a:pt x="22008" y="76"/>
                </a:cubicBezTo>
                <a:cubicBezTo>
                  <a:pt x="22216" y="76"/>
                  <a:pt x="22385" y="245"/>
                  <a:pt x="22385" y="452"/>
                </a:cubicBezTo>
                <a:cubicBezTo>
                  <a:pt x="22385" y="660"/>
                  <a:pt x="22216" y="829"/>
                  <a:pt x="22008" y="829"/>
                </a:cubicBezTo>
                <a:close/>
                <a:moveTo>
                  <a:pt x="20049" y="54814"/>
                </a:moveTo>
                <a:cubicBezTo>
                  <a:pt x="20331" y="54814"/>
                  <a:pt x="20576" y="55040"/>
                  <a:pt x="20576" y="55322"/>
                </a:cubicBezTo>
                <a:cubicBezTo>
                  <a:pt x="20312" y="55190"/>
                  <a:pt x="20030" y="55040"/>
                  <a:pt x="19766" y="54889"/>
                </a:cubicBezTo>
                <a:cubicBezTo>
                  <a:pt x="19860" y="54851"/>
                  <a:pt x="19936" y="54814"/>
                  <a:pt x="20049" y="54814"/>
                </a:cubicBezTo>
                <a:close/>
                <a:moveTo>
                  <a:pt x="20049" y="53871"/>
                </a:moveTo>
                <a:cubicBezTo>
                  <a:pt x="19766" y="53871"/>
                  <a:pt x="19540" y="53645"/>
                  <a:pt x="19540" y="53381"/>
                </a:cubicBezTo>
                <a:cubicBezTo>
                  <a:pt x="19540" y="53099"/>
                  <a:pt x="19766" y="52873"/>
                  <a:pt x="20049" y="52873"/>
                </a:cubicBezTo>
                <a:cubicBezTo>
                  <a:pt x="20331" y="52873"/>
                  <a:pt x="20557" y="53099"/>
                  <a:pt x="20557" y="53381"/>
                </a:cubicBezTo>
                <a:cubicBezTo>
                  <a:pt x="20557" y="53645"/>
                  <a:pt x="20331" y="53871"/>
                  <a:pt x="20049" y="53871"/>
                </a:cubicBezTo>
                <a:close/>
                <a:moveTo>
                  <a:pt x="20049" y="51893"/>
                </a:moveTo>
                <a:cubicBezTo>
                  <a:pt x="19785" y="51893"/>
                  <a:pt x="19578" y="51686"/>
                  <a:pt x="19578" y="51422"/>
                </a:cubicBezTo>
                <a:cubicBezTo>
                  <a:pt x="19578" y="51158"/>
                  <a:pt x="19785" y="50932"/>
                  <a:pt x="20049" y="50932"/>
                </a:cubicBezTo>
                <a:cubicBezTo>
                  <a:pt x="20312" y="50932"/>
                  <a:pt x="20520" y="51158"/>
                  <a:pt x="20520" y="51422"/>
                </a:cubicBezTo>
                <a:cubicBezTo>
                  <a:pt x="20520" y="51686"/>
                  <a:pt x="20312" y="51893"/>
                  <a:pt x="20049" y="51893"/>
                </a:cubicBezTo>
                <a:close/>
                <a:moveTo>
                  <a:pt x="20049" y="49048"/>
                </a:moveTo>
                <a:cubicBezTo>
                  <a:pt x="20275" y="49048"/>
                  <a:pt x="20463" y="49236"/>
                  <a:pt x="20463" y="49462"/>
                </a:cubicBezTo>
                <a:cubicBezTo>
                  <a:pt x="20463" y="49688"/>
                  <a:pt x="20275" y="49858"/>
                  <a:pt x="20049" y="49858"/>
                </a:cubicBezTo>
                <a:cubicBezTo>
                  <a:pt x="19823" y="49858"/>
                  <a:pt x="19634" y="49688"/>
                  <a:pt x="19634" y="49462"/>
                </a:cubicBezTo>
                <a:cubicBezTo>
                  <a:pt x="19634" y="49236"/>
                  <a:pt x="19823" y="49048"/>
                  <a:pt x="20049" y="49048"/>
                </a:cubicBezTo>
                <a:close/>
                <a:moveTo>
                  <a:pt x="20049" y="47936"/>
                </a:moveTo>
                <a:cubicBezTo>
                  <a:pt x="19804" y="47936"/>
                  <a:pt x="19615" y="47729"/>
                  <a:pt x="19615" y="47503"/>
                </a:cubicBezTo>
                <a:cubicBezTo>
                  <a:pt x="19615" y="47258"/>
                  <a:pt x="19804" y="47069"/>
                  <a:pt x="20049" y="47069"/>
                </a:cubicBezTo>
                <a:cubicBezTo>
                  <a:pt x="20294" y="47069"/>
                  <a:pt x="20482" y="47258"/>
                  <a:pt x="20482" y="47503"/>
                </a:cubicBezTo>
                <a:cubicBezTo>
                  <a:pt x="20482" y="47729"/>
                  <a:pt x="20294" y="47936"/>
                  <a:pt x="20049" y="47936"/>
                </a:cubicBezTo>
                <a:close/>
                <a:moveTo>
                  <a:pt x="20049" y="45957"/>
                </a:moveTo>
                <a:cubicBezTo>
                  <a:pt x="19804" y="45957"/>
                  <a:pt x="19615" y="45769"/>
                  <a:pt x="19615" y="45543"/>
                </a:cubicBezTo>
                <a:cubicBezTo>
                  <a:pt x="19615" y="45298"/>
                  <a:pt x="19804" y="45110"/>
                  <a:pt x="20049" y="45110"/>
                </a:cubicBezTo>
                <a:cubicBezTo>
                  <a:pt x="20294" y="45110"/>
                  <a:pt x="20482" y="45298"/>
                  <a:pt x="20482" y="45543"/>
                </a:cubicBezTo>
                <a:cubicBezTo>
                  <a:pt x="20482" y="45769"/>
                  <a:pt x="20294" y="45957"/>
                  <a:pt x="20049" y="45957"/>
                </a:cubicBezTo>
                <a:close/>
                <a:moveTo>
                  <a:pt x="20049" y="29451"/>
                </a:moveTo>
                <a:cubicBezTo>
                  <a:pt x="20275" y="29451"/>
                  <a:pt x="20463" y="29640"/>
                  <a:pt x="20463" y="29866"/>
                </a:cubicBezTo>
                <a:cubicBezTo>
                  <a:pt x="20463" y="30092"/>
                  <a:pt x="20275" y="30262"/>
                  <a:pt x="20049" y="30262"/>
                </a:cubicBezTo>
                <a:cubicBezTo>
                  <a:pt x="19823" y="30262"/>
                  <a:pt x="19634" y="30092"/>
                  <a:pt x="19634" y="29866"/>
                </a:cubicBezTo>
                <a:cubicBezTo>
                  <a:pt x="19634" y="29640"/>
                  <a:pt x="19823" y="29451"/>
                  <a:pt x="20049" y="29451"/>
                </a:cubicBezTo>
                <a:close/>
                <a:moveTo>
                  <a:pt x="20049" y="31411"/>
                </a:moveTo>
                <a:cubicBezTo>
                  <a:pt x="20275" y="31411"/>
                  <a:pt x="20463" y="31599"/>
                  <a:pt x="20463" y="31825"/>
                </a:cubicBezTo>
                <a:cubicBezTo>
                  <a:pt x="20463" y="32052"/>
                  <a:pt x="20275" y="32240"/>
                  <a:pt x="20049" y="32240"/>
                </a:cubicBezTo>
                <a:cubicBezTo>
                  <a:pt x="19823" y="32240"/>
                  <a:pt x="19634" y="32052"/>
                  <a:pt x="19634" y="31825"/>
                </a:cubicBezTo>
                <a:cubicBezTo>
                  <a:pt x="19634" y="31599"/>
                  <a:pt x="19823" y="31411"/>
                  <a:pt x="20049" y="31411"/>
                </a:cubicBezTo>
                <a:close/>
                <a:moveTo>
                  <a:pt x="20049" y="33371"/>
                </a:moveTo>
                <a:cubicBezTo>
                  <a:pt x="20275" y="33371"/>
                  <a:pt x="20463" y="33540"/>
                  <a:pt x="20463" y="33785"/>
                </a:cubicBezTo>
                <a:cubicBezTo>
                  <a:pt x="20463" y="34011"/>
                  <a:pt x="20275" y="34200"/>
                  <a:pt x="20049" y="34200"/>
                </a:cubicBezTo>
                <a:cubicBezTo>
                  <a:pt x="19823" y="34200"/>
                  <a:pt x="19634" y="34011"/>
                  <a:pt x="19634" y="33785"/>
                </a:cubicBezTo>
                <a:cubicBezTo>
                  <a:pt x="19634" y="33540"/>
                  <a:pt x="19823" y="33371"/>
                  <a:pt x="20049" y="33371"/>
                </a:cubicBezTo>
                <a:close/>
                <a:moveTo>
                  <a:pt x="20049" y="35330"/>
                </a:moveTo>
                <a:cubicBezTo>
                  <a:pt x="20275" y="35330"/>
                  <a:pt x="20463" y="35519"/>
                  <a:pt x="20463" y="35745"/>
                </a:cubicBezTo>
                <a:cubicBezTo>
                  <a:pt x="20463" y="35971"/>
                  <a:pt x="20275" y="36159"/>
                  <a:pt x="20049" y="36159"/>
                </a:cubicBezTo>
                <a:cubicBezTo>
                  <a:pt x="19823" y="36159"/>
                  <a:pt x="19634" y="35971"/>
                  <a:pt x="19634" y="35745"/>
                </a:cubicBezTo>
                <a:cubicBezTo>
                  <a:pt x="19634" y="35519"/>
                  <a:pt x="19823" y="35330"/>
                  <a:pt x="20049" y="35330"/>
                </a:cubicBezTo>
                <a:close/>
                <a:moveTo>
                  <a:pt x="20049" y="43979"/>
                </a:moveTo>
                <a:cubicBezTo>
                  <a:pt x="19823" y="43979"/>
                  <a:pt x="19653" y="43809"/>
                  <a:pt x="19653" y="43583"/>
                </a:cubicBezTo>
                <a:cubicBezTo>
                  <a:pt x="19653" y="43357"/>
                  <a:pt x="19823" y="43188"/>
                  <a:pt x="20049" y="43188"/>
                </a:cubicBezTo>
                <a:cubicBezTo>
                  <a:pt x="20275" y="43188"/>
                  <a:pt x="20444" y="43357"/>
                  <a:pt x="20444" y="43583"/>
                </a:cubicBezTo>
                <a:cubicBezTo>
                  <a:pt x="20444" y="43809"/>
                  <a:pt x="20275" y="43979"/>
                  <a:pt x="20049" y="43979"/>
                </a:cubicBezTo>
                <a:close/>
                <a:moveTo>
                  <a:pt x="20049" y="42019"/>
                </a:moveTo>
                <a:cubicBezTo>
                  <a:pt x="19841" y="42019"/>
                  <a:pt x="19653" y="41831"/>
                  <a:pt x="19653" y="41624"/>
                </a:cubicBezTo>
                <a:cubicBezTo>
                  <a:pt x="19653" y="41398"/>
                  <a:pt x="19841" y="41228"/>
                  <a:pt x="20049" y="41228"/>
                </a:cubicBezTo>
                <a:cubicBezTo>
                  <a:pt x="20275" y="41228"/>
                  <a:pt x="20444" y="41398"/>
                  <a:pt x="20444" y="41624"/>
                </a:cubicBezTo>
                <a:cubicBezTo>
                  <a:pt x="20444" y="41831"/>
                  <a:pt x="20275" y="42019"/>
                  <a:pt x="20049" y="42019"/>
                </a:cubicBezTo>
                <a:close/>
                <a:moveTo>
                  <a:pt x="20407" y="39664"/>
                </a:moveTo>
                <a:cubicBezTo>
                  <a:pt x="20407" y="39871"/>
                  <a:pt x="20256" y="40022"/>
                  <a:pt x="20049" y="40022"/>
                </a:cubicBezTo>
                <a:cubicBezTo>
                  <a:pt x="19841" y="40022"/>
                  <a:pt x="19672" y="39871"/>
                  <a:pt x="19672" y="39664"/>
                </a:cubicBezTo>
                <a:cubicBezTo>
                  <a:pt x="19672" y="39457"/>
                  <a:pt x="19841" y="39287"/>
                  <a:pt x="20049" y="39287"/>
                </a:cubicBezTo>
                <a:cubicBezTo>
                  <a:pt x="20256" y="39287"/>
                  <a:pt x="20407" y="39457"/>
                  <a:pt x="20407" y="39664"/>
                </a:cubicBezTo>
                <a:close/>
                <a:moveTo>
                  <a:pt x="20049" y="37328"/>
                </a:moveTo>
                <a:cubicBezTo>
                  <a:pt x="20256" y="37328"/>
                  <a:pt x="20426" y="37478"/>
                  <a:pt x="20426" y="37704"/>
                </a:cubicBezTo>
                <a:cubicBezTo>
                  <a:pt x="20426" y="37912"/>
                  <a:pt x="20256" y="38081"/>
                  <a:pt x="20049" y="38081"/>
                </a:cubicBezTo>
                <a:cubicBezTo>
                  <a:pt x="19841" y="38081"/>
                  <a:pt x="19672" y="37912"/>
                  <a:pt x="19672" y="37704"/>
                </a:cubicBezTo>
                <a:cubicBezTo>
                  <a:pt x="19672" y="37497"/>
                  <a:pt x="19841" y="37328"/>
                  <a:pt x="20049" y="37328"/>
                </a:cubicBezTo>
                <a:close/>
                <a:moveTo>
                  <a:pt x="20049" y="28321"/>
                </a:moveTo>
                <a:cubicBezTo>
                  <a:pt x="19823" y="28321"/>
                  <a:pt x="19634" y="28132"/>
                  <a:pt x="19634" y="27887"/>
                </a:cubicBezTo>
                <a:cubicBezTo>
                  <a:pt x="19634" y="27661"/>
                  <a:pt x="19823" y="27473"/>
                  <a:pt x="20049" y="27473"/>
                </a:cubicBezTo>
                <a:cubicBezTo>
                  <a:pt x="20275" y="27473"/>
                  <a:pt x="20482" y="27661"/>
                  <a:pt x="20482" y="27887"/>
                </a:cubicBezTo>
                <a:cubicBezTo>
                  <a:pt x="20482" y="28132"/>
                  <a:pt x="20294" y="28321"/>
                  <a:pt x="20049" y="28321"/>
                </a:cubicBezTo>
                <a:close/>
                <a:moveTo>
                  <a:pt x="20049" y="26361"/>
                </a:moveTo>
                <a:cubicBezTo>
                  <a:pt x="19823" y="26361"/>
                  <a:pt x="19634" y="26173"/>
                  <a:pt x="19634" y="25947"/>
                </a:cubicBezTo>
                <a:cubicBezTo>
                  <a:pt x="19634" y="25702"/>
                  <a:pt x="19823" y="25513"/>
                  <a:pt x="20049" y="25513"/>
                </a:cubicBezTo>
                <a:cubicBezTo>
                  <a:pt x="20275" y="25513"/>
                  <a:pt x="20482" y="25702"/>
                  <a:pt x="20482" y="25947"/>
                </a:cubicBezTo>
                <a:cubicBezTo>
                  <a:pt x="20482" y="26173"/>
                  <a:pt x="20294" y="26361"/>
                  <a:pt x="20049" y="26361"/>
                </a:cubicBezTo>
                <a:close/>
                <a:moveTo>
                  <a:pt x="20049" y="24401"/>
                </a:moveTo>
                <a:cubicBezTo>
                  <a:pt x="19823" y="24401"/>
                  <a:pt x="19634" y="24213"/>
                  <a:pt x="19634" y="23987"/>
                </a:cubicBezTo>
                <a:cubicBezTo>
                  <a:pt x="19634" y="23742"/>
                  <a:pt x="19823" y="23554"/>
                  <a:pt x="20049" y="23554"/>
                </a:cubicBezTo>
                <a:cubicBezTo>
                  <a:pt x="20275" y="23554"/>
                  <a:pt x="20482" y="23742"/>
                  <a:pt x="20482" y="23987"/>
                </a:cubicBezTo>
                <a:cubicBezTo>
                  <a:pt x="20482" y="24213"/>
                  <a:pt x="20294" y="24401"/>
                  <a:pt x="20049" y="24401"/>
                </a:cubicBezTo>
                <a:close/>
                <a:moveTo>
                  <a:pt x="20049" y="22442"/>
                </a:moveTo>
                <a:cubicBezTo>
                  <a:pt x="19823" y="22442"/>
                  <a:pt x="19634" y="22253"/>
                  <a:pt x="19634" y="22008"/>
                </a:cubicBezTo>
                <a:cubicBezTo>
                  <a:pt x="19634" y="21782"/>
                  <a:pt x="19823" y="21594"/>
                  <a:pt x="20049" y="21594"/>
                </a:cubicBezTo>
                <a:cubicBezTo>
                  <a:pt x="20275" y="21594"/>
                  <a:pt x="20482" y="21782"/>
                  <a:pt x="20482" y="22008"/>
                </a:cubicBezTo>
                <a:cubicBezTo>
                  <a:pt x="20482" y="22253"/>
                  <a:pt x="20294" y="22442"/>
                  <a:pt x="20049" y="22442"/>
                </a:cubicBezTo>
                <a:close/>
                <a:moveTo>
                  <a:pt x="20049" y="20463"/>
                </a:moveTo>
                <a:cubicBezTo>
                  <a:pt x="19823" y="20463"/>
                  <a:pt x="19653" y="20275"/>
                  <a:pt x="19653" y="20049"/>
                </a:cubicBezTo>
                <a:cubicBezTo>
                  <a:pt x="19653" y="19823"/>
                  <a:pt x="19823" y="19653"/>
                  <a:pt x="20049" y="19653"/>
                </a:cubicBezTo>
                <a:cubicBezTo>
                  <a:pt x="20275" y="19653"/>
                  <a:pt x="20444" y="19823"/>
                  <a:pt x="20444" y="20049"/>
                </a:cubicBezTo>
                <a:cubicBezTo>
                  <a:pt x="20444" y="20275"/>
                  <a:pt x="20275" y="20463"/>
                  <a:pt x="20049" y="20463"/>
                </a:cubicBezTo>
                <a:close/>
                <a:moveTo>
                  <a:pt x="20049" y="18485"/>
                </a:moveTo>
                <a:cubicBezTo>
                  <a:pt x="19823" y="18485"/>
                  <a:pt x="19653" y="18315"/>
                  <a:pt x="19653" y="18089"/>
                </a:cubicBezTo>
                <a:cubicBezTo>
                  <a:pt x="19653" y="17882"/>
                  <a:pt x="19823" y="17693"/>
                  <a:pt x="20049" y="17693"/>
                </a:cubicBezTo>
                <a:cubicBezTo>
                  <a:pt x="20275" y="17693"/>
                  <a:pt x="20444" y="17882"/>
                  <a:pt x="20444" y="18089"/>
                </a:cubicBezTo>
                <a:cubicBezTo>
                  <a:pt x="20444" y="18315"/>
                  <a:pt x="20275" y="18485"/>
                  <a:pt x="20049" y="18485"/>
                </a:cubicBezTo>
                <a:close/>
                <a:moveTo>
                  <a:pt x="20049" y="16544"/>
                </a:moveTo>
                <a:cubicBezTo>
                  <a:pt x="19823" y="16544"/>
                  <a:pt x="19653" y="16356"/>
                  <a:pt x="19653" y="16130"/>
                </a:cubicBezTo>
                <a:cubicBezTo>
                  <a:pt x="19653" y="15903"/>
                  <a:pt x="19823" y="15734"/>
                  <a:pt x="20049" y="15734"/>
                </a:cubicBezTo>
                <a:cubicBezTo>
                  <a:pt x="20275" y="15734"/>
                  <a:pt x="20444" y="15903"/>
                  <a:pt x="20444" y="16130"/>
                </a:cubicBezTo>
                <a:cubicBezTo>
                  <a:pt x="20444" y="16356"/>
                  <a:pt x="20275" y="16544"/>
                  <a:pt x="20049" y="16544"/>
                </a:cubicBezTo>
                <a:close/>
                <a:moveTo>
                  <a:pt x="20049" y="13774"/>
                </a:moveTo>
                <a:cubicBezTo>
                  <a:pt x="20256" y="13774"/>
                  <a:pt x="20444" y="13963"/>
                  <a:pt x="20444" y="14170"/>
                </a:cubicBezTo>
                <a:cubicBezTo>
                  <a:pt x="20444" y="14396"/>
                  <a:pt x="20256" y="14566"/>
                  <a:pt x="20049" y="14566"/>
                </a:cubicBezTo>
                <a:cubicBezTo>
                  <a:pt x="19823" y="14566"/>
                  <a:pt x="19653" y="14396"/>
                  <a:pt x="19653" y="14170"/>
                </a:cubicBezTo>
                <a:cubicBezTo>
                  <a:pt x="19653" y="13963"/>
                  <a:pt x="19823" y="13774"/>
                  <a:pt x="20049" y="13774"/>
                </a:cubicBezTo>
                <a:close/>
                <a:moveTo>
                  <a:pt x="20049" y="11815"/>
                </a:moveTo>
                <a:cubicBezTo>
                  <a:pt x="20256" y="11815"/>
                  <a:pt x="20444" y="12003"/>
                  <a:pt x="20444" y="12210"/>
                </a:cubicBezTo>
                <a:cubicBezTo>
                  <a:pt x="20444" y="12418"/>
                  <a:pt x="20256" y="12587"/>
                  <a:pt x="20049" y="12587"/>
                </a:cubicBezTo>
                <a:cubicBezTo>
                  <a:pt x="19823" y="12587"/>
                  <a:pt x="19653" y="12418"/>
                  <a:pt x="19653" y="12210"/>
                </a:cubicBezTo>
                <a:cubicBezTo>
                  <a:pt x="19653" y="12003"/>
                  <a:pt x="19823" y="11815"/>
                  <a:pt x="20049" y="11815"/>
                </a:cubicBezTo>
                <a:close/>
                <a:moveTo>
                  <a:pt x="20049" y="10646"/>
                </a:moveTo>
                <a:cubicBezTo>
                  <a:pt x="19841" y="10646"/>
                  <a:pt x="19653" y="10458"/>
                  <a:pt x="19653" y="10251"/>
                </a:cubicBezTo>
                <a:cubicBezTo>
                  <a:pt x="19653" y="10025"/>
                  <a:pt x="19841" y="9855"/>
                  <a:pt x="20049" y="9855"/>
                </a:cubicBezTo>
                <a:cubicBezTo>
                  <a:pt x="20275" y="9855"/>
                  <a:pt x="20444" y="10025"/>
                  <a:pt x="20444" y="10251"/>
                </a:cubicBezTo>
                <a:cubicBezTo>
                  <a:pt x="20444" y="10458"/>
                  <a:pt x="20275" y="10646"/>
                  <a:pt x="20049" y="10646"/>
                </a:cubicBezTo>
                <a:close/>
                <a:moveTo>
                  <a:pt x="20049" y="4014"/>
                </a:moveTo>
                <a:cubicBezTo>
                  <a:pt x="20256" y="4014"/>
                  <a:pt x="20426" y="4164"/>
                  <a:pt x="20426" y="4372"/>
                </a:cubicBezTo>
                <a:cubicBezTo>
                  <a:pt x="20426" y="4579"/>
                  <a:pt x="20256" y="4749"/>
                  <a:pt x="20049" y="4749"/>
                </a:cubicBezTo>
                <a:cubicBezTo>
                  <a:pt x="19841" y="4749"/>
                  <a:pt x="19672" y="4579"/>
                  <a:pt x="19672" y="4372"/>
                </a:cubicBezTo>
                <a:cubicBezTo>
                  <a:pt x="19672" y="4164"/>
                  <a:pt x="19841" y="4014"/>
                  <a:pt x="20049" y="4014"/>
                </a:cubicBezTo>
                <a:close/>
                <a:moveTo>
                  <a:pt x="20049" y="7933"/>
                </a:moveTo>
                <a:cubicBezTo>
                  <a:pt x="20256" y="7933"/>
                  <a:pt x="20426" y="8084"/>
                  <a:pt x="20426" y="8291"/>
                </a:cubicBezTo>
                <a:cubicBezTo>
                  <a:pt x="20426" y="8498"/>
                  <a:pt x="20256" y="8668"/>
                  <a:pt x="20049" y="8668"/>
                </a:cubicBezTo>
                <a:cubicBezTo>
                  <a:pt x="19841" y="8668"/>
                  <a:pt x="19672" y="8498"/>
                  <a:pt x="19672" y="8291"/>
                </a:cubicBezTo>
                <a:cubicBezTo>
                  <a:pt x="19672" y="8084"/>
                  <a:pt x="19841" y="7933"/>
                  <a:pt x="20049" y="7933"/>
                </a:cubicBezTo>
                <a:close/>
                <a:moveTo>
                  <a:pt x="20049" y="5973"/>
                </a:moveTo>
                <a:cubicBezTo>
                  <a:pt x="20256" y="5973"/>
                  <a:pt x="20426" y="6124"/>
                  <a:pt x="20426" y="6331"/>
                </a:cubicBezTo>
                <a:cubicBezTo>
                  <a:pt x="20426" y="6539"/>
                  <a:pt x="20256" y="6689"/>
                  <a:pt x="20049" y="6689"/>
                </a:cubicBezTo>
                <a:cubicBezTo>
                  <a:pt x="19841" y="6689"/>
                  <a:pt x="19672" y="6539"/>
                  <a:pt x="19672" y="6331"/>
                </a:cubicBezTo>
                <a:cubicBezTo>
                  <a:pt x="19672" y="6124"/>
                  <a:pt x="19841" y="5973"/>
                  <a:pt x="20049" y="5973"/>
                </a:cubicBezTo>
                <a:close/>
                <a:moveTo>
                  <a:pt x="20049" y="2808"/>
                </a:moveTo>
                <a:cubicBezTo>
                  <a:pt x="19823" y="2808"/>
                  <a:pt x="19653" y="2619"/>
                  <a:pt x="19653" y="2412"/>
                </a:cubicBezTo>
                <a:cubicBezTo>
                  <a:pt x="19653" y="2186"/>
                  <a:pt x="19823" y="2016"/>
                  <a:pt x="20049" y="2016"/>
                </a:cubicBezTo>
                <a:cubicBezTo>
                  <a:pt x="20256" y="2016"/>
                  <a:pt x="20444" y="2186"/>
                  <a:pt x="20444" y="2412"/>
                </a:cubicBezTo>
                <a:cubicBezTo>
                  <a:pt x="20444" y="2619"/>
                  <a:pt x="20256" y="2808"/>
                  <a:pt x="20049" y="2808"/>
                </a:cubicBezTo>
                <a:close/>
                <a:moveTo>
                  <a:pt x="20049" y="829"/>
                </a:moveTo>
                <a:cubicBezTo>
                  <a:pt x="19841" y="829"/>
                  <a:pt x="19672" y="660"/>
                  <a:pt x="19672" y="452"/>
                </a:cubicBezTo>
                <a:cubicBezTo>
                  <a:pt x="19672" y="245"/>
                  <a:pt x="19841" y="76"/>
                  <a:pt x="20049" y="76"/>
                </a:cubicBezTo>
                <a:cubicBezTo>
                  <a:pt x="20256" y="76"/>
                  <a:pt x="20426" y="245"/>
                  <a:pt x="20426" y="452"/>
                </a:cubicBezTo>
                <a:cubicBezTo>
                  <a:pt x="20426" y="660"/>
                  <a:pt x="20256" y="829"/>
                  <a:pt x="20049" y="829"/>
                </a:cubicBezTo>
                <a:close/>
                <a:moveTo>
                  <a:pt x="18089" y="53853"/>
                </a:moveTo>
                <a:cubicBezTo>
                  <a:pt x="18051" y="53853"/>
                  <a:pt x="18014" y="53834"/>
                  <a:pt x="17995" y="53834"/>
                </a:cubicBezTo>
                <a:cubicBezTo>
                  <a:pt x="17882" y="53777"/>
                  <a:pt x="17788" y="53721"/>
                  <a:pt x="17693" y="53645"/>
                </a:cubicBezTo>
                <a:cubicBezTo>
                  <a:pt x="17637" y="53570"/>
                  <a:pt x="17599" y="53476"/>
                  <a:pt x="17599" y="53363"/>
                </a:cubicBezTo>
                <a:cubicBezTo>
                  <a:pt x="17599" y="53099"/>
                  <a:pt x="17825" y="52873"/>
                  <a:pt x="18089" y="52873"/>
                </a:cubicBezTo>
                <a:cubicBezTo>
                  <a:pt x="18353" y="52873"/>
                  <a:pt x="18579" y="53099"/>
                  <a:pt x="18579" y="53363"/>
                </a:cubicBezTo>
                <a:cubicBezTo>
                  <a:pt x="18579" y="53626"/>
                  <a:pt x="18353" y="53853"/>
                  <a:pt x="18089" y="53853"/>
                </a:cubicBezTo>
                <a:close/>
                <a:moveTo>
                  <a:pt x="18089" y="51855"/>
                </a:moveTo>
                <a:cubicBezTo>
                  <a:pt x="17844" y="51855"/>
                  <a:pt x="17637" y="51648"/>
                  <a:pt x="17637" y="51403"/>
                </a:cubicBezTo>
                <a:cubicBezTo>
                  <a:pt x="17637" y="51158"/>
                  <a:pt x="17844" y="50951"/>
                  <a:pt x="18089" y="50951"/>
                </a:cubicBezTo>
                <a:cubicBezTo>
                  <a:pt x="18334" y="50951"/>
                  <a:pt x="18541" y="51158"/>
                  <a:pt x="18541" y="51403"/>
                </a:cubicBezTo>
                <a:cubicBezTo>
                  <a:pt x="18541" y="51648"/>
                  <a:pt x="18334" y="51855"/>
                  <a:pt x="18089" y="51855"/>
                </a:cubicBezTo>
                <a:close/>
                <a:moveTo>
                  <a:pt x="18089" y="49896"/>
                </a:moveTo>
                <a:cubicBezTo>
                  <a:pt x="17844" y="49896"/>
                  <a:pt x="17637" y="49688"/>
                  <a:pt x="17637" y="49443"/>
                </a:cubicBezTo>
                <a:cubicBezTo>
                  <a:pt x="17637" y="49198"/>
                  <a:pt x="17844" y="49010"/>
                  <a:pt x="18089" y="49010"/>
                </a:cubicBezTo>
                <a:cubicBezTo>
                  <a:pt x="18334" y="49010"/>
                  <a:pt x="18541" y="49198"/>
                  <a:pt x="18541" y="49443"/>
                </a:cubicBezTo>
                <a:cubicBezTo>
                  <a:pt x="18541" y="49688"/>
                  <a:pt x="18334" y="49896"/>
                  <a:pt x="18089" y="49896"/>
                </a:cubicBezTo>
                <a:close/>
                <a:moveTo>
                  <a:pt x="18089" y="39231"/>
                </a:moveTo>
                <a:cubicBezTo>
                  <a:pt x="18334" y="39231"/>
                  <a:pt x="18522" y="39419"/>
                  <a:pt x="18522" y="39645"/>
                </a:cubicBezTo>
                <a:cubicBezTo>
                  <a:pt x="18522" y="39890"/>
                  <a:pt x="18334" y="40079"/>
                  <a:pt x="18089" y="40079"/>
                </a:cubicBezTo>
                <a:cubicBezTo>
                  <a:pt x="17844" y="40079"/>
                  <a:pt x="17656" y="39890"/>
                  <a:pt x="17656" y="39645"/>
                </a:cubicBezTo>
                <a:cubicBezTo>
                  <a:pt x="17656" y="39419"/>
                  <a:pt x="17844" y="39231"/>
                  <a:pt x="18089" y="39231"/>
                </a:cubicBezTo>
                <a:close/>
                <a:moveTo>
                  <a:pt x="18089" y="42001"/>
                </a:moveTo>
                <a:cubicBezTo>
                  <a:pt x="17863" y="42001"/>
                  <a:pt x="17693" y="41831"/>
                  <a:pt x="17693" y="41605"/>
                </a:cubicBezTo>
                <a:cubicBezTo>
                  <a:pt x="17693" y="41398"/>
                  <a:pt x="17863" y="41209"/>
                  <a:pt x="18089" y="41209"/>
                </a:cubicBezTo>
                <a:cubicBezTo>
                  <a:pt x="18315" y="41209"/>
                  <a:pt x="18485" y="41398"/>
                  <a:pt x="18485" y="41605"/>
                </a:cubicBezTo>
                <a:cubicBezTo>
                  <a:pt x="18485" y="41831"/>
                  <a:pt x="18315" y="42001"/>
                  <a:pt x="18089" y="42001"/>
                </a:cubicBezTo>
                <a:close/>
                <a:moveTo>
                  <a:pt x="18089" y="43960"/>
                </a:moveTo>
                <a:cubicBezTo>
                  <a:pt x="17863" y="43960"/>
                  <a:pt x="17693" y="43791"/>
                  <a:pt x="17693" y="43564"/>
                </a:cubicBezTo>
                <a:cubicBezTo>
                  <a:pt x="17693" y="43357"/>
                  <a:pt x="17863" y="43169"/>
                  <a:pt x="18089" y="43169"/>
                </a:cubicBezTo>
                <a:cubicBezTo>
                  <a:pt x="18315" y="43169"/>
                  <a:pt x="18485" y="43357"/>
                  <a:pt x="18485" y="43564"/>
                </a:cubicBezTo>
                <a:cubicBezTo>
                  <a:pt x="18485" y="43791"/>
                  <a:pt x="18315" y="43960"/>
                  <a:pt x="18089" y="43960"/>
                </a:cubicBezTo>
                <a:close/>
                <a:moveTo>
                  <a:pt x="18089" y="47088"/>
                </a:moveTo>
                <a:cubicBezTo>
                  <a:pt x="18315" y="47088"/>
                  <a:pt x="18504" y="47258"/>
                  <a:pt x="18504" y="47484"/>
                </a:cubicBezTo>
                <a:cubicBezTo>
                  <a:pt x="18504" y="47710"/>
                  <a:pt x="18315" y="47898"/>
                  <a:pt x="18089" y="47898"/>
                </a:cubicBezTo>
                <a:cubicBezTo>
                  <a:pt x="17863" y="47898"/>
                  <a:pt x="17674" y="47710"/>
                  <a:pt x="17674" y="47484"/>
                </a:cubicBezTo>
                <a:cubicBezTo>
                  <a:pt x="17674" y="47258"/>
                  <a:pt x="17863" y="47088"/>
                  <a:pt x="18089" y="47088"/>
                </a:cubicBezTo>
                <a:close/>
                <a:moveTo>
                  <a:pt x="18089" y="45110"/>
                </a:moveTo>
                <a:cubicBezTo>
                  <a:pt x="18315" y="45110"/>
                  <a:pt x="18504" y="45298"/>
                  <a:pt x="18504" y="45524"/>
                </a:cubicBezTo>
                <a:cubicBezTo>
                  <a:pt x="18504" y="45750"/>
                  <a:pt x="18315" y="45939"/>
                  <a:pt x="18089" y="45939"/>
                </a:cubicBezTo>
                <a:cubicBezTo>
                  <a:pt x="17863" y="45939"/>
                  <a:pt x="17674" y="45750"/>
                  <a:pt x="17674" y="45524"/>
                </a:cubicBezTo>
                <a:cubicBezTo>
                  <a:pt x="17674" y="45298"/>
                  <a:pt x="17863" y="45110"/>
                  <a:pt x="18089" y="45110"/>
                </a:cubicBezTo>
                <a:close/>
                <a:moveTo>
                  <a:pt x="18089" y="38119"/>
                </a:moveTo>
                <a:cubicBezTo>
                  <a:pt x="17844" y="38119"/>
                  <a:pt x="17656" y="37930"/>
                  <a:pt x="17656" y="37686"/>
                </a:cubicBezTo>
                <a:cubicBezTo>
                  <a:pt x="17656" y="37459"/>
                  <a:pt x="17844" y="37252"/>
                  <a:pt x="18089" y="37252"/>
                </a:cubicBezTo>
                <a:cubicBezTo>
                  <a:pt x="18334" y="37252"/>
                  <a:pt x="18522" y="37459"/>
                  <a:pt x="18522" y="37686"/>
                </a:cubicBezTo>
                <a:cubicBezTo>
                  <a:pt x="18522" y="37930"/>
                  <a:pt x="18334" y="38119"/>
                  <a:pt x="18089" y="38119"/>
                </a:cubicBezTo>
                <a:close/>
                <a:moveTo>
                  <a:pt x="18089" y="36159"/>
                </a:moveTo>
                <a:cubicBezTo>
                  <a:pt x="17844" y="36159"/>
                  <a:pt x="17656" y="35971"/>
                  <a:pt x="17656" y="35726"/>
                </a:cubicBezTo>
                <a:cubicBezTo>
                  <a:pt x="17656" y="35481"/>
                  <a:pt x="17844" y="35293"/>
                  <a:pt x="18089" y="35293"/>
                </a:cubicBezTo>
                <a:cubicBezTo>
                  <a:pt x="18334" y="35293"/>
                  <a:pt x="18522" y="35481"/>
                  <a:pt x="18522" y="35726"/>
                </a:cubicBezTo>
                <a:cubicBezTo>
                  <a:pt x="18522" y="35971"/>
                  <a:pt x="18334" y="36159"/>
                  <a:pt x="18089" y="36159"/>
                </a:cubicBezTo>
                <a:close/>
                <a:moveTo>
                  <a:pt x="18089" y="33352"/>
                </a:moveTo>
                <a:cubicBezTo>
                  <a:pt x="18315" y="33352"/>
                  <a:pt x="18504" y="33540"/>
                  <a:pt x="18504" y="33766"/>
                </a:cubicBezTo>
                <a:cubicBezTo>
                  <a:pt x="18504" y="33992"/>
                  <a:pt x="18315" y="34200"/>
                  <a:pt x="18089" y="34200"/>
                </a:cubicBezTo>
                <a:cubicBezTo>
                  <a:pt x="17863" y="34200"/>
                  <a:pt x="17656" y="34011"/>
                  <a:pt x="17656" y="33766"/>
                </a:cubicBezTo>
                <a:cubicBezTo>
                  <a:pt x="17656" y="33540"/>
                  <a:pt x="17863" y="33352"/>
                  <a:pt x="18089" y="33352"/>
                </a:cubicBezTo>
                <a:close/>
                <a:moveTo>
                  <a:pt x="18089" y="32240"/>
                </a:moveTo>
                <a:cubicBezTo>
                  <a:pt x="17844" y="32240"/>
                  <a:pt x="17656" y="32052"/>
                  <a:pt x="17656" y="31807"/>
                </a:cubicBezTo>
                <a:cubicBezTo>
                  <a:pt x="17656" y="31562"/>
                  <a:pt x="17844" y="31354"/>
                  <a:pt x="18089" y="31354"/>
                </a:cubicBezTo>
                <a:cubicBezTo>
                  <a:pt x="18334" y="31354"/>
                  <a:pt x="18522" y="31562"/>
                  <a:pt x="18522" y="31807"/>
                </a:cubicBezTo>
                <a:cubicBezTo>
                  <a:pt x="18522" y="32052"/>
                  <a:pt x="18334" y="32240"/>
                  <a:pt x="18089" y="32240"/>
                </a:cubicBezTo>
                <a:close/>
                <a:moveTo>
                  <a:pt x="18089" y="30280"/>
                </a:moveTo>
                <a:cubicBezTo>
                  <a:pt x="17844" y="30280"/>
                  <a:pt x="17656" y="30092"/>
                  <a:pt x="17656" y="29847"/>
                </a:cubicBezTo>
                <a:cubicBezTo>
                  <a:pt x="17656" y="29602"/>
                  <a:pt x="17844" y="29414"/>
                  <a:pt x="18089" y="29414"/>
                </a:cubicBezTo>
                <a:cubicBezTo>
                  <a:pt x="18334" y="29414"/>
                  <a:pt x="18522" y="29602"/>
                  <a:pt x="18522" y="29847"/>
                </a:cubicBezTo>
                <a:cubicBezTo>
                  <a:pt x="18522" y="30092"/>
                  <a:pt x="18334" y="30280"/>
                  <a:pt x="18089" y="30280"/>
                </a:cubicBezTo>
                <a:close/>
                <a:moveTo>
                  <a:pt x="18089" y="28321"/>
                </a:moveTo>
                <a:cubicBezTo>
                  <a:pt x="17844" y="28321"/>
                  <a:pt x="17656" y="28132"/>
                  <a:pt x="17656" y="27887"/>
                </a:cubicBezTo>
                <a:cubicBezTo>
                  <a:pt x="17656" y="27642"/>
                  <a:pt x="17844" y="27454"/>
                  <a:pt x="18089" y="27454"/>
                </a:cubicBezTo>
                <a:cubicBezTo>
                  <a:pt x="18334" y="27454"/>
                  <a:pt x="18522" y="27642"/>
                  <a:pt x="18522" y="27887"/>
                </a:cubicBezTo>
                <a:cubicBezTo>
                  <a:pt x="18522" y="28132"/>
                  <a:pt x="18334" y="28321"/>
                  <a:pt x="18089" y="28321"/>
                </a:cubicBezTo>
                <a:close/>
                <a:moveTo>
                  <a:pt x="18089" y="26361"/>
                </a:moveTo>
                <a:cubicBezTo>
                  <a:pt x="17863" y="26361"/>
                  <a:pt x="17656" y="26173"/>
                  <a:pt x="17656" y="25928"/>
                </a:cubicBezTo>
                <a:cubicBezTo>
                  <a:pt x="17656" y="25702"/>
                  <a:pt x="17863" y="25513"/>
                  <a:pt x="18089" y="25513"/>
                </a:cubicBezTo>
                <a:cubicBezTo>
                  <a:pt x="18315" y="25513"/>
                  <a:pt x="18504" y="25702"/>
                  <a:pt x="18504" y="25928"/>
                </a:cubicBezTo>
                <a:cubicBezTo>
                  <a:pt x="18504" y="26173"/>
                  <a:pt x="18315" y="26361"/>
                  <a:pt x="18089" y="26361"/>
                </a:cubicBezTo>
                <a:close/>
                <a:moveTo>
                  <a:pt x="18089" y="24383"/>
                </a:moveTo>
                <a:cubicBezTo>
                  <a:pt x="17863" y="24383"/>
                  <a:pt x="17656" y="24194"/>
                  <a:pt x="17656" y="23968"/>
                </a:cubicBezTo>
                <a:cubicBezTo>
                  <a:pt x="17656" y="23742"/>
                  <a:pt x="17863" y="23554"/>
                  <a:pt x="18089" y="23554"/>
                </a:cubicBezTo>
                <a:cubicBezTo>
                  <a:pt x="18315" y="23554"/>
                  <a:pt x="18504" y="23742"/>
                  <a:pt x="18504" y="23968"/>
                </a:cubicBezTo>
                <a:cubicBezTo>
                  <a:pt x="18504" y="24194"/>
                  <a:pt x="18315" y="24383"/>
                  <a:pt x="18089" y="24383"/>
                </a:cubicBezTo>
                <a:close/>
                <a:moveTo>
                  <a:pt x="18089" y="22442"/>
                </a:moveTo>
                <a:cubicBezTo>
                  <a:pt x="17863" y="22442"/>
                  <a:pt x="17656" y="22235"/>
                  <a:pt x="17656" y="22008"/>
                </a:cubicBezTo>
                <a:cubicBezTo>
                  <a:pt x="17656" y="21763"/>
                  <a:pt x="17863" y="21575"/>
                  <a:pt x="18089" y="21575"/>
                </a:cubicBezTo>
                <a:cubicBezTo>
                  <a:pt x="18315" y="21575"/>
                  <a:pt x="18504" y="21763"/>
                  <a:pt x="18504" y="22008"/>
                </a:cubicBezTo>
                <a:cubicBezTo>
                  <a:pt x="18504" y="22235"/>
                  <a:pt x="18315" y="22442"/>
                  <a:pt x="18089" y="22442"/>
                </a:cubicBezTo>
                <a:close/>
                <a:moveTo>
                  <a:pt x="18089" y="20463"/>
                </a:moveTo>
                <a:cubicBezTo>
                  <a:pt x="17863" y="20463"/>
                  <a:pt x="17674" y="20275"/>
                  <a:pt x="17674" y="20049"/>
                </a:cubicBezTo>
                <a:cubicBezTo>
                  <a:pt x="17674" y="19823"/>
                  <a:pt x="17863" y="19634"/>
                  <a:pt x="18089" y="19634"/>
                </a:cubicBezTo>
                <a:cubicBezTo>
                  <a:pt x="18315" y="19634"/>
                  <a:pt x="18504" y="19823"/>
                  <a:pt x="18504" y="20049"/>
                </a:cubicBezTo>
                <a:cubicBezTo>
                  <a:pt x="18504" y="20275"/>
                  <a:pt x="18315" y="20463"/>
                  <a:pt x="18089" y="20463"/>
                </a:cubicBezTo>
                <a:close/>
                <a:moveTo>
                  <a:pt x="18089" y="18485"/>
                </a:moveTo>
                <a:cubicBezTo>
                  <a:pt x="17863" y="18485"/>
                  <a:pt x="17693" y="18296"/>
                  <a:pt x="17693" y="18089"/>
                </a:cubicBezTo>
                <a:cubicBezTo>
                  <a:pt x="17693" y="17863"/>
                  <a:pt x="17863" y="17693"/>
                  <a:pt x="18089" y="17693"/>
                </a:cubicBezTo>
                <a:cubicBezTo>
                  <a:pt x="18315" y="17693"/>
                  <a:pt x="18485" y="17863"/>
                  <a:pt x="18485" y="18089"/>
                </a:cubicBezTo>
                <a:cubicBezTo>
                  <a:pt x="18485" y="18296"/>
                  <a:pt x="18315" y="18485"/>
                  <a:pt x="18089" y="18485"/>
                </a:cubicBezTo>
                <a:close/>
                <a:moveTo>
                  <a:pt x="18089" y="16525"/>
                </a:moveTo>
                <a:cubicBezTo>
                  <a:pt x="17863" y="16525"/>
                  <a:pt x="17693" y="16337"/>
                  <a:pt x="17693" y="16130"/>
                </a:cubicBezTo>
                <a:cubicBezTo>
                  <a:pt x="17693" y="15903"/>
                  <a:pt x="17863" y="15715"/>
                  <a:pt x="18089" y="15715"/>
                </a:cubicBezTo>
                <a:cubicBezTo>
                  <a:pt x="18315" y="15715"/>
                  <a:pt x="18485" y="15903"/>
                  <a:pt x="18485" y="16130"/>
                </a:cubicBezTo>
                <a:cubicBezTo>
                  <a:pt x="18485" y="16337"/>
                  <a:pt x="18315" y="16525"/>
                  <a:pt x="18089" y="16525"/>
                </a:cubicBezTo>
                <a:close/>
                <a:moveTo>
                  <a:pt x="18089" y="14566"/>
                </a:moveTo>
                <a:cubicBezTo>
                  <a:pt x="17863" y="14566"/>
                  <a:pt x="17693" y="14377"/>
                  <a:pt x="17693" y="14170"/>
                </a:cubicBezTo>
                <a:cubicBezTo>
                  <a:pt x="17693" y="13944"/>
                  <a:pt x="17863" y="13774"/>
                  <a:pt x="18089" y="13774"/>
                </a:cubicBezTo>
                <a:cubicBezTo>
                  <a:pt x="18296" y="13774"/>
                  <a:pt x="18485" y="13944"/>
                  <a:pt x="18485" y="14170"/>
                </a:cubicBezTo>
                <a:cubicBezTo>
                  <a:pt x="18485" y="14377"/>
                  <a:pt x="18296" y="14566"/>
                  <a:pt x="18089" y="14566"/>
                </a:cubicBezTo>
                <a:close/>
                <a:moveTo>
                  <a:pt x="18089" y="12587"/>
                </a:moveTo>
                <a:cubicBezTo>
                  <a:pt x="17863" y="12587"/>
                  <a:pt x="17693" y="12418"/>
                  <a:pt x="17693" y="12210"/>
                </a:cubicBezTo>
                <a:cubicBezTo>
                  <a:pt x="17693" y="11984"/>
                  <a:pt x="17863" y="11815"/>
                  <a:pt x="18089" y="11815"/>
                </a:cubicBezTo>
                <a:cubicBezTo>
                  <a:pt x="18296" y="11815"/>
                  <a:pt x="18485" y="11984"/>
                  <a:pt x="18485" y="12210"/>
                </a:cubicBezTo>
                <a:cubicBezTo>
                  <a:pt x="18485" y="12418"/>
                  <a:pt x="18296" y="12587"/>
                  <a:pt x="18089" y="12587"/>
                </a:cubicBezTo>
                <a:close/>
                <a:moveTo>
                  <a:pt x="18466" y="10232"/>
                </a:moveTo>
                <a:cubicBezTo>
                  <a:pt x="18466" y="10458"/>
                  <a:pt x="18296" y="10627"/>
                  <a:pt x="18089" y="10627"/>
                </a:cubicBezTo>
                <a:cubicBezTo>
                  <a:pt x="17882" y="10627"/>
                  <a:pt x="17712" y="10458"/>
                  <a:pt x="17712" y="10232"/>
                </a:cubicBezTo>
                <a:cubicBezTo>
                  <a:pt x="17712" y="10025"/>
                  <a:pt x="17882" y="9855"/>
                  <a:pt x="18089" y="9855"/>
                </a:cubicBezTo>
                <a:cubicBezTo>
                  <a:pt x="18296" y="9855"/>
                  <a:pt x="18466" y="10025"/>
                  <a:pt x="18466" y="10232"/>
                </a:cubicBezTo>
                <a:close/>
                <a:moveTo>
                  <a:pt x="18089" y="8687"/>
                </a:moveTo>
                <a:cubicBezTo>
                  <a:pt x="17863" y="8687"/>
                  <a:pt x="17693" y="8498"/>
                  <a:pt x="17693" y="8291"/>
                </a:cubicBezTo>
                <a:cubicBezTo>
                  <a:pt x="17693" y="8065"/>
                  <a:pt x="17863" y="7895"/>
                  <a:pt x="18089" y="7895"/>
                </a:cubicBezTo>
                <a:cubicBezTo>
                  <a:pt x="18296" y="7895"/>
                  <a:pt x="18485" y="8065"/>
                  <a:pt x="18485" y="8291"/>
                </a:cubicBezTo>
                <a:cubicBezTo>
                  <a:pt x="18485" y="8498"/>
                  <a:pt x="18296" y="8687"/>
                  <a:pt x="18089" y="8687"/>
                </a:cubicBezTo>
                <a:close/>
                <a:moveTo>
                  <a:pt x="18089" y="6708"/>
                </a:moveTo>
                <a:cubicBezTo>
                  <a:pt x="17863" y="6708"/>
                  <a:pt x="17693" y="6539"/>
                  <a:pt x="17693" y="6331"/>
                </a:cubicBezTo>
                <a:cubicBezTo>
                  <a:pt x="17693" y="6105"/>
                  <a:pt x="17863" y="5936"/>
                  <a:pt x="18089" y="5936"/>
                </a:cubicBezTo>
                <a:cubicBezTo>
                  <a:pt x="18296" y="5936"/>
                  <a:pt x="18485" y="6105"/>
                  <a:pt x="18485" y="6331"/>
                </a:cubicBezTo>
                <a:cubicBezTo>
                  <a:pt x="18485" y="6539"/>
                  <a:pt x="18296" y="6708"/>
                  <a:pt x="18089" y="6708"/>
                </a:cubicBezTo>
                <a:close/>
                <a:moveTo>
                  <a:pt x="18089" y="4749"/>
                </a:moveTo>
                <a:cubicBezTo>
                  <a:pt x="17863" y="4749"/>
                  <a:pt x="17693" y="4579"/>
                  <a:pt x="17693" y="4372"/>
                </a:cubicBezTo>
                <a:cubicBezTo>
                  <a:pt x="17693" y="4146"/>
                  <a:pt x="17863" y="3976"/>
                  <a:pt x="18089" y="3976"/>
                </a:cubicBezTo>
                <a:cubicBezTo>
                  <a:pt x="18296" y="3976"/>
                  <a:pt x="18485" y="4146"/>
                  <a:pt x="18485" y="4372"/>
                </a:cubicBezTo>
                <a:cubicBezTo>
                  <a:pt x="18485" y="4579"/>
                  <a:pt x="18296" y="4749"/>
                  <a:pt x="18089" y="4749"/>
                </a:cubicBezTo>
                <a:close/>
                <a:moveTo>
                  <a:pt x="18089" y="2770"/>
                </a:moveTo>
                <a:cubicBezTo>
                  <a:pt x="17882" y="2770"/>
                  <a:pt x="17712" y="2600"/>
                  <a:pt x="17712" y="2393"/>
                </a:cubicBezTo>
                <a:cubicBezTo>
                  <a:pt x="17712" y="2205"/>
                  <a:pt x="17882" y="2035"/>
                  <a:pt x="18089" y="2035"/>
                </a:cubicBezTo>
                <a:cubicBezTo>
                  <a:pt x="18296" y="2035"/>
                  <a:pt x="18466" y="2205"/>
                  <a:pt x="18466" y="2393"/>
                </a:cubicBezTo>
                <a:cubicBezTo>
                  <a:pt x="18466" y="2600"/>
                  <a:pt x="18296" y="2770"/>
                  <a:pt x="18089" y="2770"/>
                </a:cubicBezTo>
                <a:close/>
                <a:moveTo>
                  <a:pt x="18089" y="810"/>
                </a:moveTo>
                <a:cubicBezTo>
                  <a:pt x="17882" y="810"/>
                  <a:pt x="17712" y="641"/>
                  <a:pt x="17712" y="434"/>
                </a:cubicBezTo>
                <a:cubicBezTo>
                  <a:pt x="17712" y="226"/>
                  <a:pt x="17882" y="57"/>
                  <a:pt x="18089" y="57"/>
                </a:cubicBezTo>
                <a:cubicBezTo>
                  <a:pt x="18296" y="57"/>
                  <a:pt x="18466" y="226"/>
                  <a:pt x="18466" y="434"/>
                </a:cubicBezTo>
                <a:cubicBezTo>
                  <a:pt x="18466" y="641"/>
                  <a:pt x="18296" y="810"/>
                  <a:pt x="18089" y="810"/>
                </a:cubicBezTo>
                <a:close/>
                <a:moveTo>
                  <a:pt x="16129" y="51836"/>
                </a:moveTo>
                <a:cubicBezTo>
                  <a:pt x="15884" y="51836"/>
                  <a:pt x="15677" y="51648"/>
                  <a:pt x="15677" y="51403"/>
                </a:cubicBezTo>
                <a:cubicBezTo>
                  <a:pt x="15677" y="51158"/>
                  <a:pt x="15884" y="50951"/>
                  <a:pt x="16129" y="50951"/>
                </a:cubicBezTo>
                <a:cubicBezTo>
                  <a:pt x="16374" y="50951"/>
                  <a:pt x="16563" y="51158"/>
                  <a:pt x="16563" y="51403"/>
                </a:cubicBezTo>
                <a:cubicBezTo>
                  <a:pt x="16563" y="51648"/>
                  <a:pt x="16374" y="51836"/>
                  <a:pt x="16129" y="51836"/>
                </a:cubicBezTo>
                <a:close/>
                <a:moveTo>
                  <a:pt x="16129" y="49877"/>
                </a:moveTo>
                <a:cubicBezTo>
                  <a:pt x="15884" y="49877"/>
                  <a:pt x="15677" y="49688"/>
                  <a:pt x="15677" y="49443"/>
                </a:cubicBezTo>
                <a:cubicBezTo>
                  <a:pt x="15677" y="49198"/>
                  <a:pt x="15884" y="48991"/>
                  <a:pt x="16129" y="48991"/>
                </a:cubicBezTo>
                <a:cubicBezTo>
                  <a:pt x="16374" y="48991"/>
                  <a:pt x="16563" y="49198"/>
                  <a:pt x="16563" y="49443"/>
                </a:cubicBezTo>
                <a:cubicBezTo>
                  <a:pt x="16563" y="49688"/>
                  <a:pt x="16374" y="49877"/>
                  <a:pt x="16129" y="49877"/>
                </a:cubicBezTo>
                <a:close/>
                <a:moveTo>
                  <a:pt x="16129" y="47917"/>
                </a:moveTo>
                <a:cubicBezTo>
                  <a:pt x="15884" y="47917"/>
                  <a:pt x="15677" y="47729"/>
                  <a:pt x="15677" y="47484"/>
                </a:cubicBezTo>
                <a:cubicBezTo>
                  <a:pt x="15677" y="47239"/>
                  <a:pt x="15884" y="47031"/>
                  <a:pt x="16129" y="47031"/>
                </a:cubicBezTo>
                <a:cubicBezTo>
                  <a:pt x="16374" y="47031"/>
                  <a:pt x="16563" y="47239"/>
                  <a:pt x="16563" y="47484"/>
                </a:cubicBezTo>
                <a:cubicBezTo>
                  <a:pt x="16563" y="47729"/>
                  <a:pt x="16374" y="47917"/>
                  <a:pt x="16129" y="47917"/>
                </a:cubicBezTo>
                <a:close/>
                <a:moveTo>
                  <a:pt x="16129" y="45957"/>
                </a:moveTo>
                <a:cubicBezTo>
                  <a:pt x="15884" y="45957"/>
                  <a:pt x="15677" y="45769"/>
                  <a:pt x="15677" y="45524"/>
                </a:cubicBezTo>
                <a:cubicBezTo>
                  <a:pt x="15677" y="45279"/>
                  <a:pt x="15884" y="45072"/>
                  <a:pt x="16129" y="45072"/>
                </a:cubicBezTo>
                <a:cubicBezTo>
                  <a:pt x="16374" y="45072"/>
                  <a:pt x="16563" y="45279"/>
                  <a:pt x="16563" y="45524"/>
                </a:cubicBezTo>
                <a:cubicBezTo>
                  <a:pt x="16563" y="45769"/>
                  <a:pt x="16374" y="45957"/>
                  <a:pt x="16129" y="45957"/>
                </a:cubicBezTo>
                <a:close/>
                <a:moveTo>
                  <a:pt x="16129" y="35293"/>
                </a:moveTo>
                <a:cubicBezTo>
                  <a:pt x="16374" y="35293"/>
                  <a:pt x="16563" y="35481"/>
                  <a:pt x="16563" y="35726"/>
                </a:cubicBezTo>
                <a:cubicBezTo>
                  <a:pt x="16563" y="35952"/>
                  <a:pt x="16374" y="36159"/>
                  <a:pt x="16129" y="36159"/>
                </a:cubicBezTo>
                <a:cubicBezTo>
                  <a:pt x="15884" y="36159"/>
                  <a:pt x="15696" y="35952"/>
                  <a:pt x="15696" y="35726"/>
                </a:cubicBezTo>
                <a:cubicBezTo>
                  <a:pt x="15696" y="35481"/>
                  <a:pt x="15884" y="35293"/>
                  <a:pt x="16129" y="35293"/>
                </a:cubicBezTo>
                <a:close/>
                <a:moveTo>
                  <a:pt x="16129" y="37252"/>
                </a:moveTo>
                <a:cubicBezTo>
                  <a:pt x="16374" y="37252"/>
                  <a:pt x="16563" y="37441"/>
                  <a:pt x="16563" y="37686"/>
                </a:cubicBezTo>
                <a:cubicBezTo>
                  <a:pt x="16563" y="37930"/>
                  <a:pt x="16374" y="38119"/>
                  <a:pt x="16129" y="38119"/>
                </a:cubicBezTo>
                <a:cubicBezTo>
                  <a:pt x="15884" y="38119"/>
                  <a:pt x="15696" y="37930"/>
                  <a:pt x="15696" y="37686"/>
                </a:cubicBezTo>
                <a:cubicBezTo>
                  <a:pt x="15696" y="37441"/>
                  <a:pt x="15884" y="37252"/>
                  <a:pt x="16129" y="37252"/>
                </a:cubicBezTo>
                <a:close/>
                <a:moveTo>
                  <a:pt x="16129" y="40060"/>
                </a:moveTo>
                <a:cubicBezTo>
                  <a:pt x="15884" y="40060"/>
                  <a:pt x="15696" y="39871"/>
                  <a:pt x="15696" y="39645"/>
                </a:cubicBezTo>
                <a:cubicBezTo>
                  <a:pt x="15696" y="39400"/>
                  <a:pt x="15884" y="39212"/>
                  <a:pt x="16129" y="39212"/>
                </a:cubicBezTo>
                <a:cubicBezTo>
                  <a:pt x="16355" y="39212"/>
                  <a:pt x="16563" y="39419"/>
                  <a:pt x="16563" y="39645"/>
                </a:cubicBezTo>
                <a:cubicBezTo>
                  <a:pt x="16563" y="39871"/>
                  <a:pt x="16355" y="40060"/>
                  <a:pt x="16129" y="40060"/>
                </a:cubicBezTo>
                <a:close/>
                <a:moveTo>
                  <a:pt x="16129" y="43131"/>
                </a:moveTo>
                <a:cubicBezTo>
                  <a:pt x="16374" y="43131"/>
                  <a:pt x="16563" y="43319"/>
                  <a:pt x="16563" y="43564"/>
                </a:cubicBezTo>
                <a:cubicBezTo>
                  <a:pt x="16563" y="43809"/>
                  <a:pt x="16374" y="43998"/>
                  <a:pt x="16129" y="43998"/>
                </a:cubicBezTo>
                <a:cubicBezTo>
                  <a:pt x="15884" y="43998"/>
                  <a:pt x="15696" y="43809"/>
                  <a:pt x="15696" y="43564"/>
                </a:cubicBezTo>
                <a:cubicBezTo>
                  <a:pt x="15696" y="43319"/>
                  <a:pt x="15884" y="43131"/>
                  <a:pt x="16129" y="43131"/>
                </a:cubicBezTo>
                <a:close/>
                <a:moveTo>
                  <a:pt x="16129" y="41153"/>
                </a:moveTo>
                <a:cubicBezTo>
                  <a:pt x="16374" y="41153"/>
                  <a:pt x="16563" y="41360"/>
                  <a:pt x="16563" y="41605"/>
                </a:cubicBezTo>
                <a:cubicBezTo>
                  <a:pt x="16563" y="41850"/>
                  <a:pt x="16374" y="42038"/>
                  <a:pt x="16129" y="42038"/>
                </a:cubicBezTo>
                <a:cubicBezTo>
                  <a:pt x="15884" y="42038"/>
                  <a:pt x="15696" y="41850"/>
                  <a:pt x="15696" y="41605"/>
                </a:cubicBezTo>
                <a:cubicBezTo>
                  <a:pt x="15696" y="41360"/>
                  <a:pt x="15884" y="41153"/>
                  <a:pt x="16129" y="41153"/>
                </a:cubicBezTo>
                <a:close/>
                <a:moveTo>
                  <a:pt x="16129" y="34200"/>
                </a:moveTo>
                <a:cubicBezTo>
                  <a:pt x="15884" y="34200"/>
                  <a:pt x="15696" y="34011"/>
                  <a:pt x="15696" y="33766"/>
                </a:cubicBezTo>
                <a:cubicBezTo>
                  <a:pt x="15696" y="33521"/>
                  <a:pt x="15884" y="33314"/>
                  <a:pt x="16129" y="33314"/>
                </a:cubicBezTo>
                <a:cubicBezTo>
                  <a:pt x="16374" y="33314"/>
                  <a:pt x="16563" y="33521"/>
                  <a:pt x="16563" y="33766"/>
                </a:cubicBezTo>
                <a:cubicBezTo>
                  <a:pt x="16563" y="34011"/>
                  <a:pt x="16374" y="34200"/>
                  <a:pt x="16129" y="34200"/>
                </a:cubicBezTo>
                <a:close/>
                <a:moveTo>
                  <a:pt x="16129" y="32240"/>
                </a:moveTo>
                <a:cubicBezTo>
                  <a:pt x="15884" y="32240"/>
                  <a:pt x="15696" y="32033"/>
                  <a:pt x="15696" y="31788"/>
                </a:cubicBezTo>
                <a:cubicBezTo>
                  <a:pt x="15696" y="31562"/>
                  <a:pt x="15884" y="31354"/>
                  <a:pt x="16129" y="31354"/>
                </a:cubicBezTo>
                <a:cubicBezTo>
                  <a:pt x="16374" y="31354"/>
                  <a:pt x="16563" y="31543"/>
                  <a:pt x="16563" y="31788"/>
                </a:cubicBezTo>
                <a:cubicBezTo>
                  <a:pt x="16563" y="32033"/>
                  <a:pt x="16374" y="32240"/>
                  <a:pt x="16129" y="32240"/>
                </a:cubicBezTo>
                <a:close/>
                <a:moveTo>
                  <a:pt x="16129" y="30280"/>
                </a:moveTo>
                <a:cubicBezTo>
                  <a:pt x="15884" y="30280"/>
                  <a:pt x="15696" y="30092"/>
                  <a:pt x="15696" y="29847"/>
                </a:cubicBezTo>
                <a:cubicBezTo>
                  <a:pt x="15696" y="29602"/>
                  <a:pt x="15884" y="29395"/>
                  <a:pt x="16129" y="29395"/>
                </a:cubicBezTo>
                <a:cubicBezTo>
                  <a:pt x="16374" y="29395"/>
                  <a:pt x="16563" y="29602"/>
                  <a:pt x="16563" y="29847"/>
                </a:cubicBezTo>
                <a:cubicBezTo>
                  <a:pt x="16563" y="30092"/>
                  <a:pt x="16374" y="30280"/>
                  <a:pt x="16129" y="30280"/>
                </a:cubicBezTo>
                <a:close/>
                <a:moveTo>
                  <a:pt x="16129" y="28321"/>
                </a:moveTo>
                <a:cubicBezTo>
                  <a:pt x="15884" y="28321"/>
                  <a:pt x="15696" y="28113"/>
                  <a:pt x="15696" y="27887"/>
                </a:cubicBezTo>
                <a:cubicBezTo>
                  <a:pt x="15696" y="27642"/>
                  <a:pt x="15884" y="27454"/>
                  <a:pt x="16129" y="27454"/>
                </a:cubicBezTo>
                <a:cubicBezTo>
                  <a:pt x="16374" y="27454"/>
                  <a:pt x="16563" y="27642"/>
                  <a:pt x="16563" y="27887"/>
                </a:cubicBezTo>
                <a:cubicBezTo>
                  <a:pt x="16563" y="28113"/>
                  <a:pt x="16374" y="28321"/>
                  <a:pt x="16129" y="28321"/>
                </a:cubicBezTo>
                <a:close/>
                <a:moveTo>
                  <a:pt x="16129" y="26361"/>
                </a:moveTo>
                <a:cubicBezTo>
                  <a:pt x="15884" y="26361"/>
                  <a:pt x="15696" y="26173"/>
                  <a:pt x="15696" y="25928"/>
                </a:cubicBezTo>
                <a:cubicBezTo>
                  <a:pt x="15696" y="25683"/>
                  <a:pt x="15884" y="25494"/>
                  <a:pt x="16129" y="25494"/>
                </a:cubicBezTo>
                <a:cubicBezTo>
                  <a:pt x="16374" y="25494"/>
                  <a:pt x="16563" y="25683"/>
                  <a:pt x="16563" y="25928"/>
                </a:cubicBezTo>
                <a:cubicBezTo>
                  <a:pt x="16563" y="26173"/>
                  <a:pt x="16374" y="26361"/>
                  <a:pt x="16129" y="26361"/>
                </a:cubicBezTo>
                <a:close/>
                <a:moveTo>
                  <a:pt x="16129" y="24401"/>
                </a:moveTo>
                <a:cubicBezTo>
                  <a:pt x="15884" y="24401"/>
                  <a:pt x="15696" y="24194"/>
                  <a:pt x="15696" y="23968"/>
                </a:cubicBezTo>
                <a:cubicBezTo>
                  <a:pt x="15696" y="23723"/>
                  <a:pt x="15884" y="23535"/>
                  <a:pt x="16129" y="23535"/>
                </a:cubicBezTo>
                <a:cubicBezTo>
                  <a:pt x="16374" y="23535"/>
                  <a:pt x="16563" y="23723"/>
                  <a:pt x="16563" y="23968"/>
                </a:cubicBezTo>
                <a:cubicBezTo>
                  <a:pt x="16563" y="24194"/>
                  <a:pt x="16374" y="24401"/>
                  <a:pt x="16129" y="24401"/>
                </a:cubicBezTo>
                <a:close/>
                <a:moveTo>
                  <a:pt x="16129" y="22442"/>
                </a:moveTo>
                <a:cubicBezTo>
                  <a:pt x="15884" y="22442"/>
                  <a:pt x="15696" y="22235"/>
                  <a:pt x="15696" y="21990"/>
                </a:cubicBezTo>
                <a:cubicBezTo>
                  <a:pt x="15696" y="21745"/>
                  <a:pt x="15884" y="21556"/>
                  <a:pt x="16129" y="21556"/>
                </a:cubicBezTo>
                <a:cubicBezTo>
                  <a:pt x="16374" y="21556"/>
                  <a:pt x="16563" y="21745"/>
                  <a:pt x="16563" y="21990"/>
                </a:cubicBezTo>
                <a:cubicBezTo>
                  <a:pt x="16563" y="22235"/>
                  <a:pt x="16374" y="22442"/>
                  <a:pt x="16129" y="22442"/>
                </a:cubicBezTo>
                <a:close/>
                <a:moveTo>
                  <a:pt x="16129" y="20463"/>
                </a:moveTo>
                <a:cubicBezTo>
                  <a:pt x="15903" y="20463"/>
                  <a:pt x="15715" y="20275"/>
                  <a:pt x="15715" y="20049"/>
                </a:cubicBezTo>
                <a:cubicBezTo>
                  <a:pt x="15715" y="19804"/>
                  <a:pt x="15903" y="19615"/>
                  <a:pt x="16129" y="19615"/>
                </a:cubicBezTo>
                <a:cubicBezTo>
                  <a:pt x="16355" y="19615"/>
                  <a:pt x="16544" y="19804"/>
                  <a:pt x="16544" y="20049"/>
                </a:cubicBezTo>
                <a:cubicBezTo>
                  <a:pt x="16544" y="20275"/>
                  <a:pt x="16355" y="20463"/>
                  <a:pt x="16129" y="20463"/>
                </a:cubicBezTo>
                <a:close/>
                <a:moveTo>
                  <a:pt x="16129" y="18485"/>
                </a:moveTo>
                <a:cubicBezTo>
                  <a:pt x="15903" y="18485"/>
                  <a:pt x="15715" y="18296"/>
                  <a:pt x="15715" y="18070"/>
                </a:cubicBezTo>
                <a:cubicBezTo>
                  <a:pt x="15715" y="17844"/>
                  <a:pt x="15903" y="17656"/>
                  <a:pt x="16129" y="17656"/>
                </a:cubicBezTo>
                <a:cubicBezTo>
                  <a:pt x="16355" y="17656"/>
                  <a:pt x="16544" y="17844"/>
                  <a:pt x="16544" y="18070"/>
                </a:cubicBezTo>
                <a:cubicBezTo>
                  <a:pt x="16544" y="18296"/>
                  <a:pt x="16355" y="18485"/>
                  <a:pt x="16129" y="18485"/>
                </a:cubicBezTo>
                <a:close/>
                <a:moveTo>
                  <a:pt x="16129" y="16525"/>
                </a:moveTo>
                <a:cubicBezTo>
                  <a:pt x="15903" y="16525"/>
                  <a:pt x="15715" y="16337"/>
                  <a:pt x="15715" y="16111"/>
                </a:cubicBezTo>
                <a:cubicBezTo>
                  <a:pt x="15715" y="15885"/>
                  <a:pt x="15903" y="15715"/>
                  <a:pt x="16129" y="15715"/>
                </a:cubicBezTo>
                <a:cubicBezTo>
                  <a:pt x="16355" y="15715"/>
                  <a:pt x="16544" y="15885"/>
                  <a:pt x="16544" y="16111"/>
                </a:cubicBezTo>
                <a:cubicBezTo>
                  <a:pt x="16544" y="16337"/>
                  <a:pt x="16355" y="16525"/>
                  <a:pt x="16129" y="16525"/>
                </a:cubicBezTo>
                <a:close/>
                <a:moveTo>
                  <a:pt x="16129" y="13755"/>
                </a:moveTo>
                <a:cubicBezTo>
                  <a:pt x="16337" y="13755"/>
                  <a:pt x="16525" y="13944"/>
                  <a:pt x="16525" y="14151"/>
                </a:cubicBezTo>
                <a:cubicBezTo>
                  <a:pt x="16525" y="14377"/>
                  <a:pt x="16337" y="14547"/>
                  <a:pt x="16129" y="14547"/>
                </a:cubicBezTo>
                <a:cubicBezTo>
                  <a:pt x="15903" y="14547"/>
                  <a:pt x="15734" y="14377"/>
                  <a:pt x="15734" y="14151"/>
                </a:cubicBezTo>
                <a:cubicBezTo>
                  <a:pt x="15734" y="13944"/>
                  <a:pt x="15903" y="13755"/>
                  <a:pt x="16129" y="13755"/>
                </a:cubicBezTo>
                <a:close/>
                <a:moveTo>
                  <a:pt x="16129" y="11796"/>
                </a:moveTo>
                <a:cubicBezTo>
                  <a:pt x="16337" y="11796"/>
                  <a:pt x="16525" y="11965"/>
                  <a:pt x="16525" y="12191"/>
                </a:cubicBezTo>
                <a:cubicBezTo>
                  <a:pt x="16525" y="12418"/>
                  <a:pt x="16337" y="12587"/>
                  <a:pt x="16129" y="12587"/>
                </a:cubicBezTo>
                <a:cubicBezTo>
                  <a:pt x="15903" y="12587"/>
                  <a:pt x="15734" y="12418"/>
                  <a:pt x="15734" y="12191"/>
                </a:cubicBezTo>
                <a:cubicBezTo>
                  <a:pt x="15734" y="11965"/>
                  <a:pt x="15903" y="11796"/>
                  <a:pt x="16129" y="11796"/>
                </a:cubicBezTo>
                <a:close/>
                <a:moveTo>
                  <a:pt x="16129" y="10646"/>
                </a:moveTo>
                <a:cubicBezTo>
                  <a:pt x="15903" y="10646"/>
                  <a:pt x="15715" y="10458"/>
                  <a:pt x="15715" y="10232"/>
                </a:cubicBezTo>
                <a:cubicBezTo>
                  <a:pt x="15715" y="10006"/>
                  <a:pt x="15903" y="9817"/>
                  <a:pt x="16129" y="9817"/>
                </a:cubicBezTo>
                <a:cubicBezTo>
                  <a:pt x="16355" y="9817"/>
                  <a:pt x="16544" y="10006"/>
                  <a:pt x="16544" y="10232"/>
                </a:cubicBezTo>
                <a:cubicBezTo>
                  <a:pt x="16544" y="10458"/>
                  <a:pt x="16355" y="10646"/>
                  <a:pt x="16129" y="10646"/>
                </a:cubicBezTo>
                <a:close/>
                <a:moveTo>
                  <a:pt x="16129" y="8687"/>
                </a:moveTo>
                <a:cubicBezTo>
                  <a:pt x="15903" y="8687"/>
                  <a:pt x="15715" y="8498"/>
                  <a:pt x="15715" y="8272"/>
                </a:cubicBezTo>
                <a:cubicBezTo>
                  <a:pt x="15715" y="8046"/>
                  <a:pt x="15903" y="7858"/>
                  <a:pt x="16129" y="7858"/>
                </a:cubicBezTo>
                <a:cubicBezTo>
                  <a:pt x="16355" y="7858"/>
                  <a:pt x="16544" y="8046"/>
                  <a:pt x="16544" y="8272"/>
                </a:cubicBezTo>
                <a:cubicBezTo>
                  <a:pt x="16544" y="8498"/>
                  <a:pt x="16355" y="8687"/>
                  <a:pt x="16129" y="8687"/>
                </a:cubicBezTo>
                <a:close/>
                <a:moveTo>
                  <a:pt x="16129" y="6727"/>
                </a:moveTo>
                <a:cubicBezTo>
                  <a:pt x="15903" y="6727"/>
                  <a:pt x="15715" y="6539"/>
                  <a:pt x="15715" y="6312"/>
                </a:cubicBezTo>
                <a:cubicBezTo>
                  <a:pt x="15715" y="6086"/>
                  <a:pt x="15903" y="5898"/>
                  <a:pt x="16129" y="5898"/>
                </a:cubicBezTo>
                <a:cubicBezTo>
                  <a:pt x="16355" y="5898"/>
                  <a:pt x="16544" y="6086"/>
                  <a:pt x="16544" y="6312"/>
                </a:cubicBezTo>
                <a:cubicBezTo>
                  <a:pt x="16544" y="6539"/>
                  <a:pt x="16355" y="6727"/>
                  <a:pt x="16129" y="6727"/>
                </a:cubicBezTo>
                <a:close/>
                <a:moveTo>
                  <a:pt x="16129" y="4749"/>
                </a:moveTo>
                <a:cubicBezTo>
                  <a:pt x="15903" y="4749"/>
                  <a:pt x="15734" y="4579"/>
                  <a:pt x="15734" y="4353"/>
                </a:cubicBezTo>
                <a:cubicBezTo>
                  <a:pt x="15734" y="4146"/>
                  <a:pt x="15903" y="3957"/>
                  <a:pt x="16129" y="3957"/>
                </a:cubicBezTo>
                <a:cubicBezTo>
                  <a:pt x="16337" y="3957"/>
                  <a:pt x="16525" y="4146"/>
                  <a:pt x="16525" y="4353"/>
                </a:cubicBezTo>
                <a:cubicBezTo>
                  <a:pt x="16525" y="4579"/>
                  <a:pt x="16337" y="4749"/>
                  <a:pt x="16129" y="4749"/>
                </a:cubicBezTo>
                <a:close/>
                <a:moveTo>
                  <a:pt x="16129" y="2789"/>
                </a:moveTo>
                <a:cubicBezTo>
                  <a:pt x="15903" y="2789"/>
                  <a:pt x="15734" y="2600"/>
                  <a:pt x="15734" y="2393"/>
                </a:cubicBezTo>
                <a:cubicBezTo>
                  <a:pt x="15734" y="2167"/>
                  <a:pt x="15903" y="1998"/>
                  <a:pt x="16129" y="1998"/>
                </a:cubicBezTo>
                <a:cubicBezTo>
                  <a:pt x="16337" y="1998"/>
                  <a:pt x="16525" y="2167"/>
                  <a:pt x="16525" y="2393"/>
                </a:cubicBezTo>
                <a:cubicBezTo>
                  <a:pt x="16525" y="2619"/>
                  <a:pt x="16337" y="2789"/>
                  <a:pt x="16129" y="2789"/>
                </a:cubicBezTo>
                <a:close/>
                <a:moveTo>
                  <a:pt x="16129" y="829"/>
                </a:moveTo>
                <a:cubicBezTo>
                  <a:pt x="15903" y="829"/>
                  <a:pt x="15734" y="641"/>
                  <a:pt x="15734" y="434"/>
                </a:cubicBezTo>
                <a:cubicBezTo>
                  <a:pt x="15734" y="207"/>
                  <a:pt x="15903" y="38"/>
                  <a:pt x="16129" y="38"/>
                </a:cubicBezTo>
                <a:cubicBezTo>
                  <a:pt x="16337" y="38"/>
                  <a:pt x="16525" y="207"/>
                  <a:pt x="16525" y="434"/>
                </a:cubicBezTo>
                <a:cubicBezTo>
                  <a:pt x="16525" y="641"/>
                  <a:pt x="16337" y="829"/>
                  <a:pt x="16129" y="829"/>
                </a:cubicBezTo>
                <a:close/>
                <a:moveTo>
                  <a:pt x="14000" y="50970"/>
                </a:moveTo>
                <a:cubicBezTo>
                  <a:pt x="14057" y="50951"/>
                  <a:pt x="14113" y="50932"/>
                  <a:pt x="14170" y="50932"/>
                </a:cubicBezTo>
                <a:cubicBezTo>
                  <a:pt x="14415" y="50932"/>
                  <a:pt x="14622" y="51139"/>
                  <a:pt x="14622" y="51384"/>
                </a:cubicBezTo>
                <a:cubicBezTo>
                  <a:pt x="14622" y="51422"/>
                  <a:pt x="14622" y="51422"/>
                  <a:pt x="14622" y="51460"/>
                </a:cubicBezTo>
                <a:cubicBezTo>
                  <a:pt x="14415" y="51290"/>
                  <a:pt x="14207" y="51139"/>
                  <a:pt x="14000" y="50970"/>
                </a:cubicBezTo>
                <a:close/>
                <a:moveTo>
                  <a:pt x="14170" y="47917"/>
                </a:moveTo>
                <a:cubicBezTo>
                  <a:pt x="13925" y="47917"/>
                  <a:pt x="13718" y="47710"/>
                  <a:pt x="13718" y="47465"/>
                </a:cubicBezTo>
                <a:cubicBezTo>
                  <a:pt x="13718" y="47220"/>
                  <a:pt x="13925" y="47013"/>
                  <a:pt x="14170" y="47013"/>
                </a:cubicBezTo>
                <a:cubicBezTo>
                  <a:pt x="14415" y="47013"/>
                  <a:pt x="14603" y="47220"/>
                  <a:pt x="14603" y="47465"/>
                </a:cubicBezTo>
                <a:cubicBezTo>
                  <a:pt x="14603" y="47710"/>
                  <a:pt x="14415" y="47917"/>
                  <a:pt x="14170" y="47917"/>
                </a:cubicBezTo>
                <a:close/>
                <a:moveTo>
                  <a:pt x="14170" y="45957"/>
                </a:moveTo>
                <a:cubicBezTo>
                  <a:pt x="13925" y="45957"/>
                  <a:pt x="13718" y="45750"/>
                  <a:pt x="13718" y="45505"/>
                </a:cubicBezTo>
                <a:cubicBezTo>
                  <a:pt x="13718" y="45260"/>
                  <a:pt x="13925" y="45053"/>
                  <a:pt x="14170" y="45053"/>
                </a:cubicBezTo>
                <a:cubicBezTo>
                  <a:pt x="14415" y="45053"/>
                  <a:pt x="14603" y="45260"/>
                  <a:pt x="14603" y="45505"/>
                </a:cubicBezTo>
                <a:cubicBezTo>
                  <a:pt x="14603" y="45750"/>
                  <a:pt x="14415" y="45957"/>
                  <a:pt x="14170" y="45957"/>
                </a:cubicBezTo>
                <a:close/>
                <a:moveTo>
                  <a:pt x="14170" y="36140"/>
                </a:moveTo>
                <a:cubicBezTo>
                  <a:pt x="13925" y="36140"/>
                  <a:pt x="13736" y="35952"/>
                  <a:pt x="13736" y="35707"/>
                </a:cubicBezTo>
                <a:cubicBezTo>
                  <a:pt x="13736" y="35481"/>
                  <a:pt x="13925" y="35293"/>
                  <a:pt x="14170" y="35293"/>
                </a:cubicBezTo>
                <a:cubicBezTo>
                  <a:pt x="14396" y="35293"/>
                  <a:pt x="14584" y="35481"/>
                  <a:pt x="14584" y="35707"/>
                </a:cubicBezTo>
                <a:cubicBezTo>
                  <a:pt x="14584" y="35952"/>
                  <a:pt x="14396" y="36140"/>
                  <a:pt x="14170" y="36140"/>
                </a:cubicBezTo>
                <a:close/>
                <a:moveTo>
                  <a:pt x="14170" y="37233"/>
                </a:moveTo>
                <a:cubicBezTo>
                  <a:pt x="14415" y="37233"/>
                  <a:pt x="14603" y="37441"/>
                  <a:pt x="14603" y="37667"/>
                </a:cubicBezTo>
                <a:cubicBezTo>
                  <a:pt x="14603" y="37912"/>
                  <a:pt x="14415" y="38100"/>
                  <a:pt x="14170" y="38100"/>
                </a:cubicBezTo>
                <a:cubicBezTo>
                  <a:pt x="13925" y="38100"/>
                  <a:pt x="13718" y="37912"/>
                  <a:pt x="13718" y="37667"/>
                </a:cubicBezTo>
                <a:cubicBezTo>
                  <a:pt x="13718" y="37441"/>
                  <a:pt x="13925" y="37233"/>
                  <a:pt x="14170" y="37233"/>
                </a:cubicBezTo>
                <a:close/>
                <a:moveTo>
                  <a:pt x="14170" y="40060"/>
                </a:moveTo>
                <a:cubicBezTo>
                  <a:pt x="13925" y="40060"/>
                  <a:pt x="13736" y="39871"/>
                  <a:pt x="13736" y="39626"/>
                </a:cubicBezTo>
                <a:cubicBezTo>
                  <a:pt x="13736" y="39400"/>
                  <a:pt x="13925" y="39212"/>
                  <a:pt x="14170" y="39212"/>
                </a:cubicBezTo>
                <a:cubicBezTo>
                  <a:pt x="14396" y="39212"/>
                  <a:pt x="14603" y="39400"/>
                  <a:pt x="14603" y="39626"/>
                </a:cubicBezTo>
                <a:cubicBezTo>
                  <a:pt x="14603" y="39871"/>
                  <a:pt x="14396" y="40060"/>
                  <a:pt x="14170" y="40060"/>
                </a:cubicBezTo>
                <a:close/>
                <a:moveTo>
                  <a:pt x="14170" y="43112"/>
                </a:moveTo>
                <a:cubicBezTo>
                  <a:pt x="14415" y="43112"/>
                  <a:pt x="14603" y="43319"/>
                  <a:pt x="14603" y="43564"/>
                </a:cubicBezTo>
                <a:cubicBezTo>
                  <a:pt x="14603" y="43791"/>
                  <a:pt x="14415" y="43998"/>
                  <a:pt x="14170" y="43998"/>
                </a:cubicBezTo>
                <a:cubicBezTo>
                  <a:pt x="13925" y="43998"/>
                  <a:pt x="13718" y="43791"/>
                  <a:pt x="13718" y="43564"/>
                </a:cubicBezTo>
                <a:cubicBezTo>
                  <a:pt x="13718" y="43319"/>
                  <a:pt x="13925" y="43112"/>
                  <a:pt x="14170" y="43112"/>
                </a:cubicBezTo>
                <a:close/>
                <a:moveTo>
                  <a:pt x="14170" y="41153"/>
                </a:moveTo>
                <a:cubicBezTo>
                  <a:pt x="14415" y="41153"/>
                  <a:pt x="14603" y="41341"/>
                  <a:pt x="14603" y="41586"/>
                </a:cubicBezTo>
                <a:cubicBezTo>
                  <a:pt x="14603" y="41831"/>
                  <a:pt x="14415" y="42019"/>
                  <a:pt x="14170" y="42019"/>
                </a:cubicBezTo>
                <a:cubicBezTo>
                  <a:pt x="13925" y="42019"/>
                  <a:pt x="13718" y="41831"/>
                  <a:pt x="13718" y="41586"/>
                </a:cubicBezTo>
                <a:cubicBezTo>
                  <a:pt x="13718" y="41341"/>
                  <a:pt x="13925" y="41153"/>
                  <a:pt x="14170" y="41153"/>
                </a:cubicBezTo>
                <a:close/>
                <a:moveTo>
                  <a:pt x="14170" y="34181"/>
                </a:moveTo>
                <a:cubicBezTo>
                  <a:pt x="13925" y="34181"/>
                  <a:pt x="13718" y="33992"/>
                  <a:pt x="13718" y="33747"/>
                </a:cubicBezTo>
                <a:cubicBezTo>
                  <a:pt x="13718" y="33502"/>
                  <a:pt x="13925" y="33314"/>
                  <a:pt x="14170" y="33314"/>
                </a:cubicBezTo>
                <a:cubicBezTo>
                  <a:pt x="14415" y="33314"/>
                  <a:pt x="14603" y="33502"/>
                  <a:pt x="14603" y="33747"/>
                </a:cubicBezTo>
                <a:cubicBezTo>
                  <a:pt x="14603" y="33992"/>
                  <a:pt x="14415" y="34181"/>
                  <a:pt x="14170" y="34181"/>
                </a:cubicBezTo>
                <a:close/>
                <a:moveTo>
                  <a:pt x="14170" y="32221"/>
                </a:moveTo>
                <a:cubicBezTo>
                  <a:pt x="13925" y="32221"/>
                  <a:pt x="13718" y="32033"/>
                  <a:pt x="13718" y="31788"/>
                </a:cubicBezTo>
                <a:cubicBezTo>
                  <a:pt x="13718" y="31543"/>
                  <a:pt x="13925" y="31336"/>
                  <a:pt x="14170" y="31336"/>
                </a:cubicBezTo>
                <a:cubicBezTo>
                  <a:pt x="14415" y="31336"/>
                  <a:pt x="14603" y="31543"/>
                  <a:pt x="14603" y="31788"/>
                </a:cubicBezTo>
                <a:cubicBezTo>
                  <a:pt x="14603" y="32033"/>
                  <a:pt x="14415" y="32221"/>
                  <a:pt x="14170" y="32221"/>
                </a:cubicBezTo>
                <a:close/>
                <a:moveTo>
                  <a:pt x="14170" y="30262"/>
                </a:moveTo>
                <a:cubicBezTo>
                  <a:pt x="13925" y="30262"/>
                  <a:pt x="13718" y="30073"/>
                  <a:pt x="13718" y="29828"/>
                </a:cubicBezTo>
                <a:cubicBezTo>
                  <a:pt x="13718" y="29583"/>
                  <a:pt x="13925" y="29395"/>
                  <a:pt x="14170" y="29395"/>
                </a:cubicBezTo>
                <a:cubicBezTo>
                  <a:pt x="14415" y="29395"/>
                  <a:pt x="14603" y="29583"/>
                  <a:pt x="14603" y="29828"/>
                </a:cubicBezTo>
                <a:cubicBezTo>
                  <a:pt x="14603" y="30073"/>
                  <a:pt x="14415" y="30262"/>
                  <a:pt x="14170" y="30262"/>
                </a:cubicBezTo>
                <a:close/>
                <a:moveTo>
                  <a:pt x="14170" y="28302"/>
                </a:moveTo>
                <a:cubicBezTo>
                  <a:pt x="13925" y="28302"/>
                  <a:pt x="13718" y="28113"/>
                  <a:pt x="13718" y="27869"/>
                </a:cubicBezTo>
                <a:cubicBezTo>
                  <a:pt x="13718" y="27624"/>
                  <a:pt x="13925" y="27435"/>
                  <a:pt x="14170" y="27435"/>
                </a:cubicBezTo>
                <a:cubicBezTo>
                  <a:pt x="14415" y="27435"/>
                  <a:pt x="14603" y="27624"/>
                  <a:pt x="14603" y="27869"/>
                </a:cubicBezTo>
                <a:cubicBezTo>
                  <a:pt x="14603" y="28113"/>
                  <a:pt x="14415" y="28302"/>
                  <a:pt x="14170" y="28302"/>
                </a:cubicBezTo>
                <a:close/>
                <a:moveTo>
                  <a:pt x="14170" y="26361"/>
                </a:moveTo>
                <a:cubicBezTo>
                  <a:pt x="13925" y="26361"/>
                  <a:pt x="13718" y="26154"/>
                  <a:pt x="13718" y="25909"/>
                </a:cubicBezTo>
                <a:cubicBezTo>
                  <a:pt x="13718" y="25664"/>
                  <a:pt x="13925" y="25475"/>
                  <a:pt x="14170" y="25475"/>
                </a:cubicBezTo>
                <a:cubicBezTo>
                  <a:pt x="14415" y="25475"/>
                  <a:pt x="14603" y="25664"/>
                  <a:pt x="14603" y="25909"/>
                </a:cubicBezTo>
                <a:cubicBezTo>
                  <a:pt x="14603" y="26154"/>
                  <a:pt x="14415" y="26361"/>
                  <a:pt x="14170" y="26361"/>
                </a:cubicBezTo>
                <a:close/>
                <a:moveTo>
                  <a:pt x="14170" y="24383"/>
                </a:moveTo>
                <a:cubicBezTo>
                  <a:pt x="13925" y="24383"/>
                  <a:pt x="13718" y="24194"/>
                  <a:pt x="13718" y="23949"/>
                </a:cubicBezTo>
                <a:cubicBezTo>
                  <a:pt x="13718" y="23704"/>
                  <a:pt x="13925" y="23516"/>
                  <a:pt x="14170" y="23516"/>
                </a:cubicBezTo>
                <a:cubicBezTo>
                  <a:pt x="14415" y="23516"/>
                  <a:pt x="14603" y="23704"/>
                  <a:pt x="14603" y="23949"/>
                </a:cubicBezTo>
                <a:cubicBezTo>
                  <a:pt x="14603" y="24194"/>
                  <a:pt x="14415" y="24383"/>
                  <a:pt x="14170" y="24383"/>
                </a:cubicBezTo>
                <a:close/>
                <a:moveTo>
                  <a:pt x="14170" y="22423"/>
                </a:moveTo>
                <a:cubicBezTo>
                  <a:pt x="13925" y="22423"/>
                  <a:pt x="13718" y="22235"/>
                  <a:pt x="13718" y="21990"/>
                </a:cubicBezTo>
                <a:cubicBezTo>
                  <a:pt x="13718" y="21745"/>
                  <a:pt x="13925" y="21537"/>
                  <a:pt x="14170" y="21537"/>
                </a:cubicBezTo>
                <a:cubicBezTo>
                  <a:pt x="14415" y="21537"/>
                  <a:pt x="14603" y="21745"/>
                  <a:pt x="14603" y="21990"/>
                </a:cubicBezTo>
                <a:cubicBezTo>
                  <a:pt x="14603" y="22235"/>
                  <a:pt x="14415" y="22423"/>
                  <a:pt x="14170" y="22423"/>
                </a:cubicBezTo>
                <a:close/>
                <a:moveTo>
                  <a:pt x="14170" y="20463"/>
                </a:moveTo>
                <a:cubicBezTo>
                  <a:pt x="13925" y="20463"/>
                  <a:pt x="13718" y="20256"/>
                  <a:pt x="13718" y="20030"/>
                </a:cubicBezTo>
                <a:cubicBezTo>
                  <a:pt x="13718" y="19785"/>
                  <a:pt x="13925" y="19597"/>
                  <a:pt x="14170" y="19597"/>
                </a:cubicBezTo>
                <a:cubicBezTo>
                  <a:pt x="14415" y="19597"/>
                  <a:pt x="14603" y="19785"/>
                  <a:pt x="14603" y="20030"/>
                </a:cubicBezTo>
                <a:cubicBezTo>
                  <a:pt x="14603" y="20256"/>
                  <a:pt x="14415" y="20463"/>
                  <a:pt x="14170" y="20463"/>
                </a:cubicBezTo>
                <a:close/>
                <a:moveTo>
                  <a:pt x="13774" y="12191"/>
                </a:moveTo>
                <a:cubicBezTo>
                  <a:pt x="13774" y="11965"/>
                  <a:pt x="13944" y="11796"/>
                  <a:pt x="14170" y="11796"/>
                </a:cubicBezTo>
                <a:cubicBezTo>
                  <a:pt x="14377" y="11796"/>
                  <a:pt x="14565" y="11965"/>
                  <a:pt x="14565" y="12191"/>
                </a:cubicBezTo>
                <a:cubicBezTo>
                  <a:pt x="14565" y="12399"/>
                  <a:pt x="14377" y="12568"/>
                  <a:pt x="14170" y="12568"/>
                </a:cubicBezTo>
                <a:cubicBezTo>
                  <a:pt x="13944" y="12568"/>
                  <a:pt x="13774" y="12399"/>
                  <a:pt x="13774" y="12191"/>
                </a:cubicBezTo>
                <a:close/>
                <a:moveTo>
                  <a:pt x="14170" y="14547"/>
                </a:moveTo>
                <a:cubicBezTo>
                  <a:pt x="13944" y="14547"/>
                  <a:pt x="13774" y="14358"/>
                  <a:pt x="13774" y="14151"/>
                </a:cubicBezTo>
                <a:cubicBezTo>
                  <a:pt x="13774" y="13925"/>
                  <a:pt x="13944" y="13755"/>
                  <a:pt x="14170" y="13755"/>
                </a:cubicBezTo>
                <a:cubicBezTo>
                  <a:pt x="14377" y="13755"/>
                  <a:pt x="14565" y="13925"/>
                  <a:pt x="14565" y="14151"/>
                </a:cubicBezTo>
                <a:cubicBezTo>
                  <a:pt x="14565" y="14358"/>
                  <a:pt x="14377" y="14547"/>
                  <a:pt x="14170" y="14547"/>
                </a:cubicBezTo>
                <a:close/>
                <a:moveTo>
                  <a:pt x="14170" y="17656"/>
                </a:moveTo>
                <a:cubicBezTo>
                  <a:pt x="14396" y="17656"/>
                  <a:pt x="14584" y="17825"/>
                  <a:pt x="14584" y="18051"/>
                </a:cubicBezTo>
                <a:cubicBezTo>
                  <a:pt x="14584" y="18278"/>
                  <a:pt x="14396" y="18466"/>
                  <a:pt x="14170" y="18466"/>
                </a:cubicBezTo>
                <a:cubicBezTo>
                  <a:pt x="13944" y="18466"/>
                  <a:pt x="13755" y="18278"/>
                  <a:pt x="13755" y="18051"/>
                </a:cubicBezTo>
                <a:cubicBezTo>
                  <a:pt x="13755" y="17825"/>
                  <a:pt x="13944" y="17656"/>
                  <a:pt x="14170" y="17656"/>
                </a:cubicBezTo>
                <a:close/>
                <a:moveTo>
                  <a:pt x="14170" y="15696"/>
                </a:moveTo>
                <a:cubicBezTo>
                  <a:pt x="14396" y="15696"/>
                  <a:pt x="14584" y="15885"/>
                  <a:pt x="14584" y="16092"/>
                </a:cubicBezTo>
                <a:cubicBezTo>
                  <a:pt x="14584" y="16318"/>
                  <a:pt x="14396" y="16506"/>
                  <a:pt x="14170" y="16506"/>
                </a:cubicBezTo>
                <a:cubicBezTo>
                  <a:pt x="13944" y="16506"/>
                  <a:pt x="13755" y="16318"/>
                  <a:pt x="13755" y="16092"/>
                </a:cubicBezTo>
                <a:cubicBezTo>
                  <a:pt x="13755" y="15885"/>
                  <a:pt x="13944" y="15696"/>
                  <a:pt x="14170" y="15696"/>
                </a:cubicBezTo>
                <a:close/>
                <a:moveTo>
                  <a:pt x="14170" y="10646"/>
                </a:moveTo>
                <a:cubicBezTo>
                  <a:pt x="13925" y="10646"/>
                  <a:pt x="13736" y="10458"/>
                  <a:pt x="13736" y="10213"/>
                </a:cubicBezTo>
                <a:cubicBezTo>
                  <a:pt x="13736" y="9987"/>
                  <a:pt x="13925" y="9780"/>
                  <a:pt x="14170" y="9780"/>
                </a:cubicBezTo>
                <a:cubicBezTo>
                  <a:pt x="14415" y="9780"/>
                  <a:pt x="14603" y="9968"/>
                  <a:pt x="14603" y="10213"/>
                </a:cubicBezTo>
                <a:cubicBezTo>
                  <a:pt x="14603" y="10458"/>
                  <a:pt x="14415" y="10646"/>
                  <a:pt x="14170" y="10646"/>
                </a:cubicBezTo>
                <a:close/>
                <a:moveTo>
                  <a:pt x="14170" y="8706"/>
                </a:moveTo>
                <a:cubicBezTo>
                  <a:pt x="13925" y="8706"/>
                  <a:pt x="13736" y="8498"/>
                  <a:pt x="13736" y="8272"/>
                </a:cubicBezTo>
                <a:cubicBezTo>
                  <a:pt x="13736" y="8027"/>
                  <a:pt x="13925" y="7839"/>
                  <a:pt x="14170" y="7839"/>
                </a:cubicBezTo>
                <a:cubicBezTo>
                  <a:pt x="14415" y="7839"/>
                  <a:pt x="14603" y="8027"/>
                  <a:pt x="14603" y="8272"/>
                </a:cubicBezTo>
                <a:cubicBezTo>
                  <a:pt x="14603" y="8498"/>
                  <a:pt x="14415" y="8706"/>
                  <a:pt x="14170" y="8706"/>
                </a:cubicBezTo>
                <a:close/>
                <a:moveTo>
                  <a:pt x="14170" y="6746"/>
                </a:moveTo>
                <a:cubicBezTo>
                  <a:pt x="13925" y="6746"/>
                  <a:pt x="13736" y="6539"/>
                  <a:pt x="13736" y="6312"/>
                </a:cubicBezTo>
                <a:cubicBezTo>
                  <a:pt x="13736" y="6068"/>
                  <a:pt x="13925" y="5879"/>
                  <a:pt x="14170" y="5879"/>
                </a:cubicBezTo>
                <a:cubicBezTo>
                  <a:pt x="14415" y="5879"/>
                  <a:pt x="14603" y="6068"/>
                  <a:pt x="14603" y="6312"/>
                </a:cubicBezTo>
                <a:cubicBezTo>
                  <a:pt x="14603" y="6539"/>
                  <a:pt x="14415" y="6746"/>
                  <a:pt x="14170" y="6746"/>
                </a:cubicBezTo>
                <a:close/>
                <a:moveTo>
                  <a:pt x="14170" y="4749"/>
                </a:moveTo>
                <a:cubicBezTo>
                  <a:pt x="13944" y="4749"/>
                  <a:pt x="13755" y="4560"/>
                  <a:pt x="13755" y="4334"/>
                </a:cubicBezTo>
                <a:cubicBezTo>
                  <a:pt x="13755" y="4108"/>
                  <a:pt x="13944" y="3938"/>
                  <a:pt x="14170" y="3938"/>
                </a:cubicBezTo>
                <a:cubicBezTo>
                  <a:pt x="14396" y="3938"/>
                  <a:pt x="14565" y="4127"/>
                  <a:pt x="14565" y="4334"/>
                </a:cubicBezTo>
                <a:cubicBezTo>
                  <a:pt x="14565" y="4560"/>
                  <a:pt x="14396" y="4749"/>
                  <a:pt x="14170" y="4749"/>
                </a:cubicBezTo>
                <a:close/>
                <a:moveTo>
                  <a:pt x="14170" y="2789"/>
                </a:moveTo>
                <a:cubicBezTo>
                  <a:pt x="13944" y="2789"/>
                  <a:pt x="13755" y="2600"/>
                  <a:pt x="13755" y="2374"/>
                </a:cubicBezTo>
                <a:cubicBezTo>
                  <a:pt x="13755" y="2167"/>
                  <a:pt x="13944" y="1979"/>
                  <a:pt x="14170" y="1979"/>
                </a:cubicBezTo>
                <a:cubicBezTo>
                  <a:pt x="14396" y="1979"/>
                  <a:pt x="14565" y="2167"/>
                  <a:pt x="14565" y="2374"/>
                </a:cubicBezTo>
                <a:cubicBezTo>
                  <a:pt x="14565" y="2600"/>
                  <a:pt x="14396" y="2789"/>
                  <a:pt x="14170" y="2789"/>
                </a:cubicBezTo>
                <a:close/>
                <a:moveTo>
                  <a:pt x="14170" y="810"/>
                </a:moveTo>
                <a:cubicBezTo>
                  <a:pt x="13944" y="810"/>
                  <a:pt x="13774" y="641"/>
                  <a:pt x="13774" y="415"/>
                </a:cubicBezTo>
                <a:cubicBezTo>
                  <a:pt x="13774" y="207"/>
                  <a:pt x="13944" y="38"/>
                  <a:pt x="14170" y="38"/>
                </a:cubicBezTo>
                <a:cubicBezTo>
                  <a:pt x="14377" y="38"/>
                  <a:pt x="14565" y="207"/>
                  <a:pt x="14565" y="415"/>
                </a:cubicBezTo>
                <a:cubicBezTo>
                  <a:pt x="14565" y="641"/>
                  <a:pt x="14377" y="810"/>
                  <a:pt x="14170" y="810"/>
                </a:cubicBezTo>
                <a:close/>
                <a:moveTo>
                  <a:pt x="12210" y="47936"/>
                </a:moveTo>
                <a:cubicBezTo>
                  <a:pt x="11946" y="47936"/>
                  <a:pt x="11720" y="47710"/>
                  <a:pt x="11720" y="47446"/>
                </a:cubicBezTo>
                <a:cubicBezTo>
                  <a:pt x="11720" y="47182"/>
                  <a:pt x="11946" y="46975"/>
                  <a:pt x="12210" y="46975"/>
                </a:cubicBezTo>
                <a:cubicBezTo>
                  <a:pt x="12474" y="46975"/>
                  <a:pt x="12681" y="47182"/>
                  <a:pt x="12681" y="47446"/>
                </a:cubicBezTo>
                <a:cubicBezTo>
                  <a:pt x="12681" y="47710"/>
                  <a:pt x="12474" y="47936"/>
                  <a:pt x="12210" y="47936"/>
                </a:cubicBezTo>
                <a:close/>
                <a:moveTo>
                  <a:pt x="12210" y="45957"/>
                </a:moveTo>
                <a:cubicBezTo>
                  <a:pt x="11946" y="45957"/>
                  <a:pt x="11739" y="45750"/>
                  <a:pt x="11739" y="45486"/>
                </a:cubicBezTo>
                <a:cubicBezTo>
                  <a:pt x="11739" y="45241"/>
                  <a:pt x="11946" y="45015"/>
                  <a:pt x="12210" y="45015"/>
                </a:cubicBezTo>
                <a:cubicBezTo>
                  <a:pt x="12474" y="45015"/>
                  <a:pt x="12681" y="45241"/>
                  <a:pt x="12681" y="45486"/>
                </a:cubicBezTo>
                <a:cubicBezTo>
                  <a:pt x="12681" y="45750"/>
                  <a:pt x="12474" y="45957"/>
                  <a:pt x="12210" y="45957"/>
                </a:cubicBezTo>
                <a:close/>
                <a:moveTo>
                  <a:pt x="12210" y="43998"/>
                </a:moveTo>
                <a:cubicBezTo>
                  <a:pt x="11946" y="43998"/>
                  <a:pt x="11758" y="43791"/>
                  <a:pt x="11758" y="43546"/>
                </a:cubicBezTo>
                <a:cubicBezTo>
                  <a:pt x="11758" y="43301"/>
                  <a:pt x="11946" y="43093"/>
                  <a:pt x="12210" y="43093"/>
                </a:cubicBezTo>
                <a:cubicBezTo>
                  <a:pt x="12455" y="43093"/>
                  <a:pt x="12662" y="43301"/>
                  <a:pt x="12662" y="43546"/>
                </a:cubicBezTo>
                <a:cubicBezTo>
                  <a:pt x="12662" y="43791"/>
                  <a:pt x="12455" y="43998"/>
                  <a:pt x="12210" y="43998"/>
                </a:cubicBezTo>
                <a:close/>
                <a:moveTo>
                  <a:pt x="12210" y="41134"/>
                </a:moveTo>
                <a:cubicBezTo>
                  <a:pt x="12455" y="41134"/>
                  <a:pt x="12643" y="41322"/>
                  <a:pt x="12643" y="41567"/>
                </a:cubicBezTo>
                <a:cubicBezTo>
                  <a:pt x="12643" y="41812"/>
                  <a:pt x="12455" y="42019"/>
                  <a:pt x="12210" y="42019"/>
                </a:cubicBezTo>
                <a:cubicBezTo>
                  <a:pt x="11965" y="42019"/>
                  <a:pt x="11758" y="41812"/>
                  <a:pt x="11758" y="41567"/>
                </a:cubicBezTo>
                <a:cubicBezTo>
                  <a:pt x="11758" y="41322"/>
                  <a:pt x="11965" y="41134"/>
                  <a:pt x="12210" y="41134"/>
                </a:cubicBezTo>
                <a:close/>
                <a:moveTo>
                  <a:pt x="12210" y="39174"/>
                </a:moveTo>
                <a:cubicBezTo>
                  <a:pt x="12455" y="39174"/>
                  <a:pt x="12643" y="39363"/>
                  <a:pt x="12643" y="39607"/>
                </a:cubicBezTo>
                <a:cubicBezTo>
                  <a:pt x="12643" y="39871"/>
                  <a:pt x="12455" y="40060"/>
                  <a:pt x="12210" y="40060"/>
                </a:cubicBezTo>
                <a:cubicBezTo>
                  <a:pt x="11965" y="40060"/>
                  <a:pt x="11758" y="39871"/>
                  <a:pt x="11758" y="39607"/>
                </a:cubicBezTo>
                <a:cubicBezTo>
                  <a:pt x="11758" y="39363"/>
                  <a:pt x="11965" y="39174"/>
                  <a:pt x="12210" y="39174"/>
                </a:cubicBezTo>
                <a:close/>
                <a:moveTo>
                  <a:pt x="12210" y="38119"/>
                </a:moveTo>
                <a:cubicBezTo>
                  <a:pt x="11946" y="38119"/>
                  <a:pt x="11758" y="37912"/>
                  <a:pt x="11758" y="37667"/>
                </a:cubicBezTo>
                <a:cubicBezTo>
                  <a:pt x="11758" y="37403"/>
                  <a:pt x="11946" y="37196"/>
                  <a:pt x="12210" y="37196"/>
                </a:cubicBezTo>
                <a:cubicBezTo>
                  <a:pt x="12455" y="37196"/>
                  <a:pt x="12662" y="37403"/>
                  <a:pt x="12662" y="37667"/>
                </a:cubicBezTo>
                <a:cubicBezTo>
                  <a:pt x="12662" y="37912"/>
                  <a:pt x="12455" y="38119"/>
                  <a:pt x="12210" y="38119"/>
                </a:cubicBezTo>
                <a:close/>
                <a:moveTo>
                  <a:pt x="12210" y="21519"/>
                </a:moveTo>
                <a:cubicBezTo>
                  <a:pt x="12455" y="21519"/>
                  <a:pt x="12643" y="21726"/>
                  <a:pt x="12643" y="21971"/>
                </a:cubicBezTo>
                <a:cubicBezTo>
                  <a:pt x="12643" y="22216"/>
                  <a:pt x="12455" y="22423"/>
                  <a:pt x="12210" y="22423"/>
                </a:cubicBezTo>
                <a:cubicBezTo>
                  <a:pt x="11965" y="22423"/>
                  <a:pt x="11758" y="22216"/>
                  <a:pt x="11758" y="21971"/>
                </a:cubicBezTo>
                <a:cubicBezTo>
                  <a:pt x="11758" y="21726"/>
                  <a:pt x="11965" y="21519"/>
                  <a:pt x="12210" y="21519"/>
                </a:cubicBezTo>
                <a:close/>
                <a:moveTo>
                  <a:pt x="12210" y="24364"/>
                </a:moveTo>
                <a:cubicBezTo>
                  <a:pt x="11965" y="24364"/>
                  <a:pt x="11777" y="24175"/>
                  <a:pt x="11777" y="23930"/>
                </a:cubicBezTo>
                <a:cubicBezTo>
                  <a:pt x="11777" y="23704"/>
                  <a:pt x="11965" y="23497"/>
                  <a:pt x="12210" y="23497"/>
                </a:cubicBezTo>
                <a:cubicBezTo>
                  <a:pt x="12436" y="23497"/>
                  <a:pt x="12625" y="23704"/>
                  <a:pt x="12625" y="23930"/>
                </a:cubicBezTo>
                <a:cubicBezTo>
                  <a:pt x="12625" y="24175"/>
                  <a:pt x="12436" y="24364"/>
                  <a:pt x="12210" y="24364"/>
                </a:cubicBezTo>
                <a:close/>
                <a:moveTo>
                  <a:pt x="12210" y="26323"/>
                </a:moveTo>
                <a:cubicBezTo>
                  <a:pt x="11965" y="26323"/>
                  <a:pt x="11777" y="26135"/>
                  <a:pt x="11777" y="25890"/>
                </a:cubicBezTo>
                <a:cubicBezTo>
                  <a:pt x="11777" y="25664"/>
                  <a:pt x="11965" y="25457"/>
                  <a:pt x="12210" y="25457"/>
                </a:cubicBezTo>
                <a:cubicBezTo>
                  <a:pt x="12436" y="25457"/>
                  <a:pt x="12625" y="25664"/>
                  <a:pt x="12625" y="25890"/>
                </a:cubicBezTo>
                <a:cubicBezTo>
                  <a:pt x="12625" y="26135"/>
                  <a:pt x="12436" y="26323"/>
                  <a:pt x="12210" y="26323"/>
                </a:cubicBezTo>
                <a:close/>
                <a:moveTo>
                  <a:pt x="12210" y="27416"/>
                </a:moveTo>
                <a:cubicBezTo>
                  <a:pt x="12455" y="27416"/>
                  <a:pt x="12643" y="27624"/>
                  <a:pt x="12643" y="27850"/>
                </a:cubicBezTo>
                <a:cubicBezTo>
                  <a:pt x="12643" y="28095"/>
                  <a:pt x="12455" y="28283"/>
                  <a:pt x="12210" y="28283"/>
                </a:cubicBezTo>
                <a:cubicBezTo>
                  <a:pt x="11965" y="28283"/>
                  <a:pt x="11758" y="28095"/>
                  <a:pt x="11758" y="27850"/>
                </a:cubicBezTo>
                <a:cubicBezTo>
                  <a:pt x="11758" y="27624"/>
                  <a:pt x="11965" y="27416"/>
                  <a:pt x="12210" y="27416"/>
                </a:cubicBezTo>
                <a:close/>
                <a:moveTo>
                  <a:pt x="12210" y="29376"/>
                </a:moveTo>
                <a:cubicBezTo>
                  <a:pt x="12455" y="29376"/>
                  <a:pt x="12643" y="29564"/>
                  <a:pt x="12643" y="29809"/>
                </a:cubicBezTo>
                <a:cubicBezTo>
                  <a:pt x="12643" y="30054"/>
                  <a:pt x="12455" y="30262"/>
                  <a:pt x="12210" y="30262"/>
                </a:cubicBezTo>
                <a:cubicBezTo>
                  <a:pt x="11965" y="30262"/>
                  <a:pt x="11758" y="30054"/>
                  <a:pt x="11758" y="29809"/>
                </a:cubicBezTo>
                <a:cubicBezTo>
                  <a:pt x="11758" y="29583"/>
                  <a:pt x="11965" y="29376"/>
                  <a:pt x="12210" y="29376"/>
                </a:cubicBezTo>
                <a:close/>
                <a:moveTo>
                  <a:pt x="12210" y="31336"/>
                </a:moveTo>
                <a:cubicBezTo>
                  <a:pt x="12455" y="31336"/>
                  <a:pt x="12643" y="31524"/>
                  <a:pt x="12643" y="31769"/>
                </a:cubicBezTo>
                <a:cubicBezTo>
                  <a:pt x="12643" y="32014"/>
                  <a:pt x="12455" y="32221"/>
                  <a:pt x="12210" y="32221"/>
                </a:cubicBezTo>
                <a:cubicBezTo>
                  <a:pt x="11965" y="32221"/>
                  <a:pt x="11758" y="32014"/>
                  <a:pt x="11758" y="31769"/>
                </a:cubicBezTo>
                <a:cubicBezTo>
                  <a:pt x="11758" y="31524"/>
                  <a:pt x="11965" y="31336"/>
                  <a:pt x="12210" y="31336"/>
                </a:cubicBezTo>
                <a:close/>
                <a:moveTo>
                  <a:pt x="12210" y="35274"/>
                </a:moveTo>
                <a:cubicBezTo>
                  <a:pt x="12436" y="35274"/>
                  <a:pt x="12625" y="35462"/>
                  <a:pt x="12625" y="35707"/>
                </a:cubicBezTo>
                <a:cubicBezTo>
                  <a:pt x="12625" y="35933"/>
                  <a:pt x="12436" y="36122"/>
                  <a:pt x="12210" y="36122"/>
                </a:cubicBezTo>
                <a:cubicBezTo>
                  <a:pt x="11965" y="36122"/>
                  <a:pt x="11777" y="35933"/>
                  <a:pt x="11777" y="35707"/>
                </a:cubicBezTo>
                <a:cubicBezTo>
                  <a:pt x="11777" y="35462"/>
                  <a:pt x="11965" y="35274"/>
                  <a:pt x="12210" y="35274"/>
                </a:cubicBezTo>
                <a:close/>
                <a:moveTo>
                  <a:pt x="12210" y="33314"/>
                </a:moveTo>
                <a:cubicBezTo>
                  <a:pt x="12436" y="33314"/>
                  <a:pt x="12625" y="33502"/>
                  <a:pt x="12625" y="33729"/>
                </a:cubicBezTo>
                <a:cubicBezTo>
                  <a:pt x="12625" y="33974"/>
                  <a:pt x="12436" y="34162"/>
                  <a:pt x="12210" y="34162"/>
                </a:cubicBezTo>
                <a:cubicBezTo>
                  <a:pt x="11965" y="34162"/>
                  <a:pt x="11777" y="33974"/>
                  <a:pt x="11777" y="33729"/>
                </a:cubicBezTo>
                <a:cubicBezTo>
                  <a:pt x="11777" y="33502"/>
                  <a:pt x="11965" y="33314"/>
                  <a:pt x="12210" y="33314"/>
                </a:cubicBezTo>
                <a:close/>
                <a:moveTo>
                  <a:pt x="12210" y="20482"/>
                </a:moveTo>
                <a:cubicBezTo>
                  <a:pt x="11946" y="20482"/>
                  <a:pt x="11758" y="20275"/>
                  <a:pt x="11758" y="20030"/>
                </a:cubicBezTo>
                <a:cubicBezTo>
                  <a:pt x="11758" y="19766"/>
                  <a:pt x="11946" y="19559"/>
                  <a:pt x="12210" y="19559"/>
                </a:cubicBezTo>
                <a:cubicBezTo>
                  <a:pt x="12455" y="19559"/>
                  <a:pt x="12662" y="19766"/>
                  <a:pt x="12662" y="20030"/>
                </a:cubicBezTo>
                <a:cubicBezTo>
                  <a:pt x="12662" y="20275"/>
                  <a:pt x="12455" y="20482"/>
                  <a:pt x="12210" y="20482"/>
                </a:cubicBezTo>
                <a:close/>
                <a:moveTo>
                  <a:pt x="12210" y="18504"/>
                </a:moveTo>
                <a:cubicBezTo>
                  <a:pt x="11965" y="18504"/>
                  <a:pt x="11758" y="18296"/>
                  <a:pt x="11758" y="18051"/>
                </a:cubicBezTo>
                <a:cubicBezTo>
                  <a:pt x="11758" y="17807"/>
                  <a:pt x="11965" y="17618"/>
                  <a:pt x="12210" y="17618"/>
                </a:cubicBezTo>
                <a:cubicBezTo>
                  <a:pt x="12455" y="17618"/>
                  <a:pt x="12643" y="17807"/>
                  <a:pt x="12643" y="18051"/>
                </a:cubicBezTo>
                <a:cubicBezTo>
                  <a:pt x="12643" y="18296"/>
                  <a:pt x="12455" y="18504"/>
                  <a:pt x="12210" y="18504"/>
                </a:cubicBezTo>
                <a:close/>
                <a:moveTo>
                  <a:pt x="12210" y="16544"/>
                </a:moveTo>
                <a:cubicBezTo>
                  <a:pt x="11965" y="16544"/>
                  <a:pt x="11758" y="16337"/>
                  <a:pt x="11758" y="16092"/>
                </a:cubicBezTo>
                <a:cubicBezTo>
                  <a:pt x="11758" y="15847"/>
                  <a:pt x="11965" y="15640"/>
                  <a:pt x="12210" y="15640"/>
                </a:cubicBezTo>
                <a:cubicBezTo>
                  <a:pt x="12455" y="15640"/>
                  <a:pt x="12643" y="15847"/>
                  <a:pt x="12643" y="16092"/>
                </a:cubicBezTo>
                <a:cubicBezTo>
                  <a:pt x="12643" y="16337"/>
                  <a:pt x="12455" y="16544"/>
                  <a:pt x="12210" y="16544"/>
                </a:cubicBezTo>
                <a:close/>
                <a:moveTo>
                  <a:pt x="12210" y="14584"/>
                </a:moveTo>
                <a:cubicBezTo>
                  <a:pt x="11965" y="14584"/>
                  <a:pt x="11758" y="14396"/>
                  <a:pt x="11758" y="14132"/>
                </a:cubicBezTo>
                <a:cubicBezTo>
                  <a:pt x="11758" y="13887"/>
                  <a:pt x="11965" y="13699"/>
                  <a:pt x="12210" y="13699"/>
                </a:cubicBezTo>
                <a:cubicBezTo>
                  <a:pt x="12455" y="13699"/>
                  <a:pt x="12643" y="13887"/>
                  <a:pt x="12643" y="14132"/>
                </a:cubicBezTo>
                <a:cubicBezTo>
                  <a:pt x="12643" y="14396"/>
                  <a:pt x="12455" y="14584"/>
                  <a:pt x="12210" y="14584"/>
                </a:cubicBezTo>
                <a:close/>
                <a:moveTo>
                  <a:pt x="12210" y="12606"/>
                </a:moveTo>
                <a:cubicBezTo>
                  <a:pt x="11965" y="12606"/>
                  <a:pt x="11777" y="12418"/>
                  <a:pt x="11777" y="12173"/>
                </a:cubicBezTo>
                <a:cubicBezTo>
                  <a:pt x="11777" y="11946"/>
                  <a:pt x="11965" y="11739"/>
                  <a:pt x="12210" y="11739"/>
                </a:cubicBezTo>
                <a:cubicBezTo>
                  <a:pt x="12436" y="11739"/>
                  <a:pt x="12643" y="11946"/>
                  <a:pt x="12643" y="12173"/>
                </a:cubicBezTo>
                <a:cubicBezTo>
                  <a:pt x="12643" y="12418"/>
                  <a:pt x="12436" y="12606"/>
                  <a:pt x="12210" y="12606"/>
                </a:cubicBezTo>
                <a:close/>
                <a:moveTo>
                  <a:pt x="12210" y="10646"/>
                </a:moveTo>
                <a:cubicBezTo>
                  <a:pt x="11965" y="10646"/>
                  <a:pt x="11777" y="10439"/>
                  <a:pt x="11777" y="10213"/>
                </a:cubicBezTo>
                <a:cubicBezTo>
                  <a:pt x="11777" y="9968"/>
                  <a:pt x="11965" y="9780"/>
                  <a:pt x="12210" y="9780"/>
                </a:cubicBezTo>
                <a:cubicBezTo>
                  <a:pt x="12436" y="9780"/>
                  <a:pt x="12643" y="9968"/>
                  <a:pt x="12643" y="10213"/>
                </a:cubicBezTo>
                <a:cubicBezTo>
                  <a:pt x="12643" y="10458"/>
                  <a:pt x="12436" y="10646"/>
                  <a:pt x="12210" y="10646"/>
                </a:cubicBezTo>
                <a:close/>
                <a:moveTo>
                  <a:pt x="12210" y="8687"/>
                </a:moveTo>
                <a:cubicBezTo>
                  <a:pt x="11965" y="8687"/>
                  <a:pt x="11777" y="8498"/>
                  <a:pt x="11777" y="8253"/>
                </a:cubicBezTo>
                <a:cubicBezTo>
                  <a:pt x="11777" y="8027"/>
                  <a:pt x="11965" y="7820"/>
                  <a:pt x="12210" y="7820"/>
                </a:cubicBezTo>
                <a:cubicBezTo>
                  <a:pt x="12436" y="7820"/>
                  <a:pt x="12643" y="8027"/>
                  <a:pt x="12643" y="8253"/>
                </a:cubicBezTo>
                <a:cubicBezTo>
                  <a:pt x="12643" y="8498"/>
                  <a:pt x="12436" y="8687"/>
                  <a:pt x="12210" y="8687"/>
                </a:cubicBezTo>
                <a:close/>
                <a:moveTo>
                  <a:pt x="12210" y="6708"/>
                </a:moveTo>
                <a:cubicBezTo>
                  <a:pt x="11984" y="6708"/>
                  <a:pt x="11796" y="6520"/>
                  <a:pt x="11796" y="6294"/>
                </a:cubicBezTo>
                <a:cubicBezTo>
                  <a:pt x="11796" y="6068"/>
                  <a:pt x="11984" y="5879"/>
                  <a:pt x="12210" y="5879"/>
                </a:cubicBezTo>
                <a:cubicBezTo>
                  <a:pt x="12436" y="5879"/>
                  <a:pt x="12625" y="6068"/>
                  <a:pt x="12625" y="6294"/>
                </a:cubicBezTo>
                <a:cubicBezTo>
                  <a:pt x="12625" y="6520"/>
                  <a:pt x="12436" y="6708"/>
                  <a:pt x="12210" y="6708"/>
                </a:cubicBezTo>
                <a:close/>
                <a:moveTo>
                  <a:pt x="12210" y="4730"/>
                </a:moveTo>
                <a:cubicBezTo>
                  <a:pt x="11984" y="4730"/>
                  <a:pt x="11796" y="4560"/>
                  <a:pt x="11796" y="4334"/>
                </a:cubicBezTo>
                <a:cubicBezTo>
                  <a:pt x="11796" y="4108"/>
                  <a:pt x="11984" y="3938"/>
                  <a:pt x="12210" y="3938"/>
                </a:cubicBezTo>
                <a:cubicBezTo>
                  <a:pt x="12417" y="3938"/>
                  <a:pt x="12606" y="4108"/>
                  <a:pt x="12606" y="4334"/>
                </a:cubicBezTo>
                <a:cubicBezTo>
                  <a:pt x="12606" y="4560"/>
                  <a:pt x="12417" y="4730"/>
                  <a:pt x="12210" y="4730"/>
                </a:cubicBezTo>
                <a:close/>
                <a:moveTo>
                  <a:pt x="12210" y="2789"/>
                </a:moveTo>
                <a:cubicBezTo>
                  <a:pt x="11984" y="2789"/>
                  <a:pt x="11796" y="2600"/>
                  <a:pt x="11796" y="2374"/>
                </a:cubicBezTo>
                <a:cubicBezTo>
                  <a:pt x="11796" y="2148"/>
                  <a:pt x="11984" y="1979"/>
                  <a:pt x="12210" y="1979"/>
                </a:cubicBezTo>
                <a:cubicBezTo>
                  <a:pt x="12417" y="1979"/>
                  <a:pt x="12606" y="2148"/>
                  <a:pt x="12606" y="2374"/>
                </a:cubicBezTo>
                <a:cubicBezTo>
                  <a:pt x="12606" y="2600"/>
                  <a:pt x="12417" y="2789"/>
                  <a:pt x="12210" y="2789"/>
                </a:cubicBezTo>
                <a:close/>
                <a:moveTo>
                  <a:pt x="12210" y="792"/>
                </a:moveTo>
                <a:cubicBezTo>
                  <a:pt x="11984" y="792"/>
                  <a:pt x="11814" y="622"/>
                  <a:pt x="11814" y="415"/>
                </a:cubicBezTo>
                <a:cubicBezTo>
                  <a:pt x="11814" y="207"/>
                  <a:pt x="11984" y="38"/>
                  <a:pt x="12210" y="38"/>
                </a:cubicBezTo>
                <a:cubicBezTo>
                  <a:pt x="12417" y="38"/>
                  <a:pt x="12587" y="207"/>
                  <a:pt x="12587" y="415"/>
                </a:cubicBezTo>
                <a:cubicBezTo>
                  <a:pt x="12587" y="622"/>
                  <a:pt x="12417" y="792"/>
                  <a:pt x="12210" y="792"/>
                </a:cubicBezTo>
                <a:close/>
                <a:moveTo>
                  <a:pt x="9911" y="47107"/>
                </a:moveTo>
                <a:cubicBezTo>
                  <a:pt x="10005" y="47031"/>
                  <a:pt x="10119" y="46975"/>
                  <a:pt x="10250" y="46975"/>
                </a:cubicBezTo>
                <a:cubicBezTo>
                  <a:pt x="10514" y="46975"/>
                  <a:pt x="10722" y="47182"/>
                  <a:pt x="10722" y="47446"/>
                </a:cubicBezTo>
                <a:cubicBezTo>
                  <a:pt x="10722" y="47597"/>
                  <a:pt x="10665" y="47710"/>
                  <a:pt x="10571" y="47804"/>
                </a:cubicBezTo>
                <a:cubicBezTo>
                  <a:pt x="10345" y="47559"/>
                  <a:pt x="10137" y="47333"/>
                  <a:pt x="9911" y="47107"/>
                </a:cubicBezTo>
                <a:close/>
                <a:moveTo>
                  <a:pt x="10250" y="45976"/>
                </a:moveTo>
                <a:cubicBezTo>
                  <a:pt x="9987" y="45976"/>
                  <a:pt x="9761" y="45750"/>
                  <a:pt x="9761" y="45486"/>
                </a:cubicBezTo>
                <a:cubicBezTo>
                  <a:pt x="9761" y="45223"/>
                  <a:pt x="9987" y="45015"/>
                  <a:pt x="10250" y="45015"/>
                </a:cubicBezTo>
                <a:cubicBezTo>
                  <a:pt x="10514" y="45015"/>
                  <a:pt x="10722" y="45223"/>
                  <a:pt x="10722" y="45486"/>
                </a:cubicBezTo>
                <a:cubicBezTo>
                  <a:pt x="10722" y="45750"/>
                  <a:pt x="10514" y="45976"/>
                  <a:pt x="10250" y="45976"/>
                </a:cubicBezTo>
                <a:close/>
                <a:moveTo>
                  <a:pt x="10250" y="44017"/>
                </a:moveTo>
                <a:cubicBezTo>
                  <a:pt x="9987" y="44017"/>
                  <a:pt x="9761" y="43809"/>
                  <a:pt x="9761" y="43546"/>
                </a:cubicBezTo>
                <a:cubicBezTo>
                  <a:pt x="9761" y="43282"/>
                  <a:pt x="9987" y="43056"/>
                  <a:pt x="10250" y="43056"/>
                </a:cubicBezTo>
                <a:cubicBezTo>
                  <a:pt x="10514" y="43056"/>
                  <a:pt x="10722" y="43282"/>
                  <a:pt x="10722" y="43546"/>
                </a:cubicBezTo>
                <a:cubicBezTo>
                  <a:pt x="10722" y="43809"/>
                  <a:pt x="10514" y="44017"/>
                  <a:pt x="10250" y="44017"/>
                </a:cubicBezTo>
                <a:close/>
                <a:moveTo>
                  <a:pt x="10250" y="41134"/>
                </a:moveTo>
                <a:cubicBezTo>
                  <a:pt x="10495" y="41134"/>
                  <a:pt x="10703" y="41322"/>
                  <a:pt x="10703" y="41567"/>
                </a:cubicBezTo>
                <a:cubicBezTo>
                  <a:pt x="10703" y="41812"/>
                  <a:pt x="10495" y="42019"/>
                  <a:pt x="10250" y="42019"/>
                </a:cubicBezTo>
                <a:cubicBezTo>
                  <a:pt x="9987" y="42019"/>
                  <a:pt x="9798" y="41812"/>
                  <a:pt x="9798" y="41567"/>
                </a:cubicBezTo>
                <a:cubicBezTo>
                  <a:pt x="9798" y="41322"/>
                  <a:pt x="10005" y="41134"/>
                  <a:pt x="10250" y="41134"/>
                </a:cubicBezTo>
                <a:close/>
                <a:moveTo>
                  <a:pt x="10250" y="40060"/>
                </a:moveTo>
                <a:cubicBezTo>
                  <a:pt x="9987" y="40060"/>
                  <a:pt x="9779" y="39871"/>
                  <a:pt x="9779" y="39607"/>
                </a:cubicBezTo>
                <a:cubicBezTo>
                  <a:pt x="9779" y="39363"/>
                  <a:pt x="9987" y="39155"/>
                  <a:pt x="10250" y="39155"/>
                </a:cubicBezTo>
                <a:cubicBezTo>
                  <a:pt x="10495" y="39155"/>
                  <a:pt x="10703" y="39363"/>
                  <a:pt x="10703" y="39607"/>
                </a:cubicBezTo>
                <a:cubicBezTo>
                  <a:pt x="10703" y="39871"/>
                  <a:pt x="10495" y="40060"/>
                  <a:pt x="10250" y="40060"/>
                </a:cubicBezTo>
                <a:close/>
                <a:moveTo>
                  <a:pt x="10250" y="38119"/>
                </a:moveTo>
                <a:cubicBezTo>
                  <a:pt x="9987" y="38119"/>
                  <a:pt x="9779" y="37912"/>
                  <a:pt x="9779" y="37648"/>
                </a:cubicBezTo>
                <a:cubicBezTo>
                  <a:pt x="9779" y="37403"/>
                  <a:pt x="9987" y="37196"/>
                  <a:pt x="10250" y="37196"/>
                </a:cubicBezTo>
                <a:cubicBezTo>
                  <a:pt x="10495" y="37196"/>
                  <a:pt x="10703" y="37403"/>
                  <a:pt x="10703" y="37648"/>
                </a:cubicBezTo>
                <a:cubicBezTo>
                  <a:pt x="10703" y="37912"/>
                  <a:pt x="10495" y="38119"/>
                  <a:pt x="10250" y="38119"/>
                </a:cubicBezTo>
                <a:close/>
                <a:moveTo>
                  <a:pt x="10250" y="17618"/>
                </a:moveTo>
                <a:cubicBezTo>
                  <a:pt x="10495" y="17618"/>
                  <a:pt x="10703" y="17807"/>
                  <a:pt x="10703" y="18051"/>
                </a:cubicBezTo>
                <a:cubicBezTo>
                  <a:pt x="10703" y="18296"/>
                  <a:pt x="10495" y="18485"/>
                  <a:pt x="10250" y="18485"/>
                </a:cubicBezTo>
                <a:cubicBezTo>
                  <a:pt x="9987" y="18485"/>
                  <a:pt x="9798" y="18296"/>
                  <a:pt x="9798" y="18051"/>
                </a:cubicBezTo>
                <a:cubicBezTo>
                  <a:pt x="9798" y="17807"/>
                  <a:pt x="10005" y="17618"/>
                  <a:pt x="10250" y="17618"/>
                </a:cubicBezTo>
                <a:close/>
                <a:moveTo>
                  <a:pt x="10250" y="19578"/>
                </a:moveTo>
                <a:cubicBezTo>
                  <a:pt x="10495" y="19578"/>
                  <a:pt x="10703" y="19766"/>
                  <a:pt x="10703" y="20011"/>
                </a:cubicBezTo>
                <a:cubicBezTo>
                  <a:pt x="10703" y="20256"/>
                  <a:pt x="10495" y="20463"/>
                  <a:pt x="10250" y="20463"/>
                </a:cubicBezTo>
                <a:cubicBezTo>
                  <a:pt x="9987" y="20463"/>
                  <a:pt x="9798" y="20256"/>
                  <a:pt x="9798" y="20011"/>
                </a:cubicBezTo>
                <a:cubicBezTo>
                  <a:pt x="9798" y="19766"/>
                  <a:pt x="10005" y="19578"/>
                  <a:pt x="10250" y="19578"/>
                </a:cubicBezTo>
                <a:close/>
                <a:moveTo>
                  <a:pt x="10250" y="21519"/>
                </a:moveTo>
                <a:cubicBezTo>
                  <a:pt x="10495" y="21519"/>
                  <a:pt x="10703" y="21726"/>
                  <a:pt x="10703" y="21971"/>
                </a:cubicBezTo>
                <a:cubicBezTo>
                  <a:pt x="10703" y="22216"/>
                  <a:pt x="10495" y="22423"/>
                  <a:pt x="10250" y="22423"/>
                </a:cubicBezTo>
                <a:cubicBezTo>
                  <a:pt x="9987" y="22423"/>
                  <a:pt x="9798" y="22216"/>
                  <a:pt x="9798" y="21971"/>
                </a:cubicBezTo>
                <a:cubicBezTo>
                  <a:pt x="9798" y="21726"/>
                  <a:pt x="10005" y="21519"/>
                  <a:pt x="10250" y="21519"/>
                </a:cubicBezTo>
                <a:close/>
                <a:moveTo>
                  <a:pt x="10250" y="23497"/>
                </a:moveTo>
                <a:cubicBezTo>
                  <a:pt x="10495" y="23497"/>
                  <a:pt x="10703" y="23685"/>
                  <a:pt x="10703" y="23930"/>
                </a:cubicBezTo>
                <a:cubicBezTo>
                  <a:pt x="10703" y="24175"/>
                  <a:pt x="10495" y="24383"/>
                  <a:pt x="10250" y="24383"/>
                </a:cubicBezTo>
                <a:cubicBezTo>
                  <a:pt x="9987" y="24383"/>
                  <a:pt x="9798" y="24175"/>
                  <a:pt x="9798" y="23930"/>
                </a:cubicBezTo>
                <a:cubicBezTo>
                  <a:pt x="9798" y="23685"/>
                  <a:pt x="10005" y="23497"/>
                  <a:pt x="10250" y="23497"/>
                </a:cubicBezTo>
                <a:close/>
                <a:moveTo>
                  <a:pt x="10250" y="25457"/>
                </a:moveTo>
                <a:cubicBezTo>
                  <a:pt x="10495" y="25457"/>
                  <a:pt x="10703" y="25664"/>
                  <a:pt x="10703" y="25909"/>
                </a:cubicBezTo>
                <a:cubicBezTo>
                  <a:pt x="10703" y="26154"/>
                  <a:pt x="10495" y="26342"/>
                  <a:pt x="10250" y="26342"/>
                </a:cubicBezTo>
                <a:cubicBezTo>
                  <a:pt x="9987" y="26342"/>
                  <a:pt x="9798" y="26154"/>
                  <a:pt x="9798" y="25909"/>
                </a:cubicBezTo>
                <a:cubicBezTo>
                  <a:pt x="9798" y="25664"/>
                  <a:pt x="10005" y="25457"/>
                  <a:pt x="10250" y="25457"/>
                </a:cubicBezTo>
                <a:close/>
                <a:moveTo>
                  <a:pt x="10250" y="27397"/>
                </a:moveTo>
                <a:cubicBezTo>
                  <a:pt x="10495" y="27397"/>
                  <a:pt x="10703" y="27605"/>
                  <a:pt x="10703" y="27850"/>
                </a:cubicBezTo>
                <a:cubicBezTo>
                  <a:pt x="10703" y="28095"/>
                  <a:pt x="10495" y="28302"/>
                  <a:pt x="10250" y="28302"/>
                </a:cubicBezTo>
                <a:cubicBezTo>
                  <a:pt x="9987" y="28302"/>
                  <a:pt x="9798" y="28095"/>
                  <a:pt x="9798" y="27850"/>
                </a:cubicBezTo>
                <a:cubicBezTo>
                  <a:pt x="9798" y="27605"/>
                  <a:pt x="10005" y="27397"/>
                  <a:pt x="10250" y="27397"/>
                </a:cubicBezTo>
                <a:close/>
                <a:moveTo>
                  <a:pt x="10250" y="36140"/>
                </a:moveTo>
                <a:cubicBezTo>
                  <a:pt x="10005" y="36140"/>
                  <a:pt x="9798" y="35933"/>
                  <a:pt x="9798" y="35688"/>
                </a:cubicBezTo>
                <a:cubicBezTo>
                  <a:pt x="9798" y="35443"/>
                  <a:pt x="10005" y="35255"/>
                  <a:pt x="10250" y="35255"/>
                </a:cubicBezTo>
                <a:cubicBezTo>
                  <a:pt x="10495" y="35255"/>
                  <a:pt x="10684" y="35443"/>
                  <a:pt x="10684" y="35688"/>
                </a:cubicBezTo>
                <a:cubicBezTo>
                  <a:pt x="10684" y="35933"/>
                  <a:pt x="10495" y="36140"/>
                  <a:pt x="10250" y="36140"/>
                </a:cubicBezTo>
                <a:close/>
                <a:moveTo>
                  <a:pt x="10250" y="34162"/>
                </a:moveTo>
                <a:cubicBezTo>
                  <a:pt x="10005" y="34162"/>
                  <a:pt x="9817" y="33974"/>
                  <a:pt x="9817" y="33729"/>
                </a:cubicBezTo>
                <a:cubicBezTo>
                  <a:pt x="9817" y="33502"/>
                  <a:pt x="10005" y="33314"/>
                  <a:pt x="10250" y="33314"/>
                </a:cubicBezTo>
                <a:cubicBezTo>
                  <a:pt x="10477" y="33314"/>
                  <a:pt x="10665" y="33502"/>
                  <a:pt x="10665" y="33729"/>
                </a:cubicBezTo>
                <a:cubicBezTo>
                  <a:pt x="10665" y="33974"/>
                  <a:pt x="10477" y="34162"/>
                  <a:pt x="10250" y="34162"/>
                </a:cubicBezTo>
                <a:close/>
                <a:moveTo>
                  <a:pt x="10250" y="30243"/>
                </a:moveTo>
                <a:cubicBezTo>
                  <a:pt x="10005" y="30243"/>
                  <a:pt x="9817" y="30054"/>
                  <a:pt x="9817" y="29809"/>
                </a:cubicBezTo>
                <a:cubicBezTo>
                  <a:pt x="9817" y="29583"/>
                  <a:pt x="10005" y="29376"/>
                  <a:pt x="10250" y="29376"/>
                </a:cubicBezTo>
                <a:cubicBezTo>
                  <a:pt x="10477" y="29376"/>
                  <a:pt x="10665" y="29583"/>
                  <a:pt x="10665" y="29809"/>
                </a:cubicBezTo>
                <a:cubicBezTo>
                  <a:pt x="10665" y="30054"/>
                  <a:pt x="10477" y="30243"/>
                  <a:pt x="10250" y="30243"/>
                </a:cubicBezTo>
                <a:close/>
                <a:moveTo>
                  <a:pt x="10250" y="32202"/>
                </a:moveTo>
                <a:cubicBezTo>
                  <a:pt x="10005" y="32202"/>
                  <a:pt x="9817" y="32014"/>
                  <a:pt x="9817" y="31769"/>
                </a:cubicBezTo>
                <a:cubicBezTo>
                  <a:pt x="9817" y="31543"/>
                  <a:pt x="10005" y="31336"/>
                  <a:pt x="10250" y="31336"/>
                </a:cubicBezTo>
                <a:cubicBezTo>
                  <a:pt x="10477" y="31336"/>
                  <a:pt x="10665" y="31543"/>
                  <a:pt x="10665" y="31769"/>
                </a:cubicBezTo>
                <a:cubicBezTo>
                  <a:pt x="10665" y="32014"/>
                  <a:pt x="10477" y="32202"/>
                  <a:pt x="10250" y="32202"/>
                </a:cubicBezTo>
                <a:close/>
                <a:moveTo>
                  <a:pt x="10250" y="16544"/>
                </a:moveTo>
                <a:cubicBezTo>
                  <a:pt x="9987" y="16544"/>
                  <a:pt x="9779" y="16337"/>
                  <a:pt x="9779" y="16092"/>
                </a:cubicBezTo>
                <a:cubicBezTo>
                  <a:pt x="9779" y="15847"/>
                  <a:pt x="9987" y="15640"/>
                  <a:pt x="10250" y="15640"/>
                </a:cubicBezTo>
                <a:cubicBezTo>
                  <a:pt x="10495" y="15640"/>
                  <a:pt x="10703" y="15847"/>
                  <a:pt x="10703" y="16092"/>
                </a:cubicBezTo>
                <a:cubicBezTo>
                  <a:pt x="10703" y="16337"/>
                  <a:pt x="10495" y="16544"/>
                  <a:pt x="10250" y="16544"/>
                </a:cubicBezTo>
                <a:close/>
                <a:moveTo>
                  <a:pt x="10250" y="14603"/>
                </a:moveTo>
                <a:cubicBezTo>
                  <a:pt x="9987" y="14603"/>
                  <a:pt x="9779" y="14396"/>
                  <a:pt x="9779" y="14132"/>
                </a:cubicBezTo>
                <a:cubicBezTo>
                  <a:pt x="9779" y="13887"/>
                  <a:pt x="9987" y="13680"/>
                  <a:pt x="10250" y="13680"/>
                </a:cubicBezTo>
                <a:cubicBezTo>
                  <a:pt x="10495" y="13680"/>
                  <a:pt x="10703" y="13887"/>
                  <a:pt x="10703" y="14132"/>
                </a:cubicBezTo>
                <a:cubicBezTo>
                  <a:pt x="10703" y="14396"/>
                  <a:pt x="10495" y="14603"/>
                  <a:pt x="10250" y="14603"/>
                </a:cubicBezTo>
                <a:close/>
                <a:moveTo>
                  <a:pt x="10250" y="12606"/>
                </a:moveTo>
                <a:cubicBezTo>
                  <a:pt x="10005" y="12606"/>
                  <a:pt x="9817" y="12418"/>
                  <a:pt x="9817" y="12173"/>
                </a:cubicBezTo>
                <a:cubicBezTo>
                  <a:pt x="9817" y="11946"/>
                  <a:pt x="10005" y="11739"/>
                  <a:pt x="10250" y="11739"/>
                </a:cubicBezTo>
                <a:cubicBezTo>
                  <a:pt x="10477" y="11739"/>
                  <a:pt x="10684" y="11946"/>
                  <a:pt x="10684" y="12173"/>
                </a:cubicBezTo>
                <a:cubicBezTo>
                  <a:pt x="10684" y="12418"/>
                  <a:pt x="10477" y="12606"/>
                  <a:pt x="10250" y="12606"/>
                </a:cubicBezTo>
                <a:close/>
                <a:moveTo>
                  <a:pt x="10250" y="9798"/>
                </a:moveTo>
                <a:cubicBezTo>
                  <a:pt x="10477" y="9798"/>
                  <a:pt x="10665" y="9987"/>
                  <a:pt x="10665" y="10213"/>
                </a:cubicBezTo>
                <a:cubicBezTo>
                  <a:pt x="10665" y="10439"/>
                  <a:pt x="10477" y="10627"/>
                  <a:pt x="10250" y="10627"/>
                </a:cubicBezTo>
                <a:cubicBezTo>
                  <a:pt x="10005" y="10627"/>
                  <a:pt x="9817" y="10439"/>
                  <a:pt x="9817" y="10213"/>
                </a:cubicBezTo>
                <a:cubicBezTo>
                  <a:pt x="9817" y="9987"/>
                  <a:pt x="10005" y="9798"/>
                  <a:pt x="10250" y="9798"/>
                </a:cubicBezTo>
                <a:close/>
                <a:moveTo>
                  <a:pt x="10250" y="7839"/>
                </a:moveTo>
                <a:cubicBezTo>
                  <a:pt x="10477" y="7839"/>
                  <a:pt x="10665" y="8027"/>
                  <a:pt x="10665" y="8253"/>
                </a:cubicBezTo>
                <a:cubicBezTo>
                  <a:pt x="10665" y="8498"/>
                  <a:pt x="10477" y="8687"/>
                  <a:pt x="10250" y="8687"/>
                </a:cubicBezTo>
                <a:cubicBezTo>
                  <a:pt x="10005" y="8687"/>
                  <a:pt x="9817" y="8498"/>
                  <a:pt x="9817" y="8253"/>
                </a:cubicBezTo>
                <a:cubicBezTo>
                  <a:pt x="9817" y="8027"/>
                  <a:pt x="10005" y="7839"/>
                  <a:pt x="10250" y="7839"/>
                </a:cubicBezTo>
                <a:close/>
                <a:moveTo>
                  <a:pt x="10250" y="6746"/>
                </a:moveTo>
                <a:cubicBezTo>
                  <a:pt x="10005" y="6746"/>
                  <a:pt x="9798" y="6539"/>
                  <a:pt x="9798" y="6294"/>
                </a:cubicBezTo>
                <a:cubicBezTo>
                  <a:pt x="9798" y="6068"/>
                  <a:pt x="10005" y="5860"/>
                  <a:pt x="10250" y="5860"/>
                </a:cubicBezTo>
                <a:cubicBezTo>
                  <a:pt x="10495" y="5860"/>
                  <a:pt x="10684" y="6049"/>
                  <a:pt x="10684" y="6294"/>
                </a:cubicBezTo>
                <a:cubicBezTo>
                  <a:pt x="10684" y="6539"/>
                  <a:pt x="10495" y="6746"/>
                  <a:pt x="10250" y="6746"/>
                </a:cubicBezTo>
                <a:close/>
                <a:moveTo>
                  <a:pt x="10250" y="4767"/>
                </a:moveTo>
                <a:cubicBezTo>
                  <a:pt x="10005" y="4767"/>
                  <a:pt x="9798" y="4579"/>
                  <a:pt x="9798" y="4334"/>
                </a:cubicBezTo>
                <a:cubicBezTo>
                  <a:pt x="9798" y="4089"/>
                  <a:pt x="10005" y="3901"/>
                  <a:pt x="10250" y="3901"/>
                </a:cubicBezTo>
                <a:cubicBezTo>
                  <a:pt x="10495" y="3901"/>
                  <a:pt x="10684" y="4089"/>
                  <a:pt x="10684" y="4334"/>
                </a:cubicBezTo>
                <a:cubicBezTo>
                  <a:pt x="10684" y="4579"/>
                  <a:pt x="10495" y="4767"/>
                  <a:pt x="10250" y="4767"/>
                </a:cubicBezTo>
                <a:close/>
                <a:moveTo>
                  <a:pt x="10250" y="2770"/>
                </a:moveTo>
                <a:cubicBezTo>
                  <a:pt x="10043" y="2770"/>
                  <a:pt x="9874" y="2582"/>
                  <a:pt x="9874" y="2374"/>
                </a:cubicBezTo>
                <a:cubicBezTo>
                  <a:pt x="9874" y="2167"/>
                  <a:pt x="10043" y="1998"/>
                  <a:pt x="10250" y="1998"/>
                </a:cubicBezTo>
                <a:cubicBezTo>
                  <a:pt x="10458" y="1998"/>
                  <a:pt x="10627" y="2167"/>
                  <a:pt x="10627" y="2374"/>
                </a:cubicBezTo>
                <a:cubicBezTo>
                  <a:pt x="10627" y="2582"/>
                  <a:pt x="10458" y="2770"/>
                  <a:pt x="10250" y="2770"/>
                </a:cubicBezTo>
                <a:close/>
                <a:moveTo>
                  <a:pt x="10250" y="792"/>
                </a:moveTo>
                <a:cubicBezTo>
                  <a:pt x="10043" y="792"/>
                  <a:pt x="9874" y="622"/>
                  <a:pt x="9874" y="415"/>
                </a:cubicBezTo>
                <a:cubicBezTo>
                  <a:pt x="9874" y="207"/>
                  <a:pt x="10043" y="38"/>
                  <a:pt x="10250" y="38"/>
                </a:cubicBezTo>
                <a:cubicBezTo>
                  <a:pt x="10458" y="38"/>
                  <a:pt x="10627" y="207"/>
                  <a:pt x="10627" y="415"/>
                </a:cubicBezTo>
                <a:cubicBezTo>
                  <a:pt x="10627" y="622"/>
                  <a:pt x="10458" y="792"/>
                  <a:pt x="10250" y="792"/>
                </a:cubicBezTo>
                <a:close/>
                <a:moveTo>
                  <a:pt x="8272" y="43979"/>
                </a:moveTo>
                <a:cubicBezTo>
                  <a:pt x="8027" y="43979"/>
                  <a:pt x="7839" y="43791"/>
                  <a:pt x="7839" y="43546"/>
                </a:cubicBezTo>
                <a:cubicBezTo>
                  <a:pt x="7839" y="43301"/>
                  <a:pt x="8027" y="43093"/>
                  <a:pt x="8272" y="43093"/>
                </a:cubicBezTo>
                <a:cubicBezTo>
                  <a:pt x="8517" y="43093"/>
                  <a:pt x="8724" y="43301"/>
                  <a:pt x="8724" y="43546"/>
                </a:cubicBezTo>
                <a:cubicBezTo>
                  <a:pt x="8724" y="43791"/>
                  <a:pt x="8517" y="43979"/>
                  <a:pt x="8272" y="43979"/>
                </a:cubicBezTo>
                <a:close/>
                <a:moveTo>
                  <a:pt x="8272" y="42019"/>
                </a:moveTo>
                <a:cubicBezTo>
                  <a:pt x="8027" y="42019"/>
                  <a:pt x="7839" y="41812"/>
                  <a:pt x="7839" y="41567"/>
                </a:cubicBezTo>
                <a:cubicBezTo>
                  <a:pt x="7839" y="41322"/>
                  <a:pt x="8027" y="41134"/>
                  <a:pt x="8272" y="41134"/>
                </a:cubicBezTo>
                <a:cubicBezTo>
                  <a:pt x="8517" y="41134"/>
                  <a:pt x="8724" y="41322"/>
                  <a:pt x="8724" y="41567"/>
                </a:cubicBezTo>
                <a:cubicBezTo>
                  <a:pt x="8724" y="41812"/>
                  <a:pt x="8517" y="42019"/>
                  <a:pt x="8272" y="42019"/>
                </a:cubicBezTo>
                <a:close/>
                <a:moveTo>
                  <a:pt x="8272" y="40060"/>
                </a:moveTo>
                <a:cubicBezTo>
                  <a:pt x="8027" y="40060"/>
                  <a:pt x="7839" y="39871"/>
                  <a:pt x="7839" y="39607"/>
                </a:cubicBezTo>
                <a:cubicBezTo>
                  <a:pt x="7839" y="39363"/>
                  <a:pt x="8027" y="39174"/>
                  <a:pt x="8272" y="39174"/>
                </a:cubicBezTo>
                <a:cubicBezTo>
                  <a:pt x="8517" y="39174"/>
                  <a:pt x="8724" y="39363"/>
                  <a:pt x="8724" y="39607"/>
                </a:cubicBezTo>
                <a:cubicBezTo>
                  <a:pt x="8724" y="39852"/>
                  <a:pt x="8517" y="40060"/>
                  <a:pt x="8272" y="40060"/>
                </a:cubicBezTo>
                <a:close/>
                <a:moveTo>
                  <a:pt x="8272" y="38100"/>
                </a:moveTo>
                <a:cubicBezTo>
                  <a:pt x="8027" y="38100"/>
                  <a:pt x="7839" y="37912"/>
                  <a:pt x="7839" y="37667"/>
                </a:cubicBezTo>
                <a:cubicBezTo>
                  <a:pt x="7839" y="37422"/>
                  <a:pt x="8027" y="37214"/>
                  <a:pt x="8272" y="37214"/>
                </a:cubicBezTo>
                <a:cubicBezTo>
                  <a:pt x="8517" y="37214"/>
                  <a:pt x="8724" y="37422"/>
                  <a:pt x="8724" y="37667"/>
                </a:cubicBezTo>
                <a:cubicBezTo>
                  <a:pt x="8724" y="37912"/>
                  <a:pt x="8517" y="38100"/>
                  <a:pt x="8272" y="38100"/>
                </a:cubicBezTo>
                <a:close/>
                <a:moveTo>
                  <a:pt x="8291" y="36140"/>
                </a:moveTo>
                <a:cubicBezTo>
                  <a:pt x="8046" y="36140"/>
                  <a:pt x="7839" y="35933"/>
                  <a:pt x="7839" y="35688"/>
                </a:cubicBezTo>
                <a:cubicBezTo>
                  <a:pt x="7839" y="35443"/>
                  <a:pt x="8046" y="35255"/>
                  <a:pt x="8291" y="35255"/>
                </a:cubicBezTo>
                <a:cubicBezTo>
                  <a:pt x="8517" y="35255"/>
                  <a:pt x="8724" y="35443"/>
                  <a:pt x="8724" y="35688"/>
                </a:cubicBezTo>
                <a:cubicBezTo>
                  <a:pt x="8724" y="35933"/>
                  <a:pt x="8517" y="36140"/>
                  <a:pt x="8291" y="36140"/>
                </a:cubicBezTo>
                <a:close/>
                <a:moveTo>
                  <a:pt x="8291" y="10627"/>
                </a:moveTo>
                <a:cubicBezTo>
                  <a:pt x="8046" y="10627"/>
                  <a:pt x="7857" y="10439"/>
                  <a:pt x="7857" y="10213"/>
                </a:cubicBezTo>
                <a:cubicBezTo>
                  <a:pt x="7857" y="9987"/>
                  <a:pt x="8046" y="9798"/>
                  <a:pt x="8291" y="9798"/>
                </a:cubicBezTo>
                <a:cubicBezTo>
                  <a:pt x="8517" y="9798"/>
                  <a:pt x="8705" y="9987"/>
                  <a:pt x="8705" y="10213"/>
                </a:cubicBezTo>
                <a:cubicBezTo>
                  <a:pt x="8705" y="10439"/>
                  <a:pt x="8517" y="10627"/>
                  <a:pt x="8291" y="10627"/>
                </a:cubicBezTo>
                <a:close/>
                <a:moveTo>
                  <a:pt x="8291" y="11739"/>
                </a:moveTo>
                <a:cubicBezTo>
                  <a:pt x="8517" y="11739"/>
                  <a:pt x="8724" y="11928"/>
                  <a:pt x="8724" y="12173"/>
                </a:cubicBezTo>
                <a:cubicBezTo>
                  <a:pt x="8724" y="12418"/>
                  <a:pt x="8517" y="12606"/>
                  <a:pt x="8291" y="12606"/>
                </a:cubicBezTo>
                <a:cubicBezTo>
                  <a:pt x="8046" y="12606"/>
                  <a:pt x="7857" y="12418"/>
                  <a:pt x="7857" y="12173"/>
                </a:cubicBezTo>
                <a:cubicBezTo>
                  <a:pt x="7857" y="11928"/>
                  <a:pt x="8046" y="11739"/>
                  <a:pt x="8291" y="11739"/>
                </a:cubicBezTo>
                <a:close/>
                <a:moveTo>
                  <a:pt x="8291" y="13699"/>
                </a:moveTo>
                <a:cubicBezTo>
                  <a:pt x="8517" y="13699"/>
                  <a:pt x="8724" y="13887"/>
                  <a:pt x="8724" y="14132"/>
                </a:cubicBezTo>
                <a:cubicBezTo>
                  <a:pt x="8724" y="14377"/>
                  <a:pt x="8517" y="14566"/>
                  <a:pt x="8291" y="14566"/>
                </a:cubicBezTo>
                <a:cubicBezTo>
                  <a:pt x="8046" y="14566"/>
                  <a:pt x="7857" y="14377"/>
                  <a:pt x="7857" y="14132"/>
                </a:cubicBezTo>
                <a:cubicBezTo>
                  <a:pt x="7857" y="13887"/>
                  <a:pt x="8046" y="13699"/>
                  <a:pt x="8291" y="13699"/>
                </a:cubicBezTo>
                <a:close/>
                <a:moveTo>
                  <a:pt x="8291" y="15658"/>
                </a:moveTo>
                <a:cubicBezTo>
                  <a:pt x="8517" y="15658"/>
                  <a:pt x="8724" y="15847"/>
                  <a:pt x="8724" y="16092"/>
                </a:cubicBezTo>
                <a:cubicBezTo>
                  <a:pt x="8724" y="16337"/>
                  <a:pt x="8517" y="16525"/>
                  <a:pt x="8291" y="16525"/>
                </a:cubicBezTo>
                <a:cubicBezTo>
                  <a:pt x="8046" y="16525"/>
                  <a:pt x="7857" y="16337"/>
                  <a:pt x="7857" y="16092"/>
                </a:cubicBezTo>
                <a:cubicBezTo>
                  <a:pt x="7857" y="15847"/>
                  <a:pt x="8046" y="15658"/>
                  <a:pt x="8291" y="15658"/>
                </a:cubicBezTo>
                <a:close/>
                <a:moveTo>
                  <a:pt x="8291" y="18466"/>
                </a:moveTo>
                <a:cubicBezTo>
                  <a:pt x="8046" y="18466"/>
                  <a:pt x="7857" y="18278"/>
                  <a:pt x="7857" y="18051"/>
                </a:cubicBezTo>
                <a:cubicBezTo>
                  <a:pt x="7857" y="17825"/>
                  <a:pt x="8046" y="17637"/>
                  <a:pt x="8291" y="17637"/>
                </a:cubicBezTo>
                <a:cubicBezTo>
                  <a:pt x="8517" y="17637"/>
                  <a:pt x="8705" y="17825"/>
                  <a:pt x="8705" y="18051"/>
                </a:cubicBezTo>
                <a:cubicBezTo>
                  <a:pt x="8705" y="18278"/>
                  <a:pt x="8517" y="18466"/>
                  <a:pt x="8291" y="18466"/>
                </a:cubicBezTo>
                <a:close/>
                <a:moveTo>
                  <a:pt x="8291" y="20444"/>
                </a:moveTo>
                <a:cubicBezTo>
                  <a:pt x="8046" y="20444"/>
                  <a:pt x="7857" y="20256"/>
                  <a:pt x="7857" y="20011"/>
                </a:cubicBezTo>
                <a:cubicBezTo>
                  <a:pt x="7857" y="19785"/>
                  <a:pt x="8046" y="19597"/>
                  <a:pt x="8291" y="19597"/>
                </a:cubicBezTo>
                <a:cubicBezTo>
                  <a:pt x="8517" y="19597"/>
                  <a:pt x="8705" y="19785"/>
                  <a:pt x="8705" y="20011"/>
                </a:cubicBezTo>
                <a:cubicBezTo>
                  <a:pt x="8705" y="20256"/>
                  <a:pt x="8517" y="20444"/>
                  <a:pt x="8291" y="20444"/>
                </a:cubicBezTo>
                <a:close/>
                <a:moveTo>
                  <a:pt x="8291" y="21537"/>
                </a:moveTo>
                <a:cubicBezTo>
                  <a:pt x="8517" y="21537"/>
                  <a:pt x="8724" y="21726"/>
                  <a:pt x="8724" y="21971"/>
                </a:cubicBezTo>
                <a:cubicBezTo>
                  <a:pt x="8724" y="22216"/>
                  <a:pt x="8517" y="22404"/>
                  <a:pt x="8291" y="22404"/>
                </a:cubicBezTo>
                <a:cubicBezTo>
                  <a:pt x="8046" y="22404"/>
                  <a:pt x="7857" y="22216"/>
                  <a:pt x="7857" y="21971"/>
                </a:cubicBezTo>
                <a:cubicBezTo>
                  <a:pt x="7857" y="21726"/>
                  <a:pt x="8046" y="21537"/>
                  <a:pt x="8291" y="21537"/>
                </a:cubicBezTo>
                <a:close/>
                <a:moveTo>
                  <a:pt x="8291" y="23497"/>
                </a:moveTo>
                <a:cubicBezTo>
                  <a:pt x="8517" y="23497"/>
                  <a:pt x="8724" y="23704"/>
                  <a:pt x="8724" y="23930"/>
                </a:cubicBezTo>
                <a:cubicBezTo>
                  <a:pt x="8724" y="24175"/>
                  <a:pt x="8517" y="24364"/>
                  <a:pt x="8291" y="24364"/>
                </a:cubicBezTo>
                <a:cubicBezTo>
                  <a:pt x="8046" y="24364"/>
                  <a:pt x="7857" y="24175"/>
                  <a:pt x="7857" y="23930"/>
                </a:cubicBezTo>
                <a:cubicBezTo>
                  <a:pt x="7857" y="23704"/>
                  <a:pt x="8046" y="23497"/>
                  <a:pt x="8291" y="23497"/>
                </a:cubicBezTo>
                <a:close/>
                <a:moveTo>
                  <a:pt x="8291" y="25457"/>
                </a:moveTo>
                <a:cubicBezTo>
                  <a:pt x="8517" y="25457"/>
                  <a:pt x="8724" y="25664"/>
                  <a:pt x="8724" y="25909"/>
                </a:cubicBezTo>
                <a:cubicBezTo>
                  <a:pt x="8724" y="26154"/>
                  <a:pt x="8517" y="26342"/>
                  <a:pt x="8291" y="26342"/>
                </a:cubicBezTo>
                <a:cubicBezTo>
                  <a:pt x="8046" y="26342"/>
                  <a:pt x="7857" y="26154"/>
                  <a:pt x="7857" y="25909"/>
                </a:cubicBezTo>
                <a:cubicBezTo>
                  <a:pt x="7857" y="25664"/>
                  <a:pt x="8046" y="25457"/>
                  <a:pt x="8291" y="25457"/>
                </a:cubicBezTo>
                <a:close/>
                <a:moveTo>
                  <a:pt x="8291" y="27416"/>
                </a:moveTo>
                <a:cubicBezTo>
                  <a:pt x="8517" y="27416"/>
                  <a:pt x="8724" y="27624"/>
                  <a:pt x="8724" y="27850"/>
                </a:cubicBezTo>
                <a:cubicBezTo>
                  <a:pt x="8724" y="28095"/>
                  <a:pt x="8517" y="28283"/>
                  <a:pt x="8291" y="28283"/>
                </a:cubicBezTo>
                <a:cubicBezTo>
                  <a:pt x="8046" y="28283"/>
                  <a:pt x="7857" y="28095"/>
                  <a:pt x="7857" y="27850"/>
                </a:cubicBezTo>
                <a:cubicBezTo>
                  <a:pt x="7857" y="27624"/>
                  <a:pt x="8046" y="27416"/>
                  <a:pt x="8291" y="27416"/>
                </a:cubicBezTo>
                <a:close/>
                <a:moveTo>
                  <a:pt x="8291" y="29395"/>
                </a:moveTo>
                <a:cubicBezTo>
                  <a:pt x="8517" y="29395"/>
                  <a:pt x="8705" y="29583"/>
                  <a:pt x="8705" y="29809"/>
                </a:cubicBezTo>
                <a:cubicBezTo>
                  <a:pt x="8705" y="30054"/>
                  <a:pt x="8517" y="30243"/>
                  <a:pt x="8291" y="30243"/>
                </a:cubicBezTo>
                <a:cubicBezTo>
                  <a:pt x="8046" y="30243"/>
                  <a:pt x="7857" y="30054"/>
                  <a:pt x="7857" y="29809"/>
                </a:cubicBezTo>
                <a:cubicBezTo>
                  <a:pt x="7857" y="29583"/>
                  <a:pt x="8046" y="29395"/>
                  <a:pt x="8291" y="29395"/>
                </a:cubicBezTo>
                <a:close/>
                <a:moveTo>
                  <a:pt x="8291" y="33314"/>
                </a:moveTo>
                <a:cubicBezTo>
                  <a:pt x="8517" y="33314"/>
                  <a:pt x="8705" y="33502"/>
                  <a:pt x="8705" y="33729"/>
                </a:cubicBezTo>
                <a:cubicBezTo>
                  <a:pt x="8705" y="33974"/>
                  <a:pt x="8517" y="34162"/>
                  <a:pt x="8291" y="34162"/>
                </a:cubicBezTo>
                <a:cubicBezTo>
                  <a:pt x="8046" y="34162"/>
                  <a:pt x="7857" y="33974"/>
                  <a:pt x="7857" y="33729"/>
                </a:cubicBezTo>
                <a:cubicBezTo>
                  <a:pt x="7857" y="33502"/>
                  <a:pt x="8046" y="33314"/>
                  <a:pt x="8291" y="33314"/>
                </a:cubicBezTo>
                <a:close/>
                <a:moveTo>
                  <a:pt x="8291" y="31354"/>
                </a:moveTo>
                <a:cubicBezTo>
                  <a:pt x="8517" y="31354"/>
                  <a:pt x="8705" y="31543"/>
                  <a:pt x="8705" y="31769"/>
                </a:cubicBezTo>
                <a:cubicBezTo>
                  <a:pt x="8705" y="31995"/>
                  <a:pt x="8517" y="32183"/>
                  <a:pt x="8291" y="32183"/>
                </a:cubicBezTo>
                <a:cubicBezTo>
                  <a:pt x="8046" y="32183"/>
                  <a:pt x="7857" y="31995"/>
                  <a:pt x="7857" y="31769"/>
                </a:cubicBezTo>
                <a:cubicBezTo>
                  <a:pt x="7857" y="31543"/>
                  <a:pt x="8046" y="31354"/>
                  <a:pt x="8291" y="31354"/>
                </a:cubicBezTo>
                <a:close/>
                <a:moveTo>
                  <a:pt x="8291" y="8706"/>
                </a:moveTo>
                <a:cubicBezTo>
                  <a:pt x="8046" y="8706"/>
                  <a:pt x="7839" y="8498"/>
                  <a:pt x="7839" y="8253"/>
                </a:cubicBezTo>
                <a:cubicBezTo>
                  <a:pt x="7839" y="8008"/>
                  <a:pt x="8046" y="7820"/>
                  <a:pt x="8291" y="7820"/>
                </a:cubicBezTo>
                <a:cubicBezTo>
                  <a:pt x="8517" y="7820"/>
                  <a:pt x="8724" y="8008"/>
                  <a:pt x="8724" y="8253"/>
                </a:cubicBezTo>
                <a:cubicBezTo>
                  <a:pt x="8724" y="8498"/>
                  <a:pt x="8517" y="8706"/>
                  <a:pt x="8291" y="8706"/>
                </a:cubicBezTo>
                <a:close/>
                <a:moveTo>
                  <a:pt x="8291" y="6746"/>
                </a:moveTo>
                <a:cubicBezTo>
                  <a:pt x="8046" y="6746"/>
                  <a:pt x="7839" y="6539"/>
                  <a:pt x="7839" y="6294"/>
                </a:cubicBezTo>
                <a:cubicBezTo>
                  <a:pt x="7839" y="6068"/>
                  <a:pt x="8046" y="5860"/>
                  <a:pt x="8291" y="5860"/>
                </a:cubicBezTo>
                <a:cubicBezTo>
                  <a:pt x="8517" y="5860"/>
                  <a:pt x="8724" y="6049"/>
                  <a:pt x="8724" y="6294"/>
                </a:cubicBezTo>
                <a:cubicBezTo>
                  <a:pt x="8724" y="6539"/>
                  <a:pt x="8517" y="6746"/>
                  <a:pt x="8291" y="6746"/>
                </a:cubicBezTo>
                <a:close/>
                <a:moveTo>
                  <a:pt x="8291" y="4767"/>
                </a:moveTo>
                <a:cubicBezTo>
                  <a:pt x="8046" y="4767"/>
                  <a:pt x="7839" y="4579"/>
                  <a:pt x="7839" y="4334"/>
                </a:cubicBezTo>
                <a:cubicBezTo>
                  <a:pt x="7839" y="4089"/>
                  <a:pt x="8046" y="3901"/>
                  <a:pt x="8291" y="3901"/>
                </a:cubicBezTo>
                <a:cubicBezTo>
                  <a:pt x="8517" y="3901"/>
                  <a:pt x="8724" y="4089"/>
                  <a:pt x="8724" y="4334"/>
                </a:cubicBezTo>
                <a:cubicBezTo>
                  <a:pt x="8724" y="4579"/>
                  <a:pt x="8517" y="4767"/>
                  <a:pt x="8291" y="4767"/>
                </a:cubicBezTo>
                <a:close/>
                <a:moveTo>
                  <a:pt x="8291" y="2789"/>
                </a:moveTo>
                <a:cubicBezTo>
                  <a:pt x="8046" y="2789"/>
                  <a:pt x="7857" y="2600"/>
                  <a:pt x="7857" y="2374"/>
                </a:cubicBezTo>
                <a:cubicBezTo>
                  <a:pt x="7857" y="2148"/>
                  <a:pt x="8046" y="1960"/>
                  <a:pt x="8291" y="1960"/>
                </a:cubicBezTo>
                <a:cubicBezTo>
                  <a:pt x="8517" y="1960"/>
                  <a:pt x="8705" y="2148"/>
                  <a:pt x="8705" y="2374"/>
                </a:cubicBezTo>
                <a:cubicBezTo>
                  <a:pt x="8705" y="2600"/>
                  <a:pt x="8517" y="2789"/>
                  <a:pt x="8291" y="2789"/>
                </a:cubicBezTo>
                <a:close/>
                <a:moveTo>
                  <a:pt x="8291" y="810"/>
                </a:moveTo>
                <a:cubicBezTo>
                  <a:pt x="8065" y="810"/>
                  <a:pt x="7876" y="641"/>
                  <a:pt x="7876" y="415"/>
                </a:cubicBezTo>
                <a:cubicBezTo>
                  <a:pt x="7876" y="189"/>
                  <a:pt x="8065" y="0"/>
                  <a:pt x="8291" y="0"/>
                </a:cubicBezTo>
                <a:cubicBezTo>
                  <a:pt x="8517" y="0"/>
                  <a:pt x="8686" y="189"/>
                  <a:pt x="8686" y="415"/>
                </a:cubicBezTo>
                <a:cubicBezTo>
                  <a:pt x="8686" y="641"/>
                  <a:pt x="8517" y="810"/>
                  <a:pt x="8291" y="810"/>
                </a:cubicBezTo>
                <a:close/>
                <a:moveTo>
                  <a:pt x="6331" y="42019"/>
                </a:moveTo>
                <a:cubicBezTo>
                  <a:pt x="6086" y="42019"/>
                  <a:pt x="5879" y="41812"/>
                  <a:pt x="5879" y="41586"/>
                </a:cubicBezTo>
                <a:cubicBezTo>
                  <a:pt x="5879" y="41341"/>
                  <a:pt x="6086" y="41134"/>
                  <a:pt x="6331" y="41134"/>
                </a:cubicBezTo>
                <a:cubicBezTo>
                  <a:pt x="6557" y="41134"/>
                  <a:pt x="6765" y="41341"/>
                  <a:pt x="6765" y="41586"/>
                </a:cubicBezTo>
                <a:cubicBezTo>
                  <a:pt x="6765" y="41831"/>
                  <a:pt x="6557" y="42019"/>
                  <a:pt x="6331" y="42019"/>
                </a:cubicBezTo>
                <a:close/>
                <a:moveTo>
                  <a:pt x="6331" y="40041"/>
                </a:moveTo>
                <a:cubicBezTo>
                  <a:pt x="6086" y="40041"/>
                  <a:pt x="5879" y="39852"/>
                  <a:pt x="5879" y="39607"/>
                </a:cubicBezTo>
                <a:cubicBezTo>
                  <a:pt x="5879" y="39381"/>
                  <a:pt x="6086" y="39174"/>
                  <a:pt x="6331" y="39174"/>
                </a:cubicBezTo>
                <a:cubicBezTo>
                  <a:pt x="6557" y="39174"/>
                  <a:pt x="6765" y="39381"/>
                  <a:pt x="6765" y="39607"/>
                </a:cubicBezTo>
                <a:cubicBezTo>
                  <a:pt x="6765" y="39852"/>
                  <a:pt x="6557" y="40041"/>
                  <a:pt x="6331" y="40041"/>
                </a:cubicBezTo>
                <a:close/>
                <a:moveTo>
                  <a:pt x="6331" y="38100"/>
                </a:moveTo>
                <a:cubicBezTo>
                  <a:pt x="6086" y="38100"/>
                  <a:pt x="5898" y="37893"/>
                  <a:pt x="5898" y="37667"/>
                </a:cubicBezTo>
                <a:cubicBezTo>
                  <a:pt x="5898" y="37422"/>
                  <a:pt x="6086" y="37233"/>
                  <a:pt x="6331" y="37233"/>
                </a:cubicBezTo>
                <a:cubicBezTo>
                  <a:pt x="6557" y="37233"/>
                  <a:pt x="6765" y="37422"/>
                  <a:pt x="6765" y="37667"/>
                </a:cubicBezTo>
                <a:cubicBezTo>
                  <a:pt x="6765" y="37893"/>
                  <a:pt x="6557" y="38100"/>
                  <a:pt x="6331" y="38100"/>
                </a:cubicBezTo>
                <a:close/>
                <a:moveTo>
                  <a:pt x="6331" y="36122"/>
                </a:moveTo>
                <a:cubicBezTo>
                  <a:pt x="6086" y="36122"/>
                  <a:pt x="5898" y="35933"/>
                  <a:pt x="5898" y="35688"/>
                </a:cubicBezTo>
                <a:cubicBezTo>
                  <a:pt x="5898" y="35462"/>
                  <a:pt x="6086" y="35255"/>
                  <a:pt x="6331" y="35255"/>
                </a:cubicBezTo>
                <a:cubicBezTo>
                  <a:pt x="6557" y="35255"/>
                  <a:pt x="6765" y="35462"/>
                  <a:pt x="6765" y="35688"/>
                </a:cubicBezTo>
                <a:cubicBezTo>
                  <a:pt x="6765" y="35933"/>
                  <a:pt x="6557" y="36122"/>
                  <a:pt x="6331" y="36122"/>
                </a:cubicBezTo>
                <a:close/>
                <a:moveTo>
                  <a:pt x="6331" y="29395"/>
                </a:moveTo>
                <a:cubicBezTo>
                  <a:pt x="6557" y="29395"/>
                  <a:pt x="6746" y="29583"/>
                  <a:pt x="6746" y="29809"/>
                </a:cubicBezTo>
                <a:cubicBezTo>
                  <a:pt x="6746" y="30035"/>
                  <a:pt x="6557" y="30224"/>
                  <a:pt x="6331" y="30224"/>
                </a:cubicBezTo>
                <a:cubicBezTo>
                  <a:pt x="6086" y="30224"/>
                  <a:pt x="5898" y="30035"/>
                  <a:pt x="5898" y="29809"/>
                </a:cubicBezTo>
                <a:cubicBezTo>
                  <a:pt x="5898" y="29583"/>
                  <a:pt x="6086" y="29395"/>
                  <a:pt x="6331" y="29395"/>
                </a:cubicBezTo>
                <a:close/>
                <a:moveTo>
                  <a:pt x="6331" y="33314"/>
                </a:moveTo>
                <a:cubicBezTo>
                  <a:pt x="6557" y="33314"/>
                  <a:pt x="6746" y="33502"/>
                  <a:pt x="6746" y="33729"/>
                </a:cubicBezTo>
                <a:cubicBezTo>
                  <a:pt x="6746" y="33974"/>
                  <a:pt x="6557" y="34162"/>
                  <a:pt x="6331" y="34162"/>
                </a:cubicBezTo>
                <a:cubicBezTo>
                  <a:pt x="6086" y="34162"/>
                  <a:pt x="5898" y="33974"/>
                  <a:pt x="5898" y="33729"/>
                </a:cubicBezTo>
                <a:cubicBezTo>
                  <a:pt x="5898" y="33502"/>
                  <a:pt x="6086" y="33314"/>
                  <a:pt x="6331" y="33314"/>
                </a:cubicBezTo>
                <a:close/>
                <a:moveTo>
                  <a:pt x="6331" y="31354"/>
                </a:moveTo>
                <a:cubicBezTo>
                  <a:pt x="6557" y="31354"/>
                  <a:pt x="6746" y="31543"/>
                  <a:pt x="6746" y="31769"/>
                </a:cubicBezTo>
                <a:cubicBezTo>
                  <a:pt x="6746" y="31995"/>
                  <a:pt x="6557" y="32183"/>
                  <a:pt x="6331" y="32183"/>
                </a:cubicBezTo>
                <a:cubicBezTo>
                  <a:pt x="6086" y="32183"/>
                  <a:pt x="5898" y="31995"/>
                  <a:pt x="5898" y="31769"/>
                </a:cubicBezTo>
                <a:cubicBezTo>
                  <a:pt x="5898" y="31543"/>
                  <a:pt x="6086" y="31354"/>
                  <a:pt x="6331" y="31354"/>
                </a:cubicBezTo>
                <a:close/>
                <a:moveTo>
                  <a:pt x="6331" y="28283"/>
                </a:moveTo>
                <a:cubicBezTo>
                  <a:pt x="6086" y="28283"/>
                  <a:pt x="5898" y="28095"/>
                  <a:pt x="5898" y="27850"/>
                </a:cubicBezTo>
                <a:cubicBezTo>
                  <a:pt x="5898" y="27605"/>
                  <a:pt x="6086" y="27416"/>
                  <a:pt x="6331" y="27416"/>
                </a:cubicBezTo>
                <a:cubicBezTo>
                  <a:pt x="6557" y="27416"/>
                  <a:pt x="6765" y="27605"/>
                  <a:pt x="6765" y="27850"/>
                </a:cubicBezTo>
                <a:cubicBezTo>
                  <a:pt x="6765" y="28095"/>
                  <a:pt x="6557" y="28283"/>
                  <a:pt x="6331" y="28283"/>
                </a:cubicBezTo>
                <a:close/>
                <a:moveTo>
                  <a:pt x="6331" y="26342"/>
                </a:moveTo>
                <a:cubicBezTo>
                  <a:pt x="6086" y="26342"/>
                  <a:pt x="5898" y="26135"/>
                  <a:pt x="5898" y="25890"/>
                </a:cubicBezTo>
                <a:cubicBezTo>
                  <a:pt x="5898" y="25664"/>
                  <a:pt x="6086" y="25457"/>
                  <a:pt x="6331" y="25457"/>
                </a:cubicBezTo>
                <a:cubicBezTo>
                  <a:pt x="6557" y="25457"/>
                  <a:pt x="6765" y="25664"/>
                  <a:pt x="6765" y="25890"/>
                </a:cubicBezTo>
                <a:cubicBezTo>
                  <a:pt x="6765" y="26135"/>
                  <a:pt x="6557" y="26342"/>
                  <a:pt x="6331" y="26342"/>
                </a:cubicBezTo>
                <a:close/>
                <a:moveTo>
                  <a:pt x="6331" y="24364"/>
                </a:moveTo>
                <a:cubicBezTo>
                  <a:pt x="6086" y="24364"/>
                  <a:pt x="5898" y="24175"/>
                  <a:pt x="5898" y="23930"/>
                </a:cubicBezTo>
                <a:cubicBezTo>
                  <a:pt x="5898" y="23704"/>
                  <a:pt x="6086" y="23497"/>
                  <a:pt x="6331" y="23497"/>
                </a:cubicBezTo>
                <a:cubicBezTo>
                  <a:pt x="6557" y="23497"/>
                  <a:pt x="6765" y="23704"/>
                  <a:pt x="6765" y="23930"/>
                </a:cubicBezTo>
                <a:cubicBezTo>
                  <a:pt x="6765" y="24175"/>
                  <a:pt x="6557" y="24364"/>
                  <a:pt x="6331" y="24364"/>
                </a:cubicBezTo>
                <a:close/>
                <a:moveTo>
                  <a:pt x="6331" y="15658"/>
                </a:moveTo>
                <a:cubicBezTo>
                  <a:pt x="6557" y="15658"/>
                  <a:pt x="6746" y="15847"/>
                  <a:pt x="6746" y="16092"/>
                </a:cubicBezTo>
                <a:cubicBezTo>
                  <a:pt x="6746" y="16318"/>
                  <a:pt x="6557" y="16506"/>
                  <a:pt x="6331" y="16506"/>
                </a:cubicBezTo>
                <a:cubicBezTo>
                  <a:pt x="6086" y="16506"/>
                  <a:pt x="5898" y="16318"/>
                  <a:pt x="5898" y="16092"/>
                </a:cubicBezTo>
                <a:cubicBezTo>
                  <a:pt x="5898" y="15847"/>
                  <a:pt x="6086" y="15658"/>
                  <a:pt x="6331" y="15658"/>
                </a:cubicBezTo>
                <a:close/>
                <a:moveTo>
                  <a:pt x="6331" y="22404"/>
                </a:moveTo>
                <a:cubicBezTo>
                  <a:pt x="6086" y="22404"/>
                  <a:pt x="5898" y="22216"/>
                  <a:pt x="5898" y="21971"/>
                </a:cubicBezTo>
                <a:cubicBezTo>
                  <a:pt x="5898" y="21745"/>
                  <a:pt x="6086" y="21537"/>
                  <a:pt x="6331" y="21537"/>
                </a:cubicBezTo>
                <a:cubicBezTo>
                  <a:pt x="6557" y="21537"/>
                  <a:pt x="6746" y="21745"/>
                  <a:pt x="6746" y="21971"/>
                </a:cubicBezTo>
                <a:cubicBezTo>
                  <a:pt x="6746" y="22216"/>
                  <a:pt x="6557" y="22404"/>
                  <a:pt x="6331" y="22404"/>
                </a:cubicBezTo>
                <a:close/>
                <a:moveTo>
                  <a:pt x="6331" y="18447"/>
                </a:moveTo>
                <a:cubicBezTo>
                  <a:pt x="6105" y="18447"/>
                  <a:pt x="5917" y="18259"/>
                  <a:pt x="5917" y="18051"/>
                </a:cubicBezTo>
                <a:cubicBezTo>
                  <a:pt x="5917" y="17825"/>
                  <a:pt x="6105" y="17656"/>
                  <a:pt x="6331" y="17656"/>
                </a:cubicBezTo>
                <a:cubicBezTo>
                  <a:pt x="6538" y="17656"/>
                  <a:pt x="6727" y="17825"/>
                  <a:pt x="6727" y="18051"/>
                </a:cubicBezTo>
                <a:cubicBezTo>
                  <a:pt x="6727" y="18259"/>
                  <a:pt x="6538" y="18447"/>
                  <a:pt x="6331" y="18447"/>
                </a:cubicBezTo>
                <a:close/>
                <a:moveTo>
                  <a:pt x="6331" y="20407"/>
                </a:moveTo>
                <a:cubicBezTo>
                  <a:pt x="6105" y="20407"/>
                  <a:pt x="5917" y="20237"/>
                  <a:pt x="5917" y="20011"/>
                </a:cubicBezTo>
                <a:cubicBezTo>
                  <a:pt x="5917" y="19785"/>
                  <a:pt x="6105" y="19597"/>
                  <a:pt x="6331" y="19597"/>
                </a:cubicBezTo>
                <a:cubicBezTo>
                  <a:pt x="6538" y="19597"/>
                  <a:pt x="6727" y="19785"/>
                  <a:pt x="6727" y="20011"/>
                </a:cubicBezTo>
                <a:cubicBezTo>
                  <a:pt x="6727" y="20237"/>
                  <a:pt x="6538" y="20407"/>
                  <a:pt x="6331" y="20407"/>
                </a:cubicBezTo>
                <a:close/>
                <a:moveTo>
                  <a:pt x="6331" y="14566"/>
                </a:moveTo>
                <a:cubicBezTo>
                  <a:pt x="6086" y="14566"/>
                  <a:pt x="5898" y="14377"/>
                  <a:pt x="5898" y="14132"/>
                </a:cubicBezTo>
                <a:cubicBezTo>
                  <a:pt x="5898" y="13887"/>
                  <a:pt x="6086" y="13699"/>
                  <a:pt x="6331" y="13699"/>
                </a:cubicBezTo>
                <a:cubicBezTo>
                  <a:pt x="6557" y="13699"/>
                  <a:pt x="6765" y="13887"/>
                  <a:pt x="6765" y="14132"/>
                </a:cubicBezTo>
                <a:cubicBezTo>
                  <a:pt x="6765" y="14377"/>
                  <a:pt x="6557" y="14566"/>
                  <a:pt x="6331" y="14566"/>
                </a:cubicBezTo>
                <a:close/>
                <a:moveTo>
                  <a:pt x="6331" y="12587"/>
                </a:moveTo>
                <a:cubicBezTo>
                  <a:pt x="6086" y="12587"/>
                  <a:pt x="5898" y="12399"/>
                  <a:pt x="5898" y="12173"/>
                </a:cubicBezTo>
                <a:cubicBezTo>
                  <a:pt x="5898" y="11928"/>
                  <a:pt x="6086" y="11739"/>
                  <a:pt x="6331" y="11739"/>
                </a:cubicBezTo>
                <a:cubicBezTo>
                  <a:pt x="6557" y="11739"/>
                  <a:pt x="6746" y="11928"/>
                  <a:pt x="6746" y="12173"/>
                </a:cubicBezTo>
                <a:cubicBezTo>
                  <a:pt x="6746" y="12399"/>
                  <a:pt x="6557" y="12587"/>
                  <a:pt x="6331" y="12587"/>
                </a:cubicBezTo>
                <a:close/>
                <a:moveTo>
                  <a:pt x="6331" y="9817"/>
                </a:moveTo>
                <a:cubicBezTo>
                  <a:pt x="6538" y="9817"/>
                  <a:pt x="6727" y="9987"/>
                  <a:pt x="6727" y="10213"/>
                </a:cubicBezTo>
                <a:cubicBezTo>
                  <a:pt x="6727" y="10420"/>
                  <a:pt x="6538" y="10590"/>
                  <a:pt x="6331" y="10590"/>
                </a:cubicBezTo>
                <a:cubicBezTo>
                  <a:pt x="6105" y="10590"/>
                  <a:pt x="5917" y="10420"/>
                  <a:pt x="5917" y="10213"/>
                </a:cubicBezTo>
                <a:cubicBezTo>
                  <a:pt x="5917" y="9987"/>
                  <a:pt x="6105" y="9817"/>
                  <a:pt x="6331" y="9817"/>
                </a:cubicBezTo>
                <a:close/>
                <a:moveTo>
                  <a:pt x="6331" y="8668"/>
                </a:moveTo>
                <a:cubicBezTo>
                  <a:pt x="6086" y="8668"/>
                  <a:pt x="5898" y="8479"/>
                  <a:pt x="5898" y="8253"/>
                </a:cubicBezTo>
                <a:cubicBezTo>
                  <a:pt x="5898" y="8027"/>
                  <a:pt x="6086" y="7839"/>
                  <a:pt x="6331" y="7839"/>
                </a:cubicBezTo>
                <a:cubicBezTo>
                  <a:pt x="6557" y="7839"/>
                  <a:pt x="6746" y="8027"/>
                  <a:pt x="6746" y="8253"/>
                </a:cubicBezTo>
                <a:cubicBezTo>
                  <a:pt x="6746" y="8479"/>
                  <a:pt x="6557" y="8668"/>
                  <a:pt x="6331" y="8668"/>
                </a:cubicBezTo>
                <a:close/>
                <a:moveTo>
                  <a:pt x="6331" y="6708"/>
                </a:moveTo>
                <a:cubicBezTo>
                  <a:pt x="6086" y="6708"/>
                  <a:pt x="5898" y="6520"/>
                  <a:pt x="5898" y="6294"/>
                </a:cubicBezTo>
                <a:cubicBezTo>
                  <a:pt x="5898" y="6049"/>
                  <a:pt x="6086" y="5860"/>
                  <a:pt x="6331" y="5860"/>
                </a:cubicBezTo>
                <a:cubicBezTo>
                  <a:pt x="6557" y="5860"/>
                  <a:pt x="6746" y="6049"/>
                  <a:pt x="6746" y="6294"/>
                </a:cubicBezTo>
                <a:cubicBezTo>
                  <a:pt x="6746" y="6520"/>
                  <a:pt x="6557" y="6708"/>
                  <a:pt x="6331" y="6708"/>
                </a:cubicBezTo>
                <a:close/>
                <a:moveTo>
                  <a:pt x="6331" y="4749"/>
                </a:moveTo>
                <a:cubicBezTo>
                  <a:pt x="6086" y="4749"/>
                  <a:pt x="5898" y="4560"/>
                  <a:pt x="5898" y="4334"/>
                </a:cubicBezTo>
                <a:cubicBezTo>
                  <a:pt x="5898" y="4089"/>
                  <a:pt x="6086" y="3919"/>
                  <a:pt x="6331" y="3919"/>
                </a:cubicBezTo>
                <a:cubicBezTo>
                  <a:pt x="6557" y="3919"/>
                  <a:pt x="6746" y="4089"/>
                  <a:pt x="6746" y="4334"/>
                </a:cubicBezTo>
                <a:cubicBezTo>
                  <a:pt x="6746" y="4560"/>
                  <a:pt x="6557" y="4749"/>
                  <a:pt x="6331" y="4749"/>
                </a:cubicBezTo>
                <a:close/>
                <a:moveTo>
                  <a:pt x="6331" y="2789"/>
                </a:moveTo>
                <a:cubicBezTo>
                  <a:pt x="6086" y="2789"/>
                  <a:pt x="5898" y="2600"/>
                  <a:pt x="5898" y="2374"/>
                </a:cubicBezTo>
                <a:cubicBezTo>
                  <a:pt x="5898" y="2129"/>
                  <a:pt x="6086" y="1941"/>
                  <a:pt x="6331" y="1941"/>
                </a:cubicBezTo>
                <a:cubicBezTo>
                  <a:pt x="6557" y="1941"/>
                  <a:pt x="6746" y="2129"/>
                  <a:pt x="6746" y="2374"/>
                </a:cubicBezTo>
                <a:cubicBezTo>
                  <a:pt x="6746" y="2600"/>
                  <a:pt x="6557" y="2789"/>
                  <a:pt x="6331" y="2789"/>
                </a:cubicBezTo>
                <a:close/>
                <a:moveTo>
                  <a:pt x="6331" y="810"/>
                </a:moveTo>
                <a:cubicBezTo>
                  <a:pt x="6105" y="810"/>
                  <a:pt x="5917" y="622"/>
                  <a:pt x="5917" y="396"/>
                </a:cubicBezTo>
                <a:cubicBezTo>
                  <a:pt x="5917" y="189"/>
                  <a:pt x="6105" y="0"/>
                  <a:pt x="6331" y="0"/>
                </a:cubicBezTo>
                <a:cubicBezTo>
                  <a:pt x="6538" y="0"/>
                  <a:pt x="6727" y="189"/>
                  <a:pt x="6727" y="396"/>
                </a:cubicBezTo>
                <a:cubicBezTo>
                  <a:pt x="6727" y="622"/>
                  <a:pt x="6538" y="810"/>
                  <a:pt x="6331" y="810"/>
                </a:cubicBezTo>
                <a:close/>
                <a:moveTo>
                  <a:pt x="4372" y="34162"/>
                </a:moveTo>
                <a:cubicBezTo>
                  <a:pt x="4127" y="34162"/>
                  <a:pt x="3919" y="33974"/>
                  <a:pt x="3919" y="33729"/>
                </a:cubicBezTo>
                <a:cubicBezTo>
                  <a:pt x="3919" y="33484"/>
                  <a:pt x="4127" y="33295"/>
                  <a:pt x="4372" y="33295"/>
                </a:cubicBezTo>
                <a:cubicBezTo>
                  <a:pt x="4616" y="33295"/>
                  <a:pt x="4805" y="33484"/>
                  <a:pt x="4805" y="33729"/>
                </a:cubicBezTo>
                <a:cubicBezTo>
                  <a:pt x="4805" y="33974"/>
                  <a:pt x="4616" y="34162"/>
                  <a:pt x="4372" y="34162"/>
                </a:cubicBezTo>
                <a:close/>
                <a:moveTo>
                  <a:pt x="4372" y="32202"/>
                </a:moveTo>
                <a:cubicBezTo>
                  <a:pt x="4127" y="32202"/>
                  <a:pt x="3919" y="32014"/>
                  <a:pt x="3919" y="31769"/>
                </a:cubicBezTo>
                <a:cubicBezTo>
                  <a:pt x="3919" y="31524"/>
                  <a:pt x="4127" y="31336"/>
                  <a:pt x="4372" y="31336"/>
                </a:cubicBezTo>
                <a:cubicBezTo>
                  <a:pt x="4616" y="31336"/>
                  <a:pt x="4805" y="31524"/>
                  <a:pt x="4805" y="31769"/>
                </a:cubicBezTo>
                <a:cubicBezTo>
                  <a:pt x="4805" y="32014"/>
                  <a:pt x="4616" y="32202"/>
                  <a:pt x="4372" y="32202"/>
                </a:cubicBezTo>
                <a:close/>
                <a:moveTo>
                  <a:pt x="4372" y="30243"/>
                </a:moveTo>
                <a:cubicBezTo>
                  <a:pt x="4127" y="30243"/>
                  <a:pt x="3919" y="30054"/>
                  <a:pt x="3919" y="29809"/>
                </a:cubicBezTo>
                <a:cubicBezTo>
                  <a:pt x="3919" y="29564"/>
                  <a:pt x="4127" y="29357"/>
                  <a:pt x="4372" y="29357"/>
                </a:cubicBezTo>
                <a:cubicBezTo>
                  <a:pt x="4616" y="29357"/>
                  <a:pt x="4805" y="29564"/>
                  <a:pt x="4805" y="29809"/>
                </a:cubicBezTo>
                <a:cubicBezTo>
                  <a:pt x="4805" y="30054"/>
                  <a:pt x="4616" y="30243"/>
                  <a:pt x="4372" y="30243"/>
                </a:cubicBezTo>
                <a:close/>
                <a:moveTo>
                  <a:pt x="4372" y="28283"/>
                </a:moveTo>
                <a:cubicBezTo>
                  <a:pt x="4127" y="28283"/>
                  <a:pt x="3919" y="28076"/>
                  <a:pt x="3919" y="27850"/>
                </a:cubicBezTo>
                <a:cubicBezTo>
                  <a:pt x="3919" y="27605"/>
                  <a:pt x="4127" y="27416"/>
                  <a:pt x="4372" y="27416"/>
                </a:cubicBezTo>
                <a:cubicBezTo>
                  <a:pt x="4616" y="27416"/>
                  <a:pt x="4805" y="27605"/>
                  <a:pt x="4805" y="27850"/>
                </a:cubicBezTo>
                <a:cubicBezTo>
                  <a:pt x="4805" y="28076"/>
                  <a:pt x="4616" y="28283"/>
                  <a:pt x="4372" y="28283"/>
                </a:cubicBezTo>
                <a:close/>
                <a:moveTo>
                  <a:pt x="4372" y="26323"/>
                </a:moveTo>
                <a:cubicBezTo>
                  <a:pt x="4127" y="26323"/>
                  <a:pt x="3919" y="26135"/>
                  <a:pt x="3919" y="25890"/>
                </a:cubicBezTo>
                <a:cubicBezTo>
                  <a:pt x="3919" y="25645"/>
                  <a:pt x="4127" y="25457"/>
                  <a:pt x="4372" y="25457"/>
                </a:cubicBezTo>
                <a:cubicBezTo>
                  <a:pt x="4616" y="25457"/>
                  <a:pt x="4805" y="25645"/>
                  <a:pt x="4805" y="25890"/>
                </a:cubicBezTo>
                <a:cubicBezTo>
                  <a:pt x="4805" y="26135"/>
                  <a:pt x="4616" y="26323"/>
                  <a:pt x="4372" y="26323"/>
                </a:cubicBezTo>
                <a:close/>
                <a:moveTo>
                  <a:pt x="4372" y="23516"/>
                </a:moveTo>
                <a:cubicBezTo>
                  <a:pt x="4598" y="23516"/>
                  <a:pt x="4786" y="23704"/>
                  <a:pt x="4786" y="23930"/>
                </a:cubicBezTo>
                <a:cubicBezTo>
                  <a:pt x="4786" y="24156"/>
                  <a:pt x="4598" y="24345"/>
                  <a:pt x="4372" y="24345"/>
                </a:cubicBezTo>
                <a:cubicBezTo>
                  <a:pt x="4127" y="24345"/>
                  <a:pt x="3938" y="24156"/>
                  <a:pt x="3938" y="23930"/>
                </a:cubicBezTo>
                <a:cubicBezTo>
                  <a:pt x="3938" y="23704"/>
                  <a:pt x="4127" y="23516"/>
                  <a:pt x="4372" y="23516"/>
                </a:cubicBezTo>
                <a:close/>
                <a:moveTo>
                  <a:pt x="4372" y="22404"/>
                </a:moveTo>
                <a:cubicBezTo>
                  <a:pt x="4127" y="22404"/>
                  <a:pt x="3919" y="22216"/>
                  <a:pt x="3919" y="21971"/>
                </a:cubicBezTo>
                <a:cubicBezTo>
                  <a:pt x="3919" y="21726"/>
                  <a:pt x="4127" y="21519"/>
                  <a:pt x="4372" y="21519"/>
                </a:cubicBezTo>
                <a:cubicBezTo>
                  <a:pt x="4616" y="21519"/>
                  <a:pt x="4805" y="21726"/>
                  <a:pt x="4805" y="21971"/>
                </a:cubicBezTo>
                <a:cubicBezTo>
                  <a:pt x="4805" y="22216"/>
                  <a:pt x="4616" y="22404"/>
                  <a:pt x="4372" y="22404"/>
                </a:cubicBezTo>
                <a:close/>
                <a:moveTo>
                  <a:pt x="4372" y="2789"/>
                </a:moveTo>
                <a:cubicBezTo>
                  <a:pt x="4164" y="2789"/>
                  <a:pt x="4014" y="2638"/>
                  <a:pt x="3976" y="2450"/>
                </a:cubicBezTo>
                <a:cubicBezTo>
                  <a:pt x="4051" y="2299"/>
                  <a:pt x="4127" y="2148"/>
                  <a:pt x="4202" y="1979"/>
                </a:cubicBezTo>
                <a:cubicBezTo>
                  <a:pt x="4258" y="1960"/>
                  <a:pt x="4315" y="1960"/>
                  <a:pt x="4372" y="1960"/>
                </a:cubicBezTo>
                <a:cubicBezTo>
                  <a:pt x="4598" y="1960"/>
                  <a:pt x="4767" y="2148"/>
                  <a:pt x="4767" y="2374"/>
                </a:cubicBezTo>
                <a:cubicBezTo>
                  <a:pt x="4767" y="2600"/>
                  <a:pt x="4598" y="2789"/>
                  <a:pt x="4372" y="2789"/>
                </a:cubicBezTo>
                <a:close/>
                <a:moveTo>
                  <a:pt x="4372" y="3919"/>
                </a:moveTo>
                <a:cubicBezTo>
                  <a:pt x="4598" y="3919"/>
                  <a:pt x="4767" y="4108"/>
                  <a:pt x="4767" y="4334"/>
                </a:cubicBezTo>
                <a:cubicBezTo>
                  <a:pt x="4767" y="4560"/>
                  <a:pt x="4598" y="4749"/>
                  <a:pt x="4372" y="4749"/>
                </a:cubicBezTo>
                <a:cubicBezTo>
                  <a:pt x="4127" y="4749"/>
                  <a:pt x="3957" y="4560"/>
                  <a:pt x="3957" y="4334"/>
                </a:cubicBezTo>
                <a:cubicBezTo>
                  <a:pt x="3957" y="4108"/>
                  <a:pt x="4127" y="3919"/>
                  <a:pt x="4372" y="3919"/>
                </a:cubicBezTo>
                <a:close/>
                <a:moveTo>
                  <a:pt x="4372" y="6689"/>
                </a:moveTo>
                <a:cubicBezTo>
                  <a:pt x="4145" y="6689"/>
                  <a:pt x="3957" y="6501"/>
                  <a:pt x="3957" y="6294"/>
                </a:cubicBezTo>
                <a:cubicBezTo>
                  <a:pt x="3957" y="6068"/>
                  <a:pt x="4145" y="5879"/>
                  <a:pt x="4372" y="5879"/>
                </a:cubicBezTo>
                <a:cubicBezTo>
                  <a:pt x="4579" y="5879"/>
                  <a:pt x="4767" y="6068"/>
                  <a:pt x="4767" y="6294"/>
                </a:cubicBezTo>
                <a:cubicBezTo>
                  <a:pt x="4767" y="6501"/>
                  <a:pt x="4579" y="6689"/>
                  <a:pt x="4372" y="6689"/>
                </a:cubicBezTo>
                <a:close/>
                <a:moveTo>
                  <a:pt x="4372" y="8649"/>
                </a:moveTo>
                <a:cubicBezTo>
                  <a:pt x="4145" y="8649"/>
                  <a:pt x="3957" y="8461"/>
                  <a:pt x="3957" y="8253"/>
                </a:cubicBezTo>
                <a:cubicBezTo>
                  <a:pt x="3957" y="8027"/>
                  <a:pt x="4145" y="7858"/>
                  <a:pt x="4372" y="7858"/>
                </a:cubicBezTo>
                <a:cubicBezTo>
                  <a:pt x="4579" y="7858"/>
                  <a:pt x="4767" y="8027"/>
                  <a:pt x="4767" y="8253"/>
                </a:cubicBezTo>
                <a:cubicBezTo>
                  <a:pt x="4767" y="8479"/>
                  <a:pt x="4579" y="8649"/>
                  <a:pt x="4372" y="8649"/>
                </a:cubicBezTo>
                <a:close/>
                <a:moveTo>
                  <a:pt x="4372" y="9798"/>
                </a:moveTo>
                <a:cubicBezTo>
                  <a:pt x="4598" y="9798"/>
                  <a:pt x="4767" y="9987"/>
                  <a:pt x="4767" y="10213"/>
                </a:cubicBezTo>
                <a:cubicBezTo>
                  <a:pt x="4767" y="10439"/>
                  <a:pt x="4598" y="10627"/>
                  <a:pt x="4372" y="10627"/>
                </a:cubicBezTo>
                <a:cubicBezTo>
                  <a:pt x="4127" y="10627"/>
                  <a:pt x="3957" y="10439"/>
                  <a:pt x="3957" y="10213"/>
                </a:cubicBezTo>
                <a:cubicBezTo>
                  <a:pt x="3957" y="9987"/>
                  <a:pt x="4127" y="9798"/>
                  <a:pt x="4372" y="9798"/>
                </a:cubicBezTo>
                <a:close/>
                <a:moveTo>
                  <a:pt x="4372" y="11758"/>
                </a:moveTo>
                <a:cubicBezTo>
                  <a:pt x="4579" y="11758"/>
                  <a:pt x="4767" y="11946"/>
                  <a:pt x="4767" y="12173"/>
                </a:cubicBezTo>
                <a:cubicBezTo>
                  <a:pt x="4767" y="12399"/>
                  <a:pt x="4579" y="12587"/>
                  <a:pt x="4372" y="12587"/>
                </a:cubicBezTo>
                <a:cubicBezTo>
                  <a:pt x="4145" y="12587"/>
                  <a:pt x="3957" y="12399"/>
                  <a:pt x="3957" y="12173"/>
                </a:cubicBezTo>
                <a:cubicBezTo>
                  <a:pt x="3957" y="11946"/>
                  <a:pt x="4145" y="11758"/>
                  <a:pt x="4372" y="11758"/>
                </a:cubicBezTo>
                <a:close/>
                <a:moveTo>
                  <a:pt x="4372" y="13737"/>
                </a:moveTo>
                <a:cubicBezTo>
                  <a:pt x="4579" y="13737"/>
                  <a:pt x="4767" y="13906"/>
                  <a:pt x="4767" y="14132"/>
                </a:cubicBezTo>
                <a:cubicBezTo>
                  <a:pt x="4767" y="14358"/>
                  <a:pt x="4579" y="14528"/>
                  <a:pt x="4372" y="14528"/>
                </a:cubicBezTo>
                <a:cubicBezTo>
                  <a:pt x="4145" y="14528"/>
                  <a:pt x="3957" y="14358"/>
                  <a:pt x="3957" y="14132"/>
                </a:cubicBezTo>
                <a:cubicBezTo>
                  <a:pt x="3957" y="13906"/>
                  <a:pt x="4145" y="13737"/>
                  <a:pt x="4372" y="13737"/>
                </a:cubicBezTo>
                <a:close/>
                <a:moveTo>
                  <a:pt x="4353" y="15677"/>
                </a:moveTo>
                <a:cubicBezTo>
                  <a:pt x="4579" y="15677"/>
                  <a:pt x="4767" y="15866"/>
                  <a:pt x="4767" y="16092"/>
                </a:cubicBezTo>
                <a:cubicBezTo>
                  <a:pt x="4767" y="16318"/>
                  <a:pt x="4579" y="16488"/>
                  <a:pt x="4353" y="16488"/>
                </a:cubicBezTo>
                <a:cubicBezTo>
                  <a:pt x="4145" y="16488"/>
                  <a:pt x="3957" y="16318"/>
                  <a:pt x="3957" y="16092"/>
                </a:cubicBezTo>
                <a:cubicBezTo>
                  <a:pt x="3957" y="15866"/>
                  <a:pt x="4145" y="15677"/>
                  <a:pt x="4353" y="15677"/>
                </a:cubicBezTo>
                <a:close/>
                <a:moveTo>
                  <a:pt x="4353" y="19597"/>
                </a:moveTo>
                <a:cubicBezTo>
                  <a:pt x="4579" y="19597"/>
                  <a:pt x="4767" y="19785"/>
                  <a:pt x="4767" y="20011"/>
                </a:cubicBezTo>
                <a:cubicBezTo>
                  <a:pt x="4767" y="20237"/>
                  <a:pt x="4579" y="20407"/>
                  <a:pt x="4353" y="20407"/>
                </a:cubicBezTo>
                <a:cubicBezTo>
                  <a:pt x="4145" y="20407"/>
                  <a:pt x="3957" y="20237"/>
                  <a:pt x="3957" y="20011"/>
                </a:cubicBezTo>
                <a:cubicBezTo>
                  <a:pt x="3957" y="19785"/>
                  <a:pt x="4145" y="19597"/>
                  <a:pt x="4353" y="19597"/>
                </a:cubicBezTo>
                <a:close/>
                <a:moveTo>
                  <a:pt x="4353" y="17656"/>
                </a:moveTo>
                <a:cubicBezTo>
                  <a:pt x="4579" y="17656"/>
                  <a:pt x="4767" y="17825"/>
                  <a:pt x="4767" y="18051"/>
                </a:cubicBezTo>
                <a:cubicBezTo>
                  <a:pt x="4767" y="18259"/>
                  <a:pt x="4579" y="18447"/>
                  <a:pt x="4353" y="18447"/>
                </a:cubicBezTo>
                <a:cubicBezTo>
                  <a:pt x="4145" y="18447"/>
                  <a:pt x="3957" y="18259"/>
                  <a:pt x="3957" y="18051"/>
                </a:cubicBezTo>
                <a:cubicBezTo>
                  <a:pt x="3957" y="17825"/>
                  <a:pt x="4145" y="17656"/>
                  <a:pt x="4353" y="17656"/>
                </a:cubicBezTo>
                <a:close/>
                <a:moveTo>
                  <a:pt x="2412" y="22404"/>
                </a:moveTo>
                <a:cubicBezTo>
                  <a:pt x="2167" y="22404"/>
                  <a:pt x="1978" y="22216"/>
                  <a:pt x="1978" y="21971"/>
                </a:cubicBezTo>
                <a:cubicBezTo>
                  <a:pt x="1978" y="21726"/>
                  <a:pt x="2167" y="21537"/>
                  <a:pt x="2412" y="21537"/>
                </a:cubicBezTo>
                <a:cubicBezTo>
                  <a:pt x="2638" y="21537"/>
                  <a:pt x="2845" y="21726"/>
                  <a:pt x="2845" y="21971"/>
                </a:cubicBezTo>
                <a:cubicBezTo>
                  <a:pt x="2845" y="22216"/>
                  <a:pt x="2638" y="22404"/>
                  <a:pt x="2412" y="22404"/>
                </a:cubicBezTo>
                <a:close/>
                <a:moveTo>
                  <a:pt x="2412" y="15677"/>
                </a:moveTo>
                <a:cubicBezTo>
                  <a:pt x="2638" y="15677"/>
                  <a:pt x="2808" y="15866"/>
                  <a:pt x="2808" y="16092"/>
                </a:cubicBezTo>
                <a:cubicBezTo>
                  <a:pt x="2808" y="16318"/>
                  <a:pt x="2638" y="16488"/>
                  <a:pt x="2412" y="16488"/>
                </a:cubicBezTo>
                <a:cubicBezTo>
                  <a:pt x="2186" y="16488"/>
                  <a:pt x="1997" y="16318"/>
                  <a:pt x="1997" y="16092"/>
                </a:cubicBezTo>
                <a:cubicBezTo>
                  <a:pt x="1997" y="15866"/>
                  <a:pt x="2186" y="15677"/>
                  <a:pt x="2412" y="15677"/>
                </a:cubicBezTo>
                <a:close/>
                <a:moveTo>
                  <a:pt x="2412" y="19597"/>
                </a:moveTo>
                <a:cubicBezTo>
                  <a:pt x="2619" y="19597"/>
                  <a:pt x="2808" y="19785"/>
                  <a:pt x="2808" y="20011"/>
                </a:cubicBezTo>
                <a:cubicBezTo>
                  <a:pt x="2808" y="20237"/>
                  <a:pt x="2619" y="20407"/>
                  <a:pt x="2412" y="20407"/>
                </a:cubicBezTo>
                <a:cubicBezTo>
                  <a:pt x="2186" y="20407"/>
                  <a:pt x="1997" y="20237"/>
                  <a:pt x="1997" y="20011"/>
                </a:cubicBezTo>
                <a:cubicBezTo>
                  <a:pt x="1997" y="19785"/>
                  <a:pt x="2186" y="19597"/>
                  <a:pt x="2412" y="19597"/>
                </a:cubicBezTo>
                <a:close/>
                <a:moveTo>
                  <a:pt x="2412" y="17656"/>
                </a:moveTo>
                <a:cubicBezTo>
                  <a:pt x="2619" y="17656"/>
                  <a:pt x="2808" y="17825"/>
                  <a:pt x="2808" y="18051"/>
                </a:cubicBezTo>
                <a:cubicBezTo>
                  <a:pt x="2808" y="18259"/>
                  <a:pt x="2619" y="18447"/>
                  <a:pt x="2412" y="18447"/>
                </a:cubicBezTo>
                <a:cubicBezTo>
                  <a:pt x="2186" y="18447"/>
                  <a:pt x="1997" y="18259"/>
                  <a:pt x="1997" y="18051"/>
                </a:cubicBezTo>
                <a:cubicBezTo>
                  <a:pt x="1997" y="17825"/>
                  <a:pt x="2186" y="17656"/>
                  <a:pt x="2412" y="17656"/>
                </a:cubicBezTo>
                <a:close/>
                <a:moveTo>
                  <a:pt x="2412" y="14547"/>
                </a:moveTo>
                <a:cubicBezTo>
                  <a:pt x="2167" y="14547"/>
                  <a:pt x="1978" y="14358"/>
                  <a:pt x="1978" y="14132"/>
                </a:cubicBezTo>
                <a:cubicBezTo>
                  <a:pt x="1978" y="13887"/>
                  <a:pt x="2167" y="13699"/>
                  <a:pt x="2412" y="13699"/>
                </a:cubicBezTo>
                <a:cubicBezTo>
                  <a:pt x="2638" y="13699"/>
                  <a:pt x="2826" y="13887"/>
                  <a:pt x="2826" y="14132"/>
                </a:cubicBezTo>
                <a:cubicBezTo>
                  <a:pt x="2826" y="14358"/>
                  <a:pt x="2638" y="14547"/>
                  <a:pt x="2412" y="14547"/>
                </a:cubicBezTo>
                <a:close/>
                <a:moveTo>
                  <a:pt x="2412" y="6708"/>
                </a:moveTo>
                <a:cubicBezTo>
                  <a:pt x="2299" y="6708"/>
                  <a:pt x="2186" y="6652"/>
                  <a:pt x="2110" y="6576"/>
                </a:cubicBezTo>
                <a:cubicBezTo>
                  <a:pt x="2205" y="6350"/>
                  <a:pt x="2299" y="6105"/>
                  <a:pt x="2393" y="5879"/>
                </a:cubicBezTo>
                <a:cubicBezTo>
                  <a:pt x="2393" y="5879"/>
                  <a:pt x="2412" y="5879"/>
                  <a:pt x="2412" y="5879"/>
                </a:cubicBezTo>
                <a:cubicBezTo>
                  <a:pt x="2638" y="5879"/>
                  <a:pt x="2826" y="6068"/>
                  <a:pt x="2826" y="6294"/>
                </a:cubicBezTo>
                <a:cubicBezTo>
                  <a:pt x="2826" y="6520"/>
                  <a:pt x="2638" y="6708"/>
                  <a:pt x="2412" y="6708"/>
                </a:cubicBezTo>
                <a:close/>
                <a:moveTo>
                  <a:pt x="2412" y="7839"/>
                </a:moveTo>
                <a:cubicBezTo>
                  <a:pt x="2638" y="7839"/>
                  <a:pt x="2808" y="8027"/>
                  <a:pt x="2808" y="8253"/>
                </a:cubicBezTo>
                <a:cubicBezTo>
                  <a:pt x="2808" y="8479"/>
                  <a:pt x="2638" y="8668"/>
                  <a:pt x="2412" y="8668"/>
                </a:cubicBezTo>
                <a:cubicBezTo>
                  <a:pt x="2186" y="8668"/>
                  <a:pt x="1997" y="8479"/>
                  <a:pt x="1997" y="8253"/>
                </a:cubicBezTo>
                <a:cubicBezTo>
                  <a:pt x="1997" y="8027"/>
                  <a:pt x="2186" y="7839"/>
                  <a:pt x="2412" y="7839"/>
                </a:cubicBezTo>
                <a:close/>
                <a:moveTo>
                  <a:pt x="2412" y="11758"/>
                </a:moveTo>
                <a:cubicBezTo>
                  <a:pt x="2619" y="11758"/>
                  <a:pt x="2808" y="11946"/>
                  <a:pt x="2808" y="12173"/>
                </a:cubicBezTo>
                <a:cubicBezTo>
                  <a:pt x="2808" y="12380"/>
                  <a:pt x="2619" y="12568"/>
                  <a:pt x="2412" y="12568"/>
                </a:cubicBezTo>
                <a:cubicBezTo>
                  <a:pt x="2186" y="12568"/>
                  <a:pt x="2016" y="12380"/>
                  <a:pt x="2016" y="12173"/>
                </a:cubicBezTo>
                <a:cubicBezTo>
                  <a:pt x="2016" y="11946"/>
                  <a:pt x="2186" y="11758"/>
                  <a:pt x="2412" y="11758"/>
                </a:cubicBezTo>
                <a:close/>
                <a:moveTo>
                  <a:pt x="2412" y="9798"/>
                </a:moveTo>
                <a:cubicBezTo>
                  <a:pt x="2638" y="9798"/>
                  <a:pt x="2808" y="9987"/>
                  <a:pt x="2808" y="10213"/>
                </a:cubicBezTo>
                <a:cubicBezTo>
                  <a:pt x="2808" y="10439"/>
                  <a:pt x="2638" y="10627"/>
                  <a:pt x="2412" y="10627"/>
                </a:cubicBezTo>
                <a:cubicBezTo>
                  <a:pt x="2186" y="10627"/>
                  <a:pt x="1997" y="10439"/>
                  <a:pt x="1997" y="10213"/>
                </a:cubicBezTo>
                <a:cubicBezTo>
                  <a:pt x="1997" y="9987"/>
                  <a:pt x="2186" y="9798"/>
                  <a:pt x="2412" y="9798"/>
                </a:cubicBezTo>
                <a:close/>
                <a:moveTo>
                  <a:pt x="452" y="20727"/>
                </a:moveTo>
                <a:cubicBezTo>
                  <a:pt x="207" y="20727"/>
                  <a:pt x="0" y="20520"/>
                  <a:pt x="0" y="20275"/>
                </a:cubicBezTo>
                <a:cubicBezTo>
                  <a:pt x="0" y="20030"/>
                  <a:pt x="207" y="19823"/>
                  <a:pt x="452" y="19823"/>
                </a:cubicBezTo>
                <a:cubicBezTo>
                  <a:pt x="697" y="19823"/>
                  <a:pt x="904" y="20030"/>
                  <a:pt x="904" y="20275"/>
                </a:cubicBezTo>
                <a:cubicBezTo>
                  <a:pt x="904" y="20520"/>
                  <a:pt x="697" y="20727"/>
                  <a:pt x="452" y="20727"/>
                </a:cubicBezTo>
                <a:close/>
                <a:moveTo>
                  <a:pt x="452" y="18730"/>
                </a:moveTo>
                <a:cubicBezTo>
                  <a:pt x="226" y="18730"/>
                  <a:pt x="19" y="18541"/>
                  <a:pt x="19" y="18315"/>
                </a:cubicBezTo>
                <a:cubicBezTo>
                  <a:pt x="19" y="18070"/>
                  <a:pt x="226" y="17882"/>
                  <a:pt x="452" y="17882"/>
                </a:cubicBezTo>
                <a:cubicBezTo>
                  <a:pt x="697" y="17882"/>
                  <a:pt x="886" y="18070"/>
                  <a:pt x="886" y="18315"/>
                </a:cubicBezTo>
                <a:cubicBezTo>
                  <a:pt x="886" y="18541"/>
                  <a:pt x="678" y="18730"/>
                  <a:pt x="452" y="18730"/>
                </a:cubicBezTo>
                <a:close/>
                <a:moveTo>
                  <a:pt x="452" y="16770"/>
                </a:moveTo>
                <a:cubicBezTo>
                  <a:pt x="226" y="16770"/>
                  <a:pt x="19" y="16582"/>
                  <a:pt x="19" y="16356"/>
                </a:cubicBezTo>
                <a:cubicBezTo>
                  <a:pt x="19" y="16111"/>
                  <a:pt x="226" y="15922"/>
                  <a:pt x="452" y="15922"/>
                </a:cubicBezTo>
                <a:cubicBezTo>
                  <a:pt x="697" y="15922"/>
                  <a:pt x="886" y="16111"/>
                  <a:pt x="886" y="16356"/>
                </a:cubicBezTo>
                <a:cubicBezTo>
                  <a:pt x="886" y="16582"/>
                  <a:pt x="678" y="16770"/>
                  <a:pt x="452" y="16770"/>
                </a:cubicBezTo>
                <a:close/>
                <a:moveTo>
                  <a:pt x="452" y="14792"/>
                </a:moveTo>
                <a:cubicBezTo>
                  <a:pt x="264" y="14792"/>
                  <a:pt x="113" y="14660"/>
                  <a:pt x="75" y="14490"/>
                </a:cubicBezTo>
                <a:cubicBezTo>
                  <a:pt x="94" y="14377"/>
                  <a:pt x="113" y="14283"/>
                  <a:pt x="132" y="14170"/>
                </a:cubicBezTo>
                <a:cubicBezTo>
                  <a:pt x="207" y="14057"/>
                  <a:pt x="320" y="13981"/>
                  <a:pt x="452" y="13981"/>
                </a:cubicBezTo>
                <a:cubicBezTo>
                  <a:pt x="678" y="13981"/>
                  <a:pt x="867" y="14170"/>
                  <a:pt x="867" y="14396"/>
                </a:cubicBezTo>
                <a:cubicBezTo>
                  <a:pt x="867" y="14622"/>
                  <a:pt x="678" y="14792"/>
                  <a:pt x="452" y="14792"/>
                </a:cubicBezTo>
                <a:close/>
                <a:moveTo>
                  <a:pt x="452" y="12832"/>
                </a:moveTo>
                <a:cubicBezTo>
                  <a:pt x="415" y="12832"/>
                  <a:pt x="396" y="12832"/>
                  <a:pt x="377" y="12813"/>
                </a:cubicBezTo>
                <a:cubicBezTo>
                  <a:pt x="415" y="12549"/>
                  <a:pt x="490" y="12304"/>
                  <a:pt x="546" y="12041"/>
                </a:cubicBezTo>
                <a:cubicBezTo>
                  <a:pt x="735" y="12078"/>
                  <a:pt x="867" y="12229"/>
                  <a:pt x="867" y="12436"/>
                </a:cubicBezTo>
                <a:cubicBezTo>
                  <a:pt x="867" y="12662"/>
                  <a:pt x="678" y="12832"/>
                  <a:pt x="452" y="12832"/>
                </a:cubicBezTo>
                <a:close/>
                <a:moveTo>
                  <a:pt x="452" y="21801"/>
                </a:moveTo>
                <a:cubicBezTo>
                  <a:pt x="678" y="21801"/>
                  <a:pt x="886" y="21990"/>
                  <a:pt x="886" y="22235"/>
                </a:cubicBezTo>
                <a:cubicBezTo>
                  <a:pt x="886" y="22461"/>
                  <a:pt x="678" y="22649"/>
                  <a:pt x="452" y="22649"/>
                </a:cubicBezTo>
                <a:cubicBezTo>
                  <a:pt x="226" y="22649"/>
                  <a:pt x="19" y="22461"/>
                  <a:pt x="19" y="22235"/>
                </a:cubicBezTo>
                <a:cubicBezTo>
                  <a:pt x="19" y="21990"/>
                  <a:pt x="207" y="21801"/>
                  <a:pt x="452" y="21801"/>
                </a:cubicBezTo>
                <a:close/>
                <a:moveTo>
                  <a:pt x="452" y="23780"/>
                </a:moveTo>
                <a:cubicBezTo>
                  <a:pt x="678" y="23780"/>
                  <a:pt x="886" y="23968"/>
                  <a:pt x="886" y="24194"/>
                </a:cubicBezTo>
                <a:cubicBezTo>
                  <a:pt x="886" y="24420"/>
                  <a:pt x="678" y="24609"/>
                  <a:pt x="452" y="24609"/>
                </a:cubicBezTo>
                <a:cubicBezTo>
                  <a:pt x="226" y="24609"/>
                  <a:pt x="19" y="24420"/>
                  <a:pt x="19" y="24194"/>
                </a:cubicBezTo>
                <a:cubicBezTo>
                  <a:pt x="19" y="23968"/>
                  <a:pt x="207" y="23780"/>
                  <a:pt x="452" y="23780"/>
                </a:cubicBezTo>
                <a:close/>
                <a:moveTo>
                  <a:pt x="452" y="25720"/>
                </a:moveTo>
                <a:cubicBezTo>
                  <a:pt x="678" y="25720"/>
                  <a:pt x="886" y="25909"/>
                  <a:pt x="886" y="26154"/>
                </a:cubicBezTo>
                <a:cubicBezTo>
                  <a:pt x="886" y="26380"/>
                  <a:pt x="678" y="26587"/>
                  <a:pt x="452" y="26587"/>
                </a:cubicBezTo>
                <a:cubicBezTo>
                  <a:pt x="226" y="26587"/>
                  <a:pt x="19" y="26380"/>
                  <a:pt x="19" y="26154"/>
                </a:cubicBezTo>
                <a:cubicBezTo>
                  <a:pt x="19" y="25909"/>
                  <a:pt x="207" y="25720"/>
                  <a:pt x="452" y="25720"/>
                </a:cubicBezTo>
                <a:close/>
                <a:moveTo>
                  <a:pt x="886" y="28113"/>
                </a:moveTo>
                <a:cubicBezTo>
                  <a:pt x="886" y="28358"/>
                  <a:pt x="697" y="28547"/>
                  <a:pt x="452" y="28547"/>
                </a:cubicBezTo>
                <a:cubicBezTo>
                  <a:pt x="396" y="28547"/>
                  <a:pt x="358" y="28528"/>
                  <a:pt x="320" y="28509"/>
                </a:cubicBezTo>
                <a:cubicBezTo>
                  <a:pt x="264" y="28264"/>
                  <a:pt x="226" y="28019"/>
                  <a:pt x="188" y="27774"/>
                </a:cubicBezTo>
                <a:cubicBezTo>
                  <a:pt x="264" y="27718"/>
                  <a:pt x="358" y="27661"/>
                  <a:pt x="452" y="27661"/>
                </a:cubicBezTo>
                <a:cubicBezTo>
                  <a:pt x="697" y="27661"/>
                  <a:pt x="886" y="27869"/>
                  <a:pt x="886" y="28113"/>
                </a:cubicBezTo>
                <a:close/>
                <a:moveTo>
                  <a:pt x="867" y="30073"/>
                </a:moveTo>
                <a:cubicBezTo>
                  <a:pt x="867" y="30186"/>
                  <a:pt x="810" y="30280"/>
                  <a:pt x="735" y="30356"/>
                </a:cubicBezTo>
                <a:cubicBezTo>
                  <a:pt x="678" y="30130"/>
                  <a:pt x="641" y="29904"/>
                  <a:pt x="584" y="29677"/>
                </a:cubicBezTo>
                <a:cubicBezTo>
                  <a:pt x="735" y="29734"/>
                  <a:pt x="867" y="29885"/>
                  <a:pt x="867" y="30073"/>
                </a:cubicBezTo>
                <a:close/>
                <a:moveTo>
                  <a:pt x="2412" y="23780"/>
                </a:moveTo>
                <a:cubicBezTo>
                  <a:pt x="2657" y="23780"/>
                  <a:pt x="2845" y="23968"/>
                  <a:pt x="2845" y="24194"/>
                </a:cubicBezTo>
                <a:cubicBezTo>
                  <a:pt x="2845" y="24420"/>
                  <a:pt x="2657" y="24609"/>
                  <a:pt x="2412" y="24609"/>
                </a:cubicBezTo>
                <a:cubicBezTo>
                  <a:pt x="2186" y="24609"/>
                  <a:pt x="1997" y="24420"/>
                  <a:pt x="1997" y="24194"/>
                </a:cubicBezTo>
                <a:cubicBezTo>
                  <a:pt x="1997" y="23968"/>
                  <a:pt x="2186" y="23780"/>
                  <a:pt x="2412" y="23780"/>
                </a:cubicBezTo>
                <a:close/>
                <a:moveTo>
                  <a:pt x="2412" y="25720"/>
                </a:moveTo>
                <a:cubicBezTo>
                  <a:pt x="2657" y="25720"/>
                  <a:pt x="2845" y="25928"/>
                  <a:pt x="2845" y="26154"/>
                </a:cubicBezTo>
                <a:cubicBezTo>
                  <a:pt x="2845" y="26399"/>
                  <a:pt x="2657" y="26587"/>
                  <a:pt x="2412" y="26587"/>
                </a:cubicBezTo>
                <a:cubicBezTo>
                  <a:pt x="2186" y="26587"/>
                  <a:pt x="1997" y="26399"/>
                  <a:pt x="1997" y="26154"/>
                </a:cubicBezTo>
                <a:cubicBezTo>
                  <a:pt x="1997" y="25928"/>
                  <a:pt x="2186" y="25720"/>
                  <a:pt x="2412" y="25720"/>
                </a:cubicBezTo>
                <a:close/>
                <a:moveTo>
                  <a:pt x="2412" y="27680"/>
                </a:moveTo>
                <a:cubicBezTo>
                  <a:pt x="2657" y="27680"/>
                  <a:pt x="2845" y="27869"/>
                  <a:pt x="2845" y="28113"/>
                </a:cubicBezTo>
                <a:cubicBezTo>
                  <a:pt x="2845" y="28340"/>
                  <a:pt x="2657" y="28528"/>
                  <a:pt x="2412" y="28528"/>
                </a:cubicBezTo>
                <a:cubicBezTo>
                  <a:pt x="2186" y="28528"/>
                  <a:pt x="1997" y="28340"/>
                  <a:pt x="1997" y="28113"/>
                </a:cubicBezTo>
                <a:cubicBezTo>
                  <a:pt x="1997" y="27869"/>
                  <a:pt x="2186" y="27680"/>
                  <a:pt x="2412" y="27680"/>
                </a:cubicBezTo>
                <a:close/>
                <a:moveTo>
                  <a:pt x="2412" y="29659"/>
                </a:moveTo>
                <a:cubicBezTo>
                  <a:pt x="2657" y="29659"/>
                  <a:pt x="2845" y="29847"/>
                  <a:pt x="2845" y="30073"/>
                </a:cubicBezTo>
                <a:cubicBezTo>
                  <a:pt x="2845" y="30299"/>
                  <a:pt x="2657" y="30488"/>
                  <a:pt x="2412" y="30488"/>
                </a:cubicBezTo>
                <a:cubicBezTo>
                  <a:pt x="2186" y="30488"/>
                  <a:pt x="1997" y="30299"/>
                  <a:pt x="1997" y="30073"/>
                </a:cubicBezTo>
                <a:cubicBezTo>
                  <a:pt x="1997" y="29847"/>
                  <a:pt x="2186" y="29659"/>
                  <a:pt x="2412" y="29659"/>
                </a:cubicBezTo>
                <a:close/>
                <a:moveTo>
                  <a:pt x="2412" y="31599"/>
                </a:moveTo>
                <a:cubicBezTo>
                  <a:pt x="2657" y="31599"/>
                  <a:pt x="2845" y="31807"/>
                  <a:pt x="2845" y="32033"/>
                </a:cubicBezTo>
                <a:cubicBezTo>
                  <a:pt x="2845" y="32278"/>
                  <a:pt x="2657" y="32466"/>
                  <a:pt x="2412" y="32466"/>
                </a:cubicBezTo>
                <a:cubicBezTo>
                  <a:pt x="2186" y="32466"/>
                  <a:pt x="1997" y="32278"/>
                  <a:pt x="1997" y="32033"/>
                </a:cubicBezTo>
                <a:cubicBezTo>
                  <a:pt x="1997" y="31807"/>
                  <a:pt x="2186" y="31599"/>
                  <a:pt x="2412" y="31599"/>
                </a:cubicBezTo>
                <a:close/>
                <a:moveTo>
                  <a:pt x="2412" y="33578"/>
                </a:moveTo>
                <a:cubicBezTo>
                  <a:pt x="2657" y="33578"/>
                  <a:pt x="2845" y="33766"/>
                  <a:pt x="2845" y="33992"/>
                </a:cubicBezTo>
                <a:cubicBezTo>
                  <a:pt x="2845" y="34218"/>
                  <a:pt x="2657" y="34426"/>
                  <a:pt x="2412" y="34426"/>
                </a:cubicBezTo>
                <a:cubicBezTo>
                  <a:pt x="2186" y="34426"/>
                  <a:pt x="1997" y="34237"/>
                  <a:pt x="1997" y="33992"/>
                </a:cubicBezTo>
                <a:cubicBezTo>
                  <a:pt x="1997" y="33766"/>
                  <a:pt x="2186" y="33578"/>
                  <a:pt x="2412" y="33578"/>
                </a:cubicBezTo>
                <a:close/>
                <a:moveTo>
                  <a:pt x="2808" y="35952"/>
                </a:moveTo>
                <a:cubicBezTo>
                  <a:pt x="2808" y="36046"/>
                  <a:pt x="2770" y="36140"/>
                  <a:pt x="2713" y="36216"/>
                </a:cubicBezTo>
                <a:cubicBezTo>
                  <a:pt x="2619" y="36009"/>
                  <a:pt x="2525" y="35782"/>
                  <a:pt x="2431" y="35556"/>
                </a:cubicBezTo>
                <a:cubicBezTo>
                  <a:pt x="2638" y="35575"/>
                  <a:pt x="2808" y="35726"/>
                  <a:pt x="2808" y="35952"/>
                </a:cubicBezTo>
                <a:close/>
                <a:moveTo>
                  <a:pt x="4372" y="35537"/>
                </a:moveTo>
                <a:cubicBezTo>
                  <a:pt x="4616" y="35537"/>
                  <a:pt x="4805" y="35726"/>
                  <a:pt x="4805" y="35952"/>
                </a:cubicBezTo>
                <a:cubicBezTo>
                  <a:pt x="4805" y="36178"/>
                  <a:pt x="4616" y="36385"/>
                  <a:pt x="4372" y="36385"/>
                </a:cubicBezTo>
                <a:cubicBezTo>
                  <a:pt x="4145" y="36385"/>
                  <a:pt x="3957" y="36178"/>
                  <a:pt x="3957" y="35952"/>
                </a:cubicBezTo>
                <a:cubicBezTo>
                  <a:pt x="3957" y="35726"/>
                  <a:pt x="4145" y="35537"/>
                  <a:pt x="4372" y="35537"/>
                </a:cubicBezTo>
                <a:close/>
                <a:moveTo>
                  <a:pt x="4372" y="37497"/>
                </a:moveTo>
                <a:cubicBezTo>
                  <a:pt x="4616" y="37497"/>
                  <a:pt x="4805" y="37686"/>
                  <a:pt x="4805" y="37912"/>
                </a:cubicBezTo>
                <a:cubicBezTo>
                  <a:pt x="4805" y="38157"/>
                  <a:pt x="4616" y="38345"/>
                  <a:pt x="4372" y="38345"/>
                </a:cubicBezTo>
                <a:cubicBezTo>
                  <a:pt x="4145" y="38345"/>
                  <a:pt x="3957" y="38157"/>
                  <a:pt x="3957" y="37912"/>
                </a:cubicBezTo>
                <a:cubicBezTo>
                  <a:pt x="3957" y="37686"/>
                  <a:pt x="4145" y="37497"/>
                  <a:pt x="4372" y="37497"/>
                </a:cubicBezTo>
                <a:close/>
                <a:moveTo>
                  <a:pt x="4805" y="39871"/>
                </a:moveTo>
                <a:cubicBezTo>
                  <a:pt x="4805" y="39984"/>
                  <a:pt x="4748" y="40097"/>
                  <a:pt x="4673" y="40173"/>
                </a:cubicBezTo>
                <a:cubicBezTo>
                  <a:pt x="4541" y="39928"/>
                  <a:pt x="4409" y="39702"/>
                  <a:pt x="4277" y="39476"/>
                </a:cubicBezTo>
                <a:cubicBezTo>
                  <a:pt x="4315" y="39457"/>
                  <a:pt x="4334" y="39457"/>
                  <a:pt x="4372" y="39457"/>
                </a:cubicBezTo>
                <a:cubicBezTo>
                  <a:pt x="4598" y="39457"/>
                  <a:pt x="4805" y="39645"/>
                  <a:pt x="4805" y="39871"/>
                </a:cubicBezTo>
                <a:close/>
                <a:moveTo>
                  <a:pt x="8724" y="45750"/>
                </a:moveTo>
                <a:cubicBezTo>
                  <a:pt x="8724" y="45826"/>
                  <a:pt x="8705" y="45882"/>
                  <a:pt x="8686" y="45939"/>
                </a:cubicBezTo>
                <a:cubicBezTo>
                  <a:pt x="8517" y="45750"/>
                  <a:pt x="8347" y="45543"/>
                  <a:pt x="8197" y="45336"/>
                </a:cubicBezTo>
                <a:cubicBezTo>
                  <a:pt x="8215" y="45336"/>
                  <a:pt x="8253" y="45317"/>
                  <a:pt x="8291" y="45317"/>
                </a:cubicBezTo>
                <a:cubicBezTo>
                  <a:pt x="8536" y="45317"/>
                  <a:pt x="8724" y="45505"/>
                  <a:pt x="8724" y="45750"/>
                </a:cubicBezTo>
                <a:close/>
                <a:moveTo>
                  <a:pt x="12210" y="49236"/>
                </a:moveTo>
                <a:cubicBezTo>
                  <a:pt x="12455" y="49236"/>
                  <a:pt x="12643" y="49425"/>
                  <a:pt x="12643" y="49669"/>
                </a:cubicBezTo>
                <a:cubicBezTo>
                  <a:pt x="12643" y="49783"/>
                  <a:pt x="12606" y="49877"/>
                  <a:pt x="12549" y="49952"/>
                </a:cubicBezTo>
                <a:cubicBezTo>
                  <a:pt x="12323" y="49764"/>
                  <a:pt x="12116" y="49556"/>
                  <a:pt x="11909" y="49368"/>
                </a:cubicBezTo>
                <a:cubicBezTo>
                  <a:pt x="11984" y="49293"/>
                  <a:pt x="12097" y="49236"/>
                  <a:pt x="12210" y="49236"/>
                </a:cubicBezTo>
                <a:close/>
                <a:moveTo>
                  <a:pt x="14170" y="49255"/>
                </a:moveTo>
                <a:cubicBezTo>
                  <a:pt x="14415" y="49255"/>
                  <a:pt x="14603" y="49443"/>
                  <a:pt x="14603" y="49669"/>
                </a:cubicBezTo>
                <a:cubicBezTo>
                  <a:pt x="14603" y="49896"/>
                  <a:pt x="14415" y="50084"/>
                  <a:pt x="14170" y="50084"/>
                </a:cubicBezTo>
                <a:cubicBezTo>
                  <a:pt x="13944" y="50084"/>
                  <a:pt x="13755" y="49896"/>
                  <a:pt x="13755" y="49669"/>
                </a:cubicBezTo>
                <a:cubicBezTo>
                  <a:pt x="13755" y="49443"/>
                  <a:pt x="13944" y="49255"/>
                  <a:pt x="14170" y="49255"/>
                </a:cubicBezTo>
                <a:close/>
                <a:moveTo>
                  <a:pt x="23987" y="33578"/>
                </a:moveTo>
                <a:cubicBezTo>
                  <a:pt x="24213" y="33578"/>
                  <a:pt x="24401" y="33766"/>
                  <a:pt x="24401" y="33992"/>
                </a:cubicBezTo>
                <a:cubicBezTo>
                  <a:pt x="24401" y="34218"/>
                  <a:pt x="24213" y="34426"/>
                  <a:pt x="23987" y="34426"/>
                </a:cubicBezTo>
                <a:cubicBezTo>
                  <a:pt x="23742" y="34426"/>
                  <a:pt x="23553" y="34237"/>
                  <a:pt x="23553" y="33992"/>
                </a:cubicBezTo>
                <a:cubicBezTo>
                  <a:pt x="23553" y="33766"/>
                  <a:pt x="23742" y="33578"/>
                  <a:pt x="23987" y="33578"/>
                </a:cubicBezTo>
                <a:close/>
                <a:moveTo>
                  <a:pt x="23987" y="35537"/>
                </a:moveTo>
                <a:cubicBezTo>
                  <a:pt x="24213" y="35537"/>
                  <a:pt x="24382" y="35726"/>
                  <a:pt x="24382" y="35952"/>
                </a:cubicBezTo>
                <a:cubicBezTo>
                  <a:pt x="24382" y="36178"/>
                  <a:pt x="24213" y="36367"/>
                  <a:pt x="23987" y="36367"/>
                </a:cubicBezTo>
                <a:cubicBezTo>
                  <a:pt x="23761" y="36367"/>
                  <a:pt x="23572" y="36178"/>
                  <a:pt x="23572" y="35952"/>
                </a:cubicBezTo>
                <a:cubicBezTo>
                  <a:pt x="23572" y="35726"/>
                  <a:pt x="23761" y="35537"/>
                  <a:pt x="23987" y="35537"/>
                </a:cubicBezTo>
                <a:close/>
                <a:moveTo>
                  <a:pt x="23987" y="37516"/>
                </a:moveTo>
                <a:cubicBezTo>
                  <a:pt x="24194" y="37516"/>
                  <a:pt x="24382" y="37686"/>
                  <a:pt x="24382" y="37912"/>
                </a:cubicBezTo>
                <a:cubicBezTo>
                  <a:pt x="24382" y="38138"/>
                  <a:pt x="24194" y="38307"/>
                  <a:pt x="23987" y="38307"/>
                </a:cubicBezTo>
                <a:cubicBezTo>
                  <a:pt x="23761" y="38307"/>
                  <a:pt x="23591" y="38138"/>
                  <a:pt x="23591" y="37912"/>
                </a:cubicBezTo>
                <a:cubicBezTo>
                  <a:pt x="23591" y="37686"/>
                  <a:pt x="23761" y="37516"/>
                  <a:pt x="23987" y="37516"/>
                </a:cubicBezTo>
                <a:close/>
                <a:moveTo>
                  <a:pt x="23987" y="39476"/>
                </a:moveTo>
                <a:cubicBezTo>
                  <a:pt x="24194" y="39476"/>
                  <a:pt x="24382" y="39664"/>
                  <a:pt x="24382" y="39871"/>
                </a:cubicBezTo>
                <a:cubicBezTo>
                  <a:pt x="24382" y="40097"/>
                  <a:pt x="24194" y="40267"/>
                  <a:pt x="23987" y="40267"/>
                </a:cubicBezTo>
                <a:cubicBezTo>
                  <a:pt x="23761" y="40267"/>
                  <a:pt x="23591" y="40097"/>
                  <a:pt x="23591" y="39871"/>
                </a:cubicBezTo>
                <a:cubicBezTo>
                  <a:pt x="23591" y="39664"/>
                  <a:pt x="23761" y="39476"/>
                  <a:pt x="23987" y="39476"/>
                </a:cubicBezTo>
                <a:close/>
                <a:moveTo>
                  <a:pt x="23987" y="42208"/>
                </a:moveTo>
                <a:cubicBezTo>
                  <a:pt x="23780" y="42208"/>
                  <a:pt x="23610" y="42038"/>
                  <a:pt x="23610" y="41831"/>
                </a:cubicBezTo>
                <a:cubicBezTo>
                  <a:pt x="23610" y="41624"/>
                  <a:pt x="23780" y="41454"/>
                  <a:pt x="23987" y="41454"/>
                </a:cubicBezTo>
                <a:cubicBezTo>
                  <a:pt x="24194" y="41454"/>
                  <a:pt x="24364" y="41624"/>
                  <a:pt x="24364" y="41831"/>
                </a:cubicBezTo>
                <a:cubicBezTo>
                  <a:pt x="24364" y="42038"/>
                  <a:pt x="24194" y="42208"/>
                  <a:pt x="23987" y="42208"/>
                </a:cubicBezTo>
                <a:close/>
                <a:moveTo>
                  <a:pt x="23968" y="44186"/>
                </a:moveTo>
                <a:cubicBezTo>
                  <a:pt x="23761" y="44186"/>
                  <a:pt x="23591" y="44017"/>
                  <a:pt x="23591" y="43791"/>
                </a:cubicBezTo>
                <a:cubicBezTo>
                  <a:pt x="23591" y="43583"/>
                  <a:pt x="23761" y="43414"/>
                  <a:pt x="23968" y="43414"/>
                </a:cubicBezTo>
                <a:cubicBezTo>
                  <a:pt x="24194" y="43414"/>
                  <a:pt x="24364" y="43583"/>
                  <a:pt x="24364" y="43791"/>
                </a:cubicBezTo>
                <a:cubicBezTo>
                  <a:pt x="24364" y="44017"/>
                  <a:pt x="24194" y="44186"/>
                  <a:pt x="23968" y="44186"/>
                </a:cubicBezTo>
                <a:close/>
                <a:moveTo>
                  <a:pt x="23968" y="45336"/>
                </a:moveTo>
                <a:cubicBezTo>
                  <a:pt x="24213" y="45336"/>
                  <a:pt x="24382" y="45524"/>
                  <a:pt x="24382" y="45750"/>
                </a:cubicBezTo>
                <a:cubicBezTo>
                  <a:pt x="24382" y="45976"/>
                  <a:pt x="24213" y="46165"/>
                  <a:pt x="23968" y="46165"/>
                </a:cubicBezTo>
                <a:cubicBezTo>
                  <a:pt x="23742" y="46165"/>
                  <a:pt x="23572" y="45976"/>
                  <a:pt x="23572" y="45750"/>
                </a:cubicBezTo>
                <a:cubicBezTo>
                  <a:pt x="23572" y="45524"/>
                  <a:pt x="23742" y="45336"/>
                  <a:pt x="23968" y="45336"/>
                </a:cubicBezTo>
                <a:close/>
                <a:moveTo>
                  <a:pt x="23968" y="47295"/>
                </a:moveTo>
                <a:cubicBezTo>
                  <a:pt x="24213" y="47295"/>
                  <a:pt x="24382" y="47484"/>
                  <a:pt x="24382" y="47710"/>
                </a:cubicBezTo>
                <a:cubicBezTo>
                  <a:pt x="24382" y="47936"/>
                  <a:pt x="24213" y="48124"/>
                  <a:pt x="23968" y="48124"/>
                </a:cubicBezTo>
                <a:cubicBezTo>
                  <a:pt x="23742" y="48124"/>
                  <a:pt x="23572" y="47936"/>
                  <a:pt x="23572" y="47710"/>
                </a:cubicBezTo>
                <a:cubicBezTo>
                  <a:pt x="23572" y="47484"/>
                  <a:pt x="23742" y="47295"/>
                  <a:pt x="23968" y="47295"/>
                </a:cubicBezTo>
                <a:close/>
                <a:moveTo>
                  <a:pt x="23968" y="49274"/>
                </a:moveTo>
                <a:cubicBezTo>
                  <a:pt x="24213" y="49274"/>
                  <a:pt x="24382" y="49443"/>
                  <a:pt x="24382" y="49669"/>
                </a:cubicBezTo>
                <a:cubicBezTo>
                  <a:pt x="24382" y="49896"/>
                  <a:pt x="24213" y="50084"/>
                  <a:pt x="23968" y="50084"/>
                </a:cubicBezTo>
                <a:cubicBezTo>
                  <a:pt x="23742" y="50084"/>
                  <a:pt x="23572" y="49896"/>
                  <a:pt x="23572" y="49669"/>
                </a:cubicBezTo>
                <a:cubicBezTo>
                  <a:pt x="23572" y="49443"/>
                  <a:pt x="23742" y="49274"/>
                  <a:pt x="23968" y="49274"/>
                </a:cubicBezTo>
                <a:close/>
                <a:moveTo>
                  <a:pt x="23968" y="53174"/>
                </a:moveTo>
                <a:cubicBezTo>
                  <a:pt x="24213" y="53174"/>
                  <a:pt x="24382" y="53363"/>
                  <a:pt x="24382" y="53589"/>
                </a:cubicBezTo>
                <a:cubicBezTo>
                  <a:pt x="24382" y="53834"/>
                  <a:pt x="24213" y="54022"/>
                  <a:pt x="23968" y="54022"/>
                </a:cubicBezTo>
                <a:cubicBezTo>
                  <a:pt x="23742" y="54022"/>
                  <a:pt x="23572" y="53834"/>
                  <a:pt x="23572" y="53589"/>
                </a:cubicBezTo>
                <a:cubicBezTo>
                  <a:pt x="23572" y="53363"/>
                  <a:pt x="23742" y="53174"/>
                  <a:pt x="23968" y="53174"/>
                </a:cubicBezTo>
                <a:close/>
                <a:moveTo>
                  <a:pt x="23968" y="51233"/>
                </a:moveTo>
                <a:cubicBezTo>
                  <a:pt x="24213" y="51233"/>
                  <a:pt x="24382" y="51403"/>
                  <a:pt x="24382" y="51629"/>
                </a:cubicBezTo>
                <a:cubicBezTo>
                  <a:pt x="24382" y="51874"/>
                  <a:pt x="24213" y="52044"/>
                  <a:pt x="23968" y="52044"/>
                </a:cubicBezTo>
                <a:cubicBezTo>
                  <a:pt x="23742" y="52044"/>
                  <a:pt x="23572" y="51874"/>
                  <a:pt x="23572" y="51629"/>
                </a:cubicBezTo>
                <a:cubicBezTo>
                  <a:pt x="23572" y="51403"/>
                  <a:pt x="23742" y="51233"/>
                  <a:pt x="23968" y="51233"/>
                </a:cubicBezTo>
                <a:close/>
                <a:moveTo>
                  <a:pt x="23987" y="55134"/>
                </a:moveTo>
                <a:cubicBezTo>
                  <a:pt x="24213" y="55134"/>
                  <a:pt x="24420" y="55322"/>
                  <a:pt x="24420" y="55548"/>
                </a:cubicBezTo>
                <a:cubicBezTo>
                  <a:pt x="24420" y="55793"/>
                  <a:pt x="24213" y="55982"/>
                  <a:pt x="23987" y="55982"/>
                </a:cubicBezTo>
                <a:cubicBezTo>
                  <a:pt x="23742" y="55982"/>
                  <a:pt x="23553" y="55793"/>
                  <a:pt x="23553" y="55548"/>
                </a:cubicBezTo>
                <a:cubicBezTo>
                  <a:pt x="23553" y="55322"/>
                  <a:pt x="23742" y="55134"/>
                  <a:pt x="23987" y="55134"/>
                </a:cubicBezTo>
                <a:close/>
                <a:moveTo>
                  <a:pt x="24382" y="57282"/>
                </a:moveTo>
                <a:cubicBezTo>
                  <a:pt x="24194" y="57207"/>
                  <a:pt x="24024" y="57150"/>
                  <a:pt x="23836" y="57075"/>
                </a:cubicBezTo>
                <a:cubicBezTo>
                  <a:pt x="23893" y="57056"/>
                  <a:pt x="23930" y="57056"/>
                  <a:pt x="23987" y="57056"/>
                </a:cubicBezTo>
                <a:cubicBezTo>
                  <a:pt x="24156" y="57056"/>
                  <a:pt x="24288" y="57150"/>
                  <a:pt x="24382" y="57282"/>
                </a:cubicBezTo>
                <a:close/>
                <a:moveTo>
                  <a:pt x="25946" y="54003"/>
                </a:moveTo>
                <a:cubicBezTo>
                  <a:pt x="25720" y="54003"/>
                  <a:pt x="25532" y="53834"/>
                  <a:pt x="25532" y="53589"/>
                </a:cubicBezTo>
                <a:cubicBezTo>
                  <a:pt x="25532" y="53363"/>
                  <a:pt x="25701" y="53174"/>
                  <a:pt x="25946" y="53174"/>
                </a:cubicBezTo>
                <a:cubicBezTo>
                  <a:pt x="26173" y="53174"/>
                  <a:pt x="26361" y="53363"/>
                  <a:pt x="26361" y="53589"/>
                </a:cubicBezTo>
                <a:cubicBezTo>
                  <a:pt x="26361" y="53834"/>
                  <a:pt x="26173" y="54003"/>
                  <a:pt x="25946" y="54003"/>
                </a:cubicBezTo>
                <a:close/>
                <a:moveTo>
                  <a:pt x="25946" y="52044"/>
                </a:moveTo>
                <a:cubicBezTo>
                  <a:pt x="25720" y="52044"/>
                  <a:pt x="25532" y="51874"/>
                  <a:pt x="25532" y="51629"/>
                </a:cubicBezTo>
                <a:cubicBezTo>
                  <a:pt x="25532" y="51403"/>
                  <a:pt x="25701" y="51233"/>
                  <a:pt x="25946" y="51233"/>
                </a:cubicBezTo>
                <a:cubicBezTo>
                  <a:pt x="26173" y="51233"/>
                  <a:pt x="26361" y="51403"/>
                  <a:pt x="26361" y="51629"/>
                </a:cubicBezTo>
                <a:cubicBezTo>
                  <a:pt x="26361" y="51874"/>
                  <a:pt x="26173" y="52044"/>
                  <a:pt x="25946" y="52044"/>
                </a:cubicBezTo>
                <a:close/>
                <a:moveTo>
                  <a:pt x="25946" y="50084"/>
                </a:moveTo>
                <a:cubicBezTo>
                  <a:pt x="25720" y="50084"/>
                  <a:pt x="25532" y="49896"/>
                  <a:pt x="25532" y="49669"/>
                </a:cubicBezTo>
                <a:cubicBezTo>
                  <a:pt x="25532" y="49443"/>
                  <a:pt x="25701" y="49255"/>
                  <a:pt x="25946" y="49255"/>
                </a:cubicBezTo>
                <a:cubicBezTo>
                  <a:pt x="26173" y="49255"/>
                  <a:pt x="26361" y="49443"/>
                  <a:pt x="26361" y="49669"/>
                </a:cubicBezTo>
                <a:cubicBezTo>
                  <a:pt x="26361" y="49896"/>
                  <a:pt x="26173" y="50084"/>
                  <a:pt x="25946" y="50084"/>
                </a:cubicBezTo>
                <a:close/>
                <a:moveTo>
                  <a:pt x="25946" y="48124"/>
                </a:moveTo>
                <a:cubicBezTo>
                  <a:pt x="25720" y="48124"/>
                  <a:pt x="25532" y="47936"/>
                  <a:pt x="25532" y="47710"/>
                </a:cubicBezTo>
                <a:cubicBezTo>
                  <a:pt x="25532" y="47484"/>
                  <a:pt x="25701" y="47295"/>
                  <a:pt x="25946" y="47295"/>
                </a:cubicBezTo>
                <a:cubicBezTo>
                  <a:pt x="26173" y="47295"/>
                  <a:pt x="26361" y="47484"/>
                  <a:pt x="26361" y="47710"/>
                </a:cubicBezTo>
                <a:cubicBezTo>
                  <a:pt x="26361" y="47936"/>
                  <a:pt x="26173" y="48124"/>
                  <a:pt x="25946" y="48124"/>
                </a:cubicBezTo>
                <a:close/>
                <a:moveTo>
                  <a:pt x="25946" y="46165"/>
                </a:moveTo>
                <a:cubicBezTo>
                  <a:pt x="25720" y="46165"/>
                  <a:pt x="25532" y="45976"/>
                  <a:pt x="25532" y="45750"/>
                </a:cubicBezTo>
                <a:cubicBezTo>
                  <a:pt x="25532" y="45524"/>
                  <a:pt x="25701" y="45336"/>
                  <a:pt x="25946" y="45336"/>
                </a:cubicBezTo>
                <a:cubicBezTo>
                  <a:pt x="26173" y="45336"/>
                  <a:pt x="26361" y="45524"/>
                  <a:pt x="26361" y="45750"/>
                </a:cubicBezTo>
                <a:cubicBezTo>
                  <a:pt x="26361" y="45976"/>
                  <a:pt x="26173" y="46165"/>
                  <a:pt x="25946" y="46165"/>
                </a:cubicBezTo>
                <a:close/>
                <a:moveTo>
                  <a:pt x="25946" y="39476"/>
                </a:moveTo>
                <a:cubicBezTo>
                  <a:pt x="26154" y="39476"/>
                  <a:pt x="26342" y="39664"/>
                  <a:pt x="26342" y="39871"/>
                </a:cubicBezTo>
                <a:cubicBezTo>
                  <a:pt x="26342" y="40097"/>
                  <a:pt x="26154" y="40267"/>
                  <a:pt x="25946" y="40267"/>
                </a:cubicBezTo>
                <a:cubicBezTo>
                  <a:pt x="25720" y="40267"/>
                  <a:pt x="25551" y="40097"/>
                  <a:pt x="25551" y="39871"/>
                </a:cubicBezTo>
                <a:cubicBezTo>
                  <a:pt x="25551" y="39664"/>
                  <a:pt x="25720" y="39476"/>
                  <a:pt x="25946" y="39476"/>
                </a:cubicBezTo>
                <a:close/>
                <a:moveTo>
                  <a:pt x="25946" y="42208"/>
                </a:moveTo>
                <a:cubicBezTo>
                  <a:pt x="25739" y="42208"/>
                  <a:pt x="25570" y="42038"/>
                  <a:pt x="25570" y="41831"/>
                </a:cubicBezTo>
                <a:cubicBezTo>
                  <a:pt x="25570" y="41624"/>
                  <a:pt x="25739" y="41454"/>
                  <a:pt x="25946" y="41454"/>
                </a:cubicBezTo>
                <a:cubicBezTo>
                  <a:pt x="26154" y="41454"/>
                  <a:pt x="26323" y="41624"/>
                  <a:pt x="26323" y="41831"/>
                </a:cubicBezTo>
                <a:cubicBezTo>
                  <a:pt x="26323" y="42038"/>
                  <a:pt x="26154" y="42208"/>
                  <a:pt x="25946" y="42208"/>
                </a:cubicBezTo>
                <a:close/>
                <a:moveTo>
                  <a:pt x="25946" y="44186"/>
                </a:moveTo>
                <a:cubicBezTo>
                  <a:pt x="25720" y="44186"/>
                  <a:pt x="25551" y="43998"/>
                  <a:pt x="25551" y="43791"/>
                </a:cubicBezTo>
                <a:cubicBezTo>
                  <a:pt x="25551" y="43583"/>
                  <a:pt x="25720" y="43414"/>
                  <a:pt x="25946" y="43414"/>
                </a:cubicBezTo>
                <a:cubicBezTo>
                  <a:pt x="26154" y="43414"/>
                  <a:pt x="26323" y="43583"/>
                  <a:pt x="26323" y="43791"/>
                </a:cubicBezTo>
                <a:cubicBezTo>
                  <a:pt x="26323" y="43998"/>
                  <a:pt x="26154" y="44186"/>
                  <a:pt x="25946" y="44186"/>
                </a:cubicBezTo>
                <a:close/>
                <a:moveTo>
                  <a:pt x="25946" y="36348"/>
                </a:moveTo>
                <a:cubicBezTo>
                  <a:pt x="25720" y="36348"/>
                  <a:pt x="25551" y="36178"/>
                  <a:pt x="25551" y="35952"/>
                </a:cubicBezTo>
                <a:cubicBezTo>
                  <a:pt x="25551" y="35726"/>
                  <a:pt x="25720" y="35556"/>
                  <a:pt x="25946" y="35556"/>
                </a:cubicBezTo>
                <a:cubicBezTo>
                  <a:pt x="26154" y="35556"/>
                  <a:pt x="26342" y="35726"/>
                  <a:pt x="26342" y="35952"/>
                </a:cubicBezTo>
                <a:cubicBezTo>
                  <a:pt x="26342" y="36178"/>
                  <a:pt x="26154" y="36348"/>
                  <a:pt x="25946" y="36348"/>
                </a:cubicBezTo>
                <a:close/>
                <a:moveTo>
                  <a:pt x="25946" y="38307"/>
                </a:moveTo>
                <a:cubicBezTo>
                  <a:pt x="25720" y="38307"/>
                  <a:pt x="25532" y="38138"/>
                  <a:pt x="25532" y="37912"/>
                </a:cubicBezTo>
                <a:cubicBezTo>
                  <a:pt x="25532" y="37686"/>
                  <a:pt x="25720" y="37516"/>
                  <a:pt x="25946" y="37516"/>
                </a:cubicBezTo>
                <a:cubicBezTo>
                  <a:pt x="26173" y="37516"/>
                  <a:pt x="26342" y="37686"/>
                  <a:pt x="26342" y="37912"/>
                </a:cubicBezTo>
                <a:cubicBezTo>
                  <a:pt x="26342" y="38138"/>
                  <a:pt x="26173" y="38307"/>
                  <a:pt x="25946" y="38307"/>
                </a:cubicBezTo>
                <a:close/>
                <a:moveTo>
                  <a:pt x="25946" y="55134"/>
                </a:moveTo>
                <a:cubicBezTo>
                  <a:pt x="26173" y="55134"/>
                  <a:pt x="26380" y="55322"/>
                  <a:pt x="26380" y="55548"/>
                </a:cubicBezTo>
                <a:cubicBezTo>
                  <a:pt x="26380" y="55793"/>
                  <a:pt x="26173" y="55982"/>
                  <a:pt x="25946" y="55982"/>
                </a:cubicBezTo>
                <a:cubicBezTo>
                  <a:pt x="25701" y="55982"/>
                  <a:pt x="25513" y="55793"/>
                  <a:pt x="25513" y="55548"/>
                </a:cubicBezTo>
                <a:cubicBezTo>
                  <a:pt x="25513" y="55322"/>
                  <a:pt x="25701" y="55134"/>
                  <a:pt x="25946" y="55134"/>
                </a:cubicBezTo>
                <a:close/>
                <a:moveTo>
                  <a:pt x="25946" y="57075"/>
                </a:moveTo>
                <a:cubicBezTo>
                  <a:pt x="26173" y="57075"/>
                  <a:pt x="26380" y="57263"/>
                  <a:pt x="26380" y="57508"/>
                </a:cubicBezTo>
                <a:cubicBezTo>
                  <a:pt x="26380" y="57696"/>
                  <a:pt x="26267" y="57847"/>
                  <a:pt x="26097" y="57923"/>
                </a:cubicBezTo>
                <a:cubicBezTo>
                  <a:pt x="25928" y="57866"/>
                  <a:pt x="25758" y="57809"/>
                  <a:pt x="25588" y="57753"/>
                </a:cubicBezTo>
                <a:cubicBezTo>
                  <a:pt x="25532" y="57678"/>
                  <a:pt x="25513" y="57602"/>
                  <a:pt x="25513" y="57508"/>
                </a:cubicBezTo>
                <a:cubicBezTo>
                  <a:pt x="25513" y="57263"/>
                  <a:pt x="25701" y="57075"/>
                  <a:pt x="25946" y="57075"/>
                </a:cubicBezTo>
                <a:close/>
                <a:moveTo>
                  <a:pt x="27906" y="54003"/>
                </a:moveTo>
                <a:cubicBezTo>
                  <a:pt x="27661" y="54003"/>
                  <a:pt x="27492" y="53834"/>
                  <a:pt x="27492" y="53589"/>
                </a:cubicBezTo>
                <a:cubicBezTo>
                  <a:pt x="27492" y="53363"/>
                  <a:pt x="27661" y="53174"/>
                  <a:pt x="27906" y="53174"/>
                </a:cubicBezTo>
                <a:cubicBezTo>
                  <a:pt x="28132" y="53174"/>
                  <a:pt x="28302" y="53363"/>
                  <a:pt x="28302" y="53589"/>
                </a:cubicBezTo>
                <a:cubicBezTo>
                  <a:pt x="28302" y="53834"/>
                  <a:pt x="28132" y="54003"/>
                  <a:pt x="27906" y="54003"/>
                </a:cubicBezTo>
                <a:close/>
                <a:moveTo>
                  <a:pt x="27906" y="52044"/>
                </a:moveTo>
                <a:cubicBezTo>
                  <a:pt x="27661" y="52044"/>
                  <a:pt x="27492" y="51874"/>
                  <a:pt x="27492" y="51629"/>
                </a:cubicBezTo>
                <a:cubicBezTo>
                  <a:pt x="27492" y="51403"/>
                  <a:pt x="27661" y="51233"/>
                  <a:pt x="27906" y="51233"/>
                </a:cubicBezTo>
                <a:cubicBezTo>
                  <a:pt x="28132" y="51233"/>
                  <a:pt x="28302" y="51403"/>
                  <a:pt x="28302" y="51629"/>
                </a:cubicBezTo>
                <a:cubicBezTo>
                  <a:pt x="28302" y="51874"/>
                  <a:pt x="28132" y="52044"/>
                  <a:pt x="27906" y="52044"/>
                </a:cubicBezTo>
                <a:close/>
                <a:moveTo>
                  <a:pt x="27906" y="50084"/>
                </a:moveTo>
                <a:cubicBezTo>
                  <a:pt x="27661" y="50084"/>
                  <a:pt x="27492" y="49896"/>
                  <a:pt x="27492" y="49669"/>
                </a:cubicBezTo>
                <a:cubicBezTo>
                  <a:pt x="27492" y="49443"/>
                  <a:pt x="27661" y="49255"/>
                  <a:pt x="27906" y="49255"/>
                </a:cubicBezTo>
                <a:cubicBezTo>
                  <a:pt x="28132" y="49255"/>
                  <a:pt x="28302" y="49443"/>
                  <a:pt x="28302" y="49669"/>
                </a:cubicBezTo>
                <a:cubicBezTo>
                  <a:pt x="28302" y="49896"/>
                  <a:pt x="28132" y="50084"/>
                  <a:pt x="27906" y="50084"/>
                </a:cubicBezTo>
                <a:close/>
                <a:moveTo>
                  <a:pt x="27906" y="48124"/>
                </a:moveTo>
                <a:cubicBezTo>
                  <a:pt x="27661" y="48124"/>
                  <a:pt x="27492" y="47936"/>
                  <a:pt x="27492" y="47710"/>
                </a:cubicBezTo>
                <a:cubicBezTo>
                  <a:pt x="27492" y="47484"/>
                  <a:pt x="27661" y="47295"/>
                  <a:pt x="27906" y="47295"/>
                </a:cubicBezTo>
                <a:cubicBezTo>
                  <a:pt x="28132" y="47295"/>
                  <a:pt x="28302" y="47484"/>
                  <a:pt x="28302" y="47710"/>
                </a:cubicBezTo>
                <a:cubicBezTo>
                  <a:pt x="28302" y="47936"/>
                  <a:pt x="28132" y="48124"/>
                  <a:pt x="27906" y="48124"/>
                </a:cubicBezTo>
                <a:close/>
                <a:moveTo>
                  <a:pt x="27906" y="46165"/>
                </a:moveTo>
                <a:cubicBezTo>
                  <a:pt x="27661" y="46165"/>
                  <a:pt x="27492" y="45976"/>
                  <a:pt x="27492" y="45750"/>
                </a:cubicBezTo>
                <a:cubicBezTo>
                  <a:pt x="27492" y="45524"/>
                  <a:pt x="27661" y="45336"/>
                  <a:pt x="27906" y="45336"/>
                </a:cubicBezTo>
                <a:cubicBezTo>
                  <a:pt x="28132" y="45336"/>
                  <a:pt x="28302" y="45524"/>
                  <a:pt x="28302" y="45750"/>
                </a:cubicBezTo>
                <a:cubicBezTo>
                  <a:pt x="28302" y="45976"/>
                  <a:pt x="28132" y="46165"/>
                  <a:pt x="27906" y="46165"/>
                </a:cubicBezTo>
                <a:close/>
                <a:moveTo>
                  <a:pt x="27906" y="44186"/>
                </a:moveTo>
                <a:cubicBezTo>
                  <a:pt x="27680" y="44186"/>
                  <a:pt x="27510" y="43998"/>
                  <a:pt x="27510" y="43791"/>
                </a:cubicBezTo>
                <a:cubicBezTo>
                  <a:pt x="27510" y="43583"/>
                  <a:pt x="27680" y="43414"/>
                  <a:pt x="27906" y="43414"/>
                </a:cubicBezTo>
                <a:cubicBezTo>
                  <a:pt x="28113" y="43414"/>
                  <a:pt x="28283" y="43583"/>
                  <a:pt x="28283" y="43791"/>
                </a:cubicBezTo>
                <a:cubicBezTo>
                  <a:pt x="28283" y="43998"/>
                  <a:pt x="28113" y="44186"/>
                  <a:pt x="27906" y="44186"/>
                </a:cubicBezTo>
                <a:close/>
                <a:moveTo>
                  <a:pt x="27906" y="40267"/>
                </a:moveTo>
                <a:cubicBezTo>
                  <a:pt x="27699" y="40267"/>
                  <a:pt x="27529" y="40079"/>
                  <a:pt x="27529" y="39871"/>
                </a:cubicBezTo>
                <a:cubicBezTo>
                  <a:pt x="27529" y="39664"/>
                  <a:pt x="27699" y="39494"/>
                  <a:pt x="27906" y="39494"/>
                </a:cubicBezTo>
                <a:cubicBezTo>
                  <a:pt x="28113" y="39494"/>
                  <a:pt x="28283" y="39664"/>
                  <a:pt x="28283" y="39871"/>
                </a:cubicBezTo>
                <a:cubicBezTo>
                  <a:pt x="28283" y="40079"/>
                  <a:pt x="28113" y="40267"/>
                  <a:pt x="27906" y="40267"/>
                </a:cubicBezTo>
                <a:close/>
                <a:moveTo>
                  <a:pt x="27906" y="42208"/>
                </a:moveTo>
                <a:cubicBezTo>
                  <a:pt x="27699" y="42208"/>
                  <a:pt x="27529" y="42038"/>
                  <a:pt x="27529" y="41831"/>
                </a:cubicBezTo>
                <a:cubicBezTo>
                  <a:pt x="27529" y="41624"/>
                  <a:pt x="27699" y="41454"/>
                  <a:pt x="27906" y="41454"/>
                </a:cubicBezTo>
                <a:cubicBezTo>
                  <a:pt x="28113" y="41454"/>
                  <a:pt x="28283" y="41624"/>
                  <a:pt x="28283" y="41831"/>
                </a:cubicBezTo>
                <a:cubicBezTo>
                  <a:pt x="28283" y="42038"/>
                  <a:pt x="28113" y="42208"/>
                  <a:pt x="27906" y="42208"/>
                </a:cubicBezTo>
                <a:close/>
                <a:moveTo>
                  <a:pt x="27906" y="36348"/>
                </a:moveTo>
                <a:cubicBezTo>
                  <a:pt x="27680" y="36348"/>
                  <a:pt x="27492" y="36178"/>
                  <a:pt x="27492" y="35952"/>
                </a:cubicBezTo>
                <a:cubicBezTo>
                  <a:pt x="27492" y="35726"/>
                  <a:pt x="27680" y="35556"/>
                  <a:pt x="27906" y="35556"/>
                </a:cubicBezTo>
                <a:cubicBezTo>
                  <a:pt x="28113" y="35556"/>
                  <a:pt x="28302" y="35726"/>
                  <a:pt x="28302" y="35952"/>
                </a:cubicBezTo>
                <a:cubicBezTo>
                  <a:pt x="28302" y="36178"/>
                  <a:pt x="28113" y="36348"/>
                  <a:pt x="27906" y="36348"/>
                </a:cubicBezTo>
                <a:close/>
                <a:moveTo>
                  <a:pt x="27906" y="38307"/>
                </a:moveTo>
                <a:cubicBezTo>
                  <a:pt x="27680" y="38307"/>
                  <a:pt x="27492" y="38138"/>
                  <a:pt x="27492" y="37912"/>
                </a:cubicBezTo>
                <a:cubicBezTo>
                  <a:pt x="27492" y="37686"/>
                  <a:pt x="27680" y="37516"/>
                  <a:pt x="27906" y="37516"/>
                </a:cubicBezTo>
                <a:cubicBezTo>
                  <a:pt x="28113" y="37516"/>
                  <a:pt x="28302" y="37686"/>
                  <a:pt x="28302" y="37912"/>
                </a:cubicBezTo>
                <a:cubicBezTo>
                  <a:pt x="28302" y="38138"/>
                  <a:pt x="28113" y="38307"/>
                  <a:pt x="27906" y="38307"/>
                </a:cubicBezTo>
                <a:close/>
                <a:moveTo>
                  <a:pt x="27906" y="55134"/>
                </a:moveTo>
                <a:cubicBezTo>
                  <a:pt x="28132" y="55134"/>
                  <a:pt x="28339" y="55322"/>
                  <a:pt x="28339" y="55548"/>
                </a:cubicBezTo>
                <a:cubicBezTo>
                  <a:pt x="28339" y="55793"/>
                  <a:pt x="28132" y="55982"/>
                  <a:pt x="27906" y="55982"/>
                </a:cubicBezTo>
                <a:cubicBezTo>
                  <a:pt x="27661" y="55982"/>
                  <a:pt x="27473" y="55793"/>
                  <a:pt x="27473" y="55548"/>
                </a:cubicBezTo>
                <a:cubicBezTo>
                  <a:pt x="27473" y="55322"/>
                  <a:pt x="27661" y="55134"/>
                  <a:pt x="27906" y="55134"/>
                </a:cubicBezTo>
                <a:close/>
                <a:moveTo>
                  <a:pt x="27906" y="57093"/>
                </a:moveTo>
                <a:cubicBezTo>
                  <a:pt x="28132" y="57093"/>
                  <a:pt x="28339" y="57282"/>
                  <a:pt x="28339" y="57527"/>
                </a:cubicBezTo>
                <a:cubicBezTo>
                  <a:pt x="28339" y="57753"/>
                  <a:pt x="28132" y="57941"/>
                  <a:pt x="27906" y="57941"/>
                </a:cubicBezTo>
                <a:cubicBezTo>
                  <a:pt x="27661" y="57941"/>
                  <a:pt x="27473" y="57753"/>
                  <a:pt x="27473" y="57527"/>
                </a:cubicBezTo>
                <a:cubicBezTo>
                  <a:pt x="27473" y="57282"/>
                  <a:pt x="27661" y="57093"/>
                  <a:pt x="27906" y="57093"/>
                </a:cubicBezTo>
                <a:close/>
                <a:moveTo>
                  <a:pt x="29866" y="57093"/>
                </a:moveTo>
                <a:cubicBezTo>
                  <a:pt x="30092" y="57093"/>
                  <a:pt x="30280" y="57282"/>
                  <a:pt x="30280" y="57527"/>
                </a:cubicBezTo>
                <a:cubicBezTo>
                  <a:pt x="30280" y="57753"/>
                  <a:pt x="30092" y="57941"/>
                  <a:pt x="29866" y="57941"/>
                </a:cubicBezTo>
                <a:cubicBezTo>
                  <a:pt x="29621" y="57941"/>
                  <a:pt x="29432" y="57753"/>
                  <a:pt x="29432" y="57527"/>
                </a:cubicBezTo>
                <a:cubicBezTo>
                  <a:pt x="29432" y="57282"/>
                  <a:pt x="29621" y="57093"/>
                  <a:pt x="29866" y="57093"/>
                </a:cubicBezTo>
                <a:close/>
                <a:moveTo>
                  <a:pt x="31825" y="59034"/>
                </a:moveTo>
                <a:cubicBezTo>
                  <a:pt x="32070" y="59034"/>
                  <a:pt x="32259" y="59223"/>
                  <a:pt x="32259" y="59468"/>
                </a:cubicBezTo>
                <a:lnTo>
                  <a:pt x="32259" y="59486"/>
                </a:lnTo>
                <a:cubicBezTo>
                  <a:pt x="31976" y="59430"/>
                  <a:pt x="31693" y="59373"/>
                  <a:pt x="31411" y="59317"/>
                </a:cubicBezTo>
                <a:cubicBezTo>
                  <a:pt x="31467" y="59147"/>
                  <a:pt x="31618" y="59034"/>
                  <a:pt x="31825" y="59034"/>
                </a:cubicBezTo>
                <a:close/>
                <a:moveTo>
                  <a:pt x="33785" y="57075"/>
                </a:moveTo>
                <a:cubicBezTo>
                  <a:pt x="34030" y="57075"/>
                  <a:pt x="34237" y="57263"/>
                  <a:pt x="34237" y="57508"/>
                </a:cubicBezTo>
                <a:cubicBezTo>
                  <a:pt x="34237" y="57753"/>
                  <a:pt x="34030" y="57960"/>
                  <a:pt x="33785" y="57960"/>
                </a:cubicBezTo>
                <a:cubicBezTo>
                  <a:pt x="33521" y="57960"/>
                  <a:pt x="33333" y="57753"/>
                  <a:pt x="33333" y="57508"/>
                </a:cubicBezTo>
                <a:cubicBezTo>
                  <a:pt x="33333" y="57263"/>
                  <a:pt x="33540" y="57075"/>
                  <a:pt x="33785" y="57075"/>
                </a:cubicBezTo>
                <a:close/>
                <a:moveTo>
                  <a:pt x="33785" y="59034"/>
                </a:moveTo>
                <a:cubicBezTo>
                  <a:pt x="34030" y="59034"/>
                  <a:pt x="34218" y="59223"/>
                  <a:pt x="34218" y="59468"/>
                </a:cubicBezTo>
                <a:cubicBezTo>
                  <a:pt x="34218" y="59581"/>
                  <a:pt x="34181" y="59675"/>
                  <a:pt x="34124" y="59750"/>
                </a:cubicBezTo>
                <a:cubicBezTo>
                  <a:pt x="33879" y="59713"/>
                  <a:pt x="33615" y="59675"/>
                  <a:pt x="33370" y="59656"/>
                </a:cubicBezTo>
                <a:cubicBezTo>
                  <a:pt x="33352" y="59600"/>
                  <a:pt x="33333" y="59543"/>
                  <a:pt x="33333" y="59468"/>
                </a:cubicBezTo>
                <a:cubicBezTo>
                  <a:pt x="33333" y="59223"/>
                  <a:pt x="33540" y="59034"/>
                  <a:pt x="33785" y="59034"/>
                </a:cubicBezTo>
                <a:close/>
                <a:moveTo>
                  <a:pt x="35745" y="55115"/>
                </a:moveTo>
                <a:cubicBezTo>
                  <a:pt x="35990" y="55115"/>
                  <a:pt x="36178" y="55322"/>
                  <a:pt x="36178" y="55567"/>
                </a:cubicBezTo>
                <a:cubicBezTo>
                  <a:pt x="36178" y="55793"/>
                  <a:pt x="35990" y="56001"/>
                  <a:pt x="35745" y="56001"/>
                </a:cubicBezTo>
                <a:cubicBezTo>
                  <a:pt x="35500" y="56001"/>
                  <a:pt x="35292" y="55812"/>
                  <a:pt x="35292" y="55567"/>
                </a:cubicBezTo>
                <a:cubicBezTo>
                  <a:pt x="35292" y="55322"/>
                  <a:pt x="35500" y="55115"/>
                  <a:pt x="35745" y="55115"/>
                </a:cubicBezTo>
                <a:close/>
                <a:moveTo>
                  <a:pt x="35745" y="57075"/>
                </a:moveTo>
                <a:cubicBezTo>
                  <a:pt x="35990" y="57075"/>
                  <a:pt x="36178" y="57282"/>
                  <a:pt x="36178" y="57527"/>
                </a:cubicBezTo>
                <a:cubicBezTo>
                  <a:pt x="36178" y="57753"/>
                  <a:pt x="35990" y="57960"/>
                  <a:pt x="35745" y="57960"/>
                </a:cubicBezTo>
                <a:cubicBezTo>
                  <a:pt x="35500" y="57960"/>
                  <a:pt x="35292" y="57753"/>
                  <a:pt x="35292" y="57527"/>
                </a:cubicBezTo>
                <a:cubicBezTo>
                  <a:pt x="35292" y="57282"/>
                  <a:pt x="35500" y="57075"/>
                  <a:pt x="35745" y="57075"/>
                </a:cubicBezTo>
                <a:close/>
                <a:moveTo>
                  <a:pt x="35745" y="59034"/>
                </a:moveTo>
                <a:cubicBezTo>
                  <a:pt x="35990" y="59034"/>
                  <a:pt x="36178" y="59223"/>
                  <a:pt x="36178" y="59468"/>
                </a:cubicBezTo>
                <a:cubicBezTo>
                  <a:pt x="36178" y="59694"/>
                  <a:pt x="36008" y="59882"/>
                  <a:pt x="35801" y="59901"/>
                </a:cubicBezTo>
                <a:cubicBezTo>
                  <a:pt x="35745" y="59901"/>
                  <a:pt x="35669" y="59901"/>
                  <a:pt x="35594" y="59882"/>
                </a:cubicBezTo>
                <a:cubicBezTo>
                  <a:pt x="35424" y="59826"/>
                  <a:pt x="35292" y="59675"/>
                  <a:pt x="35292" y="59468"/>
                </a:cubicBezTo>
                <a:cubicBezTo>
                  <a:pt x="35292" y="59223"/>
                  <a:pt x="35500" y="59034"/>
                  <a:pt x="35745" y="59034"/>
                </a:cubicBezTo>
                <a:close/>
                <a:moveTo>
                  <a:pt x="39664" y="54060"/>
                </a:moveTo>
                <a:cubicBezTo>
                  <a:pt x="39400" y="54060"/>
                  <a:pt x="39193" y="53853"/>
                  <a:pt x="39193" y="53589"/>
                </a:cubicBezTo>
                <a:cubicBezTo>
                  <a:pt x="39193" y="53344"/>
                  <a:pt x="39400" y="53137"/>
                  <a:pt x="39664" y="53137"/>
                </a:cubicBezTo>
                <a:cubicBezTo>
                  <a:pt x="39909" y="53137"/>
                  <a:pt x="40135" y="53344"/>
                  <a:pt x="40135" y="53589"/>
                </a:cubicBezTo>
                <a:cubicBezTo>
                  <a:pt x="40135" y="53853"/>
                  <a:pt x="39909" y="54060"/>
                  <a:pt x="39664" y="54060"/>
                </a:cubicBezTo>
                <a:close/>
                <a:moveTo>
                  <a:pt x="39664" y="56019"/>
                </a:moveTo>
                <a:cubicBezTo>
                  <a:pt x="39400" y="56019"/>
                  <a:pt x="39193" y="55812"/>
                  <a:pt x="39193" y="55567"/>
                </a:cubicBezTo>
                <a:cubicBezTo>
                  <a:pt x="39193" y="55303"/>
                  <a:pt x="39400" y="55096"/>
                  <a:pt x="39664" y="55096"/>
                </a:cubicBezTo>
                <a:cubicBezTo>
                  <a:pt x="39909" y="55096"/>
                  <a:pt x="40135" y="55303"/>
                  <a:pt x="40135" y="55567"/>
                </a:cubicBezTo>
                <a:cubicBezTo>
                  <a:pt x="40135" y="55812"/>
                  <a:pt x="39909" y="56019"/>
                  <a:pt x="39664" y="56019"/>
                </a:cubicBezTo>
                <a:close/>
                <a:moveTo>
                  <a:pt x="39664" y="57037"/>
                </a:moveTo>
                <a:cubicBezTo>
                  <a:pt x="39928" y="57037"/>
                  <a:pt x="40135" y="57244"/>
                  <a:pt x="40135" y="57508"/>
                </a:cubicBezTo>
                <a:cubicBezTo>
                  <a:pt x="40135" y="57791"/>
                  <a:pt x="39928" y="57998"/>
                  <a:pt x="39664" y="57998"/>
                </a:cubicBezTo>
                <a:cubicBezTo>
                  <a:pt x="39381" y="57998"/>
                  <a:pt x="39174" y="57791"/>
                  <a:pt x="39174" y="57508"/>
                </a:cubicBezTo>
                <a:cubicBezTo>
                  <a:pt x="39174" y="57244"/>
                  <a:pt x="39381" y="57037"/>
                  <a:pt x="39664" y="57037"/>
                </a:cubicBezTo>
                <a:close/>
                <a:moveTo>
                  <a:pt x="39664" y="58997"/>
                </a:moveTo>
                <a:cubicBezTo>
                  <a:pt x="39928" y="58997"/>
                  <a:pt x="40135" y="59223"/>
                  <a:pt x="40135" y="59486"/>
                </a:cubicBezTo>
                <a:cubicBezTo>
                  <a:pt x="40135" y="59750"/>
                  <a:pt x="39928" y="59958"/>
                  <a:pt x="39664" y="59958"/>
                </a:cubicBezTo>
                <a:cubicBezTo>
                  <a:pt x="39381" y="59958"/>
                  <a:pt x="39174" y="59750"/>
                  <a:pt x="39174" y="59486"/>
                </a:cubicBezTo>
                <a:cubicBezTo>
                  <a:pt x="39174" y="59223"/>
                  <a:pt x="39381" y="58997"/>
                  <a:pt x="39664" y="58997"/>
                </a:cubicBezTo>
                <a:close/>
                <a:moveTo>
                  <a:pt x="47503" y="58959"/>
                </a:moveTo>
                <a:cubicBezTo>
                  <a:pt x="47578" y="58959"/>
                  <a:pt x="47653" y="58978"/>
                  <a:pt x="47710" y="58997"/>
                </a:cubicBezTo>
                <a:cubicBezTo>
                  <a:pt x="47503" y="59053"/>
                  <a:pt x="47314" y="59091"/>
                  <a:pt x="47107" y="59147"/>
                </a:cubicBezTo>
                <a:cubicBezTo>
                  <a:pt x="47201" y="59034"/>
                  <a:pt x="47333" y="58959"/>
                  <a:pt x="47503" y="58959"/>
                </a:cubicBezTo>
                <a:close/>
                <a:moveTo>
                  <a:pt x="53381" y="57037"/>
                </a:moveTo>
                <a:cubicBezTo>
                  <a:pt x="53476" y="57037"/>
                  <a:pt x="53551" y="57075"/>
                  <a:pt x="53626" y="57131"/>
                </a:cubicBezTo>
                <a:cubicBezTo>
                  <a:pt x="53400" y="57225"/>
                  <a:pt x="53174" y="57301"/>
                  <a:pt x="52929" y="57395"/>
                </a:cubicBezTo>
                <a:cubicBezTo>
                  <a:pt x="52986" y="57188"/>
                  <a:pt x="53155" y="57037"/>
                  <a:pt x="53381" y="57037"/>
                </a:cubicBezTo>
                <a:close/>
                <a:moveTo>
                  <a:pt x="63180" y="51196"/>
                </a:moveTo>
                <a:cubicBezTo>
                  <a:pt x="63293" y="51196"/>
                  <a:pt x="63387" y="51252"/>
                  <a:pt x="63462" y="51309"/>
                </a:cubicBezTo>
                <a:cubicBezTo>
                  <a:pt x="63236" y="51478"/>
                  <a:pt x="63010" y="51648"/>
                  <a:pt x="62784" y="51836"/>
                </a:cubicBezTo>
                <a:cubicBezTo>
                  <a:pt x="62765" y="51780"/>
                  <a:pt x="62746" y="51704"/>
                  <a:pt x="62746" y="51648"/>
                </a:cubicBezTo>
                <a:cubicBezTo>
                  <a:pt x="62746" y="51403"/>
                  <a:pt x="62935" y="51196"/>
                  <a:pt x="63180" y="51196"/>
                </a:cubicBezTo>
                <a:close/>
                <a:moveTo>
                  <a:pt x="65139" y="49217"/>
                </a:moveTo>
                <a:cubicBezTo>
                  <a:pt x="65328" y="49217"/>
                  <a:pt x="65478" y="49330"/>
                  <a:pt x="65554" y="49481"/>
                </a:cubicBezTo>
                <a:cubicBezTo>
                  <a:pt x="65347" y="49688"/>
                  <a:pt x="65139" y="49877"/>
                  <a:pt x="64913" y="50065"/>
                </a:cubicBezTo>
                <a:cubicBezTo>
                  <a:pt x="64781" y="49990"/>
                  <a:pt x="64687" y="49839"/>
                  <a:pt x="64687" y="49688"/>
                </a:cubicBezTo>
                <a:cubicBezTo>
                  <a:pt x="64687" y="49425"/>
                  <a:pt x="64894" y="49217"/>
                  <a:pt x="65139" y="49217"/>
                </a:cubicBezTo>
                <a:close/>
                <a:moveTo>
                  <a:pt x="71414" y="39871"/>
                </a:moveTo>
                <a:cubicBezTo>
                  <a:pt x="71414" y="40097"/>
                  <a:pt x="71244" y="40267"/>
                  <a:pt x="71018" y="40267"/>
                </a:cubicBezTo>
                <a:cubicBezTo>
                  <a:pt x="70811" y="40267"/>
                  <a:pt x="70641" y="40097"/>
                  <a:pt x="70641" y="39871"/>
                </a:cubicBezTo>
                <a:cubicBezTo>
                  <a:pt x="70641" y="39664"/>
                  <a:pt x="70811" y="39494"/>
                  <a:pt x="71018" y="39494"/>
                </a:cubicBezTo>
                <a:cubicBezTo>
                  <a:pt x="71244" y="39494"/>
                  <a:pt x="71414" y="39664"/>
                  <a:pt x="71414" y="39871"/>
                </a:cubicBezTo>
                <a:close/>
                <a:moveTo>
                  <a:pt x="71018" y="38307"/>
                </a:moveTo>
                <a:cubicBezTo>
                  <a:pt x="70811" y="38307"/>
                  <a:pt x="70641" y="38138"/>
                  <a:pt x="70641" y="37912"/>
                </a:cubicBezTo>
                <a:cubicBezTo>
                  <a:pt x="70641" y="37704"/>
                  <a:pt x="70811" y="37516"/>
                  <a:pt x="71018" y="37516"/>
                </a:cubicBezTo>
                <a:cubicBezTo>
                  <a:pt x="71244" y="37516"/>
                  <a:pt x="71414" y="37704"/>
                  <a:pt x="71414" y="37912"/>
                </a:cubicBezTo>
                <a:cubicBezTo>
                  <a:pt x="71414" y="38138"/>
                  <a:pt x="71244" y="38307"/>
                  <a:pt x="71018" y="38307"/>
                </a:cubicBezTo>
                <a:close/>
                <a:moveTo>
                  <a:pt x="70641" y="33992"/>
                </a:moveTo>
                <a:cubicBezTo>
                  <a:pt x="70641" y="33785"/>
                  <a:pt x="70811" y="33616"/>
                  <a:pt x="71018" y="33616"/>
                </a:cubicBezTo>
                <a:cubicBezTo>
                  <a:pt x="71244" y="33616"/>
                  <a:pt x="71414" y="33785"/>
                  <a:pt x="71414" y="33992"/>
                </a:cubicBezTo>
                <a:cubicBezTo>
                  <a:pt x="71414" y="34218"/>
                  <a:pt x="71244" y="34388"/>
                  <a:pt x="71018" y="34388"/>
                </a:cubicBezTo>
                <a:cubicBezTo>
                  <a:pt x="70811" y="34388"/>
                  <a:pt x="70641" y="34218"/>
                  <a:pt x="70641" y="33992"/>
                </a:cubicBezTo>
                <a:close/>
                <a:moveTo>
                  <a:pt x="71018" y="36348"/>
                </a:moveTo>
                <a:cubicBezTo>
                  <a:pt x="70811" y="36348"/>
                  <a:pt x="70641" y="36178"/>
                  <a:pt x="70641" y="35952"/>
                </a:cubicBezTo>
                <a:cubicBezTo>
                  <a:pt x="70641" y="35745"/>
                  <a:pt x="70811" y="35556"/>
                  <a:pt x="71018" y="35556"/>
                </a:cubicBezTo>
                <a:cubicBezTo>
                  <a:pt x="71244" y="35556"/>
                  <a:pt x="71414" y="35745"/>
                  <a:pt x="71414" y="35952"/>
                </a:cubicBezTo>
                <a:cubicBezTo>
                  <a:pt x="71414" y="36178"/>
                  <a:pt x="71244" y="36348"/>
                  <a:pt x="71018" y="36348"/>
                </a:cubicBezTo>
                <a:close/>
                <a:moveTo>
                  <a:pt x="70604" y="41850"/>
                </a:moveTo>
                <a:cubicBezTo>
                  <a:pt x="70604" y="41624"/>
                  <a:pt x="70792" y="41435"/>
                  <a:pt x="71018" y="41435"/>
                </a:cubicBezTo>
                <a:cubicBezTo>
                  <a:pt x="71244" y="41435"/>
                  <a:pt x="71433" y="41624"/>
                  <a:pt x="71433" y="41850"/>
                </a:cubicBezTo>
                <a:cubicBezTo>
                  <a:pt x="71433" y="42076"/>
                  <a:pt x="71244" y="42245"/>
                  <a:pt x="71018" y="42245"/>
                </a:cubicBezTo>
                <a:cubicBezTo>
                  <a:pt x="70792" y="42245"/>
                  <a:pt x="70604" y="42076"/>
                  <a:pt x="70604" y="41850"/>
                </a:cubicBezTo>
                <a:close/>
                <a:moveTo>
                  <a:pt x="72978" y="31656"/>
                </a:moveTo>
                <a:cubicBezTo>
                  <a:pt x="73185" y="31656"/>
                  <a:pt x="73355" y="31825"/>
                  <a:pt x="73355" y="32033"/>
                </a:cubicBezTo>
                <a:cubicBezTo>
                  <a:pt x="73355" y="32240"/>
                  <a:pt x="73185" y="32410"/>
                  <a:pt x="72978" y="32410"/>
                </a:cubicBezTo>
                <a:cubicBezTo>
                  <a:pt x="72771" y="32410"/>
                  <a:pt x="72601" y="32240"/>
                  <a:pt x="72601" y="32033"/>
                </a:cubicBezTo>
                <a:cubicBezTo>
                  <a:pt x="72601" y="31825"/>
                  <a:pt x="72771" y="31656"/>
                  <a:pt x="72978" y="31656"/>
                </a:cubicBezTo>
                <a:close/>
                <a:moveTo>
                  <a:pt x="72978" y="33616"/>
                </a:moveTo>
                <a:cubicBezTo>
                  <a:pt x="73185" y="33616"/>
                  <a:pt x="73355" y="33785"/>
                  <a:pt x="73355" y="33992"/>
                </a:cubicBezTo>
                <a:cubicBezTo>
                  <a:pt x="73355" y="34218"/>
                  <a:pt x="73185" y="34388"/>
                  <a:pt x="72978" y="34388"/>
                </a:cubicBezTo>
                <a:cubicBezTo>
                  <a:pt x="72771" y="34388"/>
                  <a:pt x="72601" y="34218"/>
                  <a:pt x="72601" y="33992"/>
                </a:cubicBezTo>
                <a:cubicBezTo>
                  <a:pt x="72601" y="33785"/>
                  <a:pt x="72771" y="33616"/>
                  <a:pt x="72978" y="33616"/>
                </a:cubicBezTo>
                <a:close/>
                <a:moveTo>
                  <a:pt x="72978" y="35594"/>
                </a:moveTo>
                <a:cubicBezTo>
                  <a:pt x="73185" y="35594"/>
                  <a:pt x="73355" y="35764"/>
                  <a:pt x="73355" y="35971"/>
                </a:cubicBezTo>
                <a:cubicBezTo>
                  <a:pt x="73355" y="36178"/>
                  <a:pt x="73185" y="36348"/>
                  <a:pt x="72978" y="36348"/>
                </a:cubicBezTo>
                <a:cubicBezTo>
                  <a:pt x="72771" y="36348"/>
                  <a:pt x="72601" y="36178"/>
                  <a:pt x="72601" y="35971"/>
                </a:cubicBezTo>
                <a:cubicBezTo>
                  <a:pt x="72601" y="35764"/>
                  <a:pt x="72771" y="35594"/>
                  <a:pt x="72978" y="35594"/>
                </a:cubicBezTo>
                <a:close/>
                <a:moveTo>
                  <a:pt x="72978" y="37535"/>
                </a:moveTo>
                <a:cubicBezTo>
                  <a:pt x="73185" y="37535"/>
                  <a:pt x="73355" y="37704"/>
                  <a:pt x="73355" y="37912"/>
                </a:cubicBezTo>
                <a:cubicBezTo>
                  <a:pt x="73355" y="38138"/>
                  <a:pt x="73185" y="38288"/>
                  <a:pt x="72978" y="38288"/>
                </a:cubicBezTo>
                <a:cubicBezTo>
                  <a:pt x="72771" y="38288"/>
                  <a:pt x="72601" y="38119"/>
                  <a:pt x="72601" y="37912"/>
                </a:cubicBezTo>
                <a:cubicBezTo>
                  <a:pt x="72601" y="37704"/>
                  <a:pt x="72771" y="37535"/>
                  <a:pt x="72978" y="37535"/>
                </a:cubicBezTo>
                <a:close/>
                <a:moveTo>
                  <a:pt x="72978" y="39494"/>
                </a:moveTo>
                <a:cubicBezTo>
                  <a:pt x="73091" y="39494"/>
                  <a:pt x="73166" y="39532"/>
                  <a:pt x="73242" y="39607"/>
                </a:cubicBezTo>
                <a:cubicBezTo>
                  <a:pt x="73129" y="39815"/>
                  <a:pt x="72997" y="40022"/>
                  <a:pt x="72865" y="40248"/>
                </a:cubicBezTo>
                <a:cubicBezTo>
                  <a:pt x="72733" y="40192"/>
                  <a:pt x="72620" y="40060"/>
                  <a:pt x="72620" y="39890"/>
                </a:cubicBezTo>
                <a:cubicBezTo>
                  <a:pt x="72620" y="39664"/>
                  <a:pt x="72789" y="39494"/>
                  <a:pt x="72978" y="39494"/>
                </a:cubicBezTo>
                <a:close/>
                <a:moveTo>
                  <a:pt x="74938" y="33634"/>
                </a:moveTo>
                <a:cubicBezTo>
                  <a:pt x="75145" y="33634"/>
                  <a:pt x="75314" y="33804"/>
                  <a:pt x="75314" y="33992"/>
                </a:cubicBezTo>
                <a:cubicBezTo>
                  <a:pt x="75314" y="34200"/>
                  <a:pt x="75145" y="34369"/>
                  <a:pt x="74938" y="34369"/>
                </a:cubicBezTo>
                <a:cubicBezTo>
                  <a:pt x="74749" y="34369"/>
                  <a:pt x="74580" y="34200"/>
                  <a:pt x="74580" y="33992"/>
                </a:cubicBezTo>
                <a:cubicBezTo>
                  <a:pt x="74580" y="33804"/>
                  <a:pt x="74749" y="33634"/>
                  <a:pt x="74938" y="33634"/>
                </a:cubicBezTo>
                <a:close/>
                <a:moveTo>
                  <a:pt x="74956" y="35594"/>
                </a:moveTo>
                <a:cubicBezTo>
                  <a:pt x="75013" y="35594"/>
                  <a:pt x="75069" y="35613"/>
                  <a:pt x="75126" y="35632"/>
                </a:cubicBezTo>
                <a:cubicBezTo>
                  <a:pt x="75032" y="35858"/>
                  <a:pt x="74938" y="36084"/>
                  <a:pt x="74843" y="36310"/>
                </a:cubicBezTo>
                <a:cubicBezTo>
                  <a:pt x="74693" y="36253"/>
                  <a:pt x="74580" y="36122"/>
                  <a:pt x="74580" y="35952"/>
                </a:cubicBezTo>
                <a:cubicBezTo>
                  <a:pt x="74580" y="35745"/>
                  <a:pt x="74749" y="35594"/>
                  <a:pt x="74956" y="35594"/>
                </a:cubicBezTo>
                <a:close/>
                <a:moveTo>
                  <a:pt x="76897" y="29715"/>
                </a:moveTo>
                <a:cubicBezTo>
                  <a:pt x="76935" y="29715"/>
                  <a:pt x="76973" y="29715"/>
                  <a:pt x="76991" y="29734"/>
                </a:cubicBezTo>
                <a:cubicBezTo>
                  <a:pt x="76935" y="29960"/>
                  <a:pt x="76897" y="30205"/>
                  <a:pt x="76841" y="30431"/>
                </a:cubicBezTo>
                <a:cubicBezTo>
                  <a:pt x="76671" y="30393"/>
                  <a:pt x="76539" y="30262"/>
                  <a:pt x="76539" y="30073"/>
                </a:cubicBezTo>
                <a:cubicBezTo>
                  <a:pt x="76539" y="29866"/>
                  <a:pt x="76709" y="29715"/>
                  <a:pt x="76897" y="29715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7" name="Google Shape;97;p7"/>
          <p:cNvCxnSpPr/>
          <p:nvPr/>
        </p:nvCxnSpPr>
        <p:spPr>
          <a:xfrm rot="10800000">
            <a:off x="8421625" y="542200"/>
            <a:ext cx="0" cy="4694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3"/>
          <p:cNvSpPr txBox="1">
            <a:spLocks noGrp="1"/>
          </p:cNvSpPr>
          <p:nvPr>
            <p:ph type="title"/>
          </p:nvPr>
        </p:nvSpPr>
        <p:spPr>
          <a:xfrm>
            <a:off x="722375" y="539500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23" name="Google Shape;123;p13"/>
          <p:cNvSpPr txBox="1">
            <a:spLocks noGrp="1"/>
          </p:cNvSpPr>
          <p:nvPr>
            <p:ph type="title" idx="2" hasCustomPrompt="1"/>
          </p:nvPr>
        </p:nvSpPr>
        <p:spPr>
          <a:xfrm>
            <a:off x="1892338" y="1600450"/>
            <a:ext cx="529800" cy="5289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24" name="Google Shape;124;p13"/>
          <p:cNvSpPr txBox="1">
            <a:spLocks noGrp="1"/>
          </p:cNvSpPr>
          <p:nvPr>
            <p:ph type="title" idx="3" hasCustomPrompt="1"/>
          </p:nvPr>
        </p:nvSpPr>
        <p:spPr>
          <a:xfrm>
            <a:off x="4307204" y="1600450"/>
            <a:ext cx="529800" cy="5289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25" name="Google Shape;125;p13"/>
          <p:cNvSpPr txBox="1">
            <a:spLocks noGrp="1"/>
          </p:cNvSpPr>
          <p:nvPr>
            <p:ph type="title" idx="4" hasCustomPrompt="1"/>
          </p:nvPr>
        </p:nvSpPr>
        <p:spPr>
          <a:xfrm>
            <a:off x="6722026" y="1600450"/>
            <a:ext cx="529800" cy="5289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26" name="Google Shape;126;p13"/>
          <p:cNvSpPr txBox="1">
            <a:spLocks noGrp="1"/>
          </p:cNvSpPr>
          <p:nvPr>
            <p:ph type="title" idx="5" hasCustomPrompt="1"/>
          </p:nvPr>
        </p:nvSpPr>
        <p:spPr>
          <a:xfrm>
            <a:off x="1892342" y="3291750"/>
            <a:ext cx="529800" cy="5289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27" name="Google Shape;127;p13"/>
          <p:cNvSpPr txBox="1">
            <a:spLocks noGrp="1"/>
          </p:cNvSpPr>
          <p:nvPr>
            <p:ph type="subTitle" idx="1"/>
          </p:nvPr>
        </p:nvSpPr>
        <p:spPr>
          <a:xfrm>
            <a:off x="1129338" y="2240700"/>
            <a:ext cx="1862700" cy="387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sz="1800"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128" name="Google Shape;128;p13"/>
          <p:cNvSpPr txBox="1">
            <a:spLocks noGrp="1"/>
          </p:cNvSpPr>
          <p:nvPr>
            <p:ph type="subTitle" idx="6"/>
          </p:nvPr>
        </p:nvSpPr>
        <p:spPr>
          <a:xfrm>
            <a:off x="3544177" y="2240700"/>
            <a:ext cx="1862700" cy="387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sz="1800"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129" name="Google Shape;129;p13"/>
          <p:cNvSpPr txBox="1">
            <a:spLocks noGrp="1"/>
          </p:cNvSpPr>
          <p:nvPr>
            <p:ph type="subTitle" idx="7"/>
          </p:nvPr>
        </p:nvSpPr>
        <p:spPr>
          <a:xfrm>
            <a:off x="5958991" y="2240700"/>
            <a:ext cx="1862700" cy="387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sz="1800"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130" name="Google Shape;130;p13"/>
          <p:cNvSpPr txBox="1">
            <a:spLocks noGrp="1"/>
          </p:cNvSpPr>
          <p:nvPr>
            <p:ph type="subTitle" idx="8"/>
          </p:nvPr>
        </p:nvSpPr>
        <p:spPr>
          <a:xfrm>
            <a:off x="1225813" y="3932150"/>
            <a:ext cx="1862700" cy="387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sz="1800"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131" name="Google Shape;131;p13"/>
          <p:cNvSpPr txBox="1">
            <a:spLocks noGrp="1"/>
          </p:cNvSpPr>
          <p:nvPr>
            <p:ph type="title" idx="9" hasCustomPrompt="1"/>
          </p:nvPr>
        </p:nvSpPr>
        <p:spPr>
          <a:xfrm>
            <a:off x="4307204" y="3291750"/>
            <a:ext cx="529800" cy="5289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32" name="Google Shape;132;p13"/>
          <p:cNvSpPr txBox="1">
            <a:spLocks noGrp="1"/>
          </p:cNvSpPr>
          <p:nvPr>
            <p:ph type="title" idx="13" hasCustomPrompt="1"/>
          </p:nvPr>
        </p:nvSpPr>
        <p:spPr>
          <a:xfrm>
            <a:off x="6722026" y="3291750"/>
            <a:ext cx="529800" cy="5289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33" name="Google Shape;133;p13"/>
          <p:cNvSpPr txBox="1">
            <a:spLocks noGrp="1"/>
          </p:cNvSpPr>
          <p:nvPr>
            <p:ph type="subTitle" idx="14"/>
          </p:nvPr>
        </p:nvSpPr>
        <p:spPr>
          <a:xfrm>
            <a:off x="3544175" y="3932150"/>
            <a:ext cx="1862700" cy="387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sz="1800"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134" name="Google Shape;134;p13"/>
          <p:cNvSpPr txBox="1">
            <a:spLocks noGrp="1"/>
          </p:cNvSpPr>
          <p:nvPr>
            <p:ph type="subTitle" idx="15"/>
          </p:nvPr>
        </p:nvSpPr>
        <p:spPr>
          <a:xfrm>
            <a:off x="5958990" y="3932150"/>
            <a:ext cx="1862700" cy="387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sz="1800"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grpSp>
        <p:nvGrpSpPr>
          <p:cNvPr id="135" name="Google Shape;135;p13"/>
          <p:cNvGrpSpPr/>
          <p:nvPr/>
        </p:nvGrpSpPr>
        <p:grpSpPr>
          <a:xfrm>
            <a:off x="-130010" y="2970650"/>
            <a:ext cx="852424" cy="2172900"/>
            <a:chOff x="-130010" y="2970650"/>
            <a:chExt cx="852424" cy="2172900"/>
          </a:xfrm>
        </p:grpSpPr>
        <p:cxnSp>
          <p:nvCxnSpPr>
            <p:cNvPr id="136" name="Google Shape;136;p13"/>
            <p:cNvCxnSpPr/>
            <p:nvPr/>
          </p:nvCxnSpPr>
          <p:spPr>
            <a:xfrm>
              <a:off x="-130001" y="2970650"/>
              <a:ext cx="852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7" name="Google Shape;137;p13"/>
            <p:cNvCxnSpPr/>
            <p:nvPr/>
          </p:nvCxnSpPr>
          <p:spPr>
            <a:xfrm>
              <a:off x="-130001" y="3410732"/>
              <a:ext cx="852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8" name="Google Shape;138;p13"/>
            <p:cNvCxnSpPr/>
            <p:nvPr/>
          </p:nvCxnSpPr>
          <p:spPr>
            <a:xfrm>
              <a:off x="-130001" y="3845254"/>
              <a:ext cx="852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9" name="Google Shape;139;p13"/>
            <p:cNvCxnSpPr/>
            <p:nvPr/>
          </p:nvCxnSpPr>
          <p:spPr>
            <a:xfrm>
              <a:off x="-130001" y="4279776"/>
              <a:ext cx="852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0" name="Google Shape;140;p13"/>
            <p:cNvCxnSpPr/>
            <p:nvPr/>
          </p:nvCxnSpPr>
          <p:spPr>
            <a:xfrm>
              <a:off x="-130010" y="2970650"/>
              <a:ext cx="0" cy="2172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1" name="Google Shape;141;p13"/>
            <p:cNvCxnSpPr/>
            <p:nvPr/>
          </p:nvCxnSpPr>
          <p:spPr>
            <a:xfrm>
              <a:off x="293418" y="2970650"/>
              <a:ext cx="0" cy="2172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2" name="Google Shape;142;p13"/>
            <p:cNvCxnSpPr/>
            <p:nvPr/>
          </p:nvCxnSpPr>
          <p:spPr>
            <a:xfrm>
              <a:off x="722414" y="2970650"/>
              <a:ext cx="0" cy="2172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3" name="Google Shape;143;p13"/>
            <p:cNvCxnSpPr/>
            <p:nvPr/>
          </p:nvCxnSpPr>
          <p:spPr>
            <a:xfrm>
              <a:off x="-130001" y="4708975"/>
              <a:ext cx="852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144" name="Google Shape;144;p13"/>
          <p:cNvCxnSpPr/>
          <p:nvPr/>
        </p:nvCxnSpPr>
        <p:spPr>
          <a:xfrm>
            <a:off x="-47625" y="542250"/>
            <a:ext cx="8793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5" name="Google Shape;145;p13"/>
          <p:cNvSpPr/>
          <p:nvPr/>
        </p:nvSpPr>
        <p:spPr>
          <a:xfrm>
            <a:off x="119600" y="1337625"/>
            <a:ext cx="602815" cy="601482"/>
          </a:xfrm>
          <a:custGeom>
            <a:avLst/>
            <a:gdLst/>
            <a:ahLst/>
            <a:cxnLst/>
            <a:rect l="l" t="t" r="r" b="b"/>
            <a:pathLst>
              <a:path w="32392" h="32316" extrusionOk="0">
                <a:moveTo>
                  <a:pt x="31769" y="18693"/>
                </a:moveTo>
                <a:lnTo>
                  <a:pt x="28754" y="18730"/>
                </a:lnTo>
                <a:cubicBezTo>
                  <a:pt x="28472" y="20181"/>
                  <a:pt x="27944" y="21538"/>
                  <a:pt x="27209" y="22763"/>
                </a:cubicBezTo>
                <a:lnTo>
                  <a:pt x="29357" y="24816"/>
                </a:lnTo>
                <a:cubicBezTo>
                  <a:pt x="29602" y="25061"/>
                  <a:pt x="29621" y="25457"/>
                  <a:pt x="29376" y="25721"/>
                </a:cubicBezTo>
                <a:lnTo>
                  <a:pt x="26343" y="28868"/>
                </a:lnTo>
                <a:cubicBezTo>
                  <a:pt x="26116" y="29131"/>
                  <a:pt x="25702" y="29131"/>
                  <a:pt x="25457" y="28886"/>
                </a:cubicBezTo>
                <a:lnTo>
                  <a:pt x="23309" y="26833"/>
                </a:lnTo>
                <a:cubicBezTo>
                  <a:pt x="22028" y="27681"/>
                  <a:pt x="20596" y="28284"/>
                  <a:pt x="19050" y="28623"/>
                </a:cubicBezTo>
                <a:lnTo>
                  <a:pt x="19050" y="31675"/>
                </a:lnTo>
                <a:cubicBezTo>
                  <a:pt x="19050" y="32033"/>
                  <a:pt x="18768" y="32316"/>
                  <a:pt x="18429" y="32316"/>
                </a:cubicBezTo>
                <a:lnTo>
                  <a:pt x="14038" y="32316"/>
                </a:lnTo>
                <a:cubicBezTo>
                  <a:pt x="13699" y="32316"/>
                  <a:pt x="13416" y="32033"/>
                  <a:pt x="13416" y="31675"/>
                </a:cubicBezTo>
                <a:lnTo>
                  <a:pt x="13416" y="28528"/>
                </a:lnTo>
                <a:cubicBezTo>
                  <a:pt x="12116" y="28208"/>
                  <a:pt x="10910" y="27699"/>
                  <a:pt x="9799" y="27021"/>
                </a:cubicBezTo>
                <a:lnTo>
                  <a:pt x="7575" y="29358"/>
                </a:lnTo>
                <a:cubicBezTo>
                  <a:pt x="7349" y="29602"/>
                  <a:pt x="6935" y="29621"/>
                  <a:pt x="6690" y="29376"/>
                </a:cubicBezTo>
                <a:lnTo>
                  <a:pt x="3524" y="26362"/>
                </a:lnTo>
                <a:cubicBezTo>
                  <a:pt x="3260" y="26117"/>
                  <a:pt x="3260" y="25721"/>
                  <a:pt x="3486" y="25476"/>
                </a:cubicBezTo>
                <a:lnTo>
                  <a:pt x="5804" y="23045"/>
                </a:lnTo>
                <a:cubicBezTo>
                  <a:pt x="5031" y="21858"/>
                  <a:pt x="4485" y="20520"/>
                  <a:pt x="4165" y="19107"/>
                </a:cubicBezTo>
                <a:lnTo>
                  <a:pt x="716" y="19164"/>
                </a:lnTo>
                <a:cubicBezTo>
                  <a:pt x="358" y="19164"/>
                  <a:pt x="76" y="18900"/>
                  <a:pt x="76" y="18542"/>
                </a:cubicBezTo>
                <a:lnTo>
                  <a:pt x="0" y="14170"/>
                </a:lnTo>
                <a:cubicBezTo>
                  <a:pt x="0" y="13812"/>
                  <a:pt x="283" y="13530"/>
                  <a:pt x="622" y="13530"/>
                </a:cubicBezTo>
                <a:lnTo>
                  <a:pt x="4165" y="13473"/>
                </a:lnTo>
                <a:cubicBezTo>
                  <a:pt x="4466" y="12192"/>
                  <a:pt x="4956" y="10986"/>
                  <a:pt x="5616" y="9874"/>
                </a:cubicBezTo>
                <a:lnTo>
                  <a:pt x="3034" y="7387"/>
                </a:lnTo>
                <a:cubicBezTo>
                  <a:pt x="2789" y="7161"/>
                  <a:pt x="2770" y="6765"/>
                  <a:pt x="3015" y="6501"/>
                </a:cubicBezTo>
                <a:lnTo>
                  <a:pt x="6049" y="3355"/>
                </a:lnTo>
                <a:cubicBezTo>
                  <a:pt x="6275" y="3091"/>
                  <a:pt x="6690" y="3091"/>
                  <a:pt x="6935" y="3336"/>
                </a:cubicBezTo>
                <a:lnTo>
                  <a:pt x="9535" y="5804"/>
                </a:lnTo>
                <a:cubicBezTo>
                  <a:pt x="10703" y="5050"/>
                  <a:pt x="12003" y="4466"/>
                  <a:pt x="13416" y="4127"/>
                </a:cubicBezTo>
                <a:lnTo>
                  <a:pt x="13416" y="622"/>
                </a:lnTo>
                <a:cubicBezTo>
                  <a:pt x="13416" y="283"/>
                  <a:pt x="13699" y="1"/>
                  <a:pt x="14038" y="1"/>
                </a:cubicBezTo>
                <a:lnTo>
                  <a:pt x="18429" y="1"/>
                </a:lnTo>
                <a:cubicBezTo>
                  <a:pt x="18768" y="1"/>
                  <a:pt x="19050" y="283"/>
                  <a:pt x="19050" y="622"/>
                </a:cubicBezTo>
                <a:lnTo>
                  <a:pt x="19050" y="4033"/>
                </a:lnTo>
                <a:cubicBezTo>
                  <a:pt x="20313" y="4297"/>
                  <a:pt x="21500" y="4768"/>
                  <a:pt x="22593" y="5371"/>
                </a:cubicBezTo>
                <a:lnTo>
                  <a:pt x="24892" y="2959"/>
                </a:lnTo>
                <a:cubicBezTo>
                  <a:pt x="25118" y="2695"/>
                  <a:pt x="25532" y="2695"/>
                  <a:pt x="25777" y="2921"/>
                </a:cubicBezTo>
                <a:lnTo>
                  <a:pt x="28943" y="5936"/>
                </a:lnTo>
                <a:cubicBezTo>
                  <a:pt x="29207" y="6181"/>
                  <a:pt x="29207" y="6577"/>
                  <a:pt x="28981" y="6841"/>
                </a:cubicBezTo>
                <a:lnTo>
                  <a:pt x="26757" y="9177"/>
                </a:lnTo>
                <a:cubicBezTo>
                  <a:pt x="27567" y="10345"/>
                  <a:pt x="28189" y="11683"/>
                  <a:pt x="28566" y="13096"/>
                </a:cubicBezTo>
                <a:lnTo>
                  <a:pt x="31675" y="13040"/>
                </a:lnTo>
                <a:cubicBezTo>
                  <a:pt x="32033" y="13040"/>
                  <a:pt x="32316" y="13322"/>
                  <a:pt x="32316" y="13662"/>
                </a:cubicBezTo>
                <a:lnTo>
                  <a:pt x="32391" y="18052"/>
                </a:lnTo>
                <a:cubicBezTo>
                  <a:pt x="32391" y="18391"/>
                  <a:pt x="32108" y="18674"/>
                  <a:pt x="31769" y="18674"/>
                </a:cubicBezTo>
                <a:close/>
                <a:moveTo>
                  <a:pt x="23667" y="13172"/>
                </a:moveTo>
                <a:cubicBezTo>
                  <a:pt x="23592" y="13002"/>
                  <a:pt x="23516" y="12833"/>
                  <a:pt x="23422" y="12682"/>
                </a:cubicBezTo>
                <a:cubicBezTo>
                  <a:pt x="22536" y="10967"/>
                  <a:pt x="21029" y="9629"/>
                  <a:pt x="19220" y="8932"/>
                </a:cubicBezTo>
                <a:cubicBezTo>
                  <a:pt x="19163" y="8913"/>
                  <a:pt x="19107" y="8894"/>
                  <a:pt x="19050" y="8876"/>
                </a:cubicBezTo>
                <a:cubicBezTo>
                  <a:pt x="18221" y="8574"/>
                  <a:pt x="17336" y="8423"/>
                  <a:pt x="16412" y="8423"/>
                </a:cubicBezTo>
                <a:cubicBezTo>
                  <a:pt x="15357" y="8423"/>
                  <a:pt x="14340" y="8631"/>
                  <a:pt x="13416" y="9007"/>
                </a:cubicBezTo>
                <a:cubicBezTo>
                  <a:pt x="13285" y="9064"/>
                  <a:pt x="13153" y="9121"/>
                  <a:pt x="13040" y="9177"/>
                </a:cubicBezTo>
                <a:cubicBezTo>
                  <a:pt x="11287" y="10006"/>
                  <a:pt x="9893" y="11457"/>
                  <a:pt x="9139" y="13247"/>
                </a:cubicBezTo>
                <a:cubicBezTo>
                  <a:pt x="9101" y="13304"/>
                  <a:pt x="9083" y="13360"/>
                  <a:pt x="9064" y="13417"/>
                </a:cubicBezTo>
                <a:cubicBezTo>
                  <a:pt x="8706" y="14321"/>
                  <a:pt x="8517" y="15301"/>
                  <a:pt x="8517" y="16337"/>
                </a:cubicBezTo>
                <a:cubicBezTo>
                  <a:pt x="8517" y="17298"/>
                  <a:pt x="8687" y="18203"/>
                  <a:pt x="8988" y="19051"/>
                </a:cubicBezTo>
                <a:cubicBezTo>
                  <a:pt x="9045" y="19201"/>
                  <a:pt x="9101" y="19352"/>
                  <a:pt x="9177" y="19503"/>
                </a:cubicBezTo>
                <a:cubicBezTo>
                  <a:pt x="9949" y="21274"/>
                  <a:pt x="11363" y="22725"/>
                  <a:pt x="13134" y="23535"/>
                </a:cubicBezTo>
                <a:cubicBezTo>
                  <a:pt x="13228" y="23573"/>
                  <a:pt x="13322" y="23611"/>
                  <a:pt x="13416" y="23648"/>
                </a:cubicBezTo>
                <a:cubicBezTo>
                  <a:pt x="14340" y="24025"/>
                  <a:pt x="15357" y="24251"/>
                  <a:pt x="16412" y="24251"/>
                </a:cubicBezTo>
                <a:cubicBezTo>
                  <a:pt x="17336" y="24251"/>
                  <a:pt x="18221" y="24082"/>
                  <a:pt x="19050" y="23799"/>
                </a:cubicBezTo>
                <a:cubicBezTo>
                  <a:pt x="19314" y="23705"/>
                  <a:pt x="19559" y="23592"/>
                  <a:pt x="19804" y="23479"/>
                </a:cubicBezTo>
                <a:cubicBezTo>
                  <a:pt x="21557" y="22650"/>
                  <a:pt x="22951" y="21199"/>
                  <a:pt x="23705" y="19409"/>
                </a:cubicBezTo>
                <a:cubicBezTo>
                  <a:pt x="23799" y="19220"/>
                  <a:pt x="23855" y="19013"/>
                  <a:pt x="23931" y="18806"/>
                </a:cubicBezTo>
                <a:cubicBezTo>
                  <a:pt x="24194" y="18033"/>
                  <a:pt x="24326" y="17204"/>
                  <a:pt x="24326" y="16337"/>
                </a:cubicBezTo>
                <a:cubicBezTo>
                  <a:pt x="24326" y="15207"/>
                  <a:pt x="24100" y="14152"/>
                  <a:pt x="23667" y="1319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6" name="Google Shape;146;p13"/>
          <p:cNvGrpSpPr/>
          <p:nvPr/>
        </p:nvGrpSpPr>
        <p:grpSpPr>
          <a:xfrm rot="5400000">
            <a:off x="7447475" y="1513600"/>
            <a:ext cx="2278800" cy="330600"/>
            <a:chOff x="722375" y="4604000"/>
            <a:chExt cx="2278800" cy="330600"/>
          </a:xfrm>
        </p:grpSpPr>
        <p:sp>
          <p:nvSpPr>
            <p:cNvPr id="147" name="Google Shape;147;p13"/>
            <p:cNvSpPr/>
            <p:nvPr/>
          </p:nvSpPr>
          <p:spPr>
            <a:xfrm flipH="1">
              <a:off x="722375" y="4604000"/>
              <a:ext cx="2278800" cy="3306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3"/>
            <p:cNvSpPr/>
            <p:nvPr/>
          </p:nvSpPr>
          <p:spPr>
            <a:xfrm flipH="1">
              <a:off x="774833" y="4665588"/>
              <a:ext cx="470100" cy="207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7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5"/>
          <p:cNvSpPr txBox="1">
            <a:spLocks noGrp="1"/>
          </p:cNvSpPr>
          <p:nvPr>
            <p:ph type="title"/>
          </p:nvPr>
        </p:nvSpPr>
        <p:spPr>
          <a:xfrm>
            <a:off x="3235800" y="2382350"/>
            <a:ext cx="2672400" cy="12144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4" name="Google Shape;154;p15"/>
          <p:cNvSpPr txBox="1">
            <a:spLocks noGrp="1"/>
          </p:cNvSpPr>
          <p:nvPr>
            <p:ph type="title" idx="2" hasCustomPrompt="1"/>
          </p:nvPr>
        </p:nvSpPr>
        <p:spPr>
          <a:xfrm>
            <a:off x="3359400" y="1546738"/>
            <a:ext cx="758100" cy="7581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_1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9"/>
          <p:cNvSpPr txBox="1">
            <a:spLocks noGrp="1"/>
          </p:cNvSpPr>
          <p:nvPr>
            <p:ph type="title"/>
          </p:nvPr>
        </p:nvSpPr>
        <p:spPr>
          <a:xfrm>
            <a:off x="966300" y="1547588"/>
            <a:ext cx="3684600" cy="141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10" name="Google Shape;210;p19"/>
          <p:cNvSpPr txBox="1">
            <a:spLocks noGrp="1"/>
          </p:cNvSpPr>
          <p:nvPr>
            <p:ph type="subTitle" idx="1"/>
          </p:nvPr>
        </p:nvSpPr>
        <p:spPr>
          <a:xfrm>
            <a:off x="966300" y="2902613"/>
            <a:ext cx="3362700" cy="69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11" name="Google Shape;211;p19"/>
          <p:cNvSpPr>
            <a:spLocks noGrp="1"/>
          </p:cNvSpPr>
          <p:nvPr>
            <p:ph type="pic" idx="2"/>
          </p:nvPr>
        </p:nvSpPr>
        <p:spPr>
          <a:xfrm>
            <a:off x="5031900" y="998850"/>
            <a:ext cx="3145800" cy="31458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12" name="Google Shape;212;p19"/>
          <p:cNvSpPr/>
          <p:nvPr/>
        </p:nvSpPr>
        <p:spPr>
          <a:xfrm rot="10800000">
            <a:off x="2700075" y="4526028"/>
            <a:ext cx="1389342" cy="1077745"/>
          </a:xfrm>
          <a:custGeom>
            <a:avLst/>
            <a:gdLst/>
            <a:ahLst/>
            <a:cxnLst/>
            <a:rect l="l" t="t" r="r" b="b"/>
            <a:pathLst>
              <a:path w="77293" h="59958" extrusionOk="0">
                <a:moveTo>
                  <a:pt x="76916" y="26531"/>
                </a:moveTo>
                <a:cubicBezTo>
                  <a:pt x="76709" y="26531"/>
                  <a:pt x="76539" y="26361"/>
                  <a:pt x="76539" y="26154"/>
                </a:cubicBezTo>
                <a:cubicBezTo>
                  <a:pt x="76539" y="25947"/>
                  <a:pt x="76709" y="25777"/>
                  <a:pt x="76916" y="25777"/>
                </a:cubicBezTo>
                <a:cubicBezTo>
                  <a:pt x="77104" y="25777"/>
                  <a:pt x="77274" y="25947"/>
                  <a:pt x="77274" y="26154"/>
                </a:cubicBezTo>
                <a:cubicBezTo>
                  <a:pt x="77274" y="26361"/>
                  <a:pt x="77104" y="26531"/>
                  <a:pt x="76916" y="26531"/>
                </a:cubicBezTo>
                <a:close/>
                <a:moveTo>
                  <a:pt x="76916" y="24533"/>
                </a:moveTo>
                <a:cubicBezTo>
                  <a:pt x="76709" y="24533"/>
                  <a:pt x="76558" y="24383"/>
                  <a:pt x="76558" y="24194"/>
                </a:cubicBezTo>
                <a:cubicBezTo>
                  <a:pt x="76558" y="24006"/>
                  <a:pt x="76709" y="23855"/>
                  <a:pt x="76916" y="23855"/>
                </a:cubicBezTo>
                <a:cubicBezTo>
                  <a:pt x="77104" y="23855"/>
                  <a:pt x="77255" y="24006"/>
                  <a:pt x="77255" y="24194"/>
                </a:cubicBezTo>
                <a:cubicBezTo>
                  <a:pt x="77255" y="24383"/>
                  <a:pt x="77104" y="24533"/>
                  <a:pt x="76916" y="24533"/>
                </a:cubicBezTo>
                <a:close/>
                <a:moveTo>
                  <a:pt x="76916" y="22574"/>
                </a:moveTo>
                <a:cubicBezTo>
                  <a:pt x="76709" y="22574"/>
                  <a:pt x="76558" y="22423"/>
                  <a:pt x="76558" y="22235"/>
                </a:cubicBezTo>
                <a:cubicBezTo>
                  <a:pt x="76558" y="22027"/>
                  <a:pt x="76709" y="21877"/>
                  <a:pt x="76916" y="21877"/>
                </a:cubicBezTo>
                <a:cubicBezTo>
                  <a:pt x="77104" y="21877"/>
                  <a:pt x="77255" y="22027"/>
                  <a:pt x="77255" y="22235"/>
                </a:cubicBezTo>
                <a:cubicBezTo>
                  <a:pt x="77255" y="22423"/>
                  <a:pt x="77104" y="22574"/>
                  <a:pt x="76916" y="22574"/>
                </a:cubicBezTo>
                <a:close/>
                <a:moveTo>
                  <a:pt x="76916" y="20614"/>
                </a:moveTo>
                <a:cubicBezTo>
                  <a:pt x="76709" y="20614"/>
                  <a:pt x="76558" y="20463"/>
                  <a:pt x="76558" y="20275"/>
                </a:cubicBezTo>
                <a:cubicBezTo>
                  <a:pt x="76558" y="20086"/>
                  <a:pt x="76709" y="19917"/>
                  <a:pt x="76916" y="19917"/>
                </a:cubicBezTo>
                <a:cubicBezTo>
                  <a:pt x="77104" y="19917"/>
                  <a:pt x="77255" y="20086"/>
                  <a:pt x="77255" y="20275"/>
                </a:cubicBezTo>
                <a:cubicBezTo>
                  <a:pt x="77255" y="20463"/>
                  <a:pt x="77104" y="20614"/>
                  <a:pt x="76916" y="20614"/>
                </a:cubicBezTo>
                <a:close/>
                <a:moveTo>
                  <a:pt x="76916" y="18654"/>
                </a:moveTo>
                <a:cubicBezTo>
                  <a:pt x="76709" y="18654"/>
                  <a:pt x="76558" y="18504"/>
                  <a:pt x="76558" y="18296"/>
                </a:cubicBezTo>
                <a:cubicBezTo>
                  <a:pt x="76558" y="18108"/>
                  <a:pt x="76709" y="17957"/>
                  <a:pt x="76916" y="17957"/>
                </a:cubicBezTo>
                <a:cubicBezTo>
                  <a:pt x="77104" y="17957"/>
                  <a:pt x="77255" y="18108"/>
                  <a:pt x="77255" y="18296"/>
                </a:cubicBezTo>
                <a:cubicBezTo>
                  <a:pt x="77255" y="18504"/>
                  <a:pt x="77104" y="18654"/>
                  <a:pt x="76916" y="18654"/>
                </a:cubicBezTo>
                <a:close/>
                <a:moveTo>
                  <a:pt x="76916" y="16695"/>
                </a:moveTo>
                <a:cubicBezTo>
                  <a:pt x="76709" y="16695"/>
                  <a:pt x="76558" y="16525"/>
                  <a:pt x="76558" y="16337"/>
                </a:cubicBezTo>
                <a:cubicBezTo>
                  <a:pt x="76558" y="16148"/>
                  <a:pt x="76709" y="15998"/>
                  <a:pt x="76916" y="15998"/>
                </a:cubicBezTo>
                <a:cubicBezTo>
                  <a:pt x="77104" y="15998"/>
                  <a:pt x="77255" y="16148"/>
                  <a:pt x="77255" y="16337"/>
                </a:cubicBezTo>
                <a:cubicBezTo>
                  <a:pt x="77255" y="16525"/>
                  <a:pt x="77104" y="16695"/>
                  <a:pt x="76916" y="16695"/>
                </a:cubicBezTo>
                <a:close/>
                <a:moveTo>
                  <a:pt x="76916" y="14735"/>
                </a:moveTo>
                <a:cubicBezTo>
                  <a:pt x="76709" y="14735"/>
                  <a:pt x="76558" y="14584"/>
                  <a:pt x="76558" y="14377"/>
                </a:cubicBezTo>
                <a:cubicBezTo>
                  <a:pt x="76558" y="14189"/>
                  <a:pt x="76709" y="14038"/>
                  <a:pt x="76916" y="14038"/>
                </a:cubicBezTo>
                <a:cubicBezTo>
                  <a:pt x="77104" y="14038"/>
                  <a:pt x="77255" y="14189"/>
                  <a:pt x="77255" y="14377"/>
                </a:cubicBezTo>
                <a:cubicBezTo>
                  <a:pt x="77255" y="14584"/>
                  <a:pt x="77104" y="14735"/>
                  <a:pt x="76916" y="14735"/>
                </a:cubicBezTo>
                <a:close/>
                <a:moveTo>
                  <a:pt x="76916" y="12776"/>
                </a:moveTo>
                <a:cubicBezTo>
                  <a:pt x="76709" y="12776"/>
                  <a:pt x="76558" y="12625"/>
                  <a:pt x="76558" y="12418"/>
                </a:cubicBezTo>
                <a:cubicBezTo>
                  <a:pt x="76558" y="12229"/>
                  <a:pt x="76709" y="12078"/>
                  <a:pt x="76916" y="12078"/>
                </a:cubicBezTo>
                <a:cubicBezTo>
                  <a:pt x="76954" y="12078"/>
                  <a:pt x="77010" y="12097"/>
                  <a:pt x="77048" y="12116"/>
                </a:cubicBezTo>
                <a:cubicBezTo>
                  <a:pt x="77104" y="12286"/>
                  <a:pt x="77142" y="12455"/>
                  <a:pt x="77180" y="12644"/>
                </a:cubicBezTo>
                <a:cubicBezTo>
                  <a:pt x="77104" y="12719"/>
                  <a:pt x="77010" y="12776"/>
                  <a:pt x="76916" y="12776"/>
                </a:cubicBezTo>
                <a:close/>
                <a:moveTo>
                  <a:pt x="76596" y="10307"/>
                </a:moveTo>
                <a:cubicBezTo>
                  <a:pt x="76633" y="10458"/>
                  <a:pt x="76690" y="10609"/>
                  <a:pt x="76728" y="10759"/>
                </a:cubicBezTo>
                <a:cubicBezTo>
                  <a:pt x="76633" y="10703"/>
                  <a:pt x="76558" y="10590"/>
                  <a:pt x="76558" y="10458"/>
                </a:cubicBezTo>
                <a:cubicBezTo>
                  <a:pt x="76558" y="10401"/>
                  <a:pt x="76577" y="10345"/>
                  <a:pt x="76596" y="10307"/>
                </a:cubicBezTo>
                <a:close/>
                <a:moveTo>
                  <a:pt x="76897" y="27699"/>
                </a:moveTo>
                <a:cubicBezTo>
                  <a:pt x="77123" y="27699"/>
                  <a:pt x="77293" y="27887"/>
                  <a:pt x="77293" y="28095"/>
                </a:cubicBezTo>
                <a:cubicBezTo>
                  <a:pt x="77293" y="28321"/>
                  <a:pt x="77123" y="28490"/>
                  <a:pt x="76897" y="28490"/>
                </a:cubicBezTo>
                <a:cubicBezTo>
                  <a:pt x="76690" y="28490"/>
                  <a:pt x="76501" y="28321"/>
                  <a:pt x="76501" y="28095"/>
                </a:cubicBezTo>
                <a:cubicBezTo>
                  <a:pt x="76501" y="27887"/>
                  <a:pt x="76690" y="27699"/>
                  <a:pt x="76897" y="27699"/>
                </a:cubicBezTo>
                <a:close/>
                <a:moveTo>
                  <a:pt x="74956" y="32391"/>
                </a:moveTo>
                <a:cubicBezTo>
                  <a:pt x="74749" y="32391"/>
                  <a:pt x="74580" y="32221"/>
                  <a:pt x="74580" y="32033"/>
                </a:cubicBezTo>
                <a:cubicBezTo>
                  <a:pt x="74580" y="31825"/>
                  <a:pt x="74749" y="31656"/>
                  <a:pt x="74956" y="31656"/>
                </a:cubicBezTo>
                <a:cubicBezTo>
                  <a:pt x="75164" y="31656"/>
                  <a:pt x="75314" y="31825"/>
                  <a:pt x="75314" y="32033"/>
                </a:cubicBezTo>
                <a:cubicBezTo>
                  <a:pt x="75314" y="32221"/>
                  <a:pt x="75164" y="32391"/>
                  <a:pt x="74956" y="32391"/>
                </a:cubicBezTo>
                <a:close/>
                <a:moveTo>
                  <a:pt x="74956" y="30431"/>
                </a:moveTo>
                <a:cubicBezTo>
                  <a:pt x="74749" y="30431"/>
                  <a:pt x="74580" y="30262"/>
                  <a:pt x="74580" y="30054"/>
                </a:cubicBezTo>
                <a:cubicBezTo>
                  <a:pt x="74580" y="29866"/>
                  <a:pt x="74749" y="29696"/>
                  <a:pt x="74956" y="29696"/>
                </a:cubicBezTo>
                <a:cubicBezTo>
                  <a:pt x="75164" y="29696"/>
                  <a:pt x="75314" y="29866"/>
                  <a:pt x="75314" y="30054"/>
                </a:cubicBezTo>
                <a:cubicBezTo>
                  <a:pt x="75314" y="30262"/>
                  <a:pt x="75164" y="30431"/>
                  <a:pt x="74956" y="30431"/>
                </a:cubicBezTo>
                <a:close/>
                <a:moveTo>
                  <a:pt x="74956" y="28471"/>
                </a:moveTo>
                <a:cubicBezTo>
                  <a:pt x="74749" y="28471"/>
                  <a:pt x="74580" y="28302"/>
                  <a:pt x="74580" y="28095"/>
                </a:cubicBezTo>
                <a:cubicBezTo>
                  <a:pt x="74580" y="27887"/>
                  <a:pt x="74749" y="27737"/>
                  <a:pt x="74956" y="27737"/>
                </a:cubicBezTo>
                <a:cubicBezTo>
                  <a:pt x="75164" y="27737"/>
                  <a:pt x="75314" y="27887"/>
                  <a:pt x="75314" y="28095"/>
                </a:cubicBezTo>
                <a:cubicBezTo>
                  <a:pt x="75314" y="28302"/>
                  <a:pt x="75164" y="28471"/>
                  <a:pt x="74956" y="28471"/>
                </a:cubicBezTo>
                <a:close/>
                <a:moveTo>
                  <a:pt x="74956" y="26531"/>
                </a:moveTo>
                <a:cubicBezTo>
                  <a:pt x="74749" y="26531"/>
                  <a:pt x="74580" y="26361"/>
                  <a:pt x="74580" y="26154"/>
                </a:cubicBezTo>
                <a:cubicBezTo>
                  <a:pt x="74580" y="25947"/>
                  <a:pt x="74749" y="25777"/>
                  <a:pt x="74956" y="25777"/>
                </a:cubicBezTo>
                <a:cubicBezTo>
                  <a:pt x="75164" y="25777"/>
                  <a:pt x="75314" y="25947"/>
                  <a:pt x="75314" y="26154"/>
                </a:cubicBezTo>
                <a:cubicBezTo>
                  <a:pt x="75314" y="26361"/>
                  <a:pt x="75164" y="26531"/>
                  <a:pt x="74956" y="26531"/>
                </a:cubicBezTo>
                <a:close/>
                <a:moveTo>
                  <a:pt x="74956" y="24533"/>
                </a:moveTo>
                <a:cubicBezTo>
                  <a:pt x="74749" y="24533"/>
                  <a:pt x="74580" y="24383"/>
                  <a:pt x="74580" y="24194"/>
                </a:cubicBezTo>
                <a:cubicBezTo>
                  <a:pt x="74580" y="23987"/>
                  <a:pt x="74749" y="23836"/>
                  <a:pt x="74956" y="23836"/>
                </a:cubicBezTo>
                <a:cubicBezTo>
                  <a:pt x="75145" y="23836"/>
                  <a:pt x="75314" y="23987"/>
                  <a:pt x="75314" y="24194"/>
                </a:cubicBezTo>
                <a:cubicBezTo>
                  <a:pt x="75314" y="24383"/>
                  <a:pt x="75145" y="24533"/>
                  <a:pt x="74956" y="24533"/>
                </a:cubicBezTo>
                <a:close/>
                <a:moveTo>
                  <a:pt x="74956" y="22574"/>
                </a:moveTo>
                <a:cubicBezTo>
                  <a:pt x="74749" y="22574"/>
                  <a:pt x="74598" y="22423"/>
                  <a:pt x="74598" y="22216"/>
                </a:cubicBezTo>
                <a:cubicBezTo>
                  <a:pt x="74598" y="22027"/>
                  <a:pt x="74749" y="21877"/>
                  <a:pt x="74956" y="21877"/>
                </a:cubicBezTo>
                <a:cubicBezTo>
                  <a:pt x="75145" y="21877"/>
                  <a:pt x="75296" y="22027"/>
                  <a:pt x="75296" y="22216"/>
                </a:cubicBezTo>
                <a:cubicBezTo>
                  <a:pt x="75296" y="22423"/>
                  <a:pt x="75145" y="22574"/>
                  <a:pt x="74956" y="22574"/>
                </a:cubicBezTo>
                <a:close/>
                <a:moveTo>
                  <a:pt x="74956" y="20614"/>
                </a:moveTo>
                <a:cubicBezTo>
                  <a:pt x="74749" y="20614"/>
                  <a:pt x="74598" y="20463"/>
                  <a:pt x="74598" y="20275"/>
                </a:cubicBezTo>
                <a:cubicBezTo>
                  <a:pt x="74598" y="20068"/>
                  <a:pt x="74749" y="19917"/>
                  <a:pt x="74956" y="19917"/>
                </a:cubicBezTo>
                <a:cubicBezTo>
                  <a:pt x="75145" y="19917"/>
                  <a:pt x="75296" y="20068"/>
                  <a:pt x="75296" y="20275"/>
                </a:cubicBezTo>
                <a:cubicBezTo>
                  <a:pt x="75296" y="20463"/>
                  <a:pt x="75145" y="20614"/>
                  <a:pt x="74956" y="20614"/>
                </a:cubicBezTo>
                <a:close/>
                <a:moveTo>
                  <a:pt x="74956" y="18654"/>
                </a:moveTo>
                <a:cubicBezTo>
                  <a:pt x="74749" y="18654"/>
                  <a:pt x="74598" y="18485"/>
                  <a:pt x="74598" y="18296"/>
                </a:cubicBezTo>
                <a:cubicBezTo>
                  <a:pt x="74598" y="18108"/>
                  <a:pt x="74749" y="17957"/>
                  <a:pt x="74956" y="17957"/>
                </a:cubicBezTo>
                <a:cubicBezTo>
                  <a:pt x="75145" y="17957"/>
                  <a:pt x="75296" y="18108"/>
                  <a:pt x="75296" y="18296"/>
                </a:cubicBezTo>
                <a:cubicBezTo>
                  <a:pt x="75296" y="18485"/>
                  <a:pt x="75145" y="18654"/>
                  <a:pt x="74956" y="18654"/>
                </a:cubicBezTo>
                <a:close/>
                <a:moveTo>
                  <a:pt x="74956" y="16695"/>
                </a:moveTo>
                <a:cubicBezTo>
                  <a:pt x="74749" y="16695"/>
                  <a:pt x="74598" y="16525"/>
                  <a:pt x="74598" y="16337"/>
                </a:cubicBezTo>
                <a:cubicBezTo>
                  <a:pt x="74598" y="16148"/>
                  <a:pt x="74749" y="15979"/>
                  <a:pt x="74956" y="15979"/>
                </a:cubicBezTo>
                <a:cubicBezTo>
                  <a:pt x="75145" y="15979"/>
                  <a:pt x="75296" y="16148"/>
                  <a:pt x="75296" y="16337"/>
                </a:cubicBezTo>
                <a:cubicBezTo>
                  <a:pt x="75296" y="16525"/>
                  <a:pt x="75145" y="16695"/>
                  <a:pt x="74956" y="16695"/>
                </a:cubicBezTo>
                <a:close/>
                <a:moveTo>
                  <a:pt x="74956" y="14735"/>
                </a:moveTo>
                <a:cubicBezTo>
                  <a:pt x="74749" y="14735"/>
                  <a:pt x="74598" y="14566"/>
                  <a:pt x="74598" y="14377"/>
                </a:cubicBezTo>
                <a:cubicBezTo>
                  <a:pt x="74598" y="14189"/>
                  <a:pt x="74749" y="14038"/>
                  <a:pt x="74956" y="14038"/>
                </a:cubicBezTo>
                <a:cubicBezTo>
                  <a:pt x="75145" y="14038"/>
                  <a:pt x="75296" y="14189"/>
                  <a:pt x="75296" y="14377"/>
                </a:cubicBezTo>
                <a:cubicBezTo>
                  <a:pt x="75296" y="14566"/>
                  <a:pt x="75145" y="14735"/>
                  <a:pt x="74956" y="14735"/>
                </a:cubicBezTo>
                <a:close/>
                <a:moveTo>
                  <a:pt x="74956" y="12757"/>
                </a:moveTo>
                <a:cubicBezTo>
                  <a:pt x="74749" y="12757"/>
                  <a:pt x="74598" y="12606"/>
                  <a:pt x="74598" y="12418"/>
                </a:cubicBezTo>
                <a:cubicBezTo>
                  <a:pt x="74598" y="12229"/>
                  <a:pt x="74749" y="12078"/>
                  <a:pt x="74956" y="12078"/>
                </a:cubicBezTo>
                <a:cubicBezTo>
                  <a:pt x="75145" y="12078"/>
                  <a:pt x="75296" y="12229"/>
                  <a:pt x="75296" y="12418"/>
                </a:cubicBezTo>
                <a:cubicBezTo>
                  <a:pt x="75296" y="12606"/>
                  <a:pt x="75145" y="12757"/>
                  <a:pt x="74956" y="12757"/>
                </a:cubicBezTo>
                <a:close/>
                <a:moveTo>
                  <a:pt x="74956" y="10816"/>
                </a:moveTo>
                <a:cubicBezTo>
                  <a:pt x="74749" y="10816"/>
                  <a:pt x="74598" y="10646"/>
                  <a:pt x="74598" y="10458"/>
                </a:cubicBezTo>
                <a:cubicBezTo>
                  <a:pt x="74598" y="10269"/>
                  <a:pt x="74749" y="10100"/>
                  <a:pt x="74956" y="10100"/>
                </a:cubicBezTo>
                <a:cubicBezTo>
                  <a:pt x="75145" y="10100"/>
                  <a:pt x="75296" y="10269"/>
                  <a:pt x="75296" y="10458"/>
                </a:cubicBezTo>
                <a:cubicBezTo>
                  <a:pt x="75296" y="10646"/>
                  <a:pt x="75145" y="10816"/>
                  <a:pt x="74956" y="10816"/>
                </a:cubicBezTo>
                <a:close/>
                <a:moveTo>
                  <a:pt x="74956" y="8837"/>
                </a:moveTo>
                <a:cubicBezTo>
                  <a:pt x="74768" y="8837"/>
                  <a:pt x="74617" y="8687"/>
                  <a:pt x="74617" y="8498"/>
                </a:cubicBezTo>
                <a:cubicBezTo>
                  <a:pt x="74617" y="8329"/>
                  <a:pt x="74768" y="8159"/>
                  <a:pt x="74956" y="8159"/>
                </a:cubicBezTo>
                <a:cubicBezTo>
                  <a:pt x="75145" y="8159"/>
                  <a:pt x="75296" y="8329"/>
                  <a:pt x="75296" y="8498"/>
                </a:cubicBezTo>
                <a:cubicBezTo>
                  <a:pt x="75296" y="8687"/>
                  <a:pt x="75145" y="8837"/>
                  <a:pt x="74956" y="8837"/>
                </a:cubicBezTo>
                <a:close/>
                <a:moveTo>
                  <a:pt x="74956" y="6878"/>
                </a:moveTo>
                <a:cubicBezTo>
                  <a:pt x="74768" y="6878"/>
                  <a:pt x="74617" y="6727"/>
                  <a:pt x="74617" y="6539"/>
                </a:cubicBezTo>
                <a:cubicBezTo>
                  <a:pt x="74617" y="6350"/>
                  <a:pt x="74768" y="6199"/>
                  <a:pt x="74956" y="6199"/>
                </a:cubicBezTo>
                <a:cubicBezTo>
                  <a:pt x="75145" y="6199"/>
                  <a:pt x="75296" y="6350"/>
                  <a:pt x="75296" y="6539"/>
                </a:cubicBezTo>
                <a:cubicBezTo>
                  <a:pt x="75296" y="6727"/>
                  <a:pt x="75145" y="6878"/>
                  <a:pt x="74956" y="6878"/>
                </a:cubicBezTo>
                <a:close/>
                <a:moveTo>
                  <a:pt x="72997" y="30450"/>
                </a:moveTo>
                <a:cubicBezTo>
                  <a:pt x="72771" y="30450"/>
                  <a:pt x="72582" y="30280"/>
                  <a:pt x="72582" y="30054"/>
                </a:cubicBezTo>
                <a:cubicBezTo>
                  <a:pt x="72582" y="29847"/>
                  <a:pt x="72771" y="29659"/>
                  <a:pt x="72997" y="29659"/>
                </a:cubicBezTo>
                <a:cubicBezTo>
                  <a:pt x="73204" y="29659"/>
                  <a:pt x="73392" y="29847"/>
                  <a:pt x="73392" y="30054"/>
                </a:cubicBezTo>
                <a:cubicBezTo>
                  <a:pt x="73392" y="30280"/>
                  <a:pt x="73204" y="30450"/>
                  <a:pt x="72997" y="30450"/>
                </a:cubicBezTo>
                <a:close/>
                <a:moveTo>
                  <a:pt x="72997" y="28471"/>
                </a:moveTo>
                <a:cubicBezTo>
                  <a:pt x="72789" y="28471"/>
                  <a:pt x="72601" y="28302"/>
                  <a:pt x="72601" y="28095"/>
                </a:cubicBezTo>
                <a:cubicBezTo>
                  <a:pt x="72601" y="27887"/>
                  <a:pt x="72789" y="27718"/>
                  <a:pt x="72997" y="27718"/>
                </a:cubicBezTo>
                <a:cubicBezTo>
                  <a:pt x="73204" y="27718"/>
                  <a:pt x="73374" y="27887"/>
                  <a:pt x="73374" y="28095"/>
                </a:cubicBezTo>
                <a:cubicBezTo>
                  <a:pt x="73374" y="28302"/>
                  <a:pt x="73204" y="28471"/>
                  <a:pt x="72997" y="28471"/>
                </a:cubicBezTo>
                <a:close/>
                <a:moveTo>
                  <a:pt x="72997" y="26512"/>
                </a:moveTo>
                <a:cubicBezTo>
                  <a:pt x="72789" y="26512"/>
                  <a:pt x="72601" y="26342"/>
                  <a:pt x="72601" y="26154"/>
                </a:cubicBezTo>
                <a:cubicBezTo>
                  <a:pt x="72601" y="25947"/>
                  <a:pt x="72789" y="25777"/>
                  <a:pt x="72997" y="25777"/>
                </a:cubicBezTo>
                <a:cubicBezTo>
                  <a:pt x="73204" y="25777"/>
                  <a:pt x="73374" y="25947"/>
                  <a:pt x="73374" y="26154"/>
                </a:cubicBezTo>
                <a:cubicBezTo>
                  <a:pt x="73374" y="26342"/>
                  <a:pt x="73204" y="26512"/>
                  <a:pt x="72997" y="26512"/>
                </a:cubicBezTo>
                <a:close/>
                <a:moveTo>
                  <a:pt x="72997" y="24533"/>
                </a:moveTo>
                <a:cubicBezTo>
                  <a:pt x="72789" y="24533"/>
                  <a:pt x="72639" y="24383"/>
                  <a:pt x="72639" y="24175"/>
                </a:cubicBezTo>
                <a:cubicBezTo>
                  <a:pt x="72639" y="23987"/>
                  <a:pt x="72789" y="23817"/>
                  <a:pt x="72997" y="23817"/>
                </a:cubicBezTo>
                <a:cubicBezTo>
                  <a:pt x="73185" y="23817"/>
                  <a:pt x="73336" y="23987"/>
                  <a:pt x="73336" y="24175"/>
                </a:cubicBezTo>
                <a:cubicBezTo>
                  <a:pt x="73336" y="24383"/>
                  <a:pt x="73185" y="24533"/>
                  <a:pt x="72997" y="24533"/>
                </a:cubicBezTo>
                <a:close/>
                <a:moveTo>
                  <a:pt x="72997" y="22574"/>
                </a:moveTo>
                <a:cubicBezTo>
                  <a:pt x="72789" y="22574"/>
                  <a:pt x="72639" y="22423"/>
                  <a:pt x="72639" y="22216"/>
                </a:cubicBezTo>
                <a:cubicBezTo>
                  <a:pt x="72639" y="22008"/>
                  <a:pt x="72789" y="21858"/>
                  <a:pt x="72997" y="21858"/>
                </a:cubicBezTo>
                <a:cubicBezTo>
                  <a:pt x="73185" y="21858"/>
                  <a:pt x="73336" y="22008"/>
                  <a:pt x="73336" y="22216"/>
                </a:cubicBezTo>
                <a:cubicBezTo>
                  <a:pt x="73336" y="22423"/>
                  <a:pt x="73185" y="22574"/>
                  <a:pt x="72997" y="22574"/>
                </a:cubicBezTo>
                <a:close/>
                <a:moveTo>
                  <a:pt x="72997" y="15998"/>
                </a:moveTo>
                <a:cubicBezTo>
                  <a:pt x="73185" y="15998"/>
                  <a:pt x="73336" y="16148"/>
                  <a:pt x="73336" y="16337"/>
                </a:cubicBezTo>
                <a:cubicBezTo>
                  <a:pt x="73336" y="16525"/>
                  <a:pt x="73185" y="16676"/>
                  <a:pt x="72997" y="16676"/>
                </a:cubicBezTo>
                <a:cubicBezTo>
                  <a:pt x="72789" y="16676"/>
                  <a:pt x="72639" y="16525"/>
                  <a:pt x="72639" y="16337"/>
                </a:cubicBezTo>
                <a:cubicBezTo>
                  <a:pt x="72639" y="16148"/>
                  <a:pt x="72789" y="15998"/>
                  <a:pt x="72997" y="15998"/>
                </a:cubicBezTo>
                <a:close/>
                <a:moveTo>
                  <a:pt x="72997" y="19917"/>
                </a:moveTo>
                <a:cubicBezTo>
                  <a:pt x="73185" y="19917"/>
                  <a:pt x="73336" y="20068"/>
                  <a:pt x="73336" y="20256"/>
                </a:cubicBezTo>
                <a:cubicBezTo>
                  <a:pt x="73336" y="20444"/>
                  <a:pt x="73185" y="20614"/>
                  <a:pt x="72997" y="20614"/>
                </a:cubicBezTo>
                <a:cubicBezTo>
                  <a:pt x="72789" y="20614"/>
                  <a:pt x="72639" y="20444"/>
                  <a:pt x="72639" y="20256"/>
                </a:cubicBezTo>
                <a:cubicBezTo>
                  <a:pt x="72639" y="20068"/>
                  <a:pt x="72789" y="19917"/>
                  <a:pt x="72997" y="19917"/>
                </a:cubicBezTo>
                <a:close/>
                <a:moveTo>
                  <a:pt x="72997" y="17938"/>
                </a:moveTo>
                <a:cubicBezTo>
                  <a:pt x="73185" y="17938"/>
                  <a:pt x="73336" y="18108"/>
                  <a:pt x="73336" y="18296"/>
                </a:cubicBezTo>
                <a:cubicBezTo>
                  <a:pt x="73336" y="18485"/>
                  <a:pt x="73185" y="18636"/>
                  <a:pt x="72997" y="18636"/>
                </a:cubicBezTo>
                <a:cubicBezTo>
                  <a:pt x="72789" y="18636"/>
                  <a:pt x="72639" y="18485"/>
                  <a:pt x="72639" y="18296"/>
                </a:cubicBezTo>
                <a:cubicBezTo>
                  <a:pt x="72639" y="18108"/>
                  <a:pt x="72789" y="17938"/>
                  <a:pt x="72997" y="17938"/>
                </a:cubicBezTo>
                <a:close/>
                <a:moveTo>
                  <a:pt x="72997" y="14735"/>
                </a:moveTo>
                <a:cubicBezTo>
                  <a:pt x="72789" y="14735"/>
                  <a:pt x="72639" y="14566"/>
                  <a:pt x="72639" y="14377"/>
                </a:cubicBezTo>
                <a:cubicBezTo>
                  <a:pt x="72639" y="14189"/>
                  <a:pt x="72789" y="14019"/>
                  <a:pt x="72997" y="14019"/>
                </a:cubicBezTo>
                <a:cubicBezTo>
                  <a:pt x="73185" y="14019"/>
                  <a:pt x="73336" y="14189"/>
                  <a:pt x="73336" y="14377"/>
                </a:cubicBezTo>
                <a:cubicBezTo>
                  <a:pt x="73336" y="14566"/>
                  <a:pt x="73185" y="14735"/>
                  <a:pt x="72997" y="14735"/>
                </a:cubicBezTo>
                <a:close/>
                <a:moveTo>
                  <a:pt x="72997" y="12776"/>
                </a:moveTo>
                <a:cubicBezTo>
                  <a:pt x="72789" y="12776"/>
                  <a:pt x="72639" y="12606"/>
                  <a:pt x="72639" y="12418"/>
                </a:cubicBezTo>
                <a:cubicBezTo>
                  <a:pt x="72639" y="12210"/>
                  <a:pt x="72789" y="12060"/>
                  <a:pt x="72997" y="12060"/>
                </a:cubicBezTo>
                <a:cubicBezTo>
                  <a:pt x="73185" y="12060"/>
                  <a:pt x="73336" y="12210"/>
                  <a:pt x="73336" y="12418"/>
                </a:cubicBezTo>
                <a:cubicBezTo>
                  <a:pt x="73336" y="12606"/>
                  <a:pt x="73185" y="12776"/>
                  <a:pt x="72997" y="12776"/>
                </a:cubicBezTo>
                <a:close/>
                <a:moveTo>
                  <a:pt x="72997" y="10797"/>
                </a:moveTo>
                <a:cubicBezTo>
                  <a:pt x="72789" y="10797"/>
                  <a:pt x="72639" y="10646"/>
                  <a:pt x="72639" y="10458"/>
                </a:cubicBezTo>
                <a:cubicBezTo>
                  <a:pt x="72639" y="10251"/>
                  <a:pt x="72789" y="10100"/>
                  <a:pt x="72997" y="10100"/>
                </a:cubicBezTo>
                <a:cubicBezTo>
                  <a:pt x="73185" y="10100"/>
                  <a:pt x="73336" y="10251"/>
                  <a:pt x="73336" y="10458"/>
                </a:cubicBezTo>
                <a:cubicBezTo>
                  <a:pt x="73336" y="10646"/>
                  <a:pt x="73185" y="10797"/>
                  <a:pt x="72997" y="10797"/>
                </a:cubicBezTo>
                <a:close/>
                <a:moveTo>
                  <a:pt x="72997" y="8856"/>
                </a:moveTo>
                <a:cubicBezTo>
                  <a:pt x="72789" y="8856"/>
                  <a:pt x="72639" y="8687"/>
                  <a:pt x="72639" y="8498"/>
                </a:cubicBezTo>
                <a:cubicBezTo>
                  <a:pt x="72639" y="8310"/>
                  <a:pt x="72789" y="8140"/>
                  <a:pt x="72997" y="8140"/>
                </a:cubicBezTo>
                <a:cubicBezTo>
                  <a:pt x="73185" y="8140"/>
                  <a:pt x="73336" y="8310"/>
                  <a:pt x="73336" y="8498"/>
                </a:cubicBezTo>
                <a:cubicBezTo>
                  <a:pt x="73336" y="8687"/>
                  <a:pt x="73185" y="8856"/>
                  <a:pt x="72997" y="8856"/>
                </a:cubicBezTo>
                <a:close/>
                <a:moveTo>
                  <a:pt x="72997" y="6897"/>
                </a:moveTo>
                <a:cubicBezTo>
                  <a:pt x="72789" y="6897"/>
                  <a:pt x="72639" y="6727"/>
                  <a:pt x="72639" y="6539"/>
                </a:cubicBezTo>
                <a:cubicBezTo>
                  <a:pt x="72639" y="6331"/>
                  <a:pt x="72789" y="6181"/>
                  <a:pt x="72997" y="6181"/>
                </a:cubicBezTo>
                <a:cubicBezTo>
                  <a:pt x="73185" y="6181"/>
                  <a:pt x="73336" y="6331"/>
                  <a:pt x="73336" y="6539"/>
                </a:cubicBezTo>
                <a:cubicBezTo>
                  <a:pt x="73336" y="6727"/>
                  <a:pt x="73185" y="6897"/>
                  <a:pt x="72997" y="6897"/>
                </a:cubicBezTo>
                <a:close/>
                <a:moveTo>
                  <a:pt x="72997" y="4937"/>
                </a:moveTo>
                <a:cubicBezTo>
                  <a:pt x="72789" y="4937"/>
                  <a:pt x="72639" y="4767"/>
                  <a:pt x="72639" y="4579"/>
                </a:cubicBezTo>
                <a:cubicBezTo>
                  <a:pt x="72639" y="4372"/>
                  <a:pt x="72789" y="4221"/>
                  <a:pt x="72997" y="4221"/>
                </a:cubicBezTo>
                <a:cubicBezTo>
                  <a:pt x="73185" y="4221"/>
                  <a:pt x="73336" y="4372"/>
                  <a:pt x="73336" y="4579"/>
                </a:cubicBezTo>
                <a:cubicBezTo>
                  <a:pt x="73336" y="4767"/>
                  <a:pt x="73185" y="4937"/>
                  <a:pt x="72997" y="4937"/>
                </a:cubicBezTo>
                <a:close/>
                <a:moveTo>
                  <a:pt x="72997" y="2977"/>
                </a:moveTo>
                <a:cubicBezTo>
                  <a:pt x="72789" y="2977"/>
                  <a:pt x="72639" y="2808"/>
                  <a:pt x="72639" y="2619"/>
                </a:cubicBezTo>
                <a:cubicBezTo>
                  <a:pt x="72639" y="2412"/>
                  <a:pt x="72789" y="2242"/>
                  <a:pt x="72997" y="2242"/>
                </a:cubicBezTo>
                <a:cubicBezTo>
                  <a:pt x="73185" y="2242"/>
                  <a:pt x="73336" y="2412"/>
                  <a:pt x="73336" y="2619"/>
                </a:cubicBezTo>
                <a:cubicBezTo>
                  <a:pt x="73336" y="2808"/>
                  <a:pt x="73185" y="2977"/>
                  <a:pt x="72997" y="2977"/>
                </a:cubicBezTo>
                <a:close/>
                <a:moveTo>
                  <a:pt x="71037" y="32428"/>
                </a:moveTo>
                <a:cubicBezTo>
                  <a:pt x="70792" y="32428"/>
                  <a:pt x="70623" y="32240"/>
                  <a:pt x="70623" y="32014"/>
                </a:cubicBezTo>
                <a:cubicBezTo>
                  <a:pt x="70623" y="31769"/>
                  <a:pt x="70811" y="31581"/>
                  <a:pt x="71037" y="31581"/>
                </a:cubicBezTo>
                <a:cubicBezTo>
                  <a:pt x="71263" y="31581"/>
                  <a:pt x="71452" y="31769"/>
                  <a:pt x="71452" y="32014"/>
                </a:cubicBezTo>
                <a:cubicBezTo>
                  <a:pt x="71452" y="32240"/>
                  <a:pt x="71263" y="32428"/>
                  <a:pt x="71037" y="32428"/>
                </a:cubicBezTo>
                <a:close/>
                <a:moveTo>
                  <a:pt x="71018" y="30450"/>
                </a:moveTo>
                <a:cubicBezTo>
                  <a:pt x="70811" y="30450"/>
                  <a:pt x="70623" y="30262"/>
                  <a:pt x="70623" y="30054"/>
                </a:cubicBezTo>
                <a:cubicBezTo>
                  <a:pt x="70623" y="29828"/>
                  <a:pt x="70792" y="29659"/>
                  <a:pt x="71018" y="29659"/>
                </a:cubicBezTo>
                <a:cubicBezTo>
                  <a:pt x="71244" y="29659"/>
                  <a:pt x="71433" y="29828"/>
                  <a:pt x="71433" y="30054"/>
                </a:cubicBezTo>
                <a:cubicBezTo>
                  <a:pt x="71433" y="30262"/>
                  <a:pt x="71244" y="30450"/>
                  <a:pt x="71018" y="30450"/>
                </a:cubicBezTo>
                <a:close/>
                <a:moveTo>
                  <a:pt x="71018" y="28453"/>
                </a:moveTo>
                <a:cubicBezTo>
                  <a:pt x="70811" y="28453"/>
                  <a:pt x="70641" y="28283"/>
                  <a:pt x="70641" y="28095"/>
                </a:cubicBezTo>
                <a:cubicBezTo>
                  <a:pt x="70641" y="27887"/>
                  <a:pt x="70811" y="27718"/>
                  <a:pt x="71018" y="27718"/>
                </a:cubicBezTo>
                <a:cubicBezTo>
                  <a:pt x="71244" y="27718"/>
                  <a:pt x="71395" y="27887"/>
                  <a:pt x="71395" y="28095"/>
                </a:cubicBezTo>
                <a:cubicBezTo>
                  <a:pt x="71395" y="28283"/>
                  <a:pt x="71226" y="28453"/>
                  <a:pt x="71018" y="28453"/>
                </a:cubicBezTo>
                <a:close/>
                <a:moveTo>
                  <a:pt x="71018" y="21858"/>
                </a:moveTo>
                <a:cubicBezTo>
                  <a:pt x="71226" y="21858"/>
                  <a:pt x="71395" y="22008"/>
                  <a:pt x="71395" y="22216"/>
                </a:cubicBezTo>
                <a:cubicBezTo>
                  <a:pt x="71395" y="22404"/>
                  <a:pt x="71226" y="22574"/>
                  <a:pt x="71018" y="22574"/>
                </a:cubicBezTo>
                <a:cubicBezTo>
                  <a:pt x="70830" y="22574"/>
                  <a:pt x="70660" y="22404"/>
                  <a:pt x="70660" y="22216"/>
                </a:cubicBezTo>
                <a:cubicBezTo>
                  <a:pt x="70660" y="22008"/>
                  <a:pt x="70830" y="21858"/>
                  <a:pt x="71018" y="21858"/>
                </a:cubicBezTo>
                <a:close/>
                <a:moveTo>
                  <a:pt x="71018" y="25777"/>
                </a:moveTo>
                <a:cubicBezTo>
                  <a:pt x="71226" y="25777"/>
                  <a:pt x="71395" y="25928"/>
                  <a:pt x="71395" y="26135"/>
                </a:cubicBezTo>
                <a:cubicBezTo>
                  <a:pt x="71395" y="26342"/>
                  <a:pt x="71226" y="26493"/>
                  <a:pt x="71018" y="26493"/>
                </a:cubicBezTo>
                <a:cubicBezTo>
                  <a:pt x="70830" y="26493"/>
                  <a:pt x="70660" y="26342"/>
                  <a:pt x="70660" y="26135"/>
                </a:cubicBezTo>
                <a:cubicBezTo>
                  <a:pt x="70660" y="25928"/>
                  <a:pt x="70830" y="25777"/>
                  <a:pt x="71018" y="25777"/>
                </a:cubicBezTo>
                <a:close/>
                <a:moveTo>
                  <a:pt x="71018" y="23798"/>
                </a:moveTo>
                <a:cubicBezTo>
                  <a:pt x="71226" y="23798"/>
                  <a:pt x="71395" y="23968"/>
                  <a:pt x="71395" y="24175"/>
                </a:cubicBezTo>
                <a:cubicBezTo>
                  <a:pt x="71395" y="24383"/>
                  <a:pt x="71226" y="24533"/>
                  <a:pt x="71018" y="24533"/>
                </a:cubicBezTo>
                <a:cubicBezTo>
                  <a:pt x="70830" y="24533"/>
                  <a:pt x="70660" y="24383"/>
                  <a:pt x="70660" y="24175"/>
                </a:cubicBezTo>
                <a:cubicBezTo>
                  <a:pt x="70660" y="23968"/>
                  <a:pt x="70830" y="23798"/>
                  <a:pt x="71018" y="23798"/>
                </a:cubicBezTo>
                <a:close/>
                <a:moveTo>
                  <a:pt x="71018" y="20633"/>
                </a:moveTo>
                <a:cubicBezTo>
                  <a:pt x="70811" y="20633"/>
                  <a:pt x="70641" y="20463"/>
                  <a:pt x="70641" y="20256"/>
                </a:cubicBezTo>
                <a:cubicBezTo>
                  <a:pt x="70641" y="20049"/>
                  <a:pt x="70811" y="19879"/>
                  <a:pt x="71018" y="19879"/>
                </a:cubicBezTo>
                <a:cubicBezTo>
                  <a:pt x="71244" y="19879"/>
                  <a:pt x="71395" y="20049"/>
                  <a:pt x="71395" y="20256"/>
                </a:cubicBezTo>
                <a:cubicBezTo>
                  <a:pt x="71395" y="20463"/>
                  <a:pt x="71226" y="20633"/>
                  <a:pt x="71018" y="20633"/>
                </a:cubicBezTo>
                <a:close/>
                <a:moveTo>
                  <a:pt x="71018" y="4221"/>
                </a:moveTo>
                <a:cubicBezTo>
                  <a:pt x="71226" y="4221"/>
                  <a:pt x="71376" y="4372"/>
                  <a:pt x="71376" y="4560"/>
                </a:cubicBezTo>
                <a:cubicBezTo>
                  <a:pt x="71376" y="4767"/>
                  <a:pt x="71226" y="4918"/>
                  <a:pt x="71018" y="4918"/>
                </a:cubicBezTo>
                <a:cubicBezTo>
                  <a:pt x="70830" y="4918"/>
                  <a:pt x="70679" y="4767"/>
                  <a:pt x="70679" y="4560"/>
                </a:cubicBezTo>
                <a:cubicBezTo>
                  <a:pt x="70679" y="4372"/>
                  <a:pt x="70830" y="4221"/>
                  <a:pt x="71018" y="4221"/>
                </a:cubicBezTo>
                <a:close/>
                <a:moveTo>
                  <a:pt x="71018" y="10797"/>
                </a:moveTo>
                <a:cubicBezTo>
                  <a:pt x="70830" y="10797"/>
                  <a:pt x="70679" y="10627"/>
                  <a:pt x="70679" y="10439"/>
                </a:cubicBezTo>
                <a:cubicBezTo>
                  <a:pt x="70679" y="10251"/>
                  <a:pt x="70849" y="10100"/>
                  <a:pt x="71018" y="10100"/>
                </a:cubicBezTo>
                <a:cubicBezTo>
                  <a:pt x="71207" y="10100"/>
                  <a:pt x="71357" y="10251"/>
                  <a:pt x="71357" y="10439"/>
                </a:cubicBezTo>
                <a:cubicBezTo>
                  <a:pt x="71357" y="10627"/>
                  <a:pt x="71207" y="10797"/>
                  <a:pt x="71018" y="10797"/>
                </a:cubicBezTo>
                <a:close/>
                <a:moveTo>
                  <a:pt x="71018" y="6878"/>
                </a:moveTo>
                <a:cubicBezTo>
                  <a:pt x="70830" y="6878"/>
                  <a:pt x="70679" y="6727"/>
                  <a:pt x="70679" y="6539"/>
                </a:cubicBezTo>
                <a:cubicBezTo>
                  <a:pt x="70679" y="6331"/>
                  <a:pt x="70849" y="6181"/>
                  <a:pt x="71018" y="6181"/>
                </a:cubicBezTo>
                <a:cubicBezTo>
                  <a:pt x="71207" y="6181"/>
                  <a:pt x="71357" y="6331"/>
                  <a:pt x="71357" y="6539"/>
                </a:cubicBezTo>
                <a:cubicBezTo>
                  <a:pt x="71357" y="6727"/>
                  <a:pt x="71207" y="6878"/>
                  <a:pt x="71018" y="6878"/>
                </a:cubicBezTo>
                <a:close/>
                <a:moveTo>
                  <a:pt x="71018" y="8837"/>
                </a:moveTo>
                <a:cubicBezTo>
                  <a:pt x="70830" y="8837"/>
                  <a:pt x="70679" y="8687"/>
                  <a:pt x="70679" y="8498"/>
                </a:cubicBezTo>
                <a:cubicBezTo>
                  <a:pt x="70679" y="8310"/>
                  <a:pt x="70849" y="8159"/>
                  <a:pt x="71018" y="8159"/>
                </a:cubicBezTo>
                <a:cubicBezTo>
                  <a:pt x="71207" y="8159"/>
                  <a:pt x="71357" y="8310"/>
                  <a:pt x="71357" y="8498"/>
                </a:cubicBezTo>
                <a:cubicBezTo>
                  <a:pt x="71357" y="8687"/>
                  <a:pt x="71207" y="8837"/>
                  <a:pt x="71018" y="8837"/>
                </a:cubicBezTo>
                <a:close/>
                <a:moveTo>
                  <a:pt x="71018" y="12041"/>
                </a:moveTo>
                <a:cubicBezTo>
                  <a:pt x="71226" y="12041"/>
                  <a:pt x="71376" y="12210"/>
                  <a:pt x="71376" y="12399"/>
                </a:cubicBezTo>
                <a:cubicBezTo>
                  <a:pt x="71376" y="12606"/>
                  <a:pt x="71226" y="12757"/>
                  <a:pt x="71018" y="12757"/>
                </a:cubicBezTo>
                <a:cubicBezTo>
                  <a:pt x="70830" y="12757"/>
                  <a:pt x="70679" y="12606"/>
                  <a:pt x="70679" y="12399"/>
                </a:cubicBezTo>
                <a:cubicBezTo>
                  <a:pt x="70679" y="12210"/>
                  <a:pt x="70830" y="12041"/>
                  <a:pt x="71018" y="12041"/>
                </a:cubicBezTo>
                <a:close/>
                <a:moveTo>
                  <a:pt x="71018" y="14019"/>
                </a:moveTo>
                <a:cubicBezTo>
                  <a:pt x="71226" y="14019"/>
                  <a:pt x="71376" y="14170"/>
                  <a:pt x="71376" y="14377"/>
                </a:cubicBezTo>
                <a:cubicBezTo>
                  <a:pt x="71376" y="14566"/>
                  <a:pt x="71226" y="14716"/>
                  <a:pt x="71018" y="14716"/>
                </a:cubicBezTo>
                <a:cubicBezTo>
                  <a:pt x="70830" y="14716"/>
                  <a:pt x="70679" y="14566"/>
                  <a:pt x="70679" y="14377"/>
                </a:cubicBezTo>
                <a:cubicBezTo>
                  <a:pt x="70679" y="14170"/>
                  <a:pt x="70830" y="14019"/>
                  <a:pt x="71018" y="14019"/>
                </a:cubicBezTo>
                <a:close/>
                <a:moveTo>
                  <a:pt x="71018" y="17938"/>
                </a:moveTo>
                <a:cubicBezTo>
                  <a:pt x="71226" y="17938"/>
                  <a:pt x="71376" y="18089"/>
                  <a:pt x="71376" y="18278"/>
                </a:cubicBezTo>
                <a:cubicBezTo>
                  <a:pt x="71376" y="18485"/>
                  <a:pt x="71226" y="18636"/>
                  <a:pt x="71018" y="18636"/>
                </a:cubicBezTo>
                <a:cubicBezTo>
                  <a:pt x="70830" y="18636"/>
                  <a:pt x="70679" y="18485"/>
                  <a:pt x="70679" y="18278"/>
                </a:cubicBezTo>
                <a:cubicBezTo>
                  <a:pt x="70679" y="18089"/>
                  <a:pt x="70830" y="17938"/>
                  <a:pt x="71018" y="17938"/>
                </a:cubicBezTo>
                <a:close/>
                <a:moveTo>
                  <a:pt x="71018" y="15979"/>
                </a:moveTo>
                <a:cubicBezTo>
                  <a:pt x="71226" y="15979"/>
                  <a:pt x="71376" y="16130"/>
                  <a:pt x="71376" y="16318"/>
                </a:cubicBezTo>
                <a:cubicBezTo>
                  <a:pt x="71376" y="16506"/>
                  <a:pt x="71226" y="16676"/>
                  <a:pt x="71018" y="16676"/>
                </a:cubicBezTo>
                <a:cubicBezTo>
                  <a:pt x="70830" y="16676"/>
                  <a:pt x="70679" y="16506"/>
                  <a:pt x="70679" y="16318"/>
                </a:cubicBezTo>
                <a:cubicBezTo>
                  <a:pt x="70679" y="16130"/>
                  <a:pt x="70830" y="15979"/>
                  <a:pt x="71018" y="15979"/>
                </a:cubicBezTo>
                <a:close/>
                <a:moveTo>
                  <a:pt x="71018" y="2977"/>
                </a:moveTo>
                <a:cubicBezTo>
                  <a:pt x="70830" y="2977"/>
                  <a:pt x="70660" y="2808"/>
                  <a:pt x="70660" y="2600"/>
                </a:cubicBezTo>
                <a:cubicBezTo>
                  <a:pt x="70660" y="2412"/>
                  <a:pt x="70830" y="2242"/>
                  <a:pt x="71018" y="2242"/>
                </a:cubicBezTo>
                <a:cubicBezTo>
                  <a:pt x="71226" y="2242"/>
                  <a:pt x="71395" y="2412"/>
                  <a:pt x="71395" y="2600"/>
                </a:cubicBezTo>
                <a:cubicBezTo>
                  <a:pt x="71395" y="2808"/>
                  <a:pt x="71226" y="2977"/>
                  <a:pt x="71018" y="2977"/>
                </a:cubicBezTo>
                <a:close/>
                <a:moveTo>
                  <a:pt x="71037" y="961"/>
                </a:moveTo>
                <a:cubicBezTo>
                  <a:pt x="70849" y="961"/>
                  <a:pt x="70717" y="829"/>
                  <a:pt x="70717" y="641"/>
                </a:cubicBezTo>
                <a:cubicBezTo>
                  <a:pt x="70717" y="471"/>
                  <a:pt x="70849" y="321"/>
                  <a:pt x="71037" y="321"/>
                </a:cubicBezTo>
                <a:cubicBezTo>
                  <a:pt x="71207" y="321"/>
                  <a:pt x="71357" y="471"/>
                  <a:pt x="71357" y="641"/>
                </a:cubicBezTo>
                <a:cubicBezTo>
                  <a:pt x="71357" y="829"/>
                  <a:pt x="71207" y="961"/>
                  <a:pt x="71037" y="961"/>
                </a:cubicBezTo>
                <a:close/>
                <a:moveTo>
                  <a:pt x="70849" y="43395"/>
                </a:moveTo>
                <a:cubicBezTo>
                  <a:pt x="70773" y="43508"/>
                  <a:pt x="70698" y="43602"/>
                  <a:pt x="70604" y="43715"/>
                </a:cubicBezTo>
                <a:cubicBezTo>
                  <a:pt x="70623" y="43583"/>
                  <a:pt x="70717" y="43451"/>
                  <a:pt x="70849" y="43395"/>
                </a:cubicBezTo>
                <a:close/>
                <a:moveTo>
                  <a:pt x="69077" y="44186"/>
                </a:moveTo>
                <a:cubicBezTo>
                  <a:pt x="68832" y="44186"/>
                  <a:pt x="68644" y="43998"/>
                  <a:pt x="68644" y="43772"/>
                </a:cubicBezTo>
                <a:cubicBezTo>
                  <a:pt x="68644" y="43546"/>
                  <a:pt x="68832" y="43357"/>
                  <a:pt x="69077" y="43357"/>
                </a:cubicBezTo>
                <a:cubicBezTo>
                  <a:pt x="69304" y="43357"/>
                  <a:pt x="69492" y="43546"/>
                  <a:pt x="69492" y="43772"/>
                </a:cubicBezTo>
                <a:cubicBezTo>
                  <a:pt x="69492" y="43998"/>
                  <a:pt x="69304" y="44186"/>
                  <a:pt x="69077" y="44186"/>
                </a:cubicBezTo>
                <a:close/>
                <a:moveTo>
                  <a:pt x="69077" y="42227"/>
                </a:moveTo>
                <a:cubicBezTo>
                  <a:pt x="68832" y="42227"/>
                  <a:pt x="68644" y="42038"/>
                  <a:pt x="68644" y="41812"/>
                </a:cubicBezTo>
                <a:cubicBezTo>
                  <a:pt x="68644" y="41586"/>
                  <a:pt x="68832" y="41398"/>
                  <a:pt x="69077" y="41398"/>
                </a:cubicBezTo>
                <a:cubicBezTo>
                  <a:pt x="69304" y="41398"/>
                  <a:pt x="69492" y="41586"/>
                  <a:pt x="69492" y="41812"/>
                </a:cubicBezTo>
                <a:cubicBezTo>
                  <a:pt x="69492" y="42038"/>
                  <a:pt x="69304" y="42227"/>
                  <a:pt x="69077" y="42227"/>
                </a:cubicBezTo>
                <a:close/>
                <a:moveTo>
                  <a:pt x="69077" y="35556"/>
                </a:moveTo>
                <a:cubicBezTo>
                  <a:pt x="69285" y="35556"/>
                  <a:pt x="69454" y="35726"/>
                  <a:pt x="69454" y="35933"/>
                </a:cubicBezTo>
                <a:cubicBezTo>
                  <a:pt x="69454" y="36140"/>
                  <a:pt x="69285" y="36310"/>
                  <a:pt x="69077" y="36310"/>
                </a:cubicBezTo>
                <a:cubicBezTo>
                  <a:pt x="68851" y="36310"/>
                  <a:pt x="68682" y="36140"/>
                  <a:pt x="68682" y="35933"/>
                </a:cubicBezTo>
                <a:cubicBezTo>
                  <a:pt x="68682" y="35726"/>
                  <a:pt x="68851" y="35556"/>
                  <a:pt x="69077" y="35556"/>
                </a:cubicBezTo>
                <a:close/>
                <a:moveTo>
                  <a:pt x="69077" y="39476"/>
                </a:moveTo>
                <a:cubicBezTo>
                  <a:pt x="69266" y="39476"/>
                  <a:pt x="69435" y="39645"/>
                  <a:pt x="69435" y="39852"/>
                </a:cubicBezTo>
                <a:cubicBezTo>
                  <a:pt x="69435" y="40060"/>
                  <a:pt x="69266" y="40210"/>
                  <a:pt x="69077" y="40210"/>
                </a:cubicBezTo>
                <a:cubicBezTo>
                  <a:pt x="68870" y="40210"/>
                  <a:pt x="68701" y="40060"/>
                  <a:pt x="68701" y="39852"/>
                </a:cubicBezTo>
                <a:cubicBezTo>
                  <a:pt x="68701" y="39645"/>
                  <a:pt x="68870" y="39476"/>
                  <a:pt x="69077" y="39476"/>
                </a:cubicBezTo>
                <a:close/>
                <a:moveTo>
                  <a:pt x="69077" y="37516"/>
                </a:moveTo>
                <a:cubicBezTo>
                  <a:pt x="69285" y="37516"/>
                  <a:pt x="69454" y="37667"/>
                  <a:pt x="69454" y="37893"/>
                </a:cubicBezTo>
                <a:cubicBezTo>
                  <a:pt x="69454" y="38100"/>
                  <a:pt x="69285" y="38270"/>
                  <a:pt x="69077" y="38270"/>
                </a:cubicBezTo>
                <a:cubicBezTo>
                  <a:pt x="68851" y="38270"/>
                  <a:pt x="68682" y="38100"/>
                  <a:pt x="68682" y="37893"/>
                </a:cubicBezTo>
                <a:cubicBezTo>
                  <a:pt x="68682" y="37686"/>
                  <a:pt x="68851" y="37516"/>
                  <a:pt x="69077" y="37516"/>
                </a:cubicBezTo>
                <a:close/>
                <a:moveTo>
                  <a:pt x="69059" y="34369"/>
                </a:moveTo>
                <a:cubicBezTo>
                  <a:pt x="68851" y="34369"/>
                  <a:pt x="68663" y="34181"/>
                  <a:pt x="68663" y="33955"/>
                </a:cubicBezTo>
                <a:cubicBezTo>
                  <a:pt x="68663" y="33729"/>
                  <a:pt x="68832" y="33559"/>
                  <a:pt x="69059" y="33559"/>
                </a:cubicBezTo>
                <a:cubicBezTo>
                  <a:pt x="69285" y="33559"/>
                  <a:pt x="69473" y="33729"/>
                  <a:pt x="69473" y="33955"/>
                </a:cubicBezTo>
                <a:cubicBezTo>
                  <a:pt x="69473" y="34181"/>
                  <a:pt x="69285" y="34369"/>
                  <a:pt x="69059" y="34369"/>
                </a:cubicBezTo>
                <a:close/>
                <a:moveTo>
                  <a:pt x="69059" y="32410"/>
                </a:moveTo>
                <a:cubicBezTo>
                  <a:pt x="68851" y="32410"/>
                  <a:pt x="68663" y="32221"/>
                  <a:pt x="68663" y="32014"/>
                </a:cubicBezTo>
                <a:cubicBezTo>
                  <a:pt x="68663" y="31788"/>
                  <a:pt x="68832" y="31599"/>
                  <a:pt x="69059" y="31599"/>
                </a:cubicBezTo>
                <a:cubicBezTo>
                  <a:pt x="69285" y="31599"/>
                  <a:pt x="69473" y="31788"/>
                  <a:pt x="69473" y="32014"/>
                </a:cubicBezTo>
                <a:cubicBezTo>
                  <a:pt x="69473" y="32221"/>
                  <a:pt x="69285" y="32410"/>
                  <a:pt x="69059" y="32410"/>
                </a:cubicBezTo>
                <a:close/>
                <a:moveTo>
                  <a:pt x="69059" y="30450"/>
                </a:moveTo>
                <a:cubicBezTo>
                  <a:pt x="68851" y="30450"/>
                  <a:pt x="68663" y="30262"/>
                  <a:pt x="68663" y="30035"/>
                </a:cubicBezTo>
                <a:cubicBezTo>
                  <a:pt x="68663" y="29828"/>
                  <a:pt x="68832" y="29640"/>
                  <a:pt x="69059" y="29640"/>
                </a:cubicBezTo>
                <a:cubicBezTo>
                  <a:pt x="69285" y="29640"/>
                  <a:pt x="69473" y="29828"/>
                  <a:pt x="69473" y="30035"/>
                </a:cubicBezTo>
                <a:cubicBezTo>
                  <a:pt x="69473" y="30262"/>
                  <a:pt x="69285" y="30450"/>
                  <a:pt x="69059" y="30450"/>
                </a:cubicBezTo>
                <a:close/>
                <a:moveTo>
                  <a:pt x="69077" y="28434"/>
                </a:moveTo>
                <a:cubicBezTo>
                  <a:pt x="68870" y="28434"/>
                  <a:pt x="68701" y="28283"/>
                  <a:pt x="68701" y="28076"/>
                </a:cubicBezTo>
                <a:cubicBezTo>
                  <a:pt x="68701" y="27887"/>
                  <a:pt x="68870" y="27718"/>
                  <a:pt x="69077" y="27718"/>
                </a:cubicBezTo>
                <a:cubicBezTo>
                  <a:pt x="69266" y="27718"/>
                  <a:pt x="69435" y="27887"/>
                  <a:pt x="69435" y="28076"/>
                </a:cubicBezTo>
                <a:cubicBezTo>
                  <a:pt x="69435" y="28283"/>
                  <a:pt x="69266" y="28434"/>
                  <a:pt x="69077" y="28434"/>
                </a:cubicBezTo>
                <a:close/>
                <a:moveTo>
                  <a:pt x="69077" y="26493"/>
                </a:moveTo>
                <a:cubicBezTo>
                  <a:pt x="68870" y="26493"/>
                  <a:pt x="68701" y="26323"/>
                  <a:pt x="68701" y="26135"/>
                </a:cubicBezTo>
                <a:cubicBezTo>
                  <a:pt x="68701" y="25928"/>
                  <a:pt x="68870" y="25758"/>
                  <a:pt x="69077" y="25758"/>
                </a:cubicBezTo>
                <a:cubicBezTo>
                  <a:pt x="69266" y="25758"/>
                  <a:pt x="69435" y="25928"/>
                  <a:pt x="69435" y="26135"/>
                </a:cubicBezTo>
                <a:cubicBezTo>
                  <a:pt x="69435" y="26323"/>
                  <a:pt x="69266" y="26493"/>
                  <a:pt x="69077" y="26493"/>
                </a:cubicBezTo>
                <a:close/>
                <a:moveTo>
                  <a:pt x="69077" y="24533"/>
                </a:moveTo>
                <a:cubicBezTo>
                  <a:pt x="68870" y="24533"/>
                  <a:pt x="68701" y="24364"/>
                  <a:pt x="68701" y="24156"/>
                </a:cubicBezTo>
                <a:cubicBezTo>
                  <a:pt x="68701" y="23968"/>
                  <a:pt x="68870" y="23798"/>
                  <a:pt x="69077" y="23798"/>
                </a:cubicBezTo>
                <a:cubicBezTo>
                  <a:pt x="69266" y="23798"/>
                  <a:pt x="69435" y="23968"/>
                  <a:pt x="69435" y="24156"/>
                </a:cubicBezTo>
                <a:cubicBezTo>
                  <a:pt x="69435" y="24364"/>
                  <a:pt x="69266" y="24533"/>
                  <a:pt x="69077" y="24533"/>
                </a:cubicBezTo>
                <a:close/>
                <a:moveTo>
                  <a:pt x="69077" y="22574"/>
                </a:moveTo>
                <a:cubicBezTo>
                  <a:pt x="68870" y="22574"/>
                  <a:pt x="68701" y="22404"/>
                  <a:pt x="68701" y="22197"/>
                </a:cubicBezTo>
                <a:cubicBezTo>
                  <a:pt x="68701" y="22008"/>
                  <a:pt x="68870" y="21839"/>
                  <a:pt x="69077" y="21839"/>
                </a:cubicBezTo>
                <a:cubicBezTo>
                  <a:pt x="69266" y="21839"/>
                  <a:pt x="69435" y="22008"/>
                  <a:pt x="69435" y="22197"/>
                </a:cubicBezTo>
                <a:cubicBezTo>
                  <a:pt x="69435" y="22404"/>
                  <a:pt x="69266" y="22574"/>
                  <a:pt x="69077" y="22574"/>
                </a:cubicBezTo>
                <a:close/>
                <a:moveTo>
                  <a:pt x="69077" y="20595"/>
                </a:moveTo>
                <a:cubicBezTo>
                  <a:pt x="68870" y="20595"/>
                  <a:pt x="68701" y="20444"/>
                  <a:pt x="68701" y="20237"/>
                </a:cubicBezTo>
                <a:cubicBezTo>
                  <a:pt x="68701" y="20049"/>
                  <a:pt x="68870" y="19879"/>
                  <a:pt x="69077" y="19879"/>
                </a:cubicBezTo>
                <a:cubicBezTo>
                  <a:pt x="69266" y="19879"/>
                  <a:pt x="69435" y="20049"/>
                  <a:pt x="69435" y="20237"/>
                </a:cubicBezTo>
                <a:cubicBezTo>
                  <a:pt x="69435" y="20444"/>
                  <a:pt x="69266" y="20595"/>
                  <a:pt x="69077" y="20595"/>
                </a:cubicBezTo>
                <a:close/>
                <a:moveTo>
                  <a:pt x="69077" y="18636"/>
                </a:moveTo>
                <a:cubicBezTo>
                  <a:pt x="68870" y="18636"/>
                  <a:pt x="68719" y="18466"/>
                  <a:pt x="68719" y="18278"/>
                </a:cubicBezTo>
                <a:cubicBezTo>
                  <a:pt x="68719" y="18089"/>
                  <a:pt x="68870" y="17938"/>
                  <a:pt x="69077" y="17938"/>
                </a:cubicBezTo>
                <a:cubicBezTo>
                  <a:pt x="69266" y="17938"/>
                  <a:pt x="69417" y="18089"/>
                  <a:pt x="69417" y="18278"/>
                </a:cubicBezTo>
                <a:cubicBezTo>
                  <a:pt x="69417" y="18466"/>
                  <a:pt x="69266" y="18636"/>
                  <a:pt x="69077" y="18636"/>
                </a:cubicBezTo>
                <a:close/>
                <a:moveTo>
                  <a:pt x="69077" y="16657"/>
                </a:moveTo>
                <a:cubicBezTo>
                  <a:pt x="68870" y="16657"/>
                  <a:pt x="68719" y="16506"/>
                  <a:pt x="68719" y="16318"/>
                </a:cubicBezTo>
                <a:cubicBezTo>
                  <a:pt x="68719" y="16130"/>
                  <a:pt x="68870" y="15960"/>
                  <a:pt x="69077" y="15960"/>
                </a:cubicBezTo>
                <a:cubicBezTo>
                  <a:pt x="69266" y="15960"/>
                  <a:pt x="69417" y="16130"/>
                  <a:pt x="69417" y="16318"/>
                </a:cubicBezTo>
                <a:cubicBezTo>
                  <a:pt x="69417" y="16506"/>
                  <a:pt x="69266" y="16657"/>
                  <a:pt x="69077" y="16657"/>
                </a:cubicBezTo>
                <a:close/>
                <a:moveTo>
                  <a:pt x="69077" y="14716"/>
                </a:moveTo>
                <a:cubicBezTo>
                  <a:pt x="68870" y="14716"/>
                  <a:pt x="68719" y="14547"/>
                  <a:pt x="68719" y="14358"/>
                </a:cubicBezTo>
                <a:cubicBezTo>
                  <a:pt x="68719" y="14170"/>
                  <a:pt x="68870" y="14000"/>
                  <a:pt x="69077" y="14000"/>
                </a:cubicBezTo>
                <a:cubicBezTo>
                  <a:pt x="69266" y="14000"/>
                  <a:pt x="69417" y="14170"/>
                  <a:pt x="69417" y="14358"/>
                </a:cubicBezTo>
                <a:cubicBezTo>
                  <a:pt x="69417" y="14547"/>
                  <a:pt x="69266" y="14716"/>
                  <a:pt x="69077" y="14716"/>
                </a:cubicBezTo>
                <a:close/>
                <a:moveTo>
                  <a:pt x="69077" y="12060"/>
                </a:moveTo>
                <a:cubicBezTo>
                  <a:pt x="69266" y="12060"/>
                  <a:pt x="69417" y="12210"/>
                  <a:pt x="69417" y="12399"/>
                </a:cubicBezTo>
                <a:cubicBezTo>
                  <a:pt x="69417" y="12587"/>
                  <a:pt x="69266" y="12738"/>
                  <a:pt x="69077" y="12738"/>
                </a:cubicBezTo>
                <a:cubicBezTo>
                  <a:pt x="68870" y="12738"/>
                  <a:pt x="68719" y="12587"/>
                  <a:pt x="68719" y="12399"/>
                </a:cubicBezTo>
                <a:cubicBezTo>
                  <a:pt x="68719" y="12210"/>
                  <a:pt x="68870" y="12060"/>
                  <a:pt x="69077" y="12060"/>
                </a:cubicBezTo>
                <a:close/>
                <a:moveTo>
                  <a:pt x="69077" y="10100"/>
                </a:moveTo>
                <a:cubicBezTo>
                  <a:pt x="69266" y="10100"/>
                  <a:pt x="69417" y="10251"/>
                  <a:pt x="69417" y="10439"/>
                </a:cubicBezTo>
                <a:cubicBezTo>
                  <a:pt x="69417" y="10627"/>
                  <a:pt x="69266" y="10778"/>
                  <a:pt x="69077" y="10778"/>
                </a:cubicBezTo>
                <a:cubicBezTo>
                  <a:pt x="68870" y="10778"/>
                  <a:pt x="68719" y="10627"/>
                  <a:pt x="68719" y="10439"/>
                </a:cubicBezTo>
                <a:cubicBezTo>
                  <a:pt x="68719" y="10251"/>
                  <a:pt x="68870" y="10100"/>
                  <a:pt x="69077" y="10100"/>
                </a:cubicBezTo>
                <a:close/>
                <a:moveTo>
                  <a:pt x="69077" y="8819"/>
                </a:moveTo>
                <a:cubicBezTo>
                  <a:pt x="68870" y="8819"/>
                  <a:pt x="68719" y="8668"/>
                  <a:pt x="68719" y="8479"/>
                </a:cubicBezTo>
                <a:cubicBezTo>
                  <a:pt x="68719" y="8291"/>
                  <a:pt x="68870" y="8121"/>
                  <a:pt x="69077" y="8121"/>
                </a:cubicBezTo>
                <a:cubicBezTo>
                  <a:pt x="69266" y="8121"/>
                  <a:pt x="69417" y="8291"/>
                  <a:pt x="69417" y="8479"/>
                </a:cubicBezTo>
                <a:cubicBezTo>
                  <a:pt x="69417" y="8668"/>
                  <a:pt x="69266" y="8819"/>
                  <a:pt x="69077" y="8819"/>
                </a:cubicBezTo>
                <a:close/>
                <a:moveTo>
                  <a:pt x="69077" y="6859"/>
                </a:moveTo>
                <a:cubicBezTo>
                  <a:pt x="68870" y="6859"/>
                  <a:pt x="68719" y="6708"/>
                  <a:pt x="68719" y="6520"/>
                </a:cubicBezTo>
                <a:cubicBezTo>
                  <a:pt x="68719" y="6331"/>
                  <a:pt x="68870" y="6181"/>
                  <a:pt x="69077" y="6181"/>
                </a:cubicBezTo>
                <a:cubicBezTo>
                  <a:pt x="69266" y="6181"/>
                  <a:pt x="69417" y="6331"/>
                  <a:pt x="69417" y="6520"/>
                </a:cubicBezTo>
                <a:cubicBezTo>
                  <a:pt x="69417" y="6708"/>
                  <a:pt x="69266" y="6859"/>
                  <a:pt x="69077" y="6859"/>
                </a:cubicBezTo>
                <a:close/>
                <a:moveTo>
                  <a:pt x="69077" y="4880"/>
                </a:moveTo>
                <a:cubicBezTo>
                  <a:pt x="68889" y="4880"/>
                  <a:pt x="68738" y="4749"/>
                  <a:pt x="68738" y="4560"/>
                </a:cubicBezTo>
                <a:cubicBezTo>
                  <a:pt x="68738" y="4391"/>
                  <a:pt x="68889" y="4240"/>
                  <a:pt x="69077" y="4240"/>
                </a:cubicBezTo>
                <a:cubicBezTo>
                  <a:pt x="69247" y="4240"/>
                  <a:pt x="69398" y="4391"/>
                  <a:pt x="69398" y="4560"/>
                </a:cubicBezTo>
                <a:cubicBezTo>
                  <a:pt x="69398" y="4749"/>
                  <a:pt x="69247" y="4880"/>
                  <a:pt x="69077" y="4880"/>
                </a:cubicBezTo>
                <a:close/>
                <a:moveTo>
                  <a:pt x="69077" y="2921"/>
                </a:moveTo>
                <a:cubicBezTo>
                  <a:pt x="68889" y="2921"/>
                  <a:pt x="68738" y="2770"/>
                  <a:pt x="68738" y="2600"/>
                </a:cubicBezTo>
                <a:cubicBezTo>
                  <a:pt x="68738" y="2412"/>
                  <a:pt x="68889" y="2261"/>
                  <a:pt x="69077" y="2261"/>
                </a:cubicBezTo>
                <a:cubicBezTo>
                  <a:pt x="69247" y="2261"/>
                  <a:pt x="69398" y="2412"/>
                  <a:pt x="69398" y="2600"/>
                </a:cubicBezTo>
                <a:cubicBezTo>
                  <a:pt x="69398" y="2770"/>
                  <a:pt x="69247" y="2921"/>
                  <a:pt x="69077" y="2921"/>
                </a:cubicBezTo>
                <a:close/>
                <a:moveTo>
                  <a:pt x="69077" y="961"/>
                </a:moveTo>
                <a:cubicBezTo>
                  <a:pt x="68889" y="961"/>
                  <a:pt x="68738" y="810"/>
                  <a:pt x="68738" y="641"/>
                </a:cubicBezTo>
                <a:cubicBezTo>
                  <a:pt x="68738" y="452"/>
                  <a:pt x="68889" y="302"/>
                  <a:pt x="69077" y="302"/>
                </a:cubicBezTo>
                <a:cubicBezTo>
                  <a:pt x="69247" y="302"/>
                  <a:pt x="69398" y="452"/>
                  <a:pt x="69398" y="641"/>
                </a:cubicBezTo>
                <a:cubicBezTo>
                  <a:pt x="69398" y="810"/>
                  <a:pt x="69247" y="961"/>
                  <a:pt x="69077" y="961"/>
                </a:cubicBezTo>
                <a:close/>
                <a:moveTo>
                  <a:pt x="69077" y="45298"/>
                </a:moveTo>
                <a:cubicBezTo>
                  <a:pt x="69172" y="45298"/>
                  <a:pt x="69247" y="45336"/>
                  <a:pt x="69322" y="45392"/>
                </a:cubicBezTo>
                <a:cubicBezTo>
                  <a:pt x="69153" y="45599"/>
                  <a:pt x="68983" y="45826"/>
                  <a:pt x="68795" y="46033"/>
                </a:cubicBezTo>
                <a:cubicBezTo>
                  <a:pt x="68701" y="45957"/>
                  <a:pt x="68644" y="45844"/>
                  <a:pt x="68644" y="45713"/>
                </a:cubicBezTo>
                <a:cubicBezTo>
                  <a:pt x="68644" y="45486"/>
                  <a:pt x="68832" y="45298"/>
                  <a:pt x="69077" y="45298"/>
                </a:cubicBezTo>
                <a:close/>
                <a:moveTo>
                  <a:pt x="67099" y="46127"/>
                </a:moveTo>
                <a:cubicBezTo>
                  <a:pt x="66873" y="46127"/>
                  <a:pt x="66703" y="45939"/>
                  <a:pt x="66703" y="45713"/>
                </a:cubicBezTo>
                <a:cubicBezTo>
                  <a:pt x="66703" y="45486"/>
                  <a:pt x="66873" y="45298"/>
                  <a:pt x="67099" y="45298"/>
                </a:cubicBezTo>
                <a:cubicBezTo>
                  <a:pt x="67325" y="45298"/>
                  <a:pt x="67514" y="45486"/>
                  <a:pt x="67514" y="45713"/>
                </a:cubicBezTo>
                <a:cubicBezTo>
                  <a:pt x="67514" y="45939"/>
                  <a:pt x="67325" y="46127"/>
                  <a:pt x="67099" y="46127"/>
                </a:cubicBezTo>
                <a:close/>
                <a:moveTo>
                  <a:pt x="67099" y="44167"/>
                </a:moveTo>
                <a:cubicBezTo>
                  <a:pt x="66873" y="44167"/>
                  <a:pt x="66703" y="43979"/>
                  <a:pt x="66703" y="43753"/>
                </a:cubicBezTo>
                <a:cubicBezTo>
                  <a:pt x="66703" y="43527"/>
                  <a:pt x="66873" y="43338"/>
                  <a:pt x="67099" y="43338"/>
                </a:cubicBezTo>
                <a:cubicBezTo>
                  <a:pt x="67325" y="43338"/>
                  <a:pt x="67514" y="43527"/>
                  <a:pt x="67514" y="43753"/>
                </a:cubicBezTo>
                <a:cubicBezTo>
                  <a:pt x="67514" y="43979"/>
                  <a:pt x="67325" y="44167"/>
                  <a:pt x="67099" y="44167"/>
                </a:cubicBezTo>
                <a:close/>
                <a:moveTo>
                  <a:pt x="67099" y="42189"/>
                </a:moveTo>
                <a:cubicBezTo>
                  <a:pt x="66892" y="42189"/>
                  <a:pt x="66703" y="42019"/>
                  <a:pt x="66703" y="41793"/>
                </a:cubicBezTo>
                <a:cubicBezTo>
                  <a:pt x="66703" y="41567"/>
                  <a:pt x="66892" y="41398"/>
                  <a:pt x="67099" y="41398"/>
                </a:cubicBezTo>
                <a:cubicBezTo>
                  <a:pt x="67325" y="41398"/>
                  <a:pt x="67514" y="41567"/>
                  <a:pt x="67514" y="41793"/>
                </a:cubicBezTo>
                <a:cubicBezTo>
                  <a:pt x="67514" y="42019"/>
                  <a:pt x="67325" y="42189"/>
                  <a:pt x="67099" y="42189"/>
                </a:cubicBezTo>
                <a:close/>
                <a:moveTo>
                  <a:pt x="67099" y="35537"/>
                </a:moveTo>
                <a:cubicBezTo>
                  <a:pt x="67306" y="35537"/>
                  <a:pt x="67476" y="35707"/>
                  <a:pt x="67476" y="35914"/>
                </a:cubicBezTo>
                <a:cubicBezTo>
                  <a:pt x="67476" y="36122"/>
                  <a:pt x="67306" y="36291"/>
                  <a:pt x="67099" y="36291"/>
                </a:cubicBezTo>
                <a:cubicBezTo>
                  <a:pt x="66892" y="36291"/>
                  <a:pt x="66722" y="36122"/>
                  <a:pt x="66722" y="35914"/>
                </a:cubicBezTo>
                <a:cubicBezTo>
                  <a:pt x="66722" y="35707"/>
                  <a:pt x="66892" y="35537"/>
                  <a:pt x="67099" y="35537"/>
                </a:cubicBezTo>
                <a:close/>
                <a:moveTo>
                  <a:pt x="67099" y="39457"/>
                </a:moveTo>
                <a:cubicBezTo>
                  <a:pt x="67306" y="39457"/>
                  <a:pt x="67476" y="39626"/>
                  <a:pt x="67476" y="39834"/>
                </a:cubicBezTo>
                <a:cubicBezTo>
                  <a:pt x="67476" y="40041"/>
                  <a:pt x="67306" y="40192"/>
                  <a:pt x="67099" y="40192"/>
                </a:cubicBezTo>
                <a:cubicBezTo>
                  <a:pt x="66911" y="40192"/>
                  <a:pt x="66741" y="40041"/>
                  <a:pt x="66741" y="39834"/>
                </a:cubicBezTo>
                <a:cubicBezTo>
                  <a:pt x="66741" y="39626"/>
                  <a:pt x="66911" y="39457"/>
                  <a:pt x="67099" y="39457"/>
                </a:cubicBezTo>
                <a:close/>
                <a:moveTo>
                  <a:pt x="67099" y="37497"/>
                </a:moveTo>
                <a:cubicBezTo>
                  <a:pt x="67306" y="37497"/>
                  <a:pt x="67476" y="37667"/>
                  <a:pt x="67476" y="37874"/>
                </a:cubicBezTo>
                <a:cubicBezTo>
                  <a:pt x="67476" y="38081"/>
                  <a:pt x="67306" y="38251"/>
                  <a:pt x="67099" y="38251"/>
                </a:cubicBezTo>
                <a:cubicBezTo>
                  <a:pt x="66892" y="38251"/>
                  <a:pt x="66722" y="38081"/>
                  <a:pt x="66722" y="37874"/>
                </a:cubicBezTo>
                <a:cubicBezTo>
                  <a:pt x="66722" y="37667"/>
                  <a:pt x="66892" y="37497"/>
                  <a:pt x="67099" y="37497"/>
                </a:cubicBezTo>
                <a:close/>
                <a:moveTo>
                  <a:pt x="67099" y="34350"/>
                </a:moveTo>
                <a:cubicBezTo>
                  <a:pt x="66892" y="34350"/>
                  <a:pt x="66703" y="34181"/>
                  <a:pt x="66703" y="33955"/>
                </a:cubicBezTo>
                <a:cubicBezTo>
                  <a:pt x="66703" y="33729"/>
                  <a:pt x="66892" y="33540"/>
                  <a:pt x="67099" y="33540"/>
                </a:cubicBezTo>
                <a:cubicBezTo>
                  <a:pt x="67325" y="33540"/>
                  <a:pt x="67514" y="33729"/>
                  <a:pt x="67514" y="33955"/>
                </a:cubicBezTo>
                <a:cubicBezTo>
                  <a:pt x="67514" y="34181"/>
                  <a:pt x="67325" y="34350"/>
                  <a:pt x="67099" y="34350"/>
                </a:cubicBezTo>
                <a:close/>
                <a:moveTo>
                  <a:pt x="67099" y="32391"/>
                </a:moveTo>
                <a:cubicBezTo>
                  <a:pt x="66892" y="32391"/>
                  <a:pt x="66703" y="32221"/>
                  <a:pt x="66703" y="31995"/>
                </a:cubicBezTo>
                <a:cubicBezTo>
                  <a:pt x="66703" y="31769"/>
                  <a:pt x="66892" y="31581"/>
                  <a:pt x="67099" y="31581"/>
                </a:cubicBezTo>
                <a:cubicBezTo>
                  <a:pt x="67325" y="31581"/>
                  <a:pt x="67514" y="31769"/>
                  <a:pt x="67514" y="31995"/>
                </a:cubicBezTo>
                <a:cubicBezTo>
                  <a:pt x="67514" y="32221"/>
                  <a:pt x="67325" y="32391"/>
                  <a:pt x="67099" y="32391"/>
                </a:cubicBezTo>
                <a:close/>
                <a:moveTo>
                  <a:pt x="67099" y="30431"/>
                </a:moveTo>
                <a:cubicBezTo>
                  <a:pt x="66892" y="30431"/>
                  <a:pt x="66703" y="30243"/>
                  <a:pt x="66703" y="30035"/>
                </a:cubicBezTo>
                <a:cubicBezTo>
                  <a:pt x="66703" y="29809"/>
                  <a:pt x="66892" y="29640"/>
                  <a:pt x="67099" y="29640"/>
                </a:cubicBezTo>
                <a:cubicBezTo>
                  <a:pt x="67325" y="29640"/>
                  <a:pt x="67514" y="29809"/>
                  <a:pt x="67514" y="30035"/>
                </a:cubicBezTo>
                <a:cubicBezTo>
                  <a:pt x="67514" y="30243"/>
                  <a:pt x="67325" y="30431"/>
                  <a:pt x="67099" y="30431"/>
                </a:cubicBezTo>
                <a:close/>
                <a:moveTo>
                  <a:pt x="67099" y="28415"/>
                </a:moveTo>
                <a:cubicBezTo>
                  <a:pt x="66911" y="28415"/>
                  <a:pt x="66741" y="28264"/>
                  <a:pt x="66741" y="28057"/>
                </a:cubicBezTo>
                <a:cubicBezTo>
                  <a:pt x="66741" y="27869"/>
                  <a:pt x="66911" y="27699"/>
                  <a:pt x="67099" y="27699"/>
                </a:cubicBezTo>
                <a:cubicBezTo>
                  <a:pt x="67306" y="27699"/>
                  <a:pt x="67476" y="27869"/>
                  <a:pt x="67476" y="28057"/>
                </a:cubicBezTo>
                <a:cubicBezTo>
                  <a:pt x="67476" y="28264"/>
                  <a:pt x="67306" y="28415"/>
                  <a:pt x="67099" y="28415"/>
                </a:cubicBezTo>
                <a:close/>
                <a:moveTo>
                  <a:pt x="67099" y="26474"/>
                </a:moveTo>
                <a:cubicBezTo>
                  <a:pt x="66911" y="26474"/>
                  <a:pt x="66741" y="26305"/>
                  <a:pt x="66741" y="26116"/>
                </a:cubicBezTo>
                <a:cubicBezTo>
                  <a:pt x="66741" y="25909"/>
                  <a:pt x="66911" y="25739"/>
                  <a:pt x="67099" y="25739"/>
                </a:cubicBezTo>
                <a:cubicBezTo>
                  <a:pt x="67306" y="25739"/>
                  <a:pt x="67476" y="25909"/>
                  <a:pt x="67476" y="26116"/>
                </a:cubicBezTo>
                <a:cubicBezTo>
                  <a:pt x="67476" y="26305"/>
                  <a:pt x="67306" y="26474"/>
                  <a:pt x="67099" y="26474"/>
                </a:cubicBezTo>
                <a:close/>
                <a:moveTo>
                  <a:pt x="67099" y="24515"/>
                </a:moveTo>
                <a:cubicBezTo>
                  <a:pt x="66911" y="24515"/>
                  <a:pt x="66741" y="24364"/>
                  <a:pt x="66741" y="24156"/>
                </a:cubicBezTo>
                <a:cubicBezTo>
                  <a:pt x="66741" y="23949"/>
                  <a:pt x="66911" y="23780"/>
                  <a:pt x="67099" y="23780"/>
                </a:cubicBezTo>
                <a:cubicBezTo>
                  <a:pt x="67306" y="23780"/>
                  <a:pt x="67476" y="23949"/>
                  <a:pt x="67476" y="24156"/>
                </a:cubicBezTo>
                <a:cubicBezTo>
                  <a:pt x="67476" y="24364"/>
                  <a:pt x="67306" y="24515"/>
                  <a:pt x="67099" y="24515"/>
                </a:cubicBezTo>
                <a:close/>
                <a:moveTo>
                  <a:pt x="67099" y="22555"/>
                </a:moveTo>
                <a:cubicBezTo>
                  <a:pt x="66911" y="22555"/>
                  <a:pt x="66741" y="22385"/>
                  <a:pt x="66741" y="22197"/>
                </a:cubicBezTo>
                <a:cubicBezTo>
                  <a:pt x="66741" y="21990"/>
                  <a:pt x="66911" y="21820"/>
                  <a:pt x="67099" y="21820"/>
                </a:cubicBezTo>
                <a:cubicBezTo>
                  <a:pt x="67306" y="21820"/>
                  <a:pt x="67476" y="21990"/>
                  <a:pt x="67476" y="22197"/>
                </a:cubicBezTo>
                <a:cubicBezTo>
                  <a:pt x="67476" y="22385"/>
                  <a:pt x="67306" y="22555"/>
                  <a:pt x="67099" y="22555"/>
                </a:cubicBezTo>
                <a:close/>
                <a:moveTo>
                  <a:pt x="67099" y="20595"/>
                </a:moveTo>
                <a:cubicBezTo>
                  <a:pt x="66911" y="20595"/>
                  <a:pt x="66741" y="20426"/>
                  <a:pt x="66741" y="20237"/>
                </a:cubicBezTo>
                <a:cubicBezTo>
                  <a:pt x="66741" y="20030"/>
                  <a:pt x="66911" y="19879"/>
                  <a:pt x="67099" y="19879"/>
                </a:cubicBezTo>
                <a:cubicBezTo>
                  <a:pt x="67306" y="19879"/>
                  <a:pt x="67476" y="20030"/>
                  <a:pt x="67476" y="20237"/>
                </a:cubicBezTo>
                <a:cubicBezTo>
                  <a:pt x="67476" y="20426"/>
                  <a:pt x="67306" y="20595"/>
                  <a:pt x="67099" y="20595"/>
                </a:cubicBezTo>
                <a:close/>
                <a:moveTo>
                  <a:pt x="67099" y="10759"/>
                </a:moveTo>
                <a:cubicBezTo>
                  <a:pt x="66929" y="10759"/>
                  <a:pt x="66779" y="10609"/>
                  <a:pt x="66779" y="10420"/>
                </a:cubicBezTo>
                <a:cubicBezTo>
                  <a:pt x="66779" y="10251"/>
                  <a:pt x="66929" y="10100"/>
                  <a:pt x="67099" y="10100"/>
                </a:cubicBezTo>
                <a:cubicBezTo>
                  <a:pt x="67287" y="10100"/>
                  <a:pt x="67438" y="10251"/>
                  <a:pt x="67438" y="10420"/>
                </a:cubicBezTo>
                <a:cubicBezTo>
                  <a:pt x="67438" y="10609"/>
                  <a:pt x="67287" y="10759"/>
                  <a:pt x="67099" y="10759"/>
                </a:cubicBezTo>
                <a:close/>
                <a:moveTo>
                  <a:pt x="67099" y="12700"/>
                </a:moveTo>
                <a:cubicBezTo>
                  <a:pt x="66929" y="12700"/>
                  <a:pt x="66779" y="12568"/>
                  <a:pt x="66779" y="12380"/>
                </a:cubicBezTo>
                <a:cubicBezTo>
                  <a:pt x="66779" y="12210"/>
                  <a:pt x="66929" y="12060"/>
                  <a:pt x="67099" y="12060"/>
                </a:cubicBezTo>
                <a:cubicBezTo>
                  <a:pt x="67287" y="12060"/>
                  <a:pt x="67438" y="12210"/>
                  <a:pt x="67438" y="12380"/>
                </a:cubicBezTo>
                <a:cubicBezTo>
                  <a:pt x="67438" y="12568"/>
                  <a:pt x="67287" y="12700"/>
                  <a:pt x="67099" y="12700"/>
                </a:cubicBezTo>
                <a:close/>
                <a:moveTo>
                  <a:pt x="67099" y="14019"/>
                </a:moveTo>
                <a:cubicBezTo>
                  <a:pt x="67287" y="14019"/>
                  <a:pt x="67438" y="14170"/>
                  <a:pt x="67438" y="14339"/>
                </a:cubicBezTo>
                <a:cubicBezTo>
                  <a:pt x="67438" y="14528"/>
                  <a:pt x="67287" y="14679"/>
                  <a:pt x="67099" y="14679"/>
                </a:cubicBezTo>
                <a:cubicBezTo>
                  <a:pt x="66929" y="14679"/>
                  <a:pt x="66779" y="14528"/>
                  <a:pt x="66779" y="14339"/>
                </a:cubicBezTo>
                <a:cubicBezTo>
                  <a:pt x="66779" y="14170"/>
                  <a:pt x="66929" y="14019"/>
                  <a:pt x="67099" y="14019"/>
                </a:cubicBezTo>
                <a:close/>
                <a:moveTo>
                  <a:pt x="67099" y="17938"/>
                </a:moveTo>
                <a:cubicBezTo>
                  <a:pt x="67287" y="17938"/>
                  <a:pt x="67438" y="18089"/>
                  <a:pt x="67438" y="18278"/>
                </a:cubicBezTo>
                <a:cubicBezTo>
                  <a:pt x="67438" y="18466"/>
                  <a:pt x="67287" y="18617"/>
                  <a:pt x="67099" y="18617"/>
                </a:cubicBezTo>
                <a:cubicBezTo>
                  <a:pt x="66929" y="18617"/>
                  <a:pt x="66779" y="18466"/>
                  <a:pt x="66779" y="18278"/>
                </a:cubicBezTo>
                <a:cubicBezTo>
                  <a:pt x="66779" y="18089"/>
                  <a:pt x="66929" y="17938"/>
                  <a:pt x="67099" y="17938"/>
                </a:cubicBezTo>
                <a:close/>
                <a:moveTo>
                  <a:pt x="67099" y="15979"/>
                </a:moveTo>
                <a:cubicBezTo>
                  <a:pt x="67287" y="15979"/>
                  <a:pt x="67438" y="16130"/>
                  <a:pt x="67438" y="16318"/>
                </a:cubicBezTo>
                <a:cubicBezTo>
                  <a:pt x="67438" y="16488"/>
                  <a:pt x="67287" y="16638"/>
                  <a:pt x="67099" y="16638"/>
                </a:cubicBezTo>
                <a:cubicBezTo>
                  <a:pt x="66929" y="16638"/>
                  <a:pt x="66779" y="16488"/>
                  <a:pt x="66779" y="16318"/>
                </a:cubicBezTo>
                <a:cubicBezTo>
                  <a:pt x="66779" y="16130"/>
                  <a:pt x="66929" y="15979"/>
                  <a:pt x="67099" y="15979"/>
                </a:cubicBezTo>
                <a:close/>
                <a:moveTo>
                  <a:pt x="67099" y="8819"/>
                </a:moveTo>
                <a:cubicBezTo>
                  <a:pt x="66911" y="8819"/>
                  <a:pt x="66760" y="8668"/>
                  <a:pt x="66760" y="8461"/>
                </a:cubicBezTo>
                <a:cubicBezTo>
                  <a:pt x="66760" y="8272"/>
                  <a:pt x="66911" y="8121"/>
                  <a:pt x="67099" y="8121"/>
                </a:cubicBezTo>
                <a:cubicBezTo>
                  <a:pt x="67287" y="8121"/>
                  <a:pt x="67457" y="8272"/>
                  <a:pt x="67457" y="8461"/>
                </a:cubicBezTo>
                <a:cubicBezTo>
                  <a:pt x="67457" y="8649"/>
                  <a:pt x="67287" y="8819"/>
                  <a:pt x="67099" y="8819"/>
                </a:cubicBezTo>
                <a:close/>
                <a:moveTo>
                  <a:pt x="67099" y="6181"/>
                </a:moveTo>
                <a:cubicBezTo>
                  <a:pt x="67287" y="6181"/>
                  <a:pt x="67438" y="6331"/>
                  <a:pt x="67438" y="6520"/>
                </a:cubicBezTo>
                <a:cubicBezTo>
                  <a:pt x="67438" y="6689"/>
                  <a:pt x="67287" y="6840"/>
                  <a:pt x="67099" y="6840"/>
                </a:cubicBezTo>
                <a:cubicBezTo>
                  <a:pt x="66929" y="6840"/>
                  <a:pt x="66779" y="6689"/>
                  <a:pt x="66779" y="6520"/>
                </a:cubicBezTo>
                <a:cubicBezTo>
                  <a:pt x="66779" y="6331"/>
                  <a:pt x="66929" y="6181"/>
                  <a:pt x="67099" y="6181"/>
                </a:cubicBezTo>
                <a:close/>
                <a:moveTo>
                  <a:pt x="67099" y="4899"/>
                </a:moveTo>
                <a:cubicBezTo>
                  <a:pt x="66911" y="4899"/>
                  <a:pt x="66760" y="4730"/>
                  <a:pt x="66760" y="4541"/>
                </a:cubicBezTo>
                <a:cubicBezTo>
                  <a:pt x="66760" y="4353"/>
                  <a:pt x="66911" y="4202"/>
                  <a:pt x="67099" y="4202"/>
                </a:cubicBezTo>
                <a:cubicBezTo>
                  <a:pt x="67287" y="4202"/>
                  <a:pt x="67457" y="4353"/>
                  <a:pt x="67457" y="4541"/>
                </a:cubicBezTo>
                <a:cubicBezTo>
                  <a:pt x="67457" y="4730"/>
                  <a:pt x="67287" y="4899"/>
                  <a:pt x="67099" y="4899"/>
                </a:cubicBezTo>
                <a:close/>
                <a:moveTo>
                  <a:pt x="67099" y="2921"/>
                </a:moveTo>
                <a:cubicBezTo>
                  <a:pt x="66929" y="2921"/>
                  <a:pt x="66779" y="2770"/>
                  <a:pt x="66779" y="2582"/>
                </a:cubicBezTo>
                <a:cubicBezTo>
                  <a:pt x="66779" y="2412"/>
                  <a:pt x="66929" y="2261"/>
                  <a:pt x="67099" y="2261"/>
                </a:cubicBezTo>
                <a:cubicBezTo>
                  <a:pt x="67287" y="2261"/>
                  <a:pt x="67438" y="2412"/>
                  <a:pt x="67438" y="2582"/>
                </a:cubicBezTo>
                <a:cubicBezTo>
                  <a:pt x="67438" y="2770"/>
                  <a:pt x="67287" y="2921"/>
                  <a:pt x="67099" y="2921"/>
                </a:cubicBezTo>
                <a:close/>
                <a:moveTo>
                  <a:pt x="67118" y="923"/>
                </a:moveTo>
                <a:cubicBezTo>
                  <a:pt x="66948" y="923"/>
                  <a:pt x="66816" y="792"/>
                  <a:pt x="66816" y="622"/>
                </a:cubicBezTo>
                <a:cubicBezTo>
                  <a:pt x="66816" y="471"/>
                  <a:pt x="66948" y="339"/>
                  <a:pt x="67118" y="339"/>
                </a:cubicBezTo>
                <a:cubicBezTo>
                  <a:pt x="67287" y="339"/>
                  <a:pt x="67419" y="471"/>
                  <a:pt x="67419" y="622"/>
                </a:cubicBezTo>
                <a:cubicBezTo>
                  <a:pt x="67419" y="792"/>
                  <a:pt x="67287" y="923"/>
                  <a:pt x="67118" y="923"/>
                </a:cubicBezTo>
                <a:close/>
                <a:moveTo>
                  <a:pt x="67118" y="47201"/>
                </a:moveTo>
                <a:cubicBezTo>
                  <a:pt x="67287" y="47201"/>
                  <a:pt x="67438" y="47314"/>
                  <a:pt x="67514" y="47465"/>
                </a:cubicBezTo>
                <a:cubicBezTo>
                  <a:pt x="67325" y="47672"/>
                  <a:pt x="67118" y="47879"/>
                  <a:pt x="66929" y="48087"/>
                </a:cubicBezTo>
                <a:cubicBezTo>
                  <a:pt x="66760" y="48011"/>
                  <a:pt x="66647" y="47861"/>
                  <a:pt x="66647" y="47672"/>
                </a:cubicBezTo>
                <a:cubicBezTo>
                  <a:pt x="66647" y="47427"/>
                  <a:pt x="66854" y="47201"/>
                  <a:pt x="67099" y="47201"/>
                </a:cubicBezTo>
                <a:close/>
                <a:moveTo>
                  <a:pt x="65139" y="48124"/>
                </a:moveTo>
                <a:cubicBezTo>
                  <a:pt x="64894" y="48124"/>
                  <a:pt x="64687" y="47917"/>
                  <a:pt x="64687" y="47653"/>
                </a:cubicBezTo>
                <a:cubicBezTo>
                  <a:pt x="64687" y="47408"/>
                  <a:pt x="64894" y="47201"/>
                  <a:pt x="65139" y="47201"/>
                </a:cubicBezTo>
                <a:cubicBezTo>
                  <a:pt x="65403" y="47201"/>
                  <a:pt x="65610" y="47408"/>
                  <a:pt x="65610" y="47653"/>
                </a:cubicBezTo>
                <a:cubicBezTo>
                  <a:pt x="65610" y="47917"/>
                  <a:pt x="65403" y="48124"/>
                  <a:pt x="65139" y="48124"/>
                </a:cubicBezTo>
                <a:close/>
                <a:moveTo>
                  <a:pt x="65139" y="46146"/>
                </a:moveTo>
                <a:cubicBezTo>
                  <a:pt x="64894" y="46146"/>
                  <a:pt x="64706" y="45939"/>
                  <a:pt x="64706" y="45713"/>
                </a:cubicBezTo>
                <a:cubicBezTo>
                  <a:pt x="64706" y="45468"/>
                  <a:pt x="64913" y="45279"/>
                  <a:pt x="65139" y="45279"/>
                </a:cubicBezTo>
                <a:cubicBezTo>
                  <a:pt x="65384" y="45279"/>
                  <a:pt x="65573" y="45468"/>
                  <a:pt x="65573" y="45713"/>
                </a:cubicBezTo>
                <a:cubicBezTo>
                  <a:pt x="65573" y="45939"/>
                  <a:pt x="65384" y="46146"/>
                  <a:pt x="65139" y="46146"/>
                </a:cubicBezTo>
                <a:close/>
                <a:moveTo>
                  <a:pt x="65139" y="44167"/>
                </a:moveTo>
                <a:cubicBezTo>
                  <a:pt x="64913" y="44167"/>
                  <a:pt x="64725" y="43979"/>
                  <a:pt x="64725" y="43753"/>
                </a:cubicBezTo>
                <a:cubicBezTo>
                  <a:pt x="64725" y="43527"/>
                  <a:pt x="64913" y="43338"/>
                  <a:pt x="65139" y="43338"/>
                </a:cubicBezTo>
                <a:cubicBezTo>
                  <a:pt x="65384" y="43338"/>
                  <a:pt x="65573" y="43527"/>
                  <a:pt x="65573" y="43753"/>
                </a:cubicBezTo>
                <a:cubicBezTo>
                  <a:pt x="65573" y="43979"/>
                  <a:pt x="65384" y="44167"/>
                  <a:pt x="65139" y="44167"/>
                </a:cubicBezTo>
                <a:close/>
                <a:moveTo>
                  <a:pt x="65139" y="29621"/>
                </a:moveTo>
                <a:cubicBezTo>
                  <a:pt x="65365" y="29621"/>
                  <a:pt x="65554" y="29809"/>
                  <a:pt x="65554" y="30035"/>
                </a:cubicBezTo>
                <a:cubicBezTo>
                  <a:pt x="65554" y="30243"/>
                  <a:pt x="65365" y="30431"/>
                  <a:pt x="65139" y="30431"/>
                </a:cubicBezTo>
                <a:cubicBezTo>
                  <a:pt x="64932" y="30431"/>
                  <a:pt x="64744" y="30243"/>
                  <a:pt x="64744" y="30035"/>
                </a:cubicBezTo>
                <a:cubicBezTo>
                  <a:pt x="64744" y="29809"/>
                  <a:pt x="64932" y="29621"/>
                  <a:pt x="65139" y="29621"/>
                </a:cubicBezTo>
                <a:close/>
                <a:moveTo>
                  <a:pt x="65139" y="31581"/>
                </a:moveTo>
                <a:cubicBezTo>
                  <a:pt x="65365" y="31581"/>
                  <a:pt x="65554" y="31769"/>
                  <a:pt x="65554" y="31976"/>
                </a:cubicBezTo>
                <a:cubicBezTo>
                  <a:pt x="65554" y="32202"/>
                  <a:pt x="65365" y="32372"/>
                  <a:pt x="65139" y="32372"/>
                </a:cubicBezTo>
                <a:cubicBezTo>
                  <a:pt x="64932" y="32372"/>
                  <a:pt x="64744" y="32202"/>
                  <a:pt x="64744" y="31976"/>
                </a:cubicBezTo>
                <a:cubicBezTo>
                  <a:pt x="64744" y="31769"/>
                  <a:pt x="64932" y="31581"/>
                  <a:pt x="65139" y="31581"/>
                </a:cubicBezTo>
                <a:close/>
                <a:moveTo>
                  <a:pt x="65139" y="33559"/>
                </a:moveTo>
                <a:cubicBezTo>
                  <a:pt x="65365" y="33559"/>
                  <a:pt x="65554" y="33729"/>
                  <a:pt x="65554" y="33955"/>
                </a:cubicBezTo>
                <a:cubicBezTo>
                  <a:pt x="65554" y="34162"/>
                  <a:pt x="65365" y="34350"/>
                  <a:pt x="65139" y="34350"/>
                </a:cubicBezTo>
                <a:cubicBezTo>
                  <a:pt x="64932" y="34350"/>
                  <a:pt x="64744" y="34162"/>
                  <a:pt x="64744" y="33955"/>
                </a:cubicBezTo>
                <a:cubicBezTo>
                  <a:pt x="64744" y="33729"/>
                  <a:pt x="64932" y="33559"/>
                  <a:pt x="65139" y="33559"/>
                </a:cubicBezTo>
                <a:close/>
                <a:moveTo>
                  <a:pt x="65139" y="35519"/>
                </a:moveTo>
                <a:cubicBezTo>
                  <a:pt x="65365" y="35519"/>
                  <a:pt x="65554" y="35688"/>
                  <a:pt x="65554" y="35914"/>
                </a:cubicBezTo>
                <a:cubicBezTo>
                  <a:pt x="65554" y="36122"/>
                  <a:pt x="65365" y="36310"/>
                  <a:pt x="65139" y="36310"/>
                </a:cubicBezTo>
                <a:cubicBezTo>
                  <a:pt x="64932" y="36310"/>
                  <a:pt x="64744" y="36122"/>
                  <a:pt x="64744" y="35914"/>
                </a:cubicBezTo>
                <a:cubicBezTo>
                  <a:pt x="64744" y="35688"/>
                  <a:pt x="64932" y="35519"/>
                  <a:pt x="65139" y="35519"/>
                </a:cubicBezTo>
                <a:close/>
                <a:moveTo>
                  <a:pt x="65139" y="42189"/>
                </a:moveTo>
                <a:cubicBezTo>
                  <a:pt x="64932" y="42189"/>
                  <a:pt x="64744" y="42001"/>
                  <a:pt x="64744" y="41793"/>
                </a:cubicBezTo>
                <a:cubicBezTo>
                  <a:pt x="64744" y="41567"/>
                  <a:pt x="64932" y="41398"/>
                  <a:pt x="65139" y="41398"/>
                </a:cubicBezTo>
                <a:cubicBezTo>
                  <a:pt x="65365" y="41398"/>
                  <a:pt x="65554" y="41567"/>
                  <a:pt x="65554" y="41793"/>
                </a:cubicBezTo>
                <a:cubicBezTo>
                  <a:pt x="65554" y="42001"/>
                  <a:pt x="65365" y="42189"/>
                  <a:pt x="65139" y="42189"/>
                </a:cubicBezTo>
                <a:close/>
                <a:moveTo>
                  <a:pt x="65139" y="39457"/>
                </a:moveTo>
                <a:cubicBezTo>
                  <a:pt x="65347" y="39457"/>
                  <a:pt x="65516" y="39626"/>
                  <a:pt x="65516" y="39834"/>
                </a:cubicBezTo>
                <a:cubicBezTo>
                  <a:pt x="65516" y="40041"/>
                  <a:pt x="65347" y="40192"/>
                  <a:pt x="65139" y="40192"/>
                </a:cubicBezTo>
                <a:cubicBezTo>
                  <a:pt x="64932" y="40192"/>
                  <a:pt x="64781" y="40041"/>
                  <a:pt x="64781" y="39834"/>
                </a:cubicBezTo>
                <a:cubicBezTo>
                  <a:pt x="64781" y="39626"/>
                  <a:pt x="64932" y="39457"/>
                  <a:pt x="65139" y="39457"/>
                </a:cubicBezTo>
                <a:close/>
                <a:moveTo>
                  <a:pt x="65139" y="37497"/>
                </a:moveTo>
                <a:cubicBezTo>
                  <a:pt x="65347" y="37497"/>
                  <a:pt x="65535" y="37667"/>
                  <a:pt x="65535" y="37874"/>
                </a:cubicBezTo>
                <a:cubicBezTo>
                  <a:pt x="65535" y="38081"/>
                  <a:pt x="65347" y="38251"/>
                  <a:pt x="65139" y="38251"/>
                </a:cubicBezTo>
                <a:cubicBezTo>
                  <a:pt x="64932" y="38251"/>
                  <a:pt x="64762" y="38081"/>
                  <a:pt x="64762" y="37874"/>
                </a:cubicBezTo>
                <a:cubicBezTo>
                  <a:pt x="64762" y="37667"/>
                  <a:pt x="64932" y="37497"/>
                  <a:pt x="65139" y="37497"/>
                </a:cubicBezTo>
                <a:close/>
                <a:moveTo>
                  <a:pt x="65139" y="28471"/>
                </a:moveTo>
                <a:cubicBezTo>
                  <a:pt x="64913" y="28471"/>
                  <a:pt x="64744" y="28283"/>
                  <a:pt x="64744" y="28076"/>
                </a:cubicBezTo>
                <a:cubicBezTo>
                  <a:pt x="64744" y="27850"/>
                  <a:pt x="64913" y="27661"/>
                  <a:pt x="65139" y="27661"/>
                </a:cubicBezTo>
                <a:cubicBezTo>
                  <a:pt x="65365" y="27661"/>
                  <a:pt x="65554" y="27850"/>
                  <a:pt x="65554" y="28076"/>
                </a:cubicBezTo>
                <a:cubicBezTo>
                  <a:pt x="65554" y="28283"/>
                  <a:pt x="65365" y="28471"/>
                  <a:pt x="65139" y="28471"/>
                </a:cubicBezTo>
                <a:close/>
                <a:moveTo>
                  <a:pt x="65139" y="26493"/>
                </a:moveTo>
                <a:cubicBezTo>
                  <a:pt x="64932" y="26493"/>
                  <a:pt x="64781" y="26323"/>
                  <a:pt x="64781" y="26116"/>
                </a:cubicBezTo>
                <a:cubicBezTo>
                  <a:pt x="64781" y="25909"/>
                  <a:pt x="64932" y="25739"/>
                  <a:pt x="65139" y="25739"/>
                </a:cubicBezTo>
                <a:cubicBezTo>
                  <a:pt x="65347" y="25739"/>
                  <a:pt x="65516" y="25909"/>
                  <a:pt x="65516" y="26116"/>
                </a:cubicBezTo>
                <a:cubicBezTo>
                  <a:pt x="65516" y="26323"/>
                  <a:pt x="65347" y="26493"/>
                  <a:pt x="65139" y="26493"/>
                </a:cubicBezTo>
                <a:close/>
                <a:moveTo>
                  <a:pt x="65139" y="24533"/>
                </a:moveTo>
                <a:cubicBezTo>
                  <a:pt x="64932" y="24533"/>
                  <a:pt x="64781" y="24364"/>
                  <a:pt x="64781" y="24156"/>
                </a:cubicBezTo>
                <a:cubicBezTo>
                  <a:pt x="64781" y="23949"/>
                  <a:pt x="64932" y="23780"/>
                  <a:pt x="65139" y="23780"/>
                </a:cubicBezTo>
                <a:cubicBezTo>
                  <a:pt x="65347" y="23780"/>
                  <a:pt x="65516" y="23949"/>
                  <a:pt x="65516" y="24156"/>
                </a:cubicBezTo>
                <a:cubicBezTo>
                  <a:pt x="65516" y="24364"/>
                  <a:pt x="65347" y="24533"/>
                  <a:pt x="65139" y="24533"/>
                </a:cubicBezTo>
                <a:close/>
                <a:moveTo>
                  <a:pt x="65139" y="22555"/>
                </a:moveTo>
                <a:cubicBezTo>
                  <a:pt x="64932" y="22555"/>
                  <a:pt x="64781" y="22385"/>
                  <a:pt x="64781" y="22197"/>
                </a:cubicBezTo>
                <a:cubicBezTo>
                  <a:pt x="64781" y="21990"/>
                  <a:pt x="64932" y="21820"/>
                  <a:pt x="65139" y="21820"/>
                </a:cubicBezTo>
                <a:cubicBezTo>
                  <a:pt x="65347" y="21820"/>
                  <a:pt x="65497" y="21990"/>
                  <a:pt x="65497" y="22197"/>
                </a:cubicBezTo>
                <a:cubicBezTo>
                  <a:pt x="65497" y="22385"/>
                  <a:pt x="65347" y="22555"/>
                  <a:pt x="65139" y="22555"/>
                </a:cubicBezTo>
                <a:close/>
                <a:moveTo>
                  <a:pt x="65139" y="20576"/>
                </a:moveTo>
                <a:cubicBezTo>
                  <a:pt x="64951" y="20576"/>
                  <a:pt x="64800" y="20426"/>
                  <a:pt x="64800" y="20237"/>
                </a:cubicBezTo>
                <a:cubicBezTo>
                  <a:pt x="64800" y="20030"/>
                  <a:pt x="64951" y="19879"/>
                  <a:pt x="65139" y="19879"/>
                </a:cubicBezTo>
                <a:cubicBezTo>
                  <a:pt x="65328" y="19879"/>
                  <a:pt x="65497" y="20030"/>
                  <a:pt x="65497" y="20237"/>
                </a:cubicBezTo>
                <a:cubicBezTo>
                  <a:pt x="65497" y="20426"/>
                  <a:pt x="65328" y="20576"/>
                  <a:pt x="65139" y="20576"/>
                </a:cubicBezTo>
                <a:close/>
                <a:moveTo>
                  <a:pt x="65139" y="18598"/>
                </a:moveTo>
                <a:cubicBezTo>
                  <a:pt x="64970" y="18598"/>
                  <a:pt x="64819" y="18447"/>
                  <a:pt x="64819" y="18278"/>
                </a:cubicBezTo>
                <a:cubicBezTo>
                  <a:pt x="64819" y="18089"/>
                  <a:pt x="64970" y="17938"/>
                  <a:pt x="65139" y="17938"/>
                </a:cubicBezTo>
                <a:cubicBezTo>
                  <a:pt x="65328" y="17938"/>
                  <a:pt x="65478" y="18089"/>
                  <a:pt x="65478" y="18278"/>
                </a:cubicBezTo>
                <a:cubicBezTo>
                  <a:pt x="65478" y="18447"/>
                  <a:pt x="65328" y="18598"/>
                  <a:pt x="65139" y="18598"/>
                </a:cubicBezTo>
                <a:close/>
                <a:moveTo>
                  <a:pt x="65139" y="16638"/>
                </a:moveTo>
                <a:cubicBezTo>
                  <a:pt x="64970" y="16638"/>
                  <a:pt x="64819" y="16488"/>
                  <a:pt x="64819" y="16318"/>
                </a:cubicBezTo>
                <a:cubicBezTo>
                  <a:pt x="64819" y="16130"/>
                  <a:pt x="64970" y="15979"/>
                  <a:pt x="65139" y="15979"/>
                </a:cubicBezTo>
                <a:cubicBezTo>
                  <a:pt x="65328" y="15979"/>
                  <a:pt x="65478" y="16130"/>
                  <a:pt x="65478" y="16318"/>
                </a:cubicBezTo>
                <a:cubicBezTo>
                  <a:pt x="65478" y="16488"/>
                  <a:pt x="65328" y="16638"/>
                  <a:pt x="65139" y="16638"/>
                </a:cubicBezTo>
                <a:close/>
                <a:moveTo>
                  <a:pt x="65139" y="14679"/>
                </a:moveTo>
                <a:cubicBezTo>
                  <a:pt x="64970" y="14679"/>
                  <a:pt x="64819" y="14528"/>
                  <a:pt x="64819" y="14339"/>
                </a:cubicBezTo>
                <a:cubicBezTo>
                  <a:pt x="64819" y="14151"/>
                  <a:pt x="64970" y="14000"/>
                  <a:pt x="65139" y="14000"/>
                </a:cubicBezTo>
                <a:cubicBezTo>
                  <a:pt x="65328" y="14000"/>
                  <a:pt x="65478" y="14151"/>
                  <a:pt x="65478" y="14339"/>
                </a:cubicBezTo>
                <a:cubicBezTo>
                  <a:pt x="65478" y="14528"/>
                  <a:pt x="65328" y="14679"/>
                  <a:pt x="65139" y="14679"/>
                </a:cubicBezTo>
                <a:close/>
                <a:moveTo>
                  <a:pt x="65139" y="8140"/>
                </a:moveTo>
                <a:cubicBezTo>
                  <a:pt x="65328" y="8140"/>
                  <a:pt x="65478" y="8291"/>
                  <a:pt x="65478" y="8461"/>
                </a:cubicBezTo>
                <a:cubicBezTo>
                  <a:pt x="65478" y="8649"/>
                  <a:pt x="65328" y="8781"/>
                  <a:pt x="65139" y="8781"/>
                </a:cubicBezTo>
                <a:cubicBezTo>
                  <a:pt x="64970" y="8781"/>
                  <a:pt x="64819" y="8649"/>
                  <a:pt x="64819" y="8461"/>
                </a:cubicBezTo>
                <a:cubicBezTo>
                  <a:pt x="64819" y="8291"/>
                  <a:pt x="64970" y="8140"/>
                  <a:pt x="65139" y="8140"/>
                </a:cubicBezTo>
                <a:close/>
                <a:moveTo>
                  <a:pt x="65460" y="12380"/>
                </a:moveTo>
                <a:cubicBezTo>
                  <a:pt x="65460" y="12568"/>
                  <a:pt x="65309" y="12700"/>
                  <a:pt x="65139" y="12700"/>
                </a:cubicBezTo>
                <a:cubicBezTo>
                  <a:pt x="64970" y="12700"/>
                  <a:pt x="64819" y="12568"/>
                  <a:pt x="64819" y="12380"/>
                </a:cubicBezTo>
                <a:cubicBezTo>
                  <a:pt x="64819" y="12210"/>
                  <a:pt x="64970" y="12060"/>
                  <a:pt x="65139" y="12060"/>
                </a:cubicBezTo>
                <a:cubicBezTo>
                  <a:pt x="65309" y="12060"/>
                  <a:pt x="65460" y="12210"/>
                  <a:pt x="65460" y="12380"/>
                </a:cubicBezTo>
                <a:close/>
                <a:moveTo>
                  <a:pt x="65139" y="10100"/>
                </a:moveTo>
                <a:cubicBezTo>
                  <a:pt x="65328" y="10100"/>
                  <a:pt x="65478" y="10251"/>
                  <a:pt x="65478" y="10420"/>
                </a:cubicBezTo>
                <a:cubicBezTo>
                  <a:pt x="65478" y="10609"/>
                  <a:pt x="65328" y="10759"/>
                  <a:pt x="65139" y="10759"/>
                </a:cubicBezTo>
                <a:cubicBezTo>
                  <a:pt x="64970" y="10759"/>
                  <a:pt x="64819" y="10609"/>
                  <a:pt x="64819" y="10420"/>
                </a:cubicBezTo>
                <a:cubicBezTo>
                  <a:pt x="64819" y="10251"/>
                  <a:pt x="64970" y="10100"/>
                  <a:pt x="65139" y="10100"/>
                </a:cubicBezTo>
                <a:close/>
                <a:moveTo>
                  <a:pt x="65139" y="6859"/>
                </a:moveTo>
                <a:cubicBezTo>
                  <a:pt x="64951" y="6859"/>
                  <a:pt x="64800" y="6689"/>
                  <a:pt x="64800" y="6501"/>
                </a:cubicBezTo>
                <a:cubicBezTo>
                  <a:pt x="64800" y="6312"/>
                  <a:pt x="64951" y="6162"/>
                  <a:pt x="65139" y="6162"/>
                </a:cubicBezTo>
                <a:cubicBezTo>
                  <a:pt x="65328" y="6162"/>
                  <a:pt x="65478" y="6312"/>
                  <a:pt x="65478" y="6501"/>
                </a:cubicBezTo>
                <a:cubicBezTo>
                  <a:pt x="65478" y="6689"/>
                  <a:pt x="65328" y="6859"/>
                  <a:pt x="65139" y="6859"/>
                </a:cubicBezTo>
                <a:close/>
                <a:moveTo>
                  <a:pt x="65139" y="4880"/>
                </a:moveTo>
                <a:cubicBezTo>
                  <a:pt x="64951" y="4880"/>
                  <a:pt x="64800" y="4730"/>
                  <a:pt x="64800" y="4541"/>
                </a:cubicBezTo>
                <a:cubicBezTo>
                  <a:pt x="64800" y="4353"/>
                  <a:pt x="64951" y="4202"/>
                  <a:pt x="65139" y="4202"/>
                </a:cubicBezTo>
                <a:cubicBezTo>
                  <a:pt x="65328" y="4202"/>
                  <a:pt x="65478" y="4353"/>
                  <a:pt x="65478" y="4541"/>
                </a:cubicBezTo>
                <a:cubicBezTo>
                  <a:pt x="65478" y="4730"/>
                  <a:pt x="65328" y="4880"/>
                  <a:pt x="65139" y="4880"/>
                </a:cubicBezTo>
                <a:close/>
                <a:moveTo>
                  <a:pt x="65139" y="2883"/>
                </a:moveTo>
                <a:cubicBezTo>
                  <a:pt x="64970" y="2883"/>
                  <a:pt x="64838" y="2751"/>
                  <a:pt x="64838" y="2582"/>
                </a:cubicBezTo>
                <a:cubicBezTo>
                  <a:pt x="64838" y="2431"/>
                  <a:pt x="64970" y="2299"/>
                  <a:pt x="65139" y="2299"/>
                </a:cubicBezTo>
                <a:cubicBezTo>
                  <a:pt x="65309" y="2299"/>
                  <a:pt x="65441" y="2431"/>
                  <a:pt x="65441" y="2582"/>
                </a:cubicBezTo>
                <a:cubicBezTo>
                  <a:pt x="65441" y="2751"/>
                  <a:pt x="65309" y="2883"/>
                  <a:pt x="65139" y="2883"/>
                </a:cubicBezTo>
                <a:close/>
                <a:moveTo>
                  <a:pt x="65139" y="923"/>
                </a:moveTo>
                <a:cubicBezTo>
                  <a:pt x="64970" y="923"/>
                  <a:pt x="64838" y="792"/>
                  <a:pt x="64838" y="622"/>
                </a:cubicBezTo>
                <a:cubicBezTo>
                  <a:pt x="64838" y="452"/>
                  <a:pt x="64970" y="321"/>
                  <a:pt x="65139" y="321"/>
                </a:cubicBezTo>
                <a:cubicBezTo>
                  <a:pt x="65309" y="321"/>
                  <a:pt x="65441" y="471"/>
                  <a:pt x="65441" y="622"/>
                </a:cubicBezTo>
                <a:cubicBezTo>
                  <a:pt x="65441" y="792"/>
                  <a:pt x="65309" y="923"/>
                  <a:pt x="65139" y="923"/>
                </a:cubicBezTo>
                <a:close/>
                <a:moveTo>
                  <a:pt x="63180" y="50084"/>
                </a:moveTo>
                <a:cubicBezTo>
                  <a:pt x="62935" y="50084"/>
                  <a:pt x="62727" y="49877"/>
                  <a:pt x="62727" y="49632"/>
                </a:cubicBezTo>
                <a:cubicBezTo>
                  <a:pt x="62727" y="49368"/>
                  <a:pt x="62935" y="49161"/>
                  <a:pt x="63180" y="49161"/>
                </a:cubicBezTo>
                <a:cubicBezTo>
                  <a:pt x="63443" y="49161"/>
                  <a:pt x="63651" y="49368"/>
                  <a:pt x="63651" y="49632"/>
                </a:cubicBezTo>
                <a:cubicBezTo>
                  <a:pt x="63651" y="49877"/>
                  <a:pt x="63443" y="50084"/>
                  <a:pt x="63180" y="50084"/>
                </a:cubicBezTo>
                <a:close/>
                <a:moveTo>
                  <a:pt x="63180" y="48124"/>
                </a:moveTo>
                <a:cubicBezTo>
                  <a:pt x="62935" y="48124"/>
                  <a:pt x="62727" y="47917"/>
                  <a:pt x="62727" y="47653"/>
                </a:cubicBezTo>
                <a:cubicBezTo>
                  <a:pt x="62727" y="47408"/>
                  <a:pt x="62935" y="47201"/>
                  <a:pt x="63180" y="47201"/>
                </a:cubicBezTo>
                <a:cubicBezTo>
                  <a:pt x="63443" y="47201"/>
                  <a:pt x="63651" y="47408"/>
                  <a:pt x="63651" y="47653"/>
                </a:cubicBezTo>
                <a:cubicBezTo>
                  <a:pt x="63651" y="47917"/>
                  <a:pt x="63443" y="48124"/>
                  <a:pt x="63180" y="48124"/>
                </a:cubicBezTo>
                <a:close/>
                <a:moveTo>
                  <a:pt x="63180" y="46127"/>
                </a:moveTo>
                <a:cubicBezTo>
                  <a:pt x="62935" y="46127"/>
                  <a:pt x="62746" y="45939"/>
                  <a:pt x="62746" y="45694"/>
                </a:cubicBezTo>
                <a:cubicBezTo>
                  <a:pt x="62746" y="45468"/>
                  <a:pt x="62935" y="45260"/>
                  <a:pt x="63180" y="45260"/>
                </a:cubicBezTo>
                <a:cubicBezTo>
                  <a:pt x="63425" y="45260"/>
                  <a:pt x="63632" y="45468"/>
                  <a:pt x="63632" y="45694"/>
                </a:cubicBezTo>
                <a:cubicBezTo>
                  <a:pt x="63632" y="45939"/>
                  <a:pt x="63425" y="46127"/>
                  <a:pt x="63180" y="46127"/>
                </a:cubicBezTo>
                <a:close/>
                <a:moveTo>
                  <a:pt x="63180" y="44186"/>
                </a:moveTo>
                <a:cubicBezTo>
                  <a:pt x="62935" y="44186"/>
                  <a:pt x="62746" y="43998"/>
                  <a:pt x="62746" y="43753"/>
                </a:cubicBezTo>
                <a:cubicBezTo>
                  <a:pt x="62746" y="43508"/>
                  <a:pt x="62935" y="43319"/>
                  <a:pt x="63180" y="43319"/>
                </a:cubicBezTo>
                <a:cubicBezTo>
                  <a:pt x="63425" y="43319"/>
                  <a:pt x="63632" y="43508"/>
                  <a:pt x="63632" y="43753"/>
                </a:cubicBezTo>
                <a:cubicBezTo>
                  <a:pt x="63632" y="43998"/>
                  <a:pt x="63425" y="44186"/>
                  <a:pt x="63180" y="44186"/>
                </a:cubicBezTo>
                <a:close/>
                <a:moveTo>
                  <a:pt x="63180" y="42208"/>
                </a:moveTo>
                <a:cubicBezTo>
                  <a:pt x="62954" y="42208"/>
                  <a:pt x="62765" y="42019"/>
                  <a:pt x="62765" y="41793"/>
                </a:cubicBezTo>
                <a:cubicBezTo>
                  <a:pt x="62765" y="41548"/>
                  <a:pt x="62954" y="41360"/>
                  <a:pt x="63180" y="41360"/>
                </a:cubicBezTo>
                <a:cubicBezTo>
                  <a:pt x="63406" y="41360"/>
                  <a:pt x="63594" y="41548"/>
                  <a:pt x="63594" y="41793"/>
                </a:cubicBezTo>
                <a:cubicBezTo>
                  <a:pt x="63594" y="42019"/>
                  <a:pt x="63406" y="42208"/>
                  <a:pt x="63180" y="42208"/>
                </a:cubicBezTo>
                <a:close/>
                <a:moveTo>
                  <a:pt x="63180" y="40229"/>
                </a:moveTo>
                <a:cubicBezTo>
                  <a:pt x="62972" y="40229"/>
                  <a:pt x="62784" y="40041"/>
                  <a:pt x="62784" y="39815"/>
                </a:cubicBezTo>
                <a:cubicBezTo>
                  <a:pt x="62784" y="39607"/>
                  <a:pt x="62954" y="39419"/>
                  <a:pt x="63180" y="39419"/>
                </a:cubicBezTo>
                <a:cubicBezTo>
                  <a:pt x="63406" y="39419"/>
                  <a:pt x="63575" y="39607"/>
                  <a:pt x="63575" y="39815"/>
                </a:cubicBezTo>
                <a:cubicBezTo>
                  <a:pt x="63575" y="40041"/>
                  <a:pt x="63406" y="40229"/>
                  <a:pt x="63180" y="40229"/>
                </a:cubicBezTo>
                <a:close/>
                <a:moveTo>
                  <a:pt x="63180" y="38251"/>
                </a:moveTo>
                <a:cubicBezTo>
                  <a:pt x="62972" y="38251"/>
                  <a:pt x="62784" y="38081"/>
                  <a:pt x="62784" y="37855"/>
                </a:cubicBezTo>
                <a:cubicBezTo>
                  <a:pt x="62784" y="37648"/>
                  <a:pt x="62954" y="37459"/>
                  <a:pt x="63180" y="37459"/>
                </a:cubicBezTo>
                <a:cubicBezTo>
                  <a:pt x="63406" y="37459"/>
                  <a:pt x="63575" y="37648"/>
                  <a:pt x="63575" y="37855"/>
                </a:cubicBezTo>
                <a:cubicBezTo>
                  <a:pt x="63575" y="38081"/>
                  <a:pt x="63406" y="38251"/>
                  <a:pt x="63180" y="38251"/>
                </a:cubicBezTo>
                <a:close/>
                <a:moveTo>
                  <a:pt x="63575" y="35914"/>
                </a:moveTo>
                <a:cubicBezTo>
                  <a:pt x="63575" y="36122"/>
                  <a:pt x="63406" y="36291"/>
                  <a:pt x="63180" y="36291"/>
                </a:cubicBezTo>
                <a:cubicBezTo>
                  <a:pt x="62972" y="36291"/>
                  <a:pt x="62803" y="36122"/>
                  <a:pt x="62803" y="35914"/>
                </a:cubicBezTo>
                <a:cubicBezTo>
                  <a:pt x="62803" y="35707"/>
                  <a:pt x="62972" y="35537"/>
                  <a:pt x="63180" y="35537"/>
                </a:cubicBezTo>
                <a:cubicBezTo>
                  <a:pt x="63406" y="35537"/>
                  <a:pt x="63575" y="35707"/>
                  <a:pt x="63575" y="35914"/>
                </a:cubicBezTo>
                <a:close/>
                <a:moveTo>
                  <a:pt x="63180" y="34350"/>
                </a:moveTo>
                <a:cubicBezTo>
                  <a:pt x="62972" y="34350"/>
                  <a:pt x="62784" y="34162"/>
                  <a:pt x="62784" y="33936"/>
                </a:cubicBezTo>
                <a:cubicBezTo>
                  <a:pt x="62784" y="33710"/>
                  <a:pt x="62954" y="33540"/>
                  <a:pt x="63180" y="33540"/>
                </a:cubicBezTo>
                <a:cubicBezTo>
                  <a:pt x="63406" y="33540"/>
                  <a:pt x="63575" y="33710"/>
                  <a:pt x="63575" y="33936"/>
                </a:cubicBezTo>
                <a:cubicBezTo>
                  <a:pt x="63575" y="34162"/>
                  <a:pt x="63406" y="34350"/>
                  <a:pt x="63180" y="34350"/>
                </a:cubicBezTo>
                <a:close/>
                <a:moveTo>
                  <a:pt x="63180" y="31581"/>
                </a:moveTo>
                <a:cubicBezTo>
                  <a:pt x="63406" y="31581"/>
                  <a:pt x="63575" y="31769"/>
                  <a:pt x="63575" y="31976"/>
                </a:cubicBezTo>
                <a:cubicBezTo>
                  <a:pt x="63575" y="32202"/>
                  <a:pt x="63406" y="32372"/>
                  <a:pt x="63180" y="32372"/>
                </a:cubicBezTo>
                <a:cubicBezTo>
                  <a:pt x="62972" y="32372"/>
                  <a:pt x="62803" y="32202"/>
                  <a:pt x="62803" y="31976"/>
                </a:cubicBezTo>
                <a:cubicBezTo>
                  <a:pt x="62803" y="31769"/>
                  <a:pt x="62972" y="31581"/>
                  <a:pt x="63180" y="31581"/>
                </a:cubicBezTo>
                <a:close/>
                <a:moveTo>
                  <a:pt x="63180" y="30431"/>
                </a:moveTo>
                <a:cubicBezTo>
                  <a:pt x="62972" y="30431"/>
                  <a:pt x="62784" y="30243"/>
                  <a:pt x="62784" y="30017"/>
                </a:cubicBezTo>
                <a:cubicBezTo>
                  <a:pt x="62784" y="29790"/>
                  <a:pt x="62954" y="29602"/>
                  <a:pt x="63180" y="29602"/>
                </a:cubicBezTo>
                <a:cubicBezTo>
                  <a:pt x="63406" y="29602"/>
                  <a:pt x="63575" y="29790"/>
                  <a:pt x="63575" y="30017"/>
                </a:cubicBezTo>
                <a:cubicBezTo>
                  <a:pt x="63575" y="30243"/>
                  <a:pt x="63406" y="30431"/>
                  <a:pt x="63180" y="30431"/>
                </a:cubicBezTo>
                <a:close/>
                <a:moveTo>
                  <a:pt x="63180" y="28471"/>
                </a:moveTo>
                <a:cubicBezTo>
                  <a:pt x="62972" y="28471"/>
                  <a:pt x="62784" y="28283"/>
                  <a:pt x="62784" y="28057"/>
                </a:cubicBezTo>
                <a:cubicBezTo>
                  <a:pt x="62784" y="27831"/>
                  <a:pt x="62954" y="27661"/>
                  <a:pt x="63180" y="27661"/>
                </a:cubicBezTo>
                <a:cubicBezTo>
                  <a:pt x="63406" y="27661"/>
                  <a:pt x="63575" y="27831"/>
                  <a:pt x="63575" y="28057"/>
                </a:cubicBezTo>
                <a:cubicBezTo>
                  <a:pt x="63575" y="28283"/>
                  <a:pt x="63406" y="28471"/>
                  <a:pt x="63180" y="28471"/>
                </a:cubicBezTo>
                <a:close/>
                <a:moveTo>
                  <a:pt x="63180" y="26512"/>
                </a:moveTo>
                <a:cubicBezTo>
                  <a:pt x="62972" y="26512"/>
                  <a:pt x="62784" y="26323"/>
                  <a:pt x="62784" y="26097"/>
                </a:cubicBezTo>
                <a:cubicBezTo>
                  <a:pt x="62784" y="25890"/>
                  <a:pt x="62954" y="25702"/>
                  <a:pt x="63180" y="25702"/>
                </a:cubicBezTo>
                <a:cubicBezTo>
                  <a:pt x="63406" y="25702"/>
                  <a:pt x="63575" y="25890"/>
                  <a:pt x="63575" y="26097"/>
                </a:cubicBezTo>
                <a:cubicBezTo>
                  <a:pt x="63575" y="26323"/>
                  <a:pt x="63406" y="26512"/>
                  <a:pt x="63180" y="26512"/>
                </a:cubicBezTo>
                <a:close/>
                <a:moveTo>
                  <a:pt x="63180" y="24533"/>
                </a:moveTo>
                <a:cubicBezTo>
                  <a:pt x="62972" y="24533"/>
                  <a:pt x="62784" y="24364"/>
                  <a:pt x="62784" y="24138"/>
                </a:cubicBezTo>
                <a:cubicBezTo>
                  <a:pt x="62784" y="23930"/>
                  <a:pt x="62954" y="23742"/>
                  <a:pt x="63180" y="23742"/>
                </a:cubicBezTo>
                <a:cubicBezTo>
                  <a:pt x="63406" y="23742"/>
                  <a:pt x="63575" y="23930"/>
                  <a:pt x="63575" y="24138"/>
                </a:cubicBezTo>
                <a:cubicBezTo>
                  <a:pt x="63575" y="24364"/>
                  <a:pt x="63406" y="24533"/>
                  <a:pt x="63180" y="24533"/>
                </a:cubicBezTo>
                <a:close/>
                <a:moveTo>
                  <a:pt x="63180" y="22593"/>
                </a:moveTo>
                <a:cubicBezTo>
                  <a:pt x="62972" y="22593"/>
                  <a:pt x="62784" y="22404"/>
                  <a:pt x="62784" y="22178"/>
                </a:cubicBezTo>
                <a:cubicBezTo>
                  <a:pt x="62784" y="21952"/>
                  <a:pt x="62954" y="21782"/>
                  <a:pt x="63180" y="21782"/>
                </a:cubicBezTo>
                <a:cubicBezTo>
                  <a:pt x="63406" y="21782"/>
                  <a:pt x="63575" y="21952"/>
                  <a:pt x="63575" y="22178"/>
                </a:cubicBezTo>
                <a:cubicBezTo>
                  <a:pt x="63575" y="22404"/>
                  <a:pt x="63406" y="22593"/>
                  <a:pt x="63180" y="22593"/>
                </a:cubicBezTo>
                <a:close/>
                <a:moveTo>
                  <a:pt x="63180" y="20595"/>
                </a:moveTo>
                <a:cubicBezTo>
                  <a:pt x="62972" y="20595"/>
                  <a:pt x="62822" y="20426"/>
                  <a:pt x="62822" y="20218"/>
                </a:cubicBezTo>
                <a:cubicBezTo>
                  <a:pt x="62822" y="20011"/>
                  <a:pt x="62972" y="19860"/>
                  <a:pt x="63180" y="19860"/>
                </a:cubicBezTo>
                <a:cubicBezTo>
                  <a:pt x="63387" y="19860"/>
                  <a:pt x="63557" y="20011"/>
                  <a:pt x="63557" y="20218"/>
                </a:cubicBezTo>
                <a:cubicBezTo>
                  <a:pt x="63557" y="20426"/>
                  <a:pt x="63387" y="20595"/>
                  <a:pt x="63180" y="20595"/>
                </a:cubicBezTo>
                <a:close/>
                <a:moveTo>
                  <a:pt x="63180" y="18636"/>
                </a:moveTo>
                <a:cubicBezTo>
                  <a:pt x="62972" y="18636"/>
                  <a:pt x="62822" y="18466"/>
                  <a:pt x="62822" y="18259"/>
                </a:cubicBezTo>
                <a:cubicBezTo>
                  <a:pt x="62822" y="18051"/>
                  <a:pt x="62972" y="17882"/>
                  <a:pt x="63180" y="17882"/>
                </a:cubicBezTo>
                <a:cubicBezTo>
                  <a:pt x="63387" y="17882"/>
                  <a:pt x="63557" y="18051"/>
                  <a:pt x="63557" y="18259"/>
                </a:cubicBezTo>
                <a:cubicBezTo>
                  <a:pt x="63557" y="18466"/>
                  <a:pt x="63387" y="18636"/>
                  <a:pt x="63180" y="18636"/>
                </a:cubicBezTo>
                <a:close/>
                <a:moveTo>
                  <a:pt x="63180" y="16657"/>
                </a:moveTo>
                <a:cubicBezTo>
                  <a:pt x="62972" y="16657"/>
                  <a:pt x="62822" y="16506"/>
                  <a:pt x="62822" y="16299"/>
                </a:cubicBezTo>
                <a:cubicBezTo>
                  <a:pt x="62822" y="16092"/>
                  <a:pt x="62972" y="15922"/>
                  <a:pt x="63180" y="15922"/>
                </a:cubicBezTo>
                <a:cubicBezTo>
                  <a:pt x="63387" y="15922"/>
                  <a:pt x="63557" y="16092"/>
                  <a:pt x="63557" y="16299"/>
                </a:cubicBezTo>
                <a:cubicBezTo>
                  <a:pt x="63557" y="16506"/>
                  <a:pt x="63387" y="16657"/>
                  <a:pt x="63180" y="16657"/>
                </a:cubicBezTo>
                <a:close/>
                <a:moveTo>
                  <a:pt x="63180" y="14697"/>
                </a:moveTo>
                <a:cubicBezTo>
                  <a:pt x="62991" y="14697"/>
                  <a:pt x="62822" y="14547"/>
                  <a:pt x="62822" y="14339"/>
                </a:cubicBezTo>
                <a:cubicBezTo>
                  <a:pt x="62822" y="14132"/>
                  <a:pt x="62991" y="13981"/>
                  <a:pt x="63180" y="13981"/>
                </a:cubicBezTo>
                <a:cubicBezTo>
                  <a:pt x="63387" y="13981"/>
                  <a:pt x="63557" y="14132"/>
                  <a:pt x="63557" y="14339"/>
                </a:cubicBezTo>
                <a:cubicBezTo>
                  <a:pt x="63557" y="14547"/>
                  <a:pt x="63387" y="14697"/>
                  <a:pt x="63180" y="14697"/>
                </a:cubicBezTo>
                <a:close/>
                <a:moveTo>
                  <a:pt x="63180" y="12041"/>
                </a:moveTo>
                <a:cubicBezTo>
                  <a:pt x="63368" y="12041"/>
                  <a:pt x="63519" y="12191"/>
                  <a:pt x="63519" y="12380"/>
                </a:cubicBezTo>
                <a:cubicBezTo>
                  <a:pt x="63519" y="12568"/>
                  <a:pt x="63368" y="12719"/>
                  <a:pt x="63180" y="12719"/>
                </a:cubicBezTo>
                <a:cubicBezTo>
                  <a:pt x="62991" y="12719"/>
                  <a:pt x="62841" y="12568"/>
                  <a:pt x="62841" y="12380"/>
                </a:cubicBezTo>
                <a:cubicBezTo>
                  <a:pt x="62841" y="12191"/>
                  <a:pt x="62991" y="12041"/>
                  <a:pt x="63180" y="12041"/>
                </a:cubicBezTo>
                <a:close/>
                <a:moveTo>
                  <a:pt x="63180" y="10759"/>
                </a:moveTo>
                <a:cubicBezTo>
                  <a:pt x="62991" y="10759"/>
                  <a:pt x="62841" y="10609"/>
                  <a:pt x="62841" y="10420"/>
                </a:cubicBezTo>
                <a:cubicBezTo>
                  <a:pt x="62841" y="10213"/>
                  <a:pt x="62991" y="10062"/>
                  <a:pt x="63180" y="10062"/>
                </a:cubicBezTo>
                <a:cubicBezTo>
                  <a:pt x="63387" y="10062"/>
                  <a:pt x="63538" y="10213"/>
                  <a:pt x="63538" y="10420"/>
                </a:cubicBezTo>
                <a:cubicBezTo>
                  <a:pt x="63538" y="10609"/>
                  <a:pt x="63387" y="10759"/>
                  <a:pt x="63180" y="10759"/>
                </a:cubicBezTo>
                <a:close/>
                <a:moveTo>
                  <a:pt x="63180" y="8800"/>
                </a:moveTo>
                <a:cubicBezTo>
                  <a:pt x="62991" y="8800"/>
                  <a:pt x="62841" y="8649"/>
                  <a:pt x="62841" y="8461"/>
                </a:cubicBezTo>
                <a:cubicBezTo>
                  <a:pt x="62841" y="8272"/>
                  <a:pt x="62991" y="8121"/>
                  <a:pt x="63180" y="8121"/>
                </a:cubicBezTo>
                <a:cubicBezTo>
                  <a:pt x="63368" y="8121"/>
                  <a:pt x="63519" y="8272"/>
                  <a:pt x="63519" y="8461"/>
                </a:cubicBezTo>
                <a:cubicBezTo>
                  <a:pt x="63519" y="8649"/>
                  <a:pt x="63368" y="8800"/>
                  <a:pt x="63180" y="8800"/>
                </a:cubicBezTo>
                <a:close/>
                <a:moveTo>
                  <a:pt x="63180" y="6840"/>
                </a:moveTo>
                <a:cubicBezTo>
                  <a:pt x="62991" y="6840"/>
                  <a:pt x="62841" y="6689"/>
                  <a:pt x="62841" y="6501"/>
                </a:cubicBezTo>
                <a:cubicBezTo>
                  <a:pt x="62841" y="6312"/>
                  <a:pt x="62991" y="6162"/>
                  <a:pt x="63180" y="6162"/>
                </a:cubicBezTo>
                <a:cubicBezTo>
                  <a:pt x="63368" y="6162"/>
                  <a:pt x="63519" y="6312"/>
                  <a:pt x="63519" y="6501"/>
                </a:cubicBezTo>
                <a:cubicBezTo>
                  <a:pt x="63519" y="6689"/>
                  <a:pt x="63368" y="6840"/>
                  <a:pt x="63180" y="6840"/>
                </a:cubicBezTo>
                <a:close/>
                <a:moveTo>
                  <a:pt x="63180" y="4880"/>
                </a:moveTo>
                <a:cubicBezTo>
                  <a:pt x="62991" y="4880"/>
                  <a:pt x="62841" y="4730"/>
                  <a:pt x="62841" y="4541"/>
                </a:cubicBezTo>
                <a:cubicBezTo>
                  <a:pt x="62841" y="4353"/>
                  <a:pt x="62991" y="4183"/>
                  <a:pt x="63180" y="4183"/>
                </a:cubicBezTo>
                <a:cubicBezTo>
                  <a:pt x="63368" y="4183"/>
                  <a:pt x="63519" y="4353"/>
                  <a:pt x="63519" y="4541"/>
                </a:cubicBezTo>
                <a:cubicBezTo>
                  <a:pt x="63519" y="4730"/>
                  <a:pt x="63368" y="4880"/>
                  <a:pt x="63180" y="4880"/>
                </a:cubicBezTo>
                <a:close/>
                <a:moveTo>
                  <a:pt x="63180" y="2883"/>
                </a:moveTo>
                <a:cubicBezTo>
                  <a:pt x="63029" y="2883"/>
                  <a:pt x="62897" y="2751"/>
                  <a:pt x="62897" y="2582"/>
                </a:cubicBezTo>
                <a:cubicBezTo>
                  <a:pt x="62897" y="2412"/>
                  <a:pt x="63029" y="2280"/>
                  <a:pt x="63180" y="2280"/>
                </a:cubicBezTo>
                <a:cubicBezTo>
                  <a:pt x="63349" y="2280"/>
                  <a:pt x="63481" y="2412"/>
                  <a:pt x="63481" y="2582"/>
                </a:cubicBezTo>
                <a:cubicBezTo>
                  <a:pt x="63481" y="2751"/>
                  <a:pt x="63349" y="2883"/>
                  <a:pt x="63180" y="2883"/>
                </a:cubicBezTo>
                <a:close/>
                <a:moveTo>
                  <a:pt x="63180" y="923"/>
                </a:moveTo>
                <a:cubicBezTo>
                  <a:pt x="63029" y="923"/>
                  <a:pt x="62897" y="792"/>
                  <a:pt x="62897" y="622"/>
                </a:cubicBezTo>
                <a:cubicBezTo>
                  <a:pt x="62897" y="452"/>
                  <a:pt x="63029" y="321"/>
                  <a:pt x="63180" y="321"/>
                </a:cubicBezTo>
                <a:cubicBezTo>
                  <a:pt x="63349" y="321"/>
                  <a:pt x="63481" y="452"/>
                  <a:pt x="63481" y="622"/>
                </a:cubicBezTo>
                <a:cubicBezTo>
                  <a:pt x="63481" y="792"/>
                  <a:pt x="63349" y="923"/>
                  <a:pt x="63180" y="923"/>
                </a:cubicBezTo>
                <a:close/>
                <a:moveTo>
                  <a:pt x="61220" y="52044"/>
                </a:moveTo>
                <a:cubicBezTo>
                  <a:pt x="60956" y="52044"/>
                  <a:pt x="60749" y="51836"/>
                  <a:pt x="60749" y="51573"/>
                </a:cubicBezTo>
                <a:cubicBezTo>
                  <a:pt x="60749" y="51309"/>
                  <a:pt x="60956" y="51102"/>
                  <a:pt x="61220" y="51102"/>
                </a:cubicBezTo>
                <a:cubicBezTo>
                  <a:pt x="61484" y="51102"/>
                  <a:pt x="61691" y="51309"/>
                  <a:pt x="61691" y="51573"/>
                </a:cubicBezTo>
                <a:cubicBezTo>
                  <a:pt x="61691" y="51836"/>
                  <a:pt x="61484" y="52044"/>
                  <a:pt x="61220" y="52044"/>
                </a:cubicBezTo>
                <a:close/>
                <a:moveTo>
                  <a:pt x="61220" y="50084"/>
                </a:moveTo>
                <a:cubicBezTo>
                  <a:pt x="60975" y="50084"/>
                  <a:pt x="60768" y="49877"/>
                  <a:pt x="60768" y="49613"/>
                </a:cubicBezTo>
                <a:cubicBezTo>
                  <a:pt x="60768" y="49368"/>
                  <a:pt x="60975" y="49161"/>
                  <a:pt x="61220" y="49161"/>
                </a:cubicBezTo>
                <a:cubicBezTo>
                  <a:pt x="61465" y="49161"/>
                  <a:pt x="61672" y="49368"/>
                  <a:pt x="61672" y="49613"/>
                </a:cubicBezTo>
                <a:cubicBezTo>
                  <a:pt x="61672" y="49877"/>
                  <a:pt x="61465" y="50084"/>
                  <a:pt x="61220" y="50084"/>
                </a:cubicBezTo>
                <a:close/>
                <a:moveTo>
                  <a:pt x="61220" y="48106"/>
                </a:moveTo>
                <a:cubicBezTo>
                  <a:pt x="60975" y="48106"/>
                  <a:pt x="60768" y="47898"/>
                  <a:pt x="60768" y="47653"/>
                </a:cubicBezTo>
                <a:cubicBezTo>
                  <a:pt x="60768" y="47390"/>
                  <a:pt x="60975" y="47182"/>
                  <a:pt x="61220" y="47182"/>
                </a:cubicBezTo>
                <a:cubicBezTo>
                  <a:pt x="61465" y="47182"/>
                  <a:pt x="61672" y="47390"/>
                  <a:pt x="61672" y="47653"/>
                </a:cubicBezTo>
                <a:cubicBezTo>
                  <a:pt x="61672" y="47898"/>
                  <a:pt x="61465" y="48106"/>
                  <a:pt x="61220" y="48106"/>
                </a:cubicBezTo>
                <a:close/>
                <a:moveTo>
                  <a:pt x="61220" y="46127"/>
                </a:moveTo>
                <a:cubicBezTo>
                  <a:pt x="60994" y="46127"/>
                  <a:pt x="60787" y="45939"/>
                  <a:pt x="60787" y="45694"/>
                </a:cubicBezTo>
                <a:cubicBezTo>
                  <a:pt x="60787" y="45449"/>
                  <a:pt x="60994" y="45260"/>
                  <a:pt x="61220" y="45260"/>
                </a:cubicBezTo>
                <a:cubicBezTo>
                  <a:pt x="61465" y="45260"/>
                  <a:pt x="61653" y="45449"/>
                  <a:pt x="61653" y="45694"/>
                </a:cubicBezTo>
                <a:cubicBezTo>
                  <a:pt x="61653" y="45939"/>
                  <a:pt x="61465" y="46127"/>
                  <a:pt x="61220" y="46127"/>
                </a:cubicBezTo>
                <a:close/>
                <a:moveTo>
                  <a:pt x="61220" y="44186"/>
                </a:moveTo>
                <a:cubicBezTo>
                  <a:pt x="60994" y="44186"/>
                  <a:pt x="60787" y="43979"/>
                  <a:pt x="60787" y="43734"/>
                </a:cubicBezTo>
                <a:cubicBezTo>
                  <a:pt x="60787" y="43489"/>
                  <a:pt x="60994" y="43301"/>
                  <a:pt x="61220" y="43301"/>
                </a:cubicBezTo>
                <a:cubicBezTo>
                  <a:pt x="61465" y="43301"/>
                  <a:pt x="61653" y="43489"/>
                  <a:pt x="61653" y="43734"/>
                </a:cubicBezTo>
                <a:cubicBezTo>
                  <a:pt x="61653" y="43979"/>
                  <a:pt x="61465" y="44186"/>
                  <a:pt x="61220" y="44186"/>
                </a:cubicBezTo>
                <a:close/>
                <a:moveTo>
                  <a:pt x="61220" y="42208"/>
                </a:moveTo>
                <a:cubicBezTo>
                  <a:pt x="60994" y="42208"/>
                  <a:pt x="60805" y="42019"/>
                  <a:pt x="60805" y="41774"/>
                </a:cubicBezTo>
                <a:cubicBezTo>
                  <a:pt x="60805" y="41548"/>
                  <a:pt x="60994" y="41360"/>
                  <a:pt x="61220" y="41360"/>
                </a:cubicBezTo>
                <a:cubicBezTo>
                  <a:pt x="61465" y="41360"/>
                  <a:pt x="61653" y="41548"/>
                  <a:pt x="61653" y="41774"/>
                </a:cubicBezTo>
                <a:cubicBezTo>
                  <a:pt x="61653" y="42019"/>
                  <a:pt x="61465" y="42208"/>
                  <a:pt x="61220" y="42208"/>
                </a:cubicBezTo>
                <a:close/>
                <a:moveTo>
                  <a:pt x="61220" y="40229"/>
                </a:moveTo>
                <a:cubicBezTo>
                  <a:pt x="60994" y="40229"/>
                  <a:pt x="60805" y="40041"/>
                  <a:pt x="60805" y="39815"/>
                </a:cubicBezTo>
                <a:cubicBezTo>
                  <a:pt x="60805" y="39589"/>
                  <a:pt x="60994" y="39400"/>
                  <a:pt x="61220" y="39400"/>
                </a:cubicBezTo>
                <a:cubicBezTo>
                  <a:pt x="61465" y="39400"/>
                  <a:pt x="61653" y="39589"/>
                  <a:pt x="61653" y="39815"/>
                </a:cubicBezTo>
                <a:cubicBezTo>
                  <a:pt x="61653" y="40041"/>
                  <a:pt x="61465" y="40229"/>
                  <a:pt x="61220" y="40229"/>
                </a:cubicBezTo>
                <a:close/>
                <a:moveTo>
                  <a:pt x="61220" y="38251"/>
                </a:moveTo>
                <a:cubicBezTo>
                  <a:pt x="61013" y="38251"/>
                  <a:pt x="60824" y="38062"/>
                  <a:pt x="60824" y="37855"/>
                </a:cubicBezTo>
                <a:cubicBezTo>
                  <a:pt x="60824" y="37629"/>
                  <a:pt x="61013" y="37459"/>
                  <a:pt x="61220" y="37459"/>
                </a:cubicBezTo>
                <a:cubicBezTo>
                  <a:pt x="61446" y="37459"/>
                  <a:pt x="61635" y="37629"/>
                  <a:pt x="61635" y="37855"/>
                </a:cubicBezTo>
                <a:cubicBezTo>
                  <a:pt x="61635" y="38062"/>
                  <a:pt x="61446" y="38251"/>
                  <a:pt x="61220" y="38251"/>
                </a:cubicBezTo>
                <a:close/>
                <a:moveTo>
                  <a:pt x="61220" y="36291"/>
                </a:moveTo>
                <a:cubicBezTo>
                  <a:pt x="61013" y="36291"/>
                  <a:pt x="60824" y="36103"/>
                  <a:pt x="60824" y="35895"/>
                </a:cubicBezTo>
                <a:cubicBezTo>
                  <a:pt x="60824" y="35669"/>
                  <a:pt x="61013" y="35500"/>
                  <a:pt x="61220" y="35500"/>
                </a:cubicBezTo>
                <a:cubicBezTo>
                  <a:pt x="61446" y="35500"/>
                  <a:pt x="61635" y="35669"/>
                  <a:pt x="61635" y="35895"/>
                </a:cubicBezTo>
                <a:cubicBezTo>
                  <a:pt x="61635" y="36103"/>
                  <a:pt x="61446" y="36291"/>
                  <a:pt x="61220" y="36291"/>
                </a:cubicBezTo>
                <a:close/>
                <a:moveTo>
                  <a:pt x="61220" y="34332"/>
                </a:moveTo>
                <a:cubicBezTo>
                  <a:pt x="61013" y="34332"/>
                  <a:pt x="60824" y="34162"/>
                  <a:pt x="60824" y="33936"/>
                </a:cubicBezTo>
                <a:cubicBezTo>
                  <a:pt x="60824" y="33710"/>
                  <a:pt x="61013" y="33521"/>
                  <a:pt x="61220" y="33521"/>
                </a:cubicBezTo>
                <a:cubicBezTo>
                  <a:pt x="61446" y="33521"/>
                  <a:pt x="61635" y="33710"/>
                  <a:pt x="61635" y="33936"/>
                </a:cubicBezTo>
                <a:cubicBezTo>
                  <a:pt x="61635" y="34162"/>
                  <a:pt x="61446" y="34332"/>
                  <a:pt x="61220" y="34332"/>
                </a:cubicBezTo>
                <a:close/>
                <a:moveTo>
                  <a:pt x="61220" y="31581"/>
                </a:moveTo>
                <a:cubicBezTo>
                  <a:pt x="61446" y="31581"/>
                  <a:pt x="61616" y="31750"/>
                  <a:pt x="61616" y="31976"/>
                </a:cubicBezTo>
                <a:cubicBezTo>
                  <a:pt x="61616" y="32183"/>
                  <a:pt x="61446" y="32372"/>
                  <a:pt x="61220" y="32372"/>
                </a:cubicBezTo>
                <a:cubicBezTo>
                  <a:pt x="61013" y="32372"/>
                  <a:pt x="60843" y="32183"/>
                  <a:pt x="60843" y="31976"/>
                </a:cubicBezTo>
                <a:cubicBezTo>
                  <a:pt x="60843" y="31750"/>
                  <a:pt x="61013" y="31581"/>
                  <a:pt x="61220" y="31581"/>
                </a:cubicBezTo>
                <a:close/>
                <a:moveTo>
                  <a:pt x="61220" y="29621"/>
                </a:moveTo>
                <a:cubicBezTo>
                  <a:pt x="61446" y="29621"/>
                  <a:pt x="61616" y="29790"/>
                  <a:pt x="61616" y="29998"/>
                </a:cubicBezTo>
                <a:cubicBezTo>
                  <a:pt x="61616" y="30224"/>
                  <a:pt x="61446" y="30393"/>
                  <a:pt x="61220" y="30393"/>
                </a:cubicBezTo>
                <a:cubicBezTo>
                  <a:pt x="61013" y="30393"/>
                  <a:pt x="60843" y="30224"/>
                  <a:pt x="60843" y="29998"/>
                </a:cubicBezTo>
                <a:cubicBezTo>
                  <a:pt x="60843" y="29790"/>
                  <a:pt x="61013" y="29621"/>
                  <a:pt x="61220" y="29621"/>
                </a:cubicBezTo>
                <a:close/>
                <a:moveTo>
                  <a:pt x="61220" y="28453"/>
                </a:moveTo>
                <a:cubicBezTo>
                  <a:pt x="61013" y="28453"/>
                  <a:pt x="60824" y="28264"/>
                  <a:pt x="60824" y="28057"/>
                </a:cubicBezTo>
                <a:cubicBezTo>
                  <a:pt x="60824" y="27831"/>
                  <a:pt x="61013" y="27642"/>
                  <a:pt x="61220" y="27642"/>
                </a:cubicBezTo>
                <a:cubicBezTo>
                  <a:pt x="61446" y="27642"/>
                  <a:pt x="61635" y="27831"/>
                  <a:pt x="61635" y="28057"/>
                </a:cubicBezTo>
                <a:cubicBezTo>
                  <a:pt x="61635" y="28264"/>
                  <a:pt x="61446" y="28453"/>
                  <a:pt x="61220" y="28453"/>
                </a:cubicBezTo>
                <a:close/>
                <a:moveTo>
                  <a:pt x="61220" y="26493"/>
                </a:moveTo>
                <a:cubicBezTo>
                  <a:pt x="61013" y="26493"/>
                  <a:pt x="60824" y="26323"/>
                  <a:pt x="60824" y="26097"/>
                </a:cubicBezTo>
                <a:cubicBezTo>
                  <a:pt x="60824" y="25871"/>
                  <a:pt x="61013" y="25683"/>
                  <a:pt x="61220" y="25683"/>
                </a:cubicBezTo>
                <a:cubicBezTo>
                  <a:pt x="61446" y="25683"/>
                  <a:pt x="61635" y="25871"/>
                  <a:pt x="61635" y="26097"/>
                </a:cubicBezTo>
                <a:cubicBezTo>
                  <a:pt x="61635" y="26323"/>
                  <a:pt x="61446" y="26493"/>
                  <a:pt x="61220" y="26493"/>
                </a:cubicBezTo>
                <a:close/>
                <a:moveTo>
                  <a:pt x="61220" y="24533"/>
                </a:moveTo>
                <a:cubicBezTo>
                  <a:pt x="61013" y="24533"/>
                  <a:pt x="60824" y="24345"/>
                  <a:pt x="60824" y="24138"/>
                </a:cubicBezTo>
                <a:cubicBezTo>
                  <a:pt x="60824" y="23912"/>
                  <a:pt x="61013" y="23742"/>
                  <a:pt x="61220" y="23742"/>
                </a:cubicBezTo>
                <a:cubicBezTo>
                  <a:pt x="61446" y="23742"/>
                  <a:pt x="61635" y="23912"/>
                  <a:pt x="61635" y="24138"/>
                </a:cubicBezTo>
                <a:cubicBezTo>
                  <a:pt x="61635" y="24345"/>
                  <a:pt x="61446" y="24533"/>
                  <a:pt x="61220" y="24533"/>
                </a:cubicBezTo>
                <a:close/>
                <a:moveTo>
                  <a:pt x="61220" y="22536"/>
                </a:moveTo>
                <a:cubicBezTo>
                  <a:pt x="61013" y="22536"/>
                  <a:pt x="60843" y="22366"/>
                  <a:pt x="60843" y="22159"/>
                </a:cubicBezTo>
                <a:cubicBezTo>
                  <a:pt x="60843" y="21971"/>
                  <a:pt x="61013" y="21801"/>
                  <a:pt x="61220" y="21801"/>
                </a:cubicBezTo>
                <a:cubicBezTo>
                  <a:pt x="61427" y="21801"/>
                  <a:pt x="61597" y="21971"/>
                  <a:pt x="61597" y="22159"/>
                </a:cubicBezTo>
                <a:cubicBezTo>
                  <a:pt x="61597" y="22366"/>
                  <a:pt x="61427" y="22536"/>
                  <a:pt x="61220" y="22536"/>
                </a:cubicBezTo>
                <a:close/>
                <a:moveTo>
                  <a:pt x="61220" y="20576"/>
                </a:moveTo>
                <a:cubicBezTo>
                  <a:pt x="61013" y="20576"/>
                  <a:pt x="60843" y="20426"/>
                  <a:pt x="60843" y="20218"/>
                </a:cubicBezTo>
                <a:cubicBezTo>
                  <a:pt x="60843" y="20011"/>
                  <a:pt x="61013" y="19842"/>
                  <a:pt x="61220" y="19842"/>
                </a:cubicBezTo>
                <a:cubicBezTo>
                  <a:pt x="61427" y="19842"/>
                  <a:pt x="61597" y="20011"/>
                  <a:pt x="61597" y="20218"/>
                </a:cubicBezTo>
                <a:cubicBezTo>
                  <a:pt x="61597" y="20426"/>
                  <a:pt x="61427" y="20576"/>
                  <a:pt x="61220" y="20576"/>
                </a:cubicBezTo>
                <a:close/>
                <a:moveTo>
                  <a:pt x="61220" y="18617"/>
                </a:moveTo>
                <a:cubicBezTo>
                  <a:pt x="61013" y="18617"/>
                  <a:pt x="60843" y="18447"/>
                  <a:pt x="60843" y="18240"/>
                </a:cubicBezTo>
                <a:cubicBezTo>
                  <a:pt x="60843" y="18033"/>
                  <a:pt x="61013" y="17863"/>
                  <a:pt x="61220" y="17863"/>
                </a:cubicBezTo>
                <a:cubicBezTo>
                  <a:pt x="61427" y="17863"/>
                  <a:pt x="61597" y="18033"/>
                  <a:pt x="61597" y="18240"/>
                </a:cubicBezTo>
                <a:cubicBezTo>
                  <a:pt x="61597" y="18447"/>
                  <a:pt x="61427" y="18617"/>
                  <a:pt x="61220" y="18617"/>
                </a:cubicBezTo>
                <a:close/>
                <a:moveTo>
                  <a:pt x="61220" y="16657"/>
                </a:moveTo>
                <a:cubicBezTo>
                  <a:pt x="61013" y="16657"/>
                  <a:pt x="60843" y="16488"/>
                  <a:pt x="60843" y="16280"/>
                </a:cubicBezTo>
                <a:cubicBezTo>
                  <a:pt x="60843" y="16073"/>
                  <a:pt x="61013" y="15903"/>
                  <a:pt x="61220" y="15903"/>
                </a:cubicBezTo>
                <a:cubicBezTo>
                  <a:pt x="61427" y="15903"/>
                  <a:pt x="61597" y="16073"/>
                  <a:pt x="61597" y="16280"/>
                </a:cubicBezTo>
                <a:cubicBezTo>
                  <a:pt x="61597" y="16488"/>
                  <a:pt x="61427" y="16657"/>
                  <a:pt x="61220" y="16657"/>
                </a:cubicBezTo>
                <a:close/>
                <a:moveTo>
                  <a:pt x="61220" y="14697"/>
                </a:moveTo>
                <a:cubicBezTo>
                  <a:pt x="61032" y="14697"/>
                  <a:pt x="60862" y="14528"/>
                  <a:pt x="60862" y="14321"/>
                </a:cubicBezTo>
                <a:cubicBezTo>
                  <a:pt x="60862" y="14132"/>
                  <a:pt x="61032" y="13963"/>
                  <a:pt x="61220" y="13963"/>
                </a:cubicBezTo>
                <a:cubicBezTo>
                  <a:pt x="61427" y="13963"/>
                  <a:pt x="61578" y="14132"/>
                  <a:pt x="61578" y="14321"/>
                </a:cubicBezTo>
                <a:cubicBezTo>
                  <a:pt x="61578" y="14528"/>
                  <a:pt x="61427" y="14697"/>
                  <a:pt x="61220" y="14697"/>
                </a:cubicBezTo>
                <a:close/>
                <a:moveTo>
                  <a:pt x="61220" y="10759"/>
                </a:moveTo>
                <a:cubicBezTo>
                  <a:pt x="61032" y="10759"/>
                  <a:pt x="60881" y="10590"/>
                  <a:pt x="60881" y="10401"/>
                </a:cubicBezTo>
                <a:cubicBezTo>
                  <a:pt x="60881" y="10213"/>
                  <a:pt x="61032" y="10043"/>
                  <a:pt x="61220" y="10043"/>
                </a:cubicBezTo>
                <a:cubicBezTo>
                  <a:pt x="61408" y="10043"/>
                  <a:pt x="61559" y="10213"/>
                  <a:pt x="61559" y="10401"/>
                </a:cubicBezTo>
                <a:cubicBezTo>
                  <a:pt x="61559" y="10590"/>
                  <a:pt x="61408" y="10759"/>
                  <a:pt x="61220" y="10759"/>
                </a:cubicBezTo>
                <a:close/>
                <a:moveTo>
                  <a:pt x="61220" y="12700"/>
                </a:moveTo>
                <a:cubicBezTo>
                  <a:pt x="61032" y="12700"/>
                  <a:pt x="60881" y="12549"/>
                  <a:pt x="60881" y="12361"/>
                </a:cubicBezTo>
                <a:cubicBezTo>
                  <a:pt x="60881" y="12173"/>
                  <a:pt x="61032" y="12022"/>
                  <a:pt x="61220" y="12022"/>
                </a:cubicBezTo>
                <a:cubicBezTo>
                  <a:pt x="61408" y="12022"/>
                  <a:pt x="61559" y="12173"/>
                  <a:pt x="61559" y="12361"/>
                </a:cubicBezTo>
                <a:cubicBezTo>
                  <a:pt x="61559" y="12549"/>
                  <a:pt x="61408" y="12700"/>
                  <a:pt x="61220" y="12700"/>
                </a:cubicBezTo>
                <a:close/>
                <a:moveTo>
                  <a:pt x="61220" y="8819"/>
                </a:moveTo>
                <a:cubicBezTo>
                  <a:pt x="61013" y="8819"/>
                  <a:pt x="60862" y="8649"/>
                  <a:pt x="60862" y="8461"/>
                </a:cubicBezTo>
                <a:cubicBezTo>
                  <a:pt x="60862" y="8253"/>
                  <a:pt x="61013" y="8084"/>
                  <a:pt x="61220" y="8084"/>
                </a:cubicBezTo>
                <a:cubicBezTo>
                  <a:pt x="61427" y="8084"/>
                  <a:pt x="61597" y="8253"/>
                  <a:pt x="61597" y="8461"/>
                </a:cubicBezTo>
                <a:cubicBezTo>
                  <a:pt x="61597" y="8649"/>
                  <a:pt x="61427" y="8819"/>
                  <a:pt x="61220" y="8819"/>
                </a:cubicBezTo>
                <a:close/>
                <a:moveTo>
                  <a:pt x="61220" y="6859"/>
                </a:moveTo>
                <a:cubicBezTo>
                  <a:pt x="61013" y="6859"/>
                  <a:pt x="60862" y="6689"/>
                  <a:pt x="60862" y="6482"/>
                </a:cubicBezTo>
                <a:cubicBezTo>
                  <a:pt x="60862" y="6294"/>
                  <a:pt x="61013" y="6124"/>
                  <a:pt x="61220" y="6124"/>
                </a:cubicBezTo>
                <a:cubicBezTo>
                  <a:pt x="61427" y="6124"/>
                  <a:pt x="61597" y="6294"/>
                  <a:pt x="61597" y="6482"/>
                </a:cubicBezTo>
                <a:cubicBezTo>
                  <a:pt x="61597" y="6689"/>
                  <a:pt x="61427" y="6859"/>
                  <a:pt x="61220" y="6859"/>
                </a:cubicBezTo>
                <a:close/>
                <a:moveTo>
                  <a:pt x="61220" y="4899"/>
                </a:moveTo>
                <a:cubicBezTo>
                  <a:pt x="61013" y="4899"/>
                  <a:pt x="60862" y="4730"/>
                  <a:pt x="60862" y="4522"/>
                </a:cubicBezTo>
                <a:cubicBezTo>
                  <a:pt x="60862" y="4315"/>
                  <a:pt x="61013" y="4164"/>
                  <a:pt x="61220" y="4164"/>
                </a:cubicBezTo>
                <a:cubicBezTo>
                  <a:pt x="61427" y="4164"/>
                  <a:pt x="61597" y="4315"/>
                  <a:pt x="61597" y="4522"/>
                </a:cubicBezTo>
                <a:cubicBezTo>
                  <a:pt x="61597" y="4730"/>
                  <a:pt x="61427" y="4899"/>
                  <a:pt x="61220" y="4899"/>
                </a:cubicBezTo>
                <a:close/>
                <a:moveTo>
                  <a:pt x="61220" y="2921"/>
                </a:moveTo>
                <a:cubicBezTo>
                  <a:pt x="61032" y="2921"/>
                  <a:pt x="60862" y="2751"/>
                  <a:pt x="60862" y="2563"/>
                </a:cubicBezTo>
                <a:cubicBezTo>
                  <a:pt x="60862" y="2374"/>
                  <a:pt x="61032" y="2224"/>
                  <a:pt x="61220" y="2224"/>
                </a:cubicBezTo>
                <a:cubicBezTo>
                  <a:pt x="61427" y="2224"/>
                  <a:pt x="61578" y="2374"/>
                  <a:pt x="61578" y="2563"/>
                </a:cubicBezTo>
                <a:cubicBezTo>
                  <a:pt x="61578" y="2751"/>
                  <a:pt x="61427" y="2921"/>
                  <a:pt x="61220" y="2921"/>
                </a:cubicBezTo>
                <a:close/>
                <a:moveTo>
                  <a:pt x="61220" y="923"/>
                </a:moveTo>
                <a:cubicBezTo>
                  <a:pt x="61050" y="923"/>
                  <a:pt x="60900" y="773"/>
                  <a:pt x="60900" y="603"/>
                </a:cubicBezTo>
                <a:cubicBezTo>
                  <a:pt x="60900" y="415"/>
                  <a:pt x="61050" y="283"/>
                  <a:pt x="61220" y="283"/>
                </a:cubicBezTo>
                <a:cubicBezTo>
                  <a:pt x="61408" y="283"/>
                  <a:pt x="61559" y="415"/>
                  <a:pt x="61559" y="603"/>
                </a:cubicBezTo>
                <a:cubicBezTo>
                  <a:pt x="61559" y="773"/>
                  <a:pt x="61408" y="923"/>
                  <a:pt x="61220" y="923"/>
                </a:cubicBezTo>
                <a:close/>
                <a:moveTo>
                  <a:pt x="59279" y="54003"/>
                </a:moveTo>
                <a:cubicBezTo>
                  <a:pt x="59015" y="54003"/>
                  <a:pt x="58789" y="53796"/>
                  <a:pt x="58789" y="53532"/>
                </a:cubicBezTo>
                <a:cubicBezTo>
                  <a:pt x="58789" y="53268"/>
                  <a:pt x="59015" y="53061"/>
                  <a:pt x="59279" y="53061"/>
                </a:cubicBezTo>
                <a:cubicBezTo>
                  <a:pt x="59524" y="53061"/>
                  <a:pt x="59750" y="53268"/>
                  <a:pt x="59750" y="53532"/>
                </a:cubicBezTo>
                <a:cubicBezTo>
                  <a:pt x="59750" y="53777"/>
                  <a:pt x="59524" y="54003"/>
                  <a:pt x="59279" y="54003"/>
                </a:cubicBezTo>
                <a:close/>
                <a:moveTo>
                  <a:pt x="59260" y="52025"/>
                </a:moveTo>
                <a:cubicBezTo>
                  <a:pt x="59015" y="52025"/>
                  <a:pt x="58808" y="51818"/>
                  <a:pt x="58808" y="51554"/>
                </a:cubicBezTo>
                <a:cubicBezTo>
                  <a:pt x="58808" y="51309"/>
                  <a:pt x="59015" y="51102"/>
                  <a:pt x="59260" y="51102"/>
                </a:cubicBezTo>
                <a:cubicBezTo>
                  <a:pt x="59524" y="51102"/>
                  <a:pt x="59731" y="51309"/>
                  <a:pt x="59731" y="51554"/>
                </a:cubicBezTo>
                <a:cubicBezTo>
                  <a:pt x="59731" y="51818"/>
                  <a:pt x="59524" y="52025"/>
                  <a:pt x="59260" y="52025"/>
                </a:cubicBezTo>
                <a:close/>
                <a:moveTo>
                  <a:pt x="59260" y="50065"/>
                </a:moveTo>
                <a:cubicBezTo>
                  <a:pt x="59015" y="50065"/>
                  <a:pt x="58808" y="49858"/>
                  <a:pt x="58808" y="49613"/>
                </a:cubicBezTo>
                <a:cubicBezTo>
                  <a:pt x="58808" y="49349"/>
                  <a:pt x="59015" y="49142"/>
                  <a:pt x="59260" y="49142"/>
                </a:cubicBezTo>
                <a:cubicBezTo>
                  <a:pt x="59524" y="49142"/>
                  <a:pt x="59731" y="49349"/>
                  <a:pt x="59731" y="49613"/>
                </a:cubicBezTo>
                <a:cubicBezTo>
                  <a:pt x="59731" y="49858"/>
                  <a:pt x="59524" y="50065"/>
                  <a:pt x="59260" y="50065"/>
                </a:cubicBezTo>
                <a:close/>
                <a:moveTo>
                  <a:pt x="59260" y="48106"/>
                </a:moveTo>
                <a:cubicBezTo>
                  <a:pt x="59015" y="48106"/>
                  <a:pt x="58808" y="47898"/>
                  <a:pt x="58808" y="47634"/>
                </a:cubicBezTo>
                <a:cubicBezTo>
                  <a:pt x="58808" y="47390"/>
                  <a:pt x="59015" y="47182"/>
                  <a:pt x="59260" y="47182"/>
                </a:cubicBezTo>
                <a:cubicBezTo>
                  <a:pt x="59524" y="47182"/>
                  <a:pt x="59731" y="47390"/>
                  <a:pt x="59731" y="47634"/>
                </a:cubicBezTo>
                <a:cubicBezTo>
                  <a:pt x="59731" y="47898"/>
                  <a:pt x="59524" y="48106"/>
                  <a:pt x="59260" y="48106"/>
                </a:cubicBezTo>
                <a:close/>
                <a:moveTo>
                  <a:pt x="59260" y="46108"/>
                </a:moveTo>
                <a:cubicBezTo>
                  <a:pt x="59015" y="46108"/>
                  <a:pt x="58827" y="45920"/>
                  <a:pt x="58827" y="45675"/>
                </a:cubicBezTo>
                <a:cubicBezTo>
                  <a:pt x="58827" y="45449"/>
                  <a:pt x="59015" y="45241"/>
                  <a:pt x="59260" y="45241"/>
                </a:cubicBezTo>
                <a:cubicBezTo>
                  <a:pt x="59505" y="45241"/>
                  <a:pt x="59694" y="45449"/>
                  <a:pt x="59694" y="45675"/>
                </a:cubicBezTo>
                <a:cubicBezTo>
                  <a:pt x="59694" y="45920"/>
                  <a:pt x="59505" y="46108"/>
                  <a:pt x="59260" y="46108"/>
                </a:cubicBezTo>
                <a:close/>
                <a:moveTo>
                  <a:pt x="59260" y="44167"/>
                </a:moveTo>
                <a:cubicBezTo>
                  <a:pt x="59015" y="44167"/>
                  <a:pt x="58827" y="43979"/>
                  <a:pt x="58827" y="43734"/>
                </a:cubicBezTo>
                <a:cubicBezTo>
                  <a:pt x="58827" y="43489"/>
                  <a:pt x="59015" y="43282"/>
                  <a:pt x="59260" y="43282"/>
                </a:cubicBezTo>
                <a:cubicBezTo>
                  <a:pt x="59505" y="43282"/>
                  <a:pt x="59694" y="43489"/>
                  <a:pt x="59694" y="43734"/>
                </a:cubicBezTo>
                <a:cubicBezTo>
                  <a:pt x="59694" y="43979"/>
                  <a:pt x="59505" y="44167"/>
                  <a:pt x="59260" y="44167"/>
                </a:cubicBezTo>
                <a:close/>
                <a:moveTo>
                  <a:pt x="59260" y="42189"/>
                </a:moveTo>
                <a:cubicBezTo>
                  <a:pt x="59034" y="42189"/>
                  <a:pt x="58846" y="42001"/>
                  <a:pt x="58846" y="41774"/>
                </a:cubicBezTo>
                <a:cubicBezTo>
                  <a:pt x="58846" y="41529"/>
                  <a:pt x="59034" y="41341"/>
                  <a:pt x="59260" y="41341"/>
                </a:cubicBezTo>
                <a:cubicBezTo>
                  <a:pt x="59505" y="41341"/>
                  <a:pt x="59694" y="41529"/>
                  <a:pt x="59694" y="41774"/>
                </a:cubicBezTo>
                <a:cubicBezTo>
                  <a:pt x="59694" y="42001"/>
                  <a:pt x="59505" y="42189"/>
                  <a:pt x="59260" y="42189"/>
                </a:cubicBezTo>
                <a:close/>
                <a:moveTo>
                  <a:pt x="59279" y="40210"/>
                </a:moveTo>
                <a:cubicBezTo>
                  <a:pt x="59034" y="40210"/>
                  <a:pt x="58865" y="40022"/>
                  <a:pt x="58865" y="39796"/>
                </a:cubicBezTo>
                <a:cubicBezTo>
                  <a:pt x="58865" y="39570"/>
                  <a:pt x="59034" y="39400"/>
                  <a:pt x="59279" y="39400"/>
                </a:cubicBezTo>
                <a:cubicBezTo>
                  <a:pt x="59505" y="39400"/>
                  <a:pt x="59675" y="39570"/>
                  <a:pt x="59675" y="39796"/>
                </a:cubicBezTo>
                <a:cubicBezTo>
                  <a:pt x="59675" y="40022"/>
                  <a:pt x="59505" y="40210"/>
                  <a:pt x="59279" y="40210"/>
                </a:cubicBezTo>
                <a:close/>
                <a:moveTo>
                  <a:pt x="59279" y="38251"/>
                </a:moveTo>
                <a:cubicBezTo>
                  <a:pt x="59034" y="38251"/>
                  <a:pt x="58865" y="38062"/>
                  <a:pt x="58865" y="37836"/>
                </a:cubicBezTo>
                <a:cubicBezTo>
                  <a:pt x="58865" y="37610"/>
                  <a:pt x="59034" y="37422"/>
                  <a:pt x="59279" y="37422"/>
                </a:cubicBezTo>
                <a:cubicBezTo>
                  <a:pt x="59505" y="37422"/>
                  <a:pt x="59675" y="37610"/>
                  <a:pt x="59675" y="37836"/>
                </a:cubicBezTo>
                <a:cubicBezTo>
                  <a:pt x="59675" y="38062"/>
                  <a:pt x="59505" y="38251"/>
                  <a:pt x="59279" y="38251"/>
                </a:cubicBezTo>
                <a:close/>
                <a:moveTo>
                  <a:pt x="59260" y="36272"/>
                </a:moveTo>
                <a:cubicBezTo>
                  <a:pt x="59034" y="36272"/>
                  <a:pt x="58865" y="36103"/>
                  <a:pt x="58865" y="35877"/>
                </a:cubicBezTo>
                <a:cubicBezTo>
                  <a:pt x="58865" y="35669"/>
                  <a:pt x="59034" y="35481"/>
                  <a:pt x="59260" y="35481"/>
                </a:cubicBezTo>
                <a:cubicBezTo>
                  <a:pt x="59487" y="35481"/>
                  <a:pt x="59675" y="35669"/>
                  <a:pt x="59675" y="35877"/>
                </a:cubicBezTo>
                <a:cubicBezTo>
                  <a:pt x="59675" y="36103"/>
                  <a:pt x="59487" y="36272"/>
                  <a:pt x="59260" y="36272"/>
                </a:cubicBezTo>
                <a:close/>
                <a:moveTo>
                  <a:pt x="59260" y="34313"/>
                </a:moveTo>
                <a:cubicBezTo>
                  <a:pt x="59034" y="34313"/>
                  <a:pt x="58865" y="34143"/>
                  <a:pt x="58865" y="33917"/>
                </a:cubicBezTo>
                <a:cubicBezTo>
                  <a:pt x="58865" y="33691"/>
                  <a:pt x="59034" y="33521"/>
                  <a:pt x="59260" y="33521"/>
                </a:cubicBezTo>
                <a:cubicBezTo>
                  <a:pt x="59487" y="33521"/>
                  <a:pt x="59675" y="33691"/>
                  <a:pt x="59675" y="33917"/>
                </a:cubicBezTo>
                <a:cubicBezTo>
                  <a:pt x="59675" y="34143"/>
                  <a:pt x="59487" y="34313"/>
                  <a:pt x="59260" y="34313"/>
                </a:cubicBezTo>
                <a:close/>
                <a:moveTo>
                  <a:pt x="59260" y="32353"/>
                </a:moveTo>
                <a:cubicBezTo>
                  <a:pt x="59053" y="32353"/>
                  <a:pt x="58865" y="32183"/>
                  <a:pt x="58865" y="31957"/>
                </a:cubicBezTo>
                <a:cubicBezTo>
                  <a:pt x="58865" y="31731"/>
                  <a:pt x="59053" y="31562"/>
                  <a:pt x="59260" y="31562"/>
                </a:cubicBezTo>
                <a:cubicBezTo>
                  <a:pt x="59487" y="31562"/>
                  <a:pt x="59656" y="31731"/>
                  <a:pt x="59656" y="31957"/>
                </a:cubicBezTo>
                <a:cubicBezTo>
                  <a:pt x="59656" y="32183"/>
                  <a:pt x="59487" y="32353"/>
                  <a:pt x="59260" y="32353"/>
                </a:cubicBezTo>
                <a:close/>
                <a:moveTo>
                  <a:pt x="59260" y="30375"/>
                </a:moveTo>
                <a:cubicBezTo>
                  <a:pt x="59053" y="30375"/>
                  <a:pt x="58884" y="30205"/>
                  <a:pt x="58884" y="29998"/>
                </a:cubicBezTo>
                <a:cubicBezTo>
                  <a:pt x="58884" y="29790"/>
                  <a:pt x="59053" y="29621"/>
                  <a:pt x="59260" y="29621"/>
                </a:cubicBezTo>
                <a:cubicBezTo>
                  <a:pt x="59468" y="29621"/>
                  <a:pt x="59637" y="29790"/>
                  <a:pt x="59637" y="29998"/>
                </a:cubicBezTo>
                <a:cubicBezTo>
                  <a:pt x="59637" y="30205"/>
                  <a:pt x="59468" y="30375"/>
                  <a:pt x="59260" y="30375"/>
                </a:cubicBezTo>
                <a:close/>
                <a:moveTo>
                  <a:pt x="59260" y="28415"/>
                </a:moveTo>
                <a:cubicBezTo>
                  <a:pt x="59053" y="28415"/>
                  <a:pt x="58884" y="28245"/>
                  <a:pt x="58884" y="28038"/>
                </a:cubicBezTo>
                <a:cubicBezTo>
                  <a:pt x="58884" y="27831"/>
                  <a:pt x="59053" y="27661"/>
                  <a:pt x="59260" y="27661"/>
                </a:cubicBezTo>
                <a:cubicBezTo>
                  <a:pt x="59468" y="27661"/>
                  <a:pt x="59637" y="27831"/>
                  <a:pt x="59637" y="28038"/>
                </a:cubicBezTo>
                <a:cubicBezTo>
                  <a:pt x="59637" y="28245"/>
                  <a:pt x="59468" y="28415"/>
                  <a:pt x="59260" y="28415"/>
                </a:cubicBezTo>
                <a:close/>
                <a:moveTo>
                  <a:pt x="59260" y="26455"/>
                </a:moveTo>
                <a:cubicBezTo>
                  <a:pt x="59053" y="26455"/>
                  <a:pt x="58884" y="26286"/>
                  <a:pt x="58884" y="26078"/>
                </a:cubicBezTo>
                <a:cubicBezTo>
                  <a:pt x="58884" y="25890"/>
                  <a:pt x="59053" y="25720"/>
                  <a:pt x="59260" y="25720"/>
                </a:cubicBezTo>
                <a:cubicBezTo>
                  <a:pt x="59468" y="25720"/>
                  <a:pt x="59637" y="25890"/>
                  <a:pt x="59637" y="26078"/>
                </a:cubicBezTo>
                <a:cubicBezTo>
                  <a:pt x="59637" y="26286"/>
                  <a:pt x="59468" y="26455"/>
                  <a:pt x="59260" y="26455"/>
                </a:cubicBezTo>
                <a:close/>
                <a:moveTo>
                  <a:pt x="59260" y="24496"/>
                </a:moveTo>
                <a:cubicBezTo>
                  <a:pt x="59053" y="24496"/>
                  <a:pt x="58884" y="24326"/>
                  <a:pt x="58884" y="24119"/>
                </a:cubicBezTo>
                <a:cubicBezTo>
                  <a:pt x="58884" y="23912"/>
                  <a:pt x="59053" y="23742"/>
                  <a:pt x="59260" y="23742"/>
                </a:cubicBezTo>
                <a:cubicBezTo>
                  <a:pt x="59468" y="23742"/>
                  <a:pt x="59637" y="23912"/>
                  <a:pt x="59637" y="24119"/>
                </a:cubicBezTo>
                <a:cubicBezTo>
                  <a:pt x="59637" y="24326"/>
                  <a:pt x="59468" y="24496"/>
                  <a:pt x="59260" y="24496"/>
                </a:cubicBezTo>
                <a:close/>
                <a:moveTo>
                  <a:pt x="59260" y="22536"/>
                </a:moveTo>
                <a:cubicBezTo>
                  <a:pt x="59053" y="22536"/>
                  <a:pt x="58884" y="22366"/>
                  <a:pt x="58884" y="22159"/>
                </a:cubicBezTo>
                <a:cubicBezTo>
                  <a:pt x="58884" y="21952"/>
                  <a:pt x="59053" y="21782"/>
                  <a:pt x="59260" y="21782"/>
                </a:cubicBezTo>
                <a:cubicBezTo>
                  <a:pt x="59468" y="21782"/>
                  <a:pt x="59637" y="21952"/>
                  <a:pt x="59637" y="22159"/>
                </a:cubicBezTo>
                <a:cubicBezTo>
                  <a:pt x="59637" y="22366"/>
                  <a:pt x="59468" y="22536"/>
                  <a:pt x="59260" y="22536"/>
                </a:cubicBezTo>
                <a:close/>
                <a:moveTo>
                  <a:pt x="59260" y="20576"/>
                </a:moveTo>
                <a:cubicBezTo>
                  <a:pt x="59053" y="20576"/>
                  <a:pt x="58884" y="20407"/>
                  <a:pt x="58884" y="20200"/>
                </a:cubicBezTo>
                <a:cubicBezTo>
                  <a:pt x="58884" y="19992"/>
                  <a:pt x="59053" y="19823"/>
                  <a:pt x="59260" y="19823"/>
                </a:cubicBezTo>
                <a:cubicBezTo>
                  <a:pt x="59468" y="19823"/>
                  <a:pt x="59637" y="19992"/>
                  <a:pt x="59637" y="20200"/>
                </a:cubicBezTo>
                <a:cubicBezTo>
                  <a:pt x="59637" y="20407"/>
                  <a:pt x="59468" y="20576"/>
                  <a:pt x="59260" y="20576"/>
                </a:cubicBezTo>
                <a:close/>
                <a:moveTo>
                  <a:pt x="59260" y="18617"/>
                </a:moveTo>
                <a:cubicBezTo>
                  <a:pt x="59053" y="18617"/>
                  <a:pt x="58884" y="18447"/>
                  <a:pt x="58884" y="18240"/>
                </a:cubicBezTo>
                <a:cubicBezTo>
                  <a:pt x="58884" y="18033"/>
                  <a:pt x="59053" y="17863"/>
                  <a:pt x="59260" y="17863"/>
                </a:cubicBezTo>
                <a:cubicBezTo>
                  <a:pt x="59468" y="17863"/>
                  <a:pt x="59637" y="18033"/>
                  <a:pt x="59637" y="18240"/>
                </a:cubicBezTo>
                <a:cubicBezTo>
                  <a:pt x="59637" y="18447"/>
                  <a:pt x="59468" y="18617"/>
                  <a:pt x="59260" y="18617"/>
                </a:cubicBezTo>
                <a:close/>
                <a:moveTo>
                  <a:pt x="59260" y="16638"/>
                </a:moveTo>
                <a:cubicBezTo>
                  <a:pt x="59053" y="16638"/>
                  <a:pt x="58884" y="16469"/>
                  <a:pt x="58884" y="16261"/>
                </a:cubicBezTo>
                <a:cubicBezTo>
                  <a:pt x="58884" y="16073"/>
                  <a:pt x="59053" y="15903"/>
                  <a:pt x="59260" y="15903"/>
                </a:cubicBezTo>
                <a:cubicBezTo>
                  <a:pt x="59468" y="15903"/>
                  <a:pt x="59637" y="16073"/>
                  <a:pt x="59637" y="16261"/>
                </a:cubicBezTo>
                <a:cubicBezTo>
                  <a:pt x="59637" y="16469"/>
                  <a:pt x="59468" y="16638"/>
                  <a:pt x="59260" y="16638"/>
                </a:cubicBezTo>
                <a:close/>
                <a:moveTo>
                  <a:pt x="59279" y="14679"/>
                </a:moveTo>
                <a:cubicBezTo>
                  <a:pt x="59072" y="14679"/>
                  <a:pt x="58902" y="14528"/>
                  <a:pt x="58902" y="14321"/>
                </a:cubicBezTo>
                <a:cubicBezTo>
                  <a:pt x="58902" y="14113"/>
                  <a:pt x="59072" y="13944"/>
                  <a:pt x="59279" y="13944"/>
                </a:cubicBezTo>
                <a:cubicBezTo>
                  <a:pt x="59468" y="13944"/>
                  <a:pt x="59637" y="14113"/>
                  <a:pt x="59637" y="14321"/>
                </a:cubicBezTo>
                <a:cubicBezTo>
                  <a:pt x="59637" y="14528"/>
                  <a:pt x="59468" y="14679"/>
                  <a:pt x="59279" y="14679"/>
                </a:cubicBezTo>
                <a:close/>
                <a:moveTo>
                  <a:pt x="59279" y="12719"/>
                </a:moveTo>
                <a:cubicBezTo>
                  <a:pt x="59072" y="12719"/>
                  <a:pt x="58902" y="12549"/>
                  <a:pt x="58902" y="12361"/>
                </a:cubicBezTo>
                <a:cubicBezTo>
                  <a:pt x="58902" y="12154"/>
                  <a:pt x="59072" y="12003"/>
                  <a:pt x="59279" y="12003"/>
                </a:cubicBezTo>
                <a:cubicBezTo>
                  <a:pt x="59468" y="12003"/>
                  <a:pt x="59637" y="12154"/>
                  <a:pt x="59637" y="12361"/>
                </a:cubicBezTo>
                <a:cubicBezTo>
                  <a:pt x="59637" y="12549"/>
                  <a:pt x="59468" y="12719"/>
                  <a:pt x="59279" y="12719"/>
                </a:cubicBezTo>
                <a:close/>
                <a:moveTo>
                  <a:pt x="59260" y="10759"/>
                </a:moveTo>
                <a:cubicBezTo>
                  <a:pt x="59072" y="10759"/>
                  <a:pt x="58902" y="10590"/>
                  <a:pt x="58902" y="10383"/>
                </a:cubicBezTo>
                <a:cubicBezTo>
                  <a:pt x="58902" y="10194"/>
                  <a:pt x="59072" y="10025"/>
                  <a:pt x="59260" y="10025"/>
                </a:cubicBezTo>
                <a:cubicBezTo>
                  <a:pt x="59468" y="10025"/>
                  <a:pt x="59637" y="10194"/>
                  <a:pt x="59637" y="10383"/>
                </a:cubicBezTo>
                <a:cubicBezTo>
                  <a:pt x="59637" y="10590"/>
                  <a:pt x="59468" y="10759"/>
                  <a:pt x="59260" y="10759"/>
                </a:cubicBezTo>
                <a:close/>
                <a:moveTo>
                  <a:pt x="59260" y="8800"/>
                </a:moveTo>
                <a:cubicBezTo>
                  <a:pt x="59072" y="8800"/>
                  <a:pt x="58902" y="8630"/>
                  <a:pt x="58902" y="8442"/>
                </a:cubicBezTo>
                <a:cubicBezTo>
                  <a:pt x="58902" y="8234"/>
                  <a:pt x="59072" y="8084"/>
                  <a:pt x="59260" y="8084"/>
                </a:cubicBezTo>
                <a:cubicBezTo>
                  <a:pt x="59468" y="8084"/>
                  <a:pt x="59637" y="8234"/>
                  <a:pt x="59637" y="8442"/>
                </a:cubicBezTo>
                <a:cubicBezTo>
                  <a:pt x="59637" y="8630"/>
                  <a:pt x="59468" y="8800"/>
                  <a:pt x="59260" y="8800"/>
                </a:cubicBezTo>
                <a:close/>
                <a:moveTo>
                  <a:pt x="59260" y="6840"/>
                </a:moveTo>
                <a:cubicBezTo>
                  <a:pt x="59072" y="6840"/>
                  <a:pt x="58902" y="6671"/>
                  <a:pt x="58902" y="6482"/>
                </a:cubicBezTo>
                <a:cubicBezTo>
                  <a:pt x="58902" y="6275"/>
                  <a:pt x="59072" y="6105"/>
                  <a:pt x="59260" y="6105"/>
                </a:cubicBezTo>
                <a:cubicBezTo>
                  <a:pt x="59468" y="6105"/>
                  <a:pt x="59637" y="6275"/>
                  <a:pt x="59637" y="6482"/>
                </a:cubicBezTo>
                <a:cubicBezTo>
                  <a:pt x="59637" y="6671"/>
                  <a:pt x="59468" y="6840"/>
                  <a:pt x="59260" y="6840"/>
                </a:cubicBezTo>
                <a:close/>
                <a:moveTo>
                  <a:pt x="59279" y="4862"/>
                </a:moveTo>
                <a:cubicBezTo>
                  <a:pt x="59072" y="4862"/>
                  <a:pt x="58902" y="4711"/>
                  <a:pt x="58902" y="4504"/>
                </a:cubicBezTo>
                <a:cubicBezTo>
                  <a:pt x="58902" y="4315"/>
                  <a:pt x="59072" y="4146"/>
                  <a:pt x="59279" y="4146"/>
                </a:cubicBezTo>
                <a:cubicBezTo>
                  <a:pt x="59468" y="4146"/>
                  <a:pt x="59637" y="4315"/>
                  <a:pt x="59637" y="4504"/>
                </a:cubicBezTo>
                <a:cubicBezTo>
                  <a:pt x="59637" y="4711"/>
                  <a:pt x="59468" y="4862"/>
                  <a:pt x="59279" y="4862"/>
                </a:cubicBezTo>
                <a:close/>
                <a:moveTo>
                  <a:pt x="59260" y="2902"/>
                </a:moveTo>
                <a:cubicBezTo>
                  <a:pt x="59072" y="2902"/>
                  <a:pt x="58902" y="2751"/>
                  <a:pt x="58902" y="2544"/>
                </a:cubicBezTo>
                <a:cubicBezTo>
                  <a:pt x="58902" y="2356"/>
                  <a:pt x="59072" y="2205"/>
                  <a:pt x="59260" y="2205"/>
                </a:cubicBezTo>
                <a:cubicBezTo>
                  <a:pt x="59449" y="2205"/>
                  <a:pt x="59618" y="2356"/>
                  <a:pt x="59618" y="2544"/>
                </a:cubicBezTo>
                <a:cubicBezTo>
                  <a:pt x="59618" y="2751"/>
                  <a:pt x="59449" y="2902"/>
                  <a:pt x="59260" y="2902"/>
                </a:cubicBezTo>
                <a:close/>
                <a:moveTo>
                  <a:pt x="59260" y="942"/>
                </a:moveTo>
                <a:cubicBezTo>
                  <a:pt x="59072" y="942"/>
                  <a:pt x="58902" y="792"/>
                  <a:pt x="58902" y="584"/>
                </a:cubicBezTo>
                <a:cubicBezTo>
                  <a:pt x="58902" y="396"/>
                  <a:pt x="59072" y="245"/>
                  <a:pt x="59260" y="245"/>
                </a:cubicBezTo>
                <a:cubicBezTo>
                  <a:pt x="59449" y="245"/>
                  <a:pt x="59618" y="396"/>
                  <a:pt x="59618" y="584"/>
                </a:cubicBezTo>
                <a:cubicBezTo>
                  <a:pt x="59618" y="792"/>
                  <a:pt x="59449" y="942"/>
                  <a:pt x="59260" y="942"/>
                </a:cubicBezTo>
                <a:close/>
                <a:moveTo>
                  <a:pt x="57301" y="53984"/>
                </a:moveTo>
                <a:cubicBezTo>
                  <a:pt x="57037" y="53984"/>
                  <a:pt x="56830" y="53777"/>
                  <a:pt x="56830" y="53513"/>
                </a:cubicBezTo>
                <a:cubicBezTo>
                  <a:pt x="56830" y="53250"/>
                  <a:pt x="57037" y="53042"/>
                  <a:pt x="57301" y="53042"/>
                </a:cubicBezTo>
                <a:cubicBezTo>
                  <a:pt x="57565" y="53042"/>
                  <a:pt x="57772" y="53250"/>
                  <a:pt x="57772" y="53513"/>
                </a:cubicBezTo>
                <a:cubicBezTo>
                  <a:pt x="57772" y="53777"/>
                  <a:pt x="57565" y="53984"/>
                  <a:pt x="57301" y="53984"/>
                </a:cubicBezTo>
                <a:close/>
                <a:moveTo>
                  <a:pt x="57301" y="52006"/>
                </a:moveTo>
                <a:cubicBezTo>
                  <a:pt x="57056" y="52006"/>
                  <a:pt x="56849" y="51799"/>
                  <a:pt x="56849" y="51554"/>
                </a:cubicBezTo>
                <a:cubicBezTo>
                  <a:pt x="56849" y="51290"/>
                  <a:pt x="57056" y="51083"/>
                  <a:pt x="57301" y="51083"/>
                </a:cubicBezTo>
                <a:cubicBezTo>
                  <a:pt x="57565" y="51083"/>
                  <a:pt x="57753" y="51290"/>
                  <a:pt x="57753" y="51554"/>
                </a:cubicBezTo>
                <a:cubicBezTo>
                  <a:pt x="57753" y="51799"/>
                  <a:pt x="57565" y="52006"/>
                  <a:pt x="57301" y="52006"/>
                </a:cubicBezTo>
                <a:close/>
                <a:moveTo>
                  <a:pt x="57301" y="50046"/>
                </a:moveTo>
                <a:cubicBezTo>
                  <a:pt x="57056" y="50046"/>
                  <a:pt x="56849" y="49839"/>
                  <a:pt x="56849" y="49594"/>
                </a:cubicBezTo>
                <a:cubicBezTo>
                  <a:pt x="56849" y="49330"/>
                  <a:pt x="57056" y="49142"/>
                  <a:pt x="57301" y="49142"/>
                </a:cubicBezTo>
                <a:cubicBezTo>
                  <a:pt x="57565" y="49142"/>
                  <a:pt x="57753" y="49330"/>
                  <a:pt x="57753" y="49594"/>
                </a:cubicBezTo>
                <a:cubicBezTo>
                  <a:pt x="57753" y="49839"/>
                  <a:pt x="57565" y="50046"/>
                  <a:pt x="57301" y="50046"/>
                </a:cubicBezTo>
                <a:close/>
                <a:moveTo>
                  <a:pt x="57301" y="48087"/>
                </a:moveTo>
                <a:cubicBezTo>
                  <a:pt x="57056" y="48087"/>
                  <a:pt x="56849" y="47879"/>
                  <a:pt x="56849" y="47616"/>
                </a:cubicBezTo>
                <a:cubicBezTo>
                  <a:pt x="56849" y="47371"/>
                  <a:pt x="57056" y="47163"/>
                  <a:pt x="57301" y="47163"/>
                </a:cubicBezTo>
                <a:cubicBezTo>
                  <a:pt x="57565" y="47163"/>
                  <a:pt x="57753" y="47371"/>
                  <a:pt x="57753" y="47616"/>
                </a:cubicBezTo>
                <a:cubicBezTo>
                  <a:pt x="57753" y="47879"/>
                  <a:pt x="57565" y="48087"/>
                  <a:pt x="57301" y="48087"/>
                </a:cubicBezTo>
                <a:close/>
                <a:moveTo>
                  <a:pt x="57301" y="46108"/>
                </a:moveTo>
                <a:cubicBezTo>
                  <a:pt x="57056" y="46108"/>
                  <a:pt x="56867" y="45901"/>
                  <a:pt x="56867" y="45675"/>
                </a:cubicBezTo>
                <a:cubicBezTo>
                  <a:pt x="56867" y="45430"/>
                  <a:pt x="57056" y="45241"/>
                  <a:pt x="57301" y="45241"/>
                </a:cubicBezTo>
                <a:cubicBezTo>
                  <a:pt x="57546" y="45241"/>
                  <a:pt x="57734" y="45430"/>
                  <a:pt x="57734" y="45675"/>
                </a:cubicBezTo>
                <a:cubicBezTo>
                  <a:pt x="57734" y="45901"/>
                  <a:pt x="57546" y="46108"/>
                  <a:pt x="57301" y="46108"/>
                </a:cubicBezTo>
                <a:close/>
                <a:moveTo>
                  <a:pt x="57301" y="44149"/>
                </a:moveTo>
                <a:cubicBezTo>
                  <a:pt x="57056" y="44149"/>
                  <a:pt x="56867" y="43960"/>
                  <a:pt x="56867" y="43715"/>
                </a:cubicBezTo>
                <a:cubicBezTo>
                  <a:pt x="56867" y="43470"/>
                  <a:pt x="57056" y="43282"/>
                  <a:pt x="57301" y="43282"/>
                </a:cubicBezTo>
                <a:cubicBezTo>
                  <a:pt x="57546" y="43282"/>
                  <a:pt x="57734" y="43470"/>
                  <a:pt x="57734" y="43715"/>
                </a:cubicBezTo>
                <a:cubicBezTo>
                  <a:pt x="57734" y="43960"/>
                  <a:pt x="57546" y="44149"/>
                  <a:pt x="57301" y="44149"/>
                </a:cubicBezTo>
                <a:close/>
                <a:moveTo>
                  <a:pt x="57301" y="37422"/>
                </a:moveTo>
                <a:cubicBezTo>
                  <a:pt x="57527" y="37422"/>
                  <a:pt x="57696" y="37610"/>
                  <a:pt x="57696" y="37817"/>
                </a:cubicBezTo>
                <a:cubicBezTo>
                  <a:pt x="57696" y="38044"/>
                  <a:pt x="57527" y="38232"/>
                  <a:pt x="57301" y="38232"/>
                </a:cubicBezTo>
                <a:cubicBezTo>
                  <a:pt x="57093" y="38232"/>
                  <a:pt x="56924" y="38044"/>
                  <a:pt x="56924" y="37817"/>
                </a:cubicBezTo>
                <a:cubicBezTo>
                  <a:pt x="56924" y="37610"/>
                  <a:pt x="57093" y="37422"/>
                  <a:pt x="57301" y="37422"/>
                </a:cubicBezTo>
                <a:close/>
                <a:moveTo>
                  <a:pt x="57301" y="41360"/>
                </a:moveTo>
                <a:cubicBezTo>
                  <a:pt x="57527" y="41360"/>
                  <a:pt x="57696" y="41529"/>
                  <a:pt x="57696" y="41756"/>
                </a:cubicBezTo>
                <a:cubicBezTo>
                  <a:pt x="57696" y="41963"/>
                  <a:pt x="57527" y="42151"/>
                  <a:pt x="57301" y="42151"/>
                </a:cubicBezTo>
                <a:cubicBezTo>
                  <a:pt x="57093" y="42151"/>
                  <a:pt x="56924" y="41963"/>
                  <a:pt x="56924" y="41756"/>
                </a:cubicBezTo>
                <a:cubicBezTo>
                  <a:pt x="56924" y="41529"/>
                  <a:pt x="57093" y="41360"/>
                  <a:pt x="57301" y="41360"/>
                </a:cubicBezTo>
                <a:close/>
                <a:moveTo>
                  <a:pt x="57301" y="39400"/>
                </a:moveTo>
                <a:cubicBezTo>
                  <a:pt x="57527" y="39400"/>
                  <a:pt x="57696" y="39570"/>
                  <a:pt x="57696" y="39796"/>
                </a:cubicBezTo>
                <a:cubicBezTo>
                  <a:pt x="57696" y="40003"/>
                  <a:pt x="57527" y="40192"/>
                  <a:pt x="57301" y="40192"/>
                </a:cubicBezTo>
                <a:cubicBezTo>
                  <a:pt x="57093" y="40192"/>
                  <a:pt x="56924" y="40003"/>
                  <a:pt x="56924" y="39796"/>
                </a:cubicBezTo>
                <a:cubicBezTo>
                  <a:pt x="56924" y="39570"/>
                  <a:pt x="57093" y="39400"/>
                  <a:pt x="57301" y="39400"/>
                </a:cubicBezTo>
                <a:close/>
                <a:moveTo>
                  <a:pt x="57301" y="36272"/>
                </a:moveTo>
                <a:cubicBezTo>
                  <a:pt x="57075" y="36272"/>
                  <a:pt x="56905" y="36103"/>
                  <a:pt x="56905" y="35877"/>
                </a:cubicBezTo>
                <a:cubicBezTo>
                  <a:pt x="56905" y="35651"/>
                  <a:pt x="57075" y="35462"/>
                  <a:pt x="57301" y="35462"/>
                </a:cubicBezTo>
                <a:cubicBezTo>
                  <a:pt x="57527" y="35462"/>
                  <a:pt x="57715" y="35651"/>
                  <a:pt x="57715" y="35877"/>
                </a:cubicBezTo>
                <a:cubicBezTo>
                  <a:pt x="57715" y="36103"/>
                  <a:pt x="57527" y="36272"/>
                  <a:pt x="57301" y="36272"/>
                </a:cubicBezTo>
                <a:close/>
                <a:moveTo>
                  <a:pt x="57301" y="34313"/>
                </a:moveTo>
                <a:cubicBezTo>
                  <a:pt x="57075" y="34313"/>
                  <a:pt x="56905" y="34124"/>
                  <a:pt x="56905" y="33898"/>
                </a:cubicBezTo>
                <a:cubicBezTo>
                  <a:pt x="56905" y="33691"/>
                  <a:pt x="57075" y="33502"/>
                  <a:pt x="57301" y="33502"/>
                </a:cubicBezTo>
                <a:cubicBezTo>
                  <a:pt x="57527" y="33502"/>
                  <a:pt x="57715" y="33691"/>
                  <a:pt x="57715" y="33898"/>
                </a:cubicBezTo>
                <a:cubicBezTo>
                  <a:pt x="57715" y="34124"/>
                  <a:pt x="57527" y="34313"/>
                  <a:pt x="57301" y="34313"/>
                </a:cubicBezTo>
                <a:close/>
                <a:moveTo>
                  <a:pt x="57301" y="32353"/>
                </a:moveTo>
                <a:cubicBezTo>
                  <a:pt x="57075" y="32353"/>
                  <a:pt x="56905" y="32165"/>
                  <a:pt x="56905" y="31939"/>
                </a:cubicBezTo>
                <a:cubicBezTo>
                  <a:pt x="56905" y="31712"/>
                  <a:pt x="57075" y="31543"/>
                  <a:pt x="57301" y="31543"/>
                </a:cubicBezTo>
                <a:cubicBezTo>
                  <a:pt x="57527" y="31543"/>
                  <a:pt x="57715" y="31712"/>
                  <a:pt x="57715" y="31939"/>
                </a:cubicBezTo>
                <a:cubicBezTo>
                  <a:pt x="57715" y="32165"/>
                  <a:pt x="57527" y="32353"/>
                  <a:pt x="57301" y="32353"/>
                </a:cubicBezTo>
                <a:close/>
                <a:moveTo>
                  <a:pt x="57301" y="30393"/>
                </a:moveTo>
                <a:cubicBezTo>
                  <a:pt x="57093" y="30393"/>
                  <a:pt x="56924" y="30205"/>
                  <a:pt x="56924" y="29979"/>
                </a:cubicBezTo>
                <a:cubicBezTo>
                  <a:pt x="56924" y="29772"/>
                  <a:pt x="57093" y="29583"/>
                  <a:pt x="57301" y="29583"/>
                </a:cubicBezTo>
                <a:cubicBezTo>
                  <a:pt x="57527" y="29583"/>
                  <a:pt x="57696" y="29772"/>
                  <a:pt x="57696" y="29979"/>
                </a:cubicBezTo>
                <a:cubicBezTo>
                  <a:pt x="57696" y="30205"/>
                  <a:pt x="57527" y="30393"/>
                  <a:pt x="57301" y="30393"/>
                </a:cubicBezTo>
                <a:close/>
                <a:moveTo>
                  <a:pt x="57301" y="28415"/>
                </a:moveTo>
                <a:cubicBezTo>
                  <a:pt x="57093" y="28415"/>
                  <a:pt x="56924" y="28245"/>
                  <a:pt x="56924" y="28019"/>
                </a:cubicBezTo>
                <a:cubicBezTo>
                  <a:pt x="56924" y="27812"/>
                  <a:pt x="57093" y="27624"/>
                  <a:pt x="57301" y="27624"/>
                </a:cubicBezTo>
                <a:cubicBezTo>
                  <a:pt x="57527" y="27624"/>
                  <a:pt x="57696" y="27812"/>
                  <a:pt x="57696" y="28019"/>
                </a:cubicBezTo>
                <a:cubicBezTo>
                  <a:pt x="57696" y="28245"/>
                  <a:pt x="57527" y="28415"/>
                  <a:pt x="57301" y="28415"/>
                </a:cubicBezTo>
                <a:close/>
                <a:moveTo>
                  <a:pt x="57301" y="26455"/>
                </a:moveTo>
                <a:cubicBezTo>
                  <a:pt x="57093" y="26455"/>
                  <a:pt x="56943" y="26286"/>
                  <a:pt x="56943" y="26078"/>
                </a:cubicBezTo>
                <a:cubicBezTo>
                  <a:pt x="56943" y="25871"/>
                  <a:pt x="57093" y="25702"/>
                  <a:pt x="57301" y="25702"/>
                </a:cubicBezTo>
                <a:cubicBezTo>
                  <a:pt x="57508" y="25702"/>
                  <a:pt x="57678" y="25871"/>
                  <a:pt x="57678" y="26078"/>
                </a:cubicBezTo>
                <a:cubicBezTo>
                  <a:pt x="57678" y="26286"/>
                  <a:pt x="57508" y="26455"/>
                  <a:pt x="57301" y="26455"/>
                </a:cubicBezTo>
                <a:close/>
                <a:moveTo>
                  <a:pt x="57301" y="24477"/>
                </a:moveTo>
                <a:cubicBezTo>
                  <a:pt x="57093" y="24477"/>
                  <a:pt x="56943" y="24326"/>
                  <a:pt x="56943" y="24100"/>
                </a:cubicBezTo>
                <a:cubicBezTo>
                  <a:pt x="56943" y="23893"/>
                  <a:pt x="57093" y="23723"/>
                  <a:pt x="57301" y="23723"/>
                </a:cubicBezTo>
                <a:cubicBezTo>
                  <a:pt x="57508" y="23723"/>
                  <a:pt x="57678" y="23893"/>
                  <a:pt x="57678" y="24100"/>
                </a:cubicBezTo>
                <a:cubicBezTo>
                  <a:pt x="57678" y="24307"/>
                  <a:pt x="57508" y="24477"/>
                  <a:pt x="57301" y="24477"/>
                </a:cubicBezTo>
                <a:close/>
                <a:moveTo>
                  <a:pt x="57301" y="22517"/>
                </a:moveTo>
                <a:cubicBezTo>
                  <a:pt x="57093" y="22517"/>
                  <a:pt x="56943" y="22348"/>
                  <a:pt x="56943" y="22140"/>
                </a:cubicBezTo>
                <a:cubicBezTo>
                  <a:pt x="56943" y="21933"/>
                  <a:pt x="57093" y="21763"/>
                  <a:pt x="57301" y="21763"/>
                </a:cubicBezTo>
                <a:cubicBezTo>
                  <a:pt x="57508" y="21763"/>
                  <a:pt x="57678" y="21933"/>
                  <a:pt x="57678" y="22140"/>
                </a:cubicBezTo>
                <a:cubicBezTo>
                  <a:pt x="57678" y="22348"/>
                  <a:pt x="57508" y="22517"/>
                  <a:pt x="57301" y="22517"/>
                </a:cubicBezTo>
                <a:close/>
                <a:moveTo>
                  <a:pt x="57301" y="20558"/>
                </a:moveTo>
                <a:cubicBezTo>
                  <a:pt x="57093" y="20558"/>
                  <a:pt x="56943" y="20388"/>
                  <a:pt x="56943" y="20181"/>
                </a:cubicBezTo>
                <a:cubicBezTo>
                  <a:pt x="56943" y="19992"/>
                  <a:pt x="57093" y="19823"/>
                  <a:pt x="57301" y="19823"/>
                </a:cubicBezTo>
                <a:cubicBezTo>
                  <a:pt x="57508" y="19823"/>
                  <a:pt x="57678" y="19992"/>
                  <a:pt x="57678" y="20181"/>
                </a:cubicBezTo>
                <a:cubicBezTo>
                  <a:pt x="57678" y="20388"/>
                  <a:pt x="57508" y="20558"/>
                  <a:pt x="57301" y="20558"/>
                </a:cubicBezTo>
                <a:close/>
                <a:moveTo>
                  <a:pt x="57301" y="18598"/>
                </a:moveTo>
                <a:cubicBezTo>
                  <a:pt x="57093" y="18598"/>
                  <a:pt x="56943" y="18428"/>
                  <a:pt x="56943" y="18221"/>
                </a:cubicBezTo>
                <a:cubicBezTo>
                  <a:pt x="56943" y="18014"/>
                  <a:pt x="57093" y="17844"/>
                  <a:pt x="57301" y="17844"/>
                </a:cubicBezTo>
                <a:cubicBezTo>
                  <a:pt x="57508" y="17844"/>
                  <a:pt x="57678" y="18014"/>
                  <a:pt x="57678" y="18221"/>
                </a:cubicBezTo>
                <a:cubicBezTo>
                  <a:pt x="57678" y="18428"/>
                  <a:pt x="57508" y="18598"/>
                  <a:pt x="57301" y="18598"/>
                </a:cubicBezTo>
                <a:close/>
                <a:moveTo>
                  <a:pt x="57301" y="16638"/>
                </a:moveTo>
                <a:cubicBezTo>
                  <a:pt x="57093" y="16638"/>
                  <a:pt x="56943" y="16469"/>
                  <a:pt x="56943" y="16261"/>
                </a:cubicBezTo>
                <a:cubicBezTo>
                  <a:pt x="56943" y="16054"/>
                  <a:pt x="57093" y="15885"/>
                  <a:pt x="57301" y="15885"/>
                </a:cubicBezTo>
                <a:cubicBezTo>
                  <a:pt x="57508" y="15885"/>
                  <a:pt x="57678" y="16054"/>
                  <a:pt x="57678" y="16261"/>
                </a:cubicBezTo>
                <a:cubicBezTo>
                  <a:pt x="57678" y="16469"/>
                  <a:pt x="57508" y="16638"/>
                  <a:pt x="57301" y="16638"/>
                </a:cubicBezTo>
                <a:close/>
                <a:moveTo>
                  <a:pt x="57301" y="14679"/>
                </a:moveTo>
                <a:cubicBezTo>
                  <a:pt x="57093" y="14679"/>
                  <a:pt x="56943" y="14509"/>
                  <a:pt x="56943" y="14302"/>
                </a:cubicBezTo>
                <a:cubicBezTo>
                  <a:pt x="56943" y="14095"/>
                  <a:pt x="57093" y="13925"/>
                  <a:pt x="57301" y="13925"/>
                </a:cubicBezTo>
                <a:cubicBezTo>
                  <a:pt x="57508" y="13925"/>
                  <a:pt x="57678" y="14095"/>
                  <a:pt x="57678" y="14302"/>
                </a:cubicBezTo>
                <a:cubicBezTo>
                  <a:pt x="57678" y="14509"/>
                  <a:pt x="57508" y="14679"/>
                  <a:pt x="57301" y="14679"/>
                </a:cubicBezTo>
                <a:close/>
                <a:moveTo>
                  <a:pt x="57301" y="11984"/>
                </a:moveTo>
                <a:cubicBezTo>
                  <a:pt x="57508" y="11984"/>
                  <a:pt x="57659" y="12135"/>
                  <a:pt x="57659" y="12342"/>
                </a:cubicBezTo>
                <a:cubicBezTo>
                  <a:pt x="57659" y="12549"/>
                  <a:pt x="57508" y="12700"/>
                  <a:pt x="57301" y="12700"/>
                </a:cubicBezTo>
                <a:cubicBezTo>
                  <a:pt x="57112" y="12700"/>
                  <a:pt x="56943" y="12549"/>
                  <a:pt x="56943" y="12342"/>
                </a:cubicBezTo>
                <a:cubicBezTo>
                  <a:pt x="56943" y="12135"/>
                  <a:pt x="57112" y="11984"/>
                  <a:pt x="57301" y="11984"/>
                </a:cubicBezTo>
                <a:close/>
                <a:moveTo>
                  <a:pt x="57301" y="10759"/>
                </a:moveTo>
                <a:cubicBezTo>
                  <a:pt x="57093" y="10759"/>
                  <a:pt x="56943" y="10590"/>
                  <a:pt x="56943" y="10383"/>
                </a:cubicBezTo>
                <a:cubicBezTo>
                  <a:pt x="56943" y="10175"/>
                  <a:pt x="57093" y="10006"/>
                  <a:pt x="57301" y="10006"/>
                </a:cubicBezTo>
                <a:cubicBezTo>
                  <a:pt x="57508" y="10006"/>
                  <a:pt x="57678" y="10175"/>
                  <a:pt x="57678" y="10383"/>
                </a:cubicBezTo>
                <a:cubicBezTo>
                  <a:pt x="57678" y="10590"/>
                  <a:pt x="57508" y="10759"/>
                  <a:pt x="57301" y="10759"/>
                </a:cubicBezTo>
                <a:close/>
                <a:moveTo>
                  <a:pt x="57301" y="8800"/>
                </a:moveTo>
                <a:cubicBezTo>
                  <a:pt x="57112" y="8800"/>
                  <a:pt x="56943" y="8630"/>
                  <a:pt x="56943" y="8423"/>
                </a:cubicBezTo>
                <a:cubicBezTo>
                  <a:pt x="56943" y="8234"/>
                  <a:pt x="57112" y="8065"/>
                  <a:pt x="57301" y="8065"/>
                </a:cubicBezTo>
                <a:cubicBezTo>
                  <a:pt x="57508" y="8065"/>
                  <a:pt x="57659" y="8234"/>
                  <a:pt x="57659" y="8423"/>
                </a:cubicBezTo>
                <a:cubicBezTo>
                  <a:pt x="57659" y="8630"/>
                  <a:pt x="57508" y="8800"/>
                  <a:pt x="57301" y="8800"/>
                </a:cubicBezTo>
                <a:close/>
                <a:moveTo>
                  <a:pt x="57301" y="6821"/>
                </a:moveTo>
                <a:cubicBezTo>
                  <a:pt x="57112" y="6821"/>
                  <a:pt x="56943" y="6671"/>
                  <a:pt x="56943" y="6463"/>
                </a:cubicBezTo>
                <a:cubicBezTo>
                  <a:pt x="56943" y="6256"/>
                  <a:pt x="57112" y="6105"/>
                  <a:pt x="57301" y="6105"/>
                </a:cubicBezTo>
                <a:cubicBezTo>
                  <a:pt x="57508" y="6105"/>
                  <a:pt x="57659" y="6256"/>
                  <a:pt x="57659" y="6463"/>
                </a:cubicBezTo>
                <a:cubicBezTo>
                  <a:pt x="57659" y="6671"/>
                  <a:pt x="57508" y="6821"/>
                  <a:pt x="57301" y="6821"/>
                </a:cubicBezTo>
                <a:close/>
                <a:moveTo>
                  <a:pt x="57301" y="4862"/>
                </a:moveTo>
                <a:cubicBezTo>
                  <a:pt x="57112" y="4862"/>
                  <a:pt x="56943" y="4692"/>
                  <a:pt x="56943" y="4504"/>
                </a:cubicBezTo>
                <a:cubicBezTo>
                  <a:pt x="56943" y="4296"/>
                  <a:pt x="57112" y="4146"/>
                  <a:pt x="57301" y="4146"/>
                </a:cubicBezTo>
                <a:cubicBezTo>
                  <a:pt x="57508" y="4146"/>
                  <a:pt x="57659" y="4296"/>
                  <a:pt x="57659" y="4504"/>
                </a:cubicBezTo>
                <a:cubicBezTo>
                  <a:pt x="57659" y="4692"/>
                  <a:pt x="57508" y="4862"/>
                  <a:pt x="57301" y="4862"/>
                </a:cubicBezTo>
                <a:close/>
                <a:moveTo>
                  <a:pt x="57301" y="2902"/>
                </a:moveTo>
                <a:cubicBezTo>
                  <a:pt x="57112" y="2902"/>
                  <a:pt x="56943" y="2751"/>
                  <a:pt x="56943" y="2544"/>
                </a:cubicBezTo>
                <a:cubicBezTo>
                  <a:pt x="56943" y="2337"/>
                  <a:pt x="57112" y="2186"/>
                  <a:pt x="57301" y="2186"/>
                </a:cubicBezTo>
                <a:cubicBezTo>
                  <a:pt x="57508" y="2186"/>
                  <a:pt x="57659" y="2337"/>
                  <a:pt x="57659" y="2544"/>
                </a:cubicBezTo>
                <a:cubicBezTo>
                  <a:pt x="57659" y="2751"/>
                  <a:pt x="57508" y="2902"/>
                  <a:pt x="57301" y="2902"/>
                </a:cubicBezTo>
                <a:close/>
                <a:moveTo>
                  <a:pt x="57301" y="942"/>
                </a:moveTo>
                <a:cubicBezTo>
                  <a:pt x="57112" y="942"/>
                  <a:pt x="56943" y="773"/>
                  <a:pt x="56943" y="584"/>
                </a:cubicBezTo>
                <a:cubicBezTo>
                  <a:pt x="56943" y="396"/>
                  <a:pt x="57112" y="226"/>
                  <a:pt x="57301" y="226"/>
                </a:cubicBezTo>
                <a:cubicBezTo>
                  <a:pt x="57508" y="226"/>
                  <a:pt x="57659" y="377"/>
                  <a:pt x="57659" y="584"/>
                </a:cubicBezTo>
                <a:cubicBezTo>
                  <a:pt x="57659" y="773"/>
                  <a:pt x="57508" y="942"/>
                  <a:pt x="57301" y="942"/>
                </a:cubicBezTo>
                <a:close/>
                <a:moveTo>
                  <a:pt x="57301" y="54983"/>
                </a:moveTo>
                <a:cubicBezTo>
                  <a:pt x="57433" y="54983"/>
                  <a:pt x="57546" y="55040"/>
                  <a:pt x="57640" y="55115"/>
                </a:cubicBezTo>
                <a:cubicBezTo>
                  <a:pt x="57376" y="55266"/>
                  <a:pt x="57112" y="55398"/>
                  <a:pt x="56849" y="55530"/>
                </a:cubicBezTo>
                <a:cubicBezTo>
                  <a:pt x="56830" y="55511"/>
                  <a:pt x="56830" y="55492"/>
                  <a:pt x="56830" y="55473"/>
                </a:cubicBezTo>
                <a:cubicBezTo>
                  <a:pt x="56830" y="55209"/>
                  <a:pt x="57037" y="54983"/>
                  <a:pt x="57301" y="54983"/>
                </a:cubicBezTo>
                <a:close/>
                <a:moveTo>
                  <a:pt x="55341" y="55944"/>
                </a:moveTo>
                <a:cubicBezTo>
                  <a:pt x="55077" y="55944"/>
                  <a:pt x="54870" y="55718"/>
                  <a:pt x="54870" y="55454"/>
                </a:cubicBezTo>
                <a:cubicBezTo>
                  <a:pt x="54870" y="55209"/>
                  <a:pt x="55077" y="54983"/>
                  <a:pt x="55341" y="54983"/>
                </a:cubicBezTo>
                <a:cubicBezTo>
                  <a:pt x="55605" y="54983"/>
                  <a:pt x="55812" y="55209"/>
                  <a:pt x="55812" y="55454"/>
                </a:cubicBezTo>
                <a:cubicBezTo>
                  <a:pt x="55812" y="55718"/>
                  <a:pt x="55605" y="55944"/>
                  <a:pt x="55341" y="55944"/>
                </a:cubicBezTo>
                <a:close/>
                <a:moveTo>
                  <a:pt x="55341" y="53966"/>
                </a:moveTo>
                <a:cubicBezTo>
                  <a:pt x="55077" y="53966"/>
                  <a:pt x="54870" y="53758"/>
                  <a:pt x="54870" y="53495"/>
                </a:cubicBezTo>
                <a:cubicBezTo>
                  <a:pt x="54870" y="53250"/>
                  <a:pt x="55077" y="53023"/>
                  <a:pt x="55341" y="53023"/>
                </a:cubicBezTo>
                <a:cubicBezTo>
                  <a:pt x="55605" y="53023"/>
                  <a:pt x="55812" y="53250"/>
                  <a:pt x="55812" y="53495"/>
                </a:cubicBezTo>
                <a:cubicBezTo>
                  <a:pt x="55812" y="53758"/>
                  <a:pt x="55605" y="53966"/>
                  <a:pt x="55341" y="53966"/>
                </a:cubicBezTo>
                <a:close/>
                <a:moveTo>
                  <a:pt x="55341" y="52006"/>
                </a:moveTo>
                <a:cubicBezTo>
                  <a:pt x="55096" y="52006"/>
                  <a:pt x="54889" y="51799"/>
                  <a:pt x="54889" y="51535"/>
                </a:cubicBezTo>
                <a:cubicBezTo>
                  <a:pt x="54889" y="51290"/>
                  <a:pt x="55096" y="51083"/>
                  <a:pt x="55341" y="51083"/>
                </a:cubicBezTo>
                <a:cubicBezTo>
                  <a:pt x="55605" y="51083"/>
                  <a:pt x="55812" y="51290"/>
                  <a:pt x="55812" y="51535"/>
                </a:cubicBezTo>
                <a:cubicBezTo>
                  <a:pt x="55812" y="51799"/>
                  <a:pt x="55605" y="52006"/>
                  <a:pt x="55341" y="52006"/>
                </a:cubicBezTo>
                <a:close/>
                <a:moveTo>
                  <a:pt x="55341" y="50046"/>
                </a:moveTo>
                <a:cubicBezTo>
                  <a:pt x="55096" y="50046"/>
                  <a:pt x="54889" y="49839"/>
                  <a:pt x="54889" y="49575"/>
                </a:cubicBezTo>
                <a:cubicBezTo>
                  <a:pt x="54889" y="49330"/>
                  <a:pt x="55096" y="49123"/>
                  <a:pt x="55341" y="49123"/>
                </a:cubicBezTo>
                <a:cubicBezTo>
                  <a:pt x="55605" y="49123"/>
                  <a:pt x="55812" y="49330"/>
                  <a:pt x="55812" y="49575"/>
                </a:cubicBezTo>
                <a:cubicBezTo>
                  <a:pt x="55812" y="49839"/>
                  <a:pt x="55605" y="50046"/>
                  <a:pt x="55341" y="50046"/>
                </a:cubicBezTo>
                <a:close/>
                <a:moveTo>
                  <a:pt x="55341" y="48068"/>
                </a:moveTo>
                <a:cubicBezTo>
                  <a:pt x="55096" y="48068"/>
                  <a:pt x="54889" y="47861"/>
                  <a:pt x="54889" y="47616"/>
                </a:cubicBezTo>
                <a:cubicBezTo>
                  <a:pt x="54889" y="47352"/>
                  <a:pt x="55096" y="47163"/>
                  <a:pt x="55341" y="47163"/>
                </a:cubicBezTo>
                <a:cubicBezTo>
                  <a:pt x="55605" y="47163"/>
                  <a:pt x="55812" y="47352"/>
                  <a:pt x="55812" y="47616"/>
                </a:cubicBezTo>
                <a:cubicBezTo>
                  <a:pt x="55812" y="47861"/>
                  <a:pt x="55605" y="48068"/>
                  <a:pt x="55341" y="48068"/>
                </a:cubicBezTo>
                <a:close/>
                <a:moveTo>
                  <a:pt x="55341" y="46071"/>
                </a:moveTo>
                <a:cubicBezTo>
                  <a:pt x="55115" y="46071"/>
                  <a:pt x="54927" y="45882"/>
                  <a:pt x="54927" y="45656"/>
                </a:cubicBezTo>
                <a:cubicBezTo>
                  <a:pt x="54927" y="45430"/>
                  <a:pt x="55115" y="45241"/>
                  <a:pt x="55341" y="45241"/>
                </a:cubicBezTo>
                <a:cubicBezTo>
                  <a:pt x="55567" y="45241"/>
                  <a:pt x="55756" y="45430"/>
                  <a:pt x="55756" y="45656"/>
                </a:cubicBezTo>
                <a:cubicBezTo>
                  <a:pt x="55756" y="45882"/>
                  <a:pt x="55567" y="46071"/>
                  <a:pt x="55341" y="46071"/>
                </a:cubicBezTo>
                <a:close/>
                <a:moveTo>
                  <a:pt x="55341" y="44111"/>
                </a:moveTo>
                <a:cubicBezTo>
                  <a:pt x="55115" y="44111"/>
                  <a:pt x="54927" y="43922"/>
                  <a:pt x="54927" y="43696"/>
                </a:cubicBezTo>
                <a:cubicBezTo>
                  <a:pt x="54927" y="43470"/>
                  <a:pt x="55115" y="43282"/>
                  <a:pt x="55341" y="43282"/>
                </a:cubicBezTo>
                <a:cubicBezTo>
                  <a:pt x="55567" y="43282"/>
                  <a:pt x="55756" y="43470"/>
                  <a:pt x="55756" y="43696"/>
                </a:cubicBezTo>
                <a:cubicBezTo>
                  <a:pt x="55756" y="43922"/>
                  <a:pt x="55567" y="44111"/>
                  <a:pt x="55341" y="44111"/>
                </a:cubicBezTo>
                <a:close/>
                <a:moveTo>
                  <a:pt x="55341" y="37422"/>
                </a:moveTo>
                <a:cubicBezTo>
                  <a:pt x="55567" y="37422"/>
                  <a:pt x="55737" y="37591"/>
                  <a:pt x="55737" y="37817"/>
                </a:cubicBezTo>
                <a:cubicBezTo>
                  <a:pt x="55737" y="38044"/>
                  <a:pt x="55567" y="38213"/>
                  <a:pt x="55341" y="38213"/>
                </a:cubicBezTo>
                <a:cubicBezTo>
                  <a:pt x="55115" y="38213"/>
                  <a:pt x="54945" y="38044"/>
                  <a:pt x="54945" y="37817"/>
                </a:cubicBezTo>
                <a:cubicBezTo>
                  <a:pt x="54945" y="37591"/>
                  <a:pt x="55115" y="37422"/>
                  <a:pt x="55341" y="37422"/>
                </a:cubicBezTo>
                <a:close/>
                <a:moveTo>
                  <a:pt x="55341" y="41341"/>
                </a:moveTo>
                <a:cubicBezTo>
                  <a:pt x="55567" y="41341"/>
                  <a:pt x="55737" y="41529"/>
                  <a:pt x="55737" y="41737"/>
                </a:cubicBezTo>
                <a:cubicBezTo>
                  <a:pt x="55737" y="41963"/>
                  <a:pt x="55567" y="42132"/>
                  <a:pt x="55341" y="42132"/>
                </a:cubicBezTo>
                <a:cubicBezTo>
                  <a:pt x="55115" y="42132"/>
                  <a:pt x="54945" y="41963"/>
                  <a:pt x="54945" y="41737"/>
                </a:cubicBezTo>
                <a:cubicBezTo>
                  <a:pt x="54945" y="41529"/>
                  <a:pt x="55115" y="41341"/>
                  <a:pt x="55341" y="41341"/>
                </a:cubicBezTo>
                <a:close/>
                <a:moveTo>
                  <a:pt x="55341" y="39381"/>
                </a:moveTo>
                <a:cubicBezTo>
                  <a:pt x="55567" y="39381"/>
                  <a:pt x="55737" y="39570"/>
                  <a:pt x="55737" y="39777"/>
                </a:cubicBezTo>
                <a:cubicBezTo>
                  <a:pt x="55737" y="40003"/>
                  <a:pt x="55567" y="40173"/>
                  <a:pt x="55341" y="40173"/>
                </a:cubicBezTo>
                <a:cubicBezTo>
                  <a:pt x="55115" y="40173"/>
                  <a:pt x="54945" y="40003"/>
                  <a:pt x="54945" y="39777"/>
                </a:cubicBezTo>
                <a:cubicBezTo>
                  <a:pt x="54945" y="39570"/>
                  <a:pt x="55115" y="39381"/>
                  <a:pt x="55341" y="39381"/>
                </a:cubicBezTo>
                <a:close/>
                <a:moveTo>
                  <a:pt x="55341" y="36272"/>
                </a:moveTo>
                <a:cubicBezTo>
                  <a:pt x="55115" y="36272"/>
                  <a:pt x="54927" y="36084"/>
                  <a:pt x="54927" y="35858"/>
                </a:cubicBezTo>
                <a:cubicBezTo>
                  <a:pt x="54927" y="35632"/>
                  <a:pt x="55115" y="35443"/>
                  <a:pt x="55341" y="35443"/>
                </a:cubicBezTo>
                <a:cubicBezTo>
                  <a:pt x="55567" y="35443"/>
                  <a:pt x="55756" y="35632"/>
                  <a:pt x="55756" y="35858"/>
                </a:cubicBezTo>
                <a:cubicBezTo>
                  <a:pt x="55756" y="36084"/>
                  <a:pt x="55567" y="36272"/>
                  <a:pt x="55341" y="36272"/>
                </a:cubicBezTo>
                <a:close/>
                <a:moveTo>
                  <a:pt x="55341" y="34294"/>
                </a:moveTo>
                <a:cubicBezTo>
                  <a:pt x="55115" y="34294"/>
                  <a:pt x="54927" y="34124"/>
                  <a:pt x="54927" y="33898"/>
                </a:cubicBezTo>
                <a:cubicBezTo>
                  <a:pt x="54927" y="33672"/>
                  <a:pt x="55115" y="33502"/>
                  <a:pt x="55341" y="33502"/>
                </a:cubicBezTo>
                <a:cubicBezTo>
                  <a:pt x="55567" y="33502"/>
                  <a:pt x="55756" y="33672"/>
                  <a:pt x="55756" y="33898"/>
                </a:cubicBezTo>
                <a:cubicBezTo>
                  <a:pt x="55756" y="34124"/>
                  <a:pt x="55567" y="34294"/>
                  <a:pt x="55341" y="34294"/>
                </a:cubicBezTo>
                <a:close/>
                <a:moveTo>
                  <a:pt x="55341" y="32353"/>
                </a:moveTo>
                <a:cubicBezTo>
                  <a:pt x="55115" y="32353"/>
                  <a:pt x="54927" y="32165"/>
                  <a:pt x="54927" y="31939"/>
                </a:cubicBezTo>
                <a:cubicBezTo>
                  <a:pt x="54927" y="31712"/>
                  <a:pt x="55115" y="31524"/>
                  <a:pt x="55341" y="31524"/>
                </a:cubicBezTo>
                <a:cubicBezTo>
                  <a:pt x="55567" y="31524"/>
                  <a:pt x="55756" y="31712"/>
                  <a:pt x="55756" y="31939"/>
                </a:cubicBezTo>
                <a:cubicBezTo>
                  <a:pt x="55756" y="32165"/>
                  <a:pt x="55567" y="32353"/>
                  <a:pt x="55341" y="32353"/>
                </a:cubicBezTo>
                <a:close/>
                <a:moveTo>
                  <a:pt x="55341" y="30393"/>
                </a:moveTo>
                <a:cubicBezTo>
                  <a:pt x="55115" y="30393"/>
                  <a:pt x="54927" y="30205"/>
                  <a:pt x="54927" y="29979"/>
                </a:cubicBezTo>
                <a:cubicBezTo>
                  <a:pt x="54927" y="29753"/>
                  <a:pt x="55115" y="29564"/>
                  <a:pt x="55341" y="29564"/>
                </a:cubicBezTo>
                <a:cubicBezTo>
                  <a:pt x="55567" y="29564"/>
                  <a:pt x="55756" y="29753"/>
                  <a:pt x="55756" y="29979"/>
                </a:cubicBezTo>
                <a:cubicBezTo>
                  <a:pt x="55756" y="30205"/>
                  <a:pt x="55567" y="30393"/>
                  <a:pt x="55341" y="30393"/>
                </a:cubicBezTo>
                <a:close/>
                <a:moveTo>
                  <a:pt x="55341" y="28415"/>
                </a:moveTo>
                <a:cubicBezTo>
                  <a:pt x="55115" y="28415"/>
                  <a:pt x="54945" y="28227"/>
                  <a:pt x="54945" y="28019"/>
                </a:cubicBezTo>
                <a:cubicBezTo>
                  <a:pt x="54945" y="27793"/>
                  <a:pt x="55115" y="27624"/>
                  <a:pt x="55341" y="27624"/>
                </a:cubicBezTo>
                <a:cubicBezTo>
                  <a:pt x="55567" y="27624"/>
                  <a:pt x="55737" y="27793"/>
                  <a:pt x="55737" y="28019"/>
                </a:cubicBezTo>
                <a:cubicBezTo>
                  <a:pt x="55737" y="28227"/>
                  <a:pt x="55567" y="28415"/>
                  <a:pt x="55341" y="28415"/>
                </a:cubicBezTo>
                <a:close/>
                <a:moveTo>
                  <a:pt x="55341" y="25702"/>
                </a:moveTo>
                <a:cubicBezTo>
                  <a:pt x="55548" y="25702"/>
                  <a:pt x="55718" y="25852"/>
                  <a:pt x="55718" y="26060"/>
                </a:cubicBezTo>
                <a:cubicBezTo>
                  <a:pt x="55718" y="26267"/>
                  <a:pt x="55548" y="26436"/>
                  <a:pt x="55341" y="26436"/>
                </a:cubicBezTo>
                <a:cubicBezTo>
                  <a:pt x="55134" y="26436"/>
                  <a:pt x="54964" y="26267"/>
                  <a:pt x="54964" y="26060"/>
                </a:cubicBezTo>
                <a:cubicBezTo>
                  <a:pt x="54964" y="25852"/>
                  <a:pt x="55134" y="25702"/>
                  <a:pt x="55341" y="25702"/>
                </a:cubicBezTo>
                <a:close/>
                <a:moveTo>
                  <a:pt x="55341" y="23723"/>
                </a:moveTo>
                <a:cubicBezTo>
                  <a:pt x="55548" y="23723"/>
                  <a:pt x="55718" y="23893"/>
                  <a:pt x="55718" y="24100"/>
                </a:cubicBezTo>
                <a:cubicBezTo>
                  <a:pt x="55718" y="24307"/>
                  <a:pt x="55548" y="24477"/>
                  <a:pt x="55341" y="24477"/>
                </a:cubicBezTo>
                <a:cubicBezTo>
                  <a:pt x="55134" y="24477"/>
                  <a:pt x="54964" y="24307"/>
                  <a:pt x="54964" y="24100"/>
                </a:cubicBezTo>
                <a:cubicBezTo>
                  <a:pt x="54964" y="23893"/>
                  <a:pt x="55134" y="23723"/>
                  <a:pt x="55341" y="23723"/>
                </a:cubicBezTo>
                <a:close/>
                <a:moveTo>
                  <a:pt x="55341" y="22536"/>
                </a:moveTo>
                <a:cubicBezTo>
                  <a:pt x="55134" y="22536"/>
                  <a:pt x="54945" y="22348"/>
                  <a:pt x="54945" y="22140"/>
                </a:cubicBezTo>
                <a:cubicBezTo>
                  <a:pt x="54945" y="21914"/>
                  <a:pt x="55134" y="21745"/>
                  <a:pt x="55341" y="21745"/>
                </a:cubicBezTo>
                <a:cubicBezTo>
                  <a:pt x="55567" y="21745"/>
                  <a:pt x="55737" y="21914"/>
                  <a:pt x="55737" y="22140"/>
                </a:cubicBezTo>
                <a:cubicBezTo>
                  <a:pt x="55737" y="22348"/>
                  <a:pt x="55567" y="22536"/>
                  <a:pt x="55341" y="22536"/>
                </a:cubicBezTo>
                <a:close/>
                <a:moveTo>
                  <a:pt x="55341" y="20576"/>
                </a:moveTo>
                <a:cubicBezTo>
                  <a:pt x="55134" y="20576"/>
                  <a:pt x="54945" y="20407"/>
                  <a:pt x="54945" y="20181"/>
                </a:cubicBezTo>
                <a:cubicBezTo>
                  <a:pt x="54945" y="19955"/>
                  <a:pt x="55134" y="19785"/>
                  <a:pt x="55341" y="19785"/>
                </a:cubicBezTo>
                <a:cubicBezTo>
                  <a:pt x="55567" y="19785"/>
                  <a:pt x="55737" y="19955"/>
                  <a:pt x="55737" y="20181"/>
                </a:cubicBezTo>
                <a:cubicBezTo>
                  <a:pt x="55737" y="20407"/>
                  <a:pt x="55567" y="20576"/>
                  <a:pt x="55341" y="20576"/>
                </a:cubicBezTo>
                <a:close/>
                <a:moveTo>
                  <a:pt x="55341" y="18617"/>
                </a:moveTo>
                <a:cubicBezTo>
                  <a:pt x="55134" y="18617"/>
                  <a:pt x="54945" y="18428"/>
                  <a:pt x="54945" y="18221"/>
                </a:cubicBezTo>
                <a:cubicBezTo>
                  <a:pt x="54945" y="18014"/>
                  <a:pt x="55134" y="17825"/>
                  <a:pt x="55341" y="17825"/>
                </a:cubicBezTo>
                <a:cubicBezTo>
                  <a:pt x="55567" y="17825"/>
                  <a:pt x="55737" y="18014"/>
                  <a:pt x="55737" y="18221"/>
                </a:cubicBezTo>
                <a:cubicBezTo>
                  <a:pt x="55737" y="18428"/>
                  <a:pt x="55567" y="18617"/>
                  <a:pt x="55341" y="18617"/>
                </a:cubicBezTo>
                <a:close/>
                <a:moveTo>
                  <a:pt x="55341" y="16657"/>
                </a:moveTo>
                <a:cubicBezTo>
                  <a:pt x="55134" y="16657"/>
                  <a:pt x="54945" y="16469"/>
                  <a:pt x="54945" y="16261"/>
                </a:cubicBezTo>
                <a:cubicBezTo>
                  <a:pt x="54945" y="16035"/>
                  <a:pt x="55134" y="15866"/>
                  <a:pt x="55341" y="15866"/>
                </a:cubicBezTo>
                <a:cubicBezTo>
                  <a:pt x="55567" y="15866"/>
                  <a:pt x="55737" y="16035"/>
                  <a:pt x="55737" y="16261"/>
                </a:cubicBezTo>
                <a:cubicBezTo>
                  <a:pt x="55737" y="16488"/>
                  <a:pt x="55567" y="16657"/>
                  <a:pt x="55341" y="16657"/>
                </a:cubicBezTo>
                <a:close/>
                <a:moveTo>
                  <a:pt x="55341" y="13925"/>
                </a:moveTo>
                <a:cubicBezTo>
                  <a:pt x="55548" y="13925"/>
                  <a:pt x="55699" y="14095"/>
                  <a:pt x="55699" y="14302"/>
                </a:cubicBezTo>
                <a:cubicBezTo>
                  <a:pt x="55699" y="14509"/>
                  <a:pt x="55548" y="14679"/>
                  <a:pt x="55341" y="14679"/>
                </a:cubicBezTo>
                <a:cubicBezTo>
                  <a:pt x="55134" y="14679"/>
                  <a:pt x="54983" y="14509"/>
                  <a:pt x="54983" y="14302"/>
                </a:cubicBezTo>
                <a:cubicBezTo>
                  <a:pt x="54983" y="14095"/>
                  <a:pt x="55134" y="13925"/>
                  <a:pt x="55341" y="13925"/>
                </a:cubicBezTo>
                <a:close/>
                <a:moveTo>
                  <a:pt x="55341" y="11965"/>
                </a:moveTo>
                <a:cubicBezTo>
                  <a:pt x="55548" y="11965"/>
                  <a:pt x="55699" y="12135"/>
                  <a:pt x="55699" y="12342"/>
                </a:cubicBezTo>
                <a:cubicBezTo>
                  <a:pt x="55699" y="12531"/>
                  <a:pt x="55548" y="12700"/>
                  <a:pt x="55341" y="12700"/>
                </a:cubicBezTo>
                <a:cubicBezTo>
                  <a:pt x="55134" y="12700"/>
                  <a:pt x="54983" y="12531"/>
                  <a:pt x="54983" y="12342"/>
                </a:cubicBezTo>
                <a:cubicBezTo>
                  <a:pt x="54983" y="12135"/>
                  <a:pt x="55134" y="11965"/>
                  <a:pt x="55341" y="11965"/>
                </a:cubicBezTo>
                <a:close/>
                <a:moveTo>
                  <a:pt x="55341" y="10741"/>
                </a:moveTo>
                <a:cubicBezTo>
                  <a:pt x="55134" y="10741"/>
                  <a:pt x="54964" y="10590"/>
                  <a:pt x="54964" y="10383"/>
                </a:cubicBezTo>
                <a:cubicBezTo>
                  <a:pt x="54964" y="10175"/>
                  <a:pt x="55134" y="10006"/>
                  <a:pt x="55341" y="10006"/>
                </a:cubicBezTo>
                <a:cubicBezTo>
                  <a:pt x="55548" y="10006"/>
                  <a:pt x="55718" y="10175"/>
                  <a:pt x="55718" y="10383"/>
                </a:cubicBezTo>
                <a:cubicBezTo>
                  <a:pt x="55718" y="10590"/>
                  <a:pt x="55548" y="10741"/>
                  <a:pt x="55341" y="10741"/>
                </a:cubicBezTo>
                <a:close/>
                <a:moveTo>
                  <a:pt x="55341" y="8781"/>
                </a:moveTo>
                <a:cubicBezTo>
                  <a:pt x="55134" y="8781"/>
                  <a:pt x="54983" y="8630"/>
                  <a:pt x="54983" y="8423"/>
                </a:cubicBezTo>
                <a:cubicBezTo>
                  <a:pt x="54983" y="8216"/>
                  <a:pt x="55134" y="8065"/>
                  <a:pt x="55341" y="8065"/>
                </a:cubicBezTo>
                <a:cubicBezTo>
                  <a:pt x="55548" y="8065"/>
                  <a:pt x="55699" y="8216"/>
                  <a:pt x="55699" y="8423"/>
                </a:cubicBezTo>
                <a:cubicBezTo>
                  <a:pt x="55699" y="8630"/>
                  <a:pt x="55548" y="8781"/>
                  <a:pt x="55341" y="8781"/>
                </a:cubicBezTo>
                <a:close/>
                <a:moveTo>
                  <a:pt x="55341" y="6821"/>
                </a:moveTo>
                <a:cubicBezTo>
                  <a:pt x="55134" y="6821"/>
                  <a:pt x="54983" y="6671"/>
                  <a:pt x="54983" y="6463"/>
                </a:cubicBezTo>
                <a:cubicBezTo>
                  <a:pt x="54983" y="6256"/>
                  <a:pt x="55134" y="6086"/>
                  <a:pt x="55341" y="6086"/>
                </a:cubicBezTo>
                <a:cubicBezTo>
                  <a:pt x="55548" y="6086"/>
                  <a:pt x="55699" y="6256"/>
                  <a:pt x="55699" y="6463"/>
                </a:cubicBezTo>
                <a:cubicBezTo>
                  <a:pt x="55699" y="6671"/>
                  <a:pt x="55548" y="6821"/>
                  <a:pt x="55341" y="6821"/>
                </a:cubicBezTo>
                <a:close/>
                <a:moveTo>
                  <a:pt x="55341" y="4862"/>
                </a:moveTo>
                <a:cubicBezTo>
                  <a:pt x="55134" y="4862"/>
                  <a:pt x="54983" y="4692"/>
                  <a:pt x="54983" y="4504"/>
                </a:cubicBezTo>
                <a:cubicBezTo>
                  <a:pt x="54983" y="4296"/>
                  <a:pt x="55134" y="4127"/>
                  <a:pt x="55341" y="4127"/>
                </a:cubicBezTo>
                <a:cubicBezTo>
                  <a:pt x="55548" y="4127"/>
                  <a:pt x="55699" y="4296"/>
                  <a:pt x="55699" y="4504"/>
                </a:cubicBezTo>
                <a:cubicBezTo>
                  <a:pt x="55699" y="4692"/>
                  <a:pt x="55548" y="4862"/>
                  <a:pt x="55341" y="4862"/>
                </a:cubicBezTo>
                <a:close/>
                <a:moveTo>
                  <a:pt x="55341" y="2902"/>
                </a:moveTo>
                <a:cubicBezTo>
                  <a:pt x="55134" y="2902"/>
                  <a:pt x="54983" y="2732"/>
                  <a:pt x="54983" y="2544"/>
                </a:cubicBezTo>
                <a:cubicBezTo>
                  <a:pt x="54983" y="2337"/>
                  <a:pt x="55134" y="2167"/>
                  <a:pt x="55341" y="2167"/>
                </a:cubicBezTo>
                <a:cubicBezTo>
                  <a:pt x="55548" y="2167"/>
                  <a:pt x="55699" y="2337"/>
                  <a:pt x="55699" y="2544"/>
                </a:cubicBezTo>
                <a:cubicBezTo>
                  <a:pt x="55699" y="2732"/>
                  <a:pt x="55548" y="2902"/>
                  <a:pt x="55341" y="2902"/>
                </a:cubicBezTo>
                <a:close/>
                <a:moveTo>
                  <a:pt x="55341" y="923"/>
                </a:moveTo>
                <a:cubicBezTo>
                  <a:pt x="55134" y="923"/>
                  <a:pt x="54983" y="773"/>
                  <a:pt x="54983" y="584"/>
                </a:cubicBezTo>
                <a:cubicBezTo>
                  <a:pt x="54983" y="377"/>
                  <a:pt x="55134" y="226"/>
                  <a:pt x="55341" y="226"/>
                </a:cubicBezTo>
                <a:cubicBezTo>
                  <a:pt x="55548" y="226"/>
                  <a:pt x="55699" y="377"/>
                  <a:pt x="55699" y="584"/>
                </a:cubicBezTo>
                <a:cubicBezTo>
                  <a:pt x="55699" y="773"/>
                  <a:pt x="55548" y="923"/>
                  <a:pt x="55341" y="923"/>
                </a:cubicBezTo>
                <a:close/>
                <a:moveTo>
                  <a:pt x="53381" y="55925"/>
                </a:moveTo>
                <a:cubicBezTo>
                  <a:pt x="53118" y="55925"/>
                  <a:pt x="52910" y="55718"/>
                  <a:pt x="52910" y="55454"/>
                </a:cubicBezTo>
                <a:cubicBezTo>
                  <a:pt x="52910" y="55190"/>
                  <a:pt x="53137" y="54983"/>
                  <a:pt x="53381" y="54983"/>
                </a:cubicBezTo>
                <a:cubicBezTo>
                  <a:pt x="53645" y="54983"/>
                  <a:pt x="53853" y="55190"/>
                  <a:pt x="53853" y="55454"/>
                </a:cubicBezTo>
                <a:cubicBezTo>
                  <a:pt x="53853" y="55718"/>
                  <a:pt x="53645" y="55925"/>
                  <a:pt x="53381" y="55925"/>
                </a:cubicBezTo>
                <a:close/>
                <a:moveTo>
                  <a:pt x="53381" y="53966"/>
                </a:moveTo>
                <a:cubicBezTo>
                  <a:pt x="53118" y="53966"/>
                  <a:pt x="52910" y="53758"/>
                  <a:pt x="52910" y="53495"/>
                </a:cubicBezTo>
                <a:cubicBezTo>
                  <a:pt x="52910" y="53231"/>
                  <a:pt x="53137" y="53023"/>
                  <a:pt x="53381" y="53023"/>
                </a:cubicBezTo>
                <a:cubicBezTo>
                  <a:pt x="53645" y="53023"/>
                  <a:pt x="53853" y="53231"/>
                  <a:pt x="53853" y="53495"/>
                </a:cubicBezTo>
                <a:cubicBezTo>
                  <a:pt x="53853" y="53758"/>
                  <a:pt x="53645" y="53966"/>
                  <a:pt x="53381" y="53966"/>
                </a:cubicBezTo>
                <a:close/>
                <a:moveTo>
                  <a:pt x="53381" y="51987"/>
                </a:moveTo>
                <a:cubicBezTo>
                  <a:pt x="53118" y="51987"/>
                  <a:pt x="52929" y="51780"/>
                  <a:pt x="52929" y="51535"/>
                </a:cubicBezTo>
                <a:cubicBezTo>
                  <a:pt x="52929" y="51271"/>
                  <a:pt x="53137" y="51083"/>
                  <a:pt x="53381" y="51083"/>
                </a:cubicBezTo>
                <a:cubicBezTo>
                  <a:pt x="53626" y="51083"/>
                  <a:pt x="53834" y="51271"/>
                  <a:pt x="53834" y="51535"/>
                </a:cubicBezTo>
                <a:cubicBezTo>
                  <a:pt x="53834" y="51780"/>
                  <a:pt x="53626" y="51987"/>
                  <a:pt x="53381" y="51987"/>
                </a:cubicBezTo>
                <a:close/>
                <a:moveTo>
                  <a:pt x="53381" y="50046"/>
                </a:moveTo>
                <a:cubicBezTo>
                  <a:pt x="53118" y="50046"/>
                  <a:pt x="52929" y="49839"/>
                  <a:pt x="52929" y="49575"/>
                </a:cubicBezTo>
                <a:cubicBezTo>
                  <a:pt x="52929" y="49330"/>
                  <a:pt x="53137" y="49123"/>
                  <a:pt x="53381" y="49123"/>
                </a:cubicBezTo>
                <a:cubicBezTo>
                  <a:pt x="53626" y="49123"/>
                  <a:pt x="53834" y="49330"/>
                  <a:pt x="53834" y="49575"/>
                </a:cubicBezTo>
                <a:cubicBezTo>
                  <a:pt x="53834" y="49839"/>
                  <a:pt x="53626" y="50046"/>
                  <a:pt x="53381" y="50046"/>
                </a:cubicBezTo>
                <a:close/>
                <a:moveTo>
                  <a:pt x="53381" y="48068"/>
                </a:moveTo>
                <a:cubicBezTo>
                  <a:pt x="53118" y="48068"/>
                  <a:pt x="52929" y="47861"/>
                  <a:pt x="52929" y="47616"/>
                </a:cubicBezTo>
                <a:cubicBezTo>
                  <a:pt x="52929" y="47352"/>
                  <a:pt x="53137" y="47145"/>
                  <a:pt x="53381" y="47145"/>
                </a:cubicBezTo>
                <a:cubicBezTo>
                  <a:pt x="53626" y="47145"/>
                  <a:pt x="53834" y="47352"/>
                  <a:pt x="53834" y="47616"/>
                </a:cubicBezTo>
                <a:cubicBezTo>
                  <a:pt x="53834" y="47861"/>
                  <a:pt x="53626" y="48068"/>
                  <a:pt x="53381" y="48068"/>
                </a:cubicBezTo>
                <a:close/>
                <a:moveTo>
                  <a:pt x="53381" y="46108"/>
                </a:moveTo>
                <a:cubicBezTo>
                  <a:pt x="53118" y="46108"/>
                  <a:pt x="52929" y="45901"/>
                  <a:pt x="52929" y="45656"/>
                </a:cubicBezTo>
                <a:cubicBezTo>
                  <a:pt x="52929" y="45392"/>
                  <a:pt x="53137" y="45185"/>
                  <a:pt x="53381" y="45185"/>
                </a:cubicBezTo>
                <a:cubicBezTo>
                  <a:pt x="53626" y="45185"/>
                  <a:pt x="53834" y="45392"/>
                  <a:pt x="53834" y="45656"/>
                </a:cubicBezTo>
                <a:cubicBezTo>
                  <a:pt x="53834" y="45901"/>
                  <a:pt x="53626" y="46108"/>
                  <a:pt x="53381" y="46108"/>
                </a:cubicBezTo>
                <a:close/>
                <a:moveTo>
                  <a:pt x="53381" y="31524"/>
                </a:moveTo>
                <a:cubicBezTo>
                  <a:pt x="53608" y="31524"/>
                  <a:pt x="53796" y="31712"/>
                  <a:pt x="53796" y="31939"/>
                </a:cubicBezTo>
                <a:cubicBezTo>
                  <a:pt x="53796" y="32165"/>
                  <a:pt x="53608" y="32334"/>
                  <a:pt x="53381" y="32334"/>
                </a:cubicBezTo>
                <a:cubicBezTo>
                  <a:pt x="53155" y="32334"/>
                  <a:pt x="52986" y="32165"/>
                  <a:pt x="52986" y="31939"/>
                </a:cubicBezTo>
                <a:cubicBezTo>
                  <a:pt x="52986" y="31712"/>
                  <a:pt x="53155" y="31524"/>
                  <a:pt x="53381" y="31524"/>
                </a:cubicBezTo>
                <a:close/>
                <a:moveTo>
                  <a:pt x="53381" y="40173"/>
                </a:moveTo>
                <a:cubicBezTo>
                  <a:pt x="53155" y="40173"/>
                  <a:pt x="52986" y="39984"/>
                  <a:pt x="52986" y="39777"/>
                </a:cubicBezTo>
                <a:cubicBezTo>
                  <a:pt x="52986" y="39570"/>
                  <a:pt x="53155" y="39381"/>
                  <a:pt x="53381" y="39381"/>
                </a:cubicBezTo>
                <a:cubicBezTo>
                  <a:pt x="53608" y="39381"/>
                  <a:pt x="53777" y="39551"/>
                  <a:pt x="53777" y="39777"/>
                </a:cubicBezTo>
                <a:cubicBezTo>
                  <a:pt x="53777" y="40003"/>
                  <a:pt x="53608" y="40173"/>
                  <a:pt x="53381" y="40173"/>
                </a:cubicBezTo>
                <a:close/>
                <a:moveTo>
                  <a:pt x="53381" y="38213"/>
                </a:moveTo>
                <a:cubicBezTo>
                  <a:pt x="53155" y="38213"/>
                  <a:pt x="52986" y="38025"/>
                  <a:pt x="52986" y="37817"/>
                </a:cubicBezTo>
                <a:cubicBezTo>
                  <a:pt x="52986" y="37591"/>
                  <a:pt x="53155" y="37403"/>
                  <a:pt x="53381" y="37403"/>
                </a:cubicBezTo>
                <a:cubicBezTo>
                  <a:pt x="53608" y="37403"/>
                  <a:pt x="53777" y="37591"/>
                  <a:pt x="53777" y="37817"/>
                </a:cubicBezTo>
                <a:cubicBezTo>
                  <a:pt x="53777" y="38025"/>
                  <a:pt x="53608" y="38213"/>
                  <a:pt x="53381" y="38213"/>
                </a:cubicBezTo>
                <a:close/>
                <a:moveTo>
                  <a:pt x="53381" y="34294"/>
                </a:moveTo>
                <a:cubicBezTo>
                  <a:pt x="53155" y="34294"/>
                  <a:pt x="52986" y="34105"/>
                  <a:pt x="52986" y="33898"/>
                </a:cubicBezTo>
                <a:cubicBezTo>
                  <a:pt x="52986" y="33672"/>
                  <a:pt x="53155" y="33502"/>
                  <a:pt x="53381" y="33502"/>
                </a:cubicBezTo>
                <a:cubicBezTo>
                  <a:pt x="53608" y="33502"/>
                  <a:pt x="53777" y="33672"/>
                  <a:pt x="53777" y="33898"/>
                </a:cubicBezTo>
                <a:cubicBezTo>
                  <a:pt x="53777" y="34105"/>
                  <a:pt x="53608" y="34294"/>
                  <a:pt x="53381" y="34294"/>
                </a:cubicBezTo>
                <a:close/>
                <a:moveTo>
                  <a:pt x="53381" y="36253"/>
                </a:moveTo>
                <a:cubicBezTo>
                  <a:pt x="53155" y="36253"/>
                  <a:pt x="52986" y="36065"/>
                  <a:pt x="52986" y="35858"/>
                </a:cubicBezTo>
                <a:cubicBezTo>
                  <a:pt x="52986" y="35632"/>
                  <a:pt x="53155" y="35462"/>
                  <a:pt x="53381" y="35462"/>
                </a:cubicBezTo>
                <a:cubicBezTo>
                  <a:pt x="53608" y="35462"/>
                  <a:pt x="53777" y="35632"/>
                  <a:pt x="53777" y="35858"/>
                </a:cubicBezTo>
                <a:cubicBezTo>
                  <a:pt x="53777" y="36065"/>
                  <a:pt x="53608" y="36253"/>
                  <a:pt x="53381" y="36253"/>
                </a:cubicBezTo>
                <a:close/>
                <a:moveTo>
                  <a:pt x="53381" y="43282"/>
                </a:moveTo>
                <a:cubicBezTo>
                  <a:pt x="53608" y="43282"/>
                  <a:pt x="53796" y="43470"/>
                  <a:pt x="53796" y="43696"/>
                </a:cubicBezTo>
                <a:cubicBezTo>
                  <a:pt x="53796" y="43922"/>
                  <a:pt x="53608" y="44111"/>
                  <a:pt x="53381" y="44111"/>
                </a:cubicBezTo>
                <a:cubicBezTo>
                  <a:pt x="53155" y="44111"/>
                  <a:pt x="52986" y="43922"/>
                  <a:pt x="52986" y="43696"/>
                </a:cubicBezTo>
                <a:cubicBezTo>
                  <a:pt x="52986" y="43470"/>
                  <a:pt x="53155" y="43282"/>
                  <a:pt x="53381" y="43282"/>
                </a:cubicBezTo>
                <a:close/>
                <a:moveTo>
                  <a:pt x="53381" y="41322"/>
                </a:moveTo>
                <a:cubicBezTo>
                  <a:pt x="53608" y="41322"/>
                  <a:pt x="53796" y="41511"/>
                  <a:pt x="53796" y="41737"/>
                </a:cubicBezTo>
                <a:cubicBezTo>
                  <a:pt x="53796" y="41963"/>
                  <a:pt x="53608" y="42151"/>
                  <a:pt x="53381" y="42151"/>
                </a:cubicBezTo>
                <a:cubicBezTo>
                  <a:pt x="53155" y="42151"/>
                  <a:pt x="52986" y="41963"/>
                  <a:pt x="52986" y="41737"/>
                </a:cubicBezTo>
                <a:cubicBezTo>
                  <a:pt x="52986" y="41511"/>
                  <a:pt x="53155" y="41322"/>
                  <a:pt x="53381" y="41322"/>
                </a:cubicBezTo>
                <a:close/>
                <a:moveTo>
                  <a:pt x="53381" y="30393"/>
                </a:moveTo>
                <a:cubicBezTo>
                  <a:pt x="53155" y="30393"/>
                  <a:pt x="52967" y="30205"/>
                  <a:pt x="52967" y="29979"/>
                </a:cubicBezTo>
                <a:cubicBezTo>
                  <a:pt x="52967" y="29734"/>
                  <a:pt x="53155" y="29546"/>
                  <a:pt x="53381" y="29546"/>
                </a:cubicBezTo>
                <a:cubicBezTo>
                  <a:pt x="53608" y="29546"/>
                  <a:pt x="53796" y="29734"/>
                  <a:pt x="53796" y="29979"/>
                </a:cubicBezTo>
                <a:cubicBezTo>
                  <a:pt x="53796" y="30205"/>
                  <a:pt x="53608" y="30393"/>
                  <a:pt x="53381" y="30393"/>
                </a:cubicBezTo>
                <a:close/>
                <a:moveTo>
                  <a:pt x="53381" y="28415"/>
                </a:moveTo>
                <a:cubicBezTo>
                  <a:pt x="53155" y="28415"/>
                  <a:pt x="52967" y="28245"/>
                  <a:pt x="52967" y="28000"/>
                </a:cubicBezTo>
                <a:cubicBezTo>
                  <a:pt x="52967" y="27774"/>
                  <a:pt x="53155" y="27586"/>
                  <a:pt x="53381" y="27586"/>
                </a:cubicBezTo>
                <a:cubicBezTo>
                  <a:pt x="53608" y="27586"/>
                  <a:pt x="53796" y="27774"/>
                  <a:pt x="53796" y="28000"/>
                </a:cubicBezTo>
                <a:cubicBezTo>
                  <a:pt x="53796" y="28245"/>
                  <a:pt x="53608" y="28415"/>
                  <a:pt x="53381" y="28415"/>
                </a:cubicBezTo>
                <a:close/>
                <a:moveTo>
                  <a:pt x="53381" y="26455"/>
                </a:moveTo>
                <a:cubicBezTo>
                  <a:pt x="53155" y="26455"/>
                  <a:pt x="52986" y="26286"/>
                  <a:pt x="52986" y="26060"/>
                </a:cubicBezTo>
                <a:cubicBezTo>
                  <a:pt x="52986" y="25833"/>
                  <a:pt x="53155" y="25645"/>
                  <a:pt x="53381" y="25645"/>
                </a:cubicBezTo>
                <a:cubicBezTo>
                  <a:pt x="53608" y="25645"/>
                  <a:pt x="53777" y="25833"/>
                  <a:pt x="53777" y="26060"/>
                </a:cubicBezTo>
                <a:cubicBezTo>
                  <a:pt x="53777" y="26286"/>
                  <a:pt x="53608" y="26455"/>
                  <a:pt x="53381" y="26455"/>
                </a:cubicBezTo>
                <a:close/>
                <a:moveTo>
                  <a:pt x="53381" y="24496"/>
                </a:moveTo>
                <a:cubicBezTo>
                  <a:pt x="53155" y="24496"/>
                  <a:pt x="52986" y="24307"/>
                  <a:pt x="52986" y="24100"/>
                </a:cubicBezTo>
                <a:cubicBezTo>
                  <a:pt x="52986" y="23874"/>
                  <a:pt x="53155" y="23704"/>
                  <a:pt x="53381" y="23704"/>
                </a:cubicBezTo>
                <a:cubicBezTo>
                  <a:pt x="53608" y="23704"/>
                  <a:pt x="53777" y="23874"/>
                  <a:pt x="53777" y="24100"/>
                </a:cubicBezTo>
                <a:cubicBezTo>
                  <a:pt x="53777" y="24307"/>
                  <a:pt x="53608" y="24496"/>
                  <a:pt x="53381" y="24496"/>
                </a:cubicBezTo>
                <a:close/>
                <a:moveTo>
                  <a:pt x="53381" y="21726"/>
                </a:moveTo>
                <a:cubicBezTo>
                  <a:pt x="53608" y="21726"/>
                  <a:pt x="53777" y="21914"/>
                  <a:pt x="53777" y="22121"/>
                </a:cubicBezTo>
                <a:cubicBezTo>
                  <a:pt x="53777" y="22348"/>
                  <a:pt x="53608" y="22517"/>
                  <a:pt x="53381" y="22517"/>
                </a:cubicBezTo>
                <a:cubicBezTo>
                  <a:pt x="53174" y="22517"/>
                  <a:pt x="53005" y="22348"/>
                  <a:pt x="53005" y="22121"/>
                </a:cubicBezTo>
                <a:cubicBezTo>
                  <a:pt x="53005" y="21914"/>
                  <a:pt x="53174" y="21726"/>
                  <a:pt x="53381" y="21726"/>
                </a:cubicBezTo>
                <a:close/>
                <a:moveTo>
                  <a:pt x="53381" y="20576"/>
                </a:moveTo>
                <a:cubicBezTo>
                  <a:pt x="53155" y="20576"/>
                  <a:pt x="52986" y="20388"/>
                  <a:pt x="52986" y="20162"/>
                </a:cubicBezTo>
                <a:cubicBezTo>
                  <a:pt x="52986" y="19955"/>
                  <a:pt x="53155" y="19766"/>
                  <a:pt x="53381" y="19766"/>
                </a:cubicBezTo>
                <a:cubicBezTo>
                  <a:pt x="53608" y="19766"/>
                  <a:pt x="53777" y="19955"/>
                  <a:pt x="53777" y="20162"/>
                </a:cubicBezTo>
                <a:cubicBezTo>
                  <a:pt x="53777" y="20388"/>
                  <a:pt x="53608" y="20576"/>
                  <a:pt x="53381" y="20576"/>
                </a:cubicBezTo>
                <a:close/>
                <a:moveTo>
                  <a:pt x="53381" y="18598"/>
                </a:moveTo>
                <a:cubicBezTo>
                  <a:pt x="53155" y="18598"/>
                  <a:pt x="52986" y="18428"/>
                  <a:pt x="52986" y="18202"/>
                </a:cubicBezTo>
                <a:cubicBezTo>
                  <a:pt x="52986" y="17995"/>
                  <a:pt x="53155" y="17807"/>
                  <a:pt x="53381" y="17807"/>
                </a:cubicBezTo>
                <a:cubicBezTo>
                  <a:pt x="53608" y="17807"/>
                  <a:pt x="53777" y="17995"/>
                  <a:pt x="53777" y="18202"/>
                </a:cubicBezTo>
                <a:cubicBezTo>
                  <a:pt x="53777" y="18428"/>
                  <a:pt x="53608" y="18598"/>
                  <a:pt x="53381" y="18598"/>
                </a:cubicBezTo>
                <a:close/>
                <a:moveTo>
                  <a:pt x="53381" y="16638"/>
                </a:moveTo>
                <a:cubicBezTo>
                  <a:pt x="53174" y="16638"/>
                  <a:pt x="53005" y="16469"/>
                  <a:pt x="53005" y="16243"/>
                </a:cubicBezTo>
                <a:cubicBezTo>
                  <a:pt x="53005" y="16035"/>
                  <a:pt x="53174" y="15847"/>
                  <a:pt x="53381" y="15847"/>
                </a:cubicBezTo>
                <a:cubicBezTo>
                  <a:pt x="53608" y="15847"/>
                  <a:pt x="53777" y="16035"/>
                  <a:pt x="53777" y="16243"/>
                </a:cubicBezTo>
                <a:cubicBezTo>
                  <a:pt x="53777" y="16469"/>
                  <a:pt x="53608" y="16638"/>
                  <a:pt x="53381" y="16638"/>
                </a:cubicBezTo>
                <a:close/>
                <a:moveTo>
                  <a:pt x="53381" y="14660"/>
                </a:moveTo>
                <a:cubicBezTo>
                  <a:pt x="53174" y="14660"/>
                  <a:pt x="53005" y="14490"/>
                  <a:pt x="53005" y="14283"/>
                </a:cubicBezTo>
                <a:cubicBezTo>
                  <a:pt x="53005" y="14076"/>
                  <a:pt x="53174" y="13925"/>
                  <a:pt x="53381" y="13925"/>
                </a:cubicBezTo>
                <a:cubicBezTo>
                  <a:pt x="53608" y="13925"/>
                  <a:pt x="53777" y="14076"/>
                  <a:pt x="53777" y="14283"/>
                </a:cubicBezTo>
                <a:cubicBezTo>
                  <a:pt x="53777" y="14490"/>
                  <a:pt x="53608" y="14660"/>
                  <a:pt x="53381" y="14660"/>
                </a:cubicBezTo>
                <a:close/>
                <a:moveTo>
                  <a:pt x="53381" y="12700"/>
                </a:moveTo>
                <a:cubicBezTo>
                  <a:pt x="53193" y="12700"/>
                  <a:pt x="53023" y="12531"/>
                  <a:pt x="53023" y="12323"/>
                </a:cubicBezTo>
                <a:cubicBezTo>
                  <a:pt x="53023" y="12116"/>
                  <a:pt x="53193" y="11965"/>
                  <a:pt x="53381" y="11965"/>
                </a:cubicBezTo>
                <a:cubicBezTo>
                  <a:pt x="53589" y="11965"/>
                  <a:pt x="53758" y="12116"/>
                  <a:pt x="53758" y="12323"/>
                </a:cubicBezTo>
                <a:cubicBezTo>
                  <a:pt x="53758" y="12531"/>
                  <a:pt x="53589" y="12700"/>
                  <a:pt x="53381" y="12700"/>
                </a:cubicBezTo>
                <a:close/>
                <a:moveTo>
                  <a:pt x="53381" y="10722"/>
                </a:moveTo>
                <a:cubicBezTo>
                  <a:pt x="53193" y="10722"/>
                  <a:pt x="53023" y="10571"/>
                  <a:pt x="53023" y="10364"/>
                </a:cubicBezTo>
                <a:cubicBezTo>
                  <a:pt x="53023" y="10156"/>
                  <a:pt x="53193" y="9987"/>
                  <a:pt x="53381" y="9987"/>
                </a:cubicBezTo>
                <a:cubicBezTo>
                  <a:pt x="53589" y="9987"/>
                  <a:pt x="53758" y="10156"/>
                  <a:pt x="53758" y="10364"/>
                </a:cubicBezTo>
                <a:cubicBezTo>
                  <a:pt x="53758" y="10571"/>
                  <a:pt x="53589" y="10722"/>
                  <a:pt x="53381" y="10722"/>
                </a:cubicBezTo>
                <a:close/>
                <a:moveTo>
                  <a:pt x="53381" y="8781"/>
                </a:moveTo>
                <a:cubicBezTo>
                  <a:pt x="53193" y="8781"/>
                  <a:pt x="53023" y="8611"/>
                  <a:pt x="53023" y="8404"/>
                </a:cubicBezTo>
                <a:cubicBezTo>
                  <a:pt x="53023" y="8216"/>
                  <a:pt x="53193" y="8046"/>
                  <a:pt x="53381" y="8046"/>
                </a:cubicBezTo>
                <a:cubicBezTo>
                  <a:pt x="53589" y="8046"/>
                  <a:pt x="53758" y="8216"/>
                  <a:pt x="53758" y="8404"/>
                </a:cubicBezTo>
                <a:cubicBezTo>
                  <a:pt x="53758" y="8611"/>
                  <a:pt x="53589" y="8781"/>
                  <a:pt x="53381" y="8781"/>
                </a:cubicBezTo>
                <a:close/>
                <a:moveTo>
                  <a:pt x="53381" y="6821"/>
                </a:moveTo>
                <a:cubicBezTo>
                  <a:pt x="53193" y="6821"/>
                  <a:pt x="53023" y="6652"/>
                  <a:pt x="53023" y="6444"/>
                </a:cubicBezTo>
                <a:cubicBezTo>
                  <a:pt x="53023" y="6237"/>
                  <a:pt x="53193" y="6086"/>
                  <a:pt x="53381" y="6086"/>
                </a:cubicBezTo>
                <a:cubicBezTo>
                  <a:pt x="53589" y="6086"/>
                  <a:pt x="53758" y="6237"/>
                  <a:pt x="53758" y="6444"/>
                </a:cubicBezTo>
                <a:cubicBezTo>
                  <a:pt x="53758" y="6652"/>
                  <a:pt x="53589" y="6821"/>
                  <a:pt x="53381" y="6821"/>
                </a:cubicBezTo>
                <a:close/>
                <a:moveTo>
                  <a:pt x="53381" y="4843"/>
                </a:moveTo>
                <a:cubicBezTo>
                  <a:pt x="53193" y="4843"/>
                  <a:pt x="53023" y="4692"/>
                  <a:pt x="53023" y="4485"/>
                </a:cubicBezTo>
                <a:cubicBezTo>
                  <a:pt x="53023" y="4277"/>
                  <a:pt x="53193" y="4127"/>
                  <a:pt x="53381" y="4127"/>
                </a:cubicBezTo>
                <a:cubicBezTo>
                  <a:pt x="53589" y="4127"/>
                  <a:pt x="53758" y="4277"/>
                  <a:pt x="53758" y="4485"/>
                </a:cubicBezTo>
                <a:cubicBezTo>
                  <a:pt x="53758" y="4692"/>
                  <a:pt x="53589" y="4843"/>
                  <a:pt x="53381" y="4843"/>
                </a:cubicBezTo>
                <a:close/>
                <a:moveTo>
                  <a:pt x="53381" y="2883"/>
                </a:moveTo>
                <a:cubicBezTo>
                  <a:pt x="53193" y="2883"/>
                  <a:pt x="53023" y="2732"/>
                  <a:pt x="53023" y="2525"/>
                </a:cubicBezTo>
                <a:cubicBezTo>
                  <a:pt x="53023" y="2318"/>
                  <a:pt x="53193" y="2167"/>
                  <a:pt x="53381" y="2167"/>
                </a:cubicBezTo>
                <a:cubicBezTo>
                  <a:pt x="53589" y="2167"/>
                  <a:pt x="53739" y="2318"/>
                  <a:pt x="53739" y="2525"/>
                </a:cubicBezTo>
                <a:cubicBezTo>
                  <a:pt x="53739" y="2732"/>
                  <a:pt x="53589" y="2883"/>
                  <a:pt x="53381" y="2883"/>
                </a:cubicBezTo>
                <a:close/>
                <a:moveTo>
                  <a:pt x="53381" y="905"/>
                </a:moveTo>
                <a:cubicBezTo>
                  <a:pt x="53193" y="905"/>
                  <a:pt x="53042" y="754"/>
                  <a:pt x="53042" y="565"/>
                </a:cubicBezTo>
                <a:cubicBezTo>
                  <a:pt x="53042" y="377"/>
                  <a:pt x="53193" y="226"/>
                  <a:pt x="53381" y="226"/>
                </a:cubicBezTo>
                <a:cubicBezTo>
                  <a:pt x="53589" y="226"/>
                  <a:pt x="53739" y="377"/>
                  <a:pt x="53739" y="565"/>
                </a:cubicBezTo>
                <a:cubicBezTo>
                  <a:pt x="53739" y="754"/>
                  <a:pt x="53589" y="905"/>
                  <a:pt x="53381" y="905"/>
                </a:cubicBezTo>
                <a:close/>
                <a:moveTo>
                  <a:pt x="51422" y="48068"/>
                </a:moveTo>
                <a:cubicBezTo>
                  <a:pt x="51177" y="48068"/>
                  <a:pt x="50970" y="47861"/>
                  <a:pt x="50970" y="47597"/>
                </a:cubicBezTo>
                <a:cubicBezTo>
                  <a:pt x="50970" y="47333"/>
                  <a:pt x="51177" y="47126"/>
                  <a:pt x="51422" y="47126"/>
                </a:cubicBezTo>
                <a:cubicBezTo>
                  <a:pt x="51686" y="47126"/>
                  <a:pt x="51893" y="47333"/>
                  <a:pt x="51893" y="47597"/>
                </a:cubicBezTo>
                <a:cubicBezTo>
                  <a:pt x="51893" y="47861"/>
                  <a:pt x="51686" y="48068"/>
                  <a:pt x="51422" y="48068"/>
                </a:cubicBezTo>
                <a:close/>
                <a:moveTo>
                  <a:pt x="51422" y="46089"/>
                </a:moveTo>
                <a:cubicBezTo>
                  <a:pt x="51177" y="46089"/>
                  <a:pt x="50970" y="45901"/>
                  <a:pt x="50970" y="45637"/>
                </a:cubicBezTo>
                <a:cubicBezTo>
                  <a:pt x="50970" y="45392"/>
                  <a:pt x="51177" y="45185"/>
                  <a:pt x="51422" y="45185"/>
                </a:cubicBezTo>
                <a:cubicBezTo>
                  <a:pt x="51667" y="45185"/>
                  <a:pt x="51874" y="45392"/>
                  <a:pt x="51874" y="45637"/>
                </a:cubicBezTo>
                <a:cubicBezTo>
                  <a:pt x="51874" y="45901"/>
                  <a:pt x="51667" y="46089"/>
                  <a:pt x="51422" y="46089"/>
                </a:cubicBezTo>
                <a:close/>
                <a:moveTo>
                  <a:pt x="51422" y="44092"/>
                </a:moveTo>
                <a:cubicBezTo>
                  <a:pt x="51196" y="44092"/>
                  <a:pt x="51007" y="43904"/>
                  <a:pt x="51007" y="43677"/>
                </a:cubicBezTo>
                <a:cubicBezTo>
                  <a:pt x="51007" y="43451"/>
                  <a:pt x="51196" y="43282"/>
                  <a:pt x="51422" y="43282"/>
                </a:cubicBezTo>
                <a:cubicBezTo>
                  <a:pt x="51648" y="43282"/>
                  <a:pt x="51836" y="43451"/>
                  <a:pt x="51836" y="43677"/>
                </a:cubicBezTo>
                <a:cubicBezTo>
                  <a:pt x="51836" y="43904"/>
                  <a:pt x="51648" y="44092"/>
                  <a:pt x="51422" y="44092"/>
                </a:cubicBezTo>
                <a:close/>
                <a:moveTo>
                  <a:pt x="51422" y="31505"/>
                </a:moveTo>
                <a:cubicBezTo>
                  <a:pt x="51648" y="31505"/>
                  <a:pt x="51836" y="31694"/>
                  <a:pt x="51836" y="31920"/>
                </a:cubicBezTo>
                <a:cubicBezTo>
                  <a:pt x="51836" y="32146"/>
                  <a:pt x="51648" y="32334"/>
                  <a:pt x="51422" y="32334"/>
                </a:cubicBezTo>
                <a:cubicBezTo>
                  <a:pt x="51196" y="32334"/>
                  <a:pt x="51026" y="32146"/>
                  <a:pt x="51026" y="31920"/>
                </a:cubicBezTo>
                <a:cubicBezTo>
                  <a:pt x="51026" y="31694"/>
                  <a:pt x="51196" y="31505"/>
                  <a:pt x="51422" y="31505"/>
                </a:cubicBezTo>
                <a:close/>
                <a:moveTo>
                  <a:pt x="51422" y="34275"/>
                </a:moveTo>
                <a:cubicBezTo>
                  <a:pt x="51215" y="34275"/>
                  <a:pt x="51026" y="34105"/>
                  <a:pt x="51026" y="33879"/>
                </a:cubicBezTo>
                <a:cubicBezTo>
                  <a:pt x="51026" y="33672"/>
                  <a:pt x="51215" y="33484"/>
                  <a:pt x="51422" y="33484"/>
                </a:cubicBezTo>
                <a:cubicBezTo>
                  <a:pt x="51648" y="33484"/>
                  <a:pt x="51818" y="33672"/>
                  <a:pt x="51818" y="33879"/>
                </a:cubicBezTo>
                <a:cubicBezTo>
                  <a:pt x="51818" y="34105"/>
                  <a:pt x="51648" y="34275"/>
                  <a:pt x="51422" y="34275"/>
                </a:cubicBezTo>
                <a:close/>
                <a:moveTo>
                  <a:pt x="51422" y="36235"/>
                </a:moveTo>
                <a:cubicBezTo>
                  <a:pt x="51215" y="36235"/>
                  <a:pt x="51026" y="36065"/>
                  <a:pt x="51026" y="35839"/>
                </a:cubicBezTo>
                <a:cubicBezTo>
                  <a:pt x="51026" y="35632"/>
                  <a:pt x="51215" y="35443"/>
                  <a:pt x="51422" y="35443"/>
                </a:cubicBezTo>
                <a:cubicBezTo>
                  <a:pt x="51648" y="35443"/>
                  <a:pt x="51818" y="35632"/>
                  <a:pt x="51818" y="35839"/>
                </a:cubicBezTo>
                <a:cubicBezTo>
                  <a:pt x="51818" y="36065"/>
                  <a:pt x="51648" y="36235"/>
                  <a:pt x="51422" y="36235"/>
                </a:cubicBezTo>
                <a:close/>
                <a:moveTo>
                  <a:pt x="51422" y="37384"/>
                </a:moveTo>
                <a:cubicBezTo>
                  <a:pt x="51648" y="37384"/>
                  <a:pt x="51836" y="37572"/>
                  <a:pt x="51836" y="37799"/>
                </a:cubicBezTo>
                <a:cubicBezTo>
                  <a:pt x="51836" y="38025"/>
                  <a:pt x="51648" y="38213"/>
                  <a:pt x="51422" y="38213"/>
                </a:cubicBezTo>
                <a:cubicBezTo>
                  <a:pt x="51196" y="38213"/>
                  <a:pt x="51026" y="38025"/>
                  <a:pt x="51026" y="37799"/>
                </a:cubicBezTo>
                <a:cubicBezTo>
                  <a:pt x="51026" y="37572"/>
                  <a:pt x="51196" y="37384"/>
                  <a:pt x="51422" y="37384"/>
                </a:cubicBezTo>
                <a:close/>
                <a:moveTo>
                  <a:pt x="51422" y="41322"/>
                </a:moveTo>
                <a:cubicBezTo>
                  <a:pt x="51648" y="41322"/>
                  <a:pt x="51836" y="41511"/>
                  <a:pt x="51836" y="41737"/>
                </a:cubicBezTo>
                <a:cubicBezTo>
                  <a:pt x="51836" y="41963"/>
                  <a:pt x="51648" y="42151"/>
                  <a:pt x="51422" y="42151"/>
                </a:cubicBezTo>
                <a:cubicBezTo>
                  <a:pt x="51196" y="42151"/>
                  <a:pt x="51026" y="41963"/>
                  <a:pt x="51026" y="41737"/>
                </a:cubicBezTo>
                <a:cubicBezTo>
                  <a:pt x="51026" y="41511"/>
                  <a:pt x="51196" y="41322"/>
                  <a:pt x="51422" y="41322"/>
                </a:cubicBezTo>
                <a:close/>
                <a:moveTo>
                  <a:pt x="51422" y="39363"/>
                </a:moveTo>
                <a:cubicBezTo>
                  <a:pt x="51648" y="39363"/>
                  <a:pt x="51836" y="39551"/>
                  <a:pt x="51836" y="39758"/>
                </a:cubicBezTo>
                <a:cubicBezTo>
                  <a:pt x="51836" y="39984"/>
                  <a:pt x="51648" y="40173"/>
                  <a:pt x="51422" y="40173"/>
                </a:cubicBezTo>
                <a:cubicBezTo>
                  <a:pt x="51196" y="40173"/>
                  <a:pt x="51026" y="39984"/>
                  <a:pt x="51026" y="39758"/>
                </a:cubicBezTo>
                <a:cubicBezTo>
                  <a:pt x="51026" y="39551"/>
                  <a:pt x="51196" y="39363"/>
                  <a:pt x="51422" y="39363"/>
                </a:cubicBezTo>
                <a:close/>
                <a:moveTo>
                  <a:pt x="51422" y="30393"/>
                </a:moveTo>
                <a:cubicBezTo>
                  <a:pt x="51196" y="30393"/>
                  <a:pt x="51007" y="30205"/>
                  <a:pt x="51007" y="29960"/>
                </a:cubicBezTo>
                <a:cubicBezTo>
                  <a:pt x="51007" y="29734"/>
                  <a:pt x="51196" y="29546"/>
                  <a:pt x="51422" y="29546"/>
                </a:cubicBezTo>
                <a:cubicBezTo>
                  <a:pt x="51648" y="29546"/>
                  <a:pt x="51836" y="29734"/>
                  <a:pt x="51836" y="29960"/>
                </a:cubicBezTo>
                <a:cubicBezTo>
                  <a:pt x="51836" y="30205"/>
                  <a:pt x="51648" y="30393"/>
                  <a:pt x="51422" y="30393"/>
                </a:cubicBezTo>
                <a:close/>
                <a:moveTo>
                  <a:pt x="51422" y="27605"/>
                </a:moveTo>
                <a:cubicBezTo>
                  <a:pt x="51648" y="27605"/>
                  <a:pt x="51818" y="27774"/>
                  <a:pt x="51818" y="28000"/>
                </a:cubicBezTo>
                <a:cubicBezTo>
                  <a:pt x="51818" y="28227"/>
                  <a:pt x="51648" y="28396"/>
                  <a:pt x="51422" y="28396"/>
                </a:cubicBezTo>
                <a:cubicBezTo>
                  <a:pt x="51215" y="28396"/>
                  <a:pt x="51026" y="28227"/>
                  <a:pt x="51026" y="28000"/>
                </a:cubicBezTo>
                <a:cubicBezTo>
                  <a:pt x="51026" y="27793"/>
                  <a:pt x="51215" y="27605"/>
                  <a:pt x="51422" y="27605"/>
                </a:cubicBezTo>
                <a:close/>
                <a:moveTo>
                  <a:pt x="51422" y="26455"/>
                </a:moveTo>
                <a:cubicBezTo>
                  <a:pt x="51196" y="26455"/>
                  <a:pt x="51026" y="26286"/>
                  <a:pt x="51026" y="26060"/>
                </a:cubicBezTo>
                <a:cubicBezTo>
                  <a:pt x="51026" y="25833"/>
                  <a:pt x="51196" y="25645"/>
                  <a:pt x="51422" y="25645"/>
                </a:cubicBezTo>
                <a:cubicBezTo>
                  <a:pt x="51648" y="25645"/>
                  <a:pt x="51836" y="25833"/>
                  <a:pt x="51836" y="26060"/>
                </a:cubicBezTo>
                <a:cubicBezTo>
                  <a:pt x="51836" y="26286"/>
                  <a:pt x="51648" y="26455"/>
                  <a:pt x="51422" y="26455"/>
                </a:cubicBezTo>
                <a:close/>
                <a:moveTo>
                  <a:pt x="51422" y="24496"/>
                </a:moveTo>
                <a:cubicBezTo>
                  <a:pt x="51196" y="24496"/>
                  <a:pt x="51026" y="24307"/>
                  <a:pt x="51026" y="24100"/>
                </a:cubicBezTo>
                <a:cubicBezTo>
                  <a:pt x="51026" y="23874"/>
                  <a:pt x="51196" y="23685"/>
                  <a:pt x="51422" y="23685"/>
                </a:cubicBezTo>
                <a:cubicBezTo>
                  <a:pt x="51648" y="23685"/>
                  <a:pt x="51836" y="23874"/>
                  <a:pt x="51836" y="24100"/>
                </a:cubicBezTo>
                <a:cubicBezTo>
                  <a:pt x="51836" y="24307"/>
                  <a:pt x="51648" y="24496"/>
                  <a:pt x="51422" y="24496"/>
                </a:cubicBezTo>
                <a:close/>
                <a:moveTo>
                  <a:pt x="51422" y="22517"/>
                </a:moveTo>
                <a:cubicBezTo>
                  <a:pt x="51215" y="22517"/>
                  <a:pt x="51026" y="22348"/>
                  <a:pt x="51026" y="22121"/>
                </a:cubicBezTo>
                <a:cubicBezTo>
                  <a:pt x="51026" y="21914"/>
                  <a:pt x="51215" y="21726"/>
                  <a:pt x="51422" y="21726"/>
                </a:cubicBezTo>
                <a:cubicBezTo>
                  <a:pt x="51648" y="21726"/>
                  <a:pt x="51818" y="21914"/>
                  <a:pt x="51818" y="22121"/>
                </a:cubicBezTo>
                <a:cubicBezTo>
                  <a:pt x="51818" y="22348"/>
                  <a:pt x="51648" y="22517"/>
                  <a:pt x="51422" y="22517"/>
                </a:cubicBezTo>
                <a:close/>
                <a:moveTo>
                  <a:pt x="51422" y="20558"/>
                </a:moveTo>
                <a:cubicBezTo>
                  <a:pt x="51215" y="20558"/>
                  <a:pt x="51026" y="20388"/>
                  <a:pt x="51026" y="20162"/>
                </a:cubicBezTo>
                <a:cubicBezTo>
                  <a:pt x="51026" y="19955"/>
                  <a:pt x="51215" y="19766"/>
                  <a:pt x="51422" y="19766"/>
                </a:cubicBezTo>
                <a:cubicBezTo>
                  <a:pt x="51648" y="19766"/>
                  <a:pt x="51818" y="19955"/>
                  <a:pt x="51818" y="20162"/>
                </a:cubicBezTo>
                <a:cubicBezTo>
                  <a:pt x="51818" y="20388"/>
                  <a:pt x="51648" y="20558"/>
                  <a:pt x="51422" y="20558"/>
                </a:cubicBezTo>
                <a:close/>
                <a:moveTo>
                  <a:pt x="51422" y="18598"/>
                </a:moveTo>
                <a:cubicBezTo>
                  <a:pt x="51215" y="18598"/>
                  <a:pt x="51026" y="18428"/>
                  <a:pt x="51026" y="18202"/>
                </a:cubicBezTo>
                <a:cubicBezTo>
                  <a:pt x="51026" y="17995"/>
                  <a:pt x="51215" y="17825"/>
                  <a:pt x="51422" y="17825"/>
                </a:cubicBezTo>
                <a:cubicBezTo>
                  <a:pt x="51648" y="17825"/>
                  <a:pt x="51818" y="17995"/>
                  <a:pt x="51818" y="18202"/>
                </a:cubicBezTo>
                <a:cubicBezTo>
                  <a:pt x="51818" y="18428"/>
                  <a:pt x="51648" y="18598"/>
                  <a:pt x="51422" y="18598"/>
                </a:cubicBezTo>
                <a:close/>
                <a:moveTo>
                  <a:pt x="51422" y="16638"/>
                </a:moveTo>
                <a:cubicBezTo>
                  <a:pt x="51215" y="16638"/>
                  <a:pt x="51026" y="16469"/>
                  <a:pt x="51026" y="16243"/>
                </a:cubicBezTo>
                <a:cubicBezTo>
                  <a:pt x="51026" y="16035"/>
                  <a:pt x="51215" y="15847"/>
                  <a:pt x="51422" y="15847"/>
                </a:cubicBezTo>
                <a:cubicBezTo>
                  <a:pt x="51648" y="15847"/>
                  <a:pt x="51818" y="16035"/>
                  <a:pt x="51818" y="16243"/>
                </a:cubicBezTo>
                <a:cubicBezTo>
                  <a:pt x="51818" y="16469"/>
                  <a:pt x="51648" y="16638"/>
                  <a:pt x="51422" y="16638"/>
                </a:cubicBezTo>
                <a:close/>
                <a:moveTo>
                  <a:pt x="51422" y="14660"/>
                </a:moveTo>
                <a:cubicBezTo>
                  <a:pt x="51215" y="14660"/>
                  <a:pt x="51045" y="14490"/>
                  <a:pt x="51045" y="14283"/>
                </a:cubicBezTo>
                <a:cubicBezTo>
                  <a:pt x="51045" y="14076"/>
                  <a:pt x="51215" y="13906"/>
                  <a:pt x="51422" y="13906"/>
                </a:cubicBezTo>
                <a:cubicBezTo>
                  <a:pt x="51629" y="13906"/>
                  <a:pt x="51799" y="14076"/>
                  <a:pt x="51799" y="14283"/>
                </a:cubicBezTo>
                <a:cubicBezTo>
                  <a:pt x="51799" y="14490"/>
                  <a:pt x="51629" y="14660"/>
                  <a:pt x="51422" y="14660"/>
                </a:cubicBezTo>
                <a:close/>
                <a:moveTo>
                  <a:pt x="51422" y="12681"/>
                </a:moveTo>
                <a:cubicBezTo>
                  <a:pt x="51215" y="12681"/>
                  <a:pt x="51045" y="12531"/>
                  <a:pt x="51045" y="12323"/>
                </a:cubicBezTo>
                <a:cubicBezTo>
                  <a:pt x="51045" y="12116"/>
                  <a:pt x="51215" y="11965"/>
                  <a:pt x="51422" y="11965"/>
                </a:cubicBezTo>
                <a:cubicBezTo>
                  <a:pt x="51629" y="11965"/>
                  <a:pt x="51799" y="12116"/>
                  <a:pt x="51799" y="12323"/>
                </a:cubicBezTo>
                <a:cubicBezTo>
                  <a:pt x="51799" y="12531"/>
                  <a:pt x="51629" y="12681"/>
                  <a:pt x="51422" y="12681"/>
                </a:cubicBezTo>
                <a:close/>
                <a:moveTo>
                  <a:pt x="51422" y="10741"/>
                </a:moveTo>
                <a:cubicBezTo>
                  <a:pt x="51215" y="10741"/>
                  <a:pt x="51045" y="10571"/>
                  <a:pt x="51045" y="10364"/>
                </a:cubicBezTo>
                <a:cubicBezTo>
                  <a:pt x="51045" y="10156"/>
                  <a:pt x="51215" y="9987"/>
                  <a:pt x="51422" y="9987"/>
                </a:cubicBezTo>
                <a:cubicBezTo>
                  <a:pt x="51629" y="9987"/>
                  <a:pt x="51799" y="10156"/>
                  <a:pt x="51799" y="10364"/>
                </a:cubicBezTo>
                <a:cubicBezTo>
                  <a:pt x="51799" y="10571"/>
                  <a:pt x="51629" y="10741"/>
                  <a:pt x="51422" y="10741"/>
                </a:cubicBezTo>
                <a:close/>
                <a:moveTo>
                  <a:pt x="51422" y="8781"/>
                </a:moveTo>
                <a:cubicBezTo>
                  <a:pt x="51215" y="8781"/>
                  <a:pt x="51045" y="8611"/>
                  <a:pt x="51045" y="8404"/>
                </a:cubicBezTo>
                <a:cubicBezTo>
                  <a:pt x="51045" y="8197"/>
                  <a:pt x="51215" y="8046"/>
                  <a:pt x="51422" y="8046"/>
                </a:cubicBezTo>
                <a:cubicBezTo>
                  <a:pt x="51629" y="8046"/>
                  <a:pt x="51799" y="8197"/>
                  <a:pt x="51799" y="8404"/>
                </a:cubicBezTo>
                <a:cubicBezTo>
                  <a:pt x="51799" y="8611"/>
                  <a:pt x="51629" y="8781"/>
                  <a:pt x="51422" y="8781"/>
                </a:cubicBezTo>
                <a:close/>
                <a:moveTo>
                  <a:pt x="51422" y="6802"/>
                </a:moveTo>
                <a:cubicBezTo>
                  <a:pt x="51233" y="6802"/>
                  <a:pt x="51064" y="6652"/>
                  <a:pt x="51064" y="6444"/>
                </a:cubicBezTo>
                <a:cubicBezTo>
                  <a:pt x="51064" y="6237"/>
                  <a:pt x="51233" y="6086"/>
                  <a:pt x="51422" y="6086"/>
                </a:cubicBezTo>
                <a:cubicBezTo>
                  <a:pt x="51629" y="6086"/>
                  <a:pt x="51780" y="6237"/>
                  <a:pt x="51780" y="6444"/>
                </a:cubicBezTo>
                <a:cubicBezTo>
                  <a:pt x="51780" y="6652"/>
                  <a:pt x="51629" y="6802"/>
                  <a:pt x="51422" y="6802"/>
                </a:cubicBezTo>
                <a:close/>
                <a:moveTo>
                  <a:pt x="51422" y="4843"/>
                </a:moveTo>
                <a:cubicBezTo>
                  <a:pt x="51233" y="4843"/>
                  <a:pt x="51064" y="4673"/>
                  <a:pt x="51064" y="4485"/>
                </a:cubicBezTo>
                <a:cubicBezTo>
                  <a:pt x="51064" y="4277"/>
                  <a:pt x="51233" y="4127"/>
                  <a:pt x="51422" y="4127"/>
                </a:cubicBezTo>
                <a:cubicBezTo>
                  <a:pt x="51629" y="4127"/>
                  <a:pt x="51780" y="4277"/>
                  <a:pt x="51780" y="4485"/>
                </a:cubicBezTo>
                <a:cubicBezTo>
                  <a:pt x="51780" y="4673"/>
                  <a:pt x="51629" y="4843"/>
                  <a:pt x="51422" y="4843"/>
                </a:cubicBezTo>
                <a:close/>
                <a:moveTo>
                  <a:pt x="51422" y="2883"/>
                </a:moveTo>
                <a:cubicBezTo>
                  <a:pt x="51233" y="2883"/>
                  <a:pt x="51064" y="2732"/>
                  <a:pt x="51064" y="2525"/>
                </a:cubicBezTo>
                <a:cubicBezTo>
                  <a:pt x="51064" y="2318"/>
                  <a:pt x="51233" y="2167"/>
                  <a:pt x="51422" y="2167"/>
                </a:cubicBezTo>
                <a:cubicBezTo>
                  <a:pt x="51629" y="2167"/>
                  <a:pt x="51780" y="2318"/>
                  <a:pt x="51780" y="2525"/>
                </a:cubicBezTo>
                <a:cubicBezTo>
                  <a:pt x="51780" y="2732"/>
                  <a:pt x="51629" y="2883"/>
                  <a:pt x="51422" y="2883"/>
                </a:cubicBezTo>
                <a:close/>
                <a:moveTo>
                  <a:pt x="51422" y="923"/>
                </a:moveTo>
                <a:cubicBezTo>
                  <a:pt x="51233" y="923"/>
                  <a:pt x="51064" y="754"/>
                  <a:pt x="51064" y="565"/>
                </a:cubicBezTo>
                <a:cubicBezTo>
                  <a:pt x="51064" y="358"/>
                  <a:pt x="51233" y="207"/>
                  <a:pt x="51422" y="207"/>
                </a:cubicBezTo>
                <a:cubicBezTo>
                  <a:pt x="51629" y="207"/>
                  <a:pt x="51780" y="358"/>
                  <a:pt x="51780" y="565"/>
                </a:cubicBezTo>
                <a:cubicBezTo>
                  <a:pt x="51780" y="754"/>
                  <a:pt x="51629" y="923"/>
                  <a:pt x="51422" y="923"/>
                </a:cubicBezTo>
                <a:close/>
                <a:moveTo>
                  <a:pt x="51422" y="55888"/>
                </a:moveTo>
                <a:cubicBezTo>
                  <a:pt x="51177" y="55888"/>
                  <a:pt x="50970" y="55699"/>
                  <a:pt x="50970" y="55435"/>
                </a:cubicBezTo>
                <a:cubicBezTo>
                  <a:pt x="50970" y="55190"/>
                  <a:pt x="51177" y="54983"/>
                  <a:pt x="51422" y="54983"/>
                </a:cubicBezTo>
                <a:cubicBezTo>
                  <a:pt x="51667" y="54983"/>
                  <a:pt x="51874" y="55190"/>
                  <a:pt x="51874" y="55435"/>
                </a:cubicBezTo>
                <a:cubicBezTo>
                  <a:pt x="51874" y="55699"/>
                  <a:pt x="51667" y="55888"/>
                  <a:pt x="51422" y="55888"/>
                </a:cubicBezTo>
                <a:close/>
                <a:moveTo>
                  <a:pt x="51422" y="53928"/>
                </a:moveTo>
                <a:cubicBezTo>
                  <a:pt x="51177" y="53928"/>
                  <a:pt x="50970" y="53721"/>
                  <a:pt x="50970" y="53476"/>
                </a:cubicBezTo>
                <a:cubicBezTo>
                  <a:pt x="50970" y="53231"/>
                  <a:pt x="51177" y="53023"/>
                  <a:pt x="51422" y="53023"/>
                </a:cubicBezTo>
                <a:cubicBezTo>
                  <a:pt x="51667" y="53023"/>
                  <a:pt x="51874" y="53231"/>
                  <a:pt x="51874" y="53476"/>
                </a:cubicBezTo>
                <a:cubicBezTo>
                  <a:pt x="51874" y="53721"/>
                  <a:pt x="51667" y="53928"/>
                  <a:pt x="51422" y="53928"/>
                </a:cubicBezTo>
                <a:close/>
                <a:moveTo>
                  <a:pt x="51422" y="50027"/>
                </a:moveTo>
                <a:cubicBezTo>
                  <a:pt x="51177" y="50027"/>
                  <a:pt x="50970" y="49820"/>
                  <a:pt x="50970" y="49556"/>
                </a:cubicBezTo>
                <a:cubicBezTo>
                  <a:pt x="50970" y="49311"/>
                  <a:pt x="51177" y="49104"/>
                  <a:pt x="51422" y="49104"/>
                </a:cubicBezTo>
                <a:cubicBezTo>
                  <a:pt x="51667" y="49104"/>
                  <a:pt x="51874" y="49311"/>
                  <a:pt x="51874" y="49556"/>
                </a:cubicBezTo>
                <a:cubicBezTo>
                  <a:pt x="51874" y="49820"/>
                  <a:pt x="51667" y="50027"/>
                  <a:pt x="51422" y="50027"/>
                </a:cubicBezTo>
                <a:close/>
                <a:moveTo>
                  <a:pt x="51422" y="51987"/>
                </a:moveTo>
                <a:cubicBezTo>
                  <a:pt x="51177" y="51987"/>
                  <a:pt x="50970" y="51780"/>
                  <a:pt x="50970" y="51516"/>
                </a:cubicBezTo>
                <a:cubicBezTo>
                  <a:pt x="50970" y="51271"/>
                  <a:pt x="51177" y="51064"/>
                  <a:pt x="51422" y="51064"/>
                </a:cubicBezTo>
                <a:cubicBezTo>
                  <a:pt x="51667" y="51064"/>
                  <a:pt x="51874" y="51271"/>
                  <a:pt x="51874" y="51516"/>
                </a:cubicBezTo>
                <a:cubicBezTo>
                  <a:pt x="51874" y="51780"/>
                  <a:pt x="51667" y="51987"/>
                  <a:pt x="51422" y="51987"/>
                </a:cubicBezTo>
                <a:close/>
                <a:moveTo>
                  <a:pt x="51422" y="56924"/>
                </a:moveTo>
                <a:cubicBezTo>
                  <a:pt x="51686" y="56924"/>
                  <a:pt x="51893" y="57131"/>
                  <a:pt x="51893" y="57395"/>
                </a:cubicBezTo>
                <a:cubicBezTo>
                  <a:pt x="51893" y="57527"/>
                  <a:pt x="51855" y="57621"/>
                  <a:pt x="51780" y="57715"/>
                </a:cubicBezTo>
                <a:cubicBezTo>
                  <a:pt x="51629" y="57753"/>
                  <a:pt x="51497" y="57809"/>
                  <a:pt x="51346" y="57847"/>
                </a:cubicBezTo>
                <a:cubicBezTo>
                  <a:pt x="51120" y="57809"/>
                  <a:pt x="50951" y="57640"/>
                  <a:pt x="50951" y="57395"/>
                </a:cubicBezTo>
                <a:cubicBezTo>
                  <a:pt x="50951" y="57131"/>
                  <a:pt x="51158" y="56924"/>
                  <a:pt x="51422" y="56924"/>
                </a:cubicBezTo>
                <a:close/>
                <a:moveTo>
                  <a:pt x="49462" y="57885"/>
                </a:moveTo>
                <a:cubicBezTo>
                  <a:pt x="49198" y="57885"/>
                  <a:pt x="48991" y="57659"/>
                  <a:pt x="48991" y="57395"/>
                </a:cubicBezTo>
                <a:cubicBezTo>
                  <a:pt x="48991" y="57131"/>
                  <a:pt x="49198" y="56924"/>
                  <a:pt x="49462" y="56924"/>
                </a:cubicBezTo>
                <a:cubicBezTo>
                  <a:pt x="49726" y="56924"/>
                  <a:pt x="49933" y="57131"/>
                  <a:pt x="49933" y="57395"/>
                </a:cubicBezTo>
                <a:cubicBezTo>
                  <a:pt x="49933" y="57659"/>
                  <a:pt x="49726" y="57885"/>
                  <a:pt x="49462" y="57885"/>
                </a:cubicBezTo>
                <a:close/>
                <a:moveTo>
                  <a:pt x="49462" y="49104"/>
                </a:moveTo>
                <a:cubicBezTo>
                  <a:pt x="49707" y="49104"/>
                  <a:pt x="49914" y="49311"/>
                  <a:pt x="49914" y="49575"/>
                </a:cubicBezTo>
                <a:cubicBezTo>
                  <a:pt x="49914" y="49820"/>
                  <a:pt x="49707" y="50027"/>
                  <a:pt x="49462" y="50027"/>
                </a:cubicBezTo>
                <a:cubicBezTo>
                  <a:pt x="49217" y="50027"/>
                  <a:pt x="49010" y="49820"/>
                  <a:pt x="49010" y="49575"/>
                </a:cubicBezTo>
                <a:cubicBezTo>
                  <a:pt x="49010" y="49311"/>
                  <a:pt x="49217" y="49104"/>
                  <a:pt x="49462" y="49104"/>
                </a:cubicBezTo>
                <a:close/>
                <a:moveTo>
                  <a:pt x="49462" y="51064"/>
                </a:moveTo>
                <a:cubicBezTo>
                  <a:pt x="49707" y="51064"/>
                  <a:pt x="49914" y="51271"/>
                  <a:pt x="49914" y="51516"/>
                </a:cubicBezTo>
                <a:cubicBezTo>
                  <a:pt x="49914" y="51780"/>
                  <a:pt x="49707" y="51987"/>
                  <a:pt x="49462" y="51987"/>
                </a:cubicBezTo>
                <a:cubicBezTo>
                  <a:pt x="49217" y="51987"/>
                  <a:pt x="49010" y="51780"/>
                  <a:pt x="49010" y="51516"/>
                </a:cubicBezTo>
                <a:cubicBezTo>
                  <a:pt x="49010" y="51271"/>
                  <a:pt x="49217" y="51064"/>
                  <a:pt x="49462" y="51064"/>
                </a:cubicBezTo>
                <a:close/>
                <a:moveTo>
                  <a:pt x="49462" y="55002"/>
                </a:moveTo>
                <a:cubicBezTo>
                  <a:pt x="49707" y="55002"/>
                  <a:pt x="49914" y="55190"/>
                  <a:pt x="49914" y="55454"/>
                </a:cubicBezTo>
                <a:cubicBezTo>
                  <a:pt x="49914" y="55699"/>
                  <a:pt x="49707" y="55906"/>
                  <a:pt x="49462" y="55906"/>
                </a:cubicBezTo>
                <a:cubicBezTo>
                  <a:pt x="49217" y="55906"/>
                  <a:pt x="49010" y="55699"/>
                  <a:pt x="49010" y="55454"/>
                </a:cubicBezTo>
                <a:cubicBezTo>
                  <a:pt x="49010" y="55190"/>
                  <a:pt x="49217" y="55002"/>
                  <a:pt x="49462" y="55002"/>
                </a:cubicBezTo>
                <a:close/>
                <a:moveTo>
                  <a:pt x="49462" y="53023"/>
                </a:moveTo>
                <a:cubicBezTo>
                  <a:pt x="49707" y="53023"/>
                  <a:pt x="49914" y="53231"/>
                  <a:pt x="49914" y="53476"/>
                </a:cubicBezTo>
                <a:cubicBezTo>
                  <a:pt x="49914" y="53739"/>
                  <a:pt x="49707" y="53947"/>
                  <a:pt x="49462" y="53947"/>
                </a:cubicBezTo>
                <a:cubicBezTo>
                  <a:pt x="49217" y="53947"/>
                  <a:pt x="49010" y="53739"/>
                  <a:pt x="49010" y="53476"/>
                </a:cubicBezTo>
                <a:cubicBezTo>
                  <a:pt x="49010" y="53231"/>
                  <a:pt x="49217" y="53023"/>
                  <a:pt x="49462" y="53023"/>
                </a:cubicBezTo>
                <a:close/>
                <a:moveTo>
                  <a:pt x="49462" y="48068"/>
                </a:moveTo>
                <a:cubicBezTo>
                  <a:pt x="49198" y="48068"/>
                  <a:pt x="48991" y="47861"/>
                  <a:pt x="48991" y="47597"/>
                </a:cubicBezTo>
                <a:cubicBezTo>
                  <a:pt x="48991" y="47333"/>
                  <a:pt x="49198" y="47126"/>
                  <a:pt x="49462" y="47126"/>
                </a:cubicBezTo>
                <a:cubicBezTo>
                  <a:pt x="49726" y="47126"/>
                  <a:pt x="49933" y="47333"/>
                  <a:pt x="49933" y="47597"/>
                </a:cubicBezTo>
                <a:cubicBezTo>
                  <a:pt x="49933" y="47861"/>
                  <a:pt x="49726" y="48068"/>
                  <a:pt x="49462" y="48068"/>
                </a:cubicBezTo>
                <a:close/>
                <a:moveTo>
                  <a:pt x="49462" y="46108"/>
                </a:moveTo>
                <a:cubicBezTo>
                  <a:pt x="49198" y="46108"/>
                  <a:pt x="48991" y="45901"/>
                  <a:pt x="48991" y="45637"/>
                </a:cubicBezTo>
                <a:cubicBezTo>
                  <a:pt x="48991" y="45373"/>
                  <a:pt x="49198" y="45166"/>
                  <a:pt x="49462" y="45166"/>
                </a:cubicBezTo>
                <a:cubicBezTo>
                  <a:pt x="49726" y="45166"/>
                  <a:pt x="49933" y="45373"/>
                  <a:pt x="49933" y="45637"/>
                </a:cubicBezTo>
                <a:cubicBezTo>
                  <a:pt x="49933" y="45901"/>
                  <a:pt x="49726" y="46108"/>
                  <a:pt x="49462" y="46108"/>
                </a:cubicBezTo>
                <a:close/>
                <a:moveTo>
                  <a:pt x="49462" y="44092"/>
                </a:moveTo>
                <a:cubicBezTo>
                  <a:pt x="49236" y="44092"/>
                  <a:pt x="49048" y="43904"/>
                  <a:pt x="49048" y="43677"/>
                </a:cubicBezTo>
                <a:cubicBezTo>
                  <a:pt x="49048" y="43451"/>
                  <a:pt x="49236" y="43263"/>
                  <a:pt x="49462" y="43263"/>
                </a:cubicBezTo>
                <a:cubicBezTo>
                  <a:pt x="49688" y="43263"/>
                  <a:pt x="49877" y="43451"/>
                  <a:pt x="49877" y="43677"/>
                </a:cubicBezTo>
                <a:cubicBezTo>
                  <a:pt x="49877" y="43904"/>
                  <a:pt x="49688" y="44092"/>
                  <a:pt x="49462" y="44092"/>
                </a:cubicBezTo>
                <a:close/>
                <a:moveTo>
                  <a:pt x="49462" y="42132"/>
                </a:moveTo>
                <a:cubicBezTo>
                  <a:pt x="49236" y="42132"/>
                  <a:pt x="49048" y="41944"/>
                  <a:pt x="49048" y="41718"/>
                </a:cubicBezTo>
                <a:cubicBezTo>
                  <a:pt x="49048" y="41492"/>
                  <a:pt x="49236" y="41322"/>
                  <a:pt x="49462" y="41322"/>
                </a:cubicBezTo>
                <a:cubicBezTo>
                  <a:pt x="49688" y="41322"/>
                  <a:pt x="49877" y="41492"/>
                  <a:pt x="49877" y="41718"/>
                </a:cubicBezTo>
                <a:cubicBezTo>
                  <a:pt x="49877" y="41944"/>
                  <a:pt x="49688" y="42132"/>
                  <a:pt x="49462" y="42132"/>
                </a:cubicBezTo>
                <a:close/>
                <a:moveTo>
                  <a:pt x="49462" y="40173"/>
                </a:moveTo>
                <a:cubicBezTo>
                  <a:pt x="49236" y="40173"/>
                  <a:pt x="49048" y="39984"/>
                  <a:pt x="49048" y="39758"/>
                </a:cubicBezTo>
                <a:cubicBezTo>
                  <a:pt x="49048" y="39532"/>
                  <a:pt x="49236" y="39363"/>
                  <a:pt x="49462" y="39363"/>
                </a:cubicBezTo>
                <a:cubicBezTo>
                  <a:pt x="49688" y="39363"/>
                  <a:pt x="49877" y="39532"/>
                  <a:pt x="49877" y="39758"/>
                </a:cubicBezTo>
                <a:cubicBezTo>
                  <a:pt x="49877" y="39984"/>
                  <a:pt x="49688" y="40173"/>
                  <a:pt x="49462" y="40173"/>
                </a:cubicBezTo>
                <a:close/>
                <a:moveTo>
                  <a:pt x="49462" y="31524"/>
                </a:moveTo>
                <a:cubicBezTo>
                  <a:pt x="49688" y="31524"/>
                  <a:pt x="49858" y="31694"/>
                  <a:pt x="49858" y="31920"/>
                </a:cubicBezTo>
                <a:cubicBezTo>
                  <a:pt x="49858" y="32127"/>
                  <a:pt x="49688" y="32315"/>
                  <a:pt x="49462" y="32315"/>
                </a:cubicBezTo>
                <a:cubicBezTo>
                  <a:pt x="49236" y="32315"/>
                  <a:pt x="49066" y="32127"/>
                  <a:pt x="49066" y="31920"/>
                </a:cubicBezTo>
                <a:cubicBezTo>
                  <a:pt x="49066" y="31694"/>
                  <a:pt x="49236" y="31524"/>
                  <a:pt x="49462" y="31524"/>
                </a:cubicBezTo>
                <a:close/>
                <a:moveTo>
                  <a:pt x="49462" y="33484"/>
                </a:moveTo>
                <a:cubicBezTo>
                  <a:pt x="49688" y="33484"/>
                  <a:pt x="49858" y="33672"/>
                  <a:pt x="49858" y="33879"/>
                </a:cubicBezTo>
                <a:cubicBezTo>
                  <a:pt x="49858" y="34105"/>
                  <a:pt x="49688" y="34275"/>
                  <a:pt x="49462" y="34275"/>
                </a:cubicBezTo>
                <a:cubicBezTo>
                  <a:pt x="49236" y="34275"/>
                  <a:pt x="49066" y="34105"/>
                  <a:pt x="49066" y="33879"/>
                </a:cubicBezTo>
                <a:cubicBezTo>
                  <a:pt x="49066" y="33653"/>
                  <a:pt x="49236" y="33484"/>
                  <a:pt x="49462" y="33484"/>
                </a:cubicBezTo>
                <a:close/>
                <a:moveTo>
                  <a:pt x="49462" y="37403"/>
                </a:moveTo>
                <a:cubicBezTo>
                  <a:pt x="49688" y="37403"/>
                  <a:pt x="49858" y="37572"/>
                  <a:pt x="49858" y="37799"/>
                </a:cubicBezTo>
                <a:cubicBezTo>
                  <a:pt x="49858" y="38025"/>
                  <a:pt x="49688" y="38194"/>
                  <a:pt x="49462" y="38194"/>
                </a:cubicBezTo>
                <a:cubicBezTo>
                  <a:pt x="49236" y="38194"/>
                  <a:pt x="49066" y="38025"/>
                  <a:pt x="49066" y="37799"/>
                </a:cubicBezTo>
                <a:cubicBezTo>
                  <a:pt x="49066" y="37572"/>
                  <a:pt x="49236" y="37403"/>
                  <a:pt x="49462" y="37403"/>
                </a:cubicBezTo>
                <a:close/>
                <a:moveTo>
                  <a:pt x="49462" y="35443"/>
                </a:moveTo>
                <a:cubicBezTo>
                  <a:pt x="49688" y="35443"/>
                  <a:pt x="49858" y="35632"/>
                  <a:pt x="49858" y="35839"/>
                </a:cubicBezTo>
                <a:cubicBezTo>
                  <a:pt x="49858" y="36065"/>
                  <a:pt x="49688" y="36235"/>
                  <a:pt x="49462" y="36235"/>
                </a:cubicBezTo>
                <a:cubicBezTo>
                  <a:pt x="49236" y="36235"/>
                  <a:pt x="49066" y="36065"/>
                  <a:pt x="49066" y="35839"/>
                </a:cubicBezTo>
                <a:cubicBezTo>
                  <a:pt x="49066" y="35632"/>
                  <a:pt x="49236" y="35443"/>
                  <a:pt x="49462" y="35443"/>
                </a:cubicBezTo>
                <a:close/>
                <a:moveTo>
                  <a:pt x="49462" y="30375"/>
                </a:moveTo>
                <a:cubicBezTo>
                  <a:pt x="49236" y="30375"/>
                  <a:pt x="49048" y="30186"/>
                  <a:pt x="49048" y="29960"/>
                </a:cubicBezTo>
                <a:cubicBezTo>
                  <a:pt x="49048" y="29734"/>
                  <a:pt x="49236" y="29546"/>
                  <a:pt x="49462" y="29546"/>
                </a:cubicBezTo>
                <a:cubicBezTo>
                  <a:pt x="49688" y="29546"/>
                  <a:pt x="49877" y="29734"/>
                  <a:pt x="49877" y="29960"/>
                </a:cubicBezTo>
                <a:cubicBezTo>
                  <a:pt x="49877" y="30186"/>
                  <a:pt x="49688" y="30375"/>
                  <a:pt x="49462" y="30375"/>
                </a:cubicBezTo>
                <a:close/>
                <a:moveTo>
                  <a:pt x="49462" y="28396"/>
                </a:moveTo>
                <a:cubicBezTo>
                  <a:pt x="49236" y="28396"/>
                  <a:pt x="49048" y="28227"/>
                  <a:pt x="49048" y="28000"/>
                </a:cubicBezTo>
                <a:cubicBezTo>
                  <a:pt x="49048" y="27774"/>
                  <a:pt x="49236" y="27586"/>
                  <a:pt x="49462" y="27586"/>
                </a:cubicBezTo>
                <a:cubicBezTo>
                  <a:pt x="49688" y="27586"/>
                  <a:pt x="49877" y="27774"/>
                  <a:pt x="49877" y="28000"/>
                </a:cubicBezTo>
                <a:cubicBezTo>
                  <a:pt x="49877" y="28227"/>
                  <a:pt x="49688" y="28396"/>
                  <a:pt x="49462" y="28396"/>
                </a:cubicBezTo>
                <a:close/>
                <a:moveTo>
                  <a:pt x="49462" y="26455"/>
                </a:moveTo>
                <a:cubicBezTo>
                  <a:pt x="49236" y="26455"/>
                  <a:pt x="49066" y="26267"/>
                  <a:pt x="49066" y="26041"/>
                </a:cubicBezTo>
                <a:cubicBezTo>
                  <a:pt x="49066" y="25815"/>
                  <a:pt x="49236" y="25645"/>
                  <a:pt x="49462" y="25645"/>
                </a:cubicBezTo>
                <a:cubicBezTo>
                  <a:pt x="49688" y="25645"/>
                  <a:pt x="49858" y="25815"/>
                  <a:pt x="49858" y="26041"/>
                </a:cubicBezTo>
                <a:cubicBezTo>
                  <a:pt x="49858" y="26267"/>
                  <a:pt x="49688" y="26455"/>
                  <a:pt x="49462" y="26455"/>
                </a:cubicBezTo>
                <a:close/>
                <a:moveTo>
                  <a:pt x="49462" y="24477"/>
                </a:moveTo>
                <a:cubicBezTo>
                  <a:pt x="49236" y="24477"/>
                  <a:pt x="49066" y="24307"/>
                  <a:pt x="49066" y="24081"/>
                </a:cubicBezTo>
                <a:cubicBezTo>
                  <a:pt x="49066" y="23855"/>
                  <a:pt x="49236" y="23685"/>
                  <a:pt x="49462" y="23685"/>
                </a:cubicBezTo>
                <a:cubicBezTo>
                  <a:pt x="49688" y="23685"/>
                  <a:pt x="49858" y="23855"/>
                  <a:pt x="49858" y="24081"/>
                </a:cubicBezTo>
                <a:cubicBezTo>
                  <a:pt x="49858" y="24307"/>
                  <a:pt x="49688" y="24477"/>
                  <a:pt x="49462" y="24477"/>
                </a:cubicBezTo>
                <a:close/>
                <a:moveTo>
                  <a:pt x="49462" y="22517"/>
                </a:moveTo>
                <a:cubicBezTo>
                  <a:pt x="49255" y="22517"/>
                  <a:pt x="49066" y="22329"/>
                  <a:pt x="49066" y="22121"/>
                </a:cubicBezTo>
                <a:cubicBezTo>
                  <a:pt x="49066" y="21895"/>
                  <a:pt x="49255" y="21726"/>
                  <a:pt x="49462" y="21726"/>
                </a:cubicBezTo>
                <a:cubicBezTo>
                  <a:pt x="49688" y="21726"/>
                  <a:pt x="49858" y="21895"/>
                  <a:pt x="49858" y="22121"/>
                </a:cubicBezTo>
                <a:cubicBezTo>
                  <a:pt x="49858" y="22329"/>
                  <a:pt x="49688" y="22517"/>
                  <a:pt x="49462" y="22517"/>
                </a:cubicBezTo>
                <a:close/>
                <a:moveTo>
                  <a:pt x="49462" y="20558"/>
                </a:moveTo>
                <a:cubicBezTo>
                  <a:pt x="49255" y="20558"/>
                  <a:pt x="49066" y="20388"/>
                  <a:pt x="49066" y="20162"/>
                </a:cubicBezTo>
                <a:cubicBezTo>
                  <a:pt x="49066" y="19936"/>
                  <a:pt x="49255" y="19766"/>
                  <a:pt x="49462" y="19766"/>
                </a:cubicBezTo>
                <a:cubicBezTo>
                  <a:pt x="49688" y="19766"/>
                  <a:pt x="49858" y="19936"/>
                  <a:pt x="49858" y="20162"/>
                </a:cubicBezTo>
                <a:cubicBezTo>
                  <a:pt x="49858" y="20388"/>
                  <a:pt x="49688" y="20558"/>
                  <a:pt x="49462" y="20558"/>
                </a:cubicBezTo>
                <a:close/>
                <a:moveTo>
                  <a:pt x="49462" y="18579"/>
                </a:moveTo>
                <a:cubicBezTo>
                  <a:pt x="49255" y="18579"/>
                  <a:pt x="49066" y="18409"/>
                  <a:pt x="49066" y="18202"/>
                </a:cubicBezTo>
                <a:cubicBezTo>
                  <a:pt x="49066" y="17995"/>
                  <a:pt x="49255" y="17807"/>
                  <a:pt x="49462" y="17807"/>
                </a:cubicBezTo>
                <a:cubicBezTo>
                  <a:pt x="49688" y="17807"/>
                  <a:pt x="49858" y="17995"/>
                  <a:pt x="49858" y="18202"/>
                </a:cubicBezTo>
                <a:cubicBezTo>
                  <a:pt x="49858" y="18409"/>
                  <a:pt x="49688" y="18579"/>
                  <a:pt x="49462" y="18579"/>
                </a:cubicBezTo>
                <a:close/>
                <a:moveTo>
                  <a:pt x="49462" y="16638"/>
                </a:moveTo>
                <a:cubicBezTo>
                  <a:pt x="49255" y="16638"/>
                  <a:pt x="49066" y="16450"/>
                  <a:pt x="49066" y="16243"/>
                </a:cubicBezTo>
                <a:cubicBezTo>
                  <a:pt x="49066" y="16016"/>
                  <a:pt x="49255" y="15847"/>
                  <a:pt x="49462" y="15847"/>
                </a:cubicBezTo>
                <a:cubicBezTo>
                  <a:pt x="49688" y="15847"/>
                  <a:pt x="49858" y="16016"/>
                  <a:pt x="49858" y="16243"/>
                </a:cubicBezTo>
                <a:cubicBezTo>
                  <a:pt x="49858" y="16450"/>
                  <a:pt x="49688" y="16638"/>
                  <a:pt x="49462" y="16638"/>
                </a:cubicBezTo>
                <a:close/>
                <a:moveTo>
                  <a:pt x="49462" y="13906"/>
                </a:moveTo>
                <a:cubicBezTo>
                  <a:pt x="49669" y="13906"/>
                  <a:pt x="49839" y="14076"/>
                  <a:pt x="49839" y="14283"/>
                </a:cubicBezTo>
                <a:cubicBezTo>
                  <a:pt x="49839" y="14490"/>
                  <a:pt x="49669" y="14641"/>
                  <a:pt x="49462" y="14641"/>
                </a:cubicBezTo>
                <a:cubicBezTo>
                  <a:pt x="49255" y="14641"/>
                  <a:pt x="49085" y="14490"/>
                  <a:pt x="49085" y="14283"/>
                </a:cubicBezTo>
                <a:cubicBezTo>
                  <a:pt x="49085" y="14076"/>
                  <a:pt x="49255" y="13906"/>
                  <a:pt x="49462" y="13906"/>
                </a:cubicBezTo>
                <a:close/>
                <a:moveTo>
                  <a:pt x="49462" y="11946"/>
                </a:moveTo>
                <a:cubicBezTo>
                  <a:pt x="49669" y="11946"/>
                  <a:pt x="49839" y="12116"/>
                  <a:pt x="49839" y="12323"/>
                </a:cubicBezTo>
                <a:cubicBezTo>
                  <a:pt x="49839" y="12512"/>
                  <a:pt x="49669" y="12681"/>
                  <a:pt x="49462" y="12681"/>
                </a:cubicBezTo>
                <a:cubicBezTo>
                  <a:pt x="49255" y="12681"/>
                  <a:pt x="49085" y="12512"/>
                  <a:pt x="49085" y="12323"/>
                </a:cubicBezTo>
                <a:cubicBezTo>
                  <a:pt x="49085" y="12116"/>
                  <a:pt x="49255" y="11946"/>
                  <a:pt x="49462" y="11946"/>
                </a:cubicBezTo>
                <a:close/>
                <a:moveTo>
                  <a:pt x="49462" y="10722"/>
                </a:moveTo>
                <a:cubicBezTo>
                  <a:pt x="49255" y="10722"/>
                  <a:pt x="49085" y="10552"/>
                  <a:pt x="49085" y="10364"/>
                </a:cubicBezTo>
                <a:cubicBezTo>
                  <a:pt x="49085" y="10156"/>
                  <a:pt x="49255" y="9987"/>
                  <a:pt x="49462" y="9987"/>
                </a:cubicBezTo>
                <a:cubicBezTo>
                  <a:pt x="49669" y="9987"/>
                  <a:pt x="49839" y="10156"/>
                  <a:pt x="49839" y="10364"/>
                </a:cubicBezTo>
                <a:cubicBezTo>
                  <a:pt x="49839" y="10552"/>
                  <a:pt x="49669" y="10722"/>
                  <a:pt x="49462" y="10722"/>
                </a:cubicBezTo>
                <a:close/>
                <a:moveTo>
                  <a:pt x="49462" y="8781"/>
                </a:moveTo>
                <a:cubicBezTo>
                  <a:pt x="49255" y="8781"/>
                  <a:pt x="49085" y="8611"/>
                  <a:pt x="49085" y="8404"/>
                </a:cubicBezTo>
                <a:cubicBezTo>
                  <a:pt x="49085" y="8197"/>
                  <a:pt x="49255" y="8027"/>
                  <a:pt x="49462" y="8027"/>
                </a:cubicBezTo>
                <a:cubicBezTo>
                  <a:pt x="49669" y="8027"/>
                  <a:pt x="49839" y="8197"/>
                  <a:pt x="49839" y="8404"/>
                </a:cubicBezTo>
                <a:cubicBezTo>
                  <a:pt x="49839" y="8611"/>
                  <a:pt x="49669" y="8781"/>
                  <a:pt x="49462" y="8781"/>
                </a:cubicBezTo>
                <a:close/>
                <a:moveTo>
                  <a:pt x="49462" y="6802"/>
                </a:moveTo>
                <a:cubicBezTo>
                  <a:pt x="49255" y="6802"/>
                  <a:pt x="49085" y="6633"/>
                  <a:pt x="49085" y="6444"/>
                </a:cubicBezTo>
                <a:cubicBezTo>
                  <a:pt x="49085" y="6237"/>
                  <a:pt x="49255" y="6068"/>
                  <a:pt x="49462" y="6068"/>
                </a:cubicBezTo>
                <a:cubicBezTo>
                  <a:pt x="49669" y="6068"/>
                  <a:pt x="49839" y="6237"/>
                  <a:pt x="49839" y="6444"/>
                </a:cubicBezTo>
                <a:cubicBezTo>
                  <a:pt x="49839" y="6633"/>
                  <a:pt x="49669" y="6802"/>
                  <a:pt x="49462" y="6802"/>
                </a:cubicBezTo>
                <a:close/>
                <a:moveTo>
                  <a:pt x="49462" y="4843"/>
                </a:moveTo>
                <a:cubicBezTo>
                  <a:pt x="49255" y="4843"/>
                  <a:pt x="49085" y="4692"/>
                  <a:pt x="49085" y="4485"/>
                </a:cubicBezTo>
                <a:cubicBezTo>
                  <a:pt x="49085" y="4277"/>
                  <a:pt x="49255" y="4108"/>
                  <a:pt x="49462" y="4108"/>
                </a:cubicBezTo>
                <a:cubicBezTo>
                  <a:pt x="49669" y="4108"/>
                  <a:pt x="49839" y="4277"/>
                  <a:pt x="49839" y="4485"/>
                </a:cubicBezTo>
                <a:cubicBezTo>
                  <a:pt x="49839" y="4692"/>
                  <a:pt x="49669" y="4843"/>
                  <a:pt x="49462" y="4843"/>
                </a:cubicBezTo>
                <a:close/>
                <a:moveTo>
                  <a:pt x="49462" y="2883"/>
                </a:moveTo>
                <a:cubicBezTo>
                  <a:pt x="49255" y="2883"/>
                  <a:pt x="49085" y="2714"/>
                  <a:pt x="49085" y="2506"/>
                </a:cubicBezTo>
                <a:cubicBezTo>
                  <a:pt x="49085" y="2318"/>
                  <a:pt x="49255" y="2148"/>
                  <a:pt x="49462" y="2148"/>
                </a:cubicBezTo>
                <a:cubicBezTo>
                  <a:pt x="49669" y="2148"/>
                  <a:pt x="49839" y="2318"/>
                  <a:pt x="49839" y="2506"/>
                </a:cubicBezTo>
                <a:cubicBezTo>
                  <a:pt x="49839" y="2714"/>
                  <a:pt x="49669" y="2883"/>
                  <a:pt x="49462" y="2883"/>
                </a:cubicBezTo>
                <a:close/>
                <a:moveTo>
                  <a:pt x="49462" y="923"/>
                </a:moveTo>
                <a:cubicBezTo>
                  <a:pt x="49255" y="923"/>
                  <a:pt x="49104" y="754"/>
                  <a:pt x="49104" y="547"/>
                </a:cubicBezTo>
                <a:cubicBezTo>
                  <a:pt x="49104" y="358"/>
                  <a:pt x="49255" y="189"/>
                  <a:pt x="49462" y="189"/>
                </a:cubicBezTo>
                <a:cubicBezTo>
                  <a:pt x="49669" y="189"/>
                  <a:pt x="49820" y="358"/>
                  <a:pt x="49820" y="547"/>
                </a:cubicBezTo>
                <a:cubicBezTo>
                  <a:pt x="49820" y="754"/>
                  <a:pt x="49669" y="923"/>
                  <a:pt x="49462" y="923"/>
                </a:cubicBezTo>
                <a:close/>
                <a:moveTo>
                  <a:pt x="47503" y="57885"/>
                </a:moveTo>
                <a:cubicBezTo>
                  <a:pt x="47239" y="57885"/>
                  <a:pt x="47013" y="57659"/>
                  <a:pt x="47013" y="57395"/>
                </a:cubicBezTo>
                <a:cubicBezTo>
                  <a:pt x="47013" y="57131"/>
                  <a:pt x="47239" y="56924"/>
                  <a:pt x="47503" y="56924"/>
                </a:cubicBezTo>
                <a:cubicBezTo>
                  <a:pt x="47766" y="56924"/>
                  <a:pt x="47974" y="57131"/>
                  <a:pt x="47974" y="57395"/>
                </a:cubicBezTo>
                <a:cubicBezTo>
                  <a:pt x="47974" y="57659"/>
                  <a:pt x="47766" y="57885"/>
                  <a:pt x="47503" y="57885"/>
                </a:cubicBezTo>
                <a:close/>
                <a:moveTo>
                  <a:pt x="47503" y="55906"/>
                </a:moveTo>
                <a:cubicBezTo>
                  <a:pt x="47239" y="55906"/>
                  <a:pt x="47013" y="55699"/>
                  <a:pt x="47013" y="55435"/>
                </a:cubicBezTo>
                <a:cubicBezTo>
                  <a:pt x="47013" y="55172"/>
                  <a:pt x="47239" y="54964"/>
                  <a:pt x="47503" y="54964"/>
                </a:cubicBezTo>
                <a:cubicBezTo>
                  <a:pt x="47766" y="54964"/>
                  <a:pt x="47974" y="55172"/>
                  <a:pt x="47974" y="55435"/>
                </a:cubicBezTo>
                <a:cubicBezTo>
                  <a:pt x="47974" y="55699"/>
                  <a:pt x="47766" y="55906"/>
                  <a:pt x="47503" y="55906"/>
                </a:cubicBezTo>
                <a:close/>
                <a:moveTo>
                  <a:pt x="47503" y="47126"/>
                </a:moveTo>
                <a:cubicBezTo>
                  <a:pt x="47766" y="47126"/>
                  <a:pt x="47955" y="47333"/>
                  <a:pt x="47955" y="47597"/>
                </a:cubicBezTo>
                <a:cubicBezTo>
                  <a:pt x="47955" y="47842"/>
                  <a:pt x="47766" y="48049"/>
                  <a:pt x="47503" y="48049"/>
                </a:cubicBezTo>
                <a:cubicBezTo>
                  <a:pt x="47258" y="48049"/>
                  <a:pt x="47050" y="47842"/>
                  <a:pt x="47050" y="47597"/>
                </a:cubicBezTo>
                <a:cubicBezTo>
                  <a:pt x="47050" y="47333"/>
                  <a:pt x="47258" y="47126"/>
                  <a:pt x="47503" y="47126"/>
                </a:cubicBezTo>
                <a:close/>
                <a:moveTo>
                  <a:pt x="47503" y="49104"/>
                </a:moveTo>
                <a:cubicBezTo>
                  <a:pt x="47766" y="49104"/>
                  <a:pt x="47955" y="49311"/>
                  <a:pt x="47955" y="49556"/>
                </a:cubicBezTo>
                <a:cubicBezTo>
                  <a:pt x="47955" y="49820"/>
                  <a:pt x="47766" y="50009"/>
                  <a:pt x="47503" y="50009"/>
                </a:cubicBezTo>
                <a:cubicBezTo>
                  <a:pt x="47258" y="50009"/>
                  <a:pt x="47050" y="49820"/>
                  <a:pt x="47050" y="49556"/>
                </a:cubicBezTo>
                <a:cubicBezTo>
                  <a:pt x="47050" y="49311"/>
                  <a:pt x="47258" y="49104"/>
                  <a:pt x="47503" y="49104"/>
                </a:cubicBezTo>
                <a:close/>
                <a:moveTo>
                  <a:pt x="47503" y="53042"/>
                </a:moveTo>
                <a:cubicBezTo>
                  <a:pt x="47747" y="53042"/>
                  <a:pt x="47936" y="53231"/>
                  <a:pt x="47936" y="53476"/>
                </a:cubicBezTo>
                <a:cubicBezTo>
                  <a:pt x="47936" y="53721"/>
                  <a:pt x="47729" y="53909"/>
                  <a:pt x="47503" y="53909"/>
                </a:cubicBezTo>
                <a:cubicBezTo>
                  <a:pt x="47258" y="53909"/>
                  <a:pt x="47069" y="53721"/>
                  <a:pt x="47069" y="53476"/>
                </a:cubicBezTo>
                <a:cubicBezTo>
                  <a:pt x="47069" y="53231"/>
                  <a:pt x="47258" y="53042"/>
                  <a:pt x="47503" y="53042"/>
                </a:cubicBezTo>
                <a:close/>
                <a:moveTo>
                  <a:pt x="47503" y="51083"/>
                </a:moveTo>
                <a:cubicBezTo>
                  <a:pt x="47747" y="51083"/>
                  <a:pt x="47936" y="51271"/>
                  <a:pt x="47936" y="51516"/>
                </a:cubicBezTo>
                <a:cubicBezTo>
                  <a:pt x="47936" y="51761"/>
                  <a:pt x="47729" y="51949"/>
                  <a:pt x="47503" y="51949"/>
                </a:cubicBezTo>
                <a:cubicBezTo>
                  <a:pt x="47258" y="51949"/>
                  <a:pt x="47069" y="51761"/>
                  <a:pt x="47069" y="51516"/>
                </a:cubicBezTo>
                <a:cubicBezTo>
                  <a:pt x="47069" y="51271"/>
                  <a:pt x="47258" y="51083"/>
                  <a:pt x="47503" y="51083"/>
                </a:cubicBezTo>
                <a:close/>
                <a:moveTo>
                  <a:pt x="47503" y="46108"/>
                </a:moveTo>
                <a:cubicBezTo>
                  <a:pt x="47239" y="46108"/>
                  <a:pt x="47031" y="45901"/>
                  <a:pt x="47031" y="45637"/>
                </a:cubicBezTo>
                <a:cubicBezTo>
                  <a:pt x="47031" y="45373"/>
                  <a:pt x="47239" y="45166"/>
                  <a:pt x="47503" y="45166"/>
                </a:cubicBezTo>
                <a:cubicBezTo>
                  <a:pt x="47766" y="45166"/>
                  <a:pt x="47974" y="45373"/>
                  <a:pt x="47974" y="45637"/>
                </a:cubicBezTo>
                <a:cubicBezTo>
                  <a:pt x="47974" y="45901"/>
                  <a:pt x="47766" y="46108"/>
                  <a:pt x="47503" y="46108"/>
                </a:cubicBezTo>
                <a:close/>
                <a:moveTo>
                  <a:pt x="47503" y="44130"/>
                </a:moveTo>
                <a:cubicBezTo>
                  <a:pt x="47258" y="44130"/>
                  <a:pt x="47069" y="43922"/>
                  <a:pt x="47069" y="43677"/>
                </a:cubicBezTo>
                <a:cubicBezTo>
                  <a:pt x="47069" y="43433"/>
                  <a:pt x="47258" y="43244"/>
                  <a:pt x="47503" y="43244"/>
                </a:cubicBezTo>
                <a:cubicBezTo>
                  <a:pt x="47747" y="43244"/>
                  <a:pt x="47955" y="43433"/>
                  <a:pt x="47955" y="43677"/>
                </a:cubicBezTo>
                <a:cubicBezTo>
                  <a:pt x="47955" y="43922"/>
                  <a:pt x="47747" y="44130"/>
                  <a:pt x="47503" y="44130"/>
                </a:cubicBezTo>
                <a:close/>
                <a:moveTo>
                  <a:pt x="47503" y="41303"/>
                </a:moveTo>
                <a:cubicBezTo>
                  <a:pt x="47729" y="41303"/>
                  <a:pt x="47917" y="41492"/>
                  <a:pt x="47917" y="41718"/>
                </a:cubicBezTo>
                <a:cubicBezTo>
                  <a:pt x="47917" y="41944"/>
                  <a:pt x="47729" y="42132"/>
                  <a:pt x="47503" y="42132"/>
                </a:cubicBezTo>
                <a:cubicBezTo>
                  <a:pt x="47276" y="42132"/>
                  <a:pt x="47088" y="41944"/>
                  <a:pt x="47088" y="41718"/>
                </a:cubicBezTo>
                <a:cubicBezTo>
                  <a:pt x="47088" y="41492"/>
                  <a:pt x="47276" y="41303"/>
                  <a:pt x="47503" y="41303"/>
                </a:cubicBezTo>
                <a:close/>
                <a:moveTo>
                  <a:pt x="47503" y="40173"/>
                </a:moveTo>
                <a:cubicBezTo>
                  <a:pt x="47276" y="40173"/>
                  <a:pt x="47088" y="39984"/>
                  <a:pt x="47088" y="39758"/>
                </a:cubicBezTo>
                <a:cubicBezTo>
                  <a:pt x="47088" y="39532"/>
                  <a:pt x="47276" y="39344"/>
                  <a:pt x="47503" y="39344"/>
                </a:cubicBezTo>
                <a:cubicBezTo>
                  <a:pt x="47729" y="39344"/>
                  <a:pt x="47917" y="39532"/>
                  <a:pt x="47917" y="39758"/>
                </a:cubicBezTo>
                <a:cubicBezTo>
                  <a:pt x="47917" y="39984"/>
                  <a:pt x="47729" y="40173"/>
                  <a:pt x="47503" y="40173"/>
                </a:cubicBezTo>
                <a:close/>
                <a:moveTo>
                  <a:pt x="47503" y="38213"/>
                </a:moveTo>
                <a:cubicBezTo>
                  <a:pt x="47276" y="38213"/>
                  <a:pt x="47088" y="38025"/>
                  <a:pt x="47088" y="37799"/>
                </a:cubicBezTo>
                <a:cubicBezTo>
                  <a:pt x="47088" y="37572"/>
                  <a:pt x="47276" y="37384"/>
                  <a:pt x="47503" y="37384"/>
                </a:cubicBezTo>
                <a:cubicBezTo>
                  <a:pt x="47729" y="37384"/>
                  <a:pt x="47917" y="37572"/>
                  <a:pt x="47917" y="37799"/>
                </a:cubicBezTo>
                <a:cubicBezTo>
                  <a:pt x="47917" y="38025"/>
                  <a:pt x="47729" y="38213"/>
                  <a:pt x="47503" y="38213"/>
                </a:cubicBezTo>
                <a:close/>
                <a:moveTo>
                  <a:pt x="47503" y="29564"/>
                </a:moveTo>
                <a:cubicBezTo>
                  <a:pt x="47710" y="29564"/>
                  <a:pt x="47898" y="29734"/>
                  <a:pt x="47898" y="29960"/>
                </a:cubicBezTo>
                <a:cubicBezTo>
                  <a:pt x="47898" y="30167"/>
                  <a:pt x="47710" y="30356"/>
                  <a:pt x="47503" y="30356"/>
                </a:cubicBezTo>
                <a:cubicBezTo>
                  <a:pt x="47276" y="30356"/>
                  <a:pt x="47107" y="30167"/>
                  <a:pt x="47107" y="29960"/>
                </a:cubicBezTo>
                <a:cubicBezTo>
                  <a:pt x="47107" y="29734"/>
                  <a:pt x="47276" y="29564"/>
                  <a:pt x="47503" y="29564"/>
                </a:cubicBezTo>
                <a:close/>
                <a:moveTo>
                  <a:pt x="47503" y="31505"/>
                </a:moveTo>
                <a:cubicBezTo>
                  <a:pt x="47710" y="31505"/>
                  <a:pt x="47898" y="31694"/>
                  <a:pt x="47898" y="31920"/>
                </a:cubicBezTo>
                <a:cubicBezTo>
                  <a:pt x="47898" y="32127"/>
                  <a:pt x="47710" y="32315"/>
                  <a:pt x="47503" y="32315"/>
                </a:cubicBezTo>
                <a:cubicBezTo>
                  <a:pt x="47276" y="32315"/>
                  <a:pt x="47107" y="32127"/>
                  <a:pt x="47107" y="31920"/>
                </a:cubicBezTo>
                <a:cubicBezTo>
                  <a:pt x="47107" y="31694"/>
                  <a:pt x="47276" y="31505"/>
                  <a:pt x="47503" y="31505"/>
                </a:cubicBezTo>
                <a:close/>
                <a:moveTo>
                  <a:pt x="47503" y="35443"/>
                </a:moveTo>
                <a:cubicBezTo>
                  <a:pt x="47729" y="35443"/>
                  <a:pt x="47898" y="35613"/>
                  <a:pt x="47898" y="35839"/>
                </a:cubicBezTo>
                <a:cubicBezTo>
                  <a:pt x="47898" y="36065"/>
                  <a:pt x="47729" y="36235"/>
                  <a:pt x="47503" y="36235"/>
                </a:cubicBezTo>
                <a:cubicBezTo>
                  <a:pt x="47276" y="36235"/>
                  <a:pt x="47107" y="36065"/>
                  <a:pt x="47107" y="35839"/>
                </a:cubicBezTo>
                <a:cubicBezTo>
                  <a:pt x="47107" y="35613"/>
                  <a:pt x="47276" y="35443"/>
                  <a:pt x="47503" y="35443"/>
                </a:cubicBezTo>
                <a:close/>
                <a:moveTo>
                  <a:pt x="47503" y="33484"/>
                </a:moveTo>
                <a:cubicBezTo>
                  <a:pt x="47710" y="33484"/>
                  <a:pt x="47898" y="33653"/>
                  <a:pt x="47898" y="33879"/>
                </a:cubicBezTo>
                <a:cubicBezTo>
                  <a:pt x="47898" y="34087"/>
                  <a:pt x="47710" y="34275"/>
                  <a:pt x="47503" y="34275"/>
                </a:cubicBezTo>
                <a:cubicBezTo>
                  <a:pt x="47276" y="34275"/>
                  <a:pt x="47107" y="34087"/>
                  <a:pt x="47107" y="33879"/>
                </a:cubicBezTo>
                <a:cubicBezTo>
                  <a:pt x="47107" y="33653"/>
                  <a:pt x="47276" y="33484"/>
                  <a:pt x="47503" y="33484"/>
                </a:cubicBezTo>
                <a:close/>
                <a:moveTo>
                  <a:pt x="47503" y="28396"/>
                </a:moveTo>
                <a:cubicBezTo>
                  <a:pt x="47276" y="28396"/>
                  <a:pt x="47088" y="28227"/>
                  <a:pt x="47088" y="28000"/>
                </a:cubicBezTo>
                <a:cubicBezTo>
                  <a:pt x="47088" y="27774"/>
                  <a:pt x="47276" y="27586"/>
                  <a:pt x="47503" y="27586"/>
                </a:cubicBezTo>
                <a:cubicBezTo>
                  <a:pt x="47729" y="27586"/>
                  <a:pt x="47917" y="27774"/>
                  <a:pt x="47917" y="28000"/>
                </a:cubicBezTo>
                <a:cubicBezTo>
                  <a:pt x="47917" y="28227"/>
                  <a:pt x="47729" y="28396"/>
                  <a:pt x="47503" y="28396"/>
                </a:cubicBezTo>
                <a:close/>
                <a:moveTo>
                  <a:pt x="47503" y="26436"/>
                </a:moveTo>
                <a:cubicBezTo>
                  <a:pt x="47276" y="26436"/>
                  <a:pt x="47107" y="26248"/>
                  <a:pt x="47107" y="26041"/>
                </a:cubicBezTo>
                <a:cubicBezTo>
                  <a:pt x="47107" y="25815"/>
                  <a:pt x="47276" y="25645"/>
                  <a:pt x="47503" y="25645"/>
                </a:cubicBezTo>
                <a:cubicBezTo>
                  <a:pt x="47710" y="25645"/>
                  <a:pt x="47898" y="25815"/>
                  <a:pt x="47898" y="26041"/>
                </a:cubicBezTo>
                <a:cubicBezTo>
                  <a:pt x="47898" y="26248"/>
                  <a:pt x="47710" y="26436"/>
                  <a:pt x="47503" y="26436"/>
                </a:cubicBezTo>
                <a:close/>
                <a:moveTo>
                  <a:pt x="47503" y="24458"/>
                </a:moveTo>
                <a:cubicBezTo>
                  <a:pt x="47276" y="24458"/>
                  <a:pt x="47107" y="24288"/>
                  <a:pt x="47107" y="24081"/>
                </a:cubicBezTo>
                <a:cubicBezTo>
                  <a:pt x="47107" y="23855"/>
                  <a:pt x="47276" y="23685"/>
                  <a:pt x="47503" y="23685"/>
                </a:cubicBezTo>
                <a:cubicBezTo>
                  <a:pt x="47710" y="23685"/>
                  <a:pt x="47898" y="23855"/>
                  <a:pt x="47898" y="24081"/>
                </a:cubicBezTo>
                <a:cubicBezTo>
                  <a:pt x="47898" y="24288"/>
                  <a:pt x="47710" y="24458"/>
                  <a:pt x="47503" y="24458"/>
                </a:cubicBezTo>
                <a:close/>
                <a:moveTo>
                  <a:pt x="47503" y="22498"/>
                </a:moveTo>
                <a:cubicBezTo>
                  <a:pt x="47295" y="22498"/>
                  <a:pt x="47126" y="22329"/>
                  <a:pt x="47126" y="22121"/>
                </a:cubicBezTo>
                <a:cubicBezTo>
                  <a:pt x="47126" y="21914"/>
                  <a:pt x="47295" y="21726"/>
                  <a:pt x="47503" y="21726"/>
                </a:cubicBezTo>
                <a:cubicBezTo>
                  <a:pt x="47710" y="21726"/>
                  <a:pt x="47879" y="21914"/>
                  <a:pt x="47879" y="22121"/>
                </a:cubicBezTo>
                <a:cubicBezTo>
                  <a:pt x="47879" y="22329"/>
                  <a:pt x="47710" y="22498"/>
                  <a:pt x="47503" y="22498"/>
                </a:cubicBezTo>
                <a:close/>
                <a:moveTo>
                  <a:pt x="47503" y="20539"/>
                </a:moveTo>
                <a:cubicBezTo>
                  <a:pt x="47295" y="20539"/>
                  <a:pt x="47126" y="20369"/>
                  <a:pt x="47126" y="20162"/>
                </a:cubicBezTo>
                <a:cubicBezTo>
                  <a:pt x="47126" y="19936"/>
                  <a:pt x="47295" y="19766"/>
                  <a:pt x="47503" y="19766"/>
                </a:cubicBezTo>
                <a:cubicBezTo>
                  <a:pt x="47710" y="19766"/>
                  <a:pt x="47879" y="19936"/>
                  <a:pt x="47879" y="20162"/>
                </a:cubicBezTo>
                <a:cubicBezTo>
                  <a:pt x="47879" y="20369"/>
                  <a:pt x="47710" y="20539"/>
                  <a:pt x="47503" y="20539"/>
                </a:cubicBezTo>
                <a:close/>
                <a:moveTo>
                  <a:pt x="47503" y="18560"/>
                </a:moveTo>
                <a:cubicBezTo>
                  <a:pt x="47295" y="18560"/>
                  <a:pt x="47126" y="18409"/>
                  <a:pt x="47126" y="18183"/>
                </a:cubicBezTo>
                <a:cubicBezTo>
                  <a:pt x="47126" y="17976"/>
                  <a:pt x="47295" y="17825"/>
                  <a:pt x="47503" y="17825"/>
                </a:cubicBezTo>
                <a:cubicBezTo>
                  <a:pt x="47710" y="17825"/>
                  <a:pt x="47879" y="17976"/>
                  <a:pt x="47879" y="18183"/>
                </a:cubicBezTo>
                <a:cubicBezTo>
                  <a:pt x="47879" y="18391"/>
                  <a:pt x="47710" y="18560"/>
                  <a:pt x="47503" y="18560"/>
                </a:cubicBezTo>
                <a:close/>
                <a:moveTo>
                  <a:pt x="47503" y="16601"/>
                </a:moveTo>
                <a:cubicBezTo>
                  <a:pt x="47295" y="16601"/>
                  <a:pt x="47126" y="16431"/>
                  <a:pt x="47126" y="16224"/>
                </a:cubicBezTo>
                <a:cubicBezTo>
                  <a:pt x="47126" y="16016"/>
                  <a:pt x="47295" y="15847"/>
                  <a:pt x="47503" y="15847"/>
                </a:cubicBezTo>
                <a:cubicBezTo>
                  <a:pt x="47710" y="15847"/>
                  <a:pt x="47861" y="16016"/>
                  <a:pt x="47861" y="16224"/>
                </a:cubicBezTo>
                <a:cubicBezTo>
                  <a:pt x="47861" y="16431"/>
                  <a:pt x="47710" y="16601"/>
                  <a:pt x="47503" y="16601"/>
                </a:cubicBezTo>
                <a:close/>
                <a:moveTo>
                  <a:pt x="47503" y="14641"/>
                </a:moveTo>
                <a:cubicBezTo>
                  <a:pt x="47295" y="14641"/>
                  <a:pt x="47126" y="14471"/>
                  <a:pt x="47126" y="14264"/>
                </a:cubicBezTo>
                <a:cubicBezTo>
                  <a:pt x="47126" y="14076"/>
                  <a:pt x="47295" y="13906"/>
                  <a:pt x="47503" y="13906"/>
                </a:cubicBezTo>
                <a:cubicBezTo>
                  <a:pt x="47710" y="13906"/>
                  <a:pt x="47861" y="14076"/>
                  <a:pt x="47861" y="14264"/>
                </a:cubicBezTo>
                <a:cubicBezTo>
                  <a:pt x="47861" y="14471"/>
                  <a:pt x="47710" y="14641"/>
                  <a:pt x="47503" y="14641"/>
                </a:cubicBezTo>
                <a:close/>
                <a:moveTo>
                  <a:pt x="47503" y="12681"/>
                </a:moveTo>
                <a:cubicBezTo>
                  <a:pt x="47295" y="12681"/>
                  <a:pt x="47126" y="12512"/>
                  <a:pt x="47126" y="12304"/>
                </a:cubicBezTo>
                <a:cubicBezTo>
                  <a:pt x="47126" y="12116"/>
                  <a:pt x="47295" y="11946"/>
                  <a:pt x="47503" y="11946"/>
                </a:cubicBezTo>
                <a:cubicBezTo>
                  <a:pt x="47710" y="11946"/>
                  <a:pt x="47861" y="12116"/>
                  <a:pt x="47861" y="12304"/>
                </a:cubicBezTo>
                <a:cubicBezTo>
                  <a:pt x="47861" y="12512"/>
                  <a:pt x="47710" y="12681"/>
                  <a:pt x="47503" y="12681"/>
                </a:cubicBezTo>
                <a:close/>
                <a:moveTo>
                  <a:pt x="47503" y="10722"/>
                </a:moveTo>
                <a:cubicBezTo>
                  <a:pt x="47295" y="10722"/>
                  <a:pt x="47126" y="10552"/>
                  <a:pt x="47126" y="10345"/>
                </a:cubicBezTo>
                <a:cubicBezTo>
                  <a:pt x="47126" y="10138"/>
                  <a:pt x="47295" y="9968"/>
                  <a:pt x="47503" y="9968"/>
                </a:cubicBezTo>
                <a:cubicBezTo>
                  <a:pt x="47710" y="9968"/>
                  <a:pt x="47861" y="10138"/>
                  <a:pt x="47861" y="10345"/>
                </a:cubicBezTo>
                <a:cubicBezTo>
                  <a:pt x="47861" y="10552"/>
                  <a:pt x="47710" y="10722"/>
                  <a:pt x="47503" y="10722"/>
                </a:cubicBezTo>
                <a:close/>
                <a:moveTo>
                  <a:pt x="47503" y="8762"/>
                </a:moveTo>
                <a:cubicBezTo>
                  <a:pt x="47295" y="8762"/>
                  <a:pt x="47126" y="8592"/>
                  <a:pt x="47126" y="8404"/>
                </a:cubicBezTo>
                <a:cubicBezTo>
                  <a:pt x="47126" y="8197"/>
                  <a:pt x="47295" y="8027"/>
                  <a:pt x="47503" y="8027"/>
                </a:cubicBezTo>
                <a:cubicBezTo>
                  <a:pt x="47710" y="8027"/>
                  <a:pt x="47861" y="8197"/>
                  <a:pt x="47861" y="8404"/>
                </a:cubicBezTo>
                <a:cubicBezTo>
                  <a:pt x="47861" y="8592"/>
                  <a:pt x="47710" y="8762"/>
                  <a:pt x="47503" y="8762"/>
                </a:cubicBezTo>
                <a:close/>
                <a:moveTo>
                  <a:pt x="47503" y="6802"/>
                </a:moveTo>
                <a:cubicBezTo>
                  <a:pt x="47295" y="6802"/>
                  <a:pt x="47126" y="6633"/>
                  <a:pt x="47126" y="6426"/>
                </a:cubicBezTo>
                <a:cubicBezTo>
                  <a:pt x="47126" y="6237"/>
                  <a:pt x="47295" y="6068"/>
                  <a:pt x="47503" y="6068"/>
                </a:cubicBezTo>
                <a:cubicBezTo>
                  <a:pt x="47710" y="6068"/>
                  <a:pt x="47861" y="6237"/>
                  <a:pt x="47861" y="6426"/>
                </a:cubicBezTo>
                <a:cubicBezTo>
                  <a:pt x="47861" y="6633"/>
                  <a:pt x="47710" y="6802"/>
                  <a:pt x="47503" y="6802"/>
                </a:cubicBezTo>
                <a:close/>
                <a:moveTo>
                  <a:pt x="47503" y="4843"/>
                </a:moveTo>
                <a:cubicBezTo>
                  <a:pt x="47295" y="4843"/>
                  <a:pt x="47126" y="4673"/>
                  <a:pt x="47126" y="4466"/>
                </a:cubicBezTo>
                <a:cubicBezTo>
                  <a:pt x="47126" y="4259"/>
                  <a:pt x="47295" y="4108"/>
                  <a:pt x="47503" y="4108"/>
                </a:cubicBezTo>
                <a:cubicBezTo>
                  <a:pt x="47710" y="4108"/>
                  <a:pt x="47861" y="4259"/>
                  <a:pt x="47861" y="4466"/>
                </a:cubicBezTo>
                <a:cubicBezTo>
                  <a:pt x="47861" y="4673"/>
                  <a:pt x="47710" y="4843"/>
                  <a:pt x="47503" y="4843"/>
                </a:cubicBezTo>
                <a:close/>
                <a:moveTo>
                  <a:pt x="47503" y="2883"/>
                </a:moveTo>
                <a:cubicBezTo>
                  <a:pt x="47295" y="2883"/>
                  <a:pt x="47126" y="2714"/>
                  <a:pt x="47126" y="2506"/>
                </a:cubicBezTo>
                <a:cubicBezTo>
                  <a:pt x="47126" y="2299"/>
                  <a:pt x="47295" y="2129"/>
                  <a:pt x="47503" y="2129"/>
                </a:cubicBezTo>
                <a:cubicBezTo>
                  <a:pt x="47710" y="2129"/>
                  <a:pt x="47861" y="2299"/>
                  <a:pt x="47861" y="2506"/>
                </a:cubicBezTo>
                <a:cubicBezTo>
                  <a:pt x="47861" y="2714"/>
                  <a:pt x="47710" y="2883"/>
                  <a:pt x="47503" y="2883"/>
                </a:cubicBezTo>
                <a:close/>
                <a:moveTo>
                  <a:pt x="47503" y="905"/>
                </a:moveTo>
                <a:cubicBezTo>
                  <a:pt x="47314" y="905"/>
                  <a:pt x="47145" y="754"/>
                  <a:pt x="47145" y="547"/>
                </a:cubicBezTo>
                <a:cubicBezTo>
                  <a:pt x="47145" y="358"/>
                  <a:pt x="47314" y="189"/>
                  <a:pt x="47503" y="189"/>
                </a:cubicBezTo>
                <a:cubicBezTo>
                  <a:pt x="47691" y="189"/>
                  <a:pt x="47861" y="358"/>
                  <a:pt x="47861" y="547"/>
                </a:cubicBezTo>
                <a:cubicBezTo>
                  <a:pt x="47861" y="754"/>
                  <a:pt x="47691" y="905"/>
                  <a:pt x="47503" y="905"/>
                </a:cubicBezTo>
                <a:close/>
                <a:moveTo>
                  <a:pt x="45543" y="57904"/>
                </a:moveTo>
                <a:cubicBezTo>
                  <a:pt x="45260" y="57904"/>
                  <a:pt x="45034" y="57678"/>
                  <a:pt x="45034" y="57395"/>
                </a:cubicBezTo>
                <a:cubicBezTo>
                  <a:pt x="45034" y="57112"/>
                  <a:pt x="45260" y="56886"/>
                  <a:pt x="45543" y="56886"/>
                </a:cubicBezTo>
                <a:cubicBezTo>
                  <a:pt x="45826" y="56886"/>
                  <a:pt x="46052" y="57112"/>
                  <a:pt x="46052" y="57395"/>
                </a:cubicBezTo>
                <a:cubicBezTo>
                  <a:pt x="46052" y="57678"/>
                  <a:pt x="45826" y="57904"/>
                  <a:pt x="45543" y="57904"/>
                </a:cubicBezTo>
                <a:close/>
                <a:moveTo>
                  <a:pt x="45543" y="53928"/>
                </a:moveTo>
                <a:cubicBezTo>
                  <a:pt x="45279" y="53928"/>
                  <a:pt x="45072" y="53721"/>
                  <a:pt x="45072" y="53476"/>
                </a:cubicBezTo>
                <a:cubicBezTo>
                  <a:pt x="45072" y="53212"/>
                  <a:pt x="45279" y="53005"/>
                  <a:pt x="45543" y="53005"/>
                </a:cubicBezTo>
                <a:cubicBezTo>
                  <a:pt x="45807" y="53005"/>
                  <a:pt x="46014" y="53212"/>
                  <a:pt x="46014" y="53476"/>
                </a:cubicBezTo>
                <a:cubicBezTo>
                  <a:pt x="46014" y="53721"/>
                  <a:pt x="45807" y="53928"/>
                  <a:pt x="45543" y="53928"/>
                </a:cubicBezTo>
                <a:close/>
                <a:moveTo>
                  <a:pt x="45543" y="55906"/>
                </a:moveTo>
                <a:cubicBezTo>
                  <a:pt x="45279" y="55906"/>
                  <a:pt x="45053" y="55699"/>
                  <a:pt x="45053" y="55435"/>
                </a:cubicBezTo>
                <a:cubicBezTo>
                  <a:pt x="45053" y="55172"/>
                  <a:pt x="45279" y="54964"/>
                  <a:pt x="45543" y="54964"/>
                </a:cubicBezTo>
                <a:cubicBezTo>
                  <a:pt x="45807" y="54964"/>
                  <a:pt x="46014" y="55172"/>
                  <a:pt x="46014" y="55435"/>
                </a:cubicBezTo>
                <a:cubicBezTo>
                  <a:pt x="46014" y="55699"/>
                  <a:pt x="45807" y="55906"/>
                  <a:pt x="45543" y="55906"/>
                </a:cubicBezTo>
                <a:close/>
                <a:moveTo>
                  <a:pt x="45543" y="52006"/>
                </a:moveTo>
                <a:cubicBezTo>
                  <a:pt x="45260" y="52006"/>
                  <a:pt x="45053" y="51780"/>
                  <a:pt x="45053" y="51516"/>
                </a:cubicBezTo>
                <a:cubicBezTo>
                  <a:pt x="45053" y="51233"/>
                  <a:pt x="45260" y="51007"/>
                  <a:pt x="45543" y="51007"/>
                </a:cubicBezTo>
                <a:cubicBezTo>
                  <a:pt x="45826" y="51007"/>
                  <a:pt x="46033" y="51233"/>
                  <a:pt x="46033" y="51516"/>
                </a:cubicBezTo>
                <a:cubicBezTo>
                  <a:pt x="46033" y="51780"/>
                  <a:pt x="45807" y="52006"/>
                  <a:pt x="45543" y="52006"/>
                </a:cubicBezTo>
                <a:close/>
                <a:moveTo>
                  <a:pt x="45543" y="49990"/>
                </a:moveTo>
                <a:cubicBezTo>
                  <a:pt x="45298" y="49990"/>
                  <a:pt x="45109" y="49801"/>
                  <a:pt x="45109" y="49556"/>
                </a:cubicBezTo>
                <a:cubicBezTo>
                  <a:pt x="45109" y="49311"/>
                  <a:pt x="45298" y="49104"/>
                  <a:pt x="45543" y="49104"/>
                </a:cubicBezTo>
                <a:cubicBezTo>
                  <a:pt x="45788" y="49104"/>
                  <a:pt x="45976" y="49311"/>
                  <a:pt x="45976" y="49556"/>
                </a:cubicBezTo>
                <a:cubicBezTo>
                  <a:pt x="45976" y="49801"/>
                  <a:pt x="45788" y="49990"/>
                  <a:pt x="45543" y="49990"/>
                </a:cubicBezTo>
                <a:close/>
                <a:moveTo>
                  <a:pt x="45543" y="48030"/>
                </a:moveTo>
                <a:cubicBezTo>
                  <a:pt x="45298" y="48030"/>
                  <a:pt x="45109" y="47823"/>
                  <a:pt x="45109" y="47578"/>
                </a:cubicBezTo>
                <a:cubicBezTo>
                  <a:pt x="45109" y="47333"/>
                  <a:pt x="45298" y="47145"/>
                  <a:pt x="45543" y="47145"/>
                </a:cubicBezTo>
                <a:cubicBezTo>
                  <a:pt x="45788" y="47145"/>
                  <a:pt x="45976" y="47333"/>
                  <a:pt x="45976" y="47578"/>
                </a:cubicBezTo>
                <a:cubicBezTo>
                  <a:pt x="45976" y="47823"/>
                  <a:pt x="45788" y="48030"/>
                  <a:pt x="45543" y="48030"/>
                </a:cubicBezTo>
                <a:close/>
                <a:moveTo>
                  <a:pt x="45543" y="46052"/>
                </a:moveTo>
                <a:cubicBezTo>
                  <a:pt x="45298" y="46052"/>
                  <a:pt x="45109" y="45863"/>
                  <a:pt x="45109" y="45618"/>
                </a:cubicBezTo>
                <a:cubicBezTo>
                  <a:pt x="45109" y="45392"/>
                  <a:pt x="45298" y="45185"/>
                  <a:pt x="45543" y="45185"/>
                </a:cubicBezTo>
                <a:cubicBezTo>
                  <a:pt x="45788" y="45185"/>
                  <a:pt x="45976" y="45392"/>
                  <a:pt x="45976" y="45618"/>
                </a:cubicBezTo>
                <a:cubicBezTo>
                  <a:pt x="45976" y="45863"/>
                  <a:pt x="45788" y="46052"/>
                  <a:pt x="45543" y="46052"/>
                </a:cubicBezTo>
                <a:close/>
                <a:moveTo>
                  <a:pt x="45543" y="44111"/>
                </a:moveTo>
                <a:cubicBezTo>
                  <a:pt x="45298" y="44111"/>
                  <a:pt x="45109" y="43922"/>
                  <a:pt x="45109" y="43677"/>
                </a:cubicBezTo>
                <a:cubicBezTo>
                  <a:pt x="45109" y="43433"/>
                  <a:pt x="45298" y="43244"/>
                  <a:pt x="45543" y="43244"/>
                </a:cubicBezTo>
                <a:cubicBezTo>
                  <a:pt x="45788" y="43244"/>
                  <a:pt x="45976" y="43433"/>
                  <a:pt x="45976" y="43677"/>
                </a:cubicBezTo>
                <a:cubicBezTo>
                  <a:pt x="45976" y="43922"/>
                  <a:pt x="45788" y="44111"/>
                  <a:pt x="45543" y="44111"/>
                </a:cubicBezTo>
                <a:close/>
                <a:moveTo>
                  <a:pt x="45543" y="42132"/>
                </a:moveTo>
                <a:cubicBezTo>
                  <a:pt x="45317" y="42132"/>
                  <a:pt x="45128" y="41944"/>
                  <a:pt x="45128" y="41718"/>
                </a:cubicBezTo>
                <a:cubicBezTo>
                  <a:pt x="45128" y="41473"/>
                  <a:pt x="45317" y="41284"/>
                  <a:pt x="45543" y="41284"/>
                </a:cubicBezTo>
                <a:cubicBezTo>
                  <a:pt x="45769" y="41284"/>
                  <a:pt x="45957" y="41473"/>
                  <a:pt x="45957" y="41718"/>
                </a:cubicBezTo>
                <a:cubicBezTo>
                  <a:pt x="45957" y="41944"/>
                  <a:pt x="45769" y="42132"/>
                  <a:pt x="45543" y="42132"/>
                </a:cubicBezTo>
                <a:close/>
                <a:moveTo>
                  <a:pt x="45543" y="40173"/>
                </a:moveTo>
                <a:cubicBezTo>
                  <a:pt x="45317" y="40173"/>
                  <a:pt x="45128" y="39984"/>
                  <a:pt x="45128" y="39758"/>
                </a:cubicBezTo>
                <a:cubicBezTo>
                  <a:pt x="45128" y="39513"/>
                  <a:pt x="45317" y="39325"/>
                  <a:pt x="45543" y="39325"/>
                </a:cubicBezTo>
                <a:cubicBezTo>
                  <a:pt x="45769" y="39325"/>
                  <a:pt x="45957" y="39513"/>
                  <a:pt x="45957" y="39758"/>
                </a:cubicBezTo>
                <a:cubicBezTo>
                  <a:pt x="45957" y="39984"/>
                  <a:pt x="45769" y="40173"/>
                  <a:pt x="45543" y="40173"/>
                </a:cubicBezTo>
                <a:close/>
                <a:moveTo>
                  <a:pt x="45543" y="37384"/>
                </a:moveTo>
                <a:cubicBezTo>
                  <a:pt x="45750" y="37384"/>
                  <a:pt x="45939" y="37572"/>
                  <a:pt x="45939" y="37780"/>
                </a:cubicBezTo>
                <a:cubicBezTo>
                  <a:pt x="45939" y="38006"/>
                  <a:pt x="45750" y="38175"/>
                  <a:pt x="45543" y="38175"/>
                </a:cubicBezTo>
                <a:cubicBezTo>
                  <a:pt x="45317" y="38175"/>
                  <a:pt x="45147" y="38006"/>
                  <a:pt x="45147" y="37780"/>
                </a:cubicBezTo>
                <a:cubicBezTo>
                  <a:pt x="45147" y="37572"/>
                  <a:pt x="45317" y="37384"/>
                  <a:pt x="45543" y="37384"/>
                </a:cubicBezTo>
                <a:close/>
                <a:moveTo>
                  <a:pt x="45543" y="36253"/>
                </a:moveTo>
                <a:cubicBezTo>
                  <a:pt x="45317" y="36253"/>
                  <a:pt x="45128" y="36065"/>
                  <a:pt x="45128" y="35820"/>
                </a:cubicBezTo>
                <a:cubicBezTo>
                  <a:pt x="45128" y="35594"/>
                  <a:pt x="45317" y="35406"/>
                  <a:pt x="45543" y="35406"/>
                </a:cubicBezTo>
                <a:cubicBezTo>
                  <a:pt x="45769" y="35406"/>
                  <a:pt x="45957" y="35594"/>
                  <a:pt x="45957" y="35820"/>
                </a:cubicBezTo>
                <a:cubicBezTo>
                  <a:pt x="45957" y="36065"/>
                  <a:pt x="45769" y="36253"/>
                  <a:pt x="45543" y="36253"/>
                </a:cubicBezTo>
                <a:close/>
                <a:moveTo>
                  <a:pt x="45543" y="34275"/>
                </a:moveTo>
                <a:cubicBezTo>
                  <a:pt x="45317" y="34275"/>
                  <a:pt x="45128" y="34105"/>
                  <a:pt x="45128" y="33860"/>
                </a:cubicBezTo>
                <a:cubicBezTo>
                  <a:pt x="45128" y="33634"/>
                  <a:pt x="45317" y="33446"/>
                  <a:pt x="45543" y="33446"/>
                </a:cubicBezTo>
                <a:cubicBezTo>
                  <a:pt x="45769" y="33446"/>
                  <a:pt x="45957" y="33634"/>
                  <a:pt x="45957" y="33860"/>
                </a:cubicBezTo>
                <a:cubicBezTo>
                  <a:pt x="45957" y="34105"/>
                  <a:pt x="45769" y="34275"/>
                  <a:pt x="45543" y="34275"/>
                </a:cubicBezTo>
                <a:close/>
                <a:moveTo>
                  <a:pt x="45543" y="32315"/>
                </a:moveTo>
                <a:cubicBezTo>
                  <a:pt x="45317" y="32315"/>
                  <a:pt x="45128" y="32127"/>
                  <a:pt x="45128" y="31901"/>
                </a:cubicBezTo>
                <a:cubicBezTo>
                  <a:pt x="45128" y="31675"/>
                  <a:pt x="45317" y="31486"/>
                  <a:pt x="45543" y="31486"/>
                </a:cubicBezTo>
                <a:cubicBezTo>
                  <a:pt x="45769" y="31486"/>
                  <a:pt x="45957" y="31675"/>
                  <a:pt x="45957" y="31901"/>
                </a:cubicBezTo>
                <a:cubicBezTo>
                  <a:pt x="45957" y="32127"/>
                  <a:pt x="45769" y="32315"/>
                  <a:pt x="45543" y="32315"/>
                </a:cubicBezTo>
                <a:close/>
                <a:moveTo>
                  <a:pt x="45543" y="30337"/>
                </a:moveTo>
                <a:cubicBezTo>
                  <a:pt x="45317" y="30337"/>
                  <a:pt x="45147" y="30167"/>
                  <a:pt x="45147" y="29941"/>
                </a:cubicBezTo>
                <a:cubicBezTo>
                  <a:pt x="45147" y="29734"/>
                  <a:pt x="45317" y="29546"/>
                  <a:pt x="45543" y="29546"/>
                </a:cubicBezTo>
                <a:cubicBezTo>
                  <a:pt x="45750" y="29546"/>
                  <a:pt x="45939" y="29734"/>
                  <a:pt x="45939" y="29941"/>
                </a:cubicBezTo>
                <a:cubicBezTo>
                  <a:pt x="45939" y="30167"/>
                  <a:pt x="45750" y="30337"/>
                  <a:pt x="45543" y="30337"/>
                </a:cubicBezTo>
                <a:close/>
                <a:moveTo>
                  <a:pt x="45543" y="28377"/>
                </a:moveTo>
                <a:cubicBezTo>
                  <a:pt x="45317" y="28377"/>
                  <a:pt x="45147" y="28208"/>
                  <a:pt x="45147" y="27982"/>
                </a:cubicBezTo>
                <a:cubicBezTo>
                  <a:pt x="45147" y="27774"/>
                  <a:pt x="45317" y="27586"/>
                  <a:pt x="45543" y="27586"/>
                </a:cubicBezTo>
                <a:cubicBezTo>
                  <a:pt x="45750" y="27586"/>
                  <a:pt x="45939" y="27755"/>
                  <a:pt x="45939" y="27982"/>
                </a:cubicBezTo>
                <a:cubicBezTo>
                  <a:pt x="45939" y="28208"/>
                  <a:pt x="45750" y="28377"/>
                  <a:pt x="45543" y="28377"/>
                </a:cubicBezTo>
                <a:close/>
                <a:moveTo>
                  <a:pt x="45543" y="26418"/>
                </a:moveTo>
                <a:cubicBezTo>
                  <a:pt x="45336" y="26418"/>
                  <a:pt x="45166" y="26248"/>
                  <a:pt x="45166" y="26022"/>
                </a:cubicBezTo>
                <a:cubicBezTo>
                  <a:pt x="45166" y="25815"/>
                  <a:pt x="45336" y="25645"/>
                  <a:pt x="45543" y="25645"/>
                </a:cubicBezTo>
                <a:cubicBezTo>
                  <a:pt x="45750" y="25645"/>
                  <a:pt x="45920" y="25815"/>
                  <a:pt x="45920" y="26022"/>
                </a:cubicBezTo>
                <a:cubicBezTo>
                  <a:pt x="45920" y="26248"/>
                  <a:pt x="45750" y="26418"/>
                  <a:pt x="45543" y="26418"/>
                </a:cubicBezTo>
                <a:close/>
                <a:moveTo>
                  <a:pt x="45543" y="24439"/>
                </a:moveTo>
                <a:cubicBezTo>
                  <a:pt x="45336" y="24439"/>
                  <a:pt x="45166" y="24270"/>
                  <a:pt x="45166" y="24062"/>
                </a:cubicBezTo>
                <a:cubicBezTo>
                  <a:pt x="45166" y="23855"/>
                  <a:pt x="45336" y="23685"/>
                  <a:pt x="45543" y="23685"/>
                </a:cubicBezTo>
                <a:cubicBezTo>
                  <a:pt x="45750" y="23685"/>
                  <a:pt x="45920" y="23855"/>
                  <a:pt x="45920" y="24062"/>
                </a:cubicBezTo>
                <a:cubicBezTo>
                  <a:pt x="45920" y="24270"/>
                  <a:pt x="45750" y="24439"/>
                  <a:pt x="45543" y="24439"/>
                </a:cubicBezTo>
                <a:close/>
                <a:moveTo>
                  <a:pt x="45543" y="22498"/>
                </a:moveTo>
                <a:cubicBezTo>
                  <a:pt x="45336" y="22498"/>
                  <a:pt x="45166" y="22310"/>
                  <a:pt x="45166" y="22103"/>
                </a:cubicBezTo>
                <a:cubicBezTo>
                  <a:pt x="45166" y="21895"/>
                  <a:pt x="45336" y="21726"/>
                  <a:pt x="45543" y="21726"/>
                </a:cubicBezTo>
                <a:cubicBezTo>
                  <a:pt x="45750" y="21726"/>
                  <a:pt x="45920" y="21895"/>
                  <a:pt x="45920" y="22103"/>
                </a:cubicBezTo>
                <a:cubicBezTo>
                  <a:pt x="45920" y="22310"/>
                  <a:pt x="45750" y="22498"/>
                  <a:pt x="45543" y="22498"/>
                </a:cubicBezTo>
                <a:close/>
                <a:moveTo>
                  <a:pt x="45543" y="20520"/>
                </a:moveTo>
                <a:cubicBezTo>
                  <a:pt x="45336" y="20520"/>
                  <a:pt x="45166" y="20350"/>
                  <a:pt x="45166" y="20143"/>
                </a:cubicBezTo>
                <a:cubicBezTo>
                  <a:pt x="45166" y="19936"/>
                  <a:pt x="45336" y="19785"/>
                  <a:pt x="45543" y="19785"/>
                </a:cubicBezTo>
                <a:cubicBezTo>
                  <a:pt x="45750" y="19785"/>
                  <a:pt x="45920" y="19936"/>
                  <a:pt x="45920" y="20143"/>
                </a:cubicBezTo>
                <a:cubicBezTo>
                  <a:pt x="45920" y="20350"/>
                  <a:pt x="45750" y="20520"/>
                  <a:pt x="45543" y="20520"/>
                </a:cubicBezTo>
                <a:close/>
                <a:moveTo>
                  <a:pt x="45543" y="18560"/>
                </a:moveTo>
                <a:cubicBezTo>
                  <a:pt x="45336" y="18560"/>
                  <a:pt x="45166" y="18391"/>
                  <a:pt x="45166" y="18183"/>
                </a:cubicBezTo>
                <a:cubicBezTo>
                  <a:pt x="45166" y="17976"/>
                  <a:pt x="45336" y="17807"/>
                  <a:pt x="45543" y="17807"/>
                </a:cubicBezTo>
                <a:cubicBezTo>
                  <a:pt x="45750" y="17807"/>
                  <a:pt x="45920" y="17976"/>
                  <a:pt x="45920" y="18183"/>
                </a:cubicBezTo>
                <a:cubicBezTo>
                  <a:pt x="45920" y="18391"/>
                  <a:pt x="45750" y="18560"/>
                  <a:pt x="45543" y="18560"/>
                </a:cubicBezTo>
                <a:close/>
                <a:moveTo>
                  <a:pt x="45543" y="16582"/>
                </a:moveTo>
                <a:cubicBezTo>
                  <a:pt x="45336" y="16582"/>
                  <a:pt x="45185" y="16412"/>
                  <a:pt x="45185" y="16224"/>
                </a:cubicBezTo>
                <a:cubicBezTo>
                  <a:pt x="45185" y="16016"/>
                  <a:pt x="45336" y="15866"/>
                  <a:pt x="45543" y="15866"/>
                </a:cubicBezTo>
                <a:cubicBezTo>
                  <a:pt x="45750" y="15866"/>
                  <a:pt x="45901" y="16016"/>
                  <a:pt x="45901" y="16224"/>
                </a:cubicBezTo>
                <a:cubicBezTo>
                  <a:pt x="45901" y="16412"/>
                  <a:pt x="45750" y="16582"/>
                  <a:pt x="45543" y="16582"/>
                </a:cubicBezTo>
                <a:close/>
                <a:moveTo>
                  <a:pt x="45543" y="14622"/>
                </a:moveTo>
                <a:cubicBezTo>
                  <a:pt x="45336" y="14622"/>
                  <a:pt x="45185" y="14471"/>
                  <a:pt x="45185" y="14264"/>
                </a:cubicBezTo>
                <a:cubicBezTo>
                  <a:pt x="45185" y="14057"/>
                  <a:pt x="45336" y="13906"/>
                  <a:pt x="45543" y="13906"/>
                </a:cubicBezTo>
                <a:cubicBezTo>
                  <a:pt x="45750" y="13906"/>
                  <a:pt x="45901" y="14057"/>
                  <a:pt x="45901" y="14264"/>
                </a:cubicBezTo>
                <a:cubicBezTo>
                  <a:pt x="45901" y="14471"/>
                  <a:pt x="45750" y="14622"/>
                  <a:pt x="45543" y="14622"/>
                </a:cubicBezTo>
                <a:close/>
                <a:moveTo>
                  <a:pt x="45543" y="12662"/>
                </a:moveTo>
                <a:cubicBezTo>
                  <a:pt x="45336" y="12662"/>
                  <a:pt x="45185" y="12512"/>
                  <a:pt x="45185" y="12304"/>
                </a:cubicBezTo>
                <a:cubicBezTo>
                  <a:pt x="45185" y="12097"/>
                  <a:pt x="45336" y="11928"/>
                  <a:pt x="45543" y="11928"/>
                </a:cubicBezTo>
                <a:cubicBezTo>
                  <a:pt x="45750" y="11928"/>
                  <a:pt x="45901" y="12097"/>
                  <a:pt x="45901" y="12304"/>
                </a:cubicBezTo>
                <a:cubicBezTo>
                  <a:pt x="45901" y="12512"/>
                  <a:pt x="45750" y="12662"/>
                  <a:pt x="45543" y="12662"/>
                </a:cubicBezTo>
                <a:close/>
                <a:moveTo>
                  <a:pt x="45543" y="10703"/>
                </a:moveTo>
                <a:cubicBezTo>
                  <a:pt x="45336" y="10703"/>
                  <a:pt x="45185" y="10533"/>
                  <a:pt x="45185" y="10345"/>
                </a:cubicBezTo>
                <a:cubicBezTo>
                  <a:pt x="45185" y="10138"/>
                  <a:pt x="45336" y="9968"/>
                  <a:pt x="45543" y="9968"/>
                </a:cubicBezTo>
                <a:cubicBezTo>
                  <a:pt x="45750" y="9968"/>
                  <a:pt x="45901" y="10138"/>
                  <a:pt x="45901" y="10345"/>
                </a:cubicBezTo>
                <a:cubicBezTo>
                  <a:pt x="45901" y="10533"/>
                  <a:pt x="45750" y="10703"/>
                  <a:pt x="45543" y="10703"/>
                </a:cubicBezTo>
                <a:close/>
                <a:moveTo>
                  <a:pt x="45543" y="8743"/>
                </a:moveTo>
                <a:cubicBezTo>
                  <a:pt x="45336" y="8743"/>
                  <a:pt x="45185" y="8592"/>
                  <a:pt x="45185" y="8385"/>
                </a:cubicBezTo>
                <a:cubicBezTo>
                  <a:pt x="45185" y="8178"/>
                  <a:pt x="45336" y="8027"/>
                  <a:pt x="45543" y="8027"/>
                </a:cubicBezTo>
                <a:cubicBezTo>
                  <a:pt x="45750" y="8027"/>
                  <a:pt x="45901" y="8178"/>
                  <a:pt x="45901" y="8385"/>
                </a:cubicBezTo>
                <a:cubicBezTo>
                  <a:pt x="45901" y="8592"/>
                  <a:pt x="45750" y="8743"/>
                  <a:pt x="45543" y="8743"/>
                </a:cubicBezTo>
                <a:close/>
                <a:moveTo>
                  <a:pt x="45543" y="6784"/>
                </a:moveTo>
                <a:cubicBezTo>
                  <a:pt x="45336" y="6784"/>
                  <a:pt x="45185" y="6633"/>
                  <a:pt x="45185" y="6426"/>
                </a:cubicBezTo>
                <a:cubicBezTo>
                  <a:pt x="45185" y="6218"/>
                  <a:pt x="45336" y="6049"/>
                  <a:pt x="45543" y="6049"/>
                </a:cubicBezTo>
                <a:cubicBezTo>
                  <a:pt x="45750" y="6049"/>
                  <a:pt x="45901" y="6218"/>
                  <a:pt x="45901" y="6426"/>
                </a:cubicBezTo>
                <a:cubicBezTo>
                  <a:pt x="45901" y="6633"/>
                  <a:pt x="45750" y="6784"/>
                  <a:pt x="45543" y="6784"/>
                </a:cubicBezTo>
                <a:close/>
                <a:moveTo>
                  <a:pt x="45543" y="4824"/>
                </a:moveTo>
                <a:cubicBezTo>
                  <a:pt x="45354" y="4824"/>
                  <a:pt x="45185" y="4654"/>
                  <a:pt x="45185" y="4466"/>
                </a:cubicBezTo>
                <a:cubicBezTo>
                  <a:pt x="45185" y="4259"/>
                  <a:pt x="45354" y="4108"/>
                  <a:pt x="45543" y="4108"/>
                </a:cubicBezTo>
                <a:cubicBezTo>
                  <a:pt x="45731" y="4108"/>
                  <a:pt x="45901" y="4259"/>
                  <a:pt x="45901" y="4466"/>
                </a:cubicBezTo>
                <a:cubicBezTo>
                  <a:pt x="45901" y="4654"/>
                  <a:pt x="45731" y="4824"/>
                  <a:pt x="45543" y="4824"/>
                </a:cubicBezTo>
                <a:close/>
                <a:moveTo>
                  <a:pt x="45543" y="2845"/>
                </a:moveTo>
                <a:cubicBezTo>
                  <a:pt x="45354" y="2845"/>
                  <a:pt x="45185" y="2695"/>
                  <a:pt x="45185" y="2506"/>
                </a:cubicBezTo>
                <a:cubicBezTo>
                  <a:pt x="45185" y="2299"/>
                  <a:pt x="45354" y="2148"/>
                  <a:pt x="45543" y="2148"/>
                </a:cubicBezTo>
                <a:cubicBezTo>
                  <a:pt x="45731" y="2148"/>
                  <a:pt x="45901" y="2318"/>
                  <a:pt x="45901" y="2506"/>
                </a:cubicBezTo>
                <a:cubicBezTo>
                  <a:pt x="45901" y="2695"/>
                  <a:pt x="45731" y="2845"/>
                  <a:pt x="45543" y="2845"/>
                </a:cubicBezTo>
                <a:close/>
                <a:moveTo>
                  <a:pt x="45543" y="886"/>
                </a:moveTo>
                <a:cubicBezTo>
                  <a:pt x="45354" y="886"/>
                  <a:pt x="45185" y="735"/>
                  <a:pt x="45185" y="547"/>
                </a:cubicBezTo>
                <a:cubicBezTo>
                  <a:pt x="45185" y="339"/>
                  <a:pt x="45354" y="189"/>
                  <a:pt x="45543" y="189"/>
                </a:cubicBezTo>
                <a:cubicBezTo>
                  <a:pt x="45731" y="189"/>
                  <a:pt x="45901" y="339"/>
                  <a:pt x="45901" y="547"/>
                </a:cubicBezTo>
                <a:cubicBezTo>
                  <a:pt x="45901" y="735"/>
                  <a:pt x="45731" y="886"/>
                  <a:pt x="45543" y="886"/>
                </a:cubicBezTo>
                <a:close/>
                <a:moveTo>
                  <a:pt x="45543" y="58808"/>
                </a:moveTo>
                <a:cubicBezTo>
                  <a:pt x="45788" y="58808"/>
                  <a:pt x="45995" y="58978"/>
                  <a:pt x="46052" y="59223"/>
                </a:cubicBezTo>
                <a:cubicBezTo>
                  <a:pt x="45712" y="59279"/>
                  <a:pt x="45373" y="59336"/>
                  <a:pt x="45015" y="59392"/>
                </a:cubicBezTo>
                <a:cubicBezTo>
                  <a:pt x="45015" y="59373"/>
                  <a:pt x="45015" y="59355"/>
                  <a:pt x="45015" y="59336"/>
                </a:cubicBezTo>
                <a:cubicBezTo>
                  <a:pt x="45015" y="59053"/>
                  <a:pt x="45241" y="58808"/>
                  <a:pt x="45543" y="58808"/>
                </a:cubicBezTo>
                <a:close/>
                <a:moveTo>
                  <a:pt x="43188" y="59637"/>
                </a:moveTo>
                <a:cubicBezTo>
                  <a:pt x="43112" y="59562"/>
                  <a:pt x="43074" y="59449"/>
                  <a:pt x="43074" y="59336"/>
                </a:cubicBezTo>
                <a:cubicBezTo>
                  <a:pt x="43074" y="59053"/>
                  <a:pt x="43301" y="58827"/>
                  <a:pt x="43583" y="58827"/>
                </a:cubicBezTo>
                <a:cubicBezTo>
                  <a:pt x="43866" y="58827"/>
                  <a:pt x="44092" y="59053"/>
                  <a:pt x="44092" y="59336"/>
                </a:cubicBezTo>
                <a:cubicBezTo>
                  <a:pt x="44092" y="59411"/>
                  <a:pt x="44073" y="59468"/>
                  <a:pt x="44054" y="59524"/>
                </a:cubicBezTo>
                <a:cubicBezTo>
                  <a:pt x="43772" y="59581"/>
                  <a:pt x="43470" y="59618"/>
                  <a:pt x="43188" y="59637"/>
                </a:cubicBezTo>
                <a:close/>
                <a:moveTo>
                  <a:pt x="43583" y="55888"/>
                </a:moveTo>
                <a:cubicBezTo>
                  <a:pt x="43319" y="55888"/>
                  <a:pt x="43112" y="55680"/>
                  <a:pt x="43112" y="55416"/>
                </a:cubicBezTo>
                <a:cubicBezTo>
                  <a:pt x="43112" y="55172"/>
                  <a:pt x="43319" y="54964"/>
                  <a:pt x="43583" y="54964"/>
                </a:cubicBezTo>
                <a:cubicBezTo>
                  <a:pt x="43847" y="54964"/>
                  <a:pt x="44054" y="55172"/>
                  <a:pt x="44054" y="55416"/>
                </a:cubicBezTo>
                <a:cubicBezTo>
                  <a:pt x="44054" y="55680"/>
                  <a:pt x="43847" y="55888"/>
                  <a:pt x="43583" y="55888"/>
                </a:cubicBezTo>
                <a:close/>
                <a:moveTo>
                  <a:pt x="43583" y="57866"/>
                </a:moveTo>
                <a:cubicBezTo>
                  <a:pt x="43319" y="57866"/>
                  <a:pt x="43093" y="57640"/>
                  <a:pt x="43093" y="57376"/>
                </a:cubicBezTo>
                <a:cubicBezTo>
                  <a:pt x="43093" y="57112"/>
                  <a:pt x="43319" y="56886"/>
                  <a:pt x="43583" y="56886"/>
                </a:cubicBezTo>
                <a:cubicBezTo>
                  <a:pt x="43866" y="56886"/>
                  <a:pt x="44073" y="57112"/>
                  <a:pt x="44073" y="57376"/>
                </a:cubicBezTo>
                <a:cubicBezTo>
                  <a:pt x="44073" y="57640"/>
                  <a:pt x="43866" y="57866"/>
                  <a:pt x="43583" y="57866"/>
                </a:cubicBezTo>
                <a:close/>
                <a:moveTo>
                  <a:pt x="43583" y="53966"/>
                </a:moveTo>
                <a:cubicBezTo>
                  <a:pt x="43301" y="53966"/>
                  <a:pt x="43093" y="53739"/>
                  <a:pt x="43093" y="53457"/>
                </a:cubicBezTo>
                <a:cubicBezTo>
                  <a:pt x="43093" y="53193"/>
                  <a:pt x="43301" y="52967"/>
                  <a:pt x="43583" y="52967"/>
                </a:cubicBezTo>
                <a:cubicBezTo>
                  <a:pt x="43847" y="52967"/>
                  <a:pt x="44073" y="53193"/>
                  <a:pt x="44073" y="53457"/>
                </a:cubicBezTo>
                <a:cubicBezTo>
                  <a:pt x="44073" y="53739"/>
                  <a:pt x="43847" y="53966"/>
                  <a:pt x="43583" y="53966"/>
                </a:cubicBezTo>
                <a:close/>
                <a:moveTo>
                  <a:pt x="43583" y="51987"/>
                </a:moveTo>
                <a:cubicBezTo>
                  <a:pt x="43301" y="51987"/>
                  <a:pt x="43093" y="51761"/>
                  <a:pt x="43093" y="51497"/>
                </a:cubicBezTo>
                <a:cubicBezTo>
                  <a:pt x="43093" y="51215"/>
                  <a:pt x="43301" y="51007"/>
                  <a:pt x="43583" y="51007"/>
                </a:cubicBezTo>
                <a:cubicBezTo>
                  <a:pt x="43847" y="51007"/>
                  <a:pt x="44073" y="51215"/>
                  <a:pt x="44073" y="51497"/>
                </a:cubicBezTo>
                <a:cubicBezTo>
                  <a:pt x="44073" y="51761"/>
                  <a:pt x="43847" y="51987"/>
                  <a:pt x="43583" y="51987"/>
                </a:cubicBezTo>
                <a:close/>
                <a:moveTo>
                  <a:pt x="43583" y="49971"/>
                </a:moveTo>
                <a:cubicBezTo>
                  <a:pt x="43338" y="49971"/>
                  <a:pt x="43131" y="49783"/>
                  <a:pt x="43131" y="49538"/>
                </a:cubicBezTo>
                <a:cubicBezTo>
                  <a:pt x="43131" y="49293"/>
                  <a:pt x="43338" y="49104"/>
                  <a:pt x="43583" y="49104"/>
                </a:cubicBezTo>
                <a:cubicBezTo>
                  <a:pt x="43828" y="49104"/>
                  <a:pt x="44017" y="49293"/>
                  <a:pt x="44017" y="49538"/>
                </a:cubicBezTo>
                <a:cubicBezTo>
                  <a:pt x="44017" y="49783"/>
                  <a:pt x="43828" y="49971"/>
                  <a:pt x="43583" y="49971"/>
                </a:cubicBezTo>
                <a:close/>
                <a:moveTo>
                  <a:pt x="43583" y="48011"/>
                </a:moveTo>
                <a:cubicBezTo>
                  <a:pt x="43338" y="48011"/>
                  <a:pt x="43150" y="47823"/>
                  <a:pt x="43150" y="47578"/>
                </a:cubicBezTo>
                <a:cubicBezTo>
                  <a:pt x="43150" y="47333"/>
                  <a:pt x="43338" y="47145"/>
                  <a:pt x="43583" y="47145"/>
                </a:cubicBezTo>
                <a:cubicBezTo>
                  <a:pt x="43828" y="47145"/>
                  <a:pt x="44017" y="47333"/>
                  <a:pt x="44017" y="47578"/>
                </a:cubicBezTo>
                <a:cubicBezTo>
                  <a:pt x="44017" y="47823"/>
                  <a:pt x="43828" y="48011"/>
                  <a:pt x="43583" y="48011"/>
                </a:cubicBezTo>
                <a:close/>
                <a:moveTo>
                  <a:pt x="43583" y="46052"/>
                </a:moveTo>
                <a:cubicBezTo>
                  <a:pt x="43338" y="46052"/>
                  <a:pt x="43150" y="45844"/>
                  <a:pt x="43150" y="45618"/>
                </a:cubicBezTo>
                <a:cubicBezTo>
                  <a:pt x="43150" y="45373"/>
                  <a:pt x="43338" y="45185"/>
                  <a:pt x="43583" y="45185"/>
                </a:cubicBezTo>
                <a:cubicBezTo>
                  <a:pt x="43828" y="45185"/>
                  <a:pt x="44017" y="45373"/>
                  <a:pt x="44017" y="45618"/>
                </a:cubicBezTo>
                <a:cubicBezTo>
                  <a:pt x="44017" y="45844"/>
                  <a:pt x="43828" y="46052"/>
                  <a:pt x="43583" y="46052"/>
                </a:cubicBezTo>
                <a:close/>
                <a:moveTo>
                  <a:pt x="43583" y="44092"/>
                </a:moveTo>
                <a:cubicBezTo>
                  <a:pt x="43338" y="44092"/>
                  <a:pt x="43150" y="43904"/>
                  <a:pt x="43150" y="43659"/>
                </a:cubicBezTo>
                <a:cubicBezTo>
                  <a:pt x="43150" y="43414"/>
                  <a:pt x="43338" y="43225"/>
                  <a:pt x="43583" y="43225"/>
                </a:cubicBezTo>
                <a:cubicBezTo>
                  <a:pt x="43828" y="43225"/>
                  <a:pt x="44017" y="43414"/>
                  <a:pt x="44017" y="43659"/>
                </a:cubicBezTo>
                <a:cubicBezTo>
                  <a:pt x="44017" y="43904"/>
                  <a:pt x="43828" y="44092"/>
                  <a:pt x="43583" y="44092"/>
                </a:cubicBezTo>
                <a:close/>
                <a:moveTo>
                  <a:pt x="43583" y="41284"/>
                </a:moveTo>
                <a:cubicBezTo>
                  <a:pt x="43809" y="41284"/>
                  <a:pt x="43998" y="41473"/>
                  <a:pt x="43998" y="41699"/>
                </a:cubicBezTo>
                <a:cubicBezTo>
                  <a:pt x="43998" y="41925"/>
                  <a:pt x="43809" y="42114"/>
                  <a:pt x="43583" y="42114"/>
                </a:cubicBezTo>
                <a:cubicBezTo>
                  <a:pt x="43357" y="42114"/>
                  <a:pt x="43188" y="41925"/>
                  <a:pt x="43188" y="41699"/>
                </a:cubicBezTo>
                <a:cubicBezTo>
                  <a:pt x="43188" y="41473"/>
                  <a:pt x="43357" y="41284"/>
                  <a:pt x="43583" y="41284"/>
                </a:cubicBezTo>
                <a:close/>
                <a:moveTo>
                  <a:pt x="43583" y="40154"/>
                </a:moveTo>
                <a:cubicBezTo>
                  <a:pt x="43357" y="40154"/>
                  <a:pt x="43169" y="39965"/>
                  <a:pt x="43169" y="39739"/>
                </a:cubicBezTo>
                <a:cubicBezTo>
                  <a:pt x="43169" y="39513"/>
                  <a:pt x="43357" y="39325"/>
                  <a:pt x="43583" y="39325"/>
                </a:cubicBezTo>
                <a:cubicBezTo>
                  <a:pt x="43809" y="39325"/>
                  <a:pt x="43998" y="39513"/>
                  <a:pt x="43998" y="39739"/>
                </a:cubicBezTo>
                <a:cubicBezTo>
                  <a:pt x="43998" y="39965"/>
                  <a:pt x="43809" y="40154"/>
                  <a:pt x="43583" y="40154"/>
                </a:cubicBezTo>
                <a:close/>
                <a:moveTo>
                  <a:pt x="43583" y="37384"/>
                </a:moveTo>
                <a:cubicBezTo>
                  <a:pt x="43809" y="37384"/>
                  <a:pt x="43979" y="37554"/>
                  <a:pt x="43979" y="37780"/>
                </a:cubicBezTo>
                <a:cubicBezTo>
                  <a:pt x="43979" y="37987"/>
                  <a:pt x="43809" y="38175"/>
                  <a:pt x="43583" y="38175"/>
                </a:cubicBezTo>
                <a:cubicBezTo>
                  <a:pt x="43376" y="38175"/>
                  <a:pt x="43188" y="37987"/>
                  <a:pt x="43188" y="37780"/>
                </a:cubicBezTo>
                <a:cubicBezTo>
                  <a:pt x="43188" y="37554"/>
                  <a:pt x="43376" y="37384"/>
                  <a:pt x="43583" y="37384"/>
                </a:cubicBezTo>
                <a:close/>
                <a:moveTo>
                  <a:pt x="43583" y="35424"/>
                </a:moveTo>
                <a:cubicBezTo>
                  <a:pt x="43809" y="35424"/>
                  <a:pt x="43979" y="35594"/>
                  <a:pt x="43979" y="35820"/>
                </a:cubicBezTo>
                <a:cubicBezTo>
                  <a:pt x="43979" y="36046"/>
                  <a:pt x="43809" y="36216"/>
                  <a:pt x="43583" y="36216"/>
                </a:cubicBezTo>
                <a:cubicBezTo>
                  <a:pt x="43376" y="36216"/>
                  <a:pt x="43188" y="36046"/>
                  <a:pt x="43188" y="35820"/>
                </a:cubicBezTo>
                <a:cubicBezTo>
                  <a:pt x="43188" y="35594"/>
                  <a:pt x="43376" y="35424"/>
                  <a:pt x="43583" y="35424"/>
                </a:cubicBezTo>
                <a:close/>
                <a:moveTo>
                  <a:pt x="43583" y="34275"/>
                </a:moveTo>
                <a:cubicBezTo>
                  <a:pt x="43357" y="34275"/>
                  <a:pt x="43169" y="34087"/>
                  <a:pt x="43169" y="33860"/>
                </a:cubicBezTo>
                <a:cubicBezTo>
                  <a:pt x="43169" y="33616"/>
                  <a:pt x="43357" y="33446"/>
                  <a:pt x="43583" y="33446"/>
                </a:cubicBezTo>
                <a:cubicBezTo>
                  <a:pt x="43809" y="33446"/>
                  <a:pt x="43998" y="33616"/>
                  <a:pt x="43998" y="33860"/>
                </a:cubicBezTo>
                <a:cubicBezTo>
                  <a:pt x="43998" y="34087"/>
                  <a:pt x="43809" y="34275"/>
                  <a:pt x="43583" y="34275"/>
                </a:cubicBezTo>
                <a:close/>
                <a:moveTo>
                  <a:pt x="43583" y="32297"/>
                </a:moveTo>
                <a:cubicBezTo>
                  <a:pt x="43357" y="32297"/>
                  <a:pt x="43188" y="32127"/>
                  <a:pt x="43188" y="31901"/>
                </a:cubicBezTo>
                <a:cubicBezTo>
                  <a:pt x="43188" y="31675"/>
                  <a:pt x="43357" y="31486"/>
                  <a:pt x="43583" y="31486"/>
                </a:cubicBezTo>
                <a:cubicBezTo>
                  <a:pt x="43809" y="31486"/>
                  <a:pt x="43998" y="31675"/>
                  <a:pt x="43998" y="31901"/>
                </a:cubicBezTo>
                <a:cubicBezTo>
                  <a:pt x="43998" y="32127"/>
                  <a:pt x="43809" y="32297"/>
                  <a:pt x="43583" y="32297"/>
                </a:cubicBezTo>
                <a:close/>
                <a:moveTo>
                  <a:pt x="43583" y="30356"/>
                </a:moveTo>
                <a:cubicBezTo>
                  <a:pt x="43357" y="30356"/>
                  <a:pt x="43188" y="30167"/>
                  <a:pt x="43188" y="29941"/>
                </a:cubicBezTo>
                <a:cubicBezTo>
                  <a:pt x="43188" y="29715"/>
                  <a:pt x="43357" y="29527"/>
                  <a:pt x="43583" y="29527"/>
                </a:cubicBezTo>
                <a:cubicBezTo>
                  <a:pt x="43809" y="29527"/>
                  <a:pt x="43998" y="29715"/>
                  <a:pt x="43998" y="29941"/>
                </a:cubicBezTo>
                <a:cubicBezTo>
                  <a:pt x="43998" y="30167"/>
                  <a:pt x="43809" y="30356"/>
                  <a:pt x="43583" y="30356"/>
                </a:cubicBezTo>
                <a:close/>
                <a:moveTo>
                  <a:pt x="43583" y="28358"/>
                </a:moveTo>
                <a:cubicBezTo>
                  <a:pt x="43376" y="28358"/>
                  <a:pt x="43188" y="28189"/>
                  <a:pt x="43188" y="27963"/>
                </a:cubicBezTo>
                <a:cubicBezTo>
                  <a:pt x="43188" y="27755"/>
                  <a:pt x="43376" y="27567"/>
                  <a:pt x="43583" y="27567"/>
                </a:cubicBezTo>
                <a:cubicBezTo>
                  <a:pt x="43809" y="27567"/>
                  <a:pt x="43979" y="27755"/>
                  <a:pt x="43979" y="27963"/>
                </a:cubicBezTo>
                <a:cubicBezTo>
                  <a:pt x="43979" y="28189"/>
                  <a:pt x="43809" y="28358"/>
                  <a:pt x="43583" y="28358"/>
                </a:cubicBezTo>
                <a:close/>
                <a:moveTo>
                  <a:pt x="43583" y="26418"/>
                </a:moveTo>
                <a:cubicBezTo>
                  <a:pt x="43376" y="26418"/>
                  <a:pt x="43188" y="26229"/>
                  <a:pt x="43188" y="26003"/>
                </a:cubicBezTo>
                <a:cubicBezTo>
                  <a:pt x="43188" y="25796"/>
                  <a:pt x="43376" y="25607"/>
                  <a:pt x="43583" y="25607"/>
                </a:cubicBezTo>
                <a:cubicBezTo>
                  <a:pt x="43809" y="25607"/>
                  <a:pt x="43979" y="25796"/>
                  <a:pt x="43979" y="26003"/>
                </a:cubicBezTo>
                <a:cubicBezTo>
                  <a:pt x="43979" y="26229"/>
                  <a:pt x="43809" y="26418"/>
                  <a:pt x="43583" y="26418"/>
                </a:cubicBezTo>
                <a:close/>
                <a:moveTo>
                  <a:pt x="43960" y="24062"/>
                </a:moveTo>
                <a:cubicBezTo>
                  <a:pt x="43960" y="24270"/>
                  <a:pt x="43791" y="24439"/>
                  <a:pt x="43583" y="24439"/>
                </a:cubicBezTo>
                <a:cubicBezTo>
                  <a:pt x="43376" y="24439"/>
                  <a:pt x="43206" y="24270"/>
                  <a:pt x="43206" y="24062"/>
                </a:cubicBezTo>
                <a:cubicBezTo>
                  <a:pt x="43206" y="23855"/>
                  <a:pt x="43376" y="23685"/>
                  <a:pt x="43583" y="23685"/>
                </a:cubicBezTo>
                <a:cubicBezTo>
                  <a:pt x="43791" y="23685"/>
                  <a:pt x="43960" y="23855"/>
                  <a:pt x="43960" y="24062"/>
                </a:cubicBezTo>
                <a:close/>
                <a:moveTo>
                  <a:pt x="43583" y="22480"/>
                </a:moveTo>
                <a:cubicBezTo>
                  <a:pt x="43376" y="22480"/>
                  <a:pt x="43188" y="22310"/>
                  <a:pt x="43188" y="22084"/>
                </a:cubicBezTo>
                <a:cubicBezTo>
                  <a:pt x="43188" y="21877"/>
                  <a:pt x="43376" y="21707"/>
                  <a:pt x="43583" y="21707"/>
                </a:cubicBezTo>
                <a:cubicBezTo>
                  <a:pt x="43809" y="21707"/>
                  <a:pt x="43979" y="21877"/>
                  <a:pt x="43979" y="22084"/>
                </a:cubicBezTo>
                <a:cubicBezTo>
                  <a:pt x="43979" y="22310"/>
                  <a:pt x="43809" y="22480"/>
                  <a:pt x="43583" y="22480"/>
                </a:cubicBezTo>
                <a:close/>
                <a:moveTo>
                  <a:pt x="43583" y="20539"/>
                </a:moveTo>
                <a:cubicBezTo>
                  <a:pt x="43376" y="20539"/>
                  <a:pt x="43188" y="20350"/>
                  <a:pt x="43188" y="20143"/>
                </a:cubicBezTo>
                <a:cubicBezTo>
                  <a:pt x="43188" y="19917"/>
                  <a:pt x="43376" y="19747"/>
                  <a:pt x="43583" y="19747"/>
                </a:cubicBezTo>
                <a:cubicBezTo>
                  <a:pt x="43809" y="19747"/>
                  <a:pt x="43979" y="19917"/>
                  <a:pt x="43979" y="20143"/>
                </a:cubicBezTo>
                <a:cubicBezTo>
                  <a:pt x="43979" y="20350"/>
                  <a:pt x="43809" y="20539"/>
                  <a:pt x="43583" y="20539"/>
                </a:cubicBezTo>
                <a:close/>
                <a:moveTo>
                  <a:pt x="43583" y="18560"/>
                </a:moveTo>
                <a:cubicBezTo>
                  <a:pt x="43376" y="18560"/>
                  <a:pt x="43188" y="18391"/>
                  <a:pt x="43188" y="18183"/>
                </a:cubicBezTo>
                <a:cubicBezTo>
                  <a:pt x="43188" y="17957"/>
                  <a:pt x="43376" y="17788"/>
                  <a:pt x="43583" y="17788"/>
                </a:cubicBezTo>
                <a:cubicBezTo>
                  <a:pt x="43809" y="17788"/>
                  <a:pt x="43979" y="17957"/>
                  <a:pt x="43979" y="18183"/>
                </a:cubicBezTo>
                <a:cubicBezTo>
                  <a:pt x="43979" y="18391"/>
                  <a:pt x="43809" y="18560"/>
                  <a:pt x="43583" y="18560"/>
                </a:cubicBezTo>
                <a:close/>
                <a:moveTo>
                  <a:pt x="43583" y="16582"/>
                </a:moveTo>
                <a:cubicBezTo>
                  <a:pt x="43376" y="16582"/>
                  <a:pt x="43206" y="16412"/>
                  <a:pt x="43206" y="16205"/>
                </a:cubicBezTo>
                <a:cubicBezTo>
                  <a:pt x="43206" y="15998"/>
                  <a:pt x="43376" y="15828"/>
                  <a:pt x="43583" y="15828"/>
                </a:cubicBezTo>
                <a:cubicBezTo>
                  <a:pt x="43791" y="15828"/>
                  <a:pt x="43960" y="15998"/>
                  <a:pt x="43960" y="16205"/>
                </a:cubicBezTo>
                <a:cubicBezTo>
                  <a:pt x="43960" y="16412"/>
                  <a:pt x="43791" y="16582"/>
                  <a:pt x="43583" y="16582"/>
                </a:cubicBezTo>
                <a:close/>
                <a:moveTo>
                  <a:pt x="43583" y="14622"/>
                </a:moveTo>
                <a:cubicBezTo>
                  <a:pt x="43376" y="14622"/>
                  <a:pt x="43225" y="14453"/>
                  <a:pt x="43225" y="14245"/>
                </a:cubicBezTo>
                <a:cubicBezTo>
                  <a:pt x="43225" y="14057"/>
                  <a:pt x="43376" y="13887"/>
                  <a:pt x="43583" y="13887"/>
                </a:cubicBezTo>
                <a:cubicBezTo>
                  <a:pt x="43791" y="13887"/>
                  <a:pt x="43941" y="14057"/>
                  <a:pt x="43941" y="14245"/>
                </a:cubicBezTo>
                <a:cubicBezTo>
                  <a:pt x="43941" y="14453"/>
                  <a:pt x="43791" y="14622"/>
                  <a:pt x="43583" y="14622"/>
                </a:cubicBezTo>
                <a:close/>
                <a:moveTo>
                  <a:pt x="43583" y="12662"/>
                </a:moveTo>
                <a:cubicBezTo>
                  <a:pt x="43376" y="12662"/>
                  <a:pt x="43225" y="12493"/>
                  <a:pt x="43225" y="12286"/>
                </a:cubicBezTo>
                <a:cubicBezTo>
                  <a:pt x="43225" y="12078"/>
                  <a:pt x="43376" y="11928"/>
                  <a:pt x="43583" y="11928"/>
                </a:cubicBezTo>
                <a:cubicBezTo>
                  <a:pt x="43791" y="11928"/>
                  <a:pt x="43941" y="12078"/>
                  <a:pt x="43941" y="12286"/>
                </a:cubicBezTo>
                <a:cubicBezTo>
                  <a:pt x="43941" y="12493"/>
                  <a:pt x="43791" y="12662"/>
                  <a:pt x="43583" y="12662"/>
                </a:cubicBezTo>
                <a:close/>
                <a:moveTo>
                  <a:pt x="43583" y="10684"/>
                </a:moveTo>
                <a:cubicBezTo>
                  <a:pt x="43376" y="10684"/>
                  <a:pt x="43225" y="10533"/>
                  <a:pt x="43225" y="10326"/>
                </a:cubicBezTo>
                <a:cubicBezTo>
                  <a:pt x="43225" y="10119"/>
                  <a:pt x="43376" y="9968"/>
                  <a:pt x="43583" y="9968"/>
                </a:cubicBezTo>
                <a:cubicBezTo>
                  <a:pt x="43791" y="9968"/>
                  <a:pt x="43941" y="10119"/>
                  <a:pt x="43941" y="10326"/>
                </a:cubicBezTo>
                <a:cubicBezTo>
                  <a:pt x="43941" y="10533"/>
                  <a:pt x="43791" y="10684"/>
                  <a:pt x="43583" y="10684"/>
                </a:cubicBezTo>
                <a:close/>
                <a:moveTo>
                  <a:pt x="43583" y="8743"/>
                </a:moveTo>
                <a:cubicBezTo>
                  <a:pt x="43376" y="8743"/>
                  <a:pt x="43225" y="8574"/>
                  <a:pt x="43225" y="8366"/>
                </a:cubicBezTo>
                <a:cubicBezTo>
                  <a:pt x="43225" y="8178"/>
                  <a:pt x="43376" y="8008"/>
                  <a:pt x="43583" y="8008"/>
                </a:cubicBezTo>
                <a:cubicBezTo>
                  <a:pt x="43791" y="8008"/>
                  <a:pt x="43941" y="8178"/>
                  <a:pt x="43941" y="8366"/>
                </a:cubicBezTo>
                <a:cubicBezTo>
                  <a:pt x="43941" y="8574"/>
                  <a:pt x="43791" y="8743"/>
                  <a:pt x="43583" y="8743"/>
                </a:cubicBezTo>
                <a:close/>
                <a:moveTo>
                  <a:pt x="43583" y="6765"/>
                </a:moveTo>
                <a:cubicBezTo>
                  <a:pt x="43395" y="6765"/>
                  <a:pt x="43225" y="6614"/>
                  <a:pt x="43225" y="6407"/>
                </a:cubicBezTo>
                <a:cubicBezTo>
                  <a:pt x="43225" y="6218"/>
                  <a:pt x="43395" y="6049"/>
                  <a:pt x="43583" y="6049"/>
                </a:cubicBezTo>
                <a:cubicBezTo>
                  <a:pt x="43772" y="6049"/>
                  <a:pt x="43941" y="6218"/>
                  <a:pt x="43941" y="6407"/>
                </a:cubicBezTo>
                <a:cubicBezTo>
                  <a:pt x="43941" y="6614"/>
                  <a:pt x="43772" y="6765"/>
                  <a:pt x="43583" y="6765"/>
                </a:cubicBezTo>
                <a:close/>
                <a:moveTo>
                  <a:pt x="43583" y="4805"/>
                </a:moveTo>
                <a:cubicBezTo>
                  <a:pt x="43395" y="4805"/>
                  <a:pt x="43225" y="4654"/>
                  <a:pt x="43225" y="4447"/>
                </a:cubicBezTo>
                <a:cubicBezTo>
                  <a:pt x="43225" y="4259"/>
                  <a:pt x="43395" y="4089"/>
                  <a:pt x="43583" y="4089"/>
                </a:cubicBezTo>
                <a:cubicBezTo>
                  <a:pt x="43772" y="4089"/>
                  <a:pt x="43941" y="4259"/>
                  <a:pt x="43941" y="4447"/>
                </a:cubicBezTo>
                <a:cubicBezTo>
                  <a:pt x="43941" y="4654"/>
                  <a:pt x="43772" y="4805"/>
                  <a:pt x="43583" y="4805"/>
                </a:cubicBezTo>
                <a:close/>
                <a:moveTo>
                  <a:pt x="43583" y="2845"/>
                </a:moveTo>
                <a:cubicBezTo>
                  <a:pt x="43395" y="2845"/>
                  <a:pt x="43225" y="2676"/>
                  <a:pt x="43225" y="2487"/>
                </a:cubicBezTo>
                <a:cubicBezTo>
                  <a:pt x="43225" y="2299"/>
                  <a:pt x="43395" y="2148"/>
                  <a:pt x="43583" y="2148"/>
                </a:cubicBezTo>
                <a:cubicBezTo>
                  <a:pt x="43772" y="2148"/>
                  <a:pt x="43941" y="2299"/>
                  <a:pt x="43941" y="2487"/>
                </a:cubicBezTo>
                <a:cubicBezTo>
                  <a:pt x="43941" y="2676"/>
                  <a:pt x="43772" y="2845"/>
                  <a:pt x="43583" y="2845"/>
                </a:cubicBezTo>
                <a:close/>
                <a:moveTo>
                  <a:pt x="43583" y="886"/>
                </a:moveTo>
                <a:cubicBezTo>
                  <a:pt x="43395" y="886"/>
                  <a:pt x="43225" y="716"/>
                  <a:pt x="43225" y="528"/>
                </a:cubicBezTo>
                <a:cubicBezTo>
                  <a:pt x="43225" y="339"/>
                  <a:pt x="43395" y="170"/>
                  <a:pt x="43583" y="170"/>
                </a:cubicBezTo>
                <a:cubicBezTo>
                  <a:pt x="43772" y="170"/>
                  <a:pt x="43941" y="339"/>
                  <a:pt x="43941" y="528"/>
                </a:cubicBezTo>
                <a:cubicBezTo>
                  <a:pt x="43941" y="735"/>
                  <a:pt x="43772" y="886"/>
                  <a:pt x="43583" y="886"/>
                </a:cubicBezTo>
                <a:close/>
                <a:moveTo>
                  <a:pt x="41416" y="59788"/>
                </a:moveTo>
                <a:cubicBezTo>
                  <a:pt x="41228" y="59713"/>
                  <a:pt x="41115" y="59543"/>
                  <a:pt x="41115" y="59336"/>
                </a:cubicBezTo>
                <a:cubicBezTo>
                  <a:pt x="41115" y="59053"/>
                  <a:pt x="41341" y="58808"/>
                  <a:pt x="41624" y="58808"/>
                </a:cubicBezTo>
                <a:cubicBezTo>
                  <a:pt x="41906" y="58808"/>
                  <a:pt x="42132" y="59053"/>
                  <a:pt x="42132" y="59336"/>
                </a:cubicBezTo>
                <a:cubicBezTo>
                  <a:pt x="42132" y="59505"/>
                  <a:pt x="42038" y="59656"/>
                  <a:pt x="41887" y="59750"/>
                </a:cubicBezTo>
                <a:cubicBezTo>
                  <a:pt x="41737" y="59769"/>
                  <a:pt x="41567" y="59562"/>
                  <a:pt x="41416" y="59788"/>
                </a:cubicBezTo>
                <a:close/>
                <a:moveTo>
                  <a:pt x="41624" y="55869"/>
                </a:moveTo>
                <a:cubicBezTo>
                  <a:pt x="41360" y="55869"/>
                  <a:pt x="41153" y="55661"/>
                  <a:pt x="41153" y="55416"/>
                </a:cubicBezTo>
                <a:cubicBezTo>
                  <a:pt x="41153" y="55153"/>
                  <a:pt x="41360" y="54945"/>
                  <a:pt x="41624" y="54945"/>
                </a:cubicBezTo>
                <a:cubicBezTo>
                  <a:pt x="41887" y="54945"/>
                  <a:pt x="42095" y="55153"/>
                  <a:pt x="42095" y="55416"/>
                </a:cubicBezTo>
                <a:cubicBezTo>
                  <a:pt x="42095" y="55661"/>
                  <a:pt x="41887" y="55869"/>
                  <a:pt x="41624" y="55869"/>
                </a:cubicBezTo>
                <a:close/>
                <a:moveTo>
                  <a:pt x="41624" y="57847"/>
                </a:moveTo>
                <a:cubicBezTo>
                  <a:pt x="41360" y="57847"/>
                  <a:pt x="41134" y="57640"/>
                  <a:pt x="41134" y="57376"/>
                </a:cubicBezTo>
                <a:cubicBezTo>
                  <a:pt x="41134" y="57093"/>
                  <a:pt x="41360" y="56886"/>
                  <a:pt x="41624" y="56886"/>
                </a:cubicBezTo>
                <a:cubicBezTo>
                  <a:pt x="41887" y="56886"/>
                  <a:pt x="42095" y="57093"/>
                  <a:pt x="42095" y="57376"/>
                </a:cubicBezTo>
                <a:cubicBezTo>
                  <a:pt x="42095" y="57640"/>
                  <a:pt x="41887" y="57847"/>
                  <a:pt x="41624" y="57847"/>
                </a:cubicBezTo>
                <a:close/>
                <a:moveTo>
                  <a:pt x="41624" y="53947"/>
                </a:moveTo>
                <a:cubicBezTo>
                  <a:pt x="41341" y="53947"/>
                  <a:pt x="41134" y="53739"/>
                  <a:pt x="41134" y="53457"/>
                </a:cubicBezTo>
                <a:cubicBezTo>
                  <a:pt x="41134" y="53193"/>
                  <a:pt x="41341" y="52967"/>
                  <a:pt x="41624" y="52967"/>
                </a:cubicBezTo>
                <a:cubicBezTo>
                  <a:pt x="41887" y="52967"/>
                  <a:pt x="42114" y="53193"/>
                  <a:pt x="42114" y="53457"/>
                </a:cubicBezTo>
                <a:cubicBezTo>
                  <a:pt x="42114" y="53739"/>
                  <a:pt x="41887" y="53947"/>
                  <a:pt x="41624" y="53947"/>
                </a:cubicBezTo>
                <a:close/>
                <a:moveTo>
                  <a:pt x="41624" y="51987"/>
                </a:moveTo>
                <a:cubicBezTo>
                  <a:pt x="41341" y="51987"/>
                  <a:pt x="41134" y="51761"/>
                  <a:pt x="41134" y="51497"/>
                </a:cubicBezTo>
                <a:cubicBezTo>
                  <a:pt x="41134" y="51215"/>
                  <a:pt x="41341" y="50988"/>
                  <a:pt x="41624" y="50988"/>
                </a:cubicBezTo>
                <a:cubicBezTo>
                  <a:pt x="41887" y="50988"/>
                  <a:pt x="42114" y="51215"/>
                  <a:pt x="42114" y="51497"/>
                </a:cubicBezTo>
                <a:cubicBezTo>
                  <a:pt x="42114" y="51761"/>
                  <a:pt x="41887" y="51987"/>
                  <a:pt x="41624" y="51987"/>
                </a:cubicBezTo>
                <a:close/>
                <a:moveTo>
                  <a:pt x="41624" y="49971"/>
                </a:moveTo>
                <a:cubicBezTo>
                  <a:pt x="41379" y="49971"/>
                  <a:pt x="41190" y="49783"/>
                  <a:pt x="41190" y="49538"/>
                </a:cubicBezTo>
                <a:cubicBezTo>
                  <a:pt x="41190" y="49293"/>
                  <a:pt x="41379" y="49085"/>
                  <a:pt x="41624" y="49085"/>
                </a:cubicBezTo>
                <a:cubicBezTo>
                  <a:pt x="41869" y="49085"/>
                  <a:pt x="42057" y="49293"/>
                  <a:pt x="42057" y="49538"/>
                </a:cubicBezTo>
                <a:cubicBezTo>
                  <a:pt x="42057" y="49783"/>
                  <a:pt x="41869" y="49971"/>
                  <a:pt x="41624" y="49971"/>
                </a:cubicBezTo>
                <a:close/>
                <a:moveTo>
                  <a:pt x="41624" y="47992"/>
                </a:moveTo>
                <a:cubicBezTo>
                  <a:pt x="41397" y="47992"/>
                  <a:pt x="41190" y="47804"/>
                  <a:pt x="41190" y="47559"/>
                </a:cubicBezTo>
                <a:cubicBezTo>
                  <a:pt x="41190" y="47333"/>
                  <a:pt x="41397" y="47145"/>
                  <a:pt x="41624" y="47145"/>
                </a:cubicBezTo>
                <a:cubicBezTo>
                  <a:pt x="41850" y="47145"/>
                  <a:pt x="42057" y="47333"/>
                  <a:pt x="42057" y="47559"/>
                </a:cubicBezTo>
                <a:cubicBezTo>
                  <a:pt x="42057" y="47804"/>
                  <a:pt x="41850" y="47992"/>
                  <a:pt x="41624" y="47992"/>
                </a:cubicBezTo>
                <a:close/>
                <a:moveTo>
                  <a:pt x="41624" y="46033"/>
                </a:moveTo>
                <a:cubicBezTo>
                  <a:pt x="41397" y="46033"/>
                  <a:pt x="41190" y="45844"/>
                  <a:pt x="41190" y="45599"/>
                </a:cubicBezTo>
                <a:cubicBezTo>
                  <a:pt x="41190" y="45373"/>
                  <a:pt x="41397" y="45185"/>
                  <a:pt x="41624" y="45185"/>
                </a:cubicBezTo>
                <a:cubicBezTo>
                  <a:pt x="41850" y="45185"/>
                  <a:pt x="42057" y="45373"/>
                  <a:pt x="42057" y="45599"/>
                </a:cubicBezTo>
                <a:cubicBezTo>
                  <a:pt x="42057" y="45844"/>
                  <a:pt x="41850" y="46033"/>
                  <a:pt x="41624" y="46033"/>
                </a:cubicBezTo>
                <a:close/>
                <a:moveTo>
                  <a:pt x="41624" y="44073"/>
                </a:moveTo>
                <a:cubicBezTo>
                  <a:pt x="41397" y="44073"/>
                  <a:pt x="41190" y="43885"/>
                  <a:pt x="41190" y="43659"/>
                </a:cubicBezTo>
                <a:cubicBezTo>
                  <a:pt x="41190" y="43414"/>
                  <a:pt x="41397" y="43225"/>
                  <a:pt x="41624" y="43225"/>
                </a:cubicBezTo>
                <a:cubicBezTo>
                  <a:pt x="41850" y="43225"/>
                  <a:pt x="42057" y="43414"/>
                  <a:pt x="42057" y="43659"/>
                </a:cubicBezTo>
                <a:cubicBezTo>
                  <a:pt x="42057" y="43885"/>
                  <a:pt x="41850" y="44073"/>
                  <a:pt x="41624" y="44073"/>
                </a:cubicBezTo>
                <a:close/>
                <a:moveTo>
                  <a:pt x="41624" y="41284"/>
                </a:moveTo>
                <a:cubicBezTo>
                  <a:pt x="41850" y="41284"/>
                  <a:pt x="42038" y="41473"/>
                  <a:pt x="42038" y="41699"/>
                </a:cubicBezTo>
                <a:cubicBezTo>
                  <a:pt x="42038" y="41925"/>
                  <a:pt x="41850" y="42114"/>
                  <a:pt x="41624" y="42114"/>
                </a:cubicBezTo>
                <a:cubicBezTo>
                  <a:pt x="41397" y="42114"/>
                  <a:pt x="41209" y="41925"/>
                  <a:pt x="41209" y="41699"/>
                </a:cubicBezTo>
                <a:cubicBezTo>
                  <a:pt x="41209" y="41473"/>
                  <a:pt x="41397" y="41284"/>
                  <a:pt x="41624" y="41284"/>
                </a:cubicBezTo>
                <a:close/>
                <a:moveTo>
                  <a:pt x="41624" y="40154"/>
                </a:moveTo>
                <a:cubicBezTo>
                  <a:pt x="41397" y="40154"/>
                  <a:pt x="41209" y="39965"/>
                  <a:pt x="41209" y="39739"/>
                </a:cubicBezTo>
                <a:cubicBezTo>
                  <a:pt x="41209" y="39494"/>
                  <a:pt x="41397" y="39306"/>
                  <a:pt x="41624" y="39306"/>
                </a:cubicBezTo>
                <a:cubicBezTo>
                  <a:pt x="41850" y="39306"/>
                  <a:pt x="42038" y="39494"/>
                  <a:pt x="42038" y="39739"/>
                </a:cubicBezTo>
                <a:cubicBezTo>
                  <a:pt x="42038" y="39965"/>
                  <a:pt x="41850" y="40154"/>
                  <a:pt x="41624" y="40154"/>
                </a:cubicBezTo>
                <a:close/>
                <a:moveTo>
                  <a:pt x="41624" y="37365"/>
                </a:moveTo>
                <a:cubicBezTo>
                  <a:pt x="41850" y="37365"/>
                  <a:pt x="42019" y="37554"/>
                  <a:pt x="42019" y="37761"/>
                </a:cubicBezTo>
                <a:cubicBezTo>
                  <a:pt x="42019" y="37987"/>
                  <a:pt x="41850" y="38157"/>
                  <a:pt x="41624" y="38157"/>
                </a:cubicBezTo>
                <a:cubicBezTo>
                  <a:pt x="41397" y="38157"/>
                  <a:pt x="41228" y="37987"/>
                  <a:pt x="41228" y="37761"/>
                </a:cubicBezTo>
                <a:cubicBezTo>
                  <a:pt x="41228" y="37554"/>
                  <a:pt x="41397" y="37365"/>
                  <a:pt x="41624" y="37365"/>
                </a:cubicBezTo>
                <a:close/>
                <a:moveTo>
                  <a:pt x="41624" y="35424"/>
                </a:moveTo>
                <a:cubicBezTo>
                  <a:pt x="41831" y="35424"/>
                  <a:pt x="42019" y="35594"/>
                  <a:pt x="42019" y="35801"/>
                </a:cubicBezTo>
                <a:cubicBezTo>
                  <a:pt x="42019" y="36027"/>
                  <a:pt x="41831" y="36197"/>
                  <a:pt x="41624" y="36197"/>
                </a:cubicBezTo>
                <a:cubicBezTo>
                  <a:pt x="41416" y="36197"/>
                  <a:pt x="41228" y="36027"/>
                  <a:pt x="41228" y="35801"/>
                </a:cubicBezTo>
                <a:cubicBezTo>
                  <a:pt x="41228" y="35594"/>
                  <a:pt x="41397" y="35424"/>
                  <a:pt x="41624" y="35424"/>
                </a:cubicBezTo>
                <a:close/>
                <a:moveTo>
                  <a:pt x="41624" y="34256"/>
                </a:moveTo>
                <a:cubicBezTo>
                  <a:pt x="41397" y="34256"/>
                  <a:pt x="41209" y="34068"/>
                  <a:pt x="41209" y="33842"/>
                </a:cubicBezTo>
                <a:cubicBezTo>
                  <a:pt x="41209" y="33616"/>
                  <a:pt x="41397" y="33446"/>
                  <a:pt x="41624" y="33446"/>
                </a:cubicBezTo>
                <a:cubicBezTo>
                  <a:pt x="41850" y="33446"/>
                  <a:pt x="42038" y="33616"/>
                  <a:pt x="42038" y="33842"/>
                </a:cubicBezTo>
                <a:cubicBezTo>
                  <a:pt x="42038" y="34068"/>
                  <a:pt x="41850" y="34256"/>
                  <a:pt x="41624" y="34256"/>
                </a:cubicBezTo>
                <a:close/>
                <a:moveTo>
                  <a:pt x="41624" y="32297"/>
                </a:moveTo>
                <a:cubicBezTo>
                  <a:pt x="41397" y="32297"/>
                  <a:pt x="41209" y="32108"/>
                  <a:pt x="41209" y="31882"/>
                </a:cubicBezTo>
                <a:cubicBezTo>
                  <a:pt x="41209" y="31656"/>
                  <a:pt x="41397" y="31467"/>
                  <a:pt x="41624" y="31467"/>
                </a:cubicBezTo>
                <a:cubicBezTo>
                  <a:pt x="41850" y="31467"/>
                  <a:pt x="42038" y="31656"/>
                  <a:pt x="42038" y="31882"/>
                </a:cubicBezTo>
                <a:cubicBezTo>
                  <a:pt x="42038" y="32108"/>
                  <a:pt x="41850" y="32297"/>
                  <a:pt x="41624" y="32297"/>
                </a:cubicBezTo>
                <a:close/>
                <a:moveTo>
                  <a:pt x="41624" y="30337"/>
                </a:moveTo>
                <a:cubicBezTo>
                  <a:pt x="41397" y="30337"/>
                  <a:pt x="41209" y="30148"/>
                  <a:pt x="41209" y="29922"/>
                </a:cubicBezTo>
                <a:cubicBezTo>
                  <a:pt x="41209" y="29696"/>
                  <a:pt x="41397" y="29508"/>
                  <a:pt x="41624" y="29508"/>
                </a:cubicBezTo>
                <a:cubicBezTo>
                  <a:pt x="41850" y="29508"/>
                  <a:pt x="42038" y="29696"/>
                  <a:pt x="42038" y="29922"/>
                </a:cubicBezTo>
                <a:cubicBezTo>
                  <a:pt x="42038" y="30148"/>
                  <a:pt x="41850" y="30337"/>
                  <a:pt x="41624" y="30337"/>
                </a:cubicBezTo>
                <a:close/>
                <a:moveTo>
                  <a:pt x="41624" y="28358"/>
                </a:moveTo>
                <a:cubicBezTo>
                  <a:pt x="41397" y="28358"/>
                  <a:pt x="41228" y="28170"/>
                  <a:pt x="41228" y="27963"/>
                </a:cubicBezTo>
                <a:cubicBezTo>
                  <a:pt x="41228" y="27737"/>
                  <a:pt x="41397" y="27567"/>
                  <a:pt x="41624" y="27567"/>
                </a:cubicBezTo>
                <a:cubicBezTo>
                  <a:pt x="41850" y="27567"/>
                  <a:pt x="42019" y="27737"/>
                  <a:pt x="42019" y="27963"/>
                </a:cubicBezTo>
                <a:cubicBezTo>
                  <a:pt x="42019" y="28189"/>
                  <a:pt x="41850" y="28358"/>
                  <a:pt x="41624" y="28358"/>
                </a:cubicBezTo>
                <a:close/>
                <a:moveTo>
                  <a:pt x="41624" y="26399"/>
                </a:moveTo>
                <a:cubicBezTo>
                  <a:pt x="41397" y="26399"/>
                  <a:pt x="41228" y="26229"/>
                  <a:pt x="41228" y="26003"/>
                </a:cubicBezTo>
                <a:cubicBezTo>
                  <a:pt x="41228" y="25777"/>
                  <a:pt x="41397" y="25607"/>
                  <a:pt x="41624" y="25607"/>
                </a:cubicBezTo>
                <a:cubicBezTo>
                  <a:pt x="41850" y="25607"/>
                  <a:pt x="42019" y="25777"/>
                  <a:pt x="42019" y="26003"/>
                </a:cubicBezTo>
                <a:cubicBezTo>
                  <a:pt x="42019" y="26229"/>
                  <a:pt x="41850" y="26399"/>
                  <a:pt x="41624" y="26399"/>
                </a:cubicBezTo>
                <a:close/>
                <a:moveTo>
                  <a:pt x="41624" y="24439"/>
                </a:moveTo>
                <a:cubicBezTo>
                  <a:pt x="41397" y="24439"/>
                  <a:pt x="41228" y="24270"/>
                  <a:pt x="41228" y="24043"/>
                </a:cubicBezTo>
                <a:cubicBezTo>
                  <a:pt x="41228" y="23836"/>
                  <a:pt x="41397" y="23648"/>
                  <a:pt x="41624" y="23648"/>
                </a:cubicBezTo>
                <a:cubicBezTo>
                  <a:pt x="41850" y="23648"/>
                  <a:pt x="42019" y="23836"/>
                  <a:pt x="42019" y="24043"/>
                </a:cubicBezTo>
                <a:cubicBezTo>
                  <a:pt x="42019" y="24270"/>
                  <a:pt x="41850" y="24439"/>
                  <a:pt x="41624" y="24439"/>
                </a:cubicBezTo>
                <a:close/>
                <a:moveTo>
                  <a:pt x="41624" y="22480"/>
                </a:moveTo>
                <a:cubicBezTo>
                  <a:pt x="41397" y="22480"/>
                  <a:pt x="41228" y="22291"/>
                  <a:pt x="41228" y="22084"/>
                </a:cubicBezTo>
                <a:cubicBezTo>
                  <a:pt x="41228" y="21858"/>
                  <a:pt x="41397" y="21688"/>
                  <a:pt x="41624" y="21688"/>
                </a:cubicBezTo>
                <a:cubicBezTo>
                  <a:pt x="41850" y="21688"/>
                  <a:pt x="42019" y="21858"/>
                  <a:pt x="42019" y="22084"/>
                </a:cubicBezTo>
                <a:cubicBezTo>
                  <a:pt x="42019" y="22291"/>
                  <a:pt x="41850" y="22480"/>
                  <a:pt x="41624" y="22480"/>
                </a:cubicBezTo>
                <a:close/>
                <a:moveTo>
                  <a:pt x="41624" y="20520"/>
                </a:moveTo>
                <a:cubicBezTo>
                  <a:pt x="41397" y="20520"/>
                  <a:pt x="41228" y="20350"/>
                  <a:pt x="41228" y="20124"/>
                </a:cubicBezTo>
                <a:cubicBezTo>
                  <a:pt x="41228" y="19898"/>
                  <a:pt x="41397" y="19728"/>
                  <a:pt x="41624" y="19728"/>
                </a:cubicBezTo>
                <a:cubicBezTo>
                  <a:pt x="41850" y="19728"/>
                  <a:pt x="42019" y="19898"/>
                  <a:pt x="42019" y="20124"/>
                </a:cubicBezTo>
                <a:cubicBezTo>
                  <a:pt x="42019" y="20350"/>
                  <a:pt x="41850" y="20520"/>
                  <a:pt x="41624" y="20520"/>
                </a:cubicBezTo>
                <a:close/>
                <a:moveTo>
                  <a:pt x="41624" y="18560"/>
                </a:moveTo>
                <a:cubicBezTo>
                  <a:pt x="41397" y="18560"/>
                  <a:pt x="41228" y="18372"/>
                  <a:pt x="41228" y="18165"/>
                </a:cubicBezTo>
                <a:cubicBezTo>
                  <a:pt x="41228" y="17938"/>
                  <a:pt x="41397" y="17769"/>
                  <a:pt x="41624" y="17769"/>
                </a:cubicBezTo>
                <a:cubicBezTo>
                  <a:pt x="41850" y="17769"/>
                  <a:pt x="42019" y="17938"/>
                  <a:pt x="42019" y="18165"/>
                </a:cubicBezTo>
                <a:cubicBezTo>
                  <a:pt x="42019" y="18372"/>
                  <a:pt x="41850" y="18560"/>
                  <a:pt x="41624" y="18560"/>
                </a:cubicBezTo>
                <a:close/>
                <a:moveTo>
                  <a:pt x="41624" y="16601"/>
                </a:moveTo>
                <a:cubicBezTo>
                  <a:pt x="41397" y="16601"/>
                  <a:pt x="41228" y="16412"/>
                  <a:pt x="41228" y="16205"/>
                </a:cubicBezTo>
                <a:cubicBezTo>
                  <a:pt x="41228" y="15979"/>
                  <a:pt x="41397" y="15809"/>
                  <a:pt x="41624" y="15809"/>
                </a:cubicBezTo>
                <a:cubicBezTo>
                  <a:pt x="41850" y="15809"/>
                  <a:pt x="42019" y="15979"/>
                  <a:pt x="42019" y="16205"/>
                </a:cubicBezTo>
                <a:cubicBezTo>
                  <a:pt x="42019" y="16431"/>
                  <a:pt x="41850" y="16601"/>
                  <a:pt x="41624" y="16601"/>
                </a:cubicBezTo>
                <a:close/>
                <a:moveTo>
                  <a:pt x="41624" y="14622"/>
                </a:moveTo>
                <a:cubicBezTo>
                  <a:pt x="41416" y="14622"/>
                  <a:pt x="41247" y="14453"/>
                  <a:pt x="41247" y="14245"/>
                </a:cubicBezTo>
                <a:cubicBezTo>
                  <a:pt x="41247" y="14038"/>
                  <a:pt x="41416" y="13868"/>
                  <a:pt x="41624" y="13868"/>
                </a:cubicBezTo>
                <a:cubicBezTo>
                  <a:pt x="41831" y="13868"/>
                  <a:pt x="42000" y="14038"/>
                  <a:pt x="42000" y="14245"/>
                </a:cubicBezTo>
                <a:cubicBezTo>
                  <a:pt x="42000" y="14453"/>
                  <a:pt x="41831" y="14622"/>
                  <a:pt x="41624" y="14622"/>
                </a:cubicBezTo>
                <a:close/>
                <a:moveTo>
                  <a:pt x="41624" y="12644"/>
                </a:moveTo>
                <a:cubicBezTo>
                  <a:pt x="41416" y="12644"/>
                  <a:pt x="41247" y="12474"/>
                  <a:pt x="41247" y="12267"/>
                </a:cubicBezTo>
                <a:cubicBezTo>
                  <a:pt x="41247" y="12060"/>
                  <a:pt x="41416" y="11890"/>
                  <a:pt x="41624" y="11890"/>
                </a:cubicBezTo>
                <a:cubicBezTo>
                  <a:pt x="41831" y="11890"/>
                  <a:pt x="42000" y="12060"/>
                  <a:pt x="42000" y="12267"/>
                </a:cubicBezTo>
                <a:cubicBezTo>
                  <a:pt x="42000" y="12474"/>
                  <a:pt x="41831" y="12644"/>
                  <a:pt x="41624" y="12644"/>
                </a:cubicBezTo>
                <a:close/>
                <a:moveTo>
                  <a:pt x="41624" y="10684"/>
                </a:moveTo>
                <a:cubicBezTo>
                  <a:pt x="41416" y="10684"/>
                  <a:pt x="41247" y="10514"/>
                  <a:pt x="41247" y="10326"/>
                </a:cubicBezTo>
                <a:cubicBezTo>
                  <a:pt x="41247" y="10119"/>
                  <a:pt x="41416" y="9949"/>
                  <a:pt x="41624" y="9949"/>
                </a:cubicBezTo>
                <a:cubicBezTo>
                  <a:pt x="41831" y="9949"/>
                  <a:pt x="42000" y="10119"/>
                  <a:pt x="42000" y="10326"/>
                </a:cubicBezTo>
                <a:cubicBezTo>
                  <a:pt x="42000" y="10514"/>
                  <a:pt x="41831" y="10684"/>
                  <a:pt x="41624" y="10684"/>
                </a:cubicBezTo>
                <a:close/>
                <a:moveTo>
                  <a:pt x="41624" y="8743"/>
                </a:moveTo>
                <a:cubicBezTo>
                  <a:pt x="41416" y="8743"/>
                  <a:pt x="41247" y="8574"/>
                  <a:pt x="41247" y="8366"/>
                </a:cubicBezTo>
                <a:cubicBezTo>
                  <a:pt x="41247" y="8159"/>
                  <a:pt x="41416" y="7989"/>
                  <a:pt x="41624" y="7989"/>
                </a:cubicBezTo>
                <a:cubicBezTo>
                  <a:pt x="41831" y="7989"/>
                  <a:pt x="42000" y="8159"/>
                  <a:pt x="42000" y="8366"/>
                </a:cubicBezTo>
                <a:cubicBezTo>
                  <a:pt x="42000" y="8574"/>
                  <a:pt x="41831" y="8743"/>
                  <a:pt x="41624" y="8743"/>
                </a:cubicBezTo>
                <a:close/>
                <a:moveTo>
                  <a:pt x="41624" y="6765"/>
                </a:moveTo>
                <a:cubicBezTo>
                  <a:pt x="41416" y="6765"/>
                  <a:pt x="41266" y="6595"/>
                  <a:pt x="41266" y="6407"/>
                </a:cubicBezTo>
                <a:cubicBezTo>
                  <a:pt x="41266" y="6199"/>
                  <a:pt x="41416" y="6030"/>
                  <a:pt x="41624" y="6030"/>
                </a:cubicBezTo>
                <a:cubicBezTo>
                  <a:pt x="41831" y="6030"/>
                  <a:pt x="41982" y="6199"/>
                  <a:pt x="41982" y="6407"/>
                </a:cubicBezTo>
                <a:cubicBezTo>
                  <a:pt x="41982" y="6595"/>
                  <a:pt x="41831" y="6765"/>
                  <a:pt x="41624" y="6765"/>
                </a:cubicBezTo>
                <a:close/>
                <a:moveTo>
                  <a:pt x="41624" y="4805"/>
                </a:moveTo>
                <a:cubicBezTo>
                  <a:pt x="41416" y="4805"/>
                  <a:pt x="41266" y="4635"/>
                  <a:pt x="41266" y="4447"/>
                </a:cubicBezTo>
                <a:cubicBezTo>
                  <a:pt x="41266" y="4240"/>
                  <a:pt x="41416" y="4070"/>
                  <a:pt x="41624" y="4070"/>
                </a:cubicBezTo>
                <a:cubicBezTo>
                  <a:pt x="41831" y="4070"/>
                  <a:pt x="41982" y="4240"/>
                  <a:pt x="41982" y="4447"/>
                </a:cubicBezTo>
                <a:cubicBezTo>
                  <a:pt x="41982" y="4635"/>
                  <a:pt x="41831" y="4805"/>
                  <a:pt x="41624" y="4805"/>
                </a:cubicBezTo>
                <a:close/>
                <a:moveTo>
                  <a:pt x="41624" y="2845"/>
                </a:moveTo>
                <a:cubicBezTo>
                  <a:pt x="41416" y="2845"/>
                  <a:pt x="41266" y="2676"/>
                  <a:pt x="41266" y="2487"/>
                </a:cubicBezTo>
                <a:cubicBezTo>
                  <a:pt x="41266" y="2280"/>
                  <a:pt x="41416" y="2111"/>
                  <a:pt x="41624" y="2111"/>
                </a:cubicBezTo>
                <a:cubicBezTo>
                  <a:pt x="41831" y="2111"/>
                  <a:pt x="41982" y="2280"/>
                  <a:pt x="41982" y="2487"/>
                </a:cubicBezTo>
                <a:cubicBezTo>
                  <a:pt x="41982" y="2676"/>
                  <a:pt x="41831" y="2845"/>
                  <a:pt x="41624" y="2845"/>
                </a:cubicBezTo>
                <a:close/>
                <a:moveTo>
                  <a:pt x="41624" y="867"/>
                </a:moveTo>
                <a:cubicBezTo>
                  <a:pt x="41435" y="867"/>
                  <a:pt x="41266" y="716"/>
                  <a:pt x="41266" y="528"/>
                </a:cubicBezTo>
                <a:cubicBezTo>
                  <a:pt x="41266" y="321"/>
                  <a:pt x="41435" y="170"/>
                  <a:pt x="41624" y="170"/>
                </a:cubicBezTo>
                <a:cubicBezTo>
                  <a:pt x="41812" y="170"/>
                  <a:pt x="41982" y="321"/>
                  <a:pt x="41982" y="528"/>
                </a:cubicBezTo>
                <a:cubicBezTo>
                  <a:pt x="41982" y="716"/>
                  <a:pt x="41812" y="867"/>
                  <a:pt x="41624" y="867"/>
                </a:cubicBezTo>
                <a:close/>
                <a:moveTo>
                  <a:pt x="39664" y="51968"/>
                </a:moveTo>
                <a:cubicBezTo>
                  <a:pt x="39381" y="51968"/>
                  <a:pt x="39174" y="51742"/>
                  <a:pt x="39174" y="51478"/>
                </a:cubicBezTo>
                <a:cubicBezTo>
                  <a:pt x="39174" y="51196"/>
                  <a:pt x="39381" y="50988"/>
                  <a:pt x="39664" y="50988"/>
                </a:cubicBezTo>
                <a:cubicBezTo>
                  <a:pt x="39928" y="50988"/>
                  <a:pt x="40154" y="51196"/>
                  <a:pt x="40154" y="51478"/>
                </a:cubicBezTo>
                <a:cubicBezTo>
                  <a:pt x="40154" y="51742"/>
                  <a:pt x="39928" y="51968"/>
                  <a:pt x="39664" y="51968"/>
                </a:cubicBezTo>
                <a:close/>
                <a:moveTo>
                  <a:pt x="39664" y="50009"/>
                </a:moveTo>
                <a:cubicBezTo>
                  <a:pt x="39381" y="50009"/>
                  <a:pt x="39174" y="49783"/>
                  <a:pt x="39174" y="49519"/>
                </a:cubicBezTo>
                <a:cubicBezTo>
                  <a:pt x="39174" y="49236"/>
                  <a:pt x="39381" y="49010"/>
                  <a:pt x="39664" y="49010"/>
                </a:cubicBezTo>
                <a:cubicBezTo>
                  <a:pt x="39928" y="49010"/>
                  <a:pt x="40154" y="49236"/>
                  <a:pt x="40154" y="49519"/>
                </a:cubicBezTo>
                <a:cubicBezTo>
                  <a:pt x="40154" y="49783"/>
                  <a:pt x="39928" y="50009"/>
                  <a:pt x="39664" y="50009"/>
                </a:cubicBezTo>
                <a:close/>
                <a:moveTo>
                  <a:pt x="39664" y="47992"/>
                </a:moveTo>
                <a:cubicBezTo>
                  <a:pt x="39419" y="47992"/>
                  <a:pt x="39231" y="47804"/>
                  <a:pt x="39231" y="47559"/>
                </a:cubicBezTo>
                <a:cubicBezTo>
                  <a:pt x="39231" y="47314"/>
                  <a:pt x="39419" y="47107"/>
                  <a:pt x="39664" y="47107"/>
                </a:cubicBezTo>
                <a:cubicBezTo>
                  <a:pt x="39909" y="47107"/>
                  <a:pt x="40097" y="47314"/>
                  <a:pt x="40097" y="47559"/>
                </a:cubicBezTo>
                <a:cubicBezTo>
                  <a:pt x="40097" y="47804"/>
                  <a:pt x="39909" y="47992"/>
                  <a:pt x="39664" y="47992"/>
                </a:cubicBezTo>
                <a:close/>
                <a:moveTo>
                  <a:pt x="39664" y="46014"/>
                </a:moveTo>
                <a:cubicBezTo>
                  <a:pt x="39419" y="46014"/>
                  <a:pt x="39231" y="45826"/>
                  <a:pt x="39231" y="45599"/>
                </a:cubicBezTo>
                <a:cubicBezTo>
                  <a:pt x="39231" y="45354"/>
                  <a:pt x="39419" y="45166"/>
                  <a:pt x="39664" y="45166"/>
                </a:cubicBezTo>
                <a:cubicBezTo>
                  <a:pt x="39890" y="45166"/>
                  <a:pt x="40097" y="45354"/>
                  <a:pt x="40097" y="45599"/>
                </a:cubicBezTo>
                <a:cubicBezTo>
                  <a:pt x="40097" y="45826"/>
                  <a:pt x="39890" y="46014"/>
                  <a:pt x="39664" y="46014"/>
                </a:cubicBezTo>
                <a:close/>
                <a:moveTo>
                  <a:pt x="39664" y="44073"/>
                </a:moveTo>
                <a:cubicBezTo>
                  <a:pt x="39419" y="44073"/>
                  <a:pt x="39231" y="43866"/>
                  <a:pt x="39231" y="43640"/>
                </a:cubicBezTo>
                <a:cubicBezTo>
                  <a:pt x="39231" y="43395"/>
                  <a:pt x="39419" y="43206"/>
                  <a:pt x="39664" y="43206"/>
                </a:cubicBezTo>
                <a:cubicBezTo>
                  <a:pt x="39890" y="43206"/>
                  <a:pt x="40097" y="43395"/>
                  <a:pt x="40097" y="43640"/>
                </a:cubicBezTo>
                <a:cubicBezTo>
                  <a:pt x="40097" y="43866"/>
                  <a:pt x="39890" y="44073"/>
                  <a:pt x="39664" y="44073"/>
                </a:cubicBezTo>
                <a:close/>
                <a:moveTo>
                  <a:pt x="39664" y="41284"/>
                </a:moveTo>
                <a:cubicBezTo>
                  <a:pt x="39890" y="41284"/>
                  <a:pt x="40060" y="41454"/>
                  <a:pt x="40060" y="41680"/>
                </a:cubicBezTo>
                <a:cubicBezTo>
                  <a:pt x="40060" y="41887"/>
                  <a:pt x="39890" y="42076"/>
                  <a:pt x="39664" y="42076"/>
                </a:cubicBezTo>
                <a:cubicBezTo>
                  <a:pt x="39438" y="42076"/>
                  <a:pt x="39249" y="41887"/>
                  <a:pt x="39249" y="41680"/>
                </a:cubicBezTo>
                <a:cubicBezTo>
                  <a:pt x="39249" y="41454"/>
                  <a:pt x="39438" y="41284"/>
                  <a:pt x="39664" y="41284"/>
                </a:cubicBezTo>
                <a:close/>
                <a:moveTo>
                  <a:pt x="39664" y="40135"/>
                </a:moveTo>
                <a:cubicBezTo>
                  <a:pt x="39438" y="40135"/>
                  <a:pt x="39249" y="39947"/>
                  <a:pt x="39249" y="39721"/>
                </a:cubicBezTo>
                <a:cubicBezTo>
                  <a:pt x="39249" y="39494"/>
                  <a:pt x="39438" y="39306"/>
                  <a:pt x="39664" y="39306"/>
                </a:cubicBezTo>
                <a:cubicBezTo>
                  <a:pt x="39890" y="39306"/>
                  <a:pt x="40078" y="39494"/>
                  <a:pt x="40078" y="39721"/>
                </a:cubicBezTo>
                <a:cubicBezTo>
                  <a:pt x="40078" y="39947"/>
                  <a:pt x="39890" y="40135"/>
                  <a:pt x="39664" y="40135"/>
                </a:cubicBezTo>
                <a:close/>
                <a:moveTo>
                  <a:pt x="39664" y="38175"/>
                </a:moveTo>
                <a:cubicBezTo>
                  <a:pt x="39438" y="38175"/>
                  <a:pt x="39249" y="37987"/>
                  <a:pt x="39249" y="37761"/>
                </a:cubicBezTo>
                <a:cubicBezTo>
                  <a:pt x="39249" y="37516"/>
                  <a:pt x="39438" y="37328"/>
                  <a:pt x="39664" y="37328"/>
                </a:cubicBezTo>
                <a:cubicBezTo>
                  <a:pt x="39890" y="37328"/>
                  <a:pt x="40078" y="37516"/>
                  <a:pt x="40078" y="37761"/>
                </a:cubicBezTo>
                <a:cubicBezTo>
                  <a:pt x="40078" y="37987"/>
                  <a:pt x="39890" y="38175"/>
                  <a:pt x="39664" y="38175"/>
                </a:cubicBezTo>
                <a:close/>
                <a:moveTo>
                  <a:pt x="39664" y="36197"/>
                </a:moveTo>
                <a:cubicBezTo>
                  <a:pt x="39438" y="36197"/>
                  <a:pt x="39249" y="36027"/>
                  <a:pt x="39249" y="35801"/>
                </a:cubicBezTo>
                <a:cubicBezTo>
                  <a:pt x="39249" y="35575"/>
                  <a:pt x="39438" y="35387"/>
                  <a:pt x="39664" y="35387"/>
                </a:cubicBezTo>
                <a:cubicBezTo>
                  <a:pt x="39890" y="35387"/>
                  <a:pt x="40078" y="35575"/>
                  <a:pt x="40078" y="35801"/>
                </a:cubicBezTo>
                <a:cubicBezTo>
                  <a:pt x="40078" y="36027"/>
                  <a:pt x="39890" y="36197"/>
                  <a:pt x="39664" y="36197"/>
                </a:cubicBezTo>
                <a:close/>
                <a:moveTo>
                  <a:pt x="39664" y="34237"/>
                </a:moveTo>
                <a:cubicBezTo>
                  <a:pt x="39438" y="34237"/>
                  <a:pt x="39249" y="34049"/>
                  <a:pt x="39249" y="33823"/>
                </a:cubicBezTo>
                <a:cubicBezTo>
                  <a:pt x="39249" y="33616"/>
                  <a:pt x="39438" y="33427"/>
                  <a:pt x="39664" y="33427"/>
                </a:cubicBezTo>
                <a:cubicBezTo>
                  <a:pt x="39890" y="33427"/>
                  <a:pt x="40078" y="33616"/>
                  <a:pt x="40078" y="33823"/>
                </a:cubicBezTo>
                <a:cubicBezTo>
                  <a:pt x="40078" y="34049"/>
                  <a:pt x="39890" y="34237"/>
                  <a:pt x="39664" y="34237"/>
                </a:cubicBezTo>
                <a:close/>
                <a:moveTo>
                  <a:pt x="39664" y="32278"/>
                </a:moveTo>
                <a:cubicBezTo>
                  <a:pt x="39438" y="32278"/>
                  <a:pt x="39249" y="32089"/>
                  <a:pt x="39249" y="31863"/>
                </a:cubicBezTo>
                <a:cubicBezTo>
                  <a:pt x="39249" y="31637"/>
                  <a:pt x="39438" y="31467"/>
                  <a:pt x="39664" y="31467"/>
                </a:cubicBezTo>
                <a:cubicBezTo>
                  <a:pt x="39890" y="31467"/>
                  <a:pt x="40078" y="31637"/>
                  <a:pt x="40078" y="31863"/>
                </a:cubicBezTo>
                <a:cubicBezTo>
                  <a:pt x="40078" y="32089"/>
                  <a:pt x="39890" y="32278"/>
                  <a:pt x="39664" y="32278"/>
                </a:cubicBezTo>
                <a:close/>
                <a:moveTo>
                  <a:pt x="39664" y="30318"/>
                </a:moveTo>
                <a:cubicBezTo>
                  <a:pt x="39438" y="30318"/>
                  <a:pt x="39249" y="30130"/>
                  <a:pt x="39249" y="29904"/>
                </a:cubicBezTo>
                <a:cubicBezTo>
                  <a:pt x="39249" y="29677"/>
                  <a:pt x="39438" y="29508"/>
                  <a:pt x="39664" y="29508"/>
                </a:cubicBezTo>
                <a:cubicBezTo>
                  <a:pt x="39890" y="29508"/>
                  <a:pt x="40078" y="29677"/>
                  <a:pt x="40078" y="29904"/>
                </a:cubicBezTo>
                <a:cubicBezTo>
                  <a:pt x="40078" y="30130"/>
                  <a:pt x="39890" y="30318"/>
                  <a:pt x="39664" y="30318"/>
                </a:cubicBezTo>
                <a:close/>
                <a:moveTo>
                  <a:pt x="39664" y="28340"/>
                </a:moveTo>
                <a:cubicBezTo>
                  <a:pt x="39438" y="28340"/>
                  <a:pt x="39268" y="28170"/>
                  <a:pt x="39268" y="27944"/>
                </a:cubicBezTo>
                <a:cubicBezTo>
                  <a:pt x="39268" y="27737"/>
                  <a:pt x="39438" y="27548"/>
                  <a:pt x="39664" y="27548"/>
                </a:cubicBezTo>
                <a:cubicBezTo>
                  <a:pt x="39871" y="27548"/>
                  <a:pt x="40060" y="27737"/>
                  <a:pt x="40060" y="27944"/>
                </a:cubicBezTo>
                <a:cubicBezTo>
                  <a:pt x="40060" y="28170"/>
                  <a:pt x="39871" y="28340"/>
                  <a:pt x="39664" y="28340"/>
                </a:cubicBezTo>
                <a:close/>
                <a:moveTo>
                  <a:pt x="39664" y="26380"/>
                </a:moveTo>
                <a:cubicBezTo>
                  <a:pt x="39438" y="26380"/>
                  <a:pt x="39268" y="26210"/>
                  <a:pt x="39268" y="25984"/>
                </a:cubicBezTo>
                <a:cubicBezTo>
                  <a:pt x="39268" y="25777"/>
                  <a:pt x="39438" y="25589"/>
                  <a:pt x="39664" y="25589"/>
                </a:cubicBezTo>
                <a:cubicBezTo>
                  <a:pt x="39871" y="25589"/>
                  <a:pt x="40060" y="25777"/>
                  <a:pt x="40060" y="25984"/>
                </a:cubicBezTo>
                <a:cubicBezTo>
                  <a:pt x="40060" y="26210"/>
                  <a:pt x="39871" y="26380"/>
                  <a:pt x="39664" y="26380"/>
                </a:cubicBezTo>
                <a:close/>
                <a:moveTo>
                  <a:pt x="39664" y="24439"/>
                </a:moveTo>
                <a:cubicBezTo>
                  <a:pt x="39438" y="24439"/>
                  <a:pt x="39268" y="24251"/>
                  <a:pt x="39268" y="24025"/>
                </a:cubicBezTo>
                <a:cubicBezTo>
                  <a:pt x="39268" y="23817"/>
                  <a:pt x="39438" y="23629"/>
                  <a:pt x="39664" y="23629"/>
                </a:cubicBezTo>
                <a:cubicBezTo>
                  <a:pt x="39871" y="23629"/>
                  <a:pt x="40060" y="23817"/>
                  <a:pt x="40060" y="24025"/>
                </a:cubicBezTo>
                <a:cubicBezTo>
                  <a:pt x="40060" y="24251"/>
                  <a:pt x="39871" y="24439"/>
                  <a:pt x="39664" y="24439"/>
                </a:cubicBezTo>
                <a:close/>
                <a:moveTo>
                  <a:pt x="39664" y="22461"/>
                </a:moveTo>
                <a:cubicBezTo>
                  <a:pt x="39438" y="22461"/>
                  <a:pt x="39268" y="22291"/>
                  <a:pt x="39268" y="22065"/>
                </a:cubicBezTo>
                <a:cubicBezTo>
                  <a:pt x="39268" y="21858"/>
                  <a:pt x="39438" y="21669"/>
                  <a:pt x="39664" y="21669"/>
                </a:cubicBezTo>
                <a:cubicBezTo>
                  <a:pt x="39871" y="21669"/>
                  <a:pt x="40060" y="21858"/>
                  <a:pt x="40060" y="22065"/>
                </a:cubicBezTo>
                <a:cubicBezTo>
                  <a:pt x="40060" y="22291"/>
                  <a:pt x="39871" y="22461"/>
                  <a:pt x="39664" y="22461"/>
                </a:cubicBezTo>
                <a:close/>
                <a:moveTo>
                  <a:pt x="39664" y="20501"/>
                </a:moveTo>
                <a:cubicBezTo>
                  <a:pt x="39438" y="20501"/>
                  <a:pt x="39268" y="20331"/>
                  <a:pt x="39268" y="20105"/>
                </a:cubicBezTo>
                <a:cubicBezTo>
                  <a:pt x="39268" y="19898"/>
                  <a:pt x="39438" y="19710"/>
                  <a:pt x="39664" y="19710"/>
                </a:cubicBezTo>
                <a:cubicBezTo>
                  <a:pt x="39871" y="19710"/>
                  <a:pt x="40060" y="19898"/>
                  <a:pt x="40060" y="20105"/>
                </a:cubicBezTo>
                <a:cubicBezTo>
                  <a:pt x="40060" y="20331"/>
                  <a:pt x="39871" y="20501"/>
                  <a:pt x="39664" y="20501"/>
                </a:cubicBezTo>
                <a:close/>
                <a:moveTo>
                  <a:pt x="39664" y="18541"/>
                </a:moveTo>
                <a:cubicBezTo>
                  <a:pt x="39438" y="18541"/>
                  <a:pt x="39268" y="18372"/>
                  <a:pt x="39268" y="18146"/>
                </a:cubicBezTo>
                <a:cubicBezTo>
                  <a:pt x="39268" y="17920"/>
                  <a:pt x="39438" y="17750"/>
                  <a:pt x="39664" y="17750"/>
                </a:cubicBezTo>
                <a:cubicBezTo>
                  <a:pt x="39871" y="17750"/>
                  <a:pt x="40060" y="17920"/>
                  <a:pt x="40060" y="18146"/>
                </a:cubicBezTo>
                <a:cubicBezTo>
                  <a:pt x="40060" y="18372"/>
                  <a:pt x="39871" y="18541"/>
                  <a:pt x="39664" y="18541"/>
                </a:cubicBezTo>
                <a:close/>
                <a:moveTo>
                  <a:pt x="39664" y="16563"/>
                </a:moveTo>
                <a:cubicBezTo>
                  <a:pt x="39457" y="16563"/>
                  <a:pt x="39287" y="16393"/>
                  <a:pt x="39287" y="16186"/>
                </a:cubicBezTo>
                <a:cubicBezTo>
                  <a:pt x="39287" y="15979"/>
                  <a:pt x="39457" y="15809"/>
                  <a:pt x="39664" y="15809"/>
                </a:cubicBezTo>
                <a:cubicBezTo>
                  <a:pt x="39871" y="15809"/>
                  <a:pt x="40041" y="15979"/>
                  <a:pt x="40041" y="16186"/>
                </a:cubicBezTo>
                <a:cubicBezTo>
                  <a:pt x="40041" y="16393"/>
                  <a:pt x="39871" y="16563"/>
                  <a:pt x="39664" y="16563"/>
                </a:cubicBezTo>
                <a:close/>
                <a:moveTo>
                  <a:pt x="39664" y="14603"/>
                </a:moveTo>
                <a:cubicBezTo>
                  <a:pt x="39457" y="14603"/>
                  <a:pt x="39287" y="14434"/>
                  <a:pt x="39287" y="14226"/>
                </a:cubicBezTo>
                <a:cubicBezTo>
                  <a:pt x="39287" y="14019"/>
                  <a:pt x="39457" y="13850"/>
                  <a:pt x="39664" y="13850"/>
                </a:cubicBezTo>
                <a:cubicBezTo>
                  <a:pt x="39871" y="13850"/>
                  <a:pt x="40041" y="14019"/>
                  <a:pt x="40041" y="14226"/>
                </a:cubicBezTo>
                <a:cubicBezTo>
                  <a:pt x="40041" y="14434"/>
                  <a:pt x="39871" y="14603"/>
                  <a:pt x="39664" y="14603"/>
                </a:cubicBezTo>
                <a:close/>
                <a:moveTo>
                  <a:pt x="39664" y="12644"/>
                </a:moveTo>
                <a:cubicBezTo>
                  <a:pt x="39457" y="12644"/>
                  <a:pt x="39287" y="12474"/>
                  <a:pt x="39287" y="12267"/>
                </a:cubicBezTo>
                <a:cubicBezTo>
                  <a:pt x="39287" y="12060"/>
                  <a:pt x="39457" y="11890"/>
                  <a:pt x="39664" y="11890"/>
                </a:cubicBezTo>
                <a:cubicBezTo>
                  <a:pt x="39871" y="11890"/>
                  <a:pt x="40041" y="12060"/>
                  <a:pt x="40041" y="12267"/>
                </a:cubicBezTo>
                <a:cubicBezTo>
                  <a:pt x="40041" y="12474"/>
                  <a:pt x="39871" y="12644"/>
                  <a:pt x="39664" y="12644"/>
                </a:cubicBezTo>
                <a:close/>
                <a:moveTo>
                  <a:pt x="39664" y="10684"/>
                </a:moveTo>
                <a:cubicBezTo>
                  <a:pt x="39457" y="10684"/>
                  <a:pt x="39287" y="10514"/>
                  <a:pt x="39287" y="10307"/>
                </a:cubicBezTo>
                <a:cubicBezTo>
                  <a:pt x="39287" y="10100"/>
                  <a:pt x="39457" y="9930"/>
                  <a:pt x="39664" y="9930"/>
                </a:cubicBezTo>
                <a:cubicBezTo>
                  <a:pt x="39871" y="9930"/>
                  <a:pt x="40041" y="10100"/>
                  <a:pt x="40041" y="10307"/>
                </a:cubicBezTo>
                <a:cubicBezTo>
                  <a:pt x="40041" y="10514"/>
                  <a:pt x="39871" y="10684"/>
                  <a:pt x="39664" y="10684"/>
                </a:cubicBezTo>
                <a:close/>
                <a:moveTo>
                  <a:pt x="39664" y="8706"/>
                </a:moveTo>
                <a:cubicBezTo>
                  <a:pt x="39457" y="8706"/>
                  <a:pt x="39287" y="8555"/>
                  <a:pt x="39287" y="8348"/>
                </a:cubicBezTo>
                <a:cubicBezTo>
                  <a:pt x="39287" y="8159"/>
                  <a:pt x="39457" y="7989"/>
                  <a:pt x="39664" y="7989"/>
                </a:cubicBezTo>
                <a:cubicBezTo>
                  <a:pt x="39852" y="7989"/>
                  <a:pt x="40022" y="8159"/>
                  <a:pt x="40022" y="8348"/>
                </a:cubicBezTo>
                <a:cubicBezTo>
                  <a:pt x="40022" y="8555"/>
                  <a:pt x="39871" y="8706"/>
                  <a:pt x="39664" y="8706"/>
                </a:cubicBezTo>
                <a:close/>
                <a:moveTo>
                  <a:pt x="39664" y="6746"/>
                </a:moveTo>
                <a:cubicBezTo>
                  <a:pt x="39457" y="6746"/>
                  <a:pt x="39287" y="6595"/>
                  <a:pt x="39287" y="6388"/>
                </a:cubicBezTo>
                <a:cubicBezTo>
                  <a:pt x="39287" y="6181"/>
                  <a:pt x="39457" y="6030"/>
                  <a:pt x="39664" y="6030"/>
                </a:cubicBezTo>
                <a:cubicBezTo>
                  <a:pt x="39852" y="6030"/>
                  <a:pt x="40022" y="6181"/>
                  <a:pt x="40022" y="6388"/>
                </a:cubicBezTo>
                <a:cubicBezTo>
                  <a:pt x="40022" y="6595"/>
                  <a:pt x="39871" y="6746"/>
                  <a:pt x="39664" y="6746"/>
                </a:cubicBezTo>
                <a:close/>
                <a:moveTo>
                  <a:pt x="39664" y="4786"/>
                </a:moveTo>
                <a:cubicBezTo>
                  <a:pt x="39457" y="4786"/>
                  <a:pt x="39287" y="4635"/>
                  <a:pt x="39287" y="4428"/>
                </a:cubicBezTo>
                <a:cubicBezTo>
                  <a:pt x="39287" y="4221"/>
                  <a:pt x="39457" y="4051"/>
                  <a:pt x="39664" y="4051"/>
                </a:cubicBezTo>
                <a:cubicBezTo>
                  <a:pt x="39852" y="4051"/>
                  <a:pt x="40022" y="4221"/>
                  <a:pt x="40022" y="4428"/>
                </a:cubicBezTo>
                <a:cubicBezTo>
                  <a:pt x="40022" y="4635"/>
                  <a:pt x="39871" y="4786"/>
                  <a:pt x="39664" y="4786"/>
                </a:cubicBezTo>
                <a:close/>
                <a:moveTo>
                  <a:pt x="39664" y="2827"/>
                </a:moveTo>
                <a:cubicBezTo>
                  <a:pt x="39457" y="2827"/>
                  <a:pt x="39287" y="2657"/>
                  <a:pt x="39287" y="2469"/>
                </a:cubicBezTo>
                <a:cubicBezTo>
                  <a:pt x="39287" y="2261"/>
                  <a:pt x="39457" y="2111"/>
                  <a:pt x="39664" y="2111"/>
                </a:cubicBezTo>
                <a:cubicBezTo>
                  <a:pt x="39852" y="2111"/>
                  <a:pt x="40022" y="2261"/>
                  <a:pt x="40022" y="2469"/>
                </a:cubicBezTo>
                <a:cubicBezTo>
                  <a:pt x="40022" y="2657"/>
                  <a:pt x="39871" y="2827"/>
                  <a:pt x="39664" y="2827"/>
                </a:cubicBezTo>
                <a:close/>
                <a:moveTo>
                  <a:pt x="39664" y="867"/>
                </a:moveTo>
                <a:cubicBezTo>
                  <a:pt x="39457" y="867"/>
                  <a:pt x="39287" y="697"/>
                  <a:pt x="39287" y="509"/>
                </a:cubicBezTo>
                <a:cubicBezTo>
                  <a:pt x="39287" y="302"/>
                  <a:pt x="39457" y="132"/>
                  <a:pt x="39664" y="132"/>
                </a:cubicBezTo>
                <a:cubicBezTo>
                  <a:pt x="39852" y="132"/>
                  <a:pt x="40022" y="302"/>
                  <a:pt x="40022" y="509"/>
                </a:cubicBezTo>
                <a:cubicBezTo>
                  <a:pt x="40022" y="697"/>
                  <a:pt x="39871" y="867"/>
                  <a:pt x="39664" y="867"/>
                </a:cubicBezTo>
                <a:close/>
                <a:moveTo>
                  <a:pt x="37704" y="59788"/>
                </a:moveTo>
                <a:cubicBezTo>
                  <a:pt x="37441" y="59788"/>
                  <a:pt x="37214" y="59581"/>
                  <a:pt x="37214" y="59298"/>
                </a:cubicBezTo>
                <a:cubicBezTo>
                  <a:pt x="37214" y="59034"/>
                  <a:pt x="37441" y="58827"/>
                  <a:pt x="37704" y="58827"/>
                </a:cubicBezTo>
                <a:cubicBezTo>
                  <a:pt x="37968" y="58827"/>
                  <a:pt x="38194" y="59034"/>
                  <a:pt x="38194" y="59298"/>
                </a:cubicBezTo>
                <a:cubicBezTo>
                  <a:pt x="38194" y="59581"/>
                  <a:pt x="37968" y="59788"/>
                  <a:pt x="37704" y="59788"/>
                </a:cubicBezTo>
                <a:close/>
                <a:moveTo>
                  <a:pt x="37704" y="50988"/>
                </a:moveTo>
                <a:cubicBezTo>
                  <a:pt x="37949" y="50988"/>
                  <a:pt x="38175" y="51196"/>
                  <a:pt x="38175" y="51460"/>
                </a:cubicBezTo>
                <a:cubicBezTo>
                  <a:pt x="38175" y="51723"/>
                  <a:pt x="37949" y="51931"/>
                  <a:pt x="37704" y="51931"/>
                </a:cubicBezTo>
                <a:cubicBezTo>
                  <a:pt x="37441" y="51931"/>
                  <a:pt x="37233" y="51723"/>
                  <a:pt x="37233" y="51460"/>
                </a:cubicBezTo>
                <a:cubicBezTo>
                  <a:pt x="37233" y="51215"/>
                  <a:pt x="37441" y="50988"/>
                  <a:pt x="37704" y="50988"/>
                </a:cubicBezTo>
                <a:close/>
                <a:moveTo>
                  <a:pt x="37704" y="52948"/>
                </a:moveTo>
                <a:cubicBezTo>
                  <a:pt x="37949" y="52948"/>
                  <a:pt x="38175" y="53174"/>
                  <a:pt x="38175" y="53419"/>
                </a:cubicBezTo>
                <a:cubicBezTo>
                  <a:pt x="38175" y="53683"/>
                  <a:pt x="37949" y="53890"/>
                  <a:pt x="37704" y="53890"/>
                </a:cubicBezTo>
                <a:cubicBezTo>
                  <a:pt x="37441" y="53890"/>
                  <a:pt x="37233" y="53683"/>
                  <a:pt x="37233" y="53419"/>
                </a:cubicBezTo>
                <a:cubicBezTo>
                  <a:pt x="37233" y="53174"/>
                  <a:pt x="37441" y="52948"/>
                  <a:pt x="37704" y="52948"/>
                </a:cubicBezTo>
                <a:close/>
                <a:moveTo>
                  <a:pt x="37704" y="56905"/>
                </a:moveTo>
                <a:cubicBezTo>
                  <a:pt x="37949" y="56905"/>
                  <a:pt x="38138" y="57093"/>
                  <a:pt x="38138" y="57338"/>
                </a:cubicBezTo>
                <a:cubicBezTo>
                  <a:pt x="38138" y="57583"/>
                  <a:pt x="37949" y="57791"/>
                  <a:pt x="37704" y="57791"/>
                </a:cubicBezTo>
                <a:cubicBezTo>
                  <a:pt x="37459" y="57791"/>
                  <a:pt x="37252" y="57583"/>
                  <a:pt x="37252" y="57338"/>
                </a:cubicBezTo>
                <a:cubicBezTo>
                  <a:pt x="37252" y="57093"/>
                  <a:pt x="37459" y="56905"/>
                  <a:pt x="37704" y="56905"/>
                </a:cubicBezTo>
                <a:close/>
                <a:moveTo>
                  <a:pt x="37704" y="54945"/>
                </a:moveTo>
                <a:cubicBezTo>
                  <a:pt x="37949" y="54945"/>
                  <a:pt x="38138" y="55153"/>
                  <a:pt x="38138" y="55379"/>
                </a:cubicBezTo>
                <a:cubicBezTo>
                  <a:pt x="38138" y="55624"/>
                  <a:pt x="37949" y="55831"/>
                  <a:pt x="37704" y="55831"/>
                </a:cubicBezTo>
                <a:cubicBezTo>
                  <a:pt x="37459" y="55831"/>
                  <a:pt x="37252" y="55624"/>
                  <a:pt x="37252" y="55379"/>
                </a:cubicBezTo>
                <a:cubicBezTo>
                  <a:pt x="37252" y="55134"/>
                  <a:pt x="37459" y="54945"/>
                  <a:pt x="37704" y="54945"/>
                </a:cubicBezTo>
                <a:close/>
                <a:moveTo>
                  <a:pt x="37704" y="49971"/>
                </a:moveTo>
                <a:cubicBezTo>
                  <a:pt x="37441" y="49971"/>
                  <a:pt x="37233" y="49764"/>
                  <a:pt x="37233" y="49500"/>
                </a:cubicBezTo>
                <a:cubicBezTo>
                  <a:pt x="37233" y="49236"/>
                  <a:pt x="37441" y="49029"/>
                  <a:pt x="37704" y="49029"/>
                </a:cubicBezTo>
                <a:cubicBezTo>
                  <a:pt x="37968" y="49029"/>
                  <a:pt x="38175" y="49236"/>
                  <a:pt x="38175" y="49500"/>
                </a:cubicBezTo>
                <a:cubicBezTo>
                  <a:pt x="38175" y="49764"/>
                  <a:pt x="37968" y="49971"/>
                  <a:pt x="37704" y="49971"/>
                </a:cubicBezTo>
                <a:close/>
                <a:moveTo>
                  <a:pt x="37704" y="47992"/>
                </a:moveTo>
                <a:cubicBezTo>
                  <a:pt x="37459" y="47992"/>
                  <a:pt x="37271" y="47785"/>
                  <a:pt x="37271" y="47540"/>
                </a:cubicBezTo>
                <a:cubicBezTo>
                  <a:pt x="37271" y="47295"/>
                  <a:pt x="37459" y="47107"/>
                  <a:pt x="37704" y="47107"/>
                </a:cubicBezTo>
                <a:cubicBezTo>
                  <a:pt x="37949" y="47107"/>
                  <a:pt x="38138" y="47295"/>
                  <a:pt x="38138" y="47540"/>
                </a:cubicBezTo>
                <a:cubicBezTo>
                  <a:pt x="38138" y="47785"/>
                  <a:pt x="37949" y="47992"/>
                  <a:pt x="37704" y="47992"/>
                </a:cubicBezTo>
                <a:close/>
                <a:moveTo>
                  <a:pt x="37704" y="46014"/>
                </a:moveTo>
                <a:cubicBezTo>
                  <a:pt x="37459" y="46014"/>
                  <a:pt x="37271" y="45826"/>
                  <a:pt x="37271" y="45581"/>
                </a:cubicBezTo>
                <a:cubicBezTo>
                  <a:pt x="37271" y="45354"/>
                  <a:pt x="37459" y="45147"/>
                  <a:pt x="37704" y="45147"/>
                </a:cubicBezTo>
                <a:cubicBezTo>
                  <a:pt x="37930" y="45147"/>
                  <a:pt x="38138" y="45354"/>
                  <a:pt x="38138" y="45581"/>
                </a:cubicBezTo>
                <a:cubicBezTo>
                  <a:pt x="38138" y="45826"/>
                  <a:pt x="37930" y="46014"/>
                  <a:pt x="37704" y="46014"/>
                </a:cubicBezTo>
                <a:close/>
                <a:moveTo>
                  <a:pt x="37704" y="33408"/>
                </a:moveTo>
                <a:cubicBezTo>
                  <a:pt x="37930" y="33408"/>
                  <a:pt x="38119" y="33597"/>
                  <a:pt x="38119" y="33823"/>
                </a:cubicBezTo>
                <a:cubicBezTo>
                  <a:pt x="38119" y="34049"/>
                  <a:pt x="37930" y="34237"/>
                  <a:pt x="37704" y="34237"/>
                </a:cubicBezTo>
                <a:cubicBezTo>
                  <a:pt x="37478" y="34237"/>
                  <a:pt x="37290" y="34049"/>
                  <a:pt x="37290" y="33823"/>
                </a:cubicBezTo>
                <a:cubicBezTo>
                  <a:pt x="37290" y="33597"/>
                  <a:pt x="37478" y="33408"/>
                  <a:pt x="37704" y="33408"/>
                </a:cubicBezTo>
                <a:close/>
                <a:moveTo>
                  <a:pt x="37704" y="35368"/>
                </a:moveTo>
                <a:cubicBezTo>
                  <a:pt x="37930" y="35368"/>
                  <a:pt x="38119" y="35556"/>
                  <a:pt x="38119" y="35782"/>
                </a:cubicBezTo>
                <a:cubicBezTo>
                  <a:pt x="38119" y="36027"/>
                  <a:pt x="37930" y="36216"/>
                  <a:pt x="37704" y="36216"/>
                </a:cubicBezTo>
                <a:cubicBezTo>
                  <a:pt x="37478" y="36216"/>
                  <a:pt x="37290" y="36027"/>
                  <a:pt x="37290" y="35782"/>
                </a:cubicBezTo>
                <a:cubicBezTo>
                  <a:pt x="37290" y="35556"/>
                  <a:pt x="37478" y="35368"/>
                  <a:pt x="37704" y="35368"/>
                </a:cubicBezTo>
                <a:close/>
                <a:moveTo>
                  <a:pt x="37704" y="44054"/>
                </a:moveTo>
                <a:cubicBezTo>
                  <a:pt x="37478" y="44054"/>
                  <a:pt x="37290" y="43866"/>
                  <a:pt x="37290" y="43621"/>
                </a:cubicBezTo>
                <a:cubicBezTo>
                  <a:pt x="37290" y="43395"/>
                  <a:pt x="37478" y="43206"/>
                  <a:pt x="37704" y="43206"/>
                </a:cubicBezTo>
                <a:cubicBezTo>
                  <a:pt x="37930" y="43206"/>
                  <a:pt x="38119" y="43395"/>
                  <a:pt x="38119" y="43621"/>
                </a:cubicBezTo>
                <a:cubicBezTo>
                  <a:pt x="38119" y="43866"/>
                  <a:pt x="37930" y="44054"/>
                  <a:pt x="37704" y="44054"/>
                </a:cubicBezTo>
                <a:close/>
                <a:moveTo>
                  <a:pt x="37704" y="42076"/>
                </a:moveTo>
                <a:cubicBezTo>
                  <a:pt x="37478" y="42076"/>
                  <a:pt x="37290" y="41887"/>
                  <a:pt x="37290" y="41661"/>
                </a:cubicBezTo>
                <a:cubicBezTo>
                  <a:pt x="37290" y="41454"/>
                  <a:pt x="37478" y="41266"/>
                  <a:pt x="37704" y="41266"/>
                </a:cubicBezTo>
                <a:cubicBezTo>
                  <a:pt x="37930" y="41266"/>
                  <a:pt x="38100" y="41454"/>
                  <a:pt x="38100" y="41661"/>
                </a:cubicBezTo>
                <a:cubicBezTo>
                  <a:pt x="38100" y="41887"/>
                  <a:pt x="37930" y="42076"/>
                  <a:pt x="37704" y="42076"/>
                </a:cubicBezTo>
                <a:close/>
                <a:moveTo>
                  <a:pt x="37704" y="38138"/>
                </a:moveTo>
                <a:cubicBezTo>
                  <a:pt x="37478" y="38138"/>
                  <a:pt x="37290" y="37968"/>
                  <a:pt x="37290" y="37742"/>
                </a:cubicBezTo>
                <a:cubicBezTo>
                  <a:pt x="37290" y="37535"/>
                  <a:pt x="37478" y="37346"/>
                  <a:pt x="37704" y="37346"/>
                </a:cubicBezTo>
                <a:cubicBezTo>
                  <a:pt x="37930" y="37346"/>
                  <a:pt x="38100" y="37535"/>
                  <a:pt x="38100" y="37742"/>
                </a:cubicBezTo>
                <a:cubicBezTo>
                  <a:pt x="38100" y="37968"/>
                  <a:pt x="37930" y="38138"/>
                  <a:pt x="37704" y="38138"/>
                </a:cubicBezTo>
                <a:close/>
                <a:moveTo>
                  <a:pt x="37704" y="40116"/>
                </a:moveTo>
                <a:cubicBezTo>
                  <a:pt x="37478" y="40116"/>
                  <a:pt x="37290" y="39928"/>
                  <a:pt x="37290" y="39702"/>
                </a:cubicBezTo>
                <a:cubicBezTo>
                  <a:pt x="37290" y="39494"/>
                  <a:pt x="37478" y="39306"/>
                  <a:pt x="37704" y="39306"/>
                </a:cubicBezTo>
                <a:cubicBezTo>
                  <a:pt x="37930" y="39306"/>
                  <a:pt x="38100" y="39494"/>
                  <a:pt x="38100" y="39702"/>
                </a:cubicBezTo>
                <a:cubicBezTo>
                  <a:pt x="38100" y="39928"/>
                  <a:pt x="37930" y="40116"/>
                  <a:pt x="37704" y="40116"/>
                </a:cubicBezTo>
                <a:close/>
                <a:moveTo>
                  <a:pt x="37704" y="32297"/>
                </a:moveTo>
                <a:cubicBezTo>
                  <a:pt x="37459" y="32297"/>
                  <a:pt x="37271" y="32108"/>
                  <a:pt x="37271" y="31863"/>
                </a:cubicBezTo>
                <a:cubicBezTo>
                  <a:pt x="37271" y="31618"/>
                  <a:pt x="37459" y="31430"/>
                  <a:pt x="37704" y="31430"/>
                </a:cubicBezTo>
                <a:cubicBezTo>
                  <a:pt x="37930" y="31430"/>
                  <a:pt x="38138" y="31618"/>
                  <a:pt x="38138" y="31863"/>
                </a:cubicBezTo>
                <a:cubicBezTo>
                  <a:pt x="38138" y="32108"/>
                  <a:pt x="37930" y="32297"/>
                  <a:pt x="37704" y="32297"/>
                </a:cubicBezTo>
                <a:close/>
                <a:moveTo>
                  <a:pt x="37704" y="30337"/>
                </a:moveTo>
                <a:cubicBezTo>
                  <a:pt x="37459" y="30337"/>
                  <a:pt x="37271" y="30148"/>
                  <a:pt x="37271" y="29904"/>
                </a:cubicBezTo>
                <a:cubicBezTo>
                  <a:pt x="37271" y="29659"/>
                  <a:pt x="37459" y="29470"/>
                  <a:pt x="37704" y="29470"/>
                </a:cubicBezTo>
                <a:cubicBezTo>
                  <a:pt x="37930" y="29470"/>
                  <a:pt x="38138" y="29659"/>
                  <a:pt x="38138" y="29904"/>
                </a:cubicBezTo>
                <a:cubicBezTo>
                  <a:pt x="38138" y="30148"/>
                  <a:pt x="37930" y="30337"/>
                  <a:pt x="37704" y="30337"/>
                </a:cubicBezTo>
                <a:close/>
                <a:moveTo>
                  <a:pt x="37704" y="28358"/>
                </a:moveTo>
                <a:cubicBezTo>
                  <a:pt x="37478" y="28358"/>
                  <a:pt x="37290" y="28170"/>
                  <a:pt x="37290" y="27944"/>
                </a:cubicBezTo>
                <a:cubicBezTo>
                  <a:pt x="37290" y="27718"/>
                  <a:pt x="37478" y="27548"/>
                  <a:pt x="37704" y="27548"/>
                </a:cubicBezTo>
                <a:cubicBezTo>
                  <a:pt x="37930" y="27548"/>
                  <a:pt x="38100" y="27718"/>
                  <a:pt x="38100" y="27944"/>
                </a:cubicBezTo>
                <a:cubicBezTo>
                  <a:pt x="38100" y="28170"/>
                  <a:pt x="37930" y="28358"/>
                  <a:pt x="37704" y="28358"/>
                </a:cubicBezTo>
                <a:close/>
                <a:moveTo>
                  <a:pt x="38081" y="25984"/>
                </a:moveTo>
                <a:cubicBezTo>
                  <a:pt x="38081" y="26210"/>
                  <a:pt x="37912" y="26380"/>
                  <a:pt x="37704" y="26380"/>
                </a:cubicBezTo>
                <a:cubicBezTo>
                  <a:pt x="37497" y="26380"/>
                  <a:pt x="37327" y="26210"/>
                  <a:pt x="37327" y="25984"/>
                </a:cubicBezTo>
                <a:cubicBezTo>
                  <a:pt x="37327" y="25777"/>
                  <a:pt x="37497" y="25607"/>
                  <a:pt x="37704" y="25607"/>
                </a:cubicBezTo>
                <a:cubicBezTo>
                  <a:pt x="37912" y="25607"/>
                  <a:pt x="38081" y="25777"/>
                  <a:pt x="38081" y="25984"/>
                </a:cubicBezTo>
                <a:close/>
                <a:moveTo>
                  <a:pt x="37704" y="24420"/>
                </a:moveTo>
                <a:cubicBezTo>
                  <a:pt x="37478" y="24420"/>
                  <a:pt x="37309" y="24251"/>
                  <a:pt x="37309" y="24025"/>
                </a:cubicBezTo>
                <a:cubicBezTo>
                  <a:pt x="37309" y="23817"/>
                  <a:pt x="37478" y="23629"/>
                  <a:pt x="37704" y="23629"/>
                </a:cubicBezTo>
                <a:cubicBezTo>
                  <a:pt x="37930" y="23629"/>
                  <a:pt x="38100" y="23817"/>
                  <a:pt x="38100" y="24025"/>
                </a:cubicBezTo>
                <a:cubicBezTo>
                  <a:pt x="38100" y="24251"/>
                  <a:pt x="37930" y="24420"/>
                  <a:pt x="37704" y="24420"/>
                </a:cubicBezTo>
                <a:close/>
                <a:moveTo>
                  <a:pt x="37704" y="22461"/>
                </a:moveTo>
                <a:cubicBezTo>
                  <a:pt x="37478" y="22461"/>
                  <a:pt x="37309" y="22291"/>
                  <a:pt x="37309" y="22065"/>
                </a:cubicBezTo>
                <a:cubicBezTo>
                  <a:pt x="37309" y="21858"/>
                  <a:pt x="37478" y="21669"/>
                  <a:pt x="37704" y="21669"/>
                </a:cubicBezTo>
                <a:cubicBezTo>
                  <a:pt x="37930" y="21669"/>
                  <a:pt x="38100" y="21858"/>
                  <a:pt x="38100" y="22065"/>
                </a:cubicBezTo>
                <a:cubicBezTo>
                  <a:pt x="38100" y="22291"/>
                  <a:pt x="37930" y="22461"/>
                  <a:pt x="37704" y="22461"/>
                </a:cubicBezTo>
                <a:close/>
                <a:moveTo>
                  <a:pt x="37704" y="20501"/>
                </a:moveTo>
                <a:cubicBezTo>
                  <a:pt x="37478" y="20501"/>
                  <a:pt x="37309" y="20331"/>
                  <a:pt x="37309" y="20105"/>
                </a:cubicBezTo>
                <a:cubicBezTo>
                  <a:pt x="37309" y="19898"/>
                  <a:pt x="37478" y="19710"/>
                  <a:pt x="37704" y="19710"/>
                </a:cubicBezTo>
                <a:cubicBezTo>
                  <a:pt x="37930" y="19710"/>
                  <a:pt x="38100" y="19898"/>
                  <a:pt x="38100" y="20105"/>
                </a:cubicBezTo>
                <a:cubicBezTo>
                  <a:pt x="38100" y="20331"/>
                  <a:pt x="37930" y="20501"/>
                  <a:pt x="37704" y="20501"/>
                </a:cubicBezTo>
                <a:close/>
                <a:moveTo>
                  <a:pt x="37704" y="18541"/>
                </a:moveTo>
                <a:cubicBezTo>
                  <a:pt x="37478" y="18541"/>
                  <a:pt x="37309" y="18372"/>
                  <a:pt x="37309" y="18146"/>
                </a:cubicBezTo>
                <a:cubicBezTo>
                  <a:pt x="37309" y="17920"/>
                  <a:pt x="37478" y="17750"/>
                  <a:pt x="37704" y="17750"/>
                </a:cubicBezTo>
                <a:cubicBezTo>
                  <a:pt x="37930" y="17750"/>
                  <a:pt x="38100" y="17920"/>
                  <a:pt x="38100" y="18146"/>
                </a:cubicBezTo>
                <a:cubicBezTo>
                  <a:pt x="38100" y="18372"/>
                  <a:pt x="37930" y="18541"/>
                  <a:pt x="37704" y="18541"/>
                </a:cubicBezTo>
                <a:close/>
                <a:moveTo>
                  <a:pt x="37704" y="16544"/>
                </a:moveTo>
                <a:cubicBezTo>
                  <a:pt x="37497" y="16544"/>
                  <a:pt x="37327" y="16393"/>
                  <a:pt x="37327" y="16186"/>
                </a:cubicBezTo>
                <a:cubicBezTo>
                  <a:pt x="37327" y="15979"/>
                  <a:pt x="37497" y="15809"/>
                  <a:pt x="37704" y="15809"/>
                </a:cubicBezTo>
                <a:cubicBezTo>
                  <a:pt x="37912" y="15809"/>
                  <a:pt x="38081" y="15979"/>
                  <a:pt x="38081" y="16186"/>
                </a:cubicBezTo>
                <a:cubicBezTo>
                  <a:pt x="38081" y="16393"/>
                  <a:pt x="37912" y="16544"/>
                  <a:pt x="37704" y="16544"/>
                </a:cubicBezTo>
                <a:close/>
                <a:moveTo>
                  <a:pt x="37704" y="14603"/>
                </a:moveTo>
                <a:cubicBezTo>
                  <a:pt x="37497" y="14603"/>
                  <a:pt x="37327" y="14434"/>
                  <a:pt x="37327" y="14226"/>
                </a:cubicBezTo>
                <a:cubicBezTo>
                  <a:pt x="37327" y="14019"/>
                  <a:pt x="37497" y="13850"/>
                  <a:pt x="37704" y="13850"/>
                </a:cubicBezTo>
                <a:cubicBezTo>
                  <a:pt x="37912" y="13850"/>
                  <a:pt x="38081" y="14019"/>
                  <a:pt x="38081" y="14226"/>
                </a:cubicBezTo>
                <a:cubicBezTo>
                  <a:pt x="38081" y="14434"/>
                  <a:pt x="37912" y="14603"/>
                  <a:pt x="37704" y="14603"/>
                </a:cubicBezTo>
                <a:close/>
                <a:moveTo>
                  <a:pt x="37704" y="12644"/>
                </a:moveTo>
                <a:cubicBezTo>
                  <a:pt x="37497" y="12644"/>
                  <a:pt x="37327" y="12474"/>
                  <a:pt x="37327" y="12267"/>
                </a:cubicBezTo>
                <a:cubicBezTo>
                  <a:pt x="37327" y="12060"/>
                  <a:pt x="37497" y="11890"/>
                  <a:pt x="37704" y="11890"/>
                </a:cubicBezTo>
                <a:cubicBezTo>
                  <a:pt x="37912" y="11890"/>
                  <a:pt x="38081" y="12060"/>
                  <a:pt x="38081" y="12267"/>
                </a:cubicBezTo>
                <a:cubicBezTo>
                  <a:pt x="38081" y="12474"/>
                  <a:pt x="37912" y="12644"/>
                  <a:pt x="37704" y="12644"/>
                </a:cubicBezTo>
                <a:close/>
                <a:moveTo>
                  <a:pt x="37704" y="10665"/>
                </a:moveTo>
                <a:cubicBezTo>
                  <a:pt x="37497" y="10665"/>
                  <a:pt x="37327" y="10514"/>
                  <a:pt x="37327" y="10307"/>
                </a:cubicBezTo>
                <a:cubicBezTo>
                  <a:pt x="37327" y="10100"/>
                  <a:pt x="37497" y="9930"/>
                  <a:pt x="37704" y="9930"/>
                </a:cubicBezTo>
                <a:cubicBezTo>
                  <a:pt x="37912" y="9930"/>
                  <a:pt x="38081" y="10100"/>
                  <a:pt x="38081" y="10307"/>
                </a:cubicBezTo>
                <a:cubicBezTo>
                  <a:pt x="38081" y="10514"/>
                  <a:pt x="37912" y="10665"/>
                  <a:pt x="37704" y="10665"/>
                </a:cubicBezTo>
                <a:close/>
                <a:moveTo>
                  <a:pt x="37704" y="8724"/>
                </a:moveTo>
                <a:cubicBezTo>
                  <a:pt x="37497" y="8724"/>
                  <a:pt x="37327" y="8555"/>
                  <a:pt x="37327" y="8348"/>
                </a:cubicBezTo>
                <a:cubicBezTo>
                  <a:pt x="37327" y="8140"/>
                  <a:pt x="37497" y="7971"/>
                  <a:pt x="37704" y="7971"/>
                </a:cubicBezTo>
                <a:cubicBezTo>
                  <a:pt x="37912" y="7971"/>
                  <a:pt x="38081" y="8140"/>
                  <a:pt x="38081" y="8348"/>
                </a:cubicBezTo>
                <a:cubicBezTo>
                  <a:pt x="38081" y="8555"/>
                  <a:pt x="37912" y="8724"/>
                  <a:pt x="37704" y="8724"/>
                </a:cubicBezTo>
                <a:close/>
                <a:moveTo>
                  <a:pt x="37704" y="6765"/>
                </a:moveTo>
                <a:cubicBezTo>
                  <a:pt x="37497" y="6765"/>
                  <a:pt x="37327" y="6595"/>
                  <a:pt x="37327" y="6388"/>
                </a:cubicBezTo>
                <a:cubicBezTo>
                  <a:pt x="37327" y="6181"/>
                  <a:pt x="37497" y="6011"/>
                  <a:pt x="37704" y="6011"/>
                </a:cubicBezTo>
                <a:cubicBezTo>
                  <a:pt x="37912" y="6011"/>
                  <a:pt x="38081" y="6181"/>
                  <a:pt x="38081" y="6388"/>
                </a:cubicBezTo>
                <a:cubicBezTo>
                  <a:pt x="38081" y="6595"/>
                  <a:pt x="37912" y="6765"/>
                  <a:pt x="37704" y="6765"/>
                </a:cubicBezTo>
                <a:close/>
                <a:moveTo>
                  <a:pt x="37704" y="4786"/>
                </a:moveTo>
                <a:cubicBezTo>
                  <a:pt x="37497" y="4786"/>
                  <a:pt x="37327" y="4617"/>
                  <a:pt x="37327" y="4428"/>
                </a:cubicBezTo>
                <a:cubicBezTo>
                  <a:pt x="37327" y="4221"/>
                  <a:pt x="37497" y="4051"/>
                  <a:pt x="37704" y="4051"/>
                </a:cubicBezTo>
                <a:cubicBezTo>
                  <a:pt x="37912" y="4051"/>
                  <a:pt x="38062" y="4221"/>
                  <a:pt x="38062" y="4428"/>
                </a:cubicBezTo>
                <a:cubicBezTo>
                  <a:pt x="38062" y="4617"/>
                  <a:pt x="37912" y="4786"/>
                  <a:pt x="37704" y="4786"/>
                </a:cubicBezTo>
                <a:close/>
                <a:moveTo>
                  <a:pt x="37704" y="2827"/>
                </a:moveTo>
                <a:cubicBezTo>
                  <a:pt x="37497" y="2827"/>
                  <a:pt x="37327" y="2657"/>
                  <a:pt x="37327" y="2469"/>
                </a:cubicBezTo>
                <a:cubicBezTo>
                  <a:pt x="37327" y="2261"/>
                  <a:pt x="37497" y="2092"/>
                  <a:pt x="37704" y="2092"/>
                </a:cubicBezTo>
                <a:cubicBezTo>
                  <a:pt x="37912" y="2092"/>
                  <a:pt x="38062" y="2261"/>
                  <a:pt x="38062" y="2469"/>
                </a:cubicBezTo>
                <a:cubicBezTo>
                  <a:pt x="38062" y="2657"/>
                  <a:pt x="37912" y="2827"/>
                  <a:pt x="37704" y="2827"/>
                </a:cubicBezTo>
                <a:close/>
                <a:moveTo>
                  <a:pt x="37704" y="867"/>
                </a:moveTo>
                <a:cubicBezTo>
                  <a:pt x="37497" y="867"/>
                  <a:pt x="37327" y="697"/>
                  <a:pt x="37327" y="509"/>
                </a:cubicBezTo>
                <a:cubicBezTo>
                  <a:pt x="37327" y="302"/>
                  <a:pt x="37497" y="132"/>
                  <a:pt x="37704" y="132"/>
                </a:cubicBezTo>
                <a:cubicBezTo>
                  <a:pt x="37912" y="132"/>
                  <a:pt x="38062" y="302"/>
                  <a:pt x="38062" y="509"/>
                </a:cubicBezTo>
                <a:cubicBezTo>
                  <a:pt x="38062" y="697"/>
                  <a:pt x="37912" y="867"/>
                  <a:pt x="37704" y="867"/>
                </a:cubicBezTo>
                <a:close/>
                <a:moveTo>
                  <a:pt x="35745" y="53871"/>
                </a:moveTo>
                <a:cubicBezTo>
                  <a:pt x="35481" y="53871"/>
                  <a:pt x="35274" y="53664"/>
                  <a:pt x="35274" y="53419"/>
                </a:cubicBezTo>
                <a:cubicBezTo>
                  <a:pt x="35274" y="53155"/>
                  <a:pt x="35481" y="52967"/>
                  <a:pt x="35745" y="52967"/>
                </a:cubicBezTo>
                <a:cubicBezTo>
                  <a:pt x="35990" y="52967"/>
                  <a:pt x="36197" y="53155"/>
                  <a:pt x="36197" y="53419"/>
                </a:cubicBezTo>
                <a:cubicBezTo>
                  <a:pt x="36197" y="53664"/>
                  <a:pt x="35990" y="53871"/>
                  <a:pt x="35745" y="53871"/>
                </a:cubicBezTo>
                <a:close/>
                <a:moveTo>
                  <a:pt x="35745" y="51893"/>
                </a:moveTo>
                <a:cubicBezTo>
                  <a:pt x="35500" y="51893"/>
                  <a:pt x="35292" y="51704"/>
                  <a:pt x="35292" y="51460"/>
                </a:cubicBezTo>
                <a:cubicBezTo>
                  <a:pt x="35292" y="51233"/>
                  <a:pt x="35500" y="51026"/>
                  <a:pt x="35745" y="51026"/>
                </a:cubicBezTo>
                <a:cubicBezTo>
                  <a:pt x="35990" y="51026"/>
                  <a:pt x="36178" y="51233"/>
                  <a:pt x="36178" y="51460"/>
                </a:cubicBezTo>
                <a:cubicBezTo>
                  <a:pt x="36178" y="51704"/>
                  <a:pt x="35990" y="51893"/>
                  <a:pt x="35745" y="51893"/>
                </a:cubicBezTo>
                <a:close/>
                <a:moveTo>
                  <a:pt x="35745" y="49933"/>
                </a:moveTo>
                <a:cubicBezTo>
                  <a:pt x="35500" y="49933"/>
                  <a:pt x="35292" y="49745"/>
                  <a:pt x="35292" y="49500"/>
                </a:cubicBezTo>
                <a:cubicBezTo>
                  <a:pt x="35292" y="49255"/>
                  <a:pt x="35500" y="49066"/>
                  <a:pt x="35745" y="49066"/>
                </a:cubicBezTo>
                <a:cubicBezTo>
                  <a:pt x="35990" y="49066"/>
                  <a:pt x="36178" y="49255"/>
                  <a:pt x="36178" y="49500"/>
                </a:cubicBezTo>
                <a:cubicBezTo>
                  <a:pt x="36178" y="49745"/>
                  <a:pt x="35990" y="49933"/>
                  <a:pt x="35745" y="49933"/>
                </a:cubicBezTo>
                <a:close/>
                <a:moveTo>
                  <a:pt x="35745" y="47974"/>
                </a:moveTo>
                <a:cubicBezTo>
                  <a:pt x="35500" y="47974"/>
                  <a:pt x="35292" y="47785"/>
                  <a:pt x="35292" y="47540"/>
                </a:cubicBezTo>
                <a:cubicBezTo>
                  <a:pt x="35292" y="47295"/>
                  <a:pt x="35500" y="47088"/>
                  <a:pt x="35745" y="47088"/>
                </a:cubicBezTo>
                <a:cubicBezTo>
                  <a:pt x="35990" y="47088"/>
                  <a:pt x="36178" y="47295"/>
                  <a:pt x="36178" y="47540"/>
                </a:cubicBezTo>
                <a:cubicBezTo>
                  <a:pt x="36178" y="47785"/>
                  <a:pt x="35990" y="47974"/>
                  <a:pt x="35745" y="47974"/>
                </a:cubicBezTo>
                <a:close/>
                <a:moveTo>
                  <a:pt x="35745" y="45995"/>
                </a:moveTo>
                <a:cubicBezTo>
                  <a:pt x="35519" y="45995"/>
                  <a:pt x="35311" y="45807"/>
                  <a:pt x="35311" y="45581"/>
                </a:cubicBezTo>
                <a:cubicBezTo>
                  <a:pt x="35311" y="45336"/>
                  <a:pt x="35519" y="45147"/>
                  <a:pt x="35745" y="45147"/>
                </a:cubicBezTo>
                <a:cubicBezTo>
                  <a:pt x="35990" y="45147"/>
                  <a:pt x="36178" y="45336"/>
                  <a:pt x="36178" y="45581"/>
                </a:cubicBezTo>
                <a:cubicBezTo>
                  <a:pt x="36178" y="45807"/>
                  <a:pt x="35990" y="45995"/>
                  <a:pt x="35745" y="45995"/>
                </a:cubicBezTo>
                <a:close/>
                <a:moveTo>
                  <a:pt x="35745" y="33408"/>
                </a:moveTo>
                <a:cubicBezTo>
                  <a:pt x="35971" y="33408"/>
                  <a:pt x="36159" y="33578"/>
                  <a:pt x="36159" y="33823"/>
                </a:cubicBezTo>
                <a:cubicBezTo>
                  <a:pt x="36159" y="34049"/>
                  <a:pt x="35971" y="34237"/>
                  <a:pt x="35745" y="34237"/>
                </a:cubicBezTo>
                <a:cubicBezTo>
                  <a:pt x="35519" y="34237"/>
                  <a:pt x="35330" y="34049"/>
                  <a:pt x="35330" y="33823"/>
                </a:cubicBezTo>
                <a:cubicBezTo>
                  <a:pt x="35330" y="33578"/>
                  <a:pt x="35519" y="33408"/>
                  <a:pt x="35745" y="33408"/>
                </a:cubicBezTo>
                <a:close/>
                <a:moveTo>
                  <a:pt x="35745" y="35349"/>
                </a:moveTo>
                <a:cubicBezTo>
                  <a:pt x="35971" y="35349"/>
                  <a:pt x="36159" y="35556"/>
                  <a:pt x="36159" y="35782"/>
                </a:cubicBezTo>
                <a:cubicBezTo>
                  <a:pt x="36159" y="36009"/>
                  <a:pt x="35971" y="36197"/>
                  <a:pt x="35745" y="36197"/>
                </a:cubicBezTo>
                <a:cubicBezTo>
                  <a:pt x="35519" y="36197"/>
                  <a:pt x="35330" y="36009"/>
                  <a:pt x="35330" y="35782"/>
                </a:cubicBezTo>
                <a:cubicBezTo>
                  <a:pt x="35330" y="35556"/>
                  <a:pt x="35519" y="35349"/>
                  <a:pt x="35745" y="35349"/>
                </a:cubicBezTo>
                <a:close/>
                <a:moveTo>
                  <a:pt x="35745" y="44036"/>
                </a:moveTo>
                <a:cubicBezTo>
                  <a:pt x="35519" y="44036"/>
                  <a:pt x="35330" y="43847"/>
                  <a:pt x="35330" y="43621"/>
                </a:cubicBezTo>
                <a:cubicBezTo>
                  <a:pt x="35330" y="43395"/>
                  <a:pt x="35519" y="43206"/>
                  <a:pt x="35745" y="43206"/>
                </a:cubicBezTo>
                <a:cubicBezTo>
                  <a:pt x="35971" y="43206"/>
                  <a:pt x="36159" y="43395"/>
                  <a:pt x="36159" y="43621"/>
                </a:cubicBezTo>
                <a:cubicBezTo>
                  <a:pt x="36159" y="43847"/>
                  <a:pt x="35971" y="44036"/>
                  <a:pt x="35745" y="44036"/>
                </a:cubicBezTo>
                <a:close/>
                <a:moveTo>
                  <a:pt x="35745" y="42057"/>
                </a:moveTo>
                <a:cubicBezTo>
                  <a:pt x="35519" y="42057"/>
                  <a:pt x="35330" y="41887"/>
                  <a:pt x="35330" y="41661"/>
                </a:cubicBezTo>
                <a:cubicBezTo>
                  <a:pt x="35330" y="41435"/>
                  <a:pt x="35519" y="41266"/>
                  <a:pt x="35745" y="41266"/>
                </a:cubicBezTo>
                <a:cubicBezTo>
                  <a:pt x="35971" y="41266"/>
                  <a:pt x="36140" y="41435"/>
                  <a:pt x="36140" y="41661"/>
                </a:cubicBezTo>
                <a:cubicBezTo>
                  <a:pt x="36140" y="41887"/>
                  <a:pt x="35952" y="42057"/>
                  <a:pt x="35745" y="42057"/>
                </a:cubicBezTo>
                <a:close/>
                <a:moveTo>
                  <a:pt x="35745" y="38138"/>
                </a:moveTo>
                <a:cubicBezTo>
                  <a:pt x="35519" y="38138"/>
                  <a:pt x="35330" y="37968"/>
                  <a:pt x="35330" y="37742"/>
                </a:cubicBezTo>
                <a:cubicBezTo>
                  <a:pt x="35330" y="37516"/>
                  <a:pt x="35519" y="37346"/>
                  <a:pt x="35745" y="37346"/>
                </a:cubicBezTo>
                <a:cubicBezTo>
                  <a:pt x="35971" y="37346"/>
                  <a:pt x="36140" y="37516"/>
                  <a:pt x="36140" y="37742"/>
                </a:cubicBezTo>
                <a:cubicBezTo>
                  <a:pt x="36140" y="37968"/>
                  <a:pt x="35952" y="38138"/>
                  <a:pt x="35745" y="38138"/>
                </a:cubicBezTo>
                <a:close/>
                <a:moveTo>
                  <a:pt x="35745" y="40116"/>
                </a:moveTo>
                <a:cubicBezTo>
                  <a:pt x="35519" y="40116"/>
                  <a:pt x="35330" y="39928"/>
                  <a:pt x="35330" y="39702"/>
                </a:cubicBezTo>
                <a:cubicBezTo>
                  <a:pt x="35330" y="39476"/>
                  <a:pt x="35519" y="39306"/>
                  <a:pt x="35745" y="39306"/>
                </a:cubicBezTo>
                <a:cubicBezTo>
                  <a:pt x="35971" y="39306"/>
                  <a:pt x="36140" y="39476"/>
                  <a:pt x="36140" y="39702"/>
                </a:cubicBezTo>
                <a:cubicBezTo>
                  <a:pt x="36140" y="39928"/>
                  <a:pt x="35952" y="40116"/>
                  <a:pt x="35745" y="40116"/>
                </a:cubicBezTo>
                <a:close/>
                <a:moveTo>
                  <a:pt x="35745" y="32297"/>
                </a:moveTo>
                <a:cubicBezTo>
                  <a:pt x="35519" y="32297"/>
                  <a:pt x="35311" y="32089"/>
                  <a:pt x="35311" y="31863"/>
                </a:cubicBezTo>
                <a:cubicBezTo>
                  <a:pt x="35311" y="31618"/>
                  <a:pt x="35519" y="31430"/>
                  <a:pt x="35745" y="31430"/>
                </a:cubicBezTo>
                <a:cubicBezTo>
                  <a:pt x="35990" y="31430"/>
                  <a:pt x="36178" y="31618"/>
                  <a:pt x="36178" y="31863"/>
                </a:cubicBezTo>
                <a:cubicBezTo>
                  <a:pt x="36178" y="32089"/>
                  <a:pt x="35990" y="32297"/>
                  <a:pt x="35745" y="32297"/>
                </a:cubicBezTo>
                <a:close/>
                <a:moveTo>
                  <a:pt x="35745" y="30337"/>
                </a:moveTo>
                <a:cubicBezTo>
                  <a:pt x="35519" y="30337"/>
                  <a:pt x="35311" y="30130"/>
                  <a:pt x="35311" y="29904"/>
                </a:cubicBezTo>
                <a:cubicBezTo>
                  <a:pt x="35311" y="29659"/>
                  <a:pt x="35519" y="29470"/>
                  <a:pt x="35745" y="29470"/>
                </a:cubicBezTo>
                <a:cubicBezTo>
                  <a:pt x="35990" y="29470"/>
                  <a:pt x="36178" y="29659"/>
                  <a:pt x="36178" y="29904"/>
                </a:cubicBezTo>
                <a:cubicBezTo>
                  <a:pt x="36178" y="30130"/>
                  <a:pt x="35990" y="30337"/>
                  <a:pt x="35745" y="30337"/>
                </a:cubicBezTo>
                <a:close/>
                <a:moveTo>
                  <a:pt x="35745" y="27529"/>
                </a:moveTo>
                <a:cubicBezTo>
                  <a:pt x="35952" y="27529"/>
                  <a:pt x="36140" y="27718"/>
                  <a:pt x="36140" y="27944"/>
                </a:cubicBezTo>
                <a:cubicBezTo>
                  <a:pt x="36140" y="28170"/>
                  <a:pt x="35952" y="28340"/>
                  <a:pt x="35745" y="28340"/>
                </a:cubicBezTo>
                <a:cubicBezTo>
                  <a:pt x="35519" y="28340"/>
                  <a:pt x="35330" y="28170"/>
                  <a:pt x="35330" y="27944"/>
                </a:cubicBezTo>
                <a:cubicBezTo>
                  <a:pt x="35330" y="27718"/>
                  <a:pt x="35519" y="27529"/>
                  <a:pt x="35745" y="27529"/>
                </a:cubicBezTo>
                <a:close/>
                <a:moveTo>
                  <a:pt x="35745" y="25589"/>
                </a:moveTo>
                <a:cubicBezTo>
                  <a:pt x="35952" y="25589"/>
                  <a:pt x="36140" y="25758"/>
                  <a:pt x="36140" y="25984"/>
                </a:cubicBezTo>
                <a:cubicBezTo>
                  <a:pt x="36140" y="26210"/>
                  <a:pt x="35952" y="26399"/>
                  <a:pt x="35745" y="26399"/>
                </a:cubicBezTo>
                <a:cubicBezTo>
                  <a:pt x="35519" y="26399"/>
                  <a:pt x="35330" y="26210"/>
                  <a:pt x="35330" y="25984"/>
                </a:cubicBezTo>
                <a:cubicBezTo>
                  <a:pt x="35330" y="25758"/>
                  <a:pt x="35519" y="25589"/>
                  <a:pt x="35745" y="25589"/>
                </a:cubicBezTo>
                <a:close/>
                <a:moveTo>
                  <a:pt x="35745" y="24439"/>
                </a:moveTo>
                <a:cubicBezTo>
                  <a:pt x="35500" y="24439"/>
                  <a:pt x="35311" y="24251"/>
                  <a:pt x="35311" y="24025"/>
                </a:cubicBezTo>
                <a:cubicBezTo>
                  <a:pt x="35311" y="23798"/>
                  <a:pt x="35500" y="23610"/>
                  <a:pt x="35745" y="23610"/>
                </a:cubicBezTo>
                <a:cubicBezTo>
                  <a:pt x="35971" y="23610"/>
                  <a:pt x="36159" y="23798"/>
                  <a:pt x="36159" y="24025"/>
                </a:cubicBezTo>
                <a:cubicBezTo>
                  <a:pt x="36159" y="24251"/>
                  <a:pt x="35971" y="24439"/>
                  <a:pt x="35745" y="24439"/>
                </a:cubicBezTo>
                <a:close/>
                <a:moveTo>
                  <a:pt x="35745" y="22461"/>
                </a:moveTo>
                <a:cubicBezTo>
                  <a:pt x="35519" y="22461"/>
                  <a:pt x="35330" y="22291"/>
                  <a:pt x="35330" y="22065"/>
                </a:cubicBezTo>
                <a:cubicBezTo>
                  <a:pt x="35330" y="21839"/>
                  <a:pt x="35519" y="21650"/>
                  <a:pt x="35745" y="21650"/>
                </a:cubicBezTo>
                <a:cubicBezTo>
                  <a:pt x="35971" y="21650"/>
                  <a:pt x="36140" y="21839"/>
                  <a:pt x="36140" y="22065"/>
                </a:cubicBezTo>
                <a:cubicBezTo>
                  <a:pt x="36140" y="22291"/>
                  <a:pt x="35952" y="22461"/>
                  <a:pt x="35745" y="22461"/>
                </a:cubicBezTo>
                <a:close/>
                <a:moveTo>
                  <a:pt x="35745" y="20482"/>
                </a:moveTo>
                <a:cubicBezTo>
                  <a:pt x="35537" y="20482"/>
                  <a:pt x="35368" y="20313"/>
                  <a:pt x="35368" y="20105"/>
                </a:cubicBezTo>
                <a:cubicBezTo>
                  <a:pt x="35368" y="19898"/>
                  <a:pt x="35537" y="19728"/>
                  <a:pt x="35745" y="19728"/>
                </a:cubicBezTo>
                <a:cubicBezTo>
                  <a:pt x="35952" y="19728"/>
                  <a:pt x="36122" y="19898"/>
                  <a:pt x="36122" y="20105"/>
                </a:cubicBezTo>
                <a:cubicBezTo>
                  <a:pt x="36122" y="20313"/>
                  <a:pt x="35952" y="20482"/>
                  <a:pt x="35745" y="20482"/>
                </a:cubicBezTo>
                <a:close/>
                <a:moveTo>
                  <a:pt x="35745" y="18523"/>
                </a:moveTo>
                <a:cubicBezTo>
                  <a:pt x="35537" y="18523"/>
                  <a:pt x="35368" y="18353"/>
                  <a:pt x="35368" y="18146"/>
                </a:cubicBezTo>
                <a:cubicBezTo>
                  <a:pt x="35368" y="17938"/>
                  <a:pt x="35537" y="17769"/>
                  <a:pt x="35745" y="17769"/>
                </a:cubicBezTo>
                <a:cubicBezTo>
                  <a:pt x="35952" y="17769"/>
                  <a:pt x="36122" y="17938"/>
                  <a:pt x="36122" y="18146"/>
                </a:cubicBezTo>
                <a:cubicBezTo>
                  <a:pt x="36122" y="18353"/>
                  <a:pt x="35952" y="18523"/>
                  <a:pt x="35745" y="18523"/>
                </a:cubicBezTo>
                <a:close/>
                <a:moveTo>
                  <a:pt x="35745" y="16544"/>
                </a:moveTo>
                <a:cubicBezTo>
                  <a:pt x="35537" y="16544"/>
                  <a:pt x="35368" y="16374"/>
                  <a:pt x="35368" y="16167"/>
                </a:cubicBezTo>
                <a:cubicBezTo>
                  <a:pt x="35368" y="15979"/>
                  <a:pt x="35537" y="15809"/>
                  <a:pt x="35745" y="15809"/>
                </a:cubicBezTo>
                <a:cubicBezTo>
                  <a:pt x="35952" y="15809"/>
                  <a:pt x="36122" y="15979"/>
                  <a:pt x="36122" y="16167"/>
                </a:cubicBezTo>
                <a:cubicBezTo>
                  <a:pt x="36122" y="16374"/>
                  <a:pt x="35952" y="16544"/>
                  <a:pt x="35745" y="16544"/>
                </a:cubicBezTo>
                <a:close/>
                <a:moveTo>
                  <a:pt x="35745" y="14584"/>
                </a:moveTo>
                <a:cubicBezTo>
                  <a:pt x="35537" y="14584"/>
                  <a:pt x="35368" y="14434"/>
                  <a:pt x="35368" y="14226"/>
                </a:cubicBezTo>
                <a:cubicBezTo>
                  <a:pt x="35368" y="14019"/>
                  <a:pt x="35537" y="13850"/>
                  <a:pt x="35745" y="13850"/>
                </a:cubicBezTo>
                <a:cubicBezTo>
                  <a:pt x="35952" y="13850"/>
                  <a:pt x="36122" y="14019"/>
                  <a:pt x="36122" y="14226"/>
                </a:cubicBezTo>
                <a:cubicBezTo>
                  <a:pt x="36122" y="14434"/>
                  <a:pt x="35952" y="14584"/>
                  <a:pt x="35745" y="14584"/>
                </a:cubicBezTo>
                <a:close/>
                <a:moveTo>
                  <a:pt x="35745" y="12625"/>
                </a:moveTo>
                <a:cubicBezTo>
                  <a:pt x="35537" y="12625"/>
                  <a:pt x="35368" y="12455"/>
                  <a:pt x="35368" y="12248"/>
                </a:cubicBezTo>
                <a:cubicBezTo>
                  <a:pt x="35368" y="12041"/>
                  <a:pt x="35537" y="11871"/>
                  <a:pt x="35745" y="11871"/>
                </a:cubicBezTo>
                <a:cubicBezTo>
                  <a:pt x="35952" y="11871"/>
                  <a:pt x="36122" y="12041"/>
                  <a:pt x="36122" y="12248"/>
                </a:cubicBezTo>
                <a:cubicBezTo>
                  <a:pt x="36122" y="12455"/>
                  <a:pt x="35952" y="12625"/>
                  <a:pt x="35745" y="12625"/>
                </a:cubicBezTo>
                <a:close/>
                <a:moveTo>
                  <a:pt x="35745" y="10665"/>
                </a:moveTo>
                <a:cubicBezTo>
                  <a:pt x="35537" y="10665"/>
                  <a:pt x="35368" y="10496"/>
                  <a:pt x="35368" y="10288"/>
                </a:cubicBezTo>
                <a:cubicBezTo>
                  <a:pt x="35368" y="10100"/>
                  <a:pt x="35537" y="9930"/>
                  <a:pt x="35745" y="9930"/>
                </a:cubicBezTo>
                <a:cubicBezTo>
                  <a:pt x="35952" y="9930"/>
                  <a:pt x="36122" y="10100"/>
                  <a:pt x="36122" y="10288"/>
                </a:cubicBezTo>
                <a:cubicBezTo>
                  <a:pt x="36122" y="10496"/>
                  <a:pt x="35952" y="10665"/>
                  <a:pt x="35745" y="10665"/>
                </a:cubicBezTo>
                <a:close/>
                <a:moveTo>
                  <a:pt x="35745" y="8706"/>
                </a:moveTo>
                <a:cubicBezTo>
                  <a:pt x="35537" y="8706"/>
                  <a:pt x="35368" y="8555"/>
                  <a:pt x="35368" y="8348"/>
                </a:cubicBezTo>
                <a:cubicBezTo>
                  <a:pt x="35368" y="8140"/>
                  <a:pt x="35537" y="7971"/>
                  <a:pt x="35745" y="7971"/>
                </a:cubicBezTo>
                <a:cubicBezTo>
                  <a:pt x="35952" y="7971"/>
                  <a:pt x="36122" y="8140"/>
                  <a:pt x="36122" y="8348"/>
                </a:cubicBezTo>
                <a:cubicBezTo>
                  <a:pt x="36122" y="8555"/>
                  <a:pt x="35952" y="8706"/>
                  <a:pt x="35745" y="8706"/>
                </a:cubicBezTo>
                <a:close/>
                <a:moveTo>
                  <a:pt x="35745" y="6765"/>
                </a:moveTo>
                <a:cubicBezTo>
                  <a:pt x="35537" y="6765"/>
                  <a:pt x="35368" y="6595"/>
                  <a:pt x="35368" y="6388"/>
                </a:cubicBezTo>
                <a:cubicBezTo>
                  <a:pt x="35368" y="6181"/>
                  <a:pt x="35537" y="6011"/>
                  <a:pt x="35745" y="6011"/>
                </a:cubicBezTo>
                <a:cubicBezTo>
                  <a:pt x="35952" y="6011"/>
                  <a:pt x="36122" y="6181"/>
                  <a:pt x="36122" y="6388"/>
                </a:cubicBezTo>
                <a:cubicBezTo>
                  <a:pt x="36122" y="6595"/>
                  <a:pt x="35952" y="6765"/>
                  <a:pt x="35745" y="6765"/>
                </a:cubicBezTo>
                <a:close/>
                <a:moveTo>
                  <a:pt x="35745" y="4786"/>
                </a:moveTo>
                <a:cubicBezTo>
                  <a:pt x="35537" y="4786"/>
                  <a:pt x="35368" y="4617"/>
                  <a:pt x="35368" y="4409"/>
                </a:cubicBezTo>
                <a:cubicBezTo>
                  <a:pt x="35368" y="4221"/>
                  <a:pt x="35537" y="4051"/>
                  <a:pt x="35745" y="4051"/>
                </a:cubicBezTo>
                <a:cubicBezTo>
                  <a:pt x="35952" y="4051"/>
                  <a:pt x="36103" y="4221"/>
                  <a:pt x="36103" y="4409"/>
                </a:cubicBezTo>
                <a:cubicBezTo>
                  <a:pt x="36103" y="4617"/>
                  <a:pt x="35952" y="4786"/>
                  <a:pt x="35745" y="4786"/>
                </a:cubicBezTo>
                <a:close/>
                <a:moveTo>
                  <a:pt x="35745" y="2827"/>
                </a:moveTo>
                <a:cubicBezTo>
                  <a:pt x="35537" y="2827"/>
                  <a:pt x="35368" y="2657"/>
                  <a:pt x="35368" y="2450"/>
                </a:cubicBezTo>
                <a:cubicBezTo>
                  <a:pt x="35368" y="2261"/>
                  <a:pt x="35537" y="2092"/>
                  <a:pt x="35745" y="2092"/>
                </a:cubicBezTo>
                <a:cubicBezTo>
                  <a:pt x="35952" y="2092"/>
                  <a:pt x="36103" y="2261"/>
                  <a:pt x="36103" y="2450"/>
                </a:cubicBezTo>
                <a:cubicBezTo>
                  <a:pt x="36103" y="2657"/>
                  <a:pt x="35952" y="2827"/>
                  <a:pt x="35745" y="2827"/>
                </a:cubicBezTo>
                <a:close/>
                <a:moveTo>
                  <a:pt x="35745" y="867"/>
                </a:moveTo>
                <a:cubicBezTo>
                  <a:pt x="35537" y="867"/>
                  <a:pt x="35368" y="697"/>
                  <a:pt x="35368" y="490"/>
                </a:cubicBezTo>
                <a:cubicBezTo>
                  <a:pt x="35368" y="302"/>
                  <a:pt x="35537" y="132"/>
                  <a:pt x="35745" y="132"/>
                </a:cubicBezTo>
                <a:cubicBezTo>
                  <a:pt x="35952" y="132"/>
                  <a:pt x="36103" y="302"/>
                  <a:pt x="36103" y="490"/>
                </a:cubicBezTo>
                <a:cubicBezTo>
                  <a:pt x="36103" y="697"/>
                  <a:pt x="35952" y="867"/>
                  <a:pt x="35745" y="867"/>
                </a:cubicBezTo>
                <a:close/>
                <a:moveTo>
                  <a:pt x="33785" y="55850"/>
                </a:moveTo>
                <a:cubicBezTo>
                  <a:pt x="33521" y="55850"/>
                  <a:pt x="33314" y="55643"/>
                  <a:pt x="33314" y="55379"/>
                </a:cubicBezTo>
                <a:cubicBezTo>
                  <a:pt x="33314" y="55115"/>
                  <a:pt x="33521" y="54908"/>
                  <a:pt x="33785" y="54908"/>
                </a:cubicBezTo>
                <a:cubicBezTo>
                  <a:pt x="34030" y="54908"/>
                  <a:pt x="34237" y="55115"/>
                  <a:pt x="34237" y="55379"/>
                </a:cubicBezTo>
                <a:cubicBezTo>
                  <a:pt x="34237" y="55643"/>
                  <a:pt x="34030" y="55850"/>
                  <a:pt x="33785" y="55850"/>
                </a:cubicBezTo>
                <a:close/>
                <a:moveTo>
                  <a:pt x="33785" y="53871"/>
                </a:moveTo>
                <a:cubicBezTo>
                  <a:pt x="33521" y="53871"/>
                  <a:pt x="33333" y="53664"/>
                  <a:pt x="33333" y="53419"/>
                </a:cubicBezTo>
                <a:cubicBezTo>
                  <a:pt x="33333" y="53155"/>
                  <a:pt x="33521" y="52948"/>
                  <a:pt x="33785" y="52948"/>
                </a:cubicBezTo>
                <a:cubicBezTo>
                  <a:pt x="34030" y="52948"/>
                  <a:pt x="34237" y="53155"/>
                  <a:pt x="34237" y="53419"/>
                </a:cubicBezTo>
                <a:cubicBezTo>
                  <a:pt x="34237" y="53664"/>
                  <a:pt x="34030" y="53871"/>
                  <a:pt x="33785" y="53871"/>
                </a:cubicBezTo>
                <a:close/>
                <a:moveTo>
                  <a:pt x="33785" y="51893"/>
                </a:moveTo>
                <a:cubicBezTo>
                  <a:pt x="33540" y="51893"/>
                  <a:pt x="33352" y="51704"/>
                  <a:pt x="33352" y="51460"/>
                </a:cubicBezTo>
                <a:cubicBezTo>
                  <a:pt x="33352" y="51215"/>
                  <a:pt x="33540" y="51026"/>
                  <a:pt x="33785" y="51026"/>
                </a:cubicBezTo>
                <a:cubicBezTo>
                  <a:pt x="34030" y="51026"/>
                  <a:pt x="34218" y="51215"/>
                  <a:pt x="34218" y="51460"/>
                </a:cubicBezTo>
                <a:cubicBezTo>
                  <a:pt x="34218" y="51704"/>
                  <a:pt x="34030" y="51893"/>
                  <a:pt x="33785" y="51893"/>
                </a:cubicBezTo>
                <a:close/>
                <a:moveTo>
                  <a:pt x="33785" y="49914"/>
                </a:moveTo>
                <a:cubicBezTo>
                  <a:pt x="33540" y="49914"/>
                  <a:pt x="33352" y="49726"/>
                  <a:pt x="33352" y="49500"/>
                </a:cubicBezTo>
                <a:cubicBezTo>
                  <a:pt x="33352" y="49255"/>
                  <a:pt x="33540" y="49066"/>
                  <a:pt x="33785" y="49066"/>
                </a:cubicBezTo>
                <a:cubicBezTo>
                  <a:pt x="34030" y="49066"/>
                  <a:pt x="34218" y="49255"/>
                  <a:pt x="34218" y="49500"/>
                </a:cubicBezTo>
                <a:cubicBezTo>
                  <a:pt x="34218" y="49726"/>
                  <a:pt x="34030" y="49914"/>
                  <a:pt x="33785" y="49914"/>
                </a:cubicBezTo>
                <a:close/>
                <a:moveTo>
                  <a:pt x="33785" y="47974"/>
                </a:moveTo>
                <a:cubicBezTo>
                  <a:pt x="33540" y="47974"/>
                  <a:pt x="33352" y="47766"/>
                  <a:pt x="33352" y="47540"/>
                </a:cubicBezTo>
                <a:cubicBezTo>
                  <a:pt x="33352" y="47295"/>
                  <a:pt x="33540" y="47107"/>
                  <a:pt x="33785" y="47107"/>
                </a:cubicBezTo>
                <a:cubicBezTo>
                  <a:pt x="34030" y="47107"/>
                  <a:pt x="34218" y="47295"/>
                  <a:pt x="34218" y="47540"/>
                </a:cubicBezTo>
                <a:cubicBezTo>
                  <a:pt x="34218" y="47766"/>
                  <a:pt x="34030" y="47974"/>
                  <a:pt x="33785" y="47974"/>
                </a:cubicBezTo>
                <a:close/>
                <a:moveTo>
                  <a:pt x="33785" y="33389"/>
                </a:moveTo>
                <a:cubicBezTo>
                  <a:pt x="34011" y="33389"/>
                  <a:pt x="34200" y="33578"/>
                  <a:pt x="34200" y="33823"/>
                </a:cubicBezTo>
                <a:cubicBezTo>
                  <a:pt x="34200" y="34049"/>
                  <a:pt x="34011" y="34237"/>
                  <a:pt x="33785" y="34237"/>
                </a:cubicBezTo>
                <a:cubicBezTo>
                  <a:pt x="33333" y="34237"/>
                  <a:pt x="33370" y="34049"/>
                  <a:pt x="33370" y="33823"/>
                </a:cubicBezTo>
                <a:cubicBezTo>
                  <a:pt x="33370" y="33578"/>
                  <a:pt x="33333" y="33389"/>
                  <a:pt x="33785" y="33389"/>
                </a:cubicBezTo>
                <a:close/>
                <a:moveTo>
                  <a:pt x="33785" y="35349"/>
                </a:moveTo>
                <a:cubicBezTo>
                  <a:pt x="34011" y="35349"/>
                  <a:pt x="34200" y="35537"/>
                  <a:pt x="34200" y="35782"/>
                </a:cubicBezTo>
                <a:cubicBezTo>
                  <a:pt x="34200" y="36009"/>
                  <a:pt x="34011" y="36197"/>
                  <a:pt x="33785" y="36197"/>
                </a:cubicBezTo>
                <a:cubicBezTo>
                  <a:pt x="33333" y="36197"/>
                  <a:pt x="33370" y="36009"/>
                  <a:pt x="33370" y="35782"/>
                </a:cubicBezTo>
                <a:cubicBezTo>
                  <a:pt x="33370" y="35537"/>
                  <a:pt x="33333" y="35349"/>
                  <a:pt x="33785" y="35349"/>
                </a:cubicBezTo>
                <a:close/>
                <a:moveTo>
                  <a:pt x="33785" y="37309"/>
                </a:moveTo>
                <a:cubicBezTo>
                  <a:pt x="34011" y="37309"/>
                  <a:pt x="34200" y="37497"/>
                  <a:pt x="34200" y="37742"/>
                </a:cubicBezTo>
                <a:cubicBezTo>
                  <a:pt x="34200" y="37968"/>
                  <a:pt x="34011" y="38157"/>
                  <a:pt x="33785" y="38157"/>
                </a:cubicBezTo>
                <a:cubicBezTo>
                  <a:pt x="33333" y="38157"/>
                  <a:pt x="33370" y="37968"/>
                  <a:pt x="33370" y="37742"/>
                </a:cubicBezTo>
                <a:cubicBezTo>
                  <a:pt x="33370" y="37497"/>
                  <a:pt x="33333" y="37309"/>
                  <a:pt x="33785" y="37309"/>
                </a:cubicBezTo>
                <a:close/>
                <a:moveTo>
                  <a:pt x="33785" y="40097"/>
                </a:moveTo>
                <a:cubicBezTo>
                  <a:pt x="33559" y="40097"/>
                  <a:pt x="33389" y="39928"/>
                  <a:pt x="33389" y="39702"/>
                </a:cubicBezTo>
                <a:cubicBezTo>
                  <a:pt x="33389" y="39476"/>
                  <a:pt x="33559" y="39287"/>
                  <a:pt x="33785" y="39287"/>
                </a:cubicBezTo>
                <a:cubicBezTo>
                  <a:pt x="33992" y="39287"/>
                  <a:pt x="34181" y="39476"/>
                  <a:pt x="34181" y="39702"/>
                </a:cubicBezTo>
                <a:cubicBezTo>
                  <a:pt x="34181" y="39928"/>
                  <a:pt x="34011" y="40097"/>
                  <a:pt x="33785" y="40097"/>
                </a:cubicBezTo>
                <a:close/>
                <a:moveTo>
                  <a:pt x="33785" y="42057"/>
                </a:moveTo>
                <a:cubicBezTo>
                  <a:pt x="33559" y="42057"/>
                  <a:pt x="33389" y="41869"/>
                  <a:pt x="33389" y="41661"/>
                </a:cubicBezTo>
                <a:cubicBezTo>
                  <a:pt x="33389" y="41435"/>
                  <a:pt x="33559" y="41266"/>
                  <a:pt x="33785" y="41266"/>
                </a:cubicBezTo>
                <a:cubicBezTo>
                  <a:pt x="33992" y="41266"/>
                  <a:pt x="34181" y="41435"/>
                  <a:pt x="34181" y="41661"/>
                </a:cubicBezTo>
                <a:cubicBezTo>
                  <a:pt x="34181" y="41869"/>
                  <a:pt x="34011" y="42057"/>
                  <a:pt x="33785" y="42057"/>
                </a:cubicBezTo>
                <a:close/>
                <a:moveTo>
                  <a:pt x="33785" y="45166"/>
                </a:moveTo>
                <a:cubicBezTo>
                  <a:pt x="34011" y="45166"/>
                  <a:pt x="34200" y="45354"/>
                  <a:pt x="34200" y="45581"/>
                </a:cubicBezTo>
                <a:cubicBezTo>
                  <a:pt x="34200" y="45807"/>
                  <a:pt x="34011" y="45976"/>
                  <a:pt x="33785" y="45976"/>
                </a:cubicBezTo>
                <a:cubicBezTo>
                  <a:pt x="33333" y="45976"/>
                  <a:pt x="33370" y="45807"/>
                  <a:pt x="33370" y="45581"/>
                </a:cubicBezTo>
                <a:cubicBezTo>
                  <a:pt x="33370" y="45354"/>
                  <a:pt x="33333" y="45166"/>
                  <a:pt x="33785" y="45166"/>
                </a:cubicBezTo>
                <a:close/>
                <a:moveTo>
                  <a:pt x="33785" y="43206"/>
                </a:moveTo>
                <a:cubicBezTo>
                  <a:pt x="34011" y="43206"/>
                  <a:pt x="34200" y="43395"/>
                  <a:pt x="34200" y="43621"/>
                </a:cubicBezTo>
                <a:cubicBezTo>
                  <a:pt x="34200" y="43847"/>
                  <a:pt x="34011" y="44036"/>
                  <a:pt x="33785" y="44036"/>
                </a:cubicBezTo>
                <a:cubicBezTo>
                  <a:pt x="33333" y="44036"/>
                  <a:pt x="33370" y="43847"/>
                  <a:pt x="33370" y="43621"/>
                </a:cubicBezTo>
                <a:cubicBezTo>
                  <a:pt x="33370" y="43395"/>
                  <a:pt x="33333" y="43206"/>
                  <a:pt x="33785" y="43206"/>
                </a:cubicBezTo>
                <a:close/>
                <a:moveTo>
                  <a:pt x="33785" y="32278"/>
                </a:moveTo>
                <a:cubicBezTo>
                  <a:pt x="33540" y="32278"/>
                  <a:pt x="33352" y="32089"/>
                  <a:pt x="33352" y="31844"/>
                </a:cubicBezTo>
                <a:cubicBezTo>
                  <a:pt x="33352" y="31618"/>
                  <a:pt x="33540" y="31430"/>
                  <a:pt x="33785" y="31430"/>
                </a:cubicBezTo>
                <a:cubicBezTo>
                  <a:pt x="34030" y="31430"/>
                  <a:pt x="34218" y="31618"/>
                  <a:pt x="34218" y="31844"/>
                </a:cubicBezTo>
                <a:cubicBezTo>
                  <a:pt x="34218" y="32089"/>
                  <a:pt x="34030" y="32278"/>
                  <a:pt x="33785" y="32278"/>
                </a:cubicBezTo>
                <a:close/>
                <a:moveTo>
                  <a:pt x="33785" y="30318"/>
                </a:moveTo>
                <a:cubicBezTo>
                  <a:pt x="33540" y="30318"/>
                  <a:pt x="33352" y="30130"/>
                  <a:pt x="33352" y="29885"/>
                </a:cubicBezTo>
                <a:cubicBezTo>
                  <a:pt x="33352" y="29659"/>
                  <a:pt x="33540" y="29451"/>
                  <a:pt x="33785" y="29451"/>
                </a:cubicBezTo>
                <a:cubicBezTo>
                  <a:pt x="34030" y="29451"/>
                  <a:pt x="34218" y="29659"/>
                  <a:pt x="34218" y="29885"/>
                </a:cubicBezTo>
                <a:cubicBezTo>
                  <a:pt x="34218" y="30130"/>
                  <a:pt x="34030" y="30318"/>
                  <a:pt x="33785" y="30318"/>
                </a:cubicBezTo>
                <a:close/>
                <a:moveTo>
                  <a:pt x="33785" y="27529"/>
                </a:moveTo>
                <a:cubicBezTo>
                  <a:pt x="33992" y="27529"/>
                  <a:pt x="34181" y="27718"/>
                  <a:pt x="34181" y="27925"/>
                </a:cubicBezTo>
                <a:cubicBezTo>
                  <a:pt x="34181" y="28151"/>
                  <a:pt x="33992" y="28340"/>
                  <a:pt x="33785" y="28340"/>
                </a:cubicBezTo>
                <a:cubicBezTo>
                  <a:pt x="33559" y="28340"/>
                  <a:pt x="33370" y="28151"/>
                  <a:pt x="33370" y="27925"/>
                </a:cubicBezTo>
                <a:cubicBezTo>
                  <a:pt x="33370" y="27718"/>
                  <a:pt x="33559" y="27529"/>
                  <a:pt x="33785" y="27529"/>
                </a:cubicBezTo>
                <a:close/>
                <a:moveTo>
                  <a:pt x="33785" y="25570"/>
                </a:moveTo>
                <a:cubicBezTo>
                  <a:pt x="33992" y="25570"/>
                  <a:pt x="34181" y="25758"/>
                  <a:pt x="34181" y="25984"/>
                </a:cubicBezTo>
                <a:cubicBezTo>
                  <a:pt x="34181" y="26210"/>
                  <a:pt x="33992" y="26380"/>
                  <a:pt x="33785" y="26380"/>
                </a:cubicBezTo>
                <a:cubicBezTo>
                  <a:pt x="33559" y="26380"/>
                  <a:pt x="33370" y="26210"/>
                  <a:pt x="33370" y="25984"/>
                </a:cubicBezTo>
                <a:cubicBezTo>
                  <a:pt x="33370" y="25758"/>
                  <a:pt x="33559" y="25570"/>
                  <a:pt x="33785" y="25570"/>
                </a:cubicBezTo>
                <a:close/>
                <a:moveTo>
                  <a:pt x="33785" y="24439"/>
                </a:moveTo>
                <a:cubicBezTo>
                  <a:pt x="33540" y="24439"/>
                  <a:pt x="33352" y="24251"/>
                  <a:pt x="33352" y="24025"/>
                </a:cubicBezTo>
                <a:cubicBezTo>
                  <a:pt x="33352" y="23780"/>
                  <a:pt x="33540" y="23591"/>
                  <a:pt x="33785" y="23591"/>
                </a:cubicBezTo>
                <a:cubicBezTo>
                  <a:pt x="34011" y="23591"/>
                  <a:pt x="34200" y="23780"/>
                  <a:pt x="34200" y="24025"/>
                </a:cubicBezTo>
                <a:cubicBezTo>
                  <a:pt x="34200" y="24251"/>
                  <a:pt x="34011" y="24439"/>
                  <a:pt x="33785" y="24439"/>
                </a:cubicBezTo>
                <a:close/>
                <a:moveTo>
                  <a:pt x="33785" y="22461"/>
                </a:moveTo>
                <a:cubicBezTo>
                  <a:pt x="33559" y="22461"/>
                  <a:pt x="33370" y="22272"/>
                  <a:pt x="33370" y="22065"/>
                </a:cubicBezTo>
                <a:cubicBezTo>
                  <a:pt x="33370" y="21839"/>
                  <a:pt x="33559" y="21650"/>
                  <a:pt x="33785" y="21650"/>
                </a:cubicBezTo>
                <a:cubicBezTo>
                  <a:pt x="33992" y="21650"/>
                  <a:pt x="34181" y="21839"/>
                  <a:pt x="34181" y="22065"/>
                </a:cubicBezTo>
                <a:cubicBezTo>
                  <a:pt x="34181" y="22272"/>
                  <a:pt x="33992" y="22461"/>
                  <a:pt x="33785" y="22461"/>
                </a:cubicBezTo>
                <a:close/>
                <a:moveTo>
                  <a:pt x="33785" y="20463"/>
                </a:moveTo>
                <a:cubicBezTo>
                  <a:pt x="33578" y="20463"/>
                  <a:pt x="33408" y="20313"/>
                  <a:pt x="33408" y="20105"/>
                </a:cubicBezTo>
                <a:cubicBezTo>
                  <a:pt x="33408" y="19898"/>
                  <a:pt x="33578" y="19728"/>
                  <a:pt x="33785" y="19728"/>
                </a:cubicBezTo>
                <a:cubicBezTo>
                  <a:pt x="33992" y="19728"/>
                  <a:pt x="34162" y="19898"/>
                  <a:pt x="34162" y="20105"/>
                </a:cubicBezTo>
                <a:cubicBezTo>
                  <a:pt x="34162" y="20313"/>
                  <a:pt x="33992" y="20463"/>
                  <a:pt x="33785" y="20463"/>
                </a:cubicBezTo>
                <a:close/>
                <a:moveTo>
                  <a:pt x="33785" y="18504"/>
                </a:moveTo>
                <a:cubicBezTo>
                  <a:pt x="33578" y="18504"/>
                  <a:pt x="33408" y="18334"/>
                  <a:pt x="33408" y="18127"/>
                </a:cubicBezTo>
                <a:cubicBezTo>
                  <a:pt x="33408" y="17920"/>
                  <a:pt x="33578" y="17750"/>
                  <a:pt x="33785" y="17750"/>
                </a:cubicBezTo>
                <a:cubicBezTo>
                  <a:pt x="33992" y="17750"/>
                  <a:pt x="34162" y="17920"/>
                  <a:pt x="34162" y="18127"/>
                </a:cubicBezTo>
                <a:cubicBezTo>
                  <a:pt x="34162" y="18334"/>
                  <a:pt x="33992" y="18504"/>
                  <a:pt x="33785" y="18504"/>
                </a:cubicBezTo>
                <a:close/>
                <a:moveTo>
                  <a:pt x="33785" y="16544"/>
                </a:moveTo>
                <a:cubicBezTo>
                  <a:pt x="33578" y="16544"/>
                  <a:pt x="33408" y="16374"/>
                  <a:pt x="33408" y="16167"/>
                </a:cubicBezTo>
                <a:cubicBezTo>
                  <a:pt x="33408" y="15960"/>
                  <a:pt x="33578" y="15790"/>
                  <a:pt x="33785" y="15790"/>
                </a:cubicBezTo>
                <a:cubicBezTo>
                  <a:pt x="33992" y="15790"/>
                  <a:pt x="34162" y="15960"/>
                  <a:pt x="34162" y="16167"/>
                </a:cubicBezTo>
                <a:cubicBezTo>
                  <a:pt x="34162" y="16374"/>
                  <a:pt x="33992" y="16544"/>
                  <a:pt x="33785" y="16544"/>
                </a:cubicBezTo>
                <a:close/>
                <a:moveTo>
                  <a:pt x="33785" y="13850"/>
                </a:moveTo>
                <a:cubicBezTo>
                  <a:pt x="33973" y="13850"/>
                  <a:pt x="34143" y="14019"/>
                  <a:pt x="34143" y="14226"/>
                </a:cubicBezTo>
                <a:cubicBezTo>
                  <a:pt x="34143" y="14415"/>
                  <a:pt x="33973" y="14584"/>
                  <a:pt x="33785" y="14584"/>
                </a:cubicBezTo>
                <a:cubicBezTo>
                  <a:pt x="33578" y="14584"/>
                  <a:pt x="33427" y="14415"/>
                  <a:pt x="33427" y="14226"/>
                </a:cubicBezTo>
                <a:cubicBezTo>
                  <a:pt x="33427" y="14019"/>
                  <a:pt x="33578" y="13850"/>
                  <a:pt x="33785" y="13850"/>
                </a:cubicBezTo>
                <a:close/>
                <a:moveTo>
                  <a:pt x="33785" y="11890"/>
                </a:moveTo>
                <a:cubicBezTo>
                  <a:pt x="33973" y="11890"/>
                  <a:pt x="34143" y="12060"/>
                  <a:pt x="34143" y="12248"/>
                </a:cubicBezTo>
                <a:cubicBezTo>
                  <a:pt x="34143" y="12455"/>
                  <a:pt x="33973" y="12606"/>
                  <a:pt x="33785" y="12606"/>
                </a:cubicBezTo>
                <a:cubicBezTo>
                  <a:pt x="33578" y="12606"/>
                  <a:pt x="33427" y="12455"/>
                  <a:pt x="33427" y="12248"/>
                </a:cubicBezTo>
                <a:cubicBezTo>
                  <a:pt x="33427" y="12060"/>
                  <a:pt x="33578" y="11890"/>
                  <a:pt x="33785" y="11890"/>
                </a:cubicBezTo>
                <a:close/>
                <a:moveTo>
                  <a:pt x="33785" y="10665"/>
                </a:moveTo>
                <a:cubicBezTo>
                  <a:pt x="33578" y="10665"/>
                  <a:pt x="33408" y="10496"/>
                  <a:pt x="33408" y="10288"/>
                </a:cubicBezTo>
                <a:cubicBezTo>
                  <a:pt x="33408" y="10081"/>
                  <a:pt x="33578" y="9911"/>
                  <a:pt x="33785" y="9911"/>
                </a:cubicBezTo>
                <a:cubicBezTo>
                  <a:pt x="33992" y="9911"/>
                  <a:pt x="34162" y="10081"/>
                  <a:pt x="34162" y="10288"/>
                </a:cubicBezTo>
                <a:cubicBezTo>
                  <a:pt x="34162" y="10496"/>
                  <a:pt x="33992" y="10665"/>
                  <a:pt x="33785" y="10665"/>
                </a:cubicBezTo>
                <a:close/>
                <a:moveTo>
                  <a:pt x="33785" y="8706"/>
                </a:moveTo>
                <a:cubicBezTo>
                  <a:pt x="33578" y="8706"/>
                  <a:pt x="33408" y="8536"/>
                  <a:pt x="33408" y="8348"/>
                </a:cubicBezTo>
                <a:cubicBezTo>
                  <a:pt x="33408" y="8140"/>
                  <a:pt x="33578" y="7971"/>
                  <a:pt x="33785" y="7971"/>
                </a:cubicBezTo>
                <a:cubicBezTo>
                  <a:pt x="33992" y="7971"/>
                  <a:pt x="34162" y="8140"/>
                  <a:pt x="34162" y="8348"/>
                </a:cubicBezTo>
                <a:cubicBezTo>
                  <a:pt x="34162" y="8536"/>
                  <a:pt x="33992" y="8706"/>
                  <a:pt x="33785" y="8706"/>
                </a:cubicBezTo>
                <a:close/>
                <a:moveTo>
                  <a:pt x="33785" y="6746"/>
                </a:moveTo>
                <a:cubicBezTo>
                  <a:pt x="33578" y="6746"/>
                  <a:pt x="33408" y="6576"/>
                  <a:pt x="33408" y="6369"/>
                </a:cubicBezTo>
                <a:cubicBezTo>
                  <a:pt x="33408" y="6162"/>
                  <a:pt x="33578" y="5992"/>
                  <a:pt x="33785" y="5992"/>
                </a:cubicBezTo>
                <a:cubicBezTo>
                  <a:pt x="33992" y="5992"/>
                  <a:pt x="34162" y="6162"/>
                  <a:pt x="34162" y="6369"/>
                </a:cubicBezTo>
                <a:cubicBezTo>
                  <a:pt x="34162" y="6576"/>
                  <a:pt x="33992" y="6746"/>
                  <a:pt x="33785" y="6746"/>
                </a:cubicBezTo>
                <a:close/>
                <a:moveTo>
                  <a:pt x="33785" y="4786"/>
                </a:moveTo>
                <a:cubicBezTo>
                  <a:pt x="33578" y="4786"/>
                  <a:pt x="33408" y="4617"/>
                  <a:pt x="33408" y="4409"/>
                </a:cubicBezTo>
                <a:cubicBezTo>
                  <a:pt x="33408" y="4202"/>
                  <a:pt x="33578" y="4033"/>
                  <a:pt x="33785" y="4033"/>
                </a:cubicBezTo>
                <a:cubicBezTo>
                  <a:pt x="33992" y="4033"/>
                  <a:pt x="34162" y="4202"/>
                  <a:pt x="34162" y="4409"/>
                </a:cubicBezTo>
                <a:cubicBezTo>
                  <a:pt x="34162" y="4617"/>
                  <a:pt x="33992" y="4786"/>
                  <a:pt x="33785" y="4786"/>
                </a:cubicBezTo>
                <a:close/>
                <a:moveTo>
                  <a:pt x="33785" y="2808"/>
                </a:moveTo>
                <a:cubicBezTo>
                  <a:pt x="33578" y="2808"/>
                  <a:pt x="33427" y="2638"/>
                  <a:pt x="33427" y="2450"/>
                </a:cubicBezTo>
                <a:cubicBezTo>
                  <a:pt x="33427" y="2261"/>
                  <a:pt x="33578" y="2111"/>
                  <a:pt x="33785" y="2111"/>
                </a:cubicBezTo>
                <a:cubicBezTo>
                  <a:pt x="33973" y="2111"/>
                  <a:pt x="34143" y="2261"/>
                  <a:pt x="34143" y="2450"/>
                </a:cubicBezTo>
                <a:cubicBezTo>
                  <a:pt x="34143" y="2638"/>
                  <a:pt x="33973" y="2808"/>
                  <a:pt x="33785" y="2808"/>
                </a:cubicBezTo>
                <a:close/>
                <a:moveTo>
                  <a:pt x="33785" y="848"/>
                </a:moveTo>
                <a:cubicBezTo>
                  <a:pt x="33597" y="848"/>
                  <a:pt x="33427" y="679"/>
                  <a:pt x="33427" y="490"/>
                </a:cubicBezTo>
                <a:cubicBezTo>
                  <a:pt x="33427" y="302"/>
                  <a:pt x="33597" y="151"/>
                  <a:pt x="33785" y="151"/>
                </a:cubicBezTo>
                <a:cubicBezTo>
                  <a:pt x="33973" y="151"/>
                  <a:pt x="34124" y="302"/>
                  <a:pt x="34124" y="490"/>
                </a:cubicBezTo>
                <a:cubicBezTo>
                  <a:pt x="34124" y="679"/>
                  <a:pt x="33973" y="848"/>
                  <a:pt x="33785" y="848"/>
                </a:cubicBezTo>
                <a:close/>
                <a:moveTo>
                  <a:pt x="31825" y="57791"/>
                </a:moveTo>
                <a:cubicBezTo>
                  <a:pt x="31562" y="57791"/>
                  <a:pt x="31354" y="57583"/>
                  <a:pt x="31354" y="57320"/>
                </a:cubicBezTo>
                <a:cubicBezTo>
                  <a:pt x="31354" y="57075"/>
                  <a:pt x="31562" y="56867"/>
                  <a:pt x="31825" y="56867"/>
                </a:cubicBezTo>
                <a:cubicBezTo>
                  <a:pt x="32070" y="56867"/>
                  <a:pt x="32278" y="57075"/>
                  <a:pt x="32278" y="57320"/>
                </a:cubicBezTo>
                <a:cubicBezTo>
                  <a:pt x="32278" y="57583"/>
                  <a:pt x="32070" y="57791"/>
                  <a:pt x="31825" y="57791"/>
                </a:cubicBezTo>
                <a:close/>
                <a:moveTo>
                  <a:pt x="31807" y="55831"/>
                </a:moveTo>
                <a:cubicBezTo>
                  <a:pt x="31562" y="55831"/>
                  <a:pt x="31354" y="55624"/>
                  <a:pt x="31354" y="55379"/>
                </a:cubicBezTo>
                <a:cubicBezTo>
                  <a:pt x="31354" y="55115"/>
                  <a:pt x="31562" y="54908"/>
                  <a:pt x="31807" y="54908"/>
                </a:cubicBezTo>
                <a:cubicBezTo>
                  <a:pt x="32070" y="54908"/>
                  <a:pt x="32278" y="55115"/>
                  <a:pt x="32278" y="55379"/>
                </a:cubicBezTo>
                <a:cubicBezTo>
                  <a:pt x="32278" y="55624"/>
                  <a:pt x="32070" y="55831"/>
                  <a:pt x="31807" y="55831"/>
                </a:cubicBezTo>
                <a:close/>
                <a:moveTo>
                  <a:pt x="31825" y="53853"/>
                </a:moveTo>
                <a:cubicBezTo>
                  <a:pt x="31580" y="53853"/>
                  <a:pt x="31392" y="53645"/>
                  <a:pt x="31392" y="53400"/>
                </a:cubicBezTo>
                <a:cubicBezTo>
                  <a:pt x="31392" y="53174"/>
                  <a:pt x="31580" y="52967"/>
                  <a:pt x="31825" y="52967"/>
                </a:cubicBezTo>
                <a:cubicBezTo>
                  <a:pt x="32051" y="52967"/>
                  <a:pt x="32259" y="53174"/>
                  <a:pt x="32259" y="53400"/>
                </a:cubicBezTo>
                <a:cubicBezTo>
                  <a:pt x="32259" y="53645"/>
                  <a:pt x="32051" y="53853"/>
                  <a:pt x="31825" y="53853"/>
                </a:cubicBezTo>
                <a:close/>
                <a:moveTo>
                  <a:pt x="31825" y="51874"/>
                </a:moveTo>
                <a:cubicBezTo>
                  <a:pt x="31580" y="51874"/>
                  <a:pt x="31392" y="51686"/>
                  <a:pt x="31392" y="51460"/>
                </a:cubicBezTo>
                <a:cubicBezTo>
                  <a:pt x="31392" y="51215"/>
                  <a:pt x="31580" y="51026"/>
                  <a:pt x="31825" y="51026"/>
                </a:cubicBezTo>
                <a:cubicBezTo>
                  <a:pt x="32051" y="51026"/>
                  <a:pt x="32259" y="51215"/>
                  <a:pt x="32259" y="51460"/>
                </a:cubicBezTo>
                <a:cubicBezTo>
                  <a:pt x="32259" y="51686"/>
                  <a:pt x="32051" y="51874"/>
                  <a:pt x="31825" y="51874"/>
                </a:cubicBezTo>
                <a:close/>
                <a:moveTo>
                  <a:pt x="31825" y="49914"/>
                </a:moveTo>
                <a:cubicBezTo>
                  <a:pt x="31580" y="49914"/>
                  <a:pt x="31392" y="49726"/>
                  <a:pt x="31392" y="49481"/>
                </a:cubicBezTo>
                <a:cubicBezTo>
                  <a:pt x="31392" y="49255"/>
                  <a:pt x="31580" y="49048"/>
                  <a:pt x="31825" y="49048"/>
                </a:cubicBezTo>
                <a:cubicBezTo>
                  <a:pt x="32051" y="49048"/>
                  <a:pt x="32259" y="49255"/>
                  <a:pt x="32259" y="49481"/>
                </a:cubicBezTo>
                <a:cubicBezTo>
                  <a:pt x="32259" y="49726"/>
                  <a:pt x="32051" y="49914"/>
                  <a:pt x="31825" y="49914"/>
                </a:cubicBezTo>
                <a:close/>
                <a:moveTo>
                  <a:pt x="31825" y="47955"/>
                </a:moveTo>
                <a:cubicBezTo>
                  <a:pt x="31580" y="47955"/>
                  <a:pt x="31392" y="47766"/>
                  <a:pt x="31392" y="47521"/>
                </a:cubicBezTo>
                <a:cubicBezTo>
                  <a:pt x="31392" y="47295"/>
                  <a:pt x="31580" y="47107"/>
                  <a:pt x="31825" y="47107"/>
                </a:cubicBezTo>
                <a:cubicBezTo>
                  <a:pt x="32051" y="47107"/>
                  <a:pt x="32259" y="47295"/>
                  <a:pt x="32259" y="47521"/>
                </a:cubicBezTo>
                <a:cubicBezTo>
                  <a:pt x="32259" y="47766"/>
                  <a:pt x="32051" y="47955"/>
                  <a:pt x="31825" y="47955"/>
                </a:cubicBezTo>
                <a:close/>
                <a:moveTo>
                  <a:pt x="31825" y="45995"/>
                </a:moveTo>
                <a:cubicBezTo>
                  <a:pt x="31580" y="45995"/>
                  <a:pt x="31392" y="45807"/>
                  <a:pt x="31392" y="45562"/>
                </a:cubicBezTo>
                <a:cubicBezTo>
                  <a:pt x="31392" y="45336"/>
                  <a:pt x="31580" y="45147"/>
                  <a:pt x="31825" y="45147"/>
                </a:cubicBezTo>
                <a:cubicBezTo>
                  <a:pt x="32051" y="45147"/>
                  <a:pt x="32259" y="45336"/>
                  <a:pt x="32259" y="45562"/>
                </a:cubicBezTo>
                <a:cubicBezTo>
                  <a:pt x="32259" y="45807"/>
                  <a:pt x="32051" y="45995"/>
                  <a:pt x="31825" y="45995"/>
                </a:cubicBezTo>
                <a:close/>
                <a:moveTo>
                  <a:pt x="31825" y="44017"/>
                </a:moveTo>
                <a:cubicBezTo>
                  <a:pt x="31599" y="44017"/>
                  <a:pt x="31411" y="43828"/>
                  <a:pt x="31411" y="43602"/>
                </a:cubicBezTo>
                <a:cubicBezTo>
                  <a:pt x="31411" y="43376"/>
                  <a:pt x="31599" y="43188"/>
                  <a:pt x="31825" y="43188"/>
                </a:cubicBezTo>
                <a:cubicBezTo>
                  <a:pt x="32033" y="43188"/>
                  <a:pt x="32221" y="43376"/>
                  <a:pt x="32221" y="43602"/>
                </a:cubicBezTo>
                <a:cubicBezTo>
                  <a:pt x="32221" y="43828"/>
                  <a:pt x="32033" y="44017"/>
                  <a:pt x="31825" y="44017"/>
                </a:cubicBezTo>
                <a:close/>
                <a:moveTo>
                  <a:pt x="31825" y="40097"/>
                </a:moveTo>
                <a:cubicBezTo>
                  <a:pt x="31599" y="40097"/>
                  <a:pt x="31411" y="39909"/>
                  <a:pt x="31411" y="39683"/>
                </a:cubicBezTo>
                <a:cubicBezTo>
                  <a:pt x="31411" y="39457"/>
                  <a:pt x="31599" y="39287"/>
                  <a:pt x="31825" y="39287"/>
                </a:cubicBezTo>
                <a:cubicBezTo>
                  <a:pt x="32051" y="39287"/>
                  <a:pt x="32221" y="39457"/>
                  <a:pt x="32221" y="39683"/>
                </a:cubicBezTo>
                <a:cubicBezTo>
                  <a:pt x="32221" y="39909"/>
                  <a:pt x="32051" y="40097"/>
                  <a:pt x="31825" y="40097"/>
                </a:cubicBezTo>
                <a:close/>
                <a:moveTo>
                  <a:pt x="31825" y="42057"/>
                </a:moveTo>
                <a:cubicBezTo>
                  <a:pt x="31599" y="42057"/>
                  <a:pt x="31411" y="41869"/>
                  <a:pt x="31411" y="41642"/>
                </a:cubicBezTo>
                <a:cubicBezTo>
                  <a:pt x="31411" y="41435"/>
                  <a:pt x="31599" y="41247"/>
                  <a:pt x="31825" y="41247"/>
                </a:cubicBezTo>
                <a:cubicBezTo>
                  <a:pt x="32051" y="41247"/>
                  <a:pt x="32221" y="41435"/>
                  <a:pt x="32221" y="41642"/>
                </a:cubicBezTo>
                <a:cubicBezTo>
                  <a:pt x="32221" y="41869"/>
                  <a:pt x="32051" y="42057"/>
                  <a:pt x="31825" y="42057"/>
                </a:cubicBezTo>
                <a:close/>
                <a:moveTo>
                  <a:pt x="31825" y="38157"/>
                </a:moveTo>
                <a:cubicBezTo>
                  <a:pt x="31580" y="38157"/>
                  <a:pt x="31392" y="37968"/>
                  <a:pt x="31392" y="37723"/>
                </a:cubicBezTo>
                <a:cubicBezTo>
                  <a:pt x="31392" y="37497"/>
                  <a:pt x="31580" y="37309"/>
                  <a:pt x="31825" y="37309"/>
                </a:cubicBezTo>
                <a:cubicBezTo>
                  <a:pt x="32051" y="37309"/>
                  <a:pt x="32240" y="37497"/>
                  <a:pt x="32240" y="37723"/>
                </a:cubicBezTo>
                <a:cubicBezTo>
                  <a:pt x="32240" y="37968"/>
                  <a:pt x="32051" y="38157"/>
                  <a:pt x="31825" y="38157"/>
                </a:cubicBezTo>
                <a:close/>
                <a:moveTo>
                  <a:pt x="31825" y="36197"/>
                </a:moveTo>
                <a:cubicBezTo>
                  <a:pt x="31580" y="36197"/>
                  <a:pt x="31392" y="36009"/>
                  <a:pt x="31392" y="35764"/>
                </a:cubicBezTo>
                <a:cubicBezTo>
                  <a:pt x="31392" y="35537"/>
                  <a:pt x="31580" y="35349"/>
                  <a:pt x="31825" y="35349"/>
                </a:cubicBezTo>
                <a:cubicBezTo>
                  <a:pt x="32051" y="35349"/>
                  <a:pt x="32240" y="35537"/>
                  <a:pt x="32240" y="35764"/>
                </a:cubicBezTo>
                <a:cubicBezTo>
                  <a:pt x="32240" y="36009"/>
                  <a:pt x="32051" y="36197"/>
                  <a:pt x="31825" y="36197"/>
                </a:cubicBezTo>
                <a:close/>
                <a:moveTo>
                  <a:pt x="31825" y="25570"/>
                </a:moveTo>
                <a:cubicBezTo>
                  <a:pt x="32051" y="25570"/>
                  <a:pt x="32221" y="25758"/>
                  <a:pt x="32221" y="25965"/>
                </a:cubicBezTo>
                <a:cubicBezTo>
                  <a:pt x="32221" y="26192"/>
                  <a:pt x="32051" y="26380"/>
                  <a:pt x="31825" y="26380"/>
                </a:cubicBezTo>
                <a:cubicBezTo>
                  <a:pt x="31599" y="26380"/>
                  <a:pt x="31411" y="26192"/>
                  <a:pt x="31411" y="25965"/>
                </a:cubicBezTo>
                <a:cubicBezTo>
                  <a:pt x="31411" y="25758"/>
                  <a:pt x="31599" y="25570"/>
                  <a:pt x="31825" y="25570"/>
                </a:cubicBezTo>
                <a:close/>
                <a:moveTo>
                  <a:pt x="31825" y="27529"/>
                </a:moveTo>
                <a:cubicBezTo>
                  <a:pt x="32051" y="27529"/>
                  <a:pt x="32221" y="27699"/>
                  <a:pt x="32221" y="27925"/>
                </a:cubicBezTo>
                <a:cubicBezTo>
                  <a:pt x="32221" y="28151"/>
                  <a:pt x="32051" y="28340"/>
                  <a:pt x="31825" y="28340"/>
                </a:cubicBezTo>
                <a:cubicBezTo>
                  <a:pt x="31599" y="28340"/>
                  <a:pt x="31411" y="28151"/>
                  <a:pt x="31411" y="27925"/>
                </a:cubicBezTo>
                <a:cubicBezTo>
                  <a:pt x="31411" y="27699"/>
                  <a:pt x="31599" y="27529"/>
                  <a:pt x="31825" y="27529"/>
                </a:cubicBezTo>
                <a:close/>
                <a:moveTo>
                  <a:pt x="31825" y="29489"/>
                </a:moveTo>
                <a:cubicBezTo>
                  <a:pt x="32051" y="29489"/>
                  <a:pt x="32221" y="29677"/>
                  <a:pt x="32221" y="29885"/>
                </a:cubicBezTo>
                <a:cubicBezTo>
                  <a:pt x="32221" y="30111"/>
                  <a:pt x="32051" y="30280"/>
                  <a:pt x="31825" y="30280"/>
                </a:cubicBezTo>
                <a:cubicBezTo>
                  <a:pt x="31599" y="30280"/>
                  <a:pt x="31411" y="30111"/>
                  <a:pt x="31411" y="29885"/>
                </a:cubicBezTo>
                <a:cubicBezTo>
                  <a:pt x="31411" y="29677"/>
                  <a:pt x="31599" y="29489"/>
                  <a:pt x="31825" y="29489"/>
                </a:cubicBezTo>
                <a:close/>
                <a:moveTo>
                  <a:pt x="31825" y="33408"/>
                </a:moveTo>
                <a:cubicBezTo>
                  <a:pt x="32051" y="33408"/>
                  <a:pt x="32221" y="33578"/>
                  <a:pt x="32221" y="33804"/>
                </a:cubicBezTo>
                <a:cubicBezTo>
                  <a:pt x="32221" y="34030"/>
                  <a:pt x="32051" y="34218"/>
                  <a:pt x="31825" y="34218"/>
                </a:cubicBezTo>
                <a:cubicBezTo>
                  <a:pt x="31599" y="34218"/>
                  <a:pt x="31411" y="34030"/>
                  <a:pt x="31411" y="33804"/>
                </a:cubicBezTo>
                <a:cubicBezTo>
                  <a:pt x="31411" y="33578"/>
                  <a:pt x="31599" y="33408"/>
                  <a:pt x="31825" y="33408"/>
                </a:cubicBezTo>
                <a:close/>
                <a:moveTo>
                  <a:pt x="31825" y="31449"/>
                </a:moveTo>
                <a:cubicBezTo>
                  <a:pt x="32051" y="31449"/>
                  <a:pt x="32221" y="31618"/>
                  <a:pt x="32221" y="31844"/>
                </a:cubicBezTo>
                <a:cubicBezTo>
                  <a:pt x="32221" y="32070"/>
                  <a:pt x="32051" y="32259"/>
                  <a:pt x="31825" y="32259"/>
                </a:cubicBezTo>
                <a:cubicBezTo>
                  <a:pt x="31599" y="32259"/>
                  <a:pt x="31411" y="32070"/>
                  <a:pt x="31411" y="31844"/>
                </a:cubicBezTo>
                <a:cubicBezTo>
                  <a:pt x="31411" y="31618"/>
                  <a:pt x="31599" y="31449"/>
                  <a:pt x="31825" y="31449"/>
                </a:cubicBezTo>
                <a:close/>
                <a:moveTo>
                  <a:pt x="31807" y="24439"/>
                </a:moveTo>
                <a:cubicBezTo>
                  <a:pt x="31580" y="24439"/>
                  <a:pt x="31392" y="24251"/>
                  <a:pt x="31392" y="24006"/>
                </a:cubicBezTo>
                <a:cubicBezTo>
                  <a:pt x="31392" y="23780"/>
                  <a:pt x="31580" y="23591"/>
                  <a:pt x="31807" y="23591"/>
                </a:cubicBezTo>
                <a:cubicBezTo>
                  <a:pt x="32051" y="23591"/>
                  <a:pt x="32240" y="23780"/>
                  <a:pt x="32240" y="24006"/>
                </a:cubicBezTo>
                <a:cubicBezTo>
                  <a:pt x="32240" y="24251"/>
                  <a:pt x="32051" y="24439"/>
                  <a:pt x="31807" y="24439"/>
                </a:cubicBezTo>
                <a:close/>
                <a:moveTo>
                  <a:pt x="31825" y="22461"/>
                </a:moveTo>
                <a:cubicBezTo>
                  <a:pt x="31599" y="22461"/>
                  <a:pt x="31411" y="22272"/>
                  <a:pt x="31411" y="22046"/>
                </a:cubicBezTo>
                <a:cubicBezTo>
                  <a:pt x="31411" y="21820"/>
                  <a:pt x="31599" y="21650"/>
                  <a:pt x="31825" y="21650"/>
                </a:cubicBezTo>
                <a:cubicBezTo>
                  <a:pt x="32051" y="21650"/>
                  <a:pt x="32221" y="21820"/>
                  <a:pt x="32221" y="22046"/>
                </a:cubicBezTo>
                <a:cubicBezTo>
                  <a:pt x="32221" y="22272"/>
                  <a:pt x="32051" y="22461"/>
                  <a:pt x="31825" y="22461"/>
                </a:cubicBezTo>
                <a:close/>
                <a:moveTo>
                  <a:pt x="31825" y="20463"/>
                </a:moveTo>
                <a:cubicBezTo>
                  <a:pt x="31618" y="20463"/>
                  <a:pt x="31449" y="20294"/>
                  <a:pt x="31449" y="20086"/>
                </a:cubicBezTo>
                <a:cubicBezTo>
                  <a:pt x="31449" y="19879"/>
                  <a:pt x="31599" y="19728"/>
                  <a:pt x="31825" y="19728"/>
                </a:cubicBezTo>
                <a:cubicBezTo>
                  <a:pt x="32033" y="19728"/>
                  <a:pt x="32202" y="19879"/>
                  <a:pt x="32202" y="20086"/>
                </a:cubicBezTo>
                <a:cubicBezTo>
                  <a:pt x="32202" y="20294"/>
                  <a:pt x="32033" y="20463"/>
                  <a:pt x="31825" y="20463"/>
                </a:cubicBezTo>
                <a:close/>
                <a:moveTo>
                  <a:pt x="31825" y="18504"/>
                </a:moveTo>
                <a:cubicBezTo>
                  <a:pt x="31618" y="18504"/>
                  <a:pt x="31449" y="18334"/>
                  <a:pt x="31449" y="18127"/>
                </a:cubicBezTo>
                <a:cubicBezTo>
                  <a:pt x="31449" y="17920"/>
                  <a:pt x="31599" y="17750"/>
                  <a:pt x="31825" y="17750"/>
                </a:cubicBezTo>
                <a:cubicBezTo>
                  <a:pt x="32033" y="17750"/>
                  <a:pt x="32202" y="17920"/>
                  <a:pt x="32202" y="18127"/>
                </a:cubicBezTo>
                <a:cubicBezTo>
                  <a:pt x="32202" y="18334"/>
                  <a:pt x="32033" y="18504"/>
                  <a:pt x="31825" y="18504"/>
                </a:cubicBezTo>
                <a:close/>
                <a:moveTo>
                  <a:pt x="31825" y="16525"/>
                </a:moveTo>
                <a:cubicBezTo>
                  <a:pt x="31618" y="16525"/>
                  <a:pt x="31449" y="16374"/>
                  <a:pt x="31449" y="16167"/>
                </a:cubicBezTo>
                <a:cubicBezTo>
                  <a:pt x="31449" y="15960"/>
                  <a:pt x="31599" y="15790"/>
                  <a:pt x="31825" y="15790"/>
                </a:cubicBezTo>
                <a:cubicBezTo>
                  <a:pt x="32033" y="15790"/>
                  <a:pt x="32202" y="15960"/>
                  <a:pt x="32202" y="16167"/>
                </a:cubicBezTo>
                <a:cubicBezTo>
                  <a:pt x="32202" y="16374"/>
                  <a:pt x="32033" y="16525"/>
                  <a:pt x="31825" y="16525"/>
                </a:cubicBezTo>
                <a:close/>
                <a:moveTo>
                  <a:pt x="31807" y="13850"/>
                </a:moveTo>
                <a:cubicBezTo>
                  <a:pt x="32014" y="13850"/>
                  <a:pt x="32165" y="14019"/>
                  <a:pt x="32165" y="14208"/>
                </a:cubicBezTo>
                <a:cubicBezTo>
                  <a:pt x="32165" y="14415"/>
                  <a:pt x="32014" y="14566"/>
                  <a:pt x="31807" y="14566"/>
                </a:cubicBezTo>
                <a:cubicBezTo>
                  <a:pt x="31618" y="14566"/>
                  <a:pt x="31449" y="14415"/>
                  <a:pt x="31449" y="14208"/>
                </a:cubicBezTo>
                <a:cubicBezTo>
                  <a:pt x="31449" y="14019"/>
                  <a:pt x="31618" y="13850"/>
                  <a:pt x="31807" y="13850"/>
                </a:cubicBezTo>
                <a:close/>
                <a:moveTo>
                  <a:pt x="31807" y="11890"/>
                </a:moveTo>
                <a:cubicBezTo>
                  <a:pt x="32014" y="11890"/>
                  <a:pt x="32165" y="12041"/>
                  <a:pt x="32165" y="12248"/>
                </a:cubicBezTo>
                <a:cubicBezTo>
                  <a:pt x="32165" y="12436"/>
                  <a:pt x="32014" y="12606"/>
                  <a:pt x="31807" y="12606"/>
                </a:cubicBezTo>
                <a:cubicBezTo>
                  <a:pt x="31618" y="12606"/>
                  <a:pt x="31449" y="12436"/>
                  <a:pt x="31449" y="12248"/>
                </a:cubicBezTo>
                <a:cubicBezTo>
                  <a:pt x="31449" y="12041"/>
                  <a:pt x="31618" y="11890"/>
                  <a:pt x="31807" y="11890"/>
                </a:cubicBezTo>
                <a:close/>
                <a:moveTo>
                  <a:pt x="31825" y="10665"/>
                </a:moveTo>
                <a:cubicBezTo>
                  <a:pt x="31618" y="10665"/>
                  <a:pt x="31449" y="10496"/>
                  <a:pt x="31449" y="10288"/>
                </a:cubicBezTo>
                <a:cubicBezTo>
                  <a:pt x="31449" y="10081"/>
                  <a:pt x="31599" y="9911"/>
                  <a:pt x="31825" y="9911"/>
                </a:cubicBezTo>
                <a:cubicBezTo>
                  <a:pt x="32033" y="9911"/>
                  <a:pt x="32202" y="10081"/>
                  <a:pt x="32202" y="10288"/>
                </a:cubicBezTo>
                <a:cubicBezTo>
                  <a:pt x="32202" y="10496"/>
                  <a:pt x="32033" y="10665"/>
                  <a:pt x="31825" y="10665"/>
                </a:cubicBezTo>
                <a:close/>
                <a:moveTo>
                  <a:pt x="31825" y="8706"/>
                </a:moveTo>
                <a:cubicBezTo>
                  <a:pt x="31618" y="8706"/>
                  <a:pt x="31449" y="8536"/>
                  <a:pt x="31449" y="8329"/>
                </a:cubicBezTo>
                <a:cubicBezTo>
                  <a:pt x="31449" y="8121"/>
                  <a:pt x="31599" y="7971"/>
                  <a:pt x="31825" y="7971"/>
                </a:cubicBezTo>
                <a:cubicBezTo>
                  <a:pt x="32033" y="7971"/>
                  <a:pt x="32202" y="8121"/>
                  <a:pt x="32202" y="8329"/>
                </a:cubicBezTo>
                <a:cubicBezTo>
                  <a:pt x="32202" y="8536"/>
                  <a:pt x="32033" y="8706"/>
                  <a:pt x="31825" y="8706"/>
                </a:cubicBezTo>
                <a:close/>
                <a:moveTo>
                  <a:pt x="31825" y="6746"/>
                </a:moveTo>
                <a:cubicBezTo>
                  <a:pt x="31618" y="6746"/>
                  <a:pt x="31449" y="6576"/>
                  <a:pt x="31449" y="6369"/>
                </a:cubicBezTo>
                <a:cubicBezTo>
                  <a:pt x="31449" y="6162"/>
                  <a:pt x="31599" y="5992"/>
                  <a:pt x="31825" y="5992"/>
                </a:cubicBezTo>
                <a:cubicBezTo>
                  <a:pt x="32033" y="5992"/>
                  <a:pt x="32202" y="6162"/>
                  <a:pt x="32202" y="6369"/>
                </a:cubicBezTo>
                <a:cubicBezTo>
                  <a:pt x="32202" y="6576"/>
                  <a:pt x="32033" y="6746"/>
                  <a:pt x="31825" y="6746"/>
                </a:cubicBezTo>
                <a:close/>
                <a:moveTo>
                  <a:pt x="31825" y="4767"/>
                </a:moveTo>
                <a:cubicBezTo>
                  <a:pt x="31618" y="4767"/>
                  <a:pt x="31467" y="4598"/>
                  <a:pt x="31467" y="4409"/>
                </a:cubicBezTo>
                <a:cubicBezTo>
                  <a:pt x="31467" y="4202"/>
                  <a:pt x="31618" y="4051"/>
                  <a:pt x="31825" y="4051"/>
                </a:cubicBezTo>
                <a:cubicBezTo>
                  <a:pt x="32014" y="4051"/>
                  <a:pt x="32165" y="4202"/>
                  <a:pt x="32165" y="4409"/>
                </a:cubicBezTo>
                <a:cubicBezTo>
                  <a:pt x="32165" y="4598"/>
                  <a:pt x="32014" y="4767"/>
                  <a:pt x="31825" y="4767"/>
                </a:cubicBezTo>
                <a:close/>
                <a:moveTo>
                  <a:pt x="31825" y="2789"/>
                </a:moveTo>
                <a:cubicBezTo>
                  <a:pt x="31618" y="2789"/>
                  <a:pt x="31467" y="2638"/>
                  <a:pt x="31467" y="2450"/>
                </a:cubicBezTo>
                <a:cubicBezTo>
                  <a:pt x="31467" y="2261"/>
                  <a:pt x="31618" y="2092"/>
                  <a:pt x="31825" y="2092"/>
                </a:cubicBezTo>
                <a:cubicBezTo>
                  <a:pt x="32014" y="2092"/>
                  <a:pt x="32165" y="2261"/>
                  <a:pt x="32165" y="2450"/>
                </a:cubicBezTo>
                <a:cubicBezTo>
                  <a:pt x="32165" y="2638"/>
                  <a:pt x="32014" y="2789"/>
                  <a:pt x="31825" y="2789"/>
                </a:cubicBezTo>
                <a:close/>
                <a:moveTo>
                  <a:pt x="31825" y="829"/>
                </a:moveTo>
                <a:cubicBezTo>
                  <a:pt x="31618" y="829"/>
                  <a:pt x="31467" y="679"/>
                  <a:pt x="31467" y="490"/>
                </a:cubicBezTo>
                <a:cubicBezTo>
                  <a:pt x="31467" y="302"/>
                  <a:pt x="31618" y="132"/>
                  <a:pt x="31825" y="132"/>
                </a:cubicBezTo>
                <a:cubicBezTo>
                  <a:pt x="32014" y="132"/>
                  <a:pt x="32165" y="302"/>
                  <a:pt x="32165" y="490"/>
                </a:cubicBezTo>
                <a:cubicBezTo>
                  <a:pt x="32165" y="679"/>
                  <a:pt x="32014" y="829"/>
                  <a:pt x="31825" y="829"/>
                </a:cubicBezTo>
                <a:close/>
                <a:moveTo>
                  <a:pt x="29847" y="55793"/>
                </a:moveTo>
                <a:cubicBezTo>
                  <a:pt x="29621" y="55793"/>
                  <a:pt x="29414" y="55605"/>
                  <a:pt x="29414" y="55360"/>
                </a:cubicBezTo>
                <a:cubicBezTo>
                  <a:pt x="29414" y="55134"/>
                  <a:pt x="29621" y="54927"/>
                  <a:pt x="29847" y="54927"/>
                </a:cubicBezTo>
                <a:cubicBezTo>
                  <a:pt x="30092" y="54927"/>
                  <a:pt x="30280" y="55134"/>
                  <a:pt x="30280" y="55360"/>
                </a:cubicBezTo>
                <a:cubicBezTo>
                  <a:pt x="30280" y="55605"/>
                  <a:pt x="30092" y="55793"/>
                  <a:pt x="29847" y="55793"/>
                </a:cubicBezTo>
                <a:close/>
                <a:moveTo>
                  <a:pt x="29847" y="52986"/>
                </a:moveTo>
                <a:cubicBezTo>
                  <a:pt x="30092" y="52986"/>
                  <a:pt x="30261" y="53174"/>
                  <a:pt x="30261" y="53400"/>
                </a:cubicBezTo>
                <a:cubicBezTo>
                  <a:pt x="30261" y="53626"/>
                  <a:pt x="30092" y="53815"/>
                  <a:pt x="29847" y="53815"/>
                </a:cubicBezTo>
                <a:cubicBezTo>
                  <a:pt x="29621" y="53815"/>
                  <a:pt x="29451" y="53626"/>
                  <a:pt x="29451" y="53400"/>
                </a:cubicBezTo>
                <a:cubicBezTo>
                  <a:pt x="29451" y="53174"/>
                  <a:pt x="29621" y="52986"/>
                  <a:pt x="29847" y="52986"/>
                </a:cubicBezTo>
                <a:close/>
                <a:moveTo>
                  <a:pt x="29847" y="51874"/>
                </a:moveTo>
                <a:cubicBezTo>
                  <a:pt x="29621" y="51874"/>
                  <a:pt x="29432" y="51686"/>
                  <a:pt x="29432" y="51441"/>
                </a:cubicBezTo>
                <a:cubicBezTo>
                  <a:pt x="29432" y="51215"/>
                  <a:pt x="29621" y="51026"/>
                  <a:pt x="29847" y="51026"/>
                </a:cubicBezTo>
                <a:cubicBezTo>
                  <a:pt x="30092" y="51026"/>
                  <a:pt x="30280" y="51215"/>
                  <a:pt x="30280" y="51441"/>
                </a:cubicBezTo>
                <a:cubicBezTo>
                  <a:pt x="30280" y="51686"/>
                  <a:pt x="30092" y="51874"/>
                  <a:pt x="29847" y="51874"/>
                </a:cubicBezTo>
                <a:close/>
                <a:moveTo>
                  <a:pt x="29847" y="49914"/>
                </a:moveTo>
                <a:cubicBezTo>
                  <a:pt x="29621" y="49914"/>
                  <a:pt x="29432" y="49726"/>
                  <a:pt x="29432" y="49481"/>
                </a:cubicBezTo>
                <a:cubicBezTo>
                  <a:pt x="29432" y="49236"/>
                  <a:pt x="29621" y="49048"/>
                  <a:pt x="29847" y="49048"/>
                </a:cubicBezTo>
                <a:cubicBezTo>
                  <a:pt x="30092" y="49048"/>
                  <a:pt x="30280" y="49236"/>
                  <a:pt x="30280" y="49481"/>
                </a:cubicBezTo>
                <a:cubicBezTo>
                  <a:pt x="30280" y="49726"/>
                  <a:pt x="30092" y="49914"/>
                  <a:pt x="29847" y="49914"/>
                </a:cubicBezTo>
                <a:close/>
                <a:moveTo>
                  <a:pt x="29847" y="47955"/>
                </a:moveTo>
                <a:cubicBezTo>
                  <a:pt x="29621" y="47955"/>
                  <a:pt x="29432" y="47766"/>
                  <a:pt x="29432" y="47521"/>
                </a:cubicBezTo>
                <a:cubicBezTo>
                  <a:pt x="29432" y="47295"/>
                  <a:pt x="29621" y="47088"/>
                  <a:pt x="29847" y="47088"/>
                </a:cubicBezTo>
                <a:cubicBezTo>
                  <a:pt x="30092" y="47088"/>
                  <a:pt x="30280" y="47295"/>
                  <a:pt x="30280" y="47521"/>
                </a:cubicBezTo>
                <a:cubicBezTo>
                  <a:pt x="30280" y="47766"/>
                  <a:pt x="30092" y="47955"/>
                  <a:pt x="29847" y="47955"/>
                </a:cubicBezTo>
                <a:close/>
                <a:moveTo>
                  <a:pt x="29847" y="45995"/>
                </a:moveTo>
                <a:cubicBezTo>
                  <a:pt x="29621" y="45995"/>
                  <a:pt x="29432" y="45788"/>
                  <a:pt x="29432" y="45562"/>
                </a:cubicBezTo>
                <a:cubicBezTo>
                  <a:pt x="29432" y="45317"/>
                  <a:pt x="29621" y="45128"/>
                  <a:pt x="29847" y="45128"/>
                </a:cubicBezTo>
                <a:cubicBezTo>
                  <a:pt x="30092" y="45128"/>
                  <a:pt x="30280" y="45317"/>
                  <a:pt x="30280" y="45562"/>
                </a:cubicBezTo>
                <a:cubicBezTo>
                  <a:pt x="30280" y="45788"/>
                  <a:pt x="30092" y="45995"/>
                  <a:pt x="29847" y="45995"/>
                </a:cubicBezTo>
                <a:close/>
                <a:moveTo>
                  <a:pt x="29847" y="44017"/>
                </a:moveTo>
                <a:cubicBezTo>
                  <a:pt x="29640" y="44017"/>
                  <a:pt x="29451" y="43828"/>
                  <a:pt x="29451" y="43602"/>
                </a:cubicBezTo>
                <a:cubicBezTo>
                  <a:pt x="29451" y="43376"/>
                  <a:pt x="29640" y="43188"/>
                  <a:pt x="29847" y="43188"/>
                </a:cubicBezTo>
                <a:cubicBezTo>
                  <a:pt x="30073" y="43188"/>
                  <a:pt x="30261" y="43376"/>
                  <a:pt x="30261" y="43602"/>
                </a:cubicBezTo>
                <a:cubicBezTo>
                  <a:pt x="30261" y="43828"/>
                  <a:pt x="30073" y="44017"/>
                  <a:pt x="29847" y="44017"/>
                </a:cubicBezTo>
                <a:close/>
                <a:moveTo>
                  <a:pt x="30261" y="41642"/>
                </a:moveTo>
                <a:cubicBezTo>
                  <a:pt x="30261" y="41869"/>
                  <a:pt x="30073" y="42038"/>
                  <a:pt x="29847" y="42038"/>
                </a:cubicBezTo>
                <a:cubicBezTo>
                  <a:pt x="29640" y="42038"/>
                  <a:pt x="29451" y="41869"/>
                  <a:pt x="29451" y="41642"/>
                </a:cubicBezTo>
                <a:cubicBezTo>
                  <a:pt x="29451" y="41416"/>
                  <a:pt x="29640" y="41247"/>
                  <a:pt x="29847" y="41247"/>
                </a:cubicBezTo>
                <a:cubicBezTo>
                  <a:pt x="30073" y="41247"/>
                  <a:pt x="30261" y="41416"/>
                  <a:pt x="30261" y="41642"/>
                </a:cubicBezTo>
                <a:close/>
                <a:moveTo>
                  <a:pt x="29866" y="38119"/>
                </a:moveTo>
                <a:cubicBezTo>
                  <a:pt x="29640" y="38119"/>
                  <a:pt x="29451" y="37949"/>
                  <a:pt x="29451" y="37723"/>
                </a:cubicBezTo>
                <a:cubicBezTo>
                  <a:pt x="29451" y="37497"/>
                  <a:pt x="29640" y="37328"/>
                  <a:pt x="29866" y="37328"/>
                </a:cubicBezTo>
                <a:cubicBezTo>
                  <a:pt x="30092" y="37328"/>
                  <a:pt x="30261" y="37497"/>
                  <a:pt x="30261" y="37723"/>
                </a:cubicBezTo>
                <a:cubicBezTo>
                  <a:pt x="30261" y="37949"/>
                  <a:pt x="30073" y="38119"/>
                  <a:pt x="29866" y="38119"/>
                </a:cubicBezTo>
                <a:close/>
                <a:moveTo>
                  <a:pt x="29866" y="40097"/>
                </a:moveTo>
                <a:cubicBezTo>
                  <a:pt x="29640" y="40097"/>
                  <a:pt x="29451" y="39909"/>
                  <a:pt x="29451" y="39683"/>
                </a:cubicBezTo>
                <a:cubicBezTo>
                  <a:pt x="29451" y="39457"/>
                  <a:pt x="29640" y="39287"/>
                  <a:pt x="29866" y="39287"/>
                </a:cubicBezTo>
                <a:cubicBezTo>
                  <a:pt x="30092" y="39287"/>
                  <a:pt x="30261" y="39457"/>
                  <a:pt x="30261" y="39683"/>
                </a:cubicBezTo>
                <a:cubicBezTo>
                  <a:pt x="30261" y="39909"/>
                  <a:pt x="30073" y="40097"/>
                  <a:pt x="29866" y="40097"/>
                </a:cubicBezTo>
                <a:close/>
                <a:moveTo>
                  <a:pt x="29866" y="36178"/>
                </a:moveTo>
                <a:cubicBezTo>
                  <a:pt x="29621" y="36178"/>
                  <a:pt x="29432" y="35990"/>
                  <a:pt x="29432" y="35764"/>
                </a:cubicBezTo>
                <a:cubicBezTo>
                  <a:pt x="29432" y="35537"/>
                  <a:pt x="29621" y="35330"/>
                  <a:pt x="29866" y="35330"/>
                </a:cubicBezTo>
                <a:cubicBezTo>
                  <a:pt x="30092" y="35330"/>
                  <a:pt x="30280" y="35537"/>
                  <a:pt x="30280" y="35764"/>
                </a:cubicBezTo>
                <a:cubicBezTo>
                  <a:pt x="30280" y="35990"/>
                  <a:pt x="30092" y="36178"/>
                  <a:pt x="29866" y="36178"/>
                </a:cubicBezTo>
                <a:close/>
                <a:moveTo>
                  <a:pt x="29866" y="21650"/>
                </a:moveTo>
                <a:cubicBezTo>
                  <a:pt x="30073" y="21650"/>
                  <a:pt x="30261" y="21820"/>
                  <a:pt x="30261" y="22046"/>
                </a:cubicBezTo>
                <a:cubicBezTo>
                  <a:pt x="30261" y="22272"/>
                  <a:pt x="30073" y="22442"/>
                  <a:pt x="29866" y="22442"/>
                </a:cubicBezTo>
                <a:cubicBezTo>
                  <a:pt x="29640" y="22442"/>
                  <a:pt x="29451" y="22272"/>
                  <a:pt x="29451" y="22046"/>
                </a:cubicBezTo>
                <a:cubicBezTo>
                  <a:pt x="29451" y="21820"/>
                  <a:pt x="29640" y="21650"/>
                  <a:pt x="29866" y="21650"/>
                </a:cubicBezTo>
                <a:close/>
                <a:moveTo>
                  <a:pt x="29866" y="23610"/>
                </a:moveTo>
                <a:cubicBezTo>
                  <a:pt x="30073" y="23610"/>
                  <a:pt x="30261" y="23798"/>
                  <a:pt x="30261" y="24006"/>
                </a:cubicBezTo>
                <a:cubicBezTo>
                  <a:pt x="30261" y="24232"/>
                  <a:pt x="30073" y="24401"/>
                  <a:pt x="29866" y="24401"/>
                </a:cubicBezTo>
                <a:cubicBezTo>
                  <a:pt x="29640" y="24401"/>
                  <a:pt x="29451" y="24232"/>
                  <a:pt x="29451" y="24006"/>
                </a:cubicBezTo>
                <a:cubicBezTo>
                  <a:pt x="29451" y="23798"/>
                  <a:pt x="29640" y="23610"/>
                  <a:pt x="29866" y="23610"/>
                </a:cubicBezTo>
                <a:close/>
                <a:moveTo>
                  <a:pt x="29866" y="25570"/>
                </a:moveTo>
                <a:cubicBezTo>
                  <a:pt x="30073" y="25570"/>
                  <a:pt x="30261" y="25739"/>
                  <a:pt x="30261" y="25965"/>
                </a:cubicBezTo>
                <a:cubicBezTo>
                  <a:pt x="30261" y="26192"/>
                  <a:pt x="30073" y="26380"/>
                  <a:pt x="29866" y="26380"/>
                </a:cubicBezTo>
                <a:cubicBezTo>
                  <a:pt x="29640" y="26380"/>
                  <a:pt x="29451" y="26192"/>
                  <a:pt x="29451" y="25965"/>
                </a:cubicBezTo>
                <a:cubicBezTo>
                  <a:pt x="29451" y="25739"/>
                  <a:pt x="29640" y="25570"/>
                  <a:pt x="29866" y="25570"/>
                </a:cubicBezTo>
                <a:close/>
                <a:moveTo>
                  <a:pt x="29866" y="27510"/>
                </a:moveTo>
                <a:cubicBezTo>
                  <a:pt x="30073" y="27510"/>
                  <a:pt x="30261" y="27699"/>
                  <a:pt x="30261" y="27925"/>
                </a:cubicBezTo>
                <a:cubicBezTo>
                  <a:pt x="30261" y="28151"/>
                  <a:pt x="30073" y="28321"/>
                  <a:pt x="29866" y="28321"/>
                </a:cubicBezTo>
                <a:cubicBezTo>
                  <a:pt x="29640" y="28321"/>
                  <a:pt x="29451" y="28151"/>
                  <a:pt x="29451" y="27925"/>
                </a:cubicBezTo>
                <a:cubicBezTo>
                  <a:pt x="29451" y="27699"/>
                  <a:pt x="29640" y="27510"/>
                  <a:pt x="29866" y="27510"/>
                </a:cubicBezTo>
                <a:close/>
                <a:moveTo>
                  <a:pt x="29866" y="29489"/>
                </a:moveTo>
                <a:cubicBezTo>
                  <a:pt x="30073" y="29489"/>
                  <a:pt x="30261" y="29659"/>
                  <a:pt x="30261" y="29885"/>
                </a:cubicBezTo>
                <a:cubicBezTo>
                  <a:pt x="30261" y="30111"/>
                  <a:pt x="30073" y="30280"/>
                  <a:pt x="29866" y="30280"/>
                </a:cubicBezTo>
                <a:cubicBezTo>
                  <a:pt x="29640" y="30280"/>
                  <a:pt x="29451" y="30111"/>
                  <a:pt x="29451" y="29885"/>
                </a:cubicBezTo>
                <a:cubicBezTo>
                  <a:pt x="29451" y="29659"/>
                  <a:pt x="29640" y="29489"/>
                  <a:pt x="29866" y="29489"/>
                </a:cubicBezTo>
                <a:close/>
                <a:moveTo>
                  <a:pt x="29866" y="33408"/>
                </a:moveTo>
                <a:cubicBezTo>
                  <a:pt x="30073" y="33408"/>
                  <a:pt x="30261" y="33578"/>
                  <a:pt x="30261" y="33804"/>
                </a:cubicBezTo>
                <a:cubicBezTo>
                  <a:pt x="30261" y="34030"/>
                  <a:pt x="30073" y="34218"/>
                  <a:pt x="29866" y="34218"/>
                </a:cubicBezTo>
                <a:cubicBezTo>
                  <a:pt x="29640" y="34218"/>
                  <a:pt x="29451" y="34030"/>
                  <a:pt x="29451" y="33804"/>
                </a:cubicBezTo>
                <a:cubicBezTo>
                  <a:pt x="29451" y="33578"/>
                  <a:pt x="29640" y="33408"/>
                  <a:pt x="29866" y="33408"/>
                </a:cubicBezTo>
                <a:close/>
                <a:moveTo>
                  <a:pt x="29866" y="31449"/>
                </a:moveTo>
                <a:cubicBezTo>
                  <a:pt x="30073" y="31449"/>
                  <a:pt x="30261" y="31618"/>
                  <a:pt x="30261" y="31844"/>
                </a:cubicBezTo>
                <a:cubicBezTo>
                  <a:pt x="30261" y="32070"/>
                  <a:pt x="30073" y="32259"/>
                  <a:pt x="29866" y="32259"/>
                </a:cubicBezTo>
                <a:cubicBezTo>
                  <a:pt x="29640" y="32259"/>
                  <a:pt x="29451" y="32070"/>
                  <a:pt x="29451" y="31844"/>
                </a:cubicBezTo>
                <a:cubicBezTo>
                  <a:pt x="29451" y="31618"/>
                  <a:pt x="29640" y="31449"/>
                  <a:pt x="29866" y="31449"/>
                </a:cubicBezTo>
                <a:close/>
                <a:moveTo>
                  <a:pt x="29847" y="20520"/>
                </a:moveTo>
                <a:cubicBezTo>
                  <a:pt x="29621" y="20520"/>
                  <a:pt x="29432" y="20331"/>
                  <a:pt x="29432" y="20086"/>
                </a:cubicBezTo>
                <a:cubicBezTo>
                  <a:pt x="29432" y="19860"/>
                  <a:pt x="29621" y="19672"/>
                  <a:pt x="29847" y="19672"/>
                </a:cubicBezTo>
                <a:cubicBezTo>
                  <a:pt x="30092" y="19672"/>
                  <a:pt x="30280" y="19860"/>
                  <a:pt x="30280" y="20086"/>
                </a:cubicBezTo>
                <a:cubicBezTo>
                  <a:pt x="30280" y="20313"/>
                  <a:pt x="30092" y="20520"/>
                  <a:pt x="29847" y="20520"/>
                </a:cubicBezTo>
                <a:close/>
                <a:moveTo>
                  <a:pt x="29847" y="18541"/>
                </a:moveTo>
                <a:cubicBezTo>
                  <a:pt x="29621" y="18541"/>
                  <a:pt x="29432" y="18353"/>
                  <a:pt x="29432" y="18127"/>
                </a:cubicBezTo>
                <a:cubicBezTo>
                  <a:pt x="29432" y="17901"/>
                  <a:pt x="29621" y="17712"/>
                  <a:pt x="29847" y="17712"/>
                </a:cubicBezTo>
                <a:cubicBezTo>
                  <a:pt x="30092" y="17712"/>
                  <a:pt x="30280" y="17901"/>
                  <a:pt x="30280" y="18127"/>
                </a:cubicBezTo>
                <a:cubicBezTo>
                  <a:pt x="30280" y="18353"/>
                  <a:pt x="30092" y="18541"/>
                  <a:pt x="29847" y="18541"/>
                </a:cubicBezTo>
                <a:close/>
                <a:moveTo>
                  <a:pt x="29847" y="16582"/>
                </a:moveTo>
                <a:cubicBezTo>
                  <a:pt x="29621" y="16582"/>
                  <a:pt x="29432" y="16393"/>
                  <a:pt x="29432" y="16167"/>
                </a:cubicBezTo>
                <a:cubicBezTo>
                  <a:pt x="29432" y="15922"/>
                  <a:pt x="29621" y="15734"/>
                  <a:pt x="29847" y="15734"/>
                </a:cubicBezTo>
                <a:cubicBezTo>
                  <a:pt x="30092" y="15734"/>
                  <a:pt x="30280" y="15922"/>
                  <a:pt x="30280" y="16167"/>
                </a:cubicBezTo>
                <a:cubicBezTo>
                  <a:pt x="30280" y="16393"/>
                  <a:pt x="30092" y="16582"/>
                  <a:pt x="29847" y="16582"/>
                </a:cubicBezTo>
                <a:close/>
                <a:moveTo>
                  <a:pt x="29866" y="13831"/>
                </a:moveTo>
                <a:cubicBezTo>
                  <a:pt x="30054" y="13831"/>
                  <a:pt x="30224" y="14000"/>
                  <a:pt x="30224" y="14208"/>
                </a:cubicBezTo>
                <a:cubicBezTo>
                  <a:pt x="30224" y="14415"/>
                  <a:pt x="30054" y="14566"/>
                  <a:pt x="29866" y="14566"/>
                </a:cubicBezTo>
                <a:cubicBezTo>
                  <a:pt x="29658" y="14566"/>
                  <a:pt x="29489" y="14415"/>
                  <a:pt x="29489" y="14208"/>
                </a:cubicBezTo>
                <a:cubicBezTo>
                  <a:pt x="29489" y="14000"/>
                  <a:pt x="29658" y="13831"/>
                  <a:pt x="29866" y="13831"/>
                </a:cubicBezTo>
                <a:close/>
                <a:moveTo>
                  <a:pt x="29866" y="11871"/>
                </a:moveTo>
                <a:cubicBezTo>
                  <a:pt x="30054" y="11871"/>
                  <a:pt x="30224" y="12041"/>
                  <a:pt x="30224" y="12248"/>
                </a:cubicBezTo>
                <a:cubicBezTo>
                  <a:pt x="30224" y="12436"/>
                  <a:pt x="30054" y="12606"/>
                  <a:pt x="29866" y="12606"/>
                </a:cubicBezTo>
                <a:cubicBezTo>
                  <a:pt x="29658" y="12606"/>
                  <a:pt x="29489" y="12436"/>
                  <a:pt x="29489" y="12248"/>
                </a:cubicBezTo>
                <a:cubicBezTo>
                  <a:pt x="29489" y="12041"/>
                  <a:pt x="29658" y="11871"/>
                  <a:pt x="29866" y="11871"/>
                </a:cubicBezTo>
                <a:close/>
                <a:moveTo>
                  <a:pt x="29866" y="10665"/>
                </a:moveTo>
                <a:cubicBezTo>
                  <a:pt x="29640" y="10665"/>
                  <a:pt x="29470" y="10496"/>
                  <a:pt x="29470" y="10288"/>
                </a:cubicBezTo>
                <a:cubicBezTo>
                  <a:pt x="29470" y="10062"/>
                  <a:pt x="29640" y="9893"/>
                  <a:pt x="29866" y="9893"/>
                </a:cubicBezTo>
                <a:cubicBezTo>
                  <a:pt x="30073" y="9893"/>
                  <a:pt x="30243" y="10062"/>
                  <a:pt x="30243" y="10288"/>
                </a:cubicBezTo>
                <a:cubicBezTo>
                  <a:pt x="30243" y="10496"/>
                  <a:pt x="30073" y="10665"/>
                  <a:pt x="29866" y="10665"/>
                </a:cubicBezTo>
                <a:close/>
                <a:moveTo>
                  <a:pt x="29866" y="8724"/>
                </a:moveTo>
                <a:cubicBezTo>
                  <a:pt x="29640" y="8724"/>
                  <a:pt x="29470" y="8536"/>
                  <a:pt x="29470" y="8329"/>
                </a:cubicBezTo>
                <a:cubicBezTo>
                  <a:pt x="29470" y="8103"/>
                  <a:pt x="29640" y="7933"/>
                  <a:pt x="29866" y="7933"/>
                </a:cubicBezTo>
                <a:cubicBezTo>
                  <a:pt x="30073" y="7933"/>
                  <a:pt x="30243" y="8103"/>
                  <a:pt x="30243" y="8329"/>
                </a:cubicBezTo>
                <a:cubicBezTo>
                  <a:pt x="30243" y="8536"/>
                  <a:pt x="30073" y="8724"/>
                  <a:pt x="29866" y="8724"/>
                </a:cubicBezTo>
                <a:close/>
                <a:moveTo>
                  <a:pt x="29866" y="6727"/>
                </a:moveTo>
                <a:cubicBezTo>
                  <a:pt x="29658" y="6727"/>
                  <a:pt x="29489" y="6557"/>
                  <a:pt x="29489" y="6369"/>
                </a:cubicBezTo>
                <a:cubicBezTo>
                  <a:pt x="29489" y="6162"/>
                  <a:pt x="29658" y="5992"/>
                  <a:pt x="29866" y="5992"/>
                </a:cubicBezTo>
                <a:cubicBezTo>
                  <a:pt x="30054" y="5992"/>
                  <a:pt x="30224" y="6162"/>
                  <a:pt x="30224" y="6369"/>
                </a:cubicBezTo>
                <a:cubicBezTo>
                  <a:pt x="30224" y="6557"/>
                  <a:pt x="30054" y="6727"/>
                  <a:pt x="29866" y="6727"/>
                </a:cubicBezTo>
                <a:close/>
                <a:moveTo>
                  <a:pt x="29866" y="4051"/>
                </a:moveTo>
                <a:cubicBezTo>
                  <a:pt x="30054" y="4051"/>
                  <a:pt x="30205" y="4202"/>
                  <a:pt x="30205" y="4409"/>
                </a:cubicBezTo>
                <a:cubicBezTo>
                  <a:pt x="30205" y="4598"/>
                  <a:pt x="30054" y="4767"/>
                  <a:pt x="29866" y="4767"/>
                </a:cubicBezTo>
                <a:cubicBezTo>
                  <a:pt x="29658" y="4767"/>
                  <a:pt x="29508" y="4598"/>
                  <a:pt x="29508" y="4409"/>
                </a:cubicBezTo>
                <a:cubicBezTo>
                  <a:pt x="29508" y="4202"/>
                  <a:pt x="29658" y="4051"/>
                  <a:pt x="29866" y="4051"/>
                </a:cubicBezTo>
                <a:close/>
                <a:moveTo>
                  <a:pt x="29866" y="2092"/>
                </a:moveTo>
                <a:cubicBezTo>
                  <a:pt x="30054" y="2092"/>
                  <a:pt x="30205" y="2242"/>
                  <a:pt x="30205" y="2450"/>
                </a:cubicBezTo>
                <a:cubicBezTo>
                  <a:pt x="30205" y="2638"/>
                  <a:pt x="30054" y="2789"/>
                  <a:pt x="29866" y="2789"/>
                </a:cubicBezTo>
                <a:cubicBezTo>
                  <a:pt x="29658" y="2789"/>
                  <a:pt x="29508" y="2638"/>
                  <a:pt x="29508" y="2450"/>
                </a:cubicBezTo>
                <a:cubicBezTo>
                  <a:pt x="29508" y="2242"/>
                  <a:pt x="29658" y="2092"/>
                  <a:pt x="29866" y="2092"/>
                </a:cubicBezTo>
                <a:close/>
                <a:moveTo>
                  <a:pt x="29866" y="848"/>
                </a:moveTo>
                <a:cubicBezTo>
                  <a:pt x="29658" y="848"/>
                  <a:pt x="29489" y="679"/>
                  <a:pt x="29489" y="471"/>
                </a:cubicBezTo>
                <a:cubicBezTo>
                  <a:pt x="29489" y="283"/>
                  <a:pt x="29658" y="113"/>
                  <a:pt x="29866" y="113"/>
                </a:cubicBezTo>
                <a:cubicBezTo>
                  <a:pt x="30054" y="113"/>
                  <a:pt x="30224" y="283"/>
                  <a:pt x="30224" y="471"/>
                </a:cubicBezTo>
                <a:cubicBezTo>
                  <a:pt x="30224" y="679"/>
                  <a:pt x="30054" y="848"/>
                  <a:pt x="29866" y="848"/>
                </a:cubicBezTo>
                <a:close/>
                <a:moveTo>
                  <a:pt x="27887" y="34237"/>
                </a:moveTo>
                <a:cubicBezTo>
                  <a:pt x="27642" y="34237"/>
                  <a:pt x="27454" y="34049"/>
                  <a:pt x="27454" y="33804"/>
                </a:cubicBezTo>
                <a:cubicBezTo>
                  <a:pt x="27454" y="33559"/>
                  <a:pt x="27661" y="33352"/>
                  <a:pt x="27887" y="33352"/>
                </a:cubicBezTo>
                <a:cubicBezTo>
                  <a:pt x="28132" y="33352"/>
                  <a:pt x="28339" y="33559"/>
                  <a:pt x="28339" y="33804"/>
                </a:cubicBezTo>
                <a:cubicBezTo>
                  <a:pt x="28339" y="34049"/>
                  <a:pt x="28132" y="34237"/>
                  <a:pt x="27887" y="34237"/>
                </a:cubicBezTo>
                <a:close/>
                <a:moveTo>
                  <a:pt x="27887" y="32278"/>
                </a:moveTo>
                <a:cubicBezTo>
                  <a:pt x="27642" y="32278"/>
                  <a:pt x="27454" y="32070"/>
                  <a:pt x="27454" y="31825"/>
                </a:cubicBezTo>
                <a:cubicBezTo>
                  <a:pt x="27454" y="31599"/>
                  <a:pt x="27661" y="31392"/>
                  <a:pt x="27887" y="31392"/>
                </a:cubicBezTo>
                <a:cubicBezTo>
                  <a:pt x="28132" y="31392"/>
                  <a:pt x="28339" y="31581"/>
                  <a:pt x="28339" y="31825"/>
                </a:cubicBezTo>
                <a:cubicBezTo>
                  <a:pt x="28339" y="32070"/>
                  <a:pt x="28132" y="32278"/>
                  <a:pt x="27887" y="32278"/>
                </a:cubicBezTo>
                <a:close/>
                <a:moveTo>
                  <a:pt x="27906" y="30299"/>
                </a:moveTo>
                <a:cubicBezTo>
                  <a:pt x="27661" y="30299"/>
                  <a:pt x="27473" y="30111"/>
                  <a:pt x="27473" y="29866"/>
                </a:cubicBezTo>
                <a:cubicBezTo>
                  <a:pt x="27473" y="29640"/>
                  <a:pt x="27661" y="29451"/>
                  <a:pt x="27906" y="29451"/>
                </a:cubicBezTo>
                <a:cubicBezTo>
                  <a:pt x="28132" y="29451"/>
                  <a:pt x="28321" y="29640"/>
                  <a:pt x="28321" y="29866"/>
                </a:cubicBezTo>
                <a:cubicBezTo>
                  <a:pt x="28321" y="30111"/>
                  <a:pt x="28132" y="30299"/>
                  <a:pt x="27906" y="30299"/>
                </a:cubicBezTo>
                <a:close/>
                <a:moveTo>
                  <a:pt x="27906" y="28340"/>
                </a:moveTo>
                <a:cubicBezTo>
                  <a:pt x="27661" y="28340"/>
                  <a:pt x="27473" y="28151"/>
                  <a:pt x="27473" y="27906"/>
                </a:cubicBezTo>
                <a:cubicBezTo>
                  <a:pt x="27473" y="27680"/>
                  <a:pt x="27661" y="27492"/>
                  <a:pt x="27906" y="27492"/>
                </a:cubicBezTo>
                <a:cubicBezTo>
                  <a:pt x="28132" y="27492"/>
                  <a:pt x="28321" y="27680"/>
                  <a:pt x="28321" y="27906"/>
                </a:cubicBezTo>
                <a:cubicBezTo>
                  <a:pt x="28321" y="28151"/>
                  <a:pt x="28132" y="28340"/>
                  <a:pt x="27906" y="28340"/>
                </a:cubicBezTo>
                <a:close/>
                <a:moveTo>
                  <a:pt x="27887" y="21632"/>
                </a:moveTo>
                <a:cubicBezTo>
                  <a:pt x="28113" y="21632"/>
                  <a:pt x="28302" y="21820"/>
                  <a:pt x="28302" y="22046"/>
                </a:cubicBezTo>
                <a:cubicBezTo>
                  <a:pt x="28302" y="22272"/>
                  <a:pt x="28113" y="22442"/>
                  <a:pt x="27887" y="22442"/>
                </a:cubicBezTo>
                <a:cubicBezTo>
                  <a:pt x="27680" y="22442"/>
                  <a:pt x="27492" y="22272"/>
                  <a:pt x="27492" y="22046"/>
                </a:cubicBezTo>
                <a:cubicBezTo>
                  <a:pt x="27492" y="21820"/>
                  <a:pt x="27680" y="21632"/>
                  <a:pt x="27887" y="21632"/>
                </a:cubicBezTo>
                <a:close/>
                <a:moveTo>
                  <a:pt x="27887" y="25551"/>
                </a:moveTo>
                <a:cubicBezTo>
                  <a:pt x="28113" y="25551"/>
                  <a:pt x="28302" y="25739"/>
                  <a:pt x="28302" y="25965"/>
                </a:cubicBezTo>
                <a:cubicBezTo>
                  <a:pt x="28302" y="26192"/>
                  <a:pt x="28113" y="26361"/>
                  <a:pt x="27887" y="26361"/>
                </a:cubicBezTo>
                <a:cubicBezTo>
                  <a:pt x="27680" y="26361"/>
                  <a:pt x="27492" y="26192"/>
                  <a:pt x="27492" y="25965"/>
                </a:cubicBezTo>
                <a:cubicBezTo>
                  <a:pt x="27492" y="25739"/>
                  <a:pt x="27680" y="25551"/>
                  <a:pt x="27887" y="25551"/>
                </a:cubicBezTo>
                <a:close/>
                <a:moveTo>
                  <a:pt x="27887" y="23610"/>
                </a:moveTo>
                <a:cubicBezTo>
                  <a:pt x="28113" y="23610"/>
                  <a:pt x="28302" y="23780"/>
                  <a:pt x="28302" y="24006"/>
                </a:cubicBezTo>
                <a:cubicBezTo>
                  <a:pt x="28302" y="24213"/>
                  <a:pt x="28113" y="24401"/>
                  <a:pt x="27887" y="24401"/>
                </a:cubicBezTo>
                <a:cubicBezTo>
                  <a:pt x="27680" y="24401"/>
                  <a:pt x="27492" y="24213"/>
                  <a:pt x="27492" y="24006"/>
                </a:cubicBezTo>
                <a:cubicBezTo>
                  <a:pt x="27492" y="23780"/>
                  <a:pt x="27680" y="23610"/>
                  <a:pt x="27887" y="23610"/>
                </a:cubicBezTo>
                <a:close/>
                <a:moveTo>
                  <a:pt x="27887" y="20501"/>
                </a:moveTo>
                <a:cubicBezTo>
                  <a:pt x="27661" y="20501"/>
                  <a:pt x="27473" y="20313"/>
                  <a:pt x="27473" y="20086"/>
                </a:cubicBezTo>
                <a:cubicBezTo>
                  <a:pt x="27473" y="19842"/>
                  <a:pt x="27661" y="19653"/>
                  <a:pt x="27887" y="19653"/>
                </a:cubicBezTo>
                <a:cubicBezTo>
                  <a:pt x="28132" y="19653"/>
                  <a:pt x="28321" y="19842"/>
                  <a:pt x="28321" y="20086"/>
                </a:cubicBezTo>
                <a:cubicBezTo>
                  <a:pt x="28321" y="20313"/>
                  <a:pt x="28132" y="20501"/>
                  <a:pt x="27887" y="20501"/>
                </a:cubicBezTo>
                <a:close/>
                <a:moveTo>
                  <a:pt x="27887" y="18541"/>
                </a:moveTo>
                <a:cubicBezTo>
                  <a:pt x="27661" y="18541"/>
                  <a:pt x="27473" y="18353"/>
                  <a:pt x="27473" y="18108"/>
                </a:cubicBezTo>
                <a:cubicBezTo>
                  <a:pt x="27473" y="17882"/>
                  <a:pt x="27661" y="17693"/>
                  <a:pt x="27887" y="17693"/>
                </a:cubicBezTo>
                <a:cubicBezTo>
                  <a:pt x="28132" y="17693"/>
                  <a:pt x="28321" y="17882"/>
                  <a:pt x="28321" y="18108"/>
                </a:cubicBezTo>
                <a:cubicBezTo>
                  <a:pt x="28321" y="18353"/>
                  <a:pt x="28132" y="18541"/>
                  <a:pt x="27887" y="18541"/>
                </a:cubicBezTo>
                <a:close/>
                <a:moveTo>
                  <a:pt x="27887" y="16582"/>
                </a:moveTo>
                <a:cubicBezTo>
                  <a:pt x="27661" y="16582"/>
                  <a:pt x="27473" y="16393"/>
                  <a:pt x="27473" y="16148"/>
                </a:cubicBezTo>
                <a:cubicBezTo>
                  <a:pt x="27473" y="15922"/>
                  <a:pt x="27661" y="15734"/>
                  <a:pt x="27887" y="15734"/>
                </a:cubicBezTo>
                <a:cubicBezTo>
                  <a:pt x="28132" y="15734"/>
                  <a:pt x="28321" y="15922"/>
                  <a:pt x="28321" y="16148"/>
                </a:cubicBezTo>
                <a:cubicBezTo>
                  <a:pt x="28321" y="16393"/>
                  <a:pt x="28132" y="16582"/>
                  <a:pt x="27887" y="16582"/>
                </a:cubicBezTo>
                <a:close/>
                <a:moveTo>
                  <a:pt x="27906" y="13831"/>
                </a:moveTo>
                <a:cubicBezTo>
                  <a:pt x="28095" y="13831"/>
                  <a:pt x="28264" y="13981"/>
                  <a:pt x="28264" y="14189"/>
                </a:cubicBezTo>
                <a:cubicBezTo>
                  <a:pt x="28264" y="14396"/>
                  <a:pt x="28095" y="14566"/>
                  <a:pt x="27906" y="14566"/>
                </a:cubicBezTo>
                <a:cubicBezTo>
                  <a:pt x="27699" y="14566"/>
                  <a:pt x="27529" y="14396"/>
                  <a:pt x="27529" y="14189"/>
                </a:cubicBezTo>
                <a:cubicBezTo>
                  <a:pt x="27529" y="13981"/>
                  <a:pt x="27699" y="13831"/>
                  <a:pt x="27906" y="13831"/>
                </a:cubicBezTo>
                <a:close/>
                <a:moveTo>
                  <a:pt x="27887" y="11871"/>
                </a:moveTo>
                <a:cubicBezTo>
                  <a:pt x="28095" y="11871"/>
                  <a:pt x="28264" y="12022"/>
                  <a:pt x="28264" y="12229"/>
                </a:cubicBezTo>
                <a:cubicBezTo>
                  <a:pt x="28264" y="12436"/>
                  <a:pt x="28095" y="12606"/>
                  <a:pt x="27887" y="12606"/>
                </a:cubicBezTo>
                <a:cubicBezTo>
                  <a:pt x="27699" y="12606"/>
                  <a:pt x="27529" y="12436"/>
                  <a:pt x="27529" y="12229"/>
                </a:cubicBezTo>
                <a:cubicBezTo>
                  <a:pt x="27529" y="12022"/>
                  <a:pt x="27699" y="11871"/>
                  <a:pt x="27887" y="11871"/>
                </a:cubicBezTo>
                <a:close/>
                <a:moveTo>
                  <a:pt x="27887" y="10665"/>
                </a:moveTo>
                <a:cubicBezTo>
                  <a:pt x="27680" y="10665"/>
                  <a:pt x="27510" y="10496"/>
                  <a:pt x="27510" y="10269"/>
                </a:cubicBezTo>
                <a:cubicBezTo>
                  <a:pt x="27510" y="10062"/>
                  <a:pt x="27680" y="9893"/>
                  <a:pt x="27887" y="9893"/>
                </a:cubicBezTo>
                <a:cubicBezTo>
                  <a:pt x="28113" y="9893"/>
                  <a:pt x="28283" y="10062"/>
                  <a:pt x="28283" y="10269"/>
                </a:cubicBezTo>
                <a:cubicBezTo>
                  <a:pt x="28283" y="10496"/>
                  <a:pt x="28113" y="10665"/>
                  <a:pt x="27887" y="10665"/>
                </a:cubicBezTo>
                <a:close/>
                <a:moveTo>
                  <a:pt x="27887" y="8706"/>
                </a:moveTo>
                <a:cubicBezTo>
                  <a:pt x="27680" y="8706"/>
                  <a:pt x="27510" y="8536"/>
                  <a:pt x="27510" y="8310"/>
                </a:cubicBezTo>
                <a:cubicBezTo>
                  <a:pt x="27510" y="8103"/>
                  <a:pt x="27680" y="7914"/>
                  <a:pt x="27887" y="7914"/>
                </a:cubicBezTo>
                <a:cubicBezTo>
                  <a:pt x="28113" y="7914"/>
                  <a:pt x="28283" y="8103"/>
                  <a:pt x="28283" y="8310"/>
                </a:cubicBezTo>
                <a:cubicBezTo>
                  <a:pt x="28283" y="8536"/>
                  <a:pt x="28113" y="8706"/>
                  <a:pt x="27887" y="8706"/>
                </a:cubicBezTo>
                <a:close/>
                <a:moveTo>
                  <a:pt x="27887" y="6727"/>
                </a:moveTo>
                <a:cubicBezTo>
                  <a:pt x="27699" y="6727"/>
                  <a:pt x="27529" y="6557"/>
                  <a:pt x="27529" y="6350"/>
                </a:cubicBezTo>
                <a:cubicBezTo>
                  <a:pt x="27529" y="6162"/>
                  <a:pt x="27699" y="5992"/>
                  <a:pt x="27887" y="5992"/>
                </a:cubicBezTo>
                <a:cubicBezTo>
                  <a:pt x="28095" y="5992"/>
                  <a:pt x="28264" y="6162"/>
                  <a:pt x="28264" y="6350"/>
                </a:cubicBezTo>
                <a:cubicBezTo>
                  <a:pt x="28264" y="6557"/>
                  <a:pt x="28095" y="6727"/>
                  <a:pt x="27887" y="6727"/>
                </a:cubicBezTo>
                <a:close/>
                <a:moveTo>
                  <a:pt x="27887" y="4767"/>
                </a:moveTo>
                <a:cubicBezTo>
                  <a:pt x="27699" y="4767"/>
                  <a:pt x="27529" y="4598"/>
                  <a:pt x="27529" y="4391"/>
                </a:cubicBezTo>
                <a:cubicBezTo>
                  <a:pt x="27529" y="4183"/>
                  <a:pt x="27699" y="4033"/>
                  <a:pt x="27887" y="4033"/>
                </a:cubicBezTo>
                <a:cubicBezTo>
                  <a:pt x="28095" y="4033"/>
                  <a:pt x="28264" y="4183"/>
                  <a:pt x="28264" y="4391"/>
                </a:cubicBezTo>
                <a:cubicBezTo>
                  <a:pt x="28264" y="4598"/>
                  <a:pt x="28095" y="4767"/>
                  <a:pt x="27887" y="4767"/>
                </a:cubicBezTo>
                <a:close/>
                <a:moveTo>
                  <a:pt x="27887" y="2808"/>
                </a:moveTo>
                <a:cubicBezTo>
                  <a:pt x="27699" y="2808"/>
                  <a:pt x="27529" y="2638"/>
                  <a:pt x="27529" y="2431"/>
                </a:cubicBezTo>
                <a:cubicBezTo>
                  <a:pt x="27529" y="2224"/>
                  <a:pt x="27699" y="2054"/>
                  <a:pt x="27887" y="2054"/>
                </a:cubicBezTo>
                <a:cubicBezTo>
                  <a:pt x="28095" y="2054"/>
                  <a:pt x="28264" y="2224"/>
                  <a:pt x="28264" y="2431"/>
                </a:cubicBezTo>
                <a:cubicBezTo>
                  <a:pt x="28264" y="2638"/>
                  <a:pt x="28095" y="2808"/>
                  <a:pt x="27887" y="2808"/>
                </a:cubicBezTo>
                <a:close/>
                <a:moveTo>
                  <a:pt x="27887" y="829"/>
                </a:moveTo>
                <a:cubicBezTo>
                  <a:pt x="27699" y="829"/>
                  <a:pt x="27529" y="679"/>
                  <a:pt x="27529" y="471"/>
                </a:cubicBezTo>
                <a:cubicBezTo>
                  <a:pt x="27529" y="264"/>
                  <a:pt x="27699" y="113"/>
                  <a:pt x="27887" y="113"/>
                </a:cubicBezTo>
                <a:cubicBezTo>
                  <a:pt x="28095" y="113"/>
                  <a:pt x="28264" y="264"/>
                  <a:pt x="28264" y="471"/>
                </a:cubicBezTo>
                <a:cubicBezTo>
                  <a:pt x="28264" y="679"/>
                  <a:pt x="28095" y="829"/>
                  <a:pt x="27887" y="829"/>
                </a:cubicBezTo>
                <a:close/>
                <a:moveTo>
                  <a:pt x="25928" y="34237"/>
                </a:moveTo>
                <a:cubicBezTo>
                  <a:pt x="25683" y="34237"/>
                  <a:pt x="25494" y="34030"/>
                  <a:pt x="25494" y="33785"/>
                </a:cubicBezTo>
                <a:cubicBezTo>
                  <a:pt x="25494" y="33540"/>
                  <a:pt x="25683" y="33352"/>
                  <a:pt x="25928" y="33352"/>
                </a:cubicBezTo>
                <a:cubicBezTo>
                  <a:pt x="26173" y="33352"/>
                  <a:pt x="26380" y="33540"/>
                  <a:pt x="26380" y="33785"/>
                </a:cubicBezTo>
                <a:cubicBezTo>
                  <a:pt x="26380" y="34030"/>
                  <a:pt x="26173" y="34237"/>
                  <a:pt x="25928" y="34237"/>
                </a:cubicBezTo>
                <a:close/>
                <a:moveTo>
                  <a:pt x="25928" y="32259"/>
                </a:moveTo>
                <a:cubicBezTo>
                  <a:pt x="25701" y="32259"/>
                  <a:pt x="25513" y="32070"/>
                  <a:pt x="25513" y="31825"/>
                </a:cubicBezTo>
                <a:cubicBezTo>
                  <a:pt x="25513" y="31599"/>
                  <a:pt x="25701" y="31392"/>
                  <a:pt x="25928" y="31392"/>
                </a:cubicBezTo>
                <a:cubicBezTo>
                  <a:pt x="26173" y="31392"/>
                  <a:pt x="26361" y="31599"/>
                  <a:pt x="26361" y="31825"/>
                </a:cubicBezTo>
                <a:cubicBezTo>
                  <a:pt x="26361" y="32070"/>
                  <a:pt x="26173" y="32259"/>
                  <a:pt x="25928" y="32259"/>
                </a:cubicBezTo>
                <a:close/>
                <a:moveTo>
                  <a:pt x="25928" y="30299"/>
                </a:moveTo>
                <a:cubicBezTo>
                  <a:pt x="25701" y="30299"/>
                  <a:pt x="25513" y="30111"/>
                  <a:pt x="25513" y="29866"/>
                </a:cubicBezTo>
                <a:cubicBezTo>
                  <a:pt x="25513" y="29621"/>
                  <a:pt x="25701" y="29432"/>
                  <a:pt x="25928" y="29432"/>
                </a:cubicBezTo>
                <a:cubicBezTo>
                  <a:pt x="26173" y="29432"/>
                  <a:pt x="26361" y="29621"/>
                  <a:pt x="26361" y="29866"/>
                </a:cubicBezTo>
                <a:cubicBezTo>
                  <a:pt x="26361" y="30111"/>
                  <a:pt x="26173" y="30299"/>
                  <a:pt x="25928" y="30299"/>
                </a:cubicBezTo>
                <a:close/>
                <a:moveTo>
                  <a:pt x="25928" y="28321"/>
                </a:moveTo>
                <a:cubicBezTo>
                  <a:pt x="25701" y="28321"/>
                  <a:pt x="25513" y="28132"/>
                  <a:pt x="25513" y="27906"/>
                </a:cubicBezTo>
                <a:cubicBezTo>
                  <a:pt x="25513" y="27680"/>
                  <a:pt x="25701" y="27473"/>
                  <a:pt x="25928" y="27473"/>
                </a:cubicBezTo>
                <a:cubicBezTo>
                  <a:pt x="26173" y="27473"/>
                  <a:pt x="26361" y="27661"/>
                  <a:pt x="26361" y="27906"/>
                </a:cubicBezTo>
                <a:cubicBezTo>
                  <a:pt x="26361" y="28132"/>
                  <a:pt x="26173" y="28321"/>
                  <a:pt x="25928" y="28321"/>
                </a:cubicBezTo>
                <a:close/>
                <a:moveTo>
                  <a:pt x="25928" y="26380"/>
                </a:moveTo>
                <a:cubicBezTo>
                  <a:pt x="25701" y="26380"/>
                  <a:pt x="25513" y="26192"/>
                  <a:pt x="25513" y="25947"/>
                </a:cubicBezTo>
                <a:cubicBezTo>
                  <a:pt x="25513" y="25720"/>
                  <a:pt x="25701" y="25532"/>
                  <a:pt x="25928" y="25532"/>
                </a:cubicBezTo>
                <a:cubicBezTo>
                  <a:pt x="26173" y="25532"/>
                  <a:pt x="26361" y="25720"/>
                  <a:pt x="26361" y="25947"/>
                </a:cubicBezTo>
                <a:cubicBezTo>
                  <a:pt x="26361" y="26192"/>
                  <a:pt x="26173" y="26380"/>
                  <a:pt x="25928" y="26380"/>
                </a:cubicBezTo>
                <a:close/>
                <a:moveTo>
                  <a:pt x="25928" y="19653"/>
                </a:moveTo>
                <a:cubicBezTo>
                  <a:pt x="26173" y="19653"/>
                  <a:pt x="26361" y="19842"/>
                  <a:pt x="26361" y="20068"/>
                </a:cubicBezTo>
                <a:cubicBezTo>
                  <a:pt x="26361" y="20313"/>
                  <a:pt x="26173" y="20482"/>
                  <a:pt x="25928" y="20482"/>
                </a:cubicBezTo>
                <a:cubicBezTo>
                  <a:pt x="25701" y="20482"/>
                  <a:pt x="25513" y="20313"/>
                  <a:pt x="25513" y="20068"/>
                </a:cubicBezTo>
                <a:cubicBezTo>
                  <a:pt x="25513" y="19842"/>
                  <a:pt x="25701" y="19653"/>
                  <a:pt x="25928" y="19653"/>
                </a:cubicBezTo>
                <a:close/>
                <a:moveTo>
                  <a:pt x="25928" y="22442"/>
                </a:moveTo>
                <a:cubicBezTo>
                  <a:pt x="25720" y="22442"/>
                  <a:pt x="25532" y="22253"/>
                  <a:pt x="25532" y="22027"/>
                </a:cubicBezTo>
                <a:cubicBezTo>
                  <a:pt x="25532" y="21801"/>
                  <a:pt x="25720" y="21632"/>
                  <a:pt x="25928" y="21632"/>
                </a:cubicBezTo>
                <a:cubicBezTo>
                  <a:pt x="26154" y="21632"/>
                  <a:pt x="26342" y="21801"/>
                  <a:pt x="26342" y="22027"/>
                </a:cubicBezTo>
                <a:cubicBezTo>
                  <a:pt x="26342" y="22253"/>
                  <a:pt x="26154" y="22442"/>
                  <a:pt x="25928" y="22442"/>
                </a:cubicBezTo>
                <a:close/>
                <a:moveTo>
                  <a:pt x="25928" y="24401"/>
                </a:moveTo>
                <a:cubicBezTo>
                  <a:pt x="25701" y="24401"/>
                  <a:pt x="25532" y="24213"/>
                  <a:pt x="25532" y="23987"/>
                </a:cubicBezTo>
                <a:cubicBezTo>
                  <a:pt x="25532" y="23761"/>
                  <a:pt x="25701" y="23572"/>
                  <a:pt x="25928" y="23572"/>
                </a:cubicBezTo>
                <a:cubicBezTo>
                  <a:pt x="26154" y="23572"/>
                  <a:pt x="26342" y="23761"/>
                  <a:pt x="26342" y="23987"/>
                </a:cubicBezTo>
                <a:cubicBezTo>
                  <a:pt x="26342" y="24213"/>
                  <a:pt x="26154" y="24401"/>
                  <a:pt x="25928" y="24401"/>
                </a:cubicBezTo>
                <a:close/>
                <a:moveTo>
                  <a:pt x="25928" y="18523"/>
                </a:moveTo>
                <a:cubicBezTo>
                  <a:pt x="25701" y="18523"/>
                  <a:pt x="25513" y="18334"/>
                  <a:pt x="25513" y="18108"/>
                </a:cubicBezTo>
                <a:cubicBezTo>
                  <a:pt x="25513" y="17882"/>
                  <a:pt x="25701" y="17693"/>
                  <a:pt x="25928" y="17693"/>
                </a:cubicBezTo>
                <a:cubicBezTo>
                  <a:pt x="26173" y="17693"/>
                  <a:pt x="26361" y="17882"/>
                  <a:pt x="26361" y="18108"/>
                </a:cubicBezTo>
                <a:cubicBezTo>
                  <a:pt x="26361" y="18334"/>
                  <a:pt x="26173" y="18523"/>
                  <a:pt x="25928" y="18523"/>
                </a:cubicBezTo>
                <a:close/>
                <a:moveTo>
                  <a:pt x="25928" y="16582"/>
                </a:moveTo>
                <a:cubicBezTo>
                  <a:pt x="25701" y="16582"/>
                  <a:pt x="25513" y="16374"/>
                  <a:pt x="25513" y="16148"/>
                </a:cubicBezTo>
                <a:cubicBezTo>
                  <a:pt x="25513" y="15903"/>
                  <a:pt x="25701" y="15715"/>
                  <a:pt x="25928" y="15715"/>
                </a:cubicBezTo>
                <a:cubicBezTo>
                  <a:pt x="26173" y="15715"/>
                  <a:pt x="26361" y="15903"/>
                  <a:pt x="26361" y="16148"/>
                </a:cubicBezTo>
                <a:cubicBezTo>
                  <a:pt x="26361" y="16374"/>
                  <a:pt x="26173" y="16582"/>
                  <a:pt x="25928" y="16582"/>
                </a:cubicBezTo>
                <a:close/>
                <a:moveTo>
                  <a:pt x="25928" y="14584"/>
                </a:moveTo>
                <a:cubicBezTo>
                  <a:pt x="25701" y="14584"/>
                  <a:pt x="25532" y="14415"/>
                  <a:pt x="25532" y="14189"/>
                </a:cubicBezTo>
                <a:cubicBezTo>
                  <a:pt x="25532" y="13963"/>
                  <a:pt x="25701" y="13793"/>
                  <a:pt x="25928" y="13793"/>
                </a:cubicBezTo>
                <a:cubicBezTo>
                  <a:pt x="26154" y="13793"/>
                  <a:pt x="26342" y="13963"/>
                  <a:pt x="26342" y="14189"/>
                </a:cubicBezTo>
                <a:cubicBezTo>
                  <a:pt x="26342" y="14415"/>
                  <a:pt x="26154" y="14584"/>
                  <a:pt x="25928" y="14584"/>
                </a:cubicBezTo>
                <a:close/>
                <a:moveTo>
                  <a:pt x="25928" y="12606"/>
                </a:moveTo>
                <a:cubicBezTo>
                  <a:pt x="25720" y="12606"/>
                  <a:pt x="25551" y="12436"/>
                  <a:pt x="25551" y="12229"/>
                </a:cubicBezTo>
                <a:cubicBezTo>
                  <a:pt x="25551" y="12022"/>
                  <a:pt x="25720" y="11833"/>
                  <a:pt x="25928" y="11833"/>
                </a:cubicBezTo>
                <a:cubicBezTo>
                  <a:pt x="26154" y="11833"/>
                  <a:pt x="26323" y="12022"/>
                  <a:pt x="26323" y="12229"/>
                </a:cubicBezTo>
                <a:cubicBezTo>
                  <a:pt x="26323" y="12436"/>
                  <a:pt x="26154" y="12606"/>
                  <a:pt x="25928" y="12606"/>
                </a:cubicBezTo>
                <a:close/>
                <a:moveTo>
                  <a:pt x="25928" y="10665"/>
                </a:moveTo>
                <a:cubicBezTo>
                  <a:pt x="25720" y="10665"/>
                  <a:pt x="25551" y="10477"/>
                  <a:pt x="25551" y="10269"/>
                </a:cubicBezTo>
                <a:cubicBezTo>
                  <a:pt x="25551" y="10043"/>
                  <a:pt x="25720" y="9874"/>
                  <a:pt x="25928" y="9874"/>
                </a:cubicBezTo>
                <a:cubicBezTo>
                  <a:pt x="26154" y="9874"/>
                  <a:pt x="26323" y="10043"/>
                  <a:pt x="26323" y="10269"/>
                </a:cubicBezTo>
                <a:cubicBezTo>
                  <a:pt x="26323" y="10477"/>
                  <a:pt x="26154" y="10665"/>
                  <a:pt x="25928" y="10665"/>
                </a:cubicBezTo>
                <a:close/>
                <a:moveTo>
                  <a:pt x="25928" y="8706"/>
                </a:moveTo>
                <a:cubicBezTo>
                  <a:pt x="25720" y="8706"/>
                  <a:pt x="25551" y="8536"/>
                  <a:pt x="25551" y="8310"/>
                </a:cubicBezTo>
                <a:cubicBezTo>
                  <a:pt x="25551" y="8103"/>
                  <a:pt x="25720" y="7914"/>
                  <a:pt x="25928" y="7914"/>
                </a:cubicBezTo>
                <a:cubicBezTo>
                  <a:pt x="26154" y="7914"/>
                  <a:pt x="26323" y="8084"/>
                  <a:pt x="26323" y="8310"/>
                </a:cubicBezTo>
                <a:cubicBezTo>
                  <a:pt x="26323" y="8536"/>
                  <a:pt x="26154" y="8706"/>
                  <a:pt x="25928" y="8706"/>
                </a:cubicBezTo>
                <a:close/>
                <a:moveTo>
                  <a:pt x="25928" y="6727"/>
                </a:moveTo>
                <a:cubicBezTo>
                  <a:pt x="25720" y="6727"/>
                  <a:pt x="25551" y="6557"/>
                  <a:pt x="25551" y="6350"/>
                </a:cubicBezTo>
                <a:cubicBezTo>
                  <a:pt x="25551" y="6143"/>
                  <a:pt x="25720" y="5954"/>
                  <a:pt x="25928" y="5954"/>
                </a:cubicBezTo>
                <a:cubicBezTo>
                  <a:pt x="26154" y="5954"/>
                  <a:pt x="26323" y="6143"/>
                  <a:pt x="26323" y="6350"/>
                </a:cubicBezTo>
                <a:cubicBezTo>
                  <a:pt x="26323" y="6557"/>
                  <a:pt x="26154" y="6727"/>
                  <a:pt x="25928" y="6727"/>
                </a:cubicBezTo>
                <a:close/>
                <a:moveTo>
                  <a:pt x="25928" y="4767"/>
                </a:moveTo>
                <a:cubicBezTo>
                  <a:pt x="25739" y="4767"/>
                  <a:pt x="25570" y="4598"/>
                  <a:pt x="25570" y="4391"/>
                </a:cubicBezTo>
                <a:cubicBezTo>
                  <a:pt x="25570" y="4183"/>
                  <a:pt x="25720" y="4014"/>
                  <a:pt x="25928" y="4014"/>
                </a:cubicBezTo>
                <a:cubicBezTo>
                  <a:pt x="26135" y="4014"/>
                  <a:pt x="26304" y="4183"/>
                  <a:pt x="26304" y="4391"/>
                </a:cubicBezTo>
                <a:cubicBezTo>
                  <a:pt x="26304" y="4598"/>
                  <a:pt x="26135" y="4767"/>
                  <a:pt x="25928" y="4767"/>
                </a:cubicBezTo>
                <a:close/>
                <a:moveTo>
                  <a:pt x="25928" y="2789"/>
                </a:moveTo>
                <a:cubicBezTo>
                  <a:pt x="25739" y="2789"/>
                  <a:pt x="25570" y="2638"/>
                  <a:pt x="25570" y="2431"/>
                </a:cubicBezTo>
                <a:cubicBezTo>
                  <a:pt x="25570" y="2224"/>
                  <a:pt x="25720" y="2054"/>
                  <a:pt x="25928" y="2054"/>
                </a:cubicBezTo>
                <a:cubicBezTo>
                  <a:pt x="26135" y="2054"/>
                  <a:pt x="26304" y="2224"/>
                  <a:pt x="26304" y="2431"/>
                </a:cubicBezTo>
                <a:cubicBezTo>
                  <a:pt x="26304" y="2638"/>
                  <a:pt x="26135" y="2789"/>
                  <a:pt x="25928" y="2789"/>
                </a:cubicBezTo>
                <a:close/>
                <a:moveTo>
                  <a:pt x="25928" y="829"/>
                </a:moveTo>
                <a:cubicBezTo>
                  <a:pt x="25739" y="829"/>
                  <a:pt x="25570" y="660"/>
                  <a:pt x="25570" y="471"/>
                </a:cubicBezTo>
                <a:cubicBezTo>
                  <a:pt x="25570" y="264"/>
                  <a:pt x="25720" y="94"/>
                  <a:pt x="25928" y="94"/>
                </a:cubicBezTo>
                <a:cubicBezTo>
                  <a:pt x="26135" y="94"/>
                  <a:pt x="26304" y="264"/>
                  <a:pt x="26304" y="471"/>
                </a:cubicBezTo>
                <a:cubicBezTo>
                  <a:pt x="26304" y="660"/>
                  <a:pt x="26135" y="829"/>
                  <a:pt x="25928" y="829"/>
                </a:cubicBezTo>
                <a:close/>
                <a:moveTo>
                  <a:pt x="23968" y="32278"/>
                </a:moveTo>
                <a:cubicBezTo>
                  <a:pt x="23723" y="32278"/>
                  <a:pt x="23535" y="32070"/>
                  <a:pt x="23535" y="31825"/>
                </a:cubicBezTo>
                <a:cubicBezTo>
                  <a:pt x="23535" y="31581"/>
                  <a:pt x="23723" y="31373"/>
                  <a:pt x="23968" y="31373"/>
                </a:cubicBezTo>
                <a:cubicBezTo>
                  <a:pt x="24213" y="31373"/>
                  <a:pt x="24420" y="31581"/>
                  <a:pt x="24420" y="31825"/>
                </a:cubicBezTo>
                <a:cubicBezTo>
                  <a:pt x="24420" y="32070"/>
                  <a:pt x="24213" y="32278"/>
                  <a:pt x="23968" y="32278"/>
                </a:cubicBezTo>
                <a:close/>
                <a:moveTo>
                  <a:pt x="23968" y="30299"/>
                </a:moveTo>
                <a:cubicBezTo>
                  <a:pt x="23723" y="30299"/>
                  <a:pt x="23535" y="30111"/>
                  <a:pt x="23535" y="29866"/>
                </a:cubicBezTo>
                <a:cubicBezTo>
                  <a:pt x="23535" y="29621"/>
                  <a:pt x="23723" y="29432"/>
                  <a:pt x="23968" y="29432"/>
                </a:cubicBezTo>
                <a:cubicBezTo>
                  <a:pt x="24213" y="29432"/>
                  <a:pt x="24420" y="29621"/>
                  <a:pt x="24420" y="29866"/>
                </a:cubicBezTo>
                <a:cubicBezTo>
                  <a:pt x="24420" y="30111"/>
                  <a:pt x="24213" y="30299"/>
                  <a:pt x="23968" y="30299"/>
                </a:cubicBezTo>
                <a:close/>
                <a:moveTo>
                  <a:pt x="23968" y="28321"/>
                </a:moveTo>
                <a:cubicBezTo>
                  <a:pt x="23742" y="28321"/>
                  <a:pt x="23553" y="28132"/>
                  <a:pt x="23553" y="27906"/>
                </a:cubicBezTo>
                <a:cubicBezTo>
                  <a:pt x="23553" y="27661"/>
                  <a:pt x="23742" y="27473"/>
                  <a:pt x="23968" y="27473"/>
                </a:cubicBezTo>
                <a:cubicBezTo>
                  <a:pt x="24213" y="27473"/>
                  <a:pt x="24401" y="27661"/>
                  <a:pt x="24401" y="27906"/>
                </a:cubicBezTo>
                <a:cubicBezTo>
                  <a:pt x="24401" y="28132"/>
                  <a:pt x="24213" y="28321"/>
                  <a:pt x="23968" y="28321"/>
                </a:cubicBezTo>
                <a:close/>
                <a:moveTo>
                  <a:pt x="23968" y="26380"/>
                </a:moveTo>
                <a:cubicBezTo>
                  <a:pt x="23742" y="26380"/>
                  <a:pt x="23553" y="26192"/>
                  <a:pt x="23553" y="25947"/>
                </a:cubicBezTo>
                <a:cubicBezTo>
                  <a:pt x="23553" y="25720"/>
                  <a:pt x="23742" y="25532"/>
                  <a:pt x="23968" y="25532"/>
                </a:cubicBezTo>
                <a:cubicBezTo>
                  <a:pt x="24213" y="25532"/>
                  <a:pt x="24401" y="25720"/>
                  <a:pt x="24401" y="25947"/>
                </a:cubicBezTo>
                <a:cubicBezTo>
                  <a:pt x="24401" y="26192"/>
                  <a:pt x="24213" y="26380"/>
                  <a:pt x="23968" y="26380"/>
                </a:cubicBezTo>
                <a:close/>
                <a:moveTo>
                  <a:pt x="23968" y="24401"/>
                </a:moveTo>
                <a:cubicBezTo>
                  <a:pt x="23742" y="24401"/>
                  <a:pt x="23553" y="24213"/>
                  <a:pt x="23553" y="23987"/>
                </a:cubicBezTo>
                <a:cubicBezTo>
                  <a:pt x="23553" y="23761"/>
                  <a:pt x="23742" y="23572"/>
                  <a:pt x="23968" y="23572"/>
                </a:cubicBezTo>
                <a:cubicBezTo>
                  <a:pt x="24213" y="23572"/>
                  <a:pt x="24401" y="23761"/>
                  <a:pt x="24401" y="23987"/>
                </a:cubicBezTo>
                <a:cubicBezTo>
                  <a:pt x="24401" y="24213"/>
                  <a:pt x="24213" y="24401"/>
                  <a:pt x="23968" y="24401"/>
                </a:cubicBezTo>
                <a:close/>
                <a:moveTo>
                  <a:pt x="23968" y="22461"/>
                </a:moveTo>
                <a:cubicBezTo>
                  <a:pt x="23742" y="22461"/>
                  <a:pt x="23553" y="22253"/>
                  <a:pt x="23553" y="22027"/>
                </a:cubicBezTo>
                <a:cubicBezTo>
                  <a:pt x="23553" y="21782"/>
                  <a:pt x="23742" y="21594"/>
                  <a:pt x="23968" y="21594"/>
                </a:cubicBezTo>
                <a:cubicBezTo>
                  <a:pt x="24213" y="21594"/>
                  <a:pt x="24401" y="21782"/>
                  <a:pt x="24401" y="22027"/>
                </a:cubicBezTo>
                <a:cubicBezTo>
                  <a:pt x="24401" y="22253"/>
                  <a:pt x="24213" y="22461"/>
                  <a:pt x="23968" y="22461"/>
                </a:cubicBezTo>
                <a:close/>
                <a:moveTo>
                  <a:pt x="23968" y="20482"/>
                </a:moveTo>
                <a:cubicBezTo>
                  <a:pt x="23742" y="20482"/>
                  <a:pt x="23553" y="20294"/>
                  <a:pt x="23553" y="20068"/>
                </a:cubicBezTo>
                <a:cubicBezTo>
                  <a:pt x="23553" y="19842"/>
                  <a:pt x="23742" y="19653"/>
                  <a:pt x="23968" y="19653"/>
                </a:cubicBezTo>
                <a:cubicBezTo>
                  <a:pt x="24194" y="19653"/>
                  <a:pt x="24382" y="19842"/>
                  <a:pt x="24382" y="20068"/>
                </a:cubicBezTo>
                <a:cubicBezTo>
                  <a:pt x="24382" y="20294"/>
                  <a:pt x="24194" y="20482"/>
                  <a:pt x="23968" y="20482"/>
                </a:cubicBezTo>
                <a:close/>
                <a:moveTo>
                  <a:pt x="23968" y="18504"/>
                </a:moveTo>
                <a:cubicBezTo>
                  <a:pt x="23742" y="18504"/>
                  <a:pt x="23553" y="18315"/>
                  <a:pt x="23553" y="18089"/>
                </a:cubicBezTo>
                <a:cubicBezTo>
                  <a:pt x="23553" y="17863"/>
                  <a:pt x="23742" y="17693"/>
                  <a:pt x="23968" y="17693"/>
                </a:cubicBezTo>
                <a:cubicBezTo>
                  <a:pt x="24194" y="17693"/>
                  <a:pt x="24382" y="17863"/>
                  <a:pt x="24382" y="18089"/>
                </a:cubicBezTo>
                <a:cubicBezTo>
                  <a:pt x="24382" y="18315"/>
                  <a:pt x="24194" y="18504"/>
                  <a:pt x="23968" y="18504"/>
                </a:cubicBezTo>
                <a:close/>
                <a:moveTo>
                  <a:pt x="23968" y="16544"/>
                </a:moveTo>
                <a:cubicBezTo>
                  <a:pt x="23742" y="16544"/>
                  <a:pt x="23553" y="16374"/>
                  <a:pt x="23553" y="16148"/>
                </a:cubicBezTo>
                <a:cubicBezTo>
                  <a:pt x="23553" y="15903"/>
                  <a:pt x="23742" y="15734"/>
                  <a:pt x="23968" y="15734"/>
                </a:cubicBezTo>
                <a:cubicBezTo>
                  <a:pt x="24194" y="15734"/>
                  <a:pt x="24382" y="15903"/>
                  <a:pt x="24382" y="16148"/>
                </a:cubicBezTo>
                <a:cubicBezTo>
                  <a:pt x="24382" y="16374"/>
                  <a:pt x="24194" y="16544"/>
                  <a:pt x="23968" y="16544"/>
                </a:cubicBezTo>
                <a:close/>
                <a:moveTo>
                  <a:pt x="23968" y="14584"/>
                </a:moveTo>
                <a:cubicBezTo>
                  <a:pt x="23742" y="14584"/>
                  <a:pt x="23572" y="14396"/>
                  <a:pt x="23572" y="14189"/>
                </a:cubicBezTo>
                <a:cubicBezTo>
                  <a:pt x="23572" y="13963"/>
                  <a:pt x="23742" y="13774"/>
                  <a:pt x="23968" y="13774"/>
                </a:cubicBezTo>
                <a:cubicBezTo>
                  <a:pt x="24194" y="13774"/>
                  <a:pt x="24382" y="13963"/>
                  <a:pt x="24382" y="14189"/>
                </a:cubicBezTo>
                <a:cubicBezTo>
                  <a:pt x="24382" y="14415"/>
                  <a:pt x="24194" y="14584"/>
                  <a:pt x="23968" y="14584"/>
                </a:cubicBezTo>
                <a:close/>
                <a:moveTo>
                  <a:pt x="23968" y="12606"/>
                </a:moveTo>
                <a:cubicBezTo>
                  <a:pt x="23761" y="12606"/>
                  <a:pt x="23572" y="12436"/>
                  <a:pt x="23572" y="12210"/>
                </a:cubicBezTo>
                <a:cubicBezTo>
                  <a:pt x="23572" y="12003"/>
                  <a:pt x="23761" y="11815"/>
                  <a:pt x="23968" y="11815"/>
                </a:cubicBezTo>
                <a:cubicBezTo>
                  <a:pt x="24194" y="11815"/>
                  <a:pt x="24364" y="12003"/>
                  <a:pt x="24364" y="12210"/>
                </a:cubicBezTo>
                <a:cubicBezTo>
                  <a:pt x="24364" y="12436"/>
                  <a:pt x="24194" y="12606"/>
                  <a:pt x="23968" y="12606"/>
                </a:cubicBezTo>
                <a:close/>
                <a:moveTo>
                  <a:pt x="23968" y="10646"/>
                </a:moveTo>
                <a:cubicBezTo>
                  <a:pt x="23761" y="10646"/>
                  <a:pt x="23572" y="10477"/>
                  <a:pt x="23572" y="10269"/>
                </a:cubicBezTo>
                <a:cubicBezTo>
                  <a:pt x="23572" y="10043"/>
                  <a:pt x="23761" y="9874"/>
                  <a:pt x="23968" y="9874"/>
                </a:cubicBezTo>
                <a:cubicBezTo>
                  <a:pt x="24194" y="9874"/>
                  <a:pt x="24364" y="10043"/>
                  <a:pt x="24364" y="10269"/>
                </a:cubicBezTo>
                <a:cubicBezTo>
                  <a:pt x="24364" y="10477"/>
                  <a:pt x="24194" y="10646"/>
                  <a:pt x="23968" y="10646"/>
                </a:cubicBezTo>
                <a:close/>
                <a:moveTo>
                  <a:pt x="23968" y="8706"/>
                </a:moveTo>
                <a:cubicBezTo>
                  <a:pt x="23761" y="8706"/>
                  <a:pt x="23572" y="8517"/>
                  <a:pt x="23572" y="8310"/>
                </a:cubicBezTo>
                <a:cubicBezTo>
                  <a:pt x="23572" y="8084"/>
                  <a:pt x="23761" y="7914"/>
                  <a:pt x="23968" y="7914"/>
                </a:cubicBezTo>
                <a:cubicBezTo>
                  <a:pt x="24194" y="7914"/>
                  <a:pt x="24364" y="8084"/>
                  <a:pt x="24364" y="8310"/>
                </a:cubicBezTo>
                <a:cubicBezTo>
                  <a:pt x="24364" y="8517"/>
                  <a:pt x="24194" y="8706"/>
                  <a:pt x="23968" y="8706"/>
                </a:cubicBezTo>
                <a:close/>
                <a:moveTo>
                  <a:pt x="23968" y="6708"/>
                </a:moveTo>
                <a:cubicBezTo>
                  <a:pt x="23780" y="6708"/>
                  <a:pt x="23610" y="6539"/>
                  <a:pt x="23610" y="6350"/>
                </a:cubicBezTo>
                <a:cubicBezTo>
                  <a:pt x="23610" y="6143"/>
                  <a:pt x="23780" y="5973"/>
                  <a:pt x="23968" y="5973"/>
                </a:cubicBezTo>
                <a:cubicBezTo>
                  <a:pt x="24175" y="5973"/>
                  <a:pt x="24345" y="6143"/>
                  <a:pt x="24345" y="6350"/>
                </a:cubicBezTo>
                <a:cubicBezTo>
                  <a:pt x="24345" y="6539"/>
                  <a:pt x="24175" y="6708"/>
                  <a:pt x="23968" y="6708"/>
                </a:cubicBezTo>
                <a:close/>
                <a:moveTo>
                  <a:pt x="23968" y="4749"/>
                </a:moveTo>
                <a:cubicBezTo>
                  <a:pt x="23780" y="4749"/>
                  <a:pt x="23610" y="4579"/>
                  <a:pt x="23610" y="4391"/>
                </a:cubicBezTo>
                <a:cubicBezTo>
                  <a:pt x="23610" y="4183"/>
                  <a:pt x="23780" y="4014"/>
                  <a:pt x="23968" y="4014"/>
                </a:cubicBezTo>
                <a:cubicBezTo>
                  <a:pt x="24175" y="4014"/>
                  <a:pt x="24345" y="4183"/>
                  <a:pt x="24345" y="4391"/>
                </a:cubicBezTo>
                <a:cubicBezTo>
                  <a:pt x="24345" y="4579"/>
                  <a:pt x="24175" y="4749"/>
                  <a:pt x="23968" y="4749"/>
                </a:cubicBezTo>
                <a:close/>
                <a:moveTo>
                  <a:pt x="23968" y="2789"/>
                </a:moveTo>
                <a:cubicBezTo>
                  <a:pt x="23780" y="2789"/>
                  <a:pt x="23610" y="2619"/>
                  <a:pt x="23610" y="2412"/>
                </a:cubicBezTo>
                <a:cubicBezTo>
                  <a:pt x="23610" y="2205"/>
                  <a:pt x="23780" y="2054"/>
                  <a:pt x="23968" y="2054"/>
                </a:cubicBezTo>
                <a:cubicBezTo>
                  <a:pt x="24175" y="2054"/>
                  <a:pt x="24345" y="2205"/>
                  <a:pt x="24345" y="2412"/>
                </a:cubicBezTo>
                <a:cubicBezTo>
                  <a:pt x="24345" y="2619"/>
                  <a:pt x="24175" y="2789"/>
                  <a:pt x="23968" y="2789"/>
                </a:cubicBezTo>
                <a:close/>
                <a:moveTo>
                  <a:pt x="23968" y="810"/>
                </a:moveTo>
                <a:cubicBezTo>
                  <a:pt x="23780" y="810"/>
                  <a:pt x="23610" y="660"/>
                  <a:pt x="23610" y="452"/>
                </a:cubicBezTo>
                <a:cubicBezTo>
                  <a:pt x="23610" y="264"/>
                  <a:pt x="23780" y="113"/>
                  <a:pt x="23968" y="113"/>
                </a:cubicBezTo>
                <a:cubicBezTo>
                  <a:pt x="24175" y="113"/>
                  <a:pt x="24326" y="264"/>
                  <a:pt x="24326" y="452"/>
                </a:cubicBezTo>
                <a:cubicBezTo>
                  <a:pt x="24326" y="660"/>
                  <a:pt x="24175" y="810"/>
                  <a:pt x="23968" y="810"/>
                </a:cubicBezTo>
                <a:close/>
                <a:moveTo>
                  <a:pt x="22008" y="55812"/>
                </a:moveTo>
                <a:cubicBezTo>
                  <a:pt x="21763" y="55812"/>
                  <a:pt x="21556" y="55605"/>
                  <a:pt x="21556" y="55341"/>
                </a:cubicBezTo>
                <a:cubicBezTo>
                  <a:pt x="21556" y="55077"/>
                  <a:pt x="21763" y="54870"/>
                  <a:pt x="22008" y="54870"/>
                </a:cubicBezTo>
                <a:cubicBezTo>
                  <a:pt x="22272" y="54870"/>
                  <a:pt x="22479" y="55077"/>
                  <a:pt x="22479" y="55341"/>
                </a:cubicBezTo>
                <a:cubicBezTo>
                  <a:pt x="22479" y="55605"/>
                  <a:pt x="22272" y="55812"/>
                  <a:pt x="22008" y="55812"/>
                </a:cubicBezTo>
                <a:close/>
                <a:moveTo>
                  <a:pt x="22008" y="53815"/>
                </a:moveTo>
                <a:cubicBezTo>
                  <a:pt x="21763" y="53815"/>
                  <a:pt x="21575" y="53626"/>
                  <a:pt x="21575" y="53381"/>
                </a:cubicBezTo>
                <a:cubicBezTo>
                  <a:pt x="21575" y="53137"/>
                  <a:pt x="21763" y="52948"/>
                  <a:pt x="22008" y="52948"/>
                </a:cubicBezTo>
                <a:cubicBezTo>
                  <a:pt x="22253" y="52948"/>
                  <a:pt x="22461" y="53137"/>
                  <a:pt x="22461" y="53381"/>
                </a:cubicBezTo>
                <a:cubicBezTo>
                  <a:pt x="22461" y="53626"/>
                  <a:pt x="22253" y="53815"/>
                  <a:pt x="22008" y="53815"/>
                </a:cubicBezTo>
                <a:close/>
                <a:moveTo>
                  <a:pt x="22008" y="29432"/>
                </a:moveTo>
                <a:cubicBezTo>
                  <a:pt x="22253" y="29432"/>
                  <a:pt x="22442" y="29621"/>
                  <a:pt x="22442" y="29866"/>
                </a:cubicBezTo>
                <a:cubicBezTo>
                  <a:pt x="22442" y="30092"/>
                  <a:pt x="22253" y="30280"/>
                  <a:pt x="22008" y="30280"/>
                </a:cubicBezTo>
                <a:cubicBezTo>
                  <a:pt x="21782" y="30280"/>
                  <a:pt x="21594" y="30092"/>
                  <a:pt x="21594" y="29866"/>
                </a:cubicBezTo>
                <a:cubicBezTo>
                  <a:pt x="21594" y="29621"/>
                  <a:pt x="21782" y="29432"/>
                  <a:pt x="22008" y="29432"/>
                </a:cubicBezTo>
                <a:close/>
                <a:moveTo>
                  <a:pt x="22008" y="31392"/>
                </a:moveTo>
                <a:cubicBezTo>
                  <a:pt x="22253" y="31392"/>
                  <a:pt x="22442" y="31581"/>
                  <a:pt x="22442" y="31825"/>
                </a:cubicBezTo>
                <a:cubicBezTo>
                  <a:pt x="22442" y="32052"/>
                  <a:pt x="22253" y="32240"/>
                  <a:pt x="22008" y="32240"/>
                </a:cubicBezTo>
                <a:cubicBezTo>
                  <a:pt x="21782" y="32240"/>
                  <a:pt x="21594" y="32052"/>
                  <a:pt x="21594" y="31825"/>
                </a:cubicBezTo>
                <a:cubicBezTo>
                  <a:pt x="21594" y="31581"/>
                  <a:pt x="21782" y="31392"/>
                  <a:pt x="22008" y="31392"/>
                </a:cubicBezTo>
                <a:close/>
                <a:moveTo>
                  <a:pt x="22008" y="33352"/>
                </a:moveTo>
                <a:cubicBezTo>
                  <a:pt x="22253" y="33352"/>
                  <a:pt x="22442" y="33540"/>
                  <a:pt x="22442" y="33785"/>
                </a:cubicBezTo>
                <a:cubicBezTo>
                  <a:pt x="22442" y="34011"/>
                  <a:pt x="22253" y="34200"/>
                  <a:pt x="22008" y="34200"/>
                </a:cubicBezTo>
                <a:cubicBezTo>
                  <a:pt x="21782" y="34200"/>
                  <a:pt x="21594" y="34011"/>
                  <a:pt x="21594" y="33785"/>
                </a:cubicBezTo>
                <a:cubicBezTo>
                  <a:pt x="21594" y="33540"/>
                  <a:pt x="21782" y="33352"/>
                  <a:pt x="22008" y="33352"/>
                </a:cubicBezTo>
                <a:close/>
                <a:moveTo>
                  <a:pt x="22008" y="35330"/>
                </a:moveTo>
                <a:cubicBezTo>
                  <a:pt x="22234" y="35330"/>
                  <a:pt x="22423" y="35519"/>
                  <a:pt x="22423" y="35745"/>
                </a:cubicBezTo>
                <a:cubicBezTo>
                  <a:pt x="22423" y="35971"/>
                  <a:pt x="22234" y="36159"/>
                  <a:pt x="22008" y="36159"/>
                </a:cubicBezTo>
                <a:cubicBezTo>
                  <a:pt x="21782" y="36159"/>
                  <a:pt x="21613" y="35971"/>
                  <a:pt x="21613" y="35745"/>
                </a:cubicBezTo>
                <a:cubicBezTo>
                  <a:pt x="21613" y="35519"/>
                  <a:pt x="21782" y="35330"/>
                  <a:pt x="22008" y="35330"/>
                </a:cubicBezTo>
                <a:close/>
                <a:moveTo>
                  <a:pt x="22008" y="38081"/>
                </a:moveTo>
                <a:cubicBezTo>
                  <a:pt x="21801" y="38081"/>
                  <a:pt x="21650" y="37912"/>
                  <a:pt x="21650" y="37704"/>
                </a:cubicBezTo>
                <a:cubicBezTo>
                  <a:pt x="21650" y="37497"/>
                  <a:pt x="21801" y="37328"/>
                  <a:pt x="22008" y="37328"/>
                </a:cubicBezTo>
                <a:cubicBezTo>
                  <a:pt x="22216" y="37328"/>
                  <a:pt x="22385" y="37497"/>
                  <a:pt x="22385" y="37704"/>
                </a:cubicBezTo>
                <a:cubicBezTo>
                  <a:pt x="22385" y="37912"/>
                  <a:pt x="22216" y="38081"/>
                  <a:pt x="22008" y="38081"/>
                </a:cubicBezTo>
                <a:close/>
                <a:moveTo>
                  <a:pt x="22008" y="40041"/>
                </a:moveTo>
                <a:cubicBezTo>
                  <a:pt x="21820" y="40041"/>
                  <a:pt x="21650" y="39871"/>
                  <a:pt x="21650" y="39664"/>
                </a:cubicBezTo>
                <a:cubicBezTo>
                  <a:pt x="21650" y="39457"/>
                  <a:pt x="21820" y="39287"/>
                  <a:pt x="22008" y="39287"/>
                </a:cubicBezTo>
                <a:cubicBezTo>
                  <a:pt x="22216" y="39287"/>
                  <a:pt x="22385" y="39457"/>
                  <a:pt x="22385" y="39664"/>
                </a:cubicBezTo>
                <a:cubicBezTo>
                  <a:pt x="22385" y="39871"/>
                  <a:pt x="22216" y="40041"/>
                  <a:pt x="22008" y="40041"/>
                </a:cubicBezTo>
                <a:close/>
                <a:moveTo>
                  <a:pt x="22008" y="43206"/>
                </a:moveTo>
                <a:cubicBezTo>
                  <a:pt x="22234" y="43206"/>
                  <a:pt x="22404" y="43376"/>
                  <a:pt x="22404" y="43583"/>
                </a:cubicBezTo>
                <a:cubicBezTo>
                  <a:pt x="22404" y="43791"/>
                  <a:pt x="22234" y="43960"/>
                  <a:pt x="22008" y="43960"/>
                </a:cubicBezTo>
                <a:cubicBezTo>
                  <a:pt x="21801" y="43960"/>
                  <a:pt x="21613" y="43791"/>
                  <a:pt x="21613" y="43583"/>
                </a:cubicBezTo>
                <a:cubicBezTo>
                  <a:pt x="21613" y="43376"/>
                  <a:pt x="21801" y="43206"/>
                  <a:pt x="22008" y="43206"/>
                </a:cubicBezTo>
                <a:close/>
                <a:moveTo>
                  <a:pt x="22008" y="41247"/>
                </a:moveTo>
                <a:cubicBezTo>
                  <a:pt x="22234" y="41247"/>
                  <a:pt x="22404" y="41416"/>
                  <a:pt x="22404" y="41624"/>
                </a:cubicBezTo>
                <a:cubicBezTo>
                  <a:pt x="22404" y="41831"/>
                  <a:pt x="22234" y="42019"/>
                  <a:pt x="22008" y="42019"/>
                </a:cubicBezTo>
                <a:cubicBezTo>
                  <a:pt x="21801" y="42019"/>
                  <a:pt x="21613" y="41831"/>
                  <a:pt x="21613" y="41624"/>
                </a:cubicBezTo>
                <a:cubicBezTo>
                  <a:pt x="21613" y="41416"/>
                  <a:pt x="21801" y="41247"/>
                  <a:pt x="22008" y="41247"/>
                </a:cubicBezTo>
                <a:close/>
                <a:moveTo>
                  <a:pt x="22008" y="45128"/>
                </a:moveTo>
                <a:cubicBezTo>
                  <a:pt x="22234" y="45128"/>
                  <a:pt x="22423" y="45317"/>
                  <a:pt x="22423" y="45543"/>
                </a:cubicBezTo>
                <a:cubicBezTo>
                  <a:pt x="22423" y="45769"/>
                  <a:pt x="22234" y="45957"/>
                  <a:pt x="22008" y="45957"/>
                </a:cubicBezTo>
                <a:cubicBezTo>
                  <a:pt x="21782" y="45957"/>
                  <a:pt x="21594" y="45769"/>
                  <a:pt x="21594" y="45543"/>
                </a:cubicBezTo>
                <a:cubicBezTo>
                  <a:pt x="21594" y="45317"/>
                  <a:pt x="21782" y="45128"/>
                  <a:pt x="22008" y="45128"/>
                </a:cubicBezTo>
                <a:close/>
                <a:moveTo>
                  <a:pt x="22008" y="47088"/>
                </a:moveTo>
                <a:cubicBezTo>
                  <a:pt x="22234" y="47088"/>
                  <a:pt x="22423" y="47276"/>
                  <a:pt x="22423" y="47503"/>
                </a:cubicBezTo>
                <a:cubicBezTo>
                  <a:pt x="22423" y="47729"/>
                  <a:pt x="22234" y="47917"/>
                  <a:pt x="22008" y="47917"/>
                </a:cubicBezTo>
                <a:cubicBezTo>
                  <a:pt x="21782" y="47917"/>
                  <a:pt x="21594" y="47729"/>
                  <a:pt x="21594" y="47503"/>
                </a:cubicBezTo>
                <a:cubicBezTo>
                  <a:pt x="21594" y="47276"/>
                  <a:pt x="21782" y="47088"/>
                  <a:pt x="22008" y="47088"/>
                </a:cubicBezTo>
                <a:close/>
                <a:moveTo>
                  <a:pt x="22008" y="51007"/>
                </a:moveTo>
                <a:cubicBezTo>
                  <a:pt x="22234" y="51007"/>
                  <a:pt x="22423" y="51196"/>
                  <a:pt x="22423" y="51422"/>
                </a:cubicBezTo>
                <a:cubicBezTo>
                  <a:pt x="22423" y="51648"/>
                  <a:pt x="22234" y="51836"/>
                  <a:pt x="22008" y="51836"/>
                </a:cubicBezTo>
                <a:cubicBezTo>
                  <a:pt x="21782" y="51836"/>
                  <a:pt x="21594" y="51648"/>
                  <a:pt x="21594" y="51422"/>
                </a:cubicBezTo>
                <a:cubicBezTo>
                  <a:pt x="21594" y="51196"/>
                  <a:pt x="21782" y="51007"/>
                  <a:pt x="22008" y="51007"/>
                </a:cubicBezTo>
                <a:close/>
                <a:moveTo>
                  <a:pt x="22008" y="49048"/>
                </a:moveTo>
                <a:cubicBezTo>
                  <a:pt x="22234" y="49048"/>
                  <a:pt x="22423" y="49236"/>
                  <a:pt x="22423" y="49462"/>
                </a:cubicBezTo>
                <a:cubicBezTo>
                  <a:pt x="22423" y="49688"/>
                  <a:pt x="22234" y="49877"/>
                  <a:pt x="22008" y="49877"/>
                </a:cubicBezTo>
                <a:cubicBezTo>
                  <a:pt x="21782" y="49877"/>
                  <a:pt x="21594" y="49688"/>
                  <a:pt x="21594" y="49462"/>
                </a:cubicBezTo>
                <a:cubicBezTo>
                  <a:pt x="21594" y="49236"/>
                  <a:pt x="21782" y="49048"/>
                  <a:pt x="22008" y="49048"/>
                </a:cubicBezTo>
                <a:close/>
                <a:moveTo>
                  <a:pt x="22008" y="28321"/>
                </a:moveTo>
                <a:cubicBezTo>
                  <a:pt x="21782" y="28321"/>
                  <a:pt x="21575" y="28132"/>
                  <a:pt x="21575" y="27906"/>
                </a:cubicBezTo>
                <a:cubicBezTo>
                  <a:pt x="21575" y="27661"/>
                  <a:pt x="21782" y="27473"/>
                  <a:pt x="22008" y="27473"/>
                </a:cubicBezTo>
                <a:cubicBezTo>
                  <a:pt x="22253" y="27473"/>
                  <a:pt x="22442" y="27661"/>
                  <a:pt x="22442" y="27906"/>
                </a:cubicBezTo>
                <a:cubicBezTo>
                  <a:pt x="22442" y="28132"/>
                  <a:pt x="22253" y="28321"/>
                  <a:pt x="22008" y="28321"/>
                </a:cubicBezTo>
                <a:close/>
                <a:moveTo>
                  <a:pt x="22008" y="26380"/>
                </a:moveTo>
                <a:cubicBezTo>
                  <a:pt x="21782" y="26380"/>
                  <a:pt x="21594" y="26192"/>
                  <a:pt x="21594" y="25947"/>
                </a:cubicBezTo>
                <a:cubicBezTo>
                  <a:pt x="21594" y="25720"/>
                  <a:pt x="21782" y="25513"/>
                  <a:pt x="22008" y="25513"/>
                </a:cubicBezTo>
                <a:cubicBezTo>
                  <a:pt x="22253" y="25513"/>
                  <a:pt x="22442" y="25720"/>
                  <a:pt x="22442" y="25947"/>
                </a:cubicBezTo>
                <a:cubicBezTo>
                  <a:pt x="22442" y="26192"/>
                  <a:pt x="22253" y="26380"/>
                  <a:pt x="22008" y="26380"/>
                </a:cubicBezTo>
                <a:close/>
                <a:moveTo>
                  <a:pt x="22008" y="24401"/>
                </a:moveTo>
                <a:cubicBezTo>
                  <a:pt x="21782" y="24401"/>
                  <a:pt x="21594" y="24213"/>
                  <a:pt x="21594" y="23987"/>
                </a:cubicBezTo>
                <a:cubicBezTo>
                  <a:pt x="21594" y="23761"/>
                  <a:pt x="21782" y="23572"/>
                  <a:pt x="22008" y="23572"/>
                </a:cubicBezTo>
                <a:cubicBezTo>
                  <a:pt x="22253" y="23572"/>
                  <a:pt x="22442" y="23761"/>
                  <a:pt x="22442" y="23987"/>
                </a:cubicBezTo>
                <a:cubicBezTo>
                  <a:pt x="22442" y="24213"/>
                  <a:pt x="22253" y="24401"/>
                  <a:pt x="22008" y="24401"/>
                </a:cubicBezTo>
                <a:close/>
                <a:moveTo>
                  <a:pt x="22008" y="22442"/>
                </a:moveTo>
                <a:cubicBezTo>
                  <a:pt x="21782" y="22442"/>
                  <a:pt x="21594" y="22253"/>
                  <a:pt x="21594" y="22027"/>
                </a:cubicBezTo>
                <a:cubicBezTo>
                  <a:pt x="21594" y="21782"/>
                  <a:pt x="21782" y="21594"/>
                  <a:pt x="22008" y="21594"/>
                </a:cubicBezTo>
                <a:cubicBezTo>
                  <a:pt x="22253" y="21594"/>
                  <a:pt x="22442" y="21782"/>
                  <a:pt x="22442" y="22027"/>
                </a:cubicBezTo>
                <a:cubicBezTo>
                  <a:pt x="22442" y="22253"/>
                  <a:pt x="22253" y="22442"/>
                  <a:pt x="22008" y="22442"/>
                </a:cubicBezTo>
                <a:close/>
                <a:moveTo>
                  <a:pt x="22008" y="20482"/>
                </a:moveTo>
                <a:cubicBezTo>
                  <a:pt x="21782" y="20482"/>
                  <a:pt x="21594" y="20294"/>
                  <a:pt x="21594" y="20068"/>
                </a:cubicBezTo>
                <a:cubicBezTo>
                  <a:pt x="21594" y="19842"/>
                  <a:pt x="21782" y="19653"/>
                  <a:pt x="22008" y="19653"/>
                </a:cubicBezTo>
                <a:cubicBezTo>
                  <a:pt x="22234" y="19653"/>
                  <a:pt x="22423" y="19842"/>
                  <a:pt x="22423" y="20068"/>
                </a:cubicBezTo>
                <a:cubicBezTo>
                  <a:pt x="22423" y="20294"/>
                  <a:pt x="22234" y="20482"/>
                  <a:pt x="22008" y="20482"/>
                </a:cubicBezTo>
                <a:close/>
                <a:moveTo>
                  <a:pt x="22008" y="18504"/>
                </a:moveTo>
                <a:cubicBezTo>
                  <a:pt x="21782" y="18504"/>
                  <a:pt x="21613" y="18315"/>
                  <a:pt x="21613" y="18108"/>
                </a:cubicBezTo>
                <a:cubicBezTo>
                  <a:pt x="21613" y="17882"/>
                  <a:pt x="21782" y="17693"/>
                  <a:pt x="22008" y="17693"/>
                </a:cubicBezTo>
                <a:cubicBezTo>
                  <a:pt x="22234" y="17693"/>
                  <a:pt x="22423" y="17882"/>
                  <a:pt x="22423" y="18108"/>
                </a:cubicBezTo>
                <a:cubicBezTo>
                  <a:pt x="22423" y="18315"/>
                  <a:pt x="22234" y="18504"/>
                  <a:pt x="22008" y="18504"/>
                </a:cubicBezTo>
                <a:close/>
                <a:moveTo>
                  <a:pt x="22008" y="16544"/>
                </a:moveTo>
                <a:cubicBezTo>
                  <a:pt x="21782" y="16544"/>
                  <a:pt x="21613" y="16356"/>
                  <a:pt x="21613" y="16130"/>
                </a:cubicBezTo>
                <a:cubicBezTo>
                  <a:pt x="21613" y="15922"/>
                  <a:pt x="21782" y="15734"/>
                  <a:pt x="22008" y="15734"/>
                </a:cubicBezTo>
                <a:cubicBezTo>
                  <a:pt x="22234" y="15734"/>
                  <a:pt x="22423" y="15922"/>
                  <a:pt x="22423" y="16130"/>
                </a:cubicBezTo>
                <a:cubicBezTo>
                  <a:pt x="22423" y="16356"/>
                  <a:pt x="22234" y="16544"/>
                  <a:pt x="22008" y="16544"/>
                </a:cubicBezTo>
                <a:close/>
                <a:moveTo>
                  <a:pt x="22008" y="14584"/>
                </a:moveTo>
                <a:cubicBezTo>
                  <a:pt x="21782" y="14584"/>
                  <a:pt x="21613" y="14396"/>
                  <a:pt x="21613" y="14189"/>
                </a:cubicBezTo>
                <a:cubicBezTo>
                  <a:pt x="21613" y="13963"/>
                  <a:pt x="21782" y="13774"/>
                  <a:pt x="22008" y="13774"/>
                </a:cubicBezTo>
                <a:cubicBezTo>
                  <a:pt x="22234" y="13774"/>
                  <a:pt x="22423" y="13963"/>
                  <a:pt x="22423" y="14189"/>
                </a:cubicBezTo>
                <a:cubicBezTo>
                  <a:pt x="22423" y="14396"/>
                  <a:pt x="22234" y="14584"/>
                  <a:pt x="22008" y="14584"/>
                </a:cubicBezTo>
                <a:close/>
                <a:moveTo>
                  <a:pt x="22008" y="12606"/>
                </a:moveTo>
                <a:cubicBezTo>
                  <a:pt x="21782" y="12606"/>
                  <a:pt x="21613" y="12436"/>
                  <a:pt x="21613" y="12210"/>
                </a:cubicBezTo>
                <a:cubicBezTo>
                  <a:pt x="21613" y="12003"/>
                  <a:pt x="21782" y="11815"/>
                  <a:pt x="22008" y="11815"/>
                </a:cubicBezTo>
                <a:cubicBezTo>
                  <a:pt x="22234" y="11815"/>
                  <a:pt x="22423" y="12003"/>
                  <a:pt x="22423" y="12210"/>
                </a:cubicBezTo>
                <a:cubicBezTo>
                  <a:pt x="22423" y="12436"/>
                  <a:pt x="22234" y="12606"/>
                  <a:pt x="22008" y="12606"/>
                </a:cubicBezTo>
                <a:close/>
                <a:moveTo>
                  <a:pt x="22008" y="10646"/>
                </a:moveTo>
                <a:cubicBezTo>
                  <a:pt x="21801" y="10646"/>
                  <a:pt x="21613" y="10477"/>
                  <a:pt x="21613" y="10251"/>
                </a:cubicBezTo>
                <a:cubicBezTo>
                  <a:pt x="21613" y="10043"/>
                  <a:pt x="21801" y="9855"/>
                  <a:pt x="22008" y="9855"/>
                </a:cubicBezTo>
                <a:cubicBezTo>
                  <a:pt x="22234" y="9855"/>
                  <a:pt x="22404" y="10043"/>
                  <a:pt x="22404" y="10251"/>
                </a:cubicBezTo>
                <a:cubicBezTo>
                  <a:pt x="22404" y="10477"/>
                  <a:pt x="22234" y="10646"/>
                  <a:pt x="22008" y="10646"/>
                </a:cubicBezTo>
                <a:close/>
                <a:moveTo>
                  <a:pt x="22008" y="4014"/>
                </a:moveTo>
                <a:cubicBezTo>
                  <a:pt x="22216" y="4014"/>
                  <a:pt x="22385" y="4183"/>
                  <a:pt x="22385" y="4391"/>
                </a:cubicBezTo>
                <a:cubicBezTo>
                  <a:pt x="22385" y="4579"/>
                  <a:pt x="22216" y="4749"/>
                  <a:pt x="22008" y="4749"/>
                </a:cubicBezTo>
                <a:cubicBezTo>
                  <a:pt x="21801" y="4749"/>
                  <a:pt x="21650" y="4579"/>
                  <a:pt x="21650" y="4391"/>
                </a:cubicBezTo>
                <a:cubicBezTo>
                  <a:pt x="21650" y="4183"/>
                  <a:pt x="21801" y="4014"/>
                  <a:pt x="22008" y="4014"/>
                </a:cubicBezTo>
                <a:close/>
                <a:moveTo>
                  <a:pt x="22008" y="7933"/>
                </a:moveTo>
                <a:cubicBezTo>
                  <a:pt x="22216" y="7933"/>
                  <a:pt x="22385" y="8103"/>
                  <a:pt x="22385" y="8310"/>
                </a:cubicBezTo>
                <a:cubicBezTo>
                  <a:pt x="22385" y="8517"/>
                  <a:pt x="22216" y="8668"/>
                  <a:pt x="22008" y="8668"/>
                </a:cubicBezTo>
                <a:cubicBezTo>
                  <a:pt x="21801" y="8668"/>
                  <a:pt x="21650" y="8517"/>
                  <a:pt x="21650" y="8310"/>
                </a:cubicBezTo>
                <a:cubicBezTo>
                  <a:pt x="21650" y="8103"/>
                  <a:pt x="21801" y="7933"/>
                  <a:pt x="22008" y="7933"/>
                </a:cubicBezTo>
                <a:close/>
                <a:moveTo>
                  <a:pt x="22008" y="5973"/>
                </a:moveTo>
                <a:cubicBezTo>
                  <a:pt x="22216" y="5973"/>
                  <a:pt x="22385" y="6143"/>
                  <a:pt x="22385" y="6331"/>
                </a:cubicBezTo>
                <a:cubicBezTo>
                  <a:pt x="22385" y="6539"/>
                  <a:pt x="22216" y="6708"/>
                  <a:pt x="22008" y="6708"/>
                </a:cubicBezTo>
                <a:cubicBezTo>
                  <a:pt x="21801" y="6708"/>
                  <a:pt x="21650" y="6539"/>
                  <a:pt x="21650" y="6331"/>
                </a:cubicBezTo>
                <a:cubicBezTo>
                  <a:pt x="21650" y="6143"/>
                  <a:pt x="21801" y="5973"/>
                  <a:pt x="22008" y="5973"/>
                </a:cubicBezTo>
                <a:close/>
                <a:moveTo>
                  <a:pt x="22008" y="2808"/>
                </a:moveTo>
                <a:cubicBezTo>
                  <a:pt x="21782" y="2808"/>
                  <a:pt x="21613" y="2638"/>
                  <a:pt x="21613" y="2412"/>
                </a:cubicBezTo>
                <a:cubicBezTo>
                  <a:pt x="21613" y="2205"/>
                  <a:pt x="21782" y="2016"/>
                  <a:pt x="22008" y="2016"/>
                </a:cubicBezTo>
                <a:cubicBezTo>
                  <a:pt x="22216" y="2016"/>
                  <a:pt x="22404" y="2205"/>
                  <a:pt x="22404" y="2412"/>
                </a:cubicBezTo>
                <a:cubicBezTo>
                  <a:pt x="22404" y="2638"/>
                  <a:pt x="22216" y="2808"/>
                  <a:pt x="22008" y="2808"/>
                </a:cubicBezTo>
                <a:close/>
                <a:moveTo>
                  <a:pt x="22008" y="829"/>
                </a:moveTo>
                <a:cubicBezTo>
                  <a:pt x="21801" y="829"/>
                  <a:pt x="21631" y="660"/>
                  <a:pt x="21631" y="452"/>
                </a:cubicBezTo>
                <a:cubicBezTo>
                  <a:pt x="21631" y="245"/>
                  <a:pt x="21801" y="76"/>
                  <a:pt x="22008" y="76"/>
                </a:cubicBezTo>
                <a:cubicBezTo>
                  <a:pt x="22216" y="76"/>
                  <a:pt x="22385" y="245"/>
                  <a:pt x="22385" y="452"/>
                </a:cubicBezTo>
                <a:cubicBezTo>
                  <a:pt x="22385" y="660"/>
                  <a:pt x="22216" y="829"/>
                  <a:pt x="22008" y="829"/>
                </a:cubicBezTo>
                <a:close/>
                <a:moveTo>
                  <a:pt x="20049" y="54814"/>
                </a:moveTo>
                <a:cubicBezTo>
                  <a:pt x="20331" y="54814"/>
                  <a:pt x="20576" y="55040"/>
                  <a:pt x="20576" y="55322"/>
                </a:cubicBezTo>
                <a:cubicBezTo>
                  <a:pt x="20312" y="55190"/>
                  <a:pt x="20030" y="55040"/>
                  <a:pt x="19766" y="54889"/>
                </a:cubicBezTo>
                <a:cubicBezTo>
                  <a:pt x="19860" y="54851"/>
                  <a:pt x="19936" y="54814"/>
                  <a:pt x="20049" y="54814"/>
                </a:cubicBezTo>
                <a:close/>
                <a:moveTo>
                  <a:pt x="20049" y="53871"/>
                </a:moveTo>
                <a:cubicBezTo>
                  <a:pt x="19766" y="53871"/>
                  <a:pt x="19540" y="53645"/>
                  <a:pt x="19540" y="53381"/>
                </a:cubicBezTo>
                <a:cubicBezTo>
                  <a:pt x="19540" y="53099"/>
                  <a:pt x="19766" y="52873"/>
                  <a:pt x="20049" y="52873"/>
                </a:cubicBezTo>
                <a:cubicBezTo>
                  <a:pt x="20331" y="52873"/>
                  <a:pt x="20557" y="53099"/>
                  <a:pt x="20557" y="53381"/>
                </a:cubicBezTo>
                <a:cubicBezTo>
                  <a:pt x="20557" y="53645"/>
                  <a:pt x="20331" y="53871"/>
                  <a:pt x="20049" y="53871"/>
                </a:cubicBezTo>
                <a:close/>
                <a:moveTo>
                  <a:pt x="20049" y="51893"/>
                </a:moveTo>
                <a:cubicBezTo>
                  <a:pt x="19785" y="51893"/>
                  <a:pt x="19578" y="51686"/>
                  <a:pt x="19578" y="51422"/>
                </a:cubicBezTo>
                <a:cubicBezTo>
                  <a:pt x="19578" y="51158"/>
                  <a:pt x="19785" y="50932"/>
                  <a:pt x="20049" y="50932"/>
                </a:cubicBezTo>
                <a:cubicBezTo>
                  <a:pt x="20312" y="50932"/>
                  <a:pt x="20520" y="51158"/>
                  <a:pt x="20520" y="51422"/>
                </a:cubicBezTo>
                <a:cubicBezTo>
                  <a:pt x="20520" y="51686"/>
                  <a:pt x="20312" y="51893"/>
                  <a:pt x="20049" y="51893"/>
                </a:cubicBezTo>
                <a:close/>
                <a:moveTo>
                  <a:pt x="20049" y="49048"/>
                </a:moveTo>
                <a:cubicBezTo>
                  <a:pt x="20275" y="49048"/>
                  <a:pt x="20463" y="49236"/>
                  <a:pt x="20463" y="49462"/>
                </a:cubicBezTo>
                <a:cubicBezTo>
                  <a:pt x="20463" y="49688"/>
                  <a:pt x="20275" y="49858"/>
                  <a:pt x="20049" y="49858"/>
                </a:cubicBezTo>
                <a:cubicBezTo>
                  <a:pt x="19823" y="49858"/>
                  <a:pt x="19634" y="49688"/>
                  <a:pt x="19634" y="49462"/>
                </a:cubicBezTo>
                <a:cubicBezTo>
                  <a:pt x="19634" y="49236"/>
                  <a:pt x="19823" y="49048"/>
                  <a:pt x="20049" y="49048"/>
                </a:cubicBezTo>
                <a:close/>
                <a:moveTo>
                  <a:pt x="20049" y="47936"/>
                </a:moveTo>
                <a:cubicBezTo>
                  <a:pt x="19804" y="47936"/>
                  <a:pt x="19615" y="47729"/>
                  <a:pt x="19615" y="47503"/>
                </a:cubicBezTo>
                <a:cubicBezTo>
                  <a:pt x="19615" y="47258"/>
                  <a:pt x="19804" y="47069"/>
                  <a:pt x="20049" y="47069"/>
                </a:cubicBezTo>
                <a:cubicBezTo>
                  <a:pt x="20294" y="47069"/>
                  <a:pt x="20482" y="47258"/>
                  <a:pt x="20482" y="47503"/>
                </a:cubicBezTo>
                <a:cubicBezTo>
                  <a:pt x="20482" y="47729"/>
                  <a:pt x="20294" y="47936"/>
                  <a:pt x="20049" y="47936"/>
                </a:cubicBezTo>
                <a:close/>
                <a:moveTo>
                  <a:pt x="20049" y="45957"/>
                </a:moveTo>
                <a:cubicBezTo>
                  <a:pt x="19804" y="45957"/>
                  <a:pt x="19615" y="45769"/>
                  <a:pt x="19615" y="45543"/>
                </a:cubicBezTo>
                <a:cubicBezTo>
                  <a:pt x="19615" y="45298"/>
                  <a:pt x="19804" y="45110"/>
                  <a:pt x="20049" y="45110"/>
                </a:cubicBezTo>
                <a:cubicBezTo>
                  <a:pt x="20294" y="45110"/>
                  <a:pt x="20482" y="45298"/>
                  <a:pt x="20482" y="45543"/>
                </a:cubicBezTo>
                <a:cubicBezTo>
                  <a:pt x="20482" y="45769"/>
                  <a:pt x="20294" y="45957"/>
                  <a:pt x="20049" y="45957"/>
                </a:cubicBezTo>
                <a:close/>
                <a:moveTo>
                  <a:pt x="20049" y="29451"/>
                </a:moveTo>
                <a:cubicBezTo>
                  <a:pt x="20275" y="29451"/>
                  <a:pt x="20463" y="29640"/>
                  <a:pt x="20463" y="29866"/>
                </a:cubicBezTo>
                <a:cubicBezTo>
                  <a:pt x="20463" y="30092"/>
                  <a:pt x="20275" y="30262"/>
                  <a:pt x="20049" y="30262"/>
                </a:cubicBezTo>
                <a:cubicBezTo>
                  <a:pt x="19823" y="30262"/>
                  <a:pt x="19634" y="30092"/>
                  <a:pt x="19634" y="29866"/>
                </a:cubicBezTo>
                <a:cubicBezTo>
                  <a:pt x="19634" y="29640"/>
                  <a:pt x="19823" y="29451"/>
                  <a:pt x="20049" y="29451"/>
                </a:cubicBezTo>
                <a:close/>
                <a:moveTo>
                  <a:pt x="20049" y="31411"/>
                </a:moveTo>
                <a:cubicBezTo>
                  <a:pt x="20275" y="31411"/>
                  <a:pt x="20463" y="31599"/>
                  <a:pt x="20463" y="31825"/>
                </a:cubicBezTo>
                <a:cubicBezTo>
                  <a:pt x="20463" y="32052"/>
                  <a:pt x="20275" y="32240"/>
                  <a:pt x="20049" y="32240"/>
                </a:cubicBezTo>
                <a:cubicBezTo>
                  <a:pt x="19823" y="32240"/>
                  <a:pt x="19634" y="32052"/>
                  <a:pt x="19634" y="31825"/>
                </a:cubicBezTo>
                <a:cubicBezTo>
                  <a:pt x="19634" y="31599"/>
                  <a:pt x="19823" y="31411"/>
                  <a:pt x="20049" y="31411"/>
                </a:cubicBezTo>
                <a:close/>
                <a:moveTo>
                  <a:pt x="20049" y="33371"/>
                </a:moveTo>
                <a:cubicBezTo>
                  <a:pt x="20275" y="33371"/>
                  <a:pt x="20463" y="33540"/>
                  <a:pt x="20463" y="33785"/>
                </a:cubicBezTo>
                <a:cubicBezTo>
                  <a:pt x="20463" y="34011"/>
                  <a:pt x="20275" y="34200"/>
                  <a:pt x="20049" y="34200"/>
                </a:cubicBezTo>
                <a:cubicBezTo>
                  <a:pt x="19823" y="34200"/>
                  <a:pt x="19634" y="34011"/>
                  <a:pt x="19634" y="33785"/>
                </a:cubicBezTo>
                <a:cubicBezTo>
                  <a:pt x="19634" y="33540"/>
                  <a:pt x="19823" y="33371"/>
                  <a:pt x="20049" y="33371"/>
                </a:cubicBezTo>
                <a:close/>
                <a:moveTo>
                  <a:pt x="20049" y="35330"/>
                </a:moveTo>
                <a:cubicBezTo>
                  <a:pt x="20275" y="35330"/>
                  <a:pt x="20463" y="35519"/>
                  <a:pt x="20463" y="35745"/>
                </a:cubicBezTo>
                <a:cubicBezTo>
                  <a:pt x="20463" y="35971"/>
                  <a:pt x="20275" y="36159"/>
                  <a:pt x="20049" y="36159"/>
                </a:cubicBezTo>
                <a:cubicBezTo>
                  <a:pt x="19823" y="36159"/>
                  <a:pt x="19634" y="35971"/>
                  <a:pt x="19634" y="35745"/>
                </a:cubicBezTo>
                <a:cubicBezTo>
                  <a:pt x="19634" y="35519"/>
                  <a:pt x="19823" y="35330"/>
                  <a:pt x="20049" y="35330"/>
                </a:cubicBezTo>
                <a:close/>
                <a:moveTo>
                  <a:pt x="20049" y="43979"/>
                </a:moveTo>
                <a:cubicBezTo>
                  <a:pt x="19823" y="43979"/>
                  <a:pt x="19653" y="43809"/>
                  <a:pt x="19653" y="43583"/>
                </a:cubicBezTo>
                <a:cubicBezTo>
                  <a:pt x="19653" y="43357"/>
                  <a:pt x="19823" y="43188"/>
                  <a:pt x="20049" y="43188"/>
                </a:cubicBezTo>
                <a:cubicBezTo>
                  <a:pt x="20275" y="43188"/>
                  <a:pt x="20444" y="43357"/>
                  <a:pt x="20444" y="43583"/>
                </a:cubicBezTo>
                <a:cubicBezTo>
                  <a:pt x="20444" y="43809"/>
                  <a:pt x="20275" y="43979"/>
                  <a:pt x="20049" y="43979"/>
                </a:cubicBezTo>
                <a:close/>
                <a:moveTo>
                  <a:pt x="20049" y="42019"/>
                </a:moveTo>
                <a:cubicBezTo>
                  <a:pt x="19841" y="42019"/>
                  <a:pt x="19653" y="41831"/>
                  <a:pt x="19653" y="41624"/>
                </a:cubicBezTo>
                <a:cubicBezTo>
                  <a:pt x="19653" y="41398"/>
                  <a:pt x="19841" y="41228"/>
                  <a:pt x="20049" y="41228"/>
                </a:cubicBezTo>
                <a:cubicBezTo>
                  <a:pt x="20275" y="41228"/>
                  <a:pt x="20444" y="41398"/>
                  <a:pt x="20444" y="41624"/>
                </a:cubicBezTo>
                <a:cubicBezTo>
                  <a:pt x="20444" y="41831"/>
                  <a:pt x="20275" y="42019"/>
                  <a:pt x="20049" y="42019"/>
                </a:cubicBezTo>
                <a:close/>
                <a:moveTo>
                  <a:pt x="20407" y="39664"/>
                </a:moveTo>
                <a:cubicBezTo>
                  <a:pt x="20407" y="39871"/>
                  <a:pt x="20256" y="40022"/>
                  <a:pt x="20049" y="40022"/>
                </a:cubicBezTo>
                <a:cubicBezTo>
                  <a:pt x="19841" y="40022"/>
                  <a:pt x="19672" y="39871"/>
                  <a:pt x="19672" y="39664"/>
                </a:cubicBezTo>
                <a:cubicBezTo>
                  <a:pt x="19672" y="39457"/>
                  <a:pt x="19841" y="39287"/>
                  <a:pt x="20049" y="39287"/>
                </a:cubicBezTo>
                <a:cubicBezTo>
                  <a:pt x="20256" y="39287"/>
                  <a:pt x="20407" y="39457"/>
                  <a:pt x="20407" y="39664"/>
                </a:cubicBezTo>
                <a:close/>
                <a:moveTo>
                  <a:pt x="20049" y="37328"/>
                </a:moveTo>
                <a:cubicBezTo>
                  <a:pt x="20256" y="37328"/>
                  <a:pt x="20426" y="37478"/>
                  <a:pt x="20426" y="37704"/>
                </a:cubicBezTo>
                <a:cubicBezTo>
                  <a:pt x="20426" y="37912"/>
                  <a:pt x="20256" y="38081"/>
                  <a:pt x="20049" y="38081"/>
                </a:cubicBezTo>
                <a:cubicBezTo>
                  <a:pt x="19841" y="38081"/>
                  <a:pt x="19672" y="37912"/>
                  <a:pt x="19672" y="37704"/>
                </a:cubicBezTo>
                <a:cubicBezTo>
                  <a:pt x="19672" y="37497"/>
                  <a:pt x="19841" y="37328"/>
                  <a:pt x="20049" y="37328"/>
                </a:cubicBezTo>
                <a:close/>
                <a:moveTo>
                  <a:pt x="20049" y="28321"/>
                </a:moveTo>
                <a:cubicBezTo>
                  <a:pt x="19823" y="28321"/>
                  <a:pt x="19634" y="28132"/>
                  <a:pt x="19634" y="27887"/>
                </a:cubicBezTo>
                <a:cubicBezTo>
                  <a:pt x="19634" y="27661"/>
                  <a:pt x="19823" y="27473"/>
                  <a:pt x="20049" y="27473"/>
                </a:cubicBezTo>
                <a:cubicBezTo>
                  <a:pt x="20275" y="27473"/>
                  <a:pt x="20482" y="27661"/>
                  <a:pt x="20482" y="27887"/>
                </a:cubicBezTo>
                <a:cubicBezTo>
                  <a:pt x="20482" y="28132"/>
                  <a:pt x="20294" y="28321"/>
                  <a:pt x="20049" y="28321"/>
                </a:cubicBezTo>
                <a:close/>
                <a:moveTo>
                  <a:pt x="20049" y="26361"/>
                </a:moveTo>
                <a:cubicBezTo>
                  <a:pt x="19823" y="26361"/>
                  <a:pt x="19634" y="26173"/>
                  <a:pt x="19634" y="25947"/>
                </a:cubicBezTo>
                <a:cubicBezTo>
                  <a:pt x="19634" y="25702"/>
                  <a:pt x="19823" y="25513"/>
                  <a:pt x="20049" y="25513"/>
                </a:cubicBezTo>
                <a:cubicBezTo>
                  <a:pt x="20275" y="25513"/>
                  <a:pt x="20482" y="25702"/>
                  <a:pt x="20482" y="25947"/>
                </a:cubicBezTo>
                <a:cubicBezTo>
                  <a:pt x="20482" y="26173"/>
                  <a:pt x="20294" y="26361"/>
                  <a:pt x="20049" y="26361"/>
                </a:cubicBezTo>
                <a:close/>
                <a:moveTo>
                  <a:pt x="20049" y="24401"/>
                </a:moveTo>
                <a:cubicBezTo>
                  <a:pt x="19823" y="24401"/>
                  <a:pt x="19634" y="24213"/>
                  <a:pt x="19634" y="23987"/>
                </a:cubicBezTo>
                <a:cubicBezTo>
                  <a:pt x="19634" y="23742"/>
                  <a:pt x="19823" y="23554"/>
                  <a:pt x="20049" y="23554"/>
                </a:cubicBezTo>
                <a:cubicBezTo>
                  <a:pt x="20275" y="23554"/>
                  <a:pt x="20482" y="23742"/>
                  <a:pt x="20482" y="23987"/>
                </a:cubicBezTo>
                <a:cubicBezTo>
                  <a:pt x="20482" y="24213"/>
                  <a:pt x="20294" y="24401"/>
                  <a:pt x="20049" y="24401"/>
                </a:cubicBezTo>
                <a:close/>
                <a:moveTo>
                  <a:pt x="20049" y="22442"/>
                </a:moveTo>
                <a:cubicBezTo>
                  <a:pt x="19823" y="22442"/>
                  <a:pt x="19634" y="22253"/>
                  <a:pt x="19634" y="22008"/>
                </a:cubicBezTo>
                <a:cubicBezTo>
                  <a:pt x="19634" y="21782"/>
                  <a:pt x="19823" y="21594"/>
                  <a:pt x="20049" y="21594"/>
                </a:cubicBezTo>
                <a:cubicBezTo>
                  <a:pt x="20275" y="21594"/>
                  <a:pt x="20482" y="21782"/>
                  <a:pt x="20482" y="22008"/>
                </a:cubicBezTo>
                <a:cubicBezTo>
                  <a:pt x="20482" y="22253"/>
                  <a:pt x="20294" y="22442"/>
                  <a:pt x="20049" y="22442"/>
                </a:cubicBezTo>
                <a:close/>
                <a:moveTo>
                  <a:pt x="20049" y="20463"/>
                </a:moveTo>
                <a:cubicBezTo>
                  <a:pt x="19823" y="20463"/>
                  <a:pt x="19653" y="20275"/>
                  <a:pt x="19653" y="20049"/>
                </a:cubicBezTo>
                <a:cubicBezTo>
                  <a:pt x="19653" y="19823"/>
                  <a:pt x="19823" y="19653"/>
                  <a:pt x="20049" y="19653"/>
                </a:cubicBezTo>
                <a:cubicBezTo>
                  <a:pt x="20275" y="19653"/>
                  <a:pt x="20444" y="19823"/>
                  <a:pt x="20444" y="20049"/>
                </a:cubicBezTo>
                <a:cubicBezTo>
                  <a:pt x="20444" y="20275"/>
                  <a:pt x="20275" y="20463"/>
                  <a:pt x="20049" y="20463"/>
                </a:cubicBezTo>
                <a:close/>
                <a:moveTo>
                  <a:pt x="20049" y="18485"/>
                </a:moveTo>
                <a:cubicBezTo>
                  <a:pt x="19823" y="18485"/>
                  <a:pt x="19653" y="18315"/>
                  <a:pt x="19653" y="18089"/>
                </a:cubicBezTo>
                <a:cubicBezTo>
                  <a:pt x="19653" y="17882"/>
                  <a:pt x="19823" y="17693"/>
                  <a:pt x="20049" y="17693"/>
                </a:cubicBezTo>
                <a:cubicBezTo>
                  <a:pt x="20275" y="17693"/>
                  <a:pt x="20444" y="17882"/>
                  <a:pt x="20444" y="18089"/>
                </a:cubicBezTo>
                <a:cubicBezTo>
                  <a:pt x="20444" y="18315"/>
                  <a:pt x="20275" y="18485"/>
                  <a:pt x="20049" y="18485"/>
                </a:cubicBezTo>
                <a:close/>
                <a:moveTo>
                  <a:pt x="20049" y="16544"/>
                </a:moveTo>
                <a:cubicBezTo>
                  <a:pt x="19823" y="16544"/>
                  <a:pt x="19653" y="16356"/>
                  <a:pt x="19653" y="16130"/>
                </a:cubicBezTo>
                <a:cubicBezTo>
                  <a:pt x="19653" y="15903"/>
                  <a:pt x="19823" y="15734"/>
                  <a:pt x="20049" y="15734"/>
                </a:cubicBezTo>
                <a:cubicBezTo>
                  <a:pt x="20275" y="15734"/>
                  <a:pt x="20444" y="15903"/>
                  <a:pt x="20444" y="16130"/>
                </a:cubicBezTo>
                <a:cubicBezTo>
                  <a:pt x="20444" y="16356"/>
                  <a:pt x="20275" y="16544"/>
                  <a:pt x="20049" y="16544"/>
                </a:cubicBezTo>
                <a:close/>
                <a:moveTo>
                  <a:pt x="20049" y="13774"/>
                </a:moveTo>
                <a:cubicBezTo>
                  <a:pt x="20256" y="13774"/>
                  <a:pt x="20444" y="13963"/>
                  <a:pt x="20444" y="14170"/>
                </a:cubicBezTo>
                <a:cubicBezTo>
                  <a:pt x="20444" y="14396"/>
                  <a:pt x="20256" y="14566"/>
                  <a:pt x="20049" y="14566"/>
                </a:cubicBezTo>
                <a:cubicBezTo>
                  <a:pt x="19823" y="14566"/>
                  <a:pt x="19653" y="14396"/>
                  <a:pt x="19653" y="14170"/>
                </a:cubicBezTo>
                <a:cubicBezTo>
                  <a:pt x="19653" y="13963"/>
                  <a:pt x="19823" y="13774"/>
                  <a:pt x="20049" y="13774"/>
                </a:cubicBezTo>
                <a:close/>
                <a:moveTo>
                  <a:pt x="20049" y="11815"/>
                </a:moveTo>
                <a:cubicBezTo>
                  <a:pt x="20256" y="11815"/>
                  <a:pt x="20444" y="12003"/>
                  <a:pt x="20444" y="12210"/>
                </a:cubicBezTo>
                <a:cubicBezTo>
                  <a:pt x="20444" y="12418"/>
                  <a:pt x="20256" y="12587"/>
                  <a:pt x="20049" y="12587"/>
                </a:cubicBezTo>
                <a:cubicBezTo>
                  <a:pt x="19823" y="12587"/>
                  <a:pt x="19653" y="12418"/>
                  <a:pt x="19653" y="12210"/>
                </a:cubicBezTo>
                <a:cubicBezTo>
                  <a:pt x="19653" y="12003"/>
                  <a:pt x="19823" y="11815"/>
                  <a:pt x="20049" y="11815"/>
                </a:cubicBezTo>
                <a:close/>
                <a:moveTo>
                  <a:pt x="20049" y="10646"/>
                </a:moveTo>
                <a:cubicBezTo>
                  <a:pt x="19841" y="10646"/>
                  <a:pt x="19653" y="10458"/>
                  <a:pt x="19653" y="10251"/>
                </a:cubicBezTo>
                <a:cubicBezTo>
                  <a:pt x="19653" y="10025"/>
                  <a:pt x="19841" y="9855"/>
                  <a:pt x="20049" y="9855"/>
                </a:cubicBezTo>
                <a:cubicBezTo>
                  <a:pt x="20275" y="9855"/>
                  <a:pt x="20444" y="10025"/>
                  <a:pt x="20444" y="10251"/>
                </a:cubicBezTo>
                <a:cubicBezTo>
                  <a:pt x="20444" y="10458"/>
                  <a:pt x="20275" y="10646"/>
                  <a:pt x="20049" y="10646"/>
                </a:cubicBezTo>
                <a:close/>
                <a:moveTo>
                  <a:pt x="20049" y="4014"/>
                </a:moveTo>
                <a:cubicBezTo>
                  <a:pt x="20256" y="4014"/>
                  <a:pt x="20426" y="4164"/>
                  <a:pt x="20426" y="4372"/>
                </a:cubicBezTo>
                <a:cubicBezTo>
                  <a:pt x="20426" y="4579"/>
                  <a:pt x="20256" y="4749"/>
                  <a:pt x="20049" y="4749"/>
                </a:cubicBezTo>
                <a:cubicBezTo>
                  <a:pt x="19841" y="4749"/>
                  <a:pt x="19672" y="4579"/>
                  <a:pt x="19672" y="4372"/>
                </a:cubicBezTo>
                <a:cubicBezTo>
                  <a:pt x="19672" y="4164"/>
                  <a:pt x="19841" y="4014"/>
                  <a:pt x="20049" y="4014"/>
                </a:cubicBezTo>
                <a:close/>
                <a:moveTo>
                  <a:pt x="20049" y="7933"/>
                </a:moveTo>
                <a:cubicBezTo>
                  <a:pt x="20256" y="7933"/>
                  <a:pt x="20426" y="8084"/>
                  <a:pt x="20426" y="8291"/>
                </a:cubicBezTo>
                <a:cubicBezTo>
                  <a:pt x="20426" y="8498"/>
                  <a:pt x="20256" y="8668"/>
                  <a:pt x="20049" y="8668"/>
                </a:cubicBezTo>
                <a:cubicBezTo>
                  <a:pt x="19841" y="8668"/>
                  <a:pt x="19672" y="8498"/>
                  <a:pt x="19672" y="8291"/>
                </a:cubicBezTo>
                <a:cubicBezTo>
                  <a:pt x="19672" y="8084"/>
                  <a:pt x="19841" y="7933"/>
                  <a:pt x="20049" y="7933"/>
                </a:cubicBezTo>
                <a:close/>
                <a:moveTo>
                  <a:pt x="20049" y="5973"/>
                </a:moveTo>
                <a:cubicBezTo>
                  <a:pt x="20256" y="5973"/>
                  <a:pt x="20426" y="6124"/>
                  <a:pt x="20426" y="6331"/>
                </a:cubicBezTo>
                <a:cubicBezTo>
                  <a:pt x="20426" y="6539"/>
                  <a:pt x="20256" y="6689"/>
                  <a:pt x="20049" y="6689"/>
                </a:cubicBezTo>
                <a:cubicBezTo>
                  <a:pt x="19841" y="6689"/>
                  <a:pt x="19672" y="6539"/>
                  <a:pt x="19672" y="6331"/>
                </a:cubicBezTo>
                <a:cubicBezTo>
                  <a:pt x="19672" y="6124"/>
                  <a:pt x="19841" y="5973"/>
                  <a:pt x="20049" y="5973"/>
                </a:cubicBezTo>
                <a:close/>
                <a:moveTo>
                  <a:pt x="20049" y="2808"/>
                </a:moveTo>
                <a:cubicBezTo>
                  <a:pt x="19823" y="2808"/>
                  <a:pt x="19653" y="2619"/>
                  <a:pt x="19653" y="2412"/>
                </a:cubicBezTo>
                <a:cubicBezTo>
                  <a:pt x="19653" y="2186"/>
                  <a:pt x="19823" y="2016"/>
                  <a:pt x="20049" y="2016"/>
                </a:cubicBezTo>
                <a:cubicBezTo>
                  <a:pt x="20256" y="2016"/>
                  <a:pt x="20444" y="2186"/>
                  <a:pt x="20444" y="2412"/>
                </a:cubicBezTo>
                <a:cubicBezTo>
                  <a:pt x="20444" y="2619"/>
                  <a:pt x="20256" y="2808"/>
                  <a:pt x="20049" y="2808"/>
                </a:cubicBezTo>
                <a:close/>
                <a:moveTo>
                  <a:pt x="20049" y="829"/>
                </a:moveTo>
                <a:cubicBezTo>
                  <a:pt x="19841" y="829"/>
                  <a:pt x="19672" y="660"/>
                  <a:pt x="19672" y="452"/>
                </a:cubicBezTo>
                <a:cubicBezTo>
                  <a:pt x="19672" y="245"/>
                  <a:pt x="19841" y="76"/>
                  <a:pt x="20049" y="76"/>
                </a:cubicBezTo>
                <a:cubicBezTo>
                  <a:pt x="20256" y="76"/>
                  <a:pt x="20426" y="245"/>
                  <a:pt x="20426" y="452"/>
                </a:cubicBezTo>
                <a:cubicBezTo>
                  <a:pt x="20426" y="660"/>
                  <a:pt x="20256" y="829"/>
                  <a:pt x="20049" y="829"/>
                </a:cubicBezTo>
                <a:close/>
                <a:moveTo>
                  <a:pt x="18089" y="53853"/>
                </a:moveTo>
                <a:cubicBezTo>
                  <a:pt x="18051" y="53853"/>
                  <a:pt x="18014" y="53834"/>
                  <a:pt x="17995" y="53834"/>
                </a:cubicBezTo>
                <a:cubicBezTo>
                  <a:pt x="17882" y="53777"/>
                  <a:pt x="17788" y="53721"/>
                  <a:pt x="17693" y="53645"/>
                </a:cubicBezTo>
                <a:cubicBezTo>
                  <a:pt x="17637" y="53570"/>
                  <a:pt x="17599" y="53476"/>
                  <a:pt x="17599" y="53363"/>
                </a:cubicBezTo>
                <a:cubicBezTo>
                  <a:pt x="17599" y="53099"/>
                  <a:pt x="17825" y="52873"/>
                  <a:pt x="18089" y="52873"/>
                </a:cubicBezTo>
                <a:cubicBezTo>
                  <a:pt x="18353" y="52873"/>
                  <a:pt x="18579" y="53099"/>
                  <a:pt x="18579" y="53363"/>
                </a:cubicBezTo>
                <a:cubicBezTo>
                  <a:pt x="18579" y="53626"/>
                  <a:pt x="18353" y="53853"/>
                  <a:pt x="18089" y="53853"/>
                </a:cubicBezTo>
                <a:close/>
                <a:moveTo>
                  <a:pt x="18089" y="51855"/>
                </a:moveTo>
                <a:cubicBezTo>
                  <a:pt x="17844" y="51855"/>
                  <a:pt x="17637" y="51648"/>
                  <a:pt x="17637" y="51403"/>
                </a:cubicBezTo>
                <a:cubicBezTo>
                  <a:pt x="17637" y="51158"/>
                  <a:pt x="17844" y="50951"/>
                  <a:pt x="18089" y="50951"/>
                </a:cubicBezTo>
                <a:cubicBezTo>
                  <a:pt x="18334" y="50951"/>
                  <a:pt x="18541" y="51158"/>
                  <a:pt x="18541" y="51403"/>
                </a:cubicBezTo>
                <a:cubicBezTo>
                  <a:pt x="18541" y="51648"/>
                  <a:pt x="18334" y="51855"/>
                  <a:pt x="18089" y="51855"/>
                </a:cubicBezTo>
                <a:close/>
                <a:moveTo>
                  <a:pt x="18089" y="49896"/>
                </a:moveTo>
                <a:cubicBezTo>
                  <a:pt x="17844" y="49896"/>
                  <a:pt x="17637" y="49688"/>
                  <a:pt x="17637" y="49443"/>
                </a:cubicBezTo>
                <a:cubicBezTo>
                  <a:pt x="17637" y="49198"/>
                  <a:pt x="17844" y="49010"/>
                  <a:pt x="18089" y="49010"/>
                </a:cubicBezTo>
                <a:cubicBezTo>
                  <a:pt x="18334" y="49010"/>
                  <a:pt x="18541" y="49198"/>
                  <a:pt x="18541" y="49443"/>
                </a:cubicBezTo>
                <a:cubicBezTo>
                  <a:pt x="18541" y="49688"/>
                  <a:pt x="18334" y="49896"/>
                  <a:pt x="18089" y="49896"/>
                </a:cubicBezTo>
                <a:close/>
                <a:moveTo>
                  <a:pt x="18089" y="39231"/>
                </a:moveTo>
                <a:cubicBezTo>
                  <a:pt x="18334" y="39231"/>
                  <a:pt x="18522" y="39419"/>
                  <a:pt x="18522" y="39645"/>
                </a:cubicBezTo>
                <a:cubicBezTo>
                  <a:pt x="18522" y="39890"/>
                  <a:pt x="18334" y="40079"/>
                  <a:pt x="18089" y="40079"/>
                </a:cubicBezTo>
                <a:cubicBezTo>
                  <a:pt x="17844" y="40079"/>
                  <a:pt x="17656" y="39890"/>
                  <a:pt x="17656" y="39645"/>
                </a:cubicBezTo>
                <a:cubicBezTo>
                  <a:pt x="17656" y="39419"/>
                  <a:pt x="17844" y="39231"/>
                  <a:pt x="18089" y="39231"/>
                </a:cubicBezTo>
                <a:close/>
                <a:moveTo>
                  <a:pt x="18089" y="42001"/>
                </a:moveTo>
                <a:cubicBezTo>
                  <a:pt x="17863" y="42001"/>
                  <a:pt x="17693" y="41831"/>
                  <a:pt x="17693" y="41605"/>
                </a:cubicBezTo>
                <a:cubicBezTo>
                  <a:pt x="17693" y="41398"/>
                  <a:pt x="17863" y="41209"/>
                  <a:pt x="18089" y="41209"/>
                </a:cubicBezTo>
                <a:cubicBezTo>
                  <a:pt x="18315" y="41209"/>
                  <a:pt x="18485" y="41398"/>
                  <a:pt x="18485" y="41605"/>
                </a:cubicBezTo>
                <a:cubicBezTo>
                  <a:pt x="18485" y="41831"/>
                  <a:pt x="18315" y="42001"/>
                  <a:pt x="18089" y="42001"/>
                </a:cubicBezTo>
                <a:close/>
                <a:moveTo>
                  <a:pt x="18089" y="43960"/>
                </a:moveTo>
                <a:cubicBezTo>
                  <a:pt x="17863" y="43960"/>
                  <a:pt x="17693" y="43791"/>
                  <a:pt x="17693" y="43564"/>
                </a:cubicBezTo>
                <a:cubicBezTo>
                  <a:pt x="17693" y="43357"/>
                  <a:pt x="17863" y="43169"/>
                  <a:pt x="18089" y="43169"/>
                </a:cubicBezTo>
                <a:cubicBezTo>
                  <a:pt x="18315" y="43169"/>
                  <a:pt x="18485" y="43357"/>
                  <a:pt x="18485" y="43564"/>
                </a:cubicBezTo>
                <a:cubicBezTo>
                  <a:pt x="18485" y="43791"/>
                  <a:pt x="18315" y="43960"/>
                  <a:pt x="18089" y="43960"/>
                </a:cubicBezTo>
                <a:close/>
                <a:moveTo>
                  <a:pt x="18089" y="47088"/>
                </a:moveTo>
                <a:cubicBezTo>
                  <a:pt x="18315" y="47088"/>
                  <a:pt x="18504" y="47258"/>
                  <a:pt x="18504" y="47484"/>
                </a:cubicBezTo>
                <a:cubicBezTo>
                  <a:pt x="18504" y="47710"/>
                  <a:pt x="18315" y="47898"/>
                  <a:pt x="18089" y="47898"/>
                </a:cubicBezTo>
                <a:cubicBezTo>
                  <a:pt x="17863" y="47898"/>
                  <a:pt x="17674" y="47710"/>
                  <a:pt x="17674" y="47484"/>
                </a:cubicBezTo>
                <a:cubicBezTo>
                  <a:pt x="17674" y="47258"/>
                  <a:pt x="17863" y="47088"/>
                  <a:pt x="18089" y="47088"/>
                </a:cubicBezTo>
                <a:close/>
                <a:moveTo>
                  <a:pt x="18089" y="45110"/>
                </a:moveTo>
                <a:cubicBezTo>
                  <a:pt x="18315" y="45110"/>
                  <a:pt x="18504" y="45298"/>
                  <a:pt x="18504" y="45524"/>
                </a:cubicBezTo>
                <a:cubicBezTo>
                  <a:pt x="18504" y="45750"/>
                  <a:pt x="18315" y="45939"/>
                  <a:pt x="18089" y="45939"/>
                </a:cubicBezTo>
                <a:cubicBezTo>
                  <a:pt x="17863" y="45939"/>
                  <a:pt x="17674" y="45750"/>
                  <a:pt x="17674" y="45524"/>
                </a:cubicBezTo>
                <a:cubicBezTo>
                  <a:pt x="17674" y="45298"/>
                  <a:pt x="17863" y="45110"/>
                  <a:pt x="18089" y="45110"/>
                </a:cubicBezTo>
                <a:close/>
                <a:moveTo>
                  <a:pt x="18089" y="38119"/>
                </a:moveTo>
                <a:cubicBezTo>
                  <a:pt x="17844" y="38119"/>
                  <a:pt x="17656" y="37930"/>
                  <a:pt x="17656" y="37686"/>
                </a:cubicBezTo>
                <a:cubicBezTo>
                  <a:pt x="17656" y="37459"/>
                  <a:pt x="17844" y="37252"/>
                  <a:pt x="18089" y="37252"/>
                </a:cubicBezTo>
                <a:cubicBezTo>
                  <a:pt x="18334" y="37252"/>
                  <a:pt x="18522" y="37459"/>
                  <a:pt x="18522" y="37686"/>
                </a:cubicBezTo>
                <a:cubicBezTo>
                  <a:pt x="18522" y="37930"/>
                  <a:pt x="18334" y="38119"/>
                  <a:pt x="18089" y="38119"/>
                </a:cubicBezTo>
                <a:close/>
                <a:moveTo>
                  <a:pt x="18089" y="36159"/>
                </a:moveTo>
                <a:cubicBezTo>
                  <a:pt x="17844" y="36159"/>
                  <a:pt x="17656" y="35971"/>
                  <a:pt x="17656" y="35726"/>
                </a:cubicBezTo>
                <a:cubicBezTo>
                  <a:pt x="17656" y="35481"/>
                  <a:pt x="17844" y="35293"/>
                  <a:pt x="18089" y="35293"/>
                </a:cubicBezTo>
                <a:cubicBezTo>
                  <a:pt x="18334" y="35293"/>
                  <a:pt x="18522" y="35481"/>
                  <a:pt x="18522" y="35726"/>
                </a:cubicBezTo>
                <a:cubicBezTo>
                  <a:pt x="18522" y="35971"/>
                  <a:pt x="18334" y="36159"/>
                  <a:pt x="18089" y="36159"/>
                </a:cubicBezTo>
                <a:close/>
                <a:moveTo>
                  <a:pt x="18089" y="33352"/>
                </a:moveTo>
                <a:cubicBezTo>
                  <a:pt x="18315" y="33352"/>
                  <a:pt x="18504" y="33540"/>
                  <a:pt x="18504" y="33766"/>
                </a:cubicBezTo>
                <a:cubicBezTo>
                  <a:pt x="18504" y="33992"/>
                  <a:pt x="18315" y="34200"/>
                  <a:pt x="18089" y="34200"/>
                </a:cubicBezTo>
                <a:cubicBezTo>
                  <a:pt x="17863" y="34200"/>
                  <a:pt x="17656" y="34011"/>
                  <a:pt x="17656" y="33766"/>
                </a:cubicBezTo>
                <a:cubicBezTo>
                  <a:pt x="17656" y="33540"/>
                  <a:pt x="17863" y="33352"/>
                  <a:pt x="18089" y="33352"/>
                </a:cubicBezTo>
                <a:close/>
                <a:moveTo>
                  <a:pt x="18089" y="32240"/>
                </a:moveTo>
                <a:cubicBezTo>
                  <a:pt x="17844" y="32240"/>
                  <a:pt x="17656" y="32052"/>
                  <a:pt x="17656" y="31807"/>
                </a:cubicBezTo>
                <a:cubicBezTo>
                  <a:pt x="17656" y="31562"/>
                  <a:pt x="17844" y="31354"/>
                  <a:pt x="18089" y="31354"/>
                </a:cubicBezTo>
                <a:cubicBezTo>
                  <a:pt x="18334" y="31354"/>
                  <a:pt x="18522" y="31562"/>
                  <a:pt x="18522" y="31807"/>
                </a:cubicBezTo>
                <a:cubicBezTo>
                  <a:pt x="18522" y="32052"/>
                  <a:pt x="18334" y="32240"/>
                  <a:pt x="18089" y="32240"/>
                </a:cubicBezTo>
                <a:close/>
                <a:moveTo>
                  <a:pt x="18089" y="30280"/>
                </a:moveTo>
                <a:cubicBezTo>
                  <a:pt x="17844" y="30280"/>
                  <a:pt x="17656" y="30092"/>
                  <a:pt x="17656" y="29847"/>
                </a:cubicBezTo>
                <a:cubicBezTo>
                  <a:pt x="17656" y="29602"/>
                  <a:pt x="17844" y="29414"/>
                  <a:pt x="18089" y="29414"/>
                </a:cubicBezTo>
                <a:cubicBezTo>
                  <a:pt x="18334" y="29414"/>
                  <a:pt x="18522" y="29602"/>
                  <a:pt x="18522" y="29847"/>
                </a:cubicBezTo>
                <a:cubicBezTo>
                  <a:pt x="18522" y="30092"/>
                  <a:pt x="18334" y="30280"/>
                  <a:pt x="18089" y="30280"/>
                </a:cubicBezTo>
                <a:close/>
                <a:moveTo>
                  <a:pt x="18089" y="28321"/>
                </a:moveTo>
                <a:cubicBezTo>
                  <a:pt x="17844" y="28321"/>
                  <a:pt x="17656" y="28132"/>
                  <a:pt x="17656" y="27887"/>
                </a:cubicBezTo>
                <a:cubicBezTo>
                  <a:pt x="17656" y="27642"/>
                  <a:pt x="17844" y="27454"/>
                  <a:pt x="18089" y="27454"/>
                </a:cubicBezTo>
                <a:cubicBezTo>
                  <a:pt x="18334" y="27454"/>
                  <a:pt x="18522" y="27642"/>
                  <a:pt x="18522" y="27887"/>
                </a:cubicBezTo>
                <a:cubicBezTo>
                  <a:pt x="18522" y="28132"/>
                  <a:pt x="18334" y="28321"/>
                  <a:pt x="18089" y="28321"/>
                </a:cubicBezTo>
                <a:close/>
                <a:moveTo>
                  <a:pt x="18089" y="26361"/>
                </a:moveTo>
                <a:cubicBezTo>
                  <a:pt x="17863" y="26361"/>
                  <a:pt x="17656" y="26173"/>
                  <a:pt x="17656" y="25928"/>
                </a:cubicBezTo>
                <a:cubicBezTo>
                  <a:pt x="17656" y="25702"/>
                  <a:pt x="17863" y="25513"/>
                  <a:pt x="18089" y="25513"/>
                </a:cubicBezTo>
                <a:cubicBezTo>
                  <a:pt x="18315" y="25513"/>
                  <a:pt x="18504" y="25702"/>
                  <a:pt x="18504" y="25928"/>
                </a:cubicBezTo>
                <a:cubicBezTo>
                  <a:pt x="18504" y="26173"/>
                  <a:pt x="18315" y="26361"/>
                  <a:pt x="18089" y="26361"/>
                </a:cubicBezTo>
                <a:close/>
                <a:moveTo>
                  <a:pt x="18089" y="24383"/>
                </a:moveTo>
                <a:cubicBezTo>
                  <a:pt x="17863" y="24383"/>
                  <a:pt x="17656" y="24194"/>
                  <a:pt x="17656" y="23968"/>
                </a:cubicBezTo>
                <a:cubicBezTo>
                  <a:pt x="17656" y="23742"/>
                  <a:pt x="17863" y="23554"/>
                  <a:pt x="18089" y="23554"/>
                </a:cubicBezTo>
                <a:cubicBezTo>
                  <a:pt x="18315" y="23554"/>
                  <a:pt x="18504" y="23742"/>
                  <a:pt x="18504" y="23968"/>
                </a:cubicBezTo>
                <a:cubicBezTo>
                  <a:pt x="18504" y="24194"/>
                  <a:pt x="18315" y="24383"/>
                  <a:pt x="18089" y="24383"/>
                </a:cubicBezTo>
                <a:close/>
                <a:moveTo>
                  <a:pt x="18089" y="22442"/>
                </a:moveTo>
                <a:cubicBezTo>
                  <a:pt x="17863" y="22442"/>
                  <a:pt x="17656" y="22235"/>
                  <a:pt x="17656" y="22008"/>
                </a:cubicBezTo>
                <a:cubicBezTo>
                  <a:pt x="17656" y="21763"/>
                  <a:pt x="17863" y="21575"/>
                  <a:pt x="18089" y="21575"/>
                </a:cubicBezTo>
                <a:cubicBezTo>
                  <a:pt x="18315" y="21575"/>
                  <a:pt x="18504" y="21763"/>
                  <a:pt x="18504" y="22008"/>
                </a:cubicBezTo>
                <a:cubicBezTo>
                  <a:pt x="18504" y="22235"/>
                  <a:pt x="18315" y="22442"/>
                  <a:pt x="18089" y="22442"/>
                </a:cubicBezTo>
                <a:close/>
                <a:moveTo>
                  <a:pt x="18089" y="20463"/>
                </a:moveTo>
                <a:cubicBezTo>
                  <a:pt x="17863" y="20463"/>
                  <a:pt x="17674" y="20275"/>
                  <a:pt x="17674" y="20049"/>
                </a:cubicBezTo>
                <a:cubicBezTo>
                  <a:pt x="17674" y="19823"/>
                  <a:pt x="17863" y="19634"/>
                  <a:pt x="18089" y="19634"/>
                </a:cubicBezTo>
                <a:cubicBezTo>
                  <a:pt x="18315" y="19634"/>
                  <a:pt x="18504" y="19823"/>
                  <a:pt x="18504" y="20049"/>
                </a:cubicBezTo>
                <a:cubicBezTo>
                  <a:pt x="18504" y="20275"/>
                  <a:pt x="18315" y="20463"/>
                  <a:pt x="18089" y="20463"/>
                </a:cubicBezTo>
                <a:close/>
                <a:moveTo>
                  <a:pt x="18089" y="18485"/>
                </a:moveTo>
                <a:cubicBezTo>
                  <a:pt x="17863" y="18485"/>
                  <a:pt x="17693" y="18296"/>
                  <a:pt x="17693" y="18089"/>
                </a:cubicBezTo>
                <a:cubicBezTo>
                  <a:pt x="17693" y="17863"/>
                  <a:pt x="17863" y="17693"/>
                  <a:pt x="18089" y="17693"/>
                </a:cubicBezTo>
                <a:cubicBezTo>
                  <a:pt x="18315" y="17693"/>
                  <a:pt x="18485" y="17863"/>
                  <a:pt x="18485" y="18089"/>
                </a:cubicBezTo>
                <a:cubicBezTo>
                  <a:pt x="18485" y="18296"/>
                  <a:pt x="18315" y="18485"/>
                  <a:pt x="18089" y="18485"/>
                </a:cubicBezTo>
                <a:close/>
                <a:moveTo>
                  <a:pt x="18089" y="16525"/>
                </a:moveTo>
                <a:cubicBezTo>
                  <a:pt x="17863" y="16525"/>
                  <a:pt x="17693" y="16337"/>
                  <a:pt x="17693" y="16130"/>
                </a:cubicBezTo>
                <a:cubicBezTo>
                  <a:pt x="17693" y="15903"/>
                  <a:pt x="17863" y="15715"/>
                  <a:pt x="18089" y="15715"/>
                </a:cubicBezTo>
                <a:cubicBezTo>
                  <a:pt x="18315" y="15715"/>
                  <a:pt x="18485" y="15903"/>
                  <a:pt x="18485" y="16130"/>
                </a:cubicBezTo>
                <a:cubicBezTo>
                  <a:pt x="18485" y="16337"/>
                  <a:pt x="18315" y="16525"/>
                  <a:pt x="18089" y="16525"/>
                </a:cubicBezTo>
                <a:close/>
                <a:moveTo>
                  <a:pt x="18089" y="14566"/>
                </a:moveTo>
                <a:cubicBezTo>
                  <a:pt x="17863" y="14566"/>
                  <a:pt x="17693" y="14377"/>
                  <a:pt x="17693" y="14170"/>
                </a:cubicBezTo>
                <a:cubicBezTo>
                  <a:pt x="17693" y="13944"/>
                  <a:pt x="17863" y="13774"/>
                  <a:pt x="18089" y="13774"/>
                </a:cubicBezTo>
                <a:cubicBezTo>
                  <a:pt x="18296" y="13774"/>
                  <a:pt x="18485" y="13944"/>
                  <a:pt x="18485" y="14170"/>
                </a:cubicBezTo>
                <a:cubicBezTo>
                  <a:pt x="18485" y="14377"/>
                  <a:pt x="18296" y="14566"/>
                  <a:pt x="18089" y="14566"/>
                </a:cubicBezTo>
                <a:close/>
                <a:moveTo>
                  <a:pt x="18089" y="12587"/>
                </a:moveTo>
                <a:cubicBezTo>
                  <a:pt x="17863" y="12587"/>
                  <a:pt x="17693" y="12418"/>
                  <a:pt x="17693" y="12210"/>
                </a:cubicBezTo>
                <a:cubicBezTo>
                  <a:pt x="17693" y="11984"/>
                  <a:pt x="17863" y="11815"/>
                  <a:pt x="18089" y="11815"/>
                </a:cubicBezTo>
                <a:cubicBezTo>
                  <a:pt x="18296" y="11815"/>
                  <a:pt x="18485" y="11984"/>
                  <a:pt x="18485" y="12210"/>
                </a:cubicBezTo>
                <a:cubicBezTo>
                  <a:pt x="18485" y="12418"/>
                  <a:pt x="18296" y="12587"/>
                  <a:pt x="18089" y="12587"/>
                </a:cubicBezTo>
                <a:close/>
                <a:moveTo>
                  <a:pt x="18466" y="10232"/>
                </a:moveTo>
                <a:cubicBezTo>
                  <a:pt x="18466" y="10458"/>
                  <a:pt x="18296" y="10627"/>
                  <a:pt x="18089" y="10627"/>
                </a:cubicBezTo>
                <a:cubicBezTo>
                  <a:pt x="17882" y="10627"/>
                  <a:pt x="17712" y="10458"/>
                  <a:pt x="17712" y="10232"/>
                </a:cubicBezTo>
                <a:cubicBezTo>
                  <a:pt x="17712" y="10025"/>
                  <a:pt x="17882" y="9855"/>
                  <a:pt x="18089" y="9855"/>
                </a:cubicBezTo>
                <a:cubicBezTo>
                  <a:pt x="18296" y="9855"/>
                  <a:pt x="18466" y="10025"/>
                  <a:pt x="18466" y="10232"/>
                </a:cubicBezTo>
                <a:close/>
                <a:moveTo>
                  <a:pt x="18089" y="8687"/>
                </a:moveTo>
                <a:cubicBezTo>
                  <a:pt x="17863" y="8687"/>
                  <a:pt x="17693" y="8498"/>
                  <a:pt x="17693" y="8291"/>
                </a:cubicBezTo>
                <a:cubicBezTo>
                  <a:pt x="17693" y="8065"/>
                  <a:pt x="17863" y="7895"/>
                  <a:pt x="18089" y="7895"/>
                </a:cubicBezTo>
                <a:cubicBezTo>
                  <a:pt x="18296" y="7895"/>
                  <a:pt x="18485" y="8065"/>
                  <a:pt x="18485" y="8291"/>
                </a:cubicBezTo>
                <a:cubicBezTo>
                  <a:pt x="18485" y="8498"/>
                  <a:pt x="18296" y="8687"/>
                  <a:pt x="18089" y="8687"/>
                </a:cubicBezTo>
                <a:close/>
                <a:moveTo>
                  <a:pt x="18089" y="6708"/>
                </a:moveTo>
                <a:cubicBezTo>
                  <a:pt x="17863" y="6708"/>
                  <a:pt x="17693" y="6539"/>
                  <a:pt x="17693" y="6331"/>
                </a:cubicBezTo>
                <a:cubicBezTo>
                  <a:pt x="17693" y="6105"/>
                  <a:pt x="17863" y="5936"/>
                  <a:pt x="18089" y="5936"/>
                </a:cubicBezTo>
                <a:cubicBezTo>
                  <a:pt x="18296" y="5936"/>
                  <a:pt x="18485" y="6105"/>
                  <a:pt x="18485" y="6331"/>
                </a:cubicBezTo>
                <a:cubicBezTo>
                  <a:pt x="18485" y="6539"/>
                  <a:pt x="18296" y="6708"/>
                  <a:pt x="18089" y="6708"/>
                </a:cubicBezTo>
                <a:close/>
                <a:moveTo>
                  <a:pt x="18089" y="4749"/>
                </a:moveTo>
                <a:cubicBezTo>
                  <a:pt x="17863" y="4749"/>
                  <a:pt x="17693" y="4579"/>
                  <a:pt x="17693" y="4372"/>
                </a:cubicBezTo>
                <a:cubicBezTo>
                  <a:pt x="17693" y="4146"/>
                  <a:pt x="17863" y="3976"/>
                  <a:pt x="18089" y="3976"/>
                </a:cubicBezTo>
                <a:cubicBezTo>
                  <a:pt x="18296" y="3976"/>
                  <a:pt x="18485" y="4146"/>
                  <a:pt x="18485" y="4372"/>
                </a:cubicBezTo>
                <a:cubicBezTo>
                  <a:pt x="18485" y="4579"/>
                  <a:pt x="18296" y="4749"/>
                  <a:pt x="18089" y="4749"/>
                </a:cubicBezTo>
                <a:close/>
                <a:moveTo>
                  <a:pt x="18089" y="2770"/>
                </a:moveTo>
                <a:cubicBezTo>
                  <a:pt x="17882" y="2770"/>
                  <a:pt x="17712" y="2600"/>
                  <a:pt x="17712" y="2393"/>
                </a:cubicBezTo>
                <a:cubicBezTo>
                  <a:pt x="17712" y="2205"/>
                  <a:pt x="17882" y="2035"/>
                  <a:pt x="18089" y="2035"/>
                </a:cubicBezTo>
                <a:cubicBezTo>
                  <a:pt x="18296" y="2035"/>
                  <a:pt x="18466" y="2205"/>
                  <a:pt x="18466" y="2393"/>
                </a:cubicBezTo>
                <a:cubicBezTo>
                  <a:pt x="18466" y="2600"/>
                  <a:pt x="18296" y="2770"/>
                  <a:pt x="18089" y="2770"/>
                </a:cubicBezTo>
                <a:close/>
                <a:moveTo>
                  <a:pt x="18089" y="810"/>
                </a:moveTo>
                <a:cubicBezTo>
                  <a:pt x="17882" y="810"/>
                  <a:pt x="17712" y="641"/>
                  <a:pt x="17712" y="434"/>
                </a:cubicBezTo>
                <a:cubicBezTo>
                  <a:pt x="17712" y="226"/>
                  <a:pt x="17882" y="57"/>
                  <a:pt x="18089" y="57"/>
                </a:cubicBezTo>
                <a:cubicBezTo>
                  <a:pt x="18296" y="57"/>
                  <a:pt x="18466" y="226"/>
                  <a:pt x="18466" y="434"/>
                </a:cubicBezTo>
                <a:cubicBezTo>
                  <a:pt x="18466" y="641"/>
                  <a:pt x="18296" y="810"/>
                  <a:pt x="18089" y="810"/>
                </a:cubicBezTo>
                <a:close/>
                <a:moveTo>
                  <a:pt x="16129" y="51836"/>
                </a:moveTo>
                <a:cubicBezTo>
                  <a:pt x="15884" y="51836"/>
                  <a:pt x="15677" y="51648"/>
                  <a:pt x="15677" y="51403"/>
                </a:cubicBezTo>
                <a:cubicBezTo>
                  <a:pt x="15677" y="51158"/>
                  <a:pt x="15884" y="50951"/>
                  <a:pt x="16129" y="50951"/>
                </a:cubicBezTo>
                <a:cubicBezTo>
                  <a:pt x="16374" y="50951"/>
                  <a:pt x="16563" y="51158"/>
                  <a:pt x="16563" y="51403"/>
                </a:cubicBezTo>
                <a:cubicBezTo>
                  <a:pt x="16563" y="51648"/>
                  <a:pt x="16374" y="51836"/>
                  <a:pt x="16129" y="51836"/>
                </a:cubicBezTo>
                <a:close/>
                <a:moveTo>
                  <a:pt x="16129" y="49877"/>
                </a:moveTo>
                <a:cubicBezTo>
                  <a:pt x="15884" y="49877"/>
                  <a:pt x="15677" y="49688"/>
                  <a:pt x="15677" y="49443"/>
                </a:cubicBezTo>
                <a:cubicBezTo>
                  <a:pt x="15677" y="49198"/>
                  <a:pt x="15884" y="48991"/>
                  <a:pt x="16129" y="48991"/>
                </a:cubicBezTo>
                <a:cubicBezTo>
                  <a:pt x="16374" y="48991"/>
                  <a:pt x="16563" y="49198"/>
                  <a:pt x="16563" y="49443"/>
                </a:cubicBezTo>
                <a:cubicBezTo>
                  <a:pt x="16563" y="49688"/>
                  <a:pt x="16374" y="49877"/>
                  <a:pt x="16129" y="49877"/>
                </a:cubicBezTo>
                <a:close/>
                <a:moveTo>
                  <a:pt x="16129" y="47917"/>
                </a:moveTo>
                <a:cubicBezTo>
                  <a:pt x="15884" y="47917"/>
                  <a:pt x="15677" y="47729"/>
                  <a:pt x="15677" y="47484"/>
                </a:cubicBezTo>
                <a:cubicBezTo>
                  <a:pt x="15677" y="47239"/>
                  <a:pt x="15884" y="47031"/>
                  <a:pt x="16129" y="47031"/>
                </a:cubicBezTo>
                <a:cubicBezTo>
                  <a:pt x="16374" y="47031"/>
                  <a:pt x="16563" y="47239"/>
                  <a:pt x="16563" y="47484"/>
                </a:cubicBezTo>
                <a:cubicBezTo>
                  <a:pt x="16563" y="47729"/>
                  <a:pt x="16374" y="47917"/>
                  <a:pt x="16129" y="47917"/>
                </a:cubicBezTo>
                <a:close/>
                <a:moveTo>
                  <a:pt x="16129" y="45957"/>
                </a:moveTo>
                <a:cubicBezTo>
                  <a:pt x="15884" y="45957"/>
                  <a:pt x="15677" y="45769"/>
                  <a:pt x="15677" y="45524"/>
                </a:cubicBezTo>
                <a:cubicBezTo>
                  <a:pt x="15677" y="45279"/>
                  <a:pt x="15884" y="45072"/>
                  <a:pt x="16129" y="45072"/>
                </a:cubicBezTo>
                <a:cubicBezTo>
                  <a:pt x="16374" y="45072"/>
                  <a:pt x="16563" y="45279"/>
                  <a:pt x="16563" y="45524"/>
                </a:cubicBezTo>
                <a:cubicBezTo>
                  <a:pt x="16563" y="45769"/>
                  <a:pt x="16374" y="45957"/>
                  <a:pt x="16129" y="45957"/>
                </a:cubicBezTo>
                <a:close/>
                <a:moveTo>
                  <a:pt x="16129" y="35293"/>
                </a:moveTo>
                <a:cubicBezTo>
                  <a:pt x="16374" y="35293"/>
                  <a:pt x="16563" y="35481"/>
                  <a:pt x="16563" y="35726"/>
                </a:cubicBezTo>
                <a:cubicBezTo>
                  <a:pt x="16563" y="35952"/>
                  <a:pt x="16374" y="36159"/>
                  <a:pt x="16129" y="36159"/>
                </a:cubicBezTo>
                <a:cubicBezTo>
                  <a:pt x="15884" y="36159"/>
                  <a:pt x="15696" y="35952"/>
                  <a:pt x="15696" y="35726"/>
                </a:cubicBezTo>
                <a:cubicBezTo>
                  <a:pt x="15696" y="35481"/>
                  <a:pt x="15884" y="35293"/>
                  <a:pt x="16129" y="35293"/>
                </a:cubicBezTo>
                <a:close/>
                <a:moveTo>
                  <a:pt x="16129" y="37252"/>
                </a:moveTo>
                <a:cubicBezTo>
                  <a:pt x="16374" y="37252"/>
                  <a:pt x="16563" y="37441"/>
                  <a:pt x="16563" y="37686"/>
                </a:cubicBezTo>
                <a:cubicBezTo>
                  <a:pt x="16563" y="37930"/>
                  <a:pt x="16374" y="38119"/>
                  <a:pt x="16129" y="38119"/>
                </a:cubicBezTo>
                <a:cubicBezTo>
                  <a:pt x="15884" y="38119"/>
                  <a:pt x="15696" y="37930"/>
                  <a:pt x="15696" y="37686"/>
                </a:cubicBezTo>
                <a:cubicBezTo>
                  <a:pt x="15696" y="37441"/>
                  <a:pt x="15884" y="37252"/>
                  <a:pt x="16129" y="37252"/>
                </a:cubicBezTo>
                <a:close/>
                <a:moveTo>
                  <a:pt x="16129" y="40060"/>
                </a:moveTo>
                <a:cubicBezTo>
                  <a:pt x="15884" y="40060"/>
                  <a:pt x="15696" y="39871"/>
                  <a:pt x="15696" y="39645"/>
                </a:cubicBezTo>
                <a:cubicBezTo>
                  <a:pt x="15696" y="39400"/>
                  <a:pt x="15884" y="39212"/>
                  <a:pt x="16129" y="39212"/>
                </a:cubicBezTo>
                <a:cubicBezTo>
                  <a:pt x="16355" y="39212"/>
                  <a:pt x="16563" y="39419"/>
                  <a:pt x="16563" y="39645"/>
                </a:cubicBezTo>
                <a:cubicBezTo>
                  <a:pt x="16563" y="39871"/>
                  <a:pt x="16355" y="40060"/>
                  <a:pt x="16129" y="40060"/>
                </a:cubicBezTo>
                <a:close/>
                <a:moveTo>
                  <a:pt x="16129" y="43131"/>
                </a:moveTo>
                <a:cubicBezTo>
                  <a:pt x="16374" y="43131"/>
                  <a:pt x="16563" y="43319"/>
                  <a:pt x="16563" y="43564"/>
                </a:cubicBezTo>
                <a:cubicBezTo>
                  <a:pt x="16563" y="43809"/>
                  <a:pt x="16374" y="43998"/>
                  <a:pt x="16129" y="43998"/>
                </a:cubicBezTo>
                <a:cubicBezTo>
                  <a:pt x="15884" y="43998"/>
                  <a:pt x="15696" y="43809"/>
                  <a:pt x="15696" y="43564"/>
                </a:cubicBezTo>
                <a:cubicBezTo>
                  <a:pt x="15696" y="43319"/>
                  <a:pt x="15884" y="43131"/>
                  <a:pt x="16129" y="43131"/>
                </a:cubicBezTo>
                <a:close/>
                <a:moveTo>
                  <a:pt x="16129" y="41153"/>
                </a:moveTo>
                <a:cubicBezTo>
                  <a:pt x="16374" y="41153"/>
                  <a:pt x="16563" y="41360"/>
                  <a:pt x="16563" y="41605"/>
                </a:cubicBezTo>
                <a:cubicBezTo>
                  <a:pt x="16563" y="41850"/>
                  <a:pt x="16374" y="42038"/>
                  <a:pt x="16129" y="42038"/>
                </a:cubicBezTo>
                <a:cubicBezTo>
                  <a:pt x="15884" y="42038"/>
                  <a:pt x="15696" y="41850"/>
                  <a:pt x="15696" y="41605"/>
                </a:cubicBezTo>
                <a:cubicBezTo>
                  <a:pt x="15696" y="41360"/>
                  <a:pt x="15884" y="41153"/>
                  <a:pt x="16129" y="41153"/>
                </a:cubicBezTo>
                <a:close/>
                <a:moveTo>
                  <a:pt x="16129" y="34200"/>
                </a:moveTo>
                <a:cubicBezTo>
                  <a:pt x="15884" y="34200"/>
                  <a:pt x="15696" y="34011"/>
                  <a:pt x="15696" y="33766"/>
                </a:cubicBezTo>
                <a:cubicBezTo>
                  <a:pt x="15696" y="33521"/>
                  <a:pt x="15884" y="33314"/>
                  <a:pt x="16129" y="33314"/>
                </a:cubicBezTo>
                <a:cubicBezTo>
                  <a:pt x="16374" y="33314"/>
                  <a:pt x="16563" y="33521"/>
                  <a:pt x="16563" y="33766"/>
                </a:cubicBezTo>
                <a:cubicBezTo>
                  <a:pt x="16563" y="34011"/>
                  <a:pt x="16374" y="34200"/>
                  <a:pt x="16129" y="34200"/>
                </a:cubicBezTo>
                <a:close/>
                <a:moveTo>
                  <a:pt x="16129" y="32240"/>
                </a:moveTo>
                <a:cubicBezTo>
                  <a:pt x="15884" y="32240"/>
                  <a:pt x="15696" y="32033"/>
                  <a:pt x="15696" y="31788"/>
                </a:cubicBezTo>
                <a:cubicBezTo>
                  <a:pt x="15696" y="31562"/>
                  <a:pt x="15884" y="31354"/>
                  <a:pt x="16129" y="31354"/>
                </a:cubicBezTo>
                <a:cubicBezTo>
                  <a:pt x="16374" y="31354"/>
                  <a:pt x="16563" y="31543"/>
                  <a:pt x="16563" y="31788"/>
                </a:cubicBezTo>
                <a:cubicBezTo>
                  <a:pt x="16563" y="32033"/>
                  <a:pt x="16374" y="32240"/>
                  <a:pt x="16129" y="32240"/>
                </a:cubicBezTo>
                <a:close/>
                <a:moveTo>
                  <a:pt x="16129" y="30280"/>
                </a:moveTo>
                <a:cubicBezTo>
                  <a:pt x="15884" y="30280"/>
                  <a:pt x="15696" y="30092"/>
                  <a:pt x="15696" y="29847"/>
                </a:cubicBezTo>
                <a:cubicBezTo>
                  <a:pt x="15696" y="29602"/>
                  <a:pt x="15884" y="29395"/>
                  <a:pt x="16129" y="29395"/>
                </a:cubicBezTo>
                <a:cubicBezTo>
                  <a:pt x="16374" y="29395"/>
                  <a:pt x="16563" y="29602"/>
                  <a:pt x="16563" y="29847"/>
                </a:cubicBezTo>
                <a:cubicBezTo>
                  <a:pt x="16563" y="30092"/>
                  <a:pt x="16374" y="30280"/>
                  <a:pt x="16129" y="30280"/>
                </a:cubicBezTo>
                <a:close/>
                <a:moveTo>
                  <a:pt x="16129" y="28321"/>
                </a:moveTo>
                <a:cubicBezTo>
                  <a:pt x="15884" y="28321"/>
                  <a:pt x="15696" y="28113"/>
                  <a:pt x="15696" y="27887"/>
                </a:cubicBezTo>
                <a:cubicBezTo>
                  <a:pt x="15696" y="27642"/>
                  <a:pt x="15884" y="27454"/>
                  <a:pt x="16129" y="27454"/>
                </a:cubicBezTo>
                <a:cubicBezTo>
                  <a:pt x="16374" y="27454"/>
                  <a:pt x="16563" y="27642"/>
                  <a:pt x="16563" y="27887"/>
                </a:cubicBezTo>
                <a:cubicBezTo>
                  <a:pt x="16563" y="28113"/>
                  <a:pt x="16374" y="28321"/>
                  <a:pt x="16129" y="28321"/>
                </a:cubicBezTo>
                <a:close/>
                <a:moveTo>
                  <a:pt x="16129" y="26361"/>
                </a:moveTo>
                <a:cubicBezTo>
                  <a:pt x="15884" y="26361"/>
                  <a:pt x="15696" y="26173"/>
                  <a:pt x="15696" y="25928"/>
                </a:cubicBezTo>
                <a:cubicBezTo>
                  <a:pt x="15696" y="25683"/>
                  <a:pt x="15884" y="25494"/>
                  <a:pt x="16129" y="25494"/>
                </a:cubicBezTo>
                <a:cubicBezTo>
                  <a:pt x="16374" y="25494"/>
                  <a:pt x="16563" y="25683"/>
                  <a:pt x="16563" y="25928"/>
                </a:cubicBezTo>
                <a:cubicBezTo>
                  <a:pt x="16563" y="26173"/>
                  <a:pt x="16374" y="26361"/>
                  <a:pt x="16129" y="26361"/>
                </a:cubicBezTo>
                <a:close/>
                <a:moveTo>
                  <a:pt x="16129" y="24401"/>
                </a:moveTo>
                <a:cubicBezTo>
                  <a:pt x="15884" y="24401"/>
                  <a:pt x="15696" y="24194"/>
                  <a:pt x="15696" y="23968"/>
                </a:cubicBezTo>
                <a:cubicBezTo>
                  <a:pt x="15696" y="23723"/>
                  <a:pt x="15884" y="23535"/>
                  <a:pt x="16129" y="23535"/>
                </a:cubicBezTo>
                <a:cubicBezTo>
                  <a:pt x="16374" y="23535"/>
                  <a:pt x="16563" y="23723"/>
                  <a:pt x="16563" y="23968"/>
                </a:cubicBezTo>
                <a:cubicBezTo>
                  <a:pt x="16563" y="24194"/>
                  <a:pt x="16374" y="24401"/>
                  <a:pt x="16129" y="24401"/>
                </a:cubicBezTo>
                <a:close/>
                <a:moveTo>
                  <a:pt x="16129" y="22442"/>
                </a:moveTo>
                <a:cubicBezTo>
                  <a:pt x="15884" y="22442"/>
                  <a:pt x="15696" y="22235"/>
                  <a:pt x="15696" y="21990"/>
                </a:cubicBezTo>
                <a:cubicBezTo>
                  <a:pt x="15696" y="21745"/>
                  <a:pt x="15884" y="21556"/>
                  <a:pt x="16129" y="21556"/>
                </a:cubicBezTo>
                <a:cubicBezTo>
                  <a:pt x="16374" y="21556"/>
                  <a:pt x="16563" y="21745"/>
                  <a:pt x="16563" y="21990"/>
                </a:cubicBezTo>
                <a:cubicBezTo>
                  <a:pt x="16563" y="22235"/>
                  <a:pt x="16374" y="22442"/>
                  <a:pt x="16129" y="22442"/>
                </a:cubicBezTo>
                <a:close/>
                <a:moveTo>
                  <a:pt x="16129" y="20463"/>
                </a:moveTo>
                <a:cubicBezTo>
                  <a:pt x="15903" y="20463"/>
                  <a:pt x="15715" y="20275"/>
                  <a:pt x="15715" y="20049"/>
                </a:cubicBezTo>
                <a:cubicBezTo>
                  <a:pt x="15715" y="19804"/>
                  <a:pt x="15903" y="19615"/>
                  <a:pt x="16129" y="19615"/>
                </a:cubicBezTo>
                <a:cubicBezTo>
                  <a:pt x="16355" y="19615"/>
                  <a:pt x="16544" y="19804"/>
                  <a:pt x="16544" y="20049"/>
                </a:cubicBezTo>
                <a:cubicBezTo>
                  <a:pt x="16544" y="20275"/>
                  <a:pt x="16355" y="20463"/>
                  <a:pt x="16129" y="20463"/>
                </a:cubicBezTo>
                <a:close/>
                <a:moveTo>
                  <a:pt x="16129" y="18485"/>
                </a:moveTo>
                <a:cubicBezTo>
                  <a:pt x="15903" y="18485"/>
                  <a:pt x="15715" y="18296"/>
                  <a:pt x="15715" y="18070"/>
                </a:cubicBezTo>
                <a:cubicBezTo>
                  <a:pt x="15715" y="17844"/>
                  <a:pt x="15903" y="17656"/>
                  <a:pt x="16129" y="17656"/>
                </a:cubicBezTo>
                <a:cubicBezTo>
                  <a:pt x="16355" y="17656"/>
                  <a:pt x="16544" y="17844"/>
                  <a:pt x="16544" y="18070"/>
                </a:cubicBezTo>
                <a:cubicBezTo>
                  <a:pt x="16544" y="18296"/>
                  <a:pt x="16355" y="18485"/>
                  <a:pt x="16129" y="18485"/>
                </a:cubicBezTo>
                <a:close/>
                <a:moveTo>
                  <a:pt x="16129" y="16525"/>
                </a:moveTo>
                <a:cubicBezTo>
                  <a:pt x="15903" y="16525"/>
                  <a:pt x="15715" y="16337"/>
                  <a:pt x="15715" y="16111"/>
                </a:cubicBezTo>
                <a:cubicBezTo>
                  <a:pt x="15715" y="15885"/>
                  <a:pt x="15903" y="15715"/>
                  <a:pt x="16129" y="15715"/>
                </a:cubicBezTo>
                <a:cubicBezTo>
                  <a:pt x="16355" y="15715"/>
                  <a:pt x="16544" y="15885"/>
                  <a:pt x="16544" y="16111"/>
                </a:cubicBezTo>
                <a:cubicBezTo>
                  <a:pt x="16544" y="16337"/>
                  <a:pt x="16355" y="16525"/>
                  <a:pt x="16129" y="16525"/>
                </a:cubicBezTo>
                <a:close/>
                <a:moveTo>
                  <a:pt x="16129" y="13755"/>
                </a:moveTo>
                <a:cubicBezTo>
                  <a:pt x="16337" y="13755"/>
                  <a:pt x="16525" y="13944"/>
                  <a:pt x="16525" y="14151"/>
                </a:cubicBezTo>
                <a:cubicBezTo>
                  <a:pt x="16525" y="14377"/>
                  <a:pt x="16337" y="14547"/>
                  <a:pt x="16129" y="14547"/>
                </a:cubicBezTo>
                <a:cubicBezTo>
                  <a:pt x="15903" y="14547"/>
                  <a:pt x="15734" y="14377"/>
                  <a:pt x="15734" y="14151"/>
                </a:cubicBezTo>
                <a:cubicBezTo>
                  <a:pt x="15734" y="13944"/>
                  <a:pt x="15903" y="13755"/>
                  <a:pt x="16129" y="13755"/>
                </a:cubicBezTo>
                <a:close/>
                <a:moveTo>
                  <a:pt x="16129" y="11796"/>
                </a:moveTo>
                <a:cubicBezTo>
                  <a:pt x="16337" y="11796"/>
                  <a:pt x="16525" y="11965"/>
                  <a:pt x="16525" y="12191"/>
                </a:cubicBezTo>
                <a:cubicBezTo>
                  <a:pt x="16525" y="12418"/>
                  <a:pt x="16337" y="12587"/>
                  <a:pt x="16129" y="12587"/>
                </a:cubicBezTo>
                <a:cubicBezTo>
                  <a:pt x="15903" y="12587"/>
                  <a:pt x="15734" y="12418"/>
                  <a:pt x="15734" y="12191"/>
                </a:cubicBezTo>
                <a:cubicBezTo>
                  <a:pt x="15734" y="11965"/>
                  <a:pt x="15903" y="11796"/>
                  <a:pt x="16129" y="11796"/>
                </a:cubicBezTo>
                <a:close/>
                <a:moveTo>
                  <a:pt x="16129" y="10646"/>
                </a:moveTo>
                <a:cubicBezTo>
                  <a:pt x="15903" y="10646"/>
                  <a:pt x="15715" y="10458"/>
                  <a:pt x="15715" y="10232"/>
                </a:cubicBezTo>
                <a:cubicBezTo>
                  <a:pt x="15715" y="10006"/>
                  <a:pt x="15903" y="9817"/>
                  <a:pt x="16129" y="9817"/>
                </a:cubicBezTo>
                <a:cubicBezTo>
                  <a:pt x="16355" y="9817"/>
                  <a:pt x="16544" y="10006"/>
                  <a:pt x="16544" y="10232"/>
                </a:cubicBezTo>
                <a:cubicBezTo>
                  <a:pt x="16544" y="10458"/>
                  <a:pt x="16355" y="10646"/>
                  <a:pt x="16129" y="10646"/>
                </a:cubicBezTo>
                <a:close/>
                <a:moveTo>
                  <a:pt x="16129" y="8687"/>
                </a:moveTo>
                <a:cubicBezTo>
                  <a:pt x="15903" y="8687"/>
                  <a:pt x="15715" y="8498"/>
                  <a:pt x="15715" y="8272"/>
                </a:cubicBezTo>
                <a:cubicBezTo>
                  <a:pt x="15715" y="8046"/>
                  <a:pt x="15903" y="7858"/>
                  <a:pt x="16129" y="7858"/>
                </a:cubicBezTo>
                <a:cubicBezTo>
                  <a:pt x="16355" y="7858"/>
                  <a:pt x="16544" y="8046"/>
                  <a:pt x="16544" y="8272"/>
                </a:cubicBezTo>
                <a:cubicBezTo>
                  <a:pt x="16544" y="8498"/>
                  <a:pt x="16355" y="8687"/>
                  <a:pt x="16129" y="8687"/>
                </a:cubicBezTo>
                <a:close/>
                <a:moveTo>
                  <a:pt x="16129" y="6727"/>
                </a:moveTo>
                <a:cubicBezTo>
                  <a:pt x="15903" y="6727"/>
                  <a:pt x="15715" y="6539"/>
                  <a:pt x="15715" y="6312"/>
                </a:cubicBezTo>
                <a:cubicBezTo>
                  <a:pt x="15715" y="6086"/>
                  <a:pt x="15903" y="5898"/>
                  <a:pt x="16129" y="5898"/>
                </a:cubicBezTo>
                <a:cubicBezTo>
                  <a:pt x="16355" y="5898"/>
                  <a:pt x="16544" y="6086"/>
                  <a:pt x="16544" y="6312"/>
                </a:cubicBezTo>
                <a:cubicBezTo>
                  <a:pt x="16544" y="6539"/>
                  <a:pt x="16355" y="6727"/>
                  <a:pt x="16129" y="6727"/>
                </a:cubicBezTo>
                <a:close/>
                <a:moveTo>
                  <a:pt x="16129" y="4749"/>
                </a:moveTo>
                <a:cubicBezTo>
                  <a:pt x="15903" y="4749"/>
                  <a:pt x="15734" y="4579"/>
                  <a:pt x="15734" y="4353"/>
                </a:cubicBezTo>
                <a:cubicBezTo>
                  <a:pt x="15734" y="4146"/>
                  <a:pt x="15903" y="3957"/>
                  <a:pt x="16129" y="3957"/>
                </a:cubicBezTo>
                <a:cubicBezTo>
                  <a:pt x="16337" y="3957"/>
                  <a:pt x="16525" y="4146"/>
                  <a:pt x="16525" y="4353"/>
                </a:cubicBezTo>
                <a:cubicBezTo>
                  <a:pt x="16525" y="4579"/>
                  <a:pt x="16337" y="4749"/>
                  <a:pt x="16129" y="4749"/>
                </a:cubicBezTo>
                <a:close/>
                <a:moveTo>
                  <a:pt x="16129" y="2789"/>
                </a:moveTo>
                <a:cubicBezTo>
                  <a:pt x="15903" y="2789"/>
                  <a:pt x="15734" y="2600"/>
                  <a:pt x="15734" y="2393"/>
                </a:cubicBezTo>
                <a:cubicBezTo>
                  <a:pt x="15734" y="2167"/>
                  <a:pt x="15903" y="1998"/>
                  <a:pt x="16129" y="1998"/>
                </a:cubicBezTo>
                <a:cubicBezTo>
                  <a:pt x="16337" y="1998"/>
                  <a:pt x="16525" y="2167"/>
                  <a:pt x="16525" y="2393"/>
                </a:cubicBezTo>
                <a:cubicBezTo>
                  <a:pt x="16525" y="2619"/>
                  <a:pt x="16337" y="2789"/>
                  <a:pt x="16129" y="2789"/>
                </a:cubicBezTo>
                <a:close/>
                <a:moveTo>
                  <a:pt x="16129" y="829"/>
                </a:moveTo>
                <a:cubicBezTo>
                  <a:pt x="15903" y="829"/>
                  <a:pt x="15734" y="641"/>
                  <a:pt x="15734" y="434"/>
                </a:cubicBezTo>
                <a:cubicBezTo>
                  <a:pt x="15734" y="207"/>
                  <a:pt x="15903" y="38"/>
                  <a:pt x="16129" y="38"/>
                </a:cubicBezTo>
                <a:cubicBezTo>
                  <a:pt x="16337" y="38"/>
                  <a:pt x="16525" y="207"/>
                  <a:pt x="16525" y="434"/>
                </a:cubicBezTo>
                <a:cubicBezTo>
                  <a:pt x="16525" y="641"/>
                  <a:pt x="16337" y="829"/>
                  <a:pt x="16129" y="829"/>
                </a:cubicBezTo>
                <a:close/>
                <a:moveTo>
                  <a:pt x="14000" y="50970"/>
                </a:moveTo>
                <a:cubicBezTo>
                  <a:pt x="14057" y="50951"/>
                  <a:pt x="14113" y="50932"/>
                  <a:pt x="14170" y="50932"/>
                </a:cubicBezTo>
                <a:cubicBezTo>
                  <a:pt x="14415" y="50932"/>
                  <a:pt x="14622" y="51139"/>
                  <a:pt x="14622" y="51384"/>
                </a:cubicBezTo>
                <a:cubicBezTo>
                  <a:pt x="14622" y="51422"/>
                  <a:pt x="14622" y="51422"/>
                  <a:pt x="14622" y="51460"/>
                </a:cubicBezTo>
                <a:cubicBezTo>
                  <a:pt x="14415" y="51290"/>
                  <a:pt x="14207" y="51139"/>
                  <a:pt x="14000" y="50970"/>
                </a:cubicBezTo>
                <a:close/>
                <a:moveTo>
                  <a:pt x="14170" y="47917"/>
                </a:moveTo>
                <a:cubicBezTo>
                  <a:pt x="13925" y="47917"/>
                  <a:pt x="13718" y="47710"/>
                  <a:pt x="13718" y="47465"/>
                </a:cubicBezTo>
                <a:cubicBezTo>
                  <a:pt x="13718" y="47220"/>
                  <a:pt x="13925" y="47013"/>
                  <a:pt x="14170" y="47013"/>
                </a:cubicBezTo>
                <a:cubicBezTo>
                  <a:pt x="14415" y="47013"/>
                  <a:pt x="14603" y="47220"/>
                  <a:pt x="14603" y="47465"/>
                </a:cubicBezTo>
                <a:cubicBezTo>
                  <a:pt x="14603" y="47710"/>
                  <a:pt x="14415" y="47917"/>
                  <a:pt x="14170" y="47917"/>
                </a:cubicBezTo>
                <a:close/>
                <a:moveTo>
                  <a:pt x="14170" y="45957"/>
                </a:moveTo>
                <a:cubicBezTo>
                  <a:pt x="13925" y="45957"/>
                  <a:pt x="13718" y="45750"/>
                  <a:pt x="13718" y="45505"/>
                </a:cubicBezTo>
                <a:cubicBezTo>
                  <a:pt x="13718" y="45260"/>
                  <a:pt x="13925" y="45053"/>
                  <a:pt x="14170" y="45053"/>
                </a:cubicBezTo>
                <a:cubicBezTo>
                  <a:pt x="14415" y="45053"/>
                  <a:pt x="14603" y="45260"/>
                  <a:pt x="14603" y="45505"/>
                </a:cubicBezTo>
                <a:cubicBezTo>
                  <a:pt x="14603" y="45750"/>
                  <a:pt x="14415" y="45957"/>
                  <a:pt x="14170" y="45957"/>
                </a:cubicBezTo>
                <a:close/>
                <a:moveTo>
                  <a:pt x="14170" y="36140"/>
                </a:moveTo>
                <a:cubicBezTo>
                  <a:pt x="13925" y="36140"/>
                  <a:pt x="13736" y="35952"/>
                  <a:pt x="13736" y="35707"/>
                </a:cubicBezTo>
                <a:cubicBezTo>
                  <a:pt x="13736" y="35481"/>
                  <a:pt x="13925" y="35293"/>
                  <a:pt x="14170" y="35293"/>
                </a:cubicBezTo>
                <a:cubicBezTo>
                  <a:pt x="14396" y="35293"/>
                  <a:pt x="14584" y="35481"/>
                  <a:pt x="14584" y="35707"/>
                </a:cubicBezTo>
                <a:cubicBezTo>
                  <a:pt x="14584" y="35952"/>
                  <a:pt x="14396" y="36140"/>
                  <a:pt x="14170" y="36140"/>
                </a:cubicBezTo>
                <a:close/>
                <a:moveTo>
                  <a:pt x="14170" y="37233"/>
                </a:moveTo>
                <a:cubicBezTo>
                  <a:pt x="14415" y="37233"/>
                  <a:pt x="14603" y="37441"/>
                  <a:pt x="14603" y="37667"/>
                </a:cubicBezTo>
                <a:cubicBezTo>
                  <a:pt x="14603" y="37912"/>
                  <a:pt x="14415" y="38100"/>
                  <a:pt x="14170" y="38100"/>
                </a:cubicBezTo>
                <a:cubicBezTo>
                  <a:pt x="13925" y="38100"/>
                  <a:pt x="13718" y="37912"/>
                  <a:pt x="13718" y="37667"/>
                </a:cubicBezTo>
                <a:cubicBezTo>
                  <a:pt x="13718" y="37441"/>
                  <a:pt x="13925" y="37233"/>
                  <a:pt x="14170" y="37233"/>
                </a:cubicBezTo>
                <a:close/>
                <a:moveTo>
                  <a:pt x="14170" y="40060"/>
                </a:moveTo>
                <a:cubicBezTo>
                  <a:pt x="13925" y="40060"/>
                  <a:pt x="13736" y="39871"/>
                  <a:pt x="13736" y="39626"/>
                </a:cubicBezTo>
                <a:cubicBezTo>
                  <a:pt x="13736" y="39400"/>
                  <a:pt x="13925" y="39212"/>
                  <a:pt x="14170" y="39212"/>
                </a:cubicBezTo>
                <a:cubicBezTo>
                  <a:pt x="14396" y="39212"/>
                  <a:pt x="14603" y="39400"/>
                  <a:pt x="14603" y="39626"/>
                </a:cubicBezTo>
                <a:cubicBezTo>
                  <a:pt x="14603" y="39871"/>
                  <a:pt x="14396" y="40060"/>
                  <a:pt x="14170" y="40060"/>
                </a:cubicBezTo>
                <a:close/>
                <a:moveTo>
                  <a:pt x="14170" y="43112"/>
                </a:moveTo>
                <a:cubicBezTo>
                  <a:pt x="14415" y="43112"/>
                  <a:pt x="14603" y="43319"/>
                  <a:pt x="14603" y="43564"/>
                </a:cubicBezTo>
                <a:cubicBezTo>
                  <a:pt x="14603" y="43791"/>
                  <a:pt x="14415" y="43998"/>
                  <a:pt x="14170" y="43998"/>
                </a:cubicBezTo>
                <a:cubicBezTo>
                  <a:pt x="13925" y="43998"/>
                  <a:pt x="13718" y="43791"/>
                  <a:pt x="13718" y="43564"/>
                </a:cubicBezTo>
                <a:cubicBezTo>
                  <a:pt x="13718" y="43319"/>
                  <a:pt x="13925" y="43112"/>
                  <a:pt x="14170" y="43112"/>
                </a:cubicBezTo>
                <a:close/>
                <a:moveTo>
                  <a:pt x="14170" y="41153"/>
                </a:moveTo>
                <a:cubicBezTo>
                  <a:pt x="14415" y="41153"/>
                  <a:pt x="14603" y="41341"/>
                  <a:pt x="14603" y="41586"/>
                </a:cubicBezTo>
                <a:cubicBezTo>
                  <a:pt x="14603" y="41831"/>
                  <a:pt x="14415" y="42019"/>
                  <a:pt x="14170" y="42019"/>
                </a:cubicBezTo>
                <a:cubicBezTo>
                  <a:pt x="13925" y="42019"/>
                  <a:pt x="13718" y="41831"/>
                  <a:pt x="13718" y="41586"/>
                </a:cubicBezTo>
                <a:cubicBezTo>
                  <a:pt x="13718" y="41341"/>
                  <a:pt x="13925" y="41153"/>
                  <a:pt x="14170" y="41153"/>
                </a:cubicBezTo>
                <a:close/>
                <a:moveTo>
                  <a:pt x="14170" y="34181"/>
                </a:moveTo>
                <a:cubicBezTo>
                  <a:pt x="13925" y="34181"/>
                  <a:pt x="13718" y="33992"/>
                  <a:pt x="13718" y="33747"/>
                </a:cubicBezTo>
                <a:cubicBezTo>
                  <a:pt x="13718" y="33502"/>
                  <a:pt x="13925" y="33314"/>
                  <a:pt x="14170" y="33314"/>
                </a:cubicBezTo>
                <a:cubicBezTo>
                  <a:pt x="14415" y="33314"/>
                  <a:pt x="14603" y="33502"/>
                  <a:pt x="14603" y="33747"/>
                </a:cubicBezTo>
                <a:cubicBezTo>
                  <a:pt x="14603" y="33992"/>
                  <a:pt x="14415" y="34181"/>
                  <a:pt x="14170" y="34181"/>
                </a:cubicBezTo>
                <a:close/>
                <a:moveTo>
                  <a:pt x="14170" y="32221"/>
                </a:moveTo>
                <a:cubicBezTo>
                  <a:pt x="13925" y="32221"/>
                  <a:pt x="13718" y="32033"/>
                  <a:pt x="13718" y="31788"/>
                </a:cubicBezTo>
                <a:cubicBezTo>
                  <a:pt x="13718" y="31543"/>
                  <a:pt x="13925" y="31336"/>
                  <a:pt x="14170" y="31336"/>
                </a:cubicBezTo>
                <a:cubicBezTo>
                  <a:pt x="14415" y="31336"/>
                  <a:pt x="14603" y="31543"/>
                  <a:pt x="14603" y="31788"/>
                </a:cubicBezTo>
                <a:cubicBezTo>
                  <a:pt x="14603" y="32033"/>
                  <a:pt x="14415" y="32221"/>
                  <a:pt x="14170" y="32221"/>
                </a:cubicBezTo>
                <a:close/>
                <a:moveTo>
                  <a:pt x="14170" y="30262"/>
                </a:moveTo>
                <a:cubicBezTo>
                  <a:pt x="13925" y="30262"/>
                  <a:pt x="13718" y="30073"/>
                  <a:pt x="13718" y="29828"/>
                </a:cubicBezTo>
                <a:cubicBezTo>
                  <a:pt x="13718" y="29583"/>
                  <a:pt x="13925" y="29395"/>
                  <a:pt x="14170" y="29395"/>
                </a:cubicBezTo>
                <a:cubicBezTo>
                  <a:pt x="14415" y="29395"/>
                  <a:pt x="14603" y="29583"/>
                  <a:pt x="14603" y="29828"/>
                </a:cubicBezTo>
                <a:cubicBezTo>
                  <a:pt x="14603" y="30073"/>
                  <a:pt x="14415" y="30262"/>
                  <a:pt x="14170" y="30262"/>
                </a:cubicBezTo>
                <a:close/>
                <a:moveTo>
                  <a:pt x="14170" y="28302"/>
                </a:moveTo>
                <a:cubicBezTo>
                  <a:pt x="13925" y="28302"/>
                  <a:pt x="13718" y="28113"/>
                  <a:pt x="13718" y="27869"/>
                </a:cubicBezTo>
                <a:cubicBezTo>
                  <a:pt x="13718" y="27624"/>
                  <a:pt x="13925" y="27435"/>
                  <a:pt x="14170" y="27435"/>
                </a:cubicBezTo>
                <a:cubicBezTo>
                  <a:pt x="14415" y="27435"/>
                  <a:pt x="14603" y="27624"/>
                  <a:pt x="14603" y="27869"/>
                </a:cubicBezTo>
                <a:cubicBezTo>
                  <a:pt x="14603" y="28113"/>
                  <a:pt x="14415" y="28302"/>
                  <a:pt x="14170" y="28302"/>
                </a:cubicBezTo>
                <a:close/>
                <a:moveTo>
                  <a:pt x="14170" y="26361"/>
                </a:moveTo>
                <a:cubicBezTo>
                  <a:pt x="13925" y="26361"/>
                  <a:pt x="13718" y="26154"/>
                  <a:pt x="13718" y="25909"/>
                </a:cubicBezTo>
                <a:cubicBezTo>
                  <a:pt x="13718" y="25664"/>
                  <a:pt x="13925" y="25475"/>
                  <a:pt x="14170" y="25475"/>
                </a:cubicBezTo>
                <a:cubicBezTo>
                  <a:pt x="14415" y="25475"/>
                  <a:pt x="14603" y="25664"/>
                  <a:pt x="14603" y="25909"/>
                </a:cubicBezTo>
                <a:cubicBezTo>
                  <a:pt x="14603" y="26154"/>
                  <a:pt x="14415" y="26361"/>
                  <a:pt x="14170" y="26361"/>
                </a:cubicBezTo>
                <a:close/>
                <a:moveTo>
                  <a:pt x="14170" y="24383"/>
                </a:moveTo>
                <a:cubicBezTo>
                  <a:pt x="13925" y="24383"/>
                  <a:pt x="13718" y="24194"/>
                  <a:pt x="13718" y="23949"/>
                </a:cubicBezTo>
                <a:cubicBezTo>
                  <a:pt x="13718" y="23704"/>
                  <a:pt x="13925" y="23516"/>
                  <a:pt x="14170" y="23516"/>
                </a:cubicBezTo>
                <a:cubicBezTo>
                  <a:pt x="14415" y="23516"/>
                  <a:pt x="14603" y="23704"/>
                  <a:pt x="14603" y="23949"/>
                </a:cubicBezTo>
                <a:cubicBezTo>
                  <a:pt x="14603" y="24194"/>
                  <a:pt x="14415" y="24383"/>
                  <a:pt x="14170" y="24383"/>
                </a:cubicBezTo>
                <a:close/>
                <a:moveTo>
                  <a:pt x="14170" y="22423"/>
                </a:moveTo>
                <a:cubicBezTo>
                  <a:pt x="13925" y="22423"/>
                  <a:pt x="13718" y="22235"/>
                  <a:pt x="13718" y="21990"/>
                </a:cubicBezTo>
                <a:cubicBezTo>
                  <a:pt x="13718" y="21745"/>
                  <a:pt x="13925" y="21537"/>
                  <a:pt x="14170" y="21537"/>
                </a:cubicBezTo>
                <a:cubicBezTo>
                  <a:pt x="14415" y="21537"/>
                  <a:pt x="14603" y="21745"/>
                  <a:pt x="14603" y="21990"/>
                </a:cubicBezTo>
                <a:cubicBezTo>
                  <a:pt x="14603" y="22235"/>
                  <a:pt x="14415" y="22423"/>
                  <a:pt x="14170" y="22423"/>
                </a:cubicBezTo>
                <a:close/>
                <a:moveTo>
                  <a:pt x="14170" y="20463"/>
                </a:moveTo>
                <a:cubicBezTo>
                  <a:pt x="13925" y="20463"/>
                  <a:pt x="13718" y="20256"/>
                  <a:pt x="13718" y="20030"/>
                </a:cubicBezTo>
                <a:cubicBezTo>
                  <a:pt x="13718" y="19785"/>
                  <a:pt x="13925" y="19597"/>
                  <a:pt x="14170" y="19597"/>
                </a:cubicBezTo>
                <a:cubicBezTo>
                  <a:pt x="14415" y="19597"/>
                  <a:pt x="14603" y="19785"/>
                  <a:pt x="14603" y="20030"/>
                </a:cubicBezTo>
                <a:cubicBezTo>
                  <a:pt x="14603" y="20256"/>
                  <a:pt x="14415" y="20463"/>
                  <a:pt x="14170" y="20463"/>
                </a:cubicBezTo>
                <a:close/>
                <a:moveTo>
                  <a:pt x="13774" y="12191"/>
                </a:moveTo>
                <a:cubicBezTo>
                  <a:pt x="13774" y="11965"/>
                  <a:pt x="13944" y="11796"/>
                  <a:pt x="14170" y="11796"/>
                </a:cubicBezTo>
                <a:cubicBezTo>
                  <a:pt x="14377" y="11796"/>
                  <a:pt x="14565" y="11965"/>
                  <a:pt x="14565" y="12191"/>
                </a:cubicBezTo>
                <a:cubicBezTo>
                  <a:pt x="14565" y="12399"/>
                  <a:pt x="14377" y="12568"/>
                  <a:pt x="14170" y="12568"/>
                </a:cubicBezTo>
                <a:cubicBezTo>
                  <a:pt x="13944" y="12568"/>
                  <a:pt x="13774" y="12399"/>
                  <a:pt x="13774" y="12191"/>
                </a:cubicBezTo>
                <a:close/>
                <a:moveTo>
                  <a:pt x="14170" y="14547"/>
                </a:moveTo>
                <a:cubicBezTo>
                  <a:pt x="13944" y="14547"/>
                  <a:pt x="13774" y="14358"/>
                  <a:pt x="13774" y="14151"/>
                </a:cubicBezTo>
                <a:cubicBezTo>
                  <a:pt x="13774" y="13925"/>
                  <a:pt x="13944" y="13755"/>
                  <a:pt x="14170" y="13755"/>
                </a:cubicBezTo>
                <a:cubicBezTo>
                  <a:pt x="14377" y="13755"/>
                  <a:pt x="14565" y="13925"/>
                  <a:pt x="14565" y="14151"/>
                </a:cubicBezTo>
                <a:cubicBezTo>
                  <a:pt x="14565" y="14358"/>
                  <a:pt x="14377" y="14547"/>
                  <a:pt x="14170" y="14547"/>
                </a:cubicBezTo>
                <a:close/>
                <a:moveTo>
                  <a:pt x="14170" y="17656"/>
                </a:moveTo>
                <a:cubicBezTo>
                  <a:pt x="14396" y="17656"/>
                  <a:pt x="14584" y="17825"/>
                  <a:pt x="14584" y="18051"/>
                </a:cubicBezTo>
                <a:cubicBezTo>
                  <a:pt x="14584" y="18278"/>
                  <a:pt x="14396" y="18466"/>
                  <a:pt x="14170" y="18466"/>
                </a:cubicBezTo>
                <a:cubicBezTo>
                  <a:pt x="13944" y="18466"/>
                  <a:pt x="13755" y="18278"/>
                  <a:pt x="13755" y="18051"/>
                </a:cubicBezTo>
                <a:cubicBezTo>
                  <a:pt x="13755" y="17825"/>
                  <a:pt x="13944" y="17656"/>
                  <a:pt x="14170" y="17656"/>
                </a:cubicBezTo>
                <a:close/>
                <a:moveTo>
                  <a:pt x="14170" y="15696"/>
                </a:moveTo>
                <a:cubicBezTo>
                  <a:pt x="14396" y="15696"/>
                  <a:pt x="14584" y="15885"/>
                  <a:pt x="14584" y="16092"/>
                </a:cubicBezTo>
                <a:cubicBezTo>
                  <a:pt x="14584" y="16318"/>
                  <a:pt x="14396" y="16506"/>
                  <a:pt x="14170" y="16506"/>
                </a:cubicBezTo>
                <a:cubicBezTo>
                  <a:pt x="13944" y="16506"/>
                  <a:pt x="13755" y="16318"/>
                  <a:pt x="13755" y="16092"/>
                </a:cubicBezTo>
                <a:cubicBezTo>
                  <a:pt x="13755" y="15885"/>
                  <a:pt x="13944" y="15696"/>
                  <a:pt x="14170" y="15696"/>
                </a:cubicBezTo>
                <a:close/>
                <a:moveTo>
                  <a:pt x="14170" y="10646"/>
                </a:moveTo>
                <a:cubicBezTo>
                  <a:pt x="13925" y="10646"/>
                  <a:pt x="13736" y="10458"/>
                  <a:pt x="13736" y="10213"/>
                </a:cubicBezTo>
                <a:cubicBezTo>
                  <a:pt x="13736" y="9987"/>
                  <a:pt x="13925" y="9780"/>
                  <a:pt x="14170" y="9780"/>
                </a:cubicBezTo>
                <a:cubicBezTo>
                  <a:pt x="14415" y="9780"/>
                  <a:pt x="14603" y="9968"/>
                  <a:pt x="14603" y="10213"/>
                </a:cubicBezTo>
                <a:cubicBezTo>
                  <a:pt x="14603" y="10458"/>
                  <a:pt x="14415" y="10646"/>
                  <a:pt x="14170" y="10646"/>
                </a:cubicBezTo>
                <a:close/>
                <a:moveTo>
                  <a:pt x="14170" y="8706"/>
                </a:moveTo>
                <a:cubicBezTo>
                  <a:pt x="13925" y="8706"/>
                  <a:pt x="13736" y="8498"/>
                  <a:pt x="13736" y="8272"/>
                </a:cubicBezTo>
                <a:cubicBezTo>
                  <a:pt x="13736" y="8027"/>
                  <a:pt x="13925" y="7839"/>
                  <a:pt x="14170" y="7839"/>
                </a:cubicBezTo>
                <a:cubicBezTo>
                  <a:pt x="14415" y="7839"/>
                  <a:pt x="14603" y="8027"/>
                  <a:pt x="14603" y="8272"/>
                </a:cubicBezTo>
                <a:cubicBezTo>
                  <a:pt x="14603" y="8498"/>
                  <a:pt x="14415" y="8706"/>
                  <a:pt x="14170" y="8706"/>
                </a:cubicBezTo>
                <a:close/>
                <a:moveTo>
                  <a:pt x="14170" y="6746"/>
                </a:moveTo>
                <a:cubicBezTo>
                  <a:pt x="13925" y="6746"/>
                  <a:pt x="13736" y="6539"/>
                  <a:pt x="13736" y="6312"/>
                </a:cubicBezTo>
                <a:cubicBezTo>
                  <a:pt x="13736" y="6068"/>
                  <a:pt x="13925" y="5879"/>
                  <a:pt x="14170" y="5879"/>
                </a:cubicBezTo>
                <a:cubicBezTo>
                  <a:pt x="14415" y="5879"/>
                  <a:pt x="14603" y="6068"/>
                  <a:pt x="14603" y="6312"/>
                </a:cubicBezTo>
                <a:cubicBezTo>
                  <a:pt x="14603" y="6539"/>
                  <a:pt x="14415" y="6746"/>
                  <a:pt x="14170" y="6746"/>
                </a:cubicBezTo>
                <a:close/>
                <a:moveTo>
                  <a:pt x="14170" y="4749"/>
                </a:moveTo>
                <a:cubicBezTo>
                  <a:pt x="13944" y="4749"/>
                  <a:pt x="13755" y="4560"/>
                  <a:pt x="13755" y="4334"/>
                </a:cubicBezTo>
                <a:cubicBezTo>
                  <a:pt x="13755" y="4108"/>
                  <a:pt x="13944" y="3938"/>
                  <a:pt x="14170" y="3938"/>
                </a:cubicBezTo>
                <a:cubicBezTo>
                  <a:pt x="14396" y="3938"/>
                  <a:pt x="14565" y="4127"/>
                  <a:pt x="14565" y="4334"/>
                </a:cubicBezTo>
                <a:cubicBezTo>
                  <a:pt x="14565" y="4560"/>
                  <a:pt x="14396" y="4749"/>
                  <a:pt x="14170" y="4749"/>
                </a:cubicBezTo>
                <a:close/>
                <a:moveTo>
                  <a:pt x="14170" y="2789"/>
                </a:moveTo>
                <a:cubicBezTo>
                  <a:pt x="13944" y="2789"/>
                  <a:pt x="13755" y="2600"/>
                  <a:pt x="13755" y="2374"/>
                </a:cubicBezTo>
                <a:cubicBezTo>
                  <a:pt x="13755" y="2167"/>
                  <a:pt x="13944" y="1979"/>
                  <a:pt x="14170" y="1979"/>
                </a:cubicBezTo>
                <a:cubicBezTo>
                  <a:pt x="14396" y="1979"/>
                  <a:pt x="14565" y="2167"/>
                  <a:pt x="14565" y="2374"/>
                </a:cubicBezTo>
                <a:cubicBezTo>
                  <a:pt x="14565" y="2600"/>
                  <a:pt x="14396" y="2789"/>
                  <a:pt x="14170" y="2789"/>
                </a:cubicBezTo>
                <a:close/>
                <a:moveTo>
                  <a:pt x="14170" y="810"/>
                </a:moveTo>
                <a:cubicBezTo>
                  <a:pt x="13944" y="810"/>
                  <a:pt x="13774" y="641"/>
                  <a:pt x="13774" y="415"/>
                </a:cubicBezTo>
                <a:cubicBezTo>
                  <a:pt x="13774" y="207"/>
                  <a:pt x="13944" y="38"/>
                  <a:pt x="14170" y="38"/>
                </a:cubicBezTo>
                <a:cubicBezTo>
                  <a:pt x="14377" y="38"/>
                  <a:pt x="14565" y="207"/>
                  <a:pt x="14565" y="415"/>
                </a:cubicBezTo>
                <a:cubicBezTo>
                  <a:pt x="14565" y="641"/>
                  <a:pt x="14377" y="810"/>
                  <a:pt x="14170" y="810"/>
                </a:cubicBezTo>
                <a:close/>
                <a:moveTo>
                  <a:pt x="12210" y="47936"/>
                </a:moveTo>
                <a:cubicBezTo>
                  <a:pt x="11946" y="47936"/>
                  <a:pt x="11720" y="47710"/>
                  <a:pt x="11720" y="47446"/>
                </a:cubicBezTo>
                <a:cubicBezTo>
                  <a:pt x="11720" y="47182"/>
                  <a:pt x="11946" y="46975"/>
                  <a:pt x="12210" y="46975"/>
                </a:cubicBezTo>
                <a:cubicBezTo>
                  <a:pt x="12474" y="46975"/>
                  <a:pt x="12681" y="47182"/>
                  <a:pt x="12681" y="47446"/>
                </a:cubicBezTo>
                <a:cubicBezTo>
                  <a:pt x="12681" y="47710"/>
                  <a:pt x="12474" y="47936"/>
                  <a:pt x="12210" y="47936"/>
                </a:cubicBezTo>
                <a:close/>
                <a:moveTo>
                  <a:pt x="12210" y="45957"/>
                </a:moveTo>
                <a:cubicBezTo>
                  <a:pt x="11946" y="45957"/>
                  <a:pt x="11739" y="45750"/>
                  <a:pt x="11739" y="45486"/>
                </a:cubicBezTo>
                <a:cubicBezTo>
                  <a:pt x="11739" y="45241"/>
                  <a:pt x="11946" y="45015"/>
                  <a:pt x="12210" y="45015"/>
                </a:cubicBezTo>
                <a:cubicBezTo>
                  <a:pt x="12474" y="45015"/>
                  <a:pt x="12681" y="45241"/>
                  <a:pt x="12681" y="45486"/>
                </a:cubicBezTo>
                <a:cubicBezTo>
                  <a:pt x="12681" y="45750"/>
                  <a:pt x="12474" y="45957"/>
                  <a:pt x="12210" y="45957"/>
                </a:cubicBezTo>
                <a:close/>
                <a:moveTo>
                  <a:pt x="12210" y="43998"/>
                </a:moveTo>
                <a:cubicBezTo>
                  <a:pt x="11946" y="43998"/>
                  <a:pt x="11758" y="43791"/>
                  <a:pt x="11758" y="43546"/>
                </a:cubicBezTo>
                <a:cubicBezTo>
                  <a:pt x="11758" y="43301"/>
                  <a:pt x="11946" y="43093"/>
                  <a:pt x="12210" y="43093"/>
                </a:cubicBezTo>
                <a:cubicBezTo>
                  <a:pt x="12455" y="43093"/>
                  <a:pt x="12662" y="43301"/>
                  <a:pt x="12662" y="43546"/>
                </a:cubicBezTo>
                <a:cubicBezTo>
                  <a:pt x="12662" y="43791"/>
                  <a:pt x="12455" y="43998"/>
                  <a:pt x="12210" y="43998"/>
                </a:cubicBezTo>
                <a:close/>
                <a:moveTo>
                  <a:pt x="12210" y="41134"/>
                </a:moveTo>
                <a:cubicBezTo>
                  <a:pt x="12455" y="41134"/>
                  <a:pt x="12643" y="41322"/>
                  <a:pt x="12643" y="41567"/>
                </a:cubicBezTo>
                <a:cubicBezTo>
                  <a:pt x="12643" y="41812"/>
                  <a:pt x="12455" y="42019"/>
                  <a:pt x="12210" y="42019"/>
                </a:cubicBezTo>
                <a:cubicBezTo>
                  <a:pt x="11965" y="42019"/>
                  <a:pt x="11758" y="41812"/>
                  <a:pt x="11758" y="41567"/>
                </a:cubicBezTo>
                <a:cubicBezTo>
                  <a:pt x="11758" y="41322"/>
                  <a:pt x="11965" y="41134"/>
                  <a:pt x="12210" y="41134"/>
                </a:cubicBezTo>
                <a:close/>
                <a:moveTo>
                  <a:pt x="12210" y="39174"/>
                </a:moveTo>
                <a:cubicBezTo>
                  <a:pt x="12455" y="39174"/>
                  <a:pt x="12643" y="39363"/>
                  <a:pt x="12643" y="39607"/>
                </a:cubicBezTo>
                <a:cubicBezTo>
                  <a:pt x="12643" y="39871"/>
                  <a:pt x="12455" y="40060"/>
                  <a:pt x="12210" y="40060"/>
                </a:cubicBezTo>
                <a:cubicBezTo>
                  <a:pt x="11965" y="40060"/>
                  <a:pt x="11758" y="39871"/>
                  <a:pt x="11758" y="39607"/>
                </a:cubicBezTo>
                <a:cubicBezTo>
                  <a:pt x="11758" y="39363"/>
                  <a:pt x="11965" y="39174"/>
                  <a:pt x="12210" y="39174"/>
                </a:cubicBezTo>
                <a:close/>
                <a:moveTo>
                  <a:pt x="12210" y="38119"/>
                </a:moveTo>
                <a:cubicBezTo>
                  <a:pt x="11946" y="38119"/>
                  <a:pt x="11758" y="37912"/>
                  <a:pt x="11758" y="37667"/>
                </a:cubicBezTo>
                <a:cubicBezTo>
                  <a:pt x="11758" y="37403"/>
                  <a:pt x="11946" y="37196"/>
                  <a:pt x="12210" y="37196"/>
                </a:cubicBezTo>
                <a:cubicBezTo>
                  <a:pt x="12455" y="37196"/>
                  <a:pt x="12662" y="37403"/>
                  <a:pt x="12662" y="37667"/>
                </a:cubicBezTo>
                <a:cubicBezTo>
                  <a:pt x="12662" y="37912"/>
                  <a:pt x="12455" y="38119"/>
                  <a:pt x="12210" y="38119"/>
                </a:cubicBezTo>
                <a:close/>
                <a:moveTo>
                  <a:pt x="12210" y="21519"/>
                </a:moveTo>
                <a:cubicBezTo>
                  <a:pt x="12455" y="21519"/>
                  <a:pt x="12643" y="21726"/>
                  <a:pt x="12643" y="21971"/>
                </a:cubicBezTo>
                <a:cubicBezTo>
                  <a:pt x="12643" y="22216"/>
                  <a:pt x="12455" y="22423"/>
                  <a:pt x="12210" y="22423"/>
                </a:cubicBezTo>
                <a:cubicBezTo>
                  <a:pt x="11965" y="22423"/>
                  <a:pt x="11758" y="22216"/>
                  <a:pt x="11758" y="21971"/>
                </a:cubicBezTo>
                <a:cubicBezTo>
                  <a:pt x="11758" y="21726"/>
                  <a:pt x="11965" y="21519"/>
                  <a:pt x="12210" y="21519"/>
                </a:cubicBezTo>
                <a:close/>
                <a:moveTo>
                  <a:pt x="12210" y="24364"/>
                </a:moveTo>
                <a:cubicBezTo>
                  <a:pt x="11965" y="24364"/>
                  <a:pt x="11777" y="24175"/>
                  <a:pt x="11777" y="23930"/>
                </a:cubicBezTo>
                <a:cubicBezTo>
                  <a:pt x="11777" y="23704"/>
                  <a:pt x="11965" y="23497"/>
                  <a:pt x="12210" y="23497"/>
                </a:cubicBezTo>
                <a:cubicBezTo>
                  <a:pt x="12436" y="23497"/>
                  <a:pt x="12625" y="23704"/>
                  <a:pt x="12625" y="23930"/>
                </a:cubicBezTo>
                <a:cubicBezTo>
                  <a:pt x="12625" y="24175"/>
                  <a:pt x="12436" y="24364"/>
                  <a:pt x="12210" y="24364"/>
                </a:cubicBezTo>
                <a:close/>
                <a:moveTo>
                  <a:pt x="12210" y="26323"/>
                </a:moveTo>
                <a:cubicBezTo>
                  <a:pt x="11965" y="26323"/>
                  <a:pt x="11777" y="26135"/>
                  <a:pt x="11777" y="25890"/>
                </a:cubicBezTo>
                <a:cubicBezTo>
                  <a:pt x="11777" y="25664"/>
                  <a:pt x="11965" y="25457"/>
                  <a:pt x="12210" y="25457"/>
                </a:cubicBezTo>
                <a:cubicBezTo>
                  <a:pt x="12436" y="25457"/>
                  <a:pt x="12625" y="25664"/>
                  <a:pt x="12625" y="25890"/>
                </a:cubicBezTo>
                <a:cubicBezTo>
                  <a:pt x="12625" y="26135"/>
                  <a:pt x="12436" y="26323"/>
                  <a:pt x="12210" y="26323"/>
                </a:cubicBezTo>
                <a:close/>
                <a:moveTo>
                  <a:pt x="12210" y="27416"/>
                </a:moveTo>
                <a:cubicBezTo>
                  <a:pt x="12455" y="27416"/>
                  <a:pt x="12643" y="27624"/>
                  <a:pt x="12643" y="27850"/>
                </a:cubicBezTo>
                <a:cubicBezTo>
                  <a:pt x="12643" y="28095"/>
                  <a:pt x="12455" y="28283"/>
                  <a:pt x="12210" y="28283"/>
                </a:cubicBezTo>
                <a:cubicBezTo>
                  <a:pt x="11965" y="28283"/>
                  <a:pt x="11758" y="28095"/>
                  <a:pt x="11758" y="27850"/>
                </a:cubicBezTo>
                <a:cubicBezTo>
                  <a:pt x="11758" y="27624"/>
                  <a:pt x="11965" y="27416"/>
                  <a:pt x="12210" y="27416"/>
                </a:cubicBezTo>
                <a:close/>
                <a:moveTo>
                  <a:pt x="12210" y="29376"/>
                </a:moveTo>
                <a:cubicBezTo>
                  <a:pt x="12455" y="29376"/>
                  <a:pt x="12643" y="29564"/>
                  <a:pt x="12643" y="29809"/>
                </a:cubicBezTo>
                <a:cubicBezTo>
                  <a:pt x="12643" y="30054"/>
                  <a:pt x="12455" y="30262"/>
                  <a:pt x="12210" y="30262"/>
                </a:cubicBezTo>
                <a:cubicBezTo>
                  <a:pt x="11965" y="30262"/>
                  <a:pt x="11758" y="30054"/>
                  <a:pt x="11758" y="29809"/>
                </a:cubicBezTo>
                <a:cubicBezTo>
                  <a:pt x="11758" y="29583"/>
                  <a:pt x="11965" y="29376"/>
                  <a:pt x="12210" y="29376"/>
                </a:cubicBezTo>
                <a:close/>
                <a:moveTo>
                  <a:pt x="12210" y="31336"/>
                </a:moveTo>
                <a:cubicBezTo>
                  <a:pt x="12455" y="31336"/>
                  <a:pt x="12643" y="31524"/>
                  <a:pt x="12643" y="31769"/>
                </a:cubicBezTo>
                <a:cubicBezTo>
                  <a:pt x="12643" y="32014"/>
                  <a:pt x="12455" y="32221"/>
                  <a:pt x="12210" y="32221"/>
                </a:cubicBezTo>
                <a:cubicBezTo>
                  <a:pt x="11965" y="32221"/>
                  <a:pt x="11758" y="32014"/>
                  <a:pt x="11758" y="31769"/>
                </a:cubicBezTo>
                <a:cubicBezTo>
                  <a:pt x="11758" y="31524"/>
                  <a:pt x="11965" y="31336"/>
                  <a:pt x="12210" y="31336"/>
                </a:cubicBezTo>
                <a:close/>
                <a:moveTo>
                  <a:pt x="12210" y="35274"/>
                </a:moveTo>
                <a:cubicBezTo>
                  <a:pt x="12436" y="35274"/>
                  <a:pt x="12625" y="35462"/>
                  <a:pt x="12625" y="35707"/>
                </a:cubicBezTo>
                <a:cubicBezTo>
                  <a:pt x="12625" y="35933"/>
                  <a:pt x="12436" y="36122"/>
                  <a:pt x="12210" y="36122"/>
                </a:cubicBezTo>
                <a:cubicBezTo>
                  <a:pt x="11965" y="36122"/>
                  <a:pt x="11777" y="35933"/>
                  <a:pt x="11777" y="35707"/>
                </a:cubicBezTo>
                <a:cubicBezTo>
                  <a:pt x="11777" y="35462"/>
                  <a:pt x="11965" y="35274"/>
                  <a:pt x="12210" y="35274"/>
                </a:cubicBezTo>
                <a:close/>
                <a:moveTo>
                  <a:pt x="12210" y="33314"/>
                </a:moveTo>
                <a:cubicBezTo>
                  <a:pt x="12436" y="33314"/>
                  <a:pt x="12625" y="33502"/>
                  <a:pt x="12625" y="33729"/>
                </a:cubicBezTo>
                <a:cubicBezTo>
                  <a:pt x="12625" y="33974"/>
                  <a:pt x="12436" y="34162"/>
                  <a:pt x="12210" y="34162"/>
                </a:cubicBezTo>
                <a:cubicBezTo>
                  <a:pt x="11965" y="34162"/>
                  <a:pt x="11777" y="33974"/>
                  <a:pt x="11777" y="33729"/>
                </a:cubicBezTo>
                <a:cubicBezTo>
                  <a:pt x="11777" y="33502"/>
                  <a:pt x="11965" y="33314"/>
                  <a:pt x="12210" y="33314"/>
                </a:cubicBezTo>
                <a:close/>
                <a:moveTo>
                  <a:pt x="12210" y="20482"/>
                </a:moveTo>
                <a:cubicBezTo>
                  <a:pt x="11946" y="20482"/>
                  <a:pt x="11758" y="20275"/>
                  <a:pt x="11758" y="20030"/>
                </a:cubicBezTo>
                <a:cubicBezTo>
                  <a:pt x="11758" y="19766"/>
                  <a:pt x="11946" y="19559"/>
                  <a:pt x="12210" y="19559"/>
                </a:cubicBezTo>
                <a:cubicBezTo>
                  <a:pt x="12455" y="19559"/>
                  <a:pt x="12662" y="19766"/>
                  <a:pt x="12662" y="20030"/>
                </a:cubicBezTo>
                <a:cubicBezTo>
                  <a:pt x="12662" y="20275"/>
                  <a:pt x="12455" y="20482"/>
                  <a:pt x="12210" y="20482"/>
                </a:cubicBezTo>
                <a:close/>
                <a:moveTo>
                  <a:pt x="12210" y="18504"/>
                </a:moveTo>
                <a:cubicBezTo>
                  <a:pt x="11965" y="18504"/>
                  <a:pt x="11758" y="18296"/>
                  <a:pt x="11758" y="18051"/>
                </a:cubicBezTo>
                <a:cubicBezTo>
                  <a:pt x="11758" y="17807"/>
                  <a:pt x="11965" y="17618"/>
                  <a:pt x="12210" y="17618"/>
                </a:cubicBezTo>
                <a:cubicBezTo>
                  <a:pt x="12455" y="17618"/>
                  <a:pt x="12643" y="17807"/>
                  <a:pt x="12643" y="18051"/>
                </a:cubicBezTo>
                <a:cubicBezTo>
                  <a:pt x="12643" y="18296"/>
                  <a:pt x="12455" y="18504"/>
                  <a:pt x="12210" y="18504"/>
                </a:cubicBezTo>
                <a:close/>
                <a:moveTo>
                  <a:pt x="12210" y="16544"/>
                </a:moveTo>
                <a:cubicBezTo>
                  <a:pt x="11965" y="16544"/>
                  <a:pt x="11758" y="16337"/>
                  <a:pt x="11758" y="16092"/>
                </a:cubicBezTo>
                <a:cubicBezTo>
                  <a:pt x="11758" y="15847"/>
                  <a:pt x="11965" y="15640"/>
                  <a:pt x="12210" y="15640"/>
                </a:cubicBezTo>
                <a:cubicBezTo>
                  <a:pt x="12455" y="15640"/>
                  <a:pt x="12643" y="15847"/>
                  <a:pt x="12643" y="16092"/>
                </a:cubicBezTo>
                <a:cubicBezTo>
                  <a:pt x="12643" y="16337"/>
                  <a:pt x="12455" y="16544"/>
                  <a:pt x="12210" y="16544"/>
                </a:cubicBezTo>
                <a:close/>
                <a:moveTo>
                  <a:pt x="12210" y="14584"/>
                </a:moveTo>
                <a:cubicBezTo>
                  <a:pt x="11965" y="14584"/>
                  <a:pt x="11758" y="14396"/>
                  <a:pt x="11758" y="14132"/>
                </a:cubicBezTo>
                <a:cubicBezTo>
                  <a:pt x="11758" y="13887"/>
                  <a:pt x="11965" y="13699"/>
                  <a:pt x="12210" y="13699"/>
                </a:cubicBezTo>
                <a:cubicBezTo>
                  <a:pt x="12455" y="13699"/>
                  <a:pt x="12643" y="13887"/>
                  <a:pt x="12643" y="14132"/>
                </a:cubicBezTo>
                <a:cubicBezTo>
                  <a:pt x="12643" y="14396"/>
                  <a:pt x="12455" y="14584"/>
                  <a:pt x="12210" y="14584"/>
                </a:cubicBezTo>
                <a:close/>
                <a:moveTo>
                  <a:pt x="12210" y="12606"/>
                </a:moveTo>
                <a:cubicBezTo>
                  <a:pt x="11965" y="12606"/>
                  <a:pt x="11777" y="12418"/>
                  <a:pt x="11777" y="12173"/>
                </a:cubicBezTo>
                <a:cubicBezTo>
                  <a:pt x="11777" y="11946"/>
                  <a:pt x="11965" y="11739"/>
                  <a:pt x="12210" y="11739"/>
                </a:cubicBezTo>
                <a:cubicBezTo>
                  <a:pt x="12436" y="11739"/>
                  <a:pt x="12643" y="11946"/>
                  <a:pt x="12643" y="12173"/>
                </a:cubicBezTo>
                <a:cubicBezTo>
                  <a:pt x="12643" y="12418"/>
                  <a:pt x="12436" y="12606"/>
                  <a:pt x="12210" y="12606"/>
                </a:cubicBezTo>
                <a:close/>
                <a:moveTo>
                  <a:pt x="12210" y="10646"/>
                </a:moveTo>
                <a:cubicBezTo>
                  <a:pt x="11965" y="10646"/>
                  <a:pt x="11777" y="10439"/>
                  <a:pt x="11777" y="10213"/>
                </a:cubicBezTo>
                <a:cubicBezTo>
                  <a:pt x="11777" y="9968"/>
                  <a:pt x="11965" y="9780"/>
                  <a:pt x="12210" y="9780"/>
                </a:cubicBezTo>
                <a:cubicBezTo>
                  <a:pt x="12436" y="9780"/>
                  <a:pt x="12643" y="9968"/>
                  <a:pt x="12643" y="10213"/>
                </a:cubicBezTo>
                <a:cubicBezTo>
                  <a:pt x="12643" y="10458"/>
                  <a:pt x="12436" y="10646"/>
                  <a:pt x="12210" y="10646"/>
                </a:cubicBezTo>
                <a:close/>
                <a:moveTo>
                  <a:pt x="12210" y="8687"/>
                </a:moveTo>
                <a:cubicBezTo>
                  <a:pt x="11965" y="8687"/>
                  <a:pt x="11777" y="8498"/>
                  <a:pt x="11777" y="8253"/>
                </a:cubicBezTo>
                <a:cubicBezTo>
                  <a:pt x="11777" y="8027"/>
                  <a:pt x="11965" y="7820"/>
                  <a:pt x="12210" y="7820"/>
                </a:cubicBezTo>
                <a:cubicBezTo>
                  <a:pt x="12436" y="7820"/>
                  <a:pt x="12643" y="8027"/>
                  <a:pt x="12643" y="8253"/>
                </a:cubicBezTo>
                <a:cubicBezTo>
                  <a:pt x="12643" y="8498"/>
                  <a:pt x="12436" y="8687"/>
                  <a:pt x="12210" y="8687"/>
                </a:cubicBezTo>
                <a:close/>
                <a:moveTo>
                  <a:pt x="12210" y="6708"/>
                </a:moveTo>
                <a:cubicBezTo>
                  <a:pt x="11984" y="6708"/>
                  <a:pt x="11796" y="6520"/>
                  <a:pt x="11796" y="6294"/>
                </a:cubicBezTo>
                <a:cubicBezTo>
                  <a:pt x="11796" y="6068"/>
                  <a:pt x="11984" y="5879"/>
                  <a:pt x="12210" y="5879"/>
                </a:cubicBezTo>
                <a:cubicBezTo>
                  <a:pt x="12436" y="5879"/>
                  <a:pt x="12625" y="6068"/>
                  <a:pt x="12625" y="6294"/>
                </a:cubicBezTo>
                <a:cubicBezTo>
                  <a:pt x="12625" y="6520"/>
                  <a:pt x="12436" y="6708"/>
                  <a:pt x="12210" y="6708"/>
                </a:cubicBezTo>
                <a:close/>
                <a:moveTo>
                  <a:pt x="12210" y="4730"/>
                </a:moveTo>
                <a:cubicBezTo>
                  <a:pt x="11984" y="4730"/>
                  <a:pt x="11796" y="4560"/>
                  <a:pt x="11796" y="4334"/>
                </a:cubicBezTo>
                <a:cubicBezTo>
                  <a:pt x="11796" y="4108"/>
                  <a:pt x="11984" y="3938"/>
                  <a:pt x="12210" y="3938"/>
                </a:cubicBezTo>
                <a:cubicBezTo>
                  <a:pt x="12417" y="3938"/>
                  <a:pt x="12606" y="4108"/>
                  <a:pt x="12606" y="4334"/>
                </a:cubicBezTo>
                <a:cubicBezTo>
                  <a:pt x="12606" y="4560"/>
                  <a:pt x="12417" y="4730"/>
                  <a:pt x="12210" y="4730"/>
                </a:cubicBezTo>
                <a:close/>
                <a:moveTo>
                  <a:pt x="12210" y="2789"/>
                </a:moveTo>
                <a:cubicBezTo>
                  <a:pt x="11984" y="2789"/>
                  <a:pt x="11796" y="2600"/>
                  <a:pt x="11796" y="2374"/>
                </a:cubicBezTo>
                <a:cubicBezTo>
                  <a:pt x="11796" y="2148"/>
                  <a:pt x="11984" y="1979"/>
                  <a:pt x="12210" y="1979"/>
                </a:cubicBezTo>
                <a:cubicBezTo>
                  <a:pt x="12417" y="1979"/>
                  <a:pt x="12606" y="2148"/>
                  <a:pt x="12606" y="2374"/>
                </a:cubicBezTo>
                <a:cubicBezTo>
                  <a:pt x="12606" y="2600"/>
                  <a:pt x="12417" y="2789"/>
                  <a:pt x="12210" y="2789"/>
                </a:cubicBezTo>
                <a:close/>
                <a:moveTo>
                  <a:pt x="12210" y="792"/>
                </a:moveTo>
                <a:cubicBezTo>
                  <a:pt x="11984" y="792"/>
                  <a:pt x="11814" y="622"/>
                  <a:pt x="11814" y="415"/>
                </a:cubicBezTo>
                <a:cubicBezTo>
                  <a:pt x="11814" y="207"/>
                  <a:pt x="11984" y="38"/>
                  <a:pt x="12210" y="38"/>
                </a:cubicBezTo>
                <a:cubicBezTo>
                  <a:pt x="12417" y="38"/>
                  <a:pt x="12587" y="207"/>
                  <a:pt x="12587" y="415"/>
                </a:cubicBezTo>
                <a:cubicBezTo>
                  <a:pt x="12587" y="622"/>
                  <a:pt x="12417" y="792"/>
                  <a:pt x="12210" y="792"/>
                </a:cubicBezTo>
                <a:close/>
                <a:moveTo>
                  <a:pt x="9911" y="47107"/>
                </a:moveTo>
                <a:cubicBezTo>
                  <a:pt x="10005" y="47031"/>
                  <a:pt x="10119" y="46975"/>
                  <a:pt x="10250" y="46975"/>
                </a:cubicBezTo>
                <a:cubicBezTo>
                  <a:pt x="10514" y="46975"/>
                  <a:pt x="10722" y="47182"/>
                  <a:pt x="10722" y="47446"/>
                </a:cubicBezTo>
                <a:cubicBezTo>
                  <a:pt x="10722" y="47597"/>
                  <a:pt x="10665" y="47710"/>
                  <a:pt x="10571" y="47804"/>
                </a:cubicBezTo>
                <a:cubicBezTo>
                  <a:pt x="10345" y="47559"/>
                  <a:pt x="10137" y="47333"/>
                  <a:pt x="9911" y="47107"/>
                </a:cubicBezTo>
                <a:close/>
                <a:moveTo>
                  <a:pt x="10250" y="45976"/>
                </a:moveTo>
                <a:cubicBezTo>
                  <a:pt x="9987" y="45976"/>
                  <a:pt x="9761" y="45750"/>
                  <a:pt x="9761" y="45486"/>
                </a:cubicBezTo>
                <a:cubicBezTo>
                  <a:pt x="9761" y="45223"/>
                  <a:pt x="9987" y="45015"/>
                  <a:pt x="10250" y="45015"/>
                </a:cubicBezTo>
                <a:cubicBezTo>
                  <a:pt x="10514" y="45015"/>
                  <a:pt x="10722" y="45223"/>
                  <a:pt x="10722" y="45486"/>
                </a:cubicBezTo>
                <a:cubicBezTo>
                  <a:pt x="10722" y="45750"/>
                  <a:pt x="10514" y="45976"/>
                  <a:pt x="10250" y="45976"/>
                </a:cubicBezTo>
                <a:close/>
                <a:moveTo>
                  <a:pt x="10250" y="44017"/>
                </a:moveTo>
                <a:cubicBezTo>
                  <a:pt x="9987" y="44017"/>
                  <a:pt x="9761" y="43809"/>
                  <a:pt x="9761" y="43546"/>
                </a:cubicBezTo>
                <a:cubicBezTo>
                  <a:pt x="9761" y="43282"/>
                  <a:pt x="9987" y="43056"/>
                  <a:pt x="10250" y="43056"/>
                </a:cubicBezTo>
                <a:cubicBezTo>
                  <a:pt x="10514" y="43056"/>
                  <a:pt x="10722" y="43282"/>
                  <a:pt x="10722" y="43546"/>
                </a:cubicBezTo>
                <a:cubicBezTo>
                  <a:pt x="10722" y="43809"/>
                  <a:pt x="10514" y="44017"/>
                  <a:pt x="10250" y="44017"/>
                </a:cubicBezTo>
                <a:close/>
                <a:moveTo>
                  <a:pt x="10250" y="41134"/>
                </a:moveTo>
                <a:cubicBezTo>
                  <a:pt x="10495" y="41134"/>
                  <a:pt x="10703" y="41322"/>
                  <a:pt x="10703" y="41567"/>
                </a:cubicBezTo>
                <a:cubicBezTo>
                  <a:pt x="10703" y="41812"/>
                  <a:pt x="10495" y="42019"/>
                  <a:pt x="10250" y="42019"/>
                </a:cubicBezTo>
                <a:cubicBezTo>
                  <a:pt x="9987" y="42019"/>
                  <a:pt x="9798" y="41812"/>
                  <a:pt x="9798" y="41567"/>
                </a:cubicBezTo>
                <a:cubicBezTo>
                  <a:pt x="9798" y="41322"/>
                  <a:pt x="10005" y="41134"/>
                  <a:pt x="10250" y="41134"/>
                </a:cubicBezTo>
                <a:close/>
                <a:moveTo>
                  <a:pt x="10250" y="40060"/>
                </a:moveTo>
                <a:cubicBezTo>
                  <a:pt x="9987" y="40060"/>
                  <a:pt x="9779" y="39871"/>
                  <a:pt x="9779" y="39607"/>
                </a:cubicBezTo>
                <a:cubicBezTo>
                  <a:pt x="9779" y="39363"/>
                  <a:pt x="9987" y="39155"/>
                  <a:pt x="10250" y="39155"/>
                </a:cubicBezTo>
                <a:cubicBezTo>
                  <a:pt x="10495" y="39155"/>
                  <a:pt x="10703" y="39363"/>
                  <a:pt x="10703" y="39607"/>
                </a:cubicBezTo>
                <a:cubicBezTo>
                  <a:pt x="10703" y="39871"/>
                  <a:pt x="10495" y="40060"/>
                  <a:pt x="10250" y="40060"/>
                </a:cubicBezTo>
                <a:close/>
                <a:moveTo>
                  <a:pt x="10250" y="38119"/>
                </a:moveTo>
                <a:cubicBezTo>
                  <a:pt x="9987" y="38119"/>
                  <a:pt x="9779" y="37912"/>
                  <a:pt x="9779" y="37648"/>
                </a:cubicBezTo>
                <a:cubicBezTo>
                  <a:pt x="9779" y="37403"/>
                  <a:pt x="9987" y="37196"/>
                  <a:pt x="10250" y="37196"/>
                </a:cubicBezTo>
                <a:cubicBezTo>
                  <a:pt x="10495" y="37196"/>
                  <a:pt x="10703" y="37403"/>
                  <a:pt x="10703" y="37648"/>
                </a:cubicBezTo>
                <a:cubicBezTo>
                  <a:pt x="10703" y="37912"/>
                  <a:pt x="10495" y="38119"/>
                  <a:pt x="10250" y="38119"/>
                </a:cubicBezTo>
                <a:close/>
                <a:moveTo>
                  <a:pt x="10250" y="17618"/>
                </a:moveTo>
                <a:cubicBezTo>
                  <a:pt x="10495" y="17618"/>
                  <a:pt x="10703" y="17807"/>
                  <a:pt x="10703" y="18051"/>
                </a:cubicBezTo>
                <a:cubicBezTo>
                  <a:pt x="10703" y="18296"/>
                  <a:pt x="10495" y="18485"/>
                  <a:pt x="10250" y="18485"/>
                </a:cubicBezTo>
                <a:cubicBezTo>
                  <a:pt x="9987" y="18485"/>
                  <a:pt x="9798" y="18296"/>
                  <a:pt x="9798" y="18051"/>
                </a:cubicBezTo>
                <a:cubicBezTo>
                  <a:pt x="9798" y="17807"/>
                  <a:pt x="10005" y="17618"/>
                  <a:pt x="10250" y="17618"/>
                </a:cubicBezTo>
                <a:close/>
                <a:moveTo>
                  <a:pt x="10250" y="19578"/>
                </a:moveTo>
                <a:cubicBezTo>
                  <a:pt x="10495" y="19578"/>
                  <a:pt x="10703" y="19766"/>
                  <a:pt x="10703" y="20011"/>
                </a:cubicBezTo>
                <a:cubicBezTo>
                  <a:pt x="10703" y="20256"/>
                  <a:pt x="10495" y="20463"/>
                  <a:pt x="10250" y="20463"/>
                </a:cubicBezTo>
                <a:cubicBezTo>
                  <a:pt x="9987" y="20463"/>
                  <a:pt x="9798" y="20256"/>
                  <a:pt x="9798" y="20011"/>
                </a:cubicBezTo>
                <a:cubicBezTo>
                  <a:pt x="9798" y="19766"/>
                  <a:pt x="10005" y="19578"/>
                  <a:pt x="10250" y="19578"/>
                </a:cubicBezTo>
                <a:close/>
                <a:moveTo>
                  <a:pt x="10250" y="21519"/>
                </a:moveTo>
                <a:cubicBezTo>
                  <a:pt x="10495" y="21519"/>
                  <a:pt x="10703" y="21726"/>
                  <a:pt x="10703" y="21971"/>
                </a:cubicBezTo>
                <a:cubicBezTo>
                  <a:pt x="10703" y="22216"/>
                  <a:pt x="10495" y="22423"/>
                  <a:pt x="10250" y="22423"/>
                </a:cubicBezTo>
                <a:cubicBezTo>
                  <a:pt x="9987" y="22423"/>
                  <a:pt x="9798" y="22216"/>
                  <a:pt x="9798" y="21971"/>
                </a:cubicBezTo>
                <a:cubicBezTo>
                  <a:pt x="9798" y="21726"/>
                  <a:pt x="10005" y="21519"/>
                  <a:pt x="10250" y="21519"/>
                </a:cubicBezTo>
                <a:close/>
                <a:moveTo>
                  <a:pt x="10250" y="23497"/>
                </a:moveTo>
                <a:cubicBezTo>
                  <a:pt x="10495" y="23497"/>
                  <a:pt x="10703" y="23685"/>
                  <a:pt x="10703" y="23930"/>
                </a:cubicBezTo>
                <a:cubicBezTo>
                  <a:pt x="10703" y="24175"/>
                  <a:pt x="10495" y="24383"/>
                  <a:pt x="10250" y="24383"/>
                </a:cubicBezTo>
                <a:cubicBezTo>
                  <a:pt x="9987" y="24383"/>
                  <a:pt x="9798" y="24175"/>
                  <a:pt x="9798" y="23930"/>
                </a:cubicBezTo>
                <a:cubicBezTo>
                  <a:pt x="9798" y="23685"/>
                  <a:pt x="10005" y="23497"/>
                  <a:pt x="10250" y="23497"/>
                </a:cubicBezTo>
                <a:close/>
                <a:moveTo>
                  <a:pt x="10250" y="25457"/>
                </a:moveTo>
                <a:cubicBezTo>
                  <a:pt x="10495" y="25457"/>
                  <a:pt x="10703" y="25664"/>
                  <a:pt x="10703" y="25909"/>
                </a:cubicBezTo>
                <a:cubicBezTo>
                  <a:pt x="10703" y="26154"/>
                  <a:pt x="10495" y="26342"/>
                  <a:pt x="10250" y="26342"/>
                </a:cubicBezTo>
                <a:cubicBezTo>
                  <a:pt x="9987" y="26342"/>
                  <a:pt x="9798" y="26154"/>
                  <a:pt x="9798" y="25909"/>
                </a:cubicBezTo>
                <a:cubicBezTo>
                  <a:pt x="9798" y="25664"/>
                  <a:pt x="10005" y="25457"/>
                  <a:pt x="10250" y="25457"/>
                </a:cubicBezTo>
                <a:close/>
                <a:moveTo>
                  <a:pt x="10250" y="27397"/>
                </a:moveTo>
                <a:cubicBezTo>
                  <a:pt x="10495" y="27397"/>
                  <a:pt x="10703" y="27605"/>
                  <a:pt x="10703" y="27850"/>
                </a:cubicBezTo>
                <a:cubicBezTo>
                  <a:pt x="10703" y="28095"/>
                  <a:pt x="10495" y="28302"/>
                  <a:pt x="10250" y="28302"/>
                </a:cubicBezTo>
                <a:cubicBezTo>
                  <a:pt x="9987" y="28302"/>
                  <a:pt x="9798" y="28095"/>
                  <a:pt x="9798" y="27850"/>
                </a:cubicBezTo>
                <a:cubicBezTo>
                  <a:pt x="9798" y="27605"/>
                  <a:pt x="10005" y="27397"/>
                  <a:pt x="10250" y="27397"/>
                </a:cubicBezTo>
                <a:close/>
                <a:moveTo>
                  <a:pt x="10250" y="36140"/>
                </a:moveTo>
                <a:cubicBezTo>
                  <a:pt x="10005" y="36140"/>
                  <a:pt x="9798" y="35933"/>
                  <a:pt x="9798" y="35688"/>
                </a:cubicBezTo>
                <a:cubicBezTo>
                  <a:pt x="9798" y="35443"/>
                  <a:pt x="10005" y="35255"/>
                  <a:pt x="10250" y="35255"/>
                </a:cubicBezTo>
                <a:cubicBezTo>
                  <a:pt x="10495" y="35255"/>
                  <a:pt x="10684" y="35443"/>
                  <a:pt x="10684" y="35688"/>
                </a:cubicBezTo>
                <a:cubicBezTo>
                  <a:pt x="10684" y="35933"/>
                  <a:pt x="10495" y="36140"/>
                  <a:pt x="10250" y="36140"/>
                </a:cubicBezTo>
                <a:close/>
                <a:moveTo>
                  <a:pt x="10250" y="34162"/>
                </a:moveTo>
                <a:cubicBezTo>
                  <a:pt x="10005" y="34162"/>
                  <a:pt x="9817" y="33974"/>
                  <a:pt x="9817" y="33729"/>
                </a:cubicBezTo>
                <a:cubicBezTo>
                  <a:pt x="9817" y="33502"/>
                  <a:pt x="10005" y="33314"/>
                  <a:pt x="10250" y="33314"/>
                </a:cubicBezTo>
                <a:cubicBezTo>
                  <a:pt x="10477" y="33314"/>
                  <a:pt x="10665" y="33502"/>
                  <a:pt x="10665" y="33729"/>
                </a:cubicBezTo>
                <a:cubicBezTo>
                  <a:pt x="10665" y="33974"/>
                  <a:pt x="10477" y="34162"/>
                  <a:pt x="10250" y="34162"/>
                </a:cubicBezTo>
                <a:close/>
                <a:moveTo>
                  <a:pt x="10250" y="30243"/>
                </a:moveTo>
                <a:cubicBezTo>
                  <a:pt x="10005" y="30243"/>
                  <a:pt x="9817" y="30054"/>
                  <a:pt x="9817" y="29809"/>
                </a:cubicBezTo>
                <a:cubicBezTo>
                  <a:pt x="9817" y="29583"/>
                  <a:pt x="10005" y="29376"/>
                  <a:pt x="10250" y="29376"/>
                </a:cubicBezTo>
                <a:cubicBezTo>
                  <a:pt x="10477" y="29376"/>
                  <a:pt x="10665" y="29583"/>
                  <a:pt x="10665" y="29809"/>
                </a:cubicBezTo>
                <a:cubicBezTo>
                  <a:pt x="10665" y="30054"/>
                  <a:pt x="10477" y="30243"/>
                  <a:pt x="10250" y="30243"/>
                </a:cubicBezTo>
                <a:close/>
                <a:moveTo>
                  <a:pt x="10250" y="32202"/>
                </a:moveTo>
                <a:cubicBezTo>
                  <a:pt x="10005" y="32202"/>
                  <a:pt x="9817" y="32014"/>
                  <a:pt x="9817" y="31769"/>
                </a:cubicBezTo>
                <a:cubicBezTo>
                  <a:pt x="9817" y="31543"/>
                  <a:pt x="10005" y="31336"/>
                  <a:pt x="10250" y="31336"/>
                </a:cubicBezTo>
                <a:cubicBezTo>
                  <a:pt x="10477" y="31336"/>
                  <a:pt x="10665" y="31543"/>
                  <a:pt x="10665" y="31769"/>
                </a:cubicBezTo>
                <a:cubicBezTo>
                  <a:pt x="10665" y="32014"/>
                  <a:pt x="10477" y="32202"/>
                  <a:pt x="10250" y="32202"/>
                </a:cubicBezTo>
                <a:close/>
                <a:moveTo>
                  <a:pt x="10250" y="16544"/>
                </a:moveTo>
                <a:cubicBezTo>
                  <a:pt x="9987" y="16544"/>
                  <a:pt x="9779" y="16337"/>
                  <a:pt x="9779" y="16092"/>
                </a:cubicBezTo>
                <a:cubicBezTo>
                  <a:pt x="9779" y="15847"/>
                  <a:pt x="9987" y="15640"/>
                  <a:pt x="10250" y="15640"/>
                </a:cubicBezTo>
                <a:cubicBezTo>
                  <a:pt x="10495" y="15640"/>
                  <a:pt x="10703" y="15847"/>
                  <a:pt x="10703" y="16092"/>
                </a:cubicBezTo>
                <a:cubicBezTo>
                  <a:pt x="10703" y="16337"/>
                  <a:pt x="10495" y="16544"/>
                  <a:pt x="10250" y="16544"/>
                </a:cubicBezTo>
                <a:close/>
                <a:moveTo>
                  <a:pt x="10250" y="14603"/>
                </a:moveTo>
                <a:cubicBezTo>
                  <a:pt x="9987" y="14603"/>
                  <a:pt x="9779" y="14396"/>
                  <a:pt x="9779" y="14132"/>
                </a:cubicBezTo>
                <a:cubicBezTo>
                  <a:pt x="9779" y="13887"/>
                  <a:pt x="9987" y="13680"/>
                  <a:pt x="10250" y="13680"/>
                </a:cubicBezTo>
                <a:cubicBezTo>
                  <a:pt x="10495" y="13680"/>
                  <a:pt x="10703" y="13887"/>
                  <a:pt x="10703" y="14132"/>
                </a:cubicBezTo>
                <a:cubicBezTo>
                  <a:pt x="10703" y="14396"/>
                  <a:pt x="10495" y="14603"/>
                  <a:pt x="10250" y="14603"/>
                </a:cubicBezTo>
                <a:close/>
                <a:moveTo>
                  <a:pt x="10250" y="12606"/>
                </a:moveTo>
                <a:cubicBezTo>
                  <a:pt x="10005" y="12606"/>
                  <a:pt x="9817" y="12418"/>
                  <a:pt x="9817" y="12173"/>
                </a:cubicBezTo>
                <a:cubicBezTo>
                  <a:pt x="9817" y="11946"/>
                  <a:pt x="10005" y="11739"/>
                  <a:pt x="10250" y="11739"/>
                </a:cubicBezTo>
                <a:cubicBezTo>
                  <a:pt x="10477" y="11739"/>
                  <a:pt x="10684" y="11946"/>
                  <a:pt x="10684" y="12173"/>
                </a:cubicBezTo>
                <a:cubicBezTo>
                  <a:pt x="10684" y="12418"/>
                  <a:pt x="10477" y="12606"/>
                  <a:pt x="10250" y="12606"/>
                </a:cubicBezTo>
                <a:close/>
                <a:moveTo>
                  <a:pt x="10250" y="9798"/>
                </a:moveTo>
                <a:cubicBezTo>
                  <a:pt x="10477" y="9798"/>
                  <a:pt x="10665" y="9987"/>
                  <a:pt x="10665" y="10213"/>
                </a:cubicBezTo>
                <a:cubicBezTo>
                  <a:pt x="10665" y="10439"/>
                  <a:pt x="10477" y="10627"/>
                  <a:pt x="10250" y="10627"/>
                </a:cubicBezTo>
                <a:cubicBezTo>
                  <a:pt x="10005" y="10627"/>
                  <a:pt x="9817" y="10439"/>
                  <a:pt x="9817" y="10213"/>
                </a:cubicBezTo>
                <a:cubicBezTo>
                  <a:pt x="9817" y="9987"/>
                  <a:pt x="10005" y="9798"/>
                  <a:pt x="10250" y="9798"/>
                </a:cubicBezTo>
                <a:close/>
                <a:moveTo>
                  <a:pt x="10250" y="7839"/>
                </a:moveTo>
                <a:cubicBezTo>
                  <a:pt x="10477" y="7839"/>
                  <a:pt x="10665" y="8027"/>
                  <a:pt x="10665" y="8253"/>
                </a:cubicBezTo>
                <a:cubicBezTo>
                  <a:pt x="10665" y="8498"/>
                  <a:pt x="10477" y="8687"/>
                  <a:pt x="10250" y="8687"/>
                </a:cubicBezTo>
                <a:cubicBezTo>
                  <a:pt x="10005" y="8687"/>
                  <a:pt x="9817" y="8498"/>
                  <a:pt x="9817" y="8253"/>
                </a:cubicBezTo>
                <a:cubicBezTo>
                  <a:pt x="9817" y="8027"/>
                  <a:pt x="10005" y="7839"/>
                  <a:pt x="10250" y="7839"/>
                </a:cubicBezTo>
                <a:close/>
                <a:moveTo>
                  <a:pt x="10250" y="6746"/>
                </a:moveTo>
                <a:cubicBezTo>
                  <a:pt x="10005" y="6746"/>
                  <a:pt x="9798" y="6539"/>
                  <a:pt x="9798" y="6294"/>
                </a:cubicBezTo>
                <a:cubicBezTo>
                  <a:pt x="9798" y="6068"/>
                  <a:pt x="10005" y="5860"/>
                  <a:pt x="10250" y="5860"/>
                </a:cubicBezTo>
                <a:cubicBezTo>
                  <a:pt x="10495" y="5860"/>
                  <a:pt x="10684" y="6049"/>
                  <a:pt x="10684" y="6294"/>
                </a:cubicBezTo>
                <a:cubicBezTo>
                  <a:pt x="10684" y="6539"/>
                  <a:pt x="10495" y="6746"/>
                  <a:pt x="10250" y="6746"/>
                </a:cubicBezTo>
                <a:close/>
                <a:moveTo>
                  <a:pt x="10250" y="4767"/>
                </a:moveTo>
                <a:cubicBezTo>
                  <a:pt x="10005" y="4767"/>
                  <a:pt x="9798" y="4579"/>
                  <a:pt x="9798" y="4334"/>
                </a:cubicBezTo>
                <a:cubicBezTo>
                  <a:pt x="9798" y="4089"/>
                  <a:pt x="10005" y="3901"/>
                  <a:pt x="10250" y="3901"/>
                </a:cubicBezTo>
                <a:cubicBezTo>
                  <a:pt x="10495" y="3901"/>
                  <a:pt x="10684" y="4089"/>
                  <a:pt x="10684" y="4334"/>
                </a:cubicBezTo>
                <a:cubicBezTo>
                  <a:pt x="10684" y="4579"/>
                  <a:pt x="10495" y="4767"/>
                  <a:pt x="10250" y="4767"/>
                </a:cubicBezTo>
                <a:close/>
                <a:moveTo>
                  <a:pt x="10250" y="2770"/>
                </a:moveTo>
                <a:cubicBezTo>
                  <a:pt x="10043" y="2770"/>
                  <a:pt x="9874" y="2582"/>
                  <a:pt x="9874" y="2374"/>
                </a:cubicBezTo>
                <a:cubicBezTo>
                  <a:pt x="9874" y="2167"/>
                  <a:pt x="10043" y="1998"/>
                  <a:pt x="10250" y="1998"/>
                </a:cubicBezTo>
                <a:cubicBezTo>
                  <a:pt x="10458" y="1998"/>
                  <a:pt x="10627" y="2167"/>
                  <a:pt x="10627" y="2374"/>
                </a:cubicBezTo>
                <a:cubicBezTo>
                  <a:pt x="10627" y="2582"/>
                  <a:pt x="10458" y="2770"/>
                  <a:pt x="10250" y="2770"/>
                </a:cubicBezTo>
                <a:close/>
                <a:moveTo>
                  <a:pt x="10250" y="792"/>
                </a:moveTo>
                <a:cubicBezTo>
                  <a:pt x="10043" y="792"/>
                  <a:pt x="9874" y="622"/>
                  <a:pt x="9874" y="415"/>
                </a:cubicBezTo>
                <a:cubicBezTo>
                  <a:pt x="9874" y="207"/>
                  <a:pt x="10043" y="38"/>
                  <a:pt x="10250" y="38"/>
                </a:cubicBezTo>
                <a:cubicBezTo>
                  <a:pt x="10458" y="38"/>
                  <a:pt x="10627" y="207"/>
                  <a:pt x="10627" y="415"/>
                </a:cubicBezTo>
                <a:cubicBezTo>
                  <a:pt x="10627" y="622"/>
                  <a:pt x="10458" y="792"/>
                  <a:pt x="10250" y="792"/>
                </a:cubicBezTo>
                <a:close/>
                <a:moveTo>
                  <a:pt x="8272" y="43979"/>
                </a:moveTo>
                <a:cubicBezTo>
                  <a:pt x="8027" y="43979"/>
                  <a:pt x="7839" y="43791"/>
                  <a:pt x="7839" y="43546"/>
                </a:cubicBezTo>
                <a:cubicBezTo>
                  <a:pt x="7839" y="43301"/>
                  <a:pt x="8027" y="43093"/>
                  <a:pt x="8272" y="43093"/>
                </a:cubicBezTo>
                <a:cubicBezTo>
                  <a:pt x="8517" y="43093"/>
                  <a:pt x="8724" y="43301"/>
                  <a:pt x="8724" y="43546"/>
                </a:cubicBezTo>
                <a:cubicBezTo>
                  <a:pt x="8724" y="43791"/>
                  <a:pt x="8517" y="43979"/>
                  <a:pt x="8272" y="43979"/>
                </a:cubicBezTo>
                <a:close/>
                <a:moveTo>
                  <a:pt x="8272" y="42019"/>
                </a:moveTo>
                <a:cubicBezTo>
                  <a:pt x="8027" y="42019"/>
                  <a:pt x="7839" y="41812"/>
                  <a:pt x="7839" y="41567"/>
                </a:cubicBezTo>
                <a:cubicBezTo>
                  <a:pt x="7839" y="41322"/>
                  <a:pt x="8027" y="41134"/>
                  <a:pt x="8272" y="41134"/>
                </a:cubicBezTo>
                <a:cubicBezTo>
                  <a:pt x="8517" y="41134"/>
                  <a:pt x="8724" y="41322"/>
                  <a:pt x="8724" y="41567"/>
                </a:cubicBezTo>
                <a:cubicBezTo>
                  <a:pt x="8724" y="41812"/>
                  <a:pt x="8517" y="42019"/>
                  <a:pt x="8272" y="42019"/>
                </a:cubicBezTo>
                <a:close/>
                <a:moveTo>
                  <a:pt x="8272" y="40060"/>
                </a:moveTo>
                <a:cubicBezTo>
                  <a:pt x="8027" y="40060"/>
                  <a:pt x="7839" y="39871"/>
                  <a:pt x="7839" y="39607"/>
                </a:cubicBezTo>
                <a:cubicBezTo>
                  <a:pt x="7839" y="39363"/>
                  <a:pt x="8027" y="39174"/>
                  <a:pt x="8272" y="39174"/>
                </a:cubicBezTo>
                <a:cubicBezTo>
                  <a:pt x="8517" y="39174"/>
                  <a:pt x="8724" y="39363"/>
                  <a:pt x="8724" y="39607"/>
                </a:cubicBezTo>
                <a:cubicBezTo>
                  <a:pt x="8724" y="39852"/>
                  <a:pt x="8517" y="40060"/>
                  <a:pt x="8272" y="40060"/>
                </a:cubicBezTo>
                <a:close/>
                <a:moveTo>
                  <a:pt x="8272" y="38100"/>
                </a:moveTo>
                <a:cubicBezTo>
                  <a:pt x="8027" y="38100"/>
                  <a:pt x="7839" y="37912"/>
                  <a:pt x="7839" y="37667"/>
                </a:cubicBezTo>
                <a:cubicBezTo>
                  <a:pt x="7839" y="37422"/>
                  <a:pt x="8027" y="37214"/>
                  <a:pt x="8272" y="37214"/>
                </a:cubicBezTo>
                <a:cubicBezTo>
                  <a:pt x="8517" y="37214"/>
                  <a:pt x="8724" y="37422"/>
                  <a:pt x="8724" y="37667"/>
                </a:cubicBezTo>
                <a:cubicBezTo>
                  <a:pt x="8724" y="37912"/>
                  <a:pt x="8517" y="38100"/>
                  <a:pt x="8272" y="38100"/>
                </a:cubicBezTo>
                <a:close/>
                <a:moveTo>
                  <a:pt x="8291" y="36140"/>
                </a:moveTo>
                <a:cubicBezTo>
                  <a:pt x="8046" y="36140"/>
                  <a:pt x="7839" y="35933"/>
                  <a:pt x="7839" y="35688"/>
                </a:cubicBezTo>
                <a:cubicBezTo>
                  <a:pt x="7839" y="35443"/>
                  <a:pt x="8046" y="35255"/>
                  <a:pt x="8291" y="35255"/>
                </a:cubicBezTo>
                <a:cubicBezTo>
                  <a:pt x="8517" y="35255"/>
                  <a:pt x="8724" y="35443"/>
                  <a:pt x="8724" y="35688"/>
                </a:cubicBezTo>
                <a:cubicBezTo>
                  <a:pt x="8724" y="35933"/>
                  <a:pt x="8517" y="36140"/>
                  <a:pt x="8291" y="36140"/>
                </a:cubicBezTo>
                <a:close/>
                <a:moveTo>
                  <a:pt x="8291" y="10627"/>
                </a:moveTo>
                <a:cubicBezTo>
                  <a:pt x="8046" y="10627"/>
                  <a:pt x="7857" y="10439"/>
                  <a:pt x="7857" y="10213"/>
                </a:cubicBezTo>
                <a:cubicBezTo>
                  <a:pt x="7857" y="9987"/>
                  <a:pt x="8046" y="9798"/>
                  <a:pt x="8291" y="9798"/>
                </a:cubicBezTo>
                <a:cubicBezTo>
                  <a:pt x="8517" y="9798"/>
                  <a:pt x="8705" y="9987"/>
                  <a:pt x="8705" y="10213"/>
                </a:cubicBezTo>
                <a:cubicBezTo>
                  <a:pt x="8705" y="10439"/>
                  <a:pt x="8517" y="10627"/>
                  <a:pt x="8291" y="10627"/>
                </a:cubicBezTo>
                <a:close/>
                <a:moveTo>
                  <a:pt x="8291" y="11739"/>
                </a:moveTo>
                <a:cubicBezTo>
                  <a:pt x="8517" y="11739"/>
                  <a:pt x="8724" y="11928"/>
                  <a:pt x="8724" y="12173"/>
                </a:cubicBezTo>
                <a:cubicBezTo>
                  <a:pt x="8724" y="12418"/>
                  <a:pt x="8517" y="12606"/>
                  <a:pt x="8291" y="12606"/>
                </a:cubicBezTo>
                <a:cubicBezTo>
                  <a:pt x="8046" y="12606"/>
                  <a:pt x="7857" y="12418"/>
                  <a:pt x="7857" y="12173"/>
                </a:cubicBezTo>
                <a:cubicBezTo>
                  <a:pt x="7857" y="11928"/>
                  <a:pt x="8046" y="11739"/>
                  <a:pt x="8291" y="11739"/>
                </a:cubicBezTo>
                <a:close/>
                <a:moveTo>
                  <a:pt x="8291" y="13699"/>
                </a:moveTo>
                <a:cubicBezTo>
                  <a:pt x="8517" y="13699"/>
                  <a:pt x="8724" y="13887"/>
                  <a:pt x="8724" y="14132"/>
                </a:cubicBezTo>
                <a:cubicBezTo>
                  <a:pt x="8724" y="14377"/>
                  <a:pt x="8517" y="14566"/>
                  <a:pt x="8291" y="14566"/>
                </a:cubicBezTo>
                <a:cubicBezTo>
                  <a:pt x="8046" y="14566"/>
                  <a:pt x="7857" y="14377"/>
                  <a:pt x="7857" y="14132"/>
                </a:cubicBezTo>
                <a:cubicBezTo>
                  <a:pt x="7857" y="13887"/>
                  <a:pt x="8046" y="13699"/>
                  <a:pt x="8291" y="13699"/>
                </a:cubicBezTo>
                <a:close/>
                <a:moveTo>
                  <a:pt x="8291" y="15658"/>
                </a:moveTo>
                <a:cubicBezTo>
                  <a:pt x="8517" y="15658"/>
                  <a:pt x="8724" y="15847"/>
                  <a:pt x="8724" y="16092"/>
                </a:cubicBezTo>
                <a:cubicBezTo>
                  <a:pt x="8724" y="16337"/>
                  <a:pt x="8517" y="16525"/>
                  <a:pt x="8291" y="16525"/>
                </a:cubicBezTo>
                <a:cubicBezTo>
                  <a:pt x="8046" y="16525"/>
                  <a:pt x="7857" y="16337"/>
                  <a:pt x="7857" y="16092"/>
                </a:cubicBezTo>
                <a:cubicBezTo>
                  <a:pt x="7857" y="15847"/>
                  <a:pt x="8046" y="15658"/>
                  <a:pt x="8291" y="15658"/>
                </a:cubicBezTo>
                <a:close/>
                <a:moveTo>
                  <a:pt x="8291" y="18466"/>
                </a:moveTo>
                <a:cubicBezTo>
                  <a:pt x="8046" y="18466"/>
                  <a:pt x="7857" y="18278"/>
                  <a:pt x="7857" y="18051"/>
                </a:cubicBezTo>
                <a:cubicBezTo>
                  <a:pt x="7857" y="17825"/>
                  <a:pt x="8046" y="17637"/>
                  <a:pt x="8291" y="17637"/>
                </a:cubicBezTo>
                <a:cubicBezTo>
                  <a:pt x="8517" y="17637"/>
                  <a:pt x="8705" y="17825"/>
                  <a:pt x="8705" y="18051"/>
                </a:cubicBezTo>
                <a:cubicBezTo>
                  <a:pt x="8705" y="18278"/>
                  <a:pt x="8517" y="18466"/>
                  <a:pt x="8291" y="18466"/>
                </a:cubicBezTo>
                <a:close/>
                <a:moveTo>
                  <a:pt x="8291" y="20444"/>
                </a:moveTo>
                <a:cubicBezTo>
                  <a:pt x="8046" y="20444"/>
                  <a:pt x="7857" y="20256"/>
                  <a:pt x="7857" y="20011"/>
                </a:cubicBezTo>
                <a:cubicBezTo>
                  <a:pt x="7857" y="19785"/>
                  <a:pt x="8046" y="19597"/>
                  <a:pt x="8291" y="19597"/>
                </a:cubicBezTo>
                <a:cubicBezTo>
                  <a:pt x="8517" y="19597"/>
                  <a:pt x="8705" y="19785"/>
                  <a:pt x="8705" y="20011"/>
                </a:cubicBezTo>
                <a:cubicBezTo>
                  <a:pt x="8705" y="20256"/>
                  <a:pt x="8517" y="20444"/>
                  <a:pt x="8291" y="20444"/>
                </a:cubicBezTo>
                <a:close/>
                <a:moveTo>
                  <a:pt x="8291" y="21537"/>
                </a:moveTo>
                <a:cubicBezTo>
                  <a:pt x="8517" y="21537"/>
                  <a:pt x="8724" y="21726"/>
                  <a:pt x="8724" y="21971"/>
                </a:cubicBezTo>
                <a:cubicBezTo>
                  <a:pt x="8724" y="22216"/>
                  <a:pt x="8517" y="22404"/>
                  <a:pt x="8291" y="22404"/>
                </a:cubicBezTo>
                <a:cubicBezTo>
                  <a:pt x="8046" y="22404"/>
                  <a:pt x="7857" y="22216"/>
                  <a:pt x="7857" y="21971"/>
                </a:cubicBezTo>
                <a:cubicBezTo>
                  <a:pt x="7857" y="21726"/>
                  <a:pt x="8046" y="21537"/>
                  <a:pt x="8291" y="21537"/>
                </a:cubicBezTo>
                <a:close/>
                <a:moveTo>
                  <a:pt x="8291" y="23497"/>
                </a:moveTo>
                <a:cubicBezTo>
                  <a:pt x="8517" y="23497"/>
                  <a:pt x="8724" y="23704"/>
                  <a:pt x="8724" y="23930"/>
                </a:cubicBezTo>
                <a:cubicBezTo>
                  <a:pt x="8724" y="24175"/>
                  <a:pt x="8517" y="24364"/>
                  <a:pt x="8291" y="24364"/>
                </a:cubicBezTo>
                <a:cubicBezTo>
                  <a:pt x="8046" y="24364"/>
                  <a:pt x="7857" y="24175"/>
                  <a:pt x="7857" y="23930"/>
                </a:cubicBezTo>
                <a:cubicBezTo>
                  <a:pt x="7857" y="23704"/>
                  <a:pt x="8046" y="23497"/>
                  <a:pt x="8291" y="23497"/>
                </a:cubicBezTo>
                <a:close/>
                <a:moveTo>
                  <a:pt x="8291" y="25457"/>
                </a:moveTo>
                <a:cubicBezTo>
                  <a:pt x="8517" y="25457"/>
                  <a:pt x="8724" y="25664"/>
                  <a:pt x="8724" y="25909"/>
                </a:cubicBezTo>
                <a:cubicBezTo>
                  <a:pt x="8724" y="26154"/>
                  <a:pt x="8517" y="26342"/>
                  <a:pt x="8291" y="26342"/>
                </a:cubicBezTo>
                <a:cubicBezTo>
                  <a:pt x="8046" y="26342"/>
                  <a:pt x="7857" y="26154"/>
                  <a:pt x="7857" y="25909"/>
                </a:cubicBezTo>
                <a:cubicBezTo>
                  <a:pt x="7857" y="25664"/>
                  <a:pt x="8046" y="25457"/>
                  <a:pt x="8291" y="25457"/>
                </a:cubicBezTo>
                <a:close/>
                <a:moveTo>
                  <a:pt x="8291" y="27416"/>
                </a:moveTo>
                <a:cubicBezTo>
                  <a:pt x="8517" y="27416"/>
                  <a:pt x="8724" y="27624"/>
                  <a:pt x="8724" y="27850"/>
                </a:cubicBezTo>
                <a:cubicBezTo>
                  <a:pt x="8724" y="28095"/>
                  <a:pt x="8517" y="28283"/>
                  <a:pt x="8291" y="28283"/>
                </a:cubicBezTo>
                <a:cubicBezTo>
                  <a:pt x="8046" y="28283"/>
                  <a:pt x="7857" y="28095"/>
                  <a:pt x="7857" y="27850"/>
                </a:cubicBezTo>
                <a:cubicBezTo>
                  <a:pt x="7857" y="27624"/>
                  <a:pt x="8046" y="27416"/>
                  <a:pt x="8291" y="27416"/>
                </a:cubicBezTo>
                <a:close/>
                <a:moveTo>
                  <a:pt x="8291" y="29395"/>
                </a:moveTo>
                <a:cubicBezTo>
                  <a:pt x="8517" y="29395"/>
                  <a:pt x="8705" y="29583"/>
                  <a:pt x="8705" y="29809"/>
                </a:cubicBezTo>
                <a:cubicBezTo>
                  <a:pt x="8705" y="30054"/>
                  <a:pt x="8517" y="30243"/>
                  <a:pt x="8291" y="30243"/>
                </a:cubicBezTo>
                <a:cubicBezTo>
                  <a:pt x="8046" y="30243"/>
                  <a:pt x="7857" y="30054"/>
                  <a:pt x="7857" y="29809"/>
                </a:cubicBezTo>
                <a:cubicBezTo>
                  <a:pt x="7857" y="29583"/>
                  <a:pt x="8046" y="29395"/>
                  <a:pt x="8291" y="29395"/>
                </a:cubicBezTo>
                <a:close/>
                <a:moveTo>
                  <a:pt x="8291" y="33314"/>
                </a:moveTo>
                <a:cubicBezTo>
                  <a:pt x="8517" y="33314"/>
                  <a:pt x="8705" y="33502"/>
                  <a:pt x="8705" y="33729"/>
                </a:cubicBezTo>
                <a:cubicBezTo>
                  <a:pt x="8705" y="33974"/>
                  <a:pt x="8517" y="34162"/>
                  <a:pt x="8291" y="34162"/>
                </a:cubicBezTo>
                <a:cubicBezTo>
                  <a:pt x="8046" y="34162"/>
                  <a:pt x="7857" y="33974"/>
                  <a:pt x="7857" y="33729"/>
                </a:cubicBezTo>
                <a:cubicBezTo>
                  <a:pt x="7857" y="33502"/>
                  <a:pt x="8046" y="33314"/>
                  <a:pt x="8291" y="33314"/>
                </a:cubicBezTo>
                <a:close/>
                <a:moveTo>
                  <a:pt x="8291" y="31354"/>
                </a:moveTo>
                <a:cubicBezTo>
                  <a:pt x="8517" y="31354"/>
                  <a:pt x="8705" y="31543"/>
                  <a:pt x="8705" y="31769"/>
                </a:cubicBezTo>
                <a:cubicBezTo>
                  <a:pt x="8705" y="31995"/>
                  <a:pt x="8517" y="32183"/>
                  <a:pt x="8291" y="32183"/>
                </a:cubicBezTo>
                <a:cubicBezTo>
                  <a:pt x="8046" y="32183"/>
                  <a:pt x="7857" y="31995"/>
                  <a:pt x="7857" y="31769"/>
                </a:cubicBezTo>
                <a:cubicBezTo>
                  <a:pt x="7857" y="31543"/>
                  <a:pt x="8046" y="31354"/>
                  <a:pt x="8291" y="31354"/>
                </a:cubicBezTo>
                <a:close/>
                <a:moveTo>
                  <a:pt x="8291" y="8706"/>
                </a:moveTo>
                <a:cubicBezTo>
                  <a:pt x="8046" y="8706"/>
                  <a:pt x="7839" y="8498"/>
                  <a:pt x="7839" y="8253"/>
                </a:cubicBezTo>
                <a:cubicBezTo>
                  <a:pt x="7839" y="8008"/>
                  <a:pt x="8046" y="7820"/>
                  <a:pt x="8291" y="7820"/>
                </a:cubicBezTo>
                <a:cubicBezTo>
                  <a:pt x="8517" y="7820"/>
                  <a:pt x="8724" y="8008"/>
                  <a:pt x="8724" y="8253"/>
                </a:cubicBezTo>
                <a:cubicBezTo>
                  <a:pt x="8724" y="8498"/>
                  <a:pt x="8517" y="8706"/>
                  <a:pt x="8291" y="8706"/>
                </a:cubicBezTo>
                <a:close/>
                <a:moveTo>
                  <a:pt x="8291" y="6746"/>
                </a:moveTo>
                <a:cubicBezTo>
                  <a:pt x="8046" y="6746"/>
                  <a:pt x="7839" y="6539"/>
                  <a:pt x="7839" y="6294"/>
                </a:cubicBezTo>
                <a:cubicBezTo>
                  <a:pt x="7839" y="6068"/>
                  <a:pt x="8046" y="5860"/>
                  <a:pt x="8291" y="5860"/>
                </a:cubicBezTo>
                <a:cubicBezTo>
                  <a:pt x="8517" y="5860"/>
                  <a:pt x="8724" y="6049"/>
                  <a:pt x="8724" y="6294"/>
                </a:cubicBezTo>
                <a:cubicBezTo>
                  <a:pt x="8724" y="6539"/>
                  <a:pt x="8517" y="6746"/>
                  <a:pt x="8291" y="6746"/>
                </a:cubicBezTo>
                <a:close/>
                <a:moveTo>
                  <a:pt x="8291" y="4767"/>
                </a:moveTo>
                <a:cubicBezTo>
                  <a:pt x="8046" y="4767"/>
                  <a:pt x="7839" y="4579"/>
                  <a:pt x="7839" y="4334"/>
                </a:cubicBezTo>
                <a:cubicBezTo>
                  <a:pt x="7839" y="4089"/>
                  <a:pt x="8046" y="3901"/>
                  <a:pt x="8291" y="3901"/>
                </a:cubicBezTo>
                <a:cubicBezTo>
                  <a:pt x="8517" y="3901"/>
                  <a:pt x="8724" y="4089"/>
                  <a:pt x="8724" y="4334"/>
                </a:cubicBezTo>
                <a:cubicBezTo>
                  <a:pt x="8724" y="4579"/>
                  <a:pt x="8517" y="4767"/>
                  <a:pt x="8291" y="4767"/>
                </a:cubicBezTo>
                <a:close/>
                <a:moveTo>
                  <a:pt x="8291" y="2789"/>
                </a:moveTo>
                <a:cubicBezTo>
                  <a:pt x="8046" y="2789"/>
                  <a:pt x="7857" y="2600"/>
                  <a:pt x="7857" y="2374"/>
                </a:cubicBezTo>
                <a:cubicBezTo>
                  <a:pt x="7857" y="2148"/>
                  <a:pt x="8046" y="1960"/>
                  <a:pt x="8291" y="1960"/>
                </a:cubicBezTo>
                <a:cubicBezTo>
                  <a:pt x="8517" y="1960"/>
                  <a:pt x="8705" y="2148"/>
                  <a:pt x="8705" y="2374"/>
                </a:cubicBezTo>
                <a:cubicBezTo>
                  <a:pt x="8705" y="2600"/>
                  <a:pt x="8517" y="2789"/>
                  <a:pt x="8291" y="2789"/>
                </a:cubicBezTo>
                <a:close/>
                <a:moveTo>
                  <a:pt x="8291" y="810"/>
                </a:moveTo>
                <a:cubicBezTo>
                  <a:pt x="8065" y="810"/>
                  <a:pt x="7876" y="641"/>
                  <a:pt x="7876" y="415"/>
                </a:cubicBezTo>
                <a:cubicBezTo>
                  <a:pt x="7876" y="189"/>
                  <a:pt x="8065" y="0"/>
                  <a:pt x="8291" y="0"/>
                </a:cubicBezTo>
                <a:cubicBezTo>
                  <a:pt x="8517" y="0"/>
                  <a:pt x="8686" y="189"/>
                  <a:pt x="8686" y="415"/>
                </a:cubicBezTo>
                <a:cubicBezTo>
                  <a:pt x="8686" y="641"/>
                  <a:pt x="8517" y="810"/>
                  <a:pt x="8291" y="810"/>
                </a:cubicBezTo>
                <a:close/>
                <a:moveTo>
                  <a:pt x="6331" y="42019"/>
                </a:moveTo>
                <a:cubicBezTo>
                  <a:pt x="6086" y="42019"/>
                  <a:pt x="5879" y="41812"/>
                  <a:pt x="5879" y="41586"/>
                </a:cubicBezTo>
                <a:cubicBezTo>
                  <a:pt x="5879" y="41341"/>
                  <a:pt x="6086" y="41134"/>
                  <a:pt x="6331" y="41134"/>
                </a:cubicBezTo>
                <a:cubicBezTo>
                  <a:pt x="6557" y="41134"/>
                  <a:pt x="6765" y="41341"/>
                  <a:pt x="6765" y="41586"/>
                </a:cubicBezTo>
                <a:cubicBezTo>
                  <a:pt x="6765" y="41831"/>
                  <a:pt x="6557" y="42019"/>
                  <a:pt x="6331" y="42019"/>
                </a:cubicBezTo>
                <a:close/>
                <a:moveTo>
                  <a:pt x="6331" y="40041"/>
                </a:moveTo>
                <a:cubicBezTo>
                  <a:pt x="6086" y="40041"/>
                  <a:pt x="5879" y="39852"/>
                  <a:pt x="5879" y="39607"/>
                </a:cubicBezTo>
                <a:cubicBezTo>
                  <a:pt x="5879" y="39381"/>
                  <a:pt x="6086" y="39174"/>
                  <a:pt x="6331" y="39174"/>
                </a:cubicBezTo>
                <a:cubicBezTo>
                  <a:pt x="6557" y="39174"/>
                  <a:pt x="6765" y="39381"/>
                  <a:pt x="6765" y="39607"/>
                </a:cubicBezTo>
                <a:cubicBezTo>
                  <a:pt x="6765" y="39852"/>
                  <a:pt x="6557" y="40041"/>
                  <a:pt x="6331" y="40041"/>
                </a:cubicBezTo>
                <a:close/>
                <a:moveTo>
                  <a:pt x="6331" y="38100"/>
                </a:moveTo>
                <a:cubicBezTo>
                  <a:pt x="6086" y="38100"/>
                  <a:pt x="5898" y="37893"/>
                  <a:pt x="5898" y="37667"/>
                </a:cubicBezTo>
                <a:cubicBezTo>
                  <a:pt x="5898" y="37422"/>
                  <a:pt x="6086" y="37233"/>
                  <a:pt x="6331" y="37233"/>
                </a:cubicBezTo>
                <a:cubicBezTo>
                  <a:pt x="6557" y="37233"/>
                  <a:pt x="6765" y="37422"/>
                  <a:pt x="6765" y="37667"/>
                </a:cubicBezTo>
                <a:cubicBezTo>
                  <a:pt x="6765" y="37893"/>
                  <a:pt x="6557" y="38100"/>
                  <a:pt x="6331" y="38100"/>
                </a:cubicBezTo>
                <a:close/>
                <a:moveTo>
                  <a:pt x="6331" y="36122"/>
                </a:moveTo>
                <a:cubicBezTo>
                  <a:pt x="6086" y="36122"/>
                  <a:pt x="5898" y="35933"/>
                  <a:pt x="5898" y="35688"/>
                </a:cubicBezTo>
                <a:cubicBezTo>
                  <a:pt x="5898" y="35462"/>
                  <a:pt x="6086" y="35255"/>
                  <a:pt x="6331" y="35255"/>
                </a:cubicBezTo>
                <a:cubicBezTo>
                  <a:pt x="6557" y="35255"/>
                  <a:pt x="6765" y="35462"/>
                  <a:pt x="6765" y="35688"/>
                </a:cubicBezTo>
                <a:cubicBezTo>
                  <a:pt x="6765" y="35933"/>
                  <a:pt x="6557" y="36122"/>
                  <a:pt x="6331" y="36122"/>
                </a:cubicBezTo>
                <a:close/>
                <a:moveTo>
                  <a:pt x="6331" y="29395"/>
                </a:moveTo>
                <a:cubicBezTo>
                  <a:pt x="6557" y="29395"/>
                  <a:pt x="6746" y="29583"/>
                  <a:pt x="6746" y="29809"/>
                </a:cubicBezTo>
                <a:cubicBezTo>
                  <a:pt x="6746" y="30035"/>
                  <a:pt x="6557" y="30224"/>
                  <a:pt x="6331" y="30224"/>
                </a:cubicBezTo>
                <a:cubicBezTo>
                  <a:pt x="6086" y="30224"/>
                  <a:pt x="5898" y="30035"/>
                  <a:pt x="5898" y="29809"/>
                </a:cubicBezTo>
                <a:cubicBezTo>
                  <a:pt x="5898" y="29583"/>
                  <a:pt x="6086" y="29395"/>
                  <a:pt x="6331" y="29395"/>
                </a:cubicBezTo>
                <a:close/>
                <a:moveTo>
                  <a:pt x="6331" y="33314"/>
                </a:moveTo>
                <a:cubicBezTo>
                  <a:pt x="6557" y="33314"/>
                  <a:pt x="6746" y="33502"/>
                  <a:pt x="6746" y="33729"/>
                </a:cubicBezTo>
                <a:cubicBezTo>
                  <a:pt x="6746" y="33974"/>
                  <a:pt x="6557" y="34162"/>
                  <a:pt x="6331" y="34162"/>
                </a:cubicBezTo>
                <a:cubicBezTo>
                  <a:pt x="6086" y="34162"/>
                  <a:pt x="5898" y="33974"/>
                  <a:pt x="5898" y="33729"/>
                </a:cubicBezTo>
                <a:cubicBezTo>
                  <a:pt x="5898" y="33502"/>
                  <a:pt x="6086" y="33314"/>
                  <a:pt x="6331" y="33314"/>
                </a:cubicBezTo>
                <a:close/>
                <a:moveTo>
                  <a:pt x="6331" y="31354"/>
                </a:moveTo>
                <a:cubicBezTo>
                  <a:pt x="6557" y="31354"/>
                  <a:pt x="6746" y="31543"/>
                  <a:pt x="6746" y="31769"/>
                </a:cubicBezTo>
                <a:cubicBezTo>
                  <a:pt x="6746" y="31995"/>
                  <a:pt x="6557" y="32183"/>
                  <a:pt x="6331" y="32183"/>
                </a:cubicBezTo>
                <a:cubicBezTo>
                  <a:pt x="6086" y="32183"/>
                  <a:pt x="5898" y="31995"/>
                  <a:pt x="5898" y="31769"/>
                </a:cubicBezTo>
                <a:cubicBezTo>
                  <a:pt x="5898" y="31543"/>
                  <a:pt x="6086" y="31354"/>
                  <a:pt x="6331" y="31354"/>
                </a:cubicBezTo>
                <a:close/>
                <a:moveTo>
                  <a:pt x="6331" y="28283"/>
                </a:moveTo>
                <a:cubicBezTo>
                  <a:pt x="6086" y="28283"/>
                  <a:pt x="5898" y="28095"/>
                  <a:pt x="5898" y="27850"/>
                </a:cubicBezTo>
                <a:cubicBezTo>
                  <a:pt x="5898" y="27605"/>
                  <a:pt x="6086" y="27416"/>
                  <a:pt x="6331" y="27416"/>
                </a:cubicBezTo>
                <a:cubicBezTo>
                  <a:pt x="6557" y="27416"/>
                  <a:pt x="6765" y="27605"/>
                  <a:pt x="6765" y="27850"/>
                </a:cubicBezTo>
                <a:cubicBezTo>
                  <a:pt x="6765" y="28095"/>
                  <a:pt x="6557" y="28283"/>
                  <a:pt x="6331" y="28283"/>
                </a:cubicBezTo>
                <a:close/>
                <a:moveTo>
                  <a:pt x="6331" y="26342"/>
                </a:moveTo>
                <a:cubicBezTo>
                  <a:pt x="6086" y="26342"/>
                  <a:pt x="5898" y="26135"/>
                  <a:pt x="5898" y="25890"/>
                </a:cubicBezTo>
                <a:cubicBezTo>
                  <a:pt x="5898" y="25664"/>
                  <a:pt x="6086" y="25457"/>
                  <a:pt x="6331" y="25457"/>
                </a:cubicBezTo>
                <a:cubicBezTo>
                  <a:pt x="6557" y="25457"/>
                  <a:pt x="6765" y="25664"/>
                  <a:pt x="6765" y="25890"/>
                </a:cubicBezTo>
                <a:cubicBezTo>
                  <a:pt x="6765" y="26135"/>
                  <a:pt x="6557" y="26342"/>
                  <a:pt x="6331" y="26342"/>
                </a:cubicBezTo>
                <a:close/>
                <a:moveTo>
                  <a:pt x="6331" y="24364"/>
                </a:moveTo>
                <a:cubicBezTo>
                  <a:pt x="6086" y="24364"/>
                  <a:pt x="5898" y="24175"/>
                  <a:pt x="5898" y="23930"/>
                </a:cubicBezTo>
                <a:cubicBezTo>
                  <a:pt x="5898" y="23704"/>
                  <a:pt x="6086" y="23497"/>
                  <a:pt x="6331" y="23497"/>
                </a:cubicBezTo>
                <a:cubicBezTo>
                  <a:pt x="6557" y="23497"/>
                  <a:pt x="6765" y="23704"/>
                  <a:pt x="6765" y="23930"/>
                </a:cubicBezTo>
                <a:cubicBezTo>
                  <a:pt x="6765" y="24175"/>
                  <a:pt x="6557" y="24364"/>
                  <a:pt x="6331" y="24364"/>
                </a:cubicBezTo>
                <a:close/>
                <a:moveTo>
                  <a:pt x="6331" y="15658"/>
                </a:moveTo>
                <a:cubicBezTo>
                  <a:pt x="6557" y="15658"/>
                  <a:pt x="6746" y="15847"/>
                  <a:pt x="6746" y="16092"/>
                </a:cubicBezTo>
                <a:cubicBezTo>
                  <a:pt x="6746" y="16318"/>
                  <a:pt x="6557" y="16506"/>
                  <a:pt x="6331" y="16506"/>
                </a:cubicBezTo>
                <a:cubicBezTo>
                  <a:pt x="6086" y="16506"/>
                  <a:pt x="5898" y="16318"/>
                  <a:pt x="5898" y="16092"/>
                </a:cubicBezTo>
                <a:cubicBezTo>
                  <a:pt x="5898" y="15847"/>
                  <a:pt x="6086" y="15658"/>
                  <a:pt x="6331" y="15658"/>
                </a:cubicBezTo>
                <a:close/>
                <a:moveTo>
                  <a:pt x="6331" y="22404"/>
                </a:moveTo>
                <a:cubicBezTo>
                  <a:pt x="6086" y="22404"/>
                  <a:pt x="5898" y="22216"/>
                  <a:pt x="5898" y="21971"/>
                </a:cubicBezTo>
                <a:cubicBezTo>
                  <a:pt x="5898" y="21745"/>
                  <a:pt x="6086" y="21537"/>
                  <a:pt x="6331" y="21537"/>
                </a:cubicBezTo>
                <a:cubicBezTo>
                  <a:pt x="6557" y="21537"/>
                  <a:pt x="6746" y="21745"/>
                  <a:pt x="6746" y="21971"/>
                </a:cubicBezTo>
                <a:cubicBezTo>
                  <a:pt x="6746" y="22216"/>
                  <a:pt x="6557" y="22404"/>
                  <a:pt x="6331" y="22404"/>
                </a:cubicBezTo>
                <a:close/>
                <a:moveTo>
                  <a:pt x="6331" y="18447"/>
                </a:moveTo>
                <a:cubicBezTo>
                  <a:pt x="6105" y="18447"/>
                  <a:pt x="5917" y="18259"/>
                  <a:pt x="5917" y="18051"/>
                </a:cubicBezTo>
                <a:cubicBezTo>
                  <a:pt x="5917" y="17825"/>
                  <a:pt x="6105" y="17656"/>
                  <a:pt x="6331" y="17656"/>
                </a:cubicBezTo>
                <a:cubicBezTo>
                  <a:pt x="6538" y="17656"/>
                  <a:pt x="6727" y="17825"/>
                  <a:pt x="6727" y="18051"/>
                </a:cubicBezTo>
                <a:cubicBezTo>
                  <a:pt x="6727" y="18259"/>
                  <a:pt x="6538" y="18447"/>
                  <a:pt x="6331" y="18447"/>
                </a:cubicBezTo>
                <a:close/>
                <a:moveTo>
                  <a:pt x="6331" y="20407"/>
                </a:moveTo>
                <a:cubicBezTo>
                  <a:pt x="6105" y="20407"/>
                  <a:pt x="5917" y="20237"/>
                  <a:pt x="5917" y="20011"/>
                </a:cubicBezTo>
                <a:cubicBezTo>
                  <a:pt x="5917" y="19785"/>
                  <a:pt x="6105" y="19597"/>
                  <a:pt x="6331" y="19597"/>
                </a:cubicBezTo>
                <a:cubicBezTo>
                  <a:pt x="6538" y="19597"/>
                  <a:pt x="6727" y="19785"/>
                  <a:pt x="6727" y="20011"/>
                </a:cubicBezTo>
                <a:cubicBezTo>
                  <a:pt x="6727" y="20237"/>
                  <a:pt x="6538" y="20407"/>
                  <a:pt x="6331" y="20407"/>
                </a:cubicBezTo>
                <a:close/>
                <a:moveTo>
                  <a:pt x="6331" y="14566"/>
                </a:moveTo>
                <a:cubicBezTo>
                  <a:pt x="6086" y="14566"/>
                  <a:pt x="5898" y="14377"/>
                  <a:pt x="5898" y="14132"/>
                </a:cubicBezTo>
                <a:cubicBezTo>
                  <a:pt x="5898" y="13887"/>
                  <a:pt x="6086" y="13699"/>
                  <a:pt x="6331" y="13699"/>
                </a:cubicBezTo>
                <a:cubicBezTo>
                  <a:pt x="6557" y="13699"/>
                  <a:pt x="6765" y="13887"/>
                  <a:pt x="6765" y="14132"/>
                </a:cubicBezTo>
                <a:cubicBezTo>
                  <a:pt x="6765" y="14377"/>
                  <a:pt x="6557" y="14566"/>
                  <a:pt x="6331" y="14566"/>
                </a:cubicBezTo>
                <a:close/>
                <a:moveTo>
                  <a:pt x="6331" y="12587"/>
                </a:moveTo>
                <a:cubicBezTo>
                  <a:pt x="6086" y="12587"/>
                  <a:pt x="5898" y="12399"/>
                  <a:pt x="5898" y="12173"/>
                </a:cubicBezTo>
                <a:cubicBezTo>
                  <a:pt x="5898" y="11928"/>
                  <a:pt x="6086" y="11739"/>
                  <a:pt x="6331" y="11739"/>
                </a:cubicBezTo>
                <a:cubicBezTo>
                  <a:pt x="6557" y="11739"/>
                  <a:pt x="6746" y="11928"/>
                  <a:pt x="6746" y="12173"/>
                </a:cubicBezTo>
                <a:cubicBezTo>
                  <a:pt x="6746" y="12399"/>
                  <a:pt x="6557" y="12587"/>
                  <a:pt x="6331" y="12587"/>
                </a:cubicBezTo>
                <a:close/>
                <a:moveTo>
                  <a:pt x="6331" y="9817"/>
                </a:moveTo>
                <a:cubicBezTo>
                  <a:pt x="6538" y="9817"/>
                  <a:pt x="6727" y="9987"/>
                  <a:pt x="6727" y="10213"/>
                </a:cubicBezTo>
                <a:cubicBezTo>
                  <a:pt x="6727" y="10420"/>
                  <a:pt x="6538" y="10590"/>
                  <a:pt x="6331" y="10590"/>
                </a:cubicBezTo>
                <a:cubicBezTo>
                  <a:pt x="6105" y="10590"/>
                  <a:pt x="5917" y="10420"/>
                  <a:pt x="5917" y="10213"/>
                </a:cubicBezTo>
                <a:cubicBezTo>
                  <a:pt x="5917" y="9987"/>
                  <a:pt x="6105" y="9817"/>
                  <a:pt x="6331" y="9817"/>
                </a:cubicBezTo>
                <a:close/>
                <a:moveTo>
                  <a:pt x="6331" y="8668"/>
                </a:moveTo>
                <a:cubicBezTo>
                  <a:pt x="6086" y="8668"/>
                  <a:pt x="5898" y="8479"/>
                  <a:pt x="5898" y="8253"/>
                </a:cubicBezTo>
                <a:cubicBezTo>
                  <a:pt x="5898" y="8027"/>
                  <a:pt x="6086" y="7839"/>
                  <a:pt x="6331" y="7839"/>
                </a:cubicBezTo>
                <a:cubicBezTo>
                  <a:pt x="6557" y="7839"/>
                  <a:pt x="6746" y="8027"/>
                  <a:pt x="6746" y="8253"/>
                </a:cubicBezTo>
                <a:cubicBezTo>
                  <a:pt x="6746" y="8479"/>
                  <a:pt x="6557" y="8668"/>
                  <a:pt x="6331" y="8668"/>
                </a:cubicBezTo>
                <a:close/>
                <a:moveTo>
                  <a:pt x="6331" y="6708"/>
                </a:moveTo>
                <a:cubicBezTo>
                  <a:pt x="6086" y="6708"/>
                  <a:pt x="5898" y="6520"/>
                  <a:pt x="5898" y="6294"/>
                </a:cubicBezTo>
                <a:cubicBezTo>
                  <a:pt x="5898" y="6049"/>
                  <a:pt x="6086" y="5860"/>
                  <a:pt x="6331" y="5860"/>
                </a:cubicBezTo>
                <a:cubicBezTo>
                  <a:pt x="6557" y="5860"/>
                  <a:pt x="6746" y="6049"/>
                  <a:pt x="6746" y="6294"/>
                </a:cubicBezTo>
                <a:cubicBezTo>
                  <a:pt x="6746" y="6520"/>
                  <a:pt x="6557" y="6708"/>
                  <a:pt x="6331" y="6708"/>
                </a:cubicBezTo>
                <a:close/>
                <a:moveTo>
                  <a:pt x="6331" y="4749"/>
                </a:moveTo>
                <a:cubicBezTo>
                  <a:pt x="6086" y="4749"/>
                  <a:pt x="5898" y="4560"/>
                  <a:pt x="5898" y="4334"/>
                </a:cubicBezTo>
                <a:cubicBezTo>
                  <a:pt x="5898" y="4089"/>
                  <a:pt x="6086" y="3919"/>
                  <a:pt x="6331" y="3919"/>
                </a:cubicBezTo>
                <a:cubicBezTo>
                  <a:pt x="6557" y="3919"/>
                  <a:pt x="6746" y="4089"/>
                  <a:pt x="6746" y="4334"/>
                </a:cubicBezTo>
                <a:cubicBezTo>
                  <a:pt x="6746" y="4560"/>
                  <a:pt x="6557" y="4749"/>
                  <a:pt x="6331" y="4749"/>
                </a:cubicBezTo>
                <a:close/>
                <a:moveTo>
                  <a:pt x="6331" y="2789"/>
                </a:moveTo>
                <a:cubicBezTo>
                  <a:pt x="6086" y="2789"/>
                  <a:pt x="5898" y="2600"/>
                  <a:pt x="5898" y="2374"/>
                </a:cubicBezTo>
                <a:cubicBezTo>
                  <a:pt x="5898" y="2129"/>
                  <a:pt x="6086" y="1941"/>
                  <a:pt x="6331" y="1941"/>
                </a:cubicBezTo>
                <a:cubicBezTo>
                  <a:pt x="6557" y="1941"/>
                  <a:pt x="6746" y="2129"/>
                  <a:pt x="6746" y="2374"/>
                </a:cubicBezTo>
                <a:cubicBezTo>
                  <a:pt x="6746" y="2600"/>
                  <a:pt x="6557" y="2789"/>
                  <a:pt x="6331" y="2789"/>
                </a:cubicBezTo>
                <a:close/>
                <a:moveTo>
                  <a:pt x="6331" y="810"/>
                </a:moveTo>
                <a:cubicBezTo>
                  <a:pt x="6105" y="810"/>
                  <a:pt x="5917" y="622"/>
                  <a:pt x="5917" y="396"/>
                </a:cubicBezTo>
                <a:cubicBezTo>
                  <a:pt x="5917" y="189"/>
                  <a:pt x="6105" y="0"/>
                  <a:pt x="6331" y="0"/>
                </a:cubicBezTo>
                <a:cubicBezTo>
                  <a:pt x="6538" y="0"/>
                  <a:pt x="6727" y="189"/>
                  <a:pt x="6727" y="396"/>
                </a:cubicBezTo>
                <a:cubicBezTo>
                  <a:pt x="6727" y="622"/>
                  <a:pt x="6538" y="810"/>
                  <a:pt x="6331" y="810"/>
                </a:cubicBezTo>
                <a:close/>
                <a:moveTo>
                  <a:pt x="4372" y="34162"/>
                </a:moveTo>
                <a:cubicBezTo>
                  <a:pt x="4127" y="34162"/>
                  <a:pt x="3919" y="33974"/>
                  <a:pt x="3919" y="33729"/>
                </a:cubicBezTo>
                <a:cubicBezTo>
                  <a:pt x="3919" y="33484"/>
                  <a:pt x="4127" y="33295"/>
                  <a:pt x="4372" y="33295"/>
                </a:cubicBezTo>
                <a:cubicBezTo>
                  <a:pt x="4616" y="33295"/>
                  <a:pt x="4805" y="33484"/>
                  <a:pt x="4805" y="33729"/>
                </a:cubicBezTo>
                <a:cubicBezTo>
                  <a:pt x="4805" y="33974"/>
                  <a:pt x="4616" y="34162"/>
                  <a:pt x="4372" y="34162"/>
                </a:cubicBezTo>
                <a:close/>
                <a:moveTo>
                  <a:pt x="4372" y="32202"/>
                </a:moveTo>
                <a:cubicBezTo>
                  <a:pt x="4127" y="32202"/>
                  <a:pt x="3919" y="32014"/>
                  <a:pt x="3919" y="31769"/>
                </a:cubicBezTo>
                <a:cubicBezTo>
                  <a:pt x="3919" y="31524"/>
                  <a:pt x="4127" y="31336"/>
                  <a:pt x="4372" y="31336"/>
                </a:cubicBezTo>
                <a:cubicBezTo>
                  <a:pt x="4616" y="31336"/>
                  <a:pt x="4805" y="31524"/>
                  <a:pt x="4805" y="31769"/>
                </a:cubicBezTo>
                <a:cubicBezTo>
                  <a:pt x="4805" y="32014"/>
                  <a:pt x="4616" y="32202"/>
                  <a:pt x="4372" y="32202"/>
                </a:cubicBezTo>
                <a:close/>
                <a:moveTo>
                  <a:pt x="4372" y="30243"/>
                </a:moveTo>
                <a:cubicBezTo>
                  <a:pt x="4127" y="30243"/>
                  <a:pt x="3919" y="30054"/>
                  <a:pt x="3919" y="29809"/>
                </a:cubicBezTo>
                <a:cubicBezTo>
                  <a:pt x="3919" y="29564"/>
                  <a:pt x="4127" y="29357"/>
                  <a:pt x="4372" y="29357"/>
                </a:cubicBezTo>
                <a:cubicBezTo>
                  <a:pt x="4616" y="29357"/>
                  <a:pt x="4805" y="29564"/>
                  <a:pt x="4805" y="29809"/>
                </a:cubicBezTo>
                <a:cubicBezTo>
                  <a:pt x="4805" y="30054"/>
                  <a:pt x="4616" y="30243"/>
                  <a:pt x="4372" y="30243"/>
                </a:cubicBezTo>
                <a:close/>
                <a:moveTo>
                  <a:pt x="4372" y="28283"/>
                </a:moveTo>
                <a:cubicBezTo>
                  <a:pt x="4127" y="28283"/>
                  <a:pt x="3919" y="28076"/>
                  <a:pt x="3919" y="27850"/>
                </a:cubicBezTo>
                <a:cubicBezTo>
                  <a:pt x="3919" y="27605"/>
                  <a:pt x="4127" y="27416"/>
                  <a:pt x="4372" y="27416"/>
                </a:cubicBezTo>
                <a:cubicBezTo>
                  <a:pt x="4616" y="27416"/>
                  <a:pt x="4805" y="27605"/>
                  <a:pt x="4805" y="27850"/>
                </a:cubicBezTo>
                <a:cubicBezTo>
                  <a:pt x="4805" y="28076"/>
                  <a:pt x="4616" y="28283"/>
                  <a:pt x="4372" y="28283"/>
                </a:cubicBezTo>
                <a:close/>
                <a:moveTo>
                  <a:pt x="4372" y="26323"/>
                </a:moveTo>
                <a:cubicBezTo>
                  <a:pt x="4127" y="26323"/>
                  <a:pt x="3919" y="26135"/>
                  <a:pt x="3919" y="25890"/>
                </a:cubicBezTo>
                <a:cubicBezTo>
                  <a:pt x="3919" y="25645"/>
                  <a:pt x="4127" y="25457"/>
                  <a:pt x="4372" y="25457"/>
                </a:cubicBezTo>
                <a:cubicBezTo>
                  <a:pt x="4616" y="25457"/>
                  <a:pt x="4805" y="25645"/>
                  <a:pt x="4805" y="25890"/>
                </a:cubicBezTo>
                <a:cubicBezTo>
                  <a:pt x="4805" y="26135"/>
                  <a:pt x="4616" y="26323"/>
                  <a:pt x="4372" y="26323"/>
                </a:cubicBezTo>
                <a:close/>
                <a:moveTo>
                  <a:pt x="4372" y="23516"/>
                </a:moveTo>
                <a:cubicBezTo>
                  <a:pt x="4598" y="23516"/>
                  <a:pt x="4786" y="23704"/>
                  <a:pt x="4786" y="23930"/>
                </a:cubicBezTo>
                <a:cubicBezTo>
                  <a:pt x="4786" y="24156"/>
                  <a:pt x="4598" y="24345"/>
                  <a:pt x="4372" y="24345"/>
                </a:cubicBezTo>
                <a:cubicBezTo>
                  <a:pt x="4127" y="24345"/>
                  <a:pt x="3938" y="24156"/>
                  <a:pt x="3938" y="23930"/>
                </a:cubicBezTo>
                <a:cubicBezTo>
                  <a:pt x="3938" y="23704"/>
                  <a:pt x="4127" y="23516"/>
                  <a:pt x="4372" y="23516"/>
                </a:cubicBezTo>
                <a:close/>
                <a:moveTo>
                  <a:pt x="4372" y="22404"/>
                </a:moveTo>
                <a:cubicBezTo>
                  <a:pt x="4127" y="22404"/>
                  <a:pt x="3919" y="22216"/>
                  <a:pt x="3919" y="21971"/>
                </a:cubicBezTo>
                <a:cubicBezTo>
                  <a:pt x="3919" y="21726"/>
                  <a:pt x="4127" y="21519"/>
                  <a:pt x="4372" y="21519"/>
                </a:cubicBezTo>
                <a:cubicBezTo>
                  <a:pt x="4616" y="21519"/>
                  <a:pt x="4805" y="21726"/>
                  <a:pt x="4805" y="21971"/>
                </a:cubicBezTo>
                <a:cubicBezTo>
                  <a:pt x="4805" y="22216"/>
                  <a:pt x="4616" y="22404"/>
                  <a:pt x="4372" y="22404"/>
                </a:cubicBezTo>
                <a:close/>
                <a:moveTo>
                  <a:pt x="4372" y="2789"/>
                </a:moveTo>
                <a:cubicBezTo>
                  <a:pt x="4164" y="2789"/>
                  <a:pt x="4014" y="2638"/>
                  <a:pt x="3976" y="2450"/>
                </a:cubicBezTo>
                <a:cubicBezTo>
                  <a:pt x="4051" y="2299"/>
                  <a:pt x="4127" y="2148"/>
                  <a:pt x="4202" y="1979"/>
                </a:cubicBezTo>
                <a:cubicBezTo>
                  <a:pt x="4258" y="1960"/>
                  <a:pt x="4315" y="1960"/>
                  <a:pt x="4372" y="1960"/>
                </a:cubicBezTo>
                <a:cubicBezTo>
                  <a:pt x="4598" y="1960"/>
                  <a:pt x="4767" y="2148"/>
                  <a:pt x="4767" y="2374"/>
                </a:cubicBezTo>
                <a:cubicBezTo>
                  <a:pt x="4767" y="2600"/>
                  <a:pt x="4598" y="2789"/>
                  <a:pt x="4372" y="2789"/>
                </a:cubicBezTo>
                <a:close/>
                <a:moveTo>
                  <a:pt x="4372" y="3919"/>
                </a:moveTo>
                <a:cubicBezTo>
                  <a:pt x="4598" y="3919"/>
                  <a:pt x="4767" y="4108"/>
                  <a:pt x="4767" y="4334"/>
                </a:cubicBezTo>
                <a:cubicBezTo>
                  <a:pt x="4767" y="4560"/>
                  <a:pt x="4598" y="4749"/>
                  <a:pt x="4372" y="4749"/>
                </a:cubicBezTo>
                <a:cubicBezTo>
                  <a:pt x="4127" y="4749"/>
                  <a:pt x="3957" y="4560"/>
                  <a:pt x="3957" y="4334"/>
                </a:cubicBezTo>
                <a:cubicBezTo>
                  <a:pt x="3957" y="4108"/>
                  <a:pt x="4127" y="3919"/>
                  <a:pt x="4372" y="3919"/>
                </a:cubicBezTo>
                <a:close/>
                <a:moveTo>
                  <a:pt x="4372" y="6689"/>
                </a:moveTo>
                <a:cubicBezTo>
                  <a:pt x="4145" y="6689"/>
                  <a:pt x="3957" y="6501"/>
                  <a:pt x="3957" y="6294"/>
                </a:cubicBezTo>
                <a:cubicBezTo>
                  <a:pt x="3957" y="6068"/>
                  <a:pt x="4145" y="5879"/>
                  <a:pt x="4372" y="5879"/>
                </a:cubicBezTo>
                <a:cubicBezTo>
                  <a:pt x="4579" y="5879"/>
                  <a:pt x="4767" y="6068"/>
                  <a:pt x="4767" y="6294"/>
                </a:cubicBezTo>
                <a:cubicBezTo>
                  <a:pt x="4767" y="6501"/>
                  <a:pt x="4579" y="6689"/>
                  <a:pt x="4372" y="6689"/>
                </a:cubicBezTo>
                <a:close/>
                <a:moveTo>
                  <a:pt x="4372" y="8649"/>
                </a:moveTo>
                <a:cubicBezTo>
                  <a:pt x="4145" y="8649"/>
                  <a:pt x="3957" y="8461"/>
                  <a:pt x="3957" y="8253"/>
                </a:cubicBezTo>
                <a:cubicBezTo>
                  <a:pt x="3957" y="8027"/>
                  <a:pt x="4145" y="7858"/>
                  <a:pt x="4372" y="7858"/>
                </a:cubicBezTo>
                <a:cubicBezTo>
                  <a:pt x="4579" y="7858"/>
                  <a:pt x="4767" y="8027"/>
                  <a:pt x="4767" y="8253"/>
                </a:cubicBezTo>
                <a:cubicBezTo>
                  <a:pt x="4767" y="8479"/>
                  <a:pt x="4579" y="8649"/>
                  <a:pt x="4372" y="8649"/>
                </a:cubicBezTo>
                <a:close/>
                <a:moveTo>
                  <a:pt x="4372" y="9798"/>
                </a:moveTo>
                <a:cubicBezTo>
                  <a:pt x="4598" y="9798"/>
                  <a:pt x="4767" y="9987"/>
                  <a:pt x="4767" y="10213"/>
                </a:cubicBezTo>
                <a:cubicBezTo>
                  <a:pt x="4767" y="10439"/>
                  <a:pt x="4598" y="10627"/>
                  <a:pt x="4372" y="10627"/>
                </a:cubicBezTo>
                <a:cubicBezTo>
                  <a:pt x="4127" y="10627"/>
                  <a:pt x="3957" y="10439"/>
                  <a:pt x="3957" y="10213"/>
                </a:cubicBezTo>
                <a:cubicBezTo>
                  <a:pt x="3957" y="9987"/>
                  <a:pt x="4127" y="9798"/>
                  <a:pt x="4372" y="9798"/>
                </a:cubicBezTo>
                <a:close/>
                <a:moveTo>
                  <a:pt x="4372" y="11758"/>
                </a:moveTo>
                <a:cubicBezTo>
                  <a:pt x="4579" y="11758"/>
                  <a:pt x="4767" y="11946"/>
                  <a:pt x="4767" y="12173"/>
                </a:cubicBezTo>
                <a:cubicBezTo>
                  <a:pt x="4767" y="12399"/>
                  <a:pt x="4579" y="12587"/>
                  <a:pt x="4372" y="12587"/>
                </a:cubicBezTo>
                <a:cubicBezTo>
                  <a:pt x="4145" y="12587"/>
                  <a:pt x="3957" y="12399"/>
                  <a:pt x="3957" y="12173"/>
                </a:cubicBezTo>
                <a:cubicBezTo>
                  <a:pt x="3957" y="11946"/>
                  <a:pt x="4145" y="11758"/>
                  <a:pt x="4372" y="11758"/>
                </a:cubicBezTo>
                <a:close/>
                <a:moveTo>
                  <a:pt x="4372" y="13737"/>
                </a:moveTo>
                <a:cubicBezTo>
                  <a:pt x="4579" y="13737"/>
                  <a:pt x="4767" y="13906"/>
                  <a:pt x="4767" y="14132"/>
                </a:cubicBezTo>
                <a:cubicBezTo>
                  <a:pt x="4767" y="14358"/>
                  <a:pt x="4579" y="14528"/>
                  <a:pt x="4372" y="14528"/>
                </a:cubicBezTo>
                <a:cubicBezTo>
                  <a:pt x="4145" y="14528"/>
                  <a:pt x="3957" y="14358"/>
                  <a:pt x="3957" y="14132"/>
                </a:cubicBezTo>
                <a:cubicBezTo>
                  <a:pt x="3957" y="13906"/>
                  <a:pt x="4145" y="13737"/>
                  <a:pt x="4372" y="13737"/>
                </a:cubicBezTo>
                <a:close/>
                <a:moveTo>
                  <a:pt x="4353" y="15677"/>
                </a:moveTo>
                <a:cubicBezTo>
                  <a:pt x="4579" y="15677"/>
                  <a:pt x="4767" y="15866"/>
                  <a:pt x="4767" y="16092"/>
                </a:cubicBezTo>
                <a:cubicBezTo>
                  <a:pt x="4767" y="16318"/>
                  <a:pt x="4579" y="16488"/>
                  <a:pt x="4353" y="16488"/>
                </a:cubicBezTo>
                <a:cubicBezTo>
                  <a:pt x="4145" y="16488"/>
                  <a:pt x="3957" y="16318"/>
                  <a:pt x="3957" y="16092"/>
                </a:cubicBezTo>
                <a:cubicBezTo>
                  <a:pt x="3957" y="15866"/>
                  <a:pt x="4145" y="15677"/>
                  <a:pt x="4353" y="15677"/>
                </a:cubicBezTo>
                <a:close/>
                <a:moveTo>
                  <a:pt x="4353" y="19597"/>
                </a:moveTo>
                <a:cubicBezTo>
                  <a:pt x="4579" y="19597"/>
                  <a:pt x="4767" y="19785"/>
                  <a:pt x="4767" y="20011"/>
                </a:cubicBezTo>
                <a:cubicBezTo>
                  <a:pt x="4767" y="20237"/>
                  <a:pt x="4579" y="20407"/>
                  <a:pt x="4353" y="20407"/>
                </a:cubicBezTo>
                <a:cubicBezTo>
                  <a:pt x="4145" y="20407"/>
                  <a:pt x="3957" y="20237"/>
                  <a:pt x="3957" y="20011"/>
                </a:cubicBezTo>
                <a:cubicBezTo>
                  <a:pt x="3957" y="19785"/>
                  <a:pt x="4145" y="19597"/>
                  <a:pt x="4353" y="19597"/>
                </a:cubicBezTo>
                <a:close/>
                <a:moveTo>
                  <a:pt x="4353" y="17656"/>
                </a:moveTo>
                <a:cubicBezTo>
                  <a:pt x="4579" y="17656"/>
                  <a:pt x="4767" y="17825"/>
                  <a:pt x="4767" y="18051"/>
                </a:cubicBezTo>
                <a:cubicBezTo>
                  <a:pt x="4767" y="18259"/>
                  <a:pt x="4579" y="18447"/>
                  <a:pt x="4353" y="18447"/>
                </a:cubicBezTo>
                <a:cubicBezTo>
                  <a:pt x="4145" y="18447"/>
                  <a:pt x="3957" y="18259"/>
                  <a:pt x="3957" y="18051"/>
                </a:cubicBezTo>
                <a:cubicBezTo>
                  <a:pt x="3957" y="17825"/>
                  <a:pt x="4145" y="17656"/>
                  <a:pt x="4353" y="17656"/>
                </a:cubicBezTo>
                <a:close/>
                <a:moveTo>
                  <a:pt x="2412" y="22404"/>
                </a:moveTo>
                <a:cubicBezTo>
                  <a:pt x="2167" y="22404"/>
                  <a:pt x="1978" y="22216"/>
                  <a:pt x="1978" y="21971"/>
                </a:cubicBezTo>
                <a:cubicBezTo>
                  <a:pt x="1978" y="21726"/>
                  <a:pt x="2167" y="21537"/>
                  <a:pt x="2412" y="21537"/>
                </a:cubicBezTo>
                <a:cubicBezTo>
                  <a:pt x="2638" y="21537"/>
                  <a:pt x="2845" y="21726"/>
                  <a:pt x="2845" y="21971"/>
                </a:cubicBezTo>
                <a:cubicBezTo>
                  <a:pt x="2845" y="22216"/>
                  <a:pt x="2638" y="22404"/>
                  <a:pt x="2412" y="22404"/>
                </a:cubicBezTo>
                <a:close/>
                <a:moveTo>
                  <a:pt x="2412" y="15677"/>
                </a:moveTo>
                <a:cubicBezTo>
                  <a:pt x="2638" y="15677"/>
                  <a:pt x="2808" y="15866"/>
                  <a:pt x="2808" y="16092"/>
                </a:cubicBezTo>
                <a:cubicBezTo>
                  <a:pt x="2808" y="16318"/>
                  <a:pt x="2638" y="16488"/>
                  <a:pt x="2412" y="16488"/>
                </a:cubicBezTo>
                <a:cubicBezTo>
                  <a:pt x="2186" y="16488"/>
                  <a:pt x="1997" y="16318"/>
                  <a:pt x="1997" y="16092"/>
                </a:cubicBezTo>
                <a:cubicBezTo>
                  <a:pt x="1997" y="15866"/>
                  <a:pt x="2186" y="15677"/>
                  <a:pt x="2412" y="15677"/>
                </a:cubicBezTo>
                <a:close/>
                <a:moveTo>
                  <a:pt x="2412" y="19597"/>
                </a:moveTo>
                <a:cubicBezTo>
                  <a:pt x="2619" y="19597"/>
                  <a:pt x="2808" y="19785"/>
                  <a:pt x="2808" y="20011"/>
                </a:cubicBezTo>
                <a:cubicBezTo>
                  <a:pt x="2808" y="20237"/>
                  <a:pt x="2619" y="20407"/>
                  <a:pt x="2412" y="20407"/>
                </a:cubicBezTo>
                <a:cubicBezTo>
                  <a:pt x="2186" y="20407"/>
                  <a:pt x="1997" y="20237"/>
                  <a:pt x="1997" y="20011"/>
                </a:cubicBezTo>
                <a:cubicBezTo>
                  <a:pt x="1997" y="19785"/>
                  <a:pt x="2186" y="19597"/>
                  <a:pt x="2412" y="19597"/>
                </a:cubicBezTo>
                <a:close/>
                <a:moveTo>
                  <a:pt x="2412" y="17656"/>
                </a:moveTo>
                <a:cubicBezTo>
                  <a:pt x="2619" y="17656"/>
                  <a:pt x="2808" y="17825"/>
                  <a:pt x="2808" y="18051"/>
                </a:cubicBezTo>
                <a:cubicBezTo>
                  <a:pt x="2808" y="18259"/>
                  <a:pt x="2619" y="18447"/>
                  <a:pt x="2412" y="18447"/>
                </a:cubicBezTo>
                <a:cubicBezTo>
                  <a:pt x="2186" y="18447"/>
                  <a:pt x="1997" y="18259"/>
                  <a:pt x="1997" y="18051"/>
                </a:cubicBezTo>
                <a:cubicBezTo>
                  <a:pt x="1997" y="17825"/>
                  <a:pt x="2186" y="17656"/>
                  <a:pt x="2412" y="17656"/>
                </a:cubicBezTo>
                <a:close/>
                <a:moveTo>
                  <a:pt x="2412" y="14547"/>
                </a:moveTo>
                <a:cubicBezTo>
                  <a:pt x="2167" y="14547"/>
                  <a:pt x="1978" y="14358"/>
                  <a:pt x="1978" y="14132"/>
                </a:cubicBezTo>
                <a:cubicBezTo>
                  <a:pt x="1978" y="13887"/>
                  <a:pt x="2167" y="13699"/>
                  <a:pt x="2412" y="13699"/>
                </a:cubicBezTo>
                <a:cubicBezTo>
                  <a:pt x="2638" y="13699"/>
                  <a:pt x="2826" y="13887"/>
                  <a:pt x="2826" y="14132"/>
                </a:cubicBezTo>
                <a:cubicBezTo>
                  <a:pt x="2826" y="14358"/>
                  <a:pt x="2638" y="14547"/>
                  <a:pt x="2412" y="14547"/>
                </a:cubicBezTo>
                <a:close/>
                <a:moveTo>
                  <a:pt x="2412" y="6708"/>
                </a:moveTo>
                <a:cubicBezTo>
                  <a:pt x="2299" y="6708"/>
                  <a:pt x="2186" y="6652"/>
                  <a:pt x="2110" y="6576"/>
                </a:cubicBezTo>
                <a:cubicBezTo>
                  <a:pt x="2205" y="6350"/>
                  <a:pt x="2299" y="6105"/>
                  <a:pt x="2393" y="5879"/>
                </a:cubicBezTo>
                <a:cubicBezTo>
                  <a:pt x="2393" y="5879"/>
                  <a:pt x="2412" y="5879"/>
                  <a:pt x="2412" y="5879"/>
                </a:cubicBezTo>
                <a:cubicBezTo>
                  <a:pt x="2638" y="5879"/>
                  <a:pt x="2826" y="6068"/>
                  <a:pt x="2826" y="6294"/>
                </a:cubicBezTo>
                <a:cubicBezTo>
                  <a:pt x="2826" y="6520"/>
                  <a:pt x="2638" y="6708"/>
                  <a:pt x="2412" y="6708"/>
                </a:cubicBezTo>
                <a:close/>
                <a:moveTo>
                  <a:pt x="2412" y="7839"/>
                </a:moveTo>
                <a:cubicBezTo>
                  <a:pt x="2638" y="7839"/>
                  <a:pt x="2808" y="8027"/>
                  <a:pt x="2808" y="8253"/>
                </a:cubicBezTo>
                <a:cubicBezTo>
                  <a:pt x="2808" y="8479"/>
                  <a:pt x="2638" y="8668"/>
                  <a:pt x="2412" y="8668"/>
                </a:cubicBezTo>
                <a:cubicBezTo>
                  <a:pt x="2186" y="8668"/>
                  <a:pt x="1997" y="8479"/>
                  <a:pt x="1997" y="8253"/>
                </a:cubicBezTo>
                <a:cubicBezTo>
                  <a:pt x="1997" y="8027"/>
                  <a:pt x="2186" y="7839"/>
                  <a:pt x="2412" y="7839"/>
                </a:cubicBezTo>
                <a:close/>
                <a:moveTo>
                  <a:pt x="2412" y="11758"/>
                </a:moveTo>
                <a:cubicBezTo>
                  <a:pt x="2619" y="11758"/>
                  <a:pt x="2808" y="11946"/>
                  <a:pt x="2808" y="12173"/>
                </a:cubicBezTo>
                <a:cubicBezTo>
                  <a:pt x="2808" y="12380"/>
                  <a:pt x="2619" y="12568"/>
                  <a:pt x="2412" y="12568"/>
                </a:cubicBezTo>
                <a:cubicBezTo>
                  <a:pt x="2186" y="12568"/>
                  <a:pt x="2016" y="12380"/>
                  <a:pt x="2016" y="12173"/>
                </a:cubicBezTo>
                <a:cubicBezTo>
                  <a:pt x="2016" y="11946"/>
                  <a:pt x="2186" y="11758"/>
                  <a:pt x="2412" y="11758"/>
                </a:cubicBezTo>
                <a:close/>
                <a:moveTo>
                  <a:pt x="2412" y="9798"/>
                </a:moveTo>
                <a:cubicBezTo>
                  <a:pt x="2638" y="9798"/>
                  <a:pt x="2808" y="9987"/>
                  <a:pt x="2808" y="10213"/>
                </a:cubicBezTo>
                <a:cubicBezTo>
                  <a:pt x="2808" y="10439"/>
                  <a:pt x="2638" y="10627"/>
                  <a:pt x="2412" y="10627"/>
                </a:cubicBezTo>
                <a:cubicBezTo>
                  <a:pt x="2186" y="10627"/>
                  <a:pt x="1997" y="10439"/>
                  <a:pt x="1997" y="10213"/>
                </a:cubicBezTo>
                <a:cubicBezTo>
                  <a:pt x="1997" y="9987"/>
                  <a:pt x="2186" y="9798"/>
                  <a:pt x="2412" y="9798"/>
                </a:cubicBezTo>
                <a:close/>
                <a:moveTo>
                  <a:pt x="452" y="20727"/>
                </a:moveTo>
                <a:cubicBezTo>
                  <a:pt x="207" y="20727"/>
                  <a:pt x="0" y="20520"/>
                  <a:pt x="0" y="20275"/>
                </a:cubicBezTo>
                <a:cubicBezTo>
                  <a:pt x="0" y="20030"/>
                  <a:pt x="207" y="19823"/>
                  <a:pt x="452" y="19823"/>
                </a:cubicBezTo>
                <a:cubicBezTo>
                  <a:pt x="697" y="19823"/>
                  <a:pt x="904" y="20030"/>
                  <a:pt x="904" y="20275"/>
                </a:cubicBezTo>
                <a:cubicBezTo>
                  <a:pt x="904" y="20520"/>
                  <a:pt x="697" y="20727"/>
                  <a:pt x="452" y="20727"/>
                </a:cubicBezTo>
                <a:close/>
                <a:moveTo>
                  <a:pt x="452" y="18730"/>
                </a:moveTo>
                <a:cubicBezTo>
                  <a:pt x="226" y="18730"/>
                  <a:pt x="19" y="18541"/>
                  <a:pt x="19" y="18315"/>
                </a:cubicBezTo>
                <a:cubicBezTo>
                  <a:pt x="19" y="18070"/>
                  <a:pt x="226" y="17882"/>
                  <a:pt x="452" y="17882"/>
                </a:cubicBezTo>
                <a:cubicBezTo>
                  <a:pt x="697" y="17882"/>
                  <a:pt x="886" y="18070"/>
                  <a:pt x="886" y="18315"/>
                </a:cubicBezTo>
                <a:cubicBezTo>
                  <a:pt x="886" y="18541"/>
                  <a:pt x="678" y="18730"/>
                  <a:pt x="452" y="18730"/>
                </a:cubicBezTo>
                <a:close/>
                <a:moveTo>
                  <a:pt x="452" y="16770"/>
                </a:moveTo>
                <a:cubicBezTo>
                  <a:pt x="226" y="16770"/>
                  <a:pt x="19" y="16582"/>
                  <a:pt x="19" y="16356"/>
                </a:cubicBezTo>
                <a:cubicBezTo>
                  <a:pt x="19" y="16111"/>
                  <a:pt x="226" y="15922"/>
                  <a:pt x="452" y="15922"/>
                </a:cubicBezTo>
                <a:cubicBezTo>
                  <a:pt x="697" y="15922"/>
                  <a:pt x="886" y="16111"/>
                  <a:pt x="886" y="16356"/>
                </a:cubicBezTo>
                <a:cubicBezTo>
                  <a:pt x="886" y="16582"/>
                  <a:pt x="678" y="16770"/>
                  <a:pt x="452" y="16770"/>
                </a:cubicBezTo>
                <a:close/>
                <a:moveTo>
                  <a:pt x="452" y="14792"/>
                </a:moveTo>
                <a:cubicBezTo>
                  <a:pt x="264" y="14792"/>
                  <a:pt x="113" y="14660"/>
                  <a:pt x="75" y="14490"/>
                </a:cubicBezTo>
                <a:cubicBezTo>
                  <a:pt x="94" y="14377"/>
                  <a:pt x="113" y="14283"/>
                  <a:pt x="132" y="14170"/>
                </a:cubicBezTo>
                <a:cubicBezTo>
                  <a:pt x="207" y="14057"/>
                  <a:pt x="320" y="13981"/>
                  <a:pt x="452" y="13981"/>
                </a:cubicBezTo>
                <a:cubicBezTo>
                  <a:pt x="678" y="13981"/>
                  <a:pt x="867" y="14170"/>
                  <a:pt x="867" y="14396"/>
                </a:cubicBezTo>
                <a:cubicBezTo>
                  <a:pt x="867" y="14622"/>
                  <a:pt x="678" y="14792"/>
                  <a:pt x="452" y="14792"/>
                </a:cubicBezTo>
                <a:close/>
                <a:moveTo>
                  <a:pt x="452" y="12832"/>
                </a:moveTo>
                <a:cubicBezTo>
                  <a:pt x="415" y="12832"/>
                  <a:pt x="396" y="12832"/>
                  <a:pt x="377" y="12813"/>
                </a:cubicBezTo>
                <a:cubicBezTo>
                  <a:pt x="415" y="12549"/>
                  <a:pt x="490" y="12304"/>
                  <a:pt x="546" y="12041"/>
                </a:cubicBezTo>
                <a:cubicBezTo>
                  <a:pt x="735" y="12078"/>
                  <a:pt x="867" y="12229"/>
                  <a:pt x="867" y="12436"/>
                </a:cubicBezTo>
                <a:cubicBezTo>
                  <a:pt x="867" y="12662"/>
                  <a:pt x="678" y="12832"/>
                  <a:pt x="452" y="12832"/>
                </a:cubicBezTo>
                <a:close/>
                <a:moveTo>
                  <a:pt x="452" y="21801"/>
                </a:moveTo>
                <a:cubicBezTo>
                  <a:pt x="678" y="21801"/>
                  <a:pt x="886" y="21990"/>
                  <a:pt x="886" y="22235"/>
                </a:cubicBezTo>
                <a:cubicBezTo>
                  <a:pt x="886" y="22461"/>
                  <a:pt x="678" y="22649"/>
                  <a:pt x="452" y="22649"/>
                </a:cubicBezTo>
                <a:cubicBezTo>
                  <a:pt x="226" y="22649"/>
                  <a:pt x="19" y="22461"/>
                  <a:pt x="19" y="22235"/>
                </a:cubicBezTo>
                <a:cubicBezTo>
                  <a:pt x="19" y="21990"/>
                  <a:pt x="207" y="21801"/>
                  <a:pt x="452" y="21801"/>
                </a:cubicBezTo>
                <a:close/>
                <a:moveTo>
                  <a:pt x="452" y="23780"/>
                </a:moveTo>
                <a:cubicBezTo>
                  <a:pt x="678" y="23780"/>
                  <a:pt x="886" y="23968"/>
                  <a:pt x="886" y="24194"/>
                </a:cubicBezTo>
                <a:cubicBezTo>
                  <a:pt x="886" y="24420"/>
                  <a:pt x="678" y="24609"/>
                  <a:pt x="452" y="24609"/>
                </a:cubicBezTo>
                <a:cubicBezTo>
                  <a:pt x="226" y="24609"/>
                  <a:pt x="19" y="24420"/>
                  <a:pt x="19" y="24194"/>
                </a:cubicBezTo>
                <a:cubicBezTo>
                  <a:pt x="19" y="23968"/>
                  <a:pt x="207" y="23780"/>
                  <a:pt x="452" y="23780"/>
                </a:cubicBezTo>
                <a:close/>
                <a:moveTo>
                  <a:pt x="452" y="25720"/>
                </a:moveTo>
                <a:cubicBezTo>
                  <a:pt x="678" y="25720"/>
                  <a:pt x="886" y="25909"/>
                  <a:pt x="886" y="26154"/>
                </a:cubicBezTo>
                <a:cubicBezTo>
                  <a:pt x="886" y="26380"/>
                  <a:pt x="678" y="26587"/>
                  <a:pt x="452" y="26587"/>
                </a:cubicBezTo>
                <a:cubicBezTo>
                  <a:pt x="226" y="26587"/>
                  <a:pt x="19" y="26380"/>
                  <a:pt x="19" y="26154"/>
                </a:cubicBezTo>
                <a:cubicBezTo>
                  <a:pt x="19" y="25909"/>
                  <a:pt x="207" y="25720"/>
                  <a:pt x="452" y="25720"/>
                </a:cubicBezTo>
                <a:close/>
                <a:moveTo>
                  <a:pt x="886" y="28113"/>
                </a:moveTo>
                <a:cubicBezTo>
                  <a:pt x="886" y="28358"/>
                  <a:pt x="697" y="28547"/>
                  <a:pt x="452" y="28547"/>
                </a:cubicBezTo>
                <a:cubicBezTo>
                  <a:pt x="396" y="28547"/>
                  <a:pt x="358" y="28528"/>
                  <a:pt x="320" y="28509"/>
                </a:cubicBezTo>
                <a:cubicBezTo>
                  <a:pt x="264" y="28264"/>
                  <a:pt x="226" y="28019"/>
                  <a:pt x="188" y="27774"/>
                </a:cubicBezTo>
                <a:cubicBezTo>
                  <a:pt x="264" y="27718"/>
                  <a:pt x="358" y="27661"/>
                  <a:pt x="452" y="27661"/>
                </a:cubicBezTo>
                <a:cubicBezTo>
                  <a:pt x="697" y="27661"/>
                  <a:pt x="886" y="27869"/>
                  <a:pt x="886" y="28113"/>
                </a:cubicBezTo>
                <a:close/>
                <a:moveTo>
                  <a:pt x="867" y="30073"/>
                </a:moveTo>
                <a:cubicBezTo>
                  <a:pt x="867" y="30186"/>
                  <a:pt x="810" y="30280"/>
                  <a:pt x="735" y="30356"/>
                </a:cubicBezTo>
                <a:cubicBezTo>
                  <a:pt x="678" y="30130"/>
                  <a:pt x="641" y="29904"/>
                  <a:pt x="584" y="29677"/>
                </a:cubicBezTo>
                <a:cubicBezTo>
                  <a:pt x="735" y="29734"/>
                  <a:pt x="867" y="29885"/>
                  <a:pt x="867" y="30073"/>
                </a:cubicBezTo>
                <a:close/>
                <a:moveTo>
                  <a:pt x="2412" y="23780"/>
                </a:moveTo>
                <a:cubicBezTo>
                  <a:pt x="2657" y="23780"/>
                  <a:pt x="2845" y="23968"/>
                  <a:pt x="2845" y="24194"/>
                </a:cubicBezTo>
                <a:cubicBezTo>
                  <a:pt x="2845" y="24420"/>
                  <a:pt x="2657" y="24609"/>
                  <a:pt x="2412" y="24609"/>
                </a:cubicBezTo>
                <a:cubicBezTo>
                  <a:pt x="2186" y="24609"/>
                  <a:pt x="1997" y="24420"/>
                  <a:pt x="1997" y="24194"/>
                </a:cubicBezTo>
                <a:cubicBezTo>
                  <a:pt x="1997" y="23968"/>
                  <a:pt x="2186" y="23780"/>
                  <a:pt x="2412" y="23780"/>
                </a:cubicBezTo>
                <a:close/>
                <a:moveTo>
                  <a:pt x="2412" y="25720"/>
                </a:moveTo>
                <a:cubicBezTo>
                  <a:pt x="2657" y="25720"/>
                  <a:pt x="2845" y="25928"/>
                  <a:pt x="2845" y="26154"/>
                </a:cubicBezTo>
                <a:cubicBezTo>
                  <a:pt x="2845" y="26399"/>
                  <a:pt x="2657" y="26587"/>
                  <a:pt x="2412" y="26587"/>
                </a:cubicBezTo>
                <a:cubicBezTo>
                  <a:pt x="2186" y="26587"/>
                  <a:pt x="1997" y="26399"/>
                  <a:pt x="1997" y="26154"/>
                </a:cubicBezTo>
                <a:cubicBezTo>
                  <a:pt x="1997" y="25928"/>
                  <a:pt x="2186" y="25720"/>
                  <a:pt x="2412" y="25720"/>
                </a:cubicBezTo>
                <a:close/>
                <a:moveTo>
                  <a:pt x="2412" y="27680"/>
                </a:moveTo>
                <a:cubicBezTo>
                  <a:pt x="2657" y="27680"/>
                  <a:pt x="2845" y="27869"/>
                  <a:pt x="2845" y="28113"/>
                </a:cubicBezTo>
                <a:cubicBezTo>
                  <a:pt x="2845" y="28340"/>
                  <a:pt x="2657" y="28528"/>
                  <a:pt x="2412" y="28528"/>
                </a:cubicBezTo>
                <a:cubicBezTo>
                  <a:pt x="2186" y="28528"/>
                  <a:pt x="1997" y="28340"/>
                  <a:pt x="1997" y="28113"/>
                </a:cubicBezTo>
                <a:cubicBezTo>
                  <a:pt x="1997" y="27869"/>
                  <a:pt x="2186" y="27680"/>
                  <a:pt x="2412" y="27680"/>
                </a:cubicBezTo>
                <a:close/>
                <a:moveTo>
                  <a:pt x="2412" y="29659"/>
                </a:moveTo>
                <a:cubicBezTo>
                  <a:pt x="2657" y="29659"/>
                  <a:pt x="2845" y="29847"/>
                  <a:pt x="2845" y="30073"/>
                </a:cubicBezTo>
                <a:cubicBezTo>
                  <a:pt x="2845" y="30299"/>
                  <a:pt x="2657" y="30488"/>
                  <a:pt x="2412" y="30488"/>
                </a:cubicBezTo>
                <a:cubicBezTo>
                  <a:pt x="2186" y="30488"/>
                  <a:pt x="1997" y="30299"/>
                  <a:pt x="1997" y="30073"/>
                </a:cubicBezTo>
                <a:cubicBezTo>
                  <a:pt x="1997" y="29847"/>
                  <a:pt x="2186" y="29659"/>
                  <a:pt x="2412" y="29659"/>
                </a:cubicBezTo>
                <a:close/>
                <a:moveTo>
                  <a:pt x="2412" y="31599"/>
                </a:moveTo>
                <a:cubicBezTo>
                  <a:pt x="2657" y="31599"/>
                  <a:pt x="2845" y="31807"/>
                  <a:pt x="2845" y="32033"/>
                </a:cubicBezTo>
                <a:cubicBezTo>
                  <a:pt x="2845" y="32278"/>
                  <a:pt x="2657" y="32466"/>
                  <a:pt x="2412" y="32466"/>
                </a:cubicBezTo>
                <a:cubicBezTo>
                  <a:pt x="2186" y="32466"/>
                  <a:pt x="1997" y="32278"/>
                  <a:pt x="1997" y="32033"/>
                </a:cubicBezTo>
                <a:cubicBezTo>
                  <a:pt x="1997" y="31807"/>
                  <a:pt x="2186" y="31599"/>
                  <a:pt x="2412" y="31599"/>
                </a:cubicBezTo>
                <a:close/>
                <a:moveTo>
                  <a:pt x="2412" y="33578"/>
                </a:moveTo>
                <a:cubicBezTo>
                  <a:pt x="2657" y="33578"/>
                  <a:pt x="2845" y="33766"/>
                  <a:pt x="2845" y="33992"/>
                </a:cubicBezTo>
                <a:cubicBezTo>
                  <a:pt x="2845" y="34218"/>
                  <a:pt x="2657" y="34426"/>
                  <a:pt x="2412" y="34426"/>
                </a:cubicBezTo>
                <a:cubicBezTo>
                  <a:pt x="2186" y="34426"/>
                  <a:pt x="1997" y="34237"/>
                  <a:pt x="1997" y="33992"/>
                </a:cubicBezTo>
                <a:cubicBezTo>
                  <a:pt x="1997" y="33766"/>
                  <a:pt x="2186" y="33578"/>
                  <a:pt x="2412" y="33578"/>
                </a:cubicBezTo>
                <a:close/>
                <a:moveTo>
                  <a:pt x="2808" y="35952"/>
                </a:moveTo>
                <a:cubicBezTo>
                  <a:pt x="2808" y="36046"/>
                  <a:pt x="2770" y="36140"/>
                  <a:pt x="2713" y="36216"/>
                </a:cubicBezTo>
                <a:cubicBezTo>
                  <a:pt x="2619" y="36009"/>
                  <a:pt x="2525" y="35782"/>
                  <a:pt x="2431" y="35556"/>
                </a:cubicBezTo>
                <a:cubicBezTo>
                  <a:pt x="2638" y="35575"/>
                  <a:pt x="2808" y="35726"/>
                  <a:pt x="2808" y="35952"/>
                </a:cubicBezTo>
                <a:close/>
                <a:moveTo>
                  <a:pt x="4372" y="35537"/>
                </a:moveTo>
                <a:cubicBezTo>
                  <a:pt x="4616" y="35537"/>
                  <a:pt x="4805" y="35726"/>
                  <a:pt x="4805" y="35952"/>
                </a:cubicBezTo>
                <a:cubicBezTo>
                  <a:pt x="4805" y="36178"/>
                  <a:pt x="4616" y="36385"/>
                  <a:pt x="4372" y="36385"/>
                </a:cubicBezTo>
                <a:cubicBezTo>
                  <a:pt x="4145" y="36385"/>
                  <a:pt x="3957" y="36178"/>
                  <a:pt x="3957" y="35952"/>
                </a:cubicBezTo>
                <a:cubicBezTo>
                  <a:pt x="3957" y="35726"/>
                  <a:pt x="4145" y="35537"/>
                  <a:pt x="4372" y="35537"/>
                </a:cubicBezTo>
                <a:close/>
                <a:moveTo>
                  <a:pt x="4372" y="37497"/>
                </a:moveTo>
                <a:cubicBezTo>
                  <a:pt x="4616" y="37497"/>
                  <a:pt x="4805" y="37686"/>
                  <a:pt x="4805" y="37912"/>
                </a:cubicBezTo>
                <a:cubicBezTo>
                  <a:pt x="4805" y="38157"/>
                  <a:pt x="4616" y="38345"/>
                  <a:pt x="4372" y="38345"/>
                </a:cubicBezTo>
                <a:cubicBezTo>
                  <a:pt x="4145" y="38345"/>
                  <a:pt x="3957" y="38157"/>
                  <a:pt x="3957" y="37912"/>
                </a:cubicBezTo>
                <a:cubicBezTo>
                  <a:pt x="3957" y="37686"/>
                  <a:pt x="4145" y="37497"/>
                  <a:pt x="4372" y="37497"/>
                </a:cubicBezTo>
                <a:close/>
                <a:moveTo>
                  <a:pt x="4805" y="39871"/>
                </a:moveTo>
                <a:cubicBezTo>
                  <a:pt x="4805" y="39984"/>
                  <a:pt x="4748" y="40097"/>
                  <a:pt x="4673" y="40173"/>
                </a:cubicBezTo>
                <a:cubicBezTo>
                  <a:pt x="4541" y="39928"/>
                  <a:pt x="4409" y="39702"/>
                  <a:pt x="4277" y="39476"/>
                </a:cubicBezTo>
                <a:cubicBezTo>
                  <a:pt x="4315" y="39457"/>
                  <a:pt x="4334" y="39457"/>
                  <a:pt x="4372" y="39457"/>
                </a:cubicBezTo>
                <a:cubicBezTo>
                  <a:pt x="4598" y="39457"/>
                  <a:pt x="4805" y="39645"/>
                  <a:pt x="4805" y="39871"/>
                </a:cubicBezTo>
                <a:close/>
                <a:moveTo>
                  <a:pt x="8724" y="45750"/>
                </a:moveTo>
                <a:cubicBezTo>
                  <a:pt x="8724" y="45826"/>
                  <a:pt x="8705" y="45882"/>
                  <a:pt x="8686" y="45939"/>
                </a:cubicBezTo>
                <a:cubicBezTo>
                  <a:pt x="8517" y="45750"/>
                  <a:pt x="8347" y="45543"/>
                  <a:pt x="8197" y="45336"/>
                </a:cubicBezTo>
                <a:cubicBezTo>
                  <a:pt x="8215" y="45336"/>
                  <a:pt x="8253" y="45317"/>
                  <a:pt x="8291" y="45317"/>
                </a:cubicBezTo>
                <a:cubicBezTo>
                  <a:pt x="8536" y="45317"/>
                  <a:pt x="8724" y="45505"/>
                  <a:pt x="8724" y="45750"/>
                </a:cubicBezTo>
                <a:close/>
                <a:moveTo>
                  <a:pt x="12210" y="49236"/>
                </a:moveTo>
                <a:cubicBezTo>
                  <a:pt x="12455" y="49236"/>
                  <a:pt x="12643" y="49425"/>
                  <a:pt x="12643" y="49669"/>
                </a:cubicBezTo>
                <a:cubicBezTo>
                  <a:pt x="12643" y="49783"/>
                  <a:pt x="12606" y="49877"/>
                  <a:pt x="12549" y="49952"/>
                </a:cubicBezTo>
                <a:cubicBezTo>
                  <a:pt x="12323" y="49764"/>
                  <a:pt x="12116" y="49556"/>
                  <a:pt x="11909" y="49368"/>
                </a:cubicBezTo>
                <a:cubicBezTo>
                  <a:pt x="11984" y="49293"/>
                  <a:pt x="12097" y="49236"/>
                  <a:pt x="12210" y="49236"/>
                </a:cubicBezTo>
                <a:close/>
                <a:moveTo>
                  <a:pt x="14170" y="49255"/>
                </a:moveTo>
                <a:cubicBezTo>
                  <a:pt x="14415" y="49255"/>
                  <a:pt x="14603" y="49443"/>
                  <a:pt x="14603" y="49669"/>
                </a:cubicBezTo>
                <a:cubicBezTo>
                  <a:pt x="14603" y="49896"/>
                  <a:pt x="14415" y="50084"/>
                  <a:pt x="14170" y="50084"/>
                </a:cubicBezTo>
                <a:cubicBezTo>
                  <a:pt x="13944" y="50084"/>
                  <a:pt x="13755" y="49896"/>
                  <a:pt x="13755" y="49669"/>
                </a:cubicBezTo>
                <a:cubicBezTo>
                  <a:pt x="13755" y="49443"/>
                  <a:pt x="13944" y="49255"/>
                  <a:pt x="14170" y="49255"/>
                </a:cubicBezTo>
                <a:close/>
                <a:moveTo>
                  <a:pt x="23987" y="33578"/>
                </a:moveTo>
                <a:cubicBezTo>
                  <a:pt x="24213" y="33578"/>
                  <a:pt x="24401" y="33766"/>
                  <a:pt x="24401" y="33992"/>
                </a:cubicBezTo>
                <a:cubicBezTo>
                  <a:pt x="24401" y="34218"/>
                  <a:pt x="24213" y="34426"/>
                  <a:pt x="23987" y="34426"/>
                </a:cubicBezTo>
                <a:cubicBezTo>
                  <a:pt x="23742" y="34426"/>
                  <a:pt x="23553" y="34237"/>
                  <a:pt x="23553" y="33992"/>
                </a:cubicBezTo>
                <a:cubicBezTo>
                  <a:pt x="23553" y="33766"/>
                  <a:pt x="23742" y="33578"/>
                  <a:pt x="23987" y="33578"/>
                </a:cubicBezTo>
                <a:close/>
                <a:moveTo>
                  <a:pt x="23987" y="35537"/>
                </a:moveTo>
                <a:cubicBezTo>
                  <a:pt x="24213" y="35537"/>
                  <a:pt x="24382" y="35726"/>
                  <a:pt x="24382" y="35952"/>
                </a:cubicBezTo>
                <a:cubicBezTo>
                  <a:pt x="24382" y="36178"/>
                  <a:pt x="24213" y="36367"/>
                  <a:pt x="23987" y="36367"/>
                </a:cubicBezTo>
                <a:cubicBezTo>
                  <a:pt x="23761" y="36367"/>
                  <a:pt x="23572" y="36178"/>
                  <a:pt x="23572" y="35952"/>
                </a:cubicBezTo>
                <a:cubicBezTo>
                  <a:pt x="23572" y="35726"/>
                  <a:pt x="23761" y="35537"/>
                  <a:pt x="23987" y="35537"/>
                </a:cubicBezTo>
                <a:close/>
                <a:moveTo>
                  <a:pt x="23987" y="37516"/>
                </a:moveTo>
                <a:cubicBezTo>
                  <a:pt x="24194" y="37516"/>
                  <a:pt x="24382" y="37686"/>
                  <a:pt x="24382" y="37912"/>
                </a:cubicBezTo>
                <a:cubicBezTo>
                  <a:pt x="24382" y="38138"/>
                  <a:pt x="24194" y="38307"/>
                  <a:pt x="23987" y="38307"/>
                </a:cubicBezTo>
                <a:cubicBezTo>
                  <a:pt x="23761" y="38307"/>
                  <a:pt x="23591" y="38138"/>
                  <a:pt x="23591" y="37912"/>
                </a:cubicBezTo>
                <a:cubicBezTo>
                  <a:pt x="23591" y="37686"/>
                  <a:pt x="23761" y="37516"/>
                  <a:pt x="23987" y="37516"/>
                </a:cubicBezTo>
                <a:close/>
                <a:moveTo>
                  <a:pt x="23987" y="39476"/>
                </a:moveTo>
                <a:cubicBezTo>
                  <a:pt x="24194" y="39476"/>
                  <a:pt x="24382" y="39664"/>
                  <a:pt x="24382" y="39871"/>
                </a:cubicBezTo>
                <a:cubicBezTo>
                  <a:pt x="24382" y="40097"/>
                  <a:pt x="24194" y="40267"/>
                  <a:pt x="23987" y="40267"/>
                </a:cubicBezTo>
                <a:cubicBezTo>
                  <a:pt x="23761" y="40267"/>
                  <a:pt x="23591" y="40097"/>
                  <a:pt x="23591" y="39871"/>
                </a:cubicBezTo>
                <a:cubicBezTo>
                  <a:pt x="23591" y="39664"/>
                  <a:pt x="23761" y="39476"/>
                  <a:pt x="23987" y="39476"/>
                </a:cubicBezTo>
                <a:close/>
                <a:moveTo>
                  <a:pt x="23987" y="42208"/>
                </a:moveTo>
                <a:cubicBezTo>
                  <a:pt x="23780" y="42208"/>
                  <a:pt x="23610" y="42038"/>
                  <a:pt x="23610" y="41831"/>
                </a:cubicBezTo>
                <a:cubicBezTo>
                  <a:pt x="23610" y="41624"/>
                  <a:pt x="23780" y="41454"/>
                  <a:pt x="23987" y="41454"/>
                </a:cubicBezTo>
                <a:cubicBezTo>
                  <a:pt x="24194" y="41454"/>
                  <a:pt x="24364" y="41624"/>
                  <a:pt x="24364" y="41831"/>
                </a:cubicBezTo>
                <a:cubicBezTo>
                  <a:pt x="24364" y="42038"/>
                  <a:pt x="24194" y="42208"/>
                  <a:pt x="23987" y="42208"/>
                </a:cubicBezTo>
                <a:close/>
                <a:moveTo>
                  <a:pt x="23968" y="44186"/>
                </a:moveTo>
                <a:cubicBezTo>
                  <a:pt x="23761" y="44186"/>
                  <a:pt x="23591" y="44017"/>
                  <a:pt x="23591" y="43791"/>
                </a:cubicBezTo>
                <a:cubicBezTo>
                  <a:pt x="23591" y="43583"/>
                  <a:pt x="23761" y="43414"/>
                  <a:pt x="23968" y="43414"/>
                </a:cubicBezTo>
                <a:cubicBezTo>
                  <a:pt x="24194" y="43414"/>
                  <a:pt x="24364" y="43583"/>
                  <a:pt x="24364" y="43791"/>
                </a:cubicBezTo>
                <a:cubicBezTo>
                  <a:pt x="24364" y="44017"/>
                  <a:pt x="24194" y="44186"/>
                  <a:pt x="23968" y="44186"/>
                </a:cubicBezTo>
                <a:close/>
                <a:moveTo>
                  <a:pt x="23968" y="45336"/>
                </a:moveTo>
                <a:cubicBezTo>
                  <a:pt x="24213" y="45336"/>
                  <a:pt x="24382" y="45524"/>
                  <a:pt x="24382" y="45750"/>
                </a:cubicBezTo>
                <a:cubicBezTo>
                  <a:pt x="24382" y="45976"/>
                  <a:pt x="24213" y="46165"/>
                  <a:pt x="23968" y="46165"/>
                </a:cubicBezTo>
                <a:cubicBezTo>
                  <a:pt x="23742" y="46165"/>
                  <a:pt x="23572" y="45976"/>
                  <a:pt x="23572" y="45750"/>
                </a:cubicBezTo>
                <a:cubicBezTo>
                  <a:pt x="23572" y="45524"/>
                  <a:pt x="23742" y="45336"/>
                  <a:pt x="23968" y="45336"/>
                </a:cubicBezTo>
                <a:close/>
                <a:moveTo>
                  <a:pt x="23968" y="47295"/>
                </a:moveTo>
                <a:cubicBezTo>
                  <a:pt x="24213" y="47295"/>
                  <a:pt x="24382" y="47484"/>
                  <a:pt x="24382" y="47710"/>
                </a:cubicBezTo>
                <a:cubicBezTo>
                  <a:pt x="24382" y="47936"/>
                  <a:pt x="24213" y="48124"/>
                  <a:pt x="23968" y="48124"/>
                </a:cubicBezTo>
                <a:cubicBezTo>
                  <a:pt x="23742" y="48124"/>
                  <a:pt x="23572" y="47936"/>
                  <a:pt x="23572" y="47710"/>
                </a:cubicBezTo>
                <a:cubicBezTo>
                  <a:pt x="23572" y="47484"/>
                  <a:pt x="23742" y="47295"/>
                  <a:pt x="23968" y="47295"/>
                </a:cubicBezTo>
                <a:close/>
                <a:moveTo>
                  <a:pt x="23968" y="49274"/>
                </a:moveTo>
                <a:cubicBezTo>
                  <a:pt x="24213" y="49274"/>
                  <a:pt x="24382" y="49443"/>
                  <a:pt x="24382" y="49669"/>
                </a:cubicBezTo>
                <a:cubicBezTo>
                  <a:pt x="24382" y="49896"/>
                  <a:pt x="24213" y="50084"/>
                  <a:pt x="23968" y="50084"/>
                </a:cubicBezTo>
                <a:cubicBezTo>
                  <a:pt x="23742" y="50084"/>
                  <a:pt x="23572" y="49896"/>
                  <a:pt x="23572" y="49669"/>
                </a:cubicBezTo>
                <a:cubicBezTo>
                  <a:pt x="23572" y="49443"/>
                  <a:pt x="23742" y="49274"/>
                  <a:pt x="23968" y="49274"/>
                </a:cubicBezTo>
                <a:close/>
                <a:moveTo>
                  <a:pt x="23968" y="53174"/>
                </a:moveTo>
                <a:cubicBezTo>
                  <a:pt x="24213" y="53174"/>
                  <a:pt x="24382" y="53363"/>
                  <a:pt x="24382" y="53589"/>
                </a:cubicBezTo>
                <a:cubicBezTo>
                  <a:pt x="24382" y="53834"/>
                  <a:pt x="24213" y="54022"/>
                  <a:pt x="23968" y="54022"/>
                </a:cubicBezTo>
                <a:cubicBezTo>
                  <a:pt x="23742" y="54022"/>
                  <a:pt x="23572" y="53834"/>
                  <a:pt x="23572" y="53589"/>
                </a:cubicBezTo>
                <a:cubicBezTo>
                  <a:pt x="23572" y="53363"/>
                  <a:pt x="23742" y="53174"/>
                  <a:pt x="23968" y="53174"/>
                </a:cubicBezTo>
                <a:close/>
                <a:moveTo>
                  <a:pt x="23968" y="51233"/>
                </a:moveTo>
                <a:cubicBezTo>
                  <a:pt x="24213" y="51233"/>
                  <a:pt x="24382" y="51403"/>
                  <a:pt x="24382" y="51629"/>
                </a:cubicBezTo>
                <a:cubicBezTo>
                  <a:pt x="24382" y="51874"/>
                  <a:pt x="24213" y="52044"/>
                  <a:pt x="23968" y="52044"/>
                </a:cubicBezTo>
                <a:cubicBezTo>
                  <a:pt x="23742" y="52044"/>
                  <a:pt x="23572" y="51874"/>
                  <a:pt x="23572" y="51629"/>
                </a:cubicBezTo>
                <a:cubicBezTo>
                  <a:pt x="23572" y="51403"/>
                  <a:pt x="23742" y="51233"/>
                  <a:pt x="23968" y="51233"/>
                </a:cubicBezTo>
                <a:close/>
                <a:moveTo>
                  <a:pt x="23987" y="55134"/>
                </a:moveTo>
                <a:cubicBezTo>
                  <a:pt x="24213" y="55134"/>
                  <a:pt x="24420" y="55322"/>
                  <a:pt x="24420" y="55548"/>
                </a:cubicBezTo>
                <a:cubicBezTo>
                  <a:pt x="24420" y="55793"/>
                  <a:pt x="24213" y="55982"/>
                  <a:pt x="23987" y="55982"/>
                </a:cubicBezTo>
                <a:cubicBezTo>
                  <a:pt x="23742" y="55982"/>
                  <a:pt x="23553" y="55793"/>
                  <a:pt x="23553" y="55548"/>
                </a:cubicBezTo>
                <a:cubicBezTo>
                  <a:pt x="23553" y="55322"/>
                  <a:pt x="23742" y="55134"/>
                  <a:pt x="23987" y="55134"/>
                </a:cubicBezTo>
                <a:close/>
                <a:moveTo>
                  <a:pt x="24382" y="57282"/>
                </a:moveTo>
                <a:cubicBezTo>
                  <a:pt x="24194" y="57207"/>
                  <a:pt x="24024" y="57150"/>
                  <a:pt x="23836" y="57075"/>
                </a:cubicBezTo>
                <a:cubicBezTo>
                  <a:pt x="23893" y="57056"/>
                  <a:pt x="23930" y="57056"/>
                  <a:pt x="23987" y="57056"/>
                </a:cubicBezTo>
                <a:cubicBezTo>
                  <a:pt x="24156" y="57056"/>
                  <a:pt x="24288" y="57150"/>
                  <a:pt x="24382" y="57282"/>
                </a:cubicBezTo>
                <a:close/>
                <a:moveTo>
                  <a:pt x="25946" y="54003"/>
                </a:moveTo>
                <a:cubicBezTo>
                  <a:pt x="25720" y="54003"/>
                  <a:pt x="25532" y="53834"/>
                  <a:pt x="25532" y="53589"/>
                </a:cubicBezTo>
                <a:cubicBezTo>
                  <a:pt x="25532" y="53363"/>
                  <a:pt x="25701" y="53174"/>
                  <a:pt x="25946" y="53174"/>
                </a:cubicBezTo>
                <a:cubicBezTo>
                  <a:pt x="26173" y="53174"/>
                  <a:pt x="26361" y="53363"/>
                  <a:pt x="26361" y="53589"/>
                </a:cubicBezTo>
                <a:cubicBezTo>
                  <a:pt x="26361" y="53834"/>
                  <a:pt x="26173" y="54003"/>
                  <a:pt x="25946" y="54003"/>
                </a:cubicBezTo>
                <a:close/>
                <a:moveTo>
                  <a:pt x="25946" y="52044"/>
                </a:moveTo>
                <a:cubicBezTo>
                  <a:pt x="25720" y="52044"/>
                  <a:pt x="25532" y="51874"/>
                  <a:pt x="25532" y="51629"/>
                </a:cubicBezTo>
                <a:cubicBezTo>
                  <a:pt x="25532" y="51403"/>
                  <a:pt x="25701" y="51233"/>
                  <a:pt x="25946" y="51233"/>
                </a:cubicBezTo>
                <a:cubicBezTo>
                  <a:pt x="26173" y="51233"/>
                  <a:pt x="26361" y="51403"/>
                  <a:pt x="26361" y="51629"/>
                </a:cubicBezTo>
                <a:cubicBezTo>
                  <a:pt x="26361" y="51874"/>
                  <a:pt x="26173" y="52044"/>
                  <a:pt x="25946" y="52044"/>
                </a:cubicBezTo>
                <a:close/>
                <a:moveTo>
                  <a:pt x="25946" y="50084"/>
                </a:moveTo>
                <a:cubicBezTo>
                  <a:pt x="25720" y="50084"/>
                  <a:pt x="25532" y="49896"/>
                  <a:pt x="25532" y="49669"/>
                </a:cubicBezTo>
                <a:cubicBezTo>
                  <a:pt x="25532" y="49443"/>
                  <a:pt x="25701" y="49255"/>
                  <a:pt x="25946" y="49255"/>
                </a:cubicBezTo>
                <a:cubicBezTo>
                  <a:pt x="26173" y="49255"/>
                  <a:pt x="26361" y="49443"/>
                  <a:pt x="26361" y="49669"/>
                </a:cubicBezTo>
                <a:cubicBezTo>
                  <a:pt x="26361" y="49896"/>
                  <a:pt x="26173" y="50084"/>
                  <a:pt x="25946" y="50084"/>
                </a:cubicBezTo>
                <a:close/>
                <a:moveTo>
                  <a:pt x="25946" y="48124"/>
                </a:moveTo>
                <a:cubicBezTo>
                  <a:pt x="25720" y="48124"/>
                  <a:pt x="25532" y="47936"/>
                  <a:pt x="25532" y="47710"/>
                </a:cubicBezTo>
                <a:cubicBezTo>
                  <a:pt x="25532" y="47484"/>
                  <a:pt x="25701" y="47295"/>
                  <a:pt x="25946" y="47295"/>
                </a:cubicBezTo>
                <a:cubicBezTo>
                  <a:pt x="26173" y="47295"/>
                  <a:pt x="26361" y="47484"/>
                  <a:pt x="26361" y="47710"/>
                </a:cubicBezTo>
                <a:cubicBezTo>
                  <a:pt x="26361" y="47936"/>
                  <a:pt x="26173" y="48124"/>
                  <a:pt x="25946" y="48124"/>
                </a:cubicBezTo>
                <a:close/>
                <a:moveTo>
                  <a:pt x="25946" y="46165"/>
                </a:moveTo>
                <a:cubicBezTo>
                  <a:pt x="25720" y="46165"/>
                  <a:pt x="25532" y="45976"/>
                  <a:pt x="25532" y="45750"/>
                </a:cubicBezTo>
                <a:cubicBezTo>
                  <a:pt x="25532" y="45524"/>
                  <a:pt x="25701" y="45336"/>
                  <a:pt x="25946" y="45336"/>
                </a:cubicBezTo>
                <a:cubicBezTo>
                  <a:pt x="26173" y="45336"/>
                  <a:pt x="26361" y="45524"/>
                  <a:pt x="26361" y="45750"/>
                </a:cubicBezTo>
                <a:cubicBezTo>
                  <a:pt x="26361" y="45976"/>
                  <a:pt x="26173" y="46165"/>
                  <a:pt x="25946" y="46165"/>
                </a:cubicBezTo>
                <a:close/>
                <a:moveTo>
                  <a:pt x="25946" y="39476"/>
                </a:moveTo>
                <a:cubicBezTo>
                  <a:pt x="26154" y="39476"/>
                  <a:pt x="26342" y="39664"/>
                  <a:pt x="26342" y="39871"/>
                </a:cubicBezTo>
                <a:cubicBezTo>
                  <a:pt x="26342" y="40097"/>
                  <a:pt x="26154" y="40267"/>
                  <a:pt x="25946" y="40267"/>
                </a:cubicBezTo>
                <a:cubicBezTo>
                  <a:pt x="25720" y="40267"/>
                  <a:pt x="25551" y="40097"/>
                  <a:pt x="25551" y="39871"/>
                </a:cubicBezTo>
                <a:cubicBezTo>
                  <a:pt x="25551" y="39664"/>
                  <a:pt x="25720" y="39476"/>
                  <a:pt x="25946" y="39476"/>
                </a:cubicBezTo>
                <a:close/>
                <a:moveTo>
                  <a:pt x="25946" y="42208"/>
                </a:moveTo>
                <a:cubicBezTo>
                  <a:pt x="25739" y="42208"/>
                  <a:pt x="25570" y="42038"/>
                  <a:pt x="25570" y="41831"/>
                </a:cubicBezTo>
                <a:cubicBezTo>
                  <a:pt x="25570" y="41624"/>
                  <a:pt x="25739" y="41454"/>
                  <a:pt x="25946" y="41454"/>
                </a:cubicBezTo>
                <a:cubicBezTo>
                  <a:pt x="26154" y="41454"/>
                  <a:pt x="26323" y="41624"/>
                  <a:pt x="26323" y="41831"/>
                </a:cubicBezTo>
                <a:cubicBezTo>
                  <a:pt x="26323" y="42038"/>
                  <a:pt x="26154" y="42208"/>
                  <a:pt x="25946" y="42208"/>
                </a:cubicBezTo>
                <a:close/>
                <a:moveTo>
                  <a:pt x="25946" y="44186"/>
                </a:moveTo>
                <a:cubicBezTo>
                  <a:pt x="25720" y="44186"/>
                  <a:pt x="25551" y="43998"/>
                  <a:pt x="25551" y="43791"/>
                </a:cubicBezTo>
                <a:cubicBezTo>
                  <a:pt x="25551" y="43583"/>
                  <a:pt x="25720" y="43414"/>
                  <a:pt x="25946" y="43414"/>
                </a:cubicBezTo>
                <a:cubicBezTo>
                  <a:pt x="26154" y="43414"/>
                  <a:pt x="26323" y="43583"/>
                  <a:pt x="26323" y="43791"/>
                </a:cubicBezTo>
                <a:cubicBezTo>
                  <a:pt x="26323" y="43998"/>
                  <a:pt x="26154" y="44186"/>
                  <a:pt x="25946" y="44186"/>
                </a:cubicBezTo>
                <a:close/>
                <a:moveTo>
                  <a:pt x="25946" y="36348"/>
                </a:moveTo>
                <a:cubicBezTo>
                  <a:pt x="25720" y="36348"/>
                  <a:pt x="25551" y="36178"/>
                  <a:pt x="25551" y="35952"/>
                </a:cubicBezTo>
                <a:cubicBezTo>
                  <a:pt x="25551" y="35726"/>
                  <a:pt x="25720" y="35556"/>
                  <a:pt x="25946" y="35556"/>
                </a:cubicBezTo>
                <a:cubicBezTo>
                  <a:pt x="26154" y="35556"/>
                  <a:pt x="26342" y="35726"/>
                  <a:pt x="26342" y="35952"/>
                </a:cubicBezTo>
                <a:cubicBezTo>
                  <a:pt x="26342" y="36178"/>
                  <a:pt x="26154" y="36348"/>
                  <a:pt x="25946" y="36348"/>
                </a:cubicBezTo>
                <a:close/>
                <a:moveTo>
                  <a:pt x="25946" y="38307"/>
                </a:moveTo>
                <a:cubicBezTo>
                  <a:pt x="25720" y="38307"/>
                  <a:pt x="25532" y="38138"/>
                  <a:pt x="25532" y="37912"/>
                </a:cubicBezTo>
                <a:cubicBezTo>
                  <a:pt x="25532" y="37686"/>
                  <a:pt x="25720" y="37516"/>
                  <a:pt x="25946" y="37516"/>
                </a:cubicBezTo>
                <a:cubicBezTo>
                  <a:pt x="26173" y="37516"/>
                  <a:pt x="26342" y="37686"/>
                  <a:pt x="26342" y="37912"/>
                </a:cubicBezTo>
                <a:cubicBezTo>
                  <a:pt x="26342" y="38138"/>
                  <a:pt x="26173" y="38307"/>
                  <a:pt x="25946" y="38307"/>
                </a:cubicBezTo>
                <a:close/>
                <a:moveTo>
                  <a:pt x="25946" y="55134"/>
                </a:moveTo>
                <a:cubicBezTo>
                  <a:pt x="26173" y="55134"/>
                  <a:pt x="26380" y="55322"/>
                  <a:pt x="26380" y="55548"/>
                </a:cubicBezTo>
                <a:cubicBezTo>
                  <a:pt x="26380" y="55793"/>
                  <a:pt x="26173" y="55982"/>
                  <a:pt x="25946" y="55982"/>
                </a:cubicBezTo>
                <a:cubicBezTo>
                  <a:pt x="25701" y="55982"/>
                  <a:pt x="25513" y="55793"/>
                  <a:pt x="25513" y="55548"/>
                </a:cubicBezTo>
                <a:cubicBezTo>
                  <a:pt x="25513" y="55322"/>
                  <a:pt x="25701" y="55134"/>
                  <a:pt x="25946" y="55134"/>
                </a:cubicBezTo>
                <a:close/>
                <a:moveTo>
                  <a:pt x="25946" y="57075"/>
                </a:moveTo>
                <a:cubicBezTo>
                  <a:pt x="26173" y="57075"/>
                  <a:pt x="26380" y="57263"/>
                  <a:pt x="26380" y="57508"/>
                </a:cubicBezTo>
                <a:cubicBezTo>
                  <a:pt x="26380" y="57696"/>
                  <a:pt x="26267" y="57847"/>
                  <a:pt x="26097" y="57923"/>
                </a:cubicBezTo>
                <a:cubicBezTo>
                  <a:pt x="25928" y="57866"/>
                  <a:pt x="25758" y="57809"/>
                  <a:pt x="25588" y="57753"/>
                </a:cubicBezTo>
                <a:cubicBezTo>
                  <a:pt x="25532" y="57678"/>
                  <a:pt x="25513" y="57602"/>
                  <a:pt x="25513" y="57508"/>
                </a:cubicBezTo>
                <a:cubicBezTo>
                  <a:pt x="25513" y="57263"/>
                  <a:pt x="25701" y="57075"/>
                  <a:pt x="25946" y="57075"/>
                </a:cubicBezTo>
                <a:close/>
                <a:moveTo>
                  <a:pt x="27906" y="54003"/>
                </a:moveTo>
                <a:cubicBezTo>
                  <a:pt x="27661" y="54003"/>
                  <a:pt x="27492" y="53834"/>
                  <a:pt x="27492" y="53589"/>
                </a:cubicBezTo>
                <a:cubicBezTo>
                  <a:pt x="27492" y="53363"/>
                  <a:pt x="27661" y="53174"/>
                  <a:pt x="27906" y="53174"/>
                </a:cubicBezTo>
                <a:cubicBezTo>
                  <a:pt x="28132" y="53174"/>
                  <a:pt x="28302" y="53363"/>
                  <a:pt x="28302" y="53589"/>
                </a:cubicBezTo>
                <a:cubicBezTo>
                  <a:pt x="28302" y="53834"/>
                  <a:pt x="28132" y="54003"/>
                  <a:pt x="27906" y="54003"/>
                </a:cubicBezTo>
                <a:close/>
                <a:moveTo>
                  <a:pt x="27906" y="52044"/>
                </a:moveTo>
                <a:cubicBezTo>
                  <a:pt x="27661" y="52044"/>
                  <a:pt x="27492" y="51874"/>
                  <a:pt x="27492" y="51629"/>
                </a:cubicBezTo>
                <a:cubicBezTo>
                  <a:pt x="27492" y="51403"/>
                  <a:pt x="27661" y="51233"/>
                  <a:pt x="27906" y="51233"/>
                </a:cubicBezTo>
                <a:cubicBezTo>
                  <a:pt x="28132" y="51233"/>
                  <a:pt x="28302" y="51403"/>
                  <a:pt x="28302" y="51629"/>
                </a:cubicBezTo>
                <a:cubicBezTo>
                  <a:pt x="28302" y="51874"/>
                  <a:pt x="28132" y="52044"/>
                  <a:pt x="27906" y="52044"/>
                </a:cubicBezTo>
                <a:close/>
                <a:moveTo>
                  <a:pt x="27906" y="50084"/>
                </a:moveTo>
                <a:cubicBezTo>
                  <a:pt x="27661" y="50084"/>
                  <a:pt x="27492" y="49896"/>
                  <a:pt x="27492" y="49669"/>
                </a:cubicBezTo>
                <a:cubicBezTo>
                  <a:pt x="27492" y="49443"/>
                  <a:pt x="27661" y="49255"/>
                  <a:pt x="27906" y="49255"/>
                </a:cubicBezTo>
                <a:cubicBezTo>
                  <a:pt x="28132" y="49255"/>
                  <a:pt x="28302" y="49443"/>
                  <a:pt x="28302" y="49669"/>
                </a:cubicBezTo>
                <a:cubicBezTo>
                  <a:pt x="28302" y="49896"/>
                  <a:pt x="28132" y="50084"/>
                  <a:pt x="27906" y="50084"/>
                </a:cubicBezTo>
                <a:close/>
                <a:moveTo>
                  <a:pt x="27906" y="48124"/>
                </a:moveTo>
                <a:cubicBezTo>
                  <a:pt x="27661" y="48124"/>
                  <a:pt x="27492" y="47936"/>
                  <a:pt x="27492" y="47710"/>
                </a:cubicBezTo>
                <a:cubicBezTo>
                  <a:pt x="27492" y="47484"/>
                  <a:pt x="27661" y="47295"/>
                  <a:pt x="27906" y="47295"/>
                </a:cubicBezTo>
                <a:cubicBezTo>
                  <a:pt x="28132" y="47295"/>
                  <a:pt x="28302" y="47484"/>
                  <a:pt x="28302" y="47710"/>
                </a:cubicBezTo>
                <a:cubicBezTo>
                  <a:pt x="28302" y="47936"/>
                  <a:pt x="28132" y="48124"/>
                  <a:pt x="27906" y="48124"/>
                </a:cubicBezTo>
                <a:close/>
                <a:moveTo>
                  <a:pt x="27906" y="46165"/>
                </a:moveTo>
                <a:cubicBezTo>
                  <a:pt x="27661" y="46165"/>
                  <a:pt x="27492" y="45976"/>
                  <a:pt x="27492" y="45750"/>
                </a:cubicBezTo>
                <a:cubicBezTo>
                  <a:pt x="27492" y="45524"/>
                  <a:pt x="27661" y="45336"/>
                  <a:pt x="27906" y="45336"/>
                </a:cubicBezTo>
                <a:cubicBezTo>
                  <a:pt x="28132" y="45336"/>
                  <a:pt x="28302" y="45524"/>
                  <a:pt x="28302" y="45750"/>
                </a:cubicBezTo>
                <a:cubicBezTo>
                  <a:pt x="28302" y="45976"/>
                  <a:pt x="28132" y="46165"/>
                  <a:pt x="27906" y="46165"/>
                </a:cubicBezTo>
                <a:close/>
                <a:moveTo>
                  <a:pt x="27906" y="44186"/>
                </a:moveTo>
                <a:cubicBezTo>
                  <a:pt x="27680" y="44186"/>
                  <a:pt x="27510" y="43998"/>
                  <a:pt x="27510" y="43791"/>
                </a:cubicBezTo>
                <a:cubicBezTo>
                  <a:pt x="27510" y="43583"/>
                  <a:pt x="27680" y="43414"/>
                  <a:pt x="27906" y="43414"/>
                </a:cubicBezTo>
                <a:cubicBezTo>
                  <a:pt x="28113" y="43414"/>
                  <a:pt x="28283" y="43583"/>
                  <a:pt x="28283" y="43791"/>
                </a:cubicBezTo>
                <a:cubicBezTo>
                  <a:pt x="28283" y="43998"/>
                  <a:pt x="28113" y="44186"/>
                  <a:pt x="27906" y="44186"/>
                </a:cubicBezTo>
                <a:close/>
                <a:moveTo>
                  <a:pt x="27906" y="40267"/>
                </a:moveTo>
                <a:cubicBezTo>
                  <a:pt x="27699" y="40267"/>
                  <a:pt x="27529" y="40079"/>
                  <a:pt x="27529" y="39871"/>
                </a:cubicBezTo>
                <a:cubicBezTo>
                  <a:pt x="27529" y="39664"/>
                  <a:pt x="27699" y="39494"/>
                  <a:pt x="27906" y="39494"/>
                </a:cubicBezTo>
                <a:cubicBezTo>
                  <a:pt x="28113" y="39494"/>
                  <a:pt x="28283" y="39664"/>
                  <a:pt x="28283" y="39871"/>
                </a:cubicBezTo>
                <a:cubicBezTo>
                  <a:pt x="28283" y="40079"/>
                  <a:pt x="28113" y="40267"/>
                  <a:pt x="27906" y="40267"/>
                </a:cubicBezTo>
                <a:close/>
                <a:moveTo>
                  <a:pt x="27906" y="42208"/>
                </a:moveTo>
                <a:cubicBezTo>
                  <a:pt x="27699" y="42208"/>
                  <a:pt x="27529" y="42038"/>
                  <a:pt x="27529" y="41831"/>
                </a:cubicBezTo>
                <a:cubicBezTo>
                  <a:pt x="27529" y="41624"/>
                  <a:pt x="27699" y="41454"/>
                  <a:pt x="27906" y="41454"/>
                </a:cubicBezTo>
                <a:cubicBezTo>
                  <a:pt x="28113" y="41454"/>
                  <a:pt x="28283" y="41624"/>
                  <a:pt x="28283" y="41831"/>
                </a:cubicBezTo>
                <a:cubicBezTo>
                  <a:pt x="28283" y="42038"/>
                  <a:pt x="28113" y="42208"/>
                  <a:pt x="27906" y="42208"/>
                </a:cubicBezTo>
                <a:close/>
                <a:moveTo>
                  <a:pt x="27906" y="36348"/>
                </a:moveTo>
                <a:cubicBezTo>
                  <a:pt x="27680" y="36348"/>
                  <a:pt x="27492" y="36178"/>
                  <a:pt x="27492" y="35952"/>
                </a:cubicBezTo>
                <a:cubicBezTo>
                  <a:pt x="27492" y="35726"/>
                  <a:pt x="27680" y="35556"/>
                  <a:pt x="27906" y="35556"/>
                </a:cubicBezTo>
                <a:cubicBezTo>
                  <a:pt x="28113" y="35556"/>
                  <a:pt x="28302" y="35726"/>
                  <a:pt x="28302" y="35952"/>
                </a:cubicBezTo>
                <a:cubicBezTo>
                  <a:pt x="28302" y="36178"/>
                  <a:pt x="28113" y="36348"/>
                  <a:pt x="27906" y="36348"/>
                </a:cubicBezTo>
                <a:close/>
                <a:moveTo>
                  <a:pt x="27906" y="38307"/>
                </a:moveTo>
                <a:cubicBezTo>
                  <a:pt x="27680" y="38307"/>
                  <a:pt x="27492" y="38138"/>
                  <a:pt x="27492" y="37912"/>
                </a:cubicBezTo>
                <a:cubicBezTo>
                  <a:pt x="27492" y="37686"/>
                  <a:pt x="27680" y="37516"/>
                  <a:pt x="27906" y="37516"/>
                </a:cubicBezTo>
                <a:cubicBezTo>
                  <a:pt x="28113" y="37516"/>
                  <a:pt x="28302" y="37686"/>
                  <a:pt x="28302" y="37912"/>
                </a:cubicBezTo>
                <a:cubicBezTo>
                  <a:pt x="28302" y="38138"/>
                  <a:pt x="28113" y="38307"/>
                  <a:pt x="27906" y="38307"/>
                </a:cubicBezTo>
                <a:close/>
                <a:moveTo>
                  <a:pt x="27906" y="55134"/>
                </a:moveTo>
                <a:cubicBezTo>
                  <a:pt x="28132" y="55134"/>
                  <a:pt x="28339" y="55322"/>
                  <a:pt x="28339" y="55548"/>
                </a:cubicBezTo>
                <a:cubicBezTo>
                  <a:pt x="28339" y="55793"/>
                  <a:pt x="28132" y="55982"/>
                  <a:pt x="27906" y="55982"/>
                </a:cubicBezTo>
                <a:cubicBezTo>
                  <a:pt x="27661" y="55982"/>
                  <a:pt x="27473" y="55793"/>
                  <a:pt x="27473" y="55548"/>
                </a:cubicBezTo>
                <a:cubicBezTo>
                  <a:pt x="27473" y="55322"/>
                  <a:pt x="27661" y="55134"/>
                  <a:pt x="27906" y="55134"/>
                </a:cubicBezTo>
                <a:close/>
                <a:moveTo>
                  <a:pt x="27906" y="57093"/>
                </a:moveTo>
                <a:cubicBezTo>
                  <a:pt x="28132" y="57093"/>
                  <a:pt x="28339" y="57282"/>
                  <a:pt x="28339" y="57527"/>
                </a:cubicBezTo>
                <a:cubicBezTo>
                  <a:pt x="28339" y="57753"/>
                  <a:pt x="28132" y="57941"/>
                  <a:pt x="27906" y="57941"/>
                </a:cubicBezTo>
                <a:cubicBezTo>
                  <a:pt x="27661" y="57941"/>
                  <a:pt x="27473" y="57753"/>
                  <a:pt x="27473" y="57527"/>
                </a:cubicBezTo>
                <a:cubicBezTo>
                  <a:pt x="27473" y="57282"/>
                  <a:pt x="27661" y="57093"/>
                  <a:pt x="27906" y="57093"/>
                </a:cubicBezTo>
                <a:close/>
                <a:moveTo>
                  <a:pt x="29866" y="57093"/>
                </a:moveTo>
                <a:cubicBezTo>
                  <a:pt x="30092" y="57093"/>
                  <a:pt x="30280" y="57282"/>
                  <a:pt x="30280" y="57527"/>
                </a:cubicBezTo>
                <a:cubicBezTo>
                  <a:pt x="30280" y="57753"/>
                  <a:pt x="30092" y="57941"/>
                  <a:pt x="29866" y="57941"/>
                </a:cubicBezTo>
                <a:cubicBezTo>
                  <a:pt x="29621" y="57941"/>
                  <a:pt x="29432" y="57753"/>
                  <a:pt x="29432" y="57527"/>
                </a:cubicBezTo>
                <a:cubicBezTo>
                  <a:pt x="29432" y="57282"/>
                  <a:pt x="29621" y="57093"/>
                  <a:pt x="29866" y="57093"/>
                </a:cubicBezTo>
                <a:close/>
                <a:moveTo>
                  <a:pt x="31825" y="59034"/>
                </a:moveTo>
                <a:cubicBezTo>
                  <a:pt x="32070" y="59034"/>
                  <a:pt x="32259" y="59223"/>
                  <a:pt x="32259" y="59468"/>
                </a:cubicBezTo>
                <a:lnTo>
                  <a:pt x="32259" y="59486"/>
                </a:lnTo>
                <a:cubicBezTo>
                  <a:pt x="31976" y="59430"/>
                  <a:pt x="31693" y="59373"/>
                  <a:pt x="31411" y="59317"/>
                </a:cubicBezTo>
                <a:cubicBezTo>
                  <a:pt x="31467" y="59147"/>
                  <a:pt x="31618" y="59034"/>
                  <a:pt x="31825" y="59034"/>
                </a:cubicBezTo>
                <a:close/>
                <a:moveTo>
                  <a:pt x="33785" y="57075"/>
                </a:moveTo>
                <a:cubicBezTo>
                  <a:pt x="34030" y="57075"/>
                  <a:pt x="34237" y="57263"/>
                  <a:pt x="34237" y="57508"/>
                </a:cubicBezTo>
                <a:cubicBezTo>
                  <a:pt x="34237" y="57753"/>
                  <a:pt x="34030" y="57960"/>
                  <a:pt x="33785" y="57960"/>
                </a:cubicBezTo>
                <a:cubicBezTo>
                  <a:pt x="33521" y="57960"/>
                  <a:pt x="33333" y="57753"/>
                  <a:pt x="33333" y="57508"/>
                </a:cubicBezTo>
                <a:cubicBezTo>
                  <a:pt x="33333" y="57263"/>
                  <a:pt x="33540" y="57075"/>
                  <a:pt x="33785" y="57075"/>
                </a:cubicBezTo>
                <a:close/>
                <a:moveTo>
                  <a:pt x="33785" y="59034"/>
                </a:moveTo>
                <a:cubicBezTo>
                  <a:pt x="34030" y="59034"/>
                  <a:pt x="34218" y="59223"/>
                  <a:pt x="34218" y="59468"/>
                </a:cubicBezTo>
                <a:cubicBezTo>
                  <a:pt x="34218" y="59581"/>
                  <a:pt x="34181" y="59675"/>
                  <a:pt x="34124" y="59750"/>
                </a:cubicBezTo>
                <a:cubicBezTo>
                  <a:pt x="33879" y="59713"/>
                  <a:pt x="33615" y="59675"/>
                  <a:pt x="33370" y="59656"/>
                </a:cubicBezTo>
                <a:cubicBezTo>
                  <a:pt x="33352" y="59600"/>
                  <a:pt x="33333" y="59543"/>
                  <a:pt x="33333" y="59468"/>
                </a:cubicBezTo>
                <a:cubicBezTo>
                  <a:pt x="33333" y="59223"/>
                  <a:pt x="33540" y="59034"/>
                  <a:pt x="33785" y="59034"/>
                </a:cubicBezTo>
                <a:close/>
                <a:moveTo>
                  <a:pt x="35745" y="55115"/>
                </a:moveTo>
                <a:cubicBezTo>
                  <a:pt x="35990" y="55115"/>
                  <a:pt x="36178" y="55322"/>
                  <a:pt x="36178" y="55567"/>
                </a:cubicBezTo>
                <a:cubicBezTo>
                  <a:pt x="36178" y="55793"/>
                  <a:pt x="35990" y="56001"/>
                  <a:pt x="35745" y="56001"/>
                </a:cubicBezTo>
                <a:cubicBezTo>
                  <a:pt x="35500" y="56001"/>
                  <a:pt x="35292" y="55812"/>
                  <a:pt x="35292" y="55567"/>
                </a:cubicBezTo>
                <a:cubicBezTo>
                  <a:pt x="35292" y="55322"/>
                  <a:pt x="35500" y="55115"/>
                  <a:pt x="35745" y="55115"/>
                </a:cubicBezTo>
                <a:close/>
                <a:moveTo>
                  <a:pt x="35745" y="57075"/>
                </a:moveTo>
                <a:cubicBezTo>
                  <a:pt x="35990" y="57075"/>
                  <a:pt x="36178" y="57282"/>
                  <a:pt x="36178" y="57527"/>
                </a:cubicBezTo>
                <a:cubicBezTo>
                  <a:pt x="36178" y="57753"/>
                  <a:pt x="35990" y="57960"/>
                  <a:pt x="35745" y="57960"/>
                </a:cubicBezTo>
                <a:cubicBezTo>
                  <a:pt x="35500" y="57960"/>
                  <a:pt x="35292" y="57753"/>
                  <a:pt x="35292" y="57527"/>
                </a:cubicBezTo>
                <a:cubicBezTo>
                  <a:pt x="35292" y="57282"/>
                  <a:pt x="35500" y="57075"/>
                  <a:pt x="35745" y="57075"/>
                </a:cubicBezTo>
                <a:close/>
                <a:moveTo>
                  <a:pt x="35745" y="59034"/>
                </a:moveTo>
                <a:cubicBezTo>
                  <a:pt x="35990" y="59034"/>
                  <a:pt x="36178" y="59223"/>
                  <a:pt x="36178" y="59468"/>
                </a:cubicBezTo>
                <a:cubicBezTo>
                  <a:pt x="36178" y="59694"/>
                  <a:pt x="36008" y="59882"/>
                  <a:pt x="35801" y="59901"/>
                </a:cubicBezTo>
                <a:cubicBezTo>
                  <a:pt x="35745" y="59901"/>
                  <a:pt x="35669" y="59901"/>
                  <a:pt x="35594" y="59882"/>
                </a:cubicBezTo>
                <a:cubicBezTo>
                  <a:pt x="35424" y="59826"/>
                  <a:pt x="35292" y="59675"/>
                  <a:pt x="35292" y="59468"/>
                </a:cubicBezTo>
                <a:cubicBezTo>
                  <a:pt x="35292" y="59223"/>
                  <a:pt x="35500" y="59034"/>
                  <a:pt x="35745" y="59034"/>
                </a:cubicBezTo>
                <a:close/>
                <a:moveTo>
                  <a:pt x="39664" y="54060"/>
                </a:moveTo>
                <a:cubicBezTo>
                  <a:pt x="39400" y="54060"/>
                  <a:pt x="39193" y="53853"/>
                  <a:pt x="39193" y="53589"/>
                </a:cubicBezTo>
                <a:cubicBezTo>
                  <a:pt x="39193" y="53344"/>
                  <a:pt x="39400" y="53137"/>
                  <a:pt x="39664" y="53137"/>
                </a:cubicBezTo>
                <a:cubicBezTo>
                  <a:pt x="39909" y="53137"/>
                  <a:pt x="40135" y="53344"/>
                  <a:pt x="40135" y="53589"/>
                </a:cubicBezTo>
                <a:cubicBezTo>
                  <a:pt x="40135" y="53853"/>
                  <a:pt x="39909" y="54060"/>
                  <a:pt x="39664" y="54060"/>
                </a:cubicBezTo>
                <a:close/>
                <a:moveTo>
                  <a:pt x="39664" y="56019"/>
                </a:moveTo>
                <a:cubicBezTo>
                  <a:pt x="39400" y="56019"/>
                  <a:pt x="39193" y="55812"/>
                  <a:pt x="39193" y="55567"/>
                </a:cubicBezTo>
                <a:cubicBezTo>
                  <a:pt x="39193" y="55303"/>
                  <a:pt x="39400" y="55096"/>
                  <a:pt x="39664" y="55096"/>
                </a:cubicBezTo>
                <a:cubicBezTo>
                  <a:pt x="39909" y="55096"/>
                  <a:pt x="40135" y="55303"/>
                  <a:pt x="40135" y="55567"/>
                </a:cubicBezTo>
                <a:cubicBezTo>
                  <a:pt x="40135" y="55812"/>
                  <a:pt x="39909" y="56019"/>
                  <a:pt x="39664" y="56019"/>
                </a:cubicBezTo>
                <a:close/>
                <a:moveTo>
                  <a:pt x="39664" y="57037"/>
                </a:moveTo>
                <a:cubicBezTo>
                  <a:pt x="39928" y="57037"/>
                  <a:pt x="40135" y="57244"/>
                  <a:pt x="40135" y="57508"/>
                </a:cubicBezTo>
                <a:cubicBezTo>
                  <a:pt x="40135" y="57791"/>
                  <a:pt x="39928" y="57998"/>
                  <a:pt x="39664" y="57998"/>
                </a:cubicBezTo>
                <a:cubicBezTo>
                  <a:pt x="39381" y="57998"/>
                  <a:pt x="39174" y="57791"/>
                  <a:pt x="39174" y="57508"/>
                </a:cubicBezTo>
                <a:cubicBezTo>
                  <a:pt x="39174" y="57244"/>
                  <a:pt x="39381" y="57037"/>
                  <a:pt x="39664" y="57037"/>
                </a:cubicBezTo>
                <a:close/>
                <a:moveTo>
                  <a:pt x="39664" y="58997"/>
                </a:moveTo>
                <a:cubicBezTo>
                  <a:pt x="39928" y="58997"/>
                  <a:pt x="40135" y="59223"/>
                  <a:pt x="40135" y="59486"/>
                </a:cubicBezTo>
                <a:cubicBezTo>
                  <a:pt x="40135" y="59750"/>
                  <a:pt x="39928" y="59958"/>
                  <a:pt x="39664" y="59958"/>
                </a:cubicBezTo>
                <a:cubicBezTo>
                  <a:pt x="39381" y="59958"/>
                  <a:pt x="39174" y="59750"/>
                  <a:pt x="39174" y="59486"/>
                </a:cubicBezTo>
                <a:cubicBezTo>
                  <a:pt x="39174" y="59223"/>
                  <a:pt x="39381" y="58997"/>
                  <a:pt x="39664" y="58997"/>
                </a:cubicBezTo>
                <a:close/>
                <a:moveTo>
                  <a:pt x="47503" y="58959"/>
                </a:moveTo>
                <a:cubicBezTo>
                  <a:pt x="47578" y="58959"/>
                  <a:pt x="47653" y="58978"/>
                  <a:pt x="47710" y="58997"/>
                </a:cubicBezTo>
                <a:cubicBezTo>
                  <a:pt x="47503" y="59053"/>
                  <a:pt x="47314" y="59091"/>
                  <a:pt x="47107" y="59147"/>
                </a:cubicBezTo>
                <a:cubicBezTo>
                  <a:pt x="47201" y="59034"/>
                  <a:pt x="47333" y="58959"/>
                  <a:pt x="47503" y="58959"/>
                </a:cubicBezTo>
                <a:close/>
                <a:moveTo>
                  <a:pt x="53381" y="57037"/>
                </a:moveTo>
                <a:cubicBezTo>
                  <a:pt x="53476" y="57037"/>
                  <a:pt x="53551" y="57075"/>
                  <a:pt x="53626" y="57131"/>
                </a:cubicBezTo>
                <a:cubicBezTo>
                  <a:pt x="53400" y="57225"/>
                  <a:pt x="53174" y="57301"/>
                  <a:pt x="52929" y="57395"/>
                </a:cubicBezTo>
                <a:cubicBezTo>
                  <a:pt x="52986" y="57188"/>
                  <a:pt x="53155" y="57037"/>
                  <a:pt x="53381" y="57037"/>
                </a:cubicBezTo>
                <a:close/>
                <a:moveTo>
                  <a:pt x="63180" y="51196"/>
                </a:moveTo>
                <a:cubicBezTo>
                  <a:pt x="63293" y="51196"/>
                  <a:pt x="63387" y="51252"/>
                  <a:pt x="63462" y="51309"/>
                </a:cubicBezTo>
                <a:cubicBezTo>
                  <a:pt x="63236" y="51478"/>
                  <a:pt x="63010" y="51648"/>
                  <a:pt x="62784" y="51836"/>
                </a:cubicBezTo>
                <a:cubicBezTo>
                  <a:pt x="62765" y="51780"/>
                  <a:pt x="62746" y="51704"/>
                  <a:pt x="62746" y="51648"/>
                </a:cubicBezTo>
                <a:cubicBezTo>
                  <a:pt x="62746" y="51403"/>
                  <a:pt x="62935" y="51196"/>
                  <a:pt x="63180" y="51196"/>
                </a:cubicBezTo>
                <a:close/>
                <a:moveTo>
                  <a:pt x="65139" y="49217"/>
                </a:moveTo>
                <a:cubicBezTo>
                  <a:pt x="65328" y="49217"/>
                  <a:pt x="65478" y="49330"/>
                  <a:pt x="65554" y="49481"/>
                </a:cubicBezTo>
                <a:cubicBezTo>
                  <a:pt x="65347" y="49688"/>
                  <a:pt x="65139" y="49877"/>
                  <a:pt x="64913" y="50065"/>
                </a:cubicBezTo>
                <a:cubicBezTo>
                  <a:pt x="64781" y="49990"/>
                  <a:pt x="64687" y="49839"/>
                  <a:pt x="64687" y="49688"/>
                </a:cubicBezTo>
                <a:cubicBezTo>
                  <a:pt x="64687" y="49425"/>
                  <a:pt x="64894" y="49217"/>
                  <a:pt x="65139" y="49217"/>
                </a:cubicBezTo>
                <a:close/>
                <a:moveTo>
                  <a:pt x="71414" y="39871"/>
                </a:moveTo>
                <a:cubicBezTo>
                  <a:pt x="71414" y="40097"/>
                  <a:pt x="71244" y="40267"/>
                  <a:pt x="71018" y="40267"/>
                </a:cubicBezTo>
                <a:cubicBezTo>
                  <a:pt x="70811" y="40267"/>
                  <a:pt x="70641" y="40097"/>
                  <a:pt x="70641" y="39871"/>
                </a:cubicBezTo>
                <a:cubicBezTo>
                  <a:pt x="70641" y="39664"/>
                  <a:pt x="70811" y="39494"/>
                  <a:pt x="71018" y="39494"/>
                </a:cubicBezTo>
                <a:cubicBezTo>
                  <a:pt x="71244" y="39494"/>
                  <a:pt x="71414" y="39664"/>
                  <a:pt x="71414" y="39871"/>
                </a:cubicBezTo>
                <a:close/>
                <a:moveTo>
                  <a:pt x="71018" y="38307"/>
                </a:moveTo>
                <a:cubicBezTo>
                  <a:pt x="70811" y="38307"/>
                  <a:pt x="70641" y="38138"/>
                  <a:pt x="70641" y="37912"/>
                </a:cubicBezTo>
                <a:cubicBezTo>
                  <a:pt x="70641" y="37704"/>
                  <a:pt x="70811" y="37516"/>
                  <a:pt x="71018" y="37516"/>
                </a:cubicBezTo>
                <a:cubicBezTo>
                  <a:pt x="71244" y="37516"/>
                  <a:pt x="71414" y="37704"/>
                  <a:pt x="71414" y="37912"/>
                </a:cubicBezTo>
                <a:cubicBezTo>
                  <a:pt x="71414" y="38138"/>
                  <a:pt x="71244" y="38307"/>
                  <a:pt x="71018" y="38307"/>
                </a:cubicBezTo>
                <a:close/>
                <a:moveTo>
                  <a:pt x="70641" y="33992"/>
                </a:moveTo>
                <a:cubicBezTo>
                  <a:pt x="70641" y="33785"/>
                  <a:pt x="70811" y="33616"/>
                  <a:pt x="71018" y="33616"/>
                </a:cubicBezTo>
                <a:cubicBezTo>
                  <a:pt x="71244" y="33616"/>
                  <a:pt x="71414" y="33785"/>
                  <a:pt x="71414" y="33992"/>
                </a:cubicBezTo>
                <a:cubicBezTo>
                  <a:pt x="71414" y="34218"/>
                  <a:pt x="71244" y="34388"/>
                  <a:pt x="71018" y="34388"/>
                </a:cubicBezTo>
                <a:cubicBezTo>
                  <a:pt x="70811" y="34388"/>
                  <a:pt x="70641" y="34218"/>
                  <a:pt x="70641" y="33992"/>
                </a:cubicBezTo>
                <a:close/>
                <a:moveTo>
                  <a:pt x="71018" y="36348"/>
                </a:moveTo>
                <a:cubicBezTo>
                  <a:pt x="70811" y="36348"/>
                  <a:pt x="70641" y="36178"/>
                  <a:pt x="70641" y="35952"/>
                </a:cubicBezTo>
                <a:cubicBezTo>
                  <a:pt x="70641" y="35745"/>
                  <a:pt x="70811" y="35556"/>
                  <a:pt x="71018" y="35556"/>
                </a:cubicBezTo>
                <a:cubicBezTo>
                  <a:pt x="71244" y="35556"/>
                  <a:pt x="71414" y="35745"/>
                  <a:pt x="71414" y="35952"/>
                </a:cubicBezTo>
                <a:cubicBezTo>
                  <a:pt x="71414" y="36178"/>
                  <a:pt x="71244" y="36348"/>
                  <a:pt x="71018" y="36348"/>
                </a:cubicBezTo>
                <a:close/>
                <a:moveTo>
                  <a:pt x="70604" y="41850"/>
                </a:moveTo>
                <a:cubicBezTo>
                  <a:pt x="70604" y="41624"/>
                  <a:pt x="70792" y="41435"/>
                  <a:pt x="71018" y="41435"/>
                </a:cubicBezTo>
                <a:cubicBezTo>
                  <a:pt x="71244" y="41435"/>
                  <a:pt x="71433" y="41624"/>
                  <a:pt x="71433" y="41850"/>
                </a:cubicBezTo>
                <a:cubicBezTo>
                  <a:pt x="71433" y="42076"/>
                  <a:pt x="71244" y="42245"/>
                  <a:pt x="71018" y="42245"/>
                </a:cubicBezTo>
                <a:cubicBezTo>
                  <a:pt x="70792" y="42245"/>
                  <a:pt x="70604" y="42076"/>
                  <a:pt x="70604" y="41850"/>
                </a:cubicBezTo>
                <a:close/>
                <a:moveTo>
                  <a:pt x="72978" y="31656"/>
                </a:moveTo>
                <a:cubicBezTo>
                  <a:pt x="73185" y="31656"/>
                  <a:pt x="73355" y="31825"/>
                  <a:pt x="73355" y="32033"/>
                </a:cubicBezTo>
                <a:cubicBezTo>
                  <a:pt x="73355" y="32240"/>
                  <a:pt x="73185" y="32410"/>
                  <a:pt x="72978" y="32410"/>
                </a:cubicBezTo>
                <a:cubicBezTo>
                  <a:pt x="72771" y="32410"/>
                  <a:pt x="72601" y="32240"/>
                  <a:pt x="72601" y="32033"/>
                </a:cubicBezTo>
                <a:cubicBezTo>
                  <a:pt x="72601" y="31825"/>
                  <a:pt x="72771" y="31656"/>
                  <a:pt x="72978" y="31656"/>
                </a:cubicBezTo>
                <a:close/>
                <a:moveTo>
                  <a:pt x="72978" y="33616"/>
                </a:moveTo>
                <a:cubicBezTo>
                  <a:pt x="73185" y="33616"/>
                  <a:pt x="73355" y="33785"/>
                  <a:pt x="73355" y="33992"/>
                </a:cubicBezTo>
                <a:cubicBezTo>
                  <a:pt x="73355" y="34218"/>
                  <a:pt x="73185" y="34388"/>
                  <a:pt x="72978" y="34388"/>
                </a:cubicBezTo>
                <a:cubicBezTo>
                  <a:pt x="72771" y="34388"/>
                  <a:pt x="72601" y="34218"/>
                  <a:pt x="72601" y="33992"/>
                </a:cubicBezTo>
                <a:cubicBezTo>
                  <a:pt x="72601" y="33785"/>
                  <a:pt x="72771" y="33616"/>
                  <a:pt x="72978" y="33616"/>
                </a:cubicBezTo>
                <a:close/>
                <a:moveTo>
                  <a:pt x="72978" y="35594"/>
                </a:moveTo>
                <a:cubicBezTo>
                  <a:pt x="73185" y="35594"/>
                  <a:pt x="73355" y="35764"/>
                  <a:pt x="73355" y="35971"/>
                </a:cubicBezTo>
                <a:cubicBezTo>
                  <a:pt x="73355" y="36178"/>
                  <a:pt x="73185" y="36348"/>
                  <a:pt x="72978" y="36348"/>
                </a:cubicBezTo>
                <a:cubicBezTo>
                  <a:pt x="72771" y="36348"/>
                  <a:pt x="72601" y="36178"/>
                  <a:pt x="72601" y="35971"/>
                </a:cubicBezTo>
                <a:cubicBezTo>
                  <a:pt x="72601" y="35764"/>
                  <a:pt x="72771" y="35594"/>
                  <a:pt x="72978" y="35594"/>
                </a:cubicBezTo>
                <a:close/>
                <a:moveTo>
                  <a:pt x="72978" y="37535"/>
                </a:moveTo>
                <a:cubicBezTo>
                  <a:pt x="73185" y="37535"/>
                  <a:pt x="73355" y="37704"/>
                  <a:pt x="73355" y="37912"/>
                </a:cubicBezTo>
                <a:cubicBezTo>
                  <a:pt x="73355" y="38138"/>
                  <a:pt x="73185" y="38288"/>
                  <a:pt x="72978" y="38288"/>
                </a:cubicBezTo>
                <a:cubicBezTo>
                  <a:pt x="72771" y="38288"/>
                  <a:pt x="72601" y="38119"/>
                  <a:pt x="72601" y="37912"/>
                </a:cubicBezTo>
                <a:cubicBezTo>
                  <a:pt x="72601" y="37704"/>
                  <a:pt x="72771" y="37535"/>
                  <a:pt x="72978" y="37535"/>
                </a:cubicBezTo>
                <a:close/>
                <a:moveTo>
                  <a:pt x="72978" y="39494"/>
                </a:moveTo>
                <a:cubicBezTo>
                  <a:pt x="73091" y="39494"/>
                  <a:pt x="73166" y="39532"/>
                  <a:pt x="73242" y="39607"/>
                </a:cubicBezTo>
                <a:cubicBezTo>
                  <a:pt x="73129" y="39815"/>
                  <a:pt x="72997" y="40022"/>
                  <a:pt x="72865" y="40248"/>
                </a:cubicBezTo>
                <a:cubicBezTo>
                  <a:pt x="72733" y="40192"/>
                  <a:pt x="72620" y="40060"/>
                  <a:pt x="72620" y="39890"/>
                </a:cubicBezTo>
                <a:cubicBezTo>
                  <a:pt x="72620" y="39664"/>
                  <a:pt x="72789" y="39494"/>
                  <a:pt x="72978" y="39494"/>
                </a:cubicBezTo>
                <a:close/>
                <a:moveTo>
                  <a:pt x="74938" y="33634"/>
                </a:moveTo>
                <a:cubicBezTo>
                  <a:pt x="75145" y="33634"/>
                  <a:pt x="75314" y="33804"/>
                  <a:pt x="75314" y="33992"/>
                </a:cubicBezTo>
                <a:cubicBezTo>
                  <a:pt x="75314" y="34200"/>
                  <a:pt x="75145" y="34369"/>
                  <a:pt x="74938" y="34369"/>
                </a:cubicBezTo>
                <a:cubicBezTo>
                  <a:pt x="74749" y="34369"/>
                  <a:pt x="74580" y="34200"/>
                  <a:pt x="74580" y="33992"/>
                </a:cubicBezTo>
                <a:cubicBezTo>
                  <a:pt x="74580" y="33804"/>
                  <a:pt x="74749" y="33634"/>
                  <a:pt x="74938" y="33634"/>
                </a:cubicBezTo>
                <a:close/>
                <a:moveTo>
                  <a:pt x="74956" y="35594"/>
                </a:moveTo>
                <a:cubicBezTo>
                  <a:pt x="75013" y="35594"/>
                  <a:pt x="75069" y="35613"/>
                  <a:pt x="75126" y="35632"/>
                </a:cubicBezTo>
                <a:cubicBezTo>
                  <a:pt x="75032" y="35858"/>
                  <a:pt x="74938" y="36084"/>
                  <a:pt x="74843" y="36310"/>
                </a:cubicBezTo>
                <a:cubicBezTo>
                  <a:pt x="74693" y="36253"/>
                  <a:pt x="74580" y="36122"/>
                  <a:pt x="74580" y="35952"/>
                </a:cubicBezTo>
                <a:cubicBezTo>
                  <a:pt x="74580" y="35745"/>
                  <a:pt x="74749" y="35594"/>
                  <a:pt x="74956" y="35594"/>
                </a:cubicBezTo>
                <a:close/>
                <a:moveTo>
                  <a:pt x="76897" y="29715"/>
                </a:moveTo>
                <a:cubicBezTo>
                  <a:pt x="76935" y="29715"/>
                  <a:pt x="76973" y="29715"/>
                  <a:pt x="76991" y="29734"/>
                </a:cubicBezTo>
                <a:cubicBezTo>
                  <a:pt x="76935" y="29960"/>
                  <a:pt x="76897" y="30205"/>
                  <a:pt x="76841" y="30431"/>
                </a:cubicBezTo>
                <a:cubicBezTo>
                  <a:pt x="76671" y="30393"/>
                  <a:pt x="76539" y="30262"/>
                  <a:pt x="76539" y="30073"/>
                </a:cubicBezTo>
                <a:cubicBezTo>
                  <a:pt x="76539" y="29866"/>
                  <a:pt x="76709" y="29715"/>
                  <a:pt x="76897" y="29715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19"/>
          <p:cNvSpPr/>
          <p:nvPr/>
        </p:nvSpPr>
        <p:spPr>
          <a:xfrm>
            <a:off x="8380688" y="1244875"/>
            <a:ext cx="602815" cy="601482"/>
          </a:xfrm>
          <a:custGeom>
            <a:avLst/>
            <a:gdLst/>
            <a:ahLst/>
            <a:cxnLst/>
            <a:rect l="l" t="t" r="r" b="b"/>
            <a:pathLst>
              <a:path w="32392" h="32316" extrusionOk="0">
                <a:moveTo>
                  <a:pt x="31769" y="18693"/>
                </a:moveTo>
                <a:lnTo>
                  <a:pt x="28754" y="18730"/>
                </a:lnTo>
                <a:cubicBezTo>
                  <a:pt x="28472" y="20181"/>
                  <a:pt x="27944" y="21538"/>
                  <a:pt x="27209" y="22763"/>
                </a:cubicBezTo>
                <a:lnTo>
                  <a:pt x="29357" y="24816"/>
                </a:lnTo>
                <a:cubicBezTo>
                  <a:pt x="29602" y="25061"/>
                  <a:pt x="29621" y="25457"/>
                  <a:pt x="29376" y="25721"/>
                </a:cubicBezTo>
                <a:lnTo>
                  <a:pt x="26343" y="28868"/>
                </a:lnTo>
                <a:cubicBezTo>
                  <a:pt x="26116" y="29131"/>
                  <a:pt x="25702" y="29131"/>
                  <a:pt x="25457" y="28886"/>
                </a:cubicBezTo>
                <a:lnTo>
                  <a:pt x="23309" y="26833"/>
                </a:lnTo>
                <a:cubicBezTo>
                  <a:pt x="22028" y="27681"/>
                  <a:pt x="20596" y="28284"/>
                  <a:pt x="19050" y="28623"/>
                </a:cubicBezTo>
                <a:lnTo>
                  <a:pt x="19050" y="31675"/>
                </a:lnTo>
                <a:cubicBezTo>
                  <a:pt x="19050" y="32033"/>
                  <a:pt x="18768" y="32316"/>
                  <a:pt x="18429" y="32316"/>
                </a:cubicBezTo>
                <a:lnTo>
                  <a:pt x="14038" y="32316"/>
                </a:lnTo>
                <a:cubicBezTo>
                  <a:pt x="13699" y="32316"/>
                  <a:pt x="13416" y="32033"/>
                  <a:pt x="13416" y="31675"/>
                </a:cubicBezTo>
                <a:lnTo>
                  <a:pt x="13416" y="28528"/>
                </a:lnTo>
                <a:cubicBezTo>
                  <a:pt x="12116" y="28208"/>
                  <a:pt x="10910" y="27699"/>
                  <a:pt x="9799" y="27021"/>
                </a:cubicBezTo>
                <a:lnTo>
                  <a:pt x="7575" y="29358"/>
                </a:lnTo>
                <a:cubicBezTo>
                  <a:pt x="7349" y="29602"/>
                  <a:pt x="6935" y="29621"/>
                  <a:pt x="6690" y="29376"/>
                </a:cubicBezTo>
                <a:lnTo>
                  <a:pt x="3524" y="26362"/>
                </a:lnTo>
                <a:cubicBezTo>
                  <a:pt x="3260" y="26117"/>
                  <a:pt x="3260" y="25721"/>
                  <a:pt x="3486" y="25476"/>
                </a:cubicBezTo>
                <a:lnTo>
                  <a:pt x="5804" y="23045"/>
                </a:lnTo>
                <a:cubicBezTo>
                  <a:pt x="5031" y="21858"/>
                  <a:pt x="4485" y="20520"/>
                  <a:pt x="4165" y="19107"/>
                </a:cubicBezTo>
                <a:lnTo>
                  <a:pt x="716" y="19164"/>
                </a:lnTo>
                <a:cubicBezTo>
                  <a:pt x="358" y="19164"/>
                  <a:pt x="76" y="18900"/>
                  <a:pt x="76" y="18542"/>
                </a:cubicBezTo>
                <a:lnTo>
                  <a:pt x="0" y="14170"/>
                </a:lnTo>
                <a:cubicBezTo>
                  <a:pt x="0" y="13812"/>
                  <a:pt x="283" y="13530"/>
                  <a:pt x="622" y="13530"/>
                </a:cubicBezTo>
                <a:lnTo>
                  <a:pt x="4165" y="13473"/>
                </a:lnTo>
                <a:cubicBezTo>
                  <a:pt x="4466" y="12192"/>
                  <a:pt x="4956" y="10986"/>
                  <a:pt x="5616" y="9874"/>
                </a:cubicBezTo>
                <a:lnTo>
                  <a:pt x="3034" y="7387"/>
                </a:lnTo>
                <a:cubicBezTo>
                  <a:pt x="2789" y="7161"/>
                  <a:pt x="2770" y="6765"/>
                  <a:pt x="3015" y="6501"/>
                </a:cubicBezTo>
                <a:lnTo>
                  <a:pt x="6049" y="3355"/>
                </a:lnTo>
                <a:cubicBezTo>
                  <a:pt x="6275" y="3091"/>
                  <a:pt x="6690" y="3091"/>
                  <a:pt x="6935" y="3336"/>
                </a:cubicBezTo>
                <a:lnTo>
                  <a:pt x="9535" y="5804"/>
                </a:lnTo>
                <a:cubicBezTo>
                  <a:pt x="10703" y="5050"/>
                  <a:pt x="12003" y="4466"/>
                  <a:pt x="13416" y="4127"/>
                </a:cubicBezTo>
                <a:lnTo>
                  <a:pt x="13416" y="622"/>
                </a:lnTo>
                <a:cubicBezTo>
                  <a:pt x="13416" y="283"/>
                  <a:pt x="13699" y="1"/>
                  <a:pt x="14038" y="1"/>
                </a:cubicBezTo>
                <a:lnTo>
                  <a:pt x="18429" y="1"/>
                </a:lnTo>
                <a:cubicBezTo>
                  <a:pt x="18768" y="1"/>
                  <a:pt x="19050" y="283"/>
                  <a:pt x="19050" y="622"/>
                </a:cubicBezTo>
                <a:lnTo>
                  <a:pt x="19050" y="4033"/>
                </a:lnTo>
                <a:cubicBezTo>
                  <a:pt x="20313" y="4297"/>
                  <a:pt x="21500" y="4768"/>
                  <a:pt x="22593" y="5371"/>
                </a:cubicBezTo>
                <a:lnTo>
                  <a:pt x="24892" y="2959"/>
                </a:lnTo>
                <a:cubicBezTo>
                  <a:pt x="25118" y="2695"/>
                  <a:pt x="25532" y="2695"/>
                  <a:pt x="25777" y="2921"/>
                </a:cubicBezTo>
                <a:lnTo>
                  <a:pt x="28943" y="5936"/>
                </a:lnTo>
                <a:cubicBezTo>
                  <a:pt x="29207" y="6181"/>
                  <a:pt x="29207" y="6577"/>
                  <a:pt x="28981" y="6841"/>
                </a:cubicBezTo>
                <a:lnTo>
                  <a:pt x="26757" y="9177"/>
                </a:lnTo>
                <a:cubicBezTo>
                  <a:pt x="27567" y="10345"/>
                  <a:pt x="28189" y="11683"/>
                  <a:pt x="28566" y="13096"/>
                </a:cubicBezTo>
                <a:lnTo>
                  <a:pt x="31675" y="13040"/>
                </a:lnTo>
                <a:cubicBezTo>
                  <a:pt x="32033" y="13040"/>
                  <a:pt x="32316" y="13322"/>
                  <a:pt x="32316" y="13662"/>
                </a:cubicBezTo>
                <a:lnTo>
                  <a:pt x="32391" y="18052"/>
                </a:lnTo>
                <a:cubicBezTo>
                  <a:pt x="32391" y="18391"/>
                  <a:pt x="32108" y="18674"/>
                  <a:pt x="31769" y="18674"/>
                </a:cubicBezTo>
                <a:close/>
                <a:moveTo>
                  <a:pt x="23667" y="13172"/>
                </a:moveTo>
                <a:cubicBezTo>
                  <a:pt x="23592" y="13002"/>
                  <a:pt x="23516" y="12833"/>
                  <a:pt x="23422" y="12682"/>
                </a:cubicBezTo>
                <a:cubicBezTo>
                  <a:pt x="22536" y="10967"/>
                  <a:pt x="21029" y="9629"/>
                  <a:pt x="19220" y="8932"/>
                </a:cubicBezTo>
                <a:cubicBezTo>
                  <a:pt x="19163" y="8913"/>
                  <a:pt x="19107" y="8894"/>
                  <a:pt x="19050" y="8876"/>
                </a:cubicBezTo>
                <a:cubicBezTo>
                  <a:pt x="18221" y="8574"/>
                  <a:pt x="17336" y="8423"/>
                  <a:pt x="16412" y="8423"/>
                </a:cubicBezTo>
                <a:cubicBezTo>
                  <a:pt x="15357" y="8423"/>
                  <a:pt x="14340" y="8631"/>
                  <a:pt x="13416" y="9007"/>
                </a:cubicBezTo>
                <a:cubicBezTo>
                  <a:pt x="13285" y="9064"/>
                  <a:pt x="13153" y="9121"/>
                  <a:pt x="13040" y="9177"/>
                </a:cubicBezTo>
                <a:cubicBezTo>
                  <a:pt x="11287" y="10006"/>
                  <a:pt x="9893" y="11457"/>
                  <a:pt x="9139" y="13247"/>
                </a:cubicBezTo>
                <a:cubicBezTo>
                  <a:pt x="9101" y="13304"/>
                  <a:pt x="9083" y="13360"/>
                  <a:pt x="9064" y="13417"/>
                </a:cubicBezTo>
                <a:cubicBezTo>
                  <a:pt x="8706" y="14321"/>
                  <a:pt x="8517" y="15301"/>
                  <a:pt x="8517" y="16337"/>
                </a:cubicBezTo>
                <a:cubicBezTo>
                  <a:pt x="8517" y="17298"/>
                  <a:pt x="8687" y="18203"/>
                  <a:pt x="8988" y="19051"/>
                </a:cubicBezTo>
                <a:cubicBezTo>
                  <a:pt x="9045" y="19201"/>
                  <a:pt x="9101" y="19352"/>
                  <a:pt x="9177" y="19503"/>
                </a:cubicBezTo>
                <a:cubicBezTo>
                  <a:pt x="9949" y="21274"/>
                  <a:pt x="11363" y="22725"/>
                  <a:pt x="13134" y="23535"/>
                </a:cubicBezTo>
                <a:cubicBezTo>
                  <a:pt x="13228" y="23573"/>
                  <a:pt x="13322" y="23611"/>
                  <a:pt x="13416" y="23648"/>
                </a:cubicBezTo>
                <a:cubicBezTo>
                  <a:pt x="14340" y="24025"/>
                  <a:pt x="15357" y="24251"/>
                  <a:pt x="16412" y="24251"/>
                </a:cubicBezTo>
                <a:cubicBezTo>
                  <a:pt x="17336" y="24251"/>
                  <a:pt x="18221" y="24082"/>
                  <a:pt x="19050" y="23799"/>
                </a:cubicBezTo>
                <a:cubicBezTo>
                  <a:pt x="19314" y="23705"/>
                  <a:pt x="19559" y="23592"/>
                  <a:pt x="19804" y="23479"/>
                </a:cubicBezTo>
                <a:cubicBezTo>
                  <a:pt x="21557" y="22650"/>
                  <a:pt x="22951" y="21199"/>
                  <a:pt x="23705" y="19409"/>
                </a:cubicBezTo>
                <a:cubicBezTo>
                  <a:pt x="23799" y="19220"/>
                  <a:pt x="23855" y="19013"/>
                  <a:pt x="23931" y="18806"/>
                </a:cubicBezTo>
                <a:cubicBezTo>
                  <a:pt x="24194" y="18033"/>
                  <a:pt x="24326" y="17204"/>
                  <a:pt x="24326" y="16337"/>
                </a:cubicBezTo>
                <a:cubicBezTo>
                  <a:pt x="24326" y="15207"/>
                  <a:pt x="24100" y="14152"/>
                  <a:pt x="23667" y="1319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4_1_1"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0"/>
          <p:cNvSpPr txBox="1">
            <a:spLocks noGrp="1"/>
          </p:cNvSpPr>
          <p:nvPr>
            <p:ph type="title"/>
          </p:nvPr>
        </p:nvSpPr>
        <p:spPr>
          <a:xfrm>
            <a:off x="1383838" y="1214387"/>
            <a:ext cx="2256000" cy="97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16" name="Google Shape;216;p20"/>
          <p:cNvSpPr txBox="1">
            <a:spLocks noGrp="1"/>
          </p:cNvSpPr>
          <p:nvPr>
            <p:ph type="subTitle" idx="1"/>
          </p:nvPr>
        </p:nvSpPr>
        <p:spPr>
          <a:xfrm>
            <a:off x="1383838" y="2131512"/>
            <a:ext cx="2256000" cy="86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1"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6"/>
          <p:cNvSpPr txBox="1">
            <a:spLocks noGrp="1"/>
          </p:cNvSpPr>
          <p:nvPr>
            <p:ph type="title"/>
          </p:nvPr>
        </p:nvSpPr>
        <p:spPr>
          <a:xfrm>
            <a:off x="722375" y="539500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73" name="Google Shape;273;p26"/>
          <p:cNvSpPr txBox="1">
            <a:spLocks noGrp="1"/>
          </p:cNvSpPr>
          <p:nvPr>
            <p:ph type="subTitle" idx="1"/>
          </p:nvPr>
        </p:nvSpPr>
        <p:spPr>
          <a:xfrm>
            <a:off x="722375" y="2616924"/>
            <a:ext cx="2322900" cy="121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74" name="Google Shape;274;p26"/>
          <p:cNvSpPr txBox="1">
            <a:spLocks noGrp="1"/>
          </p:cNvSpPr>
          <p:nvPr>
            <p:ph type="subTitle" idx="2"/>
          </p:nvPr>
        </p:nvSpPr>
        <p:spPr>
          <a:xfrm>
            <a:off x="722375" y="2310900"/>
            <a:ext cx="2322900" cy="39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sz="1800"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275" name="Google Shape;275;p26"/>
          <p:cNvSpPr txBox="1">
            <a:spLocks noGrp="1"/>
          </p:cNvSpPr>
          <p:nvPr>
            <p:ph type="subTitle" idx="3"/>
          </p:nvPr>
        </p:nvSpPr>
        <p:spPr>
          <a:xfrm>
            <a:off x="3410550" y="2616924"/>
            <a:ext cx="2322900" cy="121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76" name="Google Shape;276;p26"/>
          <p:cNvSpPr txBox="1">
            <a:spLocks noGrp="1"/>
          </p:cNvSpPr>
          <p:nvPr>
            <p:ph type="subTitle" idx="4"/>
          </p:nvPr>
        </p:nvSpPr>
        <p:spPr>
          <a:xfrm>
            <a:off x="3410550" y="2310900"/>
            <a:ext cx="2322900" cy="39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sz="1800"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277" name="Google Shape;277;p26"/>
          <p:cNvSpPr txBox="1">
            <a:spLocks noGrp="1"/>
          </p:cNvSpPr>
          <p:nvPr>
            <p:ph type="subTitle" idx="5"/>
          </p:nvPr>
        </p:nvSpPr>
        <p:spPr>
          <a:xfrm>
            <a:off x="6098725" y="2616924"/>
            <a:ext cx="2322900" cy="121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78" name="Google Shape;278;p26"/>
          <p:cNvSpPr txBox="1">
            <a:spLocks noGrp="1"/>
          </p:cNvSpPr>
          <p:nvPr>
            <p:ph type="subTitle" idx="6"/>
          </p:nvPr>
        </p:nvSpPr>
        <p:spPr>
          <a:xfrm>
            <a:off x="6098725" y="2310900"/>
            <a:ext cx="2322900" cy="39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sz="1800"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grpSp>
        <p:nvGrpSpPr>
          <p:cNvPr id="279" name="Google Shape;279;p26"/>
          <p:cNvGrpSpPr/>
          <p:nvPr/>
        </p:nvGrpSpPr>
        <p:grpSpPr>
          <a:xfrm>
            <a:off x="722375" y="4604000"/>
            <a:ext cx="2278800" cy="330600"/>
            <a:chOff x="722375" y="4604000"/>
            <a:chExt cx="2278800" cy="330600"/>
          </a:xfrm>
        </p:grpSpPr>
        <p:sp>
          <p:nvSpPr>
            <p:cNvPr id="280" name="Google Shape;280;p26"/>
            <p:cNvSpPr/>
            <p:nvPr/>
          </p:nvSpPr>
          <p:spPr>
            <a:xfrm flipH="1">
              <a:off x="722375" y="4604000"/>
              <a:ext cx="2278800" cy="3306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26"/>
            <p:cNvSpPr/>
            <p:nvPr/>
          </p:nvSpPr>
          <p:spPr>
            <a:xfrm flipH="1">
              <a:off x="774833" y="4665588"/>
              <a:ext cx="470100" cy="207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82" name="Google Shape;282;p26"/>
          <p:cNvCxnSpPr/>
          <p:nvPr/>
        </p:nvCxnSpPr>
        <p:spPr>
          <a:xfrm>
            <a:off x="731625" y="4604000"/>
            <a:ext cx="8462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3" name="Google Shape;283;p26"/>
          <p:cNvSpPr/>
          <p:nvPr/>
        </p:nvSpPr>
        <p:spPr>
          <a:xfrm flipH="1">
            <a:off x="8421575" y="3741800"/>
            <a:ext cx="343200" cy="862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26"/>
          <p:cNvSpPr/>
          <p:nvPr/>
        </p:nvSpPr>
        <p:spPr>
          <a:xfrm>
            <a:off x="7076950" y="-603472"/>
            <a:ext cx="1389342" cy="1077745"/>
          </a:xfrm>
          <a:custGeom>
            <a:avLst/>
            <a:gdLst/>
            <a:ahLst/>
            <a:cxnLst/>
            <a:rect l="l" t="t" r="r" b="b"/>
            <a:pathLst>
              <a:path w="77293" h="59958" extrusionOk="0">
                <a:moveTo>
                  <a:pt x="76916" y="26531"/>
                </a:moveTo>
                <a:cubicBezTo>
                  <a:pt x="76709" y="26531"/>
                  <a:pt x="76539" y="26361"/>
                  <a:pt x="76539" y="26154"/>
                </a:cubicBezTo>
                <a:cubicBezTo>
                  <a:pt x="76539" y="25947"/>
                  <a:pt x="76709" y="25777"/>
                  <a:pt x="76916" y="25777"/>
                </a:cubicBezTo>
                <a:cubicBezTo>
                  <a:pt x="77104" y="25777"/>
                  <a:pt x="77274" y="25947"/>
                  <a:pt x="77274" y="26154"/>
                </a:cubicBezTo>
                <a:cubicBezTo>
                  <a:pt x="77274" y="26361"/>
                  <a:pt x="77104" y="26531"/>
                  <a:pt x="76916" y="26531"/>
                </a:cubicBezTo>
                <a:close/>
                <a:moveTo>
                  <a:pt x="76916" y="24533"/>
                </a:moveTo>
                <a:cubicBezTo>
                  <a:pt x="76709" y="24533"/>
                  <a:pt x="76558" y="24383"/>
                  <a:pt x="76558" y="24194"/>
                </a:cubicBezTo>
                <a:cubicBezTo>
                  <a:pt x="76558" y="24006"/>
                  <a:pt x="76709" y="23855"/>
                  <a:pt x="76916" y="23855"/>
                </a:cubicBezTo>
                <a:cubicBezTo>
                  <a:pt x="77104" y="23855"/>
                  <a:pt x="77255" y="24006"/>
                  <a:pt x="77255" y="24194"/>
                </a:cubicBezTo>
                <a:cubicBezTo>
                  <a:pt x="77255" y="24383"/>
                  <a:pt x="77104" y="24533"/>
                  <a:pt x="76916" y="24533"/>
                </a:cubicBezTo>
                <a:close/>
                <a:moveTo>
                  <a:pt x="76916" y="22574"/>
                </a:moveTo>
                <a:cubicBezTo>
                  <a:pt x="76709" y="22574"/>
                  <a:pt x="76558" y="22423"/>
                  <a:pt x="76558" y="22235"/>
                </a:cubicBezTo>
                <a:cubicBezTo>
                  <a:pt x="76558" y="22027"/>
                  <a:pt x="76709" y="21877"/>
                  <a:pt x="76916" y="21877"/>
                </a:cubicBezTo>
                <a:cubicBezTo>
                  <a:pt x="77104" y="21877"/>
                  <a:pt x="77255" y="22027"/>
                  <a:pt x="77255" y="22235"/>
                </a:cubicBezTo>
                <a:cubicBezTo>
                  <a:pt x="77255" y="22423"/>
                  <a:pt x="77104" y="22574"/>
                  <a:pt x="76916" y="22574"/>
                </a:cubicBezTo>
                <a:close/>
                <a:moveTo>
                  <a:pt x="76916" y="20614"/>
                </a:moveTo>
                <a:cubicBezTo>
                  <a:pt x="76709" y="20614"/>
                  <a:pt x="76558" y="20463"/>
                  <a:pt x="76558" y="20275"/>
                </a:cubicBezTo>
                <a:cubicBezTo>
                  <a:pt x="76558" y="20086"/>
                  <a:pt x="76709" y="19917"/>
                  <a:pt x="76916" y="19917"/>
                </a:cubicBezTo>
                <a:cubicBezTo>
                  <a:pt x="77104" y="19917"/>
                  <a:pt x="77255" y="20086"/>
                  <a:pt x="77255" y="20275"/>
                </a:cubicBezTo>
                <a:cubicBezTo>
                  <a:pt x="77255" y="20463"/>
                  <a:pt x="77104" y="20614"/>
                  <a:pt x="76916" y="20614"/>
                </a:cubicBezTo>
                <a:close/>
                <a:moveTo>
                  <a:pt x="76916" y="18654"/>
                </a:moveTo>
                <a:cubicBezTo>
                  <a:pt x="76709" y="18654"/>
                  <a:pt x="76558" y="18504"/>
                  <a:pt x="76558" y="18296"/>
                </a:cubicBezTo>
                <a:cubicBezTo>
                  <a:pt x="76558" y="18108"/>
                  <a:pt x="76709" y="17957"/>
                  <a:pt x="76916" y="17957"/>
                </a:cubicBezTo>
                <a:cubicBezTo>
                  <a:pt x="77104" y="17957"/>
                  <a:pt x="77255" y="18108"/>
                  <a:pt x="77255" y="18296"/>
                </a:cubicBezTo>
                <a:cubicBezTo>
                  <a:pt x="77255" y="18504"/>
                  <a:pt x="77104" y="18654"/>
                  <a:pt x="76916" y="18654"/>
                </a:cubicBezTo>
                <a:close/>
                <a:moveTo>
                  <a:pt x="76916" y="16695"/>
                </a:moveTo>
                <a:cubicBezTo>
                  <a:pt x="76709" y="16695"/>
                  <a:pt x="76558" y="16525"/>
                  <a:pt x="76558" y="16337"/>
                </a:cubicBezTo>
                <a:cubicBezTo>
                  <a:pt x="76558" y="16148"/>
                  <a:pt x="76709" y="15998"/>
                  <a:pt x="76916" y="15998"/>
                </a:cubicBezTo>
                <a:cubicBezTo>
                  <a:pt x="77104" y="15998"/>
                  <a:pt x="77255" y="16148"/>
                  <a:pt x="77255" y="16337"/>
                </a:cubicBezTo>
                <a:cubicBezTo>
                  <a:pt x="77255" y="16525"/>
                  <a:pt x="77104" y="16695"/>
                  <a:pt x="76916" y="16695"/>
                </a:cubicBezTo>
                <a:close/>
                <a:moveTo>
                  <a:pt x="76916" y="14735"/>
                </a:moveTo>
                <a:cubicBezTo>
                  <a:pt x="76709" y="14735"/>
                  <a:pt x="76558" y="14584"/>
                  <a:pt x="76558" y="14377"/>
                </a:cubicBezTo>
                <a:cubicBezTo>
                  <a:pt x="76558" y="14189"/>
                  <a:pt x="76709" y="14038"/>
                  <a:pt x="76916" y="14038"/>
                </a:cubicBezTo>
                <a:cubicBezTo>
                  <a:pt x="77104" y="14038"/>
                  <a:pt x="77255" y="14189"/>
                  <a:pt x="77255" y="14377"/>
                </a:cubicBezTo>
                <a:cubicBezTo>
                  <a:pt x="77255" y="14584"/>
                  <a:pt x="77104" y="14735"/>
                  <a:pt x="76916" y="14735"/>
                </a:cubicBezTo>
                <a:close/>
                <a:moveTo>
                  <a:pt x="76916" y="12776"/>
                </a:moveTo>
                <a:cubicBezTo>
                  <a:pt x="76709" y="12776"/>
                  <a:pt x="76558" y="12625"/>
                  <a:pt x="76558" y="12418"/>
                </a:cubicBezTo>
                <a:cubicBezTo>
                  <a:pt x="76558" y="12229"/>
                  <a:pt x="76709" y="12078"/>
                  <a:pt x="76916" y="12078"/>
                </a:cubicBezTo>
                <a:cubicBezTo>
                  <a:pt x="76954" y="12078"/>
                  <a:pt x="77010" y="12097"/>
                  <a:pt x="77048" y="12116"/>
                </a:cubicBezTo>
                <a:cubicBezTo>
                  <a:pt x="77104" y="12286"/>
                  <a:pt x="77142" y="12455"/>
                  <a:pt x="77180" y="12644"/>
                </a:cubicBezTo>
                <a:cubicBezTo>
                  <a:pt x="77104" y="12719"/>
                  <a:pt x="77010" y="12776"/>
                  <a:pt x="76916" y="12776"/>
                </a:cubicBezTo>
                <a:close/>
                <a:moveTo>
                  <a:pt x="76596" y="10307"/>
                </a:moveTo>
                <a:cubicBezTo>
                  <a:pt x="76633" y="10458"/>
                  <a:pt x="76690" y="10609"/>
                  <a:pt x="76728" y="10759"/>
                </a:cubicBezTo>
                <a:cubicBezTo>
                  <a:pt x="76633" y="10703"/>
                  <a:pt x="76558" y="10590"/>
                  <a:pt x="76558" y="10458"/>
                </a:cubicBezTo>
                <a:cubicBezTo>
                  <a:pt x="76558" y="10401"/>
                  <a:pt x="76577" y="10345"/>
                  <a:pt x="76596" y="10307"/>
                </a:cubicBezTo>
                <a:close/>
                <a:moveTo>
                  <a:pt x="76897" y="27699"/>
                </a:moveTo>
                <a:cubicBezTo>
                  <a:pt x="77123" y="27699"/>
                  <a:pt x="77293" y="27887"/>
                  <a:pt x="77293" y="28095"/>
                </a:cubicBezTo>
                <a:cubicBezTo>
                  <a:pt x="77293" y="28321"/>
                  <a:pt x="77123" y="28490"/>
                  <a:pt x="76897" y="28490"/>
                </a:cubicBezTo>
                <a:cubicBezTo>
                  <a:pt x="76690" y="28490"/>
                  <a:pt x="76501" y="28321"/>
                  <a:pt x="76501" y="28095"/>
                </a:cubicBezTo>
                <a:cubicBezTo>
                  <a:pt x="76501" y="27887"/>
                  <a:pt x="76690" y="27699"/>
                  <a:pt x="76897" y="27699"/>
                </a:cubicBezTo>
                <a:close/>
                <a:moveTo>
                  <a:pt x="74956" y="32391"/>
                </a:moveTo>
                <a:cubicBezTo>
                  <a:pt x="74749" y="32391"/>
                  <a:pt x="74580" y="32221"/>
                  <a:pt x="74580" y="32033"/>
                </a:cubicBezTo>
                <a:cubicBezTo>
                  <a:pt x="74580" y="31825"/>
                  <a:pt x="74749" y="31656"/>
                  <a:pt x="74956" y="31656"/>
                </a:cubicBezTo>
                <a:cubicBezTo>
                  <a:pt x="75164" y="31656"/>
                  <a:pt x="75314" y="31825"/>
                  <a:pt x="75314" y="32033"/>
                </a:cubicBezTo>
                <a:cubicBezTo>
                  <a:pt x="75314" y="32221"/>
                  <a:pt x="75164" y="32391"/>
                  <a:pt x="74956" y="32391"/>
                </a:cubicBezTo>
                <a:close/>
                <a:moveTo>
                  <a:pt x="74956" y="30431"/>
                </a:moveTo>
                <a:cubicBezTo>
                  <a:pt x="74749" y="30431"/>
                  <a:pt x="74580" y="30262"/>
                  <a:pt x="74580" y="30054"/>
                </a:cubicBezTo>
                <a:cubicBezTo>
                  <a:pt x="74580" y="29866"/>
                  <a:pt x="74749" y="29696"/>
                  <a:pt x="74956" y="29696"/>
                </a:cubicBezTo>
                <a:cubicBezTo>
                  <a:pt x="75164" y="29696"/>
                  <a:pt x="75314" y="29866"/>
                  <a:pt x="75314" y="30054"/>
                </a:cubicBezTo>
                <a:cubicBezTo>
                  <a:pt x="75314" y="30262"/>
                  <a:pt x="75164" y="30431"/>
                  <a:pt x="74956" y="30431"/>
                </a:cubicBezTo>
                <a:close/>
                <a:moveTo>
                  <a:pt x="74956" y="28471"/>
                </a:moveTo>
                <a:cubicBezTo>
                  <a:pt x="74749" y="28471"/>
                  <a:pt x="74580" y="28302"/>
                  <a:pt x="74580" y="28095"/>
                </a:cubicBezTo>
                <a:cubicBezTo>
                  <a:pt x="74580" y="27887"/>
                  <a:pt x="74749" y="27737"/>
                  <a:pt x="74956" y="27737"/>
                </a:cubicBezTo>
                <a:cubicBezTo>
                  <a:pt x="75164" y="27737"/>
                  <a:pt x="75314" y="27887"/>
                  <a:pt x="75314" y="28095"/>
                </a:cubicBezTo>
                <a:cubicBezTo>
                  <a:pt x="75314" y="28302"/>
                  <a:pt x="75164" y="28471"/>
                  <a:pt x="74956" y="28471"/>
                </a:cubicBezTo>
                <a:close/>
                <a:moveTo>
                  <a:pt x="74956" y="26531"/>
                </a:moveTo>
                <a:cubicBezTo>
                  <a:pt x="74749" y="26531"/>
                  <a:pt x="74580" y="26361"/>
                  <a:pt x="74580" y="26154"/>
                </a:cubicBezTo>
                <a:cubicBezTo>
                  <a:pt x="74580" y="25947"/>
                  <a:pt x="74749" y="25777"/>
                  <a:pt x="74956" y="25777"/>
                </a:cubicBezTo>
                <a:cubicBezTo>
                  <a:pt x="75164" y="25777"/>
                  <a:pt x="75314" y="25947"/>
                  <a:pt x="75314" y="26154"/>
                </a:cubicBezTo>
                <a:cubicBezTo>
                  <a:pt x="75314" y="26361"/>
                  <a:pt x="75164" y="26531"/>
                  <a:pt x="74956" y="26531"/>
                </a:cubicBezTo>
                <a:close/>
                <a:moveTo>
                  <a:pt x="74956" y="24533"/>
                </a:moveTo>
                <a:cubicBezTo>
                  <a:pt x="74749" y="24533"/>
                  <a:pt x="74580" y="24383"/>
                  <a:pt x="74580" y="24194"/>
                </a:cubicBezTo>
                <a:cubicBezTo>
                  <a:pt x="74580" y="23987"/>
                  <a:pt x="74749" y="23836"/>
                  <a:pt x="74956" y="23836"/>
                </a:cubicBezTo>
                <a:cubicBezTo>
                  <a:pt x="75145" y="23836"/>
                  <a:pt x="75314" y="23987"/>
                  <a:pt x="75314" y="24194"/>
                </a:cubicBezTo>
                <a:cubicBezTo>
                  <a:pt x="75314" y="24383"/>
                  <a:pt x="75145" y="24533"/>
                  <a:pt x="74956" y="24533"/>
                </a:cubicBezTo>
                <a:close/>
                <a:moveTo>
                  <a:pt x="74956" y="22574"/>
                </a:moveTo>
                <a:cubicBezTo>
                  <a:pt x="74749" y="22574"/>
                  <a:pt x="74598" y="22423"/>
                  <a:pt x="74598" y="22216"/>
                </a:cubicBezTo>
                <a:cubicBezTo>
                  <a:pt x="74598" y="22027"/>
                  <a:pt x="74749" y="21877"/>
                  <a:pt x="74956" y="21877"/>
                </a:cubicBezTo>
                <a:cubicBezTo>
                  <a:pt x="75145" y="21877"/>
                  <a:pt x="75296" y="22027"/>
                  <a:pt x="75296" y="22216"/>
                </a:cubicBezTo>
                <a:cubicBezTo>
                  <a:pt x="75296" y="22423"/>
                  <a:pt x="75145" y="22574"/>
                  <a:pt x="74956" y="22574"/>
                </a:cubicBezTo>
                <a:close/>
                <a:moveTo>
                  <a:pt x="74956" y="20614"/>
                </a:moveTo>
                <a:cubicBezTo>
                  <a:pt x="74749" y="20614"/>
                  <a:pt x="74598" y="20463"/>
                  <a:pt x="74598" y="20275"/>
                </a:cubicBezTo>
                <a:cubicBezTo>
                  <a:pt x="74598" y="20068"/>
                  <a:pt x="74749" y="19917"/>
                  <a:pt x="74956" y="19917"/>
                </a:cubicBezTo>
                <a:cubicBezTo>
                  <a:pt x="75145" y="19917"/>
                  <a:pt x="75296" y="20068"/>
                  <a:pt x="75296" y="20275"/>
                </a:cubicBezTo>
                <a:cubicBezTo>
                  <a:pt x="75296" y="20463"/>
                  <a:pt x="75145" y="20614"/>
                  <a:pt x="74956" y="20614"/>
                </a:cubicBezTo>
                <a:close/>
                <a:moveTo>
                  <a:pt x="74956" y="18654"/>
                </a:moveTo>
                <a:cubicBezTo>
                  <a:pt x="74749" y="18654"/>
                  <a:pt x="74598" y="18485"/>
                  <a:pt x="74598" y="18296"/>
                </a:cubicBezTo>
                <a:cubicBezTo>
                  <a:pt x="74598" y="18108"/>
                  <a:pt x="74749" y="17957"/>
                  <a:pt x="74956" y="17957"/>
                </a:cubicBezTo>
                <a:cubicBezTo>
                  <a:pt x="75145" y="17957"/>
                  <a:pt x="75296" y="18108"/>
                  <a:pt x="75296" y="18296"/>
                </a:cubicBezTo>
                <a:cubicBezTo>
                  <a:pt x="75296" y="18485"/>
                  <a:pt x="75145" y="18654"/>
                  <a:pt x="74956" y="18654"/>
                </a:cubicBezTo>
                <a:close/>
                <a:moveTo>
                  <a:pt x="74956" y="16695"/>
                </a:moveTo>
                <a:cubicBezTo>
                  <a:pt x="74749" y="16695"/>
                  <a:pt x="74598" y="16525"/>
                  <a:pt x="74598" y="16337"/>
                </a:cubicBezTo>
                <a:cubicBezTo>
                  <a:pt x="74598" y="16148"/>
                  <a:pt x="74749" y="15979"/>
                  <a:pt x="74956" y="15979"/>
                </a:cubicBezTo>
                <a:cubicBezTo>
                  <a:pt x="75145" y="15979"/>
                  <a:pt x="75296" y="16148"/>
                  <a:pt x="75296" y="16337"/>
                </a:cubicBezTo>
                <a:cubicBezTo>
                  <a:pt x="75296" y="16525"/>
                  <a:pt x="75145" y="16695"/>
                  <a:pt x="74956" y="16695"/>
                </a:cubicBezTo>
                <a:close/>
                <a:moveTo>
                  <a:pt x="74956" y="14735"/>
                </a:moveTo>
                <a:cubicBezTo>
                  <a:pt x="74749" y="14735"/>
                  <a:pt x="74598" y="14566"/>
                  <a:pt x="74598" y="14377"/>
                </a:cubicBezTo>
                <a:cubicBezTo>
                  <a:pt x="74598" y="14189"/>
                  <a:pt x="74749" y="14038"/>
                  <a:pt x="74956" y="14038"/>
                </a:cubicBezTo>
                <a:cubicBezTo>
                  <a:pt x="75145" y="14038"/>
                  <a:pt x="75296" y="14189"/>
                  <a:pt x="75296" y="14377"/>
                </a:cubicBezTo>
                <a:cubicBezTo>
                  <a:pt x="75296" y="14566"/>
                  <a:pt x="75145" y="14735"/>
                  <a:pt x="74956" y="14735"/>
                </a:cubicBezTo>
                <a:close/>
                <a:moveTo>
                  <a:pt x="74956" y="12757"/>
                </a:moveTo>
                <a:cubicBezTo>
                  <a:pt x="74749" y="12757"/>
                  <a:pt x="74598" y="12606"/>
                  <a:pt x="74598" y="12418"/>
                </a:cubicBezTo>
                <a:cubicBezTo>
                  <a:pt x="74598" y="12229"/>
                  <a:pt x="74749" y="12078"/>
                  <a:pt x="74956" y="12078"/>
                </a:cubicBezTo>
                <a:cubicBezTo>
                  <a:pt x="75145" y="12078"/>
                  <a:pt x="75296" y="12229"/>
                  <a:pt x="75296" y="12418"/>
                </a:cubicBezTo>
                <a:cubicBezTo>
                  <a:pt x="75296" y="12606"/>
                  <a:pt x="75145" y="12757"/>
                  <a:pt x="74956" y="12757"/>
                </a:cubicBezTo>
                <a:close/>
                <a:moveTo>
                  <a:pt x="74956" y="10816"/>
                </a:moveTo>
                <a:cubicBezTo>
                  <a:pt x="74749" y="10816"/>
                  <a:pt x="74598" y="10646"/>
                  <a:pt x="74598" y="10458"/>
                </a:cubicBezTo>
                <a:cubicBezTo>
                  <a:pt x="74598" y="10269"/>
                  <a:pt x="74749" y="10100"/>
                  <a:pt x="74956" y="10100"/>
                </a:cubicBezTo>
                <a:cubicBezTo>
                  <a:pt x="75145" y="10100"/>
                  <a:pt x="75296" y="10269"/>
                  <a:pt x="75296" y="10458"/>
                </a:cubicBezTo>
                <a:cubicBezTo>
                  <a:pt x="75296" y="10646"/>
                  <a:pt x="75145" y="10816"/>
                  <a:pt x="74956" y="10816"/>
                </a:cubicBezTo>
                <a:close/>
                <a:moveTo>
                  <a:pt x="74956" y="8837"/>
                </a:moveTo>
                <a:cubicBezTo>
                  <a:pt x="74768" y="8837"/>
                  <a:pt x="74617" y="8687"/>
                  <a:pt x="74617" y="8498"/>
                </a:cubicBezTo>
                <a:cubicBezTo>
                  <a:pt x="74617" y="8329"/>
                  <a:pt x="74768" y="8159"/>
                  <a:pt x="74956" y="8159"/>
                </a:cubicBezTo>
                <a:cubicBezTo>
                  <a:pt x="75145" y="8159"/>
                  <a:pt x="75296" y="8329"/>
                  <a:pt x="75296" y="8498"/>
                </a:cubicBezTo>
                <a:cubicBezTo>
                  <a:pt x="75296" y="8687"/>
                  <a:pt x="75145" y="8837"/>
                  <a:pt x="74956" y="8837"/>
                </a:cubicBezTo>
                <a:close/>
                <a:moveTo>
                  <a:pt x="74956" y="6878"/>
                </a:moveTo>
                <a:cubicBezTo>
                  <a:pt x="74768" y="6878"/>
                  <a:pt x="74617" y="6727"/>
                  <a:pt x="74617" y="6539"/>
                </a:cubicBezTo>
                <a:cubicBezTo>
                  <a:pt x="74617" y="6350"/>
                  <a:pt x="74768" y="6199"/>
                  <a:pt x="74956" y="6199"/>
                </a:cubicBezTo>
                <a:cubicBezTo>
                  <a:pt x="75145" y="6199"/>
                  <a:pt x="75296" y="6350"/>
                  <a:pt x="75296" y="6539"/>
                </a:cubicBezTo>
                <a:cubicBezTo>
                  <a:pt x="75296" y="6727"/>
                  <a:pt x="75145" y="6878"/>
                  <a:pt x="74956" y="6878"/>
                </a:cubicBezTo>
                <a:close/>
                <a:moveTo>
                  <a:pt x="72997" y="30450"/>
                </a:moveTo>
                <a:cubicBezTo>
                  <a:pt x="72771" y="30450"/>
                  <a:pt x="72582" y="30280"/>
                  <a:pt x="72582" y="30054"/>
                </a:cubicBezTo>
                <a:cubicBezTo>
                  <a:pt x="72582" y="29847"/>
                  <a:pt x="72771" y="29659"/>
                  <a:pt x="72997" y="29659"/>
                </a:cubicBezTo>
                <a:cubicBezTo>
                  <a:pt x="73204" y="29659"/>
                  <a:pt x="73392" y="29847"/>
                  <a:pt x="73392" y="30054"/>
                </a:cubicBezTo>
                <a:cubicBezTo>
                  <a:pt x="73392" y="30280"/>
                  <a:pt x="73204" y="30450"/>
                  <a:pt x="72997" y="30450"/>
                </a:cubicBezTo>
                <a:close/>
                <a:moveTo>
                  <a:pt x="72997" y="28471"/>
                </a:moveTo>
                <a:cubicBezTo>
                  <a:pt x="72789" y="28471"/>
                  <a:pt x="72601" y="28302"/>
                  <a:pt x="72601" y="28095"/>
                </a:cubicBezTo>
                <a:cubicBezTo>
                  <a:pt x="72601" y="27887"/>
                  <a:pt x="72789" y="27718"/>
                  <a:pt x="72997" y="27718"/>
                </a:cubicBezTo>
                <a:cubicBezTo>
                  <a:pt x="73204" y="27718"/>
                  <a:pt x="73374" y="27887"/>
                  <a:pt x="73374" y="28095"/>
                </a:cubicBezTo>
                <a:cubicBezTo>
                  <a:pt x="73374" y="28302"/>
                  <a:pt x="73204" y="28471"/>
                  <a:pt x="72997" y="28471"/>
                </a:cubicBezTo>
                <a:close/>
                <a:moveTo>
                  <a:pt x="72997" y="26512"/>
                </a:moveTo>
                <a:cubicBezTo>
                  <a:pt x="72789" y="26512"/>
                  <a:pt x="72601" y="26342"/>
                  <a:pt x="72601" y="26154"/>
                </a:cubicBezTo>
                <a:cubicBezTo>
                  <a:pt x="72601" y="25947"/>
                  <a:pt x="72789" y="25777"/>
                  <a:pt x="72997" y="25777"/>
                </a:cubicBezTo>
                <a:cubicBezTo>
                  <a:pt x="73204" y="25777"/>
                  <a:pt x="73374" y="25947"/>
                  <a:pt x="73374" y="26154"/>
                </a:cubicBezTo>
                <a:cubicBezTo>
                  <a:pt x="73374" y="26342"/>
                  <a:pt x="73204" y="26512"/>
                  <a:pt x="72997" y="26512"/>
                </a:cubicBezTo>
                <a:close/>
                <a:moveTo>
                  <a:pt x="72997" y="24533"/>
                </a:moveTo>
                <a:cubicBezTo>
                  <a:pt x="72789" y="24533"/>
                  <a:pt x="72639" y="24383"/>
                  <a:pt x="72639" y="24175"/>
                </a:cubicBezTo>
                <a:cubicBezTo>
                  <a:pt x="72639" y="23987"/>
                  <a:pt x="72789" y="23817"/>
                  <a:pt x="72997" y="23817"/>
                </a:cubicBezTo>
                <a:cubicBezTo>
                  <a:pt x="73185" y="23817"/>
                  <a:pt x="73336" y="23987"/>
                  <a:pt x="73336" y="24175"/>
                </a:cubicBezTo>
                <a:cubicBezTo>
                  <a:pt x="73336" y="24383"/>
                  <a:pt x="73185" y="24533"/>
                  <a:pt x="72997" y="24533"/>
                </a:cubicBezTo>
                <a:close/>
                <a:moveTo>
                  <a:pt x="72997" y="22574"/>
                </a:moveTo>
                <a:cubicBezTo>
                  <a:pt x="72789" y="22574"/>
                  <a:pt x="72639" y="22423"/>
                  <a:pt x="72639" y="22216"/>
                </a:cubicBezTo>
                <a:cubicBezTo>
                  <a:pt x="72639" y="22008"/>
                  <a:pt x="72789" y="21858"/>
                  <a:pt x="72997" y="21858"/>
                </a:cubicBezTo>
                <a:cubicBezTo>
                  <a:pt x="73185" y="21858"/>
                  <a:pt x="73336" y="22008"/>
                  <a:pt x="73336" y="22216"/>
                </a:cubicBezTo>
                <a:cubicBezTo>
                  <a:pt x="73336" y="22423"/>
                  <a:pt x="73185" y="22574"/>
                  <a:pt x="72997" y="22574"/>
                </a:cubicBezTo>
                <a:close/>
                <a:moveTo>
                  <a:pt x="72997" y="15998"/>
                </a:moveTo>
                <a:cubicBezTo>
                  <a:pt x="73185" y="15998"/>
                  <a:pt x="73336" y="16148"/>
                  <a:pt x="73336" y="16337"/>
                </a:cubicBezTo>
                <a:cubicBezTo>
                  <a:pt x="73336" y="16525"/>
                  <a:pt x="73185" y="16676"/>
                  <a:pt x="72997" y="16676"/>
                </a:cubicBezTo>
                <a:cubicBezTo>
                  <a:pt x="72789" y="16676"/>
                  <a:pt x="72639" y="16525"/>
                  <a:pt x="72639" y="16337"/>
                </a:cubicBezTo>
                <a:cubicBezTo>
                  <a:pt x="72639" y="16148"/>
                  <a:pt x="72789" y="15998"/>
                  <a:pt x="72997" y="15998"/>
                </a:cubicBezTo>
                <a:close/>
                <a:moveTo>
                  <a:pt x="72997" y="19917"/>
                </a:moveTo>
                <a:cubicBezTo>
                  <a:pt x="73185" y="19917"/>
                  <a:pt x="73336" y="20068"/>
                  <a:pt x="73336" y="20256"/>
                </a:cubicBezTo>
                <a:cubicBezTo>
                  <a:pt x="73336" y="20444"/>
                  <a:pt x="73185" y="20614"/>
                  <a:pt x="72997" y="20614"/>
                </a:cubicBezTo>
                <a:cubicBezTo>
                  <a:pt x="72789" y="20614"/>
                  <a:pt x="72639" y="20444"/>
                  <a:pt x="72639" y="20256"/>
                </a:cubicBezTo>
                <a:cubicBezTo>
                  <a:pt x="72639" y="20068"/>
                  <a:pt x="72789" y="19917"/>
                  <a:pt x="72997" y="19917"/>
                </a:cubicBezTo>
                <a:close/>
                <a:moveTo>
                  <a:pt x="72997" y="17938"/>
                </a:moveTo>
                <a:cubicBezTo>
                  <a:pt x="73185" y="17938"/>
                  <a:pt x="73336" y="18108"/>
                  <a:pt x="73336" y="18296"/>
                </a:cubicBezTo>
                <a:cubicBezTo>
                  <a:pt x="73336" y="18485"/>
                  <a:pt x="73185" y="18636"/>
                  <a:pt x="72997" y="18636"/>
                </a:cubicBezTo>
                <a:cubicBezTo>
                  <a:pt x="72789" y="18636"/>
                  <a:pt x="72639" y="18485"/>
                  <a:pt x="72639" y="18296"/>
                </a:cubicBezTo>
                <a:cubicBezTo>
                  <a:pt x="72639" y="18108"/>
                  <a:pt x="72789" y="17938"/>
                  <a:pt x="72997" y="17938"/>
                </a:cubicBezTo>
                <a:close/>
                <a:moveTo>
                  <a:pt x="72997" y="14735"/>
                </a:moveTo>
                <a:cubicBezTo>
                  <a:pt x="72789" y="14735"/>
                  <a:pt x="72639" y="14566"/>
                  <a:pt x="72639" y="14377"/>
                </a:cubicBezTo>
                <a:cubicBezTo>
                  <a:pt x="72639" y="14189"/>
                  <a:pt x="72789" y="14019"/>
                  <a:pt x="72997" y="14019"/>
                </a:cubicBezTo>
                <a:cubicBezTo>
                  <a:pt x="73185" y="14019"/>
                  <a:pt x="73336" y="14189"/>
                  <a:pt x="73336" y="14377"/>
                </a:cubicBezTo>
                <a:cubicBezTo>
                  <a:pt x="73336" y="14566"/>
                  <a:pt x="73185" y="14735"/>
                  <a:pt x="72997" y="14735"/>
                </a:cubicBezTo>
                <a:close/>
                <a:moveTo>
                  <a:pt x="72997" y="12776"/>
                </a:moveTo>
                <a:cubicBezTo>
                  <a:pt x="72789" y="12776"/>
                  <a:pt x="72639" y="12606"/>
                  <a:pt x="72639" y="12418"/>
                </a:cubicBezTo>
                <a:cubicBezTo>
                  <a:pt x="72639" y="12210"/>
                  <a:pt x="72789" y="12060"/>
                  <a:pt x="72997" y="12060"/>
                </a:cubicBezTo>
                <a:cubicBezTo>
                  <a:pt x="73185" y="12060"/>
                  <a:pt x="73336" y="12210"/>
                  <a:pt x="73336" y="12418"/>
                </a:cubicBezTo>
                <a:cubicBezTo>
                  <a:pt x="73336" y="12606"/>
                  <a:pt x="73185" y="12776"/>
                  <a:pt x="72997" y="12776"/>
                </a:cubicBezTo>
                <a:close/>
                <a:moveTo>
                  <a:pt x="72997" y="10797"/>
                </a:moveTo>
                <a:cubicBezTo>
                  <a:pt x="72789" y="10797"/>
                  <a:pt x="72639" y="10646"/>
                  <a:pt x="72639" y="10458"/>
                </a:cubicBezTo>
                <a:cubicBezTo>
                  <a:pt x="72639" y="10251"/>
                  <a:pt x="72789" y="10100"/>
                  <a:pt x="72997" y="10100"/>
                </a:cubicBezTo>
                <a:cubicBezTo>
                  <a:pt x="73185" y="10100"/>
                  <a:pt x="73336" y="10251"/>
                  <a:pt x="73336" y="10458"/>
                </a:cubicBezTo>
                <a:cubicBezTo>
                  <a:pt x="73336" y="10646"/>
                  <a:pt x="73185" y="10797"/>
                  <a:pt x="72997" y="10797"/>
                </a:cubicBezTo>
                <a:close/>
                <a:moveTo>
                  <a:pt x="72997" y="8856"/>
                </a:moveTo>
                <a:cubicBezTo>
                  <a:pt x="72789" y="8856"/>
                  <a:pt x="72639" y="8687"/>
                  <a:pt x="72639" y="8498"/>
                </a:cubicBezTo>
                <a:cubicBezTo>
                  <a:pt x="72639" y="8310"/>
                  <a:pt x="72789" y="8140"/>
                  <a:pt x="72997" y="8140"/>
                </a:cubicBezTo>
                <a:cubicBezTo>
                  <a:pt x="73185" y="8140"/>
                  <a:pt x="73336" y="8310"/>
                  <a:pt x="73336" y="8498"/>
                </a:cubicBezTo>
                <a:cubicBezTo>
                  <a:pt x="73336" y="8687"/>
                  <a:pt x="73185" y="8856"/>
                  <a:pt x="72997" y="8856"/>
                </a:cubicBezTo>
                <a:close/>
                <a:moveTo>
                  <a:pt x="72997" y="6897"/>
                </a:moveTo>
                <a:cubicBezTo>
                  <a:pt x="72789" y="6897"/>
                  <a:pt x="72639" y="6727"/>
                  <a:pt x="72639" y="6539"/>
                </a:cubicBezTo>
                <a:cubicBezTo>
                  <a:pt x="72639" y="6331"/>
                  <a:pt x="72789" y="6181"/>
                  <a:pt x="72997" y="6181"/>
                </a:cubicBezTo>
                <a:cubicBezTo>
                  <a:pt x="73185" y="6181"/>
                  <a:pt x="73336" y="6331"/>
                  <a:pt x="73336" y="6539"/>
                </a:cubicBezTo>
                <a:cubicBezTo>
                  <a:pt x="73336" y="6727"/>
                  <a:pt x="73185" y="6897"/>
                  <a:pt x="72997" y="6897"/>
                </a:cubicBezTo>
                <a:close/>
                <a:moveTo>
                  <a:pt x="72997" y="4937"/>
                </a:moveTo>
                <a:cubicBezTo>
                  <a:pt x="72789" y="4937"/>
                  <a:pt x="72639" y="4767"/>
                  <a:pt x="72639" y="4579"/>
                </a:cubicBezTo>
                <a:cubicBezTo>
                  <a:pt x="72639" y="4372"/>
                  <a:pt x="72789" y="4221"/>
                  <a:pt x="72997" y="4221"/>
                </a:cubicBezTo>
                <a:cubicBezTo>
                  <a:pt x="73185" y="4221"/>
                  <a:pt x="73336" y="4372"/>
                  <a:pt x="73336" y="4579"/>
                </a:cubicBezTo>
                <a:cubicBezTo>
                  <a:pt x="73336" y="4767"/>
                  <a:pt x="73185" y="4937"/>
                  <a:pt x="72997" y="4937"/>
                </a:cubicBezTo>
                <a:close/>
                <a:moveTo>
                  <a:pt x="72997" y="2977"/>
                </a:moveTo>
                <a:cubicBezTo>
                  <a:pt x="72789" y="2977"/>
                  <a:pt x="72639" y="2808"/>
                  <a:pt x="72639" y="2619"/>
                </a:cubicBezTo>
                <a:cubicBezTo>
                  <a:pt x="72639" y="2412"/>
                  <a:pt x="72789" y="2242"/>
                  <a:pt x="72997" y="2242"/>
                </a:cubicBezTo>
                <a:cubicBezTo>
                  <a:pt x="73185" y="2242"/>
                  <a:pt x="73336" y="2412"/>
                  <a:pt x="73336" y="2619"/>
                </a:cubicBezTo>
                <a:cubicBezTo>
                  <a:pt x="73336" y="2808"/>
                  <a:pt x="73185" y="2977"/>
                  <a:pt x="72997" y="2977"/>
                </a:cubicBezTo>
                <a:close/>
                <a:moveTo>
                  <a:pt x="71037" y="32428"/>
                </a:moveTo>
                <a:cubicBezTo>
                  <a:pt x="70792" y="32428"/>
                  <a:pt x="70623" y="32240"/>
                  <a:pt x="70623" y="32014"/>
                </a:cubicBezTo>
                <a:cubicBezTo>
                  <a:pt x="70623" y="31769"/>
                  <a:pt x="70811" y="31581"/>
                  <a:pt x="71037" y="31581"/>
                </a:cubicBezTo>
                <a:cubicBezTo>
                  <a:pt x="71263" y="31581"/>
                  <a:pt x="71452" y="31769"/>
                  <a:pt x="71452" y="32014"/>
                </a:cubicBezTo>
                <a:cubicBezTo>
                  <a:pt x="71452" y="32240"/>
                  <a:pt x="71263" y="32428"/>
                  <a:pt x="71037" y="32428"/>
                </a:cubicBezTo>
                <a:close/>
                <a:moveTo>
                  <a:pt x="71018" y="30450"/>
                </a:moveTo>
                <a:cubicBezTo>
                  <a:pt x="70811" y="30450"/>
                  <a:pt x="70623" y="30262"/>
                  <a:pt x="70623" y="30054"/>
                </a:cubicBezTo>
                <a:cubicBezTo>
                  <a:pt x="70623" y="29828"/>
                  <a:pt x="70792" y="29659"/>
                  <a:pt x="71018" y="29659"/>
                </a:cubicBezTo>
                <a:cubicBezTo>
                  <a:pt x="71244" y="29659"/>
                  <a:pt x="71433" y="29828"/>
                  <a:pt x="71433" y="30054"/>
                </a:cubicBezTo>
                <a:cubicBezTo>
                  <a:pt x="71433" y="30262"/>
                  <a:pt x="71244" y="30450"/>
                  <a:pt x="71018" y="30450"/>
                </a:cubicBezTo>
                <a:close/>
                <a:moveTo>
                  <a:pt x="71018" y="28453"/>
                </a:moveTo>
                <a:cubicBezTo>
                  <a:pt x="70811" y="28453"/>
                  <a:pt x="70641" y="28283"/>
                  <a:pt x="70641" y="28095"/>
                </a:cubicBezTo>
                <a:cubicBezTo>
                  <a:pt x="70641" y="27887"/>
                  <a:pt x="70811" y="27718"/>
                  <a:pt x="71018" y="27718"/>
                </a:cubicBezTo>
                <a:cubicBezTo>
                  <a:pt x="71244" y="27718"/>
                  <a:pt x="71395" y="27887"/>
                  <a:pt x="71395" y="28095"/>
                </a:cubicBezTo>
                <a:cubicBezTo>
                  <a:pt x="71395" y="28283"/>
                  <a:pt x="71226" y="28453"/>
                  <a:pt x="71018" y="28453"/>
                </a:cubicBezTo>
                <a:close/>
                <a:moveTo>
                  <a:pt x="71018" y="21858"/>
                </a:moveTo>
                <a:cubicBezTo>
                  <a:pt x="71226" y="21858"/>
                  <a:pt x="71395" y="22008"/>
                  <a:pt x="71395" y="22216"/>
                </a:cubicBezTo>
                <a:cubicBezTo>
                  <a:pt x="71395" y="22404"/>
                  <a:pt x="71226" y="22574"/>
                  <a:pt x="71018" y="22574"/>
                </a:cubicBezTo>
                <a:cubicBezTo>
                  <a:pt x="70830" y="22574"/>
                  <a:pt x="70660" y="22404"/>
                  <a:pt x="70660" y="22216"/>
                </a:cubicBezTo>
                <a:cubicBezTo>
                  <a:pt x="70660" y="22008"/>
                  <a:pt x="70830" y="21858"/>
                  <a:pt x="71018" y="21858"/>
                </a:cubicBezTo>
                <a:close/>
                <a:moveTo>
                  <a:pt x="71018" y="25777"/>
                </a:moveTo>
                <a:cubicBezTo>
                  <a:pt x="71226" y="25777"/>
                  <a:pt x="71395" y="25928"/>
                  <a:pt x="71395" y="26135"/>
                </a:cubicBezTo>
                <a:cubicBezTo>
                  <a:pt x="71395" y="26342"/>
                  <a:pt x="71226" y="26493"/>
                  <a:pt x="71018" y="26493"/>
                </a:cubicBezTo>
                <a:cubicBezTo>
                  <a:pt x="70830" y="26493"/>
                  <a:pt x="70660" y="26342"/>
                  <a:pt x="70660" y="26135"/>
                </a:cubicBezTo>
                <a:cubicBezTo>
                  <a:pt x="70660" y="25928"/>
                  <a:pt x="70830" y="25777"/>
                  <a:pt x="71018" y="25777"/>
                </a:cubicBezTo>
                <a:close/>
                <a:moveTo>
                  <a:pt x="71018" y="23798"/>
                </a:moveTo>
                <a:cubicBezTo>
                  <a:pt x="71226" y="23798"/>
                  <a:pt x="71395" y="23968"/>
                  <a:pt x="71395" y="24175"/>
                </a:cubicBezTo>
                <a:cubicBezTo>
                  <a:pt x="71395" y="24383"/>
                  <a:pt x="71226" y="24533"/>
                  <a:pt x="71018" y="24533"/>
                </a:cubicBezTo>
                <a:cubicBezTo>
                  <a:pt x="70830" y="24533"/>
                  <a:pt x="70660" y="24383"/>
                  <a:pt x="70660" y="24175"/>
                </a:cubicBezTo>
                <a:cubicBezTo>
                  <a:pt x="70660" y="23968"/>
                  <a:pt x="70830" y="23798"/>
                  <a:pt x="71018" y="23798"/>
                </a:cubicBezTo>
                <a:close/>
                <a:moveTo>
                  <a:pt x="71018" y="20633"/>
                </a:moveTo>
                <a:cubicBezTo>
                  <a:pt x="70811" y="20633"/>
                  <a:pt x="70641" y="20463"/>
                  <a:pt x="70641" y="20256"/>
                </a:cubicBezTo>
                <a:cubicBezTo>
                  <a:pt x="70641" y="20049"/>
                  <a:pt x="70811" y="19879"/>
                  <a:pt x="71018" y="19879"/>
                </a:cubicBezTo>
                <a:cubicBezTo>
                  <a:pt x="71244" y="19879"/>
                  <a:pt x="71395" y="20049"/>
                  <a:pt x="71395" y="20256"/>
                </a:cubicBezTo>
                <a:cubicBezTo>
                  <a:pt x="71395" y="20463"/>
                  <a:pt x="71226" y="20633"/>
                  <a:pt x="71018" y="20633"/>
                </a:cubicBezTo>
                <a:close/>
                <a:moveTo>
                  <a:pt x="71018" y="4221"/>
                </a:moveTo>
                <a:cubicBezTo>
                  <a:pt x="71226" y="4221"/>
                  <a:pt x="71376" y="4372"/>
                  <a:pt x="71376" y="4560"/>
                </a:cubicBezTo>
                <a:cubicBezTo>
                  <a:pt x="71376" y="4767"/>
                  <a:pt x="71226" y="4918"/>
                  <a:pt x="71018" y="4918"/>
                </a:cubicBezTo>
                <a:cubicBezTo>
                  <a:pt x="70830" y="4918"/>
                  <a:pt x="70679" y="4767"/>
                  <a:pt x="70679" y="4560"/>
                </a:cubicBezTo>
                <a:cubicBezTo>
                  <a:pt x="70679" y="4372"/>
                  <a:pt x="70830" y="4221"/>
                  <a:pt x="71018" y="4221"/>
                </a:cubicBezTo>
                <a:close/>
                <a:moveTo>
                  <a:pt x="71018" y="10797"/>
                </a:moveTo>
                <a:cubicBezTo>
                  <a:pt x="70830" y="10797"/>
                  <a:pt x="70679" y="10627"/>
                  <a:pt x="70679" y="10439"/>
                </a:cubicBezTo>
                <a:cubicBezTo>
                  <a:pt x="70679" y="10251"/>
                  <a:pt x="70849" y="10100"/>
                  <a:pt x="71018" y="10100"/>
                </a:cubicBezTo>
                <a:cubicBezTo>
                  <a:pt x="71207" y="10100"/>
                  <a:pt x="71357" y="10251"/>
                  <a:pt x="71357" y="10439"/>
                </a:cubicBezTo>
                <a:cubicBezTo>
                  <a:pt x="71357" y="10627"/>
                  <a:pt x="71207" y="10797"/>
                  <a:pt x="71018" y="10797"/>
                </a:cubicBezTo>
                <a:close/>
                <a:moveTo>
                  <a:pt x="71018" y="6878"/>
                </a:moveTo>
                <a:cubicBezTo>
                  <a:pt x="70830" y="6878"/>
                  <a:pt x="70679" y="6727"/>
                  <a:pt x="70679" y="6539"/>
                </a:cubicBezTo>
                <a:cubicBezTo>
                  <a:pt x="70679" y="6331"/>
                  <a:pt x="70849" y="6181"/>
                  <a:pt x="71018" y="6181"/>
                </a:cubicBezTo>
                <a:cubicBezTo>
                  <a:pt x="71207" y="6181"/>
                  <a:pt x="71357" y="6331"/>
                  <a:pt x="71357" y="6539"/>
                </a:cubicBezTo>
                <a:cubicBezTo>
                  <a:pt x="71357" y="6727"/>
                  <a:pt x="71207" y="6878"/>
                  <a:pt x="71018" y="6878"/>
                </a:cubicBezTo>
                <a:close/>
                <a:moveTo>
                  <a:pt x="71018" y="8837"/>
                </a:moveTo>
                <a:cubicBezTo>
                  <a:pt x="70830" y="8837"/>
                  <a:pt x="70679" y="8687"/>
                  <a:pt x="70679" y="8498"/>
                </a:cubicBezTo>
                <a:cubicBezTo>
                  <a:pt x="70679" y="8310"/>
                  <a:pt x="70849" y="8159"/>
                  <a:pt x="71018" y="8159"/>
                </a:cubicBezTo>
                <a:cubicBezTo>
                  <a:pt x="71207" y="8159"/>
                  <a:pt x="71357" y="8310"/>
                  <a:pt x="71357" y="8498"/>
                </a:cubicBezTo>
                <a:cubicBezTo>
                  <a:pt x="71357" y="8687"/>
                  <a:pt x="71207" y="8837"/>
                  <a:pt x="71018" y="8837"/>
                </a:cubicBezTo>
                <a:close/>
                <a:moveTo>
                  <a:pt x="71018" y="12041"/>
                </a:moveTo>
                <a:cubicBezTo>
                  <a:pt x="71226" y="12041"/>
                  <a:pt x="71376" y="12210"/>
                  <a:pt x="71376" y="12399"/>
                </a:cubicBezTo>
                <a:cubicBezTo>
                  <a:pt x="71376" y="12606"/>
                  <a:pt x="71226" y="12757"/>
                  <a:pt x="71018" y="12757"/>
                </a:cubicBezTo>
                <a:cubicBezTo>
                  <a:pt x="70830" y="12757"/>
                  <a:pt x="70679" y="12606"/>
                  <a:pt x="70679" y="12399"/>
                </a:cubicBezTo>
                <a:cubicBezTo>
                  <a:pt x="70679" y="12210"/>
                  <a:pt x="70830" y="12041"/>
                  <a:pt x="71018" y="12041"/>
                </a:cubicBezTo>
                <a:close/>
                <a:moveTo>
                  <a:pt x="71018" y="14019"/>
                </a:moveTo>
                <a:cubicBezTo>
                  <a:pt x="71226" y="14019"/>
                  <a:pt x="71376" y="14170"/>
                  <a:pt x="71376" y="14377"/>
                </a:cubicBezTo>
                <a:cubicBezTo>
                  <a:pt x="71376" y="14566"/>
                  <a:pt x="71226" y="14716"/>
                  <a:pt x="71018" y="14716"/>
                </a:cubicBezTo>
                <a:cubicBezTo>
                  <a:pt x="70830" y="14716"/>
                  <a:pt x="70679" y="14566"/>
                  <a:pt x="70679" y="14377"/>
                </a:cubicBezTo>
                <a:cubicBezTo>
                  <a:pt x="70679" y="14170"/>
                  <a:pt x="70830" y="14019"/>
                  <a:pt x="71018" y="14019"/>
                </a:cubicBezTo>
                <a:close/>
                <a:moveTo>
                  <a:pt x="71018" y="17938"/>
                </a:moveTo>
                <a:cubicBezTo>
                  <a:pt x="71226" y="17938"/>
                  <a:pt x="71376" y="18089"/>
                  <a:pt x="71376" y="18278"/>
                </a:cubicBezTo>
                <a:cubicBezTo>
                  <a:pt x="71376" y="18485"/>
                  <a:pt x="71226" y="18636"/>
                  <a:pt x="71018" y="18636"/>
                </a:cubicBezTo>
                <a:cubicBezTo>
                  <a:pt x="70830" y="18636"/>
                  <a:pt x="70679" y="18485"/>
                  <a:pt x="70679" y="18278"/>
                </a:cubicBezTo>
                <a:cubicBezTo>
                  <a:pt x="70679" y="18089"/>
                  <a:pt x="70830" y="17938"/>
                  <a:pt x="71018" y="17938"/>
                </a:cubicBezTo>
                <a:close/>
                <a:moveTo>
                  <a:pt x="71018" y="15979"/>
                </a:moveTo>
                <a:cubicBezTo>
                  <a:pt x="71226" y="15979"/>
                  <a:pt x="71376" y="16130"/>
                  <a:pt x="71376" y="16318"/>
                </a:cubicBezTo>
                <a:cubicBezTo>
                  <a:pt x="71376" y="16506"/>
                  <a:pt x="71226" y="16676"/>
                  <a:pt x="71018" y="16676"/>
                </a:cubicBezTo>
                <a:cubicBezTo>
                  <a:pt x="70830" y="16676"/>
                  <a:pt x="70679" y="16506"/>
                  <a:pt x="70679" y="16318"/>
                </a:cubicBezTo>
                <a:cubicBezTo>
                  <a:pt x="70679" y="16130"/>
                  <a:pt x="70830" y="15979"/>
                  <a:pt x="71018" y="15979"/>
                </a:cubicBezTo>
                <a:close/>
                <a:moveTo>
                  <a:pt x="71018" y="2977"/>
                </a:moveTo>
                <a:cubicBezTo>
                  <a:pt x="70830" y="2977"/>
                  <a:pt x="70660" y="2808"/>
                  <a:pt x="70660" y="2600"/>
                </a:cubicBezTo>
                <a:cubicBezTo>
                  <a:pt x="70660" y="2412"/>
                  <a:pt x="70830" y="2242"/>
                  <a:pt x="71018" y="2242"/>
                </a:cubicBezTo>
                <a:cubicBezTo>
                  <a:pt x="71226" y="2242"/>
                  <a:pt x="71395" y="2412"/>
                  <a:pt x="71395" y="2600"/>
                </a:cubicBezTo>
                <a:cubicBezTo>
                  <a:pt x="71395" y="2808"/>
                  <a:pt x="71226" y="2977"/>
                  <a:pt x="71018" y="2977"/>
                </a:cubicBezTo>
                <a:close/>
                <a:moveTo>
                  <a:pt x="71037" y="961"/>
                </a:moveTo>
                <a:cubicBezTo>
                  <a:pt x="70849" y="961"/>
                  <a:pt x="70717" y="829"/>
                  <a:pt x="70717" y="641"/>
                </a:cubicBezTo>
                <a:cubicBezTo>
                  <a:pt x="70717" y="471"/>
                  <a:pt x="70849" y="321"/>
                  <a:pt x="71037" y="321"/>
                </a:cubicBezTo>
                <a:cubicBezTo>
                  <a:pt x="71207" y="321"/>
                  <a:pt x="71357" y="471"/>
                  <a:pt x="71357" y="641"/>
                </a:cubicBezTo>
                <a:cubicBezTo>
                  <a:pt x="71357" y="829"/>
                  <a:pt x="71207" y="961"/>
                  <a:pt x="71037" y="961"/>
                </a:cubicBezTo>
                <a:close/>
                <a:moveTo>
                  <a:pt x="70849" y="43395"/>
                </a:moveTo>
                <a:cubicBezTo>
                  <a:pt x="70773" y="43508"/>
                  <a:pt x="70698" y="43602"/>
                  <a:pt x="70604" y="43715"/>
                </a:cubicBezTo>
                <a:cubicBezTo>
                  <a:pt x="70623" y="43583"/>
                  <a:pt x="70717" y="43451"/>
                  <a:pt x="70849" y="43395"/>
                </a:cubicBezTo>
                <a:close/>
                <a:moveTo>
                  <a:pt x="69077" y="44186"/>
                </a:moveTo>
                <a:cubicBezTo>
                  <a:pt x="68832" y="44186"/>
                  <a:pt x="68644" y="43998"/>
                  <a:pt x="68644" y="43772"/>
                </a:cubicBezTo>
                <a:cubicBezTo>
                  <a:pt x="68644" y="43546"/>
                  <a:pt x="68832" y="43357"/>
                  <a:pt x="69077" y="43357"/>
                </a:cubicBezTo>
                <a:cubicBezTo>
                  <a:pt x="69304" y="43357"/>
                  <a:pt x="69492" y="43546"/>
                  <a:pt x="69492" y="43772"/>
                </a:cubicBezTo>
                <a:cubicBezTo>
                  <a:pt x="69492" y="43998"/>
                  <a:pt x="69304" y="44186"/>
                  <a:pt x="69077" y="44186"/>
                </a:cubicBezTo>
                <a:close/>
                <a:moveTo>
                  <a:pt x="69077" y="42227"/>
                </a:moveTo>
                <a:cubicBezTo>
                  <a:pt x="68832" y="42227"/>
                  <a:pt x="68644" y="42038"/>
                  <a:pt x="68644" y="41812"/>
                </a:cubicBezTo>
                <a:cubicBezTo>
                  <a:pt x="68644" y="41586"/>
                  <a:pt x="68832" y="41398"/>
                  <a:pt x="69077" y="41398"/>
                </a:cubicBezTo>
                <a:cubicBezTo>
                  <a:pt x="69304" y="41398"/>
                  <a:pt x="69492" y="41586"/>
                  <a:pt x="69492" y="41812"/>
                </a:cubicBezTo>
                <a:cubicBezTo>
                  <a:pt x="69492" y="42038"/>
                  <a:pt x="69304" y="42227"/>
                  <a:pt x="69077" y="42227"/>
                </a:cubicBezTo>
                <a:close/>
                <a:moveTo>
                  <a:pt x="69077" y="35556"/>
                </a:moveTo>
                <a:cubicBezTo>
                  <a:pt x="69285" y="35556"/>
                  <a:pt x="69454" y="35726"/>
                  <a:pt x="69454" y="35933"/>
                </a:cubicBezTo>
                <a:cubicBezTo>
                  <a:pt x="69454" y="36140"/>
                  <a:pt x="69285" y="36310"/>
                  <a:pt x="69077" y="36310"/>
                </a:cubicBezTo>
                <a:cubicBezTo>
                  <a:pt x="68851" y="36310"/>
                  <a:pt x="68682" y="36140"/>
                  <a:pt x="68682" y="35933"/>
                </a:cubicBezTo>
                <a:cubicBezTo>
                  <a:pt x="68682" y="35726"/>
                  <a:pt x="68851" y="35556"/>
                  <a:pt x="69077" y="35556"/>
                </a:cubicBezTo>
                <a:close/>
                <a:moveTo>
                  <a:pt x="69077" y="39476"/>
                </a:moveTo>
                <a:cubicBezTo>
                  <a:pt x="69266" y="39476"/>
                  <a:pt x="69435" y="39645"/>
                  <a:pt x="69435" y="39852"/>
                </a:cubicBezTo>
                <a:cubicBezTo>
                  <a:pt x="69435" y="40060"/>
                  <a:pt x="69266" y="40210"/>
                  <a:pt x="69077" y="40210"/>
                </a:cubicBezTo>
                <a:cubicBezTo>
                  <a:pt x="68870" y="40210"/>
                  <a:pt x="68701" y="40060"/>
                  <a:pt x="68701" y="39852"/>
                </a:cubicBezTo>
                <a:cubicBezTo>
                  <a:pt x="68701" y="39645"/>
                  <a:pt x="68870" y="39476"/>
                  <a:pt x="69077" y="39476"/>
                </a:cubicBezTo>
                <a:close/>
                <a:moveTo>
                  <a:pt x="69077" y="37516"/>
                </a:moveTo>
                <a:cubicBezTo>
                  <a:pt x="69285" y="37516"/>
                  <a:pt x="69454" y="37667"/>
                  <a:pt x="69454" y="37893"/>
                </a:cubicBezTo>
                <a:cubicBezTo>
                  <a:pt x="69454" y="38100"/>
                  <a:pt x="69285" y="38270"/>
                  <a:pt x="69077" y="38270"/>
                </a:cubicBezTo>
                <a:cubicBezTo>
                  <a:pt x="68851" y="38270"/>
                  <a:pt x="68682" y="38100"/>
                  <a:pt x="68682" y="37893"/>
                </a:cubicBezTo>
                <a:cubicBezTo>
                  <a:pt x="68682" y="37686"/>
                  <a:pt x="68851" y="37516"/>
                  <a:pt x="69077" y="37516"/>
                </a:cubicBezTo>
                <a:close/>
                <a:moveTo>
                  <a:pt x="69059" y="34369"/>
                </a:moveTo>
                <a:cubicBezTo>
                  <a:pt x="68851" y="34369"/>
                  <a:pt x="68663" y="34181"/>
                  <a:pt x="68663" y="33955"/>
                </a:cubicBezTo>
                <a:cubicBezTo>
                  <a:pt x="68663" y="33729"/>
                  <a:pt x="68832" y="33559"/>
                  <a:pt x="69059" y="33559"/>
                </a:cubicBezTo>
                <a:cubicBezTo>
                  <a:pt x="69285" y="33559"/>
                  <a:pt x="69473" y="33729"/>
                  <a:pt x="69473" y="33955"/>
                </a:cubicBezTo>
                <a:cubicBezTo>
                  <a:pt x="69473" y="34181"/>
                  <a:pt x="69285" y="34369"/>
                  <a:pt x="69059" y="34369"/>
                </a:cubicBezTo>
                <a:close/>
                <a:moveTo>
                  <a:pt x="69059" y="32410"/>
                </a:moveTo>
                <a:cubicBezTo>
                  <a:pt x="68851" y="32410"/>
                  <a:pt x="68663" y="32221"/>
                  <a:pt x="68663" y="32014"/>
                </a:cubicBezTo>
                <a:cubicBezTo>
                  <a:pt x="68663" y="31788"/>
                  <a:pt x="68832" y="31599"/>
                  <a:pt x="69059" y="31599"/>
                </a:cubicBezTo>
                <a:cubicBezTo>
                  <a:pt x="69285" y="31599"/>
                  <a:pt x="69473" y="31788"/>
                  <a:pt x="69473" y="32014"/>
                </a:cubicBezTo>
                <a:cubicBezTo>
                  <a:pt x="69473" y="32221"/>
                  <a:pt x="69285" y="32410"/>
                  <a:pt x="69059" y="32410"/>
                </a:cubicBezTo>
                <a:close/>
                <a:moveTo>
                  <a:pt x="69059" y="30450"/>
                </a:moveTo>
                <a:cubicBezTo>
                  <a:pt x="68851" y="30450"/>
                  <a:pt x="68663" y="30262"/>
                  <a:pt x="68663" y="30035"/>
                </a:cubicBezTo>
                <a:cubicBezTo>
                  <a:pt x="68663" y="29828"/>
                  <a:pt x="68832" y="29640"/>
                  <a:pt x="69059" y="29640"/>
                </a:cubicBezTo>
                <a:cubicBezTo>
                  <a:pt x="69285" y="29640"/>
                  <a:pt x="69473" y="29828"/>
                  <a:pt x="69473" y="30035"/>
                </a:cubicBezTo>
                <a:cubicBezTo>
                  <a:pt x="69473" y="30262"/>
                  <a:pt x="69285" y="30450"/>
                  <a:pt x="69059" y="30450"/>
                </a:cubicBezTo>
                <a:close/>
                <a:moveTo>
                  <a:pt x="69077" y="28434"/>
                </a:moveTo>
                <a:cubicBezTo>
                  <a:pt x="68870" y="28434"/>
                  <a:pt x="68701" y="28283"/>
                  <a:pt x="68701" y="28076"/>
                </a:cubicBezTo>
                <a:cubicBezTo>
                  <a:pt x="68701" y="27887"/>
                  <a:pt x="68870" y="27718"/>
                  <a:pt x="69077" y="27718"/>
                </a:cubicBezTo>
                <a:cubicBezTo>
                  <a:pt x="69266" y="27718"/>
                  <a:pt x="69435" y="27887"/>
                  <a:pt x="69435" y="28076"/>
                </a:cubicBezTo>
                <a:cubicBezTo>
                  <a:pt x="69435" y="28283"/>
                  <a:pt x="69266" y="28434"/>
                  <a:pt x="69077" y="28434"/>
                </a:cubicBezTo>
                <a:close/>
                <a:moveTo>
                  <a:pt x="69077" y="26493"/>
                </a:moveTo>
                <a:cubicBezTo>
                  <a:pt x="68870" y="26493"/>
                  <a:pt x="68701" y="26323"/>
                  <a:pt x="68701" y="26135"/>
                </a:cubicBezTo>
                <a:cubicBezTo>
                  <a:pt x="68701" y="25928"/>
                  <a:pt x="68870" y="25758"/>
                  <a:pt x="69077" y="25758"/>
                </a:cubicBezTo>
                <a:cubicBezTo>
                  <a:pt x="69266" y="25758"/>
                  <a:pt x="69435" y="25928"/>
                  <a:pt x="69435" y="26135"/>
                </a:cubicBezTo>
                <a:cubicBezTo>
                  <a:pt x="69435" y="26323"/>
                  <a:pt x="69266" y="26493"/>
                  <a:pt x="69077" y="26493"/>
                </a:cubicBezTo>
                <a:close/>
                <a:moveTo>
                  <a:pt x="69077" y="24533"/>
                </a:moveTo>
                <a:cubicBezTo>
                  <a:pt x="68870" y="24533"/>
                  <a:pt x="68701" y="24364"/>
                  <a:pt x="68701" y="24156"/>
                </a:cubicBezTo>
                <a:cubicBezTo>
                  <a:pt x="68701" y="23968"/>
                  <a:pt x="68870" y="23798"/>
                  <a:pt x="69077" y="23798"/>
                </a:cubicBezTo>
                <a:cubicBezTo>
                  <a:pt x="69266" y="23798"/>
                  <a:pt x="69435" y="23968"/>
                  <a:pt x="69435" y="24156"/>
                </a:cubicBezTo>
                <a:cubicBezTo>
                  <a:pt x="69435" y="24364"/>
                  <a:pt x="69266" y="24533"/>
                  <a:pt x="69077" y="24533"/>
                </a:cubicBezTo>
                <a:close/>
                <a:moveTo>
                  <a:pt x="69077" y="22574"/>
                </a:moveTo>
                <a:cubicBezTo>
                  <a:pt x="68870" y="22574"/>
                  <a:pt x="68701" y="22404"/>
                  <a:pt x="68701" y="22197"/>
                </a:cubicBezTo>
                <a:cubicBezTo>
                  <a:pt x="68701" y="22008"/>
                  <a:pt x="68870" y="21839"/>
                  <a:pt x="69077" y="21839"/>
                </a:cubicBezTo>
                <a:cubicBezTo>
                  <a:pt x="69266" y="21839"/>
                  <a:pt x="69435" y="22008"/>
                  <a:pt x="69435" y="22197"/>
                </a:cubicBezTo>
                <a:cubicBezTo>
                  <a:pt x="69435" y="22404"/>
                  <a:pt x="69266" y="22574"/>
                  <a:pt x="69077" y="22574"/>
                </a:cubicBezTo>
                <a:close/>
                <a:moveTo>
                  <a:pt x="69077" y="20595"/>
                </a:moveTo>
                <a:cubicBezTo>
                  <a:pt x="68870" y="20595"/>
                  <a:pt x="68701" y="20444"/>
                  <a:pt x="68701" y="20237"/>
                </a:cubicBezTo>
                <a:cubicBezTo>
                  <a:pt x="68701" y="20049"/>
                  <a:pt x="68870" y="19879"/>
                  <a:pt x="69077" y="19879"/>
                </a:cubicBezTo>
                <a:cubicBezTo>
                  <a:pt x="69266" y="19879"/>
                  <a:pt x="69435" y="20049"/>
                  <a:pt x="69435" y="20237"/>
                </a:cubicBezTo>
                <a:cubicBezTo>
                  <a:pt x="69435" y="20444"/>
                  <a:pt x="69266" y="20595"/>
                  <a:pt x="69077" y="20595"/>
                </a:cubicBezTo>
                <a:close/>
                <a:moveTo>
                  <a:pt x="69077" y="18636"/>
                </a:moveTo>
                <a:cubicBezTo>
                  <a:pt x="68870" y="18636"/>
                  <a:pt x="68719" y="18466"/>
                  <a:pt x="68719" y="18278"/>
                </a:cubicBezTo>
                <a:cubicBezTo>
                  <a:pt x="68719" y="18089"/>
                  <a:pt x="68870" y="17938"/>
                  <a:pt x="69077" y="17938"/>
                </a:cubicBezTo>
                <a:cubicBezTo>
                  <a:pt x="69266" y="17938"/>
                  <a:pt x="69417" y="18089"/>
                  <a:pt x="69417" y="18278"/>
                </a:cubicBezTo>
                <a:cubicBezTo>
                  <a:pt x="69417" y="18466"/>
                  <a:pt x="69266" y="18636"/>
                  <a:pt x="69077" y="18636"/>
                </a:cubicBezTo>
                <a:close/>
                <a:moveTo>
                  <a:pt x="69077" y="16657"/>
                </a:moveTo>
                <a:cubicBezTo>
                  <a:pt x="68870" y="16657"/>
                  <a:pt x="68719" y="16506"/>
                  <a:pt x="68719" y="16318"/>
                </a:cubicBezTo>
                <a:cubicBezTo>
                  <a:pt x="68719" y="16130"/>
                  <a:pt x="68870" y="15960"/>
                  <a:pt x="69077" y="15960"/>
                </a:cubicBezTo>
                <a:cubicBezTo>
                  <a:pt x="69266" y="15960"/>
                  <a:pt x="69417" y="16130"/>
                  <a:pt x="69417" y="16318"/>
                </a:cubicBezTo>
                <a:cubicBezTo>
                  <a:pt x="69417" y="16506"/>
                  <a:pt x="69266" y="16657"/>
                  <a:pt x="69077" y="16657"/>
                </a:cubicBezTo>
                <a:close/>
                <a:moveTo>
                  <a:pt x="69077" y="14716"/>
                </a:moveTo>
                <a:cubicBezTo>
                  <a:pt x="68870" y="14716"/>
                  <a:pt x="68719" y="14547"/>
                  <a:pt x="68719" y="14358"/>
                </a:cubicBezTo>
                <a:cubicBezTo>
                  <a:pt x="68719" y="14170"/>
                  <a:pt x="68870" y="14000"/>
                  <a:pt x="69077" y="14000"/>
                </a:cubicBezTo>
                <a:cubicBezTo>
                  <a:pt x="69266" y="14000"/>
                  <a:pt x="69417" y="14170"/>
                  <a:pt x="69417" y="14358"/>
                </a:cubicBezTo>
                <a:cubicBezTo>
                  <a:pt x="69417" y="14547"/>
                  <a:pt x="69266" y="14716"/>
                  <a:pt x="69077" y="14716"/>
                </a:cubicBezTo>
                <a:close/>
                <a:moveTo>
                  <a:pt x="69077" y="12060"/>
                </a:moveTo>
                <a:cubicBezTo>
                  <a:pt x="69266" y="12060"/>
                  <a:pt x="69417" y="12210"/>
                  <a:pt x="69417" y="12399"/>
                </a:cubicBezTo>
                <a:cubicBezTo>
                  <a:pt x="69417" y="12587"/>
                  <a:pt x="69266" y="12738"/>
                  <a:pt x="69077" y="12738"/>
                </a:cubicBezTo>
                <a:cubicBezTo>
                  <a:pt x="68870" y="12738"/>
                  <a:pt x="68719" y="12587"/>
                  <a:pt x="68719" y="12399"/>
                </a:cubicBezTo>
                <a:cubicBezTo>
                  <a:pt x="68719" y="12210"/>
                  <a:pt x="68870" y="12060"/>
                  <a:pt x="69077" y="12060"/>
                </a:cubicBezTo>
                <a:close/>
                <a:moveTo>
                  <a:pt x="69077" y="10100"/>
                </a:moveTo>
                <a:cubicBezTo>
                  <a:pt x="69266" y="10100"/>
                  <a:pt x="69417" y="10251"/>
                  <a:pt x="69417" y="10439"/>
                </a:cubicBezTo>
                <a:cubicBezTo>
                  <a:pt x="69417" y="10627"/>
                  <a:pt x="69266" y="10778"/>
                  <a:pt x="69077" y="10778"/>
                </a:cubicBezTo>
                <a:cubicBezTo>
                  <a:pt x="68870" y="10778"/>
                  <a:pt x="68719" y="10627"/>
                  <a:pt x="68719" y="10439"/>
                </a:cubicBezTo>
                <a:cubicBezTo>
                  <a:pt x="68719" y="10251"/>
                  <a:pt x="68870" y="10100"/>
                  <a:pt x="69077" y="10100"/>
                </a:cubicBezTo>
                <a:close/>
                <a:moveTo>
                  <a:pt x="69077" y="8819"/>
                </a:moveTo>
                <a:cubicBezTo>
                  <a:pt x="68870" y="8819"/>
                  <a:pt x="68719" y="8668"/>
                  <a:pt x="68719" y="8479"/>
                </a:cubicBezTo>
                <a:cubicBezTo>
                  <a:pt x="68719" y="8291"/>
                  <a:pt x="68870" y="8121"/>
                  <a:pt x="69077" y="8121"/>
                </a:cubicBezTo>
                <a:cubicBezTo>
                  <a:pt x="69266" y="8121"/>
                  <a:pt x="69417" y="8291"/>
                  <a:pt x="69417" y="8479"/>
                </a:cubicBezTo>
                <a:cubicBezTo>
                  <a:pt x="69417" y="8668"/>
                  <a:pt x="69266" y="8819"/>
                  <a:pt x="69077" y="8819"/>
                </a:cubicBezTo>
                <a:close/>
                <a:moveTo>
                  <a:pt x="69077" y="6859"/>
                </a:moveTo>
                <a:cubicBezTo>
                  <a:pt x="68870" y="6859"/>
                  <a:pt x="68719" y="6708"/>
                  <a:pt x="68719" y="6520"/>
                </a:cubicBezTo>
                <a:cubicBezTo>
                  <a:pt x="68719" y="6331"/>
                  <a:pt x="68870" y="6181"/>
                  <a:pt x="69077" y="6181"/>
                </a:cubicBezTo>
                <a:cubicBezTo>
                  <a:pt x="69266" y="6181"/>
                  <a:pt x="69417" y="6331"/>
                  <a:pt x="69417" y="6520"/>
                </a:cubicBezTo>
                <a:cubicBezTo>
                  <a:pt x="69417" y="6708"/>
                  <a:pt x="69266" y="6859"/>
                  <a:pt x="69077" y="6859"/>
                </a:cubicBezTo>
                <a:close/>
                <a:moveTo>
                  <a:pt x="69077" y="4880"/>
                </a:moveTo>
                <a:cubicBezTo>
                  <a:pt x="68889" y="4880"/>
                  <a:pt x="68738" y="4749"/>
                  <a:pt x="68738" y="4560"/>
                </a:cubicBezTo>
                <a:cubicBezTo>
                  <a:pt x="68738" y="4391"/>
                  <a:pt x="68889" y="4240"/>
                  <a:pt x="69077" y="4240"/>
                </a:cubicBezTo>
                <a:cubicBezTo>
                  <a:pt x="69247" y="4240"/>
                  <a:pt x="69398" y="4391"/>
                  <a:pt x="69398" y="4560"/>
                </a:cubicBezTo>
                <a:cubicBezTo>
                  <a:pt x="69398" y="4749"/>
                  <a:pt x="69247" y="4880"/>
                  <a:pt x="69077" y="4880"/>
                </a:cubicBezTo>
                <a:close/>
                <a:moveTo>
                  <a:pt x="69077" y="2921"/>
                </a:moveTo>
                <a:cubicBezTo>
                  <a:pt x="68889" y="2921"/>
                  <a:pt x="68738" y="2770"/>
                  <a:pt x="68738" y="2600"/>
                </a:cubicBezTo>
                <a:cubicBezTo>
                  <a:pt x="68738" y="2412"/>
                  <a:pt x="68889" y="2261"/>
                  <a:pt x="69077" y="2261"/>
                </a:cubicBezTo>
                <a:cubicBezTo>
                  <a:pt x="69247" y="2261"/>
                  <a:pt x="69398" y="2412"/>
                  <a:pt x="69398" y="2600"/>
                </a:cubicBezTo>
                <a:cubicBezTo>
                  <a:pt x="69398" y="2770"/>
                  <a:pt x="69247" y="2921"/>
                  <a:pt x="69077" y="2921"/>
                </a:cubicBezTo>
                <a:close/>
                <a:moveTo>
                  <a:pt x="69077" y="961"/>
                </a:moveTo>
                <a:cubicBezTo>
                  <a:pt x="68889" y="961"/>
                  <a:pt x="68738" y="810"/>
                  <a:pt x="68738" y="641"/>
                </a:cubicBezTo>
                <a:cubicBezTo>
                  <a:pt x="68738" y="452"/>
                  <a:pt x="68889" y="302"/>
                  <a:pt x="69077" y="302"/>
                </a:cubicBezTo>
                <a:cubicBezTo>
                  <a:pt x="69247" y="302"/>
                  <a:pt x="69398" y="452"/>
                  <a:pt x="69398" y="641"/>
                </a:cubicBezTo>
                <a:cubicBezTo>
                  <a:pt x="69398" y="810"/>
                  <a:pt x="69247" y="961"/>
                  <a:pt x="69077" y="961"/>
                </a:cubicBezTo>
                <a:close/>
                <a:moveTo>
                  <a:pt x="69077" y="45298"/>
                </a:moveTo>
                <a:cubicBezTo>
                  <a:pt x="69172" y="45298"/>
                  <a:pt x="69247" y="45336"/>
                  <a:pt x="69322" y="45392"/>
                </a:cubicBezTo>
                <a:cubicBezTo>
                  <a:pt x="69153" y="45599"/>
                  <a:pt x="68983" y="45826"/>
                  <a:pt x="68795" y="46033"/>
                </a:cubicBezTo>
                <a:cubicBezTo>
                  <a:pt x="68701" y="45957"/>
                  <a:pt x="68644" y="45844"/>
                  <a:pt x="68644" y="45713"/>
                </a:cubicBezTo>
                <a:cubicBezTo>
                  <a:pt x="68644" y="45486"/>
                  <a:pt x="68832" y="45298"/>
                  <a:pt x="69077" y="45298"/>
                </a:cubicBezTo>
                <a:close/>
                <a:moveTo>
                  <a:pt x="67099" y="46127"/>
                </a:moveTo>
                <a:cubicBezTo>
                  <a:pt x="66873" y="46127"/>
                  <a:pt x="66703" y="45939"/>
                  <a:pt x="66703" y="45713"/>
                </a:cubicBezTo>
                <a:cubicBezTo>
                  <a:pt x="66703" y="45486"/>
                  <a:pt x="66873" y="45298"/>
                  <a:pt x="67099" y="45298"/>
                </a:cubicBezTo>
                <a:cubicBezTo>
                  <a:pt x="67325" y="45298"/>
                  <a:pt x="67514" y="45486"/>
                  <a:pt x="67514" y="45713"/>
                </a:cubicBezTo>
                <a:cubicBezTo>
                  <a:pt x="67514" y="45939"/>
                  <a:pt x="67325" y="46127"/>
                  <a:pt x="67099" y="46127"/>
                </a:cubicBezTo>
                <a:close/>
                <a:moveTo>
                  <a:pt x="67099" y="44167"/>
                </a:moveTo>
                <a:cubicBezTo>
                  <a:pt x="66873" y="44167"/>
                  <a:pt x="66703" y="43979"/>
                  <a:pt x="66703" y="43753"/>
                </a:cubicBezTo>
                <a:cubicBezTo>
                  <a:pt x="66703" y="43527"/>
                  <a:pt x="66873" y="43338"/>
                  <a:pt x="67099" y="43338"/>
                </a:cubicBezTo>
                <a:cubicBezTo>
                  <a:pt x="67325" y="43338"/>
                  <a:pt x="67514" y="43527"/>
                  <a:pt x="67514" y="43753"/>
                </a:cubicBezTo>
                <a:cubicBezTo>
                  <a:pt x="67514" y="43979"/>
                  <a:pt x="67325" y="44167"/>
                  <a:pt x="67099" y="44167"/>
                </a:cubicBezTo>
                <a:close/>
                <a:moveTo>
                  <a:pt x="67099" y="42189"/>
                </a:moveTo>
                <a:cubicBezTo>
                  <a:pt x="66892" y="42189"/>
                  <a:pt x="66703" y="42019"/>
                  <a:pt x="66703" y="41793"/>
                </a:cubicBezTo>
                <a:cubicBezTo>
                  <a:pt x="66703" y="41567"/>
                  <a:pt x="66892" y="41398"/>
                  <a:pt x="67099" y="41398"/>
                </a:cubicBezTo>
                <a:cubicBezTo>
                  <a:pt x="67325" y="41398"/>
                  <a:pt x="67514" y="41567"/>
                  <a:pt x="67514" y="41793"/>
                </a:cubicBezTo>
                <a:cubicBezTo>
                  <a:pt x="67514" y="42019"/>
                  <a:pt x="67325" y="42189"/>
                  <a:pt x="67099" y="42189"/>
                </a:cubicBezTo>
                <a:close/>
                <a:moveTo>
                  <a:pt x="67099" y="35537"/>
                </a:moveTo>
                <a:cubicBezTo>
                  <a:pt x="67306" y="35537"/>
                  <a:pt x="67476" y="35707"/>
                  <a:pt x="67476" y="35914"/>
                </a:cubicBezTo>
                <a:cubicBezTo>
                  <a:pt x="67476" y="36122"/>
                  <a:pt x="67306" y="36291"/>
                  <a:pt x="67099" y="36291"/>
                </a:cubicBezTo>
                <a:cubicBezTo>
                  <a:pt x="66892" y="36291"/>
                  <a:pt x="66722" y="36122"/>
                  <a:pt x="66722" y="35914"/>
                </a:cubicBezTo>
                <a:cubicBezTo>
                  <a:pt x="66722" y="35707"/>
                  <a:pt x="66892" y="35537"/>
                  <a:pt x="67099" y="35537"/>
                </a:cubicBezTo>
                <a:close/>
                <a:moveTo>
                  <a:pt x="67099" y="39457"/>
                </a:moveTo>
                <a:cubicBezTo>
                  <a:pt x="67306" y="39457"/>
                  <a:pt x="67476" y="39626"/>
                  <a:pt x="67476" y="39834"/>
                </a:cubicBezTo>
                <a:cubicBezTo>
                  <a:pt x="67476" y="40041"/>
                  <a:pt x="67306" y="40192"/>
                  <a:pt x="67099" y="40192"/>
                </a:cubicBezTo>
                <a:cubicBezTo>
                  <a:pt x="66911" y="40192"/>
                  <a:pt x="66741" y="40041"/>
                  <a:pt x="66741" y="39834"/>
                </a:cubicBezTo>
                <a:cubicBezTo>
                  <a:pt x="66741" y="39626"/>
                  <a:pt x="66911" y="39457"/>
                  <a:pt x="67099" y="39457"/>
                </a:cubicBezTo>
                <a:close/>
                <a:moveTo>
                  <a:pt x="67099" y="37497"/>
                </a:moveTo>
                <a:cubicBezTo>
                  <a:pt x="67306" y="37497"/>
                  <a:pt x="67476" y="37667"/>
                  <a:pt x="67476" y="37874"/>
                </a:cubicBezTo>
                <a:cubicBezTo>
                  <a:pt x="67476" y="38081"/>
                  <a:pt x="67306" y="38251"/>
                  <a:pt x="67099" y="38251"/>
                </a:cubicBezTo>
                <a:cubicBezTo>
                  <a:pt x="66892" y="38251"/>
                  <a:pt x="66722" y="38081"/>
                  <a:pt x="66722" y="37874"/>
                </a:cubicBezTo>
                <a:cubicBezTo>
                  <a:pt x="66722" y="37667"/>
                  <a:pt x="66892" y="37497"/>
                  <a:pt x="67099" y="37497"/>
                </a:cubicBezTo>
                <a:close/>
                <a:moveTo>
                  <a:pt x="67099" y="34350"/>
                </a:moveTo>
                <a:cubicBezTo>
                  <a:pt x="66892" y="34350"/>
                  <a:pt x="66703" y="34181"/>
                  <a:pt x="66703" y="33955"/>
                </a:cubicBezTo>
                <a:cubicBezTo>
                  <a:pt x="66703" y="33729"/>
                  <a:pt x="66892" y="33540"/>
                  <a:pt x="67099" y="33540"/>
                </a:cubicBezTo>
                <a:cubicBezTo>
                  <a:pt x="67325" y="33540"/>
                  <a:pt x="67514" y="33729"/>
                  <a:pt x="67514" y="33955"/>
                </a:cubicBezTo>
                <a:cubicBezTo>
                  <a:pt x="67514" y="34181"/>
                  <a:pt x="67325" y="34350"/>
                  <a:pt x="67099" y="34350"/>
                </a:cubicBezTo>
                <a:close/>
                <a:moveTo>
                  <a:pt x="67099" y="32391"/>
                </a:moveTo>
                <a:cubicBezTo>
                  <a:pt x="66892" y="32391"/>
                  <a:pt x="66703" y="32221"/>
                  <a:pt x="66703" y="31995"/>
                </a:cubicBezTo>
                <a:cubicBezTo>
                  <a:pt x="66703" y="31769"/>
                  <a:pt x="66892" y="31581"/>
                  <a:pt x="67099" y="31581"/>
                </a:cubicBezTo>
                <a:cubicBezTo>
                  <a:pt x="67325" y="31581"/>
                  <a:pt x="67514" y="31769"/>
                  <a:pt x="67514" y="31995"/>
                </a:cubicBezTo>
                <a:cubicBezTo>
                  <a:pt x="67514" y="32221"/>
                  <a:pt x="67325" y="32391"/>
                  <a:pt x="67099" y="32391"/>
                </a:cubicBezTo>
                <a:close/>
                <a:moveTo>
                  <a:pt x="67099" y="30431"/>
                </a:moveTo>
                <a:cubicBezTo>
                  <a:pt x="66892" y="30431"/>
                  <a:pt x="66703" y="30243"/>
                  <a:pt x="66703" y="30035"/>
                </a:cubicBezTo>
                <a:cubicBezTo>
                  <a:pt x="66703" y="29809"/>
                  <a:pt x="66892" y="29640"/>
                  <a:pt x="67099" y="29640"/>
                </a:cubicBezTo>
                <a:cubicBezTo>
                  <a:pt x="67325" y="29640"/>
                  <a:pt x="67514" y="29809"/>
                  <a:pt x="67514" y="30035"/>
                </a:cubicBezTo>
                <a:cubicBezTo>
                  <a:pt x="67514" y="30243"/>
                  <a:pt x="67325" y="30431"/>
                  <a:pt x="67099" y="30431"/>
                </a:cubicBezTo>
                <a:close/>
                <a:moveTo>
                  <a:pt x="67099" y="28415"/>
                </a:moveTo>
                <a:cubicBezTo>
                  <a:pt x="66911" y="28415"/>
                  <a:pt x="66741" y="28264"/>
                  <a:pt x="66741" y="28057"/>
                </a:cubicBezTo>
                <a:cubicBezTo>
                  <a:pt x="66741" y="27869"/>
                  <a:pt x="66911" y="27699"/>
                  <a:pt x="67099" y="27699"/>
                </a:cubicBezTo>
                <a:cubicBezTo>
                  <a:pt x="67306" y="27699"/>
                  <a:pt x="67476" y="27869"/>
                  <a:pt x="67476" y="28057"/>
                </a:cubicBezTo>
                <a:cubicBezTo>
                  <a:pt x="67476" y="28264"/>
                  <a:pt x="67306" y="28415"/>
                  <a:pt x="67099" y="28415"/>
                </a:cubicBezTo>
                <a:close/>
                <a:moveTo>
                  <a:pt x="67099" y="26474"/>
                </a:moveTo>
                <a:cubicBezTo>
                  <a:pt x="66911" y="26474"/>
                  <a:pt x="66741" y="26305"/>
                  <a:pt x="66741" y="26116"/>
                </a:cubicBezTo>
                <a:cubicBezTo>
                  <a:pt x="66741" y="25909"/>
                  <a:pt x="66911" y="25739"/>
                  <a:pt x="67099" y="25739"/>
                </a:cubicBezTo>
                <a:cubicBezTo>
                  <a:pt x="67306" y="25739"/>
                  <a:pt x="67476" y="25909"/>
                  <a:pt x="67476" y="26116"/>
                </a:cubicBezTo>
                <a:cubicBezTo>
                  <a:pt x="67476" y="26305"/>
                  <a:pt x="67306" y="26474"/>
                  <a:pt x="67099" y="26474"/>
                </a:cubicBezTo>
                <a:close/>
                <a:moveTo>
                  <a:pt x="67099" y="24515"/>
                </a:moveTo>
                <a:cubicBezTo>
                  <a:pt x="66911" y="24515"/>
                  <a:pt x="66741" y="24364"/>
                  <a:pt x="66741" y="24156"/>
                </a:cubicBezTo>
                <a:cubicBezTo>
                  <a:pt x="66741" y="23949"/>
                  <a:pt x="66911" y="23780"/>
                  <a:pt x="67099" y="23780"/>
                </a:cubicBezTo>
                <a:cubicBezTo>
                  <a:pt x="67306" y="23780"/>
                  <a:pt x="67476" y="23949"/>
                  <a:pt x="67476" y="24156"/>
                </a:cubicBezTo>
                <a:cubicBezTo>
                  <a:pt x="67476" y="24364"/>
                  <a:pt x="67306" y="24515"/>
                  <a:pt x="67099" y="24515"/>
                </a:cubicBezTo>
                <a:close/>
                <a:moveTo>
                  <a:pt x="67099" y="22555"/>
                </a:moveTo>
                <a:cubicBezTo>
                  <a:pt x="66911" y="22555"/>
                  <a:pt x="66741" y="22385"/>
                  <a:pt x="66741" y="22197"/>
                </a:cubicBezTo>
                <a:cubicBezTo>
                  <a:pt x="66741" y="21990"/>
                  <a:pt x="66911" y="21820"/>
                  <a:pt x="67099" y="21820"/>
                </a:cubicBezTo>
                <a:cubicBezTo>
                  <a:pt x="67306" y="21820"/>
                  <a:pt x="67476" y="21990"/>
                  <a:pt x="67476" y="22197"/>
                </a:cubicBezTo>
                <a:cubicBezTo>
                  <a:pt x="67476" y="22385"/>
                  <a:pt x="67306" y="22555"/>
                  <a:pt x="67099" y="22555"/>
                </a:cubicBezTo>
                <a:close/>
                <a:moveTo>
                  <a:pt x="67099" y="20595"/>
                </a:moveTo>
                <a:cubicBezTo>
                  <a:pt x="66911" y="20595"/>
                  <a:pt x="66741" y="20426"/>
                  <a:pt x="66741" y="20237"/>
                </a:cubicBezTo>
                <a:cubicBezTo>
                  <a:pt x="66741" y="20030"/>
                  <a:pt x="66911" y="19879"/>
                  <a:pt x="67099" y="19879"/>
                </a:cubicBezTo>
                <a:cubicBezTo>
                  <a:pt x="67306" y="19879"/>
                  <a:pt x="67476" y="20030"/>
                  <a:pt x="67476" y="20237"/>
                </a:cubicBezTo>
                <a:cubicBezTo>
                  <a:pt x="67476" y="20426"/>
                  <a:pt x="67306" y="20595"/>
                  <a:pt x="67099" y="20595"/>
                </a:cubicBezTo>
                <a:close/>
                <a:moveTo>
                  <a:pt x="67099" y="10759"/>
                </a:moveTo>
                <a:cubicBezTo>
                  <a:pt x="66929" y="10759"/>
                  <a:pt x="66779" y="10609"/>
                  <a:pt x="66779" y="10420"/>
                </a:cubicBezTo>
                <a:cubicBezTo>
                  <a:pt x="66779" y="10251"/>
                  <a:pt x="66929" y="10100"/>
                  <a:pt x="67099" y="10100"/>
                </a:cubicBezTo>
                <a:cubicBezTo>
                  <a:pt x="67287" y="10100"/>
                  <a:pt x="67438" y="10251"/>
                  <a:pt x="67438" y="10420"/>
                </a:cubicBezTo>
                <a:cubicBezTo>
                  <a:pt x="67438" y="10609"/>
                  <a:pt x="67287" y="10759"/>
                  <a:pt x="67099" y="10759"/>
                </a:cubicBezTo>
                <a:close/>
                <a:moveTo>
                  <a:pt x="67099" y="12700"/>
                </a:moveTo>
                <a:cubicBezTo>
                  <a:pt x="66929" y="12700"/>
                  <a:pt x="66779" y="12568"/>
                  <a:pt x="66779" y="12380"/>
                </a:cubicBezTo>
                <a:cubicBezTo>
                  <a:pt x="66779" y="12210"/>
                  <a:pt x="66929" y="12060"/>
                  <a:pt x="67099" y="12060"/>
                </a:cubicBezTo>
                <a:cubicBezTo>
                  <a:pt x="67287" y="12060"/>
                  <a:pt x="67438" y="12210"/>
                  <a:pt x="67438" y="12380"/>
                </a:cubicBezTo>
                <a:cubicBezTo>
                  <a:pt x="67438" y="12568"/>
                  <a:pt x="67287" y="12700"/>
                  <a:pt x="67099" y="12700"/>
                </a:cubicBezTo>
                <a:close/>
                <a:moveTo>
                  <a:pt x="67099" y="14019"/>
                </a:moveTo>
                <a:cubicBezTo>
                  <a:pt x="67287" y="14019"/>
                  <a:pt x="67438" y="14170"/>
                  <a:pt x="67438" y="14339"/>
                </a:cubicBezTo>
                <a:cubicBezTo>
                  <a:pt x="67438" y="14528"/>
                  <a:pt x="67287" y="14679"/>
                  <a:pt x="67099" y="14679"/>
                </a:cubicBezTo>
                <a:cubicBezTo>
                  <a:pt x="66929" y="14679"/>
                  <a:pt x="66779" y="14528"/>
                  <a:pt x="66779" y="14339"/>
                </a:cubicBezTo>
                <a:cubicBezTo>
                  <a:pt x="66779" y="14170"/>
                  <a:pt x="66929" y="14019"/>
                  <a:pt x="67099" y="14019"/>
                </a:cubicBezTo>
                <a:close/>
                <a:moveTo>
                  <a:pt x="67099" y="17938"/>
                </a:moveTo>
                <a:cubicBezTo>
                  <a:pt x="67287" y="17938"/>
                  <a:pt x="67438" y="18089"/>
                  <a:pt x="67438" y="18278"/>
                </a:cubicBezTo>
                <a:cubicBezTo>
                  <a:pt x="67438" y="18466"/>
                  <a:pt x="67287" y="18617"/>
                  <a:pt x="67099" y="18617"/>
                </a:cubicBezTo>
                <a:cubicBezTo>
                  <a:pt x="66929" y="18617"/>
                  <a:pt x="66779" y="18466"/>
                  <a:pt x="66779" y="18278"/>
                </a:cubicBezTo>
                <a:cubicBezTo>
                  <a:pt x="66779" y="18089"/>
                  <a:pt x="66929" y="17938"/>
                  <a:pt x="67099" y="17938"/>
                </a:cubicBezTo>
                <a:close/>
                <a:moveTo>
                  <a:pt x="67099" y="15979"/>
                </a:moveTo>
                <a:cubicBezTo>
                  <a:pt x="67287" y="15979"/>
                  <a:pt x="67438" y="16130"/>
                  <a:pt x="67438" y="16318"/>
                </a:cubicBezTo>
                <a:cubicBezTo>
                  <a:pt x="67438" y="16488"/>
                  <a:pt x="67287" y="16638"/>
                  <a:pt x="67099" y="16638"/>
                </a:cubicBezTo>
                <a:cubicBezTo>
                  <a:pt x="66929" y="16638"/>
                  <a:pt x="66779" y="16488"/>
                  <a:pt x="66779" y="16318"/>
                </a:cubicBezTo>
                <a:cubicBezTo>
                  <a:pt x="66779" y="16130"/>
                  <a:pt x="66929" y="15979"/>
                  <a:pt x="67099" y="15979"/>
                </a:cubicBezTo>
                <a:close/>
                <a:moveTo>
                  <a:pt x="67099" y="8819"/>
                </a:moveTo>
                <a:cubicBezTo>
                  <a:pt x="66911" y="8819"/>
                  <a:pt x="66760" y="8668"/>
                  <a:pt x="66760" y="8461"/>
                </a:cubicBezTo>
                <a:cubicBezTo>
                  <a:pt x="66760" y="8272"/>
                  <a:pt x="66911" y="8121"/>
                  <a:pt x="67099" y="8121"/>
                </a:cubicBezTo>
                <a:cubicBezTo>
                  <a:pt x="67287" y="8121"/>
                  <a:pt x="67457" y="8272"/>
                  <a:pt x="67457" y="8461"/>
                </a:cubicBezTo>
                <a:cubicBezTo>
                  <a:pt x="67457" y="8649"/>
                  <a:pt x="67287" y="8819"/>
                  <a:pt x="67099" y="8819"/>
                </a:cubicBezTo>
                <a:close/>
                <a:moveTo>
                  <a:pt x="67099" y="6181"/>
                </a:moveTo>
                <a:cubicBezTo>
                  <a:pt x="67287" y="6181"/>
                  <a:pt x="67438" y="6331"/>
                  <a:pt x="67438" y="6520"/>
                </a:cubicBezTo>
                <a:cubicBezTo>
                  <a:pt x="67438" y="6689"/>
                  <a:pt x="67287" y="6840"/>
                  <a:pt x="67099" y="6840"/>
                </a:cubicBezTo>
                <a:cubicBezTo>
                  <a:pt x="66929" y="6840"/>
                  <a:pt x="66779" y="6689"/>
                  <a:pt x="66779" y="6520"/>
                </a:cubicBezTo>
                <a:cubicBezTo>
                  <a:pt x="66779" y="6331"/>
                  <a:pt x="66929" y="6181"/>
                  <a:pt x="67099" y="6181"/>
                </a:cubicBezTo>
                <a:close/>
                <a:moveTo>
                  <a:pt x="67099" y="4899"/>
                </a:moveTo>
                <a:cubicBezTo>
                  <a:pt x="66911" y="4899"/>
                  <a:pt x="66760" y="4730"/>
                  <a:pt x="66760" y="4541"/>
                </a:cubicBezTo>
                <a:cubicBezTo>
                  <a:pt x="66760" y="4353"/>
                  <a:pt x="66911" y="4202"/>
                  <a:pt x="67099" y="4202"/>
                </a:cubicBezTo>
                <a:cubicBezTo>
                  <a:pt x="67287" y="4202"/>
                  <a:pt x="67457" y="4353"/>
                  <a:pt x="67457" y="4541"/>
                </a:cubicBezTo>
                <a:cubicBezTo>
                  <a:pt x="67457" y="4730"/>
                  <a:pt x="67287" y="4899"/>
                  <a:pt x="67099" y="4899"/>
                </a:cubicBezTo>
                <a:close/>
                <a:moveTo>
                  <a:pt x="67099" y="2921"/>
                </a:moveTo>
                <a:cubicBezTo>
                  <a:pt x="66929" y="2921"/>
                  <a:pt x="66779" y="2770"/>
                  <a:pt x="66779" y="2582"/>
                </a:cubicBezTo>
                <a:cubicBezTo>
                  <a:pt x="66779" y="2412"/>
                  <a:pt x="66929" y="2261"/>
                  <a:pt x="67099" y="2261"/>
                </a:cubicBezTo>
                <a:cubicBezTo>
                  <a:pt x="67287" y="2261"/>
                  <a:pt x="67438" y="2412"/>
                  <a:pt x="67438" y="2582"/>
                </a:cubicBezTo>
                <a:cubicBezTo>
                  <a:pt x="67438" y="2770"/>
                  <a:pt x="67287" y="2921"/>
                  <a:pt x="67099" y="2921"/>
                </a:cubicBezTo>
                <a:close/>
                <a:moveTo>
                  <a:pt x="67118" y="923"/>
                </a:moveTo>
                <a:cubicBezTo>
                  <a:pt x="66948" y="923"/>
                  <a:pt x="66816" y="792"/>
                  <a:pt x="66816" y="622"/>
                </a:cubicBezTo>
                <a:cubicBezTo>
                  <a:pt x="66816" y="471"/>
                  <a:pt x="66948" y="339"/>
                  <a:pt x="67118" y="339"/>
                </a:cubicBezTo>
                <a:cubicBezTo>
                  <a:pt x="67287" y="339"/>
                  <a:pt x="67419" y="471"/>
                  <a:pt x="67419" y="622"/>
                </a:cubicBezTo>
                <a:cubicBezTo>
                  <a:pt x="67419" y="792"/>
                  <a:pt x="67287" y="923"/>
                  <a:pt x="67118" y="923"/>
                </a:cubicBezTo>
                <a:close/>
                <a:moveTo>
                  <a:pt x="67118" y="47201"/>
                </a:moveTo>
                <a:cubicBezTo>
                  <a:pt x="67287" y="47201"/>
                  <a:pt x="67438" y="47314"/>
                  <a:pt x="67514" y="47465"/>
                </a:cubicBezTo>
                <a:cubicBezTo>
                  <a:pt x="67325" y="47672"/>
                  <a:pt x="67118" y="47879"/>
                  <a:pt x="66929" y="48087"/>
                </a:cubicBezTo>
                <a:cubicBezTo>
                  <a:pt x="66760" y="48011"/>
                  <a:pt x="66647" y="47861"/>
                  <a:pt x="66647" y="47672"/>
                </a:cubicBezTo>
                <a:cubicBezTo>
                  <a:pt x="66647" y="47427"/>
                  <a:pt x="66854" y="47201"/>
                  <a:pt x="67099" y="47201"/>
                </a:cubicBezTo>
                <a:close/>
                <a:moveTo>
                  <a:pt x="65139" y="48124"/>
                </a:moveTo>
                <a:cubicBezTo>
                  <a:pt x="64894" y="48124"/>
                  <a:pt x="64687" y="47917"/>
                  <a:pt x="64687" y="47653"/>
                </a:cubicBezTo>
                <a:cubicBezTo>
                  <a:pt x="64687" y="47408"/>
                  <a:pt x="64894" y="47201"/>
                  <a:pt x="65139" y="47201"/>
                </a:cubicBezTo>
                <a:cubicBezTo>
                  <a:pt x="65403" y="47201"/>
                  <a:pt x="65610" y="47408"/>
                  <a:pt x="65610" y="47653"/>
                </a:cubicBezTo>
                <a:cubicBezTo>
                  <a:pt x="65610" y="47917"/>
                  <a:pt x="65403" y="48124"/>
                  <a:pt x="65139" y="48124"/>
                </a:cubicBezTo>
                <a:close/>
                <a:moveTo>
                  <a:pt x="65139" y="46146"/>
                </a:moveTo>
                <a:cubicBezTo>
                  <a:pt x="64894" y="46146"/>
                  <a:pt x="64706" y="45939"/>
                  <a:pt x="64706" y="45713"/>
                </a:cubicBezTo>
                <a:cubicBezTo>
                  <a:pt x="64706" y="45468"/>
                  <a:pt x="64913" y="45279"/>
                  <a:pt x="65139" y="45279"/>
                </a:cubicBezTo>
                <a:cubicBezTo>
                  <a:pt x="65384" y="45279"/>
                  <a:pt x="65573" y="45468"/>
                  <a:pt x="65573" y="45713"/>
                </a:cubicBezTo>
                <a:cubicBezTo>
                  <a:pt x="65573" y="45939"/>
                  <a:pt x="65384" y="46146"/>
                  <a:pt x="65139" y="46146"/>
                </a:cubicBezTo>
                <a:close/>
                <a:moveTo>
                  <a:pt x="65139" y="44167"/>
                </a:moveTo>
                <a:cubicBezTo>
                  <a:pt x="64913" y="44167"/>
                  <a:pt x="64725" y="43979"/>
                  <a:pt x="64725" y="43753"/>
                </a:cubicBezTo>
                <a:cubicBezTo>
                  <a:pt x="64725" y="43527"/>
                  <a:pt x="64913" y="43338"/>
                  <a:pt x="65139" y="43338"/>
                </a:cubicBezTo>
                <a:cubicBezTo>
                  <a:pt x="65384" y="43338"/>
                  <a:pt x="65573" y="43527"/>
                  <a:pt x="65573" y="43753"/>
                </a:cubicBezTo>
                <a:cubicBezTo>
                  <a:pt x="65573" y="43979"/>
                  <a:pt x="65384" y="44167"/>
                  <a:pt x="65139" y="44167"/>
                </a:cubicBezTo>
                <a:close/>
                <a:moveTo>
                  <a:pt x="65139" y="29621"/>
                </a:moveTo>
                <a:cubicBezTo>
                  <a:pt x="65365" y="29621"/>
                  <a:pt x="65554" y="29809"/>
                  <a:pt x="65554" y="30035"/>
                </a:cubicBezTo>
                <a:cubicBezTo>
                  <a:pt x="65554" y="30243"/>
                  <a:pt x="65365" y="30431"/>
                  <a:pt x="65139" y="30431"/>
                </a:cubicBezTo>
                <a:cubicBezTo>
                  <a:pt x="64932" y="30431"/>
                  <a:pt x="64744" y="30243"/>
                  <a:pt x="64744" y="30035"/>
                </a:cubicBezTo>
                <a:cubicBezTo>
                  <a:pt x="64744" y="29809"/>
                  <a:pt x="64932" y="29621"/>
                  <a:pt x="65139" y="29621"/>
                </a:cubicBezTo>
                <a:close/>
                <a:moveTo>
                  <a:pt x="65139" y="31581"/>
                </a:moveTo>
                <a:cubicBezTo>
                  <a:pt x="65365" y="31581"/>
                  <a:pt x="65554" y="31769"/>
                  <a:pt x="65554" y="31976"/>
                </a:cubicBezTo>
                <a:cubicBezTo>
                  <a:pt x="65554" y="32202"/>
                  <a:pt x="65365" y="32372"/>
                  <a:pt x="65139" y="32372"/>
                </a:cubicBezTo>
                <a:cubicBezTo>
                  <a:pt x="64932" y="32372"/>
                  <a:pt x="64744" y="32202"/>
                  <a:pt x="64744" y="31976"/>
                </a:cubicBezTo>
                <a:cubicBezTo>
                  <a:pt x="64744" y="31769"/>
                  <a:pt x="64932" y="31581"/>
                  <a:pt x="65139" y="31581"/>
                </a:cubicBezTo>
                <a:close/>
                <a:moveTo>
                  <a:pt x="65139" y="33559"/>
                </a:moveTo>
                <a:cubicBezTo>
                  <a:pt x="65365" y="33559"/>
                  <a:pt x="65554" y="33729"/>
                  <a:pt x="65554" y="33955"/>
                </a:cubicBezTo>
                <a:cubicBezTo>
                  <a:pt x="65554" y="34162"/>
                  <a:pt x="65365" y="34350"/>
                  <a:pt x="65139" y="34350"/>
                </a:cubicBezTo>
                <a:cubicBezTo>
                  <a:pt x="64932" y="34350"/>
                  <a:pt x="64744" y="34162"/>
                  <a:pt x="64744" y="33955"/>
                </a:cubicBezTo>
                <a:cubicBezTo>
                  <a:pt x="64744" y="33729"/>
                  <a:pt x="64932" y="33559"/>
                  <a:pt x="65139" y="33559"/>
                </a:cubicBezTo>
                <a:close/>
                <a:moveTo>
                  <a:pt x="65139" y="35519"/>
                </a:moveTo>
                <a:cubicBezTo>
                  <a:pt x="65365" y="35519"/>
                  <a:pt x="65554" y="35688"/>
                  <a:pt x="65554" y="35914"/>
                </a:cubicBezTo>
                <a:cubicBezTo>
                  <a:pt x="65554" y="36122"/>
                  <a:pt x="65365" y="36310"/>
                  <a:pt x="65139" y="36310"/>
                </a:cubicBezTo>
                <a:cubicBezTo>
                  <a:pt x="64932" y="36310"/>
                  <a:pt x="64744" y="36122"/>
                  <a:pt x="64744" y="35914"/>
                </a:cubicBezTo>
                <a:cubicBezTo>
                  <a:pt x="64744" y="35688"/>
                  <a:pt x="64932" y="35519"/>
                  <a:pt x="65139" y="35519"/>
                </a:cubicBezTo>
                <a:close/>
                <a:moveTo>
                  <a:pt x="65139" y="42189"/>
                </a:moveTo>
                <a:cubicBezTo>
                  <a:pt x="64932" y="42189"/>
                  <a:pt x="64744" y="42001"/>
                  <a:pt x="64744" y="41793"/>
                </a:cubicBezTo>
                <a:cubicBezTo>
                  <a:pt x="64744" y="41567"/>
                  <a:pt x="64932" y="41398"/>
                  <a:pt x="65139" y="41398"/>
                </a:cubicBezTo>
                <a:cubicBezTo>
                  <a:pt x="65365" y="41398"/>
                  <a:pt x="65554" y="41567"/>
                  <a:pt x="65554" y="41793"/>
                </a:cubicBezTo>
                <a:cubicBezTo>
                  <a:pt x="65554" y="42001"/>
                  <a:pt x="65365" y="42189"/>
                  <a:pt x="65139" y="42189"/>
                </a:cubicBezTo>
                <a:close/>
                <a:moveTo>
                  <a:pt x="65139" y="39457"/>
                </a:moveTo>
                <a:cubicBezTo>
                  <a:pt x="65347" y="39457"/>
                  <a:pt x="65516" y="39626"/>
                  <a:pt x="65516" y="39834"/>
                </a:cubicBezTo>
                <a:cubicBezTo>
                  <a:pt x="65516" y="40041"/>
                  <a:pt x="65347" y="40192"/>
                  <a:pt x="65139" y="40192"/>
                </a:cubicBezTo>
                <a:cubicBezTo>
                  <a:pt x="64932" y="40192"/>
                  <a:pt x="64781" y="40041"/>
                  <a:pt x="64781" y="39834"/>
                </a:cubicBezTo>
                <a:cubicBezTo>
                  <a:pt x="64781" y="39626"/>
                  <a:pt x="64932" y="39457"/>
                  <a:pt x="65139" y="39457"/>
                </a:cubicBezTo>
                <a:close/>
                <a:moveTo>
                  <a:pt x="65139" y="37497"/>
                </a:moveTo>
                <a:cubicBezTo>
                  <a:pt x="65347" y="37497"/>
                  <a:pt x="65535" y="37667"/>
                  <a:pt x="65535" y="37874"/>
                </a:cubicBezTo>
                <a:cubicBezTo>
                  <a:pt x="65535" y="38081"/>
                  <a:pt x="65347" y="38251"/>
                  <a:pt x="65139" y="38251"/>
                </a:cubicBezTo>
                <a:cubicBezTo>
                  <a:pt x="64932" y="38251"/>
                  <a:pt x="64762" y="38081"/>
                  <a:pt x="64762" y="37874"/>
                </a:cubicBezTo>
                <a:cubicBezTo>
                  <a:pt x="64762" y="37667"/>
                  <a:pt x="64932" y="37497"/>
                  <a:pt x="65139" y="37497"/>
                </a:cubicBezTo>
                <a:close/>
                <a:moveTo>
                  <a:pt x="65139" y="28471"/>
                </a:moveTo>
                <a:cubicBezTo>
                  <a:pt x="64913" y="28471"/>
                  <a:pt x="64744" y="28283"/>
                  <a:pt x="64744" y="28076"/>
                </a:cubicBezTo>
                <a:cubicBezTo>
                  <a:pt x="64744" y="27850"/>
                  <a:pt x="64913" y="27661"/>
                  <a:pt x="65139" y="27661"/>
                </a:cubicBezTo>
                <a:cubicBezTo>
                  <a:pt x="65365" y="27661"/>
                  <a:pt x="65554" y="27850"/>
                  <a:pt x="65554" y="28076"/>
                </a:cubicBezTo>
                <a:cubicBezTo>
                  <a:pt x="65554" y="28283"/>
                  <a:pt x="65365" y="28471"/>
                  <a:pt x="65139" y="28471"/>
                </a:cubicBezTo>
                <a:close/>
                <a:moveTo>
                  <a:pt x="65139" y="26493"/>
                </a:moveTo>
                <a:cubicBezTo>
                  <a:pt x="64932" y="26493"/>
                  <a:pt x="64781" y="26323"/>
                  <a:pt x="64781" y="26116"/>
                </a:cubicBezTo>
                <a:cubicBezTo>
                  <a:pt x="64781" y="25909"/>
                  <a:pt x="64932" y="25739"/>
                  <a:pt x="65139" y="25739"/>
                </a:cubicBezTo>
                <a:cubicBezTo>
                  <a:pt x="65347" y="25739"/>
                  <a:pt x="65516" y="25909"/>
                  <a:pt x="65516" y="26116"/>
                </a:cubicBezTo>
                <a:cubicBezTo>
                  <a:pt x="65516" y="26323"/>
                  <a:pt x="65347" y="26493"/>
                  <a:pt x="65139" y="26493"/>
                </a:cubicBezTo>
                <a:close/>
                <a:moveTo>
                  <a:pt x="65139" y="24533"/>
                </a:moveTo>
                <a:cubicBezTo>
                  <a:pt x="64932" y="24533"/>
                  <a:pt x="64781" y="24364"/>
                  <a:pt x="64781" y="24156"/>
                </a:cubicBezTo>
                <a:cubicBezTo>
                  <a:pt x="64781" y="23949"/>
                  <a:pt x="64932" y="23780"/>
                  <a:pt x="65139" y="23780"/>
                </a:cubicBezTo>
                <a:cubicBezTo>
                  <a:pt x="65347" y="23780"/>
                  <a:pt x="65516" y="23949"/>
                  <a:pt x="65516" y="24156"/>
                </a:cubicBezTo>
                <a:cubicBezTo>
                  <a:pt x="65516" y="24364"/>
                  <a:pt x="65347" y="24533"/>
                  <a:pt x="65139" y="24533"/>
                </a:cubicBezTo>
                <a:close/>
                <a:moveTo>
                  <a:pt x="65139" y="22555"/>
                </a:moveTo>
                <a:cubicBezTo>
                  <a:pt x="64932" y="22555"/>
                  <a:pt x="64781" y="22385"/>
                  <a:pt x="64781" y="22197"/>
                </a:cubicBezTo>
                <a:cubicBezTo>
                  <a:pt x="64781" y="21990"/>
                  <a:pt x="64932" y="21820"/>
                  <a:pt x="65139" y="21820"/>
                </a:cubicBezTo>
                <a:cubicBezTo>
                  <a:pt x="65347" y="21820"/>
                  <a:pt x="65497" y="21990"/>
                  <a:pt x="65497" y="22197"/>
                </a:cubicBezTo>
                <a:cubicBezTo>
                  <a:pt x="65497" y="22385"/>
                  <a:pt x="65347" y="22555"/>
                  <a:pt x="65139" y="22555"/>
                </a:cubicBezTo>
                <a:close/>
                <a:moveTo>
                  <a:pt x="65139" y="20576"/>
                </a:moveTo>
                <a:cubicBezTo>
                  <a:pt x="64951" y="20576"/>
                  <a:pt x="64800" y="20426"/>
                  <a:pt x="64800" y="20237"/>
                </a:cubicBezTo>
                <a:cubicBezTo>
                  <a:pt x="64800" y="20030"/>
                  <a:pt x="64951" y="19879"/>
                  <a:pt x="65139" y="19879"/>
                </a:cubicBezTo>
                <a:cubicBezTo>
                  <a:pt x="65328" y="19879"/>
                  <a:pt x="65497" y="20030"/>
                  <a:pt x="65497" y="20237"/>
                </a:cubicBezTo>
                <a:cubicBezTo>
                  <a:pt x="65497" y="20426"/>
                  <a:pt x="65328" y="20576"/>
                  <a:pt x="65139" y="20576"/>
                </a:cubicBezTo>
                <a:close/>
                <a:moveTo>
                  <a:pt x="65139" y="18598"/>
                </a:moveTo>
                <a:cubicBezTo>
                  <a:pt x="64970" y="18598"/>
                  <a:pt x="64819" y="18447"/>
                  <a:pt x="64819" y="18278"/>
                </a:cubicBezTo>
                <a:cubicBezTo>
                  <a:pt x="64819" y="18089"/>
                  <a:pt x="64970" y="17938"/>
                  <a:pt x="65139" y="17938"/>
                </a:cubicBezTo>
                <a:cubicBezTo>
                  <a:pt x="65328" y="17938"/>
                  <a:pt x="65478" y="18089"/>
                  <a:pt x="65478" y="18278"/>
                </a:cubicBezTo>
                <a:cubicBezTo>
                  <a:pt x="65478" y="18447"/>
                  <a:pt x="65328" y="18598"/>
                  <a:pt x="65139" y="18598"/>
                </a:cubicBezTo>
                <a:close/>
                <a:moveTo>
                  <a:pt x="65139" y="16638"/>
                </a:moveTo>
                <a:cubicBezTo>
                  <a:pt x="64970" y="16638"/>
                  <a:pt x="64819" y="16488"/>
                  <a:pt x="64819" y="16318"/>
                </a:cubicBezTo>
                <a:cubicBezTo>
                  <a:pt x="64819" y="16130"/>
                  <a:pt x="64970" y="15979"/>
                  <a:pt x="65139" y="15979"/>
                </a:cubicBezTo>
                <a:cubicBezTo>
                  <a:pt x="65328" y="15979"/>
                  <a:pt x="65478" y="16130"/>
                  <a:pt x="65478" y="16318"/>
                </a:cubicBezTo>
                <a:cubicBezTo>
                  <a:pt x="65478" y="16488"/>
                  <a:pt x="65328" y="16638"/>
                  <a:pt x="65139" y="16638"/>
                </a:cubicBezTo>
                <a:close/>
                <a:moveTo>
                  <a:pt x="65139" y="14679"/>
                </a:moveTo>
                <a:cubicBezTo>
                  <a:pt x="64970" y="14679"/>
                  <a:pt x="64819" y="14528"/>
                  <a:pt x="64819" y="14339"/>
                </a:cubicBezTo>
                <a:cubicBezTo>
                  <a:pt x="64819" y="14151"/>
                  <a:pt x="64970" y="14000"/>
                  <a:pt x="65139" y="14000"/>
                </a:cubicBezTo>
                <a:cubicBezTo>
                  <a:pt x="65328" y="14000"/>
                  <a:pt x="65478" y="14151"/>
                  <a:pt x="65478" y="14339"/>
                </a:cubicBezTo>
                <a:cubicBezTo>
                  <a:pt x="65478" y="14528"/>
                  <a:pt x="65328" y="14679"/>
                  <a:pt x="65139" y="14679"/>
                </a:cubicBezTo>
                <a:close/>
                <a:moveTo>
                  <a:pt x="65139" y="8140"/>
                </a:moveTo>
                <a:cubicBezTo>
                  <a:pt x="65328" y="8140"/>
                  <a:pt x="65478" y="8291"/>
                  <a:pt x="65478" y="8461"/>
                </a:cubicBezTo>
                <a:cubicBezTo>
                  <a:pt x="65478" y="8649"/>
                  <a:pt x="65328" y="8781"/>
                  <a:pt x="65139" y="8781"/>
                </a:cubicBezTo>
                <a:cubicBezTo>
                  <a:pt x="64970" y="8781"/>
                  <a:pt x="64819" y="8649"/>
                  <a:pt x="64819" y="8461"/>
                </a:cubicBezTo>
                <a:cubicBezTo>
                  <a:pt x="64819" y="8291"/>
                  <a:pt x="64970" y="8140"/>
                  <a:pt x="65139" y="8140"/>
                </a:cubicBezTo>
                <a:close/>
                <a:moveTo>
                  <a:pt x="65460" y="12380"/>
                </a:moveTo>
                <a:cubicBezTo>
                  <a:pt x="65460" y="12568"/>
                  <a:pt x="65309" y="12700"/>
                  <a:pt x="65139" y="12700"/>
                </a:cubicBezTo>
                <a:cubicBezTo>
                  <a:pt x="64970" y="12700"/>
                  <a:pt x="64819" y="12568"/>
                  <a:pt x="64819" y="12380"/>
                </a:cubicBezTo>
                <a:cubicBezTo>
                  <a:pt x="64819" y="12210"/>
                  <a:pt x="64970" y="12060"/>
                  <a:pt x="65139" y="12060"/>
                </a:cubicBezTo>
                <a:cubicBezTo>
                  <a:pt x="65309" y="12060"/>
                  <a:pt x="65460" y="12210"/>
                  <a:pt x="65460" y="12380"/>
                </a:cubicBezTo>
                <a:close/>
                <a:moveTo>
                  <a:pt x="65139" y="10100"/>
                </a:moveTo>
                <a:cubicBezTo>
                  <a:pt x="65328" y="10100"/>
                  <a:pt x="65478" y="10251"/>
                  <a:pt x="65478" y="10420"/>
                </a:cubicBezTo>
                <a:cubicBezTo>
                  <a:pt x="65478" y="10609"/>
                  <a:pt x="65328" y="10759"/>
                  <a:pt x="65139" y="10759"/>
                </a:cubicBezTo>
                <a:cubicBezTo>
                  <a:pt x="64970" y="10759"/>
                  <a:pt x="64819" y="10609"/>
                  <a:pt x="64819" y="10420"/>
                </a:cubicBezTo>
                <a:cubicBezTo>
                  <a:pt x="64819" y="10251"/>
                  <a:pt x="64970" y="10100"/>
                  <a:pt x="65139" y="10100"/>
                </a:cubicBezTo>
                <a:close/>
                <a:moveTo>
                  <a:pt x="65139" y="6859"/>
                </a:moveTo>
                <a:cubicBezTo>
                  <a:pt x="64951" y="6859"/>
                  <a:pt x="64800" y="6689"/>
                  <a:pt x="64800" y="6501"/>
                </a:cubicBezTo>
                <a:cubicBezTo>
                  <a:pt x="64800" y="6312"/>
                  <a:pt x="64951" y="6162"/>
                  <a:pt x="65139" y="6162"/>
                </a:cubicBezTo>
                <a:cubicBezTo>
                  <a:pt x="65328" y="6162"/>
                  <a:pt x="65478" y="6312"/>
                  <a:pt x="65478" y="6501"/>
                </a:cubicBezTo>
                <a:cubicBezTo>
                  <a:pt x="65478" y="6689"/>
                  <a:pt x="65328" y="6859"/>
                  <a:pt x="65139" y="6859"/>
                </a:cubicBezTo>
                <a:close/>
                <a:moveTo>
                  <a:pt x="65139" y="4880"/>
                </a:moveTo>
                <a:cubicBezTo>
                  <a:pt x="64951" y="4880"/>
                  <a:pt x="64800" y="4730"/>
                  <a:pt x="64800" y="4541"/>
                </a:cubicBezTo>
                <a:cubicBezTo>
                  <a:pt x="64800" y="4353"/>
                  <a:pt x="64951" y="4202"/>
                  <a:pt x="65139" y="4202"/>
                </a:cubicBezTo>
                <a:cubicBezTo>
                  <a:pt x="65328" y="4202"/>
                  <a:pt x="65478" y="4353"/>
                  <a:pt x="65478" y="4541"/>
                </a:cubicBezTo>
                <a:cubicBezTo>
                  <a:pt x="65478" y="4730"/>
                  <a:pt x="65328" y="4880"/>
                  <a:pt x="65139" y="4880"/>
                </a:cubicBezTo>
                <a:close/>
                <a:moveTo>
                  <a:pt x="65139" y="2883"/>
                </a:moveTo>
                <a:cubicBezTo>
                  <a:pt x="64970" y="2883"/>
                  <a:pt x="64838" y="2751"/>
                  <a:pt x="64838" y="2582"/>
                </a:cubicBezTo>
                <a:cubicBezTo>
                  <a:pt x="64838" y="2431"/>
                  <a:pt x="64970" y="2299"/>
                  <a:pt x="65139" y="2299"/>
                </a:cubicBezTo>
                <a:cubicBezTo>
                  <a:pt x="65309" y="2299"/>
                  <a:pt x="65441" y="2431"/>
                  <a:pt x="65441" y="2582"/>
                </a:cubicBezTo>
                <a:cubicBezTo>
                  <a:pt x="65441" y="2751"/>
                  <a:pt x="65309" y="2883"/>
                  <a:pt x="65139" y="2883"/>
                </a:cubicBezTo>
                <a:close/>
                <a:moveTo>
                  <a:pt x="65139" y="923"/>
                </a:moveTo>
                <a:cubicBezTo>
                  <a:pt x="64970" y="923"/>
                  <a:pt x="64838" y="792"/>
                  <a:pt x="64838" y="622"/>
                </a:cubicBezTo>
                <a:cubicBezTo>
                  <a:pt x="64838" y="452"/>
                  <a:pt x="64970" y="321"/>
                  <a:pt x="65139" y="321"/>
                </a:cubicBezTo>
                <a:cubicBezTo>
                  <a:pt x="65309" y="321"/>
                  <a:pt x="65441" y="471"/>
                  <a:pt x="65441" y="622"/>
                </a:cubicBezTo>
                <a:cubicBezTo>
                  <a:pt x="65441" y="792"/>
                  <a:pt x="65309" y="923"/>
                  <a:pt x="65139" y="923"/>
                </a:cubicBezTo>
                <a:close/>
                <a:moveTo>
                  <a:pt x="63180" y="50084"/>
                </a:moveTo>
                <a:cubicBezTo>
                  <a:pt x="62935" y="50084"/>
                  <a:pt x="62727" y="49877"/>
                  <a:pt x="62727" y="49632"/>
                </a:cubicBezTo>
                <a:cubicBezTo>
                  <a:pt x="62727" y="49368"/>
                  <a:pt x="62935" y="49161"/>
                  <a:pt x="63180" y="49161"/>
                </a:cubicBezTo>
                <a:cubicBezTo>
                  <a:pt x="63443" y="49161"/>
                  <a:pt x="63651" y="49368"/>
                  <a:pt x="63651" y="49632"/>
                </a:cubicBezTo>
                <a:cubicBezTo>
                  <a:pt x="63651" y="49877"/>
                  <a:pt x="63443" y="50084"/>
                  <a:pt x="63180" y="50084"/>
                </a:cubicBezTo>
                <a:close/>
                <a:moveTo>
                  <a:pt x="63180" y="48124"/>
                </a:moveTo>
                <a:cubicBezTo>
                  <a:pt x="62935" y="48124"/>
                  <a:pt x="62727" y="47917"/>
                  <a:pt x="62727" y="47653"/>
                </a:cubicBezTo>
                <a:cubicBezTo>
                  <a:pt x="62727" y="47408"/>
                  <a:pt x="62935" y="47201"/>
                  <a:pt x="63180" y="47201"/>
                </a:cubicBezTo>
                <a:cubicBezTo>
                  <a:pt x="63443" y="47201"/>
                  <a:pt x="63651" y="47408"/>
                  <a:pt x="63651" y="47653"/>
                </a:cubicBezTo>
                <a:cubicBezTo>
                  <a:pt x="63651" y="47917"/>
                  <a:pt x="63443" y="48124"/>
                  <a:pt x="63180" y="48124"/>
                </a:cubicBezTo>
                <a:close/>
                <a:moveTo>
                  <a:pt x="63180" y="46127"/>
                </a:moveTo>
                <a:cubicBezTo>
                  <a:pt x="62935" y="46127"/>
                  <a:pt x="62746" y="45939"/>
                  <a:pt x="62746" y="45694"/>
                </a:cubicBezTo>
                <a:cubicBezTo>
                  <a:pt x="62746" y="45468"/>
                  <a:pt x="62935" y="45260"/>
                  <a:pt x="63180" y="45260"/>
                </a:cubicBezTo>
                <a:cubicBezTo>
                  <a:pt x="63425" y="45260"/>
                  <a:pt x="63632" y="45468"/>
                  <a:pt x="63632" y="45694"/>
                </a:cubicBezTo>
                <a:cubicBezTo>
                  <a:pt x="63632" y="45939"/>
                  <a:pt x="63425" y="46127"/>
                  <a:pt x="63180" y="46127"/>
                </a:cubicBezTo>
                <a:close/>
                <a:moveTo>
                  <a:pt x="63180" y="44186"/>
                </a:moveTo>
                <a:cubicBezTo>
                  <a:pt x="62935" y="44186"/>
                  <a:pt x="62746" y="43998"/>
                  <a:pt x="62746" y="43753"/>
                </a:cubicBezTo>
                <a:cubicBezTo>
                  <a:pt x="62746" y="43508"/>
                  <a:pt x="62935" y="43319"/>
                  <a:pt x="63180" y="43319"/>
                </a:cubicBezTo>
                <a:cubicBezTo>
                  <a:pt x="63425" y="43319"/>
                  <a:pt x="63632" y="43508"/>
                  <a:pt x="63632" y="43753"/>
                </a:cubicBezTo>
                <a:cubicBezTo>
                  <a:pt x="63632" y="43998"/>
                  <a:pt x="63425" y="44186"/>
                  <a:pt x="63180" y="44186"/>
                </a:cubicBezTo>
                <a:close/>
                <a:moveTo>
                  <a:pt x="63180" y="42208"/>
                </a:moveTo>
                <a:cubicBezTo>
                  <a:pt x="62954" y="42208"/>
                  <a:pt x="62765" y="42019"/>
                  <a:pt x="62765" y="41793"/>
                </a:cubicBezTo>
                <a:cubicBezTo>
                  <a:pt x="62765" y="41548"/>
                  <a:pt x="62954" y="41360"/>
                  <a:pt x="63180" y="41360"/>
                </a:cubicBezTo>
                <a:cubicBezTo>
                  <a:pt x="63406" y="41360"/>
                  <a:pt x="63594" y="41548"/>
                  <a:pt x="63594" y="41793"/>
                </a:cubicBezTo>
                <a:cubicBezTo>
                  <a:pt x="63594" y="42019"/>
                  <a:pt x="63406" y="42208"/>
                  <a:pt x="63180" y="42208"/>
                </a:cubicBezTo>
                <a:close/>
                <a:moveTo>
                  <a:pt x="63180" y="40229"/>
                </a:moveTo>
                <a:cubicBezTo>
                  <a:pt x="62972" y="40229"/>
                  <a:pt x="62784" y="40041"/>
                  <a:pt x="62784" y="39815"/>
                </a:cubicBezTo>
                <a:cubicBezTo>
                  <a:pt x="62784" y="39607"/>
                  <a:pt x="62954" y="39419"/>
                  <a:pt x="63180" y="39419"/>
                </a:cubicBezTo>
                <a:cubicBezTo>
                  <a:pt x="63406" y="39419"/>
                  <a:pt x="63575" y="39607"/>
                  <a:pt x="63575" y="39815"/>
                </a:cubicBezTo>
                <a:cubicBezTo>
                  <a:pt x="63575" y="40041"/>
                  <a:pt x="63406" y="40229"/>
                  <a:pt x="63180" y="40229"/>
                </a:cubicBezTo>
                <a:close/>
                <a:moveTo>
                  <a:pt x="63180" y="38251"/>
                </a:moveTo>
                <a:cubicBezTo>
                  <a:pt x="62972" y="38251"/>
                  <a:pt x="62784" y="38081"/>
                  <a:pt x="62784" y="37855"/>
                </a:cubicBezTo>
                <a:cubicBezTo>
                  <a:pt x="62784" y="37648"/>
                  <a:pt x="62954" y="37459"/>
                  <a:pt x="63180" y="37459"/>
                </a:cubicBezTo>
                <a:cubicBezTo>
                  <a:pt x="63406" y="37459"/>
                  <a:pt x="63575" y="37648"/>
                  <a:pt x="63575" y="37855"/>
                </a:cubicBezTo>
                <a:cubicBezTo>
                  <a:pt x="63575" y="38081"/>
                  <a:pt x="63406" y="38251"/>
                  <a:pt x="63180" y="38251"/>
                </a:cubicBezTo>
                <a:close/>
                <a:moveTo>
                  <a:pt x="63575" y="35914"/>
                </a:moveTo>
                <a:cubicBezTo>
                  <a:pt x="63575" y="36122"/>
                  <a:pt x="63406" y="36291"/>
                  <a:pt x="63180" y="36291"/>
                </a:cubicBezTo>
                <a:cubicBezTo>
                  <a:pt x="62972" y="36291"/>
                  <a:pt x="62803" y="36122"/>
                  <a:pt x="62803" y="35914"/>
                </a:cubicBezTo>
                <a:cubicBezTo>
                  <a:pt x="62803" y="35707"/>
                  <a:pt x="62972" y="35537"/>
                  <a:pt x="63180" y="35537"/>
                </a:cubicBezTo>
                <a:cubicBezTo>
                  <a:pt x="63406" y="35537"/>
                  <a:pt x="63575" y="35707"/>
                  <a:pt x="63575" y="35914"/>
                </a:cubicBezTo>
                <a:close/>
                <a:moveTo>
                  <a:pt x="63180" y="34350"/>
                </a:moveTo>
                <a:cubicBezTo>
                  <a:pt x="62972" y="34350"/>
                  <a:pt x="62784" y="34162"/>
                  <a:pt x="62784" y="33936"/>
                </a:cubicBezTo>
                <a:cubicBezTo>
                  <a:pt x="62784" y="33710"/>
                  <a:pt x="62954" y="33540"/>
                  <a:pt x="63180" y="33540"/>
                </a:cubicBezTo>
                <a:cubicBezTo>
                  <a:pt x="63406" y="33540"/>
                  <a:pt x="63575" y="33710"/>
                  <a:pt x="63575" y="33936"/>
                </a:cubicBezTo>
                <a:cubicBezTo>
                  <a:pt x="63575" y="34162"/>
                  <a:pt x="63406" y="34350"/>
                  <a:pt x="63180" y="34350"/>
                </a:cubicBezTo>
                <a:close/>
                <a:moveTo>
                  <a:pt x="63180" y="31581"/>
                </a:moveTo>
                <a:cubicBezTo>
                  <a:pt x="63406" y="31581"/>
                  <a:pt x="63575" y="31769"/>
                  <a:pt x="63575" y="31976"/>
                </a:cubicBezTo>
                <a:cubicBezTo>
                  <a:pt x="63575" y="32202"/>
                  <a:pt x="63406" y="32372"/>
                  <a:pt x="63180" y="32372"/>
                </a:cubicBezTo>
                <a:cubicBezTo>
                  <a:pt x="62972" y="32372"/>
                  <a:pt x="62803" y="32202"/>
                  <a:pt x="62803" y="31976"/>
                </a:cubicBezTo>
                <a:cubicBezTo>
                  <a:pt x="62803" y="31769"/>
                  <a:pt x="62972" y="31581"/>
                  <a:pt x="63180" y="31581"/>
                </a:cubicBezTo>
                <a:close/>
                <a:moveTo>
                  <a:pt x="63180" y="30431"/>
                </a:moveTo>
                <a:cubicBezTo>
                  <a:pt x="62972" y="30431"/>
                  <a:pt x="62784" y="30243"/>
                  <a:pt x="62784" y="30017"/>
                </a:cubicBezTo>
                <a:cubicBezTo>
                  <a:pt x="62784" y="29790"/>
                  <a:pt x="62954" y="29602"/>
                  <a:pt x="63180" y="29602"/>
                </a:cubicBezTo>
                <a:cubicBezTo>
                  <a:pt x="63406" y="29602"/>
                  <a:pt x="63575" y="29790"/>
                  <a:pt x="63575" y="30017"/>
                </a:cubicBezTo>
                <a:cubicBezTo>
                  <a:pt x="63575" y="30243"/>
                  <a:pt x="63406" y="30431"/>
                  <a:pt x="63180" y="30431"/>
                </a:cubicBezTo>
                <a:close/>
                <a:moveTo>
                  <a:pt x="63180" y="28471"/>
                </a:moveTo>
                <a:cubicBezTo>
                  <a:pt x="62972" y="28471"/>
                  <a:pt x="62784" y="28283"/>
                  <a:pt x="62784" y="28057"/>
                </a:cubicBezTo>
                <a:cubicBezTo>
                  <a:pt x="62784" y="27831"/>
                  <a:pt x="62954" y="27661"/>
                  <a:pt x="63180" y="27661"/>
                </a:cubicBezTo>
                <a:cubicBezTo>
                  <a:pt x="63406" y="27661"/>
                  <a:pt x="63575" y="27831"/>
                  <a:pt x="63575" y="28057"/>
                </a:cubicBezTo>
                <a:cubicBezTo>
                  <a:pt x="63575" y="28283"/>
                  <a:pt x="63406" y="28471"/>
                  <a:pt x="63180" y="28471"/>
                </a:cubicBezTo>
                <a:close/>
                <a:moveTo>
                  <a:pt x="63180" y="26512"/>
                </a:moveTo>
                <a:cubicBezTo>
                  <a:pt x="62972" y="26512"/>
                  <a:pt x="62784" y="26323"/>
                  <a:pt x="62784" y="26097"/>
                </a:cubicBezTo>
                <a:cubicBezTo>
                  <a:pt x="62784" y="25890"/>
                  <a:pt x="62954" y="25702"/>
                  <a:pt x="63180" y="25702"/>
                </a:cubicBezTo>
                <a:cubicBezTo>
                  <a:pt x="63406" y="25702"/>
                  <a:pt x="63575" y="25890"/>
                  <a:pt x="63575" y="26097"/>
                </a:cubicBezTo>
                <a:cubicBezTo>
                  <a:pt x="63575" y="26323"/>
                  <a:pt x="63406" y="26512"/>
                  <a:pt x="63180" y="26512"/>
                </a:cubicBezTo>
                <a:close/>
                <a:moveTo>
                  <a:pt x="63180" y="24533"/>
                </a:moveTo>
                <a:cubicBezTo>
                  <a:pt x="62972" y="24533"/>
                  <a:pt x="62784" y="24364"/>
                  <a:pt x="62784" y="24138"/>
                </a:cubicBezTo>
                <a:cubicBezTo>
                  <a:pt x="62784" y="23930"/>
                  <a:pt x="62954" y="23742"/>
                  <a:pt x="63180" y="23742"/>
                </a:cubicBezTo>
                <a:cubicBezTo>
                  <a:pt x="63406" y="23742"/>
                  <a:pt x="63575" y="23930"/>
                  <a:pt x="63575" y="24138"/>
                </a:cubicBezTo>
                <a:cubicBezTo>
                  <a:pt x="63575" y="24364"/>
                  <a:pt x="63406" y="24533"/>
                  <a:pt x="63180" y="24533"/>
                </a:cubicBezTo>
                <a:close/>
                <a:moveTo>
                  <a:pt x="63180" y="22593"/>
                </a:moveTo>
                <a:cubicBezTo>
                  <a:pt x="62972" y="22593"/>
                  <a:pt x="62784" y="22404"/>
                  <a:pt x="62784" y="22178"/>
                </a:cubicBezTo>
                <a:cubicBezTo>
                  <a:pt x="62784" y="21952"/>
                  <a:pt x="62954" y="21782"/>
                  <a:pt x="63180" y="21782"/>
                </a:cubicBezTo>
                <a:cubicBezTo>
                  <a:pt x="63406" y="21782"/>
                  <a:pt x="63575" y="21952"/>
                  <a:pt x="63575" y="22178"/>
                </a:cubicBezTo>
                <a:cubicBezTo>
                  <a:pt x="63575" y="22404"/>
                  <a:pt x="63406" y="22593"/>
                  <a:pt x="63180" y="22593"/>
                </a:cubicBezTo>
                <a:close/>
                <a:moveTo>
                  <a:pt x="63180" y="20595"/>
                </a:moveTo>
                <a:cubicBezTo>
                  <a:pt x="62972" y="20595"/>
                  <a:pt x="62822" y="20426"/>
                  <a:pt x="62822" y="20218"/>
                </a:cubicBezTo>
                <a:cubicBezTo>
                  <a:pt x="62822" y="20011"/>
                  <a:pt x="62972" y="19860"/>
                  <a:pt x="63180" y="19860"/>
                </a:cubicBezTo>
                <a:cubicBezTo>
                  <a:pt x="63387" y="19860"/>
                  <a:pt x="63557" y="20011"/>
                  <a:pt x="63557" y="20218"/>
                </a:cubicBezTo>
                <a:cubicBezTo>
                  <a:pt x="63557" y="20426"/>
                  <a:pt x="63387" y="20595"/>
                  <a:pt x="63180" y="20595"/>
                </a:cubicBezTo>
                <a:close/>
                <a:moveTo>
                  <a:pt x="63180" y="18636"/>
                </a:moveTo>
                <a:cubicBezTo>
                  <a:pt x="62972" y="18636"/>
                  <a:pt x="62822" y="18466"/>
                  <a:pt x="62822" y="18259"/>
                </a:cubicBezTo>
                <a:cubicBezTo>
                  <a:pt x="62822" y="18051"/>
                  <a:pt x="62972" y="17882"/>
                  <a:pt x="63180" y="17882"/>
                </a:cubicBezTo>
                <a:cubicBezTo>
                  <a:pt x="63387" y="17882"/>
                  <a:pt x="63557" y="18051"/>
                  <a:pt x="63557" y="18259"/>
                </a:cubicBezTo>
                <a:cubicBezTo>
                  <a:pt x="63557" y="18466"/>
                  <a:pt x="63387" y="18636"/>
                  <a:pt x="63180" y="18636"/>
                </a:cubicBezTo>
                <a:close/>
                <a:moveTo>
                  <a:pt x="63180" y="16657"/>
                </a:moveTo>
                <a:cubicBezTo>
                  <a:pt x="62972" y="16657"/>
                  <a:pt x="62822" y="16506"/>
                  <a:pt x="62822" y="16299"/>
                </a:cubicBezTo>
                <a:cubicBezTo>
                  <a:pt x="62822" y="16092"/>
                  <a:pt x="62972" y="15922"/>
                  <a:pt x="63180" y="15922"/>
                </a:cubicBezTo>
                <a:cubicBezTo>
                  <a:pt x="63387" y="15922"/>
                  <a:pt x="63557" y="16092"/>
                  <a:pt x="63557" y="16299"/>
                </a:cubicBezTo>
                <a:cubicBezTo>
                  <a:pt x="63557" y="16506"/>
                  <a:pt x="63387" y="16657"/>
                  <a:pt x="63180" y="16657"/>
                </a:cubicBezTo>
                <a:close/>
                <a:moveTo>
                  <a:pt x="63180" y="14697"/>
                </a:moveTo>
                <a:cubicBezTo>
                  <a:pt x="62991" y="14697"/>
                  <a:pt x="62822" y="14547"/>
                  <a:pt x="62822" y="14339"/>
                </a:cubicBezTo>
                <a:cubicBezTo>
                  <a:pt x="62822" y="14132"/>
                  <a:pt x="62991" y="13981"/>
                  <a:pt x="63180" y="13981"/>
                </a:cubicBezTo>
                <a:cubicBezTo>
                  <a:pt x="63387" y="13981"/>
                  <a:pt x="63557" y="14132"/>
                  <a:pt x="63557" y="14339"/>
                </a:cubicBezTo>
                <a:cubicBezTo>
                  <a:pt x="63557" y="14547"/>
                  <a:pt x="63387" y="14697"/>
                  <a:pt x="63180" y="14697"/>
                </a:cubicBezTo>
                <a:close/>
                <a:moveTo>
                  <a:pt x="63180" y="12041"/>
                </a:moveTo>
                <a:cubicBezTo>
                  <a:pt x="63368" y="12041"/>
                  <a:pt x="63519" y="12191"/>
                  <a:pt x="63519" y="12380"/>
                </a:cubicBezTo>
                <a:cubicBezTo>
                  <a:pt x="63519" y="12568"/>
                  <a:pt x="63368" y="12719"/>
                  <a:pt x="63180" y="12719"/>
                </a:cubicBezTo>
                <a:cubicBezTo>
                  <a:pt x="62991" y="12719"/>
                  <a:pt x="62841" y="12568"/>
                  <a:pt x="62841" y="12380"/>
                </a:cubicBezTo>
                <a:cubicBezTo>
                  <a:pt x="62841" y="12191"/>
                  <a:pt x="62991" y="12041"/>
                  <a:pt x="63180" y="12041"/>
                </a:cubicBezTo>
                <a:close/>
                <a:moveTo>
                  <a:pt x="63180" y="10759"/>
                </a:moveTo>
                <a:cubicBezTo>
                  <a:pt x="62991" y="10759"/>
                  <a:pt x="62841" y="10609"/>
                  <a:pt x="62841" y="10420"/>
                </a:cubicBezTo>
                <a:cubicBezTo>
                  <a:pt x="62841" y="10213"/>
                  <a:pt x="62991" y="10062"/>
                  <a:pt x="63180" y="10062"/>
                </a:cubicBezTo>
                <a:cubicBezTo>
                  <a:pt x="63387" y="10062"/>
                  <a:pt x="63538" y="10213"/>
                  <a:pt x="63538" y="10420"/>
                </a:cubicBezTo>
                <a:cubicBezTo>
                  <a:pt x="63538" y="10609"/>
                  <a:pt x="63387" y="10759"/>
                  <a:pt x="63180" y="10759"/>
                </a:cubicBezTo>
                <a:close/>
                <a:moveTo>
                  <a:pt x="63180" y="8800"/>
                </a:moveTo>
                <a:cubicBezTo>
                  <a:pt x="62991" y="8800"/>
                  <a:pt x="62841" y="8649"/>
                  <a:pt x="62841" y="8461"/>
                </a:cubicBezTo>
                <a:cubicBezTo>
                  <a:pt x="62841" y="8272"/>
                  <a:pt x="62991" y="8121"/>
                  <a:pt x="63180" y="8121"/>
                </a:cubicBezTo>
                <a:cubicBezTo>
                  <a:pt x="63368" y="8121"/>
                  <a:pt x="63519" y="8272"/>
                  <a:pt x="63519" y="8461"/>
                </a:cubicBezTo>
                <a:cubicBezTo>
                  <a:pt x="63519" y="8649"/>
                  <a:pt x="63368" y="8800"/>
                  <a:pt x="63180" y="8800"/>
                </a:cubicBezTo>
                <a:close/>
                <a:moveTo>
                  <a:pt x="63180" y="6840"/>
                </a:moveTo>
                <a:cubicBezTo>
                  <a:pt x="62991" y="6840"/>
                  <a:pt x="62841" y="6689"/>
                  <a:pt x="62841" y="6501"/>
                </a:cubicBezTo>
                <a:cubicBezTo>
                  <a:pt x="62841" y="6312"/>
                  <a:pt x="62991" y="6162"/>
                  <a:pt x="63180" y="6162"/>
                </a:cubicBezTo>
                <a:cubicBezTo>
                  <a:pt x="63368" y="6162"/>
                  <a:pt x="63519" y="6312"/>
                  <a:pt x="63519" y="6501"/>
                </a:cubicBezTo>
                <a:cubicBezTo>
                  <a:pt x="63519" y="6689"/>
                  <a:pt x="63368" y="6840"/>
                  <a:pt x="63180" y="6840"/>
                </a:cubicBezTo>
                <a:close/>
                <a:moveTo>
                  <a:pt x="63180" y="4880"/>
                </a:moveTo>
                <a:cubicBezTo>
                  <a:pt x="62991" y="4880"/>
                  <a:pt x="62841" y="4730"/>
                  <a:pt x="62841" y="4541"/>
                </a:cubicBezTo>
                <a:cubicBezTo>
                  <a:pt x="62841" y="4353"/>
                  <a:pt x="62991" y="4183"/>
                  <a:pt x="63180" y="4183"/>
                </a:cubicBezTo>
                <a:cubicBezTo>
                  <a:pt x="63368" y="4183"/>
                  <a:pt x="63519" y="4353"/>
                  <a:pt x="63519" y="4541"/>
                </a:cubicBezTo>
                <a:cubicBezTo>
                  <a:pt x="63519" y="4730"/>
                  <a:pt x="63368" y="4880"/>
                  <a:pt x="63180" y="4880"/>
                </a:cubicBezTo>
                <a:close/>
                <a:moveTo>
                  <a:pt x="63180" y="2883"/>
                </a:moveTo>
                <a:cubicBezTo>
                  <a:pt x="63029" y="2883"/>
                  <a:pt x="62897" y="2751"/>
                  <a:pt x="62897" y="2582"/>
                </a:cubicBezTo>
                <a:cubicBezTo>
                  <a:pt x="62897" y="2412"/>
                  <a:pt x="63029" y="2280"/>
                  <a:pt x="63180" y="2280"/>
                </a:cubicBezTo>
                <a:cubicBezTo>
                  <a:pt x="63349" y="2280"/>
                  <a:pt x="63481" y="2412"/>
                  <a:pt x="63481" y="2582"/>
                </a:cubicBezTo>
                <a:cubicBezTo>
                  <a:pt x="63481" y="2751"/>
                  <a:pt x="63349" y="2883"/>
                  <a:pt x="63180" y="2883"/>
                </a:cubicBezTo>
                <a:close/>
                <a:moveTo>
                  <a:pt x="63180" y="923"/>
                </a:moveTo>
                <a:cubicBezTo>
                  <a:pt x="63029" y="923"/>
                  <a:pt x="62897" y="792"/>
                  <a:pt x="62897" y="622"/>
                </a:cubicBezTo>
                <a:cubicBezTo>
                  <a:pt x="62897" y="452"/>
                  <a:pt x="63029" y="321"/>
                  <a:pt x="63180" y="321"/>
                </a:cubicBezTo>
                <a:cubicBezTo>
                  <a:pt x="63349" y="321"/>
                  <a:pt x="63481" y="452"/>
                  <a:pt x="63481" y="622"/>
                </a:cubicBezTo>
                <a:cubicBezTo>
                  <a:pt x="63481" y="792"/>
                  <a:pt x="63349" y="923"/>
                  <a:pt x="63180" y="923"/>
                </a:cubicBezTo>
                <a:close/>
                <a:moveTo>
                  <a:pt x="61220" y="52044"/>
                </a:moveTo>
                <a:cubicBezTo>
                  <a:pt x="60956" y="52044"/>
                  <a:pt x="60749" y="51836"/>
                  <a:pt x="60749" y="51573"/>
                </a:cubicBezTo>
                <a:cubicBezTo>
                  <a:pt x="60749" y="51309"/>
                  <a:pt x="60956" y="51102"/>
                  <a:pt x="61220" y="51102"/>
                </a:cubicBezTo>
                <a:cubicBezTo>
                  <a:pt x="61484" y="51102"/>
                  <a:pt x="61691" y="51309"/>
                  <a:pt x="61691" y="51573"/>
                </a:cubicBezTo>
                <a:cubicBezTo>
                  <a:pt x="61691" y="51836"/>
                  <a:pt x="61484" y="52044"/>
                  <a:pt x="61220" y="52044"/>
                </a:cubicBezTo>
                <a:close/>
                <a:moveTo>
                  <a:pt x="61220" y="50084"/>
                </a:moveTo>
                <a:cubicBezTo>
                  <a:pt x="60975" y="50084"/>
                  <a:pt x="60768" y="49877"/>
                  <a:pt x="60768" y="49613"/>
                </a:cubicBezTo>
                <a:cubicBezTo>
                  <a:pt x="60768" y="49368"/>
                  <a:pt x="60975" y="49161"/>
                  <a:pt x="61220" y="49161"/>
                </a:cubicBezTo>
                <a:cubicBezTo>
                  <a:pt x="61465" y="49161"/>
                  <a:pt x="61672" y="49368"/>
                  <a:pt x="61672" y="49613"/>
                </a:cubicBezTo>
                <a:cubicBezTo>
                  <a:pt x="61672" y="49877"/>
                  <a:pt x="61465" y="50084"/>
                  <a:pt x="61220" y="50084"/>
                </a:cubicBezTo>
                <a:close/>
                <a:moveTo>
                  <a:pt x="61220" y="48106"/>
                </a:moveTo>
                <a:cubicBezTo>
                  <a:pt x="60975" y="48106"/>
                  <a:pt x="60768" y="47898"/>
                  <a:pt x="60768" y="47653"/>
                </a:cubicBezTo>
                <a:cubicBezTo>
                  <a:pt x="60768" y="47390"/>
                  <a:pt x="60975" y="47182"/>
                  <a:pt x="61220" y="47182"/>
                </a:cubicBezTo>
                <a:cubicBezTo>
                  <a:pt x="61465" y="47182"/>
                  <a:pt x="61672" y="47390"/>
                  <a:pt x="61672" y="47653"/>
                </a:cubicBezTo>
                <a:cubicBezTo>
                  <a:pt x="61672" y="47898"/>
                  <a:pt x="61465" y="48106"/>
                  <a:pt x="61220" y="48106"/>
                </a:cubicBezTo>
                <a:close/>
                <a:moveTo>
                  <a:pt x="61220" y="46127"/>
                </a:moveTo>
                <a:cubicBezTo>
                  <a:pt x="60994" y="46127"/>
                  <a:pt x="60787" y="45939"/>
                  <a:pt x="60787" y="45694"/>
                </a:cubicBezTo>
                <a:cubicBezTo>
                  <a:pt x="60787" y="45449"/>
                  <a:pt x="60994" y="45260"/>
                  <a:pt x="61220" y="45260"/>
                </a:cubicBezTo>
                <a:cubicBezTo>
                  <a:pt x="61465" y="45260"/>
                  <a:pt x="61653" y="45449"/>
                  <a:pt x="61653" y="45694"/>
                </a:cubicBezTo>
                <a:cubicBezTo>
                  <a:pt x="61653" y="45939"/>
                  <a:pt x="61465" y="46127"/>
                  <a:pt x="61220" y="46127"/>
                </a:cubicBezTo>
                <a:close/>
                <a:moveTo>
                  <a:pt x="61220" y="44186"/>
                </a:moveTo>
                <a:cubicBezTo>
                  <a:pt x="60994" y="44186"/>
                  <a:pt x="60787" y="43979"/>
                  <a:pt x="60787" y="43734"/>
                </a:cubicBezTo>
                <a:cubicBezTo>
                  <a:pt x="60787" y="43489"/>
                  <a:pt x="60994" y="43301"/>
                  <a:pt x="61220" y="43301"/>
                </a:cubicBezTo>
                <a:cubicBezTo>
                  <a:pt x="61465" y="43301"/>
                  <a:pt x="61653" y="43489"/>
                  <a:pt x="61653" y="43734"/>
                </a:cubicBezTo>
                <a:cubicBezTo>
                  <a:pt x="61653" y="43979"/>
                  <a:pt x="61465" y="44186"/>
                  <a:pt x="61220" y="44186"/>
                </a:cubicBezTo>
                <a:close/>
                <a:moveTo>
                  <a:pt x="61220" y="42208"/>
                </a:moveTo>
                <a:cubicBezTo>
                  <a:pt x="60994" y="42208"/>
                  <a:pt x="60805" y="42019"/>
                  <a:pt x="60805" y="41774"/>
                </a:cubicBezTo>
                <a:cubicBezTo>
                  <a:pt x="60805" y="41548"/>
                  <a:pt x="60994" y="41360"/>
                  <a:pt x="61220" y="41360"/>
                </a:cubicBezTo>
                <a:cubicBezTo>
                  <a:pt x="61465" y="41360"/>
                  <a:pt x="61653" y="41548"/>
                  <a:pt x="61653" y="41774"/>
                </a:cubicBezTo>
                <a:cubicBezTo>
                  <a:pt x="61653" y="42019"/>
                  <a:pt x="61465" y="42208"/>
                  <a:pt x="61220" y="42208"/>
                </a:cubicBezTo>
                <a:close/>
                <a:moveTo>
                  <a:pt x="61220" y="40229"/>
                </a:moveTo>
                <a:cubicBezTo>
                  <a:pt x="60994" y="40229"/>
                  <a:pt x="60805" y="40041"/>
                  <a:pt x="60805" y="39815"/>
                </a:cubicBezTo>
                <a:cubicBezTo>
                  <a:pt x="60805" y="39589"/>
                  <a:pt x="60994" y="39400"/>
                  <a:pt x="61220" y="39400"/>
                </a:cubicBezTo>
                <a:cubicBezTo>
                  <a:pt x="61465" y="39400"/>
                  <a:pt x="61653" y="39589"/>
                  <a:pt x="61653" y="39815"/>
                </a:cubicBezTo>
                <a:cubicBezTo>
                  <a:pt x="61653" y="40041"/>
                  <a:pt x="61465" y="40229"/>
                  <a:pt x="61220" y="40229"/>
                </a:cubicBezTo>
                <a:close/>
                <a:moveTo>
                  <a:pt x="61220" y="38251"/>
                </a:moveTo>
                <a:cubicBezTo>
                  <a:pt x="61013" y="38251"/>
                  <a:pt x="60824" y="38062"/>
                  <a:pt x="60824" y="37855"/>
                </a:cubicBezTo>
                <a:cubicBezTo>
                  <a:pt x="60824" y="37629"/>
                  <a:pt x="61013" y="37459"/>
                  <a:pt x="61220" y="37459"/>
                </a:cubicBezTo>
                <a:cubicBezTo>
                  <a:pt x="61446" y="37459"/>
                  <a:pt x="61635" y="37629"/>
                  <a:pt x="61635" y="37855"/>
                </a:cubicBezTo>
                <a:cubicBezTo>
                  <a:pt x="61635" y="38062"/>
                  <a:pt x="61446" y="38251"/>
                  <a:pt x="61220" y="38251"/>
                </a:cubicBezTo>
                <a:close/>
                <a:moveTo>
                  <a:pt x="61220" y="36291"/>
                </a:moveTo>
                <a:cubicBezTo>
                  <a:pt x="61013" y="36291"/>
                  <a:pt x="60824" y="36103"/>
                  <a:pt x="60824" y="35895"/>
                </a:cubicBezTo>
                <a:cubicBezTo>
                  <a:pt x="60824" y="35669"/>
                  <a:pt x="61013" y="35500"/>
                  <a:pt x="61220" y="35500"/>
                </a:cubicBezTo>
                <a:cubicBezTo>
                  <a:pt x="61446" y="35500"/>
                  <a:pt x="61635" y="35669"/>
                  <a:pt x="61635" y="35895"/>
                </a:cubicBezTo>
                <a:cubicBezTo>
                  <a:pt x="61635" y="36103"/>
                  <a:pt x="61446" y="36291"/>
                  <a:pt x="61220" y="36291"/>
                </a:cubicBezTo>
                <a:close/>
                <a:moveTo>
                  <a:pt x="61220" y="34332"/>
                </a:moveTo>
                <a:cubicBezTo>
                  <a:pt x="61013" y="34332"/>
                  <a:pt x="60824" y="34162"/>
                  <a:pt x="60824" y="33936"/>
                </a:cubicBezTo>
                <a:cubicBezTo>
                  <a:pt x="60824" y="33710"/>
                  <a:pt x="61013" y="33521"/>
                  <a:pt x="61220" y="33521"/>
                </a:cubicBezTo>
                <a:cubicBezTo>
                  <a:pt x="61446" y="33521"/>
                  <a:pt x="61635" y="33710"/>
                  <a:pt x="61635" y="33936"/>
                </a:cubicBezTo>
                <a:cubicBezTo>
                  <a:pt x="61635" y="34162"/>
                  <a:pt x="61446" y="34332"/>
                  <a:pt x="61220" y="34332"/>
                </a:cubicBezTo>
                <a:close/>
                <a:moveTo>
                  <a:pt x="61220" y="31581"/>
                </a:moveTo>
                <a:cubicBezTo>
                  <a:pt x="61446" y="31581"/>
                  <a:pt x="61616" y="31750"/>
                  <a:pt x="61616" y="31976"/>
                </a:cubicBezTo>
                <a:cubicBezTo>
                  <a:pt x="61616" y="32183"/>
                  <a:pt x="61446" y="32372"/>
                  <a:pt x="61220" y="32372"/>
                </a:cubicBezTo>
                <a:cubicBezTo>
                  <a:pt x="61013" y="32372"/>
                  <a:pt x="60843" y="32183"/>
                  <a:pt x="60843" y="31976"/>
                </a:cubicBezTo>
                <a:cubicBezTo>
                  <a:pt x="60843" y="31750"/>
                  <a:pt x="61013" y="31581"/>
                  <a:pt x="61220" y="31581"/>
                </a:cubicBezTo>
                <a:close/>
                <a:moveTo>
                  <a:pt x="61220" y="29621"/>
                </a:moveTo>
                <a:cubicBezTo>
                  <a:pt x="61446" y="29621"/>
                  <a:pt x="61616" y="29790"/>
                  <a:pt x="61616" y="29998"/>
                </a:cubicBezTo>
                <a:cubicBezTo>
                  <a:pt x="61616" y="30224"/>
                  <a:pt x="61446" y="30393"/>
                  <a:pt x="61220" y="30393"/>
                </a:cubicBezTo>
                <a:cubicBezTo>
                  <a:pt x="61013" y="30393"/>
                  <a:pt x="60843" y="30224"/>
                  <a:pt x="60843" y="29998"/>
                </a:cubicBezTo>
                <a:cubicBezTo>
                  <a:pt x="60843" y="29790"/>
                  <a:pt x="61013" y="29621"/>
                  <a:pt x="61220" y="29621"/>
                </a:cubicBezTo>
                <a:close/>
                <a:moveTo>
                  <a:pt x="61220" y="28453"/>
                </a:moveTo>
                <a:cubicBezTo>
                  <a:pt x="61013" y="28453"/>
                  <a:pt x="60824" y="28264"/>
                  <a:pt x="60824" y="28057"/>
                </a:cubicBezTo>
                <a:cubicBezTo>
                  <a:pt x="60824" y="27831"/>
                  <a:pt x="61013" y="27642"/>
                  <a:pt x="61220" y="27642"/>
                </a:cubicBezTo>
                <a:cubicBezTo>
                  <a:pt x="61446" y="27642"/>
                  <a:pt x="61635" y="27831"/>
                  <a:pt x="61635" y="28057"/>
                </a:cubicBezTo>
                <a:cubicBezTo>
                  <a:pt x="61635" y="28264"/>
                  <a:pt x="61446" y="28453"/>
                  <a:pt x="61220" y="28453"/>
                </a:cubicBezTo>
                <a:close/>
                <a:moveTo>
                  <a:pt x="61220" y="26493"/>
                </a:moveTo>
                <a:cubicBezTo>
                  <a:pt x="61013" y="26493"/>
                  <a:pt x="60824" y="26323"/>
                  <a:pt x="60824" y="26097"/>
                </a:cubicBezTo>
                <a:cubicBezTo>
                  <a:pt x="60824" y="25871"/>
                  <a:pt x="61013" y="25683"/>
                  <a:pt x="61220" y="25683"/>
                </a:cubicBezTo>
                <a:cubicBezTo>
                  <a:pt x="61446" y="25683"/>
                  <a:pt x="61635" y="25871"/>
                  <a:pt x="61635" y="26097"/>
                </a:cubicBezTo>
                <a:cubicBezTo>
                  <a:pt x="61635" y="26323"/>
                  <a:pt x="61446" y="26493"/>
                  <a:pt x="61220" y="26493"/>
                </a:cubicBezTo>
                <a:close/>
                <a:moveTo>
                  <a:pt x="61220" y="24533"/>
                </a:moveTo>
                <a:cubicBezTo>
                  <a:pt x="61013" y="24533"/>
                  <a:pt x="60824" y="24345"/>
                  <a:pt x="60824" y="24138"/>
                </a:cubicBezTo>
                <a:cubicBezTo>
                  <a:pt x="60824" y="23912"/>
                  <a:pt x="61013" y="23742"/>
                  <a:pt x="61220" y="23742"/>
                </a:cubicBezTo>
                <a:cubicBezTo>
                  <a:pt x="61446" y="23742"/>
                  <a:pt x="61635" y="23912"/>
                  <a:pt x="61635" y="24138"/>
                </a:cubicBezTo>
                <a:cubicBezTo>
                  <a:pt x="61635" y="24345"/>
                  <a:pt x="61446" y="24533"/>
                  <a:pt x="61220" y="24533"/>
                </a:cubicBezTo>
                <a:close/>
                <a:moveTo>
                  <a:pt x="61220" y="22536"/>
                </a:moveTo>
                <a:cubicBezTo>
                  <a:pt x="61013" y="22536"/>
                  <a:pt x="60843" y="22366"/>
                  <a:pt x="60843" y="22159"/>
                </a:cubicBezTo>
                <a:cubicBezTo>
                  <a:pt x="60843" y="21971"/>
                  <a:pt x="61013" y="21801"/>
                  <a:pt x="61220" y="21801"/>
                </a:cubicBezTo>
                <a:cubicBezTo>
                  <a:pt x="61427" y="21801"/>
                  <a:pt x="61597" y="21971"/>
                  <a:pt x="61597" y="22159"/>
                </a:cubicBezTo>
                <a:cubicBezTo>
                  <a:pt x="61597" y="22366"/>
                  <a:pt x="61427" y="22536"/>
                  <a:pt x="61220" y="22536"/>
                </a:cubicBezTo>
                <a:close/>
                <a:moveTo>
                  <a:pt x="61220" y="20576"/>
                </a:moveTo>
                <a:cubicBezTo>
                  <a:pt x="61013" y="20576"/>
                  <a:pt x="60843" y="20426"/>
                  <a:pt x="60843" y="20218"/>
                </a:cubicBezTo>
                <a:cubicBezTo>
                  <a:pt x="60843" y="20011"/>
                  <a:pt x="61013" y="19842"/>
                  <a:pt x="61220" y="19842"/>
                </a:cubicBezTo>
                <a:cubicBezTo>
                  <a:pt x="61427" y="19842"/>
                  <a:pt x="61597" y="20011"/>
                  <a:pt x="61597" y="20218"/>
                </a:cubicBezTo>
                <a:cubicBezTo>
                  <a:pt x="61597" y="20426"/>
                  <a:pt x="61427" y="20576"/>
                  <a:pt x="61220" y="20576"/>
                </a:cubicBezTo>
                <a:close/>
                <a:moveTo>
                  <a:pt x="61220" y="18617"/>
                </a:moveTo>
                <a:cubicBezTo>
                  <a:pt x="61013" y="18617"/>
                  <a:pt x="60843" y="18447"/>
                  <a:pt x="60843" y="18240"/>
                </a:cubicBezTo>
                <a:cubicBezTo>
                  <a:pt x="60843" y="18033"/>
                  <a:pt x="61013" y="17863"/>
                  <a:pt x="61220" y="17863"/>
                </a:cubicBezTo>
                <a:cubicBezTo>
                  <a:pt x="61427" y="17863"/>
                  <a:pt x="61597" y="18033"/>
                  <a:pt x="61597" y="18240"/>
                </a:cubicBezTo>
                <a:cubicBezTo>
                  <a:pt x="61597" y="18447"/>
                  <a:pt x="61427" y="18617"/>
                  <a:pt x="61220" y="18617"/>
                </a:cubicBezTo>
                <a:close/>
                <a:moveTo>
                  <a:pt x="61220" y="16657"/>
                </a:moveTo>
                <a:cubicBezTo>
                  <a:pt x="61013" y="16657"/>
                  <a:pt x="60843" y="16488"/>
                  <a:pt x="60843" y="16280"/>
                </a:cubicBezTo>
                <a:cubicBezTo>
                  <a:pt x="60843" y="16073"/>
                  <a:pt x="61013" y="15903"/>
                  <a:pt x="61220" y="15903"/>
                </a:cubicBezTo>
                <a:cubicBezTo>
                  <a:pt x="61427" y="15903"/>
                  <a:pt x="61597" y="16073"/>
                  <a:pt x="61597" y="16280"/>
                </a:cubicBezTo>
                <a:cubicBezTo>
                  <a:pt x="61597" y="16488"/>
                  <a:pt x="61427" y="16657"/>
                  <a:pt x="61220" y="16657"/>
                </a:cubicBezTo>
                <a:close/>
                <a:moveTo>
                  <a:pt x="61220" y="14697"/>
                </a:moveTo>
                <a:cubicBezTo>
                  <a:pt x="61032" y="14697"/>
                  <a:pt x="60862" y="14528"/>
                  <a:pt x="60862" y="14321"/>
                </a:cubicBezTo>
                <a:cubicBezTo>
                  <a:pt x="60862" y="14132"/>
                  <a:pt x="61032" y="13963"/>
                  <a:pt x="61220" y="13963"/>
                </a:cubicBezTo>
                <a:cubicBezTo>
                  <a:pt x="61427" y="13963"/>
                  <a:pt x="61578" y="14132"/>
                  <a:pt x="61578" y="14321"/>
                </a:cubicBezTo>
                <a:cubicBezTo>
                  <a:pt x="61578" y="14528"/>
                  <a:pt x="61427" y="14697"/>
                  <a:pt x="61220" y="14697"/>
                </a:cubicBezTo>
                <a:close/>
                <a:moveTo>
                  <a:pt x="61220" y="10759"/>
                </a:moveTo>
                <a:cubicBezTo>
                  <a:pt x="61032" y="10759"/>
                  <a:pt x="60881" y="10590"/>
                  <a:pt x="60881" y="10401"/>
                </a:cubicBezTo>
                <a:cubicBezTo>
                  <a:pt x="60881" y="10213"/>
                  <a:pt x="61032" y="10043"/>
                  <a:pt x="61220" y="10043"/>
                </a:cubicBezTo>
                <a:cubicBezTo>
                  <a:pt x="61408" y="10043"/>
                  <a:pt x="61559" y="10213"/>
                  <a:pt x="61559" y="10401"/>
                </a:cubicBezTo>
                <a:cubicBezTo>
                  <a:pt x="61559" y="10590"/>
                  <a:pt x="61408" y="10759"/>
                  <a:pt x="61220" y="10759"/>
                </a:cubicBezTo>
                <a:close/>
                <a:moveTo>
                  <a:pt x="61220" y="12700"/>
                </a:moveTo>
                <a:cubicBezTo>
                  <a:pt x="61032" y="12700"/>
                  <a:pt x="60881" y="12549"/>
                  <a:pt x="60881" y="12361"/>
                </a:cubicBezTo>
                <a:cubicBezTo>
                  <a:pt x="60881" y="12173"/>
                  <a:pt x="61032" y="12022"/>
                  <a:pt x="61220" y="12022"/>
                </a:cubicBezTo>
                <a:cubicBezTo>
                  <a:pt x="61408" y="12022"/>
                  <a:pt x="61559" y="12173"/>
                  <a:pt x="61559" y="12361"/>
                </a:cubicBezTo>
                <a:cubicBezTo>
                  <a:pt x="61559" y="12549"/>
                  <a:pt x="61408" y="12700"/>
                  <a:pt x="61220" y="12700"/>
                </a:cubicBezTo>
                <a:close/>
                <a:moveTo>
                  <a:pt x="61220" y="8819"/>
                </a:moveTo>
                <a:cubicBezTo>
                  <a:pt x="61013" y="8819"/>
                  <a:pt x="60862" y="8649"/>
                  <a:pt x="60862" y="8461"/>
                </a:cubicBezTo>
                <a:cubicBezTo>
                  <a:pt x="60862" y="8253"/>
                  <a:pt x="61013" y="8084"/>
                  <a:pt x="61220" y="8084"/>
                </a:cubicBezTo>
                <a:cubicBezTo>
                  <a:pt x="61427" y="8084"/>
                  <a:pt x="61597" y="8253"/>
                  <a:pt x="61597" y="8461"/>
                </a:cubicBezTo>
                <a:cubicBezTo>
                  <a:pt x="61597" y="8649"/>
                  <a:pt x="61427" y="8819"/>
                  <a:pt x="61220" y="8819"/>
                </a:cubicBezTo>
                <a:close/>
                <a:moveTo>
                  <a:pt x="61220" y="6859"/>
                </a:moveTo>
                <a:cubicBezTo>
                  <a:pt x="61013" y="6859"/>
                  <a:pt x="60862" y="6689"/>
                  <a:pt x="60862" y="6482"/>
                </a:cubicBezTo>
                <a:cubicBezTo>
                  <a:pt x="60862" y="6294"/>
                  <a:pt x="61013" y="6124"/>
                  <a:pt x="61220" y="6124"/>
                </a:cubicBezTo>
                <a:cubicBezTo>
                  <a:pt x="61427" y="6124"/>
                  <a:pt x="61597" y="6294"/>
                  <a:pt x="61597" y="6482"/>
                </a:cubicBezTo>
                <a:cubicBezTo>
                  <a:pt x="61597" y="6689"/>
                  <a:pt x="61427" y="6859"/>
                  <a:pt x="61220" y="6859"/>
                </a:cubicBezTo>
                <a:close/>
                <a:moveTo>
                  <a:pt x="61220" y="4899"/>
                </a:moveTo>
                <a:cubicBezTo>
                  <a:pt x="61013" y="4899"/>
                  <a:pt x="60862" y="4730"/>
                  <a:pt x="60862" y="4522"/>
                </a:cubicBezTo>
                <a:cubicBezTo>
                  <a:pt x="60862" y="4315"/>
                  <a:pt x="61013" y="4164"/>
                  <a:pt x="61220" y="4164"/>
                </a:cubicBezTo>
                <a:cubicBezTo>
                  <a:pt x="61427" y="4164"/>
                  <a:pt x="61597" y="4315"/>
                  <a:pt x="61597" y="4522"/>
                </a:cubicBezTo>
                <a:cubicBezTo>
                  <a:pt x="61597" y="4730"/>
                  <a:pt x="61427" y="4899"/>
                  <a:pt x="61220" y="4899"/>
                </a:cubicBezTo>
                <a:close/>
                <a:moveTo>
                  <a:pt x="61220" y="2921"/>
                </a:moveTo>
                <a:cubicBezTo>
                  <a:pt x="61032" y="2921"/>
                  <a:pt x="60862" y="2751"/>
                  <a:pt x="60862" y="2563"/>
                </a:cubicBezTo>
                <a:cubicBezTo>
                  <a:pt x="60862" y="2374"/>
                  <a:pt x="61032" y="2224"/>
                  <a:pt x="61220" y="2224"/>
                </a:cubicBezTo>
                <a:cubicBezTo>
                  <a:pt x="61427" y="2224"/>
                  <a:pt x="61578" y="2374"/>
                  <a:pt x="61578" y="2563"/>
                </a:cubicBezTo>
                <a:cubicBezTo>
                  <a:pt x="61578" y="2751"/>
                  <a:pt x="61427" y="2921"/>
                  <a:pt x="61220" y="2921"/>
                </a:cubicBezTo>
                <a:close/>
                <a:moveTo>
                  <a:pt x="61220" y="923"/>
                </a:moveTo>
                <a:cubicBezTo>
                  <a:pt x="61050" y="923"/>
                  <a:pt x="60900" y="773"/>
                  <a:pt x="60900" y="603"/>
                </a:cubicBezTo>
                <a:cubicBezTo>
                  <a:pt x="60900" y="415"/>
                  <a:pt x="61050" y="283"/>
                  <a:pt x="61220" y="283"/>
                </a:cubicBezTo>
                <a:cubicBezTo>
                  <a:pt x="61408" y="283"/>
                  <a:pt x="61559" y="415"/>
                  <a:pt x="61559" y="603"/>
                </a:cubicBezTo>
                <a:cubicBezTo>
                  <a:pt x="61559" y="773"/>
                  <a:pt x="61408" y="923"/>
                  <a:pt x="61220" y="923"/>
                </a:cubicBezTo>
                <a:close/>
                <a:moveTo>
                  <a:pt x="59279" y="54003"/>
                </a:moveTo>
                <a:cubicBezTo>
                  <a:pt x="59015" y="54003"/>
                  <a:pt x="58789" y="53796"/>
                  <a:pt x="58789" y="53532"/>
                </a:cubicBezTo>
                <a:cubicBezTo>
                  <a:pt x="58789" y="53268"/>
                  <a:pt x="59015" y="53061"/>
                  <a:pt x="59279" y="53061"/>
                </a:cubicBezTo>
                <a:cubicBezTo>
                  <a:pt x="59524" y="53061"/>
                  <a:pt x="59750" y="53268"/>
                  <a:pt x="59750" y="53532"/>
                </a:cubicBezTo>
                <a:cubicBezTo>
                  <a:pt x="59750" y="53777"/>
                  <a:pt x="59524" y="54003"/>
                  <a:pt x="59279" y="54003"/>
                </a:cubicBezTo>
                <a:close/>
                <a:moveTo>
                  <a:pt x="59260" y="52025"/>
                </a:moveTo>
                <a:cubicBezTo>
                  <a:pt x="59015" y="52025"/>
                  <a:pt x="58808" y="51818"/>
                  <a:pt x="58808" y="51554"/>
                </a:cubicBezTo>
                <a:cubicBezTo>
                  <a:pt x="58808" y="51309"/>
                  <a:pt x="59015" y="51102"/>
                  <a:pt x="59260" y="51102"/>
                </a:cubicBezTo>
                <a:cubicBezTo>
                  <a:pt x="59524" y="51102"/>
                  <a:pt x="59731" y="51309"/>
                  <a:pt x="59731" y="51554"/>
                </a:cubicBezTo>
                <a:cubicBezTo>
                  <a:pt x="59731" y="51818"/>
                  <a:pt x="59524" y="52025"/>
                  <a:pt x="59260" y="52025"/>
                </a:cubicBezTo>
                <a:close/>
                <a:moveTo>
                  <a:pt x="59260" y="50065"/>
                </a:moveTo>
                <a:cubicBezTo>
                  <a:pt x="59015" y="50065"/>
                  <a:pt x="58808" y="49858"/>
                  <a:pt x="58808" y="49613"/>
                </a:cubicBezTo>
                <a:cubicBezTo>
                  <a:pt x="58808" y="49349"/>
                  <a:pt x="59015" y="49142"/>
                  <a:pt x="59260" y="49142"/>
                </a:cubicBezTo>
                <a:cubicBezTo>
                  <a:pt x="59524" y="49142"/>
                  <a:pt x="59731" y="49349"/>
                  <a:pt x="59731" y="49613"/>
                </a:cubicBezTo>
                <a:cubicBezTo>
                  <a:pt x="59731" y="49858"/>
                  <a:pt x="59524" y="50065"/>
                  <a:pt x="59260" y="50065"/>
                </a:cubicBezTo>
                <a:close/>
                <a:moveTo>
                  <a:pt x="59260" y="48106"/>
                </a:moveTo>
                <a:cubicBezTo>
                  <a:pt x="59015" y="48106"/>
                  <a:pt x="58808" y="47898"/>
                  <a:pt x="58808" y="47634"/>
                </a:cubicBezTo>
                <a:cubicBezTo>
                  <a:pt x="58808" y="47390"/>
                  <a:pt x="59015" y="47182"/>
                  <a:pt x="59260" y="47182"/>
                </a:cubicBezTo>
                <a:cubicBezTo>
                  <a:pt x="59524" y="47182"/>
                  <a:pt x="59731" y="47390"/>
                  <a:pt x="59731" y="47634"/>
                </a:cubicBezTo>
                <a:cubicBezTo>
                  <a:pt x="59731" y="47898"/>
                  <a:pt x="59524" y="48106"/>
                  <a:pt x="59260" y="48106"/>
                </a:cubicBezTo>
                <a:close/>
                <a:moveTo>
                  <a:pt x="59260" y="46108"/>
                </a:moveTo>
                <a:cubicBezTo>
                  <a:pt x="59015" y="46108"/>
                  <a:pt x="58827" y="45920"/>
                  <a:pt x="58827" y="45675"/>
                </a:cubicBezTo>
                <a:cubicBezTo>
                  <a:pt x="58827" y="45449"/>
                  <a:pt x="59015" y="45241"/>
                  <a:pt x="59260" y="45241"/>
                </a:cubicBezTo>
                <a:cubicBezTo>
                  <a:pt x="59505" y="45241"/>
                  <a:pt x="59694" y="45449"/>
                  <a:pt x="59694" y="45675"/>
                </a:cubicBezTo>
                <a:cubicBezTo>
                  <a:pt x="59694" y="45920"/>
                  <a:pt x="59505" y="46108"/>
                  <a:pt x="59260" y="46108"/>
                </a:cubicBezTo>
                <a:close/>
                <a:moveTo>
                  <a:pt x="59260" y="44167"/>
                </a:moveTo>
                <a:cubicBezTo>
                  <a:pt x="59015" y="44167"/>
                  <a:pt x="58827" y="43979"/>
                  <a:pt x="58827" y="43734"/>
                </a:cubicBezTo>
                <a:cubicBezTo>
                  <a:pt x="58827" y="43489"/>
                  <a:pt x="59015" y="43282"/>
                  <a:pt x="59260" y="43282"/>
                </a:cubicBezTo>
                <a:cubicBezTo>
                  <a:pt x="59505" y="43282"/>
                  <a:pt x="59694" y="43489"/>
                  <a:pt x="59694" y="43734"/>
                </a:cubicBezTo>
                <a:cubicBezTo>
                  <a:pt x="59694" y="43979"/>
                  <a:pt x="59505" y="44167"/>
                  <a:pt x="59260" y="44167"/>
                </a:cubicBezTo>
                <a:close/>
                <a:moveTo>
                  <a:pt x="59260" y="42189"/>
                </a:moveTo>
                <a:cubicBezTo>
                  <a:pt x="59034" y="42189"/>
                  <a:pt x="58846" y="42001"/>
                  <a:pt x="58846" y="41774"/>
                </a:cubicBezTo>
                <a:cubicBezTo>
                  <a:pt x="58846" y="41529"/>
                  <a:pt x="59034" y="41341"/>
                  <a:pt x="59260" y="41341"/>
                </a:cubicBezTo>
                <a:cubicBezTo>
                  <a:pt x="59505" y="41341"/>
                  <a:pt x="59694" y="41529"/>
                  <a:pt x="59694" y="41774"/>
                </a:cubicBezTo>
                <a:cubicBezTo>
                  <a:pt x="59694" y="42001"/>
                  <a:pt x="59505" y="42189"/>
                  <a:pt x="59260" y="42189"/>
                </a:cubicBezTo>
                <a:close/>
                <a:moveTo>
                  <a:pt x="59279" y="40210"/>
                </a:moveTo>
                <a:cubicBezTo>
                  <a:pt x="59034" y="40210"/>
                  <a:pt x="58865" y="40022"/>
                  <a:pt x="58865" y="39796"/>
                </a:cubicBezTo>
                <a:cubicBezTo>
                  <a:pt x="58865" y="39570"/>
                  <a:pt x="59034" y="39400"/>
                  <a:pt x="59279" y="39400"/>
                </a:cubicBezTo>
                <a:cubicBezTo>
                  <a:pt x="59505" y="39400"/>
                  <a:pt x="59675" y="39570"/>
                  <a:pt x="59675" y="39796"/>
                </a:cubicBezTo>
                <a:cubicBezTo>
                  <a:pt x="59675" y="40022"/>
                  <a:pt x="59505" y="40210"/>
                  <a:pt x="59279" y="40210"/>
                </a:cubicBezTo>
                <a:close/>
                <a:moveTo>
                  <a:pt x="59279" y="38251"/>
                </a:moveTo>
                <a:cubicBezTo>
                  <a:pt x="59034" y="38251"/>
                  <a:pt x="58865" y="38062"/>
                  <a:pt x="58865" y="37836"/>
                </a:cubicBezTo>
                <a:cubicBezTo>
                  <a:pt x="58865" y="37610"/>
                  <a:pt x="59034" y="37422"/>
                  <a:pt x="59279" y="37422"/>
                </a:cubicBezTo>
                <a:cubicBezTo>
                  <a:pt x="59505" y="37422"/>
                  <a:pt x="59675" y="37610"/>
                  <a:pt x="59675" y="37836"/>
                </a:cubicBezTo>
                <a:cubicBezTo>
                  <a:pt x="59675" y="38062"/>
                  <a:pt x="59505" y="38251"/>
                  <a:pt x="59279" y="38251"/>
                </a:cubicBezTo>
                <a:close/>
                <a:moveTo>
                  <a:pt x="59260" y="36272"/>
                </a:moveTo>
                <a:cubicBezTo>
                  <a:pt x="59034" y="36272"/>
                  <a:pt x="58865" y="36103"/>
                  <a:pt x="58865" y="35877"/>
                </a:cubicBezTo>
                <a:cubicBezTo>
                  <a:pt x="58865" y="35669"/>
                  <a:pt x="59034" y="35481"/>
                  <a:pt x="59260" y="35481"/>
                </a:cubicBezTo>
                <a:cubicBezTo>
                  <a:pt x="59487" y="35481"/>
                  <a:pt x="59675" y="35669"/>
                  <a:pt x="59675" y="35877"/>
                </a:cubicBezTo>
                <a:cubicBezTo>
                  <a:pt x="59675" y="36103"/>
                  <a:pt x="59487" y="36272"/>
                  <a:pt x="59260" y="36272"/>
                </a:cubicBezTo>
                <a:close/>
                <a:moveTo>
                  <a:pt x="59260" y="34313"/>
                </a:moveTo>
                <a:cubicBezTo>
                  <a:pt x="59034" y="34313"/>
                  <a:pt x="58865" y="34143"/>
                  <a:pt x="58865" y="33917"/>
                </a:cubicBezTo>
                <a:cubicBezTo>
                  <a:pt x="58865" y="33691"/>
                  <a:pt x="59034" y="33521"/>
                  <a:pt x="59260" y="33521"/>
                </a:cubicBezTo>
                <a:cubicBezTo>
                  <a:pt x="59487" y="33521"/>
                  <a:pt x="59675" y="33691"/>
                  <a:pt x="59675" y="33917"/>
                </a:cubicBezTo>
                <a:cubicBezTo>
                  <a:pt x="59675" y="34143"/>
                  <a:pt x="59487" y="34313"/>
                  <a:pt x="59260" y="34313"/>
                </a:cubicBezTo>
                <a:close/>
                <a:moveTo>
                  <a:pt x="59260" y="32353"/>
                </a:moveTo>
                <a:cubicBezTo>
                  <a:pt x="59053" y="32353"/>
                  <a:pt x="58865" y="32183"/>
                  <a:pt x="58865" y="31957"/>
                </a:cubicBezTo>
                <a:cubicBezTo>
                  <a:pt x="58865" y="31731"/>
                  <a:pt x="59053" y="31562"/>
                  <a:pt x="59260" y="31562"/>
                </a:cubicBezTo>
                <a:cubicBezTo>
                  <a:pt x="59487" y="31562"/>
                  <a:pt x="59656" y="31731"/>
                  <a:pt x="59656" y="31957"/>
                </a:cubicBezTo>
                <a:cubicBezTo>
                  <a:pt x="59656" y="32183"/>
                  <a:pt x="59487" y="32353"/>
                  <a:pt x="59260" y="32353"/>
                </a:cubicBezTo>
                <a:close/>
                <a:moveTo>
                  <a:pt x="59260" y="30375"/>
                </a:moveTo>
                <a:cubicBezTo>
                  <a:pt x="59053" y="30375"/>
                  <a:pt x="58884" y="30205"/>
                  <a:pt x="58884" y="29998"/>
                </a:cubicBezTo>
                <a:cubicBezTo>
                  <a:pt x="58884" y="29790"/>
                  <a:pt x="59053" y="29621"/>
                  <a:pt x="59260" y="29621"/>
                </a:cubicBezTo>
                <a:cubicBezTo>
                  <a:pt x="59468" y="29621"/>
                  <a:pt x="59637" y="29790"/>
                  <a:pt x="59637" y="29998"/>
                </a:cubicBezTo>
                <a:cubicBezTo>
                  <a:pt x="59637" y="30205"/>
                  <a:pt x="59468" y="30375"/>
                  <a:pt x="59260" y="30375"/>
                </a:cubicBezTo>
                <a:close/>
                <a:moveTo>
                  <a:pt x="59260" y="28415"/>
                </a:moveTo>
                <a:cubicBezTo>
                  <a:pt x="59053" y="28415"/>
                  <a:pt x="58884" y="28245"/>
                  <a:pt x="58884" y="28038"/>
                </a:cubicBezTo>
                <a:cubicBezTo>
                  <a:pt x="58884" y="27831"/>
                  <a:pt x="59053" y="27661"/>
                  <a:pt x="59260" y="27661"/>
                </a:cubicBezTo>
                <a:cubicBezTo>
                  <a:pt x="59468" y="27661"/>
                  <a:pt x="59637" y="27831"/>
                  <a:pt x="59637" y="28038"/>
                </a:cubicBezTo>
                <a:cubicBezTo>
                  <a:pt x="59637" y="28245"/>
                  <a:pt x="59468" y="28415"/>
                  <a:pt x="59260" y="28415"/>
                </a:cubicBezTo>
                <a:close/>
                <a:moveTo>
                  <a:pt x="59260" y="26455"/>
                </a:moveTo>
                <a:cubicBezTo>
                  <a:pt x="59053" y="26455"/>
                  <a:pt x="58884" y="26286"/>
                  <a:pt x="58884" y="26078"/>
                </a:cubicBezTo>
                <a:cubicBezTo>
                  <a:pt x="58884" y="25890"/>
                  <a:pt x="59053" y="25720"/>
                  <a:pt x="59260" y="25720"/>
                </a:cubicBezTo>
                <a:cubicBezTo>
                  <a:pt x="59468" y="25720"/>
                  <a:pt x="59637" y="25890"/>
                  <a:pt x="59637" y="26078"/>
                </a:cubicBezTo>
                <a:cubicBezTo>
                  <a:pt x="59637" y="26286"/>
                  <a:pt x="59468" y="26455"/>
                  <a:pt x="59260" y="26455"/>
                </a:cubicBezTo>
                <a:close/>
                <a:moveTo>
                  <a:pt x="59260" y="24496"/>
                </a:moveTo>
                <a:cubicBezTo>
                  <a:pt x="59053" y="24496"/>
                  <a:pt x="58884" y="24326"/>
                  <a:pt x="58884" y="24119"/>
                </a:cubicBezTo>
                <a:cubicBezTo>
                  <a:pt x="58884" y="23912"/>
                  <a:pt x="59053" y="23742"/>
                  <a:pt x="59260" y="23742"/>
                </a:cubicBezTo>
                <a:cubicBezTo>
                  <a:pt x="59468" y="23742"/>
                  <a:pt x="59637" y="23912"/>
                  <a:pt x="59637" y="24119"/>
                </a:cubicBezTo>
                <a:cubicBezTo>
                  <a:pt x="59637" y="24326"/>
                  <a:pt x="59468" y="24496"/>
                  <a:pt x="59260" y="24496"/>
                </a:cubicBezTo>
                <a:close/>
                <a:moveTo>
                  <a:pt x="59260" y="22536"/>
                </a:moveTo>
                <a:cubicBezTo>
                  <a:pt x="59053" y="22536"/>
                  <a:pt x="58884" y="22366"/>
                  <a:pt x="58884" y="22159"/>
                </a:cubicBezTo>
                <a:cubicBezTo>
                  <a:pt x="58884" y="21952"/>
                  <a:pt x="59053" y="21782"/>
                  <a:pt x="59260" y="21782"/>
                </a:cubicBezTo>
                <a:cubicBezTo>
                  <a:pt x="59468" y="21782"/>
                  <a:pt x="59637" y="21952"/>
                  <a:pt x="59637" y="22159"/>
                </a:cubicBezTo>
                <a:cubicBezTo>
                  <a:pt x="59637" y="22366"/>
                  <a:pt x="59468" y="22536"/>
                  <a:pt x="59260" y="22536"/>
                </a:cubicBezTo>
                <a:close/>
                <a:moveTo>
                  <a:pt x="59260" y="20576"/>
                </a:moveTo>
                <a:cubicBezTo>
                  <a:pt x="59053" y="20576"/>
                  <a:pt x="58884" y="20407"/>
                  <a:pt x="58884" y="20200"/>
                </a:cubicBezTo>
                <a:cubicBezTo>
                  <a:pt x="58884" y="19992"/>
                  <a:pt x="59053" y="19823"/>
                  <a:pt x="59260" y="19823"/>
                </a:cubicBezTo>
                <a:cubicBezTo>
                  <a:pt x="59468" y="19823"/>
                  <a:pt x="59637" y="19992"/>
                  <a:pt x="59637" y="20200"/>
                </a:cubicBezTo>
                <a:cubicBezTo>
                  <a:pt x="59637" y="20407"/>
                  <a:pt x="59468" y="20576"/>
                  <a:pt x="59260" y="20576"/>
                </a:cubicBezTo>
                <a:close/>
                <a:moveTo>
                  <a:pt x="59260" y="18617"/>
                </a:moveTo>
                <a:cubicBezTo>
                  <a:pt x="59053" y="18617"/>
                  <a:pt x="58884" y="18447"/>
                  <a:pt x="58884" y="18240"/>
                </a:cubicBezTo>
                <a:cubicBezTo>
                  <a:pt x="58884" y="18033"/>
                  <a:pt x="59053" y="17863"/>
                  <a:pt x="59260" y="17863"/>
                </a:cubicBezTo>
                <a:cubicBezTo>
                  <a:pt x="59468" y="17863"/>
                  <a:pt x="59637" y="18033"/>
                  <a:pt x="59637" y="18240"/>
                </a:cubicBezTo>
                <a:cubicBezTo>
                  <a:pt x="59637" y="18447"/>
                  <a:pt x="59468" y="18617"/>
                  <a:pt x="59260" y="18617"/>
                </a:cubicBezTo>
                <a:close/>
                <a:moveTo>
                  <a:pt x="59260" y="16638"/>
                </a:moveTo>
                <a:cubicBezTo>
                  <a:pt x="59053" y="16638"/>
                  <a:pt x="58884" y="16469"/>
                  <a:pt x="58884" y="16261"/>
                </a:cubicBezTo>
                <a:cubicBezTo>
                  <a:pt x="58884" y="16073"/>
                  <a:pt x="59053" y="15903"/>
                  <a:pt x="59260" y="15903"/>
                </a:cubicBezTo>
                <a:cubicBezTo>
                  <a:pt x="59468" y="15903"/>
                  <a:pt x="59637" y="16073"/>
                  <a:pt x="59637" y="16261"/>
                </a:cubicBezTo>
                <a:cubicBezTo>
                  <a:pt x="59637" y="16469"/>
                  <a:pt x="59468" y="16638"/>
                  <a:pt x="59260" y="16638"/>
                </a:cubicBezTo>
                <a:close/>
                <a:moveTo>
                  <a:pt x="59279" y="14679"/>
                </a:moveTo>
                <a:cubicBezTo>
                  <a:pt x="59072" y="14679"/>
                  <a:pt x="58902" y="14528"/>
                  <a:pt x="58902" y="14321"/>
                </a:cubicBezTo>
                <a:cubicBezTo>
                  <a:pt x="58902" y="14113"/>
                  <a:pt x="59072" y="13944"/>
                  <a:pt x="59279" y="13944"/>
                </a:cubicBezTo>
                <a:cubicBezTo>
                  <a:pt x="59468" y="13944"/>
                  <a:pt x="59637" y="14113"/>
                  <a:pt x="59637" y="14321"/>
                </a:cubicBezTo>
                <a:cubicBezTo>
                  <a:pt x="59637" y="14528"/>
                  <a:pt x="59468" y="14679"/>
                  <a:pt x="59279" y="14679"/>
                </a:cubicBezTo>
                <a:close/>
                <a:moveTo>
                  <a:pt x="59279" y="12719"/>
                </a:moveTo>
                <a:cubicBezTo>
                  <a:pt x="59072" y="12719"/>
                  <a:pt x="58902" y="12549"/>
                  <a:pt x="58902" y="12361"/>
                </a:cubicBezTo>
                <a:cubicBezTo>
                  <a:pt x="58902" y="12154"/>
                  <a:pt x="59072" y="12003"/>
                  <a:pt x="59279" y="12003"/>
                </a:cubicBezTo>
                <a:cubicBezTo>
                  <a:pt x="59468" y="12003"/>
                  <a:pt x="59637" y="12154"/>
                  <a:pt x="59637" y="12361"/>
                </a:cubicBezTo>
                <a:cubicBezTo>
                  <a:pt x="59637" y="12549"/>
                  <a:pt x="59468" y="12719"/>
                  <a:pt x="59279" y="12719"/>
                </a:cubicBezTo>
                <a:close/>
                <a:moveTo>
                  <a:pt x="59260" y="10759"/>
                </a:moveTo>
                <a:cubicBezTo>
                  <a:pt x="59072" y="10759"/>
                  <a:pt x="58902" y="10590"/>
                  <a:pt x="58902" y="10383"/>
                </a:cubicBezTo>
                <a:cubicBezTo>
                  <a:pt x="58902" y="10194"/>
                  <a:pt x="59072" y="10025"/>
                  <a:pt x="59260" y="10025"/>
                </a:cubicBezTo>
                <a:cubicBezTo>
                  <a:pt x="59468" y="10025"/>
                  <a:pt x="59637" y="10194"/>
                  <a:pt x="59637" y="10383"/>
                </a:cubicBezTo>
                <a:cubicBezTo>
                  <a:pt x="59637" y="10590"/>
                  <a:pt x="59468" y="10759"/>
                  <a:pt x="59260" y="10759"/>
                </a:cubicBezTo>
                <a:close/>
                <a:moveTo>
                  <a:pt x="59260" y="8800"/>
                </a:moveTo>
                <a:cubicBezTo>
                  <a:pt x="59072" y="8800"/>
                  <a:pt x="58902" y="8630"/>
                  <a:pt x="58902" y="8442"/>
                </a:cubicBezTo>
                <a:cubicBezTo>
                  <a:pt x="58902" y="8234"/>
                  <a:pt x="59072" y="8084"/>
                  <a:pt x="59260" y="8084"/>
                </a:cubicBezTo>
                <a:cubicBezTo>
                  <a:pt x="59468" y="8084"/>
                  <a:pt x="59637" y="8234"/>
                  <a:pt x="59637" y="8442"/>
                </a:cubicBezTo>
                <a:cubicBezTo>
                  <a:pt x="59637" y="8630"/>
                  <a:pt x="59468" y="8800"/>
                  <a:pt x="59260" y="8800"/>
                </a:cubicBezTo>
                <a:close/>
                <a:moveTo>
                  <a:pt x="59260" y="6840"/>
                </a:moveTo>
                <a:cubicBezTo>
                  <a:pt x="59072" y="6840"/>
                  <a:pt x="58902" y="6671"/>
                  <a:pt x="58902" y="6482"/>
                </a:cubicBezTo>
                <a:cubicBezTo>
                  <a:pt x="58902" y="6275"/>
                  <a:pt x="59072" y="6105"/>
                  <a:pt x="59260" y="6105"/>
                </a:cubicBezTo>
                <a:cubicBezTo>
                  <a:pt x="59468" y="6105"/>
                  <a:pt x="59637" y="6275"/>
                  <a:pt x="59637" y="6482"/>
                </a:cubicBezTo>
                <a:cubicBezTo>
                  <a:pt x="59637" y="6671"/>
                  <a:pt x="59468" y="6840"/>
                  <a:pt x="59260" y="6840"/>
                </a:cubicBezTo>
                <a:close/>
                <a:moveTo>
                  <a:pt x="59279" y="4862"/>
                </a:moveTo>
                <a:cubicBezTo>
                  <a:pt x="59072" y="4862"/>
                  <a:pt x="58902" y="4711"/>
                  <a:pt x="58902" y="4504"/>
                </a:cubicBezTo>
                <a:cubicBezTo>
                  <a:pt x="58902" y="4315"/>
                  <a:pt x="59072" y="4146"/>
                  <a:pt x="59279" y="4146"/>
                </a:cubicBezTo>
                <a:cubicBezTo>
                  <a:pt x="59468" y="4146"/>
                  <a:pt x="59637" y="4315"/>
                  <a:pt x="59637" y="4504"/>
                </a:cubicBezTo>
                <a:cubicBezTo>
                  <a:pt x="59637" y="4711"/>
                  <a:pt x="59468" y="4862"/>
                  <a:pt x="59279" y="4862"/>
                </a:cubicBezTo>
                <a:close/>
                <a:moveTo>
                  <a:pt x="59260" y="2902"/>
                </a:moveTo>
                <a:cubicBezTo>
                  <a:pt x="59072" y="2902"/>
                  <a:pt x="58902" y="2751"/>
                  <a:pt x="58902" y="2544"/>
                </a:cubicBezTo>
                <a:cubicBezTo>
                  <a:pt x="58902" y="2356"/>
                  <a:pt x="59072" y="2205"/>
                  <a:pt x="59260" y="2205"/>
                </a:cubicBezTo>
                <a:cubicBezTo>
                  <a:pt x="59449" y="2205"/>
                  <a:pt x="59618" y="2356"/>
                  <a:pt x="59618" y="2544"/>
                </a:cubicBezTo>
                <a:cubicBezTo>
                  <a:pt x="59618" y="2751"/>
                  <a:pt x="59449" y="2902"/>
                  <a:pt x="59260" y="2902"/>
                </a:cubicBezTo>
                <a:close/>
                <a:moveTo>
                  <a:pt x="59260" y="942"/>
                </a:moveTo>
                <a:cubicBezTo>
                  <a:pt x="59072" y="942"/>
                  <a:pt x="58902" y="792"/>
                  <a:pt x="58902" y="584"/>
                </a:cubicBezTo>
                <a:cubicBezTo>
                  <a:pt x="58902" y="396"/>
                  <a:pt x="59072" y="245"/>
                  <a:pt x="59260" y="245"/>
                </a:cubicBezTo>
                <a:cubicBezTo>
                  <a:pt x="59449" y="245"/>
                  <a:pt x="59618" y="396"/>
                  <a:pt x="59618" y="584"/>
                </a:cubicBezTo>
                <a:cubicBezTo>
                  <a:pt x="59618" y="792"/>
                  <a:pt x="59449" y="942"/>
                  <a:pt x="59260" y="942"/>
                </a:cubicBezTo>
                <a:close/>
                <a:moveTo>
                  <a:pt x="57301" y="53984"/>
                </a:moveTo>
                <a:cubicBezTo>
                  <a:pt x="57037" y="53984"/>
                  <a:pt x="56830" y="53777"/>
                  <a:pt x="56830" y="53513"/>
                </a:cubicBezTo>
                <a:cubicBezTo>
                  <a:pt x="56830" y="53250"/>
                  <a:pt x="57037" y="53042"/>
                  <a:pt x="57301" y="53042"/>
                </a:cubicBezTo>
                <a:cubicBezTo>
                  <a:pt x="57565" y="53042"/>
                  <a:pt x="57772" y="53250"/>
                  <a:pt x="57772" y="53513"/>
                </a:cubicBezTo>
                <a:cubicBezTo>
                  <a:pt x="57772" y="53777"/>
                  <a:pt x="57565" y="53984"/>
                  <a:pt x="57301" y="53984"/>
                </a:cubicBezTo>
                <a:close/>
                <a:moveTo>
                  <a:pt x="57301" y="52006"/>
                </a:moveTo>
                <a:cubicBezTo>
                  <a:pt x="57056" y="52006"/>
                  <a:pt x="56849" y="51799"/>
                  <a:pt x="56849" y="51554"/>
                </a:cubicBezTo>
                <a:cubicBezTo>
                  <a:pt x="56849" y="51290"/>
                  <a:pt x="57056" y="51083"/>
                  <a:pt x="57301" y="51083"/>
                </a:cubicBezTo>
                <a:cubicBezTo>
                  <a:pt x="57565" y="51083"/>
                  <a:pt x="57753" y="51290"/>
                  <a:pt x="57753" y="51554"/>
                </a:cubicBezTo>
                <a:cubicBezTo>
                  <a:pt x="57753" y="51799"/>
                  <a:pt x="57565" y="52006"/>
                  <a:pt x="57301" y="52006"/>
                </a:cubicBezTo>
                <a:close/>
                <a:moveTo>
                  <a:pt x="57301" y="50046"/>
                </a:moveTo>
                <a:cubicBezTo>
                  <a:pt x="57056" y="50046"/>
                  <a:pt x="56849" y="49839"/>
                  <a:pt x="56849" y="49594"/>
                </a:cubicBezTo>
                <a:cubicBezTo>
                  <a:pt x="56849" y="49330"/>
                  <a:pt x="57056" y="49142"/>
                  <a:pt x="57301" y="49142"/>
                </a:cubicBezTo>
                <a:cubicBezTo>
                  <a:pt x="57565" y="49142"/>
                  <a:pt x="57753" y="49330"/>
                  <a:pt x="57753" y="49594"/>
                </a:cubicBezTo>
                <a:cubicBezTo>
                  <a:pt x="57753" y="49839"/>
                  <a:pt x="57565" y="50046"/>
                  <a:pt x="57301" y="50046"/>
                </a:cubicBezTo>
                <a:close/>
                <a:moveTo>
                  <a:pt x="57301" y="48087"/>
                </a:moveTo>
                <a:cubicBezTo>
                  <a:pt x="57056" y="48087"/>
                  <a:pt x="56849" y="47879"/>
                  <a:pt x="56849" y="47616"/>
                </a:cubicBezTo>
                <a:cubicBezTo>
                  <a:pt x="56849" y="47371"/>
                  <a:pt x="57056" y="47163"/>
                  <a:pt x="57301" y="47163"/>
                </a:cubicBezTo>
                <a:cubicBezTo>
                  <a:pt x="57565" y="47163"/>
                  <a:pt x="57753" y="47371"/>
                  <a:pt x="57753" y="47616"/>
                </a:cubicBezTo>
                <a:cubicBezTo>
                  <a:pt x="57753" y="47879"/>
                  <a:pt x="57565" y="48087"/>
                  <a:pt x="57301" y="48087"/>
                </a:cubicBezTo>
                <a:close/>
                <a:moveTo>
                  <a:pt x="57301" y="46108"/>
                </a:moveTo>
                <a:cubicBezTo>
                  <a:pt x="57056" y="46108"/>
                  <a:pt x="56867" y="45901"/>
                  <a:pt x="56867" y="45675"/>
                </a:cubicBezTo>
                <a:cubicBezTo>
                  <a:pt x="56867" y="45430"/>
                  <a:pt x="57056" y="45241"/>
                  <a:pt x="57301" y="45241"/>
                </a:cubicBezTo>
                <a:cubicBezTo>
                  <a:pt x="57546" y="45241"/>
                  <a:pt x="57734" y="45430"/>
                  <a:pt x="57734" y="45675"/>
                </a:cubicBezTo>
                <a:cubicBezTo>
                  <a:pt x="57734" y="45901"/>
                  <a:pt x="57546" y="46108"/>
                  <a:pt x="57301" y="46108"/>
                </a:cubicBezTo>
                <a:close/>
                <a:moveTo>
                  <a:pt x="57301" y="44149"/>
                </a:moveTo>
                <a:cubicBezTo>
                  <a:pt x="57056" y="44149"/>
                  <a:pt x="56867" y="43960"/>
                  <a:pt x="56867" y="43715"/>
                </a:cubicBezTo>
                <a:cubicBezTo>
                  <a:pt x="56867" y="43470"/>
                  <a:pt x="57056" y="43282"/>
                  <a:pt x="57301" y="43282"/>
                </a:cubicBezTo>
                <a:cubicBezTo>
                  <a:pt x="57546" y="43282"/>
                  <a:pt x="57734" y="43470"/>
                  <a:pt x="57734" y="43715"/>
                </a:cubicBezTo>
                <a:cubicBezTo>
                  <a:pt x="57734" y="43960"/>
                  <a:pt x="57546" y="44149"/>
                  <a:pt x="57301" y="44149"/>
                </a:cubicBezTo>
                <a:close/>
                <a:moveTo>
                  <a:pt x="57301" y="37422"/>
                </a:moveTo>
                <a:cubicBezTo>
                  <a:pt x="57527" y="37422"/>
                  <a:pt x="57696" y="37610"/>
                  <a:pt x="57696" y="37817"/>
                </a:cubicBezTo>
                <a:cubicBezTo>
                  <a:pt x="57696" y="38044"/>
                  <a:pt x="57527" y="38232"/>
                  <a:pt x="57301" y="38232"/>
                </a:cubicBezTo>
                <a:cubicBezTo>
                  <a:pt x="57093" y="38232"/>
                  <a:pt x="56924" y="38044"/>
                  <a:pt x="56924" y="37817"/>
                </a:cubicBezTo>
                <a:cubicBezTo>
                  <a:pt x="56924" y="37610"/>
                  <a:pt x="57093" y="37422"/>
                  <a:pt x="57301" y="37422"/>
                </a:cubicBezTo>
                <a:close/>
                <a:moveTo>
                  <a:pt x="57301" y="41360"/>
                </a:moveTo>
                <a:cubicBezTo>
                  <a:pt x="57527" y="41360"/>
                  <a:pt x="57696" y="41529"/>
                  <a:pt x="57696" y="41756"/>
                </a:cubicBezTo>
                <a:cubicBezTo>
                  <a:pt x="57696" y="41963"/>
                  <a:pt x="57527" y="42151"/>
                  <a:pt x="57301" y="42151"/>
                </a:cubicBezTo>
                <a:cubicBezTo>
                  <a:pt x="57093" y="42151"/>
                  <a:pt x="56924" y="41963"/>
                  <a:pt x="56924" y="41756"/>
                </a:cubicBezTo>
                <a:cubicBezTo>
                  <a:pt x="56924" y="41529"/>
                  <a:pt x="57093" y="41360"/>
                  <a:pt x="57301" y="41360"/>
                </a:cubicBezTo>
                <a:close/>
                <a:moveTo>
                  <a:pt x="57301" y="39400"/>
                </a:moveTo>
                <a:cubicBezTo>
                  <a:pt x="57527" y="39400"/>
                  <a:pt x="57696" y="39570"/>
                  <a:pt x="57696" y="39796"/>
                </a:cubicBezTo>
                <a:cubicBezTo>
                  <a:pt x="57696" y="40003"/>
                  <a:pt x="57527" y="40192"/>
                  <a:pt x="57301" y="40192"/>
                </a:cubicBezTo>
                <a:cubicBezTo>
                  <a:pt x="57093" y="40192"/>
                  <a:pt x="56924" y="40003"/>
                  <a:pt x="56924" y="39796"/>
                </a:cubicBezTo>
                <a:cubicBezTo>
                  <a:pt x="56924" y="39570"/>
                  <a:pt x="57093" y="39400"/>
                  <a:pt x="57301" y="39400"/>
                </a:cubicBezTo>
                <a:close/>
                <a:moveTo>
                  <a:pt x="57301" y="36272"/>
                </a:moveTo>
                <a:cubicBezTo>
                  <a:pt x="57075" y="36272"/>
                  <a:pt x="56905" y="36103"/>
                  <a:pt x="56905" y="35877"/>
                </a:cubicBezTo>
                <a:cubicBezTo>
                  <a:pt x="56905" y="35651"/>
                  <a:pt x="57075" y="35462"/>
                  <a:pt x="57301" y="35462"/>
                </a:cubicBezTo>
                <a:cubicBezTo>
                  <a:pt x="57527" y="35462"/>
                  <a:pt x="57715" y="35651"/>
                  <a:pt x="57715" y="35877"/>
                </a:cubicBezTo>
                <a:cubicBezTo>
                  <a:pt x="57715" y="36103"/>
                  <a:pt x="57527" y="36272"/>
                  <a:pt x="57301" y="36272"/>
                </a:cubicBezTo>
                <a:close/>
                <a:moveTo>
                  <a:pt x="57301" y="34313"/>
                </a:moveTo>
                <a:cubicBezTo>
                  <a:pt x="57075" y="34313"/>
                  <a:pt x="56905" y="34124"/>
                  <a:pt x="56905" y="33898"/>
                </a:cubicBezTo>
                <a:cubicBezTo>
                  <a:pt x="56905" y="33691"/>
                  <a:pt x="57075" y="33502"/>
                  <a:pt x="57301" y="33502"/>
                </a:cubicBezTo>
                <a:cubicBezTo>
                  <a:pt x="57527" y="33502"/>
                  <a:pt x="57715" y="33691"/>
                  <a:pt x="57715" y="33898"/>
                </a:cubicBezTo>
                <a:cubicBezTo>
                  <a:pt x="57715" y="34124"/>
                  <a:pt x="57527" y="34313"/>
                  <a:pt x="57301" y="34313"/>
                </a:cubicBezTo>
                <a:close/>
                <a:moveTo>
                  <a:pt x="57301" y="32353"/>
                </a:moveTo>
                <a:cubicBezTo>
                  <a:pt x="57075" y="32353"/>
                  <a:pt x="56905" y="32165"/>
                  <a:pt x="56905" y="31939"/>
                </a:cubicBezTo>
                <a:cubicBezTo>
                  <a:pt x="56905" y="31712"/>
                  <a:pt x="57075" y="31543"/>
                  <a:pt x="57301" y="31543"/>
                </a:cubicBezTo>
                <a:cubicBezTo>
                  <a:pt x="57527" y="31543"/>
                  <a:pt x="57715" y="31712"/>
                  <a:pt x="57715" y="31939"/>
                </a:cubicBezTo>
                <a:cubicBezTo>
                  <a:pt x="57715" y="32165"/>
                  <a:pt x="57527" y="32353"/>
                  <a:pt x="57301" y="32353"/>
                </a:cubicBezTo>
                <a:close/>
                <a:moveTo>
                  <a:pt x="57301" y="30393"/>
                </a:moveTo>
                <a:cubicBezTo>
                  <a:pt x="57093" y="30393"/>
                  <a:pt x="56924" y="30205"/>
                  <a:pt x="56924" y="29979"/>
                </a:cubicBezTo>
                <a:cubicBezTo>
                  <a:pt x="56924" y="29772"/>
                  <a:pt x="57093" y="29583"/>
                  <a:pt x="57301" y="29583"/>
                </a:cubicBezTo>
                <a:cubicBezTo>
                  <a:pt x="57527" y="29583"/>
                  <a:pt x="57696" y="29772"/>
                  <a:pt x="57696" y="29979"/>
                </a:cubicBezTo>
                <a:cubicBezTo>
                  <a:pt x="57696" y="30205"/>
                  <a:pt x="57527" y="30393"/>
                  <a:pt x="57301" y="30393"/>
                </a:cubicBezTo>
                <a:close/>
                <a:moveTo>
                  <a:pt x="57301" y="28415"/>
                </a:moveTo>
                <a:cubicBezTo>
                  <a:pt x="57093" y="28415"/>
                  <a:pt x="56924" y="28245"/>
                  <a:pt x="56924" y="28019"/>
                </a:cubicBezTo>
                <a:cubicBezTo>
                  <a:pt x="56924" y="27812"/>
                  <a:pt x="57093" y="27624"/>
                  <a:pt x="57301" y="27624"/>
                </a:cubicBezTo>
                <a:cubicBezTo>
                  <a:pt x="57527" y="27624"/>
                  <a:pt x="57696" y="27812"/>
                  <a:pt x="57696" y="28019"/>
                </a:cubicBezTo>
                <a:cubicBezTo>
                  <a:pt x="57696" y="28245"/>
                  <a:pt x="57527" y="28415"/>
                  <a:pt x="57301" y="28415"/>
                </a:cubicBezTo>
                <a:close/>
                <a:moveTo>
                  <a:pt x="57301" y="26455"/>
                </a:moveTo>
                <a:cubicBezTo>
                  <a:pt x="57093" y="26455"/>
                  <a:pt x="56943" y="26286"/>
                  <a:pt x="56943" y="26078"/>
                </a:cubicBezTo>
                <a:cubicBezTo>
                  <a:pt x="56943" y="25871"/>
                  <a:pt x="57093" y="25702"/>
                  <a:pt x="57301" y="25702"/>
                </a:cubicBezTo>
                <a:cubicBezTo>
                  <a:pt x="57508" y="25702"/>
                  <a:pt x="57678" y="25871"/>
                  <a:pt x="57678" y="26078"/>
                </a:cubicBezTo>
                <a:cubicBezTo>
                  <a:pt x="57678" y="26286"/>
                  <a:pt x="57508" y="26455"/>
                  <a:pt x="57301" y="26455"/>
                </a:cubicBezTo>
                <a:close/>
                <a:moveTo>
                  <a:pt x="57301" y="24477"/>
                </a:moveTo>
                <a:cubicBezTo>
                  <a:pt x="57093" y="24477"/>
                  <a:pt x="56943" y="24326"/>
                  <a:pt x="56943" y="24100"/>
                </a:cubicBezTo>
                <a:cubicBezTo>
                  <a:pt x="56943" y="23893"/>
                  <a:pt x="57093" y="23723"/>
                  <a:pt x="57301" y="23723"/>
                </a:cubicBezTo>
                <a:cubicBezTo>
                  <a:pt x="57508" y="23723"/>
                  <a:pt x="57678" y="23893"/>
                  <a:pt x="57678" y="24100"/>
                </a:cubicBezTo>
                <a:cubicBezTo>
                  <a:pt x="57678" y="24307"/>
                  <a:pt x="57508" y="24477"/>
                  <a:pt x="57301" y="24477"/>
                </a:cubicBezTo>
                <a:close/>
                <a:moveTo>
                  <a:pt x="57301" y="22517"/>
                </a:moveTo>
                <a:cubicBezTo>
                  <a:pt x="57093" y="22517"/>
                  <a:pt x="56943" y="22348"/>
                  <a:pt x="56943" y="22140"/>
                </a:cubicBezTo>
                <a:cubicBezTo>
                  <a:pt x="56943" y="21933"/>
                  <a:pt x="57093" y="21763"/>
                  <a:pt x="57301" y="21763"/>
                </a:cubicBezTo>
                <a:cubicBezTo>
                  <a:pt x="57508" y="21763"/>
                  <a:pt x="57678" y="21933"/>
                  <a:pt x="57678" y="22140"/>
                </a:cubicBezTo>
                <a:cubicBezTo>
                  <a:pt x="57678" y="22348"/>
                  <a:pt x="57508" y="22517"/>
                  <a:pt x="57301" y="22517"/>
                </a:cubicBezTo>
                <a:close/>
                <a:moveTo>
                  <a:pt x="57301" y="20558"/>
                </a:moveTo>
                <a:cubicBezTo>
                  <a:pt x="57093" y="20558"/>
                  <a:pt x="56943" y="20388"/>
                  <a:pt x="56943" y="20181"/>
                </a:cubicBezTo>
                <a:cubicBezTo>
                  <a:pt x="56943" y="19992"/>
                  <a:pt x="57093" y="19823"/>
                  <a:pt x="57301" y="19823"/>
                </a:cubicBezTo>
                <a:cubicBezTo>
                  <a:pt x="57508" y="19823"/>
                  <a:pt x="57678" y="19992"/>
                  <a:pt x="57678" y="20181"/>
                </a:cubicBezTo>
                <a:cubicBezTo>
                  <a:pt x="57678" y="20388"/>
                  <a:pt x="57508" y="20558"/>
                  <a:pt x="57301" y="20558"/>
                </a:cubicBezTo>
                <a:close/>
                <a:moveTo>
                  <a:pt x="57301" y="18598"/>
                </a:moveTo>
                <a:cubicBezTo>
                  <a:pt x="57093" y="18598"/>
                  <a:pt x="56943" y="18428"/>
                  <a:pt x="56943" y="18221"/>
                </a:cubicBezTo>
                <a:cubicBezTo>
                  <a:pt x="56943" y="18014"/>
                  <a:pt x="57093" y="17844"/>
                  <a:pt x="57301" y="17844"/>
                </a:cubicBezTo>
                <a:cubicBezTo>
                  <a:pt x="57508" y="17844"/>
                  <a:pt x="57678" y="18014"/>
                  <a:pt x="57678" y="18221"/>
                </a:cubicBezTo>
                <a:cubicBezTo>
                  <a:pt x="57678" y="18428"/>
                  <a:pt x="57508" y="18598"/>
                  <a:pt x="57301" y="18598"/>
                </a:cubicBezTo>
                <a:close/>
                <a:moveTo>
                  <a:pt x="57301" y="16638"/>
                </a:moveTo>
                <a:cubicBezTo>
                  <a:pt x="57093" y="16638"/>
                  <a:pt x="56943" y="16469"/>
                  <a:pt x="56943" y="16261"/>
                </a:cubicBezTo>
                <a:cubicBezTo>
                  <a:pt x="56943" y="16054"/>
                  <a:pt x="57093" y="15885"/>
                  <a:pt x="57301" y="15885"/>
                </a:cubicBezTo>
                <a:cubicBezTo>
                  <a:pt x="57508" y="15885"/>
                  <a:pt x="57678" y="16054"/>
                  <a:pt x="57678" y="16261"/>
                </a:cubicBezTo>
                <a:cubicBezTo>
                  <a:pt x="57678" y="16469"/>
                  <a:pt x="57508" y="16638"/>
                  <a:pt x="57301" y="16638"/>
                </a:cubicBezTo>
                <a:close/>
                <a:moveTo>
                  <a:pt x="57301" y="14679"/>
                </a:moveTo>
                <a:cubicBezTo>
                  <a:pt x="57093" y="14679"/>
                  <a:pt x="56943" y="14509"/>
                  <a:pt x="56943" y="14302"/>
                </a:cubicBezTo>
                <a:cubicBezTo>
                  <a:pt x="56943" y="14095"/>
                  <a:pt x="57093" y="13925"/>
                  <a:pt x="57301" y="13925"/>
                </a:cubicBezTo>
                <a:cubicBezTo>
                  <a:pt x="57508" y="13925"/>
                  <a:pt x="57678" y="14095"/>
                  <a:pt x="57678" y="14302"/>
                </a:cubicBezTo>
                <a:cubicBezTo>
                  <a:pt x="57678" y="14509"/>
                  <a:pt x="57508" y="14679"/>
                  <a:pt x="57301" y="14679"/>
                </a:cubicBezTo>
                <a:close/>
                <a:moveTo>
                  <a:pt x="57301" y="11984"/>
                </a:moveTo>
                <a:cubicBezTo>
                  <a:pt x="57508" y="11984"/>
                  <a:pt x="57659" y="12135"/>
                  <a:pt x="57659" y="12342"/>
                </a:cubicBezTo>
                <a:cubicBezTo>
                  <a:pt x="57659" y="12549"/>
                  <a:pt x="57508" y="12700"/>
                  <a:pt x="57301" y="12700"/>
                </a:cubicBezTo>
                <a:cubicBezTo>
                  <a:pt x="57112" y="12700"/>
                  <a:pt x="56943" y="12549"/>
                  <a:pt x="56943" y="12342"/>
                </a:cubicBezTo>
                <a:cubicBezTo>
                  <a:pt x="56943" y="12135"/>
                  <a:pt x="57112" y="11984"/>
                  <a:pt x="57301" y="11984"/>
                </a:cubicBezTo>
                <a:close/>
                <a:moveTo>
                  <a:pt x="57301" y="10759"/>
                </a:moveTo>
                <a:cubicBezTo>
                  <a:pt x="57093" y="10759"/>
                  <a:pt x="56943" y="10590"/>
                  <a:pt x="56943" y="10383"/>
                </a:cubicBezTo>
                <a:cubicBezTo>
                  <a:pt x="56943" y="10175"/>
                  <a:pt x="57093" y="10006"/>
                  <a:pt x="57301" y="10006"/>
                </a:cubicBezTo>
                <a:cubicBezTo>
                  <a:pt x="57508" y="10006"/>
                  <a:pt x="57678" y="10175"/>
                  <a:pt x="57678" y="10383"/>
                </a:cubicBezTo>
                <a:cubicBezTo>
                  <a:pt x="57678" y="10590"/>
                  <a:pt x="57508" y="10759"/>
                  <a:pt x="57301" y="10759"/>
                </a:cubicBezTo>
                <a:close/>
                <a:moveTo>
                  <a:pt x="57301" y="8800"/>
                </a:moveTo>
                <a:cubicBezTo>
                  <a:pt x="57112" y="8800"/>
                  <a:pt x="56943" y="8630"/>
                  <a:pt x="56943" y="8423"/>
                </a:cubicBezTo>
                <a:cubicBezTo>
                  <a:pt x="56943" y="8234"/>
                  <a:pt x="57112" y="8065"/>
                  <a:pt x="57301" y="8065"/>
                </a:cubicBezTo>
                <a:cubicBezTo>
                  <a:pt x="57508" y="8065"/>
                  <a:pt x="57659" y="8234"/>
                  <a:pt x="57659" y="8423"/>
                </a:cubicBezTo>
                <a:cubicBezTo>
                  <a:pt x="57659" y="8630"/>
                  <a:pt x="57508" y="8800"/>
                  <a:pt x="57301" y="8800"/>
                </a:cubicBezTo>
                <a:close/>
                <a:moveTo>
                  <a:pt x="57301" y="6821"/>
                </a:moveTo>
                <a:cubicBezTo>
                  <a:pt x="57112" y="6821"/>
                  <a:pt x="56943" y="6671"/>
                  <a:pt x="56943" y="6463"/>
                </a:cubicBezTo>
                <a:cubicBezTo>
                  <a:pt x="56943" y="6256"/>
                  <a:pt x="57112" y="6105"/>
                  <a:pt x="57301" y="6105"/>
                </a:cubicBezTo>
                <a:cubicBezTo>
                  <a:pt x="57508" y="6105"/>
                  <a:pt x="57659" y="6256"/>
                  <a:pt x="57659" y="6463"/>
                </a:cubicBezTo>
                <a:cubicBezTo>
                  <a:pt x="57659" y="6671"/>
                  <a:pt x="57508" y="6821"/>
                  <a:pt x="57301" y="6821"/>
                </a:cubicBezTo>
                <a:close/>
                <a:moveTo>
                  <a:pt x="57301" y="4862"/>
                </a:moveTo>
                <a:cubicBezTo>
                  <a:pt x="57112" y="4862"/>
                  <a:pt x="56943" y="4692"/>
                  <a:pt x="56943" y="4504"/>
                </a:cubicBezTo>
                <a:cubicBezTo>
                  <a:pt x="56943" y="4296"/>
                  <a:pt x="57112" y="4146"/>
                  <a:pt x="57301" y="4146"/>
                </a:cubicBezTo>
                <a:cubicBezTo>
                  <a:pt x="57508" y="4146"/>
                  <a:pt x="57659" y="4296"/>
                  <a:pt x="57659" y="4504"/>
                </a:cubicBezTo>
                <a:cubicBezTo>
                  <a:pt x="57659" y="4692"/>
                  <a:pt x="57508" y="4862"/>
                  <a:pt x="57301" y="4862"/>
                </a:cubicBezTo>
                <a:close/>
                <a:moveTo>
                  <a:pt x="57301" y="2902"/>
                </a:moveTo>
                <a:cubicBezTo>
                  <a:pt x="57112" y="2902"/>
                  <a:pt x="56943" y="2751"/>
                  <a:pt x="56943" y="2544"/>
                </a:cubicBezTo>
                <a:cubicBezTo>
                  <a:pt x="56943" y="2337"/>
                  <a:pt x="57112" y="2186"/>
                  <a:pt x="57301" y="2186"/>
                </a:cubicBezTo>
                <a:cubicBezTo>
                  <a:pt x="57508" y="2186"/>
                  <a:pt x="57659" y="2337"/>
                  <a:pt x="57659" y="2544"/>
                </a:cubicBezTo>
                <a:cubicBezTo>
                  <a:pt x="57659" y="2751"/>
                  <a:pt x="57508" y="2902"/>
                  <a:pt x="57301" y="2902"/>
                </a:cubicBezTo>
                <a:close/>
                <a:moveTo>
                  <a:pt x="57301" y="942"/>
                </a:moveTo>
                <a:cubicBezTo>
                  <a:pt x="57112" y="942"/>
                  <a:pt x="56943" y="773"/>
                  <a:pt x="56943" y="584"/>
                </a:cubicBezTo>
                <a:cubicBezTo>
                  <a:pt x="56943" y="396"/>
                  <a:pt x="57112" y="226"/>
                  <a:pt x="57301" y="226"/>
                </a:cubicBezTo>
                <a:cubicBezTo>
                  <a:pt x="57508" y="226"/>
                  <a:pt x="57659" y="377"/>
                  <a:pt x="57659" y="584"/>
                </a:cubicBezTo>
                <a:cubicBezTo>
                  <a:pt x="57659" y="773"/>
                  <a:pt x="57508" y="942"/>
                  <a:pt x="57301" y="942"/>
                </a:cubicBezTo>
                <a:close/>
                <a:moveTo>
                  <a:pt x="57301" y="54983"/>
                </a:moveTo>
                <a:cubicBezTo>
                  <a:pt x="57433" y="54983"/>
                  <a:pt x="57546" y="55040"/>
                  <a:pt x="57640" y="55115"/>
                </a:cubicBezTo>
                <a:cubicBezTo>
                  <a:pt x="57376" y="55266"/>
                  <a:pt x="57112" y="55398"/>
                  <a:pt x="56849" y="55530"/>
                </a:cubicBezTo>
                <a:cubicBezTo>
                  <a:pt x="56830" y="55511"/>
                  <a:pt x="56830" y="55492"/>
                  <a:pt x="56830" y="55473"/>
                </a:cubicBezTo>
                <a:cubicBezTo>
                  <a:pt x="56830" y="55209"/>
                  <a:pt x="57037" y="54983"/>
                  <a:pt x="57301" y="54983"/>
                </a:cubicBezTo>
                <a:close/>
                <a:moveTo>
                  <a:pt x="55341" y="55944"/>
                </a:moveTo>
                <a:cubicBezTo>
                  <a:pt x="55077" y="55944"/>
                  <a:pt x="54870" y="55718"/>
                  <a:pt x="54870" y="55454"/>
                </a:cubicBezTo>
                <a:cubicBezTo>
                  <a:pt x="54870" y="55209"/>
                  <a:pt x="55077" y="54983"/>
                  <a:pt x="55341" y="54983"/>
                </a:cubicBezTo>
                <a:cubicBezTo>
                  <a:pt x="55605" y="54983"/>
                  <a:pt x="55812" y="55209"/>
                  <a:pt x="55812" y="55454"/>
                </a:cubicBezTo>
                <a:cubicBezTo>
                  <a:pt x="55812" y="55718"/>
                  <a:pt x="55605" y="55944"/>
                  <a:pt x="55341" y="55944"/>
                </a:cubicBezTo>
                <a:close/>
                <a:moveTo>
                  <a:pt x="55341" y="53966"/>
                </a:moveTo>
                <a:cubicBezTo>
                  <a:pt x="55077" y="53966"/>
                  <a:pt x="54870" y="53758"/>
                  <a:pt x="54870" y="53495"/>
                </a:cubicBezTo>
                <a:cubicBezTo>
                  <a:pt x="54870" y="53250"/>
                  <a:pt x="55077" y="53023"/>
                  <a:pt x="55341" y="53023"/>
                </a:cubicBezTo>
                <a:cubicBezTo>
                  <a:pt x="55605" y="53023"/>
                  <a:pt x="55812" y="53250"/>
                  <a:pt x="55812" y="53495"/>
                </a:cubicBezTo>
                <a:cubicBezTo>
                  <a:pt x="55812" y="53758"/>
                  <a:pt x="55605" y="53966"/>
                  <a:pt x="55341" y="53966"/>
                </a:cubicBezTo>
                <a:close/>
                <a:moveTo>
                  <a:pt x="55341" y="52006"/>
                </a:moveTo>
                <a:cubicBezTo>
                  <a:pt x="55096" y="52006"/>
                  <a:pt x="54889" y="51799"/>
                  <a:pt x="54889" y="51535"/>
                </a:cubicBezTo>
                <a:cubicBezTo>
                  <a:pt x="54889" y="51290"/>
                  <a:pt x="55096" y="51083"/>
                  <a:pt x="55341" y="51083"/>
                </a:cubicBezTo>
                <a:cubicBezTo>
                  <a:pt x="55605" y="51083"/>
                  <a:pt x="55812" y="51290"/>
                  <a:pt x="55812" y="51535"/>
                </a:cubicBezTo>
                <a:cubicBezTo>
                  <a:pt x="55812" y="51799"/>
                  <a:pt x="55605" y="52006"/>
                  <a:pt x="55341" y="52006"/>
                </a:cubicBezTo>
                <a:close/>
                <a:moveTo>
                  <a:pt x="55341" y="50046"/>
                </a:moveTo>
                <a:cubicBezTo>
                  <a:pt x="55096" y="50046"/>
                  <a:pt x="54889" y="49839"/>
                  <a:pt x="54889" y="49575"/>
                </a:cubicBezTo>
                <a:cubicBezTo>
                  <a:pt x="54889" y="49330"/>
                  <a:pt x="55096" y="49123"/>
                  <a:pt x="55341" y="49123"/>
                </a:cubicBezTo>
                <a:cubicBezTo>
                  <a:pt x="55605" y="49123"/>
                  <a:pt x="55812" y="49330"/>
                  <a:pt x="55812" y="49575"/>
                </a:cubicBezTo>
                <a:cubicBezTo>
                  <a:pt x="55812" y="49839"/>
                  <a:pt x="55605" y="50046"/>
                  <a:pt x="55341" y="50046"/>
                </a:cubicBezTo>
                <a:close/>
                <a:moveTo>
                  <a:pt x="55341" y="48068"/>
                </a:moveTo>
                <a:cubicBezTo>
                  <a:pt x="55096" y="48068"/>
                  <a:pt x="54889" y="47861"/>
                  <a:pt x="54889" y="47616"/>
                </a:cubicBezTo>
                <a:cubicBezTo>
                  <a:pt x="54889" y="47352"/>
                  <a:pt x="55096" y="47163"/>
                  <a:pt x="55341" y="47163"/>
                </a:cubicBezTo>
                <a:cubicBezTo>
                  <a:pt x="55605" y="47163"/>
                  <a:pt x="55812" y="47352"/>
                  <a:pt x="55812" y="47616"/>
                </a:cubicBezTo>
                <a:cubicBezTo>
                  <a:pt x="55812" y="47861"/>
                  <a:pt x="55605" y="48068"/>
                  <a:pt x="55341" y="48068"/>
                </a:cubicBezTo>
                <a:close/>
                <a:moveTo>
                  <a:pt x="55341" y="46071"/>
                </a:moveTo>
                <a:cubicBezTo>
                  <a:pt x="55115" y="46071"/>
                  <a:pt x="54927" y="45882"/>
                  <a:pt x="54927" y="45656"/>
                </a:cubicBezTo>
                <a:cubicBezTo>
                  <a:pt x="54927" y="45430"/>
                  <a:pt x="55115" y="45241"/>
                  <a:pt x="55341" y="45241"/>
                </a:cubicBezTo>
                <a:cubicBezTo>
                  <a:pt x="55567" y="45241"/>
                  <a:pt x="55756" y="45430"/>
                  <a:pt x="55756" y="45656"/>
                </a:cubicBezTo>
                <a:cubicBezTo>
                  <a:pt x="55756" y="45882"/>
                  <a:pt x="55567" y="46071"/>
                  <a:pt x="55341" y="46071"/>
                </a:cubicBezTo>
                <a:close/>
                <a:moveTo>
                  <a:pt x="55341" y="44111"/>
                </a:moveTo>
                <a:cubicBezTo>
                  <a:pt x="55115" y="44111"/>
                  <a:pt x="54927" y="43922"/>
                  <a:pt x="54927" y="43696"/>
                </a:cubicBezTo>
                <a:cubicBezTo>
                  <a:pt x="54927" y="43470"/>
                  <a:pt x="55115" y="43282"/>
                  <a:pt x="55341" y="43282"/>
                </a:cubicBezTo>
                <a:cubicBezTo>
                  <a:pt x="55567" y="43282"/>
                  <a:pt x="55756" y="43470"/>
                  <a:pt x="55756" y="43696"/>
                </a:cubicBezTo>
                <a:cubicBezTo>
                  <a:pt x="55756" y="43922"/>
                  <a:pt x="55567" y="44111"/>
                  <a:pt x="55341" y="44111"/>
                </a:cubicBezTo>
                <a:close/>
                <a:moveTo>
                  <a:pt x="55341" y="37422"/>
                </a:moveTo>
                <a:cubicBezTo>
                  <a:pt x="55567" y="37422"/>
                  <a:pt x="55737" y="37591"/>
                  <a:pt x="55737" y="37817"/>
                </a:cubicBezTo>
                <a:cubicBezTo>
                  <a:pt x="55737" y="38044"/>
                  <a:pt x="55567" y="38213"/>
                  <a:pt x="55341" y="38213"/>
                </a:cubicBezTo>
                <a:cubicBezTo>
                  <a:pt x="55115" y="38213"/>
                  <a:pt x="54945" y="38044"/>
                  <a:pt x="54945" y="37817"/>
                </a:cubicBezTo>
                <a:cubicBezTo>
                  <a:pt x="54945" y="37591"/>
                  <a:pt x="55115" y="37422"/>
                  <a:pt x="55341" y="37422"/>
                </a:cubicBezTo>
                <a:close/>
                <a:moveTo>
                  <a:pt x="55341" y="41341"/>
                </a:moveTo>
                <a:cubicBezTo>
                  <a:pt x="55567" y="41341"/>
                  <a:pt x="55737" y="41529"/>
                  <a:pt x="55737" y="41737"/>
                </a:cubicBezTo>
                <a:cubicBezTo>
                  <a:pt x="55737" y="41963"/>
                  <a:pt x="55567" y="42132"/>
                  <a:pt x="55341" y="42132"/>
                </a:cubicBezTo>
                <a:cubicBezTo>
                  <a:pt x="55115" y="42132"/>
                  <a:pt x="54945" y="41963"/>
                  <a:pt x="54945" y="41737"/>
                </a:cubicBezTo>
                <a:cubicBezTo>
                  <a:pt x="54945" y="41529"/>
                  <a:pt x="55115" y="41341"/>
                  <a:pt x="55341" y="41341"/>
                </a:cubicBezTo>
                <a:close/>
                <a:moveTo>
                  <a:pt x="55341" y="39381"/>
                </a:moveTo>
                <a:cubicBezTo>
                  <a:pt x="55567" y="39381"/>
                  <a:pt x="55737" y="39570"/>
                  <a:pt x="55737" y="39777"/>
                </a:cubicBezTo>
                <a:cubicBezTo>
                  <a:pt x="55737" y="40003"/>
                  <a:pt x="55567" y="40173"/>
                  <a:pt x="55341" y="40173"/>
                </a:cubicBezTo>
                <a:cubicBezTo>
                  <a:pt x="55115" y="40173"/>
                  <a:pt x="54945" y="40003"/>
                  <a:pt x="54945" y="39777"/>
                </a:cubicBezTo>
                <a:cubicBezTo>
                  <a:pt x="54945" y="39570"/>
                  <a:pt x="55115" y="39381"/>
                  <a:pt x="55341" y="39381"/>
                </a:cubicBezTo>
                <a:close/>
                <a:moveTo>
                  <a:pt x="55341" y="36272"/>
                </a:moveTo>
                <a:cubicBezTo>
                  <a:pt x="55115" y="36272"/>
                  <a:pt x="54927" y="36084"/>
                  <a:pt x="54927" y="35858"/>
                </a:cubicBezTo>
                <a:cubicBezTo>
                  <a:pt x="54927" y="35632"/>
                  <a:pt x="55115" y="35443"/>
                  <a:pt x="55341" y="35443"/>
                </a:cubicBezTo>
                <a:cubicBezTo>
                  <a:pt x="55567" y="35443"/>
                  <a:pt x="55756" y="35632"/>
                  <a:pt x="55756" y="35858"/>
                </a:cubicBezTo>
                <a:cubicBezTo>
                  <a:pt x="55756" y="36084"/>
                  <a:pt x="55567" y="36272"/>
                  <a:pt x="55341" y="36272"/>
                </a:cubicBezTo>
                <a:close/>
                <a:moveTo>
                  <a:pt x="55341" y="34294"/>
                </a:moveTo>
                <a:cubicBezTo>
                  <a:pt x="55115" y="34294"/>
                  <a:pt x="54927" y="34124"/>
                  <a:pt x="54927" y="33898"/>
                </a:cubicBezTo>
                <a:cubicBezTo>
                  <a:pt x="54927" y="33672"/>
                  <a:pt x="55115" y="33502"/>
                  <a:pt x="55341" y="33502"/>
                </a:cubicBezTo>
                <a:cubicBezTo>
                  <a:pt x="55567" y="33502"/>
                  <a:pt x="55756" y="33672"/>
                  <a:pt x="55756" y="33898"/>
                </a:cubicBezTo>
                <a:cubicBezTo>
                  <a:pt x="55756" y="34124"/>
                  <a:pt x="55567" y="34294"/>
                  <a:pt x="55341" y="34294"/>
                </a:cubicBezTo>
                <a:close/>
                <a:moveTo>
                  <a:pt x="55341" y="32353"/>
                </a:moveTo>
                <a:cubicBezTo>
                  <a:pt x="55115" y="32353"/>
                  <a:pt x="54927" y="32165"/>
                  <a:pt x="54927" y="31939"/>
                </a:cubicBezTo>
                <a:cubicBezTo>
                  <a:pt x="54927" y="31712"/>
                  <a:pt x="55115" y="31524"/>
                  <a:pt x="55341" y="31524"/>
                </a:cubicBezTo>
                <a:cubicBezTo>
                  <a:pt x="55567" y="31524"/>
                  <a:pt x="55756" y="31712"/>
                  <a:pt x="55756" y="31939"/>
                </a:cubicBezTo>
                <a:cubicBezTo>
                  <a:pt x="55756" y="32165"/>
                  <a:pt x="55567" y="32353"/>
                  <a:pt x="55341" y="32353"/>
                </a:cubicBezTo>
                <a:close/>
                <a:moveTo>
                  <a:pt x="55341" y="30393"/>
                </a:moveTo>
                <a:cubicBezTo>
                  <a:pt x="55115" y="30393"/>
                  <a:pt x="54927" y="30205"/>
                  <a:pt x="54927" y="29979"/>
                </a:cubicBezTo>
                <a:cubicBezTo>
                  <a:pt x="54927" y="29753"/>
                  <a:pt x="55115" y="29564"/>
                  <a:pt x="55341" y="29564"/>
                </a:cubicBezTo>
                <a:cubicBezTo>
                  <a:pt x="55567" y="29564"/>
                  <a:pt x="55756" y="29753"/>
                  <a:pt x="55756" y="29979"/>
                </a:cubicBezTo>
                <a:cubicBezTo>
                  <a:pt x="55756" y="30205"/>
                  <a:pt x="55567" y="30393"/>
                  <a:pt x="55341" y="30393"/>
                </a:cubicBezTo>
                <a:close/>
                <a:moveTo>
                  <a:pt x="55341" y="28415"/>
                </a:moveTo>
                <a:cubicBezTo>
                  <a:pt x="55115" y="28415"/>
                  <a:pt x="54945" y="28227"/>
                  <a:pt x="54945" y="28019"/>
                </a:cubicBezTo>
                <a:cubicBezTo>
                  <a:pt x="54945" y="27793"/>
                  <a:pt x="55115" y="27624"/>
                  <a:pt x="55341" y="27624"/>
                </a:cubicBezTo>
                <a:cubicBezTo>
                  <a:pt x="55567" y="27624"/>
                  <a:pt x="55737" y="27793"/>
                  <a:pt x="55737" y="28019"/>
                </a:cubicBezTo>
                <a:cubicBezTo>
                  <a:pt x="55737" y="28227"/>
                  <a:pt x="55567" y="28415"/>
                  <a:pt x="55341" y="28415"/>
                </a:cubicBezTo>
                <a:close/>
                <a:moveTo>
                  <a:pt x="55341" y="25702"/>
                </a:moveTo>
                <a:cubicBezTo>
                  <a:pt x="55548" y="25702"/>
                  <a:pt x="55718" y="25852"/>
                  <a:pt x="55718" y="26060"/>
                </a:cubicBezTo>
                <a:cubicBezTo>
                  <a:pt x="55718" y="26267"/>
                  <a:pt x="55548" y="26436"/>
                  <a:pt x="55341" y="26436"/>
                </a:cubicBezTo>
                <a:cubicBezTo>
                  <a:pt x="55134" y="26436"/>
                  <a:pt x="54964" y="26267"/>
                  <a:pt x="54964" y="26060"/>
                </a:cubicBezTo>
                <a:cubicBezTo>
                  <a:pt x="54964" y="25852"/>
                  <a:pt x="55134" y="25702"/>
                  <a:pt x="55341" y="25702"/>
                </a:cubicBezTo>
                <a:close/>
                <a:moveTo>
                  <a:pt x="55341" y="23723"/>
                </a:moveTo>
                <a:cubicBezTo>
                  <a:pt x="55548" y="23723"/>
                  <a:pt x="55718" y="23893"/>
                  <a:pt x="55718" y="24100"/>
                </a:cubicBezTo>
                <a:cubicBezTo>
                  <a:pt x="55718" y="24307"/>
                  <a:pt x="55548" y="24477"/>
                  <a:pt x="55341" y="24477"/>
                </a:cubicBezTo>
                <a:cubicBezTo>
                  <a:pt x="55134" y="24477"/>
                  <a:pt x="54964" y="24307"/>
                  <a:pt x="54964" y="24100"/>
                </a:cubicBezTo>
                <a:cubicBezTo>
                  <a:pt x="54964" y="23893"/>
                  <a:pt x="55134" y="23723"/>
                  <a:pt x="55341" y="23723"/>
                </a:cubicBezTo>
                <a:close/>
                <a:moveTo>
                  <a:pt x="55341" y="22536"/>
                </a:moveTo>
                <a:cubicBezTo>
                  <a:pt x="55134" y="22536"/>
                  <a:pt x="54945" y="22348"/>
                  <a:pt x="54945" y="22140"/>
                </a:cubicBezTo>
                <a:cubicBezTo>
                  <a:pt x="54945" y="21914"/>
                  <a:pt x="55134" y="21745"/>
                  <a:pt x="55341" y="21745"/>
                </a:cubicBezTo>
                <a:cubicBezTo>
                  <a:pt x="55567" y="21745"/>
                  <a:pt x="55737" y="21914"/>
                  <a:pt x="55737" y="22140"/>
                </a:cubicBezTo>
                <a:cubicBezTo>
                  <a:pt x="55737" y="22348"/>
                  <a:pt x="55567" y="22536"/>
                  <a:pt x="55341" y="22536"/>
                </a:cubicBezTo>
                <a:close/>
                <a:moveTo>
                  <a:pt x="55341" y="20576"/>
                </a:moveTo>
                <a:cubicBezTo>
                  <a:pt x="55134" y="20576"/>
                  <a:pt x="54945" y="20407"/>
                  <a:pt x="54945" y="20181"/>
                </a:cubicBezTo>
                <a:cubicBezTo>
                  <a:pt x="54945" y="19955"/>
                  <a:pt x="55134" y="19785"/>
                  <a:pt x="55341" y="19785"/>
                </a:cubicBezTo>
                <a:cubicBezTo>
                  <a:pt x="55567" y="19785"/>
                  <a:pt x="55737" y="19955"/>
                  <a:pt x="55737" y="20181"/>
                </a:cubicBezTo>
                <a:cubicBezTo>
                  <a:pt x="55737" y="20407"/>
                  <a:pt x="55567" y="20576"/>
                  <a:pt x="55341" y="20576"/>
                </a:cubicBezTo>
                <a:close/>
                <a:moveTo>
                  <a:pt x="55341" y="18617"/>
                </a:moveTo>
                <a:cubicBezTo>
                  <a:pt x="55134" y="18617"/>
                  <a:pt x="54945" y="18428"/>
                  <a:pt x="54945" y="18221"/>
                </a:cubicBezTo>
                <a:cubicBezTo>
                  <a:pt x="54945" y="18014"/>
                  <a:pt x="55134" y="17825"/>
                  <a:pt x="55341" y="17825"/>
                </a:cubicBezTo>
                <a:cubicBezTo>
                  <a:pt x="55567" y="17825"/>
                  <a:pt x="55737" y="18014"/>
                  <a:pt x="55737" y="18221"/>
                </a:cubicBezTo>
                <a:cubicBezTo>
                  <a:pt x="55737" y="18428"/>
                  <a:pt x="55567" y="18617"/>
                  <a:pt x="55341" y="18617"/>
                </a:cubicBezTo>
                <a:close/>
                <a:moveTo>
                  <a:pt x="55341" y="16657"/>
                </a:moveTo>
                <a:cubicBezTo>
                  <a:pt x="55134" y="16657"/>
                  <a:pt x="54945" y="16469"/>
                  <a:pt x="54945" y="16261"/>
                </a:cubicBezTo>
                <a:cubicBezTo>
                  <a:pt x="54945" y="16035"/>
                  <a:pt x="55134" y="15866"/>
                  <a:pt x="55341" y="15866"/>
                </a:cubicBezTo>
                <a:cubicBezTo>
                  <a:pt x="55567" y="15866"/>
                  <a:pt x="55737" y="16035"/>
                  <a:pt x="55737" y="16261"/>
                </a:cubicBezTo>
                <a:cubicBezTo>
                  <a:pt x="55737" y="16488"/>
                  <a:pt x="55567" y="16657"/>
                  <a:pt x="55341" y="16657"/>
                </a:cubicBezTo>
                <a:close/>
                <a:moveTo>
                  <a:pt x="55341" y="13925"/>
                </a:moveTo>
                <a:cubicBezTo>
                  <a:pt x="55548" y="13925"/>
                  <a:pt x="55699" y="14095"/>
                  <a:pt x="55699" y="14302"/>
                </a:cubicBezTo>
                <a:cubicBezTo>
                  <a:pt x="55699" y="14509"/>
                  <a:pt x="55548" y="14679"/>
                  <a:pt x="55341" y="14679"/>
                </a:cubicBezTo>
                <a:cubicBezTo>
                  <a:pt x="55134" y="14679"/>
                  <a:pt x="54983" y="14509"/>
                  <a:pt x="54983" y="14302"/>
                </a:cubicBezTo>
                <a:cubicBezTo>
                  <a:pt x="54983" y="14095"/>
                  <a:pt x="55134" y="13925"/>
                  <a:pt x="55341" y="13925"/>
                </a:cubicBezTo>
                <a:close/>
                <a:moveTo>
                  <a:pt x="55341" y="11965"/>
                </a:moveTo>
                <a:cubicBezTo>
                  <a:pt x="55548" y="11965"/>
                  <a:pt x="55699" y="12135"/>
                  <a:pt x="55699" y="12342"/>
                </a:cubicBezTo>
                <a:cubicBezTo>
                  <a:pt x="55699" y="12531"/>
                  <a:pt x="55548" y="12700"/>
                  <a:pt x="55341" y="12700"/>
                </a:cubicBezTo>
                <a:cubicBezTo>
                  <a:pt x="55134" y="12700"/>
                  <a:pt x="54983" y="12531"/>
                  <a:pt x="54983" y="12342"/>
                </a:cubicBezTo>
                <a:cubicBezTo>
                  <a:pt x="54983" y="12135"/>
                  <a:pt x="55134" y="11965"/>
                  <a:pt x="55341" y="11965"/>
                </a:cubicBezTo>
                <a:close/>
                <a:moveTo>
                  <a:pt x="55341" y="10741"/>
                </a:moveTo>
                <a:cubicBezTo>
                  <a:pt x="55134" y="10741"/>
                  <a:pt x="54964" y="10590"/>
                  <a:pt x="54964" y="10383"/>
                </a:cubicBezTo>
                <a:cubicBezTo>
                  <a:pt x="54964" y="10175"/>
                  <a:pt x="55134" y="10006"/>
                  <a:pt x="55341" y="10006"/>
                </a:cubicBezTo>
                <a:cubicBezTo>
                  <a:pt x="55548" y="10006"/>
                  <a:pt x="55718" y="10175"/>
                  <a:pt x="55718" y="10383"/>
                </a:cubicBezTo>
                <a:cubicBezTo>
                  <a:pt x="55718" y="10590"/>
                  <a:pt x="55548" y="10741"/>
                  <a:pt x="55341" y="10741"/>
                </a:cubicBezTo>
                <a:close/>
                <a:moveTo>
                  <a:pt x="55341" y="8781"/>
                </a:moveTo>
                <a:cubicBezTo>
                  <a:pt x="55134" y="8781"/>
                  <a:pt x="54983" y="8630"/>
                  <a:pt x="54983" y="8423"/>
                </a:cubicBezTo>
                <a:cubicBezTo>
                  <a:pt x="54983" y="8216"/>
                  <a:pt x="55134" y="8065"/>
                  <a:pt x="55341" y="8065"/>
                </a:cubicBezTo>
                <a:cubicBezTo>
                  <a:pt x="55548" y="8065"/>
                  <a:pt x="55699" y="8216"/>
                  <a:pt x="55699" y="8423"/>
                </a:cubicBezTo>
                <a:cubicBezTo>
                  <a:pt x="55699" y="8630"/>
                  <a:pt x="55548" y="8781"/>
                  <a:pt x="55341" y="8781"/>
                </a:cubicBezTo>
                <a:close/>
                <a:moveTo>
                  <a:pt x="55341" y="6821"/>
                </a:moveTo>
                <a:cubicBezTo>
                  <a:pt x="55134" y="6821"/>
                  <a:pt x="54983" y="6671"/>
                  <a:pt x="54983" y="6463"/>
                </a:cubicBezTo>
                <a:cubicBezTo>
                  <a:pt x="54983" y="6256"/>
                  <a:pt x="55134" y="6086"/>
                  <a:pt x="55341" y="6086"/>
                </a:cubicBezTo>
                <a:cubicBezTo>
                  <a:pt x="55548" y="6086"/>
                  <a:pt x="55699" y="6256"/>
                  <a:pt x="55699" y="6463"/>
                </a:cubicBezTo>
                <a:cubicBezTo>
                  <a:pt x="55699" y="6671"/>
                  <a:pt x="55548" y="6821"/>
                  <a:pt x="55341" y="6821"/>
                </a:cubicBezTo>
                <a:close/>
                <a:moveTo>
                  <a:pt x="55341" y="4862"/>
                </a:moveTo>
                <a:cubicBezTo>
                  <a:pt x="55134" y="4862"/>
                  <a:pt x="54983" y="4692"/>
                  <a:pt x="54983" y="4504"/>
                </a:cubicBezTo>
                <a:cubicBezTo>
                  <a:pt x="54983" y="4296"/>
                  <a:pt x="55134" y="4127"/>
                  <a:pt x="55341" y="4127"/>
                </a:cubicBezTo>
                <a:cubicBezTo>
                  <a:pt x="55548" y="4127"/>
                  <a:pt x="55699" y="4296"/>
                  <a:pt x="55699" y="4504"/>
                </a:cubicBezTo>
                <a:cubicBezTo>
                  <a:pt x="55699" y="4692"/>
                  <a:pt x="55548" y="4862"/>
                  <a:pt x="55341" y="4862"/>
                </a:cubicBezTo>
                <a:close/>
                <a:moveTo>
                  <a:pt x="55341" y="2902"/>
                </a:moveTo>
                <a:cubicBezTo>
                  <a:pt x="55134" y="2902"/>
                  <a:pt x="54983" y="2732"/>
                  <a:pt x="54983" y="2544"/>
                </a:cubicBezTo>
                <a:cubicBezTo>
                  <a:pt x="54983" y="2337"/>
                  <a:pt x="55134" y="2167"/>
                  <a:pt x="55341" y="2167"/>
                </a:cubicBezTo>
                <a:cubicBezTo>
                  <a:pt x="55548" y="2167"/>
                  <a:pt x="55699" y="2337"/>
                  <a:pt x="55699" y="2544"/>
                </a:cubicBezTo>
                <a:cubicBezTo>
                  <a:pt x="55699" y="2732"/>
                  <a:pt x="55548" y="2902"/>
                  <a:pt x="55341" y="2902"/>
                </a:cubicBezTo>
                <a:close/>
                <a:moveTo>
                  <a:pt x="55341" y="923"/>
                </a:moveTo>
                <a:cubicBezTo>
                  <a:pt x="55134" y="923"/>
                  <a:pt x="54983" y="773"/>
                  <a:pt x="54983" y="584"/>
                </a:cubicBezTo>
                <a:cubicBezTo>
                  <a:pt x="54983" y="377"/>
                  <a:pt x="55134" y="226"/>
                  <a:pt x="55341" y="226"/>
                </a:cubicBezTo>
                <a:cubicBezTo>
                  <a:pt x="55548" y="226"/>
                  <a:pt x="55699" y="377"/>
                  <a:pt x="55699" y="584"/>
                </a:cubicBezTo>
                <a:cubicBezTo>
                  <a:pt x="55699" y="773"/>
                  <a:pt x="55548" y="923"/>
                  <a:pt x="55341" y="923"/>
                </a:cubicBezTo>
                <a:close/>
                <a:moveTo>
                  <a:pt x="53381" y="55925"/>
                </a:moveTo>
                <a:cubicBezTo>
                  <a:pt x="53118" y="55925"/>
                  <a:pt x="52910" y="55718"/>
                  <a:pt x="52910" y="55454"/>
                </a:cubicBezTo>
                <a:cubicBezTo>
                  <a:pt x="52910" y="55190"/>
                  <a:pt x="53137" y="54983"/>
                  <a:pt x="53381" y="54983"/>
                </a:cubicBezTo>
                <a:cubicBezTo>
                  <a:pt x="53645" y="54983"/>
                  <a:pt x="53853" y="55190"/>
                  <a:pt x="53853" y="55454"/>
                </a:cubicBezTo>
                <a:cubicBezTo>
                  <a:pt x="53853" y="55718"/>
                  <a:pt x="53645" y="55925"/>
                  <a:pt x="53381" y="55925"/>
                </a:cubicBezTo>
                <a:close/>
                <a:moveTo>
                  <a:pt x="53381" y="53966"/>
                </a:moveTo>
                <a:cubicBezTo>
                  <a:pt x="53118" y="53966"/>
                  <a:pt x="52910" y="53758"/>
                  <a:pt x="52910" y="53495"/>
                </a:cubicBezTo>
                <a:cubicBezTo>
                  <a:pt x="52910" y="53231"/>
                  <a:pt x="53137" y="53023"/>
                  <a:pt x="53381" y="53023"/>
                </a:cubicBezTo>
                <a:cubicBezTo>
                  <a:pt x="53645" y="53023"/>
                  <a:pt x="53853" y="53231"/>
                  <a:pt x="53853" y="53495"/>
                </a:cubicBezTo>
                <a:cubicBezTo>
                  <a:pt x="53853" y="53758"/>
                  <a:pt x="53645" y="53966"/>
                  <a:pt x="53381" y="53966"/>
                </a:cubicBezTo>
                <a:close/>
                <a:moveTo>
                  <a:pt x="53381" y="51987"/>
                </a:moveTo>
                <a:cubicBezTo>
                  <a:pt x="53118" y="51987"/>
                  <a:pt x="52929" y="51780"/>
                  <a:pt x="52929" y="51535"/>
                </a:cubicBezTo>
                <a:cubicBezTo>
                  <a:pt x="52929" y="51271"/>
                  <a:pt x="53137" y="51083"/>
                  <a:pt x="53381" y="51083"/>
                </a:cubicBezTo>
                <a:cubicBezTo>
                  <a:pt x="53626" y="51083"/>
                  <a:pt x="53834" y="51271"/>
                  <a:pt x="53834" y="51535"/>
                </a:cubicBezTo>
                <a:cubicBezTo>
                  <a:pt x="53834" y="51780"/>
                  <a:pt x="53626" y="51987"/>
                  <a:pt x="53381" y="51987"/>
                </a:cubicBezTo>
                <a:close/>
                <a:moveTo>
                  <a:pt x="53381" y="50046"/>
                </a:moveTo>
                <a:cubicBezTo>
                  <a:pt x="53118" y="50046"/>
                  <a:pt x="52929" y="49839"/>
                  <a:pt x="52929" y="49575"/>
                </a:cubicBezTo>
                <a:cubicBezTo>
                  <a:pt x="52929" y="49330"/>
                  <a:pt x="53137" y="49123"/>
                  <a:pt x="53381" y="49123"/>
                </a:cubicBezTo>
                <a:cubicBezTo>
                  <a:pt x="53626" y="49123"/>
                  <a:pt x="53834" y="49330"/>
                  <a:pt x="53834" y="49575"/>
                </a:cubicBezTo>
                <a:cubicBezTo>
                  <a:pt x="53834" y="49839"/>
                  <a:pt x="53626" y="50046"/>
                  <a:pt x="53381" y="50046"/>
                </a:cubicBezTo>
                <a:close/>
                <a:moveTo>
                  <a:pt x="53381" y="48068"/>
                </a:moveTo>
                <a:cubicBezTo>
                  <a:pt x="53118" y="48068"/>
                  <a:pt x="52929" y="47861"/>
                  <a:pt x="52929" y="47616"/>
                </a:cubicBezTo>
                <a:cubicBezTo>
                  <a:pt x="52929" y="47352"/>
                  <a:pt x="53137" y="47145"/>
                  <a:pt x="53381" y="47145"/>
                </a:cubicBezTo>
                <a:cubicBezTo>
                  <a:pt x="53626" y="47145"/>
                  <a:pt x="53834" y="47352"/>
                  <a:pt x="53834" y="47616"/>
                </a:cubicBezTo>
                <a:cubicBezTo>
                  <a:pt x="53834" y="47861"/>
                  <a:pt x="53626" y="48068"/>
                  <a:pt x="53381" y="48068"/>
                </a:cubicBezTo>
                <a:close/>
                <a:moveTo>
                  <a:pt x="53381" y="46108"/>
                </a:moveTo>
                <a:cubicBezTo>
                  <a:pt x="53118" y="46108"/>
                  <a:pt x="52929" y="45901"/>
                  <a:pt x="52929" y="45656"/>
                </a:cubicBezTo>
                <a:cubicBezTo>
                  <a:pt x="52929" y="45392"/>
                  <a:pt x="53137" y="45185"/>
                  <a:pt x="53381" y="45185"/>
                </a:cubicBezTo>
                <a:cubicBezTo>
                  <a:pt x="53626" y="45185"/>
                  <a:pt x="53834" y="45392"/>
                  <a:pt x="53834" y="45656"/>
                </a:cubicBezTo>
                <a:cubicBezTo>
                  <a:pt x="53834" y="45901"/>
                  <a:pt x="53626" y="46108"/>
                  <a:pt x="53381" y="46108"/>
                </a:cubicBezTo>
                <a:close/>
                <a:moveTo>
                  <a:pt x="53381" y="31524"/>
                </a:moveTo>
                <a:cubicBezTo>
                  <a:pt x="53608" y="31524"/>
                  <a:pt x="53796" y="31712"/>
                  <a:pt x="53796" y="31939"/>
                </a:cubicBezTo>
                <a:cubicBezTo>
                  <a:pt x="53796" y="32165"/>
                  <a:pt x="53608" y="32334"/>
                  <a:pt x="53381" y="32334"/>
                </a:cubicBezTo>
                <a:cubicBezTo>
                  <a:pt x="53155" y="32334"/>
                  <a:pt x="52986" y="32165"/>
                  <a:pt x="52986" y="31939"/>
                </a:cubicBezTo>
                <a:cubicBezTo>
                  <a:pt x="52986" y="31712"/>
                  <a:pt x="53155" y="31524"/>
                  <a:pt x="53381" y="31524"/>
                </a:cubicBezTo>
                <a:close/>
                <a:moveTo>
                  <a:pt x="53381" y="40173"/>
                </a:moveTo>
                <a:cubicBezTo>
                  <a:pt x="53155" y="40173"/>
                  <a:pt x="52986" y="39984"/>
                  <a:pt x="52986" y="39777"/>
                </a:cubicBezTo>
                <a:cubicBezTo>
                  <a:pt x="52986" y="39570"/>
                  <a:pt x="53155" y="39381"/>
                  <a:pt x="53381" y="39381"/>
                </a:cubicBezTo>
                <a:cubicBezTo>
                  <a:pt x="53608" y="39381"/>
                  <a:pt x="53777" y="39551"/>
                  <a:pt x="53777" y="39777"/>
                </a:cubicBezTo>
                <a:cubicBezTo>
                  <a:pt x="53777" y="40003"/>
                  <a:pt x="53608" y="40173"/>
                  <a:pt x="53381" y="40173"/>
                </a:cubicBezTo>
                <a:close/>
                <a:moveTo>
                  <a:pt x="53381" y="38213"/>
                </a:moveTo>
                <a:cubicBezTo>
                  <a:pt x="53155" y="38213"/>
                  <a:pt x="52986" y="38025"/>
                  <a:pt x="52986" y="37817"/>
                </a:cubicBezTo>
                <a:cubicBezTo>
                  <a:pt x="52986" y="37591"/>
                  <a:pt x="53155" y="37403"/>
                  <a:pt x="53381" y="37403"/>
                </a:cubicBezTo>
                <a:cubicBezTo>
                  <a:pt x="53608" y="37403"/>
                  <a:pt x="53777" y="37591"/>
                  <a:pt x="53777" y="37817"/>
                </a:cubicBezTo>
                <a:cubicBezTo>
                  <a:pt x="53777" y="38025"/>
                  <a:pt x="53608" y="38213"/>
                  <a:pt x="53381" y="38213"/>
                </a:cubicBezTo>
                <a:close/>
                <a:moveTo>
                  <a:pt x="53381" y="34294"/>
                </a:moveTo>
                <a:cubicBezTo>
                  <a:pt x="53155" y="34294"/>
                  <a:pt x="52986" y="34105"/>
                  <a:pt x="52986" y="33898"/>
                </a:cubicBezTo>
                <a:cubicBezTo>
                  <a:pt x="52986" y="33672"/>
                  <a:pt x="53155" y="33502"/>
                  <a:pt x="53381" y="33502"/>
                </a:cubicBezTo>
                <a:cubicBezTo>
                  <a:pt x="53608" y="33502"/>
                  <a:pt x="53777" y="33672"/>
                  <a:pt x="53777" y="33898"/>
                </a:cubicBezTo>
                <a:cubicBezTo>
                  <a:pt x="53777" y="34105"/>
                  <a:pt x="53608" y="34294"/>
                  <a:pt x="53381" y="34294"/>
                </a:cubicBezTo>
                <a:close/>
                <a:moveTo>
                  <a:pt x="53381" y="36253"/>
                </a:moveTo>
                <a:cubicBezTo>
                  <a:pt x="53155" y="36253"/>
                  <a:pt x="52986" y="36065"/>
                  <a:pt x="52986" y="35858"/>
                </a:cubicBezTo>
                <a:cubicBezTo>
                  <a:pt x="52986" y="35632"/>
                  <a:pt x="53155" y="35462"/>
                  <a:pt x="53381" y="35462"/>
                </a:cubicBezTo>
                <a:cubicBezTo>
                  <a:pt x="53608" y="35462"/>
                  <a:pt x="53777" y="35632"/>
                  <a:pt x="53777" y="35858"/>
                </a:cubicBezTo>
                <a:cubicBezTo>
                  <a:pt x="53777" y="36065"/>
                  <a:pt x="53608" y="36253"/>
                  <a:pt x="53381" y="36253"/>
                </a:cubicBezTo>
                <a:close/>
                <a:moveTo>
                  <a:pt x="53381" y="43282"/>
                </a:moveTo>
                <a:cubicBezTo>
                  <a:pt x="53608" y="43282"/>
                  <a:pt x="53796" y="43470"/>
                  <a:pt x="53796" y="43696"/>
                </a:cubicBezTo>
                <a:cubicBezTo>
                  <a:pt x="53796" y="43922"/>
                  <a:pt x="53608" y="44111"/>
                  <a:pt x="53381" y="44111"/>
                </a:cubicBezTo>
                <a:cubicBezTo>
                  <a:pt x="53155" y="44111"/>
                  <a:pt x="52986" y="43922"/>
                  <a:pt x="52986" y="43696"/>
                </a:cubicBezTo>
                <a:cubicBezTo>
                  <a:pt x="52986" y="43470"/>
                  <a:pt x="53155" y="43282"/>
                  <a:pt x="53381" y="43282"/>
                </a:cubicBezTo>
                <a:close/>
                <a:moveTo>
                  <a:pt x="53381" y="41322"/>
                </a:moveTo>
                <a:cubicBezTo>
                  <a:pt x="53608" y="41322"/>
                  <a:pt x="53796" y="41511"/>
                  <a:pt x="53796" y="41737"/>
                </a:cubicBezTo>
                <a:cubicBezTo>
                  <a:pt x="53796" y="41963"/>
                  <a:pt x="53608" y="42151"/>
                  <a:pt x="53381" y="42151"/>
                </a:cubicBezTo>
                <a:cubicBezTo>
                  <a:pt x="53155" y="42151"/>
                  <a:pt x="52986" y="41963"/>
                  <a:pt x="52986" y="41737"/>
                </a:cubicBezTo>
                <a:cubicBezTo>
                  <a:pt x="52986" y="41511"/>
                  <a:pt x="53155" y="41322"/>
                  <a:pt x="53381" y="41322"/>
                </a:cubicBezTo>
                <a:close/>
                <a:moveTo>
                  <a:pt x="53381" y="30393"/>
                </a:moveTo>
                <a:cubicBezTo>
                  <a:pt x="53155" y="30393"/>
                  <a:pt x="52967" y="30205"/>
                  <a:pt x="52967" y="29979"/>
                </a:cubicBezTo>
                <a:cubicBezTo>
                  <a:pt x="52967" y="29734"/>
                  <a:pt x="53155" y="29546"/>
                  <a:pt x="53381" y="29546"/>
                </a:cubicBezTo>
                <a:cubicBezTo>
                  <a:pt x="53608" y="29546"/>
                  <a:pt x="53796" y="29734"/>
                  <a:pt x="53796" y="29979"/>
                </a:cubicBezTo>
                <a:cubicBezTo>
                  <a:pt x="53796" y="30205"/>
                  <a:pt x="53608" y="30393"/>
                  <a:pt x="53381" y="30393"/>
                </a:cubicBezTo>
                <a:close/>
                <a:moveTo>
                  <a:pt x="53381" y="28415"/>
                </a:moveTo>
                <a:cubicBezTo>
                  <a:pt x="53155" y="28415"/>
                  <a:pt x="52967" y="28245"/>
                  <a:pt x="52967" y="28000"/>
                </a:cubicBezTo>
                <a:cubicBezTo>
                  <a:pt x="52967" y="27774"/>
                  <a:pt x="53155" y="27586"/>
                  <a:pt x="53381" y="27586"/>
                </a:cubicBezTo>
                <a:cubicBezTo>
                  <a:pt x="53608" y="27586"/>
                  <a:pt x="53796" y="27774"/>
                  <a:pt x="53796" y="28000"/>
                </a:cubicBezTo>
                <a:cubicBezTo>
                  <a:pt x="53796" y="28245"/>
                  <a:pt x="53608" y="28415"/>
                  <a:pt x="53381" y="28415"/>
                </a:cubicBezTo>
                <a:close/>
                <a:moveTo>
                  <a:pt x="53381" y="26455"/>
                </a:moveTo>
                <a:cubicBezTo>
                  <a:pt x="53155" y="26455"/>
                  <a:pt x="52986" y="26286"/>
                  <a:pt x="52986" y="26060"/>
                </a:cubicBezTo>
                <a:cubicBezTo>
                  <a:pt x="52986" y="25833"/>
                  <a:pt x="53155" y="25645"/>
                  <a:pt x="53381" y="25645"/>
                </a:cubicBezTo>
                <a:cubicBezTo>
                  <a:pt x="53608" y="25645"/>
                  <a:pt x="53777" y="25833"/>
                  <a:pt x="53777" y="26060"/>
                </a:cubicBezTo>
                <a:cubicBezTo>
                  <a:pt x="53777" y="26286"/>
                  <a:pt x="53608" y="26455"/>
                  <a:pt x="53381" y="26455"/>
                </a:cubicBezTo>
                <a:close/>
                <a:moveTo>
                  <a:pt x="53381" y="24496"/>
                </a:moveTo>
                <a:cubicBezTo>
                  <a:pt x="53155" y="24496"/>
                  <a:pt x="52986" y="24307"/>
                  <a:pt x="52986" y="24100"/>
                </a:cubicBezTo>
                <a:cubicBezTo>
                  <a:pt x="52986" y="23874"/>
                  <a:pt x="53155" y="23704"/>
                  <a:pt x="53381" y="23704"/>
                </a:cubicBezTo>
                <a:cubicBezTo>
                  <a:pt x="53608" y="23704"/>
                  <a:pt x="53777" y="23874"/>
                  <a:pt x="53777" y="24100"/>
                </a:cubicBezTo>
                <a:cubicBezTo>
                  <a:pt x="53777" y="24307"/>
                  <a:pt x="53608" y="24496"/>
                  <a:pt x="53381" y="24496"/>
                </a:cubicBezTo>
                <a:close/>
                <a:moveTo>
                  <a:pt x="53381" y="21726"/>
                </a:moveTo>
                <a:cubicBezTo>
                  <a:pt x="53608" y="21726"/>
                  <a:pt x="53777" y="21914"/>
                  <a:pt x="53777" y="22121"/>
                </a:cubicBezTo>
                <a:cubicBezTo>
                  <a:pt x="53777" y="22348"/>
                  <a:pt x="53608" y="22517"/>
                  <a:pt x="53381" y="22517"/>
                </a:cubicBezTo>
                <a:cubicBezTo>
                  <a:pt x="53174" y="22517"/>
                  <a:pt x="53005" y="22348"/>
                  <a:pt x="53005" y="22121"/>
                </a:cubicBezTo>
                <a:cubicBezTo>
                  <a:pt x="53005" y="21914"/>
                  <a:pt x="53174" y="21726"/>
                  <a:pt x="53381" y="21726"/>
                </a:cubicBezTo>
                <a:close/>
                <a:moveTo>
                  <a:pt x="53381" y="20576"/>
                </a:moveTo>
                <a:cubicBezTo>
                  <a:pt x="53155" y="20576"/>
                  <a:pt x="52986" y="20388"/>
                  <a:pt x="52986" y="20162"/>
                </a:cubicBezTo>
                <a:cubicBezTo>
                  <a:pt x="52986" y="19955"/>
                  <a:pt x="53155" y="19766"/>
                  <a:pt x="53381" y="19766"/>
                </a:cubicBezTo>
                <a:cubicBezTo>
                  <a:pt x="53608" y="19766"/>
                  <a:pt x="53777" y="19955"/>
                  <a:pt x="53777" y="20162"/>
                </a:cubicBezTo>
                <a:cubicBezTo>
                  <a:pt x="53777" y="20388"/>
                  <a:pt x="53608" y="20576"/>
                  <a:pt x="53381" y="20576"/>
                </a:cubicBezTo>
                <a:close/>
                <a:moveTo>
                  <a:pt x="53381" y="18598"/>
                </a:moveTo>
                <a:cubicBezTo>
                  <a:pt x="53155" y="18598"/>
                  <a:pt x="52986" y="18428"/>
                  <a:pt x="52986" y="18202"/>
                </a:cubicBezTo>
                <a:cubicBezTo>
                  <a:pt x="52986" y="17995"/>
                  <a:pt x="53155" y="17807"/>
                  <a:pt x="53381" y="17807"/>
                </a:cubicBezTo>
                <a:cubicBezTo>
                  <a:pt x="53608" y="17807"/>
                  <a:pt x="53777" y="17995"/>
                  <a:pt x="53777" y="18202"/>
                </a:cubicBezTo>
                <a:cubicBezTo>
                  <a:pt x="53777" y="18428"/>
                  <a:pt x="53608" y="18598"/>
                  <a:pt x="53381" y="18598"/>
                </a:cubicBezTo>
                <a:close/>
                <a:moveTo>
                  <a:pt x="53381" y="16638"/>
                </a:moveTo>
                <a:cubicBezTo>
                  <a:pt x="53174" y="16638"/>
                  <a:pt x="53005" y="16469"/>
                  <a:pt x="53005" y="16243"/>
                </a:cubicBezTo>
                <a:cubicBezTo>
                  <a:pt x="53005" y="16035"/>
                  <a:pt x="53174" y="15847"/>
                  <a:pt x="53381" y="15847"/>
                </a:cubicBezTo>
                <a:cubicBezTo>
                  <a:pt x="53608" y="15847"/>
                  <a:pt x="53777" y="16035"/>
                  <a:pt x="53777" y="16243"/>
                </a:cubicBezTo>
                <a:cubicBezTo>
                  <a:pt x="53777" y="16469"/>
                  <a:pt x="53608" y="16638"/>
                  <a:pt x="53381" y="16638"/>
                </a:cubicBezTo>
                <a:close/>
                <a:moveTo>
                  <a:pt x="53381" y="14660"/>
                </a:moveTo>
                <a:cubicBezTo>
                  <a:pt x="53174" y="14660"/>
                  <a:pt x="53005" y="14490"/>
                  <a:pt x="53005" y="14283"/>
                </a:cubicBezTo>
                <a:cubicBezTo>
                  <a:pt x="53005" y="14076"/>
                  <a:pt x="53174" y="13925"/>
                  <a:pt x="53381" y="13925"/>
                </a:cubicBezTo>
                <a:cubicBezTo>
                  <a:pt x="53608" y="13925"/>
                  <a:pt x="53777" y="14076"/>
                  <a:pt x="53777" y="14283"/>
                </a:cubicBezTo>
                <a:cubicBezTo>
                  <a:pt x="53777" y="14490"/>
                  <a:pt x="53608" y="14660"/>
                  <a:pt x="53381" y="14660"/>
                </a:cubicBezTo>
                <a:close/>
                <a:moveTo>
                  <a:pt x="53381" y="12700"/>
                </a:moveTo>
                <a:cubicBezTo>
                  <a:pt x="53193" y="12700"/>
                  <a:pt x="53023" y="12531"/>
                  <a:pt x="53023" y="12323"/>
                </a:cubicBezTo>
                <a:cubicBezTo>
                  <a:pt x="53023" y="12116"/>
                  <a:pt x="53193" y="11965"/>
                  <a:pt x="53381" y="11965"/>
                </a:cubicBezTo>
                <a:cubicBezTo>
                  <a:pt x="53589" y="11965"/>
                  <a:pt x="53758" y="12116"/>
                  <a:pt x="53758" y="12323"/>
                </a:cubicBezTo>
                <a:cubicBezTo>
                  <a:pt x="53758" y="12531"/>
                  <a:pt x="53589" y="12700"/>
                  <a:pt x="53381" y="12700"/>
                </a:cubicBezTo>
                <a:close/>
                <a:moveTo>
                  <a:pt x="53381" y="10722"/>
                </a:moveTo>
                <a:cubicBezTo>
                  <a:pt x="53193" y="10722"/>
                  <a:pt x="53023" y="10571"/>
                  <a:pt x="53023" y="10364"/>
                </a:cubicBezTo>
                <a:cubicBezTo>
                  <a:pt x="53023" y="10156"/>
                  <a:pt x="53193" y="9987"/>
                  <a:pt x="53381" y="9987"/>
                </a:cubicBezTo>
                <a:cubicBezTo>
                  <a:pt x="53589" y="9987"/>
                  <a:pt x="53758" y="10156"/>
                  <a:pt x="53758" y="10364"/>
                </a:cubicBezTo>
                <a:cubicBezTo>
                  <a:pt x="53758" y="10571"/>
                  <a:pt x="53589" y="10722"/>
                  <a:pt x="53381" y="10722"/>
                </a:cubicBezTo>
                <a:close/>
                <a:moveTo>
                  <a:pt x="53381" y="8781"/>
                </a:moveTo>
                <a:cubicBezTo>
                  <a:pt x="53193" y="8781"/>
                  <a:pt x="53023" y="8611"/>
                  <a:pt x="53023" y="8404"/>
                </a:cubicBezTo>
                <a:cubicBezTo>
                  <a:pt x="53023" y="8216"/>
                  <a:pt x="53193" y="8046"/>
                  <a:pt x="53381" y="8046"/>
                </a:cubicBezTo>
                <a:cubicBezTo>
                  <a:pt x="53589" y="8046"/>
                  <a:pt x="53758" y="8216"/>
                  <a:pt x="53758" y="8404"/>
                </a:cubicBezTo>
                <a:cubicBezTo>
                  <a:pt x="53758" y="8611"/>
                  <a:pt x="53589" y="8781"/>
                  <a:pt x="53381" y="8781"/>
                </a:cubicBezTo>
                <a:close/>
                <a:moveTo>
                  <a:pt x="53381" y="6821"/>
                </a:moveTo>
                <a:cubicBezTo>
                  <a:pt x="53193" y="6821"/>
                  <a:pt x="53023" y="6652"/>
                  <a:pt x="53023" y="6444"/>
                </a:cubicBezTo>
                <a:cubicBezTo>
                  <a:pt x="53023" y="6237"/>
                  <a:pt x="53193" y="6086"/>
                  <a:pt x="53381" y="6086"/>
                </a:cubicBezTo>
                <a:cubicBezTo>
                  <a:pt x="53589" y="6086"/>
                  <a:pt x="53758" y="6237"/>
                  <a:pt x="53758" y="6444"/>
                </a:cubicBezTo>
                <a:cubicBezTo>
                  <a:pt x="53758" y="6652"/>
                  <a:pt x="53589" y="6821"/>
                  <a:pt x="53381" y="6821"/>
                </a:cubicBezTo>
                <a:close/>
                <a:moveTo>
                  <a:pt x="53381" y="4843"/>
                </a:moveTo>
                <a:cubicBezTo>
                  <a:pt x="53193" y="4843"/>
                  <a:pt x="53023" y="4692"/>
                  <a:pt x="53023" y="4485"/>
                </a:cubicBezTo>
                <a:cubicBezTo>
                  <a:pt x="53023" y="4277"/>
                  <a:pt x="53193" y="4127"/>
                  <a:pt x="53381" y="4127"/>
                </a:cubicBezTo>
                <a:cubicBezTo>
                  <a:pt x="53589" y="4127"/>
                  <a:pt x="53758" y="4277"/>
                  <a:pt x="53758" y="4485"/>
                </a:cubicBezTo>
                <a:cubicBezTo>
                  <a:pt x="53758" y="4692"/>
                  <a:pt x="53589" y="4843"/>
                  <a:pt x="53381" y="4843"/>
                </a:cubicBezTo>
                <a:close/>
                <a:moveTo>
                  <a:pt x="53381" y="2883"/>
                </a:moveTo>
                <a:cubicBezTo>
                  <a:pt x="53193" y="2883"/>
                  <a:pt x="53023" y="2732"/>
                  <a:pt x="53023" y="2525"/>
                </a:cubicBezTo>
                <a:cubicBezTo>
                  <a:pt x="53023" y="2318"/>
                  <a:pt x="53193" y="2167"/>
                  <a:pt x="53381" y="2167"/>
                </a:cubicBezTo>
                <a:cubicBezTo>
                  <a:pt x="53589" y="2167"/>
                  <a:pt x="53739" y="2318"/>
                  <a:pt x="53739" y="2525"/>
                </a:cubicBezTo>
                <a:cubicBezTo>
                  <a:pt x="53739" y="2732"/>
                  <a:pt x="53589" y="2883"/>
                  <a:pt x="53381" y="2883"/>
                </a:cubicBezTo>
                <a:close/>
                <a:moveTo>
                  <a:pt x="53381" y="905"/>
                </a:moveTo>
                <a:cubicBezTo>
                  <a:pt x="53193" y="905"/>
                  <a:pt x="53042" y="754"/>
                  <a:pt x="53042" y="565"/>
                </a:cubicBezTo>
                <a:cubicBezTo>
                  <a:pt x="53042" y="377"/>
                  <a:pt x="53193" y="226"/>
                  <a:pt x="53381" y="226"/>
                </a:cubicBezTo>
                <a:cubicBezTo>
                  <a:pt x="53589" y="226"/>
                  <a:pt x="53739" y="377"/>
                  <a:pt x="53739" y="565"/>
                </a:cubicBezTo>
                <a:cubicBezTo>
                  <a:pt x="53739" y="754"/>
                  <a:pt x="53589" y="905"/>
                  <a:pt x="53381" y="905"/>
                </a:cubicBezTo>
                <a:close/>
                <a:moveTo>
                  <a:pt x="51422" y="48068"/>
                </a:moveTo>
                <a:cubicBezTo>
                  <a:pt x="51177" y="48068"/>
                  <a:pt x="50970" y="47861"/>
                  <a:pt x="50970" y="47597"/>
                </a:cubicBezTo>
                <a:cubicBezTo>
                  <a:pt x="50970" y="47333"/>
                  <a:pt x="51177" y="47126"/>
                  <a:pt x="51422" y="47126"/>
                </a:cubicBezTo>
                <a:cubicBezTo>
                  <a:pt x="51686" y="47126"/>
                  <a:pt x="51893" y="47333"/>
                  <a:pt x="51893" y="47597"/>
                </a:cubicBezTo>
                <a:cubicBezTo>
                  <a:pt x="51893" y="47861"/>
                  <a:pt x="51686" y="48068"/>
                  <a:pt x="51422" y="48068"/>
                </a:cubicBezTo>
                <a:close/>
                <a:moveTo>
                  <a:pt x="51422" y="46089"/>
                </a:moveTo>
                <a:cubicBezTo>
                  <a:pt x="51177" y="46089"/>
                  <a:pt x="50970" y="45901"/>
                  <a:pt x="50970" y="45637"/>
                </a:cubicBezTo>
                <a:cubicBezTo>
                  <a:pt x="50970" y="45392"/>
                  <a:pt x="51177" y="45185"/>
                  <a:pt x="51422" y="45185"/>
                </a:cubicBezTo>
                <a:cubicBezTo>
                  <a:pt x="51667" y="45185"/>
                  <a:pt x="51874" y="45392"/>
                  <a:pt x="51874" y="45637"/>
                </a:cubicBezTo>
                <a:cubicBezTo>
                  <a:pt x="51874" y="45901"/>
                  <a:pt x="51667" y="46089"/>
                  <a:pt x="51422" y="46089"/>
                </a:cubicBezTo>
                <a:close/>
                <a:moveTo>
                  <a:pt x="51422" y="44092"/>
                </a:moveTo>
                <a:cubicBezTo>
                  <a:pt x="51196" y="44092"/>
                  <a:pt x="51007" y="43904"/>
                  <a:pt x="51007" y="43677"/>
                </a:cubicBezTo>
                <a:cubicBezTo>
                  <a:pt x="51007" y="43451"/>
                  <a:pt x="51196" y="43282"/>
                  <a:pt x="51422" y="43282"/>
                </a:cubicBezTo>
                <a:cubicBezTo>
                  <a:pt x="51648" y="43282"/>
                  <a:pt x="51836" y="43451"/>
                  <a:pt x="51836" y="43677"/>
                </a:cubicBezTo>
                <a:cubicBezTo>
                  <a:pt x="51836" y="43904"/>
                  <a:pt x="51648" y="44092"/>
                  <a:pt x="51422" y="44092"/>
                </a:cubicBezTo>
                <a:close/>
                <a:moveTo>
                  <a:pt x="51422" y="31505"/>
                </a:moveTo>
                <a:cubicBezTo>
                  <a:pt x="51648" y="31505"/>
                  <a:pt x="51836" y="31694"/>
                  <a:pt x="51836" y="31920"/>
                </a:cubicBezTo>
                <a:cubicBezTo>
                  <a:pt x="51836" y="32146"/>
                  <a:pt x="51648" y="32334"/>
                  <a:pt x="51422" y="32334"/>
                </a:cubicBezTo>
                <a:cubicBezTo>
                  <a:pt x="51196" y="32334"/>
                  <a:pt x="51026" y="32146"/>
                  <a:pt x="51026" y="31920"/>
                </a:cubicBezTo>
                <a:cubicBezTo>
                  <a:pt x="51026" y="31694"/>
                  <a:pt x="51196" y="31505"/>
                  <a:pt x="51422" y="31505"/>
                </a:cubicBezTo>
                <a:close/>
                <a:moveTo>
                  <a:pt x="51422" y="34275"/>
                </a:moveTo>
                <a:cubicBezTo>
                  <a:pt x="51215" y="34275"/>
                  <a:pt x="51026" y="34105"/>
                  <a:pt x="51026" y="33879"/>
                </a:cubicBezTo>
                <a:cubicBezTo>
                  <a:pt x="51026" y="33672"/>
                  <a:pt x="51215" y="33484"/>
                  <a:pt x="51422" y="33484"/>
                </a:cubicBezTo>
                <a:cubicBezTo>
                  <a:pt x="51648" y="33484"/>
                  <a:pt x="51818" y="33672"/>
                  <a:pt x="51818" y="33879"/>
                </a:cubicBezTo>
                <a:cubicBezTo>
                  <a:pt x="51818" y="34105"/>
                  <a:pt x="51648" y="34275"/>
                  <a:pt x="51422" y="34275"/>
                </a:cubicBezTo>
                <a:close/>
                <a:moveTo>
                  <a:pt x="51422" y="36235"/>
                </a:moveTo>
                <a:cubicBezTo>
                  <a:pt x="51215" y="36235"/>
                  <a:pt x="51026" y="36065"/>
                  <a:pt x="51026" y="35839"/>
                </a:cubicBezTo>
                <a:cubicBezTo>
                  <a:pt x="51026" y="35632"/>
                  <a:pt x="51215" y="35443"/>
                  <a:pt x="51422" y="35443"/>
                </a:cubicBezTo>
                <a:cubicBezTo>
                  <a:pt x="51648" y="35443"/>
                  <a:pt x="51818" y="35632"/>
                  <a:pt x="51818" y="35839"/>
                </a:cubicBezTo>
                <a:cubicBezTo>
                  <a:pt x="51818" y="36065"/>
                  <a:pt x="51648" y="36235"/>
                  <a:pt x="51422" y="36235"/>
                </a:cubicBezTo>
                <a:close/>
                <a:moveTo>
                  <a:pt x="51422" y="37384"/>
                </a:moveTo>
                <a:cubicBezTo>
                  <a:pt x="51648" y="37384"/>
                  <a:pt x="51836" y="37572"/>
                  <a:pt x="51836" y="37799"/>
                </a:cubicBezTo>
                <a:cubicBezTo>
                  <a:pt x="51836" y="38025"/>
                  <a:pt x="51648" y="38213"/>
                  <a:pt x="51422" y="38213"/>
                </a:cubicBezTo>
                <a:cubicBezTo>
                  <a:pt x="51196" y="38213"/>
                  <a:pt x="51026" y="38025"/>
                  <a:pt x="51026" y="37799"/>
                </a:cubicBezTo>
                <a:cubicBezTo>
                  <a:pt x="51026" y="37572"/>
                  <a:pt x="51196" y="37384"/>
                  <a:pt x="51422" y="37384"/>
                </a:cubicBezTo>
                <a:close/>
                <a:moveTo>
                  <a:pt x="51422" y="41322"/>
                </a:moveTo>
                <a:cubicBezTo>
                  <a:pt x="51648" y="41322"/>
                  <a:pt x="51836" y="41511"/>
                  <a:pt x="51836" y="41737"/>
                </a:cubicBezTo>
                <a:cubicBezTo>
                  <a:pt x="51836" y="41963"/>
                  <a:pt x="51648" y="42151"/>
                  <a:pt x="51422" y="42151"/>
                </a:cubicBezTo>
                <a:cubicBezTo>
                  <a:pt x="51196" y="42151"/>
                  <a:pt x="51026" y="41963"/>
                  <a:pt x="51026" y="41737"/>
                </a:cubicBezTo>
                <a:cubicBezTo>
                  <a:pt x="51026" y="41511"/>
                  <a:pt x="51196" y="41322"/>
                  <a:pt x="51422" y="41322"/>
                </a:cubicBezTo>
                <a:close/>
                <a:moveTo>
                  <a:pt x="51422" y="39363"/>
                </a:moveTo>
                <a:cubicBezTo>
                  <a:pt x="51648" y="39363"/>
                  <a:pt x="51836" y="39551"/>
                  <a:pt x="51836" y="39758"/>
                </a:cubicBezTo>
                <a:cubicBezTo>
                  <a:pt x="51836" y="39984"/>
                  <a:pt x="51648" y="40173"/>
                  <a:pt x="51422" y="40173"/>
                </a:cubicBezTo>
                <a:cubicBezTo>
                  <a:pt x="51196" y="40173"/>
                  <a:pt x="51026" y="39984"/>
                  <a:pt x="51026" y="39758"/>
                </a:cubicBezTo>
                <a:cubicBezTo>
                  <a:pt x="51026" y="39551"/>
                  <a:pt x="51196" y="39363"/>
                  <a:pt x="51422" y="39363"/>
                </a:cubicBezTo>
                <a:close/>
                <a:moveTo>
                  <a:pt x="51422" y="30393"/>
                </a:moveTo>
                <a:cubicBezTo>
                  <a:pt x="51196" y="30393"/>
                  <a:pt x="51007" y="30205"/>
                  <a:pt x="51007" y="29960"/>
                </a:cubicBezTo>
                <a:cubicBezTo>
                  <a:pt x="51007" y="29734"/>
                  <a:pt x="51196" y="29546"/>
                  <a:pt x="51422" y="29546"/>
                </a:cubicBezTo>
                <a:cubicBezTo>
                  <a:pt x="51648" y="29546"/>
                  <a:pt x="51836" y="29734"/>
                  <a:pt x="51836" y="29960"/>
                </a:cubicBezTo>
                <a:cubicBezTo>
                  <a:pt x="51836" y="30205"/>
                  <a:pt x="51648" y="30393"/>
                  <a:pt x="51422" y="30393"/>
                </a:cubicBezTo>
                <a:close/>
                <a:moveTo>
                  <a:pt x="51422" y="27605"/>
                </a:moveTo>
                <a:cubicBezTo>
                  <a:pt x="51648" y="27605"/>
                  <a:pt x="51818" y="27774"/>
                  <a:pt x="51818" y="28000"/>
                </a:cubicBezTo>
                <a:cubicBezTo>
                  <a:pt x="51818" y="28227"/>
                  <a:pt x="51648" y="28396"/>
                  <a:pt x="51422" y="28396"/>
                </a:cubicBezTo>
                <a:cubicBezTo>
                  <a:pt x="51215" y="28396"/>
                  <a:pt x="51026" y="28227"/>
                  <a:pt x="51026" y="28000"/>
                </a:cubicBezTo>
                <a:cubicBezTo>
                  <a:pt x="51026" y="27793"/>
                  <a:pt x="51215" y="27605"/>
                  <a:pt x="51422" y="27605"/>
                </a:cubicBezTo>
                <a:close/>
                <a:moveTo>
                  <a:pt x="51422" y="26455"/>
                </a:moveTo>
                <a:cubicBezTo>
                  <a:pt x="51196" y="26455"/>
                  <a:pt x="51026" y="26286"/>
                  <a:pt x="51026" y="26060"/>
                </a:cubicBezTo>
                <a:cubicBezTo>
                  <a:pt x="51026" y="25833"/>
                  <a:pt x="51196" y="25645"/>
                  <a:pt x="51422" y="25645"/>
                </a:cubicBezTo>
                <a:cubicBezTo>
                  <a:pt x="51648" y="25645"/>
                  <a:pt x="51836" y="25833"/>
                  <a:pt x="51836" y="26060"/>
                </a:cubicBezTo>
                <a:cubicBezTo>
                  <a:pt x="51836" y="26286"/>
                  <a:pt x="51648" y="26455"/>
                  <a:pt x="51422" y="26455"/>
                </a:cubicBezTo>
                <a:close/>
                <a:moveTo>
                  <a:pt x="51422" y="24496"/>
                </a:moveTo>
                <a:cubicBezTo>
                  <a:pt x="51196" y="24496"/>
                  <a:pt x="51026" y="24307"/>
                  <a:pt x="51026" y="24100"/>
                </a:cubicBezTo>
                <a:cubicBezTo>
                  <a:pt x="51026" y="23874"/>
                  <a:pt x="51196" y="23685"/>
                  <a:pt x="51422" y="23685"/>
                </a:cubicBezTo>
                <a:cubicBezTo>
                  <a:pt x="51648" y="23685"/>
                  <a:pt x="51836" y="23874"/>
                  <a:pt x="51836" y="24100"/>
                </a:cubicBezTo>
                <a:cubicBezTo>
                  <a:pt x="51836" y="24307"/>
                  <a:pt x="51648" y="24496"/>
                  <a:pt x="51422" y="24496"/>
                </a:cubicBezTo>
                <a:close/>
                <a:moveTo>
                  <a:pt x="51422" y="22517"/>
                </a:moveTo>
                <a:cubicBezTo>
                  <a:pt x="51215" y="22517"/>
                  <a:pt x="51026" y="22348"/>
                  <a:pt x="51026" y="22121"/>
                </a:cubicBezTo>
                <a:cubicBezTo>
                  <a:pt x="51026" y="21914"/>
                  <a:pt x="51215" y="21726"/>
                  <a:pt x="51422" y="21726"/>
                </a:cubicBezTo>
                <a:cubicBezTo>
                  <a:pt x="51648" y="21726"/>
                  <a:pt x="51818" y="21914"/>
                  <a:pt x="51818" y="22121"/>
                </a:cubicBezTo>
                <a:cubicBezTo>
                  <a:pt x="51818" y="22348"/>
                  <a:pt x="51648" y="22517"/>
                  <a:pt x="51422" y="22517"/>
                </a:cubicBezTo>
                <a:close/>
                <a:moveTo>
                  <a:pt x="51422" y="20558"/>
                </a:moveTo>
                <a:cubicBezTo>
                  <a:pt x="51215" y="20558"/>
                  <a:pt x="51026" y="20388"/>
                  <a:pt x="51026" y="20162"/>
                </a:cubicBezTo>
                <a:cubicBezTo>
                  <a:pt x="51026" y="19955"/>
                  <a:pt x="51215" y="19766"/>
                  <a:pt x="51422" y="19766"/>
                </a:cubicBezTo>
                <a:cubicBezTo>
                  <a:pt x="51648" y="19766"/>
                  <a:pt x="51818" y="19955"/>
                  <a:pt x="51818" y="20162"/>
                </a:cubicBezTo>
                <a:cubicBezTo>
                  <a:pt x="51818" y="20388"/>
                  <a:pt x="51648" y="20558"/>
                  <a:pt x="51422" y="20558"/>
                </a:cubicBezTo>
                <a:close/>
                <a:moveTo>
                  <a:pt x="51422" y="18598"/>
                </a:moveTo>
                <a:cubicBezTo>
                  <a:pt x="51215" y="18598"/>
                  <a:pt x="51026" y="18428"/>
                  <a:pt x="51026" y="18202"/>
                </a:cubicBezTo>
                <a:cubicBezTo>
                  <a:pt x="51026" y="17995"/>
                  <a:pt x="51215" y="17825"/>
                  <a:pt x="51422" y="17825"/>
                </a:cubicBezTo>
                <a:cubicBezTo>
                  <a:pt x="51648" y="17825"/>
                  <a:pt x="51818" y="17995"/>
                  <a:pt x="51818" y="18202"/>
                </a:cubicBezTo>
                <a:cubicBezTo>
                  <a:pt x="51818" y="18428"/>
                  <a:pt x="51648" y="18598"/>
                  <a:pt x="51422" y="18598"/>
                </a:cubicBezTo>
                <a:close/>
                <a:moveTo>
                  <a:pt x="51422" y="16638"/>
                </a:moveTo>
                <a:cubicBezTo>
                  <a:pt x="51215" y="16638"/>
                  <a:pt x="51026" y="16469"/>
                  <a:pt x="51026" y="16243"/>
                </a:cubicBezTo>
                <a:cubicBezTo>
                  <a:pt x="51026" y="16035"/>
                  <a:pt x="51215" y="15847"/>
                  <a:pt x="51422" y="15847"/>
                </a:cubicBezTo>
                <a:cubicBezTo>
                  <a:pt x="51648" y="15847"/>
                  <a:pt x="51818" y="16035"/>
                  <a:pt x="51818" y="16243"/>
                </a:cubicBezTo>
                <a:cubicBezTo>
                  <a:pt x="51818" y="16469"/>
                  <a:pt x="51648" y="16638"/>
                  <a:pt x="51422" y="16638"/>
                </a:cubicBezTo>
                <a:close/>
                <a:moveTo>
                  <a:pt x="51422" y="14660"/>
                </a:moveTo>
                <a:cubicBezTo>
                  <a:pt x="51215" y="14660"/>
                  <a:pt x="51045" y="14490"/>
                  <a:pt x="51045" y="14283"/>
                </a:cubicBezTo>
                <a:cubicBezTo>
                  <a:pt x="51045" y="14076"/>
                  <a:pt x="51215" y="13906"/>
                  <a:pt x="51422" y="13906"/>
                </a:cubicBezTo>
                <a:cubicBezTo>
                  <a:pt x="51629" y="13906"/>
                  <a:pt x="51799" y="14076"/>
                  <a:pt x="51799" y="14283"/>
                </a:cubicBezTo>
                <a:cubicBezTo>
                  <a:pt x="51799" y="14490"/>
                  <a:pt x="51629" y="14660"/>
                  <a:pt x="51422" y="14660"/>
                </a:cubicBezTo>
                <a:close/>
                <a:moveTo>
                  <a:pt x="51422" y="12681"/>
                </a:moveTo>
                <a:cubicBezTo>
                  <a:pt x="51215" y="12681"/>
                  <a:pt x="51045" y="12531"/>
                  <a:pt x="51045" y="12323"/>
                </a:cubicBezTo>
                <a:cubicBezTo>
                  <a:pt x="51045" y="12116"/>
                  <a:pt x="51215" y="11965"/>
                  <a:pt x="51422" y="11965"/>
                </a:cubicBezTo>
                <a:cubicBezTo>
                  <a:pt x="51629" y="11965"/>
                  <a:pt x="51799" y="12116"/>
                  <a:pt x="51799" y="12323"/>
                </a:cubicBezTo>
                <a:cubicBezTo>
                  <a:pt x="51799" y="12531"/>
                  <a:pt x="51629" y="12681"/>
                  <a:pt x="51422" y="12681"/>
                </a:cubicBezTo>
                <a:close/>
                <a:moveTo>
                  <a:pt x="51422" y="10741"/>
                </a:moveTo>
                <a:cubicBezTo>
                  <a:pt x="51215" y="10741"/>
                  <a:pt x="51045" y="10571"/>
                  <a:pt x="51045" y="10364"/>
                </a:cubicBezTo>
                <a:cubicBezTo>
                  <a:pt x="51045" y="10156"/>
                  <a:pt x="51215" y="9987"/>
                  <a:pt x="51422" y="9987"/>
                </a:cubicBezTo>
                <a:cubicBezTo>
                  <a:pt x="51629" y="9987"/>
                  <a:pt x="51799" y="10156"/>
                  <a:pt x="51799" y="10364"/>
                </a:cubicBezTo>
                <a:cubicBezTo>
                  <a:pt x="51799" y="10571"/>
                  <a:pt x="51629" y="10741"/>
                  <a:pt x="51422" y="10741"/>
                </a:cubicBezTo>
                <a:close/>
                <a:moveTo>
                  <a:pt x="51422" y="8781"/>
                </a:moveTo>
                <a:cubicBezTo>
                  <a:pt x="51215" y="8781"/>
                  <a:pt x="51045" y="8611"/>
                  <a:pt x="51045" y="8404"/>
                </a:cubicBezTo>
                <a:cubicBezTo>
                  <a:pt x="51045" y="8197"/>
                  <a:pt x="51215" y="8046"/>
                  <a:pt x="51422" y="8046"/>
                </a:cubicBezTo>
                <a:cubicBezTo>
                  <a:pt x="51629" y="8046"/>
                  <a:pt x="51799" y="8197"/>
                  <a:pt x="51799" y="8404"/>
                </a:cubicBezTo>
                <a:cubicBezTo>
                  <a:pt x="51799" y="8611"/>
                  <a:pt x="51629" y="8781"/>
                  <a:pt x="51422" y="8781"/>
                </a:cubicBezTo>
                <a:close/>
                <a:moveTo>
                  <a:pt x="51422" y="6802"/>
                </a:moveTo>
                <a:cubicBezTo>
                  <a:pt x="51233" y="6802"/>
                  <a:pt x="51064" y="6652"/>
                  <a:pt x="51064" y="6444"/>
                </a:cubicBezTo>
                <a:cubicBezTo>
                  <a:pt x="51064" y="6237"/>
                  <a:pt x="51233" y="6086"/>
                  <a:pt x="51422" y="6086"/>
                </a:cubicBezTo>
                <a:cubicBezTo>
                  <a:pt x="51629" y="6086"/>
                  <a:pt x="51780" y="6237"/>
                  <a:pt x="51780" y="6444"/>
                </a:cubicBezTo>
                <a:cubicBezTo>
                  <a:pt x="51780" y="6652"/>
                  <a:pt x="51629" y="6802"/>
                  <a:pt x="51422" y="6802"/>
                </a:cubicBezTo>
                <a:close/>
                <a:moveTo>
                  <a:pt x="51422" y="4843"/>
                </a:moveTo>
                <a:cubicBezTo>
                  <a:pt x="51233" y="4843"/>
                  <a:pt x="51064" y="4673"/>
                  <a:pt x="51064" y="4485"/>
                </a:cubicBezTo>
                <a:cubicBezTo>
                  <a:pt x="51064" y="4277"/>
                  <a:pt x="51233" y="4127"/>
                  <a:pt x="51422" y="4127"/>
                </a:cubicBezTo>
                <a:cubicBezTo>
                  <a:pt x="51629" y="4127"/>
                  <a:pt x="51780" y="4277"/>
                  <a:pt x="51780" y="4485"/>
                </a:cubicBezTo>
                <a:cubicBezTo>
                  <a:pt x="51780" y="4673"/>
                  <a:pt x="51629" y="4843"/>
                  <a:pt x="51422" y="4843"/>
                </a:cubicBezTo>
                <a:close/>
                <a:moveTo>
                  <a:pt x="51422" y="2883"/>
                </a:moveTo>
                <a:cubicBezTo>
                  <a:pt x="51233" y="2883"/>
                  <a:pt x="51064" y="2732"/>
                  <a:pt x="51064" y="2525"/>
                </a:cubicBezTo>
                <a:cubicBezTo>
                  <a:pt x="51064" y="2318"/>
                  <a:pt x="51233" y="2167"/>
                  <a:pt x="51422" y="2167"/>
                </a:cubicBezTo>
                <a:cubicBezTo>
                  <a:pt x="51629" y="2167"/>
                  <a:pt x="51780" y="2318"/>
                  <a:pt x="51780" y="2525"/>
                </a:cubicBezTo>
                <a:cubicBezTo>
                  <a:pt x="51780" y="2732"/>
                  <a:pt x="51629" y="2883"/>
                  <a:pt x="51422" y="2883"/>
                </a:cubicBezTo>
                <a:close/>
                <a:moveTo>
                  <a:pt x="51422" y="923"/>
                </a:moveTo>
                <a:cubicBezTo>
                  <a:pt x="51233" y="923"/>
                  <a:pt x="51064" y="754"/>
                  <a:pt x="51064" y="565"/>
                </a:cubicBezTo>
                <a:cubicBezTo>
                  <a:pt x="51064" y="358"/>
                  <a:pt x="51233" y="207"/>
                  <a:pt x="51422" y="207"/>
                </a:cubicBezTo>
                <a:cubicBezTo>
                  <a:pt x="51629" y="207"/>
                  <a:pt x="51780" y="358"/>
                  <a:pt x="51780" y="565"/>
                </a:cubicBezTo>
                <a:cubicBezTo>
                  <a:pt x="51780" y="754"/>
                  <a:pt x="51629" y="923"/>
                  <a:pt x="51422" y="923"/>
                </a:cubicBezTo>
                <a:close/>
                <a:moveTo>
                  <a:pt x="51422" y="55888"/>
                </a:moveTo>
                <a:cubicBezTo>
                  <a:pt x="51177" y="55888"/>
                  <a:pt x="50970" y="55699"/>
                  <a:pt x="50970" y="55435"/>
                </a:cubicBezTo>
                <a:cubicBezTo>
                  <a:pt x="50970" y="55190"/>
                  <a:pt x="51177" y="54983"/>
                  <a:pt x="51422" y="54983"/>
                </a:cubicBezTo>
                <a:cubicBezTo>
                  <a:pt x="51667" y="54983"/>
                  <a:pt x="51874" y="55190"/>
                  <a:pt x="51874" y="55435"/>
                </a:cubicBezTo>
                <a:cubicBezTo>
                  <a:pt x="51874" y="55699"/>
                  <a:pt x="51667" y="55888"/>
                  <a:pt x="51422" y="55888"/>
                </a:cubicBezTo>
                <a:close/>
                <a:moveTo>
                  <a:pt x="51422" y="53928"/>
                </a:moveTo>
                <a:cubicBezTo>
                  <a:pt x="51177" y="53928"/>
                  <a:pt x="50970" y="53721"/>
                  <a:pt x="50970" y="53476"/>
                </a:cubicBezTo>
                <a:cubicBezTo>
                  <a:pt x="50970" y="53231"/>
                  <a:pt x="51177" y="53023"/>
                  <a:pt x="51422" y="53023"/>
                </a:cubicBezTo>
                <a:cubicBezTo>
                  <a:pt x="51667" y="53023"/>
                  <a:pt x="51874" y="53231"/>
                  <a:pt x="51874" y="53476"/>
                </a:cubicBezTo>
                <a:cubicBezTo>
                  <a:pt x="51874" y="53721"/>
                  <a:pt x="51667" y="53928"/>
                  <a:pt x="51422" y="53928"/>
                </a:cubicBezTo>
                <a:close/>
                <a:moveTo>
                  <a:pt x="51422" y="50027"/>
                </a:moveTo>
                <a:cubicBezTo>
                  <a:pt x="51177" y="50027"/>
                  <a:pt x="50970" y="49820"/>
                  <a:pt x="50970" y="49556"/>
                </a:cubicBezTo>
                <a:cubicBezTo>
                  <a:pt x="50970" y="49311"/>
                  <a:pt x="51177" y="49104"/>
                  <a:pt x="51422" y="49104"/>
                </a:cubicBezTo>
                <a:cubicBezTo>
                  <a:pt x="51667" y="49104"/>
                  <a:pt x="51874" y="49311"/>
                  <a:pt x="51874" y="49556"/>
                </a:cubicBezTo>
                <a:cubicBezTo>
                  <a:pt x="51874" y="49820"/>
                  <a:pt x="51667" y="50027"/>
                  <a:pt x="51422" y="50027"/>
                </a:cubicBezTo>
                <a:close/>
                <a:moveTo>
                  <a:pt x="51422" y="51987"/>
                </a:moveTo>
                <a:cubicBezTo>
                  <a:pt x="51177" y="51987"/>
                  <a:pt x="50970" y="51780"/>
                  <a:pt x="50970" y="51516"/>
                </a:cubicBezTo>
                <a:cubicBezTo>
                  <a:pt x="50970" y="51271"/>
                  <a:pt x="51177" y="51064"/>
                  <a:pt x="51422" y="51064"/>
                </a:cubicBezTo>
                <a:cubicBezTo>
                  <a:pt x="51667" y="51064"/>
                  <a:pt x="51874" y="51271"/>
                  <a:pt x="51874" y="51516"/>
                </a:cubicBezTo>
                <a:cubicBezTo>
                  <a:pt x="51874" y="51780"/>
                  <a:pt x="51667" y="51987"/>
                  <a:pt x="51422" y="51987"/>
                </a:cubicBezTo>
                <a:close/>
                <a:moveTo>
                  <a:pt x="51422" y="56924"/>
                </a:moveTo>
                <a:cubicBezTo>
                  <a:pt x="51686" y="56924"/>
                  <a:pt x="51893" y="57131"/>
                  <a:pt x="51893" y="57395"/>
                </a:cubicBezTo>
                <a:cubicBezTo>
                  <a:pt x="51893" y="57527"/>
                  <a:pt x="51855" y="57621"/>
                  <a:pt x="51780" y="57715"/>
                </a:cubicBezTo>
                <a:cubicBezTo>
                  <a:pt x="51629" y="57753"/>
                  <a:pt x="51497" y="57809"/>
                  <a:pt x="51346" y="57847"/>
                </a:cubicBezTo>
                <a:cubicBezTo>
                  <a:pt x="51120" y="57809"/>
                  <a:pt x="50951" y="57640"/>
                  <a:pt x="50951" y="57395"/>
                </a:cubicBezTo>
                <a:cubicBezTo>
                  <a:pt x="50951" y="57131"/>
                  <a:pt x="51158" y="56924"/>
                  <a:pt x="51422" y="56924"/>
                </a:cubicBezTo>
                <a:close/>
                <a:moveTo>
                  <a:pt x="49462" y="57885"/>
                </a:moveTo>
                <a:cubicBezTo>
                  <a:pt x="49198" y="57885"/>
                  <a:pt x="48991" y="57659"/>
                  <a:pt x="48991" y="57395"/>
                </a:cubicBezTo>
                <a:cubicBezTo>
                  <a:pt x="48991" y="57131"/>
                  <a:pt x="49198" y="56924"/>
                  <a:pt x="49462" y="56924"/>
                </a:cubicBezTo>
                <a:cubicBezTo>
                  <a:pt x="49726" y="56924"/>
                  <a:pt x="49933" y="57131"/>
                  <a:pt x="49933" y="57395"/>
                </a:cubicBezTo>
                <a:cubicBezTo>
                  <a:pt x="49933" y="57659"/>
                  <a:pt x="49726" y="57885"/>
                  <a:pt x="49462" y="57885"/>
                </a:cubicBezTo>
                <a:close/>
                <a:moveTo>
                  <a:pt x="49462" y="49104"/>
                </a:moveTo>
                <a:cubicBezTo>
                  <a:pt x="49707" y="49104"/>
                  <a:pt x="49914" y="49311"/>
                  <a:pt x="49914" y="49575"/>
                </a:cubicBezTo>
                <a:cubicBezTo>
                  <a:pt x="49914" y="49820"/>
                  <a:pt x="49707" y="50027"/>
                  <a:pt x="49462" y="50027"/>
                </a:cubicBezTo>
                <a:cubicBezTo>
                  <a:pt x="49217" y="50027"/>
                  <a:pt x="49010" y="49820"/>
                  <a:pt x="49010" y="49575"/>
                </a:cubicBezTo>
                <a:cubicBezTo>
                  <a:pt x="49010" y="49311"/>
                  <a:pt x="49217" y="49104"/>
                  <a:pt x="49462" y="49104"/>
                </a:cubicBezTo>
                <a:close/>
                <a:moveTo>
                  <a:pt x="49462" y="51064"/>
                </a:moveTo>
                <a:cubicBezTo>
                  <a:pt x="49707" y="51064"/>
                  <a:pt x="49914" y="51271"/>
                  <a:pt x="49914" y="51516"/>
                </a:cubicBezTo>
                <a:cubicBezTo>
                  <a:pt x="49914" y="51780"/>
                  <a:pt x="49707" y="51987"/>
                  <a:pt x="49462" y="51987"/>
                </a:cubicBezTo>
                <a:cubicBezTo>
                  <a:pt x="49217" y="51987"/>
                  <a:pt x="49010" y="51780"/>
                  <a:pt x="49010" y="51516"/>
                </a:cubicBezTo>
                <a:cubicBezTo>
                  <a:pt x="49010" y="51271"/>
                  <a:pt x="49217" y="51064"/>
                  <a:pt x="49462" y="51064"/>
                </a:cubicBezTo>
                <a:close/>
                <a:moveTo>
                  <a:pt x="49462" y="55002"/>
                </a:moveTo>
                <a:cubicBezTo>
                  <a:pt x="49707" y="55002"/>
                  <a:pt x="49914" y="55190"/>
                  <a:pt x="49914" y="55454"/>
                </a:cubicBezTo>
                <a:cubicBezTo>
                  <a:pt x="49914" y="55699"/>
                  <a:pt x="49707" y="55906"/>
                  <a:pt x="49462" y="55906"/>
                </a:cubicBezTo>
                <a:cubicBezTo>
                  <a:pt x="49217" y="55906"/>
                  <a:pt x="49010" y="55699"/>
                  <a:pt x="49010" y="55454"/>
                </a:cubicBezTo>
                <a:cubicBezTo>
                  <a:pt x="49010" y="55190"/>
                  <a:pt x="49217" y="55002"/>
                  <a:pt x="49462" y="55002"/>
                </a:cubicBezTo>
                <a:close/>
                <a:moveTo>
                  <a:pt x="49462" y="53023"/>
                </a:moveTo>
                <a:cubicBezTo>
                  <a:pt x="49707" y="53023"/>
                  <a:pt x="49914" y="53231"/>
                  <a:pt x="49914" y="53476"/>
                </a:cubicBezTo>
                <a:cubicBezTo>
                  <a:pt x="49914" y="53739"/>
                  <a:pt x="49707" y="53947"/>
                  <a:pt x="49462" y="53947"/>
                </a:cubicBezTo>
                <a:cubicBezTo>
                  <a:pt x="49217" y="53947"/>
                  <a:pt x="49010" y="53739"/>
                  <a:pt x="49010" y="53476"/>
                </a:cubicBezTo>
                <a:cubicBezTo>
                  <a:pt x="49010" y="53231"/>
                  <a:pt x="49217" y="53023"/>
                  <a:pt x="49462" y="53023"/>
                </a:cubicBezTo>
                <a:close/>
                <a:moveTo>
                  <a:pt x="49462" y="48068"/>
                </a:moveTo>
                <a:cubicBezTo>
                  <a:pt x="49198" y="48068"/>
                  <a:pt x="48991" y="47861"/>
                  <a:pt x="48991" y="47597"/>
                </a:cubicBezTo>
                <a:cubicBezTo>
                  <a:pt x="48991" y="47333"/>
                  <a:pt x="49198" y="47126"/>
                  <a:pt x="49462" y="47126"/>
                </a:cubicBezTo>
                <a:cubicBezTo>
                  <a:pt x="49726" y="47126"/>
                  <a:pt x="49933" y="47333"/>
                  <a:pt x="49933" y="47597"/>
                </a:cubicBezTo>
                <a:cubicBezTo>
                  <a:pt x="49933" y="47861"/>
                  <a:pt x="49726" y="48068"/>
                  <a:pt x="49462" y="48068"/>
                </a:cubicBezTo>
                <a:close/>
                <a:moveTo>
                  <a:pt x="49462" y="46108"/>
                </a:moveTo>
                <a:cubicBezTo>
                  <a:pt x="49198" y="46108"/>
                  <a:pt x="48991" y="45901"/>
                  <a:pt x="48991" y="45637"/>
                </a:cubicBezTo>
                <a:cubicBezTo>
                  <a:pt x="48991" y="45373"/>
                  <a:pt x="49198" y="45166"/>
                  <a:pt x="49462" y="45166"/>
                </a:cubicBezTo>
                <a:cubicBezTo>
                  <a:pt x="49726" y="45166"/>
                  <a:pt x="49933" y="45373"/>
                  <a:pt x="49933" y="45637"/>
                </a:cubicBezTo>
                <a:cubicBezTo>
                  <a:pt x="49933" y="45901"/>
                  <a:pt x="49726" y="46108"/>
                  <a:pt x="49462" y="46108"/>
                </a:cubicBezTo>
                <a:close/>
                <a:moveTo>
                  <a:pt x="49462" y="44092"/>
                </a:moveTo>
                <a:cubicBezTo>
                  <a:pt x="49236" y="44092"/>
                  <a:pt x="49048" y="43904"/>
                  <a:pt x="49048" y="43677"/>
                </a:cubicBezTo>
                <a:cubicBezTo>
                  <a:pt x="49048" y="43451"/>
                  <a:pt x="49236" y="43263"/>
                  <a:pt x="49462" y="43263"/>
                </a:cubicBezTo>
                <a:cubicBezTo>
                  <a:pt x="49688" y="43263"/>
                  <a:pt x="49877" y="43451"/>
                  <a:pt x="49877" y="43677"/>
                </a:cubicBezTo>
                <a:cubicBezTo>
                  <a:pt x="49877" y="43904"/>
                  <a:pt x="49688" y="44092"/>
                  <a:pt x="49462" y="44092"/>
                </a:cubicBezTo>
                <a:close/>
                <a:moveTo>
                  <a:pt x="49462" y="42132"/>
                </a:moveTo>
                <a:cubicBezTo>
                  <a:pt x="49236" y="42132"/>
                  <a:pt x="49048" y="41944"/>
                  <a:pt x="49048" y="41718"/>
                </a:cubicBezTo>
                <a:cubicBezTo>
                  <a:pt x="49048" y="41492"/>
                  <a:pt x="49236" y="41322"/>
                  <a:pt x="49462" y="41322"/>
                </a:cubicBezTo>
                <a:cubicBezTo>
                  <a:pt x="49688" y="41322"/>
                  <a:pt x="49877" y="41492"/>
                  <a:pt x="49877" y="41718"/>
                </a:cubicBezTo>
                <a:cubicBezTo>
                  <a:pt x="49877" y="41944"/>
                  <a:pt x="49688" y="42132"/>
                  <a:pt x="49462" y="42132"/>
                </a:cubicBezTo>
                <a:close/>
                <a:moveTo>
                  <a:pt x="49462" y="40173"/>
                </a:moveTo>
                <a:cubicBezTo>
                  <a:pt x="49236" y="40173"/>
                  <a:pt x="49048" y="39984"/>
                  <a:pt x="49048" y="39758"/>
                </a:cubicBezTo>
                <a:cubicBezTo>
                  <a:pt x="49048" y="39532"/>
                  <a:pt x="49236" y="39363"/>
                  <a:pt x="49462" y="39363"/>
                </a:cubicBezTo>
                <a:cubicBezTo>
                  <a:pt x="49688" y="39363"/>
                  <a:pt x="49877" y="39532"/>
                  <a:pt x="49877" y="39758"/>
                </a:cubicBezTo>
                <a:cubicBezTo>
                  <a:pt x="49877" y="39984"/>
                  <a:pt x="49688" y="40173"/>
                  <a:pt x="49462" y="40173"/>
                </a:cubicBezTo>
                <a:close/>
                <a:moveTo>
                  <a:pt x="49462" y="31524"/>
                </a:moveTo>
                <a:cubicBezTo>
                  <a:pt x="49688" y="31524"/>
                  <a:pt x="49858" y="31694"/>
                  <a:pt x="49858" y="31920"/>
                </a:cubicBezTo>
                <a:cubicBezTo>
                  <a:pt x="49858" y="32127"/>
                  <a:pt x="49688" y="32315"/>
                  <a:pt x="49462" y="32315"/>
                </a:cubicBezTo>
                <a:cubicBezTo>
                  <a:pt x="49236" y="32315"/>
                  <a:pt x="49066" y="32127"/>
                  <a:pt x="49066" y="31920"/>
                </a:cubicBezTo>
                <a:cubicBezTo>
                  <a:pt x="49066" y="31694"/>
                  <a:pt x="49236" y="31524"/>
                  <a:pt x="49462" y="31524"/>
                </a:cubicBezTo>
                <a:close/>
                <a:moveTo>
                  <a:pt x="49462" y="33484"/>
                </a:moveTo>
                <a:cubicBezTo>
                  <a:pt x="49688" y="33484"/>
                  <a:pt x="49858" y="33672"/>
                  <a:pt x="49858" y="33879"/>
                </a:cubicBezTo>
                <a:cubicBezTo>
                  <a:pt x="49858" y="34105"/>
                  <a:pt x="49688" y="34275"/>
                  <a:pt x="49462" y="34275"/>
                </a:cubicBezTo>
                <a:cubicBezTo>
                  <a:pt x="49236" y="34275"/>
                  <a:pt x="49066" y="34105"/>
                  <a:pt x="49066" y="33879"/>
                </a:cubicBezTo>
                <a:cubicBezTo>
                  <a:pt x="49066" y="33653"/>
                  <a:pt x="49236" y="33484"/>
                  <a:pt x="49462" y="33484"/>
                </a:cubicBezTo>
                <a:close/>
                <a:moveTo>
                  <a:pt x="49462" y="37403"/>
                </a:moveTo>
                <a:cubicBezTo>
                  <a:pt x="49688" y="37403"/>
                  <a:pt x="49858" y="37572"/>
                  <a:pt x="49858" y="37799"/>
                </a:cubicBezTo>
                <a:cubicBezTo>
                  <a:pt x="49858" y="38025"/>
                  <a:pt x="49688" y="38194"/>
                  <a:pt x="49462" y="38194"/>
                </a:cubicBezTo>
                <a:cubicBezTo>
                  <a:pt x="49236" y="38194"/>
                  <a:pt x="49066" y="38025"/>
                  <a:pt x="49066" y="37799"/>
                </a:cubicBezTo>
                <a:cubicBezTo>
                  <a:pt x="49066" y="37572"/>
                  <a:pt x="49236" y="37403"/>
                  <a:pt x="49462" y="37403"/>
                </a:cubicBezTo>
                <a:close/>
                <a:moveTo>
                  <a:pt x="49462" y="35443"/>
                </a:moveTo>
                <a:cubicBezTo>
                  <a:pt x="49688" y="35443"/>
                  <a:pt x="49858" y="35632"/>
                  <a:pt x="49858" y="35839"/>
                </a:cubicBezTo>
                <a:cubicBezTo>
                  <a:pt x="49858" y="36065"/>
                  <a:pt x="49688" y="36235"/>
                  <a:pt x="49462" y="36235"/>
                </a:cubicBezTo>
                <a:cubicBezTo>
                  <a:pt x="49236" y="36235"/>
                  <a:pt x="49066" y="36065"/>
                  <a:pt x="49066" y="35839"/>
                </a:cubicBezTo>
                <a:cubicBezTo>
                  <a:pt x="49066" y="35632"/>
                  <a:pt x="49236" y="35443"/>
                  <a:pt x="49462" y="35443"/>
                </a:cubicBezTo>
                <a:close/>
                <a:moveTo>
                  <a:pt x="49462" y="30375"/>
                </a:moveTo>
                <a:cubicBezTo>
                  <a:pt x="49236" y="30375"/>
                  <a:pt x="49048" y="30186"/>
                  <a:pt x="49048" y="29960"/>
                </a:cubicBezTo>
                <a:cubicBezTo>
                  <a:pt x="49048" y="29734"/>
                  <a:pt x="49236" y="29546"/>
                  <a:pt x="49462" y="29546"/>
                </a:cubicBezTo>
                <a:cubicBezTo>
                  <a:pt x="49688" y="29546"/>
                  <a:pt x="49877" y="29734"/>
                  <a:pt x="49877" y="29960"/>
                </a:cubicBezTo>
                <a:cubicBezTo>
                  <a:pt x="49877" y="30186"/>
                  <a:pt x="49688" y="30375"/>
                  <a:pt x="49462" y="30375"/>
                </a:cubicBezTo>
                <a:close/>
                <a:moveTo>
                  <a:pt x="49462" y="28396"/>
                </a:moveTo>
                <a:cubicBezTo>
                  <a:pt x="49236" y="28396"/>
                  <a:pt x="49048" y="28227"/>
                  <a:pt x="49048" y="28000"/>
                </a:cubicBezTo>
                <a:cubicBezTo>
                  <a:pt x="49048" y="27774"/>
                  <a:pt x="49236" y="27586"/>
                  <a:pt x="49462" y="27586"/>
                </a:cubicBezTo>
                <a:cubicBezTo>
                  <a:pt x="49688" y="27586"/>
                  <a:pt x="49877" y="27774"/>
                  <a:pt x="49877" y="28000"/>
                </a:cubicBezTo>
                <a:cubicBezTo>
                  <a:pt x="49877" y="28227"/>
                  <a:pt x="49688" y="28396"/>
                  <a:pt x="49462" y="28396"/>
                </a:cubicBezTo>
                <a:close/>
                <a:moveTo>
                  <a:pt x="49462" y="26455"/>
                </a:moveTo>
                <a:cubicBezTo>
                  <a:pt x="49236" y="26455"/>
                  <a:pt x="49066" y="26267"/>
                  <a:pt x="49066" y="26041"/>
                </a:cubicBezTo>
                <a:cubicBezTo>
                  <a:pt x="49066" y="25815"/>
                  <a:pt x="49236" y="25645"/>
                  <a:pt x="49462" y="25645"/>
                </a:cubicBezTo>
                <a:cubicBezTo>
                  <a:pt x="49688" y="25645"/>
                  <a:pt x="49858" y="25815"/>
                  <a:pt x="49858" y="26041"/>
                </a:cubicBezTo>
                <a:cubicBezTo>
                  <a:pt x="49858" y="26267"/>
                  <a:pt x="49688" y="26455"/>
                  <a:pt x="49462" y="26455"/>
                </a:cubicBezTo>
                <a:close/>
                <a:moveTo>
                  <a:pt x="49462" y="24477"/>
                </a:moveTo>
                <a:cubicBezTo>
                  <a:pt x="49236" y="24477"/>
                  <a:pt x="49066" y="24307"/>
                  <a:pt x="49066" y="24081"/>
                </a:cubicBezTo>
                <a:cubicBezTo>
                  <a:pt x="49066" y="23855"/>
                  <a:pt x="49236" y="23685"/>
                  <a:pt x="49462" y="23685"/>
                </a:cubicBezTo>
                <a:cubicBezTo>
                  <a:pt x="49688" y="23685"/>
                  <a:pt x="49858" y="23855"/>
                  <a:pt x="49858" y="24081"/>
                </a:cubicBezTo>
                <a:cubicBezTo>
                  <a:pt x="49858" y="24307"/>
                  <a:pt x="49688" y="24477"/>
                  <a:pt x="49462" y="24477"/>
                </a:cubicBezTo>
                <a:close/>
                <a:moveTo>
                  <a:pt x="49462" y="22517"/>
                </a:moveTo>
                <a:cubicBezTo>
                  <a:pt x="49255" y="22517"/>
                  <a:pt x="49066" y="22329"/>
                  <a:pt x="49066" y="22121"/>
                </a:cubicBezTo>
                <a:cubicBezTo>
                  <a:pt x="49066" y="21895"/>
                  <a:pt x="49255" y="21726"/>
                  <a:pt x="49462" y="21726"/>
                </a:cubicBezTo>
                <a:cubicBezTo>
                  <a:pt x="49688" y="21726"/>
                  <a:pt x="49858" y="21895"/>
                  <a:pt x="49858" y="22121"/>
                </a:cubicBezTo>
                <a:cubicBezTo>
                  <a:pt x="49858" y="22329"/>
                  <a:pt x="49688" y="22517"/>
                  <a:pt x="49462" y="22517"/>
                </a:cubicBezTo>
                <a:close/>
                <a:moveTo>
                  <a:pt x="49462" y="20558"/>
                </a:moveTo>
                <a:cubicBezTo>
                  <a:pt x="49255" y="20558"/>
                  <a:pt x="49066" y="20388"/>
                  <a:pt x="49066" y="20162"/>
                </a:cubicBezTo>
                <a:cubicBezTo>
                  <a:pt x="49066" y="19936"/>
                  <a:pt x="49255" y="19766"/>
                  <a:pt x="49462" y="19766"/>
                </a:cubicBezTo>
                <a:cubicBezTo>
                  <a:pt x="49688" y="19766"/>
                  <a:pt x="49858" y="19936"/>
                  <a:pt x="49858" y="20162"/>
                </a:cubicBezTo>
                <a:cubicBezTo>
                  <a:pt x="49858" y="20388"/>
                  <a:pt x="49688" y="20558"/>
                  <a:pt x="49462" y="20558"/>
                </a:cubicBezTo>
                <a:close/>
                <a:moveTo>
                  <a:pt x="49462" y="18579"/>
                </a:moveTo>
                <a:cubicBezTo>
                  <a:pt x="49255" y="18579"/>
                  <a:pt x="49066" y="18409"/>
                  <a:pt x="49066" y="18202"/>
                </a:cubicBezTo>
                <a:cubicBezTo>
                  <a:pt x="49066" y="17995"/>
                  <a:pt x="49255" y="17807"/>
                  <a:pt x="49462" y="17807"/>
                </a:cubicBezTo>
                <a:cubicBezTo>
                  <a:pt x="49688" y="17807"/>
                  <a:pt x="49858" y="17995"/>
                  <a:pt x="49858" y="18202"/>
                </a:cubicBezTo>
                <a:cubicBezTo>
                  <a:pt x="49858" y="18409"/>
                  <a:pt x="49688" y="18579"/>
                  <a:pt x="49462" y="18579"/>
                </a:cubicBezTo>
                <a:close/>
                <a:moveTo>
                  <a:pt x="49462" y="16638"/>
                </a:moveTo>
                <a:cubicBezTo>
                  <a:pt x="49255" y="16638"/>
                  <a:pt x="49066" y="16450"/>
                  <a:pt x="49066" y="16243"/>
                </a:cubicBezTo>
                <a:cubicBezTo>
                  <a:pt x="49066" y="16016"/>
                  <a:pt x="49255" y="15847"/>
                  <a:pt x="49462" y="15847"/>
                </a:cubicBezTo>
                <a:cubicBezTo>
                  <a:pt x="49688" y="15847"/>
                  <a:pt x="49858" y="16016"/>
                  <a:pt x="49858" y="16243"/>
                </a:cubicBezTo>
                <a:cubicBezTo>
                  <a:pt x="49858" y="16450"/>
                  <a:pt x="49688" y="16638"/>
                  <a:pt x="49462" y="16638"/>
                </a:cubicBezTo>
                <a:close/>
                <a:moveTo>
                  <a:pt x="49462" y="13906"/>
                </a:moveTo>
                <a:cubicBezTo>
                  <a:pt x="49669" y="13906"/>
                  <a:pt x="49839" y="14076"/>
                  <a:pt x="49839" y="14283"/>
                </a:cubicBezTo>
                <a:cubicBezTo>
                  <a:pt x="49839" y="14490"/>
                  <a:pt x="49669" y="14641"/>
                  <a:pt x="49462" y="14641"/>
                </a:cubicBezTo>
                <a:cubicBezTo>
                  <a:pt x="49255" y="14641"/>
                  <a:pt x="49085" y="14490"/>
                  <a:pt x="49085" y="14283"/>
                </a:cubicBezTo>
                <a:cubicBezTo>
                  <a:pt x="49085" y="14076"/>
                  <a:pt x="49255" y="13906"/>
                  <a:pt x="49462" y="13906"/>
                </a:cubicBezTo>
                <a:close/>
                <a:moveTo>
                  <a:pt x="49462" y="11946"/>
                </a:moveTo>
                <a:cubicBezTo>
                  <a:pt x="49669" y="11946"/>
                  <a:pt x="49839" y="12116"/>
                  <a:pt x="49839" y="12323"/>
                </a:cubicBezTo>
                <a:cubicBezTo>
                  <a:pt x="49839" y="12512"/>
                  <a:pt x="49669" y="12681"/>
                  <a:pt x="49462" y="12681"/>
                </a:cubicBezTo>
                <a:cubicBezTo>
                  <a:pt x="49255" y="12681"/>
                  <a:pt x="49085" y="12512"/>
                  <a:pt x="49085" y="12323"/>
                </a:cubicBezTo>
                <a:cubicBezTo>
                  <a:pt x="49085" y="12116"/>
                  <a:pt x="49255" y="11946"/>
                  <a:pt x="49462" y="11946"/>
                </a:cubicBezTo>
                <a:close/>
                <a:moveTo>
                  <a:pt x="49462" y="10722"/>
                </a:moveTo>
                <a:cubicBezTo>
                  <a:pt x="49255" y="10722"/>
                  <a:pt x="49085" y="10552"/>
                  <a:pt x="49085" y="10364"/>
                </a:cubicBezTo>
                <a:cubicBezTo>
                  <a:pt x="49085" y="10156"/>
                  <a:pt x="49255" y="9987"/>
                  <a:pt x="49462" y="9987"/>
                </a:cubicBezTo>
                <a:cubicBezTo>
                  <a:pt x="49669" y="9987"/>
                  <a:pt x="49839" y="10156"/>
                  <a:pt x="49839" y="10364"/>
                </a:cubicBezTo>
                <a:cubicBezTo>
                  <a:pt x="49839" y="10552"/>
                  <a:pt x="49669" y="10722"/>
                  <a:pt x="49462" y="10722"/>
                </a:cubicBezTo>
                <a:close/>
                <a:moveTo>
                  <a:pt x="49462" y="8781"/>
                </a:moveTo>
                <a:cubicBezTo>
                  <a:pt x="49255" y="8781"/>
                  <a:pt x="49085" y="8611"/>
                  <a:pt x="49085" y="8404"/>
                </a:cubicBezTo>
                <a:cubicBezTo>
                  <a:pt x="49085" y="8197"/>
                  <a:pt x="49255" y="8027"/>
                  <a:pt x="49462" y="8027"/>
                </a:cubicBezTo>
                <a:cubicBezTo>
                  <a:pt x="49669" y="8027"/>
                  <a:pt x="49839" y="8197"/>
                  <a:pt x="49839" y="8404"/>
                </a:cubicBezTo>
                <a:cubicBezTo>
                  <a:pt x="49839" y="8611"/>
                  <a:pt x="49669" y="8781"/>
                  <a:pt x="49462" y="8781"/>
                </a:cubicBezTo>
                <a:close/>
                <a:moveTo>
                  <a:pt x="49462" y="6802"/>
                </a:moveTo>
                <a:cubicBezTo>
                  <a:pt x="49255" y="6802"/>
                  <a:pt x="49085" y="6633"/>
                  <a:pt x="49085" y="6444"/>
                </a:cubicBezTo>
                <a:cubicBezTo>
                  <a:pt x="49085" y="6237"/>
                  <a:pt x="49255" y="6068"/>
                  <a:pt x="49462" y="6068"/>
                </a:cubicBezTo>
                <a:cubicBezTo>
                  <a:pt x="49669" y="6068"/>
                  <a:pt x="49839" y="6237"/>
                  <a:pt x="49839" y="6444"/>
                </a:cubicBezTo>
                <a:cubicBezTo>
                  <a:pt x="49839" y="6633"/>
                  <a:pt x="49669" y="6802"/>
                  <a:pt x="49462" y="6802"/>
                </a:cubicBezTo>
                <a:close/>
                <a:moveTo>
                  <a:pt x="49462" y="4843"/>
                </a:moveTo>
                <a:cubicBezTo>
                  <a:pt x="49255" y="4843"/>
                  <a:pt x="49085" y="4692"/>
                  <a:pt x="49085" y="4485"/>
                </a:cubicBezTo>
                <a:cubicBezTo>
                  <a:pt x="49085" y="4277"/>
                  <a:pt x="49255" y="4108"/>
                  <a:pt x="49462" y="4108"/>
                </a:cubicBezTo>
                <a:cubicBezTo>
                  <a:pt x="49669" y="4108"/>
                  <a:pt x="49839" y="4277"/>
                  <a:pt x="49839" y="4485"/>
                </a:cubicBezTo>
                <a:cubicBezTo>
                  <a:pt x="49839" y="4692"/>
                  <a:pt x="49669" y="4843"/>
                  <a:pt x="49462" y="4843"/>
                </a:cubicBezTo>
                <a:close/>
                <a:moveTo>
                  <a:pt x="49462" y="2883"/>
                </a:moveTo>
                <a:cubicBezTo>
                  <a:pt x="49255" y="2883"/>
                  <a:pt x="49085" y="2714"/>
                  <a:pt x="49085" y="2506"/>
                </a:cubicBezTo>
                <a:cubicBezTo>
                  <a:pt x="49085" y="2318"/>
                  <a:pt x="49255" y="2148"/>
                  <a:pt x="49462" y="2148"/>
                </a:cubicBezTo>
                <a:cubicBezTo>
                  <a:pt x="49669" y="2148"/>
                  <a:pt x="49839" y="2318"/>
                  <a:pt x="49839" y="2506"/>
                </a:cubicBezTo>
                <a:cubicBezTo>
                  <a:pt x="49839" y="2714"/>
                  <a:pt x="49669" y="2883"/>
                  <a:pt x="49462" y="2883"/>
                </a:cubicBezTo>
                <a:close/>
                <a:moveTo>
                  <a:pt x="49462" y="923"/>
                </a:moveTo>
                <a:cubicBezTo>
                  <a:pt x="49255" y="923"/>
                  <a:pt x="49104" y="754"/>
                  <a:pt x="49104" y="547"/>
                </a:cubicBezTo>
                <a:cubicBezTo>
                  <a:pt x="49104" y="358"/>
                  <a:pt x="49255" y="189"/>
                  <a:pt x="49462" y="189"/>
                </a:cubicBezTo>
                <a:cubicBezTo>
                  <a:pt x="49669" y="189"/>
                  <a:pt x="49820" y="358"/>
                  <a:pt x="49820" y="547"/>
                </a:cubicBezTo>
                <a:cubicBezTo>
                  <a:pt x="49820" y="754"/>
                  <a:pt x="49669" y="923"/>
                  <a:pt x="49462" y="923"/>
                </a:cubicBezTo>
                <a:close/>
                <a:moveTo>
                  <a:pt x="47503" y="57885"/>
                </a:moveTo>
                <a:cubicBezTo>
                  <a:pt x="47239" y="57885"/>
                  <a:pt x="47013" y="57659"/>
                  <a:pt x="47013" y="57395"/>
                </a:cubicBezTo>
                <a:cubicBezTo>
                  <a:pt x="47013" y="57131"/>
                  <a:pt x="47239" y="56924"/>
                  <a:pt x="47503" y="56924"/>
                </a:cubicBezTo>
                <a:cubicBezTo>
                  <a:pt x="47766" y="56924"/>
                  <a:pt x="47974" y="57131"/>
                  <a:pt x="47974" y="57395"/>
                </a:cubicBezTo>
                <a:cubicBezTo>
                  <a:pt x="47974" y="57659"/>
                  <a:pt x="47766" y="57885"/>
                  <a:pt x="47503" y="57885"/>
                </a:cubicBezTo>
                <a:close/>
                <a:moveTo>
                  <a:pt x="47503" y="55906"/>
                </a:moveTo>
                <a:cubicBezTo>
                  <a:pt x="47239" y="55906"/>
                  <a:pt x="47013" y="55699"/>
                  <a:pt x="47013" y="55435"/>
                </a:cubicBezTo>
                <a:cubicBezTo>
                  <a:pt x="47013" y="55172"/>
                  <a:pt x="47239" y="54964"/>
                  <a:pt x="47503" y="54964"/>
                </a:cubicBezTo>
                <a:cubicBezTo>
                  <a:pt x="47766" y="54964"/>
                  <a:pt x="47974" y="55172"/>
                  <a:pt x="47974" y="55435"/>
                </a:cubicBezTo>
                <a:cubicBezTo>
                  <a:pt x="47974" y="55699"/>
                  <a:pt x="47766" y="55906"/>
                  <a:pt x="47503" y="55906"/>
                </a:cubicBezTo>
                <a:close/>
                <a:moveTo>
                  <a:pt x="47503" y="47126"/>
                </a:moveTo>
                <a:cubicBezTo>
                  <a:pt x="47766" y="47126"/>
                  <a:pt x="47955" y="47333"/>
                  <a:pt x="47955" y="47597"/>
                </a:cubicBezTo>
                <a:cubicBezTo>
                  <a:pt x="47955" y="47842"/>
                  <a:pt x="47766" y="48049"/>
                  <a:pt x="47503" y="48049"/>
                </a:cubicBezTo>
                <a:cubicBezTo>
                  <a:pt x="47258" y="48049"/>
                  <a:pt x="47050" y="47842"/>
                  <a:pt x="47050" y="47597"/>
                </a:cubicBezTo>
                <a:cubicBezTo>
                  <a:pt x="47050" y="47333"/>
                  <a:pt x="47258" y="47126"/>
                  <a:pt x="47503" y="47126"/>
                </a:cubicBezTo>
                <a:close/>
                <a:moveTo>
                  <a:pt x="47503" y="49104"/>
                </a:moveTo>
                <a:cubicBezTo>
                  <a:pt x="47766" y="49104"/>
                  <a:pt x="47955" y="49311"/>
                  <a:pt x="47955" y="49556"/>
                </a:cubicBezTo>
                <a:cubicBezTo>
                  <a:pt x="47955" y="49820"/>
                  <a:pt x="47766" y="50009"/>
                  <a:pt x="47503" y="50009"/>
                </a:cubicBezTo>
                <a:cubicBezTo>
                  <a:pt x="47258" y="50009"/>
                  <a:pt x="47050" y="49820"/>
                  <a:pt x="47050" y="49556"/>
                </a:cubicBezTo>
                <a:cubicBezTo>
                  <a:pt x="47050" y="49311"/>
                  <a:pt x="47258" y="49104"/>
                  <a:pt x="47503" y="49104"/>
                </a:cubicBezTo>
                <a:close/>
                <a:moveTo>
                  <a:pt x="47503" y="53042"/>
                </a:moveTo>
                <a:cubicBezTo>
                  <a:pt x="47747" y="53042"/>
                  <a:pt x="47936" y="53231"/>
                  <a:pt x="47936" y="53476"/>
                </a:cubicBezTo>
                <a:cubicBezTo>
                  <a:pt x="47936" y="53721"/>
                  <a:pt x="47729" y="53909"/>
                  <a:pt x="47503" y="53909"/>
                </a:cubicBezTo>
                <a:cubicBezTo>
                  <a:pt x="47258" y="53909"/>
                  <a:pt x="47069" y="53721"/>
                  <a:pt x="47069" y="53476"/>
                </a:cubicBezTo>
                <a:cubicBezTo>
                  <a:pt x="47069" y="53231"/>
                  <a:pt x="47258" y="53042"/>
                  <a:pt x="47503" y="53042"/>
                </a:cubicBezTo>
                <a:close/>
                <a:moveTo>
                  <a:pt x="47503" y="51083"/>
                </a:moveTo>
                <a:cubicBezTo>
                  <a:pt x="47747" y="51083"/>
                  <a:pt x="47936" y="51271"/>
                  <a:pt x="47936" y="51516"/>
                </a:cubicBezTo>
                <a:cubicBezTo>
                  <a:pt x="47936" y="51761"/>
                  <a:pt x="47729" y="51949"/>
                  <a:pt x="47503" y="51949"/>
                </a:cubicBezTo>
                <a:cubicBezTo>
                  <a:pt x="47258" y="51949"/>
                  <a:pt x="47069" y="51761"/>
                  <a:pt x="47069" y="51516"/>
                </a:cubicBezTo>
                <a:cubicBezTo>
                  <a:pt x="47069" y="51271"/>
                  <a:pt x="47258" y="51083"/>
                  <a:pt x="47503" y="51083"/>
                </a:cubicBezTo>
                <a:close/>
                <a:moveTo>
                  <a:pt x="47503" y="46108"/>
                </a:moveTo>
                <a:cubicBezTo>
                  <a:pt x="47239" y="46108"/>
                  <a:pt x="47031" y="45901"/>
                  <a:pt x="47031" y="45637"/>
                </a:cubicBezTo>
                <a:cubicBezTo>
                  <a:pt x="47031" y="45373"/>
                  <a:pt x="47239" y="45166"/>
                  <a:pt x="47503" y="45166"/>
                </a:cubicBezTo>
                <a:cubicBezTo>
                  <a:pt x="47766" y="45166"/>
                  <a:pt x="47974" y="45373"/>
                  <a:pt x="47974" y="45637"/>
                </a:cubicBezTo>
                <a:cubicBezTo>
                  <a:pt x="47974" y="45901"/>
                  <a:pt x="47766" y="46108"/>
                  <a:pt x="47503" y="46108"/>
                </a:cubicBezTo>
                <a:close/>
                <a:moveTo>
                  <a:pt x="47503" y="44130"/>
                </a:moveTo>
                <a:cubicBezTo>
                  <a:pt x="47258" y="44130"/>
                  <a:pt x="47069" y="43922"/>
                  <a:pt x="47069" y="43677"/>
                </a:cubicBezTo>
                <a:cubicBezTo>
                  <a:pt x="47069" y="43433"/>
                  <a:pt x="47258" y="43244"/>
                  <a:pt x="47503" y="43244"/>
                </a:cubicBezTo>
                <a:cubicBezTo>
                  <a:pt x="47747" y="43244"/>
                  <a:pt x="47955" y="43433"/>
                  <a:pt x="47955" y="43677"/>
                </a:cubicBezTo>
                <a:cubicBezTo>
                  <a:pt x="47955" y="43922"/>
                  <a:pt x="47747" y="44130"/>
                  <a:pt x="47503" y="44130"/>
                </a:cubicBezTo>
                <a:close/>
                <a:moveTo>
                  <a:pt x="47503" y="41303"/>
                </a:moveTo>
                <a:cubicBezTo>
                  <a:pt x="47729" y="41303"/>
                  <a:pt x="47917" y="41492"/>
                  <a:pt x="47917" y="41718"/>
                </a:cubicBezTo>
                <a:cubicBezTo>
                  <a:pt x="47917" y="41944"/>
                  <a:pt x="47729" y="42132"/>
                  <a:pt x="47503" y="42132"/>
                </a:cubicBezTo>
                <a:cubicBezTo>
                  <a:pt x="47276" y="42132"/>
                  <a:pt x="47088" y="41944"/>
                  <a:pt x="47088" y="41718"/>
                </a:cubicBezTo>
                <a:cubicBezTo>
                  <a:pt x="47088" y="41492"/>
                  <a:pt x="47276" y="41303"/>
                  <a:pt x="47503" y="41303"/>
                </a:cubicBezTo>
                <a:close/>
                <a:moveTo>
                  <a:pt x="47503" y="40173"/>
                </a:moveTo>
                <a:cubicBezTo>
                  <a:pt x="47276" y="40173"/>
                  <a:pt x="47088" y="39984"/>
                  <a:pt x="47088" y="39758"/>
                </a:cubicBezTo>
                <a:cubicBezTo>
                  <a:pt x="47088" y="39532"/>
                  <a:pt x="47276" y="39344"/>
                  <a:pt x="47503" y="39344"/>
                </a:cubicBezTo>
                <a:cubicBezTo>
                  <a:pt x="47729" y="39344"/>
                  <a:pt x="47917" y="39532"/>
                  <a:pt x="47917" y="39758"/>
                </a:cubicBezTo>
                <a:cubicBezTo>
                  <a:pt x="47917" y="39984"/>
                  <a:pt x="47729" y="40173"/>
                  <a:pt x="47503" y="40173"/>
                </a:cubicBezTo>
                <a:close/>
                <a:moveTo>
                  <a:pt x="47503" y="38213"/>
                </a:moveTo>
                <a:cubicBezTo>
                  <a:pt x="47276" y="38213"/>
                  <a:pt x="47088" y="38025"/>
                  <a:pt x="47088" y="37799"/>
                </a:cubicBezTo>
                <a:cubicBezTo>
                  <a:pt x="47088" y="37572"/>
                  <a:pt x="47276" y="37384"/>
                  <a:pt x="47503" y="37384"/>
                </a:cubicBezTo>
                <a:cubicBezTo>
                  <a:pt x="47729" y="37384"/>
                  <a:pt x="47917" y="37572"/>
                  <a:pt x="47917" y="37799"/>
                </a:cubicBezTo>
                <a:cubicBezTo>
                  <a:pt x="47917" y="38025"/>
                  <a:pt x="47729" y="38213"/>
                  <a:pt x="47503" y="38213"/>
                </a:cubicBezTo>
                <a:close/>
                <a:moveTo>
                  <a:pt x="47503" y="29564"/>
                </a:moveTo>
                <a:cubicBezTo>
                  <a:pt x="47710" y="29564"/>
                  <a:pt x="47898" y="29734"/>
                  <a:pt x="47898" y="29960"/>
                </a:cubicBezTo>
                <a:cubicBezTo>
                  <a:pt x="47898" y="30167"/>
                  <a:pt x="47710" y="30356"/>
                  <a:pt x="47503" y="30356"/>
                </a:cubicBezTo>
                <a:cubicBezTo>
                  <a:pt x="47276" y="30356"/>
                  <a:pt x="47107" y="30167"/>
                  <a:pt x="47107" y="29960"/>
                </a:cubicBezTo>
                <a:cubicBezTo>
                  <a:pt x="47107" y="29734"/>
                  <a:pt x="47276" y="29564"/>
                  <a:pt x="47503" y="29564"/>
                </a:cubicBezTo>
                <a:close/>
                <a:moveTo>
                  <a:pt x="47503" y="31505"/>
                </a:moveTo>
                <a:cubicBezTo>
                  <a:pt x="47710" y="31505"/>
                  <a:pt x="47898" y="31694"/>
                  <a:pt x="47898" y="31920"/>
                </a:cubicBezTo>
                <a:cubicBezTo>
                  <a:pt x="47898" y="32127"/>
                  <a:pt x="47710" y="32315"/>
                  <a:pt x="47503" y="32315"/>
                </a:cubicBezTo>
                <a:cubicBezTo>
                  <a:pt x="47276" y="32315"/>
                  <a:pt x="47107" y="32127"/>
                  <a:pt x="47107" y="31920"/>
                </a:cubicBezTo>
                <a:cubicBezTo>
                  <a:pt x="47107" y="31694"/>
                  <a:pt x="47276" y="31505"/>
                  <a:pt x="47503" y="31505"/>
                </a:cubicBezTo>
                <a:close/>
                <a:moveTo>
                  <a:pt x="47503" y="35443"/>
                </a:moveTo>
                <a:cubicBezTo>
                  <a:pt x="47729" y="35443"/>
                  <a:pt x="47898" y="35613"/>
                  <a:pt x="47898" y="35839"/>
                </a:cubicBezTo>
                <a:cubicBezTo>
                  <a:pt x="47898" y="36065"/>
                  <a:pt x="47729" y="36235"/>
                  <a:pt x="47503" y="36235"/>
                </a:cubicBezTo>
                <a:cubicBezTo>
                  <a:pt x="47276" y="36235"/>
                  <a:pt x="47107" y="36065"/>
                  <a:pt x="47107" y="35839"/>
                </a:cubicBezTo>
                <a:cubicBezTo>
                  <a:pt x="47107" y="35613"/>
                  <a:pt x="47276" y="35443"/>
                  <a:pt x="47503" y="35443"/>
                </a:cubicBezTo>
                <a:close/>
                <a:moveTo>
                  <a:pt x="47503" y="33484"/>
                </a:moveTo>
                <a:cubicBezTo>
                  <a:pt x="47710" y="33484"/>
                  <a:pt x="47898" y="33653"/>
                  <a:pt x="47898" y="33879"/>
                </a:cubicBezTo>
                <a:cubicBezTo>
                  <a:pt x="47898" y="34087"/>
                  <a:pt x="47710" y="34275"/>
                  <a:pt x="47503" y="34275"/>
                </a:cubicBezTo>
                <a:cubicBezTo>
                  <a:pt x="47276" y="34275"/>
                  <a:pt x="47107" y="34087"/>
                  <a:pt x="47107" y="33879"/>
                </a:cubicBezTo>
                <a:cubicBezTo>
                  <a:pt x="47107" y="33653"/>
                  <a:pt x="47276" y="33484"/>
                  <a:pt x="47503" y="33484"/>
                </a:cubicBezTo>
                <a:close/>
                <a:moveTo>
                  <a:pt x="47503" y="28396"/>
                </a:moveTo>
                <a:cubicBezTo>
                  <a:pt x="47276" y="28396"/>
                  <a:pt x="47088" y="28227"/>
                  <a:pt x="47088" y="28000"/>
                </a:cubicBezTo>
                <a:cubicBezTo>
                  <a:pt x="47088" y="27774"/>
                  <a:pt x="47276" y="27586"/>
                  <a:pt x="47503" y="27586"/>
                </a:cubicBezTo>
                <a:cubicBezTo>
                  <a:pt x="47729" y="27586"/>
                  <a:pt x="47917" y="27774"/>
                  <a:pt x="47917" y="28000"/>
                </a:cubicBezTo>
                <a:cubicBezTo>
                  <a:pt x="47917" y="28227"/>
                  <a:pt x="47729" y="28396"/>
                  <a:pt x="47503" y="28396"/>
                </a:cubicBezTo>
                <a:close/>
                <a:moveTo>
                  <a:pt x="47503" y="26436"/>
                </a:moveTo>
                <a:cubicBezTo>
                  <a:pt x="47276" y="26436"/>
                  <a:pt x="47107" y="26248"/>
                  <a:pt x="47107" y="26041"/>
                </a:cubicBezTo>
                <a:cubicBezTo>
                  <a:pt x="47107" y="25815"/>
                  <a:pt x="47276" y="25645"/>
                  <a:pt x="47503" y="25645"/>
                </a:cubicBezTo>
                <a:cubicBezTo>
                  <a:pt x="47710" y="25645"/>
                  <a:pt x="47898" y="25815"/>
                  <a:pt x="47898" y="26041"/>
                </a:cubicBezTo>
                <a:cubicBezTo>
                  <a:pt x="47898" y="26248"/>
                  <a:pt x="47710" y="26436"/>
                  <a:pt x="47503" y="26436"/>
                </a:cubicBezTo>
                <a:close/>
                <a:moveTo>
                  <a:pt x="47503" y="24458"/>
                </a:moveTo>
                <a:cubicBezTo>
                  <a:pt x="47276" y="24458"/>
                  <a:pt x="47107" y="24288"/>
                  <a:pt x="47107" y="24081"/>
                </a:cubicBezTo>
                <a:cubicBezTo>
                  <a:pt x="47107" y="23855"/>
                  <a:pt x="47276" y="23685"/>
                  <a:pt x="47503" y="23685"/>
                </a:cubicBezTo>
                <a:cubicBezTo>
                  <a:pt x="47710" y="23685"/>
                  <a:pt x="47898" y="23855"/>
                  <a:pt x="47898" y="24081"/>
                </a:cubicBezTo>
                <a:cubicBezTo>
                  <a:pt x="47898" y="24288"/>
                  <a:pt x="47710" y="24458"/>
                  <a:pt x="47503" y="24458"/>
                </a:cubicBezTo>
                <a:close/>
                <a:moveTo>
                  <a:pt x="47503" y="22498"/>
                </a:moveTo>
                <a:cubicBezTo>
                  <a:pt x="47295" y="22498"/>
                  <a:pt x="47126" y="22329"/>
                  <a:pt x="47126" y="22121"/>
                </a:cubicBezTo>
                <a:cubicBezTo>
                  <a:pt x="47126" y="21914"/>
                  <a:pt x="47295" y="21726"/>
                  <a:pt x="47503" y="21726"/>
                </a:cubicBezTo>
                <a:cubicBezTo>
                  <a:pt x="47710" y="21726"/>
                  <a:pt x="47879" y="21914"/>
                  <a:pt x="47879" y="22121"/>
                </a:cubicBezTo>
                <a:cubicBezTo>
                  <a:pt x="47879" y="22329"/>
                  <a:pt x="47710" y="22498"/>
                  <a:pt x="47503" y="22498"/>
                </a:cubicBezTo>
                <a:close/>
                <a:moveTo>
                  <a:pt x="47503" y="20539"/>
                </a:moveTo>
                <a:cubicBezTo>
                  <a:pt x="47295" y="20539"/>
                  <a:pt x="47126" y="20369"/>
                  <a:pt x="47126" y="20162"/>
                </a:cubicBezTo>
                <a:cubicBezTo>
                  <a:pt x="47126" y="19936"/>
                  <a:pt x="47295" y="19766"/>
                  <a:pt x="47503" y="19766"/>
                </a:cubicBezTo>
                <a:cubicBezTo>
                  <a:pt x="47710" y="19766"/>
                  <a:pt x="47879" y="19936"/>
                  <a:pt x="47879" y="20162"/>
                </a:cubicBezTo>
                <a:cubicBezTo>
                  <a:pt x="47879" y="20369"/>
                  <a:pt x="47710" y="20539"/>
                  <a:pt x="47503" y="20539"/>
                </a:cubicBezTo>
                <a:close/>
                <a:moveTo>
                  <a:pt x="47503" y="18560"/>
                </a:moveTo>
                <a:cubicBezTo>
                  <a:pt x="47295" y="18560"/>
                  <a:pt x="47126" y="18409"/>
                  <a:pt x="47126" y="18183"/>
                </a:cubicBezTo>
                <a:cubicBezTo>
                  <a:pt x="47126" y="17976"/>
                  <a:pt x="47295" y="17825"/>
                  <a:pt x="47503" y="17825"/>
                </a:cubicBezTo>
                <a:cubicBezTo>
                  <a:pt x="47710" y="17825"/>
                  <a:pt x="47879" y="17976"/>
                  <a:pt x="47879" y="18183"/>
                </a:cubicBezTo>
                <a:cubicBezTo>
                  <a:pt x="47879" y="18391"/>
                  <a:pt x="47710" y="18560"/>
                  <a:pt x="47503" y="18560"/>
                </a:cubicBezTo>
                <a:close/>
                <a:moveTo>
                  <a:pt x="47503" y="16601"/>
                </a:moveTo>
                <a:cubicBezTo>
                  <a:pt x="47295" y="16601"/>
                  <a:pt x="47126" y="16431"/>
                  <a:pt x="47126" y="16224"/>
                </a:cubicBezTo>
                <a:cubicBezTo>
                  <a:pt x="47126" y="16016"/>
                  <a:pt x="47295" y="15847"/>
                  <a:pt x="47503" y="15847"/>
                </a:cubicBezTo>
                <a:cubicBezTo>
                  <a:pt x="47710" y="15847"/>
                  <a:pt x="47861" y="16016"/>
                  <a:pt x="47861" y="16224"/>
                </a:cubicBezTo>
                <a:cubicBezTo>
                  <a:pt x="47861" y="16431"/>
                  <a:pt x="47710" y="16601"/>
                  <a:pt x="47503" y="16601"/>
                </a:cubicBezTo>
                <a:close/>
                <a:moveTo>
                  <a:pt x="47503" y="14641"/>
                </a:moveTo>
                <a:cubicBezTo>
                  <a:pt x="47295" y="14641"/>
                  <a:pt x="47126" y="14471"/>
                  <a:pt x="47126" y="14264"/>
                </a:cubicBezTo>
                <a:cubicBezTo>
                  <a:pt x="47126" y="14076"/>
                  <a:pt x="47295" y="13906"/>
                  <a:pt x="47503" y="13906"/>
                </a:cubicBezTo>
                <a:cubicBezTo>
                  <a:pt x="47710" y="13906"/>
                  <a:pt x="47861" y="14076"/>
                  <a:pt x="47861" y="14264"/>
                </a:cubicBezTo>
                <a:cubicBezTo>
                  <a:pt x="47861" y="14471"/>
                  <a:pt x="47710" y="14641"/>
                  <a:pt x="47503" y="14641"/>
                </a:cubicBezTo>
                <a:close/>
                <a:moveTo>
                  <a:pt x="47503" y="12681"/>
                </a:moveTo>
                <a:cubicBezTo>
                  <a:pt x="47295" y="12681"/>
                  <a:pt x="47126" y="12512"/>
                  <a:pt x="47126" y="12304"/>
                </a:cubicBezTo>
                <a:cubicBezTo>
                  <a:pt x="47126" y="12116"/>
                  <a:pt x="47295" y="11946"/>
                  <a:pt x="47503" y="11946"/>
                </a:cubicBezTo>
                <a:cubicBezTo>
                  <a:pt x="47710" y="11946"/>
                  <a:pt x="47861" y="12116"/>
                  <a:pt x="47861" y="12304"/>
                </a:cubicBezTo>
                <a:cubicBezTo>
                  <a:pt x="47861" y="12512"/>
                  <a:pt x="47710" y="12681"/>
                  <a:pt x="47503" y="12681"/>
                </a:cubicBezTo>
                <a:close/>
                <a:moveTo>
                  <a:pt x="47503" y="10722"/>
                </a:moveTo>
                <a:cubicBezTo>
                  <a:pt x="47295" y="10722"/>
                  <a:pt x="47126" y="10552"/>
                  <a:pt x="47126" y="10345"/>
                </a:cubicBezTo>
                <a:cubicBezTo>
                  <a:pt x="47126" y="10138"/>
                  <a:pt x="47295" y="9968"/>
                  <a:pt x="47503" y="9968"/>
                </a:cubicBezTo>
                <a:cubicBezTo>
                  <a:pt x="47710" y="9968"/>
                  <a:pt x="47861" y="10138"/>
                  <a:pt x="47861" y="10345"/>
                </a:cubicBezTo>
                <a:cubicBezTo>
                  <a:pt x="47861" y="10552"/>
                  <a:pt x="47710" y="10722"/>
                  <a:pt x="47503" y="10722"/>
                </a:cubicBezTo>
                <a:close/>
                <a:moveTo>
                  <a:pt x="47503" y="8762"/>
                </a:moveTo>
                <a:cubicBezTo>
                  <a:pt x="47295" y="8762"/>
                  <a:pt x="47126" y="8592"/>
                  <a:pt x="47126" y="8404"/>
                </a:cubicBezTo>
                <a:cubicBezTo>
                  <a:pt x="47126" y="8197"/>
                  <a:pt x="47295" y="8027"/>
                  <a:pt x="47503" y="8027"/>
                </a:cubicBezTo>
                <a:cubicBezTo>
                  <a:pt x="47710" y="8027"/>
                  <a:pt x="47861" y="8197"/>
                  <a:pt x="47861" y="8404"/>
                </a:cubicBezTo>
                <a:cubicBezTo>
                  <a:pt x="47861" y="8592"/>
                  <a:pt x="47710" y="8762"/>
                  <a:pt x="47503" y="8762"/>
                </a:cubicBezTo>
                <a:close/>
                <a:moveTo>
                  <a:pt x="47503" y="6802"/>
                </a:moveTo>
                <a:cubicBezTo>
                  <a:pt x="47295" y="6802"/>
                  <a:pt x="47126" y="6633"/>
                  <a:pt x="47126" y="6426"/>
                </a:cubicBezTo>
                <a:cubicBezTo>
                  <a:pt x="47126" y="6237"/>
                  <a:pt x="47295" y="6068"/>
                  <a:pt x="47503" y="6068"/>
                </a:cubicBezTo>
                <a:cubicBezTo>
                  <a:pt x="47710" y="6068"/>
                  <a:pt x="47861" y="6237"/>
                  <a:pt x="47861" y="6426"/>
                </a:cubicBezTo>
                <a:cubicBezTo>
                  <a:pt x="47861" y="6633"/>
                  <a:pt x="47710" y="6802"/>
                  <a:pt x="47503" y="6802"/>
                </a:cubicBezTo>
                <a:close/>
                <a:moveTo>
                  <a:pt x="47503" y="4843"/>
                </a:moveTo>
                <a:cubicBezTo>
                  <a:pt x="47295" y="4843"/>
                  <a:pt x="47126" y="4673"/>
                  <a:pt x="47126" y="4466"/>
                </a:cubicBezTo>
                <a:cubicBezTo>
                  <a:pt x="47126" y="4259"/>
                  <a:pt x="47295" y="4108"/>
                  <a:pt x="47503" y="4108"/>
                </a:cubicBezTo>
                <a:cubicBezTo>
                  <a:pt x="47710" y="4108"/>
                  <a:pt x="47861" y="4259"/>
                  <a:pt x="47861" y="4466"/>
                </a:cubicBezTo>
                <a:cubicBezTo>
                  <a:pt x="47861" y="4673"/>
                  <a:pt x="47710" y="4843"/>
                  <a:pt x="47503" y="4843"/>
                </a:cubicBezTo>
                <a:close/>
                <a:moveTo>
                  <a:pt x="47503" y="2883"/>
                </a:moveTo>
                <a:cubicBezTo>
                  <a:pt x="47295" y="2883"/>
                  <a:pt x="47126" y="2714"/>
                  <a:pt x="47126" y="2506"/>
                </a:cubicBezTo>
                <a:cubicBezTo>
                  <a:pt x="47126" y="2299"/>
                  <a:pt x="47295" y="2129"/>
                  <a:pt x="47503" y="2129"/>
                </a:cubicBezTo>
                <a:cubicBezTo>
                  <a:pt x="47710" y="2129"/>
                  <a:pt x="47861" y="2299"/>
                  <a:pt x="47861" y="2506"/>
                </a:cubicBezTo>
                <a:cubicBezTo>
                  <a:pt x="47861" y="2714"/>
                  <a:pt x="47710" y="2883"/>
                  <a:pt x="47503" y="2883"/>
                </a:cubicBezTo>
                <a:close/>
                <a:moveTo>
                  <a:pt x="47503" y="905"/>
                </a:moveTo>
                <a:cubicBezTo>
                  <a:pt x="47314" y="905"/>
                  <a:pt x="47145" y="754"/>
                  <a:pt x="47145" y="547"/>
                </a:cubicBezTo>
                <a:cubicBezTo>
                  <a:pt x="47145" y="358"/>
                  <a:pt x="47314" y="189"/>
                  <a:pt x="47503" y="189"/>
                </a:cubicBezTo>
                <a:cubicBezTo>
                  <a:pt x="47691" y="189"/>
                  <a:pt x="47861" y="358"/>
                  <a:pt x="47861" y="547"/>
                </a:cubicBezTo>
                <a:cubicBezTo>
                  <a:pt x="47861" y="754"/>
                  <a:pt x="47691" y="905"/>
                  <a:pt x="47503" y="905"/>
                </a:cubicBezTo>
                <a:close/>
                <a:moveTo>
                  <a:pt x="45543" y="57904"/>
                </a:moveTo>
                <a:cubicBezTo>
                  <a:pt x="45260" y="57904"/>
                  <a:pt x="45034" y="57678"/>
                  <a:pt x="45034" y="57395"/>
                </a:cubicBezTo>
                <a:cubicBezTo>
                  <a:pt x="45034" y="57112"/>
                  <a:pt x="45260" y="56886"/>
                  <a:pt x="45543" y="56886"/>
                </a:cubicBezTo>
                <a:cubicBezTo>
                  <a:pt x="45826" y="56886"/>
                  <a:pt x="46052" y="57112"/>
                  <a:pt x="46052" y="57395"/>
                </a:cubicBezTo>
                <a:cubicBezTo>
                  <a:pt x="46052" y="57678"/>
                  <a:pt x="45826" y="57904"/>
                  <a:pt x="45543" y="57904"/>
                </a:cubicBezTo>
                <a:close/>
                <a:moveTo>
                  <a:pt x="45543" y="53928"/>
                </a:moveTo>
                <a:cubicBezTo>
                  <a:pt x="45279" y="53928"/>
                  <a:pt x="45072" y="53721"/>
                  <a:pt x="45072" y="53476"/>
                </a:cubicBezTo>
                <a:cubicBezTo>
                  <a:pt x="45072" y="53212"/>
                  <a:pt x="45279" y="53005"/>
                  <a:pt x="45543" y="53005"/>
                </a:cubicBezTo>
                <a:cubicBezTo>
                  <a:pt x="45807" y="53005"/>
                  <a:pt x="46014" y="53212"/>
                  <a:pt x="46014" y="53476"/>
                </a:cubicBezTo>
                <a:cubicBezTo>
                  <a:pt x="46014" y="53721"/>
                  <a:pt x="45807" y="53928"/>
                  <a:pt x="45543" y="53928"/>
                </a:cubicBezTo>
                <a:close/>
                <a:moveTo>
                  <a:pt x="45543" y="55906"/>
                </a:moveTo>
                <a:cubicBezTo>
                  <a:pt x="45279" y="55906"/>
                  <a:pt x="45053" y="55699"/>
                  <a:pt x="45053" y="55435"/>
                </a:cubicBezTo>
                <a:cubicBezTo>
                  <a:pt x="45053" y="55172"/>
                  <a:pt x="45279" y="54964"/>
                  <a:pt x="45543" y="54964"/>
                </a:cubicBezTo>
                <a:cubicBezTo>
                  <a:pt x="45807" y="54964"/>
                  <a:pt x="46014" y="55172"/>
                  <a:pt x="46014" y="55435"/>
                </a:cubicBezTo>
                <a:cubicBezTo>
                  <a:pt x="46014" y="55699"/>
                  <a:pt x="45807" y="55906"/>
                  <a:pt x="45543" y="55906"/>
                </a:cubicBezTo>
                <a:close/>
                <a:moveTo>
                  <a:pt x="45543" y="52006"/>
                </a:moveTo>
                <a:cubicBezTo>
                  <a:pt x="45260" y="52006"/>
                  <a:pt x="45053" y="51780"/>
                  <a:pt x="45053" y="51516"/>
                </a:cubicBezTo>
                <a:cubicBezTo>
                  <a:pt x="45053" y="51233"/>
                  <a:pt x="45260" y="51007"/>
                  <a:pt x="45543" y="51007"/>
                </a:cubicBezTo>
                <a:cubicBezTo>
                  <a:pt x="45826" y="51007"/>
                  <a:pt x="46033" y="51233"/>
                  <a:pt x="46033" y="51516"/>
                </a:cubicBezTo>
                <a:cubicBezTo>
                  <a:pt x="46033" y="51780"/>
                  <a:pt x="45807" y="52006"/>
                  <a:pt x="45543" y="52006"/>
                </a:cubicBezTo>
                <a:close/>
                <a:moveTo>
                  <a:pt x="45543" y="49990"/>
                </a:moveTo>
                <a:cubicBezTo>
                  <a:pt x="45298" y="49990"/>
                  <a:pt x="45109" y="49801"/>
                  <a:pt x="45109" y="49556"/>
                </a:cubicBezTo>
                <a:cubicBezTo>
                  <a:pt x="45109" y="49311"/>
                  <a:pt x="45298" y="49104"/>
                  <a:pt x="45543" y="49104"/>
                </a:cubicBezTo>
                <a:cubicBezTo>
                  <a:pt x="45788" y="49104"/>
                  <a:pt x="45976" y="49311"/>
                  <a:pt x="45976" y="49556"/>
                </a:cubicBezTo>
                <a:cubicBezTo>
                  <a:pt x="45976" y="49801"/>
                  <a:pt x="45788" y="49990"/>
                  <a:pt x="45543" y="49990"/>
                </a:cubicBezTo>
                <a:close/>
                <a:moveTo>
                  <a:pt x="45543" y="48030"/>
                </a:moveTo>
                <a:cubicBezTo>
                  <a:pt x="45298" y="48030"/>
                  <a:pt x="45109" y="47823"/>
                  <a:pt x="45109" y="47578"/>
                </a:cubicBezTo>
                <a:cubicBezTo>
                  <a:pt x="45109" y="47333"/>
                  <a:pt x="45298" y="47145"/>
                  <a:pt x="45543" y="47145"/>
                </a:cubicBezTo>
                <a:cubicBezTo>
                  <a:pt x="45788" y="47145"/>
                  <a:pt x="45976" y="47333"/>
                  <a:pt x="45976" y="47578"/>
                </a:cubicBezTo>
                <a:cubicBezTo>
                  <a:pt x="45976" y="47823"/>
                  <a:pt x="45788" y="48030"/>
                  <a:pt x="45543" y="48030"/>
                </a:cubicBezTo>
                <a:close/>
                <a:moveTo>
                  <a:pt x="45543" y="46052"/>
                </a:moveTo>
                <a:cubicBezTo>
                  <a:pt x="45298" y="46052"/>
                  <a:pt x="45109" y="45863"/>
                  <a:pt x="45109" y="45618"/>
                </a:cubicBezTo>
                <a:cubicBezTo>
                  <a:pt x="45109" y="45392"/>
                  <a:pt x="45298" y="45185"/>
                  <a:pt x="45543" y="45185"/>
                </a:cubicBezTo>
                <a:cubicBezTo>
                  <a:pt x="45788" y="45185"/>
                  <a:pt x="45976" y="45392"/>
                  <a:pt x="45976" y="45618"/>
                </a:cubicBezTo>
                <a:cubicBezTo>
                  <a:pt x="45976" y="45863"/>
                  <a:pt x="45788" y="46052"/>
                  <a:pt x="45543" y="46052"/>
                </a:cubicBezTo>
                <a:close/>
                <a:moveTo>
                  <a:pt x="45543" y="44111"/>
                </a:moveTo>
                <a:cubicBezTo>
                  <a:pt x="45298" y="44111"/>
                  <a:pt x="45109" y="43922"/>
                  <a:pt x="45109" y="43677"/>
                </a:cubicBezTo>
                <a:cubicBezTo>
                  <a:pt x="45109" y="43433"/>
                  <a:pt x="45298" y="43244"/>
                  <a:pt x="45543" y="43244"/>
                </a:cubicBezTo>
                <a:cubicBezTo>
                  <a:pt x="45788" y="43244"/>
                  <a:pt x="45976" y="43433"/>
                  <a:pt x="45976" y="43677"/>
                </a:cubicBezTo>
                <a:cubicBezTo>
                  <a:pt x="45976" y="43922"/>
                  <a:pt x="45788" y="44111"/>
                  <a:pt x="45543" y="44111"/>
                </a:cubicBezTo>
                <a:close/>
                <a:moveTo>
                  <a:pt x="45543" y="42132"/>
                </a:moveTo>
                <a:cubicBezTo>
                  <a:pt x="45317" y="42132"/>
                  <a:pt x="45128" y="41944"/>
                  <a:pt x="45128" y="41718"/>
                </a:cubicBezTo>
                <a:cubicBezTo>
                  <a:pt x="45128" y="41473"/>
                  <a:pt x="45317" y="41284"/>
                  <a:pt x="45543" y="41284"/>
                </a:cubicBezTo>
                <a:cubicBezTo>
                  <a:pt x="45769" y="41284"/>
                  <a:pt x="45957" y="41473"/>
                  <a:pt x="45957" y="41718"/>
                </a:cubicBezTo>
                <a:cubicBezTo>
                  <a:pt x="45957" y="41944"/>
                  <a:pt x="45769" y="42132"/>
                  <a:pt x="45543" y="42132"/>
                </a:cubicBezTo>
                <a:close/>
                <a:moveTo>
                  <a:pt x="45543" y="40173"/>
                </a:moveTo>
                <a:cubicBezTo>
                  <a:pt x="45317" y="40173"/>
                  <a:pt x="45128" y="39984"/>
                  <a:pt x="45128" y="39758"/>
                </a:cubicBezTo>
                <a:cubicBezTo>
                  <a:pt x="45128" y="39513"/>
                  <a:pt x="45317" y="39325"/>
                  <a:pt x="45543" y="39325"/>
                </a:cubicBezTo>
                <a:cubicBezTo>
                  <a:pt x="45769" y="39325"/>
                  <a:pt x="45957" y="39513"/>
                  <a:pt x="45957" y="39758"/>
                </a:cubicBezTo>
                <a:cubicBezTo>
                  <a:pt x="45957" y="39984"/>
                  <a:pt x="45769" y="40173"/>
                  <a:pt x="45543" y="40173"/>
                </a:cubicBezTo>
                <a:close/>
                <a:moveTo>
                  <a:pt x="45543" y="37384"/>
                </a:moveTo>
                <a:cubicBezTo>
                  <a:pt x="45750" y="37384"/>
                  <a:pt x="45939" y="37572"/>
                  <a:pt x="45939" y="37780"/>
                </a:cubicBezTo>
                <a:cubicBezTo>
                  <a:pt x="45939" y="38006"/>
                  <a:pt x="45750" y="38175"/>
                  <a:pt x="45543" y="38175"/>
                </a:cubicBezTo>
                <a:cubicBezTo>
                  <a:pt x="45317" y="38175"/>
                  <a:pt x="45147" y="38006"/>
                  <a:pt x="45147" y="37780"/>
                </a:cubicBezTo>
                <a:cubicBezTo>
                  <a:pt x="45147" y="37572"/>
                  <a:pt x="45317" y="37384"/>
                  <a:pt x="45543" y="37384"/>
                </a:cubicBezTo>
                <a:close/>
                <a:moveTo>
                  <a:pt x="45543" y="36253"/>
                </a:moveTo>
                <a:cubicBezTo>
                  <a:pt x="45317" y="36253"/>
                  <a:pt x="45128" y="36065"/>
                  <a:pt x="45128" y="35820"/>
                </a:cubicBezTo>
                <a:cubicBezTo>
                  <a:pt x="45128" y="35594"/>
                  <a:pt x="45317" y="35406"/>
                  <a:pt x="45543" y="35406"/>
                </a:cubicBezTo>
                <a:cubicBezTo>
                  <a:pt x="45769" y="35406"/>
                  <a:pt x="45957" y="35594"/>
                  <a:pt x="45957" y="35820"/>
                </a:cubicBezTo>
                <a:cubicBezTo>
                  <a:pt x="45957" y="36065"/>
                  <a:pt x="45769" y="36253"/>
                  <a:pt x="45543" y="36253"/>
                </a:cubicBezTo>
                <a:close/>
                <a:moveTo>
                  <a:pt x="45543" y="34275"/>
                </a:moveTo>
                <a:cubicBezTo>
                  <a:pt x="45317" y="34275"/>
                  <a:pt x="45128" y="34105"/>
                  <a:pt x="45128" y="33860"/>
                </a:cubicBezTo>
                <a:cubicBezTo>
                  <a:pt x="45128" y="33634"/>
                  <a:pt x="45317" y="33446"/>
                  <a:pt x="45543" y="33446"/>
                </a:cubicBezTo>
                <a:cubicBezTo>
                  <a:pt x="45769" y="33446"/>
                  <a:pt x="45957" y="33634"/>
                  <a:pt x="45957" y="33860"/>
                </a:cubicBezTo>
                <a:cubicBezTo>
                  <a:pt x="45957" y="34105"/>
                  <a:pt x="45769" y="34275"/>
                  <a:pt x="45543" y="34275"/>
                </a:cubicBezTo>
                <a:close/>
                <a:moveTo>
                  <a:pt x="45543" y="32315"/>
                </a:moveTo>
                <a:cubicBezTo>
                  <a:pt x="45317" y="32315"/>
                  <a:pt x="45128" y="32127"/>
                  <a:pt x="45128" y="31901"/>
                </a:cubicBezTo>
                <a:cubicBezTo>
                  <a:pt x="45128" y="31675"/>
                  <a:pt x="45317" y="31486"/>
                  <a:pt x="45543" y="31486"/>
                </a:cubicBezTo>
                <a:cubicBezTo>
                  <a:pt x="45769" y="31486"/>
                  <a:pt x="45957" y="31675"/>
                  <a:pt x="45957" y="31901"/>
                </a:cubicBezTo>
                <a:cubicBezTo>
                  <a:pt x="45957" y="32127"/>
                  <a:pt x="45769" y="32315"/>
                  <a:pt x="45543" y="32315"/>
                </a:cubicBezTo>
                <a:close/>
                <a:moveTo>
                  <a:pt x="45543" y="30337"/>
                </a:moveTo>
                <a:cubicBezTo>
                  <a:pt x="45317" y="30337"/>
                  <a:pt x="45147" y="30167"/>
                  <a:pt x="45147" y="29941"/>
                </a:cubicBezTo>
                <a:cubicBezTo>
                  <a:pt x="45147" y="29734"/>
                  <a:pt x="45317" y="29546"/>
                  <a:pt x="45543" y="29546"/>
                </a:cubicBezTo>
                <a:cubicBezTo>
                  <a:pt x="45750" y="29546"/>
                  <a:pt x="45939" y="29734"/>
                  <a:pt x="45939" y="29941"/>
                </a:cubicBezTo>
                <a:cubicBezTo>
                  <a:pt x="45939" y="30167"/>
                  <a:pt x="45750" y="30337"/>
                  <a:pt x="45543" y="30337"/>
                </a:cubicBezTo>
                <a:close/>
                <a:moveTo>
                  <a:pt x="45543" y="28377"/>
                </a:moveTo>
                <a:cubicBezTo>
                  <a:pt x="45317" y="28377"/>
                  <a:pt x="45147" y="28208"/>
                  <a:pt x="45147" y="27982"/>
                </a:cubicBezTo>
                <a:cubicBezTo>
                  <a:pt x="45147" y="27774"/>
                  <a:pt x="45317" y="27586"/>
                  <a:pt x="45543" y="27586"/>
                </a:cubicBezTo>
                <a:cubicBezTo>
                  <a:pt x="45750" y="27586"/>
                  <a:pt x="45939" y="27755"/>
                  <a:pt x="45939" y="27982"/>
                </a:cubicBezTo>
                <a:cubicBezTo>
                  <a:pt x="45939" y="28208"/>
                  <a:pt x="45750" y="28377"/>
                  <a:pt x="45543" y="28377"/>
                </a:cubicBezTo>
                <a:close/>
                <a:moveTo>
                  <a:pt x="45543" y="26418"/>
                </a:moveTo>
                <a:cubicBezTo>
                  <a:pt x="45336" y="26418"/>
                  <a:pt x="45166" y="26248"/>
                  <a:pt x="45166" y="26022"/>
                </a:cubicBezTo>
                <a:cubicBezTo>
                  <a:pt x="45166" y="25815"/>
                  <a:pt x="45336" y="25645"/>
                  <a:pt x="45543" y="25645"/>
                </a:cubicBezTo>
                <a:cubicBezTo>
                  <a:pt x="45750" y="25645"/>
                  <a:pt x="45920" y="25815"/>
                  <a:pt x="45920" y="26022"/>
                </a:cubicBezTo>
                <a:cubicBezTo>
                  <a:pt x="45920" y="26248"/>
                  <a:pt x="45750" y="26418"/>
                  <a:pt x="45543" y="26418"/>
                </a:cubicBezTo>
                <a:close/>
                <a:moveTo>
                  <a:pt x="45543" y="24439"/>
                </a:moveTo>
                <a:cubicBezTo>
                  <a:pt x="45336" y="24439"/>
                  <a:pt x="45166" y="24270"/>
                  <a:pt x="45166" y="24062"/>
                </a:cubicBezTo>
                <a:cubicBezTo>
                  <a:pt x="45166" y="23855"/>
                  <a:pt x="45336" y="23685"/>
                  <a:pt x="45543" y="23685"/>
                </a:cubicBezTo>
                <a:cubicBezTo>
                  <a:pt x="45750" y="23685"/>
                  <a:pt x="45920" y="23855"/>
                  <a:pt x="45920" y="24062"/>
                </a:cubicBezTo>
                <a:cubicBezTo>
                  <a:pt x="45920" y="24270"/>
                  <a:pt x="45750" y="24439"/>
                  <a:pt x="45543" y="24439"/>
                </a:cubicBezTo>
                <a:close/>
                <a:moveTo>
                  <a:pt x="45543" y="22498"/>
                </a:moveTo>
                <a:cubicBezTo>
                  <a:pt x="45336" y="22498"/>
                  <a:pt x="45166" y="22310"/>
                  <a:pt x="45166" y="22103"/>
                </a:cubicBezTo>
                <a:cubicBezTo>
                  <a:pt x="45166" y="21895"/>
                  <a:pt x="45336" y="21726"/>
                  <a:pt x="45543" y="21726"/>
                </a:cubicBezTo>
                <a:cubicBezTo>
                  <a:pt x="45750" y="21726"/>
                  <a:pt x="45920" y="21895"/>
                  <a:pt x="45920" y="22103"/>
                </a:cubicBezTo>
                <a:cubicBezTo>
                  <a:pt x="45920" y="22310"/>
                  <a:pt x="45750" y="22498"/>
                  <a:pt x="45543" y="22498"/>
                </a:cubicBezTo>
                <a:close/>
                <a:moveTo>
                  <a:pt x="45543" y="20520"/>
                </a:moveTo>
                <a:cubicBezTo>
                  <a:pt x="45336" y="20520"/>
                  <a:pt x="45166" y="20350"/>
                  <a:pt x="45166" y="20143"/>
                </a:cubicBezTo>
                <a:cubicBezTo>
                  <a:pt x="45166" y="19936"/>
                  <a:pt x="45336" y="19785"/>
                  <a:pt x="45543" y="19785"/>
                </a:cubicBezTo>
                <a:cubicBezTo>
                  <a:pt x="45750" y="19785"/>
                  <a:pt x="45920" y="19936"/>
                  <a:pt x="45920" y="20143"/>
                </a:cubicBezTo>
                <a:cubicBezTo>
                  <a:pt x="45920" y="20350"/>
                  <a:pt x="45750" y="20520"/>
                  <a:pt x="45543" y="20520"/>
                </a:cubicBezTo>
                <a:close/>
                <a:moveTo>
                  <a:pt x="45543" y="18560"/>
                </a:moveTo>
                <a:cubicBezTo>
                  <a:pt x="45336" y="18560"/>
                  <a:pt x="45166" y="18391"/>
                  <a:pt x="45166" y="18183"/>
                </a:cubicBezTo>
                <a:cubicBezTo>
                  <a:pt x="45166" y="17976"/>
                  <a:pt x="45336" y="17807"/>
                  <a:pt x="45543" y="17807"/>
                </a:cubicBezTo>
                <a:cubicBezTo>
                  <a:pt x="45750" y="17807"/>
                  <a:pt x="45920" y="17976"/>
                  <a:pt x="45920" y="18183"/>
                </a:cubicBezTo>
                <a:cubicBezTo>
                  <a:pt x="45920" y="18391"/>
                  <a:pt x="45750" y="18560"/>
                  <a:pt x="45543" y="18560"/>
                </a:cubicBezTo>
                <a:close/>
                <a:moveTo>
                  <a:pt x="45543" y="16582"/>
                </a:moveTo>
                <a:cubicBezTo>
                  <a:pt x="45336" y="16582"/>
                  <a:pt x="45185" y="16412"/>
                  <a:pt x="45185" y="16224"/>
                </a:cubicBezTo>
                <a:cubicBezTo>
                  <a:pt x="45185" y="16016"/>
                  <a:pt x="45336" y="15866"/>
                  <a:pt x="45543" y="15866"/>
                </a:cubicBezTo>
                <a:cubicBezTo>
                  <a:pt x="45750" y="15866"/>
                  <a:pt x="45901" y="16016"/>
                  <a:pt x="45901" y="16224"/>
                </a:cubicBezTo>
                <a:cubicBezTo>
                  <a:pt x="45901" y="16412"/>
                  <a:pt x="45750" y="16582"/>
                  <a:pt x="45543" y="16582"/>
                </a:cubicBezTo>
                <a:close/>
                <a:moveTo>
                  <a:pt x="45543" y="14622"/>
                </a:moveTo>
                <a:cubicBezTo>
                  <a:pt x="45336" y="14622"/>
                  <a:pt x="45185" y="14471"/>
                  <a:pt x="45185" y="14264"/>
                </a:cubicBezTo>
                <a:cubicBezTo>
                  <a:pt x="45185" y="14057"/>
                  <a:pt x="45336" y="13906"/>
                  <a:pt x="45543" y="13906"/>
                </a:cubicBezTo>
                <a:cubicBezTo>
                  <a:pt x="45750" y="13906"/>
                  <a:pt x="45901" y="14057"/>
                  <a:pt x="45901" y="14264"/>
                </a:cubicBezTo>
                <a:cubicBezTo>
                  <a:pt x="45901" y="14471"/>
                  <a:pt x="45750" y="14622"/>
                  <a:pt x="45543" y="14622"/>
                </a:cubicBezTo>
                <a:close/>
                <a:moveTo>
                  <a:pt x="45543" y="12662"/>
                </a:moveTo>
                <a:cubicBezTo>
                  <a:pt x="45336" y="12662"/>
                  <a:pt x="45185" y="12512"/>
                  <a:pt x="45185" y="12304"/>
                </a:cubicBezTo>
                <a:cubicBezTo>
                  <a:pt x="45185" y="12097"/>
                  <a:pt x="45336" y="11928"/>
                  <a:pt x="45543" y="11928"/>
                </a:cubicBezTo>
                <a:cubicBezTo>
                  <a:pt x="45750" y="11928"/>
                  <a:pt x="45901" y="12097"/>
                  <a:pt x="45901" y="12304"/>
                </a:cubicBezTo>
                <a:cubicBezTo>
                  <a:pt x="45901" y="12512"/>
                  <a:pt x="45750" y="12662"/>
                  <a:pt x="45543" y="12662"/>
                </a:cubicBezTo>
                <a:close/>
                <a:moveTo>
                  <a:pt x="45543" y="10703"/>
                </a:moveTo>
                <a:cubicBezTo>
                  <a:pt x="45336" y="10703"/>
                  <a:pt x="45185" y="10533"/>
                  <a:pt x="45185" y="10345"/>
                </a:cubicBezTo>
                <a:cubicBezTo>
                  <a:pt x="45185" y="10138"/>
                  <a:pt x="45336" y="9968"/>
                  <a:pt x="45543" y="9968"/>
                </a:cubicBezTo>
                <a:cubicBezTo>
                  <a:pt x="45750" y="9968"/>
                  <a:pt x="45901" y="10138"/>
                  <a:pt x="45901" y="10345"/>
                </a:cubicBezTo>
                <a:cubicBezTo>
                  <a:pt x="45901" y="10533"/>
                  <a:pt x="45750" y="10703"/>
                  <a:pt x="45543" y="10703"/>
                </a:cubicBezTo>
                <a:close/>
                <a:moveTo>
                  <a:pt x="45543" y="8743"/>
                </a:moveTo>
                <a:cubicBezTo>
                  <a:pt x="45336" y="8743"/>
                  <a:pt x="45185" y="8592"/>
                  <a:pt x="45185" y="8385"/>
                </a:cubicBezTo>
                <a:cubicBezTo>
                  <a:pt x="45185" y="8178"/>
                  <a:pt x="45336" y="8027"/>
                  <a:pt x="45543" y="8027"/>
                </a:cubicBezTo>
                <a:cubicBezTo>
                  <a:pt x="45750" y="8027"/>
                  <a:pt x="45901" y="8178"/>
                  <a:pt x="45901" y="8385"/>
                </a:cubicBezTo>
                <a:cubicBezTo>
                  <a:pt x="45901" y="8592"/>
                  <a:pt x="45750" y="8743"/>
                  <a:pt x="45543" y="8743"/>
                </a:cubicBezTo>
                <a:close/>
                <a:moveTo>
                  <a:pt x="45543" y="6784"/>
                </a:moveTo>
                <a:cubicBezTo>
                  <a:pt x="45336" y="6784"/>
                  <a:pt x="45185" y="6633"/>
                  <a:pt x="45185" y="6426"/>
                </a:cubicBezTo>
                <a:cubicBezTo>
                  <a:pt x="45185" y="6218"/>
                  <a:pt x="45336" y="6049"/>
                  <a:pt x="45543" y="6049"/>
                </a:cubicBezTo>
                <a:cubicBezTo>
                  <a:pt x="45750" y="6049"/>
                  <a:pt x="45901" y="6218"/>
                  <a:pt x="45901" y="6426"/>
                </a:cubicBezTo>
                <a:cubicBezTo>
                  <a:pt x="45901" y="6633"/>
                  <a:pt x="45750" y="6784"/>
                  <a:pt x="45543" y="6784"/>
                </a:cubicBezTo>
                <a:close/>
                <a:moveTo>
                  <a:pt x="45543" y="4824"/>
                </a:moveTo>
                <a:cubicBezTo>
                  <a:pt x="45354" y="4824"/>
                  <a:pt x="45185" y="4654"/>
                  <a:pt x="45185" y="4466"/>
                </a:cubicBezTo>
                <a:cubicBezTo>
                  <a:pt x="45185" y="4259"/>
                  <a:pt x="45354" y="4108"/>
                  <a:pt x="45543" y="4108"/>
                </a:cubicBezTo>
                <a:cubicBezTo>
                  <a:pt x="45731" y="4108"/>
                  <a:pt x="45901" y="4259"/>
                  <a:pt x="45901" y="4466"/>
                </a:cubicBezTo>
                <a:cubicBezTo>
                  <a:pt x="45901" y="4654"/>
                  <a:pt x="45731" y="4824"/>
                  <a:pt x="45543" y="4824"/>
                </a:cubicBezTo>
                <a:close/>
                <a:moveTo>
                  <a:pt x="45543" y="2845"/>
                </a:moveTo>
                <a:cubicBezTo>
                  <a:pt x="45354" y="2845"/>
                  <a:pt x="45185" y="2695"/>
                  <a:pt x="45185" y="2506"/>
                </a:cubicBezTo>
                <a:cubicBezTo>
                  <a:pt x="45185" y="2299"/>
                  <a:pt x="45354" y="2148"/>
                  <a:pt x="45543" y="2148"/>
                </a:cubicBezTo>
                <a:cubicBezTo>
                  <a:pt x="45731" y="2148"/>
                  <a:pt x="45901" y="2318"/>
                  <a:pt x="45901" y="2506"/>
                </a:cubicBezTo>
                <a:cubicBezTo>
                  <a:pt x="45901" y="2695"/>
                  <a:pt x="45731" y="2845"/>
                  <a:pt x="45543" y="2845"/>
                </a:cubicBezTo>
                <a:close/>
                <a:moveTo>
                  <a:pt x="45543" y="886"/>
                </a:moveTo>
                <a:cubicBezTo>
                  <a:pt x="45354" y="886"/>
                  <a:pt x="45185" y="735"/>
                  <a:pt x="45185" y="547"/>
                </a:cubicBezTo>
                <a:cubicBezTo>
                  <a:pt x="45185" y="339"/>
                  <a:pt x="45354" y="189"/>
                  <a:pt x="45543" y="189"/>
                </a:cubicBezTo>
                <a:cubicBezTo>
                  <a:pt x="45731" y="189"/>
                  <a:pt x="45901" y="339"/>
                  <a:pt x="45901" y="547"/>
                </a:cubicBezTo>
                <a:cubicBezTo>
                  <a:pt x="45901" y="735"/>
                  <a:pt x="45731" y="886"/>
                  <a:pt x="45543" y="886"/>
                </a:cubicBezTo>
                <a:close/>
                <a:moveTo>
                  <a:pt x="45543" y="58808"/>
                </a:moveTo>
                <a:cubicBezTo>
                  <a:pt x="45788" y="58808"/>
                  <a:pt x="45995" y="58978"/>
                  <a:pt x="46052" y="59223"/>
                </a:cubicBezTo>
                <a:cubicBezTo>
                  <a:pt x="45712" y="59279"/>
                  <a:pt x="45373" y="59336"/>
                  <a:pt x="45015" y="59392"/>
                </a:cubicBezTo>
                <a:cubicBezTo>
                  <a:pt x="45015" y="59373"/>
                  <a:pt x="45015" y="59355"/>
                  <a:pt x="45015" y="59336"/>
                </a:cubicBezTo>
                <a:cubicBezTo>
                  <a:pt x="45015" y="59053"/>
                  <a:pt x="45241" y="58808"/>
                  <a:pt x="45543" y="58808"/>
                </a:cubicBezTo>
                <a:close/>
                <a:moveTo>
                  <a:pt x="43188" y="59637"/>
                </a:moveTo>
                <a:cubicBezTo>
                  <a:pt x="43112" y="59562"/>
                  <a:pt x="43074" y="59449"/>
                  <a:pt x="43074" y="59336"/>
                </a:cubicBezTo>
                <a:cubicBezTo>
                  <a:pt x="43074" y="59053"/>
                  <a:pt x="43301" y="58827"/>
                  <a:pt x="43583" y="58827"/>
                </a:cubicBezTo>
                <a:cubicBezTo>
                  <a:pt x="43866" y="58827"/>
                  <a:pt x="44092" y="59053"/>
                  <a:pt x="44092" y="59336"/>
                </a:cubicBezTo>
                <a:cubicBezTo>
                  <a:pt x="44092" y="59411"/>
                  <a:pt x="44073" y="59468"/>
                  <a:pt x="44054" y="59524"/>
                </a:cubicBezTo>
                <a:cubicBezTo>
                  <a:pt x="43772" y="59581"/>
                  <a:pt x="43470" y="59618"/>
                  <a:pt x="43188" y="59637"/>
                </a:cubicBezTo>
                <a:close/>
                <a:moveTo>
                  <a:pt x="43583" y="55888"/>
                </a:moveTo>
                <a:cubicBezTo>
                  <a:pt x="43319" y="55888"/>
                  <a:pt x="43112" y="55680"/>
                  <a:pt x="43112" y="55416"/>
                </a:cubicBezTo>
                <a:cubicBezTo>
                  <a:pt x="43112" y="55172"/>
                  <a:pt x="43319" y="54964"/>
                  <a:pt x="43583" y="54964"/>
                </a:cubicBezTo>
                <a:cubicBezTo>
                  <a:pt x="43847" y="54964"/>
                  <a:pt x="44054" y="55172"/>
                  <a:pt x="44054" y="55416"/>
                </a:cubicBezTo>
                <a:cubicBezTo>
                  <a:pt x="44054" y="55680"/>
                  <a:pt x="43847" y="55888"/>
                  <a:pt x="43583" y="55888"/>
                </a:cubicBezTo>
                <a:close/>
                <a:moveTo>
                  <a:pt x="43583" y="57866"/>
                </a:moveTo>
                <a:cubicBezTo>
                  <a:pt x="43319" y="57866"/>
                  <a:pt x="43093" y="57640"/>
                  <a:pt x="43093" y="57376"/>
                </a:cubicBezTo>
                <a:cubicBezTo>
                  <a:pt x="43093" y="57112"/>
                  <a:pt x="43319" y="56886"/>
                  <a:pt x="43583" y="56886"/>
                </a:cubicBezTo>
                <a:cubicBezTo>
                  <a:pt x="43866" y="56886"/>
                  <a:pt x="44073" y="57112"/>
                  <a:pt x="44073" y="57376"/>
                </a:cubicBezTo>
                <a:cubicBezTo>
                  <a:pt x="44073" y="57640"/>
                  <a:pt x="43866" y="57866"/>
                  <a:pt x="43583" y="57866"/>
                </a:cubicBezTo>
                <a:close/>
                <a:moveTo>
                  <a:pt x="43583" y="53966"/>
                </a:moveTo>
                <a:cubicBezTo>
                  <a:pt x="43301" y="53966"/>
                  <a:pt x="43093" y="53739"/>
                  <a:pt x="43093" y="53457"/>
                </a:cubicBezTo>
                <a:cubicBezTo>
                  <a:pt x="43093" y="53193"/>
                  <a:pt x="43301" y="52967"/>
                  <a:pt x="43583" y="52967"/>
                </a:cubicBezTo>
                <a:cubicBezTo>
                  <a:pt x="43847" y="52967"/>
                  <a:pt x="44073" y="53193"/>
                  <a:pt x="44073" y="53457"/>
                </a:cubicBezTo>
                <a:cubicBezTo>
                  <a:pt x="44073" y="53739"/>
                  <a:pt x="43847" y="53966"/>
                  <a:pt x="43583" y="53966"/>
                </a:cubicBezTo>
                <a:close/>
                <a:moveTo>
                  <a:pt x="43583" y="51987"/>
                </a:moveTo>
                <a:cubicBezTo>
                  <a:pt x="43301" y="51987"/>
                  <a:pt x="43093" y="51761"/>
                  <a:pt x="43093" y="51497"/>
                </a:cubicBezTo>
                <a:cubicBezTo>
                  <a:pt x="43093" y="51215"/>
                  <a:pt x="43301" y="51007"/>
                  <a:pt x="43583" y="51007"/>
                </a:cubicBezTo>
                <a:cubicBezTo>
                  <a:pt x="43847" y="51007"/>
                  <a:pt x="44073" y="51215"/>
                  <a:pt x="44073" y="51497"/>
                </a:cubicBezTo>
                <a:cubicBezTo>
                  <a:pt x="44073" y="51761"/>
                  <a:pt x="43847" y="51987"/>
                  <a:pt x="43583" y="51987"/>
                </a:cubicBezTo>
                <a:close/>
                <a:moveTo>
                  <a:pt x="43583" y="49971"/>
                </a:moveTo>
                <a:cubicBezTo>
                  <a:pt x="43338" y="49971"/>
                  <a:pt x="43131" y="49783"/>
                  <a:pt x="43131" y="49538"/>
                </a:cubicBezTo>
                <a:cubicBezTo>
                  <a:pt x="43131" y="49293"/>
                  <a:pt x="43338" y="49104"/>
                  <a:pt x="43583" y="49104"/>
                </a:cubicBezTo>
                <a:cubicBezTo>
                  <a:pt x="43828" y="49104"/>
                  <a:pt x="44017" y="49293"/>
                  <a:pt x="44017" y="49538"/>
                </a:cubicBezTo>
                <a:cubicBezTo>
                  <a:pt x="44017" y="49783"/>
                  <a:pt x="43828" y="49971"/>
                  <a:pt x="43583" y="49971"/>
                </a:cubicBezTo>
                <a:close/>
                <a:moveTo>
                  <a:pt x="43583" y="48011"/>
                </a:moveTo>
                <a:cubicBezTo>
                  <a:pt x="43338" y="48011"/>
                  <a:pt x="43150" y="47823"/>
                  <a:pt x="43150" y="47578"/>
                </a:cubicBezTo>
                <a:cubicBezTo>
                  <a:pt x="43150" y="47333"/>
                  <a:pt x="43338" y="47145"/>
                  <a:pt x="43583" y="47145"/>
                </a:cubicBezTo>
                <a:cubicBezTo>
                  <a:pt x="43828" y="47145"/>
                  <a:pt x="44017" y="47333"/>
                  <a:pt x="44017" y="47578"/>
                </a:cubicBezTo>
                <a:cubicBezTo>
                  <a:pt x="44017" y="47823"/>
                  <a:pt x="43828" y="48011"/>
                  <a:pt x="43583" y="48011"/>
                </a:cubicBezTo>
                <a:close/>
                <a:moveTo>
                  <a:pt x="43583" y="46052"/>
                </a:moveTo>
                <a:cubicBezTo>
                  <a:pt x="43338" y="46052"/>
                  <a:pt x="43150" y="45844"/>
                  <a:pt x="43150" y="45618"/>
                </a:cubicBezTo>
                <a:cubicBezTo>
                  <a:pt x="43150" y="45373"/>
                  <a:pt x="43338" y="45185"/>
                  <a:pt x="43583" y="45185"/>
                </a:cubicBezTo>
                <a:cubicBezTo>
                  <a:pt x="43828" y="45185"/>
                  <a:pt x="44017" y="45373"/>
                  <a:pt x="44017" y="45618"/>
                </a:cubicBezTo>
                <a:cubicBezTo>
                  <a:pt x="44017" y="45844"/>
                  <a:pt x="43828" y="46052"/>
                  <a:pt x="43583" y="46052"/>
                </a:cubicBezTo>
                <a:close/>
                <a:moveTo>
                  <a:pt x="43583" y="44092"/>
                </a:moveTo>
                <a:cubicBezTo>
                  <a:pt x="43338" y="44092"/>
                  <a:pt x="43150" y="43904"/>
                  <a:pt x="43150" y="43659"/>
                </a:cubicBezTo>
                <a:cubicBezTo>
                  <a:pt x="43150" y="43414"/>
                  <a:pt x="43338" y="43225"/>
                  <a:pt x="43583" y="43225"/>
                </a:cubicBezTo>
                <a:cubicBezTo>
                  <a:pt x="43828" y="43225"/>
                  <a:pt x="44017" y="43414"/>
                  <a:pt x="44017" y="43659"/>
                </a:cubicBezTo>
                <a:cubicBezTo>
                  <a:pt x="44017" y="43904"/>
                  <a:pt x="43828" y="44092"/>
                  <a:pt x="43583" y="44092"/>
                </a:cubicBezTo>
                <a:close/>
                <a:moveTo>
                  <a:pt x="43583" y="41284"/>
                </a:moveTo>
                <a:cubicBezTo>
                  <a:pt x="43809" y="41284"/>
                  <a:pt x="43998" y="41473"/>
                  <a:pt x="43998" y="41699"/>
                </a:cubicBezTo>
                <a:cubicBezTo>
                  <a:pt x="43998" y="41925"/>
                  <a:pt x="43809" y="42114"/>
                  <a:pt x="43583" y="42114"/>
                </a:cubicBezTo>
                <a:cubicBezTo>
                  <a:pt x="43357" y="42114"/>
                  <a:pt x="43188" y="41925"/>
                  <a:pt x="43188" y="41699"/>
                </a:cubicBezTo>
                <a:cubicBezTo>
                  <a:pt x="43188" y="41473"/>
                  <a:pt x="43357" y="41284"/>
                  <a:pt x="43583" y="41284"/>
                </a:cubicBezTo>
                <a:close/>
                <a:moveTo>
                  <a:pt x="43583" y="40154"/>
                </a:moveTo>
                <a:cubicBezTo>
                  <a:pt x="43357" y="40154"/>
                  <a:pt x="43169" y="39965"/>
                  <a:pt x="43169" y="39739"/>
                </a:cubicBezTo>
                <a:cubicBezTo>
                  <a:pt x="43169" y="39513"/>
                  <a:pt x="43357" y="39325"/>
                  <a:pt x="43583" y="39325"/>
                </a:cubicBezTo>
                <a:cubicBezTo>
                  <a:pt x="43809" y="39325"/>
                  <a:pt x="43998" y="39513"/>
                  <a:pt x="43998" y="39739"/>
                </a:cubicBezTo>
                <a:cubicBezTo>
                  <a:pt x="43998" y="39965"/>
                  <a:pt x="43809" y="40154"/>
                  <a:pt x="43583" y="40154"/>
                </a:cubicBezTo>
                <a:close/>
                <a:moveTo>
                  <a:pt x="43583" y="37384"/>
                </a:moveTo>
                <a:cubicBezTo>
                  <a:pt x="43809" y="37384"/>
                  <a:pt x="43979" y="37554"/>
                  <a:pt x="43979" y="37780"/>
                </a:cubicBezTo>
                <a:cubicBezTo>
                  <a:pt x="43979" y="37987"/>
                  <a:pt x="43809" y="38175"/>
                  <a:pt x="43583" y="38175"/>
                </a:cubicBezTo>
                <a:cubicBezTo>
                  <a:pt x="43376" y="38175"/>
                  <a:pt x="43188" y="37987"/>
                  <a:pt x="43188" y="37780"/>
                </a:cubicBezTo>
                <a:cubicBezTo>
                  <a:pt x="43188" y="37554"/>
                  <a:pt x="43376" y="37384"/>
                  <a:pt x="43583" y="37384"/>
                </a:cubicBezTo>
                <a:close/>
                <a:moveTo>
                  <a:pt x="43583" y="35424"/>
                </a:moveTo>
                <a:cubicBezTo>
                  <a:pt x="43809" y="35424"/>
                  <a:pt x="43979" y="35594"/>
                  <a:pt x="43979" y="35820"/>
                </a:cubicBezTo>
                <a:cubicBezTo>
                  <a:pt x="43979" y="36046"/>
                  <a:pt x="43809" y="36216"/>
                  <a:pt x="43583" y="36216"/>
                </a:cubicBezTo>
                <a:cubicBezTo>
                  <a:pt x="43376" y="36216"/>
                  <a:pt x="43188" y="36046"/>
                  <a:pt x="43188" y="35820"/>
                </a:cubicBezTo>
                <a:cubicBezTo>
                  <a:pt x="43188" y="35594"/>
                  <a:pt x="43376" y="35424"/>
                  <a:pt x="43583" y="35424"/>
                </a:cubicBezTo>
                <a:close/>
                <a:moveTo>
                  <a:pt x="43583" y="34275"/>
                </a:moveTo>
                <a:cubicBezTo>
                  <a:pt x="43357" y="34275"/>
                  <a:pt x="43169" y="34087"/>
                  <a:pt x="43169" y="33860"/>
                </a:cubicBezTo>
                <a:cubicBezTo>
                  <a:pt x="43169" y="33616"/>
                  <a:pt x="43357" y="33446"/>
                  <a:pt x="43583" y="33446"/>
                </a:cubicBezTo>
                <a:cubicBezTo>
                  <a:pt x="43809" y="33446"/>
                  <a:pt x="43998" y="33616"/>
                  <a:pt x="43998" y="33860"/>
                </a:cubicBezTo>
                <a:cubicBezTo>
                  <a:pt x="43998" y="34087"/>
                  <a:pt x="43809" y="34275"/>
                  <a:pt x="43583" y="34275"/>
                </a:cubicBezTo>
                <a:close/>
                <a:moveTo>
                  <a:pt x="43583" y="32297"/>
                </a:moveTo>
                <a:cubicBezTo>
                  <a:pt x="43357" y="32297"/>
                  <a:pt x="43188" y="32127"/>
                  <a:pt x="43188" y="31901"/>
                </a:cubicBezTo>
                <a:cubicBezTo>
                  <a:pt x="43188" y="31675"/>
                  <a:pt x="43357" y="31486"/>
                  <a:pt x="43583" y="31486"/>
                </a:cubicBezTo>
                <a:cubicBezTo>
                  <a:pt x="43809" y="31486"/>
                  <a:pt x="43998" y="31675"/>
                  <a:pt x="43998" y="31901"/>
                </a:cubicBezTo>
                <a:cubicBezTo>
                  <a:pt x="43998" y="32127"/>
                  <a:pt x="43809" y="32297"/>
                  <a:pt x="43583" y="32297"/>
                </a:cubicBezTo>
                <a:close/>
                <a:moveTo>
                  <a:pt x="43583" y="30356"/>
                </a:moveTo>
                <a:cubicBezTo>
                  <a:pt x="43357" y="30356"/>
                  <a:pt x="43188" y="30167"/>
                  <a:pt x="43188" y="29941"/>
                </a:cubicBezTo>
                <a:cubicBezTo>
                  <a:pt x="43188" y="29715"/>
                  <a:pt x="43357" y="29527"/>
                  <a:pt x="43583" y="29527"/>
                </a:cubicBezTo>
                <a:cubicBezTo>
                  <a:pt x="43809" y="29527"/>
                  <a:pt x="43998" y="29715"/>
                  <a:pt x="43998" y="29941"/>
                </a:cubicBezTo>
                <a:cubicBezTo>
                  <a:pt x="43998" y="30167"/>
                  <a:pt x="43809" y="30356"/>
                  <a:pt x="43583" y="30356"/>
                </a:cubicBezTo>
                <a:close/>
                <a:moveTo>
                  <a:pt x="43583" y="28358"/>
                </a:moveTo>
                <a:cubicBezTo>
                  <a:pt x="43376" y="28358"/>
                  <a:pt x="43188" y="28189"/>
                  <a:pt x="43188" y="27963"/>
                </a:cubicBezTo>
                <a:cubicBezTo>
                  <a:pt x="43188" y="27755"/>
                  <a:pt x="43376" y="27567"/>
                  <a:pt x="43583" y="27567"/>
                </a:cubicBezTo>
                <a:cubicBezTo>
                  <a:pt x="43809" y="27567"/>
                  <a:pt x="43979" y="27755"/>
                  <a:pt x="43979" y="27963"/>
                </a:cubicBezTo>
                <a:cubicBezTo>
                  <a:pt x="43979" y="28189"/>
                  <a:pt x="43809" y="28358"/>
                  <a:pt x="43583" y="28358"/>
                </a:cubicBezTo>
                <a:close/>
                <a:moveTo>
                  <a:pt x="43583" y="26418"/>
                </a:moveTo>
                <a:cubicBezTo>
                  <a:pt x="43376" y="26418"/>
                  <a:pt x="43188" y="26229"/>
                  <a:pt x="43188" y="26003"/>
                </a:cubicBezTo>
                <a:cubicBezTo>
                  <a:pt x="43188" y="25796"/>
                  <a:pt x="43376" y="25607"/>
                  <a:pt x="43583" y="25607"/>
                </a:cubicBezTo>
                <a:cubicBezTo>
                  <a:pt x="43809" y="25607"/>
                  <a:pt x="43979" y="25796"/>
                  <a:pt x="43979" y="26003"/>
                </a:cubicBezTo>
                <a:cubicBezTo>
                  <a:pt x="43979" y="26229"/>
                  <a:pt x="43809" y="26418"/>
                  <a:pt x="43583" y="26418"/>
                </a:cubicBezTo>
                <a:close/>
                <a:moveTo>
                  <a:pt x="43960" y="24062"/>
                </a:moveTo>
                <a:cubicBezTo>
                  <a:pt x="43960" y="24270"/>
                  <a:pt x="43791" y="24439"/>
                  <a:pt x="43583" y="24439"/>
                </a:cubicBezTo>
                <a:cubicBezTo>
                  <a:pt x="43376" y="24439"/>
                  <a:pt x="43206" y="24270"/>
                  <a:pt x="43206" y="24062"/>
                </a:cubicBezTo>
                <a:cubicBezTo>
                  <a:pt x="43206" y="23855"/>
                  <a:pt x="43376" y="23685"/>
                  <a:pt x="43583" y="23685"/>
                </a:cubicBezTo>
                <a:cubicBezTo>
                  <a:pt x="43791" y="23685"/>
                  <a:pt x="43960" y="23855"/>
                  <a:pt x="43960" y="24062"/>
                </a:cubicBezTo>
                <a:close/>
                <a:moveTo>
                  <a:pt x="43583" y="22480"/>
                </a:moveTo>
                <a:cubicBezTo>
                  <a:pt x="43376" y="22480"/>
                  <a:pt x="43188" y="22310"/>
                  <a:pt x="43188" y="22084"/>
                </a:cubicBezTo>
                <a:cubicBezTo>
                  <a:pt x="43188" y="21877"/>
                  <a:pt x="43376" y="21707"/>
                  <a:pt x="43583" y="21707"/>
                </a:cubicBezTo>
                <a:cubicBezTo>
                  <a:pt x="43809" y="21707"/>
                  <a:pt x="43979" y="21877"/>
                  <a:pt x="43979" y="22084"/>
                </a:cubicBezTo>
                <a:cubicBezTo>
                  <a:pt x="43979" y="22310"/>
                  <a:pt x="43809" y="22480"/>
                  <a:pt x="43583" y="22480"/>
                </a:cubicBezTo>
                <a:close/>
                <a:moveTo>
                  <a:pt x="43583" y="20539"/>
                </a:moveTo>
                <a:cubicBezTo>
                  <a:pt x="43376" y="20539"/>
                  <a:pt x="43188" y="20350"/>
                  <a:pt x="43188" y="20143"/>
                </a:cubicBezTo>
                <a:cubicBezTo>
                  <a:pt x="43188" y="19917"/>
                  <a:pt x="43376" y="19747"/>
                  <a:pt x="43583" y="19747"/>
                </a:cubicBezTo>
                <a:cubicBezTo>
                  <a:pt x="43809" y="19747"/>
                  <a:pt x="43979" y="19917"/>
                  <a:pt x="43979" y="20143"/>
                </a:cubicBezTo>
                <a:cubicBezTo>
                  <a:pt x="43979" y="20350"/>
                  <a:pt x="43809" y="20539"/>
                  <a:pt x="43583" y="20539"/>
                </a:cubicBezTo>
                <a:close/>
                <a:moveTo>
                  <a:pt x="43583" y="18560"/>
                </a:moveTo>
                <a:cubicBezTo>
                  <a:pt x="43376" y="18560"/>
                  <a:pt x="43188" y="18391"/>
                  <a:pt x="43188" y="18183"/>
                </a:cubicBezTo>
                <a:cubicBezTo>
                  <a:pt x="43188" y="17957"/>
                  <a:pt x="43376" y="17788"/>
                  <a:pt x="43583" y="17788"/>
                </a:cubicBezTo>
                <a:cubicBezTo>
                  <a:pt x="43809" y="17788"/>
                  <a:pt x="43979" y="17957"/>
                  <a:pt x="43979" y="18183"/>
                </a:cubicBezTo>
                <a:cubicBezTo>
                  <a:pt x="43979" y="18391"/>
                  <a:pt x="43809" y="18560"/>
                  <a:pt x="43583" y="18560"/>
                </a:cubicBezTo>
                <a:close/>
                <a:moveTo>
                  <a:pt x="43583" y="16582"/>
                </a:moveTo>
                <a:cubicBezTo>
                  <a:pt x="43376" y="16582"/>
                  <a:pt x="43206" y="16412"/>
                  <a:pt x="43206" y="16205"/>
                </a:cubicBezTo>
                <a:cubicBezTo>
                  <a:pt x="43206" y="15998"/>
                  <a:pt x="43376" y="15828"/>
                  <a:pt x="43583" y="15828"/>
                </a:cubicBezTo>
                <a:cubicBezTo>
                  <a:pt x="43791" y="15828"/>
                  <a:pt x="43960" y="15998"/>
                  <a:pt x="43960" y="16205"/>
                </a:cubicBezTo>
                <a:cubicBezTo>
                  <a:pt x="43960" y="16412"/>
                  <a:pt x="43791" y="16582"/>
                  <a:pt x="43583" y="16582"/>
                </a:cubicBezTo>
                <a:close/>
                <a:moveTo>
                  <a:pt x="43583" y="14622"/>
                </a:moveTo>
                <a:cubicBezTo>
                  <a:pt x="43376" y="14622"/>
                  <a:pt x="43225" y="14453"/>
                  <a:pt x="43225" y="14245"/>
                </a:cubicBezTo>
                <a:cubicBezTo>
                  <a:pt x="43225" y="14057"/>
                  <a:pt x="43376" y="13887"/>
                  <a:pt x="43583" y="13887"/>
                </a:cubicBezTo>
                <a:cubicBezTo>
                  <a:pt x="43791" y="13887"/>
                  <a:pt x="43941" y="14057"/>
                  <a:pt x="43941" y="14245"/>
                </a:cubicBezTo>
                <a:cubicBezTo>
                  <a:pt x="43941" y="14453"/>
                  <a:pt x="43791" y="14622"/>
                  <a:pt x="43583" y="14622"/>
                </a:cubicBezTo>
                <a:close/>
                <a:moveTo>
                  <a:pt x="43583" y="12662"/>
                </a:moveTo>
                <a:cubicBezTo>
                  <a:pt x="43376" y="12662"/>
                  <a:pt x="43225" y="12493"/>
                  <a:pt x="43225" y="12286"/>
                </a:cubicBezTo>
                <a:cubicBezTo>
                  <a:pt x="43225" y="12078"/>
                  <a:pt x="43376" y="11928"/>
                  <a:pt x="43583" y="11928"/>
                </a:cubicBezTo>
                <a:cubicBezTo>
                  <a:pt x="43791" y="11928"/>
                  <a:pt x="43941" y="12078"/>
                  <a:pt x="43941" y="12286"/>
                </a:cubicBezTo>
                <a:cubicBezTo>
                  <a:pt x="43941" y="12493"/>
                  <a:pt x="43791" y="12662"/>
                  <a:pt x="43583" y="12662"/>
                </a:cubicBezTo>
                <a:close/>
                <a:moveTo>
                  <a:pt x="43583" y="10684"/>
                </a:moveTo>
                <a:cubicBezTo>
                  <a:pt x="43376" y="10684"/>
                  <a:pt x="43225" y="10533"/>
                  <a:pt x="43225" y="10326"/>
                </a:cubicBezTo>
                <a:cubicBezTo>
                  <a:pt x="43225" y="10119"/>
                  <a:pt x="43376" y="9968"/>
                  <a:pt x="43583" y="9968"/>
                </a:cubicBezTo>
                <a:cubicBezTo>
                  <a:pt x="43791" y="9968"/>
                  <a:pt x="43941" y="10119"/>
                  <a:pt x="43941" y="10326"/>
                </a:cubicBezTo>
                <a:cubicBezTo>
                  <a:pt x="43941" y="10533"/>
                  <a:pt x="43791" y="10684"/>
                  <a:pt x="43583" y="10684"/>
                </a:cubicBezTo>
                <a:close/>
                <a:moveTo>
                  <a:pt x="43583" y="8743"/>
                </a:moveTo>
                <a:cubicBezTo>
                  <a:pt x="43376" y="8743"/>
                  <a:pt x="43225" y="8574"/>
                  <a:pt x="43225" y="8366"/>
                </a:cubicBezTo>
                <a:cubicBezTo>
                  <a:pt x="43225" y="8178"/>
                  <a:pt x="43376" y="8008"/>
                  <a:pt x="43583" y="8008"/>
                </a:cubicBezTo>
                <a:cubicBezTo>
                  <a:pt x="43791" y="8008"/>
                  <a:pt x="43941" y="8178"/>
                  <a:pt x="43941" y="8366"/>
                </a:cubicBezTo>
                <a:cubicBezTo>
                  <a:pt x="43941" y="8574"/>
                  <a:pt x="43791" y="8743"/>
                  <a:pt x="43583" y="8743"/>
                </a:cubicBezTo>
                <a:close/>
                <a:moveTo>
                  <a:pt x="43583" y="6765"/>
                </a:moveTo>
                <a:cubicBezTo>
                  <a:pt x="43395" y="6765"/>
                  <a:pt x="43225" y="6614"/>
                  <a:pt x="43225" y="6407"/>
                </a:cubicBezTo>
                <a:cubicBezTo>
                  <a:pt x="43225" y="6218"/>
                  <a:pt x="43395" y="6049"/>
                  <a:pt x="43583" y="6049"/>
                </a:cubicBezTo>
                <a:cubicBezTo>
                  <a:pt x="43772" y="6049"/>
                  <a:pt x="43941" y="6218"/>
                  <a:pt x="43941" y="6407"/>
                </a:cubicBezTo>
                <a:cubicBezTo>
                  <a:pt x="43941" y="6614"/>
                  <a:pt x="43772" y="6765"/>
                  <a:pt x="43583" y="6765"/>
                </a:cubicBezTo>
                <a:close/>
                <a:moveTo>
                  <a:pt x="43583" y="4805"/>
                </a:moveTo>
                <a:cubicBezTo>
                  <a:pt x="43395" y="4805"/>
                  <a:pt x="43225" y="4654"/>
                  <a:pt x="43225" y="4447"/>
                </a:cubicBezTo>
                <a:cubicBezTo>
                  <a:pt x="43225" y="4259"/>
                  <a:pt x="43395" y="4089"/>
                  <a:pt x="43583" y="4089"/>
                </a:cubicBezTo>
                <a:cubicBezTo>
                  <a:pt x="43772" y="4089"/>
                  <a:pt x="43941" y="4259"/>
                  <a:pt x="43941" y="4447"/>
                </a:cubicBezTo>
                <a:cubicBezTo>
                  <a:pt x="43941" y="4654"/>
                  <a:pt x="43772" y="4805"/>
                  <a:pt x="43583" y="4805"/>
                </a:cubicBezTo>
                <a:close/>
                <a:moveTo>
                  <a:pt x="43583" y="2845"/>
                </a:moveTo>
                <a:cubicBezTo>
                  <a:pt x="43395" y="2845"/>
                  <a:pt x="43225" y="2676"/>
                  <a:pt x="43225" y="2487"/>
                </a:cubicBezTo>
                <a:cubicBezTo>
                  <a:pt x="43225" y="2299"/>
                  <a:pt x="43395" y="2148"/>
                  <a:pt x="43583" y="2148"/>
                </a:cubicBezTo>
                <a:cubicBezTo>
                  <a:pt x="43772" y="2148"/>
                  <a:pt x="43941" y="2299"/>
                  <a:pt x="43941" y="2487"/>
                </a:cubicBezTo>
                <a:cubicBezTo>
                  <a:pt x="43941" y="2676"/>
                  <a:pt x="43772" y="2845"/>
                  <a:pt x="43583" y="2845"/>
                </a:cubicBezTo>
                <a:close/>
                <a:moveTo>
                  <a:pt x="43583" y="886"/>
                </a:moveTo>
                <a:cubicBezTo>
                  <a:pt x="43395" y="886"/>
                  <a:pt x="43225" y="716"/>
                  <a:pt x="43225" y="528"/>
                </a:cubicBezTo>
                <a:cubicBezTo>
                  <a:pt x="43225" y="339"/>
                  <a:pt x="43395" y="170"/>
                  <a:pt x="43583" y="170"/>
                </a:cubicBezTo>
                <a:cubicBezTo>
                  <a:pt x="43772" y="170"/>
                  <a:pt x="43941" y="339"/>
                  <a:pt x="43941" y="528"/>
                </a:cubicBezTo>
                <a:cubicBezTo>
                  <a:pt x="43941" y="735"/>
                  <a:pt x="43772" y="886"/>
                  <a:pt x="43583" y="886"/>
                </a:cubicBezTo>
                <a:close/>
                <a:moveTo>
                  <a:pt x="41416" y="59788"/>
                </a:moveTo>
                <a:cubicBezTo>
                  <a:pt x="41228" y="59713"/>
                  <a:pt x="41115" y="59543"/>
                  <a:pt x="41115" y="59336"/>
                </a:cubicBezTo>
                <a:cubicBezTo>
                  <a:pt x="41115" y="59053"/>
                  <a:pt x="41341" y="58808"/>
                  <a:pt x="41624" y="58808"/>
                </a:cubicBezTo>
                <a:cubicBezTo>
                  <a:pt x="41906" y="58808"/>
                  <a:pt x="42132" y="59053"/>
                  <a:pt x="42132" y="59336"/>
                </a:cubicBezTo>
                <a:cubicBezTo>
                  <a:pt x="42132" y="59505"/>
                  <a:pt x="42038" y="59656"/>
                  <a:pt x="41887" y="59750"/>
                </a:cubicBezTo>
                <a:cubicBezTo>
                  <a:pt x="41737" y="59769"/>
                  <a:pt x="41567" y="59562"/>
                  <a:pt x="41416" y="59788"/>
                </a:cubicBezTo>
                <a:close/>
                <a:moveTo>
                  <a:pt x="41624" y="55869"/>
                </a:moveTo>
                <a:cubicBezTo>
                  <a:pt x="41360" y="55869"/>
                  <a:pt x="41153" y="55661"/>
                  <a:pt x="41153" y="55416"/>
                </a:cubicBezTo>
                <a:cubicBezTo>
                  <a:pt x="41153" y="55153"/>
                  <a:pt x="41360" y="54945"/>
                  <a:pt x="41624" y="54945"/>
                </a:cubicBezTo>
                <a:cubicBezTo>
                  <a:pt x="41887" y="54945"/>
                  <a:pt x="42095" y="55153"/>
                  <a:pt x="42095" y="55416"/>
                </a:cubicBezTo>
                <a:cubicBezTo>
                  <a:pt x="42095" y="55661"/>
                  <a:pt x="41887" y="55869"/>
                  <a:pt x="41624" y="55869"/>
                </a:cubicBezTo>
                <a:close/>
                <a:moveTo>
                  <a:pt x="41624" y="57847"/>
                </a:moveTo>
                <a:cubicBezTo>
                  <a:pt x="41360" y="57847"/>
                  <a:pt x="41134" y="57640"/>
                  <a:pt x="41134" y="57376"/>
                </a:cubicBezTo>
                <a:cubicBezTo>
                  <a:pt x="41134" y="57093"/>
                  <a:pt x="41360" y="56886"/>
                  <a:pt x="41624" y="56886"/>
                </a:cubicBezTo>
                <a:cubicBezTo>
                  <a:pt x="41887" y="56886"/>
                  <a:pt x="42095" y="57093"/>
                  <a:pt x="42095" y="57376"/>
                </a:cubicBezTo>
                <a:cubicBezTo>
                  <a:pt x="42095" y="57640"/>
                  <a:pt x="41887" y="57847"/>
                  <a:pt x="41624" y="57847"/>
                </a:cubicBezTo>
                <a:close/>
                <a:moveTo>
                  <a:pt x="41624" y="53947"/>
                </a:moveTo>
                <a:cubicBezTo>
                  <a:pt x="41341" y="53947"/>
                  <a:pt x="41134" y="53739"/>
                  <a:pt x="41134" y="53457"/>
                </a:cubicBezTo>
                <a:cubicBezTo>
                  <a:pt x="41134" y="53193"/>
                  <a:pt x="41341" y="52967"/>
                  <a:pt x="41624" y="52967"/>
                </a:cubicBezTo>
                <a:cubicBezTo>
                  <a:pt x="41887" y="52967"/>
                  <a:pt x="42114" y="53193"/>
                  <a:pt x="42114" y="53457"/>
                </a:cubicBezTo>
                <a:cubicBezTo>
                  <a:pt x="42114" y="53739"/>
                  <a:pt x="41887" y="53947"/>
                  <a:pt x="41624" y="53947"/>
                </a:cubicBezTo>
                <a:close/>
                <a:moveTo>
                  <a:pt x="41624" y="51987"/>
                </a:moveTo>
                <a:cubicBezTo>
                  <a:pt x="41341" y="51987"/>
                  <a:pt x="41134" y="51761"/>
                  <a:pt x="41134" y="51497"/>
                </a:cubicBezTo>
                <a:cubicBezTo>
                  <a:pt x="41134" y="51215"/>
                  <a:pt x="41341" y="50988"/>
                  <a:pt x="41624" y="50988"/>
                </a:cubicBezTo>
                <a:cubicBezTo>
                  <a:pt x="41887" y="50988"/>
                  <a:pt x="42114" y="51215"/>
                  <a:pt x="42114" y="51497"/>
                </a:cubicBezTo>
                <a:cubicBezTo>
                  <a:pt x="42114" y="51761"/>
                  <a:pt x="41887" y="51987"/>
                  <a:pt x="41624" y="51987"/>
                </a:cubicBezTo>
                <a:close/>
                <a:moveTo>
                  <a:pt x="41624" y="49971"/>
                </a:moveTo>
                <a:cubicBezTo>
                  <a:pt x="41379" y="49971"/>
                  <a:pt x="41190" y="49783"/>
                  <a:pt x="41190" y="49538"/>
                </a:cubicBezTo>
                <a:cubicBezTo>
                  <a:pt x="41190" y="49293"/>
                  <a:pt x="41379" y="49085"/>
                  <a:pt x="41624" y="49085"/>
                </a:cubicBezTo>
                <a:cubicBezTo>
                  <a:pt x="41869" y="49085"/>
                  <a:pt x="42057" y="49293"/>
                  <a:pt x="42057" y="49538"/>
                </a:cubicBezTo>
                <a:cubicBezTo>
                  <a:pt x="42057" y="49783"/>
                  <a:pt x="41869" y="49971"/>
                  <a:pt x="41624" y="49971"/>
                </a:cubicBezTo>
                <a:close/>
                <a:moveTo>
                  <a:pt x="41624" y="47992"/>
                </a:moveTo>
                <a:cubicBezTo>
                  <a:pt x="41397" y="47992"/>
                  <a:pt x="41190" y="47804"/>
                  <a:pt x="41190" y="47559"/>
                </a:cubicBezTo>
                <a:cubicBezTo>
                  <a:pt x="41190" y="47333"/>
                  <a:pt x="41397" y="47145"/>
                  <a:pt x="41624" y="47145"/>
                </a:cubicBezTo>
                <a:cubicBezTo>
                  <a:pt x="41850" y="47145"/>
                  <a:pt x="42057" y="47333"/>
                  <a:pt x="42057" y="47559"/>
                </a:cubicBezTo>
                <a:cubicBezTo>
                  <a:pt x="42057" y="47804"/>
                  <a:pt x="41850" y="47992"/>
                  <a:pt x="41624" y="47992"/>
                </a:cubicBezTo>
                <a:close/>
                <a:moveTo>
                  <a:pt x="41624" y="46033"/>
                </a:moveTo>
                <a:cubicBezTo>
                  <a:pt x="41397" y="46033"/>
                  <a:pt x="41190" y="45844"/>
                  <a:pt x="41190" y="45599"/>
                </a:cubicBezTo>
                <a:cubicBezTo>
                  <a:pt x="41190" y="45373"/>
                  <a:pt x="41397" y="45185"/>
                  <a:pt x="41624" y="45185"/>
                </a:cubicBezTo>
                <a:cubicBezTo>
                  <a:pt x="41850" y="45185"/>
                  <a:pt x="42057" y="45373"/>
                  <a:pt x="42057" y="45599"/>
                </a:cubicBezTo>
                <a:cubicBezTo>
                  <a:pt x="42057" y="45844"/>
                  <a:pt x="41850" y="46033"/>
                  <a:pt x="41624" y="46033"/>
                </a:cubicBezTo>
                <a:close/>
                <a:moveTo>
                  <a:pt x="41624" y="44073"/>
                </a:moveTo>
                <a:cubicBezTo>
                  <a:pt x="41397" y="44073"/>
                  <a:pt x="41190" y="43885"/>
                  <a:pt x="41190" y="43659"/>
                </a:cubicBezTo>
                <a:cubicBezTo>
                  <a:pt x="41190" y="43414"/>
                  <a:pt x="41397" y="43225"/>
                  <a:pt x="41624" y="43225"/>
                </a:cubicBezTo>
                <a:cubicBezTo>
                  <a:pt x="41850" y="43225"/>
                  <a:pt x="42057" y="43414"/>
                  <a:pt x="42057" y="43659"/>
                </a:cubicBezTo>
                <a:cubicBezTo>
                  <a:pt x="42057" y="43885"/>
                  <a:pt x="41850" y="44073"/>
                  <a:pt x="41624" y="44073"/>
                </a:cubicBezTo>
                <a:close/>
                <a:moveTo>
                  <a:pt x="41624" y="41284"/>
                </a:moveTo>
                <a:cubicBezTo>
                  <a:pt x="41850" y="41284"/>
                  <a:pt x="42038" y="41473"/>
                  <a:pt x="42038" y="41699"/>
                </a:cubicBezTo>
                <a:cubicBezTo>
                  <a:pt x="42038" y="41925"/>
                  <a:pt x="41850" y="42114"/>
                  <a:pt x="41624" y="42114"/>
                </a:cubicBezTo>
                <a:cubicBezTo>
                  <a:pt x="41397" y="42114"/>
                  <a:pt x="41209" y="41925"/>
                  <a:pt x="41209" y="41699"/>
                </a:cubicBezTo>
                <a:cubicBezTo>
                  <a:pt x="41209" y="41473"/>
                  <a:pt x="41397" y="41284"/>
                  <a:pt x="41624" y="41284"/>
                </a:cubicBezTo>
                <a:close/>
                <a:moveTo>
                  <a:pt x="41624" y="40154"/>
                </a:moveTo>
                <a:cubicBezTo>
                  <a:pt x="41397" y="40154"/>
                  <a:pt x="41209" y="39965"/>
                  <a:pt x="41209" y="39739"/>
                </a:cubicBezTo>
                <a:cubicBezTo>
                  <a:pt x="41209" y="39494"/>
                  <a:pt x="41397" y="39306"/>
                  <a:pt x="41624" y="39306"/>
                </a:cubicBezTo>
                <a:cubicBezTo>
                  <a:pt x="41850" y="39306"/>
                  <a:pt x="42038" y="39494"/>
                  <a:pt x="42038" y="39739"/>
                </a:cubicBezTo>
                <a:cubicBezTo>
                  <a:pt x="42038" y="39965"/>
                  <a:pt x="41850" y="40154"/>
                  <a:pt x="41624" y="40154"/>
                </a:cubicBezTo>
                <a:close/>
                <a:moveTo>
                  <a:pt x="41624" y="37365"/>
                </a:moveTo>
                <a:cubicBezTo>
                  <a:pt x="41850" y="37365"/>
                  <a:pt x="42019" y="37554"/>
                  <a:pt x="42019" y="37761"/>
                </a:cubicBezTo>
                <a:cubicBezTo>
                  <a:pt x="42019" y="37987"/>
                  <a:pt x="41850" y="38157"/>
                  <a:pt x="41624" y="38157"/>
                </a:cubicBezTo>
                <a:cubicBezTo>
                  <a:pt x="41397" y="38157"/>
                  <a:pt x="41228" y="37987"/>
                  <a:pt x="41228" y="37761"/>
                </a:cubicBezTo>
                <a:cubicBezTo>
                  <a:pt x="41228" y="37554"/>
                  <a:pt x="41397" y="37365"/>
                  <a:pt x="41624" y="37365"/>
                </a:cubicBezTo>
                <a:close/>
                <a:moveTo>
                  <a:pt x="41624" y="35424"/>
                </a:moveTo>
                <a:cubicBezTo>
                  <a:pt x="41831" y="35424"/>
                  <a:pt x="42019" y="35594"/>
                  <a:pt x="42019" y="35801"/>
                </a:cubicBezTo>
                <a:cubicBezTo>
                  <a:pt x="42019" y="36027"/>
                  <a:pt x="41831" y="36197"/>
                  <a:pt x="41624" y="36197"/>
                </a:cubicBezTo>
                <a:cubicBezTo>
                  <a:pt x="41416" y="36197"/>
                  <a:pt x="41228" y="36027"/>
                  <a:pt x="41228" y="35801"/>
                </a:cubicBezTo>
                <a:cubicBezTo>
                  <a:pt x="41228" y="35594"/>
                  <a:pt x="41397" y="35424"/>
                  <a:pt x="41624" y="35424"/>
                </a:cubicBezTo>
                <a:close/>
                <a:moveTo>
                  <a:pt x="41624" y="34256"/>
                </a:moveTo>
                <a:cubicBezTo>
                  <a:pt x="41397" y="34256"/>
                  <a:pt x="41209" y="34068"/>
                  <a:pt x="41209" y="33842"/>
                </a:cubicBezTo>
                <a:cubicBezTo>
                  <a:pt x="41209" y="33616"/>
                  <a:pt x="41397" y="33446"/>
                  <a:pt x="41624" y="33446"/>
                </a:cubicBezTo>
                <a:cubicBezTo>
                  <a:pt x="41850" y="33446"/>
                  <a:pt x="42038" y="33616"/>
                  <a:pt x="42038" y="33842"/>
                </a:cubicBezTo>
                <a:cubicBezTo>
                  <a:pt x="42038" y="34068"/>
                  <a:pt x="41850" y="34256"/>
                  <a:pt x="41624" y="34256"/>
                </a:cubicBezTo>
                <a:close/>
                <a:moveTo>
                  <a:pt x="41624" y="32297"/>
                </a:moveTo>
                <a:cubicBezTo>
                  <a:pt x="41397" y="32297"/>
                  <a:pt x="41209" y="32108"/>
                  <a:pt x="41209" y="31882"/>
                </a:cubicBezTo>
                <a:cubicBezTo>
                  <a:pt x="41209" y="31656"/>
                  <a:pt x="41397" y="31467"/>
                  <a:pt x="41624" y="31467"/>
                </a:cubicBezTo>
                <a:cubicBezTo>
                  <a:pt x="41850" y="31467"/>
                  <a:pt x="42038" y="31656"/>
                  <a:pt x="42038" y="31882"/>
                </a:cubicBezTo>
                <a:cubicBezTo>
                  <a:pt x="42038" y="32108"/>
                  <a:pt x="41850" y="32297"/>
                  <a:pt x="41624" y="32297"/>
                </a:cubicBezTo>
                <a:close/>
                <a:moveTo>
                  <a:pt x="41624" y="30337"/>
                </a:moveTo>
                <a:cubicBezTo>
                  <a:pt x="41397" y="30337"/>
                  <a:pt x="41209" y="30148"/>
                  <a:pt x="41209" y="29922"/>
                </a:cubicBezTo>
                <a:cubicBezTo>
                  <a:pt x="41209" y="29696"/>
                  <a:pt x="41397" y="29508"/>
                  <a:pt x="41624" y="29508"/>
                </a:cubicBezTo>
                <a:cubicBezTo>
                  <a:pt x="41850" y="29508"/>
                  <a:pt x="42038" y="29696"/>
                  <a:pt x="42038" y="29922"/>
                </a:cubicBezTo>
                <a:cubicBezTo>
                  <a:pt x="42038" y="30148"/>
                  <a:pt x="41850" y="30337"/>
                  <a:pt x="41624" y="30337"/>
                </a:cubicBezTo>
                <a:close/>
                <a:moveTo>
                  <a:pt x="41624" y="28358"/>
                </a:moveTo>
                <a:cubicBezTo>
                  <a:pt x="41397" y="28358"/>
                  <a:pt x="41228" y="28170"/>
                  <a:pt x="41228" y="27963"/>
                </a:cubicBezTo>
                <a:cubicBezTo>
                  <a:pt x="41228" y="27737"/>
                  <a:pt x="41397" y="27567"/>
                  <a:pt x="41624" y="27567"/>
                </a:cubicBezTo>
                <a:cubicBezTo>
                  <a:pt x="41850" y="27567"/>
                  <a:pt x="42019" y="27737"/>
                  <a:pt x="42019" y="27963"/>
                </a:cubicBezTo>
                <a:cubicBezTo>
                  <a:pt x="42019" y="28189"/>
                  <a:pt x="41850" y="28358"/>
                  <a:pt x="41624" y="28358"/>
                </a:cubicBezTo>
                <a:close/>
                <a:moveTo>
                  <a:pt x="41624" y="26399"/>
                </a:moveTo>
                <a:cubicBezTo>
                  <a:pt x="41397" y="26399"/>
                  <a:pt x="41228" y="26229"/>
                  <a:pt x="41228" y="26003"/>
                </a:cubicBezTo>
                <a:cubicBezTo>
                  <a:pt x="41228" y="25777"/>
                  <a:pt x="41397" y="25607"/>
                  <a:pt x="41624" y="25607"/>
                </a:cubicBezTo>
                <a:cubicBezTo>
                  <a:pt x="41850" y="25607"/>
                  <a:pt x="42019" y="25777"/>
                  <a:pt x="42019" y="26003"/>
                </a:cubicBezTo>
                <a:cubicBezTo>
                  <a:pt x="42019" y="26229"/>
                  <a:pt x="41850" y="26399"/>
                  <a:pt x="41624" y="26399"/>
                </a:cubicBezTo>
                <a:close/>
                <a:moveTo>
                  <a:pt x="41624" y="24439"/>
                </a:moveTo>
                <a:cubicBezTo>
                  <a:pt x="41397" y="24439"/>
                  <a:pt x="41228" y="24270"/>
                  <a:pt x="41228" y="24043"/>
                </a:cubicBezTo>
                <a:cubicBezTo>
                  <a:pt x="41228" y="23836"/>
                  <a:pt x="41397" y="23648"/>
                  <a:pt x="41624" y="23648"/>
                </a:cubicBezTo>
                <a:cubicBezTo>
                  <a:pt x="41850" y="23648"/>
                  <a:pt x="42019" y="23836"/>
                  <a:pt x="42019" y="24043"/>
                </a:cubicBezTo>
                <a:cubicBezTo>
                  <a:pt x="42019" y="24270"/>
                  <a:pt x="41850" y="24439"/>
                  <a:pt x="41624" y="24439"/>
                </a:cubicBezTo>
                <a:close/>
                <a:moveTo>
                  <a:pt x="41624" y="22480"/>
                </a:moveTo>
                <a:cubicBezTo>
                  <a:pt x="41397" y="22480"/>
                  <a:pt x="41228" y="22291"/>
                  <a:pt x="41228" y="22084"/>
                </a:cubicBezTo>
                <a:cubicBezTo>
                  <a:pt x="41228" y="21858"/>
                  <a:pt x="41397" y="21688"/>
                  <a:pt x="41624" y="21688"/>
                </a:cubicBezTo>
                <a:cubicBezTo>
                  <a:pt x="41850" y="21688"/>
                  <a:pt x="42019" y="21858"/>
                  <a:pt x="42019" y="22084"/>
                </a:cubicBezTo>
                <a:cubicBezTo>
                  <a:pt x="42019" y="22291"/>
                  <a:pt x="41850" y="22480"/>
                  <a:pt x="41624" y="22480"/>
                </a:cubicBezTo>
                <a:close/>
                <a:moveTo>
                  <a:pt x="41624" y="20520"/>
                </a:moveTo>
                <a:cubicBezTo>
                  <a:pt x="41397" y="20520"/>
                  <a:pt x="41228" y="20350"/>
                  <a:pt x="41228" y="20124"/>
                </a:cubicBezTo>
                <a:cubicBezTo>
                  <a:pt x="41228" y="19898"/>
                  <a:pt x="41397" y="19728"/>
                  <a:pt x="41624" y="19728"/>
                </a:cubicBezTo>
                <a:cubicBezTo>
                  <a:pt x="41850" y="19728"/>
                  <a:pt x="42019" y="19898"/>
                  <a:pt x="42019" y="20124"/>
                </a:cubicBezTo>
                <a:cubicBezTo>
                  <a:pt x="42019" y="20350"/>
                  <a:pt x="41850" y="20520"/>
                  <a:pt x="41624" y="20520"/>
                </a:cubicBezTo>
                <a:close/>
                <a:moveTo>
                  <a:pt x="41624" y="18560"/>
                </a:moveTo>
                <a:cubicBezTo>
                  <a:pt x="41397" y="18560"/>
                  <a:pt x="41228" y="18372"/>
                  <a:pt x="41228" y="18165"/>
                </a:cubicBezTo>
                <a:cubicBezTo>
                  <a:pt x="41228" y="17938"/>
                  <a:pt x="41397" y="17769"/>
                  <a:pt x="41624" y="17769"/>
                </a:cubicBezTo>
                <a:cubicBezTo>
                  <a:pt x="41850" y="17769"/>
                  <a:pt x="42019" y="17938"/>
                  <a:pt x="42019" y="18165"/>
                </a:cubicBezTo>
                <a:cubicBezTo>
                  <a:pt x="42019" y="18372"/>
                  <a:pt x="41850" y="18560"/>
                  <a:pt x="41624" y="18560"/>
                </a:cubicBezTo>
                <a:close/>
                <a:moveTo>
                  <a:pt x="41624" y="16601"/>
                </a:moveTo>
                <a:cubicBezTo>
                  <a:pt x="41397" y="16601"/>
                  <a:pt x="41228" y="16412"/>
                  <a:pt x="41228" y="16205"/>
                </a:cubicBezTo>
                <a:cubicBezTo>
                  <a:pt x="41228" y="15979"/>
                  <a:pt x="41397" y="15809"/>
                  <a:pt x="41624" y="15809"/>
                </a:cubicBezTo>
                <a:cubicBezTo>
                  <a:pt x="41850" y="15809"/>
                  <a:pt x="42019" y="15979"/>
                  <a:pt x="42019" y="16205"/>
                </a:cubicBezTo>
                <a:cubicBezTo>
                  <a:pt x="42019" y="16431"/>
                  <a:pt x="41850" y="16601"/>
                  <a:pt x="41624" y="16601"/>
                </a:cubicBezTo>
                <a:close/>
                <a:moveTo>
                  <a:pt x="41624" y="14622"/>
                </a:moveTo>
                <a:cubicBezTo>
                  <a:pt x="41416" y="14622"/>
                  <a:pt x="41247" y="14453"/>
                  <a:pt x="41247" y="14245"/>
                </a:cubicBezTo>
                <a:cubicBezTo>
                  <a:pt x="41247" y="14038"/>
                  <a:pt x="41416" y="13868"/>
                  <a:pt x="41624" y="13868"/>
                </a:cubicBezTo>
                <a:cubicBezTo>
                  <a:pt x="41831" y="13868"/>
                  <a:pt x="42000" y="14038"/>
                  <a:pt x="42000" y="14245"/>
                </a:cubicBezTo>
                <a:cubicBezTo>
                  <a:pt x="42000" y="14453"/>
                  <a:pt x="41831" y="14622"/>
                  <a:pt x="41624" y="14622"/>
                </a:cubicBezTo>
                <a:close/>
                <a:moveTo>
                  <a:pt x="41624" y="12644"/>
                </a:moveTo>
                <a:cubicBezTo>
                  <a:pt x="41416" y="12644"/>
                  <a:pt x="41247" y="12474"/>
                  <a:pt x="41247" y="12267"/>
                </a:cubicBezTo>
                <a:cubicBezTo>
                  <a:pt x="41247" y="12060"/>
                  <a:pt x="41416" y="11890"/>
                  <a:pt x="41624" y="11890"/>
                </a:cubicBezTo>
                <a:cubicBezTo>
                  <a:pt x="41831" y="11890"/>
                  <a:pt x="42000" y="12060"/>
                  <a:pt x="42000" y="12267"/>
                </a:cubicBezTo>
                <a:cubicBezTo>
                  <a:pt x="42000" y="12474"/>
                  <a:pt x="41831" y="12644"/>
                  <a:pt x="41624" y="12644"/>
                </a:cubicBezTo>
                <a:close/>
                <a:moveTo>
                  <a:pt x="41624" y="10684"/>
                </a:moveTo>
                <a:cubicBezTo>
                  <a:pt x="41416" y="10684"/>
                  <a:pt x="41247" y="10514"/>
                  <a:pt x="41247" y="10326"/>
                </a:cubicBezTo>
                <a:cubicBezTo>
                  <a:pt x="41247" y="10119"/>
                  <a:pt x="41416" y="9949"/>
                  <a:pt x="41624" y="9949"/>
                </a:cubicBezTo>
                <a:cubicBezTo>
                  <a:pt x="41831" y="9949"/>
                  <a:pt x="42000" y="10119"/>
                  <a:pt x="42000" y="10326"/>
                </a:cubicBezTo>
                <a:cubicBezTo>
                  <a:pt x="42000" y="10514"/>
                  <a:pt x="41831" y="10684"/>
                  <a:pt x="41624" y="10684"/>
                </a:cubicBezTo>
                <a:close/>
                <a:moveTo>
                  <a:pt x="41624" y="8743"/>
                </a:moveTo>
                <a:cubicBezTo>
                  <a:pt x="41416" y="8743"/>
                  <a:pt x="41247" y="8574"/>
                  <a:pt x="41247" y="8366"/>
                </a:cubicBezTo>
                <a:cubicBezTo>
                  <a:pt x="41247" y="8159"/>
                  <a:pt x="41416" y="7989"/>
                  <a:pt x="41624" y="7989"/>
                </a:cubicBezTo>
                <a:cubicBezTo>
                  <a:pt x="41831" y="7989"/>
                  <a:pt x="42000" y="8159"/>
                  <a:pt x="42000" y="8366"/>
                </a:cubicBezTo>
                <a:cubicBezTo>
                  <a:pt x="42000" y="8574"/>
                  <a:pt x="41831" y="8743"/>
                  <a:pt x="41624" y="8743"/>
                </a:cubicBezTo>
                <a:close/>
                <a:moveTo>
                  <a:pt x="41624" y="6765"/>
                </a:moveTo>
                <a:cubicBezTo>
                  <a:pt x="41416" y="6765"/>
                  <a:pt x="41266" y="6595"/>
                  <a:pt x="41266" y="6407"/>
                </a:cubicBezTo>
                <a:cubicBezTo>
                  <a:pt x="41266" y="6199"/>
                  <a:pt x="41416" y="6030"/>
                  <a:pt x="41624" y="6030"/>
                </a:cubicBezTo>
                <a:cubicBezTo>
                  <a:pt x="41831" y="6030"/>
                  <a:pt x="41982" y="6199"/>
                  <a:pt x="41982" y="6407"/>
                </a:cubicBezTo>
                <a:cubicBezTo>
                  <a:pt x="41982" y="6595"/>
                  <a:pt x="41831" y="6765"/>
                  <a:pt x="41624" y="6765"/>
                </a:cubicBezTo>
                <a:close/>
                <a:moveTo>
                  <a:pt x="41624" y="4805"/>
                </a:moveTo>
                <a:cubicBezTo>
                  <a:pt x="41416" y="4805"/>
                  <a:pt x="41266" y="4635"/>
                  <a:pt x="41266" y="4447"/>
                </a:cubicBezTo>
                <a:cubicBezTo>
                  <a:pt x="41266" y="4240"/>
                  <a:pt x="41416" y="4070"/>
                  <a:pt x="41624" y="4070"/>
                </a:cubicBezTo>
                <a:cubicBezTo>
                  <a:pt x="41831" y="4070"/>
                  <a:pt x="41982" y="4240"/>
                  <a:pt x="41982" y="4447"/>
                </a:cubicBezTo>
                <a:cubicBezTo>
                  <a:pt x="41982" y="4635"/>
                  <a:pt x="41831" y="4805"/>
                  <a:pt x="41624" y="4805"/>
                </a:cubicBezTo>
                <a:close/>
                <a:moveTo>
                  <a:pt x="41624" y="2845"/>
                </a:moveTo>
                <a:cubicBezTo>
                  <a:pt x="41416" y="2845"/>
                  <a:pt x="41266" y="2676"/>
                  <a:pt x="41266" y="2487"/>
                </a:cubicBezTo>
                <a:cubicBezTo>
                  <a:pt x="41266" y="2280"/>
                  <a:pt x="41416" y="2111"/>
                  <a:pt x="41624" y="2111"/>
                </a:cubicBezTo>
                <a:cubicBezTo>
                  <a:pt x="41831" y="2111"/>
                  <a:pt x="41982" y="2280"/>
                  <a:pt x="41982" y="2487"/>
                </a:cubicBezTo>
                <a:cubicBezTo>
                  <a:pt x="41982" y="2676"/>
                  <a:pt x="41831" y="2845"/>
                  <a:pt x="41624" y="2845"/>
                </a:cubicBezTo>
                <a:close/>
                <a:moveTo>
                  <a:pt x="41624" y="867"/>
                </a:moveTo>
                <a:cubicBezTo>
                  <a:pt x="41435" y="867"/>
                  <a:pt x="41266" y="716"/>
                  <a:pt x="41266" y="528"/>
                </a:cubicBezTo>
                <a:cubicBezTo>
                  <a:pt x="41266" y="321"/>
                  <a:pt x="41435" y="170"/>
                  <a:pt x="41624" y="170"/>
                </a:cubicBezTo>
                <a:cubicBezTo>
                  <a:pt x="41812" y="170"/>
                  <a:pt x="41982" y="321"/>
                  <a:pt x="41982" y="528"/>
                </a:cubicBezTo>
                <a:cubicBezTo>
                  <a:pt x="41982" y="716"/>
                  <a:pt x="41812" y="867"/>
                  <a:pt x="41624" y="867"/>
                </a:cubicBezTo>
                <a:close/>
                <a:moveTo>
                  <a:pt x="39664" y="51968"/>
                </a:moveTo>
                <a:cubicBezTo>
                  <a:pt x="39381" y="51968"/>
                  <a:pt x="39174" y="51742"/>
                  <a:pt x="39174" y="51478"/>
                </a:cubicBezTo>
                <a:cubicBezTo>
                  <a:pt x="39174" y="51196"/>
                  <a:pt x="39381" y="50988"/>
                  <a:pt x="39664" y="50988"/>
                </a:cubicBezTo>
                <a:cubicBezTo>
                  <a:pt x="39928" y="50988"/>
                  <a:pt x="40154" y="51196"/>
                  <a:pt x="40154" y="51478"/>
                </a:cubicBezTo>
                <a:cubicBezTo>
                  <a:pt x="40154" y="51742"/>
                  <a:pt x="39928" y="51968"/>
                  <a:pt x="39664" y="51968"/>
                </a:cubicBezTo>
                <a:close/>
                <a:moveTo>
                  <a:pt x="39664" y="50009"/>
                </a:moveTo>
                <a:cubicBezTo>
                  <a:pt x="39381" y="50009"/>
                  <a:pt x="39174" y="49783"/>
                  <a:pt x="39174" y="49519"/>
                </a:cubicBezTo>
                <a:cubicBezTo>
                  <a:pt x="39174" y="49236"/>
                  <a:pt x="39381" y="49010"/>
                  <a:pt x="39664" y="49010"/>
                </a:cubicBezTo>
                <a:cubicBezTo>
                  <a:pt x="39928" y="49010"/>
                  <a:pt x="40154" y="49236"/>
                  <a:pt x="40154" y="49519"/>
                </a:cubicBezTo>
                <a:cubicBezTo>
                  <a:pt x="40154" y="49783"/>
                  <a:pt x="39928" y="50009"/>
                  <a:pt x="39664" y="50009"/>
                </a:cubicBezTo>
                <a:close/>
                <a:moveTo>
                  <a:pt x="39664" y="47992"/>
                </a:moveTo>
                <a:cubicBezTo>
                  <a:pt x="39419" y="47992"/>
                  <a:pt x="39231" y="47804"/>
                  <a:pt x="39231" y="47559"/>
                </a:cubicBezTo>
                <a:cubicBezTo>
                  <a:pt x="39231" y="47314"/>
                  <a:pt x="39419" y="47107"/>
                  <a:pt x="39664" y="47107"/>
                </a:cubicBezTo>
                <a:cubicBezTo>
                  <a:pt x="39909" y="47107"/>
                  <a:pt x="40097" y="47314"/>
                  <a:pt x="40097" y="47559"/>
                </a:cubicBezTo>
                <a:cubicBezTo>
                  <a:pt x="40097" y="47804"/>
                  <a:pt x="39909" y="47992"/>
                  <a:pt x="39664" y="47992"/>
                </a:cubicBezTo>
                <a:close/>
                <a:moveTo>
                  <a:pt x="39664" y="46014"/>
                </a:moveTo>
                <a:cubicBezTo>
                  <a:pt x="39419" y="46014"/>
                  <a:pt x="39231" y="45826"/>
                  <a:pt x="39231" y="45599"/>
                </a:cubicBezTo>
                <a:cubicBezTo>
                  <a:pt x="39231" y="45354"/>
                  <a:pt x="39419" y="45166"/>
                  <a:pt x="39664" y="45166"/>
                </a:cubicBezTo>
                <a:cubicBezTo>
                  <a:pt x="39890" y="45166"/>
                  <a:pt x="40097" y="45354"/>
                  <a:pt x="40097" y="45599"/>
                </a:cubicBezTo>
                <a:cubicBezTo>
                  <a:pt x="40097" y="45826"/>
                  <a:pt x="39890" y="46014"/>
                  <a:pt x="39664" y="46014"/>
                </a:cubicBezTo>
                <a:close/>
                <a:moveTo>
                  <a:pt x="39664" y="44073"/>
                </a:moveTo>
                <a:cubicBezTo>
                  <a:pt x="39419" y="44073"/>
                  <a:pt x="39231" y="43866"/>
                  <a:pt x="39231" y="43640"/>
                </a:cubicBezTo>
                <a:cubicBezTo>
                  <a:pt x="39231" y="43395"/>
                  <a:pt x="39419" y="43206"/>
                  <a:pt x="39664" y="43206"/>
                </a:cubicBezTo>
                <a:cubicBezTo>
                  <a:pt x="39890" y="43206"/>
                  <a:pt x="40097" y="43395"/>
                  <a:pt x="40097" y="43640"/>
                </a:cubicBezTo>
                <a:cubicBezTo>
                  <a:pt x="40097" y="43866"/>
                  <a:pt x="39890" y="44073"/>
                  <a:pt x="39664" y="44073"/>
                </a:cubicBezTo>
                <a:close/>
                <a:moveTo>
                  <a:pt x="39664" y="41284"/>
                </a:moveTo>
                <a:cubicBezTo>
                  <a:pt x="39890" y="41284"/>
                  <a:pt x="40060" y="41454"/>
                  <a:pt x="40060" y="41680"/>
                </a:cubicBezTo>
                <a:cubicBezTo>
                  <a:pt x="40060" y="41887"/>
                  <a:pt x="39890" y="42076"/>
                  <a:pt x="39664" y="42076"/>
                </a:cubicBezTo>
                <a:cubicBezTo>
                  <a:pt x="39438" y="42076"/>
                  <a:pt x="39249" y="41887"/>
                  <a:pt x="39249" y="41680"/>
                </a:cubicBezTo>
                <a:cubicBezTo>
                  <a:pt x="39249" y="41454"/>
                  <a:pt x="39438" y="41284"/>
                  <a:pt x="39664" y="41284"/>
                </a:cubicBezTo>
                <a:close/>
                <a:moveTo>
                  <a:pt x="39664" y="40135"/>
                </a:moveTo>
                <a:cubicBezTo>
                  <a:pt x="39438" y="40135"/>
                  <a:pt x="39249" y="39947"/>
                  <a:pt x="39249" y="39721"/>
                </a:cubicBezTo>
                <a:cubicBezTo>
                  <a:pt x="39249" y="39494"/>
                  <a:pt x="39438" y="39306"/>
                  <a:pt x="39664" y="39306"/>
                </a:cubicBezTo>
                <a:cubicBezTo>
                  <a:pt x="39890" y="39306"/>
                  <a:pt x="40078" y="39494"/>
                  <a:pt x="40078" y="39721"/>
                </a:cubicBezTo>
                <a:cubicBezTo>
                  <a:pt x="40078" y="39947"/>
                  <a:pt x="39890" y="40135"/>
                  <a:pt x="39664" y="40135"/>
                </a:cubicBezTo>
                <a:close/>
                <a:moveTo>
                  <a:pt x="39664" y="38175"/>
                </a:moveTo>
                <a:cubicBezTo>
                  <a:pt x="39438" y="38175"/>
                  <a:pt x="39249" y="37987"/>
                  <a:pt x="39249" y="37761"/>
                </a:cubicBezTo>
                <a:cubicBezTo>
                  <a:pt x="39249" y="37516"/>
                  <a:pt x="39438" y="37328"/>
                  <a:pt x="39664" y="37328"/>
                </a:cubicBezTo>
                <a:cubicBezTo>
                  <a:pt x="39890" y="37328"/>
                  <a:pt x="40078" y="37516"/>
                  <a:pt x="40078" y="37761"/>
                </a:cubicBezTo>
                <a:cubicBezTo>
                  <a:pt x="40078" y="37987"/>
                  <a:pt x="39890" y="38175"/>
                  <a:pt x="39664" y="38175"/>
                </a:cubicBezTo>
                <a:close/>
                <a:moveTo>
                  <a:pt x="39664" y="36197"/>
                </a:moveTo>
                <a:cubicBezTo>
                  <a:pt x="39438" y="36197"/>
                  <a:pt x="39249" y="36027"/>
                  <a:pt x="39249" y="35801"/>
                </a:cubicBezTo>
                <a:cubicBezTo>
                  <a:pt x="39249" y="35575"/>
                  <a:pt x="39438" y="35387"/>
                  <a:pt x="39664" y="35387"/>
                </a:cubicBezTo>
                <a:cubicBezTo>
                  <a:pt x="39890" y="35387"/>
                  <a:pt x="40078" y="35575"/>
                  <a:pt x="40078" y="35801"/>
                </a:cubicBezTo>
                <a:cubicBezTo>
                  <a:pt x="40078" y="36027"/>
                  <a:pt x="39890" y="36197"/>
                  <a:pt x="39664" y="36197"/>
                </a:cubicBezTo>
                <a:close/>
                <a:moveTo>
                  <a:pt x="39664" y="34237"/>
                </a:moveTo>
                <a:cubicBezTo>
                  <a:pt x="39438" y="34237"/>
                  <a:pt x="39249" y="34049"/>
                  <a:pt x="39249" y="33823"/>
                </a:cubicBezTo>
                <a:cubicBezTo>
                  <a:pt x="39249" y="33616"/>
                  <a:pt x="39438" y="33427"/>
                  <a:pt x="39664" y="33427"/>
                </a:cubicBezTo>
                <a:cubicBezTo>
                  <a:pt x="39890" y="33427"/>
                  <a:pt x="40078" y="33616"/>
                  <a:pt x="40078" y="33823"/>
                </a:cubicBezTo>
                <a:cubicBezTo>
                  <a:pt x="40078" y="34049"/>
                  <a:pt x="39890" y="34237"/>
                  <a:pt x="39664" y="34237"/>
                </a:cubicBezTo>
                <a:close/>
                <a:moveTo>
                  <a:pt x="39664" y="32278"/>
                </a:moveTo>
                <a:cubicBezTo>
                  <a:pt x="39438" y="32278"/>
                  <a:pt x="39249" y="32089"/>
                  <a:pt x="39249" y="31863"/>
                </a:cubicBezTo>
                <a:cubicBezTo>
                  <a:pt x="39249" y="31637"/>
                  <a:pt x="39438" y="31467"/>
                  <a:pt x="39664" y="31467"/>
                </a:cubicBezTo>
                <a:cubicBezTo>
                  <a:pt x="39890" y="31467"/>
                  <a:pt x="40078" y="31637"/>
                  <a:pt x="40078" y="31863"/>
                </a:cubicBezTo>
                <a:cubicBezTo>
                  <a:pt x="40078" y="32089"/>
                  <a:pt x="39890" y="32278"/>
                  <a:pt x="39664" y="32278"/>
                </a:cubicBezTo>
                <a:close/>
                <a:moveTo>
                  <a:pt x="39664" y="30318"/>
                </a:moveTo>
                <a:cubicBezTo>
                  <a:pt x="39438" y="30318"/>
                  <a:pt x="39249" y="30130"/>
                  <a:pt x="39249" y="29904"/>
                </a:cubicBezTo>
                <a:cubicBezTo>
                  <a:pt x="39249" y="29677"/>
                  <a:pt x="39438" y="29508"/>
                  <a:pt x="39664" y="29508"/>
                </a:cubicBezTo>
                <a:cubicBezTo>
                  <a:pt x="39890" y="29508"/>
                  <a:pt x="40078" y="29677"/>
                  <a:pt x="40078" y="29904"/>
                </a:cubicBezTo>
                <a:cubicBezTo>
                  <a:pt x="40078" y="30130"/>
                  <a:pt x="39890" y="30318"/>
                  <a:pt x="39664" y="30318"/>
                </a:cubicBezTo>
                <a:close/>
                <a:moveTo>
                  <a:pt x="39664" y="28340"/>
                </a:moveTo>
                <a:cubicBezTo>
                  <a:pt x="39438" y="28340"/>
                  <a:pt x="39268" y="28170"/>
                  <a:pt x="39268" y="27944"/>
                </a:cubicBezTo>
                <a:cubicBezTo>
                  <a:pt x="39268" y="27737"/>
                  <a:pt x="39438" y="27548"/>
                  <a:pt x="39664" y="27548"/>
                </a:cubicBezTo>
                <a:cubicBezTo>
                  <a:pt x="39871" y="27548"/>
                  <a:pt x="40060" y="27737"/>
                  <a:pt x="40060" y="27944"/>
                </a:cubicBezTo>
                <a:cubicBezTo>
                  <a:pt x="40060" y="28170"/>
                  <a:pt x="39871" y="28340"/>
                  <a:pt x="39664" y="28340"/>
                </a:cubicBezTo>
                <a:close/>
                <a:moveTo>
                  <a:pt x="39664" y="26380"/>
                </a:moveTo>
                <a:cubicBezTo>
                  <a:pt x="39438" y="26380"/>
                  <a:pt x="39268" y="26210"/>
                  <a:pt x="39268" y="25984"/>
                </a:cubicBezTo>
                <a:cubicBezTo>
                  <a:pt x="39268" y="25777"/>
                  <a:pt x="39438" y="25589"/>
                  <a:pt x="39664" y="25589"/>
                </a:cubicBezTo>
                <a:cubicBezTo>
                  <a:pt x="39871" y="25589"/>
                  <a:pt x="40060" y="25777"/>
                  <a:pt x="40060" y="25984"/>
                </a:cubicBezTo>
                <a:cubicBezTo>
                  <a:pt x="40060" y="26210"/>
                  <a:pt x="39871" y="26380"/>
                  <a:pt x="39664" y="26380"/>
                </a:cubicBezTo>
                <a:close/>
                <a:moveTo>
                  <a:pt x="39664" y="24439"/>
                </a:moveTo>
                <a:cubicBezTo>
                  <a:pt x="39438" y="24439"/>
                  <a:pt x="39268" y="24251"/>
                  <a:pt x="39268" y="24025"/>
                </a:cubicBezTo>
                <a:cubicBezTo>
                  <a:pt x="39268" y="23817"/>
                  <a:pt x="39438" y="23629"/>
                  <a:pt x="39664" y="23629"/>
                </a:cubicBezTo>
                <a:cubicBezTo>
                  <a:pt x="39871" y="23629"/>
                  <a:pt x="40060" y="23817"/>
                  <a:pt x="40060" y="24025"/>
                </a:cubicBezTo>
                <a:cubicBezTo>
                  <a:pt x="40060" y="24251"/>
                  <a:pt x="39871" y="24439"/>
                  <a:pt x="39664" y="24439"/>
                </a:cubicBezTo>
                <a:close/>
                <a:moveTo>
                  <a:pt x="39664" y="22461"/>
                </a:moveTo>
                <a:cubicBezTo>
                  <a:pt x="39438" y="22461"/>
                  <a:pt x="39268" y="22291"/>
                  <a:pt x="39268" y="22065"/>
                </a:cubicBezTo>
                <a:cubicBezTo>
                  <a:pt x="39268" y="21858"/>
                  <a:pt x="39438" y="21669"/>
                  <a:pt x="39664" y="21669"/>
                </a:cubicBezTo>
                <a:cubicBezTo>
                  <a:pt x="39871" y="21669"/>
                  <a:pt x="40060" y="21858"/>
                  <a:pt x="40060" y="22065"/>
                </a:cubicBezTo>
                <a:cubicBezTo>
                  <a:pt x="40060" y="22291"/>
                  <a:pt x="39871" y="22461"/>
                  <a:pt x="39664" y="22461"/>
                </a:cubicBezTo>
                <a:close/>
                <a:moveTo>
                  <a:pt x="39664" y="20501"/>
                </a:moveTo>
                <a:cubicBezTo>
                  <a:pt x="39438" y="20501"/>
                  <a:pt x="39268" y="20331"/>
                  <a:pt x="39268" y="20105"/>
                </a:cubicBezTo>
                <a:cubicBezTo>
                  <a:pt x="39268" y="19898"/>
                  <a:pt x="39438" y="19710"/>
                  <a:pt x="39664" y="19710"/>
                </a:cubicBezTo>
                <a:cubicBezTo>
                  <a:pt x="39871" y="19710"/>
                  <a:pt x="40060" y="19898"/>
                  <a:pt x="40060" y="20105"/>
                </a:cubicBezTo>
                <a:cubicBezTo>
                  <a:pt x="40060" y="20331"/>
                  <a:pt x="39871" y="20501"/>
                  <a:pt x="39664" y="20501"/>
                </a:cubicBezTo>
                <a:close/>
                <a:moveTo>
                  <a:pt x="39664" y="18541"/>
                </a:moveTo>
                <a:cubicBezTo>
                  <a:pt x="39438" y="18541"/>
                  <a:pt x="39268" y="18372"/>
                  <a:pt x="39268" y="18146"/>
                </a:cubicBezTo>
                <a:cubicBezTo>
                  <a:pt x="39268" y="17920"/>
                  <a:pt x="39438" y="17750"/>
                  <a:pt x="39664" y="17750"/>
                </a:cubicBezTo>
                <a:cubicBezTo>
                  <a:pt x="39871" y="17750"/>
                  <a:pt x="40060" y="17920"/>
                  <a:pt x="40060" y="18146"/>
                </a:cubicBezTo>
                <a:cubicBezTo>
                  <a:pt x="40060" y="18372"/>
                  <a:pt x="39871" y="18541"/>
                  <a:pt x="39664" y="18541"/>
                </a:cubicBezTo>
                <a:close/>
                <a:moveTo>
                  <a:pt x="39664" y="16563"/>
                </a:moveTo>
                <a:cubicBezTo>
                  <a:pt x="39457" y="16563"/>
                  <a:pt x="39287" y="16393"/>
                  <a:pt x="39287" y="16186"/>
                </a:cubicBezTo>
                <a:cubicBezTo>
                  <a:pt x="39287" y="15979"/>
                  <a:pt x="39457" y="15809"/>
                  <a:pt x="39664" y="15809"/>
                </a:cubicBezTo>
                <a:cubicBezTo>
                  <a:pt x="39871" y="15809"/>
                  <a:pt x="40041" y="15979"/>
                  <a:pt x="40041" y="16186"/>
                </a:cubicBezTo>
                <a:cubicBezTo>
                  <a:pt x="40041" y="16393"/>
                  <a:pt x="39871" y="16563"/>
                  <a:pt x="39664" y="16563"/>
                </a:cubicBezTo>
                <a:close/>
                <a:moveTo>
                  <a:pt x="39664" y="14603"/>
                </a:moveTo>
                <a:cubicBezTo>
                  <a:pt x="39457" y="14603"/>
                  <a:pt x="39287" y="14434"/>
                  <a:pt x="39287" y="14226"/>
                </a:cubicBezTo>
                <a:cubicBezTo>
                  <a:pt x="39287" y="14019"/>
                  <a:pt x="39457" y="13850"/>
                  <a:pt x="39664" y="13850"/>
                </a:cubicBezTo>
                <a:cubicBezTo>
                  <a:pt x="39871" y="13850"/>
                  <a:pt x="40041" y="14019"/>
                  <a:pt x="40041" y="14226"/>
                </a:cubicBezTo>
                <a:cubicBezTo>
                  <a:pt x="40041" y="14434"/>
                  <a:pt x="39871" y="14603"/>
                  <a:pt x="39664" y="14603"/>
                </a:cubicBezTo>
                <a:close/>
                <a:moveTo>
                  <a:pt x="39664" y="12644"/>
                </a:moveTo>
                <a:cubicBezTo>
                  <a:pt x="39457" y="12644"/>
                  <a:pt x="39287" y="12474"/>
                  <a:pt x="39287" y="12267"/>
                </a:cubicBezTo>
                <a:cubicBezTo>
                  <a:pt x="39287" y="12060"/>
                  <a:pt x="39457" y="11890"/>
                  <a:pt x="39664" y="11890"/>
                </a:cubicBezTo>
                <a:cubicBezTo>
                  <a:pt x="39871" y="11890"/>
                  <a:pt x="40041" y="12060"/>
                  <a:pt x="40041" y="12267"/>
                </a:cubicBezTo>
                <a:cubicBezTo>
                  <a:pt x="40041" y="12474"/>
                  <a:pt x="39871" y="12644"/>
                  <a:pt x="39664" y="12644"/>
                </a:cubicBezTo>
                <a:close/>
                <a:moveTo>
                  <a:pt x="39664" y="10684"/>
                </a:moveTo>
                <a:cubicBezTo>
                  <a:pt x="39457" y="10684"/>
                  <a:pt x="39287" y="10514"/>
                  <a:pt x="39287" y="10307"/>
                </a:cubicBezTo>
                <a:cubicBezTo>
                  <a:pt x="39287" y="10100"/>
                  <a:pt x="39457" y="9930"/>
                  <a:pt x="39664" y="9930"/>
                </a:cubicBezTo>
                <a:cubicBezTo>
                  <a:pt x="39871" y="9930"/>
                  <a:pt x="40041" y="10100"/>
                  <a:pt x="40041" y="10307"/>
                </a:cubicBezTo>
                <a:cubicBezTo>
                  <a:pt x="40041" y="10514"/>
                  <a:pt x="39871" y="10684"/>
                  <a:pt x="39664" y="10684"/>
                </a:cubicBezTo>
                <a:close/>
                <a:moveTo>
                  <a:pt x="39664" y="8706"/>
                </a:moveTo>
                <a:cubicBezTo>
                  <a:pt x="39457" y="8706"/>
                  <a:pt x="39287" y="8555"/>
                  <a:pt x="39287" y="8348"/>
                </a:cubicBezTo>
                <a:cubicBezTo>
                  <a:pt x="39287" y="8159"/>
                  <a:pt x="39457" y="7989"/>
                  <a:pt x="39664" y="7989"/>
                </a:cubicBezTo>
                <a:cubicBezTo>
                  <a:pt x="39852" y="7989"/>
                  <a:pt x="40022" y="8159"/>
                  <a:pt x="40022" y="8348"/>
                </a:cubicBezTo>
                <a:cubicBezTo>
                  <a:pt x="40022" y="8555"/>
                  <a:pt x="39871" y="8706"/>
                  <a:pt x="39664" y="8706"/>
                </a:cubicBezTo>
                <a:close/>
                <a:moveTo>
                  <a:pt x="39664" y="6746"/>
                </a:moveTo>
                <a:cubicBezTo>
                  <a:pt x="39457" y="6746"/>
                  <a:pt x="39287" y="6595"/>
                  <a:pt x="39287" y="6388"/>
                </a:cubicBezTo>
                <a:cubicBezTo>
                  <a:pt x="39287" y="6181"/>
                  <a:pt x="39457" y="6030"/>
                  <a:pt x="39664" y="6030"/>
                </a:cubicBezTo>
                <a:cubicBezTo>
                  <a:pt x="39852" y="6030"/>
                  <a:pt x="40022" y="6181"/>
                  <a:pt x="40022" y="6388"/>
                </a:cubicBezTo>
                <a:cubicBezTo>
                  <a:pt x="40022" y="6595"/>
                  <a:pt x="39871" y="6746"/>
                  <a:pt x="39664" y="6746"/>
                </a:cubicBezTo>
                <a:close/>
                <a:moveTo>
                  <a:pt x="39664" y="4786"/>
                </a:moveTo>
                <a:cubicBezTo>
                  <a:pt x="39457" y="4786"/>
                  <a:pt x="39287" y="4635"/>
                  <a:pt x="39287" y="4428"/>
                </a:cubicBezTo>
                <a:cubicBezTo>
                  <a:pt x="39287" y="4221"/>
                  <a:pt x="39457" y="4051"/>
                  <a:pt x="39664" y="4051"/>
                </a:cubicBezTo>
                <a:cubicBezTo>
                  <a:pt x="39852" y="4051"/>
                  <a:pt x="40022" y="4221"/>
                  <a:pt x="40022" y="4428"/>
                </a:cubicBezTo>
                <a:cubicBezTo>
                  <a:pt x="40022" y="4635"/>
                  <a:pt x="39871" y="4786"/>
                  <a:pt x="39664" y="4786"/>
                </a:cubicBezTo>
                <a:close/>
                <a:moveTo>
                  <a:pt x="39664" y="2827"/>
                </a:moveTo>
                <a:cubicBezTo>
                  <a:pt x="39457" y="2827"/>
                  <a:pt x="39287" y="2657"/>
                  <a:pt x="39287" y="2469"/>
                </a:cubicBezTo>
                <a:cubicBezTo>
                  <a:pt x="39287" y="2261"/>
                  <a:pt x="39457" y="2111"/>
                  <a:pt x="39664" y="2111"/>
                </a:cubicBezTo>
                <a:cubicBezTo>
                  <a:pt x="39852" y="2111"/>
                  <a:pt x="40022" y="2261"/>
                  <a:pt x="40022" y="2469"/>
                </a:cubicBezTo>
                <a:cubicBezTo>
                  <a:pt x="40022" y="2657"/>
                  <a:pt x="39871" y="2827"/>
                  <a:pt x="39664" y="2827"/>
                </a:cubicBezTo>
                <a:close/>
                <a:moveTo>
                  <a:pt x="39664" y="867"/>
                </a:moveTo>
                <a:cubicBezTo>
                  <a:pt x="39457" y="867"/>
                  <a:pt x="39287" y="697"/>
                  <a:pt x="39287" y="509"/>
                </a:cubicBezTo>
                <a:cubicBezTo>
                  <a:pt x="39287" y="302"/>
                  <a:pt x="39457" y="132"/>
                  <a:pt x="39664" y="132"/>
                </a:cubicBezTo>
                <a:cubicBezTo>
                  <a:pt x="39852" y="132"/>
                  <a:pt x="40022" y="302"/>
                  <a:pt x="40022" y="509"/>
                </a:cubicBezTo>
                <a:cubicBezTo>
                  <a:pt x="40022" y="697"/>
                  <a:pt x="39871" y="867"/>
                  <a:pt x="39664" y="867"/>
                </a:cubicBezTo>
                <a:close/>
                <a:moveTo>
                  <a:pt x="37704" y="59788"/>
                </a:moveTo>
                <a:cubicBezTo>
                  <a:pt x="37441" y="59788"/>
                  <a:pt x="37214" y="59581"/>
                  <a:pt x="37214" y="59298"/>
                </a:cubicBezTo>
                <a:cubicBezTo>
                  <a:pt x="37214" y="59034"/>
                  <a:pt x="37441" y="58827"/>
                  <a:pt x="37704" y="58827"/>
                </a:cubicBezTo>
                <a:cubicBezTo>
                  <a:pt x="37968" y="58827"/>
                  <a:pt x="38194" y="59034"/>
                  <a:pt x="38194" y="59298"/>
                </a:cubicBezTo>
                <a:cubicBezTo>
                  <a:pt x="38194" y="59581"/>
                  <a:pt x="37968" y="59788"/>
                  <a:pt x="37704" y="59788"/>
                </a:cubicBezTo>
                <a:close/>
                <a:moveTo>
                  <a:pt x="37704" y="50988"/>
                </a:moveTo>
                <a:cubicBezTo>
                  <a:pt x="37949" y="50988"/>
                  <a:pt x="38175" y="51196"/>
                  <a:pt x="38175" y="51460"/>
                </a:cubicBezTo>
                <a:cubicBezTo>
                  <a:pt x="38175" y="51723"/>
                  <a:pt x="37949" y="51931"/>
                  <a:pt x="37704" y="51931"/>
                </a:cubicBezTo>
                <a:cubicBezTo>
                  <a:pt x="37441" y="51931"/>
                  <a:pt x="37233" y="51723"/>
                  <a:pt x="37233" y="51460"/>
                </a:cubicBezTo>
                <a:cubicBezTo>
                  <a:pt x="37233" y="51215"/>
                  <a:pt x="37441" y="50988"/>
                  <a:pt x="37704" y="50988"/>
                </a:cubicBezTo>
                <a:close/>
                <a:moveTo>
                  <a:pt x="37704" y="52948"/>
                </a:moveTo>
                <a:cubicBezTo>
                  <a:pt x="37949" y="52948"/>
                  <a:pt x="38175" y="53174"/>
                  <a:pt x="38175" y="53419"/>
                </a:cubicBezTo>
                <a:cubicBezTo>
                  <a:pt x="38175" y="53683"/>
                  <a:pt x="37949" y="53890"/>
                  <a:pt x="37704" y="53890"/>
                </a:cubicBezTo>
                <a:cubicBezTo>
                  <a:pt x="37441" y="53890"/>
                  <a:pt x="37233" y="53683"/>
                  <a:pt x="37233" y="53419"/>
                </a:cubicBezTo>
                <a:cubicBezTo>
                  <a:pt x="37233" y="53174"/>
                  <a:pt x="37441" y="52948"/>
                  <a:pt x="37704" y="52948"/>
                </a:cubicBezTo>
                <a:close/>
                <a:moveTo>
                  <a:pt x="37704" y="56905"/>
                </a:moveTo>
                <a:cubicBezTo>
                  <a:pt x="37949" y="56905"/>
                  <a:pt x="38138" y="57093"/>
                  <a:pt x="38138" y="57338"/>
                </a:cubicBezTo>
                <a:cubicBezTo>
                  <a:pt x="38138" y="57583"/>
                  <a:pt x="37949" y="57791"/>
                  <a:pt x="37704" y="57791"/>
                </a:cubicBezTo>
                <a:cubicBezTo>
                  <a:pt x="37459" y="57791"/>
                  <a:pt x="37252" y="57583"/>
                  <a:pt x="37252" y="57338"/>
                </a:cubicBezTo>
                <a:cubicBezTo>
                  <a:pt x="37252" y="57093"/>
                  <a:pt x="37459" y="56905"/>
                  <a:pt x="37704" y="56905"/>
                </a:cubicBezTo>
                <a:close/>
                <a:moveTo>
                  <a:pt x="37704" y="54945"/>
                </a:moveTo>
                <a:cubicBezTo>
                  <a:pt x="37949" y="54945"/>
                  <a:pt x="38138" y="55153"/>
                  <a:pt x="38138" y="55379"/>
                </a:cubicBezTo>
                <a:cubicBezTo>
                  <a:pt x="38138" y="55624"/>
                  <a:pt x="37949" y="55831"/>
                  <a:pt x="37704" y="55831"/>
                </a:cubicBezTo>
                <a:cubicBezTo>
                  <a:pt x="37459" y="55831"/>
                  <a:pt x="37252" y="55624"/>
                  <a:pt x="37252" y="55379"/>
                </a:cubicBezTo>
                <a:cubicBezTo>
                  <a:pt x="37252" y="55134"/>
                  <a:pt x="37459" y="54945"/>
                  <a:pt x="37704" y="54945"/>
                </a:cubicBezTo>
                <a:close/>
                <a:moveTo>
                  <a:pt x="37704" y="49971"/>
                </a:moveTo>
                <a:cubicBezTo>
                  <a:pt x="37441" y="49971"/>
                  <a:pt x="37233" y="49764"/>
                  <a:pt x="37233" y="49500"/>
                </a:cubicBezTo>
                <a:cubicBezTo>
                  <a:pt x="37233" y="49236"/>
                  <a:pt x="37441" y="49029"/>
                  <a:pt x="37704" y="49029"/>
                </a:cubicBezTo>
                <a:cubicBezTo>
                  <a:pt x="37968" y="49029"/>
                  <a:pt x="38175" y="49236"/>
                  <a:pt x="38175" y="49500"/>
                </a:cubicBezTo>
                <a:cubicBezTo>
                  <a:pt x="38175" y="49764"/>
                  <a:pt x="37968" y="49971"/>
                  <a:pt x="37704" y="49971"/>
                </a:cubicBezTo>
                <a:close/>
                <a:moveTo>
                  <a:pt x="37704" y="47992"/>
                </a:moveTo>
                <a:cubicBezTo>
                  <a:pt x="37459" y="47992"/>
                  <a:pt x="37271" y="47785"/>
                  <a:pt x="37271" y="47540"/>
                </a:cubicBezTo>
                <a:cubicBezTo>
                  <a:pt x="37271" y="47295"/>
                  <a:pt x="37459" y="47107"/>
                  <a:pt x="37704" y="47107"/>
                </a:cubicBezTo>
                <a:cubicBezTo>
                  <a:pt x="37949" y="47107"/>
                  <a:pt x="38138" y="47295"/>
                  <a:pt x="38138" y="47540"/>
                </a:cubicBezTo>
                <a:cubicBezTo>
                  <a:pt x="38138" y="47785"/>
                  <a:pt x="37949" y="47992"/>
                  <a:pt x="37704" y="47992"/>
                </a:cubicBezTo>
                <a:close/>
                <a:moveTo>
                  <a:pt x="37704" y="46014"/>
                </a:moveTo>
                <a:cubicBezTo>
                  <a:pt x="37459" y="46014"/>
                  <a:pt x="37271" y="45826"/>
                  <a:pt x="37271" y="45581"/>
                </a:cubicBezTo>
                <a:cubicBezTo>
                  <a:pt x="37271" y="45354"/>
                  <a:pt x="37459" y="45147"/>
                  <a:pt x="37704" y="45147"/>
                </a:cubicBezTo>
                <a:cubicBezTo>
                  <a:pt x="37930" y="45147"/>
                  <a:pt x="38138" y="45354"/>
                  <a:pt x="38138" y="45581"/>
                </a:cubicBezTo>
                <a:cubicBezTo>
                  <a:pt x="38138" y="45826"/>
                  <a:pt x="37930" y="46014"/>
                  <a:pt x="37704" y="46014"/>
                </a:cubicBezTo>
                <a:close/>
                <a:moveTo>
                  <a:pt x="37704" y="33408"/>
                </a:moveTo>
                <a:cubicBezTo>
                  <a:pt x="37930" y="33408"/>
                  <a:pt x="38119" y="33597"/>
                  <a:pt x="38119" y="33823"/>
                </a:cubicBezTo>
                <a:cubicBezTo>
                  <a:pt x="38119" y="34049"/>
                  <a:pt x="37930" y="34237"/>
                  <a:pt x="37704" y="34237"/>
                </a:cubicBezTo>
                <a:cubicBezTo>
                  <a:pt x="37478" y="34237"/>
                  <a:pt x="37290" y="34049"/>
                  <a:pt x="37290" y="33823"/>
                </a:cubicBezTo>
                <a:cubicBezTo>
                  <a:pt x="37290" y="33597"/>
                  <a:pt x="37478" y="33408"/>
                  <a:pt x="37704" y="33408"/>
                </a:cubicBezTo>
                <a:close/>
                <a:moveTo>
                  <a:pt x="37704" y="35368"/>
                </a:moveTo>
                <a:cubicBezTo>
                  <a:pt x="37930" y="35368"/>
                  <a:pt x="38119" y="35556"/>
                  <a:pt x="38119" y="35782"/>
                </a:cubicBezTo>
                <a:cubicBezTo>
                  <a:pt x="38119" y="36027"/>
                  <a:pt x="37930" y="36216"/>
                  <a:pt x="37704" y="36216"/>
                </a:cubicBezTo>
                <a:cubicBezTo>
                  <a:pt x="37478" y="36216"/>
                  <a:pt x="37290" y="36027"/>
                  <a:pt x="37290" y="35782"/>
                </a:cubicBezTo>
                <a:cubicBezTo>
                  <a:pt x="37290" y="35556"/>
                  <a:pt x="37478" y="35368"/>
                  <a:pt x="37704" y="35368"/>
                </a:cubicBezTo>
                <a:close/>
                <a:moveTo>
                  <a:pt x="37704" y="44054"/>
                </a:moveTo>
                <a:cubicBezTo>
                  <a:pt x="37478" y="44054"/>
                  <a:pt x="37290" y="43866"/>
                  <a:pt x="37290" y="43621"/>
                </a:cubicBezTo>
                <a:cubicBezTo>
                  <a:pt x="37290" y="43395"/>
                  <a:pt x="37478" y="43206"/>
                  <a:pt x="37704" y="43206"/>
                </a:cubicBezTo>
                <a:cubicBezTo>
                  <a:pt x="37930" y="43206"/>
                  <a:pt x="38119" y="43395"/>
                  <a:pt x="38119" y="43621"/>
                </a:cubicBezTo>
                <a:cubicBezTo>
                  <a:pt x="38119" y="43866"/>
                  <a:pt x="37930" y="44054"/>
                  <a:pt x="37704" y="44054"/>
                </a:cubicBezTo>
                <a:close/>
                <a:moveTo>
                  <a:pt x="37704" y="42076"/>
                </a:moveTo>
                <a:cubicBezTo>
                  <a:pt x="37478" y="42076"/>
                  <a:pt x="37290" y="41887"/>
                  <a:pt x="37290" y="41661"/>
                </a:cubicBezTo>
                <a:cubicBezTo>
                  <a:pt x="37290" y="41454"/>
                  <a:pt x="37478" y="41266"/>
                  <a:pt x="37704" y="41266"/>
                </a:cubicBezTo>
                <a:cubicBezTo>
                  <a:pt x="37930" y="41266"/>
                  <a:pt x="38100" y="41454"/>
                  <a:pt x="38100" y="41661"/>
                </a:cubicBezTo>
                <a:cubicBezTo>
                  <a:pt x="38100" y="41887"/>
                  <a:pt x="37930" y="42076"/>
                  <a:pt x="37704" y="42076"/>
                </a:cubicBezTo>
                <a:close/>
                <a:moveTo>
                  <a:pt x="37704" y="38138"/>
                </a:moveTo>
                <a:cubicBezTo>
                  <a:pt x="37478" y="38138"/>
                  <a:pt x="37290" y="37968"/>
                  <a:pt x="37290" y="37742"/>
                </a:cubicBezTo>
                <a:cubicBezTo>
                  <a:pt x="37290" y="37535"/>
                  <a:pt x="37478" y="37346"/>
                  <a:pt x="37704" y="37346"/>
                </a:cubicBezTo>
                <a:cubicBezTo>
                  <a:pt x="37930" y="37346"/>
                  <a:pt x="38100" y="37535"/>
                  <a:pt x="38100" y="37742"/>
                </a:cubicBezTo>
                <a:cubicBezTo>
                  <a:pt x="38100" y="37968"/>
                  <a:pt x="37930" y="38138"/>
                  <a:pt x="37704" y="38138"/>
                </a:cubicBezTo>
                <a:close/>
                <a:moveTo>
                  <a:pt x="37704" y="40116"/>
                </a:moveTo>
                <a:cubicBezTo>
                  <a:pt x="37478" y="40116"/>
                  <a:pt x="37290" y="39928"/>
                  <a:pt x="37290" y="39702"/>
                </a:cubicBezTo>
                <a:cubicBezTo>
                  <a:pt x="37290" y="39494"/>
                  <a:pt x="37478" y="39306"/>
                  <a:pt x="37704" y="39306"/>
                </a:cubicBezTo>
                <a:cubicBezTo>
                  <a:pt x="37930" y="39306"/>
                  <a:pt x="38100" y="39494"/>
                  <a:pt x="38100" y="39702"/>
                </a:cubicBezTo>
                <a:cubicBezTo>
                  <a:pt x="38100" y="39928"/>
                  <a:pt x="37930" y="40116"/>
                  <a:pt x="37704" y="40116"/>
                </a:cubicBezTo>
                <a:close/>
                <a:moveTo>
                  <a:pt x="37704" y="32297"/>
                </a:moveTo>
                <a:cubicBezTo>
                  <a:pt x="37459" y="32297"/>
                  <a:pt x="37271" y="32108"/>
                  <a:pt x="37271" y="31863"/>
                </a:cubicBezTo>
                <a:cubicBezTo>
                  <a:pt x="37271" y="31618"/>
                  <a:pt x="37459" y="31430"/>
                  <a:pt x="37704" y="31430"/>
                </a:cubicBezTo>
                <a:cubicBezTo>
                  <a:pt x="37930" y="31430"/>
                  <a:pt x="38138" y="31618"/>
                  <a:pt x="38138" y="31863"/>
                </a:cubicBezTo>
                <a:cubicBezTo>
                  <a:pt x="38138" y="32108"/>
                  <a:pt x="37930" y="32297"/>
                  <a:pt x="37704" y="32297"/>
                </a:cubicBezTo>
                <a:close/>
                <a:moveTo>
                  <a:pt x="37704" y="30337"/>
                </a:moveTo>
                <a:cubicBezTo>
                  <a:pt x="37459" y="30337"/>
                  <a:pt x="37271" y="30148"/>
                  <a:pt x="37271" y="29904"/>
                </a:cubicBezTo>
                <a:cubicBezTo>
                  <a:pt x="37271" y="29659"/>
                  <a:pt x="37459" y="29470"/>
                  <a:pt x="37704" y="29470"/>
                </a:cubicBezTo>
                <a:cubicBezTo>
                  <a:pt x="37930" y="29470"/>
                  <a:pt x="38138" y="29659"/>
                  <a:pt x="38138" y="29904"/>
                </a:cubicBezTo>
                <a:cubicBezTo>
                  <a:pt x="38138" y="30148"/>
                  <a:pt x="37930" y="30337"/>
                  <a:pt x="37704" y="30337"/>
                </a:cubicBezTo>
                <a:close/>
                <a:moveTo>
                  <a:pt x="37704" y="28358"/>
                </a:moveTo>
                <a:cubicBezTo>
                  <a:pt x="37478" y="28358"/>
                  <a:pt x="37290" y="28170"/>
                  <a:pt x="37290" y="27944"/>
                </a:cubicBezTo>
                <a:cubicBezTo>
                  <a:pt x="37290" y="27718"/>
                  <a:pt x="37478" y="27548"/>
                  <a:pt x="37704" y="27548"/>
                </a:cubicBezTo>
                <a:cubicBezTo>
                  <a:pt x="37930" y="27548"/>
                  <a:pt x="38100" y="27718"/>
                  <a:pt x="38100" y="27944"/>
                </a:cubicBezTo>
                <a:cubicBezTo>
                  <a:pt x="38100" y="28170"/>
                  <a:pt x="37930" y="28358"/>
                  <a:pt x="37704" y="28358"/>
                </a:cubicBezTo>
                <a:close/>
                <a:moveTo>
                  <a:pt x="38081" y="25984"/>
                </a:moveTo>
                <a:cubicBezTo>
                  <a:pt x="38081" y="26210"/>
                  <a:pt x="37912" y="26380"/>
                  <a:pt x="37704" y="26380"/>
                </a:cubicBezTo>
                <a:cubicBezTo>
                  <a:pt x="37497" y="26380"/>
                  <a:pt x="37327" y="26210"/>
                  <a:pt x="37327" y="25984"/>
                </a:cubicBezTo>
                <a:cubicBezTo>
                  <a:pt x="37327" y="25777"/>
                  <a:pt x="37497" y="25607"/>
                  <a:pt x="37704" y="25607"/>
                </a:cubicBezTo>
                <a:cubicBezTo>
                  <a:pt x="37912" y="25607"/>
                  <a:pt x="38081" y="25777"/>
                  <a:pt x="38081" y="25984"/>
                </a:cubicBezTo>
                <a:close/>
                <a:moveTo>
                  <a:pt x="37704" y="24420"/>
                </a:moveTo>
                <a:cubicBezTo>
                  <a:pt x="37478" y="24420"/>
                  <a:pt x="37309" y="24251"/>
                  <a:pt x="37309" y="24025"/>
                </a:cubicBezTo>
                <a:cubicBezTo>
                  <a:pt x="37309" y="23817"/>
                  <a:pt x="37478" y="23629"/>
                  <a:pt x="37704" y="23629"/>
                </a:cubicBezTo>
                <a:cubicBezTo>
                  <a:pt x="37930" y="23629"/>
                  <a:pt x="38100" y="23817"/>
                  <a:pt x="38100" y="24025"/>
                </a:cubicBezTo>
                <a:cubicBezTo>
                  <a:pt x="38100" y="24251"/>
                  <a:pt x="37930" y="24420"/>
                  <a:pt x="37704" y="24420"/>
                </a:cubicBezTo>
                <a:close/>
                <a:moveTo>
                  <a:pt x="37704" y="22461"/>
                </a:moveTo>
                <a:cubicBezTo>
                  <a:pt x="37478" y="22461"/>
                  <a:pt x="37309" y="22291"/>
                  <a:pt x="37309" y="22065"/>
                </a:cubicBezTo>
                <a:cubicBezTo>
                  <a:pt x="37309" y="21858"/>
                  <a:pt x="37478" y="21669"/>
                  <a:pt x="37704" y="21669"/>
                </a:cubicBezTo>
                <a:cubicBezTo>
                  <a:pt x="37930" y="21669"/>
                  <a:pt x="38100" y="21858"/>
                  <a:pt x="38100" y="22065"/>
                </a:cubicBezTo>
                <a:cubicBezTo>
                  <a:pt x="38100" y="22291"/>
                  <a:pt x="37930" y="22461"/>
                  <a:pt x="37704" y="22461"/>
                </a:cubicBezTo>
                <a:close/>
                <a:moveTo>
                  <a:pt x="37704" y="20501"/>
                </a:moveTo>
                <a:cubicBezTo>
                  <a:pt x="37478" y="20501"/>
                  <a:pt x="37309" y="20331"/>
                  <a:pt x="37309" y="20105"/>
                </a:cubicBezTo>
                <a:cubicBezTo>
                  <a:pt x="37309" y="19898"/>
                  <a:pt x="37478" y="19710"/>
                  <a:pt x="37704" y="19710"/>
                </a:cubicBezTo>
                <a:cubicBezTo>
                  <a:pt x="37930" y="19710"/>
                  <a:pt x="38100" y="19898"/>
                  <a:pt x="38100" y="20105"/>
                </a:cubicBezTo>
                <a:cubicBezTo>
                  <a:pt x="38100" y="20331"/>
                  <a:pt x="37930" y="20501"/>
                  <a:pt x="37704" y="20501"/>
                </a:cubicBezTo>
                <a:close/>
                <a:moveTo>
                  <a:pt x="37704" y="18541"/>
                </a:moveTo>
                <a:cubicBezTo>
                  <a:pt x="37478" y="18541"/>
                  <a:pt x="37309" y="18372"/>
                  <a:pt x="37309" y="18146"/>
                </a:cubicBezTo>
                <a:cubicBezTo>
                  <a:pt x="37309" y="17920"/>
                  <a:pt x="37478" y="17750"/>
                  <a:pt x="37704" y="17750"/>
                </a:cubicBezTo>
                <a:cubicBezTo>
                  <a:pt x="37930" y="17750"/>
                  <a:pt x="38100" y="17920"/>
                  <a:pt x="38100" y="18146"/>
                </a:cubicBezTo>
                <a:cubicBezTo>
                  <a:pt x="38100" y="18372"/>
                  <a:pt x="37930" y="18541"/>
                  <a:pt x="37704" y="18541"/>
                </a:cubicBezTo>
                <a:close/>
                <a:moveTo>
                  <a:pt x="37704" y="16544"/>
                </a:moveTo>
                <a:cubicBezTo>
                  <a:pt x="37497" y="16544"/>
                  <a:pt x="37327" y="16393"/>
                  <a:pt x="37327" y="16186"/>
                </a:cubicBezTo>
                <a:cubicBezTo>
                  <a:pt x="37327" y="15979"/>
                  <a:pt x="37497" y="15809"/>
                  <a:pt x="37704" y="15809"/>
                </a:cubicBezTo>
                <a:cubicBezTo>
                  <a:pt x="37912" y="15809"/>
                  <a:pt x="38081" y="15979"/>
                  <a:pt x="38081" y="16186"/>
                </a:cubicBezTo>
                <a:cubicBezTo>
                  <a:pt x="38081" y="16393"/>
                  <a:pt x="37912" y="16544"/>
                  <a:pt x="37704" y="16544"/>
                </a:cubicBezTo>
                <a:close/>
                <a:moveTo>
                  <a:pt x="37704" y="14603"/>
                </a:moveTo>
                <a:cubicBezTo>
                  <a:pt x="37497" y="14603"/>
                  <a:pt x="37327" y="14434"/>
                  <a:pt x="37327" y="14226"/>
                </a:cubicBezTo>
                <a:cubicBezTo>
                  <a:pt x="37327" y="14019"/>
                  <a:pt x="37497" y="13850"/>
                  <a:pt x="37704" y="13850"/>
                </a:cubicBezTo>
                <a:cubicBezTo>
                  <a:pt x="37912" y="13850"/>
                  <a:pt x="38081" y="14019"/>
                  <a:pt x="38081" y="14226"/>
                </a:cubicBezTo>
                <a:cubicBezTo>
                  <a:pt x="38081" y="14434"/>
                  <a:pt x="37912" y="14603"/>
                  <a:pt x="37704" y="14603"/>
                </a:cubicBezTo>
                <a:close/>
                <a:moveTo>
                  <a:pt x="37704" y="12644"/>
                </a:moveTo>
                <a:cubicBezTo>
                  <a:pt x="37497" y="12644"/>
                  <a:pt x="37327" y="12474"/>
                  <a:pt x="37327" y="12267"/>
                </a:cubicBezTo>
                <a:cubicBezTo>
                  <a:pt x="37327" y="12060"/>
                  <a:pt x="37497" y="11890"/>
                  <a:pt x="37704" y="11890"/>
                </a:cubicBezTo>
                <a:cubicBezTo>
                  <a:pt x="37912" y="11890"/>
                  <a:pt x="38081" y="12060"/>
                  <a:pt x="38081" y="12267"/>
                </a:cubicBezTo>
                <a:cubicBezTo>
                  <a:pt x="38081" y="12474"/>
                  <a:pt x="37912" y="12644"/>
                  <a:pt x="37704" y="12644"/>
                </a:cubicBezTo>
                <a:close/>
                <a:moveTo>
                  <a:pt x="37704" y="10665"/>
                </a:moveTo>
                <a:cubicBezTo>
                  <a:pt x="37497" y="10665"/>
                  <a:pt x="37327" y="10514"/>
                  <a:pt x="37327" y="10307"/>
                </a:cubicBezTo>
                <a:cubicBezTo>
                  <a:pt x="37327" y="10100"/>
                  <a:pt x="37497" y="9930"/>
                  <a:pt x="37704" y="9930"/>
                </a:cubicBezTo>
                <a:cubicBezTo>
                  <a:pt x="37912" y="9930"/>
                  <a:pt x="38081" y="10100"/>
                  <a:pt x="38081" y="10307"/>
                </a:cubicBezTo>
                <a:cubicBezTo>
                  <a:pt x="38081" y="10514"/>
                  <a:pt x="37912" y="10665"/>
                  <a:pt x="37704" y="10665"/>
                </a:cubicBezTo>
                <a:close/>
                <a:moveTo>
                  <a:pt x="37704" y="8724"/>
                </a:moveTo>
                <a:cubicBezTo>
                  <a:pt x="37497" y="8724"/>
                  <a:pt x="37327" y="8555"/>
                  <a:pt x="37327" y="8348"/>
                </a:cubicBezTo>
                <a:cubicBezTo>
                  <a:pt x="37327" y="8140"/>
                  <a:pt x="37497" y="7971"/>
                  <a:pt x="37704" y="7971"/>
                </a:cubicBezTo>
                <a:cubicBezTo>
                  <a:pt x="37912" y="7971"/>
                  <a:pt x="38081" y="8140"/>
                  <a:pt x="38081" y="8348"/>
                </a:cubicBezTo>
                <a:cubicBezTo>
                  <a:pt x="38081" y="8555"/>
                  <a:pt x="37912" y="8724"/>
                  <a:pt x="37704" y="8724"/>
                </a:cubicBezTo>
                <a:close/>
                <a:moveTo>
                  <a:pt x="37704" y="6765"/>
                </a:moveTo>
                <a:cubicBezTo>
                  <a:pt x="37497" y="6765"/>
                  <a:pt x="37327" y="6595"/>
                  <a:pt x="37327" y="6388"/>
                </a:cubicBezTo>
                <a:cubicBezTo>
                  <a:pt x="37327" y="6181"/>
                  <a:pt x="37497" y="6011"/>
                  <a:pt x="37704" y="6011"/>
                </a:cubicBezTo>
                <a:cubicBezTo>
                  <a:pt x="37912" y="6011"/>
                  <a:pt x="38081" y="6181"/>
                  <a:pt x="38081" y="6388"/>
                </a:cubicBezTo>
                <a:cubicBezTo>
                  <a:pt x="38081" y="6595"/>
                  <a:pt x="37912" y="6765"/>
                  <a:pt x="37704" y="6765"/>
                </a:cubicBezTo>
                <a:close/>
                <a:moveTo>
                  <a:pt x="37704" y="4786"/>
                </a:moveTo>
                <a:cubicBezTo>
                  <a:pt x="37497" y="4786"/>
                  <a:pt x="37327" y="4617"/>
                  <a:pt x="37327" y="4428"/>
                </a:cubicBezTo>
                <a:cubicBezTo>
                  <a:pt x="37327" y="4221"/>
                  <a:pt x="37497" y="4051"/>
                  <a:pt x="37704" y="4051"/>
                </a:cubicBezTo>
                <a:cubicBezTo>
                  <a:pt x="37912" y="4051"/>
                  <a:pt x="38062" y="4221"/>
                  <a:pt x="38062" y="4428"/>
                </a:cubicBezTo>
                <a:cubicBezTo>
                  <a:pt x="38062" y="4617"/>
                  <a:pt x="37912" y="4786"/>
                  <a:pt x="37704" y="4786"/>
                </a:cubicBezTo>
                <a:close/>
                <a:moveTo>
                  <a:pt x="37704" y="2827"/>
                </a:moveTo>
                <a:cubicBezTo>
                  <a:pt x="37497" y="2827"/>
                  <a:pt x="37327" y="2657"/>
                  <a:pt x="37327" y="2469"/>
                </a:cubicBezTo>
                <a:cubicBezTo>
                  <a:pt x="37327" y="2261"/>
                  <a:pt x="37497" y="2092"/>
                  <a:pt x="37704" y="2092"/>
                </a:cubicBezTo>
                <a:cubicBezTo>
                  <a:pt x="37912" y="2092"/>
                  <a:pt x="38062" y="2261"/>
                  <a:pt x="38062" y="2469"/>
                </a:cubicBezTo>
                <a:cubicBezTo>
                  <a:pt x="38062" y="2657"/>
                  <a:pt x="37912" y="2827"/>
                  <a:pt x="37704" y="2827"/>
                </a:cubicBezTo>
                <a:close/>
                <a:moveTo>
                  <a:pt x="37704" y="867"/>
                </a:moveTo>
                <a:cubicBezTo>
                  <a:pt x="37497" y="867"/>
                  <a:pt x="37327" y="697"/>
                  <a:pt x="37327" y="509"/>
                </a:cubicBezTo>
                <a:cubicBezTo>
                  <a:pt x="37327" y="302"/>
                  <a:pt x="37497" y="132"/>
                  <a:pt x="37704" y="132"/>
                </a:cubicBezTo>
                <a:cubicBezTo>
                  <a:pt x="37912" y="132"/>
                  <a:pt x="38062" y="302"/>
                  <a:pt x="38062" y="509"/>
                </a:cubicBezTo>
                <a:cubicBezTo>
                  <a:pt x="38062" y="697"/>
                  <a:pt x="37912" y="867"/>
                  <a:pt x="37704" y="867"/>
                </a:cubicBezTo>
                <a:close/>
                <a:moveTo>
                  <a:pt x="35745" y="53871"/>
                </a:moveTo>
                <a:cubicBezTo>
                  <a:pt x="35481" y="53871"/>
                  <a:pt x="35274" y="53664"/>
                  <a:pt x="35274" y="53419"/>
                </a:cubicBezTo>
                <a:cubicBezTo>
                  <a:pt x="35274" y="53155"/>
                  <a:pt x="35481" y="52967"/>
                  <a:pt x="35745" y="52967"/>
                </a:cubicBezTo>
                <a:cubicBezTo>
                  <a:pt x="35990" y="52967"/>
                  <a:pt x="36197" y="53155"/>
                  <a:pt x="36197" y="53419"/>
                </a:cubicBezTo>
                <a:cubicBezTo>
                  <a:pt x="36197" y="53664"/>
                  <a:pt x="35990" y="53871"/>
                  <a:pt x="35745" y="53871"/>
                </a:cubicBezTo>
                <a:close/>
                <a:moveTo>
                  <a:pt x="35745" y="51893"/>
                </a:moveTo>
                <a:cubicBezTo>
                  <a:pt x="35500" y="51893"/>
                  <a:pt x="35292" y="51704"/>
                  <a:pt x="35292" y="51460"/>
                </a:cubicBezTo>
                <a:cubicBezTo>
                  <a:pt x="35292" y="51233"/>
                  <a:pt x="35500" y="51026"/>
                  <a:pt x="35745" y="51026"/>
                </a:cubicBezTo>
                <a:cubicBezTo>
                  <a:pt x="35990" y="51026"/>
                  <a:pt x="36178" y="51233"/>
                  <a:pt x="36178" y="51460"/>
                </a:cubicBezTo>
                <a:cubicBezTo>
                  <a:pt x="36178" y="51704"/>
                  <a:pt x="35990" y="51893"/>
                  <a:pt x="35745" y="51893"/>
                </a:cubicBezTo>
                <a:close/>
                <a:moveTo>
                  <a:pt x="35745" y="49933"/>
                </a:moveTo>
                <a:cubicBezTo>
                  <a:pt x="35500" y="49933"/>
                  <a:pt x="35292" y="49745"/>
                  <a:pt x="35292" y="49500"/>
                </a:cubicBezTo>
                <a:cubicBezTo>
                  <a:pt x="35292" y="49255"/>
                  <a:pt x="35500" y="49066"/>
                  <a:pt x="35745" y="49066"/>
                </a:cubicBezTo>
                <a:cubicBezTo>
                  <a:pt x="35990" y="49066"/>
                  <a:pt x="36178" y="49255"/>
                  <a:pt x="36178" y="49500"/>
                </a:cubicBezTo>
                <a:cubicBezTo>
                  <a:pt x="36178" y="49745"/>
                  <a:pt x="35990" y="49933"/>
                  <a:pt x="35745" y="49933"/>
                </a:cubicBezTo>
                <a:close/>
                <a:moveTo>
                  <a:pt x="35745" y="47974"/>
                </a:moveTo>
                <a:cubicBezTo>
                  <a:pt x="35500" y="47974"/>
                  <a:pt x="35292" y="47785"/>
                  <a:pt x="35292" y="47540"/>
                </a:cubicBezTo>
                <a:cubicBezTo>
                  <a:pt x="35292" y="47295"/>
                  <a:pt x="35500" y="47088"/>
                  <a:pt x="35745" y="47088"/>
                </a:cubicBezTo>
                <a:cubicBezTo>
                  <a:pt x="35990" y="47088"/>
                  <a:pt x="36178" y="47295"/>
                  <a:pt x="36178" y="47540"/>
                </a:cubicBezTo>
                <a:cubicBezTo>
                  <a:pt x="36178" y="47785"/>
                  <a:pt x="35990" y="47974"/>
                  <a:pt x="35745" y="47974"/>
                </a:cubicBezTo>
                <a:close/>
                <a:moveTo>
                  <a:pt x="35745" y="45995"/>
                </a:moveTo>
                <a:cubicBezTo>
                  <a:pt x="35519" y="45995"/>
                  <a:pt x="35311" y="45807"/>
                  <a:pt x="35311" y="45581"/>
                </a:cubicBezTo>
                <a:cubicBezTo>
                  <a:pt x="35311" y="45336"/>
                  <a:pt x="35519" y="45147"/>
                  <a:pt x="35745" y="45147"/>
                </a:cubicBezTo>
                <a:cubicBezTo>
                  <a:pt x="35990" y="45147"/>
                  <a:pt x="36178" y="45336"/>
                  <a:pt x="36178" y="45581"/>
                </a:cubicBezTo>
                <a:cubicBezTo>
                  <a:pt x="36178" y="45807"/>
                  <a:pt x="35990" y="45995"/>
                  <a:pt x="35745" y="45995"/>
                </a:cubicBezTo>
                <a:close/>
                <a:moveTo>
                  <a:pt x="35745" y="33408"/>
                </a:moveTo>
                <a:cubicBezTo>
                  <a:pt x="35971" y="33408"/>
                  <a:pt x="36159" y="33578"/>
                  <a:pt x="36159" y="33823"/>
                </a:cubicBezTo>
                <a:cubicBezTo>
                  <a:pt x="36159" y="34049"/>
                  <a:pt x="35971" y="34237"/>
                  <a:pt x="35745" y="34237"/>
                </a:cubicBezTo>
                <a:cubicBezTo>
                  <a:pt x="35519" y="34237"/>
                  <a:pt x="35330" y="34049"/>
                  <a:pt x="35330" y="33823"/>
                </a:cubicBezTo>
                <a:cubicBezTo>
                  <a:pt x="35330" y="33578"/>
                  <a:pt x="35519" y="33408"/>
                  <a:pt x="35745" y="33408"/>
                </a:cubicBezTo>
                <a:close/>
                <a:moveTo>
                  <a:pt x="35745" y="35349"/>
                </a:moveTo>
                <a:cubicBezTo>
                  <a:pt x="35971" y="35349"/>
                  <a:pt x="36159" y="35556"/>
                  <a:pt x="36159" y="35782"/>
                </a:cubicBezTo>
                <a:cubicBezTo>
                  <a:pt x="36159" y="36009"/>
                  <a:pt x="35971" y="36197"/>
                  <a:pt x="35745" y="36197"/>
                </a:cubicBezTo>
                <a:cubicBezTo>
                  <a:pt x="35519" y="36197"/>
                  <a:pt x="35330" y="36009"/>
                  <a:pt x="35330" y="35782"/>
                </a:cubicBezTo>
                <a:cubicBezTo>
                  <a:pt x="35330" y="35556"/>
                  <a:pt x="35519" y="35349"/>
                  <a:pt x="35745" y="35349"/>
                </a:cubicBezTo>
                <a:close/>
                <a:moveTo>
                  <a:pt x="35745" y="44036"/>
                </a:moveTo>
                <a:cubicBezTo>
                  <a:pt x="35519" y="44036"/>
                  <a:pt x="35330" y="43847"/>
                  <a:pt x="35330" y="43621"/>
                </a:cubicBezTo>
                <a:cubicBezTo>
                  <a:pt x="35330" y="43395"/>
                  <a:pt x="35519" y="43206"/>
                  <a:pt x="35745" y="43206"/>
                </a:cubicBezTo>
                <a:cubicBezTo>
                  <a:pt x="35971" y="43206"/>
                  <a:pt x="36159" y="43395"/>
                  <a:pt x="36159" y="43621"/>
                </a:cubicBezTo>
                <a:cubicBezTo>
                  <a:pt x="36159" y="43847"/>
                  <a:pt x="35971" y="44036"/>
                  <a:pt x="35745" y="44036"/>
                </a:cubicBezTo>
                <a:close/>
                <a:moveTo>
                  <a:pt x="35745" y="42057"/>
                </a:moveTo>
                <a:cubicBezTo>
                  <a:pt x="35519" y="42057"/>
                  <a:pt x="35330" y="41887"/>
                  <a:pt x="35330" y="41661"/>
                </a:cubicBezTo>
                <a:cubicBezTo>
                  <a:pt x="35330" y="41435"/>
                  <a:pt x="35519" y="41266"/>
                  <a:pt x="35745" y="41266"/>
                </a:cubicBezTo>
                <a:cubicBezTo>
                  <a:pt x="35971" y="41266"/>
                  <a:pt x="36140" y="41435"/>
                  <a:pt x="36140" y="41661"/>
                </a:cubicBezTo>
                <a:cubicBezTo>
                  <a:pt x="36140" y="41887"/>
                  <a:pt x="35952" y="42057"/>
                  <a:pt x="35745" y="42057"/>
                </a:cubicBezTo>
                <a:close/>
                <a:moveTo>
                  <a:pt x="35745" y="38138"/>
                </a:moveTo>
                <a:cubicBezTo>
                  <a:pt x="35519" y="38138"/>
                  <a:pt x="35330" y="37968"/>
                  <a:pt x="35330" y="37742"/>
                </a:cubicBezTo>
                <a:cubicBezTo>
                  <a:pt x="35330" y="37516"/>
                  <a:pt x="35519" y="37346"/>
                  <a:pt x="35745" y="37346"/>
                </a:cubicBezTo>
                <a:cubicBezTo>
                  <a:pt x="35971" y="37346"/>
                  <a:pt x="36140" y="37516"/>
                  <a:pt x="36140" y="37742"/>
                </a:cubicBezTo>
                <a:cubicBezTo>
                  <a:pt x="36140" y="37968"/>
                  <a:pt x="35952" y="38138"/>
                  <a:pt x="35745" y="38138"/>
                </a:cubicBezTo>
                <a:close/>
                <a:moveTo>
                  <a:pt x="35745" y="40116"/>
                </a:moveTo>
                <a:cubicBezTo>
                  <a:pt x="35519" y="40116"/>
                  <a:pt x="35330" y="39928"/>
                  <a:pt x="35330" y="39702"/>
                </a:cubicBezTo>
                <a:cubicBezTo>
                  <a:pt x="35330" y="39476"/>
                  <a:pt x="35519" y="39306"/>
                  <a:pt x="35745" y="39306"/>
                </a:cubicBezTo>
                <a:cubicBezTo>
                  <a:pt x="35971" y="39306"/>
                  <a:pt x="36140" y="39476"/>
                  <a:pt x="36140" y="39702"/>
                </a:cubicBezTo>
                <a:cubicBezTo>
                  <a:pt x="36140" y="39928"/>
                  <a:pt x="35952" y="40116"/>
                  <a:pt x="35745" y="40116"/>
                </a:cubicBezTo>
                <a:close/>
                <a:moveTo>
                  <a:pt x="35745" y="32297"/>
                </a:moveTo>
                <a:cubicBezTo>
                  <a:pt x="35519" y="32297"/>
                  <a:pt x="35311" y="32089"/>
                  <a:pt x="35311" y="31863"/>
                </a:cubicBezTo>
                <a:cubicBezTo>
                  <a:pt x="35311" y="31618"/>
                  <a:pt x="35519" y="31430"/>
                  <a:pt x="35745" y="31430"/>
                </a:cubicBezTo>
                <a:cubicBezTo>
                  <a:pt x="35990" y="31430"/>
                  <a:pt x="36178" y="31618"/>
                  <a:pt x="36178" y="31863"/>
                </a:cubicBezTo>
                <a:cubicBezTo>
                  <a:pt x="36178" y="32089"/>
                  <a:pt x="35990" y="32297"/>
                  <a:pt x="35745" y="32297"/>
                </a:cubicBezTo>
                <a:close/>
                <a:moveTo>
                  <a:pt x="35745" y="30337"/>
                </a:moveTo>
                <a:cubicBezTo>
                  <a:pt x="35519" y="30337"/>
                  <a:pt x="35311" y="30130"/>
                  <a:pt x="35311" y="29904"/>
                </a:cubicBezTo>
                <a:cubicBezTo>
                  <a:pt x="35311" y="29659"/>
                  <a:pt x="35519" y="29470"/>
                  <a:pt x="35745" y="29470"/>
                </a:cubicBezTo>
                <a:cubicBezTo>
                  <a:pt x="35990" y="29470"/>
                  <a:pt x="36178" y="29659"/>
                  <a:pt x="36178" y="29904"/>
                </a:cubicBezTo>
                <a:cubicBezTo>
                  <a:pt x="36178" y="30130"/>
                  <a:pt x="35990" y="30337"/>
                  <a:pt x="35745" y="30337"/>
                </a:cubicBezTo>
                <a:close/>
                <a:moveTo>
                  <a:pt x="35745" y="27529"/>
                </a:moveTo>
                <a:cubicBezTo>
                  <a:pt x="35952" y="27529"/>
                  <a:pt x="36140" y="27718"/>
                  <a:pt x="36140" y="27944"/>
                </a:cubicBezTo>
                <a:cubicBezTo>
                  <a:pt x="36140" y="28170"/>
                  <a:pt x="35952" y="28340"/>
                  <a:pt x="35745" y="28340"/>
                </a:cubicBezTo>
                <a:cubicBezTo>
                  <a:pt x="35519" y="28340"/>
                  <a:pt x="35330" y="28170"/>
                  <a:pt x="35330" y="27944"/>
                </a:cubicBezTo>
                <a:cubicBezTo>
                  <a:pt x="35330" y="27718"/>
                  <a:pt x="35519" y="27529"/>
                  <a:pt x="35745" y="27529"/>
                </a:cubicBezTo>
                <a:close/>
                <a:moveTo>
                  <a:pt x="35745" y="25589"/>
                </a:moveTo>
                <a:cubicBezTo>
                  <a:pt x="35952" y="25589"/>
                  <a:pt x="36140" y="25758"/>
                  <a:pt x="36140" y="25984"/>
                </a:cubicBezTo>
                <a:cubicBezTo>
                  <a:pt x="36140" y="26210"/>
                  <a:pt x="35952" y="26399"/>
                  <a:pt x="35745" y="26399"/>
                </a:cubicBezTo>
                <a:cubicBezTo>
                  <a:pt x="35519" y="26399"/>
                  <a:pt x="35330" y="26210"/>
                  <a:pt x="35330" y="25984"/>
                </a:cubicBezTo>
                <a:cubicBezTo>
                  <a:pt x="35330" y="25758"/>
                  <a:pt x="35519" y="25589"/>
                  <a:pt x="35745" y="25589"/>
                </a:cubicBezTo>
                <a:close/>
                <a:moveTo>
                  <a:pt x="35745" y="24439"/>
                </a:moveTo>
                <a:cubicBezTo>
                  <a:pt x="35500" y="24439"/>
                  <a:pt x="35311" y="24251"/>
                  <a:pt x="35311" y="24025"/>
                </a:cubicBezTo>
                <a:cubicBezTo>
                  <a:pt x="35311" y="23798"/>
                  <a:pt x="35500" y="23610"/>
                  <a:pt x="35745" y="23610"/>
                </a:cubicBezTo>
                <a:cubicBezTo>
                  <a:pt x="35971" y="23610"/>
                  <a:pt x="36159" y="23798"/>
                  <a:pt x="36159" y="24025"/>
                </a:cubicBezTo>
                <a:cubicBezTo>
                  <a:pt x="36159" y="24251"/>
                  <a:pt x="35971" y="24439"/>
                  <a:pt x="35745" y="24439"/>
                </a:cubicBezTo>
                <a:close/>
                <a:moveTo>
                  <a:pt x="35745" y="22461"/>
                </a:moveTo>
                <a:cubicBezTo>
                  <a:pt x="35519" y="22461"/>
                  <a:pt x="35330" y="22291"/>
                  <a:pt x="35330" y="22065"/>
                </a:cubicBezTo>
                <a:cubicBezTo>
                  <a:pt x="35330" y="21839"/>
                  <a:pt x="35519" y="21650"/>
                  <a:pt x="35745" y="21650"/>
                </a:cubicBezTo>
                <a:cubicBezTo>
                  <a:pt x="35971" y="21650"/>
                  <a:pt x="36140" y="21839"/>
                  <a:pt x="36140" y="22065"/>
                </a:cubicBezTo>
                <a:cubicBezTo>
                  <a:pt x="36140" y="22291"/>
                  <a:pt x="35952" y="22461"/>
                  <a:pt x="35745" y="22461"/>
                </a:cubicBezTo>
                <a:close/>
                <a:moveTo>
                  <a:pt x="35745" y="20482"/>
                </a:moveTo>
                <a:cubicBezTo>
                  <a:pt x="35537" y="20482"/>
                  <a:pt x="35368" y="20313"/>
                  <a:pt x="35368" y="20105"/>
                </a:cubicBezTo>
                <a:cubicBezTo>
                  <a:pt x="35368" y="19898"/>
                  <a:pt x="35537" y="19728"/>
                  <a:pt x="35745" y="19728"/>
                </a:cubicBezTo>
                <a:cubicBezTo>
                  <a:pt x="35952" y="19728"/>
                  <a:pt x="36122" y="19898"/>
                  <a:pt x="36122" y="20105"/>
                </a:cubicBezTo>
                <a:cubicBezTo>
                  <a:pt x="36122" y="20313"/>
                  <a:pt x="35952" y="20482"/>
                  <a:pt x="35745" y="20482"/>
                </a:cubicBezTo>
                <a:close/>
                <a:moveTo>
                  <a:pt x="35745" y="18523"/>
                </a:moveTo>
                <a:cubicBezTo>
                  <a:pt x="35537" y="18523"/>
                  <a:pt x="35368" y="18353"/>
                  <a:pt x="35368" y="18146"/>
                </a:cubicBezTo>
                <a:cubicBezTo>
                  <a:pt x="35368" y="17938"/>
                  <a:pt x="35537" y="17769"/>
                  <a:pt x="35745" y="17769"/>
                </a:cubicBezTo>
                <a:cubicBezTo>
                  <a:pt x="35952" y="17769"/>
                  <a:pt x="36122" y="17938"/>
                  <a:pt x="36122" y="18146"/>
                </a:cubicBezTo>
                <a:cubicBezTo>
                  <a:pt x="36122" y="18353"/>
                  <a:pt x="35952" y="18523"/>
                  <a:pt x="35745" y="18523"/>
                </a:cubicBezTo>
                <a:close/>
                <a:moveTo>
                  <a:pt x="35745" y="16544"/>
                </a:moveTo>
                <a:cubicBezTo>
                  <a:pt x="35537" y="16544"/>
                  <a:pt x="35368" y="16374"/>
                  <a:pt x="35368" y="16167"/>
                </a:cubicBezTo>
                <a:cubicBezTo>
                  <a:pt x="35368" y="15979"/>
                  <a:pt x="35537" y="15809"/>
                  <a:pt x="35745" y="15809"/>
                </a:cubicBezTo>
                <a:cubicBezTo>
                  <a:pt x="35952" y="15809"/>
                  <a:pt x="36122" y="15979"/>
                  <a:pt x="36122" y="16167"/>
                </a:cubicBezTo>
                <a:cubicBezTo>
                  <a:pt x="36122" y="16374"/>
                  <a:pt x="35952" y="16544"/>
                  <a:pt x="35745" y="16544"/>
                </a:cubicBezTo>
                <a:close/>
                <a:moveTo>
                  <a:pt x="35745" y="14584"/>
                </a:moveTo>
                <a:cubicBezTo>
                  <a:pt x="35537" y="14584"/>
                  <a:pt x="35368" y="14434"/>
                  <a:pt x="35368" y="14226"/>
                </a:cubicBezTo>
                <a:cubicBezTo>
                  <a:pt x="35368" y="14019"/>
                  <a:pt x="35537" y="13850"/>
                  <a:pt x="35745" y="13850"/>
                </a:cubicBezTo>
                <a:cubicBezTo>
                  <a:pt x="35952" y="13850"/>
                  <a:pt x="36122" y="14019"/>
                  <a:pt x="36122" y="14226"/>
                </a:cubicBezTo>
                <a:cubicBezTo>
                  <a:pt x="36122" y="14434"/>
                  <a:pt x="35952" y="14584"/>
                  <a:pt x="35745" y="14584"/>
                </a:cubicBezTo>
                <a:close/>
                <a:moveTo>
                  <a:pt x="35745" y="12625"/>
                </a:moveTo>
                <a:cubicBezTo>
                  <a:pt x="35537" y="12625"/>
                  <a:pt x="35368" y="12455"/>
                  <a:pt x="35368" y="12248"/>
                </a:cubicBezTo>
                <a:cubicBezTo>
                  <a:pt x="35368" y="12041"/>
                  <a:pt x="35537" y="11871"/>
                  <a:pt x="35745" y="11871"/>
                </a:cubicBezTo>
                <a:cubicBezTo>
                  <a:pt x="35952" y="11871"/>
                  <a:pt x="36122" y="12041"/>
                  <a:pt x="36122" y="12248"/>
                </a:cubicBezTo>
                <a:cubicBezTo>
                  <a:pt x="36122" y="12455"/>
                  <a:pt x="35952" y="12625"/>
                  <a:pt x="35745" y="12625"/>
                </a:cubicBezTo>
                <a:close/>
                <a:moveTo>
                  <a:pt x="35745" y="10665"/>
                </a:moveTo>
                <a:cubicBezTo>
                  <a:pt x="35537" y="10665"/>
                  <a:pt x="35368" y="10496"/>
                  <a:pt x="35368" y="10288"/>
                </a:cubicBezTo>
                <a:cubicBezTo>
                  <a:pt x="35368" y="10100"/>
                  <a:pt x="35537" y="9930"/>
                  <a:pt x="35745" y="9930"/>
                </a:cubicBezTo>
                <a:cubicBezTo>
                  <a:pt x="35952" y="9930"/>
                  <a:pt x="36122" y="10100"/>
                  <a:pt x="36122" y="10288"/>
                </a:cubicBezTo>
                <a:cubicBezTo>
                  <a:pt x="36122" y="10496"/>
                  <a:pt x="35952" y="10665"/>
                  <a:pt x="35745" y="10665"/>
                </a:cubicBezTo>
                <a:close/>
                <a:moveTo>
                  <a:pt x="35745" y="8706"/>
                </a:moveTo>
                <a:cubicBezTo>
                  <a:pt x="35537" y="8706"/>
                  <a:pt x="35368" y="8555"/>
                  <a:pt x="35368" y="8348"/>
                </a:cubicBezTo>
                <a:cubicBezTo>
                  <a:pt x="35368" y="8140"/>
                  <a:pt x="35537" y="7971"/>
                  <a:pt x="35745" y="7971"/>
                </a:cubicBezTo>
                <a:cubicBezTo>
                  <a:pt x="35952" y="7971"/>
                  <a:pt x="36122" y="8140"/>
                  <a:pt x="36122" y="8348"/>
                </a:cubicBezTo>
                <a:cubicBezTo>
                  <a:pt x="36122" y="8555"/>
                  <a:pt x="35952" y="8706"/>
                  <a:pt x="35745" y="8706"/>
                </a:cubicBezTo>
                <a:close/>
                <a:moveTo>
                  <a:pt x="35745" y="6765"/>
                </a:moveTo>
                <a:cubicBezTo>
                  <a:pt x="35537" y="6765"/>
                  <a:pt x="35368" y="6595"/>
                  <a:pt x="35368" y="6388"/>
                </a:cubicBezTo>
                <a:cubicBezTo>
                  <a:pt x="35368" y="6181"/>
                  <a:pt x="35537" y="6011"/>
                  <a:pt x="35745" y="6011"/>
                </a:cubicBezTo>
                <a:cubicBezTo>
                  <a:pt x="35952" y="6011"/>
                  <a:pt x="36122" y="6181"/>
                  <a:pt x="36122" y="6388"/>
                </a:cubicBezTo>
                <a:cubicBezTo>
                  <a:pt x="36122" y="6595"/>
                  <a:pt x="35952" y="6765"/>
                  <a:pt x="35745" y="6765"/>
                </a:cubicBezTo>
                <a:close/>
                <a:moveTo>
                  <a:pt x="35745" y="4786"/>
                </a:moveTo>
                <a:cubicBezTo>
                  <a:pt x="35537" y="4786"/>
                  <a:pt x="35368" y="4617"/>
                  <a:pt x="35368" y="4409"/>
                </a:cubicBezTo>
                <a:cubicBezTo>
                  <a:pt x="35368" y="4221"/>
                  <a:pt x="35537" y="4051"/>
                  <a:pt x="35745" y="4051"/>
                </a:cubicBezTo>
                <a:cubicBezTo>
                  <a:pt x="35952" y="4051"/>
                  <a:pt x="36103" y="4221"/>
                  <a:pt x="36103" y="4409"/>
                </a:cubicBezTo>
                <a:cubicBezTo>
                  <a:pt x="36103" y="4617"/>
                  <a:pt x="35952" y="4786"/>
                  <a:pt x="35745" y="4786"/>
                </a:cubicBezTo>
                <a:close/>
                <a:moveTo>
                  <a:pt x="35745" y="2827"/>
                </a:moveTo>
                <a:cubicBezTo>
                  <a:pt x="35537" y="2827"/>
                  <a:pt x="35368" y="2657"/>
                  <a:pt x="35368" y="2450"/>
                </a:cubicBezTo>
                <a:cubicBezTo>
                  <a:pt x="35368" y="2261"/>
                  <a:pt x="35537" y="2092"/>
                  <a:pt x="35745" y="2092"/>
                </a:cubicBezTo>
                <a:cubicBezTo>
                  <a:pt x="35952" y="2092"/>
                  <a:pt x="36103" y="2261"/>
                  <a:pt x="36103" y="2450"/>
                </a:cubicBezTo>
                <a:cubicBezTo>
                  <a:pt x="36103" y="2657"/>
                  <a:pt x="35952" y="2827"/>
                  <a:pt x="35745" y="2827"/>
                </a:cubicBezTo>
                <a:close/>
                <a:moveTo>
                  <a:pt x="35745" y="867"/>
                </a:moveTo>
                <a:cubicBezTo>
                  <a:pt x="35537" y="867"/>
                  <a:pt x="35368" y="697"/>
                  <a:pt x="35368" y="490"/>
                </a:cubicBezTo>
                <a:cubicBezTo>
                  <a:pt x="35368" y="302"/>
                  <a:pt x="35537" y="132"/>
                  <a:pt x="35745" y="132"/>
                </a:cubicBezTo>
                <a:cubicBezTo>
                  <a:pt x="35952" y="132"/>
                  <a:pt x="36103" y="302"/>
                  <a:pt x="36103" y="490"/>
                </a:cubicBezTo>
                <a:cubicBezTo>
                  <a:pt x="36103" y="697"/>
                  <a:pt x="35952" y="867"/>
                  <a:pt x="35745" y="867"/>
                </a:cubicBezTo>
                <a:close/>
                <a:moveTo>
                  <a:pt x="33785" y="55850"/>
                </a:moveTo>
                <a:cubicBezTo>
                  <a:pt x="33521" y="55850"/>
                  <a:pt x="33314" y="55643"/>
                  <a:pt x="33314" y="55379"/>
                </a:cubicBezTo>
                <a:cubicBezTo>
                  <a:pt x="33314" y="55115"/>
                  <a:pt x="33521" y="54908"/>
                  <a:pt x="33785" y="54908"/>
                </a:cubicBezTo>
                <a:cubicBezTo>
                  <a:pt x="34030" y="54908"/>
                  <a:pt x="34237" y="55115"/>
                  <a:pt x="34237" y="55379"/>
                </a:cubicBezTo>
                <a:cubicBezTo>
                  <a:pt x="34237" y="55643"/>
                  <a:pt x="34030" y="55850"/>
                  <a:pt x="33785" y="55850"/>
                </a:cubicBezTo>
                <a:close/>
                <a:moveTo>
                  <a:pt x="33785" y="53871"/>
                </a:moveTo>
                <a:cubicBezTo>
                  <a:pt x="33521" y="53871"/>
                  <a:pt x="33333" y="53664"/>
                  <a:pt x="33333" y="53419"/>
                </a:cubicBezTo>
                <a:cubicBezTo>
                  <a:pt x="33333" y="53155"/>
                  <a:pt x="33521" y="52948"/>
                  <a:pt x="33785" y="52948"/>
                </a:cubicBezTo>
                <a:cubicBezTo>
                  <a:pt x="34030" y="52948"/>
                  <a:pt x="34237" y="53155"/>
                  <a:pt x="34237" y="53419"/>
                </a:cubicBezTo>
                <a:cubicBezTo>
                  <a:pt x="34237" y="53664"/>
                  <a:pt x="34030" y="53871"/>
                  <a:pt x="33785" y="53871"/>
                </a:cubicBezTo>
                <a:close/>
                <a:moveTo>
                  <a:pt x="33785" y="51893"/>
                </a:moveTo>
                <a:cubicBezTo>
                  <a:pt x="33540" y="51893"/>
                  <a:pt x="33352" y="51704"/>
                  <a:pt x="33352" y="51460"/>
                </a:cubicBezTo>
                <a:cubicBezTo>
                  <a:pt x="33352" y="51215"/>
                  <a:pt x="33540" y="51026"/>
                  <a:pt x="33785" y="51026"/>
                </a:cubicBezTo>
                <a:cubicBezTo>
                  <a:pt x="34030" y="51026"/>
                  <a:pt x="34218" y="51215"/>
                  <a:pt x="34218" y="51460"/>
                </a:cubicBezTo>
                <a:cubicBezTo>
                  <a:pt x="34218" y="51704"/>
                  <a:pt x="34030" y="51893"/>
                  <a:pt x="33785" y="51893"/>
                </a:cubicBezTo>
                <a:close/>
                <a:moveTo>
                  <a:pt x="33785" y="49914"/>
                </a:moveTo>
                <a:cubicBezTo>
                  <a:pt x="33540" y="49914"/>
                  <a:pt x="33352" y="49726"/>
                  <a:pt x="33352" y="49500"/>
                </a:cubicBezTo>
                <a:cubicBezTo>
                  <a:pt x="33352" y="49255"/>
                  <a:pt x="33540" y="49066"/>
                  <a:pt x="33785" y="49066"/>
                </a:cubicBezTo>
                <a:cubicBezTo>
                  <a:pt x="34030" y="49066"/>
                  <a:pt x="34218" y="49255"/>
                  <a:pt x="34218" y="49500"/>
                </a:cubicBezTo>
                <a:cubicBezTo>
                  <a:pt x="34218" y="49726"/>
                  <a:pt x="34030" y="49914"/>
                  <a:pt x="33785" y="49914"/>
                </a:cubicBezTo>
                <a:close/>
                <a:moveTo>
                  <a:pt x="33785" y="47974"/>
                </a:moveTo>
                <a:cubicBezTo>
                  <a:pt x="33540" y="47974"/>
                  <a:pt x="33352" y="47766"/>
                  <a:pt x="33352" y="47540"/>
                </a:cubicBezTo>
                <a:cubicBezTo>
                  <a:pt x="33352" y="47295"/>
                  <a:pt x="33540" y="47107"/>
                  <a:pt x="33785" y="47107"/>
                </a:cubicBezTo>
                <a:cubicBezTo>
                  <a:pt x="34030" y="47107"/>
                  <a:pt x="34218" y="47295"/>
                  <a:pt x="34218" y="47540"/>
                </a:cubicBezTo>
                <a:cubicBezTo>
                  <a:pt x="34218" y="47766"/>
                  <a:pt x="34030" y="47974"/>
                  <a:pt x="33785" y="47974"/>
                </a:cubicBezTo>
                <a:close/>
                <a:moveTo>
                  <a:pt x="33785" y="33389"/>
                </a:moveTo>
                <a:cubicBezTo>
                  <a:pt x="34011" y="33389"/>
                  <a:pt x="34200" y="33578"/>
                  <a:pt x="34200" y="33823"/>
                </a:cubicBezTo>
                <a:cubicBezTo>
                  <a:pt x="34200" y="34049"/>
                  <a:pt x="34011" y="34237"/>
                  <a:pt x="33785" y="34237"/>
                </a:cubicBezTo>
                <a:cubicBezTo>
                  <a:pt x="33333" y="34237"/>
                  <a:pt x="33370" y="34049"/>
                  <a:pt x="33370" y="33823"/>
                </a:cubicBezTo>
                <a:cubicBezTo>
                  <a:pt x="33370" y="33578"/>
                  <a:pt x="33333" y="33389"/>
                  <a:pt x="33785" y="33389"/>
                </a:cubicBezTo>
                <a:close/>
                <a:moveTo>
                  <a:pt x="33785" y="35349"/>
                </a:moveTo>
                <a:cubicBezTo>
                  <a:pt x="34011" y="35349"/>
                  <a:pt x="34200" y="35537"/>
                  <a:pt x="34200" y="35782"/>
                </a:cubicBezTo>
                <a:cubicBezTo>
                  <a:pt x="34200" y="36009"/>
                  <a:pt x="34011" y="36197"/>
                  <a:pt x="33785" y="36197"/>
                </a:cubicBezTo>
                <a:cubicBezTo>
                  <a:pt x="33333" y="36197"/>
                  <a:pt x="33370" y="36009"/>
                  <a:pt x="33370" y="35782"/>
                </a:cubicBezTo>
                <a:cubicBezTo>
                  <a:pt x="33370" y="35537"/>
                  <a:pt x="33333" y="35349"/>
                  <a:pt x="33785" y="35349"/>
                </a:cubicBezTo>
                <a:close/>
                <a:moveTo>
                  <a:pt x="33785" y="37309"/>
                </a:moveTo>
                <a:cubicBezTo>
                  <a:pt x="34011" y="37309"/>
                  <a:pt x="34200" y="37497"/>
                  <a:pt x="34200" y="37742"/>
                </a:cubicBezTo>
                <a:cubicBezTo>
                  <a:pt x="34200" y="37968"/>
                  <a:pt x="34011" y="38157"/>
                  <a:pt x="33785" y="38157"/>
                </a:cubicBezTo>
                <a:cubicBezTo>
                  <a:pt x="33333" y="38157"/>
                  <a:pt x="33370" y="37968"/>
                  <a:pt x="33370" y="37742"/>
                </a:cubicBezTo>
                <a:cubicBezTo>
                  <a:pt x="33370" y="37497"/>
                  <a:pt x="33333" y="37309"/>
                  <a:pt x="33785" y="37309"/>
                </a:cubicBezTo>
                <a:close/>
                <a:moveTo>
                  <a:pt x="33785" y="40097"/>
                </a:moveTo>
                <a:cubicBezTo>
                  <a:pt x="33559" y="40097"/>
                  <a:pt x="33389" y="39928"/>
                  <a:pt x="33389" y="39702"/>
                </a:cubicBezTo>
                <a:cubicBezTo>
                  <a:pt x="33389" y="39476"/>
                  <a:pt x="33559" y="39287"/>
                  <a:pt x="33785" y="39287"/>
                </a:cubicBezTo>
                <a:cubicBezTo>
                  <a:pt x="33992" y="39287"/>
                  <a:pt x="34181" y="39476"/>
                  <a:pt x="34181" y="39702"/>
                </a:cubicBezTo>
                <a:cubicBezTo>
                  <a:pt x="34181" y="39928"/>
                  <a:pt x="34011" y="40097"/>
                  <a:pt x="33785" y="40097"/>
                </a:cubicBezTo>
                <a:close/>
                <a:moveTo>
                  <a:pt x="33785" y="42057"/>
                </a:moveTo>
                <a:cubicBezTo>
                  <a:pt x="33559" y="42057"/>
                  <a:pt x="33389" y="41869"/>
                  <a:pt x="33389" y="41661"/>
                </a:cubicBezTo>
                <a:cubicBezTo>
                  <a:pt x="33389" y="41435"/>
                  <a:pt x="33559" y="41266"/>
                  <a:pt x="33785" y="41266"/>
                </a:cubicBezTo>
                <a:cubicBezTo>
                  <a:pt x="33992" y="41266"/>
                  <a:pt x="34181" y="41435"/>
                  <a:pt x="34181" y="41661"/>
                </a:cubicBezTo>
                <a:cubicBezTo>
                  <a:pt x="34181" y="41869"/>
                  <a:pt x="34011" y="42057"/>
                  <a:pt x="33785" y="42057"/>
                </a:cubicBezTo>
                <a:close/>
                <a:moveTo>
                  <a:pt x="33785" y="45166"/>
                </a:moveTo>
                <a:cubicBezTo>
                  <a:pt x="34011" y="45166"/>
                  <a:pt x="34200" y="45354"/>
                  <a:pt x="34200" y="45581"/>
                </a:cubicBezTo>
                <a:cubicBezTo>
                  <a:pt x="34200" y="45807"/>
                  <a:pt x="34011" y="45976"/>
                  <a:pt x="33785" y="45976"/>
                </a:cubicBezTo>
                <a:cubicBezTo>
                  <a:pt x="33333" y="45976"/>
                  <a:pt x="33370" y="45807"/>
                  <a:pt x="33370" y="45581"/>
                </a:cubicBezTo>
                <a:cubicBezTo>
                  <a:pt x="33370" y="45354"/>
                  <a:pt x="33333" y="45166"/>
                  <a:pt x="33785" y="45166"/>
                </a:cubicBezTo>
                <a:close/>
                <a:moveTo>
                  <a:pt x="33785" y="43206"/>
                </a:moveTo>
                <a:cubicBezTo>
                  <a:pt x="34011" y="43206"/>
                  <a:pt x="34200" y="43395"/>
                  <a:pt x="34200" y="43621"/>
                </a:cubicBezTo>
                <a:cubicBezTo>
                  <a:pt x="34200" y="43847"/>
                  <a:pt x="34011" y="44036"/>
                  <a:pt x="33785" y="44036"/>
                </a:cubicBezTo>
                <a:cubicBezTo>
                  <a:pt x="33333" y="44036"/>
                  <a:pt x="33370" y="43847"/>
                  <a:pt x="33370" y="43621"/>
                </a:cubicBezTo>
                <a:cubicBezTo>
                  <a:pt x="33370" y="43395"/>
                  <a:pt x="33333" y="43206"/>
                  <a:pt x="33785" y="43206"/>
                </a:cubicBezTo>
                <a:close/>
                <a:moveTo>
                  <a:pt x="33785" y="32278"/>
                </a:moveTo>
                <a:cubicBezTo>
                  <a:pt x="33540" y="32278"/>
                  <a:pt x="33352" y="32089"/>
                  <a:pt x="33352" y="31844"/>
                </a:cubicBezTo>
                <a:cubicBezTo>
                  <a:pt x="33352" y="31618"/>
                  <a:pt x="33540" y="31430"/>
                  <a:pt x="33785" y="31430"/>
                </a:cubicBezTo>
                <a:cubicBezTo>
                  <a:pt x="34030" y="31430"/>
                  <a:pt x="34218" y="31618"/>
                  <a:pt x="34218" y="31844"/>
                </a:cubicBezTo>
                <a:cubicBezTo>
                  <a:pt x="34218" y="32089"/>
                  <a:pt x="34030" y="32278"/>
                  <a:pt x="33785" y="32278"/>
                </a:cubicBezTo>
                <a:close/>
                <a:moveTo>
                  <a:pt x="33785" y="30318"/>
                </a:moveTo>
                <a:cubicBezTo>
                  <a:pt x="33540" y="30318"/>
                  <a:pt x="33352" y="30130"/>
                  <a:pt x="33352" y="29885"/>
                </a:cubicBezTo>
                <a:cubicBezTo>
                  <a:pt x="33352" y="29659"/>
                  <a:pt x="33540" y="29451"/>
                  <a:pt x="33785" y="29451"/>
                </a:cubicBezTo>
                <a:cubicBezTo>
                  <a:pt x="34030" y="29451"/>
                  <a:pt x="34218" y="29659"/>
                  <a:pt x="34218" y="29885"/>
                </a:cubicBezTo>
                <a:cubicBezTo>
                  <a:pt x="34218" y="30130"/>
                  <a:pt x="34030" y="30318"/>
                  <a:pt x="33785" y="30318"/>
                </a:cubicBezTo>
                <a:close/>
                <a:moveTo>
                  <a:pt x="33785" y="27529"/>
                </a:moveTo>
                <a:cubicBezTo>
                  <a:pt x="33992" y="27529"/>
                  <a:pt x="34181" y="27718"/>
                  <a:pt x="34181" y="27925"/>
                </a:cubicBezTo>
                <a:cubicBezTo>
                  <a:pt x="34181" y="28151"/>
                  <a:pt x="33992" y="28340"/>
                  <a:pt x="33785" y="28340"/>
                </a:cubicBezTo>
                <a:cubicBezTo>
                  <a:pt x="33559" y="28340"/>
                  <a:pt x="33370" y="28151"/>
                  <a:pt x="33370" y="27925"/>
                </a:cubicBezTo>
                <a:cubicBezTo>
                  <a:pt x="33370" y="27718"/>
                  <a:pt x="33559" y="27529"/>
                  <a:pt x="33785" y="27529"/>
                </a:cubicBezTo>
                <a:close/>
                <a:moveTo>
                  <a:pt x="33785" y="25570"/>
                </a:moveTo>
                <a:cubicBezTo>
                  <a:pt x="33992" y="25570"/>
                  <a:pt x="34181" y="25758"/>
                  <a:pt x="34181" y="25984"/>
                </a:cubicBezTo>
                <a:cubicBezTo>
                  <a:pt x="34181" y="26210"/>
                  <a:pt x="33992" y="26380"/>
                  <a:pt x="33785" y="26380"/>
                </a:cubicBezTo>
                <a:cubicBezTo>
                  <a:pt x="33559" y="26380"/>
                  <a:pt x="33370" y="26210"/>
                  <a:pt x="33370" y="25984"/>
                </a:cubicBezTo>
                <a:cubicBezTo>
                  <a:pt x="33370" y="25758"/>
                  <a:pt x="33559" y="25570"/>
                  <a:pt x="33785" y="25570"/>
                </a:cubicBezTo>
                <a:close/>
                <a:moveTo>
                  <a:pt x="33785" y="24439"/>
                </a:moveTo>
                <a:cubicBezTo>
                  <a:pt x="33540" y="24439"/>
                  <a:pt x="33352" y="24251"/>
                  <a:pt x="33352" y="24025"/>
                </a:cubicBezTo>
                <a:cubicBezTo>
                  <a:pt x="33352" y="23780"/>
                  <a:pt x="33540" y="23591"/>
                  <a:pt x="33785" y="23591"/>
                </a:cubicBezTo>
                <a:cubicBezTo>
                  <a:pt x="34011" y="23591"/>
                  <a:pt x="34200" y="23780"/>
                  <a:pt x="34200" y="24025"/>
                </a:cubicBezTo>
                <a:cubicBezTo>
                  <a:pt x="34200" y="24251"/>
                  <a:pt x="34011" y="24439"/>
                  <a:pt x="33785" y="24439"/>
                </a:cubicBezTo>
                <a:close/>
                <a:moveTo>
                  <a:pt x="33785" y="22461"/>
                </a:moveTo>
                <a:cubicBezTo>
                  <a:pt x="33559" y="22461"/>
                  <a:pt x="33370" y="22272"/>
                  <a:pt x="33370" y="22065"/>
                </a:cubicBezTo>
                <a:cubicBezTo>
                  <a:pt x="33370" y="21839"/>
                  <a:pt x="33559" y="21650"/>
                  <a:pt x="33785" y="21650"/>
                </a:cubicBezTo>
                <a:cubicBezTo>
                  <a:pt x="33992" y="21650"/>
                  <a:pt x="34181" y="21839"/>
                  <a:pt x="34181" y="22065"/>
                </a:cubicBezTo>
                <a:cubicBezTo>
                  <a:pt x="34181" y="22272"/>
                  <a:pt x="33992" y="22461"/>
                  <a:pt x="33785" y="22461"/>
                </a:cubicBezTo>
                <a:close/>
                <a:moveTo>
                  <a:pt x="33785" y="20463"/>
                </a:moveTo>
                <a:cubicBezTo>
                  <a:pt x="33578" y="20463"/>
                  <a:pt x="33408" y="20313"/>
                  <a:pt x="33408" y="20105"/>
                </a:cubicBezTo>
                <a:cubicBezTo>
                  <a:pt x="33408" y="19898"/>
                  <a:pt x="33578" y="19728"/>
                  <a:pt x="33785" y="19728"/>
                </a:cubicBezTo>
                <a:cubicBezTo>
                  <a:pt x="33992" y="19728"/>
                  <a:pt x="34162" y="19898"/>
                  <a:pt x="34162" y="20105"/>
                </a:cubicBezTo>
                <a:cubicBezTo>
                  <a:pt x="34162" y="20313"/>
                  <a:pt x="33992" y="20463"/>
                  <a:pt x="33785" y="20463"/>
                </a:cubicBezTo>
                <a:close/>
                <a:moveTo>
                  <a:pt x="33785" y="18504"/>
                </a:moveTo>
                <a:cubicBezTo>
                  <a:pt x="33578" y="18504"/>
                  <a:pt x="33408" y="18334"/>
                  <a:pt x="33408" y="18127"/>
                </a:cubicBezTo>
                <a:cubicBezTo>
                  <a:pt x="33408" y="17920"/>
                  <a:pt x="33578" y="17750"/>
                  <a:pt x="33785" y="17750"/>
                </a:cubicBezTo>
                <a:cubicBezTo>
                  <a:pt x="33992" y="17750"/>
                  <a:pt x="34162" y="17920"/>
                  <a:pt x="34162" y="18127"/>
                </a:cubicBezTo>
                <a:cubicBezTo>
                  <a:pt x="34162" y="18334"/>
                  <a:pt x="33992" y="18504"/>
                  <a:pt x="33785" y="18504"/>
                </a:cubicBezTo>
                <a:close/>
                <a:moveTo>
                  <a:pt x="33785" y="16544"/>
                </a:moveTo>
                <a:cubicBezTo>
                  <a:pt x="33578" y="16544"/>
                  <a:pt x="33408" y="16374"/>
                  <a:pt x="33408" y="16167"/>
                </a:cubicBezTo>
                <a:cubicBezTo>
                  <a:pt x="33408" y="15960"/>
                  <a:pt x="33578" y="15790"/>
                  <a:pt x="33785" y="15790"/>
                </a:cubicBezTo>
                <a:cubicBezTo>
                  <a:pt x="33992" y="15790"/>
                  <a:pt x="34162" y="15960"/>
                  <a:pt x="34162" y="16167"/>
                </a:cubicBezTo>
                <a:cubicBezTo>
                  <a:pt x="34162" y="16374"/>
                  <a:pt x="33992" y="16544"/>
                  <a:pt x="33785" y="16544"/>
                </a:cubicBezTo>
                <a:close/>
                <a:moveTo>
                  <a:pt x="33785" y="13850"/>
                </a:moveTo>
                <a:cubicBezTo>
                  <a:pt x="33973" y="13850"/>
                  <a:pt x="34143" y="14019"/>
                  <a:pt x="34143" y="14226"/>
                </a:cubicBezTo>
                <a:cubicBezTo>
                  <a:pt x="34143" y="14415"/>
                  <a:pt x="33973" y="14584"/>
                  <a:pt x="33785" y="14584"/>
                </a:cubicBezTo>
                <a:cubicBezTo>
                  <a:pt x="33578" y="14584"/>
                  <a:pt x="33427" y="14415"/>
                  <a:pt x="33427" y="14226"/>
                </a:cubicBezTo>
                <a:cubicBezTo>
                  <a:pt x="33427" y="14019"/>
                  <a:pt x="33578" y="13850"/>
                  <a:pt x="33785" y="13850"/>
                </a:cubicBezTo>
                <a:close/>
                <a:moveTo>
                  <a:pt x="33785" y="11890"/>
                </a:moveTo>
                <a:cubicBezTo>
                  <a:pt x="33973" y="11890"/>
                  <a:pt x="34143" y="12060"/>
                  <a:pt x="34143" y="12248"/>
                </a:cubicBezTo>
                <a:cubicBezTo>
                  <a:pt x="34143" y="12455"/>
                  <a:pt x="33973" y="12606"/>
                  <a:pt x="33785" y="12606"/>
                </a:cubicBezTo>
                <a:cubicBezTo>
                  <a:pt x="33578" y="12606"/>
                  <a:pt x="33427" y="12455"/>
                  <a:pt x="33427" y="12248"/>
                </a:cubicBezTo>
                <a:cubicBezTo>
                  <a:pt x="33427" y="12060"/>
                  <a:pt x="33578" y="11890"/>
                  <a:pt x="33785" y="11890"/>
                </a:cubicBezTo>
                <a:close/>
                <a:moveTo>
                  <a:pt x="33785" y="10665"/>
                </a:moveTo>
                <a:cubicBezTo>
                  <a:pt x="33578" y="10665"/>
                  <a:pt x="33408" y="10496"/>
                  <a:pt x="33408" y="10288"/>
                </a:cubicBezTo>
                <a:cubicBezTo>
                  <a:pt x="33408" y="10081"/>
                  <a:pt x="33578" y="9911"/>
                  <a:pt x="33785" y="9911"/>
                </a:cubicBezTo>
                <a:cubicBezTo>
                  <a:pt x="33992" y="9911"/>
                  <a:pt x="34162" y="10081"/>
                  <a:pt x="34162" y="10288"/>
                </a:cubicBezTo>
                <a:cubicBezTo>
                  <a:pt x="34162" y="10496"/>
                  <a:pt x="33992" y="10665"/>
                  <a:pt x="33785" y="10665"/>
                </a:cubicBezTo>
                <a:close/>
                <a:moveTo>
                  <a:pt x="33785" y="8706"/>
                </a:moveTo>
                <a:cubicBezTo>
                  <a:pt x="33578" y="8706"/>
                  <a:pt x="33408" y="8536"/>
                  <a:pt x="33408" y="8348"/>
                </a:cubicBezTo>
                <a:cubicBezTo>
                  <a:pt x="33408" y="8140"/>
                  <a:pt x="33578" y="7971"/>
                  <a:pt x="33785" y="7971"/>
                </a:cubicBezTo>
                <a:cubicBezTo>
                  <a:pt x="33992" y="7971"/>
                  <a:pt x="34162" y="8140"/>
                  <a:pt x="34162" y="8348"/>
                </a:cubicBezTo>
                <a:cubicBezTo>
                  <a:pt x="34162" y="8536"/>
                  <a:pt x="33992" y="8706"/>
                  <a:pt x="33785" y="8706"/>
                </a:cubicBezTo>
                <a:close/>
                <a:moveTo>
                  <a:pt x="33785" y="6746"/>
                </a:moveTo>
                <a:cubicBezTo>
                  <a:pt x="33578" y="6746"/>
                  <a:pt x="33408" y="6576"/>
                  <a:pt x="33408" y="6369"/>
                </a:cubicBezTo>
                <a:cubicBezTo>
                  <a:pt x="33408" y="6162"/>
                  <a:pt x="33578" y="5992"/>
                  <a:pt x="33785" y="5992"/>
                </a:cubicBezTo>
                <a:cubicBezTo>
                  <a:pt x="33992" y="5992"/>
                  <a:pt x="34162" y="6162"/>
                  <a:pt x="34162" y="6369"/>
                </a:cubicBezTo>
                <a:cubicBezTo>
                  <a:pt x="34162" y="6576"/>
                  <a:pt x="33992" y="6746"/>
                  <a:pt x="33785" y="6746"/>
                </a:cubicBezTo>
                <a:close/>
                <a:moveTo>
                  <a:pt x="33785" y="4786"/>
                </a:moveTo>
                <a:cubicBezTo>
                  <a:pt x="33578" y="4786"/>
                  <a:pt x="33408" y="4617"/>
                  <a:pt x="33408" y="4409"/>
                </a:cubicBezTo>
                <a:cubicBezTo>
                  <a:pt x="33408" y="4202"/>
                  <a:pt x="33578" y="4033"/>
                  <a:pt x="33785" y="4033"/>
                </a:cubicBezTo>
                <a:cubicBezTo>
                  <a:pt x="33992" y="4033"/>
                  <a:pt x="34162" y="4202"/>
                  <a:pt x="34162" y="4409"/>
                </a:cubicBezTo>
                <a:cubicBezTo>
                  <a:pt x="34162" y="4617"/>
                  <a:pt x="33992" y="4786"/>
                  <a:pt x="33785" y="4786"/>
                </a:cubicBezTo>
                <a:close/>
                <a:moveTo>
                  <a:pt x="33785" y="2808"/>
                </a:moveTo>
                <a:cubicBezTo>
                  <a:pt x="33578" y="2808"/>
                  <a:pt x="33427" y="2638"/>
                  <a:pt x="33427" y="2450"/>
                </a:cubicBezTo>
                <a:cubicBezTo>
                  <a:pt x="33427" y="2261"/>
                  <a:pt x="33578" y="2111"/>
                  <a:pt x="33785" y="2111"/>
                </a:cubicBezTo>
                <a:cubicBezTo>
                  <a:pt x="33973" y="2111"/>
                  <a:pt x="34143" y="2261"/>
                  <a:pt x="34143" y="2450"/>
                </a:cubicBezTo>
                <a:cubicBezTo>
                  <a:pt x="34143" y="2638"/>
                  <a:pt x="33973" y="2808"/>
                  <a:pt x="33785" y="2808"/>
                </a:cubicBezTo>
                <a:close/>
                <a:moveTo>
                  <a:pt x="33785" y="848"/>
                </a:moveTo>
                <a:cubicBezTo>
                  <a:pt x="33597" y="848"/>
                  <a:pt x="33427" y="679"/>
                  <a:pt x="33427" y="490"/>
                </a:cubicBezTo>
                <a:cubicBezTo>
                  <a:pt x="33427" y="302"/>
                  <a:pt x="33597" y="151"/>
                  <a:pt x="33785" y="151"/>
                </a:cubicBezTo>
                <a:cubicBezTo>
                  <a:pt x="33973" y="151"/>
                  <a:pt x="34124" y="302"/>
                  <a:pt x="34124" y="490"/>
                </a:cubicBezTo>
                <a:cubicBezTo>
                  <a:pt x="34124" y="679"/>
                  <a:pt x="33973" y="848"/>
                  <a:pt x="33785" y="848"/>
                </a:cubicBezTo>
                <a:close/>
                <a:moveTo>
                  <a:pt x="31825" y="57791"/>
                </a:moveTo>
                <a:cubicBezTo>
                  <a:pt x="31562" y="57791"/>
                  <a:pt x="31354" y="57583"/>
                  <a:pt x="31354" y="57320"/>
                </a:cubicBezTo>
                <a:cubicBezTo>
                  <a:pt x="31354" y="57075"/>
                  <a:pt x="31562" y="56867"/>
                  <a:pt x="31825" y="56867"/>
                </a:cubicBezTo>
                <a:cubicBezTo>
                  <a:pt x="32070" y="56867"/>
                  <a:pt x="32278" y="57075"/>
                  <a:pt x="32278" y="57320"/>
                </a:cubicBezTo>
                <a:cubicBezTo>
                  <a:pt x="32278" y="57583"/>
                  <a:pt x="32070" y="57791"/>
                  <a:pt x="31825" y="57791"/>
                </a:cubicBezTo>
                <a:close/>
                <a:moveTo>
                  <a:pt x="31807" y="55831"/>
                </a:moveTo>
                <a:cubicBezTo>
                  <a:pt x="31562" y="55831"/>
                  <a:pt x="31354" y="55624"/>
                  <a:pt x="31354" y="55379"/>
                </a:cubicBezTo>
                <a:cubicBezTo>
                  <a:pt x="31354" y="55115"/>
                  <a:pt x="31562" y="54908"/>
                  <a:pt x="31807" y="54908"/>
                </a:cubicBezTo>
                <a:cubicBezTo>
                  <a:pt x="32070" y="54908"/>
                  <a:pt x="32278" y="55115"/>
                  <a:pt x="32278" y="55379"/>
                </a:cubicBezTo>
                <a:cubicBezTo>
                  <a:pt x="32278" y="55624"/>
                  <a:pt x="32070" y="55831"/>
                  <a:pt x="31807" y="55831"/>
                </a:cubicBezTo>
                <a:close/>
                <a:moveTo>
                  <a:pt x="31825" y="53853"/>
                </a:moveTo>
                <a:cubicBezTo>
                  <a:pt x="31580" y="53853"/>
                  <a:pt x="31392" y="53645"/>
                  <a:pt x="31392" y="53400"/>
                </a:cubicBezTo>
                <a:cubicBezTo>
                  <a:pt x="31392" y="53174"/>
                  <a:pt x="31580" y="52967"/>
                  <a:pt x="31825" y="52967"/>
                </a:cubicBezTo>
                <a:cubicBezTo>
                  <a:pt x="32051" y="52967"/>
                  <a:pt x="32259" y="53174"/>
                  <a:pt x="32259" y="53400"/>
                </a:cubicBezTo>
                <a:cubicBezTo>
                  <a:pt x="32259" y="53645"/>
                  <a:pt x="32051" y="53853"/>
                  <a:pt x="31825" y="53853"/>
                </a:cubicBezTo>
                <a:close/>
                <a:moveTo>
                  <a:pt x="31825" y="51874"/>
                </a:moveTo>
                <a:cubicBezTo>
                  <a:pt x="31580" y="51874"/>
                  <a:pt x="31392" y="51686"/>
                  <a:pt x="31392" y="51460"/>
                </a:cubicBezTo>
                <a:cubicBezTo>
                  <a:pt x="31392" y="51215"/>
                  <a:pt x="31580" y="51026"/>
                  <a:pt x="31825" y="51026"/>
                </a:cubicBezTo>
                <a:cubicBezTo>
                  <a:pt x="32051" y="51026"/>
                  <a:pt x="32259" y="51215"/>
                  <a:pt x="32259" y="51460"/>
                </a:cubicBezTo>
                <a:cubicBezTo>
                  <a:pt x="32259" y="51686"/>
                  <a:pt x="32051" y="51874"/>
                  <a:pt x="31825" y="51874"/>
                </a:cubicBezTo>
                <a:close/>
                <a:moveTo>
                  <a:pt x="31825" y="49914"/>
                </a:moveTo>
                <a:cubicBezTo>
                  <a:pt x="31580" y="49914"/>
                  <a:pt x="31392" y="49726"/>
                  <a:pt x="31392" y="49481"/>
                </a:cubicBezTo>
                <a:cubicBezTo>
                  <a:pt x="31392" y="49255"/>
                  <a:pt x="31580" y="49048"/>
                  <a:pt x="31825" y="49048"/>
                </a:cubicBezTo>
                <a:cubicBezTo>
                  <a:pt x="32051" y="49048"/>
                  <a:pt x="32259" y="49255"/>
                  <a:pt x="32259" y="49481"/>
                </a:cubicBezTo>
                <a:cubicBezTo>
                  <a:pt x="32259" y="49726"/>
                  <a:pt x="32051" y="49914"/>
                  <a:pt x="31825" y="49914"/>
                </a:cubicBezTo>
                <a:close/>
                <a:moveTo>
                  <a:pt x="31825" y="47955"/>
                </a:moveTo>
                <a:cubicBezTo>
                  <a:pt x="31580" y="47955"/>
                  <a:pt x="31392" y="47766"/>
                  <a:pt x="31392" y="47521"/>
                </a:cubicBezTo>
                <a:cubicBezTo>
                  <a:pt x="31392" y="47295"/>
                  <a:pt x="31580" y="47107"/>
                  <a:pt x="31825" y="47107"/>
                </a:cubicBezTo>
                <a:cubicBezTo>
                  <a:pt x="32051" y="47107"/>
                  <a:pt x="32259" y="47295"/>
                  <a:pt x="32259" y="47521"/>
                </a:cubicBezTo>
                <a:cubicBezTo>
                  <a:pt x="32259" y="47766"/>
                  <a:pt x="32051" y="47955"/>
                  <a:pt x="31825" y="47955"/>
                </a:cubicBezTo>
                <a:close/>
                <a:moveTo>
                  <a:pt x="31825" y="45995"/>
                </a:moveTo>
                <a:cubicBezTo>
                  <a:pt x="31580" y="45995"/>
                  <a:pt x="31392" y="45807"/>
                  <a:pt x="31392" y="45562"/>
                </a:cubicBezTo>
                <a:cubicBezTo>
                  <a:pt x="31392" y="45336"/>
                  <a:pt x="31580" y="45147"/>
                  <a:pt x="31825" y="45147"/>
                </a:cubicBezTo>
                <a:cubicBezTo>
                  <a:pt x="32051" y="45147"/>
                  <a:pt x="32259" y="45336"/>
                  <a:pt x="32259" y="45562"/>
                </a:cubicBezTo>
                <a:cubicBezTo>
                  <a:pt x="32259" y="45807"/>
                  <a:pt x="32051" y="45995"/>
                  <a:pt x="31825" y="45995"/>
                </a:cubicBezTo>
                <a:close/>
                <a:moveTo>
                  <a:pt x="31825" y="44017"/>
                </a:moveTo>
                <a:cubicBezTo>
                  <a:pt x="31599" y="44017"/>
                  <a:pt x="31411" y="43828"/>
                  <a:pt x="31411" y="43602"/>
                </a:cubicBezTo>
                <a:cubicBezTo>
                  <a:pt x="31411" y="43376"/>
                  <a:pt x="31599" y="43188"/>
                  <a:pt x="31825" y="43188"/>
                </a:cubicBezTo>
                <a:cubicBezTo>
                  <a:pt x="32033" y="43188"/>
                  <a:pt x="32221" y="43376"/>
                  <a:pt x="32221" y="43602"/>
                </a:cubicBezTo>
                <a:cubicBezTo>
                  <a:pt x="32221" y="43828"/>
                  <a:pt x="32033" y="44017"/>
                  <a:pt x="31825" y="44017"/>
                </a:cubicBezTo>
                <a:close/>
                <a:moveTo>
                  <a:pt x="31825" y="40097"/>
                </a:moveTo>
                <a:cubicBezTo>
                  <a:pt x="31599" y="40097"/>
                  <a:pt x="31411" y="39909"/>
                  <a:pt x="31411" y="39683"/>
                </a:cubicBezTo>
                <a:cubicBezTo>
                  <a:pt x="31411" y="39457"/>
                  <a:pt x="31599" y="39287"/>
                  <a:pt x="31825" y="39287"/>
                </a:cubicBezTo>
                <a:cubicBezTo>
                  <a:pt x="32051" y="39287"/>
                  <a:pt x="32221" y="39457"/>
                  <a:pt x="32221" y="39683"/>
                </a:cubicBezTo>
                <a:cubicBezTo>
                  <a:pt x="32221" y="39909"/>
                  <a:pt x="32051" y="40097"/>
                  <a:pt x="31825" y="40097"/>
                </a:cubicBezTo>
                <a:close/>
                <a:moveTo>
                  <a:pt x="31825" y="42057"/>
                </a:moveTo>
                <a:cubicBezTo>
                  <a:pt x="31599" y="42057"/>
                  <a:pt x="31411" y="41869"/>
                  <a:pt x="31411" y="41642"/>
                </a:cubicBezTo>
                <a:cubicBezTo>
                  <a:pt x="31411" y="41435"/>
                  <a:pt x="31599" y="41247"/>
                  <a:pt x="31825" y="41247"/>
                </a:cubicBezTo>
                <a:cubicBezTo>
                  <a:pt x="32051" y="41247"/>
                  <a:pt x="32221" y="41435"/>
                  <a:pt x="32221" y="41642"/>
                </a:cubicBezTo>
                <a:cubicBezTo>
                  <a:pt x="32221" y="41869"/>
                  <a:pt x="32051" y="42057"/>
                  <a:pt x="31825" y="42057"/>
                </a:cubicBezTo>
                <a:close/>
                <a:moveTo>
                  <a:pt x="31825" y="38157"/>
                </a:moveTo>
                <a:cubicBezTo>
                  <a:pt x="31580" y="38157"/>
                  <a:pt x="31392" y="37968"/>
                  <a:pt x="31392" y="37723"/>
                </a:cubicBezTo>
                <a:cubicBezTo>
                  <a:pt x="31392" y="37497"/>
                  <a:pt x="31580" y="37309"/>
                  <a:pt x="31825" y="37309"/>
                </a:cubicBezTo>
                <a:cubicBezTo>
                  <a:pt x="32051" y="37309"/>
                  <a:pt x="32240" y="37497"/>
                  <a:pt x="32240" y="37723"/>
                </a:cubicBezTo>
                <a:cubicBezTo>
                  <a:pt x="32240" y="37968"/>
                  <a:pt x="32051" y="38157"/>
                  <a:pt x="31825" y="38157"/>
                </a:cubicBezTo>
                <a:close/>
                <a:moveTo>
                  <a:pt x="31825" y="36197"/>
                </a:moveTo>
                <a:cubicBezTo>
                  <a:pt x="31580" y="36197"/>
                  <a:pt x="31392" y="36009"/>
                  <a:pt x="31392" y="35764"/>
                </a:cubicBezTo>
                <a:cubicBezTo>
                  <a:pt x="31392" y="35537"/>
                  <a:pt x="31580" y="35349"/>
                  <a:pt x="31825" y="35349"/>
                </a:cubicBezTo>
                <a:cubicBezTo>
                  <a:pt x="32051" y="35349"/>
                  <a:pt x="32240" y="35537"/>
                  <a:pt x="32240" y="35764"/>
                </a:cubicBezTo>
                <a:cubicBezTo>
                  <a:pt x="32240" y="36009"/>
                  <a:pt x="32051" y="36197"/>
                  <a:pt x="31825" y="36197"/>
                </a:cubicBezTo>
                <a:close/>
                <a:moveTo>
                  <a:pt x="31825" y="25570"/>
                </a:moveTo>
                <a:cubicBezTo>
                  <a:pt x="32051" y="25570"/>
                  <a:pt x="32221" y="25758"/>
                  <a:pt x="32221" y="25965"/>
                </a:cubicBezTo>
                <a:cubicBezTo>
                  <a:pt x="32221" y="26192"/>
                  <a:pt x="32051" y="26380"/>
                  <a:pt x="31825" y="26380"/>
                </a:cubicBezTo>
                <a:cubicBezTo>
                  <a:pt x="31599" y="26380"/>
                  <a:pt x="31411" y="26192"/>
                  <a:pt x="31411" y="25965"/>
                </a:cubicBezTo>
                <a:cubicBezTo>
                  <a:pt x="31411" y="25758"/>
                  <a:pt x="31599" y="25570"/>
                  <a:pt x="31825" y="25570"/>
                </a:cubicBezTo>
                <a:close/>
                <a:moveTo>
                  <a:pt x="31825" y="27529"/>
                </a:moveTo>
                <a:cubicBezTo>
                  <a:pt x="32051" y="27529"/>
                  <a:pt x="32221" y="27699"/>
                  <a:pt x="32221" y="27925"/>
                </a:cubicBezTo>
                <a:cubicBezTo>
                  <a:pt x="32221" y="28151"/>
                  <a:pt x="32051" y="28340"/>
                  <a:pt x="31825" y="28340"/>
                </a:cubicBezTo>
                <a:cubicBezTo>
                  <a:pt x="31599" y="28340"/>
                  <a:pt x="31411" y="28151"/>
                  <a:pt x="31411" y="27925"/>
                </a:cubicBezTo>
                <a:cubicBezTo>
                  <a:pt x="31411" y="27699"/>
                  <a:pt x="31599" y="27529"/>
                  <a:pt x="31825" y="27529"/>
                </a:cubicBezTo>
                <a:close/>
                <a:moveTo>
                  <a:pt x="31825" y="29489"/>
                </a:moveTo>
                <a:cubicBezTo>
                  <a:pt x="32051" y="29489"/>
                  <a:pt x="32221" y="29677"/>
                  <a:pt x="32221" y="29885"/>
                </a:cubicBezTo>
                <a:cubicBezTo>
                  <a:pt x="32221" y="30111"/>
                  <a:pt x="32051" y="30280"/>
                  <a:pt x="31825" y="30280"/>
                </a:cubicBezTo>
                <a:cubicBezTo>
                  <a:pt x="31599" y="30280"/>
                  <a:pt x="31411" y="30111"/>
                  <a:pt x="31411" y="29885"/>
                </a:cubicBezTo>
                <a:cubicBezTo>
                  <a:pt x="31411" y="29677"/>
                  <a:pt x="31599" y="29489"/>
                  <a:pt x="31825" y="29489"/>
                </a:cubicBezTo>
                <a:close/>
                <a:moveTo>
                  <a:pt x="31825" y="33408"/>
                </a:moveTo>
                <a:cubicBezTo>
                  <a:pt x="32051" y="33408"/>
                  <a:pt x="32221" y="33578"/>
                  <a:pt x="32221" y="33804"/>
                </a:cubicBezTo>
                <a:cubicBezTo>
                  <a:pt x="32221" y="34030"/>
                  <a:pt x="32051" y="34218"/>
                  <a:pt x="31825" y="34218"/>
                </a:cubicBezTo>
                <a:cubicBezTo>
                  <a:pt x="31599" y="34218"/>
                  <a:pt x="31411" y="34030"/>
                  <a:pt x="31411" y="33804"/>
                </a:cubicBezTo>
                <a:cubicBezTo>
                  <a:pt x="31411" y="33578"/>
                  <a:pt x="31599" y="33408"/>
                  <a:pt x="31825" y="33408"/>
                </a:cubicBezTo>
                <a:close/>
                <a:moveTo>
                  <a:pt x="31825" y="31449"/>
                </a:moveTo>
                <a:cubicBezTo>
                  <a:pt x="32051" y="31449"/>
                  <a:pt x="32221" y="31618"/>
                  <a:pt x="32221" y="31844"/>
                </a:cubicBezTo>
                <a:cubicBezTo>
                  <a:pt x="32221" y="32070"/>
                  <a:pt x="32051" y="32259"/>
                  <a:pt x="31825" y="32259"/>
                </a:cubicBezTo>
                <a:cubicBezTo>
                  <a:pt x="31599" y="32259"/>
                  <a:pt x="31411" y="32070"/>
                  <a:pt x="31411" y="31844"/>
                </a:cubicBezTo>
                <a:cubicBezTo>
                  <a:pt x="31411" y="31618"/>
                  <a:pt x="31599" y="31449"/>
                  <a:pt x="31825" y="31449"/>
                </a:cubicBezTo>
                <a:close/>
                <a:moveTo>
                  <a:pt x="31807" y="24439"/>
                </a:moveTo>
                <a:cubicBezTo>
                  <a:pt x="31580" y="24439"/>
                  <a:pt x="31392" y="24251"/>
                  <a:pt x="31392" y="24006"/>
                </a:cubicBezTo>
                <a:cubicBezTo>
                  <a:pt x="31392" y="23780"/>
                  <a:pt x="31580" y="23591"/>
                  <a:pt x="31807" y="23591"/>
                </a:cubicBezTo>
                <a:cubicBezTo>
                  <a:pt x="32051" y="23591"/>
                  <a:pt x="32240" y="23780"/>
                  <a:pt x="32240" y="24006"/>
                </a:cubicBezTo>
                <a:cubicBezTo>
                  <a:pt x="32240" y="24251"/>
                  <a:pt x="32051" y="24439"/>
                  <a:pt x="31807" y="24439"/>
                </a:cubicBezTo>
                <a:close/>
                <a:moveTo>
                  <a:pt x="31825" y="22461"/>
                </a:moveTo>
                <a:cubicBezTo>
                  <a:pt x="31599" y="22461"/>
                  <a:pt x="31411" y="22272"/>
                  <a:pt x="31411" y="22046"/>
                </a:cubicBezTo>
                <a:cubicBezTo>
                  <a:pt x="31411" y="21820"/>
                  <a:pt x="31599" y="21650"/>
                  <a:pt x="31825" y="21650"/>
                </a:cubicBezTo>
                <a:cubicBezTo>
                  <a:pt x="32051" y="21650"/>
                  <a:pt x="32221" y="21820"/>
                  <a:pt x="32221" y="22046"/>
                </a:cubicBezTo>
                <a:cubicBezTo>
                  <a:pt x="32221" y="22272"/>
                  <a:pt x="32051" y="22461"/>
                  <a:pt x="31825" y="22461"/>
                </a:cubicBezTo>
                <a:close/>
                <a:moveTo>
                  <a:pt x="31825" y="20463"/>
                </a:moveTo>
                <a:cubicBezTo>
                  <a:pt x="31618" y="20463"/>
                  <a:pt x="31449" y="20294"/>
                  <a:pt x="31449" y="20086"/>
                </a:cubicBezTo>
                <a:cubicBezTo>
                  <a:pt x="31449" y="19879"/>
                  <a:pt x="31599" y="19728"/>
                  <a:pt x="31825" y="19728"/>
                </a:cubicBezTo>
                <a:cubicBezTo>
                  <a:pt x="32033" y="19728"/>
                  <a:pt x="32202" y="19879"/>
                  <a:pt x="32202" y="20086"/>
                </a:cubicBezTo>
                <a:cubicBezTo>
                  <a:pt x="32202" y="20294"/>
                  <a:pt x="32033" y="20463"/>
                  <a:pt x="31825" y="20463"/>
                </a:cubicBezTo>
                <a:close/>
                <a:moveTo>
                  <a:pt x="31825" y="18504"/>
                </a:moveTo>
                <a:cubicBezTo>
                  <a:pt x="31618" y="18504"/>
                  <a:pt x="31449" y="18334"/>
                  <a:pt x="31449" y="18127"/>
                </a:cubicBezTo>
                <a:cubicBezTo>
                  <a:pt x="31449" y="17920"/>
                  <a:pt x="31599" y="17750"/>
                  <a:pt x="31825" y="17750"/>
                </a:cubicBezTo>
                <a:cubicBezTo>
                  <a:pt x="32033" y="17750"/>
                  <a:pt x="32202" y="17920"/>
                  <a:pt x="32202" y="18127"/>
                </a:cubicBezTo>
                <a:cubicBezTo>
                  <a:pt x="32202" y="18334"/>
                  <a:pt x="32033" y="18504"/>
                  <a:pt x="31825" y="18504"/>
                </a:cubicBezTo>
                <a:close/>
                <a:moveTo>
                  <a:pt x="31825" y="16525"/>
                </a:moveTo>
                <a:cubicBezTo>
                  <a:pt x="31618" y="16525"/>
                  <a:pt x="31449" y="16374"/>
                  <a:pt x="31449" y="16167"/>
                </a:cubicBezTo>
                <a:cubicBezTo>
                  <a:pt x="31449" y="15960"/>
                  <a:pt x="31599" y="15790"/>
                  <a:pt x="31825" y="15790"/>
                </a:cubicBezTo>
                <a:cubicBezTo>
                  <a:pt x="32033" y="15790"/>
                  <a:pt x="32202" y="15960"/>
                  <a:pt x="32202" y="16167"/>
                </a:cubicBezTo>
                <a:cubicBezTo>
                  <a:pt x="32202" y="16374"/>
                  <a:pt x="32033" y="16525"/>
                  <a:pt x="31825" y="16525"/>
                </a:cubicBezTo>
                <a:close/>
                <a:moveTo>
                  <a:pt x="31807" y="13850"/>
                </a:moveTo>
                <a:cubicBezTo>
                  <a:pt x="32014" y="13850"/>
                  <a:pt x="32165" y="14019"/>
                  <a:pt x="32165" y="14208"/>
                </a:cubicBezTo>
                <a:cubicBezTo>
                  <a:pt x="32165" y="14415"/>
                  <a:pt x="32014" y="14566"/>
                  <a:pt x="31807" y="14566"/>
                </a:cubicBezTo>
                <a:cubicBezTo>
                  <a:pt x="31618" y="14566"/>
                  <a:pt x="31449" y="14415"/>
                  <a:pt x="31449" y="14208"/>
                </a:cubicBezTo>
                <a:cubicBezTo>
                  <a:pt x="31449" y="14019"/>
                  <a:pt x="31618" y="13850"/>
                  <a:pt x="31807" y="13850"/>
                </a:cubicBezTo>
                <a:close/>
                <a:moveTo>
                  <a:pt x="31807" y="11890"/>
                </a:moveTo>
                <a:cubicBezTo>
                  <a:pt x="32014" y="11890"/>
                  <a:pt x="32165" y="12041"/>
                  <a:pt x="32165" y="12248"/>
                </a:cubicBezTo>
                <a:cubicBezTo>
                  <a:pt x="32165" y="12436"/>
                  <a:pt x="32014" y="12606"/>
                  <a:pt x="31807" y="12606"/>
                </a:cubicBezTo>
                <a:cubicBezTo>
                  <a:pt x="31618" y="12606"/>
                  <a:pt x="31449" y="12436"/>
                  <a:pt x="31449" y="12248"/>
                </a:cubicBezTo>
                <a:cubicBezTo>
                  <a:pt x="31449" y="12041"/>
                  <a:pt x="31618" y="11890"/>
                  <a:pt x="31807" y="11890"/>
                </a:cubicBezTo>
                <a:close/>
                <a:moveTo>
                  <a:pt x="31825" y="10665"/>
                </a:moveTo>
                <a:cubicBezTo>
                  <a:pt x="31618" y="10665"/>
                  <a:pt x="31449" y="10496"/>
                  <a:pt x="31449" y="10288"/>
                </a:cubicBezTo>
                <a:cubicBezTo>
                  <a:pt x="31449" y="10081"/>
                  <a:pt x="31599" y="9911"/>
                  <a:pt x="31825" y="9911"/>
                </a:cubicBezTo>
                <a:cubicBezTo>
                  <a:pt x="32033" y="9911"/>
                  <a:pt x="32202" y="10081"/>
                  <a:pt x="32202" y="10288"/>
                </a:cubicBezTo>
                <a:cubicBezTo>
                  <a:pt x="32202" y="10496"/>
                  <a:pt x="32033" y="10665"/>
                  <a:pt x="31825" y="10665"/>
                </a:cubicBezTo>
                <a:close/>
                <a:moveTo>
                  <a:pt x="31825" y="8706"/>
                </a:moveTo>
                <a:cubicBezTo>
                  <a:pt x="31618" y="8706"/>
                  <a:pt x="31449" y="8536"/>
                  <a:pt x="31449" y="8329"/>
                </a:cubicBezTo>
                <a:cubicBezTo>
                  <a:pt x="31449" y="8121"/>
                  <a:pt x="31599" y="7971"/>
                  <a:pt x="31825" y="7971"/>
                </a:cubicBezTo>
                <a:cubicBezTo>
                  <a:pt x="32033" y="7971"/>
                  <a:pt x="32202" y="8121"/>
                  <a:pt x="32202" y="8329"/>
                </a:cubicBezTo>
                <a:cubicBezTo>
                  <a:pt x="32202" y="8536"/>
                  <a:pt x="32033" y="8706"/>
                  <a:pt x="31825" y="8706"/>
                </a:cubicBezTo>
                <a:close/>
                <a:moveTo>
                  <a:pt x="31825" y="6746"/>
                </a:moveTo>
                <a:cubicBezTo>
                  <a:pt x="31618" y="6746"/>
                  <a:pt x="31449" y="6576"/>
                  <a:pt x="31449" y="6369"/>
                </a:cubicBezTo>
                <a:cubicBezTo>
                  <a:pt x="31449" y="6162"/>
                  <a:pt x="31599" y="5992"/>
                  <a:pt x="31825" y="5992"/>
                </a:cubicBezTo>
                <a:cubicBezTo>
                  <a:pt x="32033" y="5992"/>
                  <a:pt x="32202" y="6162"/>
                  <a:pt x="32202" y="6369"/>
                </a:cubicBezTo>
                <a:cubicBezTo>
                  <a:pt x="32202" y="6576"/>
                  <a:pt x="32033" y="6746"/>
                  <a:pt x="31825" y="6746"/>
                </a:cubicBezTo>
                <a:close/>
                <a:moveTo>
                  <a:pt x="31825" y="4767"/>
                </a:moveTo>
                <a:cubicBezTo>
                  <a:pt x="31618" y="4767"/>
                  <a:pt x="31467" y="4598"/>
                  <a:pt x="31467" y="4409"/>
                </a:cubicBezTo>
                <a:cubicBezTo>
                  <a:pt x="31467" y="4202"/>
                  <a:pt x="31618" y="4051"/>
                  <a:pt x="31825" y="4051"/>
                </a:cubicBezTo>
                <a:cubicBezTo>
                  <a:pt x="32014" y="4051"/>
                  <a:pt x="32165" y="4202"/>
                  <a:pt x="32165" y="4409"/>
                </a:cubicBezTo>
                <a:cubicBezTo>
                  <a:pt x="32165" y="4598"/>
                  <a:pt x="32014" y="4767"/>
                  <a:pt x="31825" y="4767"/>
                </a:cubicBezTo>
                <a:close/>
                <a:moveTo>
                  <a:pt x="31825" y="2789"/>
                </a:moveTo>
                <a:cubicBezTo>
                  <a:pt x="31618" y="2789"/>
                  <a:pt x="31467" y="2638"/>
                  <a:pt x="31467" y="2450"/>
                </a:cubicBezTo>
                <a:cubicBezTo>
                  <a:pt x="31467" y="2261"/>
                  <a:pt x="31618" y="2092"/>
                  <a:pt x="31825" y="2092"/>
                </a:cubicBezTo>
                <a:cubicBezTo>
                  <a:pt x="32014" y="2092"/>
                  <a:pt x="32165" y="2261"/>
                  <a:pt x="32165" y="2450"/>
                </a:cubicBezTo>
                <a:cubicBezTo>
                  <a:pt x="32165" y="2638"/>
                  <a:pt x="32014" y="2789"/>
                  <a:pt x="31825" y="2789"/>
                </a:cubicBezTo>
                <a:close/>
                <a:moveTo>
                  <a:pt x="31825" y="829"/>
                </a:moveTo>
                <a:cubicBezTo>
                  <a:pt x="31618" y="829"/>
                  <a:pt x="31467" y="679"/>
                  <a:pt x="31467" y="490"/>
                </a:cubicBezTo>
                <a:cubicBezTo>
                  <a:pt x="31467" y="302"/>
                  <a:pt x="31618" y="132"/>
                  <a:pt x="31825" y="132"/>
                </a:cubicBezTo>
                <a:cubicBezTo>
                  <a:pt x="32014" y="132"/>
                  <a:pt x="32165" y="302"/>
                  <a:pt x="32165" y="490"/>
                </a:cubicBezTo>
                <a:cubicBezTo>
                  <a:pt x="32165" y="679"/>
                  <a:pt x="32014" y="829"/>
                  <a:pt x="31825" y="829"/>
                </a:cubicBezTo>
                <a:close/>
                <a:moveTo>
                  <a:pt x="29847" y="55793"/>
                </a:moveTo>
                <a:cubicBezTo>
                  <a:pt x="29621" y="55793"/>
                  <a:pt x="29414" y="55605"/>
                  <a:pt x="29414" y="55360"/>
                </a:cubicBezTo>
                <a:cubicBezTo>
                  <a:pt x="29414" y="55134"/>
                  <a:pt x="29621" y="54927"/>
                  <a:pt x="29847" y="54927"/>
                </a:cubicBezTo>
                <a:cubicBezTo>
                  <a:pt x="30092" y="54927"/>
                  <a:pt x="30280" y="55134"/>
                  <a:pt x="30280" y="55360"/>
                </a:cubicBezTo>
                <a:cubicBezTo>
                  <a:pt x="30280" y="55605"/>
                  <a:pt x="30092" y="55793"/>
                  <a:pt x="29847" y="55793"/>
                </a:cubicBezTo>
                <a:close/>
                <a:moveTo>
                  <a:pt x="29847" y="52986"/>
                </a:moveTo>
                <a:cubicBezTo>
                  <a:pt x="30092" y="52986"/>
                  <a:pt x="30261" y="53174"/>
                  <a:pt x="30261" y="53400"/>
                </a:cubicBezTo>
                <a:cubicBezTo>
                  <a:pt x="30261" y="53626"/>
                  <a:pt x="30092" y="53815"/>
                  <a:pt x="29847" y="53815"/>
                </a:cubicBezTo>
                <a:cubicBezTo>
                  <a:pt x="29621" y="53815"/>
                  <a:pt x="29451" y="53626"/>
                  <a:pt x="29451" y="53400"/>
                </a:cubicBezTo>
                <a:cubicBezTo>
                  <a:pt x="29451" y="53174"/>
                  <a:pt x="29621" y="52986"/>
                  <a:pt x="29847" y="52986"/>
                </a:cubicBezTo>
                <a:close/>
                <a:moveTo>
                  <a:pt x="29847" y="51874"/>
                </a:moveTo>
                <a:cubicBezTo>
                  <a:pt x="29621" y="51874"/>
                  <a:pt x="29432" y="51686"/>
                  <a:pt x="29432" y="51441"/>
                </a:cubicBezTo>
                <a:cubicBezTo>
                  <a:pt x="29432" y="51215"/>
                  <a:pt x="29621" y="51026"/>
                  <a:pt x="29847" y="51026"/>
                </a:cubicBezTo>
                <a:cubicBezTo>
                  <a:pt x="30092" y="51026"/>
                  <a:pt x="30280" y="51215"/>
                  <a:pt x="30280" y="51441"/>
                </a:cubicBezTo>
                <a:cubicBezTo>
                  <a:pt x="30280" y="51686"/>
                  <a:pt x="30092" y="51874"/>
                  <a:pt x="29847" y="51874"/>
                </a:cubicBezTo>
                <a:close/>
                <a:moveTo>
                  <a:pt x="29847" y="49914"/>
                </a:moveTo>
                <a:cubicBezTo>
                  <a:pt x="29621" y="49914"/>
                  <a:pt x="29432" y="49726"/>
                  <a:pt x="29432" y="49481"/>
                </a:cubicBezTo>
                <a:cubicBezTo>
                  <a:pt x="29432" y="49236"/>
                  <a:pt x="29621" y="49048"/>
                  <a:pt x="29847" y="49048"/>
                </a:cubicBezTo>
                <a:cubicBezTo>
                  <a:pt x="30092" y="49048"/>
                  <a:pt x="30280" y="49236"/>
                  <a:pt x="30280" y="49481"/>
                </a:cubicBezTo>
                <a:cubicBezTo>
                  <a:pt x="30280" y="49726"/>
                  <a:pt x="30092" y="49914"/>
                  <a:pt x="29847" y="49914"/>
                </a:cubicBezTo>
                <a:close/>
                <a:moveTo>
                  <a:pt x="29847" y="47955"/>
                </a:moveTo>
                <a:cubicBezTo>
                  <a:pt x="29621" y="47955"/>
                  <a:pt x="29432" y="47766"/>
                  <a:pt x="29432" y="47521"/>
                </a:cubicBezTo>
                <a:cubicBezTo>
                  <a:pt x="29432" y="47295"/>
                  <a:pt x="29621" y="47088"/>
                  <a:pt x="29847" y="47088"/>
                </a:cubicBezTo>
                <a:cubicBezTo>
                  <a:pt x="30092" y="47088"/>
                  <a:pt x="30280" y="47295"/>
                  <a:pt x="30280" y="47521"/>
                </a:cubicBezTo>
                <a:cubicBezTo>
                  <a:pt x="30280" y="47766"/>
                  <a:pt x="30092" y="47955"/>
                  <a:pt x="29847" y="47955"/>
                </a:cubicBezTo>
                <a:close/>
                <a:moveTo>
                  <a:pt x="29847" y="45995"/>
                </a:moveTo>
                <a:cubicBezTo>
                  <a:pt x="29621" y="45995"/>
                  <a:pt x="29432" y="45788"/>
                  <a:pt x="29432" y="45562"/>
                </a:cubicBezTo>
                <a:cubicBezTo>
                  <a:pt x="29432" y="45317"/>
                  <a:pt x="29621" y="45128"/>
                  <a:pt x="29847" y="45128"/>
                </a:cubicBezTo>
                <a:cubicBezTo>
                  <a:pt x="30092" y="45128"/>
                  <a:pt x="30280" y="45317"/>
                  <a:pt x="30280" y="45562"/>
                </a:cubicBezTo>
                <a:cubicBezTo>
                  <a:pt x="30280" y="45788"/>
                  <a:pt x="30092" y="45995"/>
                  <a:pt x="29847" y="45995"/>
                </a:cubicBezTo>
                <a:close/>
                <a:moveTo>
                  <a:pt x="29847" y="44017"/>
                </a:moveTo>
                <a:cubicBezTo>
                  <a:pt x="29640" y="44017"/>
                  <a:pt x="29451" y="43828"/>
                  <a:pt x="29451" y="43602"/>
                </a:cubicBezTo>
                <a:cubicBezTo>
                  <a:pt x="29451" y="43376"/>
                  <a:pt x="29640" y="43188"/>
                  <a:pt x="29847" y="43188"/>
                </a:cubicBezTo>
                <a:cubicBezTo>
                  <a:pt x="30073" y="43188"/>
                  <a:pt x="30261" y="43376"/>
                  <a:pt x="30261" y="43602"/>
                </a:cubicBezTo>
                <a:cubicBezTo>
                  <a:pt x="30261" y="43828"/>
                  <a:pt x="30073" y="44017"/>
                  <a:pt x="29847" y="44017"/>
                </a:cubicBezTo>
                <a:close/>
                <a:moveTo>
                  <a:pt x="30261" y="41642"/>
                </a:moveTo>
                <a:cubicBezTo>
                  <a:pt x="30261" y="41869"/>
                  <a:pt x="30073" y="42038"/>
                  <a:pt x="29847" y="42038"/>
                </a:cubicBezTo>
                <a:cubicBezTo>
                  <a:pt x="29640" y="42038"/>
                  <a:pt x="29451" y="41869"/>
                  <a:pt x="29451" y="41642"/>
                </a:cubicBezTo>
                <a:cubicBezTo>
                  <a:pt x="29451" y="41416"/>
                  <a:pt x="29640" y="41247"/>
                  <a:pt x="29847" y="41247"/>
                </a:cubicBezTo>
                <a:cubicBezTo>
                  <a:pt x="30073" y="41247"/>
                  <a:pt x="30261" y="41416"/>
                  <a:pt x="30261" y="41642"/>
                </a:cubicBezTo>
                <a:close/>
                <a:moveTo>
                  <a:pt x="29866" y="38119"/>
                </a:moveTo>
                <a:cubicBezTo>
                  <a:pt x="29640" y="38119"/>
                  <a:pt x="29451" y="37949"/>
                  <a:pt x="29451" y="37723"/>
                </a:cubicBezTo>
                <a:cubicBezTo>
                  <a:pt x="29451" y="37497"/>
                  <a:pt x="29640" y="37328"/>
                  <a:pt x="29866" y="37328"/>
                </a:cubicBezTo>
                <a:cubicBezTo>
                  <a:pt x="30092" y="37328"/>
                  <a:pt x="30261" y="37497"/>
                  <a:pt x="30261" y="37723"/>
                </a:cubicBezTo>
                <a:cubicBezTo>
                  <a:pt x="30261" y="37949"/>
                  <a:pt x="30073" y="38119"/>
                  <a:pt x="29866" y="38119"/>
                </a:cubicBezTo>
                <a:close/>
                <a:moveTo>
                  <a:pt x="29866" y="40097"/>
                </a:moveTo>
                <a:cubicBezTo>
                  <a:pt x="29640" y="40097"/>
                  <a:pt x="29451" y="39909"/>
                  <a:pt x="29451" y="39683"/>
                </a:cubicBezTo>
                <a:cubicBezTo>
                  <a:pt x="29451" y="39457"/>
                  <a:pt x="29640" y="39287"/>
                  <a:pt x="29866" y="39287"/>
                </a:cubicBezTo>
                <a:cubicBezTo>
                  <a:pt x="30092" y="39287"/>
                  <a:pt x="30261" y="39457"/>
                  <a:pt x="30261" y="39683"/>
                </a:cubicBezTo>
                <a:cubicBezTo>
                  <a:pt x="30261" y="39909"/>
                  <a:pt x="30073" y="40097"/>
                  <a:pt x="29866" y="40097"/>
                </a:cubicBezTo>
                <a:close/>
                <a:moveTo>
                  <a:pt x="29866" y="36178"/>
                </a:moveTo>
                <a:cubicBezTo>
                  <a:pt x="29621" y="36178"/>
                  <a:pt x="29432" y="35990"/>
                  <a:pt x="29432" y="35764"/>
                </a:cubicBezTo>
                <a:cubicBezTo>
                  <a:pt x="29432" y="35537"/>
                  <a:pt x="29621" y="35330"/>
                  <a:pt x="29866" y="35330"/>
                </a:cubicBezTo>
                <a:cubicBezTo>
                  <a:pt x="30092" y="35330"/>
                  <a:pt x="30280" y="35537"/>
                  <a:pt x="30280" y="35764"/>
                </a:cubicBezTo>
                <a:cubicBezTo>
                  <a:pt x="30280" y="35990"/>
                  <a:pt x="30092" y="36178"/>
                  <a:pt x="29866" y="36178"/>
                </a:cubicBezTo>
                <a:close/>
                <a:moveTo>
                  <a:pt x="29866" y="21650"/>
                </a:moveTo>
                <a:cubicBezTo>
                  <a:pt x="30073" y="21650"/>
                  <a:pt x="30261" y="21820"/>
                  <a:pt x="30261" y="22046"/>
                </a:cubicBezTo>
                <a:cubicBezTo>
                  <a:pt x="30261" y="22272"/>
                  <a:pt x="30073" y="22442"/>
                  <a:pt x="29866" y="22442"/>
                </a:cubicBezTo>
                <a:cubicBezTo>
                  <a:pt x="29640" y="22442"/>
                  <a:pt x="29451" y="22272"/>
                  <a:pt x="29451" y="22046"/>
                </a:cubicBezTo>
                <a:cubicBezTo>
                  <a:pt x="29451" y="21820"/>
                  <a:pt x="29640" y="21650"/>
                  <a:pt x="29866" y="21650"/>
                </a:cubicBezTo>
                <a:close/>
                <a:moveTo>
                  <a:pt x="29866" y="23610"/>
                </a:moveTo>
                <a:cubicBezTo>
                  <a:pt x="30073" y="23610"/>
                  <a:pt x="30261" y="23798"/>
                  <a:pt x="30261" y="24006"/>
                </a:cubicBezTo>
                <a:cubicBezTo>
                  <a:pt x="30261" y="24232"/>
                  <a:pt x="30073" y="24401"/>
                  <a:pt x="29866" y="24401"/>
                </a:cubicBezTo>
                <a:cubicBezTo>
                  <a:pt x="29640" y="24401"/>
                  <a:pt x="29451" y="24232"/>
                  <a:pt x="29451" y="24006"/>
                </a:cubicBezTo>
                <a:cubicBezTo>
                  <a:pt x="29451" y="23798"/>
                  <a:pt x="29640" y="23610"/>
                  <a:pt x="29866" y="23610"/>
                </a:cubicBezTo>
                <a:close/>
                <a:moveTo>
                  <a:pt x="29866" y="25570"/>
                </a:moveTo>
                <a:cubicBezTo>
                  <a:pt x="30073" y="25570"/>
                  <a:pt x="30261" y="25739"/>
                  <a:pt x="30261" y="25965"/>
                </a:cubicBezTo>
                <a:cubicBezTo>
                  <a:pt x="30261" y="26192"/>
                  <a:pt x="30073" y="26380"/>
                  <a:pt x="29866" y="26380"/>
                </a:cubicBezTo>
                <a:cubicBezTo>
                  <a:pt x="29640" y="26380"/>
                  <a:pt x="29451" y="26192"/>
                  <a:pt x="29451" y="25965"/>
                </a:cubicBezTo>
                <a:cubicBezTo>
                  <a:pt x="29451" y="25739"/>
                  <a:pt x="29640" y="25570"/>
                  <a:pt x="29866" y="25570"/>
                </a:cubicBezTo>
                <a:close/>
                <a:moveTo>
                  <a:pt x="29866" y="27510"/>
                </a:moveTo>
                <a:cubicBezTo>
                  <a:pt x="30073" y="27510"/>
                  <a:pt x="30261" y="27699"/>
                  <a:pt x="30261" y="27925"/>
                </a:cubicBezTo>
                <a:cubicBezTo>
                  <a:pt x="30261" y="28151"/>
                  <a:pt x="30073" y="28321"/>
                  <a:pt x="29866" y="28321"/>
                </a:cubicBezTo>
                <a:cubicBezTo>
                  <a:pt x="29640" y="28321"/>
                  <a:pt x="29451" y="28151"/>
                  <a:pt x="29451" y="27925"/>
                </a:cubicBezTo>
                <a:cubicBezTo>
                  <a:pt x="29451" y="27699"/>
                  <a:pt x="29640" y="27510"/>
                  <a:pt x="29866" y="27510"/>
                </a:cubicBezTo>
                <a:close/>
                <a:moveTo>
                  <a:pt x="29866" y="29489"/>
                </a:moveTo>
                <a:cubicBezTo>
                  <a:pt x="30073" y="29489"/>
                  <a:pt x="30261" y="29659"/>
                  <a:pt x="30261" y="29885"/>
                </a:cubicBezTo>
                <a:cubicBezTo>
                  <a:pt x="30261" y="30111"/>
                  <a:pt x="30073" y="30280"/>
                  <a:pt x="29866" y="30280"/>
                </a:cubicBezTo>
                <a:cubicBezTo>
                  <a:pt x="29640" y="30280"/>
                  <a:pt x="29451" y="30111"/>
                  <a:pt x="29451" y="29885"/>
                </a:cubicBezTo>
                <a:cubicBezTo>
                  <a:pt x="29451" y="29659"/>
                  <a:pt x="29640" y="29489"/>
                  <a:pt x="29866" y="29489"/>
                </a:cubicBezTo>
                <a:close/>
                <a:moveTo>
                  <a:pt x="29866" y="33408"/>
                </a:moveTo>
                <a:cubicBezTo>
                  <a:pt x="30073" y="33408"/>
                  <a:pt x="30261" y="33578"/>
                  <a:pt x="30261" y="33804"/>
                </a:cubicBezTo>
                <a:cubicBezTo>
                  <a:pt x="30261" y="34030"/>
                  <a:pt x="30073" y="34218"/>
                  <a:pt x="29866" y="34218"/>
                </a:cubicBezTo>
                <a:cubicBezTo>
                  <a:pt x="29640" y="34218"/>
                  <a:pt x="29451" y="34030"/>
                  <a:pt x="29451" y="33804"/>
                </a:cubicBezTo>
                <a:cubicBezTo>
                  <a:pt x="29451" y="33578"/>
                  <a:pt x="29640" y="33408"/>
                  <a:pt x="29866" y="33408"/>
                </a:cubicBezTo>
                <a:close/>
                <a:moveTo>
                  <a:pt x="29866" y="31449"/>
                </a:moveTo>
                <a:cubicBezTo>
                  <a:pt x="30073" y="31449"/>
                  <a:pt x="30261" y="31618"/>
                  <a:pt x="30261" y="31844"/>
                </a:cubicBezTo>
                <a:cubicBezTo>
                  <a:pt x="30261" y="32070"/>
                  <a:pt x="30073" y="32259"/>
                  <a:pt x="29866" y="32259"/>
                </a:cubicBezTo>
                <a:cubicBezTo>
                  <a:pt x="29640" y="32259"/>
                  <a:pt x="29451" y="32070"/>
                  <a:pt x="29451" y="31844"/>
                </a:cubicBezTo>
                <a:cubicBezTo>
                  <a:pt x="29451" y="31618"/>
                  <a:pt x="29640" y="31449"/>
                  <a:pt x="29866" y="31449"/>
                </a:cubicBezTo>
                <a:close/>
                <a:moveTo>
                  <a:pt x="29847" y="20520"/>
                </a:moveTo>
                <a:cubicBezTo>
                  <a:pt x="29621" y="20520"/>
                  <a:pt x="29432" y="20331"/>
                  <a:pt x="29432" y="20086"/>
                </a:cubicBezTo>
                <a:cubicBezTo>
                  <a:pt x="29432" y="19860"/>
                  <a:pt x="29621" y="19672"/>
                  <a:pt x="29847" y="19672"/>
                </a:cubicBezTo>
                <a:cubicBezTo>
                  <a:pt x="30092" y="19672"/>
                  <a:pt x="30280" y="19860"/>
                  <a:pt x="30280" y="20086"/>
                </a:cubicBezTo>
                <a:cubicBezTo>
                  <a:pt x="30280" y="20313"/>
                  <a:pt x="30092" y="20520"/>
                  <a:pt x="29847" y="20520"/>
                </a:cubicBezTo>
                <a:close/>
                <a:moveTo>
                  <a:pt x="29847" y="18541"/>
                </a:moveTo>
                <a:cubicBezTo>
                  <a:pt x="29621" y="18541"/>
                  <a:pt x="29432" y="18353"/>
                  <a:pt x="29432" y="18127"/>
                </a:cubicBezTo>
                <a:cubicBezTo>
                  <a:pt x="29432" y="17901"/>
                  <a:pt x="29621" y="17712"/>
                  <a:pt x="29847" y="17712"/>
                </a:cubicBezTo>
                <a:cubicBezTo>
                  <a:pt x="30092" y="17712"/>
                  <a:pt x="30280" y="17901"/>
                  <a:pt x="30280" y="18127"/>
                </a:cubicBezTo>
                <a:cubicBezTo>
                  <a:pt x="30280" y="18353"/>
                  <a:pt x="30092" y="18541"/>
                  <a:pt x="29847" y="18541"/>
                </a:cubicBezTo>
                <a:close/>
                <a:moveTo>
                  <a:pt x="29847" y="16582"/>
                </a:moveTo>
                <a:cubicBezTo>
                  <a:pt x="29621" y="16582"/>
                  <a:pt x="29432" y="16393"/>
                  <a:pt x="29432" y="16167"/>
                </a:cubicBezTo>
                <a:cubicBezTo>
                  <a:pt x="29432" y="15922"/>
                  <a:pt x="29621" y="15734"/>
                  <a:pt x="29847" y="15734"/>
                </a:cubicBezTo>
                <a:cubicBezTo>
                  <a:pt x="30092" y="15734"/>
                  <a:pt x="30280" y="15922"/>
                  <a:pt x="30280" y="16167"/>
                </a:cubicBezTo>
                <a:cubicBezTo>
                  <a:pt x="30280" y="16393"/>
                  <a:pt x="30092" y="16582"/>
                  <a:pt x="29847" y="16582"/>
                </a:cubicBezTo>
                <a:close/>
                <a:moveTo>
                  <a:pt x="29866" y="13831"/>
                </a:moveTo>
                <a:cubicBezTo>
                  <a:pt x="30054" y="13831"/>
                  <a:pt x="30224" y="14000"/>
                  <a:pt x="30224" y="14208"/>
                </a:cubicBezTo>
                <a:cubicBezTo>
                  <a:pt x="30224" y="14415"/>
                  <a:pt x="30054" y="14566"/>
                  <a:pt x="29866" y="14566"/>
                </a:cubicBezTo>
                <a:cubicBezTo>
                  <a:pt x="29658" y="14566"/>
                  <a:pt x="29489" y="14415"/>
                  <a:pt x="29489" y="14208"/>
                </a:cubicBezTo>
                <a:cubicBezTo>
                  <a:pt x="29489" y="14000"/>
                  <a:pt x="29658" y="13831"/>
                  <a:pt x="29866" y="13831"/>
                </a:cubicBezTo>
                <a:close/>
                <a:moveTo>
                  <a:pt x="29866" y="11871"/>
                </a:moveTo>
                <a:cubicBezTo>
                  <a:pt x="30054" y="11871"/>
                  <a:pt x="30224" y="12041"/>
                  <a:pt x="30224" y="12248"/>
                </a:cubicBezTo>
                <a:cubicBezTo>
                  <a:pt x="30224" y="12436"/>
                  <a:pt x="30054" y="12606"/>
                  <a:pt x="29866" y="12606"/>
                </a:cubicBezTo>
                <a:cubicBezTo>
                  <a:pt x="29658" y="12606"/>
                  <a:pt x="29489" y="12436"/>
                  <a:pt x="29489" y="12248"/>
                </a:cubicBezTo>
                <a:cubicBezTo>
                  <a:pt x="29489" y="12041"/>
                  <a:pt x="29658" y="11871"/>
                  <a:pt x="29866" y="11871"/>
                </a:cubicBezTo>
                <a:close/>
                <a:moveTo>
                  <a:pt x="29866" y="10665"/>
                </a:moveTo>
                <a:cubicBezTo>
                  <a:pt x="29640" y="10665"/>
                  <a:pt x="29470" y="10496"/>
                  <a:pt x="29470" y="10288"/>
                </a:cubicBezTo>
                <a:cubicBezTo>
                  <a:pt x="29470" y="10062"/>
                  <a:pt x="29640" y="9893"/>
                  <a:pt x="29866" y="9893"/>
                </a:cubicBezTo>
                <a:cubicBezTo>
                  <a:pt x="30073" y="9893"/>
                  <a:pt x="30243" y="10062"/>
                  <a:pt x="30243" y="10288"/>
                </a:cubicBezTo>
                <a:cubicBezTo>
                  <a:pt x="30243" y="10496"/>
                  <a:pt x="30073" y="10665"/>
                  <a:pt x="29866" y="10665"/>
                </a:cubicBezTo>
                <a:close/>
                <a:moveTo>
                  <a:pt x="29866" y="8724"/>
                </a:moveTo>
                <a:cubicBezTo>
                  <a:pt x="29640" y="8724"/>
                  <a:pt x="29470" y="8536"/>
                  <a:pt x="29470" y="8329"/>
                </a:cubicBezTo>
                <a:cubicBezTo>
                  <a:pt x="29470" y="8103"/>
                  <a:pt x="29640" y="7933"/>
                  <a:pt x="29866" y="7933"/>
                </a:cubicBezTo>
                <a:cubicBezTo>
                  <a:pt x="30073" y="7933"/>
                  <a:pt x="30243" y="8103"/>
                  <a:pt x="30243" y="8329"/>
                </a:cubicBezTo>
                <a:cubicBezTo>
                  <a:pt x="30243" y="8536"/>
                  <a:pt x="30073" y="8724"/>
                  <a:pt x="29866" y="8724"/>
                </a:cubicBezTo>
                <a:close/>
                <a:moveTo>
                  <a:pt x="29866" y="6727"/>
                </a:moveTo>
                <a:cubicBezTo>
                  <a:pt x="29658" y="6727"/>
                  <a:pt x="29489" y="6557"/>
                  <a:pt x="29489" y="6369"/>
                </a:cubicBezTo>
                <a:cubicBezTo>
                  <a:pt x="29489" y="6162"/>
                  <a:pt x="29658" y="5992"/>
                  <a:pt x="29866" y="5992"/>
                </a:cubicBezTo>
                <a:cubicBezTo>
                  <a:pt x="30054" y="5992"/>
                  <a:pt x="30224" y="6162"/>
                  <a:pt x="30224" y="6369"/>
                </a:cubicBezTo>
                <a:cubicBezTo>
                  <a:pt x="30224" y="6557"/>
                  <a:pt x="30054" y="6727"/>
                  <a:pt x="29866" y="6727"/>
                </a:cubicBezTo>
                <a:close/>
                <a:moveTo>
                  <a:pt x="29866" y="4051"/>
                </a:moveTo>
                <a:cubicBezTo>
                  <a:pt x="30054" y="4051"/>
                  <a:pt x="30205" y="4202"/>
                  <a:pt x="30205" y="4409"/>
                </a:cubicBezTo>
                <a:cubicBezTo>
                  <a:pt x="30205" y="4598"/>
                  <a:pt x="30054" y="4767"/>
                  <a:pt x="29866" y="4767"/>
                </a:cubicBezTo>
                <a:cubicBezTo>
                  <a:pt x="29658" y="4767"/>
                  <a:pt x="29508" y="4598"/>
                  <a:pt x="29508" y="4409"/>
                </a:cubicBezTo>
                <a:cubicBezTo>
                  <a:pt x="29508" y="4202"/>
                  <a:pt x="29658" y="4051"/>
                  <a:pt x="29866" y="4051"/>
                </a:cubicBezTo>
                <a:close/>
                <a:moveTo>
                  <a:pt x="29866" y="2092"/>
                </a:moveTo>
                <a:cubicBezTo>
                  <a:pt x="30054" y="2092"/>
                  <a:pt x="30205" y="2242"/>
                  <a:pt x="30205" y="2450"/>
                </a:cubicBezTo>
                <a:cubicBezTo>
                  <a:pt x="30205" y="2638"/>
                  <a:pt x="30054" y="2789"/>
                  <a:pt x="29866" y="2789"/>
                </a:cubicBezTo>
                <a:cubicBezTo>
                  <a:pt x="29658" y="2789"/>
                  <a:pt x="29508" y="2638"/>
                  <a:pt x="29508" y="2450"/>
                </a:cubicBezTo>
                <a:cubicBezTo>
                  <a:pt x="29508" y="2242"/>
                  <a:pt x="29658" y="2092"/>
                  <a:pt x="29866" y="2092"/>
                </a:cubicBezTo>
                <a:close/>
                <a:moveTo>
                  <a:pt x="29866" y="848"/>
                </a:moveTo>
                <a:cubicBezTo>
                  <a:pt x="29658" y="848"/>
                  <a:pt x="29489" y="679"/>
                  <a:pt x="29489" y="471"/>
                </a:cubicBezTo>
                <a:cubicBezTo>
                  <a:pt x="29489" y="283"/>
                  <a:pt x="29658" y="113"/>
                  <a:pt x="29866" y="113"/>
                </a:cubicBezTo>
                <a:cubicBezTo>
                  <a:pt x="30054" y="113"/>
                  <a:pt x="30224" y="283"/>
                  <a:pt x="30224" y="471"/>
                </a:cubicBezTo>
                <a:cubicBezTo>
                  <a:pt x="30224" y="679"/>
                  <a:pt x="30054" y="848"/>
                  <a:pt x="29866" y="848"/>
                </a:cubicBezTo>
                <a:close/>
                <a:moveTo>
                  <a:pt x="27887" y="34237"/>
                </a:moveTo>
                <a:cubicBezTo>
                  <a:pt x="27642" y="34237"/>
                  <a:pt x="27454" y="34049"/>
                  <a:pt x="27454" y="33804"/>
                </a:cubicBezTo>
                <a:cubicBezTo>
                  <a:pt x="27454" y="33559"/>
                  <a:pt x="27661" y="33352"/>
                  <a:pt x="27887" y="33352"/>
                </a:cubicBezTo>
                <a:cubicBezTo>
                  <a:pt x="28132" y="33352"/>
                  <a:pt x="28339" y="33559"/>
                  <a:pt x="28339" y="33804"/>
                </a:cubicBezTo>
                <a:cubicBezTo>
                  <a:pt x="28339" y="34049"/>
                  <a:pt x="28132" y="34237"/>
                  <a:pt x="27887" y="34237"/>
                </a:cubicBezTo>
                <a:close/>
                <a:moveTo>
                  <a:pt x="27887" y="32278"/>
                </a:moveTo>
                <a:cubicBezTo>
                  <a:pt x="27642" y="32278"/>
                  <a:pt x="27454" y="32070"/>
                  <a:pt x="27454" y="31825"/>
                </a:cubicBezTo>
                <a:cubicBezTo>
                  <a:pt x="27454" y="31599"/>
                  <a:pt x="27661" y="31392"/>
                  <a:pt x="27887" y="31392"/>
                </a:cubicBezTo>
                <a:cubicBezTo>
                  <a:pt x="28132" y="31392"/>
                  <a:pt x="28339" y="31581"/>
                  <a:pt x="28339" y="31825"/>
                </a:cubicBezTo>
                <a:cubicBezTo>
                  <a:pt x="28339" y="32070"/>
                  <a:pt x="28132" y="32278"/>
                  <a:pt x="27887" y="32278"/>
                </a:cubicBezTo>
                <a:close/>
                <a:moveTo>
                  <a:pt x="27906" y="30299"/>
                </a:moveTo>
                <a:cubicBezTo>
                  <a:pt x="27661" y="30299"/>
                  <a:pt x="27473" y="30111"/>
                  <a:pt x="27473" y="29866"/>
                </a:cubicBezTo>
                <a:cubicBezTo>
                  <a:pt x="27473" y="29640"/>
                  <a:pt x="27661" y="29451"/>
                  <a:pt x="27906" y="29451"/>
                </a:cubicBezTo>
                <a:cubicBezTo>
                  <a:pt x="28132" y="29451"/>
                  <a:pt x="28321" y="29640"/>
                  <a:pt x="28321" y="29866"/>
                </a:cubicBezTo>
                <a:cubicBezTo>
                  <a:pt x="28321" y="30111"/>
                  <a:pt x="28132" y="30299"/>
                  <a:pt x="27906" y="30299"/>
                </a:cubicBezTo>
                <a:close/>
                <a:moveTo>
                  <a:pt x="27906" y="28340"/>
                </a:moveTo>
                <a:cubicBezTo>
                  <a:pt x="27661" y="28340"/>
                  <a:pt x="27473" y="28151"/>
                  <a:pt x="27473" y="27906"/>
                </a:cubicBezTo>
                <a:cubicBezTo>
                  <a:pt x="27473" y="27680"/>
                  <a:pt x="27661" y="27492"/>
                  <a:pt x="27906" y="27492"/>
                </a:cubicBezTo>
                <a:cubicBezTo>
                  <a:pt x="28132" y="27492"/>
                  <a:pt x="28321" y="27680"/>
                  <a:pt x="28321" y="27906"/>
                </a:cubicBezTo>
                <a:cubicBezTo>
                  <a:pt x="28321" y="28151"/>
                  <a:pt x="28132" y="28340"/>
                  <a:pt x="27906" y="28340"/>
                </a:cubicBezTo>
                <a:close/>
                <a:moveTo>
                  <a:pt x="27887" y="21632"/>
                </a:moveTo>
                <a:cubicBezTo>
                  <a:pt x="28113" y="21632"/>
                  <a:pt x="28302" y="21820"/>
                  <a:pt x="28302" y="22046"/>
                </a:cubicBezTo>
                <a:cubicBezTo>
                  <a:pt x="28302" y="22272"/>
                  <a:pt x="28113" y="22442"/>
                  <a:pt x="27887" y="22442"/>
                </a:cubicBezTo>
                <a:cubicBezTo>
                  <a:pt x="27680" y="22442"/>
                  <a:pt x="27492" y="22272"/>
                  <a:pt x="27492" y="22046"/>
                </a:cubicBezTo>
                <a:cubicBezTo>
                  <a:pt x="27492" y="21820"/>
                  <a:pt x="27680" y="21632"/>
                  <a:pt x="27887" y="21632"/>
                </a:cubicBezTo>
                <a:close/>
                <a:moveTo>
                  <a:pt x="27887" y="25551"/>
                </a:moveTo>
                <a:cubicBezTo>
                  <a:pt x="28113" y="25551"/>
                  <a:pt x="28302" y="25739"/>
                  <a:pt x="28302" y="25965"/>
                </a:cubicBezTo>
                <a:cubicBezTo>
                  <a:pt x="28302" y="26192"/>
                  <a:pt x="28113" y="26361"/>
                  <a:pt x="27887" y="26361"/>
                </a:cubicBezTo>
                <a:cubicBezTo>
                  <a:pt x="27680" y="26361"/>
                  <a:pt x="27492" y="26192"/>
                  <a:pt x="27492" y="25965"/>
                </a:cubicBezTo>
                <a:cubicBezTo>
                  <a:pt x="27492" y="25739"/>
                  <a:pt x="27680" y="25551"/>
                  <a:pt x="27887" y="25551"/>
                </a:cubicBezTo>
                <a:close/>
                <a:moveTo>
                  <a:pt x="27887" y="23610"/>
                </a:moveTo>
                <a:cubicBezTo>
                  <a:pt x="28113" y="23610"/>
                  <a:pt x="28302" y="23780"/>
                  <a:pt x="28302" y="24006"/>
                </a:cubicBezTo>
                <a:cubicBezTo>
                  <a:pt x="28302" y="24213"/>
                  <a:pt x="28113" y="24401"/>
                  <a:pt x="27887" y="24401"/>
                </a:cubicBezTo>
                <a:cubicBezTo>
                  <a:pt x="27680" y="24401"/>
                  <a:pt x="27492" y="24213"/>
                  <a:pt x="27492" y="24006"/>
                </a:cubicBezTo>
                <a:cubicBezTo>
                  <a:pt x="27492" y="23780"/>
                  <a:pt x="27680" y="23610"/>
                  <a:pt x="27887" y="23610"/>
                </a:cubicBezTo>
                <a:close/>
                <a:moveTo>
                  <a:pt x="27887" y="20501"/>
                </a:moveTo>
                <a:cubicBezTo>
                  <a:pt x="27661" y="20501"/>
                  <a:pt x="27473" y="20313"/>
                  <a:pt x="27473" y="20086"/>
                </a:cubicBezTo>
                <a:cubicBezTo>
                  <a:pt x="27473" y="19842"/>
                  <a:pt x="27661" y="19653"/>
                  <a:pt x="27887" y="19653"/>
                </a:cubicBezTo>
                <a:cubicBezTo>
                  <a:pt x="28132" y="19653"/>
                  <a:pt x="28321" y="19842"/>
                  <a:pt x="28321" y="20086"/>
                </a:cubicBezTo>
                <a:cubicBezTo>
                  <a:pt x="28321" y="20313"/>
                  <a:pt x="28132" y="20501"/>
                  <a:pt x="27887" y="20501"/>
                </a:cubicBezTo>
                <a:close/>
                <a:moveTo>
                  <a:pt x="27887" y="18541"/>
                </a:moveTo>
                <a:cubicBezTo>
                  <a:pt x="27661" y="18541"/>
                  <a:pt x="27473" y="18353"/>
                  <a:pt x="27473" y="18108"/>
                </a:cubicBezTo>
                <a:cubicBezTo>
                  <a:pt x="27473" y="17882"/>
                  <a:pt x="27661" y="17693"/>
                  <a:pt x="27887" y="17693"/>
                </a:cubicBezTo>
                <a:cubicBezTo>
                  <a:pt x="28132" y="17693"/>
                  <a:pt x="28321" y="17882"/>
                  <a:pt x="28321" y="18108"/>
                </a:cubicBezTo>
                <a:cubicBezTo>
                  <a:pt x="28321" y="18353"/>
                  <a:pt x="28132" y="18541"/>
                  <a:pt x="27887" y="18541"/>
                </a:cubicBezTo>
                <a:close/>
                <a:moveTo>
                  <a:pt x="27887" y="16582"/>
                </a:moveTo>
                <a:cubicBezTo>
                  <a:pt x="27661" y="16582"/>
                  <a:pt x="27473" y="16393"/>
                  <a:pt x="27473" y="16148"/>
                </a:cubicBezTo>
                <a:cubicBezTo>
                  <a:pt x="27473" y="15922"/>
                  <a:pt x="27661" y="15734"/>
                  <a:pt x="27887" y="15734"/>
                </a:cubicBezTo>
                <a:cubicBezTo>
                  <a:pt x="28132" y="15734"/>
                  <a:pt x="28321" y="15922"/>
                  <a:pt x="28321" y="16148"/>
                </a:cubicBezTo>
                <a:cubicBezTo>
                  <a:pt x="28321" y="16393"/>
                  <a:pt x="28132" y="16582"/>
                  <a:pt x="27887" y="16582"/>
                </a:cubicBezTo>
                <a:close/>
                <a:moveTo>
                  <a:pt x="27906" y="13831"/>
                </a:moveTo>
                <a:cubicBezTo>
                  <a:pt x="28095" y="13831"/>
                  <a:pt x="28264" y="13981"/>
                  <a:pt x="28264" y="14189"/>
                </a:cubicBezTo>
                <a:cubicBezTo>
                  <a:pt x="28264" y="14396"/>
                  <a:pt x="28095" y="14566"/>
                  <a:pt x="27906" y="14566"/>
                </a:cubicBezTo>
                <a:cubicBezTo>
                  <a:pt x="27699" y="14566"/>
                  <a:pt x="27529" y="14396"/>
                  <a:pt x="27529" y="14189"/>
                </a:cubicBezTo>
                <a:cubicBezTo>
                  <a:pt x="27529" y="13981"/>
                  <a:pt x="27699" y="13831"/>
                  <a:pt x="27906" y="13831"/>
                </a:cubicBezTo>
                <a:close/>
                <a:moveTo>
                  <a:pt x="27887" y="11871"/>
                </a:moveTo>
                <a:cubicBezTo>
                  <a:pt x="28095" y="11871"/>
                  <a:pt x="28264" y="12022"/>
                  <a:pt x="28264" y="12229"/>
                </a:cubicBezTo>
                <a:cubicBezTo>
                  <a:pt x="28264" y="12436"/>
                  <a:pt x="28095" y="12606"/>
                  <a:pt x="27887" y="12606"/>
                </a:cubicBezTo>
                <a:cubicBezTo>
                  <a:pt x="27699" y="12606"/>
                  <a:pt x="27529" y="12436"/>
                  <a:pt x="27529" y="12229"/>
                </a:cubicBezTo>
                <a:cubicBezTo>
                  <a:pt x="27529" y="12022"/>
                  <a:pt x="27699" y="11871"/>
                  <a:pt x="27887" y="11871"/>
                </a:cubicBezTo>
                <a:close/>
                <a:moveTo>
                  <a:pt x="27887" y="10665"/>
                </a:moveTo>
                <a:cubicBezTo>
                  <a:pt x="27680" y="10665"/>
                  <a:pt x="27510" y="10496"/>
                  <a:pt x="27510" y="10269"/>
                </a:cubicBezTo>
                <a:cubicBezTo>
                  <a:pt x="27510" y="10062"/>
                  <a:pt x="27680" y="9893"/>
                  <a:pt x="27887" y="9893"/>
                </a:cubicBezTo>
                <a:cubicBezTo>
                  <a:pt x="28113" y="9893"/>
                  <a:pt x="28283" y="10062"/>
                  <a:pt x="28283" y="10269"/>
                </a:cubicBezTo>
                <a:cubicBezTo>
                  <a:pt x="28283" y="10496"/>
                  <a:pt x="28113" y="10665"/>
                  <a:pt x="27887" y="10665"/>
                </a:cubicBezTo>
                <a:close/>
                <a:moveTo>
                  <a:pt x="27887" y="8706"/>
                </a:moveTo>
                <a:cubicBezTo>
                  <a:pt x="27680" y="8706"/>
                  <a:pt x="27510" y="8536"/>
                  <a:pt x="27510" y="8310"/>
                </a:cubicBezTo>
                <a:cubicBezTo>
                  <a:pt x="27510" y="8103"/>
                  <a:pt x="27680" y="7914"/>
                  <a:pt x="27887" y="7914"/>
                </a:cubicBezTo>
                <a:cubicBezTo>
                  <a:pt x="28113" y="7914"/>
                  <a:pt x="28283" y="8103"/>
                  <a:pt x="28283" y="8310"/>
                </a:cubicBezTo>
                <a:cubicBezTo>
                  <a:pt x="28283" y="8536"/>
                  <a:pt x="28113" y="8706"/>
                  <a:pt x="27887" y="8706"/>
                </a:cubicBezTo>
                <a:close/>
                <a:moveTo>
                  <a:pt x="27887" y="6727"/>
                </a:moveTo>
                <a:cubicBezTo>
                  <a:pt x="27699" y="6727"/>
                  <a:pt x="27529" y="6557"/>
                  <a:pt x="27529" y="6350"/>
                </a:cubicBezTo>
                <a:cubicBezTo>
                  <a:pt x="27529" y="6162"/>
                  <a:pt x="27699" y="5992"/>
                  <a:pt x="27887" y="5992"/>
                </a:cubicBezTo>
                <a:cubicBezTo>
                  <a:pt x="28095" y="5992"/>
                  <a:pt x="28264" y="6162"/>
                  <a:pt x="28264" y="6350"/>
                </a:cubicBezTo>
                <a:cubicBezTo>
                  <a:pt x="28264" y="6557"/>
                  <a:pt x="28095" y="6727"/>
                  <a:pt x="27887" y="6727"/>
                </a:cubicBezTo>
                <a:close/>
                <a:moveTo>
                  <a:pt x="27887" y="4767"/>
                </a:moveTo>
                <a:cubicBezTo>
                  <a:pt x="27699" y="4767"/>
                  <a:pt x="27529" y="4598"/>
                  <a:pt x="27529" y="4391"/>
                </a:cubicBezTo>
                <a:cubicBezTo>
                  <a:pt x="27529" y="4183"/>
                  <a:pt x="27699" y="4033"/>
                  <a:pt x="27887" y="4033"/>
                </a:cubicBezTo>
                <a:cubicBezTo>
                  <a:pt x="28095" y="4033"/>
                  <a:pt x="28264" y="4183"/>
                  <a:pt x="28264" y="4391"/>
                </a:cubicBezTo>
                <a:cubicBezTo>
                  <a:pt x="28264" y="4598"/>
                  <a:pt x="28095" y="4767"/>
                  <a:pt x="27887" y="4767"/>
                </a:cubicBezTo>
                <a:close/>
                <a:moveTo>
                  <a:pt x="27887" y="2808"/>
                </a:moveTo>
                <a:cubicBezTo>
                  <a:pt x="27699" y="2808"/>
                  <a:pt x="27529" y="2638"/>
                  <a:pt x="27529" y="2431"/>
                </a:cubicBezTo>
                <a:cubicBezTo>
                  <a:pt x="27529" y="2224"/>
                  <a:pt x="27699" y="2054"/>
                  <a:pt x="27887" y="2054"/>
                </a:cubicBezTo>
                <a:cubicBezTo>
                  <a:pt x="28095" y="2054"/>
                  <a:pt x="28264" y="2224"/>
                  <a:pt x="28264" y="2431"/>
                </a:cubicBezTo>
                <a:cubicBezTo>
                  <a:pt x="28264" y="2638"/>
                  <a:pt x="28095" y="2808"/>
                  <a:pt x="27887" y="2808"/>
                </a:cubicBezTo>
                <a:close/>
                <a:moveTo>
                  <a:pt x="27887" y="829"/>
                </a:moveTo>
                <a:cubicBezTo>
                  <a:pt x="27699" y="829"/>
                  <a:pt x="27529" y="679"/>
                  <a:pt x="27529" y="471"/>
                </a:cubicBezTo>
                <a:cubicBezTo>
                  <a:pt x="27529" y="264"/>
                  <a:pt x="27699" y="113"/>
                  <a:pt x="27887" y="113"/>
                </a:cubicBezTo>
                <a:cubicBezTo>
                  <a:pt x="28095" y="113"/>
                  <a:pt x="28264" y="264"/>
                  <a:pt x="28264" y="471"/>
                </a:cubicBezTo>
                <a:cubicBezTo>
                  <a:pt x="28264" y="679"/>
                  <a:pt x="28095" y="829"/>
                  <a:pt x="27887" y="829"/>
                </a:cubicBezTo>
                <a:close/>
                <a:moveTo>
                  <a:pt x="25928" y="34237"/>
                </a:moveTo>
                <a:cubicBezTo>
                  <a:pt x="25683" y="34237"/>
                  <a:pt x="25494" y="34030"/>
                  <a:pt x="25494" y="33785"/>
                </a:cubicBezTo>
                <a:cubicBezTo>
                  <a:pt x="25494" y="33540"/>
                  <a:pt x="25683" y="33352"/>
                  <a:pt x="25928" y="33352"/>
                </a:cubicBezTo>
                <a:cubicBezTo>
                  <a:pt x="26173" y="33352"/>
                  <a:pt x="26380" y="33540"/>
                  <a:pt x="26380" y="33785"/>
                </a:cubicBezTo>
                <a:cubicBezTo>
                  <a:pt x="26380" y="34030"/>
                  <a:pt x="26173" y="34237"/>
                  <a:pt x="25928" y="34237"/>
                </a:cubicBezTo>
                <a:close/>
                <a:moveTo>
                  <a:pt x="25928" y="32259"/>
                </a:moveTo>
                <a:cubicBezTo>
                  <a:pt x="25701" y="32259"/>
                  <a:pt x="25513" y="32070"/>
                  <a:pt x="25513" y="31825"/>
                </a:cubicBezTo>
                <a:cubicBezTo>
                  <a:pt x="25513" y="31599"/>
                  <a:pt x="25701" y="31392"/>
                  <a:pt x="25928" y="31392"/>
                </a:cubicBezTo>
                <a:cubicBezTo>
                  <a:pt x="26173" y="31392"/>
                  <a:pt x="26361" y="31599"/>
                  <a:pt x="26361" y="31825"/>
                </a:cubicBezTo>
                <a:cubicBezTo>
                  <a:pt x="26361" y="32070"/>
                  <a:pt x="26173" y="32259"/>
                  <a:pt x="25928" y="32259"/>
                </a:cubicBezTo>
                <a:close/>
                <a:moveTo>
                  <a:pt x="25928" y="30299"/>
                </a:moveTo>
                <a:cubicBezTo>
                  <a:pt x="25701" y="30299"/>
                  <a:pt x="25513" y="30111"/>
                  <a:pt x="25513" y="29866"/>
                </a:cubicBezTo>
                <a:cubicBezTo>
                  <a:pt x="25513" y="29621"/>
                  <a:pt x="25701" y="29432"/>
                  <a:pt x="25928" y="29432"/>
                </a:cubicBezTo>
                <a:cubicBezTo>
                  <a:pt x="26173" y="29432"/>
                  <a:pt x="26361" y="29621"/>
                  <a:pt x="26361" y="29866"/>
                </a:cubicBezTo>
                <a:cubicBezTo>
                  <a:pt x="26361" y="30111"/>
                  <a:pt x="26173" y="30299"/>
                  <a:pt x="25928" y="30299"/>
                </a:cubicBezTo>
                <a:close/>
                <a:moveTo>
                  <a:pt x="25928" y="28321"/>
                </a:moveTo>
                <a:cubicBezTo>
                  <a:pt x="25701" y="28321"/>
                  <a:pt x="25513" y="28132"/>
                  <a:pt x="25513" y="27906"/>
                </a:cubicBezTo>
                <a:cubicBezTo>
                  <a:pt x="25513" y="27680"/>
                  <a:pt x="25701" y="27473"/>
                  <a:pt x="25928" y="27473"/>
                </a:cubicBezTo>
                <a:cubicBezTo>
                  <a:pt x="26173" y="27473"/>
                  <a:pt x="26361" y="27661"/>
                  <a:pt x="26361" y="27906"/>
                </a:cubicBezTo>
                <a:cubicBezTo>
                  <a:pt x="26361" y="28132"/>
                  <a:pt x="26173" y="28321"/>
                  <a:pt x="25928" y="28321"/>
                </a:cubicBezTo>
                <a:close/>
                <a:moveTo>
                  <a:pt x="25928" y="26380"/>
                </a:moveTo>
                <a:cubicBezTo>
                  <a:pt x="25701" y="26380"/>
                  <a:pt x="25513" y="26192"/>
                  <a:pt x="25513" y="25947"/>
                </a:cubicBezTo>
                <a:cubicBezTo>
                  <a:pt x="25513" y="25720"/>
                  <a:pt x="25701" y="25532"/>
                  <a:pt x="25928" y="25532"/>
                </a:cubicBezTo>
                <a:cubicBezTo>
                  <a:pt x="26173" y="25532"/>
                  <a:pt x="26361" y="25720"/>
                  <a:pt x="26361" y="25947"/>
                </a:cubicBezTo>
                <a:cubicBezTo>
                  <a:pt x="26361" y="26192"/>
                  <a:pt x="26173" y="26380"/>
                  <a:pt x="25928" y="26380"/>
                </a:cubicBezTo>
                <a:close/>
                <a:moveTo>
                  <a:pt x="25928" y="19653"/>
                </a:moveTo>
                <a:cubicBezTo>
                  <a:pt x="26173" y="19653"/>
                  <a:pt x="26361" y="19842"/>
                  <a:pt x="26361" y="20068"/>
                </a:cubicBezTo>
                <a:cubicBezTo>
                  <a:pt x="26361" y="20313"/>
                  <a:pt x="26173" y="20482"/>
                  <a:pt x="25928" y="20482"/>
                </a:cubicBezTo>
                <a:cubicBezTo>
                  <a:pt x="25701" y="20482"/>
                  <a:pt x="25513" y="20313"/>
                  <a:pt x="25513" y="20068"/>
                </a:cubicBezTo>
                <a:cubicBezTo>
                  <a:pt x="25513" y="19842"/>
                  <a:pt x="25701" y="19653"/>
                  <a:pt x="25928" y="19653"/>
                </a:cubicBezTo>
                <a:close/>
                <a:moveTo>
                  <a:pt x="25928" y="22442"/>
                </a:moveTo>
                <a:cubicBezTo>
                  <a:pt x="25720" y="22442"/>
                  <a:pt x="25532" y="22253"/>
                  <a:pt x="25532" y="22027"/>
                </a:cubicBezTo>
                <a:cubicBezTo>
                  <a:pt x="25532" y="21801"/>
                  <a:pt x="25720" y="21632"/>
                  <a:pt x="25928" y="21632"/>
                </a:cubicBezTo>
                <a:cubicBezTo>
                  <a:pt x="26154" y="21632"/>
                  <a:pt x="26342" y="21801"/>
                  <a:pt x="26342" y="22027"/>
                </a:cubicBezTo>
                <a:cubicBezTo>
                  <a:pt x="26342" y="22253"/>
                  <a:pt x="26154" y="22442"/>
                  <a:pt x="25928" y="22442"/>
                </a:cubicBezTo>
                <a:close/>
                <a:moveTo>
                  <a:pt x="25928" y="24401"/>
                </a:moveTo>
                <a:cubicBezTo>
                  <a:pt x="25701" y="24401"/>
                  <a:pt x="25532" y="24213"/>
                  <a:pt x="25532" y="23987"/>
                </a:cubicBezTo>
                <a:cubicBezTo>
                  <a:pt x="25532" y="23761"/>
                  <a:pt x="25701" y="23572"/>
                  <a:pt x="25928" y="23572"/>
                </a:cubicBezTo>
                <a:cubicBezTo>
                  <a:pt x="26154" y="23572"/>
                  <a:pt x="26342" y="23761"/>
                  <a:pt x="26342" y="23987"/>
                </a:cubicBezTo>
                <a:cubicBezTo>
                  <a:pt x="26342" y="24213"/>
                  <a:pt x="26154" y="24401"/>
                  <a:pt x="25928" y="24401"/>
                </a:cubicBezTo>
                <a:close/>
                <a:moveTo>
                  <a:pt x="25928" y="18523"/>
                </a:moveTo>
                <a:cubicBezTo>
                  <a:pt x="25701" y="18523"/>
                  <a:pt x="25513" y="18334"/>
                  <a:pt x="25513" y="18108"/>
                </a:cubicBezTo>
                <a:cubicBezTo>
                  <a:pt x="25513" y="17882"/>
                  <a:pt x="25701" y="17693"/>
                  <a:pt x="25928" y="17693"/>
                </a:cubicBezTo>
                <a:cubicBezTo>
                  <a:pt x="26173" y="17693"/>
                  <a:pt x="26361" y="17882"/>
                  <a:pt x="26361" y="18108"/>
                </a:cubicBezTo>
                <a:cubicBezTo>
                  <a:pt x="26361" y="18334"/>
                  <a:pt x="26173" y="18523"/>
                  <a:pt x="25928" y="18523"/>
                </a:cubicBezTo>
                <a:close/>
                <a:moveTo>
                  <a:pt x="25928" y="16582"/>
                </a:moveTo>
                <a:cubicBezTo>
                  <a:pt x="25701" y="16582"/>
                  <a:pt x="25513" y="16374"/>
                  <a:pt x="25513" y="16148"/>
                </a:cubicBezTo>
                <a:cubicBezTo>
                  <a:pt x="25513" y="15903"/>
                  <a:pt x="25701" y="15715"/>
                  <a:pt x="25928" y="15715"/>
                </a:cubicBezTo>
                <a:cubicBezTo>
                  <a:pt x="26173" y="15715"/>
                  <a:pt x="26361" y="15903"/>
                  <a:pt x="26361" y="16148"/>
                </a:cubicBezTo>
                <a:cubicBezTo>
                  <a:pt x="26361" y="16374"/>
                  <a:pt x="26173" y="16582"/>
                  <a:pt x="25928" y="16582"/>
                </a:cubicBezTo>
                <a:close/>
                <a:moveTo>
                  <a:pt x="25928" y="14584"/>
                </a:moveTo>
                <a:cubicBezTo>
                  <a:pt x="25701" y="14584"/>
                  <a:pt x="25532" y="14415"/>
                  <a:pt x="25532" y="14189"/>
                </a:cubicBezTo>
                <a:cubicBezTo>
                  <a:pt x="25532" y="13963"/>
                  <a:pt x="25701" y="13793"/>
                  <a:pt x="25928" y="13793"/>
                </a:cubicBezTo>
                <a:cubicBezTo>
                  <a:pt x="26154" y="13793"/>
                  <a:pt x="26342" y="13963"/>
                  <a:pt x="26342" y="14189"/>
                </a:cubicBezTo>
                <a:cubicBezTo>
                  <a:pt x="26342" y="14415"/>
                  <a:pt x="26154" y="14584"/>
                  <a:pt x="25928" y="14584"/>
                </a:cubicBezTo>
                <a:close/>
                <a:moveTo>
                  <a:pt x="25928" y="12606"/>
                </a:moveTo>
                <a:cubicBezTo>
                  <a:pt x="25720" y="12606"/>
                  <a:pt x="25551" y="12436"/>
                  <a:pt x="25551" y="12229"/>
                </a:cubicBezTo>
                <a:cubicBezTo>
                  <a:pt x="25551" y="12022"/>
                  <a:pt x="25720" y="11833"/>
                  <a:pt x="25928" y="11833"/>
                </a:cubicBezTo>
                <a:cubicBezTo>
                  <a:pt x="26154" y="11833"/>
                  <a:pt x="26323" y="12022"/>
                  <a:pt x="26323" y="12229"/>
                </a:cubicBezTo>
                <a:cubicBezTo>
                  <a:pt x="26323" y="12436"/>
                  <a:pt x="26154" y="12606"/>
                  <a:pt x="25928" y="12606"/>
                </a:cubicBezTo>
                <a:close/>
                <a:moveTo>
                  <a:pt x="25928" y="10665"/>
                </a:moveTo>
                <a:cubicBezTo>
                  <a:pt x="25720" y="10665"/>
                  <a:pt x="25551" y="10477"/>
                  <a:pt x="25551" y="10269"/>
                </a:cubicBezTo>
                <a:cubicBezTo>
                  <a:pt x="25551" y="10043"/>
                  <a:pt x="25720" y="9874"/>
                  <a:pt x="25928" y="9874"/>
                </a:cubicBezTo>
                <a:cubicBezTo>
                  <a:pt x="26154" y="9874"/>
                  <a:pt x="26323" y="10043"/>
                  <a:pt x="26323" y="10269"/>
                </a:cubicBezTo>
                <a:cubicBezTo>
                  <a:pt x="26323" y="10477"/>
                  <a:pt x="26154" y="10665"/>
                  <a:pt x="25928" y="10665"/>
                </a:cubicBezTo>
                <a:close/>
                <a:moveTo>
                  <a:pt x="25928" y="8706"/>
                </a:moveTo>
                <a:cubicBezTo>
                  <a:pt x="25720" y="8706"/>
                  <a:pt x="25551" y="8536"/>
                  <a:pt x="25551" y="8310"/>
                </a:cubicBezTo>
                <a:cubicBezTo>
                  <a:pt x="25551" y="8103"/>
                  <a:pt x="25720" y="7914"/>
                  <a:pt x="25928" y="7914"/>
                </a:cubicBezTo>
                <a:cubicBezTo>
                  <a:pt x="26154" y="7914"/>
                  <a:pt x="26323" y="8084"/>
                  <a:pt x="26323" y="8310"/>
                </a:cubicBezTo>
                <a:cubicBezTo>
                  <a:pt x="26323" y="8536"/>
                  <a:pt x="26154" y="8706"/>
                  <a:pt x="25928" y="8706"/>
                </a:cubicBezTo>
                <a:close/>
                <a:moveTo>
                  <a:pt x="25928" y="6727"/>
                </a:moveTo>
                <a:cubicBezTo>
                  <a:pt x="25720" y="6727"/>
                  <a:pt x="25551" y="6557"/>
                  <a:pt x="25551" y="6350"/>
                </a:cubicBezTo>
                <a:cubicBezTo>
                  <a:pt x="25551" y="6143"/>
                  <a:pt x="25720" y="5954"/>
                  <a:pt x="25928" y="5954"/>
                </a:cubicBezTo>
                <a:cubicBezTo>
                  <a:pt x="26154" y="5954"/>
                  <a:pt x="26323" y="6143"/>
                  <a:pt x="26323" y="6350"/>
                </a:cubicBezTo>
                <a:cubicBezTo>
                  <a:pt x="26323" y="6557"/>
                  <a:pt x="26154" y="6727"/>
                  <a:pt x="25928" y="6727"/>
                </a:cubicBezTo>
                <a:close/>
                <a:moveTo>
                  <a:pt x="25928" y="4767"/>
                </a:moveTo>
                <a:cubicBezTo>
                  <a:pt x="25739" y="4767"/>
                  <a:pt x="25570" y="4598"/>
                  <a:pt x="25570" y="4391"/>
                </a:cubicBezTo>
                <a:cubicBezTo>
                  <a:pt x="25570" y="4183"/>
                  <a:pt x="25720" y="4014"/>
                  <a:pt x="25928" y="4014"/>
                </a:cubicBezTo>
                <a:cubicBezTo>
                  <a:pt x="26135" y="4014"/>
                  <a:pt x="26304" y="4183"/>
                  <a:pt x="26304" y="4391"/>
                </a:cubicBezTo>
                <a:cubicBezTo>
                  <a:pt x="26304" y="4598"/>
                  <a:pt x="26135" y="4767"/>
                  <a:pt x="25928" y="4767"/>
                </a:cubicBezTo>
                <a:close/>
                <a:moveTo>
                  <a:pt x="25928" y="2789"/>
                </a:moveTo>
                <a:cubicBezTo>
                  <a:pt x="25739" y="2789"/>
                  <a:pt x="25570" y="2638"/>
                  <a:pt x="25570" y="2431"/>
                </a:cubicBezTo>
                <a:cubicBezTo>
                  <a:pt x="25570" y="2224"/>
                  <a:pt x="25720" y="2054"/>
                  <a:pt x="25928" y="2054"/>
                </a:cubicBezTo>
                <a:cubicBezTo>
                  <a:pt x="26135" y="2054"/>
                  <a:pt x="26304" y="2224"/>
                  <a:pt x="26304" y="2431"/>
                </a:cubicBezTo>
                <a:cubicBezTo>
                  <a:pt x="26304" y="2638"/>
                  <a:pt x="26135" y="2789"/>
                  <a:pt x="25928" y="2789"/>
                </a:cubicBezTo>
                <a:close/>
                <a:moveTo>
                  <a:pt x="25928" y="829"/>
                </a:moveTo>
                <a:cubicBezTo>
                  <a:pt x="25739" y="829"/>
                  <a:pt x="25570" y="660"/>
                  <a:pt x="25570" y="471"/>
                </a:cubicBezTo>
                <a:cubicBezTo>
                  <a:pt x="25570" y="264"/>
                  <a:pt x="25720" y="94"/>
                  <a:pt x="25928" y="94"/>
                </a:cubicBezTo>
                <a:cubicBezTo>
                  <a:pt x="26135" y="94"/>
                  <a:pt x="26304" y="264"/>
                  <a:pt x="26304" y="471"/>
                </a:cubicBezTo>
                <a:cubicBezTo>
                  <a:pt x="26304" y="660"/>
                  <a:pt x="26135" y="829"/>
                  <a:pt x="25928" y="829"/>
                </a:cubicBezTo>
                <a:close/>
                <a:moveTo>
                  <a:pt x="23968" y="32278"/>
                </a:moveTo>
                <a:cubicBezTo>
                  <a:pt x="23723" y="32278"/>
                  <a:pt x="23535" y="32070"/>
                  <a:pt x="23535" y="31825"/>
                </a:cubicBezTo>
                <a:cubicBezTo>
                  <a:pt x="23535" y="31581"/>
                  <a:pt x="23723" y="31373"/>
                  <a:pt x="23968" y="31373"/>
                </a:cubicBezTo>
                <a:cubicBezTo>
                  <a:pt x="24213" y="31373"/>
                  <a:pt x="24420" y="31581"/>
                  <a:pt x="24420" y="31825"/>
                </a:cubicBezTo>
                <a:cubicBezTo>
                  <a:pt x="24420" y="32070"/>
                  <a:pt x="24213" y="32278"/>
                  <a:pt x="23968" y="32278"/>
                </a:cubicBezTo>
                <a:close/>
                <a:moveTo>
                  <a:pt x="23968" y="30299"/>
                </a:moveTo>
                <a:cubicBezTo>
                  <a:pt x="23723" y="30299"/>
                  <a:pt x="23535" y="30111"/>
                  <a:pt x="23535" y="29866"/>
                </a:cubicBezTo>
                <a:cubicBezTo>
                  <a:pt x="23535" y="29621"/>
                  <a:pt x="23723" y="29432"/>
                  <a:pt x="23968" y="29432"/>
                </a:cubicBezTo>
                <a:cubicBezTo>
                  <a:pt x="24213" y="29432"/>
                  <a:pt x="24420" y="29621"/>
                  <a:pt x="24420" y="29866"/>
                </a:cubicBezTo>
                <a:cubicBezTo>
                  <a:pt x="24420" y="30111"/>
                  <a:pt x="24213" y="30299"/>
                  <a:pt x="23968" y="30299"/>
                </a:cubicBezTo>
                <a:close/>
                <a:moveTo>
                  <a:pt x="23968" y="28321"/>
                </a:moveTo>
                <a:cubicBezTo>
                  <a:pt x="23742" y="28321"/>
                  <a:pt x="23553" y="28132"/>
                  <a:pt x="23553" y="27906"/>
                </a:cubicBezTo>
                <a:cubicBezTo>
                  <a:pt x="23553" y="27661"/>
                  <a:pt x="23742" y="27473"/>
                  <a:pt x="23968" y="27473"/>
                </a:cubicBezTo>
                <a:cubicBezTo>
                  <a:pt x="24213" y="27473"/>
                  <a:pt x="24401" y="27661"/>
                  <a:pt x="24401" y="27906"/>
                </a:cubicBezTo>
                <a:cubicBezTo>
                  <a:pt x="24401" y="28132"/>
                  <a:pt x="24213" y="28321"/>
                  <a:pt x="23968" y="28321"/>
                </a:cubicBezTo>
                <a:close/>
                <a:moveTo>
                  <a:pt x="23968" y="26380"/>
                </a:moveTo>
                <a:cubicBezTo>
                  <a:pt x="23742" y="26380"/>
                  <a:pt x="23553" y="26192"/>
                  <a:pt x="23553" y="25947"/>
                </a:cubicBezTo>
                <a:cubicBezTo>
                  <a:pt x="23553" y="25720"/>
                  <a:pt x="23742" y="25532"/>
                  <a:pt x="23968" y="25532"/>
                </a:cubicBezTo>
                <a:cubicBezTo>
                  <a:pt x="24213" y="25532"/>
                  <a:pt x="24401" y="25720"/>
                  <a:pt x="24401" y="25947"/>
                </a:cubicBezTo>
                <a:cubicBezTo>
                  <a:pt x="24401" y="26192"/>
                  <a:pt x="24213" y="26380"/>
                  <a:pt x="23968" y="26380"/>
                </a:cubicBezTo>
                <a:close/>
                <a:moveTo>
                  <a:pt x="23968" y="24401"/>
                </a:moveTo>
                <a:cubicBezTo>
                  <a:pt x="23742" y="24401"/>
                  <a:pt x="23553" y="24213"/>
                  <a:pt x="23553" y="23987"/>
                </a:cubicBezTo>
                <a:cubicBezTo>
                  <a:pt x="23553" y="23761"/>
                  <a:pt x="23742" y="23572"/>
                  <a:pt x="23968" y="23572"/>
                </a:cubicBezTo>
                <a:cubicBezTo>
                  <a:pt x="24213" y="23572"/>
                  <a:pt x="24401" y="23761"/>
                  <a:pt x="24401" y="23987"/>
                </a:cubicBezTo>
                <a:cubicBezTo>
                  <a:pt x="24401" y="24213"/>
                  <a:pt x="24213" y="24401"/>
                  <a:pt x="23968" y="24401"/>
                </a:cubicBezTo>
                <a:close/>
                <a:moveTo>
                  <a:pt x="23968" y="22461"/>
                </a:moveTo>
                <a:cubicBezTo>
                  <a:pt x="23742" y="22461"/>
                  <a:pt x="23553" y="22253"/>
                  <a:pt x="23553" y="22027"/>
                </a:cubicBezTo>
                <a:cubicBezTo>
                  <a:pt x="23553" y="21782"/>
                  <a:pt x="23742" y="21594"/>
                  <a:pt x="23968" y="21594"/>
                </a:cubicBezTo>
                <a:cubicBezTo>
                  <a:pt x="24213" y="21594"/>
                  <a:pt x="24401" y="21782"/>
                  <a:pt x="24401" y="22027"/>
                </a:cubicBezTo>
                <a:cubicBezTo>
                  <a:pt x="24401" y="22253"/>
                  <a:pt x="24213" y="22461"/>
                  <a:pt x="23968" y="22461"/>
                </a:cubicBezTo>
                <a:close/>
                <a:moveTo>
                  <a:pt x="23968" y="20482"/>
                </a:moveTo>
                <a:cubicBezTo>
                  <a:pt x="23742" y="20482"/>
                  <a:pt x="23553" y="20294"/>
                  <a:pt x="23553" y="20068"/>
                </a:cubicBezTo>
                <a:cubicBezTo>
                  <a:pt x="23553" y="19842"/>
                  <a:pt x="23742" y="19653"/>
                  <a:pt x="23968" y="19653"/>
                </a:cubicBezTo>
                <a:cubicBezTo>
                  <a:pt x="24194" y="19653"/>
                  <a:pt x="24382" y="19842"/>
                  <a:pt x="24382" y="20068"/>
                </a:cubicBezTo>
                <a:cubicBezTo>
                  <a:pt x="24382" y="20294"/>
                  <a:pt x="24194" y="20482"/>
                  <a:pt x="23968" y="20482"/>
                </a:cubicBezTo>
                <a:close/>
                <a:moveTo>
                  <a:pt x="23968" y="18504"/>
                </a:moveTo>
                <a:cubicBezTo>
                  <a:pt x="23742" y="18504"/>
                  <a:pt x="23553" y="18315"/>
                  <a:pt x="23553" y="18089"/>
                </a:cubicBezTo>
                <a:cubicBezTo>
                  <a:pt x="23553" y="17863"/>
                  <a:pt x="23742" y="17693"/>
                  <a:pt x="23968" y="17693"/>
                </a:cubicBezTo>
                <a:cubicBezTo>
                  <a:pt x="24194" y="17693"/>
                  <a:pt x="24382" y="17863"/>
                  <a:pt x="24382" y="18089"/>
                </a:cubicBezTo>
                <a:cubicBezTo>
                  <a:pt x="24382" y="18315"/>
                  <a:pt x="24194" y="18504"/>
                  <a:pt x="23968" y="18504"/>
                </a:cubicBezTo>
                <a:close/>
                <a:moveTo>
                  <a:pt x="23968" y="16544"/>
                </a:moveTo>
                <a:cubicBezTo>
                  <a:pt x="23742" y="16544"/>
                  <a:pt x="23553" y="16374"/>
                  <a:pt x="23553" y="16148"/>
                </a:cubicBezTo>
                <a:cubicBezTo>
                  <a:pt x="23553" y="15903"/>
                  <a:pt x="23742" y="15734"/>
                  <a:pt x="23968" y="15734"/>
                </a:cubicBezTo>
                <a:cubicBezTo>
                  <a:pt x="24194" y="15734"/>
                  <a:pt x="24382" y="15903"/>
                  <a:pt x="24382" y="16148"/>
                </a:cubicBezTo>
                <a:cubicBezTo>
                  <a:pt x="24382" y="16374"/>
                  <a:pt x="24194" y="16544"/>
                  <a:pt x="23968" y="16544"/>
                </a:cubicBezTo>
                <a:close/>
                <a:moveTo>
                  <a:pt x="23968" y="14584"/>
                </a:moveTo>
                <a:cubicBezTo>
                  <a:pt x="23742" y="14584"/>
                  <a:pt x="23572" y="14396"/>
                  <a:pt x="23572" y="14189"/>
                </a:cubicBezTo>
                <a:cubicBezTo>
                  <a:pt x="23572" y="13963"/>
                  <a:pt x="23742" y="13774"/>
                  <a:pt x="23968" y="13774"/>
                </a:cubicBezTo>
                <a:cubicBezTo>
                  <a:pt x="24194" y="13774"/>
                  <a:pt x="24382" y="13963"/>
                  <a:pt x="24382" y="14189"/>
                </a:cubicBezTo>
                <a:cubicBezTo>
                  <a:pt x="24382" y="14415"/>
                  <a:pt x="24194" y="14584"/>
                  <a:pt x="23968" y="14584"/>
                </a:cubicBezTo>
                <a:close/>
                <a:moveTo>
                  <a:pt x="23968" y="12606"/>
                </a:moveTo>
                <a:cubicBezTo>
                  <a:pt x="23761" y="12606"/>
                  <a:pt x="23572" y="12436"/>
                  <a:pt x="23572" y="12210"/>
                </a:cubicBezTo>
                <a:cubicBezTo>
                  <a:pt x="23572" y="12003"/>
                  <a:pt x="23761" y="11815"/>
                  <a:pt x="23968" y="11815"/>
                </a:cubicBezTo>
                <a:cubicBezTo>
                  <a:pt x="24194" y="11815"/>
                  <a:pt x="24364" y="12003"/>
                  <a:pt x="24364" y="12210"/>
                </a:cubicBezTo>
                <a:cubicBezTo>
                  <a:pt x="24364" y="12436"/>
                  <a:pt x="24194" y="12606"/>
                  <a:pt x="23968" y="12606"/>
                </a:cubicBezTo>
                <a:close/>
                <a:moveTo>
                  <a:pt x="23968" y="10646"/>
                </a:moveTo>
                <a:cubicBezTo>
                  <a:pt x="23761" y="10646"/>
                  <a:pt x="23572" y="10477"/>
                  <a:pt x="23572" y="10269"/>
                </a:cubicBezTo>
                <a:cubicBezTo>
                  <a:pt x="23572" y="10043"/>
                  <a:pt x="23761" y="9874"/>
                  <a:pt x="23968" y="9874"/>
                </a:cubicBezTo>
                <a:cubicBezTo>
                  <a:pt x="24194" y="9874"/>
                  <a:pt x="24364" y="10043"/>
                  <a:pt x="24364" y="10269"/>
                </a:cubicBezTo>
                <a:cubicBezTo>
                  <a:pt x="24364" y="10477"/>
                  <a:pt x="24194" y="10646"/>
                  <a:pt x="23968" y="10646"/>
                </a:cubicBezTo>
                <a:close/>
                <a:moveTo>
                  <a:pt x="23968" y="8706"/>
                </a:moveTo>
                <a:cubicBezTo>
                  <a:pt x="23761" y="8706"/>
                  <a:pt x="23572" y="8517"/>
                  <a:pt x="23572" y="8310"/>
                </a:cubicBezTo>
                <a:cubicBezTo>
                  <a:pt x="23572" y="8084"/>
                  <a:pt x="23761" y="7914"/>
                  <a:pt x="23968" y="7914"/>
                </a:cubicBezTo>
                <a:cubicBezTo>
                  <a:pt x="24194" y="7914"/>
                  <a:pt x="24364" y="8084"/>
                  <a:pt x="24364" y="8310"/>
                </a:cubicBezTo>
                <a:cubicBezTo>
                  <a:pt x="24364" y="8517"/>
                  <a:pt x="24194" y="8706"/>
                  <a:pt x="23968" y="8706"/>
                </a:cubicBezTo>
                <a:close/>
                <a:moveTo>
                  <a:pt x="23968" y="6708"/>
                </a:moveTo>
                <a:cubicBezTo>
                  <a:pt x="23780" y="6708"/>
                  <a:pt x="23610" y="6539"/>
                  <a:pt x="23610" y="6350"/>
                </a:cubicBezTo>
                <a:cubicBezTo>
                  <a:pt x="23610" y="6143"/>
                  <a:pt x="23780" y="5973"/>
                  <a:pt x="23968" y="5973"/>
                </a:cubicBezTo>
                <a:cubicBezTo>
                  <a:pt x="24175" y="5973"/>
                  <a:pt x="24345" y="6143"/>
                  <a:pt x="24345" y="6350"/>
                </a:cubicBezTo>
                <a:cubicBezTo>
                  <a:pt x="24345" y="6539"/>
                  <a:pt x="24175" y="6708"/>
                  <a:pt x="23968" y="6708"/>
                </a:cubicBezTo>
                <a:close/>
                <a:moveTo>
                  <a:pt x="23968" y="4749"/>
                </a:moveTo>
                <a:cubicBezTo>
                  <a:pt x="23780" y="4749"/>
                  <a:pt x="23610" y="4579"/>
                  <a:pt x="23610" y="4391"/>
                </a:cubicBezTo>
                <a:cubicBezTo>
                  <a:pt x="23610" y="4183"/>
                  <a:pt x="23780" y="4014"/>
                  <a:pt x="23968" y="4014"/>
                </a:cubicBezTo>
                <a:cubicBezTo>
                  <a:pt x="24175" y="4014"/>
                  <a:pt x="24345" y="4183"/>
                  <a:pt x="24345" y="4391"/>
                </a:cubicBezTo>
                <a:cubicBezTo>
                  <a:pt x="24345" y="4579"/>
                  <a:pt x="24175" y="4749"/>
                  <a:pt x="23968" y="4749"/>
                </a:cubicBezTo>
                <a:close/>
                <a:moveTo>
                  <a:pt x="23968" y="2789"/>
                </a:moveTo>
                <a:cubicBezTo>
                  <a:pt x="23780" y="2789"/>
                  <a:pt x="23610" y="2619"/>
                  <a:pt x="23610" y="2412"/>
                </a:cubicBezTo>
                <a:cubicBezTo>
                  <a:pt x="23610" y="2205"/>
                  <a:pt x="23780" y="2054"/>
                  <a:pt x="23968" y="2054"/>
                </a:cubicBezTo>
                <a:cubicBezTo>
                  <a:pt x="24175" y="2054"/>
                  <a:pt x="24345" y="2205"/>
                  <a:pt x="24345" y="2412"/>
                </a:cubicBezTo>
                <a:cubicBezTo>
                  <a:pt x="24345" y="2619"/>
                  <a:pt x="24175" y="2789"/>
                  <a:pt x="23968" y="2789"/>
                </a:cubicBezTo>
                <a:close/>
                <a:moveTo>
                  <a:pt x="23968" y="810"/>
                </a:moveTo>
                <a:cubicBezTo>
                  <a:pt x="23780" y="810"/>
                  <a:pt x="23610" y="660"/>
                  <a:pt x="23610" y="452"/>
                </a:cubicBezTo>
                <a:cubicBezTo>
                  <a:pt x="23610" y="264"/>
                  <a:pt x="23780" y="113"/>
                  <a:pt x="23968" y="113"/>
                </a:cubicBezTo>
                <a:cubicBezTo>
                  <a:pt x="24175" y="113"/>
                  <a:pt x="24326" y="264"/>
                  <a:pt x="24326" y="452"/>
                </a:cubicBezTo>
                <a:cubicBezTo>
                  <a:pt x="24326" y="660"/>
                  <a:pt x="24175" y="810"/>
                  <a:pt x="23968" y="810"/>
                </a:cubicBezTo>
                <a:close/>
                <a:moveTo>
                  <a:pt x="22008" y="55812"/>
                </a:moveTo>
                <a:cubicBezTo>
                  <a:pt x="21763" y="55812"/>
                  <a:pt x="21556" y="55605"/>
                  <a:pt x="21556" y="55341"/>
                </a:cubicBezTo>
                <a:cubicBezTo>
                  <a:pt x="21556" y="55077"/>
                  <a:pt x="21763" y="54870"/>
                  <a:pt x="22008" y="54870"/>
                </a:cubicBezTo>
                <a:cubicBezTo>
                  <a:pt x="22272" y="54870"/>
                  <a:pt x="22479" y="55077"/>
                  <a:pt x="22479" y="55341"/>
                </a:cubicBezTo>
                <a:cubicBezTo>
                  <a:pt x="22479" y="55605"/>
                  <a:pt x="22272" y="55812"/>
                  <a:pt x="22008" y="55812"/>
                </a:cubicBezTo>
                <a:close/>
                <a:moveTo>
                  <a:pt x="22008" y="53815"/>
                </a:moveTo>
                <a:cubicBezTo>
                  <a:pt x="21763" y="53815"/>
                  <a:pt x="21575" y="53626"/>
                  <a:pt x="21575" y="53381"/>
                </a:cubicBezTo>
                <a:cubicBezTo>
                  <a:pt x="21575" y="53137"/>
                  <a:pt x="21763" y="52948"/>
                  <a:pt x="22008" y="52948"/>
                </a:cubicBezTo>
                <a:cubicBezTo>
                  <a:pt x="22253" y="52948"/>
                  <a:pt x="22461" y="53137"/>
                  <a:pt x="22461" y="53381"/>
                </a:cubicBezTo>
                <a:cubicBezTo>
                  <a:pt x="22461" y="53626"/>
                  <a:pt x="22253" y="53815"/>
                  <a:pt x="22008" y="53815"/>
                </a:cubicBezTo>
                <a:close/>
                <a:moveTo>
                  <a:pt x="22008" y="29432"/>
                </a:moveTo>
                <a:cubicBezTo>
                  <a:pt x="22253" y="29432"/>
                  <a:pt x="22442" y="29621"/>
                  <a:pt x="22442" y="29866"/>
                </a:cubicBezTo>
                <a:cubicBezTo>
                  <a:pt x="22442" y="30092"/>
                  <a:pt x="22253" y="30280"/>
                  <a:pt x="22008" y="30280"/>
                </a:cubicBezTo>
                <a:cubicBezTo>
                  <a:pt x="21782" y="30280"/>
                  <a:pt x="21594" y="30092"/>
                  <a:pt x="21594" y="29866"/>
                </a:cubicBezTo>
                <a:cubicBezTo>
                  <a:pt x="21594" y="29621"/>
                  <a:pt x="21782" y="29432"/>
                  <a:pt x="22008" y="29432"/>
                </a:cubicBezTo>
                <a:close/>
                <a:moveTo>
                  <a:pt x="22008" y="31392"/>
                </a:moveTo>
                <a:cubicBezTo>
                  <a:pt x="22253" y="31392"/>
                  <a:pt x="22442" y="31581"/>
                  <a:pt x="22442" y="31825"/>
                </a:cubicBezTo>
                <a:cubicBezTo>
                  <a:pt x="22442" y="32052"/>
                  <a:pt x="22253" y="32240"/>
                  <a:pt x="22008" y="32240"/>
                </a:cubicBezTo>
                <a:cubicBezTo>
                  <a:pt x="21782" y="32240"/>
                  <a:pt x="21594" y="32052"/>
                  <a:pt x="21594" y="31825"/>
                </a:cubicBezTo>
                <a:cubicBezTo>
                  <a:pt x="21594" y="31581"/>
                  <a:pt x="21782" y="31392"/>
                  <a:pt x="22008" y="31392"/>
                </a:cubicBezTo>
                <a:close/>
                <a:moveTo>
                  <a:pt x="22008" y="33352"/>
                </a:moveTo>
                <a:cubicBezTo>
                  <a:pt x="22253" y="33352"/>
                  <a:pt x="22442" y="33540"/>
                  <a:pt x="22442" y="33785"/>
                </a:cubicBezTo>
                <a:cubicBezTo>
                  <a:pt x="22442" y="34011"/>
                  <a:pt x="22253" y="34200"/>
                  <a:pt x="22008" y="34200"/>
                </a:cubicBezTo>
                <a:cubicBezTo>
                  <a:pt x="21782" y="34200"/>
                  <a:pt x="21594" y="34011"/>
                  <a:pt x="21594" y="33785"/>
                </a:cubicBezTo>
                <a:cubicBezTo>
                  <a:pt x="21594" y="33540"/>
                  <a:pt x="21782" y="33352"/>
                  <a:pt x="22008" y="33352"/>
                </a:cubicBezTo>
                <a:close/>
                <a:moveTo>
                  <a:pt x="22008" y="35330"/>
                </a:moveTo>
                <a:cubicBezTo>
                  <a:pt x="22234" y="35330"/>
                  <a:pt x="22423" y="35519"/>
                  <a:pt x="22423" y="35745"/>
                </a:cubicBezTo>
                <a:cubicBezTo>
                  <a:pt x="22423" y="35971"/>
                  <a:pt x="22234" y="36159"/>
                  <a:pt x="22008" y="36159"/>
                </a:cubicBezTo>
                <a:cubicBezTo>
                  <a:pt x="21782" y="36159"/>
                  <a:pt x="21613" y="35971"/>
                  <a:pt x="21613" y="35745"/>
                </a:cubicBezTo>
                <a:cubicBezTo>
                  <a:pt x="21613" y="35519"/>
                  <a:pt x="21782" y="35330"/>
                  <a:pt x="22008" y="35330"/>
                </a:cubicBezTo>
                <a:close/>
                <a:moveTo>
                  <a:pt x="22008" y="38081"/>
                </a:moveTo>
                <a:cubicBezTo>
                  <a:pt x="21801" y="38081"/>
                  <a:pt x="21650" y="37912"/>
                  <a:pt x="21650" y="37704"/>
                </a:cubicBezTo>
                <a:cubicBezTo>
                  <a:pt x="21650" y="37497"/>
                  <a:pt x="21801" y="37328"/>
                  <a:pt x="22008" y="37328"/>
                </a:cubicBezTo>
                <a:cubicBezTo>
                  <a:pt x="22216" y="37328"/>
                  <a:pt x="22385" y="37497"/>
                  <a:pt x="22385" y="37704"/>
                </a:cubicBezTo>
                <a:cubicBezTo>
                  <a:pt x="22385" y="37912"/>
                  <a:pt x="22216" y="38081"/>
                  <a:pt x="22008" y="38081"/>
                </a:cubicBezTo>
                <a:close/>
                <a:moveTo>
                  <a:pt x="22008" y="40041"/>
                </a:moveTo>
                <a:cubicBezTo>
                  <a:pt x="21820" y="40041"/>
                  <a:pt x="21650" y="39871"/>
                  <a:pt x="21650" y="39664"/>
                </a:cubicBezTo>
                <a:cubicBezTo>
                  <a:pt x="21650" y="39457"/>
                  <a:pt x="21820" y="39287"/>
                  <a:pt x="22008" y="39287"/>
                </a:cubicBezTo>
                <a:cubicBezTo>
                  <a:pt x="22216" y="39287"/>
                  <a:pt x="22385" y="39457"/>
                  <a:pt x="22385" y="39664"/>
                </a:cubicBezTo>
                <a:cubicBezTo>
                  <a:pt x="22385" y="39871"/>
                  <a:pt x="22216" y="40041"/>
                  <a:pt x="22008" y="40041"/>
                </a:cubicBezTo>
                <a:close/>
                <a:moveTo>
                  <a:pt x="22008" y="43206"/>
                </a:moveTo>
                <a:cubicBezTo>
                  <a:pt x="22234" y="43206"/>
                  <a:pt x="22404" y="43376"/>
                  <a:pt x="22404" y="43583"/>
                </a:cubicBezTo>
                <a:cubicBezTo>
                  <a:pt x="22404" y="43791"/>
                  <a:pt x="22234" y="43960"/>
                  <a:pt x="22008" y="43960"/>
                </a:cubicBezTo>
                <a:cubicBezTo>
                  <a:pt x="21801" y="43960"/>
                  <a:pt x="21613" y="43791"/>
                  <a:pt x="21613" y="43583"/>
                </a:cubicBezTo>
                <a:cubicBezTo>
                  <a:pt x="21613" y="43376"/>
                  <a:pt x="21801" y="43206"/>
                  <a:pt x="22008" y="43206"/>
                </a:cubicBezTo>
                <a:close/>
                <a:moveTo>
                  <a:pt x="22008" y="41247"/>
                </a:moveTo>
                <a:cubicBezTo>
                  <a:pt x="22234" y="41247"/>
                  <a:pt x="22404" y="41416"/>
                  <a:pt x="22404" y="41624"/>
                </a:cubicBezTo>
                <a:cubicBezTo>
                  <a:pt x="22404" y="41831"/>
                  <a:pt x="22234" y="42019"/>
                  <a:pt x="22008" y="42019"/>
                </a:cubicBezTo>
                <a:cubicBezTo>
                  <a:pt x="21801" y="42019"/>
                  <a:pt x="21613" y="41831"/>
                  <a:pt x="21613" y="41624"/>
                </a:cubicBezTo>
                <a:cubicBezTo>
                  <a:pt x="21613" y="41416"/>
                  <a:pt x="21801" y="41247"/>
                  <a:pt x="22008" y="41247"/>
                </a:cubicBezTo>
                <a:close/>
                <a:moveTo>
                  <a:pt x="22008" y="45128"/>
                </a:moveTo>
                <a:cubicBezTo>
                  <a:pt x="22234" y="45128"/>
                  <a:pt x="22423" y="45317"/>
                  <a:pt x="22423" y="45543"/>
                </a:cubicBezTo>
                <a:cubicBezTo>
                  <a:pt x="22423" y="45769"/>
                  <a:pt x="22234" y="45957"/>
                  <a:pt x="22008" y="45957"/>
                </a:cubicBezTo>
                <a:cubicBezTo>
                  <a:pt x="21782" y="45957"/>
                  <a:pt x="21594" y="45769"/>
                  <a:pt x="21594" y="45543"/>
                </a:cubicBezTo>
                <a:cubicBezTo>
                  <a:pt x="21594" y="45317"/>
                  <a:pt x="21782" y="45128"/>
                  <a:pt x="22008" y="45128"/>
                </a:cubicBezTo>
                <a:close/>
                <a:moveTo>
                  <a:pt x="22008" y="47088"/>
                </a:moveTo>
                <a:cubicBezTo>
                  <a:pt x="22234" y="47088"/>
                  <a:pt x="22423" y="47276"/>
                  <a:pt x="22423" y="47503"/>
                </a:cubicBezTo>
                <a:cubicBezTo>
                  <a:pt x="22423" y="47729"/>
                  <a:pt x="22234" y="47917"/>
                  <a:pt x="22008" y="47917"/>
                </a:cubicBezTo>
                <a:cubicBezTo>
                  <a:pt x="21782" y="47917"/>
                  <a:pt x="21594" y="47729"/>
                  <a:pt x="21594" y="47503"/>
                </a:cubicBezTo>
                <a:cubicBezTo>
                  <a:pt x="21594" y="47276"/>
                  <a:pt x="21782" y="47088"/>
                  <a:pt x="22008" y="47088"/>
                </a:cubicBezTo>
                <a:close/>
                <a:moveTo>
                  <a:pt x="22008" y="51007"/>
                </a:moveTo>
                <a:cubicBezTo>
                  <a:pt x="22234" y="51007"/>
                  <a:pt x="22423" y="51196"/>
                  <a:pt x="22423" y="51422"/>
                </a:cubicBezTo>
                <a:cubicBezTo>
                  <a:pt x="22423" y="51648"/>
                  <a:pt x="22234" y="51836"/>
                  <a:pt x="22008" y="51836"/>
                </a:cubicBezTo>
                <a:cubicBezTo>
                  <a:pt x="21782" y="51836"/>
                  <a:pt x="21594" y="51648"/>
                  <a:pt x="21594" y="51422"/>
                </a:cubicBezTo>
                <a:cubicBezTo>
                  <a:pt x="21594" y="51196"/>
                  <a:pt x="21782" y="51007"/>
                  <a:pt x="22008" y="51007"/>
                </a:cubicBezTo>
                <a:close/>
                <a:moveTo>
                  <a:pt x="22008" y="49048"/>
                </a:moveTo>
                <a:cubicBezTo>
                  <a:pt x="22234" y="49048"/>
                  <a:pt x="22423" y="49236"/>
                  <a:pt x="22423" y="49462"/>
                </a:cubicBezTo>
                <a:cubicBezTo>
                  <a:pt x="22423" y="49688"/>
                  <a:pt x="22234" y="49877"/>
                  <a:pt x="22008" y="49877"/>
                </a:cubicBezTo>
                <a:cubicBezTo>
                  <a:pt x="21782" y="49877"/>
                  <a:pt x="21594" y="49688"/>
                  <a:pt x="21594" y="49462"/>
                </a:cubicBezTo>
                <a:cubicBezTo>
                  <a:pt x="21594" y="49236"/>
                  <a:pt x="21782" y="49048"/>
                  <a:pt x="22008" y="49048"/>
                </a:cubicBezTo>
                <a:close/>
                <a:moveTo>
                  <a:pt x="22008" y="28321"/>
                </a:moveTo>
                <a:cubicBezTo>
                  <a:pt x="21782" y="28321"/>
                  <a:pt x="21575" y="28132"/>
                  <a:pt x="21575" y="27906"/>
                </a:cubicBezTo>
                <a:cubicBezTo>
                  <a:pt x="21575" y="27661"/>
                  <a:pt x="21782" y="27473"/>
                  <a:pt x="22008" y="27473"/>
                </a:cubicBezTo>
                <a:cubicBezTo>
                  <a:pt x="22253" y="27473"/>
                  <a:pt x="22442" y="27661"/>
                  <a:pt x="22442" y="27906"/>
                </a:cubicBezTo>
                <a:cubicBezTo>
                  <a:pt x="22442" y="28132"/>
                  <a:pt x="22253" y="28321"/>
                  <a:pt x="22008" y="28321"/>
                </a:cubicBezTo>
                <a:close/>
                <a:moveTo>
                  <a:pt x="22008" y="26380"/>
                </a:moveTo>
                <a:cubicBezTo>
                  <a:pt x="21782" y="26380"/>
                  <a:pt x="21594" y="26192"/>
                  <a:pt x="21594" y="25947"/>
                </a:cubicBezTo>
                <a:cubicBezTo>
                  <a:pt x="21594" y="25720"/>
                  <a:pt x="21782" y="25513"/>
                  <a:pt x="22008" y="25513"/>
                </a:cubicBezTo>
                <a:cubicBezTo>
                  <a:pt x="22253" y="25513"/>
                  <a:pt x="22442" y="25720"/>
                  <a:pt x="22442" y="25947"/>
                </a:cubicBezTo>
                <a:cubicBezTo>
                  <a:pt x="22442" y="26192"/>
                  <a:pt x="22253" y="26380"/>
                  <a:pt x="22008" y="26380"/>
                </a:cubicBezTo>
                <a:close/>
                <a:moveTo>
                  <a:pt x="22008" y="24401"/>
                </a:moveTo>
                <a:cubicBezTo>
                  <a:pt x="21782" y="24401"/>
                  <a:pt x="21594" y="24213"/>
                  <a:pt x="21594" y="23987"/>
                </a:cubicBezTo>
                <a:cubicBezTo>
                  <a:pt x="21594" y="23761"/>
                  <a:pt x="21782" y="23572"/>
                  <a:pt x="22008" y="23572"/>
                </a:cubicBezTo>
                <a:cubicBezTo>
                  <a:pt x="22253" y="23572"/>
                  <a:pt x="22442" y="23761"/>
                  <a:pt x="22442" y="23987"/>
                </a:cubicBezTo>
                <a:cubicBezTo>
                  <a:pt x="22442" y="24213"/>
                  <a:pt x="22253" y="24401"/>
                  <a:pt x="22008" y="24401"/>
                </a:cubicBezTo>
                <a:close/>
                <a:moveTo>
                  <a:pt x="22008" y="22442"/>
                </a:moveTo>
                <a:cubicBezTo>
                  <a:pt x="21782" y="22442"/>
                  <a:pt x="21594" y="22253"/>
                  <a:pt x="21594" y="22027"/>
                </a:cubicBezTo>
                <a:cubicBezTo>
                  <a:pt x="21594" y="21782"/>
                  <a:pt x="21782" y="21594"/>
                  <a:pt x="22008" y="21594"/>
                </a:cubicBezTo>
                <a:cubicBezTo>
                  <a:pt x="22253" y="21594"/>
                  <a:pt x="22442" y="21782"/>
                  <a:pt x="22442" y="22027"/>
                </a:cubicBezTo>
                <a:cubicBezTo>
                  <a:pt x="22442" y="22253"/>
                  <a:pt x="22253" y="22442"/>
                  <a:pt x="22008" y="22442"/>
                </a:cubicBezTo>
                <a:close/>
                <a:moveTo>
                  <a:pt x="22008" y="20482"/>
                </a:moveTo>
                <a:cubicBezTo>
                  <a:pt x="21782" y="20482"/>
                  <a:pt x="21594" y="20294"/>
                  <a:pt x="21594" y="20068"/>
                </a:cubicBezTo>
                <a:cubicBezTo>
                  <a:pt x="21594" y="19842"/>
                  <a:pt x="21782" y="19653"/>
                  <a:pt x="22008" y="19653"/>
                </a:cubicBezTo>
                <a:cubicBezTo>
                  <a:pt x="22234" y="19653"/>
                  <a:pt x="22423" y="19842"/>
                  <a:pt x="22423" y="20068"/>
                </a:cubicBezTo>
                <a:cubicBezTo>
                  <a:pt x="22423" y="20294"/>
                  <a:pt x="22234" y="20482"/>
                  <a:pt x="22008" y="20482"/>
                </a:cubicBezTo>
                <a:close/>
                <a:moveTo>
                  <a:pt x="22008" y="18504"/>
                </a:moveTo>
                <a:cubicBezTo>
                  <a:pt x="21782" y="18504"/>
                  <a:pt x="21613" y="18315"/>
                  <a:pt x="21613" y="18108"/>
                </a:cubicBezTo>
                <a:cubicBezTo>
                  <a:pt x="21613" y="17882"/>
                  <a:pt x="21782" y="17693"/>
                  <a:pt x="22008" y="17693"/>
                </a:cubicBezTo>
                <a:cubicBezTo>
                  <a:pt x="22234" y="17693"/>
                  <a:pt x="22423" y="17882"/>
                  <a:pt x="22423" y="18108"/>
                </a:cubicBezTo>
                <a:cubicBezTo>
                  <a:pt x="22423" y="18315"/>
                  <a:pt x="22234" y="18504"/>
                  <a:pt x="22008" y="18504"/>
                </a:cubicBezTo>
                <a:close/>
                <a:moveTo>
                  <a:pt x="22008" y="16544"/>
                </a:moveTo>
                <a:cubicBezTo>
                  <a:pt x="21782" y="16544"/>
                  <a:pt x="21613" y="16356"/>
                  <a:pt x="21613" y="16130"/>
                </a:cubicBezTo>
                <a:cubicBezTo>
                  <a:pt x="21613" y="15922"/>
                  <a:pt x="21782" y="15734"/>
                  <a:pt x="22008" y="15734"/>
                </a:cubicBezTo>
                <a:cubicBezTo>
                  <a:pt x="22234" y="15734"/>
                  <a:pt x="22423" y="15922"/>
                  <a:pt x="22423" y="16130"/>
                </a:cubicBezTo>
                <a:cubicBezTo>
                  <a:pt x="22423" y="16356"/>
                  <a:pt x="22234" y="16544"/>
                  <a:pt x="22008" y="16544"/>
                </a:cubicBezTo>
                <a:close/>
                <a:moveTo>
                  <a:pt x="22008" y="14584"/>
                </a:moveTo>
                <a:cubicBezTo>
                  <a:pt x="21782" y="14584"/>
                  <a:pt x="21613" y="14396"/>
                  <a:pt x="21613" y="14189"/>
                </a:cubicBezTo>
                <a:cubicBezTo>
                  <a:pt x="21613" y="13963"/>
                  <a:pt x="21782" y="13774"/>
                  <a:pt x="22008" y="13774"/>
                </a:cubicBezTo>
                <a:cubicBezTo>
                  <a:pt x="22234" y="13774"/>
                  <a:pt x="22423" y="13963"/>
                  <a:pt x="22423" y="14189"/>
                </a:cubicBezTo>
                <a:cubicBezTo>
                  <a:pt x="22423" y="14396"/>
                  <a:pt x="22234" y="14584"/>
                  <a:pt x="22008" y="14584"/>
                </a:cubicBezTo>
                <a:close/>
                <a:moveTo>
                  <a:pt x="22008" y="12606"/>
                </a:moveTo>
                <a:cubicBezTo>
                  <a:pt x="21782" y="12606"/>
                  <a:pt x="21613" y="12436"/>
                  <a:pt x="21613" y="12210"/>
                </a:cubicBezTo>
                <a:cubicBezTo>
                  <a:pt x="21613" y="12003"/>
                  <a:pt x="21782" y="11815"/>
                  <a:pt x="22008" y="11815"/>
                </a:cubicBezTo>
                <a:cubicBezTo>
                  <a:pt x="22234" y="11815"/>
                  <a:pt x="22423" y="12003"/>
                  <a:pt x="22423" y="12210"/>
                </a:cubicBezTo>
                <a:cubicBezTo>
                  <a:pt x="22423" y="12436"/>
                  <a:pt x="22234" y="12606"/>
                  <a:pt x="22008" y="12606"/>
                </a:cubicBezTo>
                <a:close/>
                <a:moveTo>
                  <a:pt x="22008" y="10646"/>
                </a:moveTo>
                <a:cubicBezTo>
                  <a:pt x="21801" y="10646"/>
                  <a:pt x="21613" y="10477"/>
                  <a:pt x="21613" y="10251"/>
                </a:cubicBezTo>
                <a:cubicBezTo>
                  <a:pt x="21613" y="10043"/>
                  <a:pt x="21801" y="9855"/>
                  <a:pt x="22008" y="9855"/>
                </a:cubicBezTo>
                <a:cubicBezTo>
                  <a:pt x="22234" y="9855"/>
                  <a:pt x="22404" y="10043"/>
                  <a:pt x="22404" y="10251"/>
                </a:cubicBezTo>
                <a:cubicBezTo>
                  <a:pt x="22404" y="10477"/>
                  <a:pt x="22234" y="10646"/>
                  <a:pt x="22008" y="10646"/>
                </a:cubicBezTo>
                <a:close/>
                <a:moveTo>
                  <a:pt x="22008" y="4014"/>
                </a:moveTo>
                <a:cubicBezTo>
                  <a:pt x="22216" y="4014"/>
                  <a:pt x="22385" y="4183"/>
                  <a:pt x="22385" y="4391"/>
                </a:cubicBezTo>
                <a:cubicBezTo>
                  <a:pt x="22385" y="4579"/>
                  <a:pt x="22216" y="4749"/>
                  <a:pt x="22008" y="4749"/>
                </a:cubicBezTo>
                <a:cubicBezTo>
                  <a:pt x="21801" y="4749"/>
                  <a:pt x="21650" y="4579"/>
                  <a:pt x="21650" y="4391"/>
                </a:cubicBezTo>
                <a:cubicBezTo>
                  <a:pt x="21650" y="4183"/>
                  <a:pt x="21801" y="4014"/>
                  <a:pt x="22008" y="4014"/>
                </a:cubicBezTo>
                <a:close/>
                <a:moveTo>
                  <a:pt x="22008" y="7933"/>
                </a:moveTo>
                <a:cubicBezTo>
                  <a:pt x="22216" y="7933"/>
                  <a:pt x="22385" y="8103"/>
                  <a:pt x="22385" y="8310"/>
                </a:cubicBezTo>
                <a:cubicBezTo>
                  <a:pt x="22385" y="8517"/>
                  <a:pt x="22216" y="8668"/>
                  <a:pt x="22008" y="8668"/>
                </a:cubicBezTo>
                <a:cubicBezTo>
                  <a:pt x="21801" y="8668"/>
                  <a:pt x="21650" y="8517"/>
                  <a:pt x="21650" y="8310"/>
                </a:cubicBezTo>
                <a:cubicBezTo>
                  <a:pt x="21650" y="8103"/>
                  <a:pt x="21801" y="7933"/>
                  <a:pt x="22008" y="7933"/>
                </a:cubicBezTo>
                <a:close/>
                <a:moveTo>
                  <a:pt x="22008" y="5973"/>
                </a:moveTo>
                <a:cubicBezTo>
                  <a:pt x="22216" y="5973"/>
                  <a:pt x="22385" y="6143"/>
                  <a:pt x="22385" y="6331"/>
                </a:cubicBezTo>
                <a:cubicBezTo>
                  <a:pt x="22385" y="6539"/>
                  <a:pt x="22216" y="6708"/>
                  <a:pt x="22008" y="6708"/>
                </a:cubicBezTo>
                <a:cubicBezTo>
                  <a:pt x="21801" y="6708"/>
                  <a:pt x="21650" y="6539"/>
                  <a:pt x="21650" y="6331"/>
                </a:cubicBezTo>
                <a:cubicBezTo>
                  <a:pt x="21650" y="6143"/>
                  <a:pt x="21801" y="5973"/>
                  <a:pt x="22008" y="5973"/>
                </a:cubicBezTo>
                <a:close/>
                <a:moveTo>
                  <a:pt x="22008" y="2808"/>
                </a:moveTo>
                <a:cubicBezTo>
                  <a:pt x="21782" y="2808"/>
                  <a:pt x="21613" y="2638"/>
                  <a:pt x="21613" y="2412"/>
                </a:cubicBezTo>
                <a:cubicBezTo>
                  <a:pt x="21613" y="2205"/>
                  <a:pt x="21782" y="2016"/>
                  <a:pt x="22008" y="2016"/>
                </a:cubicBezTo>
                <a:cubicBezTo>
                  <a:pt x="22216" y="2016"/>
                  <a:pt x="22404" y="2205"/>
                  <a:pt x="22404" y="2412"/>
                </a:cubicBezTo>
                <a:cubicBezTo>
                  <a:pt x="22404" y="2638"/>
                  <a:pt x="22216" y="2808"/>
                  <a:pt x="22008" y="2808"/>
                </a:cubicBezTo>
                <a:close/>
                <a:moveTo>
                  <a:pt x="22008" y="829"/>
                </a:moveTo>
                <a:cubicBezTo>
                  <a:pt x="21801" y="829"/>
                  <a:pt x="21631" y="660"/>
                  <a:pt x="21631" y="452"/>
                </a:cubicBezTo>
                <a:cubicBezTo>
                  <a:pt x="21631" y="245"/>
                  <a:pt x="21801" y="76"/>
                  <a:pt x="22008" y="76"/>
                </a:cubicBezTo>
                <a:cubicBezTo>
                  <a:pt x="22216" y="76"/>
                  <a:pt x="22385" y="245"/>
                  <a:pt x="22385" y="452"/>
                </a:cubicBezTo>
                <a:cubicBezTo>
                  <a:pt x="22385" y="660"/>
                  <a:pt x="22216" y="829"/>
                  <a:pt x="22008" y="829"/>
                </a:cubicBezTo>
                <a:close/>
                <a:moveTo>
                  <a:pt x="20049" y="54814"/>
                </a:moveTo>
                <a:cubicBezTo>
                  <a:pt x="20331" y="54814"/>
                  <a:pt x="20576" y="55040"/>
                  <a:pt x="20576" y="55322"/>
                </a:cubicBezTo>
                <a:cubicBezTo>
                  <a:pt x="20312" y="55190"/>
                  <a:pt x="20030" y="55040"/>
                  <a:pt x="19766" y="54889"/>
                </a:cubicBezTo>
                <a:cubicBezTo>
                  <a:pt x="19860" y="54851"/>
                  <a:pt x="19936" y="54814"/>
                  <a:pt x="20049" y="54814"/>
                </a:cubicBezTo>
                <a:close/>
                <a:moveTo>
                  <a:pt x="20049" y="53871"/>
                </a:moveTo>
                <a:cubicBezTo>
                  <a:pt x="19766" y="53871"/>
                  <a:pt x="19540" y="53645"/>
                  <a:pt x="19540" y="53381"/>
                </a:cubicBezTo>
                <a:cubicBezTo>
                  <a:pt x="19540" y="53099"/>
                  <a:pt x="19766" y="52873"/>
                  <a:pt x="20049" y="52873"/>
                </a:cubicBezTo>
                <a:cubicBezTo>
                  <a:pt x="20331" y="52873"/>
                  <a:pt x="20557" y="53099"/>
                  <a:pt x="20557" y="53381"/>
                </a:cubicBezTo>
                <a:cubicBezTo>
                  <a:pt x="20557" y="53645"/>
                  <a:pt x="20331" y="53871"/>
                  <a:pt x="20049" y="53871"/>
                </a:cubicBezTo>
                <a:close/>
                <a:moveTo>
                  <a:pt x="20049" y="51893"/>
                </a:moveTo>
                <a:cubicBezTo>
                  <a:pt x="19785" y="51893"/>
                  <a:pt x="19578" y="51686"/>
                  <a:pt x="19578" y="51422"/>
                </a:cubicBezTo>
                <a:cubicBezTo>
                  <a:pt x="19578" y="51158"/>
                  <a:pt x="19785" y="50932"/>
                  <a:pt x="20049" y="50932"/>
                </a:cubicBezTo>
                <a:cubicBezTo>
                  <a:pt x="20312" y="50932"/>
                  <a:pt x="20520" y="51158"/>
                  <a:pt x="20520" y="51422"/>
                </a:cubicBezTo>
                <a:cubicBezTo>
                  <a:pt x="20520" y="51686"/>
                  <a:pt x="20312" y="51893"/>
                  <a:pt x="20049" y="51893"/>
                </a:cubicBezTo>
                <a:close/>
                <a:moveTo>
                  <a:pt x="20049" y="49048"/>
                </a:moveTo>
                <a:cubicBezTo>
                  <a:pt x="20275" y="49048"/>
                  <a:pt x="20463" y="49236"/>
                  <a:pt x="20463" y="49462"/>
                </a:cubicBezTo>
                <a:cubicBezTo>
                  <a:pt x="20463" y="49688"/>
                  <a:pt x="20275" y="49858"/>
                  <a:pt x="20049" y="49858"/>
                </a:cubicBezTo>
                <a:cubicBezTo>
                  <a:pt x="19823" y="49858"/>
                  <a:pt x="19634" y="49688"/>
                  <a:pt x="19634" y="49462"/>
                </a:cubicBezTo>
                <a:cubicBezTo>
                  <a:pt x="19634" y="49236"/>
                  <a:pt x="19823" y="49048"/>
                  <a:pt x="20049" y="49048"/>
                </a:cubicBezTo>
                <a:close/>
                <a:moveTo>
                  <a:pt x="20049" y="47936"/>
                </a:moveTo>
                <a:cubicBezTo>
                  <a:pt x="19804" y="47936"/>
                  <a:pt x="19615" y="47729"/>
                  <a:pt x="19615" y="47503"/>
                </a:cubicBezTo>
                <a:cubicBezTo>
                  <a:pt x="19615" y="47258"/>
                  <a:pt x="19804" y="47069"/>
                  <a:pt x="20049" y="47069"/>
                </a:cubicBezTo>
                <a:cubicBezTo>
                  <a:pt x="20294" y="47069"/>
                  <a:pt x="20482" y="47258"/>
                  <a:pt x="20482" y="47503"/>
                </a:cubicBezTo>
                <a:cubicBezTo>
                  <a:pt x="20482" y="47729"/>
                  <a:pt x="20294" y="47936"/>
                  <a:pt x="20049" y="47936"/>
                </a:cubicBezTo>
                <a:close/>
                <a:moveTo>
                  <a:pt x="20049" y="45957"/>
                </a:moveTo>
                <a:cubicBezTo>
                  <a:pt x="19804" y="45957"/>
                  <a:pt x="19615" y="45769"/>
                  <a:pt x="19615" y="45543"/>
                </a:cubicBezTo>
                <a:cubicBezTo>
                  <a:pt x="19615" y="45298"/>
                  <a:pt x="19804" y="45110"/>
                  <a:pt x="20049" y="45110"/>
                </a:cubicBezTo>
                <a:cubicBezTo>
                  <a:pt x="20294" y="45110"/>
                  <a:pt x="20482" y="45298"/>
                  <a:pt x="20482" y="45543"/>
                </a:cubicBezTo>
                <a:cubicBezTo>
                  <a:pt x="20482" y="45769"/>
                  <a:pt x="20294" y="45957"/>
                  <a:pt x="20049" y="45957"/>
                </a:cubicBezTo>
                <a:close/>
                <a:moveTo>
                  <a:pt x="20049" y="29451"/>
                </a:moveTo>
                <a:cubicBezTo>
                  <a:pt x="20275" y="29451"/>
                  <a:pt x="20463" y="29640"/>
                  <a:pt x="20463" y="29866"/>
                </a:cubicBezTo>
                <a:cubicBezTo>
                  <a:pt x="20463" y="30092"/>
                  <a:pt x="20275" y="30262"/>
                  <a:pt x="20049" y="30262"/>
                </a:cubicBezTo>
                <a:cubicBezTo>
                  <a:pt x="19823" y="30262"/>
                  <a:pt x="19634" y="30092"/>
                  <a:pt x="19634" y="29866"/>
                </a:cubicBezTo>
                <a:cubicBezTo>
                  <a:pt x="19634" y="29640"/>
                  <a:pt x="19823" y="29451"/>
                  <a:pt x="20049" y="29451"/>
                </a:cubicBezTo>
                <a:close/>
                <a:moveTo>
                  <a:pt x="20049" y="31411"/>
                </a:moveTo>
                <a:cubicBezTo>
                  <a:pt x="20275" y="31411"/>
                  <a:pt x="20463" y="31599"/>
                  <a:pt x="20463" y="31825"/>
                </a:cubicBezTo>
                <a:cubicBezTo>
                  <a:pt x="20463" y="32052"/>
                  <a:pt x="20275" y="32240"/>
                  <a:pt x="20049" y="32240"/>
                </a:cubicBezTo>
                <a:cubicBezTo>
                  <a:pt x="19823" y="32240"/>
                  <a:pt x="19634" y="32052"/>
                  <a:pt x="19634" y="31825"/>
                </a:cubicBezTo>
                <a:cubicBezTo>
                  <a:pt x="19634" y="31599"/>
                  <a:pt x="19823" y="31411"/>
                  <a:pt x="20049" y="31411"/>
                </a:cubicBezTo>
                <a:close/>
                <a:moveTo>
                  <a:pt x="20049" y="33371"/>
                </a:moveTo>
                <a:cubicBezTo>
                  <a:pt x="20275" y="33371"/>
                  <a:pt x="20463" y="33540"/>
                  <a:pt x="20463" y="33785"/>
                </a:cubicBezTo>
                <a:cubicBezTo>
                  <a:pt x="20463" y="34011"/>
                  <a:pt x="20275" y="34200"/>
                  <a:pt x="20049" y="34200"/>
                </a:cubicBezTo>
                <a:cubicBezTo>
                  <a:pt x="19823" y="34200"/>
                  <a:pt x="19634" y="34011"/>
                  <a:pt x="19634" y="33785"/>
                </a:cubicBezTo>
                <a:cubicBezTo>
                  <a:pt x="19634" y="33540"/>
                  <a:pt x="19823" y="33371"/>
                  <a:pt x="20049" y="33371"/>
                </a:cubicBezTo>
                <a:close/>
                <a:moveTo>
                  <a:pt x="20049" y="35330"/>
                </a:moveTo>
                <a:cubicBezTo>
                  <a:pt x="20275" y="35330"/>
                  <a:pt x="20463" y="35519"/>
                  <a:pt x="20463" y="35745"/>
                </a:cubicBezTo>
                <a:cubicBezTo>
                  <a:pt x="20463" y="35971"/>
                  <a:pt x="20275" y="36159"/>
                  <a:pt x="20049" y="36159"/>
                </a:cubicBezTo>
                <a:cubicBezTo>
                  <a:pt x="19823" y="36159"/>
                  <a:pt x="19634" y="35971"/>
                  <a:pt x="19634" y="35745"/>
                </a:cubicBezTo>
                <a:cubicBezTo>
                  <a:pt x="19634" y="35519"/>
                  <a:pt x="19823" y="35330"/>
                  <a:pt x="20049" y="35330"/>
                </a:cubicBezTo>
                <a:close/>
                <a:moveTo>
                  <a:pt x="20049" y="43979"/>
                </a:moveTo>
                <a:cubicBezTo>
                  <a:pt x="19823" y="43979"/>
                  <a:pt x="19653" y="43809"/>
                  <a:pt x="19653" y="43583"/>
                </a:cubicBezTo>
                <a:cubicBezTo>
                  <a:pt x="19653" y="43357"/>
                  <a:pt x="19823" y="43188"/>
                  <a:pt x="20049" y="43188"/>
                </a:cubicBezTo>
                <a:cubicBezTo>
                  <a:pt x="20275" y="43188"/>
                  <a:pt x="20444" y="43357"/>
                  <a:pt x="20444" y="43583"/>
                </a:cubicBezTo>
                <a:cubicBezTo>
                  <a:pt x="20444" y="43809"/>
                  <a:pt x="20275" y="43979"/>
                  <a:pt x="20049" y="43979"/>
                </a:cubicBezTo>
                <a:close/>
                <a:moveTo>
                  <a:pt x="20049" y="42019"/>
                </a:moveTo>
                <a:cubicBezTo>
                  <a:pt x="19841" y="42019"/>
                  <a:pt x="19653" y="41831"/>
                  <a:pt x="19653" y="41624"/>
                </a:cubicBezTo>
                <a:cubicBezTo>
                  <a:pt x="19653" y="41398"/>
                  <a:pt x="19841" y="41228"/>
                  <a:pt x="20049" y="41228"/>
                </a:cubicBezTo>
                <a:cubicBezTo>
                  <a:pt x="20275" y="41228"/>
                  <a:pt x="20444" y="41398"/>
                  <a:pt x="20444" y="41624"/>
                </a:cubicBezTo>
                <a:cubicBezTo>
                  <a:pt x="20444" y="41831"/>
                  <a:pt x="20275" y="42019"/>
                  <a:pt x="20049" y="42019"/>
                </a:cubicBezTo>
                <a:close/>
                <a:moveTo>
                  <a:pt x="20407" y="39664"/>
                </a:moveTo>
                <a:cubicBezTo>
                  <a:pt x="20407" y="39871"/>
                  <a:pt x="20256" y="40022"/>
                  <a:pt x="20049" y="40022"/>
                </a:cubicBezTo>
                <a:cubicBezTo>
                  <a:pt x="19841" y="40022"/>
                  <a:pt x="19672" y="39871"/>
                  <a:pt x="19672" y="39664"/>
                </a:cubicBezTo>
                <a:cubicBezTo>
                  <a:pt x="19672" y="39457"/>
                  <a:pt x="19841" y="39287"/>
                  <a:pt x="20049" y="39287"/>
                </a:cubicBezTo>
                <a:cubicBezTo>
                  <a:pt x="20256" y="39287"/>
                  <a:pt x="20407" y="39457"/>
                  <a:pt x="20407" y="39664"/>
                </a:cubicBezTo>
                <a:close/>
                <a:moveTo>
                  <a:pt x="20049" y="37328"/>
                </a:moveTo>
                <a:cubicBezTo>
                  <a:pt x="20256" y="37328"/>
                  <a:pt x="20426" y="37478"/>
                  <a:pt x="20426" y="37704"/>
                </a:cubicBezTo>
                <a:cubicBezTo>
                  <a:pt x="20426" y="37912"/>
                  <a:pt x="20256" y="38081"/>
                  <a:pt x="20049" y="38081"/>
                </a:cubicBezTo>
                <a:cubicBezTo>
                  <a:pt x="19841" y="38081"/>
                  <a:pt x="19672" y="37912"/>
                  <a:pt x="19672" y="37704"/>
                </a:cubicBezTo>
                <a:cubicBezTo>
                  <a:pt x="19672" y="37497"/>
                  <a:pt x="19841" y="37328"/>
                  <a:pt x="20049" y="37328"/>
                </a:cubicBezTo>
                <a:close/>
                <a:moveTo>
                  <a:pt x="20049" y="28321"/>
                </a:moveTo>
                <a:cubicBezTo>
                  <a:pt x="19823" y="28321"/>
                  <a:pt x="19634" y="28132"/>
                  <a:pt x="19634" y="27887"/>
                </a:cubicBezTo>
                <a:cubicBezTo>
                  <a:pt x="19634" y="27661"/>
                  <a:pt x="19823" y="27473"/>
                  <a:pt x="20049" y="27473"/>
                </a:cubicBezTo>
                <a:cubicBezTo>
                  <a:pt x="20275" y="27473"/>
                  <a:pt x="20482" y="27661"/>
                  <a:pt x="20482" y="27887"/>
                </a:cubicBezTo>
                <a:cubicBezTo>
                  <a:pt x="20482" y="28132"/>
                  <a:pt x="20294" y="28321"/>
                  <a:pt x="20049" y="28321"/>
                </a:cubicBezTo>
                <a:close/>
                <a:moveTo>
                  <a:pt x="20049" y="26361"/>
                </a:moveTo>
                <a:cubicBezTo>
                  <a:pt x="19823" y="26361"/>
                  <a:pt x="19634" y="26173"/>
                  <a:pt x="19634" y="25947"/>
                </a:cubicBezTo>
                <a:cubicBezTo>
                  <a:pt x="19634" y="25702"/>
                  <a:pt x="19823" y="25513"/>
                  <a:pt x="20049" y="25513"/>
                </a:cubicBezTo>
                <a:cubicBezTo>
                  <a:pt x="20275" y="25513"/>
                  <a:pt x="20482" y="25702"/>
                  <a:pt x="20482" y="25947"/>
                </a:cubicBezTo>
                <a:cubicBezTo>
                  <a:pt x="20482" y="26173"/>
                  <a:pt x="20294" y="26361"/>
                  <a:pt x="20049" y="26361"/>
                </a:cubicBezTo>
                <a:close/>
                <a:moveTo>
                  <a:pt x="20049" y="24401"/>
                </a:moveTo>
                <a:cubicBezTo>
                  <a:pt x="19823" y="24401"/>
                  <a:pt x="19634" y="24213"/>
                  <a:pt x="19634" y="23987"/>
                </a:cubicBezTo>
                <a:cubicBezTo>
                  <a:pt x="19634" y="23742"/>
                  <a:pt x="19823" y="23554"/>
                  <a:pt x="20049" y="23554"/>
                </a:cubicBezTo>
                <a:cubicBezTo>
                  <a:pt x="20275" y="23554"/>
                  <a:pt x="20482" y="23742"/>
                  <a:pt x="20482" y="23987"/>
                </a:cubicBezTo>
                <a:cubicBezTo>
                  <a:pt x="20482" y="24213"/>
                  <a:pt x="20294" y="24401"/>
                  <a:pt x="20049" y="24401"/>
                </a:cubicBezTo>
                <a:close/>
                <a:moveTo>
                  <a:pt x="20049" y="22442"/>
                </a:moveTo>
                <a:cubicBezTo>
                  <a:pt x="19823" y="22442"/>
                  <a:pt x="19634" y="22253"/>
                  <a:pt x="19634" y="22008"/>
                </a:cubicBezTo>
                <a:cubicBezTo>
                  <a:pt x="19634" y="21782"/>
                  <a:pt x="19823" y="21594"/>
                  <a:pt x="20049" y="21594"/>
                </a:cubicBezTo>
                <a:cubicBezTo>
                  <a:pt x="20275" y="21594"/>
                  <a:pt x="20482" y="21782"/>
                  <a:pt x="20482" y="22008"/>
                </a:cubicBezTo>
                <a:cubicBezTo>
                  <a:pt x="20482" y="22253"/>
                  <a:pt x="20294" y="22442"/>
                  <a:pt x="20049" y="22442"/>
                </a:cubicBezTo>
                <a:close/>
                <a:moveTo>
                  <a:pt x="20049" y="20463"/>
                </a:moveTo>
                <a:cubicBezTo>
                  <a:pt x="19823" y="20463"/>
                  <a:pt x="19653" y="20275"/>
                  <a:pt x="19653" y="20049"/>
                </a:cubicBezTo>
                <a:cubicBezTo>
                  <a:pt x="19653" y="19823"/>
                  <a:pt x="19823" y="19653"/>
                  <a:pt x="20049" y="19653"/>
                </a:cubicBezTo>
                <a:cubicBezTo>
                  <a:pt x="20275" y="19653"/>
                  <a:pt x="20444" y="19823"/>
                  <a:pt x="20444" y="20049"/>
                </a:cubicBezTo>
                <a:cubicBezTo>
                  <a:pt x="20444" y="20275"/>
                  <a:pt x="20275" y="20463"/>
                  <a:pt x="20049" y="20463"/>
                </a:cubicBezTo>
                <a:close/>
                <a:moveTo>
                  <a:pt x="20049" y="18485"/>
                </a:moveTo>
                <a:cubicBezTo>
                  <a:pt x="19823" y="18485"/>
                  <a:pt x="19653" y="18315"/>
                  <a:pt x="19653" y="18089"/>
                </a:cubicBezTo>
                <a:cubicBezTo>
                  <a:pt x="19653" y="17882"/>
                  <a:pt x="19823" y="17693"/>
                  <a:pt x="20049" y="17693"/>
                </a:cubicBezTo>
                <a:cubicBezTo>
                  <a:pt x="20275" y="17693"/>
                  <a:pt x="20444" y="17882"/>
                  <a:pt x="20444" y="18089"/>
                </a:cubicBezTo>
                <a:cubicBezTo>
                  <a:pt x="20444" y="18315"/>
                  <a:pt x="20275" y="18485"/>
                  <a:pt x="20049" y="18485"/>
                </a:cubicBezTo>
                <a:close/>
                <a:moveTo>
                  <a:pt x="20049" y="16544"/>
                </a:moveTo>
                <a:cubicBezTo>
                  <a:pt x="19823" y="16544"/>
                  <a:pt x="19653" y="16356"/>
                  <a:pt x="19653" y="16130"/>
                </a:cubicBezTo>
                <a:cubicBezTo>
                  <a:pt x="19653" y="15903"/>
                  <a:pt x="19823" y="15734"/>
                  <a:pt x="20049" y="15734"/>
                </a:cubicBezTo>
                <a:cubicBezTo>
                  <a:pt x="20275" y="15734"/>
                  <a:pt x="20444" y="15903"/>
                  <a:pt x="20444" y="16130"/>
                </a:cubicBezTo>
                <a:cubicBezTo>
                  <a:pt x="20444" y="16356"/>
                  <a:pt x="20275" y="16544"/>
                  <a:pt x="20049" y="16544"/>
                </a:cubicBezTo>
                <a:close/>
                <a:moveTo>
                  <a:pt x="20049" y="13774"/>
                </a:moveTo>
                <a:cubicBezTo>
                  <a:pt x="20256" y="13774"/>
                  <a:pt x="20444" y="13963"/>
                  <a:pt x="20444" y="14170"/>
                </a:cubicBezTo>
                <a:cubicBezTo>
                  <a:pt x="20444" y="14396"/>
                  <a:pt x="20256" y="14566"/>
                  <a:pt x="20049" y="14566"/>
                </a:cubicBezTo>
                <a:cubicBezTo>
                  <a:pt x="19823" y="14566"/>
                  <a:pt x="19653" y="14396"/>
                  <a:pt x="19653" y="14170"/>
                </a:cubicBezTo>
                <a:cubicBezTo>
                  <a:pt x="19653" y="13963"/>
                  <a:pt x="19823" y="13774"/>
                  <a:pt x="20049" y="13774"/>
                </a:cubicBezTo>
                <a:close/>
                <a:moveTo>
                  <a:pt x="20049" y="11815"/>
                </a:moveTo>
                <a:cubicBezTo>
                  <a:pt x="20256" y="11815"/>
                  <a:pt x="20444" y="12003"/>
                  <a:pt x="20444" y="12210"/>
                </a:cubicBezTo>
                <a:cubicBezTo>
                  <a:pt x="20444" y="12418"/>
                  <a:pt x="20256" y="12587"/>
                  <a:pt x="20049" y="12587"/>
                </a:cubicBezTo>
                <a:cubicBezTo>
                  <a:pt x="19823" y="12587"/>
                  <a:pt x="19653" y="12418"/>
                  <a:pt x="19653" y="12210"/>
                </a:cubicBezTo>
                <a:cubicBezTo>
                  <a:pt x="19653" y="12003"/>
                  <a:pt x="19823" y="11815"/>
                  <a:pt x="20049" y="11815"/>
                </a:cubicBezTo>
                <a:close/>
                <a:moveTo>
                  <a:pt x="20049" y="10646"/>
                </a:moveTo>
                <a:cubicBezTo>
                  <a:pt x="19841" y="10646"/>
                  <a:pt x="19653" y="10458"/>
                  <a:pt x="19653" y="10251"/>
                </a:cubicBezTo>
                <a:cubicBezTo>
                  <a:pt x="19653" y="10025"/>
                  <a:pt x="19841" y="9855"/>
                  <a:pt x="20049" y="9855"/>
                </a:cubicBezTo>
                <a:cubicBezTo>
                  <a:pt x="20275" y="9855"/>
                  <a:pt x="20444" y="10025"/>
                  <a:pt x="20444" y="10251"/>
                </a:cubicBezTo>
                <a:cubicBezTo>
                  <a:pt x="20444" y="10458"/>
                  <a:pt x="20275" y="10646"/>
                  <a:pt x="20049" y="10646"/>
                </a:cubicBezTo>
                <a:close/>
                <a:moveTo>
                  <a:pt x="20049" y="4014"/>
                </a:moveTo>
                <a:cubicBezTo>
                  <a:pt x="20256" y="4014"/>
                  <a:pt x="20426" y="4164"/>
                  <a:pt x="20426" y="4372"/>
                </a:cubicBezTo>
                <a:cubicBezTo>
                  <a:pt x="20426" y="4579"/>
                  <a:pt x="20256" y="4749"/>
                  <a:pt x="20049" y="4749"/>
                </a:cubicBezTo>
                <a:cubicBezTo>
                  <a:pt x="19841" y="4749"/>
                  <a:pt x="19672" y="4579"/>
                  <a:pt x="19672" y="4372"/>
                </a:cubicBezTo>
                <a:cubicBezTo>
                  <a:pt x="19672" y="4164"/>
                  <a:pt x="19841" y="4014"/>
                  <a:pt x="20049" y="4014"/>
                </a:cubicBezTo>
                <a:close/>
                <a:moveTo>
                  <a:pt x="20049" y="7933"/>
                </a:moveTo>
                <a:cubicBezTo>
                  <a:pt x="20256" y="7933"/>
                  <a:pt x="20426" y="8084"/>
                  <a:pt x="20426" y="8291"/>
                </a:cubicBezTo>
                <a:cubicBezTo>
                  <a:pt x="20426" y="8498"/>
                  <a:pt x="20256" y="8668"/>
                  <a:pt x="20049" y="8668"/>
                </a:cubicBezTo>
                <a:cubicBezTo>
                  <a:pt x="19841" y="8668"/>
                  <a:pt x="19672" y="8498"/>
                  <a:pt x="19672" y="8291"/>
                </a:cubicBezTo>
                <a:cubicBezTo>
                  <a:pt x="19672" y="8084"/>
                  <a:pt x="19841" y="7933"/>
                  <a:pt x="20049" y="7933"/>
                </a:cubicBezTo>
                <a:close/>
                <a:moveTo>
                  <a:pt x="20049" y="5973"/>
                </a:moveTo>
                <a:cubicBezTo>
                  <a:pt x="20256" y="5973"/>
                  <a:pt x="20426" y="6124"/>
                  <a:pt x="20426" y="6331"/>
                </a:cubicBezTo>
                <a:cubicBezTo>
                  <a:pt x="20426" y="6539"/>
                  <a:pt x="20256" y="6689"/>
                  <a:pt x="20049" y="6689"/>
                </a:cubicBezTo>
                <a:cubicBezTo>
                  <a:pt x="19841" y="6689"/>
                  <a:pt x="19672" y="6539"/>
                  <a:pt x="19672" y="6331"/>
                </a:cubicBezTo>
                <a:cubicBezTo>
                  <a:pt x="19672" y="6124"/>
                  <a:pt x="19841" y="5973"/>
                  <a:pt x="20049" y="5973"/>
                </a:cubicBezTo>
                <a:close/>
                <a:moveTo>
                  <a:pt x="20049" y="2808"/>
                </a:moveTo>
                <a:cubicBezTo>
                  <a:pt x="19823" y="2808"/>
                  <a:pt x="19653" y="2619"/>
                  <a:pt x="19653" y="2412"/>
                </a:cubicBezTo>
                <a:cubicBezTo>
                  <a:pt x="19653" y="2186"/>
                  <a:pt x="19823" y="2016"/>
                  <a:pt x="20049" y="2016"/>
                </a:cubicBezTo>
                <a:cubicBezTo>
                  <a:pt x="20256" y="2016"/>
                  <a:pt x="20444" y="2186"/>
                  <a:pt x="20444" y="2412"/>
                </a:cubicBezTo>
                <a:cubicBezTo>
                  <a:pt x="20444" y="2619"/>
                  <a:pt x="20256" y="2808"/>
                  <a:pt x="20049" y="2808"/>
                </a:cubicBezTo>
                <a:close/>
                <a:moveTo>
                  <a:pt x="20049" y="829"/>
                </a:moveTo>
                <a:cubicBezTo>
                  <a:pt x="19841" y="829"/>
                  <a:pt x="19672" y="660"/>
                  <a:pt x="19672" y="452"/>
                </a:cubicBezTo>
                <a:cubicBezTo>
                  <a:pt x="19672" y="245"/>
                  <a:pt x="19841" y="76"/>
                  <a:pt x="20049" y="76"/>
                </a:cubicBezTo>
                <a:cubicBezTo>
                  <a:pt x="20256" y="76"/>
                  <a:pt x="20426" y="245"/>
                  <a:pt x="20426" y="452"/>
                </a:cubicBezTo>
                <a:cubicBezTo>
                  <a:pt x="20426" y="660"/>
                  <a:pt x="20256" y="829"/>
                  <a:pt x="20049" y="829"/>
                </a:cubicBezTo>
                <a:close/>
                <a:moveTo>
                  <a:pt x="18089" y="53853"/>
                </a:moveTo>
                <a:cubicBezTo>
                  <a:pt x="18051" y="53853"/>
                  <a:pt x="18014" y="53834"/>
                  <a:pt x="17995" y="53834"/>
                </a:cubicBezTo>
                <a:cubicBezTo>
                  <a:pt x="17882" y="53777"/>
                  <a:pt x="17788" y="53721"/>
                  <a:pt x="17693" y="53645"/>
                </a:cubicBezTo>
                <a:cubicBezTo>
                  <a:pt x="17637" y="53570"/>
                  <a:pt x="17599" y="53476"/>
                  <a:pt x="17599" y="53363"/>
                </a:cubicBezTo>
                <a:cubicBezTo>
                  <a:pt x="17599" y="53099"/>
                  <a:pt x="17825" y="52873"/>
                  <a:pt x="18089" y="52873"/>
                </a:cubicBezTo>
                <a:cubicBezTo>
                  <a:pt x="18353" y="52873"/>
                  <a:pt x="18579" y="53099"/>
                  <a:pt x="18579" y="53363"/>
                </a:cubicBezTo>
                <a:cubicBezTo>
                  <a:pt x="18579" y="53626"/>
                  <a:pt x="18353" y="53853"/>
                  <a:pt x="18089" y="53853"/>
                </a:cubicBezTo>
                <a:close/>
                <a:moveTo>
                  <a:pt x="18089" y="51855"/>
                </a:moveTo>
                <a:cubicBezTo>
                  <a:pt x="17844" y="51855"/>
                  <a:pt x="17637" y="51648"/>
                  <a:pt x="17637" y="51403"/>
                </a:cubicBezTo>
                <a:cubicBezTo>
                  <a:pt x="17637" y="51158"/>
                  <a:pt x="17844" y="50951"/>
                  <a:pt x="18089" y="50951"/>
                </a:cubicBezTo>
                <a:cubicBezTo>
                  <a:pt x="18334" y="50951"/>
                  <a:pt x="18541" y="51158"/>
                  <a:pt x="18541" y="51403"/>
                </a:cubicBezTo>
                <a:cubicBezTo>
                  <a:pt x="18541" y="51648"/>
                  <a:pt x="18334" y="51855"/>
                  <a:pt x="18089" y="51855"/>
                </a:cubicBezTo>
                <a:close/>
                <a:moveTo>
                  <a:pt x="18089" y="49896"/>
                </a:moveTo>
                <a:cubicBezTo>
                  <a:pt x="17844" y="49896"/>
                  <a:pt x="17637" y="49688"/>
                  <a:pt x="17637" y="49443"/>
                </a:cubicBezTo>
                <a:cubicBezTo>
                  <a:pt x="17637" y="49198"/>
                  <a:pt x="17844" y="49010"/>
                  <a:pt x="18089" y="49010"/>
                </a:cubicBezTo>
                <a:cubicBezTo>
                  <a:pt x="18334" y="49010"/>
                  <a:pt x="18541" y="49198"/>
                  <a:pt x="18541" y="49443"/>
                </a:cubicBezTo>
                <a:cubicBezTo>
                  <a:pt x="18541" y="49688"/>
                  <a:pt x="18334" y="49896"/>
                  <a:pt x="18089" y="49896"/>
                </a:cubicBezTo>
                <a:close/>
                <a:moveTo>
                  <a:pt x="18089" y="39231"/>
                </a:moveTo>
                <a:cubicBezTo>
                  <a:pt x="18334" y="39231"/>
                  <a:pt x="18522" y="39419"/>
                  <a:pt x="18522" y="39645"/>
                </a:cubicBezTo>
                <a:cubicBezTo>
                  <a:pt x="18522" y="39890"/>
                  <a:pt x="18334" y="40079"/>
                  <a:pt x="18089" y="40079"/>
                </a:cubicBezTo>
                <a:cubicBezTo>
                  <a:pt x="17844" y="40079"/>
                  <a:pt x="17656" y="39890"/>
                  <a:pt x="17656" y="39645"/>
                </a:cubicBezTo>
                <a:cubicBezTo>
                  <a:pt x="17656" y="39419"/>
                  <a:pt x="17844" y="39231"/>
                  <a:pt x="18089" y="39231"/>
                </a:cubicBezTo>
                <a:close/>
                <a:moveTo>
                  <a:pt x="18089" y="42001"/>
                </a:moveTo>
                <a:cubicBezTo>
                  <a:pt x="17863" y="42001"/>
                  <a:pt x="17693" y="41831"/>
                  <a:pt x="17693" y="41605"/>
                </a:cubicBezTo>
                <a:cubicBezTo>
                  <a:pt x="17693" y="41398"/>
                  <a:pt x="17863" y="41209"/>
                  <a:pt x="18089" y="41209"/>
                </a:cubicBezTo>
                <a:cubicBezTo>
                  <a:pt x="18315" y="41209"/>
                  <a:pt x="18485" y="41398"/>
                  <a:pt x="18485" y="41605"/>
                </a:cubicBezTo>
                <a:cubicBezTo>
                  <a:pt x="18485" y="41831"/>
                  <a:pt x="18315" y="42001"/>
                  <a:pt x="18089" y="42001"/>
                </a:cubicBezTo>
                <a:close/>
                <a:moveTo>
                  <a:pt x="18089" y="43960"/>
                </a:moveTo>
                <a:cubicBezTo>
                  <a:pt x="17863" y="43960"/>
                  <a:pt x="17693" y="43791"/>
                  <a:pt x="17693" y="43564"/>
                </a:cubicBezTo>
                <a:cubicBezTo>
                  <a:pt x="17693" y="43357"/>
                  <a:pt x="17863" y="43169"/>
                  <a:pt x="18089" y="43169"/>
                </a:cubicBezTo>
                <a:cubicBezTo>
                  <a:pt x="18315" y="43169"/>
                  <a:pt x="18485" y="43357"/>
                  <a:pt x="18485" y="43564"/>
                </a:cubicBezTo>
                <a:cubicBezTo>
                  <a:pt x="18485" y="43791"/>
                  <a:pt x="18315" y="43960"/>
                  <a:pt x="18089" y="43960"/>
                </a:cubicBezTo>
                <a:close/>
                <a:moveTo>
                  <a:pt x="18089" y="47088"/>
                </a:moveTo>
                <a:cubicBezTo>
                  <a:pt x="18315" y="47088"/>
                  <a:pt x="18504" y="47258"/>
                  <a:pt x="18504" y="47484"/>
                </a:cubicBezTo>
                <a:cubicBezTo>
                  <a:pt x="18504" y="47710"/>
                  <a:pt x="18315" y="47898"/>
                  <a:pt x="18089" y="47898"/>
                </a:cubicBezTo>
                <a:cubicBezTo>
                  <a:pt x="17863" y="47898"/>
                  <a:pt x="17674" y="47710"/>
                  <a:pt x="17674" y="47484"/>
                </a:cubicBezTo>
                <a:cubicBezTo>
                  <a:pt x="17674" y="47258"/>
                  <a:pt x="17863" y="47088"/>
                  <a:pt x="18089" y="47088"/>
                </a:cubicBezTo>
                <a:close/>
                <a:moveTo>
                  <a:pt x="18089" y="45110"/>
                </a:moveTo>
                <a:cubicBezTo>
                  <a:pt x="18315" y="45110"/>
                  <a:pt x="18504" y="45298"/>
                  <a:pt x="18504" y="45524"/>
                </a:cubicBezTo>
                <a:cubicBezTo>
                  <a:pt x="18504" y="45750"/>
                  <a:pt x="18315" y="45939"/>
                  <a:pt x="18089" y="45939"/>
                </a:cubicBezTo>
                <a:cubicBezTo>
                  <a:pt x="17863" y="45939"/>
                  <a:pt x="17674" y="45750"/>
                  <a:pt x="17674" y="45524"/>
                </a:cubicBezTo>
                <a:cubicBezTo>
                  <a:pt x="17674" y="45298"/>
                  <a:pt x="17863" y="45110"/>
                  <a:pt x="18089" y="45110"/>
                </a:cubicBezTo>
                <a:close/>
                <a:moveTo>
                  <a:pt x="18089" y="38119"/>
                </a:moveTo>
                <a:cubicBezTo>
                  <a:pt x="17844" y="38119"/>
                  <a:pt x="17656" y="37930"/>
                  <a:pt x="17656" y="37686"/>
                </a:cubicBezTo>
                <a:cubicBezTo>
                  <a:pt x="17656" y="37459"/>
                  <a:pt x="17844" y="37252"/>
                  <a:pt x="18089" y="37252"/>
                </a:cubicBezTo>
                <a:cubicBezTo>
                  <a:pt x="18334" y="37252"/>
                  <a:pt x="18522" y="37459"/>
                  <a:pt x="18522" y="37686"/>
                </a:cubicBezTo>
                <a:cubicBezTo>
                  <a:pt x="18522" y="37930"/>
                  <a:pt x="18334" y="38119"/>
                  <a:pt x="18089" y="38119"/>
                </a:cubicBezTo>
                <a:close/>
                <a:moveTo>
                  <a:pt x="18089" y="36159"/>
                </a:moveTo>
                <a:cubicBezTo>
                  <a:pt x="17844" y="36159"/>
                  <a:pt x="17656" y="35971"/>
                  <a:pt x="17656" y="35726"/>
                </a:cubicBezTo>
                <a:cubicBezTo>
                  <a:pt x="17656" y="35481"/>
                  <a:pt x="17844" y="35293"/>
                  <a:pt x="18089" y="35293"/>
                </a:cubicBezTo>
                <a:cubicBezTo>
                  <a:pt x="18334" y="35293"/>
                  <a:pt x="18522" y="35481"/>
                  <a:pt x="18522" y="35726"/>
                </a:cubicBezTo>
                <a:cubicBezTo>
                  <a:pt x="18522" y="35971"/>
                  <a:pt x="18334" y="36159"/>
                  <a:pt x="18089" y="36159"/>
                </a:cubicBezTo>
                <a:close/>
                <a:moveTo>
                  <a:pt x="18089" y="33352"/>
                </a:moveTo>
                <a:cubicBezTo>
                  <a:pt x="18315" y="33352"/>
                  <a:pt x="18504" y="33540"/>
                  <a:pt x="18504" y="33766"/>
                </a:cubicBezTo>
                <a:cubicBezTo>
                  <a:pt x="18504" y="33992"/>
                  <a:pt x="18315" y="34200"/>
                  <a:pt x="18089" y="34200"/>
                </a:cubicBezTo>
                <a:cubicBezTo>
                  <a:pt x="17863" y="34200"/>
                  <a:pt x="17656" y="34011"/>
                  <a:pt x="17656" y="33766"/>
                </a:cubicBezTo>
                <a:cubicBezTo>
                  <a:pt x="17656" y="33540"/>
                  <a:pt x="17863" y="33352"/>
                  <a:pt x="18089" y="33352"/>
                </a:cubicBezTo>
                <a:close/>
                <a:moveTo>
                  <a:pt x="18089" y="32240"/>
                </a:moveTo>
                <a:cubicBezTo>
                  <a:pt x="17844" y="32240"/>
                  <a:pt x="17656" y="32052"/>
                  <a:pt x="17656" y="31807"/>
                </a:cubicBezTo>
                <a:cubicBezTo>
                  <a:pt x="17656" y="31562"/>
                  <a:pt x="17844" y="31354"/>
                  <a:pt x="18089" y="31354"/>
                </a:cubicBezTo>
                <a:cubicBezTo>
                  <a:pt x="18334" y="31354"/>
                  <a:pt x="18522" y="31562"/>
                  <a:pt x="18522" y="31807"/>
                </a:cubicBezTo>
                <a:cubicBezTo>
                  <a:pt x="18522" y="32052"/>
                  <a:pt x="18334" y="32240"/>
                  <a:pt x="18089" y="32240"/>
                </a:cubicBezTo>
                <a:close/>
                <a:moveTo>
                  <a:pt x="18089" y="30280"/>
                </a:moveTo>
                <a:cubicBezTo>
                  <a:pt x="17844" y="30280"/>
                  <a:pt x="17656" y="30092"/>
                  <a:pt x="17656" y="29847"/>
                </a:cubicBezTo>
                <a:cubicBezTo>
                  <a:pt x="17656" y="29602"/>
                  <a:pt x="17844" y="29414"/>
                  <a:pt x="18089" y="29414"/>
                </a:cubicBezTo>
                <a:cubicBezTo>
                  <a:pt x="18334" y="29414"/>
                  <a:pt x="18522" y="29602"/>
                  <a:pt x="18522" y="29847"/>
                </a:cubicBezTo>
                <a:cubicBezTo>
                  <a:pt x="18522" y="30092"/>
                  <a:pt x="18334" y="30280"/>
                  <a:pt x="18089" y="30280"/>
                </a:cubicBezTo>
                <a:close/>
                <a:moveTo>
                  <a:pt x="18089" y="28321"/>
                </a:moveTo>
                <a:cubicBezTo>
                  <a:pt x="17844" y="28321"/>
                  <a:pt x="17656" y="28132"/>
                  <a:pt x="17656" y="27887"/>
                </a:cubicBezTo>
                <a:cubicBezTo>
                  <a:pt x="17656" y="27642"/>
                  <a:pt x="17844" y="27454"/>
                  <a:pt x="18089" y="27454"/>
                </a:cubicBezTo>
                <a:cubicBezTo>
                  <a:pt x="18334" y="27454"/>
                  <a:pt x="18522" y="27642"/>
                  <a:pt x="18522" y="27887"/>
                </a:cubicBezTo>
                <a:cubicBezTo>
                  <a:pt x="18522" y="28132"/>
                  <a:pt x="18334" y="28321"/>
                  <a:pt x="18089" y="28321"/>
                </a:cubicBezTo>
                <a:close/>
                <a:moveTo>
                  <a:pt x="18089" y="26361"/>
                </a:moveTo>
                <a:cubicBezTo>
                  <a:pt x="17863" y="26361"/>
                  <a:pt x="17656" y="26173"/>
                  <a:pt x="17656" y="25928"/>
                </a:cubicBezTo>
                <a:cubicBezTo>
                  <a:pt x="17656" y="25702"/>
                  <a:pt x="17863" y="25513"/>
                  <a:pt x="18089" y="25513"/>
                </a:cubicBezTo>
                <a:cubicBezTo>
                  <a:pt x="18315" y="25513"/>
                  <a:pt x="18504" y="25702"/>
                  <a:pt x="18504" y="25928"/>
                </a:cubicBezTo>
                <a:cubicBezTo>
                  <a:pt x="18504" y="26173"/>
                  <a:pt x="18315" y="26361"/>
                  <a:pt x="18089" y="26361"/>
                </a:cubicBezTo>
                <a:close/>
                <a:moveTo>
                  <a:pt x="18089" y="24383"/>
                </a:moveTo>
                <a:cubicBezTo>
                  <a:pt x="17863" y="24383"/>
                  <a:pt x="17656" y="24194"/>
                  <a:pt x="17656" y="23968"/>
                </a:cubicBezTo>
                <a:cubicBezTo>
                  <a:pt x="17656" y="23742"/>
                  <a:pt x="17863" y="23554"/>
                  <a:pt x="18089" y="23554"/>
                </a:cubicBezTo>
                <a:cubicBezTo>
                  <a:pt x="18315" y="23554"/>
                  <a:pt x="18504" y="23742"/>
                  <a:pt x="18504" y="23968"/>
                </a:cubicBezTo>
                <a:cubicBezTo>
                  <a:pt x="18504" y="24194"/>
                  <a:pt x="18315" y="24383"/>
                  <a:pt x="18089" y="24383"/>
                </a:cubicBezTo>
                <a:close/>
                <a:moveTo>
                  <a:pt x="18089" y="22442"/>
                </a:moveTo>
                <a:cubicBezTo>
                  <a:pt x="17863" y="22442"/>
                  <a:pt x="17656" y="22235"/>
                  <a:pt x="17656" y="22008"/>
                </a:cubicBezTo>
                <a:cubicBezTo>
                  <a:pt x="17656" y="21763"/>
                  <a:pt x="17863" y="21575"/>
                  <a:pt x="18089" y="21575"/>
                </a:cubicBezTo>
                <a:cubicBezTo>
                  <a:pt x="18315" y="21575"/>
                  <a:pt x="18504" y="21763"/>
                  <a:pt x="18504" y="22008"/>
                </a:cubicBezTo>
                <a:cubicBezTo>
                  <a:pt x="18504" y="22235"/>
                  <a:pt x="18315" y="22442"/>
                  <a:pt x="18089" y="22442"/>
                </a:cubicBezTo>
                <a:close/>
                <a:moveTo>
                  <a:pt x="18089" y="20463"/>
                </a:moveTo>
                <a:cubicBezTo>
                  <a:pt x="17863" y="20463"/>
                  <a:pt x="17674" y="20275"/>
                  <a:pt x="17674" y="20049"/>
                </a:cubicBezTo>
                <a:cubicBezTo>
                  <a:pt x="17674" y="19823"/>
                  <a:pt x="17863" y="19634"/>
                  <a:pt x="18089" y="19634"/>
                </a:cubicBezTo>
                <a:cubicBezTo>
                  <a:pt x="18315" y="19634"/>
                  <a:pt x="18504" y="19823"/>
                  <a:pt x="18504" y="20049"/>
                </a:cubicBezTo>
                <a:cubicBezTo>
                  <a:pt x="18504" y="20275"/>
                  <a:pt x="18315" y="20463"/>
                  <a:pt x="18089" y="20463"/>
                </a:cubicBezTo>
                <a:close/>
                <a:moveTo>
                  <a:pt x="18089" y="18485"/>
                </a:moveTo>
                <a:cubicBezTo>
                  <a:pt x="17863" y="18485"/>
                  <a:pt x="17693" y="18296"/>
                  <a:pt x="17693" y="18089"/>
                </a:cubicBezTo>
                <a:cubicBezTo>
                  <a:pt x="17693" y="17863"/>
                  <a:pt x="17863" y="17693"/>
                  <a:pt x="18089" y="17693"/>
                </a:cubicBezTo>
                <a:cubicBezTo>
                  <a:pt x="18315" y="17693"/>
                  <a:pt x="18485" y="17863"/>
                  <a:pt x="18485" y="18089"/>
                </a:cubicBezTo>
                <a:cubicBezTo>
                  <a:pt x="18485" y="18296"/>
                  <a:pt x="18315" y="18485"/>
                  <a:pt x="18089" y="18485"/>
                </a:cubicBezTo>
                <a:close/>
                <a:moveTo>
                  <a:pt x="18089" y="16525"/>
                </a:moveTo>
                <a:cubicBezTo>
                  <a:pt x="17863" y="16525"/>
                  <a:pt x="17693" y="16337"/>
                  <a:pt x="17693" y="16130"/>
                </a:cubicBezTo>
                <a:cubicBezTo>
                  <a:pt x="17693" y="15903"/>
                  <a:pt x="17863" y="15715"/>
                  <a:pt x="18089" y="15715"/>
                </a:cubicBezTo>
                <a:cubicBezTo>
                  <a:pt x="18315" y="15715"/>
                  <a:pt x="18485" y="15903"/>
                  <a:pt x="18485" y="16130"/>
                </a:cubicBezTo>
                <a:cubicBezTo>
                  <a:pt x="18485" y="16337"/>
                  <a:pt x="18315" y="16525"/>
                  <a:pt x="18089" y="16525"/>
                </a:cubicBezTo>
                <a:close/>
                <a:moveTo>
                  <a:pt x="18089" y="14566"/>
                </a:moveTo>
                <a:cubicBezTo>
                  <a:pt x="17863" y="14566"/>
                  <a:pt x="17693" y="14377"/>
                  <a:pt x="17693" y="14170"/>
                </a:cubicBezTo>
                <a:cubicBezTo>
                  <a:pt x="17693" y="13944"/>
                  <a:pt x="17863" y="13774"/>
                  <a:pt x="18089" y="13774"/>
                </a:cubicBezTo>
                <a:cubicBezTo>
                  <a:pt x="18296" y="13774"/>
                  <a:pt x="18485" y="13944"/>
                  <a:pt x="18485" y="14170"/>
                </a:cubicBezTo>
                <a:cubicBezTo>
                  <a:pt x="18485" y="14377"/>
                  <a:pt x="18296" y="14566"/>
                  <a:pt x="18089" y="14566"/>
                </a:cubicBezTo>
                <a:close/>
                <a:moveTo>
                  <a:pt x="18089" y="12587"/>
                </a:moveTo>
                <a:cubicBezTo>
                  <a:pt x="17863" y="12587"/>
                  <a:pt x="17693" y="12418"/>
                  <a:pt x="17693" y="12210"/>
                </a:cubicBezTo>
                <a:cubicBezTo>
                  <a:pt x="17693" y="11984"/>
                  <a:pt x="17863" y="11815"/>
                  <a:pt x="18089" y="11815"/>
                </a:cubicBezTo>
                <a:cubicBezTo>
                  <a:pt x="18296" y="11815"/>
                  <a:pt x="18485" y="11984"/>
                  <a:pt x="18485" y="12210"/>
                </a:cubicBezTo>
                <a:cubicBezTo>
                  <a:pt x="18485" y="12418"/>
                  <a:pt x="18296" y="12587"/>
                  <a:pt x="18089" y="12587"/>
                </a:cubicBezTo>
                <a:close/>
                <a:moveTo>
                  <a:pt x="18466" y="10232"/>
                </a:moveTo>
                <a:cubicBezTo>
                  <a:pt x="18466" y="10458"/>
                  <a:pt x="18296" y="10627"/>
                  <a:pt x="18089" y="10627"/>
                </a:cubicBezTo>
                <a:cubicBezTo>
                  <a:pt x="17882" y="10627"/>
                  <a:pt x="17712" y="10458"/>
                  <a:pt x="17712" y="10232"/>
                </a:cubicBezTo>
                <a:cubicBezTo>
                  <a:pt x="17712" y="10025"/>
                  <a:pt x="17882" y="9855"/>
                  <a:pt x="18089" y="9855"/>
                </a:cubicBezTo>
                <a:cubicBezTo>
                  <a:pt x="18296" y="9855"/>
                  <a:pt x="18466" y="10025"/>
                  <a:pt x="18466" y="10232"/>
                </a:cubicBezTo>
                <a:close/>
                <a:moveTo>
                  <a:pt x="18089" y="8687"/>
                </a:moveTo>
                <a:cubicBezTo>
                  <a:pt x="17863" y="8687"/>
                  <a:pt x="17693" y="8498"/>
                  <a:pt x="17693" y="8291"/>
                </a:cubicBezTo>
                <a:cubicBezTo>
                  <a:pt x="17693" y="8065"/>
                  <a:pt x="17863" y="7895"/>
                  <a:pt x="18089" y="7895"/>
                </a:cubicBezTo>
                <a:cubicBezTo>
                  <a:pt x="18296" y="7895"/>
                  <a:pt x="18485" y="8065"/>
                  <a:pt x="18485" y="8291"/>
                </a:cubicBezTo>
                <a:cubicBezTo>
                  <a:pt x="18485" y="8498"/>
                  <a:pt x="18296" y="8687"/>
                  <a:pt x="18089" y="8687"/>
                </a:cubicBezTo>
                <a:close/>
                <a:moveTo>
                  <a:pt x="18089" y="6708"/>
                </a:moveTo>
                <a:cubicBezTo>
                  <a:pt x="17863" y="6708"/>
                  <a:pt x="17693" y="6539"/>
                  <a:pt x="17693" y="6331"/>
                </a:cubicBezTo>
                <a:cubicBezTo>
                  <a:pt x="17693" y="6105"/>
                  <a:pt x="17863" y="5936"/>
                  <a:pt x="18089" y="5936"/>
                </a:cubicBezTo>
                <a:cubicBezTo>
                  <a:pt x="18296" y="5936"/>
                  <a:pt x="18485" y="6105"/>
                  <a:pt x="18485" y="6331"/>
                </a:cubicBezTo>
                <a:cubicBezTo>
                  <a:pt x="18485" y="6539"/>
                  <a:pt x="18296" y="6708"/>
                  <a:pt x="18089" y="6708"/>
                </a:cubicBezTo>
                <a:close/>
                <a:moveTo>
                  <a:pt x="18089" y="4749"/>
                </a:moveTo>
                <a:cubicBezTo>
                  <a:pt x="17863" y="4749"/>
                  <a:pt x="17693" y="4579"/>
                  <a:pt x="17693" y="4372"/>
                </a:cubicBezTo>
                <a:cubicBezTo>
                  <a:pt x="17693" y="4146"/>
                  <a:pt x="17863" y="3976"/>
                  <a:pt x="18089" y="3976"/>
                </a:cubicBezTo>
                <a:cubicBezTo>
                  <a:pt x="18296" y="3976"/>
                  <a:pt x="18485" y="4146"/>
                  <a:pt x="18485" y="4372"/>
                </a:cubicBezTo>
                <a:cubicBezTo>
                  <a:pt x="18485" y="4579"/>
                  <a:pt x="18296" y="4749"/>
                  <a:pt x="18089" y="4749"/>
                </a:cubicBezTo>
                <a:close/>
                <a:moveTo>
                  <a:pt x="18089" y="2770"/>
                </a:moveTo>
                <a:cubicBezTo>
                  <a:pt x="17882" y="2770"/>
                  <a:pt x="17712" y="2600"/>
                  <a:pt x="17712" y="2393"/>
                </a:cubicBezTo>
                <a:cubicBezTo>
                  <a:pt x="17712" y="2205"/>
                  <a:pt x="17882" y="2035"/>
                  <a:pt x="18089" y="2035"/>
                </a:cubicBezTo>
                <a:cubicBezTo>
                  <a:pt x="18296" y="2035"/>
                  <a:pt x="18466" y="2205"/>
                  <a:pt x="18466" y="2393"/>
                </a:cubicBezTo>
                <a:cubicBezTo>
                  <a:pt x="18466" y="2600"/>
                  <a:pt x="18296" y="2770"/>
                  <a:pt x="18089" y="2770"/>
                </a:cubicBezTo>
                <a:close/>
                <a:moveTo>
                  <a:pt x="18089" y="810"/>
                </a:moveTo>
                <a:cubicBezTo>
                  <a:pt x="17882" y="810"/>
                  <a:pt x="17712" y="641"/>
                  <a:pt x="17712" y="434"/>
                </a:cubicBezTo>
                <a:cubicBezTo>
                  <a:pt x="17712" y="226"/>
                  <a:pt x="17882" y="57"/>
                  <a:pt x="18089" y="57"/>
                </a:cubicBezTo>
                <a:cubicBezTo>
                  <a:pt x="18296" y="57"/>
                  <a:pt x="18466" y="226"/>
                  <a:pt x="18466" y="434"/>
                </a:cubicBezTo>
                <a:cubicBezTo>
                  <a:pt x="18466" y="641"/>
                  <a:pt x="18296" y="810"/>
                  <a:pt x="18089" y="810"/>
                </a:cubicBezTo>
                <a:close/>
                <a:moveTo>
                  <a:pt x="16129" y="51836"/>
                </a:moveTo>
                <a:cubicBezTo>
                  <a:pt x="15884" y="51836"/>
                  <a:pt x="15677" y="51648"/>
                  <a:pt x="15677" y="51403"/>
                </a:cubicBezTo>
                <a:cubicBezTo>
                  <a:pt x="15677" y="51158"/>
                  <a:pt x="15884" y="50951"/>
                  <a:pt x="16129" y="50951"/>
                </a:cubicBezTo>
                <a:cubicBezTo>
                  <a:pt x="16374" y="50951"/>
                  <a:pt x="16563" y="51158"/>
                  <a:pt x="16563" y="51403"/>
                </a:cubicBezTo>
                <a:cubicBezTo>
                  <a:pt x="16563" y="51648"/>
                  <a:pt x="16374" y="51836"/>
                  <a:pt x="16129" y="51836"/>
                </a:cubicBezTo>
                <a:close/>
                <a:moveTo>
                  <a:pt x="16129" y="49877"/>
                </a:moveTo>
                <a:cubicBezTo>
                  <a:pt x="15884" y="49877"/>
                  <a:pt x="15677" y="49688"/>
                  <a:pt x="15677" y="49443"/>
                </a:cubicBezTo>
                <a:cubicBezTo>
                  <a:pt x="15677" y="49198"/>
                  <a:pt x="15884" y="48991"/>
                  <a:pt x="16129" y="48991"/>
                </a:cubicBezTo>
                <a:cubicBezTo>
                  <a:pt x="16374" y="48991"/>
                  <a:pt x="16563" y="49198"/>
                  <a:pt x="16563" y="49443"/>
                </a:cubicBezTo>
                <a:cubicBezTo>
                  <a:pt x="16563" y="49688"/>
                  <a:pt x="16374" y="49877"/>
                  <a:pt x="16129" y="49877"/>
                </a:cubicBezTo>
                <a:close/>
                <a:moveTo>
                  <a:pt x="16129" y="47917"/>
                </a:moveTo>
                <a:cubicBezTo>
                  <a:pt x="15884" y="47917"/>
                  <a:pt x="15677" y="47729"/>
                  <a:pt x="15677" y="47484"/>
                </a:cubicBezTo>
                <a:cubicBezTo>
                  <a:pt x="15677" y="47239"/>
                  <a:pt x="15884" y="47031"/>
                  <a:pt x="16129" y="47031"/>
                </a:cubicBezTo>
                <a:cubicBezTo>
                  <a:pt x="16374" y="47031"/>
                  <a:pt x="16563" y="47239"/>
                  <a:pt x="16563" y="47484"/>
                </a:cubicBezTo>
                <a:cubicBezTo>
                  <a:pt x="16563" y="47729"/>
                  <a:pt x="16374" y="47917"/>
                  <a:pt x="16129" y="47917"/>
                </a:cubicBezTo>
                <a:close/>
                <a:moveTo>
                  <a:pt x="16129" y="45957"/>
                </a:moveTo>
                <a:cubicBezTo>
                  <a:pt x="15884" y="45957"/>
                  <a:pt x="15677" y="45769"/>
                  <a:pt x="15677" y="45524"/>
                </a:cubicBezTo>
                <a:cubicBezTo>
                  <a:pt x="15677" y="45279"/>
                  <a:pt x="15884" y="45072"/>
                  <a:pt x="16129" y="45072"/>
                </a:cubicBezTo>
                <a:cubicBezTo>
                  <a:pt x="16374" y="45072"/>
                  <a:pt x="16563" y="45279"/>
                  <a:pt x="16563" y="45524"/>
                </a:cubicBezTo>
                <a:cubicBezTo>
                  <a:pt x="16563" y="45769"/>
                  <a:pt x="16374" y="45957"/>
                  <a:pt x="16129" y="45957"/>
                </a:cubicBezTo>
                <a:close/>
                <a:moveTo>
                  <a:pt x="16129" y="35293"/>
                </a:moveTo>
                <a:cubicBezTo>
                  <a:pt x="16374" y="35293"/>
                  <a:pt x="16563" y="35481"/>
                  <a:pt x="16563" y="35726"/>
                </a:cubicBezTo>
                <a:cubicBezTo>
                  <a:pt x="16563" y="35952"/>
                  <a:pt x="16374" y="36159"/>
                  <a:pt x="16129" y="36159"/>
                </a:cubicBezTo>
                <a:cubicBezTo>
                  <a:pt x="15884" y="36159"/>
                  <a:pt x="15696" y="35952"/>
                  <a:pt x="15696" y="35726"/>
                </a:cubicBezTo>
                <a:cubicBezTo>
                  <a:pt x="15696" y="35481"/>
                  <a:pt x="15884" y="35293"/>
                  <a:pt x="16129" y="35293"/>
                </a:cubicBezTo>
                <a:close/>
                <a:moveTo>
                  <a:pt x="16129" y="37252"/>
                </a:moveTo>
                <a:cubicBezTo>
                  <a:pt x="16374" y="37252"/>
                  <a:pt x="16563" y="37441"/>
                  <a:pt x="16563" y="37686"/>
                </a:cubicBezTo>
                <a:cubicBezTo>
                  <a:pt x="16563" y="37930"/>
                  <a:pt x="16374" y="38119"/>
                  <a:pt x="16129" y="38119"/>
                </a:cubicBezTo>
                <a:cubicBezTo>
                  <a:pt x="15884" y="38119"/>
                  <a:pt x="15696" y="37930"/>
                  <a:pt x="15696" y="37686"/>
                </a:cubicBezTo>
                <a:cubicBezTo>
                  <a:pt x="15696" y="37441"/>
                  <a:pt x="15884" y="37252"/>
                  <a:pt x="16129" y="37252"/>
                </a:cubicBezTo>
                <a:close/>
                <a:moveTo>
                  <a:pt x="16129" y="40060"/>
                </a:moveTo>
                <a:cubicBezTo>
                  <a:pt x="15884" y="40060"/>
                  <a:pt x="15696" y="39871"/>
                  <a:pt x="15696" y="39645"/>
                </a:cubicBezTo>
                <a:cubicBezTo>
                  <a:pt x="15696" y="39400"/>
                  <a:pt x="15884" y="39212"/>
                  <a:pt x="16129" y="39212"/>
                </a:cubicBezTo>
                <a:cubicBezTo>
                  <a:pt x="16355" y="39212"/>
                  <a:pt x="16563" y="39419"/>
                  <a:pt x="16563" y="39645"/>
                </a:cubicBezTo>
                <a:cubicBezTo>
                  <a:pt x="16563" y="39871"/>
                  <a:pt x="16355" y="40060"/>
                  <a:pt x="16129" y="40060"/>
                </a:cubicBezTo>
                <a:close/>
                <a:moveTo>
                  <a:pt x="16129" y="43131"/>
                </a:moveTo>
                <a:cubicBezTo>
                  <a:pt x="16374" y="43131"/>
                  <a:pt x="16563" y="43319"/>
                  <a:pt x="16563" y="43564"/>
                </a:cubicBezTo>
                <a:cubicBezTo>
                  <a:pt x="16563" y="43809"/>
                  <a:pt x="16374" y="43998"/>
                  <a:pt x="16129" y="43998"/>
                </a:cubicBezTo>
                <a:cubicBezTo>
                  <a:pt x="15884" y="43998"/>
                  <a:pt x="15696" y="43809"/>
                  <a:pt x="15696" y="43564"/>
                </a:cubicBezTo>
                <a:cubicBezTo>
                  <a:pt x="15696" y="43319"/>
                  <a:pt x="15884" y="43131"/>
                  <a:pt x="16129" y="43131"/>
                </a:cubicBezTo>
                <a:close/>
                <a:moveTo>
                  <a:pt x="16129" y="41153"/>
                </a:moveTo>
                <a:cubicBezTo>
                  <a:pt x="16374" y="41153"/>
                  <a:pt x="16563" y="41360"/>
                  <a:pt x="16563" y="41605"/>
                </a:cubicBezTo>
                <a:cubicBezTo>
                  <a:pt x="16563" y="41850"/>
                  <a:pt x="16374" y="42038"/>
                  <a:pt x="16129" y="42038"/>
                </a:cubicBezTo>
                <a:cubicBezTo>
                  <a:pt x="15884" y="42038"/>
                  <a:pt x="15696" y="41850"/>
                  <a:pt x="15696" y="41605"/>
                </a:cubicBezTo>
                <a:cubicBezTo>
                  <a:pt x="15696" y="41360"/>
                  <a:pt x="15884" y="41153"/>
                  <a:pt x="16129" y="41153"/>
                </a:cubicBezTo>
                <a:close/>
                <a:moveTo>
                  <a:pt x="16129" y="34200"/>
                </a:moveTo>
                <a:cubicBezTo>
                  <a:pt x="15884" y="34200"/>
                  <a:pt x="15696" y="34011"/>
                  <a:pt x="15696" y="33766"/>
                </a:cubicBezTo>
                <a:cubicBezTo>
                  <a:pt x="15696" y="33521"/>
                  <a:pt x="15884" y="33314"/>
                  <a:pt x="16129" y="33314"/>
                </a:cubicBezTo>
                <a:cubicBezTo>
                  <a:pt x="16374" y="33314"/>
                  <a:pt x="16563" y="33521"/>
                  <a:pt x="16563" y="33766"/>
                </a:cubicBezTo>
                <a:cubicBezTo>
                  <a:pt x="16563" y="34011"/>
                  <a:pt x="16374" y="34200"/>
                  <a:pt x="16129" y="34200"/>
                </a:cubicBezTo>
                <a:close/>
                <a:moveTo>
                  <a:pt x="16129" y="32240"/>
                </a:moveTo>
                <a:cubicBezTo>
                  <a:pt x="15884" y="32240"/>
                  <a:pt x="15696" y="32033"/>
                  <a:pt x="15696" y="31788"/>
                </a:cubicBezTo>
                <a:cubicBezTo>
                  <a:pt x="15696" y="31562"/>
                  <a:pt x="15884" y="31354"/>
                  <a:pt x="16129" y="31354"/>
                </a:cubicBezTo>
                <a:cubicBezTo>
                  <a:pt x="16374" y="31354"/>
                  <a:pt x="16563" y="31543"/>
                  <a:pt x="16563" y="31788"/>
                </a:cubicBezTo>
                <a:cubicBezTo>
                  <a:pt x="16563" y="32033"/>
                  <a:pt x="16374" y="32240"/>
                  <a:pt x="16129" y="32240"/>
                </a:cubicBezTo>
                <a:close/>
                <a:moveTo>
                  <a:pt x="16129" y="30280"/>
                </a:moveTo>
                <a:cubicBezTo>
                  <a:pt x="15884" y="30280"/>
                  <a:pt x="15696" y="30092"/>
                  <a:pt x="15696" y="29847"/>
                </a:cubicBezTo>
                <a:cubicBezTo>
                  <a:pt x="15696" y="29602"/>
                  <a:pt x="15884" y="29395"/>
                  <a:pt x="16129" y="29395"/>
                </a:cubicBezTo>
                <a:cubicBezTo>
                  <a:pt x="16374" y="29395"/>
                  <a:pt x="16563" y="29602"/>
                  <a:pt x="16563" y="29847"/>
                </a:cubicBezTo>
                <a:cubicBezTo>
                  <a:pt x="16563" y="30092"/>
                  <a:pt x="16374" y="30280"/>
                  <a:pt x="16129" y="30280"/>
                </a:cubicBezTo>
                <a:close/>
                <a:moveTo>
                  <a:pt x="16129" y="28321"/>
                </a:moveTo>
                <a:cubicBezTo>
                  <a:pt x="15884" y="28321"/>
                  <a:pt x="15696" y="28113"/>
                  <a:pt x="15696" y="27887"/>
                </a:cubicBezTo>
                <a:cubicBezTo>
                  <a:pt x="15696" y="27642"/>
                  <a:pt x="15884" y="27454"/>
                  <a:pt x="16129" y="27454"/>
                </a:cubicBezTo>
                <a:cubicBezTo>
                  <a:pt x="16374" y="27454"/>
                  <a:pt x="16563" y="27642"/>
                  <a:pt x="16563" y="27887"/>
                </a:cubicBezTo>
                <a:cubicBezTo>
                  <a:pt x="16563" y="28113"/>
                  <a:pt x="16374" y="28321"/>
                  <a:pt x="16129" y="28321"/>
                </a:cubicBezTo>
                <a:close/>
                <a:moveTo>
                  <a:pt x="16129" y="26361"/>
                </a:moveTo>
                <a:cubicBezTo>
                  <a:pt x="15884" y="26361"/>
                  <a:pt x="15696" y="26173"/>
                  <a:pt x="15696" y="25928"/>
                </a:cubicBezTo>
                <a:cubicBezTo>
                  <a:pt x="15696" y="25683"/>
                  <a:pt x="15884" y="25494"/>
                  <a:pt x="16129" y="25494"/>
                </a:cubicBezTo>
                <a:cubicBezTo>
                  <a:pt x="16374" y="25494"/>
                  <a:pt x="16563" y="25683"/>
                  <a:pt x="16563" y="25928"/>
                </a:cubicBezTo>
                <a:cubicBezTo>
                  <a:pt x="16563" y="26173"/>
                  <a:pt x="16374" y="26361"/>
                  <a:pt x="16129" y="26361"/>
                </a:cubicBezTo>
                <a:close/>
                <a:moveTo>
                  <a:pt x="16129" y="24401"/>
                </a:moveTo>
                <a:cubicBezTo>
                  <a:pt x="15884" y="24401"/>
                  <a:pt x="15696" y="24194"/>
                  <a:pt x="15696" y="23968"/>
                </a:cubicBezTo>
                <a:cubicBezTo>
                  <a:pt x="15696" y="23723"/>
                  <a:pt x="15884" y="23535"/>
                  <a:pt x="16129" y="23535"/>
                </a:cubicBezTo>
                <a:cubicBezTo>
                  <a:pt x="16374" y="23535"/>
                  <a:pt x="16563" y="23723"/>
                  <a:pt x="16563" y="23968"/>
                </a:cubicBezTo>
                <a:cubicBezTo>
                  <a:pt x="16563" y="24194"/>
                  <a:pt x="16374" y="24401"/>
                  <a:pt x="16129" y="24401"/>
                </a:cubicBezTo>
                <a:close/>
                <a:moveTo>
                  <a:pt x="16129" y="22442"/>
                </a:moveTo>
                <a:cubicBezTo>
                  <a:pt x="15884" y="22442"/>
                  <a:pt x="15696" y="22235"/>
                  <a:pt x="15696" y="21990"/>
                </a:cubicBezTo>
                <a:cubicBezTo>
                  <a:pt x="15696" y="21745"/>
                  <a:pt x="15884" y="21556"/>
                  <a:pt x="16129" y="21556"/>
                </a:cubicBezTo>
                <a:cubicBezTo>
                  <a:pt x="16374" y="21556"/>
                  <a:pt x="16563" y="21745"/>
                  <a:pt x="16563" y="21990"/>
                </a:cubicBezTo>
                <a:cubicBezTo>
                  <a:pt x="16563" y="22235"/>
                  <a:pt x="16374" y="22442"/>
                  <a:pt x="16129" y="22442"/>
                </a:cubicBezTo>
                <a:close/>
                <a:moveTo>
                  <a:pt x="16129" y="20463"/>
                </a:moveTo>
                <a:cubicBezTo>
                  <a:pt x="15903" y="20463"/>
                  <a:pt x="15715" y="20275"/>
                  <a:pt x="15715" y="20049"/>
                </a:cubicBezTo>
                <a:cubicBezTo>
                  <a:pt x="15715" y="19804"/>
                  <a:pt x="15903" y="19615"/>
                  <a:pt x="16129" y="19615"/>
                </a:cubicBezTo>
                <a:cubicBezTo>
                  <a:pt x="16355" y="19615"/>
                  <a:pt x="16544" y="19804"/>
                  <a:pt x="16544" y="20049"/>
                </a:cubicBezTo>
                <a:cubicBezTo>
                  <a:pt x="16544" y="20275"/>
                  <a:pt x="16355" y="20463"/>
                  <a:pt x="16129" y="20463"/>
                </a:cubicBezTo>
                <a:close/>
                <a:moveTo>
                  <a:pt x="16129" y="18485"/>
                </a:moveTo>
                <a:cubicBezTo>
                  <a:pt x="15903" y="18485"/>
                  <a:pt x="15715" y="18296"/>
                  <a:pt x="15715" y="18070"/>
                </a:cubicBezTo>
                <a:cubicBezTo>
                  <a:pt x="15715" y="17844"/>
                  <a:pt x="15903" y="17656"/>
                  <a:pt x="16129" y="17656"/>
                </a:cubicBezTo>
                <a:cubicBezTo>
                  <a:pt x="16355" y="17656"/>
                  <a:pt x="16544" y="17844"/>
                  <a:pt x="16544" y="18070"/>
                </a:cubicBezTo>
                <a:cubicBezTo>
                  <a:pt x="16544" y="18296"/>
                  <a:pt x="16355" y="18485"/>
                  <a:pt x="16129" y="18485"/>
                </a:cubicBezTo>
                <a:close/>
                <a:moveTo>
                  <a:pt x="16129" y="16525"/>
                </a:moveTo>
                <a:cubicBezTo>
                  <a:pt x="15903" y="16525"/>
                  <a:pt x="15715" y="16337"/>
                  <a:pt x="15715" y="16111"/>
                </a:cubicBezTo>
                <a:cubicBezTo>
                  <a:pt x="15715" y="15885"/>
                  <a:pt x="15903" y="15715"/>
                  <a:pt x="16129" y="15715"/>
                </a:cubicBezTo>
                <a:cubicBezTo>
                  <a:pt x="16355" y="15715"/>
                  <a:pt x="16544" y="15885"/>
                  <a:pt x="16544" y="16111"/>
                </a:cubicBezTo>
                <a:cubicBezTo>
                  <a:pt x="16544" y="16337"/>
                  <a:pt x="16355" y="16525"/>
                  <a:pt x="16129" y="16525"/>
                </a:cubicBezTo>
                <a:close/>
                <a:moveTo>
                  <a:pt x="16129" y="13755"/>
                </a:moveTo>
                <a:cubicBezTo>
                  <a:pt x="16337" y="13755"/>
                  <a:pt x="16525" y="13944"/>
                  <a:pt x="16525" y="14151"/>
                </a:cubicBezTo>
                <a:cubicBezTo>
                  <a:pt x="16525" y="14377"/>
                  <a:pt x="16337" y="14547"/>
                  <a:pt x="16129" y="14547"/>
                </a:cubicBezTo>
                <a:cubicBezTo>
                  <a:pt x="15903" y="14547"/>
                  <a:pt x="15734" y="14377"/>
                  <a:pt x="15734" y="14151"/>
                </a:cubicBezTo>
                <a:cubicBezTo>
                  <a:pt x="15734" y="13944"/>
                  <a:pt x="15903" y="13755"/>
                  <a:pt x="16129" y="13755"/>
                </a:cubicBezTo>
                <a:close/>
                <a:moveTo>
                  <a:pt x="16129" y="11796"/>
                </a:moveTo>
                <a:cubicBezTo>
                  <a:pt x="16337" y="11796"/>
                  <a:pt x="16525" y="11965"/>
                  <a:pt x="16525" y="12191"/>
                </a:cubicBezTo>
                <a:cubicBezTo>
                  <a:pt x="16525" y="12418"/>
                  <a:pt x="16337" y="12587"/>
                  <a:pt x="16129" y="12587"/>
                </a:cubicBezTo>
                <a:cubicBezTo>
                  <a:pt x="15903" y="12587"/>
                  <a:pt x="15734" y="12418"/>
                  <a:pt x="15734" y="12191"/>
                </a:cubicBezTo>
                <a:cubicBezTo>
                  <a:pt x="15734" y="11965"/>
                  <a:pt x="15903" y="11796"/>
                  <a:pt x="16129" y="11796"/>
                </a:cubicBezTo>
                <a:close/>
                <a:moveTo>
                  <a:pt x="16129" y="10646"/>
                </a:moveTo>
                <a:cubicBezTo>
                  <a:pt x="15903" y="10646"/>
                  <a:pt x="15715" y="10458"/>
                  <a:pt x="15715" y="10232"/>
                </a:cubicBezTo>
                <a:cubicBezTo>
                  <a:pt x="15715" y="10006"/>
                  <a:pt x="15903" y="9817"/>
                  <a:pt x="16129" y="9817"/>
                </a:cubicBezTo>
                <a:cubicBezTo>
                  <a:pt x="16355" y="9817"/>
                  <a:pt x="16544" y="10006"/>
                  <a:pt x="16544" y="10232"/>
                </a:cubicBezTo>
                <a:cubicBezTo>
                  <a:pt x="16544" y="10458"/>
                  <a:pt x="16355" y="10646"/>
                  <a:pt x="16129" y="10646"/>
                </a:cubicBezTo>
                <a:close/>
                <a:moveTo>
                  <a:pt x="16129" y="8687"/>
                </a:moveTo>
                <a:cubicBezTo>
                  <a:pt x="15903" y="8687"/>
                  <a:pt x="15715" y="8498"/>
                  <a:pt x="15715" y="8272"/>
                </a:cubicBezTo>
                <a:cubicBezTo>
                  <a:pt x="15715" y="8046"/>
                  <a:pt x="15903" y="7858"/>
                  <a:pt x="16129" y="7858"/>
                </a:cubicBezTo>
                <a:cubicBezTo>
                  <a:pt x="16355" y="7858"/>
                  <a:pt x="16544" y="8046"/>
                  <a:pt x="16544" y="8272"/>
                </a:cubicBezTo>
                <a:cubicBezTo>
                  <a:pt x="16544" y="8498"/>
                  <a:pt x="16355" y="8687"/>
                  <a:pt x="16129" y="8687"/>
                </a:cubicBezTo>
                <a:close/>
                <a:moveTo>
                  <a:pt x="16129" y="6727"/>
                </a:moveTo>
                <a:cubicBezTo>
                  <a:pt x="15903" y="6727"/>
                  <a:pt x="15715" y="6539"/>
                  <a:pt x="15715" y="6312"/>
                </a:cubicBezTo>
                <a:cubicBezTo>
                  <a:pt x="15715" y="6086"/>
                  <a:pt x="15903" y="5898"/>
                  <a:pt x="16129" y="5898"/>
                </a:cubicBezTo>
                <a:cubicBezTo>
                  <a:pt x="16355" y="5898"/>
                  <a:pt x="16544" y="6086"/>
                  <a:pt x="16544" y="6312"/>
                </a:cubicBezTo>
                <a:cubicBezTo>
                  <a:pt x="16544" y="6539"/>
                  <a:pt x="16355" y="6727"/>
                  <a:pt x="16129" y="6727"/>
                </a:cubicBezTo>
                <a:close/>
                <a:moveTo>
                  <a:pt x="16129" y="4749"/>
                </a:moveTo>
                <a:cubicBezTo>
                  <a:pt x="15903" y="4749"/>
                  <a:pt x="15734" y="4579"/>
                  <a:pt x="15734" y="4353"/>
                </a:cubicBezTo>
                <a:cubicBezTo>
                  <a:pt x="15734" y="4146"/>
                  <a:pt x="15903" y="3957"/>
                  <a:pt x="16129" y="3957"/>
                </a:cubicBezTo>
                <a:cubicBezTo>
                  <a:pt x="16337" y="3957"/>
                  <a:pt x="16525" y="4146"/>
                  <a:pt x="16525" y="4353"/>
                </a:cubicBezTo>
                <a:cubicBezTo>
                  <a:pt x="16525" y="4579"/>
                  <a:pt x="16337" y="4749"/>
                  <a:pt x="16129" y="4749"/>
                </a:cubicBezTo>
                <a:close/>
                <a:moveTo>
                  <a:pt x="16129" y="2789"/>
                </a:moveTo>
                <a:cubicBezTo>
                  <a:pt x="15903" y="2789"/>
                  <a:pt x="15734" y="2600"/>
                  <a:pt x="15734" y="2393"/>
                </a:cubicBezTo>
                <a:cubicBezTo>
                  <a:pt x="15734" y="2167"/>
                  <a:pt x="15903" y="1998"/>
                  <a:pt x="16129" y="1998"/>
                </a:cubicBezTo>
                <a:cubicBezTo>
                  <a:pt x="16337" y="1998"/>
                  <a:pt x="16525" y="2167"/>
                  <a:pt x="16525" y="2393"/>
                </a:cubicBezTo>
                <a:cubicBezTo>
                  <a:pt x="16525" y="2619"/>
                  <a:pt x="16337" y="2789"/>
                  <a:pt x="16129" y="2789"/>
                </a:cubicBezTo>
                <a:close/>
                <a:moveTo>
                  <a:pt x="16129" y="829"/>
                </a:moveTo>
                <a:cubicBezTo>
                  <a:pt x="15903" y="829"/>
                  <a:pt x="15734" y="641"/>
                  <a:pt x="15734" y="434"/>
                </a:cubicBezTo>
                <a:cubicBezTo>
                  <a:pt x="15734" y="207"/>
                  <a:pt x="15903" y="38"/>
                  <a:pt x="16129" y="38"/>
                </a:cubicBezTo>
                <a:cubicBezTo>
                  <a:pt x="16337" y="38"/>
                  <a:pt x="16525" y="207"/>
                  <a:pt x="16525" y="434"/>
                </a:cubicBezTo>
                <a:cubicBezTo>
                  <a:pt x="16525" y="641"/>
                  <a:pt x="16337" y="829"/>
                  <a:pt x="16129" y="829"/>
                </a:cubicBezTo>
                <a:close/>
                <a:moveTo>
                  <a:pt x="14000" y="50970"/>
                </a:moveTo>
                <a:cubicBezTo>
                  <a:pt x="14057" y="50951"/>
                  <a:pt x="14113" y="50932"/>
                  <a:pt x="14170" y="50932"/>
                </a:cubicBezTo>
                <a:cubicBezTo>
                  <a:pt x="14415" y="50932"/>
                  <a:pt x="14622" y="51139"/>
                  <a:pt x="14622" y="51384"/>
                </a:cubicBezTo>
                <a:cubicBezTo>
                  <a:pt x="14622" y="51422"/>
                  <a:pt x="14622" y="51422"/>
                  <a:pt x="14622" y="51460"/>
                </a:cubicBezTo>
                <a:cubicBezTo>
                  <a:pt x="14415" y="51290"/>
                  <a:pt x="14207" y="51139"/>
                  <a:pt x="14000" y="50970"/>
                </a:cubicBezTo>
                <a:close/>
                <a:moveTo>
                  <a:pt x="14170" y="47917"/>
                </a:moveTo>
                <a:cubicBezTo>
                  <a:pt x="13925" y="47917"/>
                  <a:pt x="13718" y="47710"/>
                  <a:pt x="13718" y="47465"/>
                </a:cubicBezTo>
                <a:cubicBezTo>
                  <a:pt x="13718" y="47220"/>
                  <a:pt x="13925" y="47013"/>
                  <a:pt x="14170" y="47013"/>
                </a:cubicBezTo>
                <a:cubicBezTo>
                  <a:pt x="14415" y="47013"/>
                  <a:pt x="14603" y="47220"/>
                  <a:pt x="14603" y="47465"/>
                </a:cubicBezTo>
                <a:cubicBezTo>
                  <a:pt x="14603" y="47710"/>
                  <a:pt x="14415" y="47917"/>
                  <a:pt x="14170" y="47917"/>
                </a:cubicBezTo>
                <a:close/>
                <a:moveTo>
                  <a:pt x="14170" y="45957"/>
                </a:moveTo>
                <a:cubicBezTo>
                  <a:pt x="13925" y="45957"/>
                  <a:pt x="13718" y="45750"/>
                  <a:pt x="13718" y="45505"/>
                </a:cubicBezTo>
                <a:cubicBezTo>
                  <a:pt x="13718" y="45260"/>
                  <a:pt x="13925" y="45053"/>
                  <a:pt x="14170" y="45053"/>
                </a:cubicBezTo>
                <a:cubicBezTo>
                  <a:pt x="14415" y="45053"/>
                  <a:pt x="14603" y="45260"/>
                  <a:pt x="14603" y="45505"/>
                </a:cubicBezTo>
                <a:cubicBezTo>
                  <a:pt x="14603" y="45750"/>
                  <a:pt x="14415" y="45957"/>
                  <a:pt x="14170" y="45957"/>
                </a:cubicBezTo>
                <a:close/>
                <a:moveTo>
                  <a:pt x="14170" y="36140"/>
                </a:moveTo>
                <a:cubicBezTo>
                  <a:pt x="13925" y="36140"/>
                  <a:pt x="13736" y="35952"/>
                  <a:pt x="13736" y="35707"/>
                </a:cubicBezTo>
                <a:cubicBezTo>
                  <a:pt x="13736" y="35481"/>
                  <a:pt x="13925" y="35293"/>
                  <a:pt x="14170" y="35293"/>
                </a:cubicBezTo>
                <a:cubicBezTo>
                  <a:pt x="14396" y="35293"/>
                  <a:pt x="14584" y="35481"/>
                  <a:pt x="14584" y="35707"/>
                </a:cubicBezTo>
                <a:cubicBezTo>
                  <a:pt x="14584" y="35952"/>
                  <a:pt x="14396" y="36140"/>
                  <a:pt x="14170" y="36140"/>
                </a:cubicBezTo>
                <a:close/>
                <a:moveTo>
                  <a:pt x="14170" y="37233"/>
                </a:moveTo>
                <a:cubicBezTo>
                  <a:pt x="14415" y="37233"/>
                  <a:pt x="14603" y="37441"/>
                  <a:pt x="14603" y="37667"/>
                </a:cubicBezTo>
                <a:cubicBezTo>
                  <a:pt x="14603" y="37912"/>
                  <a:pt x="14415" y="38100"/>
                  <a:pt x="14170" y="38100"/>
                </a:cubicBezTo>
                <a:cubicBezTo>
                  <a:pt x="13925" y="38100"/>
                  <a:pt x="13718" y="37912"/>
                  <a:pt x="13718" y="37667"/>
                </a:cubicBezTo>
                <a:cubicBezTo>
                  <a:pt x="13718" y="37441"/>
                  <a:pt x="13925" y="37233"/>
                  <a:pt x="14170" y="37233"/>
                </a:cubicBezTo>
                <a:close/>
                <a:moveTo>
                  <a:pt x="14170" y="40060"/>
                </a:moveTo>
                <a:cubicBezTo>
                  <a:pt x="13925" y="40060"/>
                  <a:pt x="13736" y="39871"/>
                  <a:pt x="13736" y="39626"/>
                </a:cubicBezTo>
                <a:cubicBezTo>
                  <a:pt x="13736" y="39400"/>
                  <a:pt x="13925" y="39212"/>
                  <a:pt x="14170" y="39212"/>
                </a:cubicBezTo>
                <a:cubicBezTo>
                  <a:pt x="14396" y="39212"/>
                  <a:pt x="14603" y="39400"/>
                  <a:pt x="14603" y="39626"/>
                </a:cubicBezTo>
                <a:cubicBezTo>
                  <a:pt x="14603" y="39871"/>
                  <a:pt x="14396" y="40060"/>
                  <a:pt x="14170" y="40060"/>
                </a:cubicBezTo>
                <a:close/>
                <a:moveTo>
                  <a:pt x="14170" y="43112"/>
                </a:moveTo>
                <a:cubicBezTo>
                  <a:pt x="14415" y="43112"/>
                  <a:pt x="14603" y="43319"/>
                  <a:pt x="14603" y="43564"/>
                </a:cubicBezTo>
                <a:cubicBezTo>
                  <a:pt x="14603" y="43791"/>
                  <a:pt x="14415" y="43998"/>
                  <a:pt x="14170" y="43998"/>
                </a:cubicBezTo>
                <a:cubicBezTo>
                  <a:pt x="13925" y="43998"/>
                  <a:pt x="13718" y="43791"/>
                  <a:pt x="13718" y="43564"/>
                </a:cubicBezTo>
                <a:cubicBezTo>
                  <a:pt x="13718" y="43319"/>
                  <a:pt x="13925" y="43112"/>
                  <a:pt x="14170" y="43112"/>
                </a:cubicBezTo>
                <a:close/>
                <a:moveTo>
                  <a:pt x="14170" y="41153"/>
                </a:moveTo>
                <a:cubicBezTo>
                  <a:pt x="14415" y="41153"/>
                  <a:pt x="14603" y="41341"/>
                  <a:pt x="14603" y="41586"/>
                </a:cubicBezTo>
                <a:cubicBezTo>
                  <a:pt x="14603" y="41831"/>
                  <a:pt x="14415" y="42019"/>
                  <a:pt x="14170" y="42019"/>
                </a:cubicBezTo>
                <a:cubicBezTo>
                  <a:pt x="13925" y="42019"/>
                  <a:pt x="13718" y="41831"/>
                  <a:pt x="13718" y="41586"/>
                </a:cubicBezTo>
                <a:cubicBezTo>
                  <a:pt x="13718" y="41341"/>
                  <a:pt x="13925" y="41153"/>
                  <a:pt x="14170" y="41153"/>
                </a:cubicBezTo>
                <a:close/>
                <a:moveTo>
                  <a:pt x="14170" y="34181"/>
                </a:moveTo>
                <a:cubicBezTo>
                  <a:pt x="13925" y="34181"/>
                  <a:pt x="13718" y="33992"/>
                  <a:pt x="13718" y="33747"/>
                </a:cubicBezTo>
                <a:cubicBezTo>
                  <a:pt x="13718" y="33502"/>
                  <a:pt x="13925" y="33314"/>
                  <a:pt x="14170" y="33314"/>
                </a:cubicBezTo>
                <a:cubicBezTo>
                  <a:pt x="14415" y="33314"/>
                  <a:pt x="14603" y="33502"/>
                  <a:pt x="14603" y="33747"/>
                </a:cubicBezTo>
                <a:cubicBezTo>
                  <a:pt x="14603" y="33992"/>
                  <a:pt x="14415" y="34181"/>
                  <a:pt x="14170" y="34181"/>
                </a:cubicBezTo>
                <a:close/>
                <a:moveTo>
                  <a:pt x="14170" y="32221"/>
                </a:moveTo>
                <a:cubicBezTo>
                  <a:pt x="13925" y="32221"/>
                  <a:pt x="13718" y="32033"/>
                  <a:pt x="13718" y="31788"/>
                </a:cubicBezTo>
                <a:cubicBezTo>
                  <a:pt x="13718" y="31543"/>
                  <a:pt x="13925" y="31336"/>
                  <a:pt x="14170" y="31336"/>
                </a:cubicBezTo>
                <a:cubicBezTo>
                  <a:pt x="14415" y="31336"/>
                  <a:pt x="14603" y="31543"/>
                  <a:pt x="14603" y="31788"/>
                </a:cubicBezTo>
                <a:cubicBezTo>
                  <a:pt x="14603" y="32033"/>
                  <a:pt x="14415" y="32221"/>
                  <a:pt x="14170" y="32221"/>
                </a:cubicBezTo>
                <a:close/>
                <a:moveTo>
                  <a:pt x="14170" y="30262"/>
                </a:moveTo>
                <a:cubicBezTo>
                  <a:pt x="13925" y="30262"/>
                  <a:pt x="13718" y="30073"/>
                  <a:pt x="13718" y="29828"/>
                </a:cubicBezTo>
                <a:cubicBezTo>
                  <a:pt x="13718" y="29583"/>
                  <a:pt x="13925" y="29395"/>
                  <a:pt x="14170" y="29395"/>
                </a:cubicBezTo>
                <a:cubicBezTo>
                  <a:pt x="14415" y="29395"/>
                  <a:pt x="14603" y="29583"/>
                  <a:pt x="14603" y="29828"/>
                </a:cubicBezTo>
                <a:cubicBezTo>
                  <a:pt x="14603" y="30073"/>
                  <a:pt x="14415" y="30262"/>
                  <a:pt x="14170" y="30262"/>
                </a:cubicBezTo>
                <a:close/>
                <a:moveTo>
                  <a:pt x="14170" y="28302"/>
                </a:moveTo>
                <a:cubicBezTo>
                  <a:pt x="13925" y="28302"/>
                  <a:pt x="13718" y="28113"/>
                  <a:pt x="13718" y="27869"/>
                </a:cubicBezTo>
                <a:cubicBezTo>
                  <a:pt x="13718" y="27624"/>
                  <a:pt x="13925" y="27435"/>
                  <a:pt x="14170" y="27435"/>
                </a:cubicBezTo>
                <a:cubicBezTo>
                  <a:pt x="14415" y="27435"/>
                  <a:pt x="14603" y="27624"/>
                  <a:pt x="14603" y="27869"/>
                </a:cubicBezTo>
                <a:cubicBezTo>
                  <a:pt x="14603" y="28113"/>
                  <a:pt x="14415" y="28302"/>
                  <a:pt x="14170" y="28302"/>
                </a:cubicBezTo>
                <a:close/>
                <a:moveTo>
                  <a:pt x="14170" y="26361"/>
                </a:moveTo>
                <a:cubicBezTo>
                  <a:pt x="13925" y="26361"/>
                  <a:pt x="13718" y="26154"/>
                  <a:pt x="13718" y="25909"/>
                </a:cubicBezTo>
                <a:cubicBezTo>
                  <a:pt x="13718" y="25664"/>
                  <a:pt x="13925" y="25475"/>
                  <a:pt x="14170" y="25475"/>
                </a:cubicBezTo>
                <a:cubicBezTo>
                  <a:pt x="14415" y="25475"/>
                  <a:pt x="14603" y="25664"/>
                  <a:pt x="14603" y="25909"/>
                </a:cubicBezTo>
                <a:cubicBezTo>
                  <a:pt x="14603" y="26154"/>
                  <a:pt x="14415" y="26361"/>
                  <a:pt x="14170" y="26361"/>
                </a:cubicBezTo>
                <a:close/>
                <a:moveTo>
                  <a:pt x="14170" y="24383"/>
                </a:moveTo>
                <a:cubicBezTo>
                  <a:pt x="13925" y="24383"/>
                  <a:pt x="13718" y="24194"/>
                  <a:pt x="13718" y="23949"/>
                </a:cubicBezTo>
                <a:cubicBezTo>
                  <a:pt x="13718" y="23704"/>
                  <a:pt x="13925" y="23516"/>
                  <a:pt x="14170" y="23516"/>
                </a:cubicBezTo>
                <a:cubicBezTo>
                  <a:pt x="14415" y="23516"/>
                  <a:pt x="14603" y="23704"/>
                  <a:pt x="14603" y="23949"/>
                </a:cubicBezTo>
                <a:cubicBezTo>
                  <a:pt x="14603" y="24194"/>
                  <a:pt x="14415" y="24383"/>
                  <a:pt x="14170" y="24383"/>
                </a:cubicBezTo>
                <a:close/>
                <a:moveTo>
                  <a:pt x="14170" y="22423"/>
                </a:moveTo>
                <a:cubicBezTo>
                  <a:pt x="13925" y="22423"/>
                  <a:pt x="13718" y="22235"/>
                  <a:pt x="13718" y="21990"/>
                </a:cubicBezTo>
                <a:cubicBezTo>
                  <a:pt x="13718" y="21745"/>
                  <a:pt x="13925" y="21537"/>
                  <a:pt x="14170" y="21537"/>
                </a:cubicBezTo>
                <a:cubicBezTo>
                  <a:pt x="14415" y="21537"/>
                  <a:pt x="14603" y="21745"/>
                  <a:pt x="14603" y="21990"/>
                </a:cubicBezTo>
                <a:cubicBezTo>
                  <a:pt x="14603" y="22235"/>
                  <a:pt x="14415" y="22423"/>
                  <a:pt x="14170" y="22423"/>
                </a:cubicBezTo>
                <a:close/>
                <a:moveTo>
                  <a:pt x="14170" y="20463"/>
                </a:moveTo>
                <a:cubicBezTo>
                  <a:pt x="13925" y="20463"/>
                  <a:pt x="13718" y="20256"/>
                  <a:pt x="13718" y="20030"/>
                </a:cubicBezTo>
                <a:cubicBezTo>
                  <a:pt x="13718" y="19785"/>
                  <a:pt x="13925" y="19597"/>
                  <a:pt x="14170" y="19597"/>
                </a:cubicBezTo>
                <a:cubicBezTo>
                  <a:pt x="14415" y="19597"/>
                  <a:pt x="14603" y="19785"/>
                  <a:pt x="14603" y="20030"/>
                </a:cubicBezTo>
                <a:cubicBezTo>
                  <a:pt x="14603" y="20256"/>
                  <a:pt x="14415" y="20463"/>
                  <a:pt x="14170" y="20463"/>
                </a:cubicBezTo>
                <a:close/>
                <a:moveTo>
                  <a:pt x="13774" y="12191"/>
                </a:moveTo>
                <a:cubicBezTo>
                  <a:pt x="13774" y="11965"/>
                  <a:pt x="13944" y="11796"/>
                  <a:pt x="14170" y="11796"/>
                </a:cubicBezTo>
                <a:cubicBezTo>
                  <a:pt x="14377" y="11796"/>
                  <a:pt x="14565" y="11965"/>
                  <a:pt x="14565" y="12191"/>
                </a:cubicBezTo>
                <a:cubicBezTo>
                  <a:pt x="14565" y="12399"/>
                  <a:pt x="14377" y="12568"/>
                  <a:pt x="14170" y="12568"/>
                </a:cubicBezTo>
                <a:cubicBezTo>
                  <a:pt x="13944" y="12568"/>
                  <a:pt x="13774" y="12399"/>
                  <a:pt x="13774" y="12191"/>
                </a:cubicBezTo>
                <a:close/>
                <a:moveTo>
                  <a:pt x="14170" y="14547"/>
                </a:moveTo>
                <a:cubicBezTo>
                  <a:pt x="13944" y="14547"/>
                  <a:pt x="13774" y="14358"/>
                  <a:pt x="13774" y="14151"/>
                </a:cubicBezTo>
                <a:cubicBezTo>
                  <a:pt x="13774" y="13925"/>
                  <a:pt x="13944" y="13755"/>
                  <a:pt x="14170" y="13755"/>
                </a:cubicBezTo>
                <a:cubicBezTo>
                  <a:pt x="14377" y="13755"/>
                  <a:pt x="14565" y="13925"/>
                  <a:pt x="14565" y="14151"/>
                </a:cubicBezTo>
                <a:cubicBezTo>
                  <a:pt x="14565" y="14358"/>
                  <a:pt x="14377" y="14547"/>
                  <a:pt x="14170" y="14547"/>
                </a:cubicBezTo>
                <a:close/>
                <a:moveTo>
                  <a:pt x="14170" y="17656"/>
                </a:moveTo>
                <a:cubicBezTo>
                  <a:pt x="14396" y="17656"/>
                  <a:pt x="14584" y="17825"/>
                  <a:pt x="14584" y="18051"/>
                </a:cubicBezTo>
                <a:cubicBezTo>
                  <a:pt x="14584" y="18278"/>
                  <a:pt x="14396" y="18466"/>
                  <a:pt x="14170" y="18466"/>
                </a:cubicBezTo>
                <a:cubicBezTo>
                  <a:pt x="13944" y="18466"/>
                  <a:pt x="13755" y="18278"/>
                  <a:pt x="13755" y="18051"/>
                </a:cubicBezTo>
                <a:cubicBezTo>
                  <a:pt x="13755" y="17825"/>
                  <a:pt x="13944" y="17656"/>
                  <a:pt x="14170" y="17656"/>
                </a:cubicBezTo>
                <a:close/>
                <a:moveTo>
                  <a:pt x="14170" y="15696"/>
                </a:moveTo>
                <a:cubicBezTo>
                  <a:pt x="14396" y="15696"/>
                  <a:pt x="14584" y="15885"/>
                  <a:pt x="14584" y="16092"/>
                </a:cubicBezTo>
                <a:cubicBezTo>
                  <a:pt x="14584" y="16318"/>
                  <a:pt x="14396" y="16506"/>
                  <a:pt x="14170" y="16506"/>
                </a:cubicBezTo>
                <a:cubicBezTo>
                  <a:pt x="13944" y="16506"/>
                  <a:pt x="13755" y="16318"/>
                  <a:pt x="13755" y="16092"/>
                </a:cubicBezTo>
                <a:cubicBezTo>
                  <a:pt x="13755" y="15885"/>
                  <a:pt x="13944" y="15696"/>
                  <a:pt x="14170" y="15696"/>
                </a:cubicBezTo>
                <a:close/>
                <a:moveTo>
                  <a:pt x="14170" y="10646"/>
                </a:moveTo>
                <a:cubicBezTo>
                  <a:pt x="13925" y="10646"/>
                  <a:pt x="13736" y="10458"/>
                  <a:pt x="13736" y="10213"/>
                </a:cubicBezTo>
                <a:cubicBezTo>
                  <a:pt x="13736" y="9987"/>
                  <a:pt x="13925" y="9780"/>
                  <a:pt x="14170" y="9780"/>
                </a:cubicBezTo>
                <a:cubicBezTo>
                  <a:pt x="14415" y="9780"/>
                  <a:pt x="14603" y="9968"/>
                  <a:pt x="14603" y="10213"/>
                </a:cubicBezTo>
                <a:cubicBezTo>
                  <a:pt x="14603" y="10458"/>
                  <a:pt x="14415" y="10646"/>
                  <a:pt x="14170" y="10646"/>
                </a:cubicBezTo>
                <a:close/>
                <a:moveTo>
                  <a:pt x="14170" y="8706"/>
                </a:moveTo>
                <a:cubicBezTo>
                  <a:pt x="13925" y="8706"/>
                  <a:pt x="13736" y="8498"/>
                  <a:pt x="13736" y="8272"/>
                </a:cubicBezTo>
                <a:cubicBezTo>
                  <a:pt x="13736" y="8027"/>
                  <a:pt x="13925" y="7839"/>
                  <a:pt x="14170" y="7839"/>
                </a:cubicBezTo>
                <a:cubicBezTo>
                  <a:pt x="14415" y="7839"/>
                  <a:pt x="14603" y="8027"/>
                  <a:pt x="14603" y="8272"/>
                </a:cubicBezTo>
                <a:cubicBezTo>
                  <a:pt x="14603" y="8498"/>
                  <a:pt x="14415" y="8706"/>
                  <a:pt x="14170" y="8706"/>
                </a:cubicBezTo>
                <a:close/>
                <a:moveTo>
                  <a:pt x="14170" y="6746"/>
                </a:moveTo>
                <a:cubicBezTo>
                  <a:pt x="13925" y="6746"/>
                  <a:pt x="13736" y="6539"/>
                  <a:pt x="13736" y="6312"/>
                </a:cubicBezTo>
                <a:cubicBezTo>
                  <a:pt x="13736" y="6068"/>
                  <a:pt x="13925" y="5879"/>
                  <a:pt x="14170" y="5879"/>
                </a:cubicBezTo>
                <a:cubicBezTo>
                  <a:pt x="14415" y="5879"/>
                  <a:pt x="14603" y="6068"/>
                  <a:pt x="14603" y="6312"/>
                </a:cubicBezTo>
                <a:cubicBezTo>
                  <a:pt x="14603" y="6539"/>
                  <a:pt x="14415" y="6746"/>
                  <a:pt x="14170" y="6746"/>
                </a:cubicBezTo>
                <a:close/>
                <a:moveTo>
                  <a:pt x="14170" y="4749"/>
                </a:moveTo>
                <a:cubicBezTo>
                  <a:pt x="13944" y="4749"/>
                  <a:pt x="13755" y="4560"/>
                  <a:pt x="13755" y="4334"/>
                </a:cubicBezTo>
                <a:cubicBezTo>
                  <a:pt x="13755" y="4108"/>
                  <a:pt x="13944" y="3938"/>
                  <a:pt x="14170" y="3938"/>
                </a:cubicBezTo>
                <a:cubicBezTo>
                  <a:pt x="14396" y="3938"/>
                  <a:pt x="14565" y="4127"/>
                  <a:pt x="14565" y="4334"/>
                </a:cubicBezTo>
                <a:cubicBezTo>
                  <a:pt x="14565" y="4560"/>
                  <a:pt x="14396" y="4749"/>
                  <a:pt x="14170" y="4749"/>
                </a:cubicBezTo>
                <a:close/>
                <a:moveTo>
                  <a:pt x="14170" y="2789"/>
                </a:moveTo>
                <a:cubicBezTo>
                  <a:pt x="13944" y="2789"/>
                  <a:pt x="13755" y="2600"/>
                  <a:pt x="13755" y="2374"/>
                </a:cubicBezTo>
                <a:cubicBezTo>
                  <a:pt x="13755" y="2167"/>
                  <a:pt x="13944" y="1979"/>
                  <a:pt x="14170" y="1979"/>
                </a:cubicBezTo>
                <a:cubicBezTo>
                  <a:pt x="14396" y="1979"/>
                  <a:pt x="14565" y="2167"/>
                  <a:pt x="14565" y="2374"/>
                </a:cubicBezTo>
                <a:cubicBezTo>
                  <a:pt x="14565" y="2600"/>
                  <a:pt x="14396" y="2789"/>
                  <a:pt x="14170" y="2789"/>
                </a:cubicBezTo>
                <a:close/>
                <a:moveTo>
                  <a:pt x="14170" y="810"/>
                </a:moveTo>
                <a:cubicBezTo>
                  <a:pt x="13944" y="810"/>
                  <a:pt x="13774" y="641"/>
                  <a:pt x="13774" y="415"/>
                </a:cubicBezTo>
                <a:cubicBezTo>
                  <a:pt x="13774" y="207"/>
                  <a:pt x="13944" y="38"/>
                  <a:pt x="14170" y="38"/>
                </a:cubicBezTo>
                <a:cubicBezTo>
                  <a:pt x="14377" y="38"/>
                  <a:pt x="14565" y="207"/>
                  <a:pt x="14565" y="415"/>
                </a:cubicBezTo>
                <a:cubicBezTo>
                  <a:pt x="14565" y="641"/>
                  <a:pt x="14377" y="810"/>
                  <a:pt x="14170" y="810"/>
                </a:cubicBezTo>
                <a:close/>
                <a:moveTo>
                  <a:pt x="12210" y="47936"/>
                </a:moveTo>
                <a:cubicBezTo>
                  <a:pt x="11946" y="47936"/>
                  <a:pt x="11720" y="47710"/>
                  <a:pt x="11720" y="47446"/>
                </a:cubicBezTo>
                <a:cubicBezTo>
                  <a:pt x="11720" y="47182"/>
                  <a:pt x="11946" y="46975"/>
                  <a:pt x="12210" y="46975"/>
                </a:cubicBezTo>
                <a:cubicBezTo>
                  <a:pt x="12474" y="46975"/>
                  <a:pt x="12681" y="47182"/>
                  <a:pt x="12681" y="47446"/>
                </a:cubicBezTo>
                <a:cubicBezTo>
                  <a:pt x="12681" y="47710"/>
                  <a:pt x="12474" y="47936"/>
                  <a:pt x="12210" y="47936"/>
                </a:cubicBezTo>
                <a:close/>
                <a:moveTo>
                  <a:pt x="12210" y="45957"/>
                </a:moveTo>
                <a:cubicBezTo>
                  <a:pt x="11946" y="45957"/>
                  <a:pt x="11739" y="45750"/>
                  <a:pt x="11739" y="45486"/>
                </a:cubicBezTo>
                <a:cubicBezTo>
                  <a:pt x="11739" y="45241"/>
                  <a:pt x="11946" y="45015"/>
                  <a:pt x="12210" y="45015"/>
                </a:cubicBezTo>
                <a:cubicBezTo>
                  <a:pt x="12474" y="45015"/>
                  <a:pt x="12681" y="45241"/>
                  <a:pt x="12681" y="45486"/>
                </a:cubicBezTo>
                <a:cubicBezTo>
                  <a:pt x="12681" y="45750"/>
                  <a:pt x="12474" y="45957"/>
                  <a:pt x="12210" y="45957"/>
                </a:cubicBezTo>
                <a:close/>
                <a:moveTo>
                  <a:pt x="12210" y="43998"/>
                </a:moveTo>
                <a:cubicBezTo>
                  <a:pt x="11946" y="43998"/>
                  <a:pt x="11758" y="43791"/>
                  <a:pt x="11758" y="43546"/>
                </a:cubicBezTo>
                <a:cubicBezTo>
                  <a:pt x="11758" y="43301"/>
                  <a:pt x="11946" y="43093"/>
                  <a:pt x="12210" y="43093"/>
                </a:cubicBezTo>
                <a:cubicBezTo>
                  <a:pt x="12455" y="43093"/>
                  <a:pt x="12662" y="43301"/>
                  <a:pt x="12662" y="43546"/>
                </a:cubicBezTo>
                <a:cubicBezTo>
                  <a:pt x="12662" y="43791"/>
                  <a:pt x="12455" y="43998"/>
                  <a:pt x="12210" y="43998"/>
                </a:cubicBezTo>
                <a:close/>
                <a:moveTo>
                  <a:pt x="12210" y="41134"/>
                </a:moveTo>
                <a:cubicBezTo>
                  <a:pt x="12455" y="41134"/>
                  <a:pt x="12643" y="41322"/>
                  <a:pt x="12643" y="41567"/>
                </a:cubicBezTo>
                <a:cubicBezTo>
                  <a:pt x="12643" y="41812"/>
                  <a:pt x="12455" y="42019"/>
                  <a:pt x="12210" y="42019"/>
                </a:cubicBezTo>
                <a:cubicBezTo>
                  <a:pt x="11965" y="42019"/>
                  <a:pt x="11758" y="41812"/>
                  <a:pt x="11758" y="41567"/>
                </a:cubicBezTo>
                <a:cubicBezTo>
                  <a:pt x="11758" y="41322"/>
                  <a:pt x="11965" y="41134"/>
                  <a:pt x="12210" y="41134"/>
                </a:cubicBezTo>
                <a:close/>
                <a:moveTo>
                  <a:pt x="12210" y="39174"/>
                </a:moveTo>
                <a:cubicBezTo>
                  <a:pt x="12455" y="39174"/>
                  <a:pt x="12643" y="39363"/>
                  <a:pt x="12643" y="39607"/>
                </a:cubicBezTo>
                <a:cubicBezTo>
                  <a:pt x="12643" y="39871"/>
                  <a:pt x="12455" y="40060"/>
                  <a:pt x="12210" y="40060"/>
                </a:cubicBezTo>
                <a:cubicBezTo>
                  <a:pt x="11965" y="40060"/>
                  <a:pt x="11758" y="39871"/>
                  <a:pt x="11758" y="39607"/>
                </a:cubicBezTo>
                <a:cubicBezTo>
                  <a:pt x="11758" y="39363"/>
                  <a:pt x="11965" y="39174"/>
                  <a:pt x="12210" y="39174"/>
                </a:cubicBezTo>
                <a:close/>
                <a:moveTo>
                  <a:pt x="12210" y="38119"/>
                </a:moveTo>
                <a:cubicBezTo>
                  <a:pt x="11946" y="38119"/>
                  <a:pt x="11758" y="37912"/>
                  <a:pt x="11758" y="37667"/>
                </a:cubicBezTo>
                <a:cubicBezTo>
                  <a:pt x="11758" y="37403"/>
                  <a:pt x="11946" y="37196"/>
                  <a:pt x="12210" y="37196"/>
                </a:cubicBezTo>
                <a:cubicBezTo>
                  <a:pt x="12455" y="37196"/>
                  <a:pt x="12662" y="37403"/>
                  <a:pt x="12662" y="37667"/>
                </a:cubicBezTo>
                <a:cubicBezTo>
                  <a:pt x="12662" y="37912"/>
                  <a:pt x="12455" y="38119"/>
                  <a:pt x="12210" y="38119"/>
                </a:cubicBezTo>
                <a:close/>
                <a:moveTo>
                  <a:pt x="12210" y="21519"/>
                </a:moveTo>
                <a:cubicBezTo>
                  <a:pt x="12455" y="21519"/>
                  <a:pt x="12643" y="21726"/>
                  <a:pt x="12643" y="21971"/>
                </a:cubicBezTo>
                <a:cubicBezTo>
                  <a:pt x="12643" y="22216"/>
                  <a:pt x="12455" y="22423"/>
                  <a:pt x="12210" y="22423"/>
                </a:cubicBezTo>
                <a:cubicBezTo>
                  <a:pt x="11965" y="22423"/>
                  <a:pt x="11758" y="22216"/>
                  <a:pt x="11758" y="21971"/>
                </a:cubicBezTo>
                <a:cubicBezTo>
                  <a:pt x="11758" y="21726"/>
                  <a:pt x="11965" y="21519"/>
                  <a:pt x="12210" y="21519"/>
                </a:cubicBezTo>
                <a:close/>
                <a:moveTo>
                  <a:pt x="12210" y="24364"/>
                </a:moveTo>
                <a:cubicBezTo>
                  <a:pt x="11965" y="24364"/>
                  <a:pt x="11777" y="24175"/>
                  <a:pt x="11777" y="23930"/>
                </a:cubicBezTo>
                <a:cubicBezTo>
                  <a:pt x="11777" y="23704"/>
                  <a:pt x="11965" y="23497"/>
                  <a:pt x="12210" y="23497"/>
                </a:cubicBezTo>
                <a:cubicBezTo>
                  <a:pt x="12436" y="23497"/>
                  <a:pt x="12625" y="23704"/>
                  <a:pt x="12625" y="23930"/>
                </a:cubicBezTo>
                <a:cubicBezTo>
                  <a:pt x="12625" y="24175"/>
                  <a:pt x="12436" y="24364"/>
                  <a:pt x="12210" y="24364"/>
                </a:cubicBezTo>
                <a:close/>
                <a:moveTo>
                  <a:pt x="12210" y="26323"/>
                </a:moveTo>
                <a:cubicBezTo>
                  <a:pt x="11965" y="26323"/>
                  <a:pt x="11777" y="26135"/>
                  <a:pt x="11777" y="25890"/>
                </a:cubicBezTo>
                <a:cubicBezTo>
                  <a:pt x="11777" y="25664"/>
                  <a:pt x="11965" y="25457"/>
                  <a:pt x="12210" y="25457"/>
                </a:cubicBezTo>
                <a:cubicBezTo>
                  <a:pt x="12436" y="25457"/>
                  <a:pt x="12625" y="25664"/>
                  <a:pt x="12625" y="25890"/>
                </a:cubicBezTo>
                <a:cubicBezTo>
                  <a:pt x="12625" y="26135"/>
                  <a:pt x="12436" y="26323"/>
                  <a:pt x="12210" y="26323"/>
                </a:cubicBezTo>
                <a:close/>
                <a:moveTo>
                  <a:pt x="12210" y="27416"/>
                </a:moveTo>
                <a:cubicBezTo>
                  <a:pt x="12455" y="27416"/>
                  <a:pt x="12643" y="27624"/>
                  <a:pt x="12643" y="27850"/>
                </a:cubicBezTo>
                <a:cubicBezTo>
                  <a:pt x="12643" y="28095"/>
                  <a:pt x="12455" y="28283"/>
                  <a:pt x="12210" y="28283"/>
                </a:cubicBezTo>
                <a:cubicBezTo>
                  <a:pt x="11965" y="28283"/>
                  <a:pt x="11758" y="28095"/>
                  <a:pt x="11758" y="27850"/>
                </a:cubicBezTo>
                <a:cubicBezTo>
                  <a:pt x="11758" y="27624"/>
                  <a:pt x="11965" y="27416"/>
                  <a:pt x="12210" y="27416"/>
                </a:cubicBezTo>
                <a:close/>
                <a:moveTo>
                  <a:pt x="12210" y="29376"/>
                </a:moveTo>
                <a:cubicBezTo>
                  <a:pt x="12455" y="29376"/>
                  <a:pt x="12643" y="29564"/>
                  <a:pt x="12643" y="29809"/>
                </a:cubicBezTo>
                <a:cubicBezTo>
                  <a:pt x="12643" y="30054"/>
                  <a:pt x="12455" y="30262"/>
                  <a:pt x="12210" y="30262"/>
                </a:cubicBezTo>
                <a:cubicBezTo>
                  <a:pt x="11965" y="30262"/>
                  <a:pt x="11758" y="30054"/>
                  <a:pt x="11758" y="29809"/>
                </a:cubicBezTo>
                <a:cubicBezTo>
                  <a:pt x="11758" y="29583"/>
                  <a:pt x="11965" y="29376"/>
                  <a:pt x="12210" y="29376"/>
                </a:cubicBezTo>
                <a:close/>
                <a:moveTo>
                  <a:pt x="12210" y="31336"/>
                </a:moveTo>
                <a:cubicBezTo>
                  <a:pt x="12455" y="31336"/>
                  <a:pt x="12643" y="31524"/>
                  <a:pt x="12643" y="31769"/>
                </a:cubicBezTo>
                <a:cubicBezTo>
                  <a:pt x="12643" y="32014"/>
                  <a:pt x="12455" y="32221"/>
                  <a:pt x="12210" y="32221"/>
                </a:cubicBezTo>
                <a:cubicBezTo>
                  <a:pt x="11965" y="32221"/>
                  <a:pt x="11758" y="32014"/>
                  <a:pt x="11758" y="31769"/>
                </a:cubicBezTo>
                <a:cubicBezTo>
                  <a:pt x="11758" y="31524"/>
                  <a:pt x="11965" y="31336"/>
                  <a:pt x="12210" y="31336"/>
                </a:cubicBezTo>
                <a:close/>
                <a:moveTo>
                  <a:pt x="12210" y="35274"/>
                </a:moveTo>
                <a:cubicBezTo>
                  <a:pt x="12436" y="35274"/>
                  <a:pt x="12625" y="35462"/>
                  <a:pt x="12625" y="35707"/>
                </a:cubicBezTo>
                <a:cubicBezTo>
                  <a:pt x="12625" y="35933"/>
                  <a:pt x="12436" y="36122"/>
                  <a:pt x="12210" y="36122"/>
                </a:cubicBezTo>
                <a:cubicBezTo>
                  <a:pt x="11965" y="36122"/>
                  <a:pt x="11777" y="35933"/>
                  <a:pt x="11777" y="35707"/>
                </a:cubicBezTo>
                <a:cubicBezTo>
                  <a:pt x="11777" y="35462"/>
                  <a:pt x="11965" y="35274"/>
                  <a:pt x="12210" y="35274"/>
                </a:cubicBezTo>
                <a:close/>
                <a:moveTo>
                  <a:pt x="12210" y="33314"/>
                </a:moveTo>
                <a:cubicBezTo>
                  <a:pt x="12436" y="33314"/>
                  <a:pt x="12625" y="33502"/>
                  <a:pt x="12625" y="33729"/>
                </a:cubicBezTo>
                <a:cubicBezTo>
                  <a:pt x="12625" y="33974"/>
                  <a:pt x="12436" y="34162"/>
                  <a:pt x="12210" y="34162"/>
                </a:cubicBezTo>
                <a:cubicBezTo>
                  <a:pt x="11965" y="34162"/>
                  <a:pt x="11777" y="33974"/>
                  <a:pt x="11777" y="33729"/>
                </a:cubicBezTo>
                <a:cubicBezTo>
                  <a:pt x="11777" y="33502"/>
                  <a:pt x="11965" y="33314"/>
                  <a:pt x="12210" y="33314"/>
                </a:cubicBezTo>
                <a:close/>
                <a:moveTo>
                  <a:pt x="12210" y="20482"/>
                </a:moveTo>
                <a:cubicBezTo>
                  <a:pt x="11946" y="20482"/>
                  <a:pt x="11758" y="20275"/>
                  <a:pt x="11758" y="20030"/>
                </a:cubicBezTo>
                <a:cubicBezTo>
                  <a:pt x="11758" y="19766"/>
                  <a:pt x="11946" y="19559"/>
                  <a:pt x="12210" y="19559"/>
                </a:cubicBezTo>
                <a:cubicBezTo>
                  <a:pt x="12455" y="19559"/>
                  <a:pt x="12662" y="19766"/>
                  <a:pt x="12662" y="20030"/>
                </a:cubicBezTo>
                <a:cubicBezTo>
                  <a:pt x="12662" y="20275"/>
                  <a:pt x="12455" y="20482"/>
                  <a:pt x="12210" y="20482"/>
                </a:cubicBezTo>
                <a:close/>
                <a:moveTo>
                  <a:pt x="12210" y="18504"/>
                </a:moveTo>
                <a:cubicBezTo>
                  <a:pt x="11965" y="18504"/>
                  <a:pt x="11758" y="18296"/>
                  <a:pt x="11758" y="18051"/>
                </a:cubicBezTo>
                <a:cubicBezTo>
                  <a:pt x="11758" y="17807"/>
                  <a:pt x="11965" y="17618"/>
                  <a:pt x="12210" y="17618"/>
                </a:cubicBezTo>
                <a:cubicBezTo>
                  <a:pt x="12455" y="17618"/>
                  <a:pt x="12643" y="17807"/>
                  <a:pt x="12643" y="18051"/>
                </a:cubicBezTo>
                <a:cubicBezTo>
                  <a:pt x="12643" y="18296"/>
                  <a:pt x="12455" y="18504"/>
                  <a:pt x="12210" y="18504"/>
                </a:cubicBezTo>
                <a:close/>
                <a:moveTo>
                  <a:pt x="12210" y="16544"/>
                </a:moveTo>
                <a:cubicBezTo>
                  <a:pt x="11965" y="16544"/>
                  <a:pt x="11758" y="16337"/>
                  <a:pt x="11758" y="16092"/>
                </a:cubicBezTo>
                <a:cubicBezTo>
                  <a:pt x="11758" y="15847"/>
                  <a:pt x="11965" y="15640"/>
                  <a:pt x="12210" y="15640"/>
                </a:cubicBezTo>
                <a:cubicBezTo>
                  <a:pt x="12455" y="15640"/>
                  <a:pt x="12643" y="15847"/>
                  <a:pt x="12643" y="16092"/>
                </a:cubicBezTo>
                <a:cubicBezTo>
                  <a:pt x="12643" y="16337"/>
                  <a:pt x="12455" y="16544"/>
                  <a:pt x="12210" y="16544"/>
                </a:cubicBezTo>
                <a:close/>
                <a:moveTo>
                  <a:pt x="12210" y="14584"/>
                </a:moveTo>
                <a:cubicBezTo>
                  <a:pt x="11965" y="14584"/>
                  <a:pt x="11758" y="14396"/>
                  <a:pt x="11758" y="14132"/>
                </a:cubicBezTo>
                <a:cubicBezTo>
                  <a:pt x="11758" y="13887"/>
                  <a:pt x="11965" y="13699"/>
                  <a:pt x="12210" y="13699"/>
                </a:cubicBezTo>
                <a:cubicBezTo>
                  <a:pt x="12455" y="13699"/>
                  <a:pt x="12643" y="13887"/>
                  <a:pt x="12643" y="14132"/>
                </a:cubicBezTo>
                <a:cubicBezTo>
                  <a:pt x="12643" y="14396"/>
                  <a:pt x="12455" y="14584"/>
                  <a:pt x="12210" y="14584"/>
                </a:cubicBezTo>
                <a:close/>
                <a:moveTo>
                  <a:pt x="12210" y="12606"/>
                </a:moveTo>
                <a:cubicBezTo>
                  <a:pt x="11965" y="12606"/>
                  <a:pt x="11777" y="12418"/>
                  <a:pt x="11777" y="12173"/>
                </a:cubicBezTo>
                <a:cubicBezTo>
                  <a:pt x="11777" y="11946"/>
                  <a:pt x="11965" y="11739"/>
                  <a:pt x="12210" y="11739"/>
                </a:cubicBezTo>
                <a:cubicBezTo>
                  <a:pt x="12436" y="11739"/>
                  <a:pt x="12643" y="11946"/>
                  <a:pt x="12643" y="12173"/>
                </a:cubicBezTo>
                <a:cubicBezTo>
                  <a:pt x="12643" y="12418"/>
                  <a:pt x="12436" y="12606"/>
                  <a:pt x="12210" y="12606"/>
                </a:cubicBezTo>
                <a:close/>
                <a:moveTo>
                  <a:pt x="12210" y="10646"/>
                </a:moveTo>
                <a:cubicBezTo>
                  <a:pt x="11965" y="10646"/>
                  <a:pt x="11777" y="10439"/>
                  <a:pt x="11777" y="10213"/>
                </a:cubicBezTo>
                <a:cubicBezTo>
                  <a:pt x="11777" y="9968"/>
                  <a:pt x="11965" y="9780"/>
                  <a:pt x="12210" y="9780"/>
                </a:cubicBezTo>
                <a:cubicBezTo>
                  <a:pt x="12436" y="9780"/>
                  <a:pt x="12643" y="9968"/>
                  <a:pt x="12643" y="10213"/>
                </a:cubicBezTo>
                <a:cubicBezTo>
                  <a:pt x="12643" y="10458"/>
                  <a:pt x="12436" y="10646"/>
                  <a:pt x="12210" y="10646"/>
                </a:cubicBezTo>
                <a:close/>
                <a:moveTo>
                  <a:pt x="12210" y="8687"/>
                </a:moveTo>
                <a:cubicBezTo>
                  <a:pt x="11965" y="8687"/>
                  <a:pt x="11777" y="8498"/>
                  <a:pt x="11777" y="8253"/>
                </a:cubicBezTo>
                <a:cubicBezTo>
                  <a:pt x="11777" y="8027"/>
                  <a:pt x="11965" y="7820"/>
                  <a:pt x="12210" y="7820"/>
                </a:cubicBezTo>
                <a:cubicBezTo>
                  <a:pt x="12436" y="7820"/>
                  <a:pt x="12643" y="8027"/>
                  <a:pt x="12643" y="8253"/>
                </a:cubicBezTo>
                <a:cubicBezTo>
                  <a:pt x="12643" y="8498"/>
                  <a:pt x="12436" y="8687"/>
                  <a:pt x="12210" y="8687"/>
                </a:cubicBezTo>
                <a:close/>
                <a:moveTo>
                  <a:pt x="12210" y="6708"/>
                </a:moveTo>
                <a:cubicBezTo>
                  <a:pt x="11984" y="6708"/>
                  <a:pt x="11796" y="6520"/>
                  <a:pt x="11796" y="6294"/>
                </a:cubicBezTo>
                <a:cubicBezTo>
                  <a:pt x="11796" y="6068"/>
                  <a:pt x="11984" y="5879"/>
                  <a:pt x="12210" y="5879"/>
                </a:cubicBezTo>
                <a:cubicBezTo>
                  <a:pt x="12436" y="5879"/>
                  <a:pt x="12625" y="6068"/>
                  <a:pt x="12625" y="6294"/>
                </a:cubicBezTo>
                <a:cubicBezTo>
                  <a:pt x="12625" y="6520"/>
                  <a:pt x="12436" y="6708"/>
                  <a:pt x="12210" y="6708"/>
                </a:cubicBezTo>
                <a:close/>
                <a:moveTo>
                  <a:pt x="12210" y="4730"/>
                </a:moveTo>
                <a:cubicBezTo>
                  <a:pt x="11984" y="4730"/>
                  <a:pt x="11796" y="4560"/>
                  <a:pt x="11796" y="4334"/>
                </a:cubicBezTo>
                <a:cubicBezTo>
                  <a:pt x="11796" y="4108"/>
                  <a:pt x="11984" y="3938"/>
                  <a:pt x="12210" y="3938"/>
                </a:cubicBezTo>
                <a:cubicBezTo>
                  <a:pt x="12417" y="3938"/>
                  <a:pt x="12606" y="4108"/>
                  <a:pt x="12606" y="4334"/>
                </a:cubicBezTo>
                <a:cubicBezTo>
                  <a:pt x="12606" y="4560"/>
                  <a:pt x="12417" y="4730"/>
                  <a:pt x="12210" y="4730"/>
                </a:cubicBezTo>
                <a:close/>
                <a:moveTo>
                  <a:pt x="12210" y="2789"/>
                </a:moveTo>
                <a:cubicBezTo>
                  <a:pt x="11984" y="2789"/>
                  <a:pt x="11796" y="2600"/>
                  <a:pt x="11796" y="2374"/>
                </a:cubicBezTo>
                <a:cubicBezTo>
                  <a:pt x="11796" y="2148"/>
                  <a:pt x="11984" y="1979"/>
                  <a:pt x="12210" y="1979"/>
                </a:cubicBezTo>
                <a:cubicBezTo>
                  <a:pt x="12417" y="1979"/>
                  <a:pt x="12606" y="2148"/>
                  <a:pt x="12606" y="2374"/>
                </a:cubicBezTo>
                <a:cubicBezTo>
                  <a:pt x="12606" y="2600"/>
                  <a:pt x="12417" y="2789"/>
                  <a:pt x="12210" y="2789"/>
                </a:cubicBezTo>
                <a:close/>
                <a:moveTo>
                  <a:pt x="12210" y="792"/>
                </a:moveTo>
                <a:cubicBezTo>
                  <a:pt x="11984" y="792"/>
                  <a:pt x="11814" y="622"/>
                  <a:pt x="11814" y="415"/>
                </a:cubicBezTo>
                <a:cubicBezTo>
                  <a:pt x="11814" y="207"/>
                  <a:pt x="11984" y="38"/>
                  <a:pt x="12210" y="38"/>
                </a:cubicBezTo>
                <a:cubicBezTo>
                  <a:pt x="12417" y="38"/>
                  <a:pt x="12587" y="207"/>
                  <a:pt x="12587" y="415"/>
                </a:cubicBezTo>
                <a:cubicBezTo>
                  <a:pt x="12587" y="622"/>
                  <a:pt x="12417" y="792"/>
                  <a:pt x="12210" y="792"/>
                </a:cubicBezTo>
                <a:close/>
                <a:moveTo>
                  <a:pt x="9911" y="47107"/>
                </a:moveTo>
                <a:cubicBezTo>
                  <a:pt x="10005" y="47031"/>
                  <a:pt x="10119" y="46975"/>
                  <a:pt x="10250" y="46975"/>
                </a:cubicBezTo>
                <a:cubicBezTo>
                  <a:pt x="10514" y="46975"/>
                  <a:pt x="10722" y="47182"/>
                  <a:pt x="10722" y="47446"/>
                </a:cubicBezTo>
                <a:cubicBezTo>
                  <a:pt x="10722" y="47597"/>
                  <a:pt x="10665" y="47710"/>
                  <a:pt x="10571" y="47804"/>
                </a:cubicBezTo>
                <a:cubicBezTo>
                  <a:pt x="10345" y="47559"/>
                  <a:pt x="10137" y="47333"/>
                  <a:pt x="9911" y="47107"/>
                </a:cubicBezTo>
                <a:close/>
                <a:moveTo>
                  <a:pt x="10250" y="45976"/>
                </a:moveTo>
                <a:cubicBezTo>
                  <a:pt x="9987" y="45976"/>
                  <a:pt x="9761" y="45750"/>
                  <a:pt x="9761" y="45486"/>
                </a:cubicBezTo>
                <a:cubicBezTo>
                  <a:pt x="9761" y="45223"/>
                  <a:pt x="9987" y="45015"/>
                  <a:pt x="10250" y="45015"/>
                </a:cubicBezTo>
                <a:cubicBezTo>
                  <a:pt x="10514" y="45015"/>
                  <a:pt x="10722" y="45223"/>
                  <a:pt x="10722" y="45486"/>
                </a:cubicBezTo>
                <a:cubicBezTo>
                  <a:pt x="10722" y="45750"/>
                  <a:pt x="10514" y="45976"/>
                  <a:pt x="10250" y="45976"/>
                </a:cubicBezTo>
                <a:close/>
                <a:moveTo>
                  <a:pt x="10250" y="44017"/>
                </a:moveTo>
                <a:cubicBezTo>
                  <a:pt x="9987" y="44017"/>
                  <a:pt x="9761" y="43809"/>
                  <a:pt x="9761" y="43546"/>
                </a:cubicBezTo>
                <a:cubicBezTo>
                  <a:pt x="9761" y="43282"/>
                  <a:pt x="9987" y="43056"/>
                  <a:pt x="10250" y="43056"/>
                </a:cubicBezTo>
                <a:cubicBezTo>
                  <a:pt x="10514" y="43056"/>
                  <a:pt x="10722" y="43282"/>
                  <a:pt x="10722" y="43546"/>
                </a:cubicBezTo>
                <a:cubicBezTo>
                  <a:pt x="10722" y="43809"/>
                  <a:pt x="10514" y="44017"/>
                  <a:pt x="10250" y="44017"/>
                </a:cubicBezTo>
                <a:close/>
                <a:moveTo>
                  <a:pt x="10250" y="41134"/>
                </a:moveTo>
                <a:cubicBezTo>
                  <a:pt x="10495" y="41134"/>
                  <a:pt x="10703" y="41322"/>
                  <a:pt x="10703" y="41567"/>
                </a:cubicBezTo>
                <a:cubicBezTo>
                  <a:pt x="10703" y="41812"/>
                  <a:pt x="10495" y="42019"/>
                  <a:pt x="10250" y="42019"/>
                </a:cubicBezTo>
                <a:cubicBezTo>
                  <a:pt x="9987" y="42019"/>
                  <a:pt x="9798" y="41812"/>
                  <a:pt x="9798" y="41567"/>
                </a:cubicBezTo>
                <a:cubicBezTo>
                  <a:pt x="9798" y="41322"/>
                  <a:pt x="10005" y="41134"/>
                  <a:pt x="10250" y="41134"/>
                </a:cubicBezTo>
                <a:close/>
                <a:moveTo>
                  <a:pt x="10250" y="40060"/>
                </a:moveTo>
                <a:cubicBezTo>
                  <a:pt x="9987" y="40060"/>
                  <a:pt x="9779" y="39871"/>
                  <a:pt x="9779" y="39607"/>
                </a:cubicBezTo>
                <a:cubicBezTo>
                  <a:pt x="9779" y="39363"/>
                  <a:pt x="9987" y="39155"/>
                  <a:pt x="10250" y="39155"/>
                </a:cubicBezTo>
                <a:cubicBezTo>
                  <a:pt x="10495" y="39155"/>
                  <a:pt x="10703" y="39363"/>
                  <a:pt x="10703" y="39607"/>
                </a:cubicBezTo>
                <a:cubicBezTo>
                  <a:pt x="10703" y="39871"/>
                  <a:pt x="10495" y="40060"/>
                  <a:pt x="10250" y="40060"/>
                </a:cubicBezTo>
                <a:close/>
                <a:moveTo>
                  <a:pt x="10250" y="38119"/>
                </a:moveTo>
                <a:cubicBezTo>
                  <a:pt x="9987" y="38119"/>
                  <a:pt x="9779" y="37912"/>
                  <a:pt x="9779" y="37648"/>
                </a:cubicBezTo>
                <a:cubicBezTo>
                  <a:pt x="9779" y="37403"/>
                  <a:pt x="9987" y="37196"/>
                  <a:pt x="10250" y="37196"/>
                </a:cubicBezTo>
                <a:cubicBezTo>
                  <a:pt x="10495" y="37196"/>
                  <a:pt x="10703" y="37403"/>
                  <a:pt x="10703" y="37648"/>
                </a:cubicBezTo>
                <a:cubicBezTo>
                  <a:pt x="10703" y="37912"/>
                  <a:pt x="10495" y="38119"/>
                  <a:pt x="10250" y="38119"/>
                </a:cubicBezTo>
                <a:close/>
                <a:moveTo>
                  <a:pt x="10250" y="17618"/>
                </a:moveTo>
                <a:cubicBezTo>
                  <a:pt x="10495" y="17618"/>
                  <a:pt x="10703" y="17807"/>
                  <a:pt x="10703" y="18051"/>
                </a:cubicBezTo>
                <a:cubicBezTo>
                  <a:pt x="10703" y="18296"/>
                  <a:pt x="10495" y="18485"/>
                  <a:pt x="10250" y="18485"/>
                </a:cubicBezTo>
                <a:cubicBezTo>
                  <a:pt x="9987" y="18485"/>
                  <a:pt x="9798" y="18296"/>
                  <a:pt x="9798" y="18051"/>
                </a:cubicBezTo>
                <a:cubicBezTo>
                  <a:pt x="9798" y="17807"/>
                  <a:pt x="10005" y="17618"/>
                  <a:pt x="10250" y="17618"/>
                </a:cubicBezTo>
                <a:close/>
                <a:moveTo>
                  <a:pt x="10250" y="19578"/>
                </a:moveTo>
                <a:cubicBezTo>
                  <a:pt x="10495" y="19578"/>
                  <a:pt x="10703" y="19766"/>
                  <a:pt x="10703" y="20011"/>
                </a:cubicBezTo>
                <a:cubicBezTo>
                  <a:pt x="10703" y="20256"/>
                  <a:pt x="10495" y="20463"/>
                  <a:pt x="10250" y="20463"/>
                </a:cubicBezTo>
                <a:cubicBezTo>
                  <a:pt x="9987" y="20463"/>
                  <a:pt x="9798" y="20256"/>
                  <a:pt x="9798" y="20011"/>
                </a:cubicBezTo>
                <a:cubicBezTo>
                  <a:pt x="9798" y="19766"/>
                  <a:pt x="10005" y="19578"/>
                  <a:pt x="10250" y="19578"/>
                </a:cubicBezTo>
                <a:close/>
                <a:moveTo>
                  <a:pt x="10250" y="21519"/>
                </a:moveTo>
                <a:cubicBezTo>
                  <a:pt x="10495" y="21519"/>
                  <a:pt x="10703" y="21726"/>
                  <a:pt x="10703" y="21971"/>
                </a:cubicBezTo>
                <a:cubicBezTo>
                  <a:pt x="10703" y="22216"/>
                  <a:pt x="10495" y="22423"/>
                  <a:pt x="10250" y="22423"/>
                </a:cubicBezTo>
                <a:cubicBezTo>
                  <a:pt x="9987" y="22423"/>
                  <a:pt x="9798" y="22216"/>
                  <a:pt x="9798" y="21971"/>
                </a:cubicBezTo>
                <a:cubicBezTo>
                  <a:pt x="9798" y="21726"/>
                  <a:pt x="10005" y="21519"/>
                  <a:pt x="10250" y="21519"/>
                </a:cubicBezTo>
                <a:close/>
                <a:moveTo>
                  <a:pt x="10250" y="23497"/>
                </a:moveTo>
                <a:cubicBezTo>
                  <a:pt x="10495" y="23497"/>
                  <a:pt x="10703" y="23685"/>
                  <a:pt x="10703" y="23930"/>
                </a:cubicBezTo>
                <a:cubicBezTo>
                  <a:pt x="10703" y="24175"/>
                  <a:pt x="10495" y="24383"/>
                  <a:pt x="10250" y="24383"/>
                </a:cubicBezTo>
                <a:cubicBezTo>
                  <a:pt x="9987" y="24383"/>
                  <a:pt x="9798" y="24175"/>
                  <a:pt x="9798" y="23930"/>
                </a:cubicBezTo>
                <a:cubicBezTo>
                  <a:pt x="9798" y="23685"/>
                  <a:pt x="10005" y="23497"/>
                  <a:pt x="10250" y="23497"/>
                </a:cubicBezTo>
                <a:close/>
                <a:moveTo>
                  <a:pt x="10250" y="25457"/>
                </a:moveTo>
                <a:cubicBezTo>
                  <a:pt x="10495" y="25457"/>
                  <a:pt x="10703" y="25664"/>
                  <a:pt x="10703" y="25909"/>
                </a:cubicBezTo>
                <a:cubicBezTo>
                  <a:pt x="10703" y="26154"/>
                  <a:pt x="10495" y="26342"/>
                  <a:pt x="10250" y="26342"/>
                </a:cubicBezTo>
                <a:cubicBezTo>
                  <a:pt x="9987" y="26342"/>
                  <a:pt x="9798" y="26154"/>
                  <a:pt x="9798" y="25909"/>
                </a:cubicBezTo>
                <a:cubicBezTo>
                  <a:pt x="9798" y="25664"/>
                  <a:pt x="10005" y="25457"/>
                  <a:pt x="10250" y="25457"/>
                </a:cubicBezTo>
                <a:close/>
                <a:moveTo>
                  <a:pt x="10250" y="27397"/>
                </a:moveTo>
                <a:cubicBezTo>
                  <a:pt x="10495" y="27397"/>
                  <a:pt x="10703" y="27605"/>
                  <a:pt x="10703" y="27850"/>
                </a:cubicBezTo>
                <a:cubicBezTo>
                  <a:pt x="10703" y="28095"/>
                  <a:pt x="10495" y="28302"/>
                  <a:pt x="10250" y="28302"/>
                </a:cubicBezTo>
                <a:cubicBezTo>
                  <a:pt x="9987" y="28302"/>
                  <a:pt x="9798" y="28095"/>
                  <a:pt x="9798" y="27850"/>
                </a:cubicBezTo>
                <a:cubicBezTo>
                  <a:pt x="9798" y="27605"/>
                  <a:pt x="10005" y="27397"/>
                  <a:pt x="10250" y="27397"/>
                </a:cubicBezTo>
                <a:close/>
                <a:moveTo>
                  <a:pt x="10250" y="36140"/>
                </a:moveTo>
                <a:cubicBezTo>
                  <a:pt x="10005" y="36140"/>
                  <a:pt x="9798" y="35933"/>
                  <a:pt x="9798" y="35688"/>
                </a:cubicBezTo>
                <a:cubicBezTo>
                  <a:pt x="9798" y="35443"/>
                  <a:pt x="10005" y="35255"/>
                  <a:pt x="10250" y="35255"/>
                </a:cubicBezTo>
                <a:cubicBezTo>
                  <a:pt x="10495" y="35255"/>
                  <a:pt x="10684" y="35443"/>
                  <a:pt x="10684" y="35688"/>
                </a:cubicBezTo>
                <a:cubicBezTo>
                  <a:pt x="10684" y="35933"/>
                  <a:pt x="10495" y="36140"/>
                  <a:pt x="10250" y="36140"/>
                </a:cubicBezTo>
                <a:close/>
                <a:moveTo>
                  <a:pt x="10250" y="34162"/>
                </a:moveTo>
                <a:cubicBezTo>
                  <a:pt x="10005" y="34162"/>
                  <a:pt x="9817" y="33974"/>
                  <a:pt x="9817" y="33729"/>
                </a:cubicBezTo>
                <a:cubicBezTo>
                  <a:pt x="9817" y="33502"/>
                  <a:pt x="10005" y="33314"/>
                  <a:pt x="10250" y="33314"/>
                </a:cubicBezTo>
                <a:cubicBezTo>
                  <a:pt x="10477" y="33314"/>
                  <a:pt x="10665" y="33502"/>
                  <a:pt x="10665" y="33729"/>
                </a:cubicBezTo>
                <a:cubicBezTo>
                  <a:pt x="10665" y="33974"/>
                  <a:pt x="10477" y="34162"/>
                  <a:pt x="10250" y="34162"/>
                </a:cubicBezTo>
                <a:close/>
                <a:moveTo>
                  <a:pt x="10250" y="30243"/>
                </a:moveTo>
                <a:cubicBezTo>
                  <a:pt x="10005" y="30243"/>
                  <a:pt x="9817" y="30054"/>
                  <a:pt x="9817" y="29809"/>
                </a:cubicBezTo>
                <a:cubicBezTo>
                  <a:pt x="9817" y="29583"/>
                  <a:pt x="10005" y="29376"/>
                  <a:pt x="10250" y="29376"/>
                </a:cubicBezTo>
                <a:cubicBezTo>
                  <a:pt x="10477" y="29376"/>
                  <a:pt x="10665" y="29583"/>
                  <a:pt x="10665" y="29809"/>
                </a:cubicBezTo>
                <a:cubicBezTo>
                  <a:pt x="10665" y="30054"/>
                  <a:pt x="10477" y="30243"/>
                  <a:pt x="10250" y="30243"/>
                </a:cubicBezTo>
                <a:close/>
                <a:moveTo>
                  <a:pt x="10250" y="32202"/>
                </a:moveTo>
                <a:cubicBezTo>
                  <a:pt x="10005" y="32202"/>
                  <a:pt x="9817" y="32014"/>
                  <a:pt x="9817" y="31769"/>
                </a:cubicBezTo>
                <a:cubicBezTo>
                  <a:pt x="9817" y="31543"/>
                  <a:pt x="10005" y="31336"/>
                  <a:pt x="10250" y="31336"/>
                </a:cubicBezTo>
                <a:cubicBezTo>
                  <a:pt x="10477" y="31336"/>
                  <a:pt x="10665" y="31543"/>
                  <a:pt x="10665" y="31769"/>
                </a:cubicBezTo>
                <a:cubicBezTo>
                  <a:pt x="10665" y="32014"/>
                  <a:pt x="10477" y="32202"/>
                  <a:pt x="10250" y="32202"/>
                </a:cubicBezTo>
                <a:close/>
                <a:moveTo>
                  <a:pt x="10250" y="16544"/>
                </a:moveTo>
                <a:cubicBezTo>
                  <a:pt x="9987" y="16544"/>
                  <a:pt x="9779" y="16337"/>
                  <a:pt x="9779" y="16092"/>
                </a:cubicBezTo>
                <a:cubicBezTo>
                  <a:pt x="9779" y="15847"/>
                  <a:pt x="9987" y="15640"/>
                  <a:pt x="10250" y="15640"/>
                </a:cubicBezTo>
                <a:cubicBezTo>
                  <a:pt x="10495" y="15640"/>
                  <a:pt x="10703" y="15847"/>
                  <a:pt x="10703" y="16092"/>
                </a:cubicBezTo>
                <a:cubicBezTo>
                  <a:pt x="10703" y="16337"/>
                  <a:pt x="10495" y="16544"/>
                  <a:pt x="10250" y="16544"/>
                </a:cubicBezTo>
                <a:close/>
                <a:moveTo>
                  <a:pt x="10250" y="14603"/>
                </a:moveTo>
                <a:cubicBezTo>
                  <a:pt x="9987" y="14603"/>
                  <a:pt x="9779" y="14396"/>
                  <a:pt x="9779" y="14132"/>
                </a:cubicBezTo>
                <a:cubicBezTo>
                  <a:pt x="9779" y="13887"/>
                  <a:pt x="9987" y="13680"/>
                  <a:pt x="10250" y="13680"/>
                </a:cubicBezTo>
                <a:cubicBezTo>
                  <a:pt x="10495" y="13680"/>
                  <a:pt x="10703" y="13887"/>
                  <a:pt x="10703" y="14132"/>
                </a:cubicBezTo>
                <a:cubicBezTo>
                  <a:pt x="10703" y="14396"/>
                  <a:pt x="10495" y="14603"/>
                  <a:pt x="10250" y="14603"/>
                </a:cubicBezTo>
                <a:close/>
                <a:moveTo>
                  <a:pt x="10250" y="12606"/>
                </a:moveTo>
                <a:cubicBezTo>
                  <a:pt x="10005" y="12606"/>
                  <a:pt x="9817" y="12418"/>
                  <a:pt x="9817" y="12173"/>
                </a:cubicBezTo>
                <a:cubicBezTo>
                  <a:pt x="9817" y="11946"/>
                  <a:pt x="10005" y="11739"/>
                  <a:pt x="10250" y="11739"/>
                </a:cubicBezTo>
                <a:cubicBezTo>
                  <a:pt x="10477" y="11739"/>
                  <a:pt x="10684" y="11946"/>
                  <a:pt x="10684" y="12173"/>
                </a:cubicBezTo>
                <a:cubicBezTo>
                  <a:pt x="10684" y="12418"/>
                  <a:pt x="10477" y="12606"/>
                  <a:pt x="10250" y="12606"/>
                </a:cubicBezTo>
                <a:close/>
                <a:moveTo>
                  <a:pt x="10250" y="9798"/>
                </a:moveTo>
                <a:cubicBezTo>
                  <a:pt x="10477" y="9798"/>
                  <a:pt x="10665" y="9987"/>
                  <a:pt x="10665" y="10213"/>
                </a:cubicBezTo>
                <a:cubicBezTo>
                  <a:pt x="10665" y="10439"/>
                  <a:pt x="10477" y="10627"/>
                  <a:pt x="10250" y="10627"/>
                </a:cubicBezTo>
                <a:cubicBezTo>
                  <a:pt x="10005" y="10627"/>
                  <a:pt x="9817" y="10439"/>
                  <a:pt x="9817" y="10213"/>
                </a:cubicBezTo>
                <a:cubicBezTo>
                  <a:pt x="9817" y="9987"/>
                  <a:pt x="10005" y="9798"/>
                  <a:pt x="10250" y="9798"/>
                </a:cubicBezTo>
                <a:close/>
                <a:moveTo>
                  <a:pt x="10250" y="7839"/>
                </a:moveTo>
                <a:cubicBezTo>
                  <a:pt x="10477" y="7839"/>
                  <a:pt x="10665" y="8027"/>
                  <a:pt x="10665" y="8253"/>
                </a:cubicBezTo>
                <a:cubicBezTo>
                  <a:pt x="10665" y="8498"/>
                  <a:pt x="10477" y="8687"/>
                  <a:pt x="10250" y="8687"/>
                </a:cubicBezTo>
                <a:cubicBezTo>
                  <a:pt x="10005" y="8687"/>
                  <a:pt x="9817" y="8498"/>
                  <a:pt x="9817" y="8253"/>
                </a:cubicBezTo>
                <a:cubicBezTo>
                  <a:pt x="9817" y="8027"/>
                  <a:pt x="10005" y="7839"/>
                  <a:pt x="10250" y="7839"/>
                </a:cubicBezTo>
                <a:close/>
                <a:moveTo>
                  <a:pt x="10250" y="6746"/>
                </a:moveTo>
                <a:cubicBezTo>
                  <a:pt x="10005" y="6746"/>
                  <a:pt x="9798" y="6539"/>
                  <a:pt x="9798" y="6294"/>
                </a:cubicBezTo>
                <a:cubicBezTo>
                  <a:pt x="9798" y="6068"/>
                  <a:pt x="10005" y="5860"/>
                  <a:pt x="10250" y="5860"/>
                </a:cubicBezTo>
                <a:cubicBezTo>
                  <a:pt x="10495" y="5860"/>
                  <a:pt x="10684" y="6049"/>
                  <a:pt x="10684" y="6294"/>
                </a:cubicBezTo>
                <a:cubicBezTo>
                  <a:pt x="10684" y="6539"/>
                  <a:pt x="10495" y="6746"/>
                  <a:pt x="10250" y="6746"/>
                </a:cubicBezTo>
                <a:close/>
                <a:moveTo>
                  <a:pt x="10250" y="4767"/>
                </a:moveTo>
                <a:cubicBezTo>
                  <a:pt x="10005" y="4767"/>
                  <a:pt x="9798" y="4579"/>
                  <a:pt x="9798" y="4334"/>
                </a:cubicBezTo>
                <a:cubicBezTo>
                  <a:pt x="9798" y="4089"/>
                  <a:pt x="10005" y="3901"/>
                  <a:pt x="10250" y="3901"/>
                </a:cubicBezTo>
                <a:cubicBezTo>
                  <a:pt x="10495" y="3901"/>
                  <a:pt x="10684" y="4089"/>
                  <a:pt x="10684" y="4334"/>
                </a:cubicBezTo>
                <a:cubicBezTo>
                  <a:pt x="10684" y="4579"/>
                  <a:pt x="10495" y="4767"/>
                  <a:pt x="10250" y="4767"/>
                </a:cubicBezTo>
                <a:close/>
                <a:moveTo>
                  <a:pt x="10250" y="2770"/>
                </a:moveTo>
                <a:cubicBezTo>
                  <a:pt x="10043" y="2770"/>
                  <a:pt x="9874" y="2582"/>
                  <a:pt x="9874" y="2374"/>
                </a:cubicBezTo>
                <a:cubicBezTo>
                  <a:pt x="9874" y="2167"/>
                  <a:pt x="10043" y="1998"/>
                  <a:pt x="10250" y="1998"/>
                </a:cubicBezTo>
                <a:cubicBezTo>
                  <a:pt x="10458" y="1998"/>
                  <a:pt x="10627" y="2167"/>
                  <a:pt x="10627" y="2374"/>
                </a:cubicBezTo>
                <a:cubicBezTo>
                  <a:pt x="10627" y="2582"/>
                  <a:pt x="10458" y="2770"/>
                  <a:pt x="10250" y="2770"/>
                </a:cubicBezTo>
                <a:close/>
                <a:moveTo>
                  <a:pt x="10250" y="792"/>
                </a:moveTo>
                <a:cubicBezTo>
                  <a:pt x="10043" y="792"/>
                  <a:pt x="9874" y="622"/>
                  <a:pt x="9874" y="415"/>
                </a:cubicBezTo>
                <a:cubicBezTo>
                  <a:pt x="9874" y="207"/>
                  <a:pt x="10043" y="38"/>
                  <a:pt x="10250" y="38"/>
                </a:cubicBezTo>
                <a:cubicBezTo>
                  <a:pt x="10458" y="38"/>
                  <a:pt x="10627" y="207"/>
                  <a:pt x="10627" y="415"/>
                </a:cubicBezTo>
                <a:cubicBezTo>
                  <a:pt x="10627" y="622"/>
                  <a:pt x="10458" y="792"/>
                  <a:pt x="10250" y="792"/>
                </a:cubicBezTo>
                <a:close/>
                <a:moveTo>
                  <a:pt x="8272" y="43979"/>
                </a:moveTo>
                <a:cubicBezTo>
                  <a:pt x="8027" y="43979"/>
                  <a:pt x="7839" y="43791"/>
                  <a:pt x="7839" y="43546"/>
                </a:cubicBezTo>
                <a:cubicBezTo>
                  <a:pt x="7839" y="43301"/>
                  <a:pt x="8027" y="43093"/>
                  <a:pt x="8272" y="43093"/>
                </a:cubicBezTo>
                <a:cubicBezTo>
                  <a:pt x="8517" y="43093"/>
                  <a:pt x="8724" y="43301"/>
                  <a:pt x="8724" y="43546"/>
                </a:cubicBezTo>
                <a:cubicBezTo>
                  <a:pt x="8724" y="43791"/>
                  <a:pt x="8517" y="43979"/>
                  <a:pt x="8272" y="43979"/>
                </a:cubicBezTo>
                <a:close/>
                <a:moveTo>
                  <a:pt x="8272" y="42019"/>
                </a:moveTo>
                <a:cubicBezTo>
                  <a:pt x="8027" y="42019"/>
                  <a:pt x="7839" y="41812"/>
                  <a:pt x="7839" y="41567"/>
                </a:cubicBezTo>
                <a:cubicBezTo>
                  <a:pt x="7839" y="41322"/>
                  <a:pt x="8027" y="41134"/>
                  <a:pt x="8272" y="41134"/>
                </a:cubicBezTo>
                <a:cubicBezTo>
                  <a:pt x="8517" y="41134"/>
                  <a:pt x="8724" y="41322"/>
                  <a:pt x="8724" y="41567"/>
                </a:cubicBezTo>
                <a:cubicBezTo>
                  <a:pt x="8724" y="41812"/>
                  <a:pt x="8517" y="42019"/>
                  <a:pt x="8272" y="42019"/>
                </a:cubicBezTo>
                <a:close/>
                <a:moveTo>
                  <a:pt x="8272" y="40060"/>
                </a:moveTo>
                <a:cubicBezTo>
                  <a:pt x="8027" y="40060"/>
                  <a:pt x="7839" y="39871"/>
                  <a:pt x="7839" y="39607"/>
                </a:cubicBezTo>
                <a:cubicBezTo>
                  <a:pt x="7839" y="39363"/>
                  <a:pt x="8027" y="39174"/>
                  <a:pt x="8272" y="39174"/>
                </a:cubicBezTo>
                <a:cubicBezTo>
                  <a:pt x="8517" y="39174"/>
                  <a:pt x="8724" y="39363"/>
                  <a:pt x="8724" y="39607"/>
                </a:cubicBezTo>
                <a:cubicBezTo>
                  <a:pt x="8724" y="39852"/>
                  <a:pt x="8517" y="40060"/>
                  <a:pt x="8272" y="40060"/>
                </a:cubicBezTo>
                <a:close/>
                <a:moveTo>
                  <a:pt x="8272" y="38100"/>
                </a:moveTo>
                <a:cubicBezTo>
                  <a:pt x="8027" y="38100"/>
                  <a:pt x="7839" y="37912"/>
                  <a:pt x="7839" y="37667"/>
                </a:cubicBezTo>
                <a:cubicBezTo>
                  <a:pt x="7839" y="37422"/>
                  <a:pt x="8027" y="37214"/>
                  <a:pt x="8272" y="37214"/>
                </a:cubicBezTo>
                <a:cubicBezTo>
                  <a:pt x="8517" y="37214"/>
                  <a:pt x="8724" y="37422"/>
                  <a:pt x="8724" y="37667"/>
                </a:cubicBezTo>
                <a:cubicBezTo>
                  <a:pt x="8724" y="37912"/>
                  <a:pt x="8517" y="38100"/>
                  <a:pt x="8272" y="38100"/>
                </a:cubicBezTo>
                <a:close/>
                <a:moveTo>
                  <a:pt x="8291" y="36140"/>
                </a:moveTo>
                <a:cubicBezTo>
                  <a:pt x="8046" y="36140"/>
                  <a:pt x="7839" y="35933"/>
                  <a:pt x="7839" y="35688"/>
                </a:cubicBezTo>
                <a:cubicBezTo>
                  <a:pt x="7839" y="35443"/>
                  <a:pt x="8046" y="35255"/>
                  <a:pt x="8291" y="35255"/>
                </a:cubicBezTo>
                <a:cubicBezTo>
                  <a:pt x="8517" y="35255"/>
                  <a:pt x="8724" y="35443"/>
                  <a:pt x="8724" y="35688"/>
                </a:cubicBezTo>
                <a:cubicBezTo>
                  <a:pt x="8724" y="35933"/>
                  <a:pt x="8517" y="36140"/>
                  <a:pt x="8291" y="36140"/>
                </a:cubicBezTo>
                <a:close/>
                <a:moveTo>
                  <a:pt x="8291" y="10627"/>
                </a:moveTo>
                <a:cubicBezTo>
                  <a:pt x="8046" y="10627"/>
                  <a:pt x="7857" y="10439"/>
                  <a:pt x="7857" y="10213"/>
                </a:cubicBezTo>
                <a:cubicBezTo>
                  <a:pt x="7857" y="9987"/>
                  <a:pt x="8046" y="9798"/>
                  <a:pt x="8291" y="9798"/>
                </a:cubicBezTo>
                <a:cubicBezTo>
                  <a:pt x="8517" y="9798"/>
                  <a:pt x="8705" y="9987"/>
                  <a:pt x="8705" y="10213"/>
                </a:cubicBezTo>
                <a:cubicBezTo>
                  <a:pt x="8705" y="10439"/>
                  <a:pt x="8517" y="10627"/>
                  <a:pt x="8291" y="10627"/>
                </a:cubicBezTo>
                <a:close/>
                <a:moveTo>
                  <a:pt x="8291" y="11739"/>
                </a:moveTo>
                <a:cubicBezTo>
                  <a:pt x="8517" y="11739"/>
                  <a:pt x="8724" y="11928"/>
                  <a:pt x="8724" y="12173"/>
                </a:cubicBezTo>
                <a:cubicBezTo>
                  <a:pt x="8724" y="12418"/>
                  <a:pt x="8517" y="12606"/>
                  <a:pt x="8291" y="12606"/>
                </a:cubicBezTo>
                <a:cubicBezTo>
                  <a:pt x="8046" y="12606"/>
                  <a:pt x="7857" y="12418"/>
                  <a:pt x="7857" y="12173"/>
                </a:cubicBezTo>
                <a:cubicBezTo>
                  <a:pt x="7857" y="11928"/>
                  <a:pt x="8046" y="11739"/>
                  <a:pt x="8291" y="11739"/>
                </a:cubicBezTo>
                <a:close/>
                <a:moveTo>
                  <a:pt x="8291" y="13699"/>
                </a:moveTo>
                <a:cubicBezTo>
                  <a:pt x="8517" y="13699"/>
                  <a:pt x="8724" y="13887"/>
                  <a:pt x="8724" y="14132"/>
                </a:cubicBezTo>
                <a:cubicBezTo>
                  <a:pt x="8724" y="14377"/>
                  <a:pt x="8517" y="14566"/>
                  <a:pt x="8291" y="14566"/>
                </a:cubicBezTo>
                <a:cubicBezTo>
                  <a:pt x="8046" y="14566"/>
                  <a:pt x="7857" y="14377"/>
                  <a:pt x="7857" y="14132"/>
                </a:cubicBezTo>
                <a:cubicBezTo>
                  <a:pt x="7857" y="13887"/>
                  <a:pt x="8046" y="13699"/>
                  <a:pt x="8291" y="13699"/>
                </a:cubicBezTo>
                <a:close/>
                <a:moveTo>
                  <a:pt x="8291" y="15658"/>
                </a:moveTo>
                <a:cubicBezTo>
                  <a:pt x="8517" y="15658"/>
                  <a:pt x="8724" y="15847"/>
                  <a:pt x="8724" y="16092"/>
                </a:cubicBezTo>
                <a:cubicBezTo>
                  <a:pt x="8724" y="16337"/>
                  <a:pt x="8517" y="16525"/>
                  <a:pt x="8291" y="16525"/>
                </a:cubicBezTo>
                <a:cubicBezTo>
                  <a:pt x="8046" y="16525"/>
                  <a:pt x="7857" y="16337"/>
                  <a:pt x="7857" y="16092"/>
                </a:cubicBezTo>
                <a:cubicBezTo>
                  <a:pt x="7857" y="15847"/>
                  <a:pt x="8046" y="15658"/>
                  <a:pt x="8291" y="15658"/>
                </a:cubicBezTo>
                <a:close/>
                <a:moveTo>
                  <a:pt x="8291" y="18466"/>
                </a:moveTo>
                <a:cubicBezTo>
                  <a:pt x="8046" y="18466"/>
                  <a:pt x="7857" y="18278"/>
                  <a:pt x="7857" y="18051"/>
                </a:cubicBezTo>
                <a:cubicBezTo>
                  <a:pt x="7857" y="17825"/>
                  <a:pt x="8046" y="17637"/>
                  <a:pt x="8291" y="17637"/>
                </a:cubicBezTo>
                <a:cubicBezTo>
                  <a:pt x="8517" y="17637"/>
                  <a:pt x="8705" y="17825"/>
                  <a:pt x="8705" y="18051"/>
                </a:cubicBezTo>
                <a:cubicBezTo>
                  <a:pt x="8705" y="18278"/>
                  <a:pt x="8517" y="18466"/>
                  <a:pt x="8291" y="18466"/>
                </a:cubicBezTo>
                <a:close/>
                <a:moveTo>
                  <a:pt x="8291" y="20444"/>
                </a:moveTo>
                <a:cubicBezTo>
                  <a:pt x="8046" y="20444"/>
                  <a:pt x="7857" y="20256"/>
                  <a:pt x="7857" y="20011"/>
                </a:cubicBezTo>
                <a:cubicBezTo>
                  <a:pt x="7857" y="19785"/>
                  <a:pt x="8046" y="19597"/>
                  <a:pt x="8291" y="19597"/>
                </a:cubicBezTo>
                <a:cubicBezTo>
                  <a:pt x="8517" y="19597"/>
                  <a:pt x="8705" y="19785"/>
                  <a:pt x="8705" y="20011"/>
                </a:cubicBezTo>
                <a:cubicBezTo>
                  <a:pt x="8705" y="20256"/>
                  <a:pt x="8517" y="20444"/>
                  <a:pt x="8291" y="20444"/>
                </a:cubicBezTo>
                <a:close/>
                <a:moveTo>
                  <a:pt x="8291" y="21537"/>
                </a:moveTo>
                <a:cubicBezTo>
                  <a:pt x="8517" y="21537"/>
                  <a:pt x="8724" y="21726"/>
                  <a:pt x="8724" y="21971"/>
                </a:cubicBezTo>
                <a:cubicBezTo>
                  <a:pt x="8724" y="22216"/>
                  <a:pt x="8517" y="22404"/>
                  <a:pt x="8291" y="22404"/>
                </a:cubicBezTo>
                <a:cubicBezTo>
                  <a:pt x="8046" y="22404"/>
                  <a:pt x="7857" y="22216"/>
                  <a:pt x="7857" y="21971"/>
                </a:cubicBezTo>
                <a:cubicBezTo>
                  <a:pt x="7857" y="21726"/>
                  <a:pt x="8046" y="21537"/>
                  <a:pt x="8291" y="21537"/>
                </a:cubicBezTo>
                <a:close/>
                <a:moveTo>
                  <a:pt x="8291" y="23497"/>
                </a:moveTo>
                <a:cubicBezTo>
                  <a:pt x="8517" y="23497"/>
                  <a:pt x="8724" y="23704"/>
                  <a:pt x="8724" y="23930"/>
                </a:cubicBezTo>
                <a:cubicBezTo>
                  <a:pt x="8724" y="24175"/>
                  <a:pt x="8517" y="24364"/>
                  <a:pt x="8291" y="24364"/>
                </a:cubicBezTo>
                <a:cubicBezTo>
                  <a:pt x="8046" y="24364"/>
                  <a:pt x="7857" y="24175"/>
                  <a:pt x="7857" y="23930"/>
                </a:cubicBezTo>
                <a:cubicBezTo>
                  <a:pt x="7857" y="23704"/>
                  <a:pt x="8046" y="23497"/>
                  <a:pt x="8291" y="23497"/>
                </a:cubicBezTo>
                <a:close/>
                <a:moveTo>
                  <a:pt x="8291" y="25457"/>
                </a:moveTo>
                <a:cubicBezTo>
                  <a:pt x="8517" y="25457"/>
                  <a:pt x="8724" y="25664"/>
                  <a:pt x="8724" y="25909"/>
                </a:cubicBezTo>
                <a:cubicBezTo>
                  <a:pt x="8724" y="26154"/>
                  <a:pt x="8517" y="26342"/>
                  <a:pt x="8291" y="26342"/>
                </a:cubicBezTo>
                <a:cubicBezTo>
                  <a:pt x="8046" y="26342"/>
                  <a:pt x="7857" y="26154"/>
                  <a:pt x="7857" y="25909"/>
                </a:cubicBezTo>
                <a:cubicBezTo>
                  <a:pt x="7857" y="25664"/>
                  <a:pt x="8046" y="25457"/>
                  <a:pt x="8291" y="25457"/>
                </a:cubicBezTo>
                <a:close/>
                <a:moveTo>
                  <a:pt x="8291" y="27416"/>
                </a:moveTo>
                <a:cubicBezTo>
                  <a:pt x="8517" y="27416"/>
                  <a:pt x="8724" y="27624"/>
                  <a:pt x="8724" y="27850"/>
                </a:cubicBezTo>
                <a:cubicBezTo>
                  <a:pt x="8724" y="28095"/>
                  <a:pt x="8517" y="28283"/>
                  <a:pt x="8291" y="28283"/>
                </a:cubicBezTo>
                <a:cubicBezTo>
                  <a:pt x="8046" y="28283"/>
                  <a:pt x="7857" y="28095"/>
                  <a:pt x="7857" y="27850"/>
                </a:cubicBezTo>
                <a:cubicBezTo>
                  <a:pt x="7857" y="27624"/>
                  <a:pt x="8046" y="27416"/>
                  <a:pt x="8291" y="27416"/>
                </a:cubicBezTo>
                <a:close/>
                <a:moveTo>
                  <a:pt x="8291" y="29395"/>
                </a:moveTo>
                <a:cubicBezTo>
                  <a:pt x="8517" y="29395"/>
                  <a:pt x="8705" y="29583"/>
                  <a:pt x="8705" y="29809"/>
                </a:cubicBezTo>
                <a:cubicBezTo>
                  <a:pt x="8705" y="30054"/>
                  <a:pt x="8517" y="30243"/>
                  <a:pt x="8291" y="30243"/>
                </a:cubicBezTo>
                <a:cubicBezTo>
                  <a:pt x="8046" y="30243"/>
                  <a:pt x="7857" y="30054"/>
                  <a:pt x="7857" y="29809"/>
                </a:cubicBezTo>
                <a:cubicBezTo>
                  <a:pt x="7857" y="29583"/>
                  <a:pt x="8046" y="29395"/>
                  <a:pt x="8291" y="29395"/>
                </a:cubicBezTo>
                <a:close/>
                <a:moveTo>
                  <a:pt x="8291" y="33314"/>
                </a:moveTo>
                <a:cubicBezTo>
                  <a:pt x="8517" y="33314"/>
                  <a:pt x="8705" y="33502"/>
                  <a:pt x="8705" y="33729"/>
                </a:cubicBezTo>
                <a:cubicBezTo>
                  <a:pt x="8705" y="33974"/>
                  <a:pt x="8517" y="34162"/>
                  <a:pt x="8291" y="34162"/>
                </a:cubicBezTo>
                <a:cubicBezTo>
                  <a:pt x="8046" y="34162"/>
                  <a:pt x="7857" y="33974"/>
                  <a:pt x="7857" y="33729"/>
                </a:cubicBezTo>
                <a:cubicBezTo>
                  <a:pt x="7857" y="33502"/>
                  <a:pt x="8046" y="33314"/>
                  <a:pt x="8291" y="33314"/>
                </a:cubicBezTo>
                <a:close/>
                <a:moveTo>
                  <a:pt x="8291" y="31354"/>
                </a:moveTo>
                <a:cubicBezTo>
                  <a:pt x="8517" y="31354"/>
                  <a:pt x="8705" y="31543"/>
                  <a:pt x="8705" y="31769"/>
                </a:cubicBezTo>
                <a:cubicBezTo>
                  <a:pt x="8705" y="31995"/>
                  <a:pt x="8517" y="32183"/>
                  <a:pt x="8291" y="32183"/>
                </a:cubicBezTo>
                <a:cubicBezTo>
                  <a:pt x="8046" y="32183"/>
                  <a:pt x="7857" y="31995"/>
                  <a:pt x="7857" y="31769"/>
                </a:cubicBezTo>
                <a:cubicBezTo>
                  <a:pt x="7857" y="31543"/>
                  <a:pt x="8046" y="31354"/>
                  <a:pt x="8291" y="31354"/>
                </a:cubicBezTo>
                <a:close/>
                <a:moveTo>
                  <a:pt x="8291" y="8706"/>
                </a:moveTo>
                <a:cubicBezTo>
                  <a:pt x="8046" y="8706"/>
                  <a:pt x="7839" y="8498"/>
                  <a:pt x="7839" y="8253"/>
                </a:cubicBezTo>
                <a:cubicBezTo>
                  <a:pt x="7839" y="8008"/>
                  <a:pt x="8046" y="7820"/>
                  <a:pt x="8291" y="7820"/>
                </a:cubicBezTo>
                <a:cubicBezTo>
                  <a:pt x="8517" y="7820"/>
                  <a:pt x="8724" y="8008"/>
                  <a:pt x="8724" y="8253"/>
                </a:cubicBezTo>
                <a:cubicBezTo>
                  <a:pt x="8724" y="8498"/>
                  <a:pt x="8517" y="8706"/>
                  <a:pt x="8291" y="8706"/>
                </a:cubicBezTo>
                <a:close/>
                <a:moveTo>
                  <a:pt x="8291" y="6746"/>
                </a:moveTo>
                <a:cubicBezTo>
                  <a:pt x="8046" y="6746"/>
                  <a:pt x="7839" y="6539"/>
                  <a:pt x="7839" y="6294"/>
                </a:cubicBezTo>
                <a:cubicBezTo>
                  <a:pt x="7839" y="6068"/>
                  <a:pt x="8046" y="5860"/>
                  <a:pt x="8291" y="5860"/>
                </a:cubicBezTo>
                <a:cubicBezTo>
                  <a:pt x="8517" y="5860"/>
                  <a:pt x="8724" y="6049"/>
                  <a:pt x="8724" y="6294"/>
                </a:cubicBezTo>
                <a:cubicBezTo>
                  <a:pt x="8724" y="6539"/>
                  <a:pt x="8517" y="6746"/>
                  <a:pt x="8291" y="6746"/>
                </a:cubicBezTo>
                <a:close/>
                <a:moveTo>
                  <a:pt x="8291" y="4767"/>
                </a:moveTo>
                <a:cubicBezTo>
                  <a:pt x="8046" y="4767"/>
                  <a:pt x="7839" y="4579"/>
                  <a:pt x="7839" y="4334"/>
                </a:cubicBezTo>
                <a:cubicBezTo>
                  <a:pt x="7839" y="4089"/>
                  <a:pt x="8046" y="3901"/>
                  <a:pt x="8291" y="3901"/>
                </a:cubicBezTo>
                <a:cubicBezTo>
                  <a:pt x="8517" y="3901"/>
                  <a:pt x="8724" y="4089"/>
                  <a:pt x="8724" y="4334"/>
                </a:cubicBezTo>
                <a:cubicBezTo>
                  <a:pt x="8724" y="4579"/>
                  <a:pt x="8517" y="4767"/>
                  <a:pt x="8291" y="4767"/>
                </a:cubicBezTo>
                <a:close/>
                <a:moveTo>
                  <a:pt x="8291" y="2789"/>
                </a:moveTo>
                <a:cubicBezTo>
                  <a:pt x="8046" y="2789"/>
                  <a:pt x="7857" y="2600"/>
                  <a:pt x="7857" y="2374"/>
                </a:cubicBezTo>
                <a:cubicBezTo>
                  <a:pt x="7857" y="2148"/>
                  <a:pt x="8046" y="1960"/>
                  <a:pt x="8291" y="1960"/>
                </a:cubicBezTo>
                <a:cubicBezTo>
                  <a:pt x="8517" y="1960"/>
                  <a:pt x="8705" y="2148"/>
                  <a:pt x="8705" y="2374"/>
                </a:cubicBezTo>
                <a:cubicBezTo>
                  <a:pt x="8705" y="2600"/>
                  <a:pt x="8517" y="2789"/>
                  <a:pt x="8291" y="2789"/>
                </a:cubicBezTo>
                <a:close/>
                <a:moveTo>
                  <a:pt x="8291" y="810"/>
                </a:moveTo>
                <a:cubicBezTo>
                  <a:pt x="8065" y="810"/>
                  <a:pt x="7876" y="641"/>
                  <a:pt x="7876" y="415"/>
                </a:cubicBezTo>
                <a:cubicBezTo>
                  <a:pt x="7876" y="189"/>
                  <a:pt x="8065" y="0"/>
                  <a:pt x="8291" y="0"/>
                </a:cubicBezTo>
                <a:cubicBezTo>
                  <a:pt x="8517" y="0"/>
                  <a:pt x="8686" y="189"/>
                  <a:pt x="8686" y="415"/>
                </a:cubicBezTo>
                <a:cubicBezTo>
                  <a:pt x="8686" y="641"/>
                  <a:pt x="8517" y="810"/>
                  <a:pt x="8291" y="810"/>
                </a:cubicBezTo>
                <a:close/>
                <a:moveTo>
                  <a:pt x="6331" y="42019"/>
                </a:moveTo>
                <a:cubicBezTo>
                  <a:pt x="6086" y="42019"/>
                  <a:pt x="5879" y="41812"/>
                  <a:pt x="5879" y="41586"/>
                </a:cubicBezTo>
                <a:cubicBezTo>
                  <a:pt x="5879" y="41341"/>
                  <a:pt x="6086" y="41134"/>
                  <a:pt x="6331" y="41134"/>
                </a:cubicBezTo>
                <a:cubicBezTo>
                  <a:pt x="6557" y="41134"/>
                  <a:pt x="6765" y="41341"/>
                  <a:pt x="6765" y="41586"/>
                </a:cubicBezTo>
                <a:cubicBezTo>
                  <a:pt x="6765" y="41831"/>
                  <a:pt x="6557" y="42019"/>
                  <a:pt x="6331" y="42019"/>
                </a:cubicBezTo>
                <a:close/>
                <a:moveTo>
                  <a:pt x="6331" y="40041"/>
                </a:moveTo>
                <a:cubicBezTo>
                  <a:pt x="6086" y="40041"/>
                  <a:pt x="5879" y="39852"/>
                  <a:pt x="5879" y="39607"/>
                </a:cubicBezTo>
                <a:cubicBezTo>
                  <a:pt x="5879" y="39381"/>
                  <a:pt x="6086" y="39174"/>
                  <a:pt x="6331" y="39174"/>
                </a:cubicBezTo>
                <a:cubicBezTo>
                  <a:pt x="6557" y="39174"/>
                  <a:pt x="6765" y="39381"/>
                  <a:pt x="6765" y="39607"/>
                </a:cubicBezTo>
                <a:cubicBezTo>
                  <a:pt x="6765" y="39852"/>
                  <a:pt x="6557" y="40041"/>
                  <a:pt x="6331" y="40041"/>
                </a:cubicBezTo>
                <a:close/>
                <a:moveTo>
                  <a:pt x="6331" y="38100"/>
                </a:moveTo>
                <a:cubicBezTo>
                  <a:pt x="6086" y="38100"/>
                  <a:pt x="5898" y="37893"/>
                  <a:pt x="5898" y="37667"/>
                </a:cubicBezTo>
                <a:cubicBezTo>
                  <a:pt x="5898" y="37422"/>
                  <a:pt x="6086" y="37233"/>
                  <a:pt x="6331" y="37233"/>
                </a:cubicBezTo>
                <a:cubicBezTo>
                  <a:pt x="6557" y="37233"/>
                  <a:pt x="6765" y="37422"/>
                  <a:pt x="6765" y="37667"/>
                </a:cubicBezTo>
                <a:cubicBezTo>
                  <a:pt x="6765" y="37893"/>
                  <a:pt x="6557" y="38100"/>
                  <a:pt x="6331" y="38100"/>
                </a:cubicBezTo>
                <a:close/>
                <a:moveTo>
                  <a:pt x="6331" y="36122"/>
                </a:moveTo>
                <a:cubicBezTo>
                  <a:pt x="6086" y="36122"/>
                  <a:pt x="5898" y="35933"/>
                  <a:pt x="5898" y="35688"/>
                </a:cubicBezTo>
                <a:cubicBezTo>
                  <a:pt x="5898" y="35462"/>
                  <a:pt x="6086" y="35255"/>
                  <a:pt x="6331" y="35255"/>
                </a:cubicBezTo>
                <a:cubicBezTo>
                  <a:pt x="6557" y="35255"/>
                  <a:pt x="6765" y="35462"/>
                  <a:pt x="6765" y="35688"/>
                </a:cubicBezTo>
                <a:cubicBezTo>
                  <a:pt x="6765" y="35933"/>
                  <a:pt x="6557" y="36122"/>
                  <a:pt x="6331" y="36122"/>
                </a:cubicBezTo>
                <a:close/>
                <a:moveTo>
                  <a:pt x="6331" y="29395"/>
                </a:moveTo>
                <a:cubicBezTo>
                  <a:pt x="6557" y="29395"/>
                  <a:pt x="6746" y="29583"/>
                  <a:pt x="6746" y="29809"/>
                </a:cubicBezTo>
                <a:cubicBezTo>
                  <a:pt x="6746" y="30035"/>
                  <a:pt x="6557" y="30224"/>
                  <a:pt x="6331" y="30224"/>
                </a:cubicBezTo>
                <a:cubicBezTo>
                  <a:pt x="6086" y="30224"/>
                  <a:pt x="5898" y="30035"/>
                  <a:pt x="5898" y="29809"/>
                </a:cubicBezTo>
                <a:cubicBezTo>
                  <a:pt x="5898" y="29583"/>
                  <a:pt x="6086" y="29395"/>
                  <a:pt x="6331" y="29395"/>
                </a:cubicBezTo>
                <a:close/>
                <a:moveTo>
                  <a:pt x="6331" y="33314"/>
                </a:moveTo>
                <a:cubicBezTo>
                  <a:pt x="6557" y="33314"/>
                  <a:pt x="6746" y="33502"/>
                  <a:pt x="6746" y="33729"/>
                </a:cubicBezTo>
                <a:cubicBezTo>
                  <a:pt x="6746" y="33974"/>
                  <a:pt x="6557" y="34162"/>
                  <a:pt x="6331" y="34162"/>
                </a:cubicBezTo>
                <a:cubicBezTo>
                  <a:pt x="6086" y="34162"/>
                  <a:pt x="5898" y="33974"/>
                  <a:pt x="5898" y="33729"/>
                </a:cubicBezTo>
                <a:cubicBezTo>
                  <a:pt x="5898" y="33502"/>
                  <a:pt x="6086" y="33314"/>
                  <a:pt x="6331" y="33314"/>
                </a:cubicBezTo>
                <a:close/>
                <a:moveTo>
                  <a:pt x="6331" y="31354"/>
                </a:moveTo>
                <a:cubicBezTo>
                  <a:pt x="6557" y="31354"/>
                  <a:pt x="6746" y="31543"/>
                  <a:pt x="6746" y="31769"/>
                </a:cubicBezTo>
                <a:cubicBezTo>
                  <a:pt x="6746" y="31995"/>
                  <a:pt x="6557" y="32183"/>
                  <a:pt x="6331" y="32183"/>
                </a:cubicBezTo>
                <a:cubicBezTo>
                  <a:pt x="6086" y="32183"/>
                  <a:pt x="5898" y="31995"/>
                  <a:pt x="5898" y="31769"/>
                </a:cubicBezTo>
                <a:cubicBezTo>
                  <a:pt x="5898" y="31543"/>
                  <a:pt x="6086" y="31354"/>
                  <a:pt x="6331" y="31354"/>
                </a:cubicBezTo>
                <a:close/>
                <a:moveTo>
                  <a:pt x="6331" y="28283"/>
                </a:moveTo>
                <a:cubicBezTo>
                  <a:pt x="6086" y="28283"/>
                  <a:pt x="5898" y="28095"/>
                  <a:pt x="5898" y="27850"/>
                </a:cubicBezTo>
                <a:cubicBezTo>
                  <a:pt x="5898" y="27605"/>
                  <a:pt x="6086" y="27416"/>
                  <a:pt x="6331" y="27416"/>
                </a:cubicBezTo>
                <a:cubicBezTo>
                  <a:pt x="6557" y="27416"/>
                  <a:pt x="6765" y="27605"/>
                  <a:pt x="6765" y="27850"/>
                </a:cubicBezTo>
                <a:cubicBezTo>
                  <a:pt x="6765" y="28095"/>
                  <a:pt x="6557" y="28283"/>
                  <a:pt x="6331" y="28283"/>
                </a:cubicBezTo>
                <a:close/>
                <a:moveTo>
                  <a:pt x="6331" y="26342"/>
                </a:moveTo>
                <a:cubicBezTo>
                  <a:pt x="6086" y="26342"/>
                  <a:pt x="5898" y="26135"/>
                  <a:pt x="5898" y="25890"/>
                </a:cubicBezTo>
                <a:cubicBezTo>
                  <a:pt x="5898" y="25664"/>
                  <a:pt x="6086" y="25457"/>
                  <a:pt x="6331" y="25457"/>
                </a:cubicBezTo>
                <a:cubicBezTo>
                  <a:pt x="6557" y="25457"/>
                  <a:pt x="6765" y="25664"/>
                  <a:pt x="6765" y="25890"/>
                </a:cubicBezTo>
                <a:cubicBezTo>
                  <a:pt x="6765" y="26135"/>
                  <a:pt x="6557" y="26342"/>
                  <a:pt x="6331" y="26342"/>
                </a:cubicBezTo>
                <a:close/>
                <a:moveTo>
                  <a:pt x="6331" y="24364"/>
                </a:moveTo>
                <a:cubicBezTo>
                  <a:pt x="6086" y="24364"/>
                  <a:pt x="5898" y="24175"/>
                  <a:pt x="5898" y="23930"/>
                </a:cubicBezTo>
                <a:cubicBezTo>
                  <a:pt x="5898" y="23704"/>
                  <a:pt x="6086" y="23497"/>
                  <a:pt x="6331" y="23497"/>
                </a:cubicBezTo>
                <a:cubicBezTo>
                  <a:pt x="6557" y="23497"/>
                  <a:pt x="6765" y="23704"/>
                  <a:pt x="6765" y="23930"/>
                </a:cubicBezTo>
                <a:cubicBezTo>
                  <a:pt x="6765" y="24175"/>
                  <a:pt x="6557" y="24364"/>
                  <a:pt x="6331" y="24364"/>
                </a:cubicBezTo>
                <a:close/>
                <a:moveTo>
                  <a:pt x="6331" y="15658"/>
                </a:moveTo>
                <a:cubicBezTo>
                  <a:pt x="6557" y="15658"/>
                  <a:pt x="6746" y="15847"/>
                  <a:pt x="6746" y="16092"/>
                </a:cubicBezTo>
                <a:cubicBezTo>
                  <a:pt x="6746" y="16318"/>
                  <a:pt x="6557" y="16506"/>
                  <a:pt x="6331" y="16506"/>
                </a:cubicBezTo>
                <a:cubicBezTo>
                  <a:pt x="6086" y="16506"/>
                  <a:pt x="5898" y="16318"/>
                  <a:pt x="5898" y="16092"/>
                </a:cubicBezTo>
                <a:cubicBezTo>
                  <a:pt x="5898" y="15847"/>
                  <a:pt x="6086" y="15658"/>
                  <a:pt x="6331" y="15658"/>
                </a:cubicBezTo>
                <a:close/>
                <a:moveTo>
                  <a:pt x="6331" y="22404"/>
                </a:moveTo>
                <a:cubicBezTo>
                  <a:pt x="6086" y="22404"/>
                  <a:pt x="5898" y="22216"/>
                  <a:pt x="5898" y="21971"/>
                </a:cubicBezTo>
                <a:cubicBezTo>
                  <a:pt x="5898" y="21745"/>
                  <a:pt x="6086" y="21537"/>
                  <a:pt x="6331" y="21537"/>
                </a:cubicBezTo>
                <a:cubicBezTo>
                  <a:pt x="6557" y="21537"/>
                  <a:pt x="6746" y="21745"/>
                  <a:pt x="6746" y="21971"/>
                </a:cubicBezTo>
                <a:cubicBezTo>
                  <a:pt x="6746" y="22216"/>
                  <a:pt x="6557" y="22404"/>
                  <a:pt x="6331" y="22404"/>
                </a:cubicBezTo>
                <a:close/>
                <a:moveTo>
                  <a:pt x="6331" y="18447"/>
                </a:moveTo>
                <a:cubicBezTo>
                  <a:pt x="6105" y="18447"/>
                  <a:pt x="5917" y="18259"/>
                  <a:pt x="5917" y="18051"/>
                </a:cubicBezTo>
                <a:cubicBezTo>
                  <a:pt x="5917" y="17825"/>
                  <a:pt x="6105" y="17656"/>
                  <a:pt x="6331" y="17656"/>
                </a:cubicBezTo>
                <a:cubicBezTo>
                  <a:pt x="6538" y="17656"/>
                  <a:pt x="6727" y="17825"/>
                  <a:pt x="6727" y="18051"/>
                </a:cubicBezTo>
                <a:cubicBezTo>
                  <a:pt x="6727" y="18259"/>
                  <a:pt x="6538" y="18447"/>
                  <a:pt x="6331" y="18447"/>
                </a:cubicBezTo>
                <a:close/>
                <a:moveTo>
                  <a:pt x="6331" y="20407"/>
                </a:moveTo>
                <a:cubicBezTo>
                  <a:pt x="6105" y="20407"/>
                  <a:pt x="5917" y="20237"/>
                  <a:pt x="5917" y="20011"/>
                </a:cubicBezTo>
                <a:cubicBezTo>
                  <a:pt x="5917" y="19785"/>
                  <a:pt x="6105" y="19597"/>
                  <a:pt x="6331" y="19597"/>
                </a:cubicBezTo>
                <a:cubicBezTo>
                  <a:pt x="6538" y="19597"/>
                  <a:pt x="6727" y="19785"/>
                  <a:pt x="6727" y="20011"/>
                </a:cubicBezTo>
                <a:cubicBezTo>
                  <a:pt x="6727" y="20237"/>
                  <a:pt x="6538" y="20407"/>
                  <a:pt x="6331" y="20407"/>
                </a:cubicBezTo>
                <a:close/>
                <a:moveTo>
                  <a:pt x="6331" y="14566"/>
                </a:moveTo>
                <a:cubicBezTo>
                  <a:pt x="6086" y="14566"/>
                  <a:pt x="5898" y="14377"/>
                  <a:pt x="5898" y="14132"/>
                </a:cubicBezTo>
                <a:cubicBezTo>
                  <a:pt x="5898" y="13887"/>
                  <a:pt x="6086" y="13699"/>
                  <a:pt x="6331" y="13699"/>
                </a:cubicBezTo>
                <a:cubicBezTo>
                  <a:pt x="6557" y="13699"/>
                  <a:pt x="6765" y="13887"/>
                  <a:pt x="6765" y="14132"/>
                </a:cubicBezTo>
                <a:cubicBezTo>
                  <a:pt x="6765" y="14377"/>
                  <a:pt x="6557" y="14566"/>
                  <a:pt x="6331" y="14566"/>
                </a:cubicBezTo>
                <a:close/>
                <a:moveTo>
                  <a:pt x="6331" y="12587"/>
                </a:moveTo>
                <a:cubicBezTo>
                  <a:pt x="6086" y="12587"/>
                  <a:pt x="5898" y="12399"/>
                  <a:pt x="5898" y="12173"/>
                </a:cubicBezTo>
                <a:cubicBezTo>
                  <a:pt x="5898" y="11928"/>
                  <a:pt x="6086" y="11739"/>
                  <a:pt x="6331" y="11739"/>
                </a:cubicBezTo>
                <a:cubicBezTo>
                  <a:pt x="6557" y="11739"/>
                  <a:pt x="6746" y="11928"/>
                  <a:pt x="6746" y="12173"/>
                </a:cubicBezTo>
                <a:cubicBezTo>
                  <a:pt x="6746" y="12399"/>
                  <a:pt x="6557" y="12587"/>
                  <a:pt x="6331" y="12587"/>
                </a:cubicBezTo>
                <a:close/>
                <a:moveTo>
                  <a:pt x="6331" y="9817"/>
                </a:moveTo>
                <a:cubicBezTo>
                  <a:pt x="6538" y="9817"/>
                  <a:pt x="6727" y="9987"/>
                  <a:pt x="6727" y="10213"/>
                </a:cubicBezTo>
                <a:cubicBezTo>
                  <a:pt x="6727" y="10420"/>
                  <a:pt x="6538" y="10590"/>
                  <a:pt x="6331" y="10590"/>
                </a:cubicBezTo>
                <a:cubicBezTo>
                  <a:pt x="6105" y="10590"/>
                  <a:pt x="5917" y="10420"/>
                  <a:pt x="5917" y="10213"/>
                </a:cubicBezTo>
                <a:cubicBezTo>
                  <a:pt x="5917" y="9987"/>
                  <a:pt x="6105" y="9817"/>
                  <a:pt x="6331" y="9817"/>
                </a:cubicBezTo>
                <a:close/>
                <a:moveTo>
                  <a:pt x="6331" y="8668"/>
                </a:moveTo>
                <a:cubicBezTo>
                  <a:pt x="6086" y="8668"/>
                  <a:pt x="5898" y="8479"/>
                  <a:pt x="5898" y="8253"/>
                </a:cubicBezTo>
                <a:cubicBezTo>
                  <a:pt x="5898" y="8027"/>
                  <a:pt x="6086" y="7839"/>
                  <a:pt x="6331" y="7839"/>
                </a:cubicBezTo>
                <a:cubicBezTo>
                  <a:pt x="6557" y="7839"/>
                  <a:pt x="6746" y="8027"/>
                  <a:pt x="6746" y="8253"/>
                </a:cubicBezTo>
                <a:cubicBezTo>
                  <a:pt x="6746" y="8479"/>
                  <a:pt x="6557" y="8668"/>
                  <a:pt x="6331" y="8668"/>
                </a:cubicBezTo>
                <a:close/>
                <a:moveTo>
                  <a:pt x="6331" y="6708"/>
                </a:moveTo>
                <a:cubicBezTo>
                  <a:pt x="6086" y="6708"/>
                  <a:pt x="5898" y="6520"/>
                  <a:pt x="5898" y="6294"/>
                </a:cubicBezTo>
                <a:cubicBezTo>
                  <a:pt x="5898" y="6049"/>
                  <a:pt x="6086" y="5860"/>
                  <a:pt x="6331" y="5860"/>
                </a:cubicBezTo>
                <a:cubicBezTo>
                  <a:pt x="6557" y="5860"/>
                  <a:pt x="6746" y="6049"/>
                  <a:pt x="6746" y="6294"/>
                </a:cubicBezTo>
                <a:cubicBezTo>
                  <a:pt x="6746" y="6520"/>
                  <a:pt x="6557" y="6708"/>
                  <a:pt x="6331" y="6708"/>
                </a:cubicBezTo>
                <a:close/>
                <a:moveTo>
                  <a:pt x="6331" y="4749"/>
                </a:moveTo>
                <a:cubicBezTo>
                  <a:pt x="6086" y="4749"/>
                  <a:pt x="5898" y="4560"/>
                  <a:pt x="5898" y="4334"/>
                </a:cubicBezTo>
                <a:cubicBezTo>
                  <a:pt x="5898" y="4089"/>
                  <a:pt x="6086" y="3919"/>
                  <a:pt x="6331" y="3919"/>
                </a:cubicBezTo>
                <a:cubicBezTo>
                  <a:pt x="6557" y="3919"/>
                  <a:pt x="6746" y="4089"/>
                  <a:pt x="6746" y="4334"/>
                </a:cubicBezTo>
                <a:cubicBezTo>
                  <a:pt x="6746" y="4560"/>
                  <a:pt x="6557" y="4749"/>
                  <a:pt x="6331" y="4749"/>
                </a:cubicBezTo>
                <a:close/>
                <a:moveTo>
                  <a:pt x="6331" y="2789"/>
                </a:moveTo>
                <a:cubicBezTo>
                  <a:pt x="6086" y="2789"/>
                  <a:pt x="5898" y="2600"/>
                  <a:pt x="5898" y="2374"/>
                </a:cubicBezTo>
                <a:cubicBezTo>
                  <a:pt x="5898" y="2129"/>
                  <a:pt x="6086" y="1941"/>
                  <a:pt x="6331" y="1941"/>
                </a:cubicBezTo>
                <a:cubicBezTo>
                  <a:pt x="6557" y="1941"/>
                  <a:pt x="6746" y="2129"/>
                  <a:pt x="6746" y="2374"/>
                </a:cubicBezTo>
                <a:cubicBezTo>
                  <a:pt x="6746" y="2600"/>
                  <a:pt x="6557" y="2789"/>
                  <a:pt x="6331" y="2789"/>
                </a:cubicBezTo>
                <a:close/>
                <a:moveTo>
                  <a:pt x="6331" y="810"/>
                </a:moveTo>
                <a:cubicBezTo>
                  <a:pt x="6105" y="810"/>
                  <a:pt x="5917" y="622"/>
                  <a:pt x="5917" y="396"/>
                </a:cubicBezTo>
                <a:cubicBezTo>
                  <a:pt x="5917" y="189"/>
                  <a:pt x="6105" y="0"/>
                  <a:pt x="6331" y="0"/>
                </a:cubicBezTo>
                <a:cubicBezTo>
                  <a:pt x="6538" y="0"/>
                  <a:pt x="6727" y="189"/>
                  <a:pt x="6727" y="396"/>
                </a:cubicBezTo>
                <a:cubicBezTo>
                  <a:pt x="6727" y="622"/>
                  <a:pt x="6538" y="810"/>
                  <a:pt x="6331" y="810"/>
                </a:cubicBezTo>
                <a:close/>
                <a:moveTo>
                  <a:pt x="4372" y="34162"/>
                </a:moveTo>
                <a:cubicBezTo>
                  <a:pt x="4127" y="34162"/>
                  <a:pt x="3919" y="33974"/>
                  <a:pt x="3919" y="33729"/>
                </a:cubicBezTo>
                <a:cubicBezTo>
                  <a:pt x="3919" y="33484"/>
                  <a:pt x="4127" y="33295"/>
                  <a:pt x="4372" y="33295"/>
                </a:cubicBezTo>
                <a:cubicBezTo>
                  <a:pt x="4616" y="33295"/>
                  <a:pt x="4805" y="33484"/>
                  <a:pt x="4805" y="33729"/>
                </a:cubicBezTo>
                <a:cubicBezTo>
                  <a:pt x="4805" y="33974"/>
                  <a:pt x="4616" y="34162"/>
                  <a:pt x="4372" y="34162"/>
                </a:cubicBezTo>
                <a:close/>
                <a:moveTo>
                  <a:pt x="4372" y="32202"/>
                </a:moveTo>
                <a:cubicBezTo>
                  <a:pt x="4127" y="32202"/>
                  <a:pt x="3919" y="32014"/>
                  <a:pt x="3919" y="31769"/>
                </a:cubicBezTo>
                <a:cubicBezTo>
                  <a:pt x="3919" y="31524"/>
                  <a:pt x="4127" y="31336"/>
                  <a:pt x="4372" y="31336"/>
                </a:cubicBezTo>
                <a:cubicBezTo>
                  <a:pt x="4616" y="31336"/>
                  <a:pt x="4805" y="31524"/>
                  <a:pt x="4805" y="31769"/>
                </a:cubicBezTo>
                <a:cubicBezTo>
                  <a:pt x="4805" y="32014"/>
                  <a:pt x="4616" y="32202"/>
                  <a:pt x="4372" y="32202"/>
                </a:cubicBezTo>
                <a:close/>
                <a:moveTo>
                  <a:pt x="4372" y="30243"/>
                </a:moveTo>
                <a:cubicBezTo>
                  <a:pt x="4127" y="30243"/>
                  <a:pt x="3919" y="30054"/>
                  <a:pt x="3919" y="29809"/>
                </a:cubicBezTo>
                <a:cubicBezTo>
                  <a:pt x="3919" y="29564"/>
                  <a:pt x="4127" y="29357"/>
                  <a:pt x="4372" y="29357"/>
                </a:cubicBezTo>
                <a:cubicBezTo>
                  <a:pt x="4616" y="29357"/>
                  <a:pt x="4805" y="29564"/>
                  <a:pt x="4805" y="29809"/>
                </a:cubicBezTo>
                <a:cubicBezTo>
                  <a:pt x="4805" y="30054"/>
                  <a:pt x="4616" y="30243"/>
                  <a:pt x="4372" y="30243"/>
                </a:cubicBezTo>
                <a:close/>
                <a:moveTo>
                  <a:pt x="4372" y="28283"/>
                </a:moveTo>
                <a:cubicBezTo>
                  <a:pt x="4127" y="28283"/>
                  <a:pt x="3919" y="28076"/>
                  <a:pt x="3919" y="27850"/>
                </a:cubicBezTo>
                <a:cubicBezTo>
                  <a:pt x="3919" y="27605"/>
                  <a:pt x="4127" y="27416"/>
                  <a:pt x="4372" y="27416"/>
                </a:cubicBezTo>
                <a:cubicBezTo>
                  <a:pt x="4616" y="27416"/>
                  <a:pt x="4805" y="27605"/>
                  <a:pt x="4805" y="27850"/>
                </a:cubicBezTo>
                <a:cubicBezTo>
                  <a:pt x="4805" y="28076"/>
                  <a:pt x="4616" y="28283"/>
                  <a:pt x="4372" y="28283"/>
                </a:cubicBezTo>
                <a:close/>
                <a:moveTo>
                  <a:pt x="4372" y="26323"/>
                </a:moveTo>
                <a:cubicBezTo>
                  <a:pt x="4127" y="26323"/>
                  <a:pt x="3919" y="26135"/>
                  <a:pt x="3919" y="25890"/>
                </a:cubicBezTo>
                <a:cubicBezTo>
                  <a:pt x="3919" y="25645"/>
                  <a:pt x="4127" y="25457"/>
                  <a:pt x="4372" y="25457"/>
                </a:cubicBezTo>
                <a:cubicBezTo>
                  <a:pt x="4616" y="25457"/>
                  <a:pt x="4805" y="25645"/>
                  <a:pt x="4805" y="25890"/>
                </a:cubicBezTo>
                <a:cubicBezTo>
                  <a:pt x="4805" y="26135"/>
                  <a:pt x="4616" y="26323"/>
                  <a:pt x="4372" y="26323"/>
                </a:cubicBezTo>
                <a:close/>
                <a:moveTo>
                  <a:pt x="4372" y="23516"/>
                </a:moveTo>
                <a:cubicBezTo>
                  <a:pt x="4598" y="23516"/>
                  <a:pt x="4786" y="23704"/>
                  <a:pt x="4786" y="23930"/>
                </a:cubicBezTo>
                <a:cubicBezTo>
                  <a:pt x="4786" y="24156"/>
                  <a:pt x="4598" y="24345"/>
                  <a:pt x="4372" y="24345"/>
                </a:cubicBezTo>
                <a:cubicBezTo>
                  <a:pt x="4127" y="24345"/>
                  <a:pt x="3938" y="24156"/>
                  <a:pt x="3938" y="23930"/>
                </a:cubicBezTo>
                <a:cubicBezTo>
                  <a:pt x="3938" y="23704"/>
                  <a:pt x="4127" y="23516"/>
                  <a:pt x="4372" y="23516"/>
                </a:cubicBezTo>
                <a:close/>
                <a:moveTo>
                  <a:pt x="4372" y="22404"/>
                </a:moveTo>
                <a:cubicBezTo>
                  <a:pt x="4127" y="22404"/>
                  <a:pt x="3919" y="22216"/>
                  <a:pt x="3919" y="21971"/>
                </a:cubicBezTo>
                <a:cubicBezTo>
                  <a:pt x="3919" y="21726"/>
                  <a:pt x="4127" y="21519"/>
                  <a:pt x="4372" y="21519"/>
                </a:cubicBezTo>
                <a:cubicBezTo>
                  <a:pt x="4616" y="21519"/>
                  <a:pt x="4805" y="21726"/>
                  <a:pt x="4805" y="21971"/>
                </a:cubicBezTo>
                <a:cubicBezTo>
                  <a:pt x="4805" y="22216"/>
                  <a:pt x="4616" y="22404"/>
                  <a:pt x="4372" y="22404"/>
                </a:cubicBezTo>
                <a:close/>
                <a:moveTo>
                  <a:pt x="4372" y="2789"/>
                </a:moveTo>
                <a:cubicBezTo>
                  <a:pt x="4164" y="2789"/>
                  <a:pt x="4014" y="2638"/>
                  <a:pt x="3976" y="2450"/>
                </a:cubicBezTo>
                <a:cubicBezTo>
                  <a:pt x="4051" y="2299"/>
                  <a:pt x="4127" y="2148"/>
                  <a:pt x="4202" y="1979"/>
                </a:cubicBezTo>
                <a:cubicBezTo>
                  <a:pt x="4258" y="1960"/>
                  <a:pt x="4315" y="1960"/>
                  <a:pt x="4372" y="1960"/>
                </a:cubicBezTo>
                <a:cubicBezTo>
                  <a:pt x="4598" y="1960"/>
                  <a:pt x="4767" y="2148"/>
                  <a:pt x="4767" y="2374"/>
                </a:cubicBezTo>
                <a:cubicBezTo>
                  <a:pt x="4767" y="2600"/>
                  <a:pt x="4598" y="2789"/>
                  <a:pt x="4372" y="2789"/>
                </a:cubicBezTo>
                <a:close/>
                <a:moveTo>
                  <a:pt x="4372" y="3919"/>
                </a:moveTo>
                <a:cubicBezTo>
                  <a:pt x="4598" y="3919"/>
                  <a:pt x="4767" y="4108"/>
                  <a:pt x="4767" y="4334"/>
                </a:cubicBezTo>
                <a:cubicBezTo>
                  <a:pt x="4767" y="4560"/>
                  <a:pt x="4598" y="4749"/>
                  <a:pt x="4372" y="4749"/>
                </a:cubicBezTo>
                <a:cubicBezTo>
                  <a:pt x="4127" y="4749"/>
                  <a:pt x="3957" y="4560"/>
                  <a:pt x="3957" y="4334"/>
                </a:cubicBezTo>
                <a:cubicBezTo>
                  <a:pt x="3957" y="4108"/>
                  <a:pt x="4127" y="3919"/>
                  <a:pt x="4372" y="3919"/>
                </a:cubicBezTo>
                <a:close/>
                <a:moveTo>
                  <a:pt x="4372" y="6689"/>
                </a:moveTo>
                <a:cubicBezTo>
                  <a:pt x="4145" y="6689"/>
                  <a:pt x="3957" y="6501"/>
                  <a:pt x="3957" y="6294"/>
                </a:cubicBezTo>
                <a:cubicBezTo>
                  <a:pt x="3957" y="6068"/>
                  <a:pt x="4145" y="5879"/>
                  <a:pt x="4372" y="5879"/>
                </a:cubicBezTo>
                <a:cubicBezTo>
                  <a:pt x="4579" y="5879"/>
                  <a:pt x="4767" y="6068"/>
                  <a:pt x="4767" y="6294"/>
                </a:cubicBezTo>
                <a:cubicBezTo>
                  <a:pt x="4767" y="6501"/>
                  <a:pt x="4579" y="6689"/>
                  <a:pt x="4372" y="6689"/>
                </a:cubicBezTo>
                <a:close/>
                <a:moveTo>
                  <a:pt x="4372" y="8649"/>
                </a:moveTo>
                <a:cubicBezTo>
                  <a:pt x="4145" y="8649"/>
                  <a:pt x="3957" y="8461"/>
                  <a:pt x="3957" y="8253"/>
                </a:cubicBezTo>
                <a:cubicBezTo>
                  <a:pt x="3957" y="8027"/>
                  <a:pt x="4145" y="7858"/>
                  <a:pt x="4372" y="7858"/>
                </a:cubicBezTo>
                <a:cubicBezTo>
                  <a:pt x="4579" y="7858"/>
                  <a:pt x="4767" y="8027"/>
                  <a:pt x="4767" y="8253"/>
                </a:cubicBezTo>
                <a:cubicBezTo>
                  <a:pt x="4767" y="8479"/>
                  <a:pt x="4579" y="8649"/>
                  <a:pt x="4372" y="8649"/>
                </a:cubicBezTo>
                <a:close/>
                <a:moveTo>
                  <a:pt x="4372" y="9798"/>
                </a:moveTo>
                <a:cubicBezTo>
                  <a:pt x="4598" y="9798"/>
                  <a:pt x="4767" y="9987"/>
                  <a:pt x="4767" y="10213"/>
                </a:cubicBezTo>
                <a:cubicBezTo>
                  <a:pt x="4767" y="10439"/>
                  <a:pt x="4598" y="10627"/>
                  <a:pt x="4372" y="10627"/>
                </a:cubicBezTo>
                <a:cubicBezTo>
                  <a:pt x="4127" y="10627"/>
                  <a:pt x="3957" y="10439"/>
                  <a:pt x="3957" y="10213"/>
                </a:cubicBezTo>
                <a:cubicBezTo>
                  <a:pt x="3957" y="9987"/>
                  <a:pt x="4127" y="9798"/>
                  <a:pt x="4372" y="9798"/>
                </a:cubicBezTo>
                <a:close/>
                <a:moveTo>
                  <a:pt x="4372" y="11758"/>
                </a:moveTo>
                <a:cubicBezTo>
                  <a:pt x="4579" y="11758"/>
                  <a:pt x="4767" y="11946"/>
                  <a:pt x="4767" y="12173"/>
                </a:cubicBezTo>
                <a:cubicBezTo>
                  <a:pt x="4767" y="12399"/>
                  <a:pt x="4579" y="12587"/>
                  <a:pt x="4372" y="12587"/>
                </a:cubicBezTo>
                <a:cubicBezTo>
                  <a:pt x="4145" y="12587"/>
                  <a:pt x="3957" y="12399"/>
                  <a:pt x="3957" y="12173"/>
                </a:cubicBezTo>
                <a:cubicBezTo>
                  <a:pt x="3957" y="11946"/>
                  <a:pt x="4145" y="11758"/>
                  <a:pt x="4372" y="11758"/>
                </a:cubicBezTo>
                <a:close/>
                <a:moveTo>
                  <a:pt x="4372" y="13737"/>
                </a:moveTo>
                <a:cubicBezTo>
                  <a:pt x="4579" y="13737"/>
                  <a:pt x="4767" y="13906"/>
                  <a:pt x="4767" y="14132"/>
                </a:cubicBezTo>
                <a:cubicBezTo>
                  <a:pt x="4767" y="14358"/>
                  <a:pt x="4579" y="14528"/>
                  <a:pt x="4372" y="14528"/>
                </a:cubicBezTo>
                <a:cubicBezTo>
                  <a:pt x="4145" y="14528"/>
                  <a:pt x="3957" y="14358"/>
                  <a:pt x="3957" y="14132"/>
                </a:cubicBezTo>
                <a:cubicBezTo>
                  <a:pt x="3957" y="13906"/>
                  <a:pt x="4145" y="13737"/>
                  <a:pt x="4372" y="13737"/>
                </a:cubicBezTo>
                <a:close/>
                <a:moveTo>
                  <a:pt x="4353" y="15677"/>
                </a:moveTo>
                <a:cubicBezTo>
                  <a:pt x="4579" y="15677"/>
                  <a:pt x="4767" y="15866"/>
                  <a:pt x="4767" y="16092"/>
                </a:cubicBezTo>
                <a:cubicBezTo>
                  <a:pt x="4767" y="16318"/>
                  <a:pt x="4579" y="16488"/>
                  <a:pt x="4353" y="16488"/>
                </a:cubicBezTo>
                <a:cubicBezTo>
                  <a:pt x="4145" y="16488"/>
                  <a:pt x="3957" y="16318"/>
                  <a:pt x="3957" y="16092"/>
                </a:cubicBezTo>
                <a:cubicBezTo>
                  <a:pt x="3957" y="15866"/>
                  <a:pt x="4145" y="15677"/>
                  <a:pt x="4353" y="15677"/>
                </a:cubicBezTo>
                <a:close/>
                <a:moveTo>
                  <a:pt x="4353" y="19597"/>
                </a:moveTo>
                <a:cubicBezTo>
                  <a:pt x="4579" y="19597"/>
                  <a:pt x="4767" y="19785"/>
                  <a:pt x="4767" y="20011"/>
                </a:cubicBezTo>
                <a:cubicBezTo>
                  <a:pt x="4767" y="20237"/>
                  <a:pt x="4579" y="20407"/>
                  <a:pt x="4353" y="20407"/>
                </a:cubicBezTo>
                <a:cubicBezTo>
                  <a:pt x="4145" y="20407"/>
                  <a:pt x="3957" y="20237"/>
                  <a:pt x="3957" y="20011"/>
                </a:cubicBezTo>
                <a:cubicBezTo>
                  <a:pt x="3957" y="19785"/>
                  <a:pt x="4145" y="19597"/>
                  <a:pt x="4353" y="19597"/>
                </a:cubicBezTo>
                <a:close/>
                <a:moveTo>
                  <a:pt x="4353" y="17656"/>
                </a:moveTo>
                <a:cubicBezTo>
                  <a:pt x="4579" y="17656"/>
                  <a:pt x="4767" y="17825"/>
                  <a:pt x="4767" y="18051"/>
                </a:cubicBezTo>
                <a:cubicBezTo>
                  <a:pt x="4767" y="18259"/>
                  <a:pt x="4579" y="18447"/>
                  <a:pt x="4353" y="18447"/>
                </a:cubicBezTo>
                <a:cubicBezTo>
                  <a:pt x="4145" y="18447"/>
                  <a:pt x="3957" y="18259"/>
                  <a:pt x="3957" y="18051"/>
                </a:cubicBezTo>
                <a:cubicBezTo>
                  <a:pt x="3957" y="17825"/>
                  <a:pt x="4145" y="17656"/>
                  <a:pt x="4353" y="17656"/>
                </a:cubicBezTo>
                <a:close/>
                <a:moveTo>
                  <a:pt x="2412" y="22404"/>
                </a:moveTo>
                <a:cubicBezTo>
                  <a:pt x="2167" y="22404"/>
                  <a:pt x="1978" y="22216"/>
                  <a:pt x="1978" y="21971"/>
                </a:cubicBezTo>
                <a:cubicBezTo>
                  <a:pt x="1978" y="21726"/>
                  <a:pt x="2167" y="21537"/>
                  <a:pt x="2412" y="21537"/>
                </a:cubicBezTo>
                <a:cubicBezTo>
                  <a:pt x="2638" y="21537"/>
                  <a:pt x="2845" y="21726"/>
                  <a:pt x="2845" y="21971"/>
                </a:cubicBezTo>
                <a:cubicBezTo>
                  <a:pt x="2845" y="22216"/>
                  <a:pt x="2638" y="22404"/>
                  <a:pt x="2412" y="22404"/>
                </a:cubicBezTo>
                <a:close/>
                <a:moveTo>
                  <a:pt x="2412" y="15677"/>
                </a:moveTo>
                <a:cubicBezTo>
                  <a:pt x="2638" y="15677"/>
                  <a:pt x="2808" y="15866"/>
                  <a:pt x="2808" y="16092"/>
                </a:cubicBezTo>
                <a:cubicBezTo>
                  <a:pt x="2808" y="16318"/>
                  <a:pt x="2638" y="16488"/>
                  <a:pt x="2412" y="16488"/>
                </a:cubicBezTo>
                <a:cubicBezTo>
                  <a:pt x="2186" y="16488"/>
                  <a:pt x="1997" y="16318"/>
                  <a:pt x="1997" y="16092"/>
                </a:cubicBezTo>
                <a:cubicBezTo>
                  <a:pt x="1997" y="15866"/>
                  <a:pt x="2186" y="15677"/>
                  <a:pt x="2412" y="15677"/>
                </a:cubicBezTo>
                <a:close/>
                <a:moveTo>
                  <a:pt x="2412" y="19597"/>
                </a:moveTo>
                <a:cubicBezTo>
                  <a:pt x="2619" y="19597"/>
                  <a:pt x="2808" y="19785"/>
                  <a:pt x="2808" y="20011"/>
                </a:cubicBezTo>
                <a:cubicBezTo>
                  <a:pt x="2808" y="20237"/>
                  <a:pt x="2619" y="20407"/>
                  <a:pt x="2412" y="20407"/>
                </a:cubicBezTo>
                <a:cubicBezTo>
                  <a:pt x="2186" y="20407"/>
                  <a:pt x="1997" y="20237"/>
                  <a:pt x="1997" y="20011"/>
                </a:cubicBezTo>
                <a:cubicBezTo>
                  <a:pt x="1997" y="19785"/>
                  <a:pt x="2186" y="19597"/>
                  <a:pt x="2412" y="19597"/>
                </a:cubicBezTo>
                <a:close/>
                <a:moveTo>
                  <a:pt x="2412" y="17656"/>
                </a:moveTo>
                <a:cubicBezTo>
                  <a:pt x="2619" y="17656"/>
                  <a:pt x="2808" y="17825"/>
                  <a:pt x="2808" y="18051"/>
                </a:cubicBezTo>
                <a:cubicBezTo>
                  <a:pt x="2808" y="18259"/>
                  <a:pt x="2619" y="18447"/>
                  <a:pt x="2412" y="18447"/>
                </a:cubicBezTo>
                <a:cubicBezTo>
                  <a:pt x="2186" y="18447"/>
                  <a:pt x="1997" y="18259"/>
                  <a:pt x="1997" y="18051"/>
                </a:cubicBezTo>
                <a:cubicBezTo>
                  <a:pt x="1997" y="17825"/>
                  <a:pt x="2186" y="17656"/>
                  <a:pt x="2412" y="17656"/>
                </a:cubicBezTo>
                <a:close/>
                <a:moveTo>
                  <a:pt x="2412" y="14547"/>
                </a:moveTo>
                <a:cubicBezTo>
                  <a:pt x="2167" y="14547"/>
                  <a:pt x="1978" y="14358"/>
                  <a:pt x="1978" y="14132"/>
                </a:cubicBezTo>
                <a:cubicBezTo>
                  <a:pt x="1978" y="13887"/>
                  <a:pt x="2167" y="13699"/>
                  <a:pt x="2412" y="13699"/>
                </a:cubicBezTo>
                <a:cubicBezTo>
                  <a:pt x="2638" y="13699"/>
                  <a:pt x="2826" y="13887"/>
                  <a:pt x="2826" y="14132"/>
                </a:cubicBezTo>
                <a:cubicBezTo>
                  <a:pt x="2826" y="14358"/>
                  <a:pt x="2638" y="14547"/>
                  <a:pt x="2412" y="14547"/>
                </a:cubicBezTo>
                <a:close/>
                <a:moveTo>
                  <a:pt x="2412" y="6708"/>
                </a:moveTo>
                <a:cubicBezTo>
                  <a:pt x="2299" y="6708"/>
                  <a:pt x="2186" y="6652"/>
                  <a:pt x="2110" y="6576"/>
                </a:cubicBezTo>
                <a:cubicBezTo>
                  <a:pt x="2205" y="6350"/>
                  <a:pt x="2299" y="6105"/>
                  <a:pt x="2393" y="5879"/>
                </a:cubicBezTo>
                <a:cubicBezTo>
                  <a:pt x="2393" y="5879"/>
                  <a:pt x="2412" y="5879"/>
                  <a:pt x="2412" y="5879"/>
                </a:cubicBezTo>
                <a:cubicBezTo>
                  <a:pt x="2638" y="5879"/>
                  <a:pt x="2826" y="6068"/>
                  <a:pt x="2826" y="6294"/>
                </a:cubicBezTo>
                <a:cubicBezTo>
                  <a:pt x="2826" y="6520"/>
                  <a:pt x="2638" y="6708"/>
                  <a:pt x="2412" y="6708"/>
                </a:cubicBezTo>
                <a:close/>
                <a:moveTo>
                  <a:pt x="2412" y="7839"/>
                </a:moveTo>
                <a:cubicBezTo>
                  <a:pt x="2638" y="7839"/>
                  <a:pt x="2808" y="8027"/>
                  <a:pt x="2808" y="8253"/>
                </a:cubicBezTo>
                <a:cubicBezTo>
                  <a:pt x="2808" y="8479"/>
                  <a:pt x="2638" y="8668"/>
                  <a:pt x="2412" y="8668"/>
                </a:cubicBezTo>
                <a:cubicBezTo>
                  <a:pt x="2186" y="8668"/>
                  <a:pt x="1997" y="8479"/>
                  <a:pt x="1997" y="8253"/>
                </a:cubicBezTo>
                <a:cubicBezTo>
                  <a:pt x="1997" y="8027"/>
                  <a:pt x="2186" y="7839"/>
                  <a:pt x="2412" y="7839"/>
                </a:cubicBezTo>
                <a:close/>
                <a:moveTo>
                  <a:pt x="2412" y="11758"/>
                </a:moveTo>
                <a:cubicBezTo>
                  <a:pt x="2619" y="11758"/>
                  <a:pt x="2808" y="11946"/>
                  <a:pt x="2808" y="12173"/>
                </a:cubicBezTo>
                <a:cubicBezTo>
                  <a:pt x="2808" y="12380"/>
                  <a:pt x="2619" y="12568"/>
                  <a:pt x="2412" y="12568"/>
                </a:cubicBezTo>
                <a:cubicBezTo>
                  <a:pt x="2186" y="12568"/>
                  <a:pt x="2016" y="12380"/>
                  <a:pt x="2016" y="12173"/>
                </a:cubicBezTo>
                <a:cubicBezTo>
                  <a:pt x="2016" y="11946"/>
                  <a:pt x="2186" y="11758"/>
                  <a:pt x="2412" y="11758"/>
                </a:cubicBezTo>
                <a:close/>
                <a:moveTo>
                  <a:pt x="2412" y="9798"/>
                </a:moveTo>
                <a:cubicBezTo>
                  <a:pt x="2638" y="9798"/>
                  <a:pt x="2808" y="9987"/>
                  <a:pt x="2808" y="10213"/>
                </a:cubicBezTo>
                <a:cubicBezTo>
                  <a:pt x="2808" y="10439"/>
                  <a:pt x="2638" y="10627"/>
                  <a:pt x="2412" y="10627"/>
                </a:cubicBezTo>
                <a:cubicBezTo>
                  <a:pt x="2186" y="10627"/>
                  <a:pt x="1997" y="10439"/>
                  <a:pt x="1997" y="10213"/>
                </a:cubicBezTo>
                <a:cubicBezTo>
                  <a:pt x="1997" y="9987"/>
                  <a:pt x="2186" y="9798"/>
                  <a:pt x="2412" y="9798"/>
                </a:cubicBezTo>
                <a:close/>
                <a:moveTo>
                  <a:pt x="452" y="20727"/>
                </a:moveTo>
                <a:cubicBezTo>
                  <a:pt x="207" y="20727"/>
                  <a:pt x="0" y="20520"/>
                  <a:pt x="0" y="20275"/>
                </a:cubicBezTo>
                <a:cubicBezTo>
                  <a:pt x="0" y="20030"/>
                  <a:pt x="207" y="19823"/>
                  <a:pt x="452" y="19823"/>
                </a:cubicBezTo>
                <a:cubicBezTo>
                  <a:pt x="697" y="19823"/>
                  <a:pt x="904" y="20030"/>
                  <a:pt x="904" y="20275"/>
                </a:cubicBezTo>
                <a:cubicBezTo>
                  <a:pt x="904" y="20520"/>
                  <a:pt x="697" y="20727"/>
                  <a:pt x="452" y="20727"/>
                </a:cubicBezTo>
                <a:close/>
                <a:moveTo>
                  <a:pt x="452" y="18730"/>
                </a:moveTo>
                <a:cubicBezTo>
                  <a:pt x="226" y="18730"/>
                  <a:pt x="19" y="18541"/>
                  <a:pt x="19" y="18315"/>
                </a:cubicBezTo>
                <a:cubicBezTo>
                  <a:pt x="19" y="18070"/>
                  <a:pt x="226" y="17882"/>
                  <a:pt x="452" y="17882"/>
                </a:cubicBezTo>
                <a:cubicBezTo>
                  <a:pt x="697" y="17882"/>
                  <a:pt x="886" y="18070"/>
                  <a:pt x="886" y="18315"/>
                </a:cubicBezTo>
                <a:cubicBezTo>
                  <a:pt x="886" y="18541"/>
                  <a:pt x="678" y="18730"/>
                  <a:pt x="452" y="18730"/>
                </a:cubicBezTo>
                <a:close/>
                <a:moveTo>
                  <a:pt x="452" y="16770"/>
                </a:moveTo>
                <a:cubicBezTo>
                  <a:pt x="226" y="16770"/>
                  <a:pt x="19" y="16582"/>
                  <a:pt x="19" y="16356"/>
                </a:cubicBezTo>
                <a:cubicBezTo>
                  <a:pt x="19" y="16111"/>
                  <a:pt x="226" y="15922"/>
                  <a:pt x="452" y="15922"/>
                </a:cubicBezTo>
                <a:cubicBezTo>
                  <a:pt x="697" y="15922"/>
                  <a:pt x="886" y="16111"/>
                  <a:pt x="886" y="16356"/>
                </a:cubicBezTo>
                <a:cubicBezTo>
                  <a:pt x="886" y="16582"/>
                  <a:pt x="678" y="16770"/>
                  <a:pt x="452" y="16770"/>
                </a:cubicBezTo>
                <a:close/>
                <a:moveTo>
                  <a:pt x="452" y="14792"/>
                </a:moveTo>
                <a:cubicBezTo>
                  <a:pt x="264" y="14792"/>
                  <a:pt x="113" y="14660"/>
                  <a:pt x="75" y="14490"/>
                </a:cubicBezTo>
                <a:cubicBezTo>
                  <a:pt x="94" y="14377"/>
                  <a:pt x="113" y="14283"/>
                  <a:pt x="132" y="14170"/>
                </a:cubicBezTo>
                <a:cubicBezTo>
                  <a:pt x="207" y="14057"/>
                  <a:pt x="320" y="13981"/>
                  <a:pt x="452" y="13981"/>
                </a:cubicBezTo>
                <a:cubicBezTo>
                  <a:pt x="678" y="13981"/>
                  <a:pt x="867" y="14170"/>
                  <a:pt x="867" y="14396"/>
                </a:cubicBezTo>
                <a:cubicBezTo>
                  <a:pt x="867" y="14622"/>
                  <a:pt x="678" y="14792"/>
                  <a:pt x="452" y="14792"/>
                </a:cubicBezTo>
                <a:close/>
                <a:moveTo>
                  <a:pt x="452" y="12832"/>
                </a:moveTo>
                <a:cubicBezTo>
                  <a:pt x="415" y="12832"/>
                  <a:pt x="396" y="12832"/>
                  <a:pt x="377" y="12813"/>
                </a:cubicBezTo>
                <a:cubicBezTo>
                  <a:pt x="415" y="12549"/>
                  <a:pt x="490" y="12304"/>
                  <a:pt x="546" y="12041"/>
                </a:cubicBezTo>
                <a:cubicBezTo>
                  <a:pt x="735" y="12078"/>
                  <a:pt x="867" y="12229"/>
                  <a:pt x="867" y="12436"/>
                </a:cubicBezTo>
                <a:cubicBezTo>
                  <a:pt x="867" y="12662"/>
                  <a:pt x="678" y="12832"/>
                  <a:pt x="452" y="12832"/>
                </a:cubicBezTo>
                <a:close/>
                <a:moveTo>
                  <a:pt x="452" y="21801"/>
                </a:moveTo>
                <a:cubicBezTo>
                  <a:pt x="678" y="21801"/>
                  <a:pt x="886" y="21990"/>
                  <a:pt x="886" y="22235"/>
                </a:cubicBezTo>
                <a:cubicBezTo>
                  <a:pt x="886" y="22461"/>
                  <a:pt x="678" y="22649"/>
                  <a:pt x="452" y="22649"/>
                </a:cubicBezTo>
                <a:cubicBezTo>
                  <a:pt x="226" y="22649"/>
                  <a:pt x="19" y="22461"/>
                  <a:pt x="19" y="22235"/>
                </a:cubicBezTo>
                <a:cubicBezTo>
                  <a:pt x="19" y="21990"/>
                  <a:pt x="207" y="21801"/>
                  <a:pt x="452" y="21801"/>
                </a:cubicBezTo>
                <a:close/>
                <a:moveTo>
                  <a:pt x="452" y="23780"/>
                </a:moveTo>
                <a:cubicBezTo>
                  <a:pt x="678" y="23780"/>
                  <a:pt x="886" y="23968"/>
                  <a:pt x="886" y="24194"/>
                </a:cubicBezTo>
                <a:cubicBezTo>
                  <a:pt x="886" y="24420"/>
                  <a:pt x="678" y="24609"/>
                  <a:pt x="452" y="24609"/>
                </a:cubicBezTo>
                <a:cubicBezTo>
                  <a:pt x="226" y="24609"/>
                  <a:pt x="19" y="24420"/>
                  <a:pt x="19" y="24194"/>
                </a:cubicBezTo>
                <a:cubicBezTo>
                  <a:pt x="19" y="23968"/>
                  <a:pt x="207" y="23780"/>
                  <a:pt x="452" y="23780"/>
                </a:cubicBezTo>
                <a:close/>
                <a:moveTo>
                  <a:pt x="452" y="25720"/>
                </a:moveTo>
                <a:cubicBezTo>
                  <a:pt x="678" y="25720"/>
                  <a:pt x="886" y="25909"/>
                  <a:pt x="886" y="26154"/>
                </a:cubicBezTo>
                <a:cubicBezTo>
                  <a:pt x="886" y="26380"/>
                  <a:pt x="678" y="26587"/>
                  <a:pt x="452" y="26587"/>
                </a:cubicBezTo>
                <a:cubicBezTo>
                  <a:pt x="226" y="26587"/>
                  <a:pt x="19" y="26380"/>
                  <a:pt x="19" y="26154"/>
                </a:cubicBezTo>
                <a:cubicBezTo>
                  <a:pt x="19" y="25909"/>
                  <a:pt x="207" y="25720"/>
                  <a:pt x="452" y="25720"/>
                </a:cubicBezTo>
                <a:close/>
                <a:moveTo>
                  <a:pt x="886" y="28113"/>
                </a:moveTo>
                <a:cubicBezTo>
                  <a:pt x="886" y="28358"/>
                  <a:pt x="697" y="28547"/>
                  <a:pt x="452" y="28547"/>
                </a:cubicBezTo>
                <a:cubicBezTo>
                  <a:pt x="396" y="28547"/>
                  <a:pt x="358" y="28528"/>
                  <a:pt x="320" y="28509"/>
                </a:cubicBezTo>
                <a:cubicBezTo>
                  <a:pt x="264" y="28264"/>
                  <a:pt x="226" y="28019"/>
                  <a:pt x="188" y="27774"/>
                </a:cubicBezTo>
                <a:cubicBezTo>
                  <a:pt x="264" y="27718"/>
                  <a:pt x="358" y="27661"/>
                  <a:pt x="452" y="27661"/>
                </a:cubicBezTo>
                <a:cubicBezTo>
                  <a:pt x="697" y="27661"/>
                  <a:pt x="886" y="27869"/>
                  <a:pt x="886" y="28113"/>
                </a:cubicBezTo>
                <a:close/>
                <a:moveTo>
                  <a:pt x="867" y="30073"/>
                </a:moveTo>
                <a:cubicBezTo>
                  <a:pt x="867" y="30186"/>
                  <a:pt x="810" y="30280"/>
                  <a:pt x="735" y="30356"/>
                </a:cubicBezTo>
                <a:cubicBezTo>
                  <a:pt x="678" y="30130"/>
                  <a:pt x="641" y="29904"/>
                  <a:pt x="584" y="29677"/>
                </a:cubicBezTo>
                <a:cubicBezTo>
                  <a:pt x="735" y="29734"/>
                  <a:pt x="867" y="29885"/>
                  <a:pt x="867" y="30073"/>
                </a:cubicBezTo>
                <a:close/>
                <a:moveTo>
                  <a:pt x="2412" y="23780"/>
                </a:moveTo>
                <a:cubicBezTo>
                  <a:pt x="2657" y="23780"/>
                  <a:pt x="2845" y="23968"/>
                  <a:pt x="2845" y="24194"/>
                </a:cubicBezTo>
                <a:cubicBezTo>
                  <a:pt x="2845" y="24420"/>
                  <a:pt x="2657" y="24609"/>
                  <a:pt x="2412" y="24609"/>
                </a:cubicBezTo>
                <a:cubicBezTo>
                  <a:pt x="2186" y="24609"/>
                  <a:pt x="1997" y="24420"/>
                  <a:pt x="1997" y="24194"/>
                </a:cubicBezTo>
                <a:cubicBezTo>
                  <a:pt x="1997" y="23968"/>
                  <a:pt x="2186" y="23780"/>
                  <a:pt x="2412" y="23780"/>
                </a:cubicBezTo>
                <a:close/>
                <a:moveTo>
                  <a:pt x="2412" y="25720"/>
                </a:moveTo>
                <a:cubicBezTo>
                  <a:pt x="2657" y="25720"/>
                  <a:pt x="2845" y="25928"/>
                  <a:pt x="2845" y="26154"/>
                </a:cubicBezTo>
                <a:cubicBezTo>
                  <a:pt x="2845" y="26399"/>
                  <a:pt x="2657" y="26587"/>
                  <a:pt x="2412" y="26587"/>
                </a:cubicBezTo>
                <a:cubicBezTo>
                  <a:pt x="2186" y="26587"/>
                  <a:pt x="1997" y="26399"/>
                  <a:pt x="1997" y="26154"/>
                </a:cubicBezTo>
                <a:cubicBezTo>
                  <a:pt x="1997" y="25928"/>
                  <a:pt x="2186" y="25720"/>
                  <a:pt x="2412" y="25720"/>
                </a:cubicBezTo>
                <a:close/>
                <a:moveTo>
                  <a:pt x="2412" y="27680"/>
                </a:moveTo>
                <a:cubicBezTo>
                  <a:pt x="2657" y="27680"/>
                  <a:pt x="2845" y="27869"/>
                  <a:pt x="2845" y="28113"/>
                </a:cubicBezTo>
                <a:cubicBezTo>
                  <a:pt x="2845" y="28340"/>
                  <a:pt x="2657" y="28528"/>
                  <a:pt x="2412" y="28528"/>
                </a:cubicBezTo>
                <a:cubicBezTo>
                  <a:pt x="2186" y="28528"/>
                  <a:pt x="1997" y="28340"/>
                  <a:pt x="1997" y="28113"/>
                </a:cubicBezTo>
                <a:cubicBezTo>
                  <a:pt x="1997" y="27869"/>
                  <a:pt x="2186" y="27680"/>
                  <a:pt x="2412" y="27680"/>
                </a:cubicBezTo>
                <a:close/>
                <a:moveTo>
                  <a:pt x="2412" y="29659"/>
                </a:moveTo>
                <a:cubicBezTo>
                  <a:pt x="2657" y="29659"/>
                  <a:pt x="2845" y="29847"/>
                  <a:pt x="2845" y="30073"/>
                </a:cubicBezTo>
                <a:cubicBezTo>
                  <a:pt x="2845" y="30299"/>
                  <a:pt x="2657" y="30488"/>
                  <a:pt x="2412" y="30488"/>
                </a:cubicBezTo>
                <a:cubicBezTo>
                  <a:pt x="2186" y="30488"/>
                  <a:pt x="1997" y="30299"/>
                  <a:pt x="1997" y="30073"/>
                </a:cubicBezTo>
                <a:cubicBezTo>
                  <a:pt x="1997" y="29847"/>
                  <a:pt x="2186" y="29659"/>
                  <a:pt x="2412" y="29659"/>
                </a:cubicBezTo>
                <a:close/>
                <a:moveTo>
                  <a:pt x="2412" y="31599"/>
                </a:moveTo>
                <a:cubicBezTo>
                  <a:pt x="2657" y="31599"/>
                  <a:pt x="2845" y="31807"/>
                  <a:pt x="2845" y="32033"/>
                </a:cubicBezTo>
                <a:cubicBezTo>
                  <a:pt x="2845" y="32278"/>
                  <a:pt x="2657" y="32466"/>
                  <a:pt x="2412" y="32466"/>
                </a:cubicBezTo>
                <a:cubicBezTo>
                  <a:pt x="2186" y="32466"/>
                  <a:pt x="1997" y="32278"/>
                  <a:pt x="1997" y="32033"/>
                </a:cubicBezTo>
                <a:cubicBezTo>
                  <a:pt x="1997" y="31807"/>
                  <a:pt x="2186" y="31599"/>
                  <a:pt x="2412" y="31599"/>
                </a:cubicBezTo>
                <a:close/>
                <a:moveTo>
                  <a:pt x="2412" y="33578"/>
                </a:moveTo>
                <a:cubicBezTo>
                  <a:pt x="2657" y="33578"/>
                  <a:pt x="2845" y="33766"/>
                  <a:pt x="2845" y="33992"/>
                </a:cubicBezTo>
                <a:cubicBezTo>
                  <a:pt x="2845" y="34218"/>
                  <a:pt x="2657" y="34426"/>
                  <a:pt x="2412" y="34426"/>
                </a:cubicBezTo>
                <a:cubicBezTo>
                  <a:pt x="2186" y="34426"/>
                  <a:pt x="1997" y="34237"/>
                  <a:pt x="1997" y="33992"/>
                </a:cubicBezTo>
                <a:cubicBezTo>
                  <a:pt x="1997" y="33766"/>
                  <a:pt x="2186" y="33578"/>
                  <a:pt x="2412" y="33578"/>
                </a:cubicBezTo>
                <a:close/>
                <a:moveTo>
                  <a:pt x="2808" y="35952"/>
                </a:moveTo>
                <a:cubicBezTo>
                  <a:pt x="2808" y="36046"/>
                  <a:pt x="2770" y="36140"/>
                  <a:pt x="2713" y="36216"/>
                </a:cubicBezTo>
                <a:cubicBezTo>
                  <a:pt x="2619" y="36009"/>
                  <a:pt x="2525" y="35782"/>
                  <a:pt x="2431" y="35556"/>
                </a:cubicBezTo>
                <a:cubicBezTo>
                  <a:pt x="2638" y="35575"/>
                  <a:pt x="2808" y="35726"/>
                  <a:pt x="2808" y="35952"/>
                </a:cubicBezTo>
                <a:close/>
                <a:moveTo>
                  <a:pt x="4372" y="35537"/>
                </a:moveTo>
                <a:cubicBezTo>
                  <a:pt x="4616" y="35537"/>
                  <a:pt x="4805" y="35726"/>
                  <a:pt x="4805" y="35952"/>
                </a:cubicBezTo>
                <a:cubicBezTo>
                  <a:pt x="4805" y="36178"/>
                  <a:pt x="4616" y="36385"/>
                  <a:pt x="4372" y="36385"/>
                </a:cubicBezTo>
                <a:cubicBezTo>
                  <a:pt x="4145" y="36385"/>
                  <a:pt x="3957" y="36178"/>
                  <a:pt x="3957" y="35952"/>
                </a:cubicBezTo>
                <a:cubicBezTo>
                  <a:pt x="3957" y="35726"/>
                  <a:pt x="4145" y="35537"/>
                  <a:pt x="4372" y="35537"/>
                </a:cubicBezTo>
                <a:close/>
                <a:moveTo>
                  <a:pt x="4372" y="37497"/>
                </a:moveTo>
                <a:cubicBezTo>
                  <a:pt x="4616" y="37497"/>
                  <a:pt x="4805" y="37686"/>
                  <a:pt x="4805" y="37912"/>
                </a:cubicBezTo>
                <a:cubicBezTo>
                  <a:pt x="4805" y="38157"/>
                  <a:pt x="4616" y="38345"/>
                  <a:pt x="4372" y="38345"/>
                </a:cubicBezTo>
                <a:cubicBezTo>
                  <a:pt x="4145" y="38345"/>
                  <a:pt x="3957" y="38157"/>
                  <a:pt x="3957" y="37912"/>
                </a:cubicBezTo>
                <a:cubicBezTo>
                  <a:pt x="3957" y="37686"/>
                  <a:pt x="4145" y="37497"/>
                  <a:pt x="4372" y="37497"/>
                </a:cubicBezTo>
                <a:close/>
                <a:moveTo>
                  <a:pt x="4805" y="39871"/>
                </a:moveTo>
                <a:cubicBezTo>
                  <a:pt x="4805" y="39984"/>
                  <a:pt x="4748" y="40097"/>
                  <a:pt x="4673" y="40173"/>
                </a:cubicBezTo>
                <a:cubicBezTo>
                  <a:pt x="4541" y="39928"/>
                  <a:pt x="4409" y="39702"/>
                  <a:pt x="4277" y="39476"/>
                </a:cubicBezTo>
                <a:cubicBezTo>
                  <a:pt x="4315" y="39457"/>
                  <a:pt x="4334" y="39457"/>
                  <a:pt x="4372" y="39457"/>
                </a:cubicBezTo>
                <a:cubicBezTo>
                  <a:pt x="4598" y="39457"/>
                  <a:pt x="4805" y="39645"/>
                  <a:pt x="4805" y="39871"/>
                </a:cubicBezTo>
                <a:close/>
                <a:moveTo>
                  <a:pt x="8724" y="45750"/>
                </a:moveTo>
                <a:cubicBezTo>
                  <a:pt x="8724" y="45826"/>
                  <a:pt x="8705" y="45882"/>
                  <a:pt x="8686" y="45939"/>
                </a:cubicBezTo>
                <a:cubicBezTo>
                  <a:pt x="8517" y="45750"/>
                  <a:pt x="8347" y="45543"/>
                  <a:pt x="8197" y="45336"/>
                </a:cubicBezTo>
                <a:cubicBezTo>
                  <a:pt x="8215" y="45336"/>
                  <a:pt x="8253" y="45317"/>
                  <a:pt x="8291" y="45317"/>
                </a:cubicBezTo>
                <a:cubicBezTo>
                  <a:pt x="8536" y="45317"/>
                  <a:pt x="8724" y="45505"/>
                  <a:pt x="8724" y="45750"/>
                </a:cubicBezTo>
                <a:close/>
                <a:moveTo>
                  <a:pt x="12210" y="49236"/>
                </a:moveTo>
                <a:cubicBezTo>
                  <a:pt x="12455" y="49236"/>
                  <a:pt x="12643" y="49425"/>
                  <a:pt x="12643" y="49669"/>
                </a:cubicBezTo>
                <a:cubicBezTo>
                  <a:pt x="12643" y="49783"/>
                  <a:pt x="12606" y="49877"/>
                  <a:pt x="12549" y="49952"/>
                </a:cubicBezTo>
                <a:cubicBezTo>
                  <a:pt x="12323" y="49764"/>
                  <a:pt x="12116" y="49556"/>
                  <a:pt x="11909" y="49368"/>
                </a:cubicBezTo>
                <a:cubicBezTo>
                  <a:pt x="11984" y="49293"/>
                  <a:pt x="12097" y="49236"/>
                  <a:pt x="12210" y="49236"/>
                </a:cubicBezTo>
                <a:close/>
                <a:moveTo>
                  <a:pt x="14170" y="49255"/>
                </a:moveTo>
                <a:cubicBezTo>
                  <a:pt x="14415" y="49255"/>
                  <a:pt x="14603" y="49443"/>
                  <a:pt x="14603" y="49669"/>
                </a:cubicBezTo>
                <a:cubicBezTo>
                  <a:pt x="14603" y="49896"/>
                  <a:pt x="14415" y="50084"/>
                  <a:pt x="14170" y="50084"/>
                </a:cubicBezTo>
                <a:cubicBezTo>
                  <a:pt x="13944" y="50084"/>
                  <a:pt x="13755" y="49896"/>
                  <a:pt x="13755" y="49669"/>
                </a:cubicBezTo>
                <a:cubicBezTo>
                  <a:pt x="13755" y="49443"/>
                  <a:pt x="13944" y="49255"/>
                  <a:pt x="14170" y="49255"/>
                </a:cubicBezTo>
                <a:close/>
                <a:moveTo>
                  <a:pt x="23987" y="33578"/>
                </a:moveTo>
                <a:cubicBezTo>
                  <a:pt x="24213" y="33578"/>
                  <a:pt x="24401" y="33766"/>
                  <a:pt x="24401" y="33992"/>
                </a:cubicBezTo>
                <a:cubicBezTo>
                  <a:pt x="24401" y="34218"/>
                  <a:pt x="24213" y="34426"/>
                  <a:pt x="23987" y="34426"/>
                </a:cubicBezTo>
                <a:cubicBezTo>
                  <a:pt x="23742" y="34426"/>
                  <a:pt x="23553" y="34237"/>
                  <a:pt x="23553" y="33992"/>
                </a:cubicBezTo>
                <a:cubicBezTo>
                  <a:pt x="23553" y="33766"/>
                  <a:pt x="23742" y="33578"/>
                  <a:pt x="23987" y="33578"/>
                </a:cubicBezTo>
                <a:close/>
                <a:moveTo>
                  <a:pt x="23987" y="35537"/>
                </a:moveTo>
                <a:cubicBezTo>
                  <a:pt x="24213" y="35537"/>
                  <a:pt x="24382" y="35726"/>
                  <a:pt x="24382" y="35952"/>
                </a:cubicBezTo>
                <a:cubicBezTo>
                  <a:pt x="24382" y="36178"/>
                  <a:pt x="24213" y="36367"/>
                  <a:pt x="23987" y="36367"/>
                </a:cubicBezTo>
                <a:cubicBezTo>
                  <a:pt x="23761" y="36367"/>
                  <a:pt x="23572" y="36178"/>
                  <a:pt x="23572" y="35952"/>
                </a:cubicBezTo>
                <a:cubicBezTo>
                  <a:pt x="23572" y="35726"/>
                  <a:pt x="23761" y="35537"/>
                  <a:pt x="23987" y="35537"/>
                </a:cubicBezTo>
                <a:close/>
                <a:moveTo>
                  <a:pt x="23987" y="37516"/>
                </a:moveTo>
                <a:cubicBezTo>
                  <a:pt x="24194" y="37516"/>
                  <a:pt x="24382" y="37686"/>
                  <a:pt x="24382" y="37912"/>
                </a:cubicBezTo>
                <a:cubicBezTo>
                  <a:pt x="24382" y="38138"/>
                  <a:pt x="24194" y="38307"/>
                  <a:pt x="23987" y="38307"/>
                </a:cubicBezTo>
                <a:cubicBezTo>
                  <a:pt x="23761" y="38307"/>
                  <a:pt x="23591" y="38138"/>
                  <a:pt x="23591" y="37912"/>
                </a:cubicBezTo>
                <a:cubicBezTo>
                  <a:pt x="23591" y="37686"/>
                  <a:pt x="23761" y="37516"/>
                  <a:pt x="23987" y="37516"/>
                </a:cubicBezTo>
                <a:close/>
                <a:moveTo>
                  <a:pt x="23987" y="39476"/>
                </a:moveTo>
                <a:cubicBezTo>
                  <a:pt x="24194" y="39476"/>
                  <a:pt x="24382" y="39664"/>
                  <a:pt x="24382" y="39871"/>
                </a:cubicBezTo>
                <a:cubicBezTo>
                  <a:pt x="24382" y="40097"/>
                  <a:pt x="24194" y="40267"/>
                  <a:pt x="23987" y="40267"/>
                </a:cubicBezTo>
                <a:cubicBezTo>
                  <a:pt x="23761" y="40267"/>
                  <a:pt x="23591" y="40097"/>
                  <a:pt x="23591" y="39871"/>
                </a:cubicBezTo>
                <a:cubicBezTo>
                  <a:pt x="23591" y="39664"/>
                  <a:pt x="23761" y="39476"/>
                  <a:pt x="23987" y="39476"/>
                </a:cubicBezTo>
                <a:close/>
                <a:moveTo>
                  <a:pt x="23987" y="42208"/>
                </a:moveTo>
                <a:cubicBezTo>
                  <a:pt x="23780" y="42208"/>
                  <a:pt x="23610" y="42038"/>
                  <a:pt x="23610" y="41831"/>
                </a:cubicBezTo>
                <a:cubicBezTo>
                  <a:pt x="23610" y="41624"/>
                  <a:pt x="23780" y="41454"/>
                  <a:pt x="23987" y="41454"/>
                </a:cubicBezTo>
                <a:cubicBezTo>
                  <a:pt x="24194" y="41454"/>
                  <a:pt x="24364" y="41624"/>
                  <a:pt x="24364" y="41831"/>
                </a:cubicBezTo>
                <a:cubicBezTo>
                  <a:pt x="24364" y="42038"/>
                  <a:pt x="24194" y="42208"/>
                  <a:pt x="23987" y="42208"/>
                </a:cubicBezTo>
                <a:close/>
                <a:moveTo>
                  <a:pt x="23968" y="44186"/>
                </a:moveTo>
                <a:cubicBezTo>
                  <a:pt x="23761" y="44186"/>
                  <a:pt x="23591" y="44017"/>
                  <a:pt x="23591" y="43791"/>
                </a:cubicBezTo>
                <a:cubicBezTo>
                  <a:pt x="23591" y="43583"/>
                  <a:pt x="23761" y="43414"/>
                  <a:pt x="23968" y="43414"/>
                </a:cubicBezTo>
                <a:cubicBezTo>
                  <a:pt x="24194" y="43414"/>
                  <a:pt x="24364" y="43583"/>
                  <a:pt x="24364" y="43791"/>
                </a:cubicBezTo>
                <a:cubicBezTo>
                  <a:pt x="24364" y="44017"/>
                  <a:pt x="24194" y="44186"/>
                  <a:pt x="23968" y="44186"/>
                </a:cubicBezTo>
                <a:close/>
                <a:moveTo>
                  <a:pt x="23968" y="45336"/>
                </a:moveTo>
                <a:cubicBezTo>
                  <a:pt x="24213" y="45336"/>
                  <a:pt x="24382" y="45524"/>
                  <a:pt x="24382" y="45750"/>
                </a:cubicBezTo>
                <a:cubicBezTo>
                  <a:pt x="24382" y="45976"/>
                  <a:pt x="24213" y="46165"/>
                  <a:pt x="23968" y="46165"/>
                </a:cubicBezTo>
                <a:cubicBezTo>
                  <a:pt x="23742" y="46165"/>
                  <a:pt x="23572" y="45976"/>
                  <a:pt x="23572" y="45750"/>
                </a:cubicBezTo>
                <a:cubicBezTo>
                  <a:pt x="23572" y="45524"/>
                  <a:pt x="23742" y="45336"/>
                  <a:pt x="23968" y="45336"/>
                </a:cubicBezTo>
                <a:close/>
                <a:moveTo>
                  <a:pt x="23968" y="47295"/>
                </a:moveTo>
                <a:cubicBezTo>
                  <a:pt x="24213" y="47295"/>
                  <a:pt x="24382" y="47484"/>
                  <a:pt x="24382" y="47710"/>
                </a:cubicBezTo>
                <a:cubicBezTo>
                  <a:pt x="24382" y="47936"/>
                  <a:pt x="24213" y="48124"/>
                  <a:pt x="23968" y="48124"/>
                </a:cubicBezTo>
                <a:cubicBezTo>
                  <a:pt x="23742" y="48124"/>
                  <a:pt x="23572" y="47936"/>
                  <a:pt x="23572" y="47710"/>
                </a:cubicBezTo>
                <a:cubicBezTo>
                  <a:pt x="23572" y="47484"/>
                  <a:pt x="23742" y="47295"/>
                  <a:pt x="23968" y="47295"/>
                </a:cubicBezTo>
                <a:close/>
                <a:moveTo>
                  <a:pt x="23968" y="49274"/>
                </a:moveTo>
                <a:cubicBezTo>
                  <a:pt x="24213" y="49274"/>
                  <a:pt x="24382" y="49443"/>
                  <a:pt x="24382" y="49669"/>
                </a:cubicBezTo>
                <a:cubicBezTo>
                  <a:pt x="24382" y="49896"/>
                  <a:pt x="24213" y="50084"/>
                  <a:pt x="23968" y="50084"/>
                </a:cubicBezTo>
                <a:cubicBezTo>
                  <a:pt x="23742" y="50084"/>
                  <a:pt x="23572" y="49896"/>
                  <a:pt x="23572" y="49669"/>
                </a:cubicBezTo>
                <a:cubicBezTo>
                  <a:pt x="23572" y="49443"/>
                  <a:pt x="23742" y="49274"/>
                  <a:pt x="23968" y="49274"/>
                </a:cubicBezTo>
                <a:close/>
                <a:moveTo>
                  <a:pt x="23968" y="53174"/>
                </a:moveTo>
                <a:cubicBezTo>
                  <a:pt x="24213" y="53174"/>
                  <a:pt x="24382" y="53363"/>
                  <a:pt x="24382" y="53589"/>
                </a:cubicBezTo>
                <a:cubicBezTo>
                  <a:pt x="24382" y="53834"/>
                  <a:pt x="24213" y="54022"/>
                  <a:pt x="23968" y="54022"/>
                </a:cubicBezTo>
                <a:cubicBezTo>
                  <a:pt x="23742" y="54022"/>
                  <a:pt x="23572" y="53834"/>
                  <a:pt x="23572" y="53589"/>
                </a:cubicBezTo>
                <a:cubicBezTo>
                  <a:pt x="23572" y="53363"/>
                  <a:pt x="23742" y="53174"/>
                  <a:pt x="23968" y="53174"/>
                </a:cubicBezTo>
                <a:close/>
                <a:moveTo>
                  <a:pt x="23968" y="51233"/>
                </a:moveTo>
                <a:cubicBezTo>
                  <a:pt x="24213" y="51233"/>
                  <a:pt x="24382" y="51403"/>
                  <a:pt x="24382" y="51629"/>
                </a:cubicBezTo>
                <a:cubicBezTo>
                  <a:pt x="24382" y="51874"/>
                  <a:pt x="24213" y="52044"/>
                  <a:pt x="23968" y="52044"/>
                </a:cubicBezTo>
                <a:cubicBezTo>
                  <a:pt x="23742" y="52044"/>
                  <a:pt x="23572" y="51874"/>
                  <a:pt x="23572" y="51629"/>
                </a:cubicBezTo>
                <a:cubicBezTo>
                  <a:pt x="23572" y="51403"/>
                  <a:pt x="23742" y="51233"/>
                  <a:pt x="23968" y="51233"/>
                </a:cubicBezTo>
                <a:close/>
                <a:moveTo>
                  <a:pt x="23987" y="55134"/>
                </a:moveTo>
                <a:cubicBezTo>
                  <a:pt x="24213" y="55134"/>
                  <a:pt x="24420" y="55322"/>
                  <a:pt x="24420" y="55548"/>
                </a:cubicBezTo>
                <a:cubicBezTo>
                  <a:pt x="24420" y="55793"/>
                  <a:pt x="24213" y="55982"/>
                  <a:pt x="23987" y="55982"/>
                </a:cubicBezTo>
                <a:cubicBezTo>
                  <a:pt x="23742" y="55982"/>
                  <a:pt x="23553" y="55793"/>
                  <a:pt x="23553" y="55548"/>
                </a:cubicBezTo>
                <a:cubicBezTo>
                  <a:pt x="23553" y="55322"/>
                  <a:pt x="23742" y="55134"/>
                  <a:pt x="23987" y="55134"/>
                </a:cubicBezTo>
                <a:close/>
                <a:moveTo>
                  <a:pt x="24382" y="57282"/>
                </a:moveTo>
                <a:cubicBezTo>
                  <a:pt x="24194" y="57207"/>
                  <a:pt x="24024" y="57150"/>
                  <a:pt x="23836" y="57075"/>
                </a:cubicBezTo>
                <a:cubicBezTo>
                  <a:pt x="23893" y="57056"/>
                  <a:pt x="23930" y="57056"/>
                  <a:pt x="23987" y="57056"/>
                </a:cubicBezTo>
                <a:cubicBezTo>
                  <a:pt x="24156" y="57056"/>
                  <a:pt x="24288" y="57150"/>
                  <a:pt x="24382" y="57282"/>
                </a:cubicBezTo>
                <a:close/>
                <a:moveTo>
                  <a:pt x="25946" y="54003"/>
                </a:moveTo>
                <a:cubicBezTo>
                  <a:pt x="25720" y="54003"/>
                  <a:pt x="25532" y="53834"/>
                  <a:pt x="25532" y="53589"/>
                </a:cubicBezTo>
                <a:cubicBezTo>
                  <a:pt x="25532" y="53363"/>
                  <a:pt x="25701" y="53174"/>
                  <a:pt x="25946" y="53174"/>
                </a:cubicBezTo>
                <a:cubicBezTo>
                  <a:pt x="26173" y="53174"/>
                  <a:pt x="26361" y="53363"/>
                  <a:pt x="26361" y="53589"/>
                </a:cubicBezTo>
                <a:cubicBezTo>
                  <a:pt x="26361" y="53834"/>
                  <a:pt x="26173" y="54003"/>
                  <a:pt x="25946" y="54003"/>
                </a:cubicBezTo>
                <a:close/>
                <a:moveTo>
                  <a:pt x="25946" y="52044"/>
                </a:moveTo>
                <a:cubicBezTo>
                  <a:pt x="25720" y="52044"/>
                  <a:pt x="25532" y="51874"/>
                  <a:pt x="25532" y="51629"/>
                </a:cubicBezTo>
                <a:cubicBezTo>
                  <a:pt x="25532" y="51403"/>
                  <a:pt x="25701" y="51233"/>
                  <a:pt x="25946" y="51233"/>
                </a:cubicBezTo>
                <a:cubicBezTo>
                  <a:pt x="26173" y="51233"/>
                  <a:pt x="26361" y="51403"/>
                  <a:pt x="26361" y="51629"/>
                </a:cubicBezTo>
                <a:cubicBezTo>
                  <a:pt x="26361" y="51874"/>
                  <a:pt x="26173" y="52044"/>
                  <a:pt x="25946" y="52044"/>
                </a:cubicBezTo>
                <a:close/>
                <a:moveTo>
                  <a:pt x="25946" y="50084"/>
                </a:moveTo>
                <a:cubicBezTo>
                  <a:pt x="25720" y="50084"/>
                  <a:pt x="25532" y="49896"/>
                  <a:pt x="25532" y="49669"/>
                </a:cubicBezTo>
                <a:cubicBezTo>
                  <a:pt x="25532" y="49443"/>
                  <a:pt x="25701" y="49255"/>
                  <a:pt x="25946" y="49255"/>
                </a:cubicBezTo>
                <a:cubicBezTo>
                  <a:pt x="26173" y="49255"/>
                  <a:pt x="26361" y="49443"/>
                  <a:pt x="26361" y="49669"/>
                </a:cubicBezTo>
                <a:cubicBezTo>
                  <a:pt x="26361" y="49896"/>
                  <a:pt x="26173" y="50084"/>
                  <a:pt x="25946" y="50084"/>
                </a:cubicBezTo>
                <a:close/>
                <a:moveTo>
                  <a:pt x="25946" y="48124"/>
                </a:moveTo>
                <a:cubicBezTo>
                  <a:pt x="25720" y="48124"/>
                  <a:pt x="25532" y="47936"/>
                  <a:pt x="25532" y="47710"/>
                </a:cubicBezTo>
                <a:cubicBezTo>
                  <a:pt x="25532" y="47484"/>
                  <a:pt x="25701" y="47295"/>
                  <a:pt x="25946" y="47295"/>
                </a:cubicBezTo>
                <a:cubicBezTo>
                  <a:pt x="26173" y="47295"/>
                  <a:pt x="26361" y="47484"/>
                  <a:pt x="26361" y="47710"/>
                </a:cubicBezTo>
                <a:cubicBezTo>
                  <a:pt x="26361" y="47936"/>
                  <a:pt x="26173" y="48124"/>
                  <a:pt x="25946" y="48124"/>
                </a:cubicBezTo>
                <a:close/>
                <a:moveTo>
                  <a:pt x="25946" y="46165"/>
                </a:moveTo>
                <a:cubicBezTo>
                  <a:pt x="25720" y="46165"/>
                  <a:pt x="25532" y="45976"/>
                  <a:pt x="25532" y="45750"/>
                </a:cubicBezTo>
                <a:cubicBezTo>
                  <a:pt x="25532" y="45524"/>
                  <a:pt x="25701" y="45336"/>
                  <a:pt x="25946" y="45336"/>
                </a:cubicBezTo>
                <a:cubicBezTo>
                  <a:pt x="26173" y="45336"/>
                  <a:pt x="26361" y="45524"/>
                  <a:pt x="26361" y="45750"/>
                </a:cubicBezTo>
                <a:cubicBezTo>
                  <a:pt x="26361" y="45976"/>
                  <a:pt x="26173" y="46165"/>
                  <a:pt x="25946" y="46165"/>
                </a:cubicBezTo>
                <a:close/>
                <a:moveTo>
                  <a:pt x="25946" y="39476"/>
                </a:moveTo>
                <a:cubicBezTo>
                  <a:pt x="26154" y="39476"/>
                  <a:pt x="26342" y="39664"/>
                  <a:pt x="26342" y="39871"/>
                </a:cubicBezTo>
                <a:cubicBezTo>
                  <a:pt x="26342" y="40097"/>
                  <a:pt x="26154" y="40267"/>
                  <a:pt x="25946" y="40267"/>
                </a:cubicBezTo>
                <a:cubicBezTo>
                  <a:pt x="25720" y="40267"/>
                  <a:pt x="25551" y="40097"/>
                  <a:pt x="25551" y="39871"/>
                </a:cubicBezTo>
                <a:cubicBezTo>
                  <a:pt x="25551" y="39664"/>
                  <a:pt x="25720" y="39476"/>
                  <a:pt x="25946" y="39476"/>
                </a:cubicBezTo>
                <a:close/>
                <a:moveTo>
                  <a:pt x="25946" y="42208"/>
                </a:moveTo>
                <a:cubicBezTo>
                  <a:pt x="25739" y="42208"/>
                  <a:pt x="25570" y="42038"/>
                  <a:pt x="25570" y="41831"/>
                </a:cubicBezTo>
                <a:cubicBezTo>
                  <a:pt x="25570" y="41624"/>
                  <a:pt x="25739" y="41454"/>
                  <a:pt x="25946" y="41454"/>
                </a:cubicBezTo>
                <a:cubicBezTo>
                  <a:pt x="26154" y="41454"/>
                  <a:pt x="26323" y="41624"/>
                  <a:pt x="26323" y="41831"/>
                </a:cubicBezTo>
                <a:cubicBezTo>
                  <a:pt x="26323" y="42038"/>
                  <a:pt x="26154" y="42208"/>
                  <a:pt x="25946" y="42208"/>
                </a:cubicBezTo>
                <a:close/>
                <a:moveTo>
                  <a:pt x="25946" y="44186"/>
                </a:moveTo>
                <a:cubicBezTo>
                  <a:pt x="25720" y="44186"/>
                  <a:pt x="25551" y="43998"/>
                  <a:pt x="25551" y="43791"/>
                </a:cubicBezTo>
                <a:cubicBezTo>
                  <a:pt x="25551" y="43583"/>
                  <a:pt x="25720" y="43414"/>
                  <a:pt x="25946" y="43414"/>
                </a:cubicBezTo>
                <a:cubicBezTo>
                  <a:pt x="26154" y="43414"/>
                  <a:pt x="26323" y="43583"/>
                  <a:pt x="26323" y="43791"/>
                </a:cubicBezTo>
                <a:cubicBezTo>
                  <a:pt x="26323" y="43998"/>
                  <a:pt x="26154" y="44186"/>
                  <a:pt x="25946" y="44186"/>
                </a:cubicBezTo>
                <a:close/>
                <a:moveTo>
                  <a:pt x="25946" y="36348"/>
                </a:moveTo>
                <a:cubicBezTo>
                  <a:pt x="25720" y="36348"/>
                  <a:pt x="25551" y="36178"/>
                  <a:pt x="25551" y="35952"/>
                </a:cubicBezTo>
                <a:cubicBezTo>
                  <a:pt x="25551" y="35726"/>
                  <a:pt x="25720" y="35556"/>
                  <a:pt x="25946" y="35556"/>
                </a:cubicBezTo>
                <a:cubicBezTo>
                  <a:pt x="26154" y="35556"/>
                  <a:pt x="26342" y="35726"/>
                  <a:pt x="26342" y="35952"/>
                </a:cubicBezTo>
                <a:cubicBezTo>
                  <a:pt x="26342" y="36178"/>
                  <a:pt x="26154" y="36348"/>
                  <a:pt x="25946" y="36348"/>
                </a:cubicBezTo>
                <a:close/>
                <a:moveTo>
                  <a:pt x="25946" y="38307"/>
                </a:moveTo>
                <a:cubicBezTo>
                  <a:pt x="25720" y="38307"/>
                  <a:pt x="25532" y="38138"/>
                  <a:pt x="25532" y="37912"/>
                </a:cubicBezTo>
                <a:cubicBezTo>
                  <a:pt x="25532" y="37686"/>
                  <a:pt x="25720" y="37516"/>
                  <a:pt x="25946" y="37516"/>
                </a:cubicBezTo>
                <a:cubicBezTo>
                  <a:pt x="26173" y="37516"/>
                  <a:pt x="26342" y="37686"/>
                  <a:pt x="26342" y="37912"/>
                </a:cubicBezTo>
                <a:cubicBezTo>
                  <a:pt x="26342" y="38138"/>
                  <a:pt x="26173" y="38307"/>
                  <a:pt x="25946" y="38307"/>
                </a:cubicBezTo>
                <a:close/>
                <a:moveTo>
                  <a:pt x="25946" y="55134"/>
                </a:moveTo>
                <a:cubicBezTo>
                  <a:pt x="26173" y="55134"/>
                  <a:pt x="26380" y="55322"/>
                  <a:pt x="26380" y="55548"/>
                </a:cubicBezTo>
                <a:cubicBezTo>
                  <a:pt x="26380" y="55793"/>
                  <a:pt x="26173" y="55982"/>
                  <a:pt x="25946" y="55982"/>
                </a:cubicBezTo>
                <a:cubicBezTo>
                  <a:pt x="25701" y="55982"/>
                  <a:pt x="25513" y="55793"/>
                  <a:pt x="25513" y="55548"/>
                </a:cubicBezTo>
                <a:cubicBezTo>
                  <a:pt x="25513" y="55322"/>
                  <a:pt x="25701" y="55134"/>
                  <a:pt x="25946" y="55134"/>
                </a:cubicBezTo>
                <a:close/>
                <a:moveTo>
                  <a:pt x="25946" y="57075"/>
                </a:moveTo>
                <a:cubicBezTo>
                  <a:pt x="26173" y="57075"/>
                  <a:pt x="26380" y="57263"/>
                  <a:pt x="26380" y="57508"/>
                </a:cubicBezTo>
                <a:cubicBezTo>
                  <a:pt x="26380" y="57696"/>
                  <a:pt x="26267" y="57847"/>
                  <a:pt x="26097" y="57923"/>
                </a:cubicBezTo>
                <a:cubicBezTo>
                  <a:pt x="25928" y="57866"/>
                  <a:pt x="25758" y="57809"/>
                  <a:pt x="25588" y="57753"/>
                </a:cubicBezTo>
                <a:cubicBezTo>
                  <a:pt x="25532" y="57678"/>
                  <a:pt x="25513" y="57602"/>
                  <a:pt x="25513" y="57508"/>
                </a:cubicBezTo>
                <a:cubicBezTo>
                  <a:pt x="25513" y="57263"/>
                  <a:pt x="25701" y="57075"/>
                  <a:pt x="25946" y="57075"/>
                </a:cubicBezTo>
                <a:close/>
                <a:moveTo>
                  <a:pt x="27906" y="54003"/>
                </a:moveTo>
                <a:cubicBezTo>
                  <a:pt x="27661" y="54003"/>
                  <a:pt x="27492" y="53834"/>
                  <a:pt x="27492" y="53589"/>
                </a:cubicBezTo>
                <a:cubicBezTo>
                  <a:pt x="27492" y="53363"/>
                  <a:pt x="27661" y="53174"/>
                  <a:pt x="27906" y="53174"/>
                </a:cubicBezTo>
                <a:cubicBezTo>
                  <a:pt x="28132" y="53174"/>
                  <a:pt x="28302" y="53363"/>
                  <a:pt x="28302" y="53589"/>
                </a:cubicBezTo>
                <a:cubicBezTo>
                  <a:pt x="28302" y="53834"/>
                  <a:pt x="28132" y="54003"/>
                  <a:pt x="27906" y="54003"/>
                </a:cubicBezTo>
                <a:close/>
                <a:moveTo>
                  <a:pt x="27906" y="52044"/>
                </a:moveTo>
                <a:cubicBezTo>
                  <a:pt x="27661" y="52044"/>
                  <a:pt x="27492" y="51874"/>
                  <a:pt x="27492" y="51629"/>
                </a:cubicBezTo>
                <a:cubicBezTo>
                  <a:pt x="27492" y="51403"/>
                  <a:pt x="27661" y="51233"/>
                  <a:pt x="27906" y="51233"/>
                </a:cubicBezTo>
                <a:cubicBezTo>
                  <a:pt x="28132" y="51233"/>
                  <a:pt x="28302" y="51403"/>
                  <a:pt x="28302" y="51629"/>
                </a:cubicBezTo>
                <a:cubicBezTo>
                  <a:pt x="28302" y="51874"/>
                  <a:pt x="28132" y="52044"/>
                  <a:pt x="27906" y="52044"/>
                </a:cubicBezTo>
                <a:close/>
                <a:moveTo>
                  <a:pt x="27906" y="50084"/>
                </a:moveTo>
                <a:cubicBezTo>
                  <a:pt x="27661" y="50084"/>
                  <a:pt x="27492" y="49896"/>
                  <a:pt x="27492" y="49669"/>
                </a:cubicBezTo>
                <a:cubicBezTo>
                  <a:pt x="27492" y="49443"/>
                  <a:pt x="27661" y="49255"/>
                  <a:pt x="27906" y="49255"/>
                </a:cubicBezTo>
                <a:cubicBezTo>
                  <a:pt x="28132" y="49255"/>
                  <a:pt x="28302" y="49443"/>
                  <a:pt x="28302" y="49669"/>
                </a:cubicBezTo>
                <a:cubicBezTo>
                  <a:pt x="28302" y="49896"/>
                  <a:pt x="28132" y="50084"/>
                  <a:pt x="27906" y="50084"/>
                </a:cubicBezTo>
                <a:close/>
                <a:moveTo>
                  <a:pt x="27906" y="48124"/>
                </a:moveTo>
                <a:cubicBezTo>
                  <a:pt x="27661" y="48124"/>
                  <a:pt x="27492" y="47936"/>
                  <a:pt x="27492" y="47710"/>
                </a:cubicBezTo>
                <a:cubicBezTo>
                  <a:pt x="27492" y="47484"/>
                  <a:pt x="27661" y="47295"/>
                  <a:pt x="27906" y="47295"/>
                </a:cubicBezTo>
                <a:cubicBezTo>
                  <a:pt x="28132" y="47295"/>
                  <a:pt x="28302" y="47484"/>
                  <a:pt x="28302" y="47710"/>
                </a:cubicBezTo>
                <a:cubicBezTo>
                  <a:pt x="28302" y="47936"/>
                  <a:pt x="28132" y="48124"/>
                  <a:pt x="27906" y="48124"/>
                </a:cubicBezTo>
                <a:close/>
                <a:moveTo>
                  <a:pt x="27906" y="46165"/>
                </a:moveTo>
                <a:cubicBezTo>
                  <a:pt x="27661" y="46165"/>
                  <a:pt x="27492" y="45976"/>
                  <a:pt x="27492" y="45750"/>
                </a:cubicBezTo>
                <a:cubicBezTo>
                  <a:pt x="27492" y="45524"/>
                  <a:pt x="27661" y="45336"/>
                  <a:pt x="27906" y="45336"/>
                </a:cubicBezTo>
                <a:cubicBezTo>
                  <a:pt x="28132" y="45336"/>
                  <a:pt x="28302" y="45524"/>
                  <a:pt x="28302" y="45750"/>
                </a:cubicBezTo>
                <a:cubicBezTo>
                  <a:pt x="28302" y="45976"/>
                  <a:pt x="28132" y="46165"/>
                  <a:pt x="27906" y="46165"/>
                </a:cubicBezTo>
                <a:close/>
                <a:moveTo>
                  <a:pt x="27906" y="44186"/>
                </a:moveTo>
                <a:cubicBezTo>
                  <a:pt x="27680" y="44186"/>
                  <a:pt x="27510" y="43998"/>
                  <a:pt x="27510" y="43791"/>
                </a:cubicBezTo>
                <a:cubicBezTo>
                  <a:pt x="27510" y="43583"/>
                  <a:pt x="27680" y="43414"/>
                  <a:pt x="27906" y="43414"/>
                </a:cubicBezTo>
                <a:cubicBezTo>
                  <a:pt x="28113" y="43414"/>
                  <a:pt x="28283" y="43583"/>
                  <a:pt x="28283" y="43791"/>
                </a:cubicBezTo>
                <a:cubicBezTo>
                  <a:pt x="28283" y="43998"/>
                  <a:pt x="28113" y="44186"/>
                  <a:pt x="27906" y="44186"/>
                </a:cubicBezTo>
                <a:close/>
                <a:moveTo>
                  <a:pt x="27906" y="40267"/>
                </a:moveTo>
                <a:cubicBezTo>
                  <a:pt x="27699" y="40267"/>
                  <a:pt x="27529" y="40079"/>
                  <a:pt x="27529" y="39871"/>
                </a:cubicBezTo>
                <a:cubicBezTo>
                  <a:pt x="27529" y="39664"/>
                  <a:pt x="27699" y="39494"/>
                  <a:pt x="27906" y="39494"/>
                </a:cubicBezTo>
                <a:cubicBezTo>
                  <a:pt x="28113" y="39494"/>
                  <a:pt x="28283" y="39664"/>
                  <a:pt x="28283" y="39871"/>
                </a:cubicBezTo>
                <a:cubicBezTo>
                  <a:pt x="28283" y="40079"/>
                  <a:pt x="28113" y="40267"/>
                  <a:pt x="27906" y="40267"/>
                </a:cubicBezTo>
                <a:close/>
                <a:moveTo>
                  <a:pt x="27906" y="42208"/>
                </a:moveTo>
                <a:cubicBezTo>
                  <a:pt x="27699" y="42208"/>
                  <a:pt x="27529" y="42038"/>
                  <a:pt x="27529" y="41831"/>
                </a:cubicBezTo>
                <a:cubicBezTo>
                  <a:pt x="27529" y="41624"/>
                  <a:pt x="27699" y="41454"/>
                  <a:pt x="27906" y="41454"/>
                </a:cubicBezTo>
                <a:cubicBezTo>
                  <a:pt x="28113" y="41454"/>
                  <a:pt x="28283" y="41624"/>
                  <a:pt x="28283" y="41831"/>
                </a:cubicBezTo>
                <a:cubicBezTo>
                  <a:pt x="28283" y="42038"/>
                  <a:pt x="28113" y="42208"/>
                  <a:pt x="27906" y="42208"/>
                </a:cubicBezTo>
                <a:close/>
                <a:moveTo>
                  <a:pt x="27906" y="36348"/>
                </a:moveTo>
                <a:cubicBezTo>
                  <a:pt x="27680" y="36348"/>
                  <a:pt x="27492" y="36178"/>
                  <a:pt x="27492" y="35952"/>
                </a:cubicBezTo>
                <a:cubicBezTo>
                  <a:pt x="27492" y="35726"/>
                  <a:pt x="27680" y="35556"/>
                  <a:pt x="27906" y="35556"/>
                </a:cubicBezTo>
                <a:cubicBezTo>
                  <a:pt x="28113" y="35556"/>
                  <a:pt x="28302" y="35726"/>
                  <a:pt x="28302" y="35952"/>
                </a:cubicBezTo>
                <a:cubicBezTo>
                  <a:pt x="28302" y="36178"/>
                  <a:pt x="28113" y="36348"/>
                  <a:pt x="27906" y="36348"/>
                </a:cubicBezTo>
                <a:close/>
                <a:moveTo>
                  <a:pt x="27906" y="38307"/>
                </a:moveTo>
                <a:cubicBezTo>
                  <a:pt x="27680" y="38307"/>
                  <a:pt x="27492" y="38138"/>
                  <a:pt x="27492" y="37912"/>
                </a:cubicBezTo>
                <a:cubicBezTo>
                  <a:pt x="27492" y="37686"/>
                  <a:pt x="27680" y="37516"/>
                  <a:pt x="27906" y="37516"/>
                </a:cubicBezTo>
                <a:cubicBezTo>
                  <a:pt x="28113" y="37516"/>
                  <a:pt x="28302" y="37686"/>
                  <a:pt x="28302" y="37912"/>
                </a:cubicBezTo>
                <a:cubicBezTo>
                  <a:pt x="28302" y="38138"/>
                  <a:pt x="28113" y="38307"/>
                  <a:pt x="27906" y="38307"/>
                </a:cubicBezTo>
                <a:close/>
                <a:moveTo>
                  <a:pt x="27906" y="55134"/>
                </a:moveTo>
                <a:cubicBezTo>
                  <a:pt x="28132" y="55134"/>
                  <a:pt x="28339" y="55322"/>
                  <a:pt x="28339" y="55548"/>
                </a:cubicBezTo>
                <a:cubicBezTo>
                  <a:pt x="28339" y="55793"/>
                  <a:pt x="28132" y="55982"/>
                  <a:pt x="27906" y="55982"/>
                </a:cubicBezTo>
                <a:cubicBezTo>
                  <a:pt x="27661" y="55982"/>
                  <a:pt x="27473" y="55793"/>
                  <a:pt x="27473" y="55548"/>
                </a:cubicBezTo>
                <a:cubicBezTo>
                  <a:pt x="27473" y="55322"/>
                  <a:pt x="27661" y="55134"/>
                  <a:pt x="27906" y="55134"/>
                </a:cubicBezTo>
                <a:close/>
                <a:moveTo>
                  <a:pt x="27906" y="57093"/>
                </a:moveTo>
                <a:cubicBezTo>
                  <a:pt x="28132" y="57093"/>
                  <a:pt x="28339" y="57282"/>
                  <a:pt x="28339" y="57527"/>
                </a:cubicBezTo>
                <a:cubicBezTo>
                  <a:pt x="28339" y="57753"/>
                  <a:pt x="28132" y="57941"/>
                  <a:pt x="27906" y="57941"/>
                </a:cubicBezTo>
                <a:cubicBezTo>
                  <a:pt x="27661" y="57941"/>
                  <a:pt x="27473" y="57753"/>
                  <a:pt x="27473" y="57527"/>
                </a:cubicBezTo>
                <a:cubicBezTo>
                  <a:pt x="27473" y="57282"/>
                  <a:pt x="27661" y="57093"/>
                  <a:pt x="27906" y="57093"/>
                </a:cubicBezTo>
                <a:close/>
                <a:moveTo>
                  <a:pt x="29866" y="57093"/>
                </a:moveTo>
                <a:cubicBezTo>
                  <a:pt x="30092" y="57093"/>
                  <a:pt x="30280" y="57282"/>
                  <a:pt x="30280" y="57527"/>
                </a:cubicBezTo>
                <a:cubicBezTo>
                  <a:pt x="30280" y="57753"/>
                  <a:pt x="30092" y="57941"/>
                  <a:pt x="29866" y="57941"/>
                </a:cubicBezTo>
                <a:cubicBezTo>
                  <a:pt x="29621" y="57941"/>
                  <a:pt x="29432" y="57753"/>
                  <a:pt x="29432" y="57527"/>
                </a:cubicBezTo>
                <a:cubicBezTo>
                  <a:pt x="29432" y="57282"/>
                  <a:pt x="29621" y="57093"/>
                  <a:pt x="29866" y="57093"/>
                </a:cubicBezTo>
                <a:close/>
                <a:moveTo>
                  <a:pt x="31825" y="59034"/>
                </a:moveTo>
                <a:cubicBezTo>
                  <a:pt x="32070" y="59034"/>
                  <a:pt x="32259" y="59223"/>
                  <a:pt x="32259" y="59468"/>
                </a:cubicBezTo>
                <a:lnTo>
                  <a:pt x="32259" y="59486"/>
                </a:lnTo>
                <a:cubicBezTo>
                  <a:pt x="31976" y="59430"/>
                  <a:pt x="31693" y="59373"/>
                  <a:pt x="31411" y="59317"/>
                </a:cubicBezTo>
                <a:cubicBezTo>
                  <a:pt x="31467" y="59147"/>
                  <a:pt x="31618" y="59034"/>
                  <a:pt x="31825" y="59034"/>
                </a:cubicBezTo>
                <a:close/>
                <a:moveTo>
                  <a:pt x="33785" y="57075"/>
                </a:moveTo>
                <a:cubicBezTo>
                  <a:pt x="34030" y="57075"/>
                  <a:pt x="34237" y="57263"/>
                  <a:pt x="34237" y="57508"/>
                </a:cubicBezTo>
                <a:cubicBezTo>
                  <a:pt x="34237" y="57753"/>
                  <a:pt x="34030" y="57960"/>
                  <a:pt x="33785" y="57960"/>
                </a:cubicBezTo>
                <a:cubicBezTo>
                  <a:pt x="33521" y="57960"/>
                  <a:pt x="33333" y="57753"/>
                  <a:pt x="33333" y="57508"/>
                </a:cubicBezTo>
                <a:cubicBezTo>
                  <a:pt x="33333" y="57263"/>
                  <a:pt x="33540" y="57075"/>
                  <a:pt x="33785" y="57075"/>
                </a:cubicBezTo>
                <a:close/>
                <a:moveTo>
                  <a:pt x="33785" y="59034"/>
                </a:moveTo>
                <a:cubicBezTo>
                  <a:pt x="34030" y="59034"/>
                  <a:pt x="34218" y="59223"/>
                  <a:pt x="34218" y="59468"/>
                </a:cubicBezTo>
                <a:cubicBezTo>
                  <a:pt x="34218" y="59581"/>
                  <a:pt x="34181" y="59675"/>
                  <a:pt x="34124" y="59750"/>
                </a:cubicBezTo>
                <a:cubicBezTo>
                  <a:pt x="33879" y="59713"/>
                  <a:pt x="33615" y="59675"/>
                  <a:pt x="33370" y="59656"/>
                </a:cubicBezTo>
                <a:cubicBezTo>
                  <a:pt x="33352" y="59600"/>
                  <a:pt x="33333" y="59543"/>
                  <a:pt x="33333" y="59468"/>
                </a:cubicBezTo>
                <a:cubicBezTo>
                  <a:pt x="33333" y="59223"/>
                  <a:pt x="33540" y="59034"/>
                  <a:pt x="33785" y="59034"/>
                </a:cubicBezTo>
                <a:close/>
                <a:moveTo>
                  <a:pt x="35745" y="55115"/>
                </a:moveTo>
                <a:cubicBezTo>
                  <a:pt x="35990" y="55115"/>
                  <a:pt x="36178" y="55322"/>
                  <a:pt x="36178" y="55567"/>
                </a:cubicBezTo>
                <a:cubicBezTo>
                  <a:pt x="36178" y="55793"/>
                  <a:pt x="35990" y="56001"/>
                  <a:pt x="35745" y="56001"/>
                </a:cubicBezTo>
                <a:cubicBezTo>
                  <a:pt x="35500" y="56001"/>
                  <a:pt x="35292" y="55812"/>
                  <a:pt x="35292" y="55567"/>
                </a:cubicBezTo>
                <a:cubicBezTo>
                  <a:pt x="35292" y="55322"/>
                  <a:pt x="35500" y="55115"/>
                  <a:pt x="35745" y="55115"/>
                </a:cubicBezTo>
                <a:close/>
                <a:moveTo>
                  <a:pt x="35745" y="57075"/>
                </a:moveTo>
                <a:cubicBezTo>
                  <a:pt x="35990" y="57075"/>
                  <a:pt x="36178" y="57282"/>
                  <a:pt x="36178" y="57527"/>
                </a:cubicBezTo>
                <a:cubicBezTo>
                  <a:pt x="36178" y="57753"/>
                  <a:pt x="35990" y="57960"/>
                  <a:pt x="35745" y="57960"/>
                </a:cubicBezTo>
                <a:cubicBezTo>
                  <a:pt x="35500" y="57960"/>
                  <a:pt x="35292" y="57753"/>
                  <a:pt x="35292" y="57527"/>
                </a:cubicBezTo>
                <a:cubicBezTo>
                  <a:pt x="35292" y="57282"/>
                  <a:pt x="35500" y="57075"/>
                  <a:pt x="35745" y="57075"/>
                </a:cubicBezTo>
                <a:close/>
                <a:moveTo>
                  <a:pt x="35745" y="59034"/>
                </a:moveTo>
                <a:cubicBezTo>
                  <a:pt x="35990" y="59034"/>
                  <a:pt x="36178" y="59223"/>
                  <a:pt x="36178" y="59468"/>
                </a:cubicBezTo>
                <a:cubicBezTo>
                  <a:pt x="36178" y="59694"/>
                  <a:pt x="36008" y="59882"/>
                  <a:pt x="35801" y="59901"/>
                </a:cubicBezTo>
                <a:cubicBezTo>
                  <a:pt x="35745" y="59901"/>
                  <a:pt x="35669" y="59901"/>
                  <a:pt x="35594" y="59882"/>
                </a:cubicBezTo>
                <a:cubicBezTo>
                  <a:pt x="35424" y="59826"/>
                  <a:pt x="35292" y="59675"/>
                  <a:pt x="35292" y="59468"/>
                </a:cubicBezTo>
                <a:cubicBezTo>
                  <a:pt x="35292" y="59223"/>
                  <a:pt x="35500" y="59034"/>
                  <a:pt x="35745" y="59034"/>
                </a:cubicBezTo>
                <a:close/>
                <a:moveTo>
                  <a:pt x="39664" y="54060"/>
                </a:moveTo>
                <a:cubicBezTo>
                  <a:pt x="39400" y="54060"/>
                  <a:pt x="39193" y="53853"/>
                  <a:pt x="39193" y="53589"/>
                </a:cubicBezTo>
                <a:cubicBezTo>
                  <a:pt x="39193" y="53344"/>
                  <a:pt x="39400" y="53137"/>
                  <a:pt x="39664" y="53137"/>
                </a:cubicBezTo>
                <a:cubicBezTo>
                  <a:pt x="39909" y="53137"/>
                  <a:pt x="40135" y="53344"/>
                  <a:pt x="40135" y="53589"/>
                </a:cubicBezTo>
                <a:cubicBezTo>
                  <a:pt x="40135" y="53853"/>
                  <a:pt x="39909" y="54060"/>
                  <a:pt x="39664" y="54060"/>
                </a:cubicBezTo>
                <a:close/>
                <a:moveTo>
                  <a:pt x="39664" y="56019"/>
                </a:moveTo>
                <a:cubicBezTo>
                  <a:pt x="39400" y="56019"/>
                  <a:pt x="39193" y="55812"/>
                  <a:pt x="39193" y="55567"/>
                </a:cubicBezTo>
                <a:cubicBezTo>
                  <a:pt x="39193" y="55303"/>
                  <a:pt x="39400" y="55096"/>
                  <a:pt x="39664" y="55096"/>
                </a:cubicBezTo>
                <a:cubicBezTo>
                  <a:pt x="39909" y="55096"/>
                  <a:pt x="40135" y="55303"/>
                  <a:pt x="40135" y="55567"/>
                </a:cubicBezTo>
                <a:cubicBezTo>
                  <a:pt x="40135" y="55812"/>
                  <a:pt x="39909" y="56019"/>
                  <a:pt x="39664" y="56019"/>
                </a:cubicBezTo>
                <a:close/>
                <a:moveTo>
                  <a:pt x="39664" y="57037"/>
                </a:moveTo>
                <a:cubicBezTo>
                  <a:pt x="39928" y="57037"/>
                  <a:pt x="40135" y="57244"/>
                  <a:pt x="40135" y="57508"/>
                </a:cubicBezTo>
                <a:cubicBezTo>
                  <a:pt x="40135" y="57791"/>
                  <a:pt x="39928" y="57998"/>
                  <a:pt x="39664" y="57998"/>
                </a:cubicBezTo>
                <a:cubicBezTo>
                  <a:pt x="39381" y="57998"/>
                  <a:pt x="39174" y="57791"/>
                  <a:pt x="39174" y="57508"/>
                </a:cubicBezTo>
                <a:cubicBezTo>
                  <a:pt x="39174" y="57244"/>
                  <a:pt x="39381" y="57037"/>
                  <a:pt x="39664" y="57037"/>
                </a:cubicBezTo>
                <a:close/>
                <a:moveTo>
                  <a:pt x="39664" y="58997"/>
                </a:moveTo>
                <a:cubicBezTo>
                  <a:pt x="39928" y="58997"/>
                  <a:pt x="40135" y="59223"/>
                  <a:pt x="40135" y="59486"/>
                </a:cubicBezTo>
                <a:cubicBezTo>
                  <a:pt x="40135" y="59750"/>
                  <a:pt x="39928" y="59958"/>
                  <a:pt x="39664" y="59958"/>
                </a:cubicBezTo>
                <a:cubicBezTo>
                  <a:pt x="39381" y="59958"/>
                  <a:pt x="39174" y="59750"/>
                  <a:pt x="39174" y="59486"/>
                </a:cubicBezTo>
                <a:cubicBezTo>
                  <a:pt x="39174" y="59223"/>
                  <a:pt x="39381" y="58997"/>
                  <a:pt x="39664" y="58997"/>
                </a:cubicBezTo>
                <a:close/>
                <a:moveTo>
                  <a:pt x="47503" y="58959"/>
                </a:moveTo>
                <a:cubicBezTo>
                  <a:pt x="47578" y="58959"/>
                  <a:pt x="47653" y="58978"/>
                  <a:pt x="47710" y="58997"/>
                </a:cubicBezTo>
                <a:cubicBezTo>
                  <a:pt x="47503" y="59053"/>
                  <a:pt x="47314" y="59091"/>
                  <a:pt x="47107" y="59147"/>
                </a:cubicBezTo>
                <a:cubicBezTo>
                  <a:pt x="47201" y="59034"/>
                  <a:pt x="47333" y="58959"/>
                  <a:pt x="47503" y="58959"/>
                </a:cubicBezTo>
                <a:close/>
                <a:moveTo>
                  <a:pt x="53381" y="57037"/>
                </a:moveTo>
                <a:cubicBezTo>
                  <a:pt x="53476" y="57037"/>
                  <a:pt x="53551" y="57075"/>
                  <a:pt x="53626" y="57131"/>
                </a:cubicBezTo>
                <a:cubicBezTo>
                  <a:pt x="53400" y="57225"/>
                  <a:pt x="53174" y="57301"/>
                  <a:pt x="52929" y="57395"/>
                </a:cubicBezTo>
                <a:cubicBezTo>
                  <a:pt x="52986" y="57188"/>
                  <a:pt x="53155" y="57037"/>
                  <a:pt x="53381" y="57037"/>
                </a:cubicBezTo>
                <a:close/>
                <a:moveTo>
                  <a:pt x="63180" y="51196"/>
                </a:moveTo>
                <a:cubicBezTo>
                  <a:pt x="63293" y="51196"/>
                  <a:pt x="63387" y="51252"/>
                  <a:pt x="63462" y="51309"/>
                </a:cubicBezTo>
                <a:cubicBezTo>
                  <a:pt x="63236" y="51478"/>
                  <a:pt x="63010" y="51648"/>
                  <a:pt x="62784" y="51836"/>
                </a:cubicBezTo>
                <a:cubicBezTo>
                  <a:pt x="62765" y="51780"/>
                  <a:pt x="62746" y="51704"/>
                  <a:pt x="62746" y="51648"/>
                </a:cubicBezTo>
                <a:cubicBezTo>
                  <a:pt x="62746" y="51403"/>
                  <a:pt x="62935" y="51196"/>
                  <a:pt x="63180" y="51196"/>
                </a:cubicBezTo>
                <a:close/>
                <a:moveTo>
                  <a:pt x="65139" y="49217"/>
                </a:moveTo>
                <a:cubicBezTo>
                  <a:pt x="65328" y="49217"/>
                  <a:pt x="65478" y="49330"/>
                  <a:pt x="65554" y="49481"/>
                </a:cubicBezTo>
                <a:cubicBezTo>
                  <a:pt x="65347" y="49688"/>
                  <a:pt x="65139" y="49877"/>
                  <a:pt x="64913" y="50065"/>
                </a:cubicBezTo>
                <a:cubicBezTo>
                  <a:pt x="64781" y="49990"/>
                  <a:pt x="64687" y="49839"/>
                  <a:pt x="64687" y="49688"/>
                </a:cubicBezTo>
                <a:cubicBezTo>
                  <a:pt x="64687" y="49425"/>
                  <a:pt x="64894" y="49217"/>
                  <a:pt x="65139" y="49217"/>
                </a:cubicBezTo>
                <a:close/>
                <a:moveTo>
                  <a:pt x="71414" y="39871"/>
                </a:moveTo>
                <a:cubicBezTo>
                  <a:pt x="71414" y="40097"/>
                  <a:pt x="71244" y="40267"/>
                  <a:pt x="71018" y="40267"/>
                </a:cubicBezTo>
                <a:cubicBezTo>
                  <a:pt x="70811" y="40267"/>
                  <a:pt x="70641" y="40097"/>
                  <a:pt x="70641" y="39871"/>
                </a:cubicBezTo>
                <a:cubicBezTo>
                  <a:pt x="70641" y="39664"/>
                  <a:pt x="70811" y="39494"/>
                  <a:pt x="71018" y="39494"/>
                </a:cubicBezTo>
                <a:cubicBezTo>
                  <a:pt x="71244" y="39494"/>
                  <a:pt x="71414" y="39664"/>
                  <a:pt x="71414" y="39871"/>
                </a:cubicBezTo>
                <a:close/>
                <a:moveTo>
                  <a:pt x="71018" y="38307"/>
                </a:moveTo>
                <a:cubicBezTo>
                  <a:pt x="70811" y="38307"/>
                  <a:pt x="70641" y="38138"/>
                  <a:pt x="70641" y="37912"/>
                </a:cubicBezTo>
                <a:cubicBezTo>
                  <a:pt x="70641" y="37704"/>
                  <a:pt x="70811" y="37516"/>
                  <a:pt x="71018" y="37516"/>
                </a:cubicBezTo>
                <a:cubicBezTo>
                  <a:pt x="71244" y="37516"/>
                  <a:pt x="71414" y="37704"/>
                  <a:pt x="71414" y="37912"/>
                </a:cubicBezTo>
                <a:cubicBezTo>
                  <a:pt x="71414" y="38138"/>
                  <a:pt x="71244" y="38307"/>
                  <a:pt x="71018" y="38307"/>
                </a:cubicBezTo>
                <a:close/>
                <a:moveTo>
                  <a:pt x="70641" y="33992"/>
                </a:moveTo>
                <a:cubicBezTo>
                  <a:pt x="70641" y="33785"/>
                  <a:pt x="70811" y="33616"/>
                  <a:pt x="71018" y="33616"/>
                </a:cubicBezTo>
                <a:cubicBezTo>
                  <a:pt x="71244" y="33616"/>
                  <a:pt x="71414" y="33785"/>
                  <a:pt x="71414" y="33992"/>
                </a:cubicBezTo>
                <a:cubicBezTo>
                  <a:pt x="71414" y="34218"/>
                  <a:pt x="71244" y="34388"/>
                  <a:pt x="71018" y="34388"/>
                </a:cubicBezTo>
                <a:cubicBezTo>
                  <a:pt x="70811" y="34388"/>
                  <a:pt x="70641" y="34218"/>
                  <a:pt x="70641" y="33992"/>
                </a:cubicBezTo>
                <a:close/>
                <a:moveTo>
                  <a:pt x="71018" y="36348"/>
                </a:moveTo>
                <a:cubicBezTo>
                  <a:pt x="70811" y="36348"/>
                  <a:pt x="70641" y="36178"/>
                  <a:pt x="70641" y="35952"/>
                </a:cubicBezTo>
                <a:cubicBezTo>
                  <a:pt x="70641" y="35745"/>
                  <a:pt x="70811" y="35556"/>
                  <a:pt x="71018" y="35556"/>
                </a:cubicBezTo>
                <a:cubicBezTo>
                  <a:pt x="71244" y="35556"/>
                  <a:pt x="71414" y="35745"/>
                  <a:pt x="71414" y="35952"/>
                </a:cubicBezTo>
                <a:cubicBezTo>
                  <a:pt x="71414" y="36178"/>
                  <a:pt x="71244" y="36348"/>
                  <a:pt x="71018" y="36348"/>
                </a:cubicBezTo>
                <a:close/>
                <a:moveTo>
                  <a:pt x="70604" y="41850"/>
                </a:moveTo>
                <a:cubicBezTo>
                  <a:pt x="70604" y="41624"/>
                  <a:pt x="70792" y="41435"/>
                  <a:pt x="71018" y="41435"/>
                </a:cubicBezTo>
                <a:cubicBezTo>
                  <a:pt x="71244" y="41435"/>
                  <a:pt x="71433" y="41624"/>
                  <a:pt x="71433" y="41850"/>
                </a:cubicBezTo>
                <a:cubicBezTo>
                  <a:pt x="71433" y="42076"/>
                  <a:pt x="71244" y="42245"/>
                  <a:pt x="71018" y="42245"/>
                </a:cubicBezTo>
                <a:cubicBezTo>
                  <a:pt x="70792" y="42245"/>
                  <a:pt x="70604" y="42076"/>
                  <a:pt x="70604" y="41850"/>
                </a:cubicBezTo>
                <a:close/>
                <a:moveTo>
                  <a:pt x="72978" y="31656"/>
                </a:moveTo>
                <a:cubicBezTo>
                  <a:pt x="73185" y="31656"/>
                  <a:pt x="73355" y="31825"/>
                  <a:pt x="73355" y="32033"/>
                </a:cubicBezTo>
                <a:cubicBezTo>
                  <a:pt x="73355" y="32240"/>
                  <a:pt x="73185" y="32410"/>
                  <a:pt x="72978" y="32410"/>
                </a:cubicBezTo>
                <a:cubicBezTo>
                  <a:pt x="72771" y="32410"/>
                  <a:pt x="72601" y="32240"/>
                  <a:pt x="72601" y="32033"/>
                </a:cubicBezTo>
                <a:cubicBezTo>
                  <a:pt x="72601" y="31825"/>
                  <a:pt x="72771" y="31656"/>
                  <a:pt x="72978" y="31656"/>
                </a:cubicBezTo>
                <a:close/>
                <a:moveTo>
                  <a:pt x="72978" y="33616"/>
                </a:moveTo>
                <a:cubicBezTo>
                  <a:pt x="73185" y="33616"/>
                  <a:pt x="73355" y="33785"/>
                  <a:pt x="73355" y="33992"/>
                </a:cubicBezTo>
                <a:cubicBezTo>
                  <a:pt x="73355" y="34218"/>
                  <a:pt x="73185" y="34388"/>
                  <a:pt x="72978" y="34388"/>
                </a:cubicBezTo>
                <a:cubicBezTo>
                  <a:pt x="72771" y="34388"/>
                  <a:pt x="72601" y="34218"/>
                  <a:pt x="72601" y="33992"/>
                </a:cubicBezTo>
                <a:cubicBezTo>
                  <a:pt x="72601" y="33785"/>
                  <a:pt x="72771" y="33616"/>
                  <a:pt x="72978" y="33616"/>
                </a:cubicBezTo>
                <a:close/>
                <a:moveTo>
                  <a:pt x="72978" y="35594"/>
                </a:moveTo>
                <a:cubicBezTo>
                  <a:pt x="73185" y="35594"/>
                  <a:pt x="73355" y="35764"/>
                  <a:pt x="73355" y="35971"/>
                </a:cubicBezTo>
                <a:cubicBezTo>
                  <a:pt x="73355" y="36178"/>
                  <a:pt x="73185" y="36348"/>
                  <a:pt x="72978" y="36348"/>
                </a:cubicBezTo>
                <a:cubicBezTo>
                  <a:pt x="72771" y="36348"/>
                  <a:pt x="72601" y="36178"/>
                  <a:pt x="72601" y="35971"/>
                </a:cubicBezTo>
                <a:cubicBezTo>
                  <a:pt x="72601" y="35764"/>
                  <a:pt x="72771" y="35594"/>
                  <a:pt x="72978" y="35594"/>
                </a:cubicBezTo>
                <a:close/>
                <a:moveTo>
                  <a:pt x="72978" y="37535"/>
                </a:moveTo>
                <a:cubicBezTo>
                  <a:pt x="73185" y="37535"/>
                  <a:pt x="73355" y="37704"/>
                  <a:pt x="73355" y="37912"/>
                </a:cubicBezTo>
                <a:cubicBezTo>
                  <a:pt x="73355" y="38138"/>
                  <a:pt x="73185" y="38288"/>
                  <a:pt x="72978" y="38288"/>
                </a:cubicBezTo>
                <a:cubicBezTo>
                  <a:pt x="72771" y="38288"/>
                  <a:pt x="72601" y="38119"/>
                  <a:pt x="72601" y="37912"/>
                </a:cubicBezTo>
                <a:cubicBezTo>
                  <a:pt x="72601" y="37704"/>
                  <a:pt x="72771" y="37535"/>
                  <a:pt x="72978" y="37535"/>
                </a:cubicBezTo>
                <a:close/>
                <a:moveTo>
                  <a:pt x="72978" y="39494"/>
                </a:moveTo>
                <a:cubicBezTo>
                  <a:pt x="73091" y="39494"/>
                  <a:pt x="73166" y="39532"/>
                  <a:pt x="73242" y="39607"/>
                </a:cubicBezTo>
                <a:cubicBezTo>
                  <a:pt x="73129" y="39815"/>
                  <a:pt x="72997" y="40022"/>
                  <a:pt x="72865" y="40248"/>
                </a:cubicBezTo>
                <a:cubicBezTo>
                  <a:pt x="72733" y="40192"/>
                  <a:pt x="72620" y="40060"/>
                  <a:pt x="72620" y="39890"/>
                </a:cubicBezTo>
                <a:cubicBezTo>
                  <a:pt x="72620" y="39664"/>
                  <a:pt x="72789" y="39494"/>
                  <a:pt x="72978" y="39494"/>
                </a:cubicBezTo>
                <a:close/>
                <a:moveTo>
                  <a:pt x="74938" y="33634"/>
                </a:moveTo>
                <a:cubicBezTo>
                  <a:pt x="75145" y="33634"/>
                  <a:pt x="75314" y="33804"/>
                  <a:pt x="75314" y="33992"/>
                </a:cubicBezTo>
                <a:cubicBezTo>
                  <a:pt x="75314" y="34200"/>
                  <a:pt x="75145" y="34369"/>
                  <a:pt x="74938" y="34369"/>
                </a:cubicBezTo>
                <a:cubicBezTo>
                  <a:pt x="74749" y="34369"/>
                  <a:pt x="74580" y="34200"/>
                  <a:pt x="74580" y="33992"/>
                </a:cubicBezTo>
                <a:cubicBezTo>
                  <a:pt x="74580" y="33804"/>
                  <a:pt x="74749" y="33634"/>
                  <a:pt x="74938" y="33634"/>
                </a:cubicBezTo>
                <a:close/>
                <a:moveTo>
                  <a:pt x="74956" y="35594"/>
                </a:moveTo>
                <a:cubicBezTo>
                  <a:pt x="75013" y="35594"/>
                  <a:pt x="75069" y="35613"/>
                  <a:pt x="75126" y="35632"/>
                </a:cubicBezTo>
                <a:cubicBezTo>
                  <a:pt x="75032" y="35858"/>
                  <a:pt x="74938" y="36084"/>
                  <a:pt x="74843" y="36310"/>
                </a:cubicBezTo>
                <a:cubicBezTo>
                  <a:pt x="74693" y="36253"/>
                  <a:pt x="74580" y="36122"/>
                  <a:pt x="74580" y="35952"/>
                </a:cubicBezTo>
                <a:cubicBezTo>
                  <a:pt x="74580" y="35745"/>
                  <a:pt x="74749" y="35594"/>
                  <a:pt x="74956" y="35594"/>
                </a:cubicBezTo>
                <a:close/>
                <a:moveTo>
                  <a:pt x="76897" y="29715"/>
                </a:moveTo>
                <a:cubicBezTo>
                  <a:pt x="76935" y="29715"/>
                  <a:pt x="76973" y="29715"/>
                  <a:pt x="76991" y="29734"/>
                </a:cubicBezTo>
                <a:cubicBezTo>
                  <a:pt x="76935" y="29960"/>
                  <a:pt x="76897" y="30205"/>
                  <a:pt x="76841" y="30431"/>
                </a:cubicBezTo>
                <a:cubicBezTo>
                  <a:pt x="76671" y="30393"/>
                  <a:pt x="76539" y="30262"/>
                  <a:pt x="76539" y="30073"/>
                </a:cubicBezTo>
                <a:cubicBezTo>
                  <a:pt x="76539" y="29866"/>
                  <a:pt x="76709" y="29715"/>
                  <a:pt x="76897" y="29715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5" name="Google Shape;285;p26"/>
          <p:cNvGrpSpPr/>
          <p:nvPr/>
        </p:nvGrpSpPr>
        <p:grpSpPr>
          <a:xfrm flipH="1">
            <a:off x="-130050" y="0"/>
            <a:ext cx="852424" cy="2172900"/>
            <a:chOff x="857992" y="2970650"/>
            <a:chExt cx="852424" cy="2172900"/>
          </a:xfrm>
        </p:grpSpPr>
        <p:cxnSp>
          <p:nvCxnSpPr>
            <p:cNvPr id="286" name="Google Shape;286;p26"/>
            <p:cNvCxnSpPr/>
            <p:nvPr/>
          </p:nvCxnSpPr>
          <p:spPr>
            <a:xfrm>
              <a:off x="857995" y="3410732"/>
              <a:ext cx="852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7" name="Google Shape;287;p26"/>
            <p:cNvCxnSpPr/>
            <p:nvPr/>
          </p:nvCxnSpPr>
          <p:spPr>
            <a:xfrm>
              <a:off x="857995" y="3845254"/>
              <a:ext cx="852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8" name="Google Shape;288;p26"/>
            <p:cNvCxnSpPr/>
            <p:nvPr/>
          </p:nvCxnSpPr>
          <p:spPr>
            <a:xfrm>
              <a:off x="857995" y="4279776"/>
              <a:ext cx="852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9" name="Google Shape;289;p26"/>
            <p:cNvCxnSpPr/>
            <p:nvPr/>
          </p:nvCxnSpPr>
          <p:spPr>
            <a:xfrm>
              <a:off x="857992" y="2970650"/>
              <a:ext cx="0" cy="2172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0" name="Google Shape;290;p26"/>
            <p:cNvCxnSpPr/>
            <p:nvPr/>
          </p:nvCxnSpPr>
          <p:spPr>
            <a:xfrm>
              <a:off x="1281420" y="2970650"/>
              <a:ext cx="0" cy="2172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1" name="Google Shape;291;p26"/>
            <p:cNvCxnSpPr/>
            <p:nvPr/>
          </p:nvCxnSpPr>
          <p:spPr>
            <a:xfrm>
              <a:off x="1710416" y="2970650"/>
              <a:ext cx="0" cy="2172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2" name="Google Shape;292;p26"/>
            <p:cNvCxnSpPr/>
            <p:nvPr/>
          </p:nvCxnSpPr>
          <p:spPr>
            <a:xfrm>
              <a:off x="857995" y="4708975"/>
              <a:ext cx="852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3" name="Google Shape;293;p26"/>
            <p:cNvCxnSpPr/>
            <p:nvPr/>
          </p:nvCxnSpPr>
          <p:spPr>
            <a:xfrm>
              <a:off x="857995" y="5143550"/>
              <a:ext cx="852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94" name="Google Shape;294;p26"/>
          <p:cNvSpPr/>
          <p:nvPr/>
        </p:nvSpPr>
        <p:spPr>
          <a:xfrm>
            <a:off x="8342925" y="1345712"/>
            <a:ext cx="602815" cy="601482"/>
          </a:xfrm>
          <a:custGeom>
            <a:avLst/>
            <a:gdLst/>
            <a:ahLst/>
            <a:cxnLst/>
            <a:rect l="l" t="t" r="r" b="b"/>
            <a:pathLst>
              <a:path w="32392" h="32316" extrusionOk="0">
                <a:moveTo>
                  <a:pt x="31769" y="18693"/>
                </a:moveTo>
                <a:lnTo>
                  <a:pt x="28754" y="18730"/>
                </a:lnTo>
                <a:cubicBezTo>
                  <a:pt x="28472" y="20181"/>
                  <a:pt x="27944" y="21538"/>
                  <a:pt x="27209" y="22763"/>
                </a:cubicBezTo>
                <a:lnTo>
                  <a:pt x="29357" y="24816"/>
                </a:lnTo>
                <a:cubicBezTo>
                  <a:pt x="29602" y="25061"/>
                  <a:pt x="29621" y="25457"/>
                  <a:pt x="29376" y="25721"/>
                </a:cubicBezTo>
                <a:lnTo>
                  <a:pt x="26343" y="28868"/>
                </a:lnTo>
                <a:cubicBezTo>
                  <a:pt x="26116" y="29131"/>
                  <a:pt x="25702" y="29131"/>
                  <a:pt x="25457" y="28886"/>
                </a:cubicBezTo>
                <a:lnTo>
                  <a:pt x="23309" y="26833"/>
                </a:lnTo>
                <a:cubicBezTo>
                  <a:pt x="22028" y="27681"/>
                  <a:pt x="20596" y="28284"/>
                  <a:pt x="19050" y="28623"/>
                </a:cubicBezTo>
                <a:lnTo>
                  <a:pt x="19050" y="31675"/>
                </a:lnTo>
                <a:cubicBezTo>
                  <a:pt x="19050" y="32033"/>
                  <a:pt x="18768" y="32316"/>
                  <a:pt x="18429" y="32316"/>
                </a:cubicBezTo>
                <a:lnTo>
                  <a:pt x="14038" y="32316"/>
                </a:lnTo>
                <a:cubicBezTo>
                  <a:pt x="13699" y="32316"/>
                  <a:pt x="13416" y="32033"/>
                  <a:pt x="13416" y="31675"/>
                </a:cubicBezTo>
                <a:lnTo>
                  <a:pt x="13416" y="28528"/>
                </a:lnTo>
                <a:cubicBezTo>
                  <a:pt x="12116" y="28208"/>
                  <a:pt x="10910" y="27699"/>
                  <a:pt x="9799" y="27021"/>
                </a:cubicBezTo>
                <a:lnTo>
                  <a:pt x="7575" y="29358"/>
                </a:lnTo>
                <a:cubicBezTo>
                  <a:pt x="7349" y="29602"/>
                  <a:pt x="6935" y="29621"/>
                  <a:pt x="6690" y="29376"/>
                </a:cubicBezTo>
                <a:lnTo>
                  <a:pt x="3524" y="26362"/>
                </a:lnTo>
                <a:cubicBezTo>
                  <a:pt x="3260" y="26117"/>
                  <a:pt x="3260" y="25721"/>
                  <a:pt x="3486" y="25476"/>
                </a:cubicBezTo>
                <a:lnTo>
                  <a:pt x="5804" y="23045"/>
                </a:lnTo>
                <a:cubicBezTo>
                  <a:pt x="5031" y="21858"/>
                  <a:pt x="4485" y="20520"/>
                  <a:pt x="4165" y="19107"/>
                </a:cubicBezTo>
                <a:lnTo>
                  <a:pt x="716" y="19164"/>
                </a:lnTo>
                <a:cubicBezTo>
                  <a:pt x="358" y="19164"/>
                  <a:pt x="76" y="18900"/>
                  <a:pt x="76" y="18542"/>
                </a:cubicBezTo>
                <a:lnTo>
                  <a:pt x="0" y="14170"/>
                </a:lnTo>
                <a:cubicBezTo>
                  <a:pt x="0" y="13812"/>
                  <a:pt x="283" y="13530"/>
                  <a:pt x="622" y="13530"/>
                </a:cubicBezTo>
                <a:lnTo>
                  <a:pt x="4165" y="13473"/>
                </a:lnTo>
                <a:cubicBezTo>
                  <a:pt x="4466" y="12192"/>
                  <a:pt x="4956" y="10986"/>
                  <a:pt x="5616" y="9874"/>
                </a:cubicBezTo>
                <a:lnTo>
                  <a:pt x="3034" y="7387"/>
                </a:lnTo>
                <a:cubicBezTo>
                  <a:pt x="2789" y="7161"/>
                  <a:pt x="2770" y="6765"/>
                  <a:pt x="3015" y="6501"/>
                </a:cubicBezTo>
                <a:lnTo>
                  <a:pt x="6049" y="3355"/>
                </a:lnTo>
                <a:cubicBezTo>
                  <a:pt x="6275" y="3091"/>
                  <a:pt x="6690" y="3091"/>
                  <a:pt x="6935" y="3336"/>
                </a:cubicBezTo>
                <a:lnTo>
                  <a:pt x="9535" y="5804"/>
                </a:lnTo>
                <a:cubicBezTo>
                  <a:pt x="10703" y="5050"/>
                  <a:pt x="12003" y="4466"/>
                  <a:pt x="13416" y="4127"/>
                </a:cubicBezTo>
                <a:lnTo>
                  <a:pt x="13416" y="622"/>
                </a:lnTo>
                <a:cubicBezTo>
                  <a:pt x="13416" y="283"/>
                  <a:pt x="13699" y="1"/>
                  <a:pt x="14038" y="1"/>
                </a:cubicBezTo>
                <a:lnTo>
                  <a:pt x="18429" y="1"/>
                </a:lnTo>
                <a:cubicBezTo>
                  <a:pt x="18768" y="1"/>
                  <a:pt x="19050" y="283"/>
                  <a:pt x="19050" y="622"/>
                </a:cubicBezTo>
                <a:lnTo>
                  <a:pt x="19050" y="4033"/>
                </a:lnTo>
                <a:cubicBezTo>
                  <a:pt x="20313" y="4297"/>
                  <a:pt x="21500" y="4768"/>
                  <a:pt x="22593" y="5371"/>
                </a:cubicBezTo>
                <a:lnTo>
                  <a:pt x="24892" y="2959"/>
                </a:lnTo>
                <a:cubicBezTo>
                  <a:pt x="25118" y="2695"/>
                  <a:pt x="25532" y="2695"/>
                  <a:pt x="25777" y="2921"/>
                </a:cubicBezTo>
                <a:lnTo>
                  <a:pt x="28943" y="5936"/>
                </a:lnTo>
                <a:cubicBezTo>
                  <a:pt x="29207" y="6181"/>
                  <a:pt x="29207" y="6577"/>
                  <a:pt x="28981" y="6841"/>
                </a:cubicBezTo>
                <a:lnTo>
                  <a:pt x="26757" y="9177"/>
                </a:lnTo>
                <a:cubicBezTo>
                  <a:pt x="27567" y="10345"/>
                  <a:pt x="28189" y="11683"/>
                  <a:pt x="28566" y="13096"/>
                </a:cubicBezTo>
                <a:lnTo>
                  <a:pt x="31675" y="13040"/>
                </a:lnTo>
                <a:cubicBezTo>
                  <a:pt x="32033" y="13040"/>
                  <a:pt x="32316" y="13322"/>
                  <a:pt x="32316" y="13662"/>
                </a:cubicBezTo>
                <a:lnTo>
                  <a:pt x="32391" y="18052"/>
                </a:lnTo>
                <a:cubicBezTo>
                  <a:pt x="32391" y="18391"/>
                  <a:pt x="32108" y="18674"/>
                  <a:pt x="31769" y="18674"/>
                </a:cubicBezTo>
                <a:close/>
                <a:moveTo>
                  <a:pt x="23667" y="13172"/>
                </a:moveTo>
                <a:cubicBezTo>
                  <a:pt x="23592" y="13002"/>
                  <a:pt x="23516" y="12833"/>
                  <a:pt x="23422" y="12682"/>
                </a:cubicBezTo>
                <a:cubicBezTo>
                  <a:pt x="22536" y="10967"/>
                  <a:pt x="21029" y="9629"/>
                  <a:pt x="19220" y="8932"/>
                </a:cubicBezTo>
                <a:cubicBezTo>
                  <a:pt x="19163" y="8913"/>
                  <a:pt x="19107" y="8894"/>
                  <a:pt x="19050" y="8876"/>
                </a:cubicBezTo>
                <a:cubicBezTo>
                  <a:pt x="18221" y="8574"/>
                  <a:pt x="17336" y="8423"/>
                  <a:pt x="16412" y="8423"/>
                </a:cubicBezTo>
                <a:cubicBezTo>
                  <a:pt x="15357" y="8423"/>
                  <a:pt x="14340" y="8631"/>
                  <a:pt x="13416" y="9007"/>
                </a:cubicBezTo>
                <a:cubicBezTo>
                  <a:pt x="13285" y="9064"/>
                  <a:pt x="13153" y="9121"/>
                  <a:pt x="13040" y="9177"/>
                </a:cubicBezTo>
                <a:cubicBezTo>
                  <a:pt x="11287" y="10006"/>
                  <a:pt x="9893" y="11457"/>
                  <a:pt x="9139" y="13247"/>
                </a:cubicBezTo>
                <a:cubicBezTo>
                  <a:pt x="9101" y="13304"/>
                  <a:pt x="9083" y="13360"/>
                  <a:pt x="9064" y="13417"/>
                </a:cubicBezTo>
                <a:cubicBezTo>
                  <a:pt x="8706" y="14321"/>
                  <a:pt x="8517" y="15301"/>
                  <a:pt x="8517" y="16337"/>
                </a:cubicBezTo>
                <a:cubicBezTo>
                  <a:pt x="8517" y="17298"/>
                  <a:pt x="8687" y="18203"/>
                  <a:pt x="8988" y="19051"/>
                </a:cubicBezTo>
                <a:cubicBezTo>
                  <a:pt x="9045" y="19201"/>
                  <a:pt x="9101" y="19352"/>
                  <a:pt x="9177" y="19503"/>
                </a:cubicBezTo>
                <a:cubicBezTo>
                  <a:pt x="9949" y="21274"/>
                  <a:pt x="11363" y="22725"/>
                  <a:pt x="13134" y="23535"/>
                </a:cubicBezTo>
                <a:cubicBezTo>
                  <a:pt x="13228" y="23573"/>
                  <a:pt x="13322" y="23611"/>
                  <a:pt x="13416" y="23648"/>
                </a:cubicBezTo>
                <a:cubicBezTo>
                  <a:pt x="14340" y="24025"/>
                  <a:pt x="15357" y="24251"/>
                  <a:pt x="16412" y="24251"/>
                </a:cubicBezTo>
                <a:cubicBezTo>
                  <a:pt x="17336" y="24251"/>
                  <a:pt x="18221" y="24082"/>
                  <a:pt x="19050" y="23799"/>
                </a:cubicBezTo>
                <a:cubicBezTo>
                  <a:pt x="19314" y="23705"/>
                  <a:pt x="19559" y="23592"/>
                  <a:pt x="19804" y="23479"/>
                </a:cubicBezTo>
                <a:cubicBezTo>
                  <a:pt x="21557" y="22650"/>
                  <a:pt x="22951" y="21199"/>
                  <a:pt x="23705" y="19409"/>
                </a:cubicBezTo>
                <a:cubicBezTo>
                  <a:pt x="23799" y="19220"/>
                  <a:pt x="23855" y="19013"/>
                  <a:pt x="23931" y="18806"/>
                </a:cubicBezTo>
                <a:cubicBezTo>
                  <a:pt x="24194" y="18033"/>
                  <a:pt x="24326" y="17204"/>
                  <a:pt x="24326" y="16337"/>
                </a:cubicBezTo>
                <a:cubicBezTo>
                  <a:pt x="24326" y="15207"/>
                  <a:pt x="24100" y="14152"/>
                  <a:pt x="23667" y="1319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1_2"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27"/>
          <p:cNvSpPr txBox="1">
            <a:spLocks noGrp="1"/>
          </p:cNvSpPr>
          <p:nvPr>
            <p:ph type="title"/>
          </p:nvPr>
        </p:nvSpPr>
        <p:spPr>
          <a:xfrm>
            <a:off x="722375" y="539500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97" name="Google Shape;297;p27"/>
          <p:cNvSpPr txBox="1">
            <a:spLocks noGrp="1"/>
          </p:cNvSpPr>
          <p:nvPr>
            <p:ph type="subTitle" idx="1"/>
          </p:nvPr>
        </p:nvSpPr>
        <p:spPr>
          <a:xfrm>
            <a:off x="2619488" y="1348525"/>
            <a:ext cx="4773600" cy="47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98" name="Google Shape;298;p27"/>
          <p:cNvSpPr txBox="1">
            <a:spLocks noGrp="1"/>
          </p:cNvSpPr>
          <p:nvPr>
            <p:ph type="subTitle" idx="2"/>
          </p:nvPr>
        </p:nvSpPr>
        <p:spPr>
          <a:xfrm>
            <a:off x="2619488" y="1702673"/>
            <a:ext cx="4773600" cy="3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800"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b="1"/>
            </a:lvl9pPr>
          </a:lstStyle>
          <a:p>
            <a:endParaRPr/>
          </a:p>
        </p:txBody>
      </p:sp>
      <p:sp>
        <p:nvSpPr>
          <p:cNvPr id="299" name="Google Shape;299;p27"/>
          <p:cNvSpPr txBox="1">
            <a:spLocks noGrp="1"/>
          </p:cNvSpPr>
          <p:nvPr>
            <p:ph type="subTitle" idx="3"/>
          </p:nvPr>
        </p:nvSpPr>
        <p:spPr>
          <a:xfrm>
            <a:off x="2619488" y="2508601"/>
            <a:ext cx="4773600" cy="47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00" name="Google Shape;300;p27"/>
          <p:cNvSpPr txBox="1">
            <a:spLocks noGrp="1"/>
          </p:cNvSpPr>
          <p:nvPr>
            <p:ph type="subTitle" idx="4"/>
          </p:nvPr>
        </p:nvSpPr>
        <p:spPr>
          <a:xfrm>
            <a:off x="2619488" y="2862749"/>
            <a:ext cx="4773600" cy="3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800" b="1"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b="1"/>
            </a:lvl9pPr>
          </a:lstStyle>
          <a:p>
            <a:endParaRPr/>
          </a:p>
        </p:txBody>
      </p:sp>
      <p:sp>
        <p:nvSpPr>
          <p:cNvPr id="301" name="Google Shape;301;p27"/>
          <p:cNvSpPr txBox="1">
            <a:spLocks noGrp="1"/>
          </p:cNvSpPr>
          <p:nvPr>
            <p:ph type="subTitle" idx="5"/>
          </p:nvPr>
        </p:nvSpPr>
        <p:spPr>
          <a:xfrm>
            <a:off x="2619488" y="3668677"/>
            <a:ext cx="4773600" cy="47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02" name="Google Shape;302;p27"/>
          <p:cNvSpPr txBox="1">
            <a:spLocks noGrp="1"/>
          </p:cNvSpPr>
          <p:nvPr>
            <p:ph type="subTitle" idx="6"/>
          </p:nvPr>
        </p:nvSpPr>
        <p:spPr>
          <a:xfrm>
            <a:off x="2619488" y="4022825"/>
            <a:ext cx="4773600" cy="3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800" b="1"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b="1"/>
            </a:lvl9pPr>
          </a:lstStyle>
          <a:p>
            <a:endParaRPr/>
          </a:p>
        </p:txBody>
      </p:sp>
      <p:sp>
        <p:nvSpPr>
          <p:cNvPr id="303" name="Google Shape;303;p27"/>
          <p:cNvSpPr/>
          <p:nvPr/>
        </p:nvSpPr>
        <p:spPr>
          <a:xfrm rot="-5400000">
            <a:off x="-613875" y="1629203"/>
            <a:ext cx="1389342" cy="1077745"/>
          </a:xfrm>
          <a:custGeom>
            <a:avLst/>
            <a:gdLst/>
            <a:ahLst/>
            <a:cxnLst/>
            <a:rect l="l" t="t" r="r" b="b"/>
            <a:pathLst>
              <a:path w="77293" h="59958" extrusionOk="0">
                <a:moveTo>
                  <a:pt x="76916" y="26531"/>
                </a:moveTo>
                <a:cubicBezTo>
                  <a:pt x="76709" y="26531"/>
                  <a:pt x="76539" y="26361"/>
                  <a:pt x="76539" y="26154"/>
                </a:cubicBezTo>
                <a:cubicBezTo>
                  <a:pt x="76539" y="25947"/>
                  <a:pt x="76709" y="25777"/>
                  <a:pt x="76916" y="25777"/>
                </a:cubicBezTo>
                <a:cubicBezTo>
                  <a:pt x="77104" y="25777"/>
                  <a:pt x="77274" y="25947"/>
                  <a:pt x="77274" y="26154"/>
                </a:cubicBezTo>
                <a:cubicBezTo>
                  <a:pt x="77274" y="26361"/>
                  <a:pt x="77104" y="26531"/>
                  <a:pt x="76916" y="26531"/>
                </a:cubicBezTo>
                <a:close/>
                <a:moveTo>
                  <a:pt x="76916" y="24533"/>
                </a:moveTo>
                <a:cubicBezTo>
                  <a:pt x="76709" y="24533"/>
                  <a:pt x="76558" y="24383"/>
                  <a:pt x="76558" y="24194"/>
                </a:cubicBezTo>
                <a:cubicBezTo>
                  <a:pt x="76558" y="24006"/>
                  <a:pt x="76709" y="23855"/>
                  <a:pt x="76916" y="23855"/>
                </a:cubicBezTo>
                <a:cubicBezTo>
                  <a:pt x="77104" y="23855"/>
                  <a:pt x="77255" y="24006"/>
                  <a:pt x="77255" y="24194"/>
                </a:cubicBezTo>
                <a:cubicBezTo>
                  <a:pt x="77255" y="24383"/>
                  <a:pt x="77104" y="24533"/>
                  <a:pt x="76916" y="24533"/>
                </a:cubicBezTo>
                <a:close/>
                <a:moveTo>
                  <a:pt x="76916" y="22574"/>
                </a:moveTo>
                <a:cubicBezTo>
                  <a:pt x="76709" y="22574"/>
                  <a:pt x="76558" y="22423"/>
                  <a:pt x="76558" y="22235"/>
                </a:cubicBezTo>
                <a:cubicBezTo>
                  <a:pt x="76558" y="22027"/>
                  <a:pt x="76709" y="21877"/>
                  <a:pt x="76916" y="21877"/>
                </a:cubicBezTo>
                <a:cubicBezTo>
                  <a:pt x="77104" y="21877"/>
                  <a:pt x="77255" y="22027"/>
                  <a:pt x="77255" y="22235"/>
                </a:cubicBezTo>
                <a:cubicBezTo>
                  <a:pt x="77255" y="22423"/>
                  <a:pt x="77104" y="22574"/>
                  <a:pt x="76916" y="22574"/>
                </a:cubicBezTo>
                <a:close/>
                <a:moveTo>
                  <a:pt x="76916" y="20614"/>
                </a:moveTo>
                <a:cubicBezTo>
                  <a:pt x="76709" y="20614"/>
                  <a:pt x="76558" y="20463"/>
                  <a:pt x="76558" y="20275"/>
                </a:cubicBezTo>
                <a:cubicBezTo>
                  <a:pt x="76558" y="20086"/>
                  <a:pt x="76709" y="19917"/>
                  <a:pt x="76916" y="19917"/>
                </a:cubicBezTo>
                <a:cubicBezTo>
                  <a:pt x="77104" y="19917"/>
                  <a:pt x="77255" y="20086"/>
                  <a:pt x="77255" y="20275"/>
                </a:cubicBezTo>
                <a:cubicBezTo>
                  <a:pt x="77255" y="20463"/>
                  <a:pt x="77104" y="20614"/>
                  <a:pt x="76916" y="20614"/>
                </a:cubicBezTo>
                <a:close/>
                <a:moveTo>
                  <a:pt x="76916" y="18654"/>
                </a:moveTo>
                <a:cubicBezTo>
                  <a:pt x="76709" y="18654"/>
                  <a:pt x="76558" y="18504"/>
                  <a:pt x="76558" y="18296"/>
                </a:cubicBezTo>
                <a:cubicBezTo>
                  <a:pt x="76558" y="18108"/>
                  <a:pt x="76709" y="17957"/>
                  <a:pt x="76916" y="17957"/>
                </a:cubicBezTo>
                <a:cubicBezTo>
                  <a:pt x="77104" y="17957"/>
                  <a:pt x="77255" y="18108"/>
                  <a:pt x="77255" y="18296"/>
                </a:cubicBezTo>
                <a:cubicBezTo>
                  <a:pt x="77255" y="18504"/>
                  <a:pt x="77104" y="18654"/>
                  <a:pt x="76916" y="18654"/>
                </a:cubicBezTo>
                <a:close/>
                <a:moveTo>
                  <a:pt x="76916" y="16695"/>
                </a:moveTo>
                <a:cubicBezTo>
                  <a:pt x="76709" y="16695"/>
                  <a:pt x="76558" y="16525"/>
                  <a:pt x="76558" y="16337"/>
                </a:cubicBezTo>
                <a:cubicBezTo>
                  <a:pt x="76558" y="16148"/>
                  <a:pt x="76709" y="15998"/>
                  <a:pt x="76916" y="15998"/>
                </a:cubicBezTo>
                <a:cubicBezTo>
                  <a:pt x="77104" y="15998"/>
                  <a:pt x="77255" y="16148"/>
                  <a:pt x="77255" y="16337"/>
                </a:cubicBezTo>
                <a:cubicBezTo>
                  <a:pt x="77255" y="16525"/>
                  <a:pt x="77104" y="16695"/>
                  <a:pt x="76916" y="16695"/>
                </a:cubicBezTo>
                <a:close/>
                <a:moveTo>
                  <a:pt x="76916" y="14735"/>
                </a:moveTo>
                <a:cubicBezTo>
                  <a:pt x="76709" y="14735"/>
                  <a:pt x="76558" y="14584"/>
                  <a:pt x="76558" y="14377"/>
                </a:cubicBezTo>
                <a:cubicBezTo>
                  <a:pt x="76558" y="14189"/>
                  <a:pt x="76709" y="14038"/>
                  <a:pt x="76916" y="14038"/>
                </a:cubicBezTo>
                <a:cubicBezTo>
                  <a:pt x="77104" y="14038"/>
                  <a:pt x="77255" y="14189"/>
                  <a:pt x="77255" y="14377"/>
                </a:cubicBezTo>
                <a:cubicBezTo>
                  <a:pt x="77255" y="14584"/>
                  <a:pt x="77104" y="14735"/>
                  <a:pt x="76916" y="14735"/>
                </a:cubicBezTo>
                <a:close/>
                <a:moveTo>
                  <a:pt x="76916" y="12776"/>
                </a:moveTo>
                <a:cubicBezTo>
                  <a:pt x="76709" y="12776"/>
                  <a:pt x="76558" y="12625"/>
                  <a:pt x="76558" y="12418"/>
                </a:cubicBezTo>
                <a:cubicBezTo>
                  <a:pt x="76558" y="12229"/>
                  <a:pt x="76709" y="12078"/>
                  <a:pt x="76916" y="12078"/>
                </a:cubicBezTo>
                <a:cubicBezTo>
                  <a:pt x="76954" y="12078"/>
                  <a:pt x="77010" y="12097"/>
                  <a:pt x="77048" y="12116"/>
                </a:cubicBezTo>
                <a:cubicBezTo>
                  <a:pt x="77104" y="12286"/>
                  <a:pt x="77142" y="12455"/>
                  <a:pt x="77180" y="12644"/>
                </a:cubicBezTo>
                <a:cubicBezTo>
                  <a:pt x="77104" y="12719"/>
                  <a:pt x="77010" y="12776"/>
                  <a:pt x="76916" y="12776"/>
                </a:cubicBezTo>
                <a:close/>
                <a:moveTo>
                  <a:pt x="76596" y="10307"/>
                </a:moveTo>
                <a:cubicBezTo>
                  <a:pt x="76633" y="10458"/>
                  <a:pt x="76690" y="10609"/>
                  <a:pt x="76728" y="10759"/>
                </a:cubicBezTo>
                <a:cubicBezTo>
                  <a:pt x="76633" y="10703"/>
                  <a:pt x="76558" y="10590"/>
                  <a:pt x="76558" y="10458"/>
                </a:cubicBezTo>
                <a:cubicBezTo>
                  <a:pt x="76558" y="10401"/>
                  <a:pt x="76577" y="10345"/>
                  <a:pt x="76596" y="10307"/>
                </a:cubicBezTo>
                <a:close/>
                <a:moveTo>
                  <a:pt x="76897" y="27699"/>
                </a:moveTo>
                <a:cubicBezTo>
                  <a:pt x="77123" y="27699"/>
                  <a:pt x="77293" y="27887"/>
                  <a:pt x="77293" y="28095"/>
                </a:cubicBezTo>
                <a:cubicBezTo>
                  <a:pt x="77293" y="28321"/>
                  <a:pt x="77123" y="28490"/>
                  <a:pt x="76897" y="28490"/>
                </a:cubicBezTo>
                <a:cubicBezTo>
                  <a:pt x="76690" y="28490"/>
                  <a:pt x="76501" y="28321"/>
                  <a:pt x="76501" y="28095"/>
                </a:cubicBezTo>
                <a:cubicBezTo>
                  <a:pt x="76501" y="27887"/>
                  <a:pt x="76690" y="27699"/>
                  <a:pt x="76897" y="27699"/>
                </a:cubicBezTo>
                <a:close/>
                <a:moveTo>
                  <a:pt x="74956" y="32391"/>
                </a:moveTo>
                <a:cubicBezTo>
                  <a:pt x="74749" y="32391"/>
                  <a:pt x="74580" y="32221"/>
                  <a:pt x="74580" y="32033"/>
                </a:cubicBezTo>
                <a:cubicBezTo>
                  <a:pt x="74580" y="31825"/>
                  <a:pt x="74749" y="31656"/>
                  <a:pt x="74956" y="31656"/>
                </a:cubicBezTo>
                <a:cubicBezTo>
                  <a:pt x="75164" y="31656"/>
                  <a:pt x="75314" y="31825"/>
                  <a:pt x="75314" y="32033"/>
                </a:cubicBezTo>
                <a:cubicBezTo>
                  <a:pt x="75314" y="32221"/>
                  <a:pt x="75164" y="32391"/>
                  <a:pt x="74956" y="32391"/>
                </a:cubicBezTo>
                <a:close/>
                <a:moveTo>
                  <a:pt x="74956" y="30431"/>
                </a:moveTo>
                <a:cubicBezTo>
                  <a:pt x="74749" y="30431"/>
                  <a:pt x="74580" y="30262"/>
                  <a:pt x="74580" y="30054"/>
                </a:cubicBezTo>
                <a:cubicBezTo>
                  <a:pt x="74580" y="29866"/>
                  <a:pt x="74749" y="29696"/>
                  <a:pt x="74956" y="29696"/>
                </a:cubicBezTo>
                <a:cubicBezTo>
                  <a:pt x="75164" y="29696"/>
                  <a:pt x="75314" y="29866"/>
                  <a:pt x="75314" y="30054"/>
                </a:cubicBezTo>
                <a:cubicBezTo>
                  <a:pt x="75314" y="30262"/>
                  <a:pt x="75164" y="30431"/>
                  <a:pt x="74956" y="30431"/>
                </a:cubicBezTo>
                <a:close/>
                <a:moveTo>
                  <a:pt x="74956" y="28471"/>
                </a:moveTo>
                <a:cubicBezTo>
                  <a:pt x="74749" y="28471"/>
                  <a:pt x="74580" y="28302"/>
                  <a:pt x="74580" y="28095"/>
                </a:cubicBezTo>
                <a:cubicBezTo>
                  <a:pt x="74580" y="27887"/>
                  <a:pt x="74749" y="27737"/>
                  <a:pt x="74956" y="27737"/>
                </a:cubicBezTo>
                <a:cubicBezTo>
                  <a:pt x="75164" y="27737"/>
                  <a:pt x="75314" y="27887"/>
                  <a:pt x="75314" y="28095"/>
                </a:cubicBezTo>
                <a:cubicBezTo>
                  <a:pt x="75314" y="28302"/>
                  <a:pt x="75164" y="28471"/>
                  <a:pt x="74956" y="28471"/>
                </a:cubicBezTo>
                <a:close/>
                <a:moveTo>
                  <a:pt x="74956" y="26531"/>
                </a:moveTo>
                <a:cubicBezTo>
                  <a:pt x="74749" y="26531"/>
                  <a:pt x="74580" y="26361"/>
                  <a:pt x="74580" y="26154"/>
                </a:cubicBezTo>
                <a:cubicBezTo>
                  <a:pt x="74580" y="25947"/>
                  <a:pt x="74749" y="25777"/>
                  <a:pt x="74956" y="25777"/>
                </a:cubicBezTo>
                <a:cubicBezTo>
                  <a:pt x="75164" y="25777"/>
                  <a:pt x="75314" y="25947"/>
                  <a:pt x="75314" y="26154"/>
                </a:cubicBezTo>
                <a:cubicBezTo>
                  <a:pt x="75314" y="26361"/>
                  <a:pt x="75164" y="26531"/>
                  <a:pt x="74956" y="26531"/>
                </a:cubicBezTo>
                <a:close/>
                <a:moveTo>
                  <a:pt x="74956" y="24533"/>
                </a:moveTo>
                <a:cubicBezTo>
                  <a:pt x="74749" y="24533"/>
                  <a:pt x="74580" y="24383"/>
                  <a:pt x="74580" y="24194"/>
                </a:cubicBezTo>
                <a:cubicBezTo>
                  <a:pt x="74580" y="23987"/>
                  <a:pt x="74749" y="23836"/>
                  <a:pt x="74956" y="23836"/>
                </a:cubicBezTo>
                <a:cubicBezTo>
                  <a:pt x="75145" y="23836"/>
                  <a:pt x="75314" y="23987"/>
                  <a:pt x="75314" y="24194"/>
                </a:cubicBezTo>
                <a:cubicBezTo>
                  <a:pt x="75314" y="24383"/>
                  <a:pt x="75145" y="24533"/>
                  <a:pt x="74956" y="24533"/>
                </a:cubicBezTo>
                <a:close/>
                <a:moveTo>
                  <a:pt x="74956" y="22574"/>
                </a:moveTo>
                <a:cubicBezTo>
                  <a:pt x="74749" y="22574"/>
                  <a:pt x="74598" y="22423"/>
                  <a:pt x="74598" y="22216"/>
                </a:cubicBezTo>
                <a:cubicBezTo>
                  <a:pt x="74598" y="22027"/>
                  <a:pt x="74749" y="21877"/>
                  <a:pt x="74956" y="21877"/>
                </a:cubicBezTo>
                <a:cubicBezTo>
                  <a:pt x="75145" y="21877"/>
                  <a:pt x="75296" y="22027"/>
                  <a:pt x="75296" y="22216"/>
                </a:cubicBezTo>
                <a:cubicBezTo>
                  <a:pt x="75296" y="22423"/>
                  <a:pt x="75145" y="22574"/>
                  <a:pt x="74956" y="22574"/>
                </a:cubicBezTo>
                <a:close/>
                <a:moveTo>
                  <a:pt x="74956" y="20614"/>
                </a:moveTo>
                <a:cubicBezTo>
                  <a:pt x="74749" y="20614"/>
                  <a:pt x="74598" y="20463"/>
                  <a:pt x="74598" y="20275"/>
                </a:cubicBezTo>
                <a:cubicBezTo>
                  <a:pt x="74598" y="20068"/>
                  <a:pt x="74749" y="19917"/>
                  <a:pt x="74956" y="19917"/>
                </a:cubicBezTo>
                <a:cubicBezTo>
                  <a:pt x="75145" y="19917"/>
                  <a:pt x="75296" y="20068"/>
                  <a:pt x="75296" y="20275"/>
                </a:cubicBezTo>
                <a:cubicBezTo>
                  <a:pt x="75296" y="20463"/>
                  <a:pt x="75145" y="20614"/>
                  <a:pt x="74956" y="20614"/>
                </a:cubicBezTo>
                <a:close/>
                <a:moveTo>
                  <a:pt x="74956" y="18654"/>
                </a:moveTo>
                <a:cubicBezTo>
                  <a:pt x="74749" y="18654"/>
                  <a:pt x="74598" y="18485"/>
                  <a:pt x="74598" y="18296"/>
                </a:cubicBezTo>
                <a:cubicBezTo>
                  <a:pt x="74598" y="18108"/>
                  <a:pt x="74749" y="17957"/>
                  <a:pt x="74956" y="17957"/>
                </a:cubicBezTo>
                <a:cubicBezTo>
                  <a:pt x="75145" y="17957"/>
                  <a:pt x="75296" y="18108"/>
                  <a:pt x="75296" y="18296"/>
                </a:cubicBezTo>
                <a:cubicBezTo>
                  <a:pt x="75296" y="18485"/>
                  <a:pt x="75145" y="18654"/>
                  <a:pt x="74956" y="18654"/>
                </a:cubicBezTo>
                <a:close/>
                <a:moveTo>
                  <a:pt x="74956" y="16695"/>
                </a:moveTo>
                <a:cubicBezTo>
                  <a:pt x="74749" y="16695"/>
                  <a:pt x="74598" y="16525"/>
                  <a:pt x="74598" y="16337"/>
                </a:cubicBezTo>
                <a:cubicBezTo>
                  <a:pt x="74598" y="16148"/>
                  <a:pt x="74749" y="15979"/>
                  <a:pt x="74956" y="15979"/>
                </a:cubicBezTo>
                <a:cubicBezTo>
                  <a:pt x="75145" y="15979"/>
                  <a:pt x="75296" y="16148"/>
                  <a:pt x="75296" y="16337"/>
                </a:cubicBezTo>
                <a:cubicBezTo>
                  <a:pt x="75296" y="16525"/>
                  <a:pt x="75145" y="16695"/>
                  <a:pt x="74956" y="16695"/>
                </a:cubicBezTo>
                <a:close/>
                <a:moveTo>
                  <a:pt x="74956" y="14735"/>
                </a:moveTo>
                <a:cubicBezTo>
                  <a:pt x="74749" y="14735"/>
                  <a:pt x="74598" y="14566"/>
                  <a:pt x="74598" y="14377"/>
                </a:cubicBezTo>
                <a:cubicBezTo>
                  <a:pt x="74598" y="14189"/>
                  <a:pt x="74749" y="14038"/>
                  <a:pt x="74956" y="14038"/>
                </a:cubicBezTo>
                <a:cubicBezTo>
                  <a:pt x="75145" y="14038"/>
                  <a:pt x="75296" y="14189"/>
                  <a:pt x="75296" y="14377"/>
                </a:cubicBezTo>
                <a:cubicBezTo>
                  <a:pt x="75296" y="14566"/>
                  <a:pt x="75145" y="14735"/>
                  <a:pt x="74956" y="14735"/>
                </a:cubicBezTo>
                <a:close/>
                <a:moveTo>
                  <a:pt x="74956" y="12757"/>
                </a:moveTo>
                <a:cubicBezTo>
                  <a:pt x="74749" y="12757"/>
                  <a:pt x="74598" y="12606"/>
                  <a:pt x="74598" y="12418"/>
                </a:cubicBezTo>
                <a:cubicBezTo>
                  <a:pt x="74598" y="12229"/>
                  <a:pt x="74749" y="12078"/>
                  <a:pt x="74956" y="12078"/>
                </a:cubicBezTo>
                <a:cubicBezTo>
                  <a:pt x="75145" y="12078"/>
                  <a:pt x="75296" y="12229"/>
                  <a:pt x="75296" y="12418"/>
                </a:cubicBezTo>
                <a:cubicBezTo>
                  <a:pt x="75296" y="12606"/>
                  <a:pt x="75145" y="12757"/>
                  <a:pt x="74956" y="12757"/>
                </a:cubicBezTo>
                <a:close/>
                <a:moveTo>
                  <a:pt x="74956" y="10816"/>
                </a:moveTo>
                <a:cubicBezTo>
                  <a:pt x="74749" y="10816"/>
                  <a:pt x="74598" y="10646"/>
                  <a:pt x="74598" y="10458"/>
                </a:cubicBezTo>
                <a:cubicBezTo>
                  <a:pt x="74598" y="10269"/>
                  <a:pt x="74749" y="10100"/>
                  <a:pt x="74956" y="10100"/>
                </a:cubicBezTo>
                <a:cubicBezTo>
                  <a:pt x="75145" y="10100"/>
                  <a:pt x="75296" y="10269"/>
                  <a:pt x="75296" y="10458"/>
                </a:cubicBezTo>
                <a:cubicBezTo>
                  <a:pt x="75296" y="10646"/>
                  <a:pt x="75145" y="10816"/>
                  <a:pt x="74956" y="10816"/>
                </a:cubicBezTo>
                <a:close/>
                <a:moveTo>
                  <a:pt x="74956" y="8837"/>
                </a:moveTo>
                <a:cubicBezTo>
                  <a:pt x="74768" y="8837"/>
                  <a:pt x="74617" y="8687"/>
                  <a:pt x="74617" y="8498"/>
                </a:cubicBezTo>
                <a:cubicBezTo>
                  <a:pt x="74617" y="8329"/>
                  <a:pt x="74768" y="8159"/>
                  <a:pt x="74956" y="8159"/>
                </a:cubicBezTo>
                <a:cubicBezTo>
                  <a:pt x="75145" y="8159"/>
                  <a:pt x="75296" y="8329"/>
                  <a:pt x="75296" y="8498"/>
                </a:cubicBezTo>
                <a:cubicBezTo>
                  <a:pt x="75296" y="8687"/>
                  <a:pt x="75145" y="8837"/>
                  <a:pt x="74956" y="8837"/>
                </a:cubicBezTo>
                <a:close/>
                <a:moveTo>
                  <a:pt x="74956" y="6878"/>
                </a:moveTo>
                <a:cubicBezTo>
                  <a:pt x="74768" y="6878"/>
                  <a:pt x="74617" y="6727"/>
                  <a:pt x="74617" y="6539"/>
                </a:cubicBezTo>
                <a:cubicBezTo>
                  <a:pt x="74617" y="6350"/>
                  <a:pt x="74768" y="6199"/>
                  <a:pt x="74956" y="6199"/>
                </a:cubicBezTo>
                <a:cubicBezTo>
                  <a:pt x="75145" y="6199"/>
                  <a:pt x="75296" y="6350"/>
                  <a:pt x="75296" y="6539"/>
                </a:cubicBezTo>
                <a:cubicBezTo>
                  <a:pt x="75296" y="6727"/>
                  <a:pt x="75145" y="6878"/>
                  <a:pt x="74956" y="6878"/>
                </a:cubicBezTo>
                <a:close/>
                <a:moveTo>
                  <a:pt x="72997" y="30450"/>
                </a:moveTo>
                <a:cubicBezTo>
                  <a:pt x="72771" y="30450"/>
                  <a:pt x="72582" y="30280"/>
                  <a:pt x="72582" y="30054"/>
                </a:cubicBezTo>
                <a:cubicBezTo>
                  <a:pt x="72582" y="29847"/>
                  <a:pt x="72771" y="29659"/>
                  <a:pt x="72997" y="29659"/>
                </a:cubicBezTo>
                <a:cubicBezTo>
                  <a:pt x="73204" y="29659"/>
                  <a:pt x="73392" y="29847"/>
                  <a:pt x="73392" y="30054"/>
                </a:cubicBezTo>
                <a:cubicBezTo>
                  <a:pt x="73392" y="30280"/>
                  <a:pt x="73204" y="30450"/>
                  <a:pt x="72997" y="30450"/>
                </a:cubicBezTo>
                <a:close/>
                <a:moveTo>
                  <a:pt x="72997" y="28471"/>
                </a:moveTo>
                <a:cubicBezTo>
                  <a:pt x="72789" y="28471"/>
                  <a:pt x="72601" y="28302"/>
                  <a:pt x="72601" y="28095"/>
                </a:cubicBezTo>
                <a:cubicBezTo>
                  <a:pt x="72601" y="27887"/>
                  <a:pt x="72789" y="27718"/>
                  <a:pt x="72997" y="27718"/>
                </a:cubicBezTo>
                <a:cubicBezTo>
                  <a:pt x="73204" y="27718"/>
                  <a:pt x="73374" y="27887"/>
                  <a:pt x="73374" y="28095"/>
                </a:cubicBezTo>
                <a:cubicBezTo>
                  <a:pt x="73374" y="28302"/>
                  <a:pt x="73204" y="28471"/>
                  <a:pt x="72997" y="28471"/>
                </a:cubicBezTo>
                <a:close/>
                <a:moveTo>
                  <a:pt x="72997" y="26512"/>
                </a:moveTo>
                <a:cubicBezTo>
                  <a:pt x="72789" y="26512"/>
                  <a:pt x="72601" y="26342"/>
                  <a:pt x="72601" y="26154"/>
                </a:cubicBezTo>
                <a:cubicBezTo>
                  <a:pt x="72601" y="25947"/>
                  <a:pt x="72789" y="25777"/>
                  <a:pt x="72997" y="25777"/>
                </a:cubicBezTo>
                <a:cubicBezTo>
                  <a:pt x="73204" y="25777"/>
                  <a:pt x="73374" y="25947"/>
                  <a:pt x="73374" y="26154"/>
                </a:cubicBezTo>
                <a:cubicBezTo>
                  <a:pt x="73374" y="26342"/>
                  <a:pt x="73204" y="26512"/>
                  <a:pt x="72997" y="26512"/>
                </a:cubicBezTo>
                <a:close/>
                <a:moveTo>
                  <a:pt x="72997" y="24533"/>
                </a:moveTo>
                <a:cubicBezTo>
                  <a:pt x="72789" y="24533"/>
                  <a:pt x="72639" y="24383"/>
                  <a:pt x="72639" y="24175"/>
                </a:cubicBezTo>
                <a:cubicBezTo>
                  <a:pt x="72639" y="23987"/>
                  <a:pt x="72789" y="23817"/>
                  <a:pt x="72997" y="23817"/>
                </a:cubicBezTo>
                <a:cubicBezTo>
                  <a:pt x="73185" y="23817"/>
                  <a:pt x="73336" y="23987"/>
                  <a:pt x="73336" y="24175"/>
                </a:cubicBezTo>
                <a:cubicBezTo>
                  <a:pt x="73336" y="24383"/>
                  <a:pt x="73185" y="24533"/>
                  <a:pt x="72997" y="24533"/>
                </a:cubicBezTo>
                <a:close/>
                <a:moveTo>
                  <a:pt x="72997" y="22574"/>
                </a:moveTo>
                <a:cubicBezTo>
                  <a:pt x="72789" y="22574"/>
                  <a:pt x="72639" y="22423"/>
                  <a:pt x="72639" y="22216"/>
                </a:cubicBezTo>
                <a:cubicBezTo>
                  <a:pt x="72639" y="22008"/>
                  <a:pt x="72789" y="21858"/>
                  <a:pt x="72997" y="21858"/>
                </a:cubicBezTo>
                <a:cubicBezTo>
                  <a:pt x="73185" y="21858"/>
                  <a:pt x="73336" y="22008"/>
                  <a:pt x="73336" y="22216"/>
                </a:cubicBezTo>
                <a:cubicBezTo>
                  <a:pt x="73336" y="22423"/>
                  <a:pt x="73185" y="22574"/>
                  <a:pt x="72997" y="22574"/>
                </a:cubicBezTo>
                <a:close/>
                <a:moveTo>
                  <a:pt x="72997" y="15998"/>
                </a:moveTo>
                <a:cubicBezTo>
                  <a:pt x="73185" y="15998"/>
                  <a:pt x="73336" y="16148"/>
                  <a:pt x="73336" y="16337"/>
                </a:cubicBezTo>
                <a:cubicBezTo>
                  <a:pt x="73336" y="16525"/>
                  <a:pt x="73185" y="16676"/>
                  <a:pt x="72997" y="16676"/>
                </a:cubicBezTo>
                <a:cubicBezTo>
                  <a:pt x="72789" y="16676"/>
                  <a:pt x="72639" y="16525"/>
                  <a:pt x="72639" y="16337"/>
                </a:cubicBezTo>
                <a:cubicBezTo>
                  <a:pt x="72639" y="16148"/>
                  <a:pt x="72789" y="15998"/>
                  <a:pt x="72997" y="15998"/>
                </a:cubicBezTo>
                <a:close/>
                <a:moveTo>
                  <a:pt x="72997" y="19917"/>
                </a:moveTo>
                <a:cubicBezTo>
                  <a:pt x="73185" y="19917"/>
                  <a:pt x="73336" y="20068"/>
                  <a:pt x="73336" y="20256"/>
                </a:cubicBezTo>
                <a:cubicBezTo>
                  <a:pt x="73336" y="20444"/>
                  <a:pt x="73185" y="20614"/>
                  <a:pt x="72997" y="20614"/>
                </a:cubicBezTo>
                <a:cubicBezTo>
                  <a:pt x="72789" y="20614"/>
                  <a:pt x="72639" y="20444"/>
                  <a:pt x="72639" y="20256"/>
                </a:cubicBezTo>
                <a:cubicBezTo>
                  <a:pt x="72639" y="20068"/>
                  <a:pt x="72789" y="19917"/>
                  <a:pt x="72997" y="19917"/>
                </a:cubicBezTo>
                <a:close/>
                <a:moveTo>
                  <a:pt x="72997" y="17938"/>
                </a:moveTo>
                <a:cubicBezTo>
                  <a:pt x="73185" y="17938"/>
                  <a:pt x="73336" y="18108"/>
                  <a:pt x="73336" y="18296"/>
                </a:cubicBezTo>
                <a:cubicBezTo>
                  <a:pt x="73336" y="18485"/>
                  <a:pt x="73185" y="18636"/>
                  <a:pt x="72997" y="18636"/>
                </a:cubicBezTo>
                <a:cubicBezTo>
                  <a:pt x="72789" y="18636"/>
                  <a:pt x="72639" y="18485"/>
                  <a:pt x="72639" y="18296"/>
                </a:cubicBezTo>
                <a:cubicBezTo>
                  <a:pt x="72639" y="18108"/>
                  <a:pt x="72789" y="17938"/>
                  <a:pt x="72997" y="17938"/>
                </a:cubicBezTo>
                <a:close/>
                <a:moveTo>
                  <a:pt x="72997" y="14735"/>
                </a:moveTo>
                <a:cubicBezTo>
                  <a:pt x="72789" y="14735"/>
                  <a:pt x="72639" y="14566"/>
                  <a:pt x="72639" y="14377"/>
                </a:cubicBezTo>
                <a:cubicBezTo>
                  <a:pt x="72639" y="14189"/>
                  <a:pt x="72789" y="14019"/>
                  <a:pt x="72997" y="14019"/>
                </a:cubicBezTo>
                <a:cubicBezTo>
                  <a:pt x="73185" y="14019"/>
                  <a:pt x="73336" y="14189"/>
                  <a:pt x="73336" y="14377"/>
                </a:cubicBezTo>
                <a:cubicBezTo>
                  <a:pt x="73336" y="14566"/>
                  <a:pt x="73185" y="14735"/>
                  <a:pt x="72997" y="14735"/>
                </a:cubicBezTo>
                <a:close/>
                <a:moveTo>
                  <a:pt x="72997" y="12776"/>
                </a:moveTo>
                <a:cubicBezTo>
                  <a:pt x="72789" y="12776"/>
                  <a:pt x="72639" y="12606"/>
                  <a:pt x="72639" y="12418"/>
                </a:cubicBezTo>
                <a:cubicBezTo>
                  <a:pt x="72639" y="12210"/>
                  <a:pt x="72789" y="12060"/>
                  <a:pt x="72997" y="12060"/>
                </a:cubicBezTo>
                <a:cubicBezTo>
                  <a:pt x="73185" y="12060"/>
                  <a:pt x="73336" y="12210"/>
                  <a:pt x="73336" y="12418"/>
                </a:cubicBezTo>
                <a:cubicBezTo>
                  <a:pt x="73336" y="12606"/>
                  <a:pt x="73185" y="12776"/>
                  <a:pt x="72997" y="12776"/>
                </a:cubicBezTo>
                <a:close/>
                <a:moveTo>
                  <a:pt x="72997" y="10797"/>
                </a:moveTo>
                <a:cubicBezTo>
                  <a:pt x="72789" y="10797"/>
                  <a:pt x="72639" y="10646"/>
                  <a:pt x="72639" y="10458"/>
                </a:cubicBezTo>
                <a:cubicBezTo>
                  <a:pt x="72639" y="10251"/>
                  <a:pt x="72789" y="10100"/>
                  <a:pt x="72997" y="10100"/>
                </a:cubicBezTo>
                <a:cubicBezTo>
                  <a:pt x="73185" y="10100"/>
                  <a:pt x="73336" y="10251"/>
                  <a:pt x="73336" y="10458"/>
                </a:cubicBezTo>
                <a:cubicBezTo>
                  <a:pt x="73336" y="10646"/>
                  <a:pt x="73185" y="10797"/>
                  <a:pt x="72997" y="10797"/>
                </a:cubicBezTo>
                <a:close/>
                <a:moveTo>
                  <a:pt x="72997" y="8856"/>
                </a:moveTo>
                <a:cubicBezTo>
                  <a:pt x="72789" y="8856"/>
                  <a:pt x="72639" y="8687"/>
                  <a:pt x="72639" y="8498"/>
                </a:cubicBezTo>
                <a:cubicBezTo>
                  <a:pt x="72639" y="8310"/>
                  <a:pt x="72789" y="8140"/>
                  <a:pt x="72997" y="8140"/>
                </a:cubicBezTo>
                <a:cubicBezTo>
                  <a:pt x="73185" y="8140"/>
                  <a:pt x="73336" y="8310"/>
                  <a:pt x="73336" y="8498"/>
                </a:cubicBezTo>
                <a:cubicBezTo>
                  <a:pt x="73336" y="8687"/>
                  <a:pt x="73185" y="8856"/>
                  <a:pt x="72997" y="8856"/>
                </a:cubicBezTo>
                <a:close/>
                <a:moveTo>
                  <a:pt x="72997" y="6897"/>
                </a:moveTo>
                <a:cubicBezTo>
                  <a:pt x="72789" y="6897"/>
                  <a:pt x="72639" y="6727"/>
                  <a:pt x="72639" y="6539"/>
                </a:cubicBezTo>
                <a:cubicBezTo>
                  <a:pt x="72639" y="6331"/>
                  <a:pt x="72789" y="6181"/>
                  <a:pt x="72997" y="6181"/>
                </a:cubicBezTo>
                <a:cubicBezTo>
                  <a:pt x="73185" y="6181"/>
                  <a:pt x="73336" y="6331"/>
                  <a:pt x="73336" y="6539"/>
                </a:cubicBezTo>
                <a:cubicBezTo>
                  <a:pt x="73336" y="6727"/>
                  <a:pt x="73185" y="6897"/>
                  <a:pt x="72997" y="6897"/>
                </a:cubicBezTo>
                <a:close/>
                <a:moveTo>
                  <a:pt x="72997" y="4937"/>
                </a:moveTo>
                <a:cubicBezTo>
                  <a:pt x="72789" y="4937"/>
                  <a:pt x="72639" y="4767"/>
                  <a:pt x="72639" y="4579"/>
                </a:cubicBezTo>
                <a:cubicBezTo>
                  <a:pt x="72639" y="4372"/>
                  <a:pt x="72789" y="4221"/>
                  <a:pt x="72997" y="4221"/>
                </a:cubicBezTo>
                <a:cubicBezTo>
                  <a:pt x="73185" y="4221"/>
                  <a:pt x="73336" y="4372"/>
                  <a:pt x="73336" y="4579"/>
                </a:cubicBezTo>
                <a:cubicBezTo>
                  <a:pt x="73336" y="4767"/>
                  <a:pt x="73185" y="4937"/>
                  <a:pt x="72997" y="4937"/>
                </a:cubicBezTo>
                <a:close/>
                <a:moveTo>
                  <a:pt x="72997" y="2977"/>
                </a:moveTo>
                <a:cubicBezTo>
                  <a:pt x="72789" y="2977"/>
                  <a:pt x="72639" y="2808"/>
                  <a:pt x="72639" y="2619"/>
                </a:cubicBezTo>
                <a:cubicBezTo>
                  <a:pt x="72639" y="2412"/>
                  <a:pt x="72789" y="2242"/>
                  <a:pt x="72997" y="2242"/>
                </a:cubicBezTo>
                <a:cubicBezTo>
                  <a:pt x="73185" y="2242"/>
                  <a:pt x="73336" y="2412"/>
                  <a:pt x="73336" y="2619"/>
                </a:cubicBezTo>
                <a:cubicBezTo>
                  <a:pt x="73336" y="2808"/>
                  <a:pt x="73185" y="2977"/>
                  <a:pt x="72997" y="2977"/>
                </a:cubicBezTo>
                <a:close/>
                <a:moveTo>
                  <a:pt x="71037" y="32428"/>
                </a:moveTo>
                <a:cubicBezTo>
                  <a:pt x="70792" y="32428"/>
                  <a:pt x="70623" y="32240"/>
                  <a:pt x="70623" y="32014"/>
                </a:cubicBezTo>
                <a:cubicBezTo>
                  <a:pt x="70623" y="31769"/>
                  <a:pt x="70811" y="31581"/>
                  <a:pt x="71037" y="31581"/>
                </a:cubicBezTo>
                <a:cubicBezTo>
                  <a:pt x="71263" y="31581"/>
                  <a:pt x="71452" y="31769"/>
                  <a:pt x="71452" y="32014"/>
                </a:cubicBezTo>
                <a:cubicBezTo>
                  <a:pt x="71452" y="32240"/>
                  <a:pt x="71263" y="32428"/>
                  <a:pt x="71037" y="32428"/>
                </a:cubicBezTo>
                <a:close/>
                <a:moveTo>
                  <a:pt x="71018" y="30450"/>
                </a:moveTo>
                <a:cubicBezTo>
                  <a:pt x="70811" y="30450"/>
                  <a:pt x="70623" y="30262"/>
                  <a:pt x="70623" y="30054"/>
                </a:cubicBezTo>
                <a:cubicBezTo>
                  <a:pt x="70623" y="29828"/>
                  <a:pt x="70792" y="29659"/>
                  <a:pt x="71018" y="29659"/>
                </a:cubicBezTo>
                <a:cubicBezTo>
                  <a:pt x="71244" y="29659"/>
                  <a:pt x="71433" y="29828"/>
                  <a:pt x="71433" y="30054"/>
                </a:cubicBezTo>
                <a:cubicBezTo>
                  <a:pt x="71433" y="30262"/>
                  <a:pt x="71244" y="30450"/>
                  <a:pt x="71018" y="30450"/>
                </a:cubicBezTo>
                <a:close/>
                <a:moveTo>
                  <a:pt x="71018" y="28453"/>
                </a:moveTo>
                <a:cubicBezTo>
                  <a:pt x="70811" y="28453"/>
                  <a:pt x="70641" y="28283"/>
                  <a:pt x="70641" y="28095"/>
                </a:cubicBezTo>
                <a:cubicBezTo>
                  <a:pt x="70641" y="27887"/>
                  <a:pt x="70811" y="27718"/>
                  <a:pt x="71018" y="27718"/>
                </a:cubicBezTo>
                <a:cubicBezTo>
                  <a:pt x="71244" y="27718"/>
                  <a:pt x="71395" y="27887"/>
                  <a:pt x="71395" y="28095"/>
                </a:cubicBezTo>
                <a:cubicBezTo>
                  <a:pt x="71395" y="28283"/>
                  <a:pt x="71226" y="28453"/>
                  <a:pt x="71018" y="28453"/>
                </a:cubicBezTo>
                <a:close/>
                <a:moveTo>
                  <a:pt x="71018" y="21858"/>
                </a:moveTo>
                <a:cubicBezTo>
                  <a:pt x="71226" y="21858"/>
                  <a:pt x="71395" y="22008"/>
                  <a:pt x="71395" y="22216"/>
                </a:cubicBezTo>
                <a:cubicBezTo>
                  <a:pt x="71395" y="22404"/>
                  <a:pt x="71226" y="22574"/>
                  <a:pt x="71018" y="22574"/>
                </a:cubicBezTo>
                <a:cubicBezTo>
                  <a:pt x="70830" y="22574"/>
                  <a:pt x="70660" y="22404"/>
                  <a:pt x="70660" y="22216"/>
                </a:cubicBezTo>
                <a:cubicBezTo>
                  <a:pt x="70660" y="22008"/>
                  <a:pt x="70830" y="21858"/>
                  <a:pt x="71018" y="21858"/>
                </a:cubicBezTo>
                <a:close/>
                <a:moveTo>
                  <a:pt x="71018" y="25777"/>
                </a:moveTo>
                <a:cubicBezTo>
                  <a:pt x="71226" y="25777"/>
                  <a:pt x="71395" y="25928"/>
                  <a:pt x="71395" y="26135"/>
                </a:cubicBezTo>
                <a:cubicBezTo>
                  <a:pt x="71395" y="26342"/>
                  <a:pt x="71226" y="26493"/>
                  <a:pt x="71018" y="26493"/>
                </a:cubicBezTo>
                <a:cubicBezTo>
                  <a:pt x="70830" y="26493"/>
                  <a:pt x="70660" y="26342"/>
                  <a:pt x="70660" y="26135"/>
                </a:cubicBezTo>
                <a:cubicBezTo>
                  <a:pt x="70660" y="25928"/>
                  <a:pt x="70830" y="25777"/>
                  <a:pt x="71018" y="25777"/>
                </a:cubicBezTo>
                <a:close/>
                <a:moveTo>
                  <a:pt x="71018" y="23798"/>
                </a:moveTo>
                <a:cubicBezTo>
                  <a:pt x="71226" y="23798"/>
                  <a:pt x="71395" y="23968"/>
                  <a:pt x="71395" y="24175"/>
                </a:cubicBezTo>
                <a:cubicBezTo>
                  <a:pt x="71395" y="24383"/>
                  <a:pt x="71226" y="24533"/>
                  <a:pt x="71018" y="24533"/>
                </a:cubicBezTo>
                <a:cubicBezTo>
                  <a:pt x="70830" y="24533"/>
                  <a:pt x="70660" y="24383"/>
                  <a:pt x="70660" y="24175"/>
                </a:cubicBezTo>
                <a:cubicBezTo>
                  <a:pt x="70660" y="23968"/>
                  <a:pt x="70830" y="23798"/>
                  <a:pt x="71018" y="23798"/>
                </a:cubicBezTo>
                <a:close/>
                <a:moveTo>
                  <a:pt x="71018" y="20633"/>
                </a:moveTo>
                <a:cubicBezTo>
                  <a:pt x="70811" y="20633"/>
                  <a:pt x="70641" y="20463"/>
                  <a:pt x="70641" y="20256"/>
                </a:cubicBezTo>
                <a:cubicBezTo>
                  <a:pt x="70641" y="20049"/>
                  <a:pt x="70811" y="19879"/>
                  <a:pt x="71018" y="19879"/>
                </a:cubicBezTo>
                <a:cubicBezTo>
                  <a:pt x="71244" y="19879"/>
                  <a:pt x="71395" y="20049"/>
                  <a:pt x="71395" y="20256"/>
                </a:cubicBezTo>
                <a:cubicBezTo>
                  <a:pt x="71395" y="20463"/>
                  <a:pt x="71226" y="20633"/>
                  <a:pt x="71018" y="20633"/>
                </a:cubicBezTo>
                <a:close/>
                <a:moveTo>
                  <a:pt x="71018" y="4221"/>
                </a:moveTo>
                <a:cubicBezTo>
                  <a:pt x="71226" y="4221"/>
                  <a:pt x="71376" y="4372"/>
                  <a:pt x="71376" y="4560"/>
                </a:cubicBezTo>
                <a:cubicBezTo>
                  <a:pt x="71376" y="4767"/>
                  <a:pt x="71226" y="4918"/>
                  <a:pt x="71018" y="4918"/>
                </a:cubicBezTo>
                <a:cubicBezTo>
                  <a:pt x="70830" y="4918"/>
                  <a:pt x="70679" y="4767"/>
                  <a:pt x="70679" y="4560"/>
                </a:cubicBezTo>
                <a:cubicBezTo>
                  <a:pt x="70679" y="4372"/>
                  <a:pt x="70830" y="4221"/>
                  <a:pt x="71018" y="4221"/>
                </a:cubicBezTo>
                <a:close/>
                <a:moveTo>
                  <a:pt x="71018" y="10797"/>
                </a:moveTo>
                <a:cubicBezTo>
                  <a:pt x="70830" y="10797"/>
                  <a:pt x="70679" y="10627"/>
                  <a:pt x="70679" y="10439"/>
                </a:cubicBezTo>
                <a:cubicBezTo>
                  <a:pt x="70679" y="10251"/>
                  <a:pt x="70849" y="10100"/>
                  <a:pt x="71018" y="10100"/>
                </a:cubicBezTo>
                <a:cubicBezTo>
                  <a:pt x="71207" y="10100"/>
                  <a:pt x="71357" y="10251"/>
                  <a:pt x="71357" y="10439"/>
                </a:cubicBezTo>
                <a:cubicBezTo>
                  <a:pt x="71357" y="10627"/>
                  <a:pt x="71207" y="10797"/>
                  <a:pt x="71018" y="10797"/>
                </a:cubicBezTo>
                <a:close/>
                <a:moveTo>
                  <a:pt x="71018" y="6878"/>
                </a:moveTo>
                <a:cubicBezTo>
                  <a:pt x="70830" y="6878"/>
                  <a:pt x="70679" y="6727"/>
                  <a:pt x="70679" y="6539"/>
                </a:cubicBezTo>
                <a:cubicBezTo>
                  <a:pt x="70679" y="6331"/>
                  <a:pt x="70849" y="6181"/>
                  <a:pt x="71018" y="6181"/>
                </a:cubicBezTo>
                <a:cubicBezTo>
                  <a:pt x="71207" y="6181"/>
                  <a:pt x="71357" y="6331"/>
                  <a:pt x="71357" y="6539"/>
                </a:cubicBezTo>
                <a:cubicBezTo>
                  <a:pt x="71357" y="6727"/>
                  <a:pt x="71207" y="6878"/>
                  <a:pt x="71018" y="6878"/>
                </a:cubicBezTo>
                <a:close/>
                <a:moveTo>
                  <a:pt x="71018" y="8837"/>
                </a:moveTo>
                <a:cubicBezTo>
                  <a:pt x="70830" y="8837"/>
                  <a:pt x="70679" y="8687"/>
                  <a:pt x="70679" y="8498"/>
                </a:cubicBezTo>
                <a:cubicBezTo>
                  <a:pt x="70679" y="8310"/>
                  <a:pt x="70849" y="8159"/>
                  <a:pt x="71018" y="8159"/>
                </a:cubicBezTo>
                <a:cubicBezTo>
                  <a:pt x="71207" y="8159"/>
                  <a:pt x="71357" y="8310"/>
                  <a:pt x="71357" y="8498"/>
                </a:cubicBezTo>
                <a:cubicBezTo>
                  <a:pt x="71357" y="8687"/>
                  <a:pt x="71207" y="8837"/>
                  <a:pt x="71018" y="8837"/>
                </a:cubicBezTo>
                <a:close/>
                <a:moveTo>
                  <a:pt x="71018" y="12041"/>
                </a:moveTo>
                <a:cubicBezTo>
                  <a:pt x="71226" y="12041"/>
                  <a:pt x="71376" y="12210"/>
                  <a:pt x="71376" y="12399"/>
                </a:cubicBezTo>
                <a:cubicBezTo>
                  <a:pt x="71376" y="12606"/>
                  <a:pt x="71226" y="12757"/>
                  <a:pt x="71018" y="12757"/>
                </a:cubicBezTo>
                <a:cubicBezTo>
                  <a:pt x="70830" y="12757"/>
                  <a:pt x="70679" y="12606"/>
                  <a:pt x="70679" y="12399"/>
                </a:cubicBezTo>
                <a:cubicBezTo>
                  <a:pt x="70679" y="12210"/>
                  <a:pt x="70830" y="12041"/>
                  <a:pt x="71018" y="12041"/>
                </a:cubicBezTo>
                <a:close/>
                <a:moveTo>
                  <a:pt x="71018" y="14019"/>
                </a:moveTo>
                <a:cubicBezTo>
                  <a:pt x="71226" y="14019"/>
                  <a:pt x="71376" y="14170"/>
                  <a:pt x="71376" y="14377"/>
                </a:cubicBezTo>
                <a:cubicBezTo>
                  <a:pt x="71376" y="14566"/>
                  <a:pt x="71226" y="14716"/>
                  <a:pt x="71018" y="14716"/>
                </a:cubicBezTo>
                <a:cubicBezTo>
                  <a:pt x="70830" y="14716"/>
                  <a:pt x="70679" y="14566"/>
                  <a:pt x="70679" y="14377"/>
                </a:cubicBezTo>
                <a:cubicBezTo>
                  <a:pt x="70679" y="14170"/>
                  <a:pt x="70830" y="14019"/>
                  <a:pt x="71018" y="14019"/>
                </a:cubicBezTo>
                <a:close/>
                <a:moveTo>
                  <a:pt x="71018" y="17938"/>
                </a:moveTo>
                <a:cubicBezTo>
                  <a:pt x="71226" y="17938"/>
                  <a:pt x="71376" y="18089"/>
                  <a:pt x="71376" y="18278"/>
                </a:cubicBezTo>
                <a:cubicBezTo>
                  <a:pt x="71376" y="18485"/>
                  <a:pt x="71226" y="18636"/>
                  <a:pt x="71018" y="18636"/>
                </a:cubicBezTo>
                <a:cubicBezTo>
                  <a:pt x="70830" y="18636"/>
                  <a:pt x="70679" y="18485"/>
                  <a:pt x="70679" y="18278"/>
                </a:cubicBezTo>
                <a:cubicBezTo>
                  <a:pt x="70679" y="18089"/>
                  <a:pt x="70830" y="17938"/>
                  <a:pt x="71018" y="17938"/>
                </a:cubicBezTo>
                <a:close/>
                <a:moveTo>
                  <a:pt x="71018" y="15979"/>
                </a:moveTo>
                <a:cubicBezTo>
                  <a:pt x="71226" y="15979"/>
                  <a:pt x="71376" y="16130"/>
                  <a:pt x="71376" y="16318"/>
                </a:cubicBezTo>
                <a:cubicBezTo>
                  <a:pt x="71376" y="16506"/>
                  <a:pt x="71226" y="16676"/>
                  <a:pt x="71018" y="16676"/>
                </a:cubicBezTo>
                <a:cubicBezTo>
                  <a:pt x="70830" y="16676"/>
                  <a:pt x="70679" y="16506"/>
                  <a:pt x="70679" y="16318"/>
                </a:cubicBezTo>
                <a:cubicBezTo>
                  <a:pt x="70679" y="16130"/>
                  <a:pt x="70830" y="15979"/>
                  <a:pt x="71018" y="15979"/>
                </a:cubicBezTo>
                <a:close/>
                <a:moveTo>
                  <a:pt x="71018" y="2977"/>
                </a:moveTo>
                <a:cubicBezTo>
                  <a:pt x="70830" y="2977"/>
                  <a:pt x="70660" y="2808"/>
                  <a:pt x="70660" y="2600"/>
                </a:cubicBezTo>
                <a:cubicBezTo>
                  <a:pt x="70660" y="2412"/>
                  <a:pt x="70830" y="2242"/>
                  <a:pt x="71018" y="2242"/>
                </a:cubicBezTo>
                <a:cubicBezTo>
                  <a:pt x="71226" y="2242"/>
                  <a:pt x="71395" y="2412"/>
                  <a:pt x="71395" y="2600"/>
                </a:cubicBezTo>
                <a:cubicBezTo>
                  <a:pt x="71395" y="2808"/>
                  <a:pt x="71226" y="2977"/>
                  <a:pt x="71018" y="2977"/>
                </a:cubicBezTo>
                <a:close/>
                <a:moveTo>
                  <a:pt x="71037" y="961"/>
                </a:moveTo>
                <a:cubicBezTo>
                  <a:pt x="70849" y="961"/>
                  <a:pt x="70717" y="829"/>
                  <a:pt x="70717" y="641"/>
                </a:cubicBezTo>
                <a:cubicBezTo>
                  <a:pt x="70717" y="471"/>
                  <a:pt x="70849" y="321"/>
                  <a:pt x="71037" y="321"/>
                </a:cubicBezTo>
                <a:cubicBezTo>
                  <a:pt x="71207" y="321"/>
                  <a:pt x="71357" y="471"/>
                  <a:pt x="71357" y="641"/>
                </a:cubicBezTo>
                <a:cubicBezTo>
                  <a:pt x="71357" y="829"/>
                  <a:pt x="71207" y="961"/>
                  <a:pt x="71037" y="961"/>
                </a:cubicBezTo>
                <a:close/>
                <a:moveTo>
                  <a:pt x="70849" y="43395"/>
                </a:moveTo>
                <a:cubicBezTo>
                  <a:pt x="70773" y="43508"/>
                  <a:pt x="70698" y="43602"/>
                  <a:pt x="70604" y="43715"/>
                </a:cubicBezTo>
                <a:cubicBezTo>
                  <a:pt x="70623" y="43583"/>
                  <a:pt x="70717" y="43451"/>
                  <a:pt x="70849" y="43395"/>
                </a:cubicBezTo>
                <a:close/>
                <a:moveTo>
                  <a:pt x="69077" y="44186"/>
                </a:moveTo>
                <a:cubicBezTo>
                  <a:pt x="68832" y="44186"/>
                  <a:pt x="68644" y="43998"/>
                  <a:pt x="68644" y="43772"/>
                </a:cubicBezTo>
                <a:cubicBezTo>
                  <a:pt x="68644" y="43546"/>
                  <a:pt x="68832" y="43357"/>
                  <a:pt x="69077" y="43357"/>
                </a:cubicBezTo>
                <a:cubicBezTo>
                  <a:pt x="69304" y="43357"/>
                  <a:pt x="69492" y="43546"/>
                  <a:pt x="69492" y="43772"/>
                </a:cubicBezTo>
                <a:cubicBezTo>
                  <a:pt x="69492" y="43998"/>
                  <a:pt x="69304" y="44186"/>
                  <a:pt x="69077" y="44186"/>
                </a:cubicBezTo>
                <a:close/>
                <a:moveTo>
                  <a:pt x="69077" y="42227"/>
                </a:moveTo>
                <a:cubicBezTo>
                  <a:pt x="68832" y="42227"/>
                  <a:pt x="68644" y="42038"/>
                  <a:pt x="68644" y="41812"/>
                </a:cubicBezTo>
                <a:cubicBezTo>
                  <a:pt x="68644" y="41586"/>
                  <a:pt x="68832" y="41398"/>
                  <a:pt x="69077" y="41398"/>
                </a:cubicBezTo>
                <a:cubicBezTo>
                  <a:pt x="69304" y="41398"/>
                  <a:pt x="69492" y="41586"/>
                  <a:pt x="69492" y="41812"/>
                </a:cubicBezTo>
                <a:cubicBezTo>
                  <a:pt x="69492" y="42038"/>
                  <a:pt x="69304" y="42227"/>
                  <a:pt x="69077" y="42227"/>
                </a:cubicBezTo>
                <a:close/>
                <a:moveTo>
                  <a:pt x="69077" y="35556"/>
                </a:moveTo>
                <a:cubicBezTo>
                  <a:pt x="69285" y="35556"/>
                  <a:pt x="69454" y="35726"/>
                  <a:pt x="69454" y="35933"/>
                </a:cubicBezTo>
                <a:cubicBezTo>
                  <a:pt x="69454" y="36140"/>
                  <a:pt x="69285" y="36310"/>
                  <a:pt x="69077" y="36310"/>
                </a:cubicBezTo>
                <a:cubicBezTo>
                  <a:pt x="68851" y="36310"/>
                  <a:pt x="68682" y="36140"/>
                  <a:pt x="68682" y="35933"/>
                </a:cubicBezTo>
                <a:cubicBezTo>
                  <a:pt x="68682" y="35726"/>
                  <a:pt x="68851" y="35556"/>
                  <a:pt x="69077" y="35556"/>
                </a:cubicBezTo>
                <a:close/>
                <a:moveTo>
                  <a:pt x="69077" y="39476"/>
                </a:moveTo>
                <a:cubicBezTo>
                  <a:pt x="69266" y="39476"/>
                  <a:pt x="69435" y="39645"/>
                  <a:pt x="69435" y="39852"/>
                </a:cubicBezTo>
                <a:cubicBezTo>
                  <a:pt x="69435" y="40060"/>
                  <a:pt x="69266" y="40210"/>
                  <a:pt x="69077" y="40210"/>
                </a:cubicBezTo>
                <a:cubicBezTo>
                  <a:pt x="68870" y="40210"/>
                  <a:pt x="68701" y="40060"/>
                  <a:pt x="68701" y="39852"/>
                </a:cubicBezTo>
                <a:cubicBezTo>
                  <a:pt x="68701" y="39645"/>
                  <a:pt x="68870" y="39476"/>
                  <a:pt x="69077" y="39476"/>
                </a:cubicBezTo>
                <a:close/>
                <a:moveTo>
                  <a:pt x="69077" y="37516"/>
                </a:moveTo>
                <a:cubicBezTo>
                  <a:pt x="69285" y="37516"/>
                  <a:pt x="69454" y="37667"/>
                  <a:pt x="69454" y="37893"/>
                </a:cubicBezTo>
                <a:cubicBezTo>
                  <a:pt x="69454" y="38100"/>
                  <a:pt x="69285" y="38270"/>
                  <a:pt x="69077" y="38270"/>
                </a:cubicBezTo>
                <a:cubicBezTo>
                  <a:pt x="68851" y="38270"/>
                  <a:pt x="68682" y="38100"/>
                  <a:pt x="68682" y="37893"/>
                </a:cubicBezTo>
                <a:cubicBezTo>
                  <a:pt x="68682" y="37686"/>
                  <a:pt x="68851" y="37516"/>
                  <a:pt x="69077" y="37516"/>
                </a:cubicBezTo>
                <a:close/>
                <a:moveTo>
                  <a:pt x="69059" y="34369"/>
                </a:moveTo>
                <a:cubicBezTo>
                  <a:pt x="68851" y="34369"/>
                  <a:pt x="68663" y="34181"/>
                  <a:pt x="68663" y="33955"/>
                </a:cubicBezTo>
                <a:cubicBezTo>
                  <a:pt x="68663" y="33729"/>
                  <a:pt x="68832" y="33559"/>
                  <a:pt x="69059" y="33559"/>
                </a:cubicBezTo>
                <a:cubicBezTo>
                  <a:pt x="69285" y="33559"/>
                  <a:pt x="69473" y="33729"/>
                  <a:pt x="69473" y="33955"/>
                </a:cubicBezTo>
                <a:cubicBezTo>
                  <a:pt x="69473" y="34181"/>
                  <a:pt x="69285" y="34369"/>
                  <a:pt x="69059" y="34369"/>
                </a:cubicBezTo>
                <a:close/>
                <a:moveTo>
                  <a:pt x="69059" y="32410"/>
                </a:moveTo>
                <a:cubicBezTo>
                  <a:pt x="68851" y="32410"/>
                  <a:pt x="68663" y="32221"/>
                  <a:pt x="68663" y="32014"/>
                </a:cubicBezTo>
                <a:cubicBezTo>
                  <a:pt x="68663" y="31788"/>
                  <a:pt x="68832" y="31599"/>
                  <a:pt x="69059" y="31599"/>
                </a:cubicBezTo>
                <a:cubicBezTo>
                  <a:pt x="69285" y="31599"/>
                  <a:pt x="69473" y="31788"/>
                  <a:pt x="69473" y="32014"/>
                </a:cubicBezTo>
                <a:cubicBezTo>
                  <a:pt x="69473" y="32221"/>
                  <a:pt x="69285" y="32410"/>
                  <a:pt x="69059" y="32410"/>
                </a:cubicBezTo>
                <a:close/>
                <a:moveTo>
                  <a:pt x="69059" y="30450"/>
                </a:moveTo>
                <a:cubicBezTo>
                  <a:pt x="68851" y="30450"/>
                  <a:pt x="68663" y="30262"/>
                  <a:pt x="68663" y="30035"/>
                </a:cubicBezTo>
                <a:cubicBezTo>
                  <a:pt x="68663" y="29828"/>
                  <a:pt x="68832" y="29640"/>
                  <a:pt x="69059" y="29640"/>
                </a:cubicBezTo>
                <a:cubicBezTo>
                  <a:pt x="69285" y="29640"/>
                  <a:pt x="69473" y="29828"/>
                  <a:pt x="69473" y="30035"/>
                </a:cubicBezTo>
                <a:cubicBezTo>
                  <a:pt x="69473" y="30262"/>
                  <a:pt x="69285" y="30450"/>
                  <a:pt x="69059" y="30450"/>
                </a:cubicBezTo>
                <a:close/>
                <a:moveTo>
                  <a:pt x="69077" y="28434"/>
                </a:moveTo>
                <a:cubicBezTo>
                  <a:pt x="68870" y="28434"/>
                  <a:pt x="68701" y="28283"/>
                  <a:pt x="68701" y="28076"/>
                </a:cubicBezTo>
                <a:cubicBezTo>
                  <a:pt x="68701" y="27887"/>
                  <a:pt x="68870" y="27718"/>
                  <a:pt x="69077" y="27718"/>
                </a:cubicBezTo>
                <a:cubicBezTo>
                  <a:pt x="69266" y="27718"/>
                  <a:pt x="69435" y="27887"/>
                  <a:pt x="69435" y="28076"/>
                </a:cubicBezTo>
                <a:cubicBezTo>
                  <a:pt x="69435" y="28283"/>
                  <a:pt x="69266" y="28434"/>
                  <a:pt x="69077" y="28434"/>
                </a:cubicBezTo>
                <a:close/>
                <a:moveTo>
                  <a:pt x="69077" y="26493"/>
                </a:moveTo>
                <a:cubicBezTo>
                  <a:pt x="68870" y="26493"/>
                  <a:pt x="68701" y="26323"/>
                  <a:pt x="68701" y="26135"/>
                </a:cubicBezTo>
                <a:cubicBezTo>
                  <a:pt x="68701" y="25928"/>
                  <a:pt x="68870" y="25758"/>
                  <a:pt x="69077" y="25758"/>
                </a:cubicBezTo>
                <a:cubicBezTo>
                  <a:pt x="69266" y="25758"/>
                  <a:pt x="69435" y="25928"/>
                  <a:pt x="69435" y="26135"/>
                </a:cubicBezTo>
                <a:cubicBezTo>
                  <a:pt x="69435" y="26323"/>
                  <a:pt x="69266" y="26493"/>
                  <a:pt x="69077" y="26493"/>
                </a:cubicBezTo>
                <a:close/>
                <a:moveTo>
                  <a:pt x="69077" y="24533"/>
                </a:moveTo>
                <a:cubicBezTo>
                  <a:pt x="68870" y="24533"/>
                  <a:pt x="68701" y="24364"/>
                  <a:pt x="68701" y="24156"/>
                </a:cubicBezTo>
                <a:cubicBezTo>
                  <a:pt x="68701" y="23968"/>
                  <a:pt x="68870" y="23798"/>
                  <a:pt x="69077" y="23798"/>
                </a:cubicBezTo>
                <a:cubicBezTo>
                  <a:pt x="69266" y="23798"/>
                  <a:pt x="69435" y="23968"/>
                  <a:pt x="69435" y="24156"/>
                </a:cubicBezTo>
                <a:cubicBezTo>
                  <a:pt x="69435" y="24364"/>
                  <a:pt x="69266" y="24533"/>
                  <a:pt x="69077" y="24533"/>
                </a:cubicBezTo>
                <a:close/>
                <a:moveTo>
                  <a:pt x="69077" y="22574"/>
                </a:moveTo>
                <a:cubicBezTo>
                  <a:pt x="68870" y="22574"/>
                  <a:pt x="68701" y="22404"/>
                  <a:pt x="68701" y="22197"/>
                </a:cubicBezTo>
                <a:cubicBezTo>
                  <a:pt x="68701" y="22008"/>
                  <a:pt x="68870" y="21839"/>
                  <a:pt x="69077" y="21839"/>
                </a:cubicBezTo>
                <a:cubicBezTo>
                  <a:pt x="69266" y="21839"/>
                  <a:pt x="69435" y="22008"/>
                  <a:pt x="69435" y="22197"/>
                </a:cubicBezTo>
                <a:cubicBezTo>
                  <a:pt x="69435" y="22404"/>
                  <a:pt x="69266" y="22574"/>
                  <a:pt x="69077" y="22574"/>
                </a:cubicBezTo>
                <a:close/>
                <a:moveTo>
                  <a:pt x="69077" y="20595"/>
                </a:moveTo>
                <a:cubicBezTo>
                  <a:pt x="68870" y="20595"/>
                  <a:pt x="68701" y="20444"/>
                  <a:pt x="68701" y="20237"/>
                </a:cubicBezTo>
                <a:cubicBezTo>
                  <a:pt x="68701" y="20049"/>
                  <a:pt x="68870" y="19879"/>
                  <a:pt x="69077" y="19879"/>
                </a:cubicBezTo>
                <a:cubicBezTo>
                  <a:pt x="69266" y="19879"/>
                  <a:pt x="69435" y="20049"/>
                  <a:pt x="69435" y="20237"/>
                </a:cubicBezTo>
                <a:cubicBezTo>
                  <a:pt x="69435" y="20444"/>
                  <a:pt x="69266" y="20595"/>
                  <a:pt x="69077" y="20595"/>
                </a:cubicBezTo>
                <a:close/>
                <a:moveTo>
                  <a:pt x="69077" y="18636"/>
                </a:moveTo>
                <a:cubicBezTo>
                  <a:pt x="68870" y="18636"/>
                  <a:pt x="68719" y="18466"/>
                  <a:pt x="68719" y="18278"/>
                </a:cubicBezTo>
                <a:cubicBezTo>
                  <a:pt x="68719" y="18089"/>
                  <a:pt x="68870" y="17938"/>
                  <a:pt x="69077" y="17938"/>
                </a:cubicBezTo>
                <a:cubicBezTo>
                  <a:pt x="69266" y="17938"/>
                  <a:pt x="69417" y="18089"/>
                  <a:pt x="69417" y="18278"/>
                </a:cubicBezTo>
                <a:cubicBezTo>
                  <a:pt x="69417" y="18466"/>
                  <a:pt x="69266" y="18636"/>
                  <a:pt x="69077" y="18636"/>
                </a:cubicBezTo>
                <a:close/>
                <a:moveTo>
                  <a:pt x="69077" y="16657"/>
                </a:moveTo>
                <a:cubicBezTo>
                  <a:pt x="68870" y="16657"/>
                  <a:pt x="68719" y="16506"/>
                  <a:pt x="68719" y="16318"/>
                </a:cubicBezTo>
                <a:cubicBezTo>
                  <a:pt x="68719" y="16130"/>
                  <a:pt x="68870" y="15960"/>
                  <a:pt x="69077" y="15960"/>
                </a:cubicBezTo>
                <a:cubicBezTo>
                  <a:pt x="69266" y="15960"/>
                  <a:pt x="69417" y="16130"/>
                  <a:pt x="69417" y="16318"/>
                </a:cubicBezTo>
                <a:cubicBezTo>
                  <a:pt x="69417" y="16506"/>
                  <a:pt x="69266" y="16657"/>
                  <a:pt x="69077" y="16657"/>
                </a:cubicBezTo>
                <a:close/>
                <a:moveTo>
                  <a:pt x="69077" y="14716"/>
                </a:moveTo>
                <a:cubicBezTo>
                  <a:pt x="68870" y="14716"/>
                  <a:pt x="68719" y="14547"/>
                  <a:pt x="68719" y="14358"/>
                </a:cubicBezTo>
                <a:cubicBezTo>
                  <a:pt x="68719" y="14170"/>
                  <a:pt x="68870" y="14000"/>
                  <a:pt x="69077" y="14000"/>
                </a:cubicBezTo>
                <a:cubicBezTo>
                  <a:pt x="69266" y="14000"/>
                  <a:pt x="69417" y="14170"/>
                  <a:pt x="69417" y="14358"/>
                </a:cubicBezTo>
                <a:cubicBezTo>
                  <a:pt x="69417" y="14547"/>
                  <a:pt x="69266" y="14716"/>
                  <a:pt x="69077" y="14716"/>
                </a:cubicBezTo>
                <a:close/>
                <a:moveTo>
                  <a:pt x="69077" y="12060"/>
                </a:moveTo>
                <a:cubicBezTo>
                  <a:pt x="69266" y="12060"/>
                  <a:pt x="69417" y="12210"/>
                  <a:pt x="69417" y="12399"/>
                </a:cubicBezTo>
                <a:cubicBezTo>
                  <a:pt x="69417" y="12587"/>
                  <a:pt x="69266" y="12738"/>
                  <a:pt x="69077" y="12738"/>
                </a:cubicBezTo>
                <a:cubicBezTo>
                  <a:pt x="68870" y="12738"/>
                  <a:pt x="68719" y="12587"/>
                  <a:pt x="68719" y="12399"/>
                </a:cubicBezTo>
                <a:cubicBezTo>
                  <a:pt x="68719" y="12210"/>
                  <a:pt x="68870" y="12060"/>
                  <a:pt x="69077" y="12060"/>
                </a:cubicBezTo>
                <a:close/>
                <a:moveTo>
                  <a:pt x="69077" y="10100"/>
                </a:moveTo>
                <a:cubicBezTo>
                  <a:pt x="69266" y="10100"/>
                  <a:pt x="69417" y="10251"/>
                  <a:pt x="69417" y="10439"/>
                </a:cubicBezTo>
                <a:cubicBezTo>
                  <a:pt x="69417" y="10627"/>
                  <a:pt x="69266" y="10778"/>
                  <a:pt x="69077" y="10778"/>
                </a:cubicBezTo>
                <a:cubicBezTo>
                  <a:pt x="68870" y="10778"/>
                  <a:pt x="68719" y="10627"/>
                  <a:pt x="68719" y="10439"/>
                </a:cubicBezTo>
                <a:cubicBezTo>
                  <a:pt x="68719" y="10251"/>
                  <a:pt x="68870" y="10100"/>
                  <a:pt x="69077" y="10100"/>
                </a:cubicBezTo>
                <a:close/>
                <a:moveTo>
                  <a:pt x="69077" y="8819"/>
                </a:moveTo>
                <a:cubicBezTo>
                  <a:pt x="68870" y="8819"/>
                  <a:pt x="68719" y="8668"/>
                  <a:pt x="68719" y="8479"/>
                </a:cubicBezTo>
                <a:cubicBezTo>
                  <a:pt x="68719" y="8291"/>
                  <a:pt x="68870" y="8121"/>
                  <a:pt x="69077" y="8121"/>
                </a:cubicBezTo>
                <a:cubicBezTo>
                  <a:pt x="69266" y="8121"/>
                  <a:pt x="69417" y="8291"/>
                  <a:pt x="69417" y="8479"/>
                </a:cubicBezTo>
                <a:cubicBezTo>
                  <a:pt x="69417" y="8668"/>
                  <a:pt x="69266" y="8819"/>
                  <a:pt x="69077" y="8819"/>
                </a:cubicBezTo>
                <a:close/>
                <a:moveTo>
                  <a:pt x="69077" y="6859"/>
                </a:moveTo>
                <a:cubicBezTo>
                  <a:pt x="68870" y="6859"/>
                  <a:pt x="68719" y="6708"/>
                  <a:pt x="68719" y="6520"/>
                </a:cubicBezTo>
                <a:cubicBezTo>
                  <a:pt x="68719" y="6331"/>
                  <a:pt x="68870" y="6181"/>
                  <a:pt x="69077" y="6181"/>
                </a:cubicBezTo>
                <a:cubicBezTo>
                  <a:pt x="69266" y="6181"/>
                  <a:pt x="69417" y="6331"/>
                  <a:pt x="69417" y="6520"/>
                </a:cubicBezTo>
                <a:cubicBezTo>
                  <a:pt x="69417" y="6708"/>
                  <a:pt x="69266" y="6859"/>
                  <a:pt x="69077" y="6859"/>
                </a:cubicBezTo>
                <a:close/>
                <a:moveTo>
                  <a:pt x="69077" y="4880"/>
                </a:moveTo>
                <a:cubicBezTo>
                  <a:pt x="68889" y="4880"/>
                  <a:pt x="68738" y="4749"/>
                  <a:pt x="68738" y="4560"/>
                </a:cubicBezTo>
                <a:cubicBezTo>
                  <a:pt x="68738" y="4391"/>
                  <a:pt x="68889" y="4240"/>
                  <a:pt x="69077" y="4240"/>
                </a:cubicBezTo>
                <a:cubicBezTo>
                  <a:pt x="69247" y="4240"/>
                  <a:pt x="69398" y="4391"/>
                  <a:pt x="69398" y="4560"/>
                </a:cubicBezTo>
                <a:cubicBezTo>
                  <a:pt x="69398" y="4749"/>
                  <a:pt x="69247" y="4880"/>
                  <a:pt x="69077" y="4880"/>
                </a:cubicBezTo>
                <a:close/>
                <a:moveTo>
                  <a:pt x="69077" y="2921"/>
                </a:moveTo>
                <a:cubicBezTo>
                  <a:pt x="68889" y="2921"/>
                  <a:pt x="68738" y="2770"/>
                  <a:pt x="68738" y="2600"/>
                </a:cubicBezTo>
                <a:cubicBezTo>
                  <a:pt x="68738" y="2412"/>
                  <a:pt x="68889" y="2261"/>
                  <a:pt x="69077" y="2261"/>
                </a:cubicBezTo>
                <a:cubicBezTo>
                  <a:pt x="69247" y="2261"/>
                  <a:pt x="69398" y="2412"/>
                  <a:pt x="69398" y="2600"/>
                </a:cubicBezTo>
                <a:cubicBezTo>
                  <a:pt x="69398" y="2770"/>
                  <a:pt x="69247" y="2921"/>
                  <a:pt x="69077" y="2921"/>
                </a:cubicBezTo>
                <a:close/>
                <a:moveTo>
                  <a:pt x="69077" y="961"/>
                </a:moveTo>
                <a:cubicBezTo>
                  <a:pt x="68889" y="961"/>
                  <a:pt x="68738" y="810"/>
                  <a:pt x="68738" y="641"/>
                </a:cubicBezTo>
                <a:cubicBezTo>
                  <a:pt x="68738" y="452"/>
                  <a:pt x="68889" y="302"/>
                  <a:pt x="69077" y="302"/>
                </a:cubicBezTo>
                <a:cubicBezTo>
                  <a:pt x="69247" y="302"/>
                  <a:pt x="69398" y="452"/>
                  <a:pt x="69398" y="641"/>
                </a:cubicBezTo>
                <a:cubicBezTo>
                  <a:pt x="69398" y="810"/>
                  <a:pt x="69247" y="961"/>
                  <a:pt x="69077" y="961"/>
                </a:cubicBezTo>
                <a:close/>
                <a:moveTo>
                  <a:pt x="69077" y="45298"/>
                </a:moveTo>
                <a:cubicBezTo>
                  <a:pt x="69172" y="45298"/>
                  <a:pt x="69247" y="45336"/>
                  <a:pt x="69322" y="45392"/>
                </a:cubicBezTo>
                <a:cubicBezTo>
                  <a:pt x="69153" y="45599"/>
                  <a:pt x="68983" y="45826"/>
                  <a:pt x="68795" y="46033"/>
                </a:cubicBezTo>
                <a:cubicBezTo>
                  <a:pt x="68701" y="45957"/>
                  <a:pt x="68644" y="45844"/>
                  <a:pt x="68644" y="45713"/>
                </a:cubicBezTo>
                <a:cubicBezTo>
                  <a:pt x="68644" y="45486"/>
                  <a:pt x="68832" y="45298"/>
                  <a:pt x="69077" y="45298"/>
                </a:cubicBezTo>
                <a:close/>
                <a:moveTo>
                  <a:pt x="67099" y="46127"/>
                </a:moveTo>
                <a:cubicBezTo>
                  <a:pt x="66873" y="46127"/>
                  <a:pt x="66703" y="45939"/>
                  <a:pt x="66703" y="45713"/>
                </a:cubicBezTo>
                <a:cubicBezTo>
                  <a:pt x="66703" y="45486"/>
                  <a:pt x="66873" y="45298"/>
                  <a:pt x="67099" y="45298"/>
                </a:cubicBezTo>
                <a:cubicBezTo>
                  <a:pt x="67325" y="45298"/>
                  <a:pt x="67514" y="45486"/>
                  <a:pt x="67514" y="45713"/>
                </a:cubicBezTo>
                <a:cubicBezTo>
                  <a:pt x="67514" y="45939"/>
                  <a:pt x="67325" y="46127"/>
                  <a:pt x="67099" y="46127"/>
                </a:cubicBezTo>
                <a:close/>
                <a:moveTo>
                  <a:pt x="67099" y="44167"/>
                </a:moveTo>
                <a:cubicBezTo>
                  <a:pt x="66873" y="44167"/>
                  <a:pt x="66703" y="43979"/>
                  <a:pt x="66703" y="43753"/>
                </a:cubicBezTo>
                <a:cubicBezTo>
                  <a:pt x="66703" y="43527"/>
                  <a:pt x="66873" y="43338"/>
                  <a:pt x="67099" y="43338"/>
                </a:cubicBezTo>
                <a:cubicBezTo>
                  <a:pt x="67325" y="43338"/>
                  <a:pt x="67514" y="43527"/>
                  <a:pt x="67514" y="43753"/>
                </a:cubicBezTo>
                <a:cubicBezTo>
                  <a:pt x="67514" y="43979"/>
                  <a:pt x="67325" y="44167"/>
                  <a:pt x="67099" y="44167"/>
                </a:cubicBezTo>
                <a:close/>
                <a:moveTo>
                  <a:pt x="67099" y="42189"/>
                </a:moveTo>
                <a:cubicBezTo>
                  <a:pt x="66892" y="42189"/>
                  <a:pt x="66703" y="42019"/>
                  <a:pt x="66703" y="41793"/>
                </a:cubicBezTo>
                <a:cubicBezTo>
                  <a:pt x="66703" y="41567"/>
                  <a:pt x="66892" y="41398"/>
                  <a:pt x="67099" y="41398"/>
                </a:cubicBezTo>
                <a:cubicBezTo>
                  <a:pt x="67325" y="41398"/>
                  <a:pt x="67514" y="41567"/>
                  <a:pt x="67514" y="41793"/>
                </a:cubicBezTo>
                <a:cubicBezTo>
                  <a:pt x="67514" y="42019"/>
                  <a:pt x="67325" y="42189"/>
                  <a:pt x="67099" y="42189"/>
                </a:cubicBezTo>
                <a:close/>
                <a:moveTo>
                  <a:pt x="67099" y="35537"/>
                </a:moveTo>
                <a:cubicBezTo>
                  <a:pt x="67306" y="35537"/>
                  <a:pt x="67476" y="35707"/>
                  <a:pt x="67476" y="35914"/>
                </a:cubicBezTo>
                <a:cubicBezTo>
                  <a:pt x="67476" y="36122"/>
                  <a:pt x="67306" y="36291"/>
                  <a:pt x="67099" y="36291"/>
                </a:cubicBezTo>
                <a:cubicBezTo>
                  <a:pt x="66892" y="36291"/>
                  <a:pt x="66722" y="36122"/>
                  <a:pt x="66722" y="35914"/>
                </a:cubicBezTo>
                <a:cubicBezTo>
                  <a:pt x="66722" y="35707"/>
                  <a:pt x="66892" y="35537"/>
                  <a:pt x="67099" y="35537"/>
                </a:cubicBezTo>
                <a:close/>
                <a:moveTo>
                  <a:pt x="67099" y="39457"/>
                </a:moveTo>
                <a:cubicBezTo>
                  <a:pt x="67306" y="39457"/>
                  <a:pt x="67476" y="39626"/>
                  <a:pt x="67476" y="39834"/>
                </a:cubicBezTo>
                <a:cubicBezTo>
                  <a:pt x="67476" y="40041"/>
                  <a:pt x="67306" y="40192"/>
                  <a:pt x="67099" y="40192"/>
                </a:cubicBezTo>
                <a:cubicBezTo>
                  <a:pt x="66911" y="40192"/>
                  <a:pt x="66741" y="40041"/>
                  <a:pt x="66741" y="39834"/>
                </a:cubicBezTo>
                <a:cubicBezTo>
                  <a:pt x="66741" y="39626"/>
                  <a:pt x="66911" y="39457"/>
                  <a:pt x="67099" y="39457"/>
                </a:cubicBezTo>
                <a:close/>
                <a:moveTo>
                  <a:pt x="67099" y="37497"/>
                </a:moveTo>
                <a:cubicBezTo>
                  <a:pt x="67306" y="37497"/>
                  <a:pt x="67476" y="37667"/>
                  <a:pt x="67476" y="37874"/>
                </a:cubicBezTo>
                <a:cubicBezTo>
                  <a:pt x="67476" y="38081"/>
                  <a:pt x="67306" y="38251"/>
                  <a:pt x="67099" y="38251"/>
                </a:cubicBezTo>
                <a:cubicBezTo>
                  <a:pt x="66892" y="38251"/>
                  <a:pt x="66722" y="38081"/>
                  <a:pt x="66722" y="37874"/>
                </a:cubicBezTo>
                <a:cubicBezTo>
                  <a:pt x="66722" y="37667"/>
                  <a:pt x="66892" y="37497"/>
                  <a:pt x="67099" y="37497"/>
                </a:cubicBezTo>
                <a:close/>
                <a:moveTo>
                  <a:pt x="67099" y="34350"/>
                </a:moveTo>
                <a:cubicBezTo>
                  <a:pt x="66892" y="34350"/>
                  <a:pt x="66703" y="34181"/>
                  <a:pt x="66703" y="33955"/>
                </a:cubicBezTo>
                <a:cubicBezTo>
                  <a:pt x="66703" y="33729"/>
                  <a:pt x="66892" y="33540"/>
                  <a:pt x="67099" y="33540"/>
                </a:cubicBezTo>
                <a:cubicBezTo>
                  <a:pt x="67325" y="33540"/>
                  <a:pt x="67514" y="33729"/>
                  <a:pt x="67514" y="33955"/>
                </a:cubicBezTo>
                <a:cubicBezTo>
                  <a:pt x="67514" y="34181"/>
                  <a:pt x="67325" y="34350"/>
                  <a:pt x="67099" y="34350"/>
                </a:cubicBezTo>
                <a:close/>
                <a:moveTo>
                  <a:pt x="67099" y="32391"/>
                </a:moveTo>
                <a:cubicBezTo>
                  <a:pt x="66892" y="32391"/>
                  <a:pt x="66703" y="32221"/>
                  <a:pt x="66703" y="31995"/>
                </a:cubicBezTo>
                <a:cubicBezTo>
                  <a:pt x="66703" y="31769"/>
                  <a:pt x="66892" y="31581"/>
                  <a:pt x="67099" y="31581"/>
                </a:cubicBezTo>
                <a:cubicBezTo>
                  <a:pt x="67325" y="31581"/>
                  <a:pt x="67514" y="31769"/>
                  <a:pt x="67514" y="31995"/>
                </a:cubicBezTo>
                <a:cubicBezTo>
                  <a:pt x="67514" y="32221"/>
                  <a:pt x="67325" y="32391"/>
                  <a:pt x="67099" y="32391"/>
                </a:cubicBezTo>
                <a:close/>
                <a:moveTo>
                  <a:pt x="67099" y="30431"/>
                </a:moveTo>
                <a:cubicBezTo>
                  <a:pt x="66892" y="30431"/>
                  <a:pt x="66703" y="30243"/>
                  <a:pt x="66703" y="30035"/>
                </a:cubicBezTo>
                <a:cubicBezTo>
                  <a:pt x="66703" y="29809"/>
                  <a:pt x="66892" y="29640"/>
                  <a:pt x="67099" y="29640"/>
                </a:cubicBezTo>
                <a:cubicBezTo>
                  <a:pt x="67325" y="29640"/>
                  <a:pt x="67514" y="29809"/>
                  <a:pt x="67514" y="30035"/>
                </a:cubicBezTo>
                <a:cubicBezTo>
                  <a:pt x="67514" y="30243"/>
                  <a:pt x="67325" y="30431"/>
                  <a:pt x="67099" y="30431"/>
                </a:cubicBezTo>
                <a:close/>
                <a:moveTo>
                  <a:pt x="67099" y="28415"/>
                </a:moveTo>
                <a:cubicBezTo>
                  <a:pt x="66911" y="28415"/>
                  <a:pt x="66741" y="28264"/>
                  <a:pt x="66741" y="28057"/>
                </a:cubicBezTo>
                <a:cubicBezTo>
                  <a:pt x="66741" y="27869"/>
                  <a:pt x="66911" y="27699"/>
                  <a:pt x="67099" y="27699"/>
                </a:cubicBezTo>
                <a:cubicBezTo>
                  <a:pt x="67306" y="27699"/>
                  <a:pt x="67476" y="27869"/>
                  <a:pt x="67476" y="28057"/>
                </a:cubicBezTo>
                <a:cubicBezTo>
                  <a:pt x="67476" y="28264"/>
                  <a:pt x="67306" y="28415"/>
                  <a:pt x="67099" y="28415"/>
                </a:cubicBezTo>
                <a:close/>
                <a:moveTo>
                  <a:pt x="67099" y="26474"/>
                </a:moveTo>
                <a:cubicBezTo>
                  <a:pt x="66911" y="26474"/>
                  <a:pt x="66741" y="26305"/>
                  <a:pt x="66741" y="26116"/>
                </a:cubicBezTo>
                <a:cubicBezTo>
                  <a:pt x="66741" y="25909"/>
                  <a:pt x="66911" y="25739"/>
                  <a:pt x="67099" y="25739"/>
                </a:cubicBezTo>
                <a:cubicBezTo>
                  <a:pt x="67306" y="25739"/>
                  <a:pt x="67476" y="25909"/>
                  <a:pt x="67476" y="26116"/>
                </a:cubicBezTo>
                <a:cubicBezTo>
                  <a:pt x="67476" y="26305"/>
                  <a:pt x="67306" y="26474"/>
                  <a:pt x="67099" y="26474"/>
                </a:cubicBezTo>
                <a:close/>
                <a:moveTo>
                  <a:pt x="67099" y="24515"/>
                </a:moveTo>
                <a:cubicBezTo>
                  <a:pt x="66911" y="24515"/>
                  <a:pt x="66741" y="24364"/>
                  <a:pt x="66741" y="24156"/>
                </a:cubicBezTo>
                <a:cubicBezTo>
                  <a:pt x="66741" y="23949"/>
                  <a:pt x="66911" y="23780"/>
                  <a:pt x="67099" y="23780"/>
                </a:cubicBezTo>
                <a:cubicBezTo>
                  <a:pt x="67306" y="23780"/>
                  <a:pt x="67476" y="23949"/>
                  <a:pt x="67476" y="24156"/>
                </a:cubicBezTo>
                <a:cubicBezTo>
                  <a:pt x="67476" y="24364"/>
                  <a:pt x="67306" y="24515"/>
                  <a:pt x="67099" y="24515"/>
                </a:cubicBezTo>
                <a:close/>
                <a:moveTo>
                  <a:pt x="67099" y="22555"/>
                </a:moveTo>
                <a:cubicBezTo>
                  <a:pt x="66911" y="22555"/>
                  <a:pt x="66741" y="22385"/>
                  <a:pt x="66741" y="22197"/>
                </a:cubicBezTo>
                <a:cubicBezTo>
                  <a:pt x="66741" y="21990"/>
                  <a:pt x="66911" y="21820"/>
                  <a:pt x="67099" y="21820"/>
                </a:cubicBezTo>
                <a:cubicBezTo>
                  <a:pt x="67306" y="21820"/>
                  <a:pt x="67476" y="21990"/>
                  <a:pt x="67476" y="22197"/>
                </a:cubicBezTo>
                <a:cubicBezTo>
                  <a:pt x="67476" y="22385"/>
                  <a:pt x="67306" y="22555"/>
                  <a:pt x="67099" y="22555"/>
                </a:cubicBezTo>
                <a:close/>
                <a:moveTo>
                  <a:pt x="67099" y="20595"/>
                </a:moveTo>
                <a:cubicBezTo>
                  <a:pt x="66911" y="20595"/>
                  <a:pt x="66741" y="20426"/>
                  <a:pt x="66741" y="20237"/>
                </a:cubicBezTo>
                <a:cubicBezTo>
                  <a:pt x="66741" y="20030"/>
                  <a:pt x="66911" y="19879"/>
                  <a:pt x="67099" y="19879"/>
                </a:cubicBezTo>
                <a:cubicBezTo>
                  <a:pt x="67306" y="19879"/>
                  <a:pt x="67476" y="20030"/>
                  <a:pt x="67476" y="20237"/>
                </a:cubicBezTo>
                <a:cubicBezTo>
                  <a:pt x="67476" y="20426"/>
                  <a:pt x="67306" y="20595"/>
                  <a:pt x="67099" y="20595"/>
                </a:cubicBezTo>
                <a:close/>
                <a:moveTo>
                  <a:pt x="67099" y="10759"/>
                </a:moveTo>
                <a:cubicBezTo>
                  <a:pt x="66929" y="10759"/>
                  <a:pt x="66779" y="10609"/>
                  <a:pt x="66779" y="10420"/>
                </a:cubicBezTo>
                <a:cubicBezTo>
                  <a:pt x="66779" y="10251"/>
                  <a:pt x="66929" y="10100"/>
                  <a:pt x="67099" y="10100"/>
                </a:cubicBezTo>
                <a:cubicBezTo>
                  <a:pt x="67287" y="10100"/>
                  <a:pt x="67438" y="10251"/>
                  <a:pt x="67438" y="10420"/>
                </a:cubicBezTo>
                <a:cubicBezTo>
                  <a:pt x="67438" y="10609"/>
                  <a:pt x="67287" y="10759"/>
                  <a:pt x="67099" y="10759"/>
                </a:cubicBezTo>
                <a:close/>
                <a:moveTo>
                  <a:pt x="67099" y="12700"/>
                </a:moveTo>
                <a:cubicBezTo>
                  <a:pt x="66929" y="12700"/>
                  <a:pt x="66779" y="12568"/>
                  <a:pt x="66779" y="12380"/>
                </a:cubicBezTo>
                <a:cubicBezTo>
                  <a:pt x="66779" y="12210"/>
                  <a:pt x="66929" y="12060"/>
                  <a:pt x="67099" y="12060"/>
                </a:cubicBezTo>
                <a:cubicBezTo>
                  <a:pt x="67287" y="12060"/>
                  <a:pt x="67438" y="12210"/>
                  <a:pt x="67438" y="12380"/>
                </a:cubicBezTo>
                <a:cubicBezTo>
                  <a:pt x="67438" y="12568"/>
                  <a:pt x="67287" y="12700"/>
                  <a:pt x="67099" y="12700"/>
                </a:cubicBezTo>
                <a:close/>
                <a:moveTo>
                  <a:pt x="67099" y="14019"/>
                </a:moveTo>
                <a:cubicBezTo>
                  <a:pt x="67287" y="14019"/>
                  <a:pt x="67438" y="14170"/>
                  <a:pt x="67438" y="14339"/>
                </a:cubicBezTo>
                <a:cubicBezTo>
                  <a:pt x="67438" y="14528"/>
                  <a:pt x="67287" y="14679"/>
                  <a:pt x="67099" y="14679"/>
                </a:cubicBezTo>
                <a:cubicBezTo>
                  <a:pt x="66929" y="14679"/>
                  <a:pt x="66779" y="14528"/>
                  <a:pt x="66779" y="14339"/>
                </a:cubicBezTo>
                <a:cubicBezTo>
                  <a:pt x="66779" y="14170"/>
                  <a:pt x="66929" y="14019"/>
                  <a:pt x="67099" y="14019"/>
                </a:cubicBezTo>
                <a:close/>
                <a:moveTo>
                  <a:pt x="67099" y="17938"/>
                </a:moveTo>
                <a:cubicBezTo>
                  <a:pt x="67287" y="17938"/>
                  <a:pt x="67438" y="18089"/>
                  <a:pt x="67438" y="18278"/>
                </a:cubicBezTo>
                <a:cubicBezTo>
                  <a:pt x="67438" y="18466"/>
                  <a:pt x="67287" y="18617"/>
                  <a:pt x="67099" y="18617"/>
                </a:cubicBezTo>
                <a:cubicBezTo>
                  <a:pt x="66929" y="18617"/>
                  <a:pt x="66779" y="18466"/>
                  <a:pt x="66779" y="18278"/>
                </a:cubicBezTo>
                <a:cubicBezTo>
                  <a:pt x="66779" y="18089"/>
                  <a:pt x="66929" y="17938"/>
                  <a:pt x="67099" y="17938"/>
                </a:cubicBezTo>
                <a:close/>
                <a:moveTo>
                  <a:pt x="67099" y="15979"/>
                </a:moveTo>
                <a:cubicBezTo>
                  <a:pt x="67287" y="15979"/>
                  <a:pt x="67438" y="16130"/>
                  <a:pt x="67438" y="16318"/>
                </a:cubicBezTo>
                <a:cubicBezTo>
                  <a:pt x="67438" y="16488"/>
                  <a:pt x="67287" y="16638"/>
                  <a:pt x="67099" y="16638"/>
                </a:cubicBezTo>
                <a:cubicBezTo>
                  <a:pt x="66929" y="16638"/>
                  <a:pt x="66779" y="16488"/>
                  <a:pt x="66779" y="16318"/>
                </a:cubicBezTo>
                <a:cubicBezTo>
                  <a:pt x="66779" y="16130"/>
                  <a:pt x="66929" y="15979"/>
                  <a:pt x="67099" y="15979"/>
                </a:cubicBezTo>
                <a:close/>
                <a:moveTo>
                  <a:pt x="67099" y="8819"/>
                </a:moveTo>
                <a:cubicBezTo>
                  <a:pt x="66911" y="8819"/>
                  <a:pt x="66760" y="8668"/>
                  <a:pt x="66760" y="8461"/>
                </a:cubicBezTo>
                <a:cubicBezTo>
                  <a:pt x="66760" y="8272"/>
                  <a:pt x="66911" y="8121"/>
                  <a:pt x="67099" y="8121"/>
                </a:cubicBezTo>
                <a:cubicBezTo>
                  <a:pt x="67287" y="8121"/>
                  <a:pt x="67457" y="8272"/>
                  <a:pt x="67457" y="8461"/>
                </a:cubicBezTo>
                <a:cubicBezTo>
                  <a:pt x="67457" y="8649"/>
                  <a:pt x="67287" y="8819"/>
                  <a:pt x="67099" y="8819"/>
                </a:cubicBezTo>
                <a:close/>
                <a:moveTo>
                  <a:pt x="67099" y="6181"/>
                </a:moveTo>
                <a:cubicBezTo>
                  <a:pt x="67287" y="6181"/>
                  <a:pt x="67438" y="6331"/>
                  <a:pt x="67438" y="6520"/>
                </a:cubicBezTo>
                <a:cubicBezTo>
                  <a:pt x="67438" y="6689"/>
                  <a:pt x="67287" y="6840"/>
                  <a:pt x="67099" y="6840"/>
                </a:cubicBezTo>
                <a:cubicBezTo>
                  <a:pt x="66929" y="6840"/>
                  <a:pt x="66779" y="6689"/>
                  <a:pt x="66779" y="6520"/>
                </a:cubicBezTo>
                <a:cubicBezTo>
                  <a:pt x="66779" y="6331"/>
                  <a:pt x="66929" y="6181"/>
                  <a:pt x="67099" y="6181"/>
                </a:cubicBezTo>
                <a:close/>
                <a:moveTo>
                  <a:pt x="67099" y="4899"/>
                </a:moveTo>
                <a:cubicBezTo>
                  <a:pt x="66911" y="4899"/>
                  <a:pt x="66760" y="4730"/>
                  <a:pt x="66760" y="4541"/>
                </a:cubicBezTo>
                <a:cubicBezTo>
                  <a:pt x="66760" y="4353"/>
                  <a:pt x="66911" y="4202"/>
                  <a:pt x="67099" y="4202"/>
                </a:cubicBezTo>
                <a:cubicBezTo>
                  <a:pt x="67287" y="4202"/>
                  <a:pt x="67457" y="4353"/>
                  <a:pt x="67457" y="4541"/>
                </a:cubicBezTo>
                <a:cubicBezTo>
                  <a:pt x="67457" y="4730"/>
                  <a:pt x="67287" y="4899"/>
                  <a:pt x="67099" y="4899"/>
                </a:cubicBezTo>
                <a:close/>
                <a:moveTo>
                  <a:pt x="67099" y="2921"/>
                </a:moveTo>
                <a:cubicBezTo>
                  <a:pt x="66929" y="2921"/>
                  <a:pt x="66779" y="2770"/>
                  <a:pt x="66779" y="2582"/>
                </a:cubicBezTo>
                <a:cubicBezTo>
                  <a:pt x="66779" y="2412"/>
                  <a:pt x="66929" y="2261"/>
                  <a:pt x="67099" y="2261"/>
                </a:cubicBezTo>
                <a:cubicBezTo>
                  <a:pt x="67287" y="2261"/>
                  <a:pt x="67438" y="2412"/>
                  <a:pt x="67438" y="2582"/>
                </a:cubicBezTo>
                <a:cubicBezTo>
                  <a:pt x="67438" y="2770"/>
                  <a:pt x="67287" y="2921"/>
                  <a:pt x="67099" y="2921"/>
                </a:cubicBezTo>
                <a:close/>
                <a:moveTo>
                  <a:pt x="67118" y="923"/>
                </a:moveTo>
                <a:cubicBezTo>
                  <a:pt x="66948" y="923"/>
                  <a:pt x="66816" y="792"/>
                  <a:pt x="66816" y="622"/>
                </a:cubicBezTo>
                <a:cubicBezTo>
                  <a:pt x="66816" y="471"/>
                  <a:pt x="66948" y="339"/>
                  <a:pt x="67118" y="339"/>
                </a:cubicBezTo>
                <a:cubicBezTo>
                  <a:pt x="67287" y="339"/>
                  <a:pt x="67419" y="471"/>
                  <a:pt x="67419" y="622"/>
                </a:cubicBezTo>
                <a:cubicBezTo>
                  <a:pt x="67419" y="792"/>
                  <a:pt x="67287" y="923"/>
                  <a:pt x="67118" y="923"/>
                </a:cubicBezTo>
                <a:close/>
                <a:moveTo>
                  <a:pt x="67118" y="47201"/>
                </a:moveTo>
                <a:cubicBezTo>
                  <a:pt x="67287" y="47201"/>
                  <a:pt x="67438" y="47314"/>
                  <a:pt x="67514" y="47465"/>
                </a:cubicBezTo>
                <a:cubicBezTo>
                  <a:pt x="67325" y="47672"/>
                  <a:pt x="67118" y="47879"/>
                  <a:pt x="66929" y="48087"/>
                </a:cubicBezTo>
                <a:cubicBezTo>
                  <a:pt x="66760" y="48011"/>
                  <a:pt x="66647" y="47861"/>
                  <a:pt x="66647" y="47672"/>
                </a:cubicBezTo>
                <a:cubicBezTo>
                  <a:pt x="66647" y="47427"/>
                  <a:pt x="66854" y="47201"/>
                  <a:pt x="67099" y="47201"/>
                </a:cubicBezTo>
                <a:close/>
                <a:moveTo>
                  <a:pt x="65139" y="48124"/>
                </a:moveTo>
                <a:cubicBezTo>
                  <a:pt x="64894" y="48124"/>
                  <a:pt x="64687" y="47917"/>
                  <a:pt x="64687" y="47653"/>
                </a:cubicBezTo>
                <a:cubicBezTo>
                  <a:pt x="64687" y="47408"/>
                  <a:pt x="64894" y="47201"/>
                  <a:pt x="65139" y="47201"/>
                </a:cubicBezTo>
                <a:cubicBezTo>
                  <a:pt x="65403" y="47201"/>
                  <a:pt x="65610" y="47408"/>
                  <a:pt x="65610" y="47653"/>
                </a:cubicBezTo>
                <a:cubicBezTo>
                  <a:pt x="65610" y="47917"/>
                  <a:pt x="65403" y="48124"/>
                  <a:pt x="65139" y="48124"/>
                </a:cubicBezTo>
                <a:close/>
                <a:moveTo>
                  <a:pt x="65139" y="46146"/>
                </a:moveTo>
                <a:cubicBezTo>
                  <a:pt x="64894" y="46146"/>
                  <a:pt x="64706" y="45939"/>
                  <a:pt x="64706" y="45713"/>
                </a:cubicBezTo>
                <a:cubicBezTo>
                  <a:pt x="64706" y="45468"/>
                  <a:pt x="64913" y="45279"/>
                  <a:pt x="65139" y="45279"/>
                </a:cubicBezTo>
                <a:cubicBezTo>
                  <a:pt x="65384" y="45279"/>
                  <a:pt x="65573" y="45468"/>
                  <a:pt x="65573" y="45713"/>
                </a:cubicBezTo>
                <a:cubicBezTo>
                  <a:pt x="65573" y="45939"/>
                  <a:pt x="65384" y="46146"/>
                  <a:pt x="65139" y="46146"/>
                </a:cubicBezTo>
                <a:close/>
                <a:moveTo>
                  <a:pt x="65139" y="44167"/>
                </a:moveTo>
                <a:cubicBezTo>
                  <a:pt x="64913" y="44167"/>
                  <a:pt x="64725" y="43979"/>
                  <a:pt x="64725" y="43753"/>
                </a:cubicBezTo>
                <a:cubicBezTo>
                  <a:pt x="64725" y="43527"/>
                  <a:pt x="64913" y="43338"/>
                  <a:pt x="65139" y="43338"/>
                </a:cubicBezTo>
                <a:cubicBezTo>
                  <a:pt x="65384" y="43338"/>
                  <a:pt x="65573" y="43527"/>
                  <a:pt x="65573" y="43753"/>
                </a:cubicBezTo>
                <a:cubicBezTo>
                  <a:pt x="65573" y="43979"/>
                  <a:pt x="65384" y="44167"/>
                  <a:pt x="65139" y="44167"/>
                </a:cubicBezTo>
                <a:close/>
                <a:moveTo>
                  <a:pt x="65139" y="29621"/>
                </a:moveTo>
                <a:cubicBezTo>
                  <a:pt x="65365" y="29621"/>
                  <a:pt x="65554" y="29809"/>
                  <a:pt x="65554" y="30035"/>
                </a:cubicBezTo>
                <a:cubicBezTo>
                  <a:pt x="65554" y="30243"/>
                  <a:pt x="65365" y="30431"/>
                  <a:pt x="65139" y="30431"/>
                </a:cubicBezTo>
                <a:cubicBezTo>
                  <a:pt x="64932" y="30431"/>
                  <a:pt x="64744" y="30243"/>
                  <a:pt x="64744" y="30035"/>
                </a:cubicBezTo>
                <a:cubicBezTo>
                  <a:pt x="64744" y="29809"/>
                  <a:pt x="64932" y="29621"/>
                  <a:pt x="65139" y="29621"/>
                </a:cubicBezTo>
                <a:close/>
                <a:moveTo>
                  <a:pt x="65139" y="31581"/>
                </a:moveTo>
                <a:cubicBezTo>
                  <a:pt x="65365" y="31581"/>
                  <a:pt x="65554" y="31769"/>
                  <a:pt x="65554" y="31976"/>
                </a:cubicBezTo>
                <a:cubicBezTo>
                  <a:pt x="65554" y="32202"/>
                  <a:pt x="65365" y="32372"/>
                  <a:pt x="65139" y="32372"/>
                </a:cubicBezTo>
                <a:cubicBezTo>
                  <a:pt x="64932" y="32372"/>
                  <a:pt x="64744" y="32202"/>
                  <a:pt x="64744" y="31976"/>
                </a:cubicBezTo>
                <a:cubicBezTo>
                  <a:pt x="64744" y="31769"/>
                  <a:pt x="64932" y="31581"/>
                  <a:pt x="65139" y="31581"/>
                </a:cubicBezTo>
                <a:close/>
                <a:moveTo>
                  <a:pt x="65139" y="33559"/>
                </a:moveTo>
                <a:cubicBezTo>
                  <a:pt x="65365" y="33559"/>
                  <a:pt x="65554" y="33729"/>
                  <a:pt x="65554" y="33955"/>
                </a:cubicBezTo>
                <a:cubicBezTo>
                  <a:pt x="65554" y="34162"/>
                  <a:pt x="65365" y="34350"/>
                  <a:pt x="65139" y="34350"/>
                </a:cubicBezTo>
                <a:cubicBezTo>
                  <a:pt x="64932" y="34350"/>
                  <a:pt x="64744" y="34162"/>
                  <a:pt x="64744" y="33955"/>
                </a:cubicBezTo>
                <a:cubicBezTo>
                  <a:pt x="64744" y="33729"/>
                  <a:pt x="64932" y="33559"/>
                  <a:pt x="65139" y="33559"/>
                </a:cubicBezTo>
                <a:close/>
                <a:moveTo>
                  <a:pt x="65139" y="35519"/>
                </a:moveTo>
                <a:cubicBezTo>
                  <a:pt x="65365" y="35519"/>
                  <a:pt x="65554" y="35688"/>
                  <a:pt x="65554" y="35914"/>
                </a:cubicBezTo>
                <a:cubicBezTo>
                  <a:pt x="65554" y="36122"/>
                  <a:pt x="65365" y="36310"/>
                  <a:pt x="65139" y="36310"/>
                </a:cubicBezTo>
                <a:cubicBezTo>
                  <a:pt x="64932" y="36310"/>
                  <a:pt x="64744" y="36122"/>
                  <a:pt x="64744" y="35914"/>
                </a:cubicBezTo>
                <a:cubicBezTo>
                  <a:pt x="64744" y="35688"/>
                  <a:pt x="64932" y="35519"/>
                  <a:pt x="65139" y="35519"/>
                </a:cubicBezTo>
                <a:close/>
                <a:moveTo>
                  <a:pt x="65139" y="42189"/>
                </a:moveTo>
                <a:cubicBezTo>
                  <a:pt x="64932" y="42189"/>
                  <a:pt x="64744" y="42001"/>
                  <a:pt x="64744" y="41793"/>
                </a:cubicBezTo>
                <a:cubicBezTo>
                  <a:pt x="64744" y="41567"/>
                  <a:pt x="64932" y="41398"/>
                  <a:pt x="65139" y="41398"/>
                </a:cubicBezTo>
                <a:cubicBezTo>
                  <a:pt x="65365" y="41398"/>
                  <a:pt x="65554" y="41567"/>
                  <a:pt x="65554" y="41793"/>
                </a:cubicBezTo>
                <a:cubicBezTo>
                  <a:pt x="65554" y="42001"/>
                  <a:pt x="65365" y="42189"/>
                  <a:pt x="65139" y="42189"/>
                </a:cubicBezTo>
                <a:close/>
                <a:moveTo>
                  <a:pt x="65139" y="39457"/>
                </a:moveTo>
                <a:cubicBezTo>
                  <a:pt x="65347" y="39457"/>
                  <a:pt x="65516" y="39626"/>
                  <a:pt x="65516" y="39834"/>
                </a:cubicBezTo>
                <a:cubicBezTo>
                  <a:pt x="65516" y="40041"/>
                  <a:pt x="65347" y="40192"/>
                  <a:pt x="65139" y="40192"/>
                </a:cubicBezTo>
                <a:cubicBezTo>
                  <a:pt x="64932" y="40192"/>
                  <a:pt x="64781" y="40041"/>
                  <a:pt x="64781" y="39834"/>
                </a:cubicBezTo>
                <a:cubicBezTo>
                  <a:pt x="64781" y="39626"/>
                  <a:pt x="64932" y="39457"/>
                  <a:pt x="65139" y="39457"/>
                </a:cubicBezTo>
                <a:close/>
                <a:moveTo>
                  <a:pt x="65139" y="37497"/>
                </a:moveTo>
                <a:cubicBezTo>
                  <a:pt x="65347" y="37497"/>
                  <a:pt x="65535" y="37667"/>
                  <a:pt x="65535" y="37874"/>
                </a:cubicBezTo>
                <a:cubicBezTo>
                  <a:pt x="65535" y="38081"/>
                  <a:pt x="65347" y="38251"/>
                  <a:pt x="65139" y="38251"/>
                </a:cubicBezTo>
                <a:cubicBezTo>
                  <a:pt x="64932" y="38251"/>
                  <a:pt x="64762" y="38081"/>
                  <a:pt x="64762" y="37874"/>
                </a:cubicBezTo>
                <a:cubicBezTo>
                  <a:pt x="64762" y="37667"/>
                  <a:pt x="64932" y="37497"/>
                  <a:pt x="65139" y="37497"/>
                </a:cubicBezTo>
                <a:close/>
                <a:moveTo>
                  <a:pt x="65139" y="28471"/>
                </a:moveTo>
                <a:cubicBezTo>
                  <a:pt x="64913" y="28471"/>
                  <a:pt x="64744" y="28283"/>
                  <a:pt x="64744" y="28076"/>
                </a:cubicBezTo>
                <a:cubicBezTo>
                  <a:pt x="64744" y="27850"/>
                  <a:pt x="64913" y="27661"/>
                  <a:pt x="65139" y="27661"/>
                </a:cubicBezTo>
                <a:cubicBezTo>
                  <a:pt x="65365" y="27661"/>
                  <a:pt x="65554" y="27850"/>
                  <a:pt x="65554" y="28076"/>
                </a:cubicBezTo>
                <a:cubicBezTo>
                  <a:pt x="65554" y="28283"/>
                  <a:pt x="65365" y="28471"/>
                  <a:pt x="65139" y="28471"/>
                </a:cubicBezTo>
                <a:close/>
                <a:moveTo>
                  <a:pt x="65139" y="26493"/>
                </a:moveTo>
                <a:cubicBezTo>
                  <a:pt x="64932" y="26493"/>
                  <a:pt x="64781" y="26323"/>
                  <a:pt x="64781" y="26116"/>
                </a:cubicBezTo>
                <a:cubicBezTo>
                  <a:pt x="64781" y="25909"/>
                  <a:pt x="64932" y="25739"/>
                  <a:pt x="65139" y="25739"/>
                </a:cubicBezTo>
                <a:cubicBezTo>
                  <a:pt x="65347" y="25739"/>
                  <a:pt x="65516" y="25909"/>
                  <a:pt x="65516" y="26116"/>
                </a:cubicBezTo>
                <a:cubicBezTo>
                  <a:pt x="65516" y="26323"/>
                  <a:pt x="65347" y="26493"/>
                  <a:pt x="65139" y="26493"/>
                </a:cubicBezTo>
                <a:close/>
                <a:moveTo>
                  <a:pt x="65139" y="24533"/>
                </a:moveTo>
                <a:cubicBezTo>
                  <a:pt x="64932" y="24533"/>
                  <a:pt x="64781" y="24364"/>
                  <a:pt x="64781" y="24156"/>
                </a:cubicBezTo>
                <a:cubicBezTo>
                  <a:pt x="64781" y="23949"/>
                  <a:pt x="64932" y="23780"/>
                  <a:pt x="65139" y="23780"/>
                </a:cubicBezTo>
                <a:cubicBezTo>
                  <a:pt x="65347" y="23780"/>
                  <a:pt x="65516" y="23949"/>
                  <a:pt x="65516" y="24156"/>
                </a:cubicBezTo>
                <a:cubicBezTo>
                  <a:pt x="65516" y="24364"/>
                  <a:pt x="65347" y="24533"/>
                  <a:pt x="65139" y="24533"/>
                </a:cubicBezTo>
                <a:close/>
                <a:moveTo>
                  <a:pt x="65139" y="22555"/>
                </a:moveTo>
                <a:cubicBezTo>
                  <a:pt x="64932" y="22555"/>
                  <a:pt x="64781" y="22385"/>
                  <a:pt x="64781" y="22197"/>
                </a:cubicBezTo>
                <a:cubicBezTo>
                  <a:pt x="64781" y="21990"/>
                  <a:pt x="64932" y="21820"/>
                  <a:pt x="65139" y="21820"/>
                </a:cubicBezTo>
                <a:cubicBezTo>
                  <a:pt x="65347" y="21820"/>
                  <a:pt x="65497" y="21990"/>
                  <a:pt x="65497" y="22197"/>
                </a:cubicBezTo>
                <a:cubicBezTo>
                  <a:pt x="65497" y="22385"/>
                  <a:pt x="65347" y="22555"/>
                  <a:pt x="65139" y="22555"/>
                </a:cubicBezTo>
                <a:close/>
                <a:moveTo>
                  <a:pt x="65139" y="20576"/>
                </a:moveTo>
                <a:cubicBezTo>
                  <a:pt x="64951" y="20576"/>
                  <a:pt x="64800" y="20426"/>
                  <a:pt x="64800" y="20237"/>
                </a:cubicBezTo>
                <a:cubicBezTo>
                  <a:pt x="64800" y="20030"/>
                  <a:pt x="64951" y="19879"/>
                  <a:pt x="65139" y="19879"/>
                </a:cubicBezTo>
                <a:cubicBezTo>
                  <a:pt x="65328" y="19879"/>
                  <a:pt x="65497" y="20030"/>
                  <a:pt x="65497" y="20237"/>
                </a:cubicBezTo>
                <a:cubicBezTo>
                  <a:pt x="65497" y="20426"/>
                  <a:pt x="65328" y="20576"/>
                  <a:pt x="65139" y="20576"/>
                </a:cubicBezTo>
                <a:close/>
                <a:moveTo>
                  <a:pt x="65139" y="18598"/>
                </a:moveTo>
                <a:cubicBezTo>
                  <a:pt x="64970" y="18598"/>
                  <a:pt x="64819" y="18447"/>
                  <a:pt x="64819" y="18278"/>
                </a:cubicBezTo>
                <a:cubicBezTo>
                  <a:pt x="64819" y="18089"/>
                  <a:pt x="64970" y="17938"/>
                  <a:pt x="65139" y="17938"/>
                </a:cubicBezTo>
                <a:cubicBezTo>
                  <a:pt x="65328" y="17938"/>
                  <a:pt x="65478" y="18089"/>
                  <a:pt x="65478" y="18278"/>
                </a:cubicBezTo>
                <a:cubicBezTo>
                  <a:pt x="65478" y="18447"/>
                  <a:pt x="65328" y="18598"/>
                  <a:pt x="65139" y="18598"/>
                </a:cubicBezTo>
                <a:close/>
                <a:moveTo>
                  <a:pt x="65139" y="16638"/>
                </a:moveTo>
                <a:cubicBezTo>
                  <a:pt x="64970" y="16638"/>
                  <a:pt x="64819" y="16488"/>
                  <a:pt x="64819" y="16318"/>
                </a:cubicBezTo>
                <a:cubicBezTo>
                  <a:pt x="64819" y="16130"/>
                  <a:pt x="64970" y="15979"/>
                  <a:pt x="65139" y="15979"/>
                </a:cubicBezTo>
                <a:cubicBezTo>
                  <a:pt x="65328" y="15979"/>
                  <a:pt x="65478" y="16130"/>
                  <a:pt x="65478" y="16318"/>
                </a:cubicBezTo>
                <a:cubicBezTo>
                  <a:pt x="65478" y="16488"/>
                  <a:pt x="65328" y="16638"/>
                  <a:pt x="65139" y="16638"/>
                </a:cubicBezTo>
                <a:close/>
                <a:moveTo>
                  <a:pt x="65139" y="14679"/>
                </a:moveTo>
                <a:cubicBezTo>
                  <a:pt x="64970" y="14679"/>
                  <a:pt x="64819" y="14528"/>
                  <a:pt x="64819" y="14339"/>
                </a:cubicBezTo>
                <a:cubicBezTo>
                  <a:pt x="64819" y="14151"/>
                  <a:pt x="64970" y="14000"/>
                  <a:pt x="65139" y="14000"/>
                </a:cubicBezTo>
                <a:cubicBezTo>
                  <a:pt x="65328" y="14000"/>
                  <a:pt x="65478" y="14151"/>
                  <a:pt x="65478" y="14339"/>
                </a:cubicBezTo>
                <a:cubicBezTo>
                  <a:pt x="65478" y="14528"/>
                  <a:pt x="65328" y="14679"/>
                  <a:pt x="65139" y="14679"/>
                </a:cubicBezTo>
                <a:close/>
                <a:moveTo>
                  <a:pt x="65139" y="8140"/>
                </a:moveTo>
                <a:cubicBezTo>
                  <a:pt x="65328" y="8140"/>
                  <a:pt x="65478" y="8291"/>
                  <a:pt x="65478" y="8461"/>
                </a:cubicBezTo>
                <a:cubicBezTo>
                  <a:pt x="65478" y="8649"/>
                  <a:pt x="65328" y="8781"/>
                  <a:pt x="65139" y="8781"/>
                </a:cubicBezTo>
                <a:cubicBezTo>
                  <a:pt x="64970" y="8781"/>
                  <a:pt x="64819" y="8649"/>
                  <a:pt x="64819" y="8461"/>
                </a:cubicBezTo>
                <a:cubicBezTo>
                  <a:pt x="64819" y="8291"/>
                  <a:pt x="64970" y="8140"/>
                  <a:pt x="65139" y="8140"/>
                </a:cubicBezTo>
                <a:close/>
                <a:moveTo>
                  <a:pt x="65460" y="12380"/>
                </a:moveTo>
                <a:cubicBezTo>
                  <a:pt x="65460" y="12568"/>
                  <a:pt x="65309" y="12700"/>
                  <a:pt x="65139" y="12700"/>
                </a:cubicBezTo>
                <a:cubicBezTo>
                  <a:pt x="64970" y="12700"/>
                  <a:pt x="64819" y="12568"/>
                  <a:pt x="64819" y="12380"/>
                </a:cubicBezTo>
                <a:cubicBezTo>
                  <a:pt x="64819" y="12210"/>
                  <a:pt x="64970" y="12060"/>
                  <a:pt x="65139" y="12060"/>
                </a:cubicBezTo>
                <a:cubicBezTo>
                  <a:pt x="65309" y="12060"/>
                  <a:pt x="65460" y="12210"/>
                  <a:pt x="65460" y="12380"/>
                </a:cubicBezTo>
                <a:close/>
                <a:moveTo>
                  <a:pt x="65139" y="10100"/>
                </a:moveTo>
                <a:cubicBezTo>
                  <a:pt x="65328" y="10100"/>
                  <a:pt x="65478" y="10251"/>
                  <a:pt x="65478" y="10420"/>
                </a:cubicBezTo>
                <a:cubicBezTo>
                  <a:pt x="65478" y="10609"/>
                  <a:pt x="65328" y="10759"/>
                  <a:pt x="65139" y="10759"/>
                </a:cubicBezTo>
                <a:cubicBezTo>
                  <a:pt x="64970" y="10759"/>
                  <a:pt x="64819" y="10609"/>
                  <a:pt x="64819" y="10420"/>
                </a:cubicBezTo>
                <a:cubicBezTo>
                  <a:pt x="64819" y="10251"/>
                  <a:pt x="64970" y="10100"/>
                  <a:pt x="65139" y="10100"/>
                </a:cubicBezTo>
                <a:close/>
                <a:moveTo>
                  <a:pt x="65139" y="6859"/>
                </a:moveTo>
                <a:cubicBezTo>
                  <a:pt x="64951" y="6859"/>
                  <a:pt x="64800" y="6689"/>
                  <a:pt x="64800" y="6501"/>
                </a:cubicBezTo>
                <a:cubicBezTo>
                  <a:pt x="64800" y="6312"/>
                  <a:pt x="64951" y="6162"/>
                  <a:pt x="65139" y="6162"/>
                </a:cubicBezTo>
                <a:cubicBezTo>
                  <a:pt x="65328" y="6162"/>
                  <a:pt x="65478" y="6312"/>
                  <a:pt x="65478" y="6501"/>
                </a:cubicBezTo>
                <a:cubicBezTo>
                  <a:pt x="65478" y="6689"/>
                  <a:pt x="65328" y="6859"/>
                  <a:pt x="65139" y="6859"/>
                </a:cubicBezTo>
                <a:close/>
                <a:moveTo>
                  <a:pt x="65139" y="4880"/>
                </a:moveTo>
                <a:cubicBezTo>
                  <a:pt x="64951" y="4880"/>
                  <a:pt x="64800" y="4730"/>
                  <a:pt x="64800" y="4541"/>
                </a:cubicBezTo>
                <a:cubicBezTo>
                  <a:pt x="64800" y="4353"/>
                  <a:pt x="64951" y="4202"/>
                  <a:pt x="65139" y="4202"/>
                </a:cubicBezTo>
                <a:cubicBezTo>
                  <a:pt x="65328" y="4202"/>
                  <a:pt x="65478" y="4353"/>
                  <a:pt x="65478" y="4541"/>
                </a:cubicBezTo>
                <a:cubicBezTo>
                  <a:pt x="65478" y="4730"/>
                  <a:pt x="65328" y="4880"/>
                  <a:pt x="65139" y="4880"/>
                </a:cubicBezTo>
                <a:close/>
                <a:moveTo>
                  <a:pt x="65139" y="2883"/>
                </a:moveTo>
                <a:cubicBezTo>
                  <a:pt x="64970" y="2883"/>
                  <a:pt x="64838" y="2751"/>
                  <a:pt x="64838" y="2582"/>
                </a:cubicBezTo>
                <a:cubicBezTo>
                  <a:pt x="64838" y="2431"/>
                  <a:pt x="64970" y="2299"/>
                  <a:pt x="65139" y="2299"/>
                </a:cubicBezTo>
                <a:cubicBezTo>
                  <a:pt x="65309" y="2299"/>
                  <a:pt x="65441" y="2431"/>
                  <a:pt x="65441" y="2582"/>
                </a:cubicBezTo>
                <a:cubicBezTo>
                  <a:pt x="65441" y="2751"/>
                  <a:pt x="65309" y="2883"/>
                  <a:pt x="65139" y="2883"/>
                </a:cubicBezTo>
                <a:close/>
                <a:moveTo>
                  <a:pt x="65139" y="923"/>
                </a:moveTo>
                <a:cubicBezTo>
                  <a:pt x="64970" y="923"/>
                  <a:pt x="64838" y="792"/>
                  <a:pt x="64838" y="622"/>
                </a:cubicBezTo>
                <a:cubicBezTo>
                  <a:pt x="64838" y="452"/>
                  <a:pt x="64970" y="321"/>
                  <a:pt x="65139" y="321"/>
                </a:cubicBezTo>
                <a:cubicBezTo>
                  <a:pt x="65309" y="321"/>
                  <a:pt x="65441" y="471"/>
                  <a:pt x="65441" y="622"/>
                </a:cubicBezTo>
                <a:cubicBezTo>
                  <a:pt x="65441" y="792"/>
                  <a:pt x="65309" y="923"/>
                  <a:pt x="65139" y="923"/>
                </a:cubicBezTo>
                <a:close/>
                <a:moveTo>
                  <a:pt x="63180" y="50084"/>
                </a:moveTo>
                <a:cubicBezTo>
                  <a:pt x="62935" y="50084"/>
                  <a:pt x="62727" y="49877"/>
                  <a:pt x="62727" y="49632"/>
                </a:cubicBezTo>
                <a:cubicBezTo>
                  <a:pt x="62727" y="49368"/>
                  <a:pt x="62935" y="49161"/>
                  <a:pt x="63180" y="49161"/>
                </a:cubicBezTo>
                <a:cubicBezTo>
                  <a:pt x="63443" y="49161"/>
                  <a:pt x="63651" y="49368"/>
                  <a:pt x="63651" y="49632"/>
                </a:cubicBezTo>
                <a:cubicBezTo>
                  <a:pt x="63651" y="49877"/>
                  <a:pt x="63443" y="50084"/>
                  <a:pt x="63180" y="50084"/>
                </a:cubicBezTo>
                <a:close/>
                <a:moveTo>
                  <a:pt x="63180" y="48124"/>
                </a:moveTo>
                <a:cubicBezTo>
                  <a:pt x="62935" y="48124"/>
                  <a:pt x="62727" y="47917"/>
                  <a:pt x="62727" y="47653"/>
                </a:cubicBezTo>
                <a:cubicBezTo>
                  <a:pt x="62727" y="47408"/>
                  <a:pt x="62935" y="47201"/>
                  <a:pt x="63180" y="47201"/>
                </a:cubicBezTo>
                <a:cubicBezTo>
                  <a:pt x="63443" y="47201"/>
                  <a:pt x="63651" y="47408"/>
                  <a:pt x="63651" y="47653"/>
                </a:cubicBezTo>
                <a:cubicBezTo>
                  <a:pt x="63651" y="47917"/>
                  <a:pt x="63443" y="48124"/>
                  <a:pt x="63180" y="48124"/>
                </a:cubicBezTo>
                <a:close/>
                <a:moveTo>
                  <a:pt x="63180" y="46127"/>
                </a:moveTo>
                <a:cubicBezTo>
                  <a:pt x="62935" y="46127"/>
                  <a:pt x="62746" y="45939"/>
                  <a:pt x="62746" y="45694"/>
                </a:cubicBezTo>
                <a:cubicBezTo>
                  <a:pt x="62746" y="45468"/>
                  <a:pt x="62935" y="45260"/>
                  <a:pt x="63180" y="45260"/>
                </a:cubicBezTo>
                <a:cubicBezTo>
                  <a:pt x="63425" y="45260"/>
                  <a:pt x="63632" y="45468"/>
                  <a:pt x="63632" y="45694"/>
                </a:cubicBezTo>
                <a:cubicBezTo>
                  <a:pt x="63632" y="45939"/>
                  <a:pt x="63425" y="46127"/>
                  <a:pt x="63180" y="46127"/>
                </a:cubicBezTo>
                <a:close/>
                <a:moveTo>
                  <a:pt x="63180" y="44186"/>
                </a:moveTo>
                <a:cubicBezTo>
                  <a:pt x="62935" y="44186"/>
                  <a:pt x="62746" y="43998"/>
                  <a:pt x="62746" y="43753"/>
                </a:cubicBezTo>
                <a:cubicBezTo>
                  <a:pt x="62746" y="43508"/>
                  <a:pt x="62935" y="43319"/>
                  <a:pt x="63180" y="43319"/>
                </a:cubicBezTo>
                <a:cubicBezTo>
                  <a:pt x="63425" y="43319"/>
                  <a:pt x="63632" y="43508"/>
                  <a:pt x="63632" y="43753"/>
                </a:cubicBezTo>
                <a:cubicBezTo>
                  <a:pt x="63632" y="43998"/>
                  <a:pt x="63425" y="44186"/>
                  <a:pt x="63180" y="44186"/>
                </a:cubicBezTo>
                <a:close/>
                <a:moveTo>
                  <a:pt x="63180" y="42208"/>
                </a:moveTo>
                <a:cubicBezTo>
                  <a:pt x="62954" y="42208"/>
                  <a:pt x="62765" y="42019"/>
                  <a:pt x="62765" y="41793"/>
                </a:cubicBezTo>
                <a:cubicBezTo>
                  <a:pt x="62765" y="41548"/>
                  <a:pt x="62954" y="41360"/>
                  <a:pt x="63180" y="41360"/>
                </a:cubicBezTo>
                <a:cubicBezTo>
                  <a:pt x="63406" y="41360"/>
                  <a:pt x="63594" y="41548"/>
                  <a:pt x="63594" y="41793"/>
                </a:cubicBezTo>
                <a:cubicBezTo>
                  <a:pt x="63594" y="42019"/>
                  <a:pt x="63406" y="42208"/>
                  <a:pt x="63180" y="42208"/>
                </a:cubicBezTo>
                <a:close/>
                <a:moveTo>
                  <a:pt x="63180" y="40229"/>
                </a:moveTo>
                <a:cubicBezTo>
                  <a:pt x="62972" y="40229"/>
                  <a:pt x="62784" y="40041"/>
                  <a:pt x="62784" y="39815"/>
                </a:cubicBezTo>
                <a:cubicBezTo>
                  <a:pt x="62784" y="39607"/>
                  <a:pt x="62954" y="39419"/>
                  <a:pt x="63180" y="39419"/>
                </a:cubicBezTo>
                <a:cubicBezTo>
                  <a:pt x="63406" y="39419"/>
                  <a:pt x="63575" y="39607"/>
                  <a:pt x="63575" y="39815"/>
                </a:cubicBezTo>
                <a:cubicBezTo>
                  <a:pt x="63575" y="40041"/>
                  <a:pt x="63406" y="40229"/>
                  <a:pt x="63180" y="40229"/>
                </a:cubicBezTo>
                <a:close/>
                <a:moveTo>
                  <a:pt x="63180" y="38251"/>
                </a:moveTo>
                <a:cubicBezTo>
                  <a:pt x="62972" y="38251"/>
                  <a:pt x="62784" y="38081"/>
                  <a:pt x="62784" y="37855"/>
                </a:cubicBezTo>
                <a:cubicBezTo>
                  <a:pt x="62784" y="37648"/>
                  <a:pt x="62954" y="37459"/>
                  <a:pt x="63180" y="37459"/>
                </a:cubicBezTo>
                <a:cubicBezTo>
                  <a:pt x="63406" y="37459"/>
                  <a:pt x="63575" y="37648"/>
                  <a:pt x="63575" y="37855"/>
                </a:cubicBezTo>
                <a:cubicBezTo>
                  <a:pt x="63575" y="38081"/>
                  <a:pt x="63406" y="38251"/>
                  <a:pt x="63180" y="38251"/>
                </a:cubicBezTo>
                <a:close/>
                <a:moveTo>
                  <a:pt x="63575" y="35914"/>
                </a:moveTo>
                <a:cubicBezTo>
                  <a:pt x="63575" y="36122"/>
                  <a:pt x="63406" y="36291"/>
                  <a:pt x="63180" y="36291"/>
                </a:cubicBezTo>
                <a:cubicBezTo>
                  <a:pt x="62972" y="36291"/>
                  <a:pt x="62803" y="36122"/>
                  <a:pt x="62803" y="35914"/>
                </a:cubicBezTo>
                <a:cubicBezTo>
                  <a:pt x="62803" y="35707"/>
                  <a:pt x="62972" y="35537"/>
                  <a:pt x="63180" y="35537"/>
                </a:cubicBezTo>
                <a:cubicBezTo>
                  <a:pt x="63406" y="35537"/>
                  <a:pt x="63575" y="35707"/>
                  <a:pt x="63575" y="35914"/>
                </a:cubicBezTo>
                <a:close/>
                <a:moveTo>
                  <a:pt x="63180" y="34350"/>
                </a:moveTo>
                <a:cubicBezTo>
                  <a:pt x="62972" y="34350"/>
                  <a:pt x="62784" y="34162"/>
                  <a:pt x="62784" y="33936"/>
                </a:cubicBezTo>
                <a:cubicBezTo>
                  <a:pt x="62784" y="33710"/>
                  <a:pt x="62954" y="33540"/>
                  <a:pt x="63180" y="33540"/>
                </a:cubicBezTo>
                <a:cubicBezTo>
                  <a:pt x="63406" y="33540"/>
                  <a:pt x="63575" y="33710"/>
                  <a:pt x="63575" y="33936"/>
                </a:cubicBezTo>
                <a:cubicBezTo>
                  <a:pt x="63575" y="34162"/>
                  <a:pt x="63406" y="34350"/>
                  <a:pt x="63180" y="34350"/>
                </a:cubicBezTo>
                <a:close/>
                <a:moveTo>
                  <a:pt x="63180" y="31581"/>
                </a:moveTo>
                <a:cubicBezTo>
                  <a:pt x="63406" y="31581"/>
                  <a:pt x="63575" y="31769"/>
                  <a:pt x="63575" y="31976"/>
                </a:cubicBezTo>
                <a:cubicBezTo>
                  <a:pt x="63575" y="32202"/>
                  <a:pt x="63406" y="32372"/>
                  <a:pt x="63180" y="32372"/>
                </a:cubicBezTo>
                <a:cubicBezTo>
                  <a:pt x="62972" y="32372"/>
                  <a:pt x="62803" y="32202"/>
                  <a:pt x="62803" y="31976"/>
                </a:cubicBezTo>
                <a:cubicBezTo>
                  <a:pt x="62803" y="31769"/>
                  <a:pt x="62972" y="31581"/>
                  <a:pt x="63180" y="31581"/>
                </a:cubicBezTo>
                <a:close/>
                <a:moveTo>
                  <a:pt x="63180" y="30431"/>
                </a:moveTo>
                <a:cubicBezTo>
                  <a:pt x="62972" y="30431"/>
                  <a:pt x="62784" y="30243"/>
                  <a:pt x="62784" y="30017"/>
                </a:cubicBezTo>
                <a:cubicBezTo>
                  <a:pt x="62784" y="29790"/>
                  <a:pt x="62954" y="29602"/>
                  <a:pt x="63180" y="29602"/>
                </a:cubicBezTo>
                <a:cubicBezTo>
                  <a:pt x="63406" y="29602"/>
                  <a:pt x="63575" y="29790"/>
                  <a:pt x="63575" y="30017"/>
                </a:cubicBezTo>
                <a:cubicBezTo>
                  <a:pt x="63575" y="30243"/>
                  <a:pt x="63406" y="30431"/>
                  <a:pt x="63180" y="30431"/>
                </a:cubicBezTo>
                <a:close/>
                <a:moveTo>
                  <a:pt x="63180" y="28471"/>
                </a:moveTo>
                <a:cubicBezTo>
                  <a:pt x="62972" y="28471"/>
                  <a:pt x="62784" y="28283"/>
                  <a:pt x="62784" y="28057"/>
                </a:cubicBezTo>
                <a:cubicBezTo>
                  <a:pt x="62784" y="27831"/>
                  <a:pt x="62954" y="27661"/>
                  <a:pt x="63180" y="27661"/>
                </a:cubicBezTo>
                <a:cubicBezTo>
                  <a:pt x="63406" y="27661"/>
                  <a:pt x="63575" y="27831"/>
                  <a:pt x="63575" y="28057"/>
                </a:cubicBezTo>
                <a:cubicBezTo>
                  <a:pt x="63575" y="28283"/>
                  <a:pt x="63406" y="28471"/>
                  <a:pt x="63180" y="28471"/>
                </a:cubicBezTo>
                <a:close/>
                <a:moveTo>
                  <a:pt x="63180" y="26512"/>
                </a:moveTo>
                <a:cubicBezTo>
                  <a:pt x="62972" y="26512"/>
                  <a:pt x="62784" y="26323"/>
                  <a:pt x="62784" y="26097"/>
                </a:cubicBezTo>
                <a:cubicBezTo>
                  <a:pt x="62784" y="25890"/>
                  <a:pt x="62954" y="25702"/>
                  <a:pt x="63180" y="25702"/>
                </a:cubicBezTo>
                <a:cubicBezTo>
                  <a:pt x="63406" y="25702"/>
                  <a:pt x="63575" y="25890"/>
                  <a:pt x="63575" y="26097"/>
                </a:cubicBezTo>
                <a:cubicBezTo>
                  <a:pt x="63575" y="26323"/>
                  <a:pt x="63406" y="26512"/>
                  <a:pt x="63180" y="26512"/>
                </a:cubicBezTo>
                <a:close/>
                <a:moveTo>
                  <a:pt x="63180" y="24533"/>
                </a:moveTo>
                <a:cubicBezTo>
                  <a:pt x="62972" y="24533"/>
                  <a:pt x="62784" y="24364"/>
                  <a:pt x="62784" y="24138"/>
                </a:cubicBezTo>
                <a:cubicBezTo>
                  <a:pt x="62784" y="23930"/>
                  <a:pt x="62954" y="23742"/>
                  <a:pt x="63180" y="23742"/>
                </a:cubicBezTo>
                <a:cubicBezTo>
                  <a:pt x="63406" y="23742"/>
                  <a:pt x="63575" y="23930"/>
                  <a:pt x="63575" y="24138"/>
                </a:cubicBezTo>
                <a:cubicBezTo>
                  <a:pt x="63575" y="24364"/>
                  <a:pt x="63406" y="24533"/>
                  <a:pt x="63180" y="24533"/>
                </a:cubicBezTo>
                <a:close/>
                <a:moveTo>
                  <a:pt x="63180" y="22593"/>
                </a:moveTo>
                <a:cubicBezTo>
                  <a:pt x="62972" y="22593"/>
                  <a:pt x="62784" y="22404"/>
                  <a:pt x="62784" y="22178"/>
                </a:cubicBezTo>
                <a:cubicBezTo>
                  <a:pt x="62784" y="21952"/>
                  <a:pt x="62954" y="21782"/>
                  <a:pt x="63180" y="21782"/>
                </a:cubicBezTo>
                <a:cubicBezTo>
                  <a:pt x="63406" y="21782"/>
                  <a:pt x="63575" y="21952"/>
                  <a:pt x="63575" y="22178"/>
                </a:cubicBezTo>
                <a:cubicBezTo>
                  <a:pt x="63575" y="22404"/>
                  <a:pt x="63406" y="22593"/>
                  <a:pt x="63180" y="22593"/>
                </a:cubicBezTo>
                <a:close/>
                <a:moveTo>
                  <a:pt x="63180" y="20595"/>
                </a:moveTo>
                <a:cubicBezTo>
                  <a:pt x="62972" y="20595"/>
                  <a:pt x="62822" y="20426"/>
                  <a:pt x="62822" y="20218"/>
                </a:cubicBezTo>
                <a:cubicBezTo>
                  <a:pt x="62822" y="20011"/>
                  <a:pt x="62972" y="19860"/>
                  <a:pt x="63180" y="19860"/>
                </a:cubicBezTo>
                <a:cubicBezTo>
                  <a:pt x="63387" y="19860"/>
                  <a:pt x="63557" y="20011"/>
                  <a:pt x="63557" y="20218"/>
                </a:cubicBezTo>
                <a:cubicBezTo>
                  <a:pt x="63557" y="20426"/>
                  <a:pt x="63387" y="20595"/>
                  <a:pt x="63180" y="20595"/>
                </a:cubicBezTo>
                <a:close/>
                <a:moveTo>
                  <a:pt x="63180" y="18636"/>
                </a:moveTo>
                <a:cubicBezTo>
                  <a:pt x="62972" y="18636"/>
                  <a:pt x="62822" y="18466"/>
                  <a:pt x="62822" y="18259"/>
                </a:cubicBezTo>
                <a:cubicBezTo>
                  <a:pt x="62822" y="18051"/>
                  <a:pt x="62972" y="17882"/>
                  <a:pt x="63180" y="17882"/>
                </a:cubicBezTo>
                <a:cubicBezTo>
                  <a:pt x="63387" y="17882"/>
                  <a:pt x="63557" y="18051"/>
                  <a:pt x="63557" y="18259"/>
                </a:cubicBezTo>
                <a:cubicBezTo>
                  <a:pt x="63557" y="18466"/>
                  <a:pt x="63387" y="18636"/>
                  <a:pt x="63180" y="18636"/>
                </a:cubicBezTo>
                <a:close/>
                <a:moveTo>
                  <a:pt x="63180" y="16657"/>
                </a:moveTo>
                <a:cubicBezTo>
                  <a:pt x="62972" y="16657"/>
                  <a:pt x="62822" y="16506"/>
                  <a:pt x="62822" y="16299"/>
                </a:cubicBezTo>
                <a:cubicBezTo>
                  <a:pt x="62822" y="16092"/>
                  <a:pt x="62972" y="15922"/>
                  <a:pt x="63180" y="15922"/>
                </a:cubicBezTo>
                <a:cubicBezTo>
                  <a:pt x="63387" y="15922"/>
                  <a:pt x="63557" y="16092"/>
                  <a:pt x="63557" y="16299"/>
                </a:cubicBezTo>
                <a:cubicBezTo>
                  <a:pt x="63557" y="16506"/>
                  <a:pt x="63387" y="16657"/>
                  <a:pt x="63180" y="16657"/>
                </a:cubicBezTo>
                <a:close/>
                <a:moveTo>
                  <a:pt x="63180" y="14697"/>
                </a:moveTo>
                <a:cubicBezTo>
                  <a:pt x="62991" y="14697"/>
                  <a:pt x="62822" y="14547"/>
                  <a:pt x="62822" y="14339"/>
                </a:cubicBezTo>
                <a:cubicBezTo>
                  <a:pt x="62822" y="14132"/>
                  <a:pt x="62991" y="13981"/>
                  <a:pt x="63180" y="13981"/>
                </a:cubicBezTo>
                <a:cubicBezTo>
                  <a:pt x="63387" y="13981"/>
                  <a:pt x="63557" y="14132"/>
                  <a:pt x="63557" y="14339"/>
                </a:cubicBezTo>
                <a:cubicBezTo>
                  <a:pt x="63557" y="14547"/>
                  <a:pt x="63387" y="14697"/>
                  <a:pt x="63180" y="14697"/>
                </a:cubicBezTo>
                <a:close/>
                <a:moveTo>
                  <a:pt x="63180" y="12041"/>
                </a:moveTo>
                <a:cubicBezTo>
                  <a:pt x="63368" y="12041"/>
                  <a:pt x="63519" y="12191"/>
                  <a:pt x="63519" y="12380"/>
                </a:cubicBezTo>
                <a:cubicBezTo>
                  <a:pt x="63519" y="12568"/>
                  <a:pt x="63368" y="12719"/>
                  <a:pt x="63180" y="12719"/>
                </a:cubicBezTo>
                <a:cubicBezTo>
                  <a:pt x="62991" y="12719"/>
                  <a:pt x="62841" y="12568"/>
                  <a:pt x="62841" y="12380"/>
                </a:cubicBezTo>
                <a:cubicBezTo>
                  <a:pt x="62841" y="12191"/>
                  <a:pt x="62991" y="12041"/>
                  <a:pt x="63180" y="12041"/>
                </a:cubicBezTo>
                <a:close/>
                <a:moveTo>
                  <a:pt x="63180" y="10759"/>
                </a:moveTo>
                <a:cubicBezTo>
                  <a:pt x="62991" y="10759"/>
                  <a:pt x="62841" y="10609"/>
                  <a:pt x="62841" y="10420"/>
                </a:cubicBezTo>
                <a:cubicBezTo>
                  <a:pt x="62841" y="10213"/>
                  <a:pt x="62991" y="10062"/>
                  <a:pt x="63180" y="10062"/>
                </a:cubicBezTo>
                <a:cubicBezTo>
                  <a:pt x="63387" y="10062"/>
                  <a:pt x="63538" y="10213"/>
                  <a:pt x="63538" y="10420"/>
                </a:cubicBezTo>
                <a:cubicBezTo>
                  <a:pt x="63538" y="10609"/>
                  <a:pt x="63387" y="10759"/>
                  <a:pt x="63180" y="10759"/>
                </a:cubicBezTo>
                <a:close/>
                <a:moveTo>
                  <a:pt x="63180" y="8800"/>
                </a:moveTo>
                <a:cubicBezTo>
                  <a:pt x="62991" y="8800"/>
                  <a:pt x="62841" y="8649"/>
                  <a:pt x="62841" y="8461"/>
                </a:cubicBezTo>
                <a:cubicBezTo>
                  <a:pt x="62841" y="8272"/>
                  <a:pt x="62991" y="8121"/>
                  <a:pt x="63180" y="8121"/>
                </a:cubicBezTo>
                <a:cubicBezTo>
                  <a:pt x="63368" y="8121"/>
                  <a:pt x="63519" y="8272"/>
                  <a:pt x="63519" y="8461"/>
                </a:cubicBezTo>
                <a:cubicBezTo>
                  <a:pt x="63519" y="8649"/>
                  <a:pt x="63368" y="8800"/>
                  <a:pt x="63180" y="8800"/>
                </a:cubicBezTo>
                <a:close/>
                <a:moveTo>
                  <a:pt x="63180" y="6840"/>
                </a:moveTo>
                <a:cubicBezTo>
                  <a:pt x="62991" y="6840"/>
                  <a:pt x="62841" y="6689"/>
                  <a:pt x="62841" y="6501"/>
                </a:cubicBezTo>
                <a:cubicBezTo>
                  <a:pt x="62841" y="6312"/>
                  <a:pt x="62991" y="6162"/>
                  <a:pt x="63180" y="6162"/>
                </a:cubicBezTo>
                <a:cubicBezTo>
                  <a:pt x="63368" y="6162"/>
                  <a:pt x="63519" y="6312"/>
                  <a:pt x="63519" y="6501"/>
                </a:cubicBezTo>
                <a:cubicBezTo>
                  <a:pt x="63519" y="6689"/>
                  <a:pt x="63368" y="6840"/>
                  <a:pt x="63180" y="6840"/>
                </a:cubicBezTo>
                <a:close/>
                <a:moveTo>
                  <a:pt x="63180" y="4880"/>
                </a:moveTo>
                <a:cubicBezTo>
                  <a:pt x="62991" y="4880"/>
                  <a:pt x="62841" y="4730"/>
                  <a:pt x="62841" y="4541"/>
                </a:cubicBezTo>
                <a:cubicBezTo>
                  <a:pt x="62841" y="4353"/>
                  <a:pt x="62991" y="4183"/>
                  <a:pt x="63180" y="4183"/>
                </a:cubicBezTo>
                <a:cubicBezTo>
                  <a:pt x="63368" y="4183"/>
                  <a:pt x="63519" y="4353"/>
                  <a:pt x="63519" y="4541"/>
                </a:cubicBezTo>
                <a:cubicBezTo>
                  <a:pt x="63519" y="4730"/>
                  <a:pt x="63368" y="4880"/>
                  <a:pt x="63180" y="4880"/>
                </a:cubicBezTo>
                <a:close/>
                <a:moveTo>
                  <a:pt x="63180" y="2883"/>
                </a:moveTo>
                <a:cubicBezTo>
                  <a:pt x="63029" y="2883"/>
                  <a:pt x="62897" y="2751"/>
                  <a:pt x="62897" y="2582"/>
                </a:cubicBezTo>
                <a:cubicBezTo>
                  <a:pt x="62897" y="2412"/>
                  <a:pt x="63029" y="2280"/>
                  <a:pt x="63180" y="2280"/>
                </a:cubicBezTo>
                <a:cubicBezTo>
                  <a:pt x="63349" y="2280"/>
                  <a:pt x="63481" y="2412"/>
                  <a:pt x="63481" y="2582"/>
                </a:cubicBezTo>
                <a:cubicBezTo>
                  <a:pt x="63481" y="2751"/>
                  <a:pt x="63349" y="2883"/>
                  <a:pt x="63180" y="2883"/>
                </a:cubicBezTo>
                <a:close/>
                <a:moveTo>
                  <a:pt x="63180" y="923"/>
                </a:moveTo>
                <a:cubicBezTo>
                  <a:pt x="63029" y="923"/>
                  <a:pt x="62897" y="792"/>
                  <a:pt x="62897" y="622"/>
                </a:cubicBezTo>
                <a:cubicBezTo>
                  <a:pt x="62897" y="452"/>
                  <a:pt x="63029" y="321"/>
                  <a:pt x="63180" y="321"/>
                </a:cubicBezTo>
                <a:cubicBezTo>
                  <a:pt x="63349" y="321"/>
                  <a:pt x="63481" y="452"/>
                  <a:pt x="63481" y="622"/>
                </a:cubicBezTo>
                <a:cubicBezTo>
                  <a:pt x="63481" y="792"/>
                  <a:pt x="63349" y="923"/>
                  <a:pt x="63180" y="923"/>
                </a:cubicBezTo>
                <a:close/>
                <a:moveTo>
                  <a:pt x="61220" y="52044"/>
                </a:moveTo>
                <a:cubicBezTo>
                  <a:pt x="60956" y="52044"/>
                  <a:pt x="60749" y="51836"/>
                  <a:pt x="60749" y="51573"/>
                </a:cubicBezTo>
                <a:cubicBezTo>
                  <a:pt x="60749" y="51309"/>
                  <a:pt x="60956" y="51102"/>
                  <a:pt x="61220" y="51102"/>
                </a:cubicBezTo>
                <a:cubicBezTo>
                  <a:pt x="61484" y="51102"/>
                  <a:pt x="61691" y="51309"/>
                  <a:pt x="61691" y="51573"/>
                </a:cubicBezTo>
                <a:cubicBezTo>
                  <a:pt x="61691" y="51836"/>
                  <a:pt x="61484" y="52044"/>
                  <a:pt x="61220" y="52044"/>
                </a:cubicBezTo>
                <a:close/>
                <a:moveTo>
                  <a:pt x="61220" y="50084"/>
                </a:moveTo>
                <a:cubicBezTo>
                  <a:pt x="60975" y="50084"/>
                  <a:pt x="60768" y="49877"/>
                  <a:pt x="60768" y="49613"/>
                </a:cubicBezTo>
                <a:cubicBezTo>
                  <a:pt x="60768" y="49368"/>
                  <a:pt x="60975" y="49161"/>
                  <a:pt x="61220" y="49161"/>
                </a:cubicBezTo>
                <a:cubicBezTo>
                  <a:pt x="61465" y="49161"/>
                  <a:pt x="61672" y="49368"/>
                  <a:pt x="61672" y="49613"/>
                </a:cubicBezTo>
                <a:cubicBezTo>
                  <a:pt x="61672" y="49877"/>
                  <a:pt x="61465" y="50084"/>
                  <a:pt x="61220" y="50084"/>
                </a:cubicBezTo>
                <a:close/>
                <a:moveTo>
                  <a:pt x="61220" y="48106"/>
                </a:moveTo>
                <a:cubicBezTo>
                  <a:pt x="60975" y="48106"/>
                  <a:pt x="60768" y="47898"/>
                  <a:pt x="60768" y="47653"/>
                </a:cubicBezTo>
                <a:cubicBezTo>
                  <a:pt x="60768" y="47390"/>
                  <a:pt x="60975" y="47182"/>
                  <a:pt x="61220" y="47182"/>
                </a:cubicBezTo>
                <a:cubicBezTo>
                  <a:pt x="61465" y="47182"/>
                  <a:pt x="61672" y="47390"/>
                  <a:pt x="61672" y="47653"/>
                </a:cubicBezTo>
                <a:cubicBezTo>
                  <a:pt x="61672" y="47898"/>
                  <a:pt x="61465" y="48106"/>
                  <a:pt x="61220" y="48106"/>
                </a:cubicBezTo>
                <a:close/>
                <a:moveTo>
                  <a:pt x="61220" y="46127"/>
                </a:moveTo>
                <a:cubicBezTo>
                  <a:pt x="60994" y="46127"/>
                  <a:pt x="60787" y="45939"/>
                  <a:pt x="60787" y="45694"/>
                </a:cubicBezTo>
                <a:cubicBezTo>
                  <a:pt x="60787" y="45449"/>
                  <a:pt x="60994" y="45260"/>
                  <a:pt x="61220" y="45260"/>
                </a:cubicBezTo>
                <a:cubicBezTo>
                  <a:pt x="61465" y="45260"/>
                  <a:pt x="61653" y="45449"/>
                  <a:pt x="61653" y="45694"/>
                </a:cubicBezTo>
                <a:cubicBezTo>
                  <a:pt x="61653" y="45939"/>
                  <a:pt x="61465" y="46127"/>
                  <a:pt x="61220" y="46127"/>
                </a:cubicBezTo>
                <a:close/>
                <a:moveTo>
                  <a:pt x="61220" y="44186"/>
                </a:moveTo>
                <a:cubicBezTo>
                  <a:pt x="60994" y="44186"/>
                  <a:pt x="60787" y="43979"/>
                  <a:pt x="60787" y="43734"/>
                </a:cubicBezTo>
                <a:cubicBezTo>
                  <a:pt x="60787" y="43489"/>
                  <a:pt x="60994" y="43301"/>
                  <a:pt x="61220" y="43301"/>
                </a:cubicBezTo>
                <a:cubicBezTo>
                  <a:pt x="61465" y="43301"/>
                  <a:pt x="61653" y="43489"/>
                  <a:pt x="61653" y="43734"/>
                </a:cubicBezTo>
                <a:cubicBezTo>
                  <a:pt x="61653" y="43979"/>
                  <a:pt x="61465" y="44186"/>
                  <a:pt x="61220" y="44186"/>
                </a:cubicBezTo>
                <a:close/>
                <a:moveTo>
                  <a:pt x="61220" y="42208"/>
                </a:moveTo>
                <a:cubicBezTo>
                  <a:pt x="60994" y="42208"/>
                  <a:pt x="60805" y="42019"/>
                  <a:pt x="60805" y="41774"/>
                </a:cubicBezTo>
                <a:cubicBezTo>
                  <a:pt x="60805" y="41548"/>
                  <a:pt x="60994" y="41360"/>
                  <a:pt x="61220" y="41360"/>
                </a:cubicBezTo>
                <a:cubicBezTo>
                  <a:pt x="61465" y="41360"/>
                  <a:pt x="61653" y="41548"/>
                  <a:pt x="61653" y="41774"/>
                </a:cubicBezTo>
                <a:cubicBezTo>
                  <a:pt x="61653" y="42019"/>
                  <a:pt x="61465" y="42208"/>
                  <a:pt x="61220" y="42208"/>
                </a:cubicBezTo>
                <a:close/>
                <a:moveTo>
                  <a:pt x="61220" y="40229"/>
                </a:moveTo>
                <a:cubicBezTo>
                  <a:pt x="60994" y="40229"/>
                  <a:pt x="60805" y="40041"/>
                  <a:pt x="60805" y="39815"/>
                </a:cubicBezTo>
                <a:cubicBezTo>
                  <a:pt x="60805" y="39589"/>
                  <a:pt x="60994" y="39400"/>
                  <a:pt x="61220" y="39400"/>
                </a:cubicBezTo>
                <a:cubicBezTo>
                  <a:pt x="61465" y="39400"/>
                  <a:pt x="61653" y="39589"/>
                  <a:pt x="61653" y="39815"/>
                </a:cubicBezTo>
                <a:cubicBezTo>
                  <a:pt x="61653" y="40041"/>
                  <a:pt x="61465" y="40229"/>
                  <a:pt x="61220" y="40229"/>
                </a:cubicBezTo>
                <a:close/>
                <a:moveTo>
                  <a:pt x="61220" y="38251"/>
                </a:moveTo>
                <a:cubicBezTo>
                  <a:pt x="61013" y="38251"/>
                  <a:pt x="60824" y="38062"/>
                  <a:pt x="60824" y="37855"/>
                </a:cubicBezTo>
                <a:cubicBezTo>
                  <a:pt x="60824" y="37629"/>
                  <a:pt x="61013" y="37459"/>
                  <a:pt x="61220" y="37459"/>
                </a:cubicBezTo>
                <a:cubicBezTo>
                  <a:pt x="61446" y="37459"/>
                  <a:pt x="61635" y="37629"/>
                  <a:pt x="61635" y="37855"/>
                </a:cubicBezTo>
                <a:cubicBezTo>
                  <a:pt x="61635" y="38062"/>
                  <a:pt x="61446" y="38251"/>
                  <a:pt x="61220" y="38251"/>
                </a:cubicBezTo>
                <a:close/>
                <a:moveTo>
                  <a:pt x="61220" y="36291"/>
                </a:moveTo>
                <a:cubicBezTo>
                  <a:pt x="61013" y="36291"/>
                  <a:pt x="60824" y="36103"/>
                  <a:pt x="60824" y="35895"/>
                </a:cubicBezTo>
                <a:cubicBezTo>
                  <a:pt x="60824" y="35669"/>
                  <a:pt x="61013" y="35500"/>
                  <a:pt x="61220" y="35500"/>
                </a:cubicBezTo>
                <a:cubicBezTo>
                  <a:pt x="61446" y="35500"/>
                  <a:pt x="61635" y="35669"/>
                  <a:pt x="61635" y="35895"/>
                </a:cubicBezTo>
                <a:cubicBezTo>
                  <a:pt x="61635" y="36103"/>
                  <a:pt x="61446" y="36291"/>
                  <a:pt x="61220" y="36291"/>
                </a:cubicBezTo>
                <a:close/>
                <a:moveTo>
                  <a:pt x="61220" y="34332"/>
                </a:moveTo>
                <a:cubicBezTo>
                  <a:pt x="61013" y="34332"/>
                  <a:pt x="60824" y="34162"/>
                  <a:pt x="60824" y="33936"/>
                </a:cubicBezTo>
                <a:cubicBezTo>
                  <a:pt x="60824" y="33710"/>
                  <a:pt x="61013" y="33521"/>
                  <a:pt x="61220" y="33521"/>
                </a:cubicBezTo>
                <a:cubicBezTo>
                  <a:pt x="61446" y="33521"/>
                  <a:pt x="61635" y="33710"/>
                  <a:pt x="61635" y="33936"/>
                </a:cubicBezTo>
                <a:cubicBezTo>
                  <a:pt x="61635" y="34162"/>
                  <a:pt x="61446" y="34332"/>
                  <a:pt x="61220" y="34332"/>
                </a:cubicBezTo>
                <a:close/>
                <a:moveTo>
                  <a:pt x="61220" y="31581"/>
                </a:moveTo>
                <a:cubicBezTo>
                  <a:pt x="61446" y="31581"/>
                  <a:pt x="61616" y="31750"/>
                  <a:pt x="61616" y="31976"/>
                </a:cubicBezTo>
                <a:cubicBezTo>
                  <a:pt x="61616" y="32183"/>
                  <a:pt x="61446" y="32372"/>
                  <a:pt x="61220" y="32372"/>
                </a:cubicBezTo>
                <a:cubicBezTo>
                  <a:pt x="61013" y="32372"/>
                  <a:pt x="60843" y="32183"/>
                  <a:pt x="60843" y="31976"/>
                </a:cubicBezTo>
                <a:cubicBezTo>
                  <a:pt x="60843" y="31750"/>
                  <a:pt x="61013" y="31581"/>
                  <a:pt x="61220" y="31581"/>
                </a:cubicBezTo>
                <a:close/>
                <a:moveTo>
                  <a:pt x="61220" y="29621"/>
                </a:moveTo>
                <a:cubicBezTo>
                  <a:pt x="61446" y="29621"/>
                  <a:pt x="61616" y="29790"/>
                  <a:pt x="61616" y="29998"/>
                </a:cubicBezTo>
                <a:cubicBezTo>
                  <a:pt x="61616" y="30224"/>
                  <a:pt x="61446" y="30393"/>
                  <a:pt x="61220" y="30393"/>
                </a:cubicBezTo>
                <a:cubicBezTo>
                  <a:pt x="61013" y="30393"/>
                  <a:pt x="60843" y="30224"/>
                  <a:pt x="60843" y="29998"/>
                </a:cubicBezTo>
                <a:cubicBezTo>
                  <a:pt x="60843" y="29790"/>
                  <a:pt x="61013" y="29621"/>
                  <a:pt x="61220" y="29621"/>
                </a:cubicBezTo>
                <a:close/>
                <a:moveTo>
                  <a:pt x="61220" y="28453"/>
                </a:moveTo>
                <a:cubicBezTo>
                  <a:pt x="61013" y="28453"/>
                  <a:pt x="60824" y="28264"/>
                  <a:pt x="60824" y="28057"/>
                </a:cubicBezTo>
                <a:cubicBezTo>
                  <a:pt x="60824" y="27831"/>
                  <a:pt x="61013" y="27642"/>
                  <a:pt x="61220" y="27642"/>
                </a:cubicBezTo>
                <a:cubicBezTo>
                  <a:pt x="61446" y="27642"/>
                  <a:pt x="61635" y="27831"/>
                  <a:pt x="61635" y="28057"/>
                </a:cubicBezTo>
                <a:cubicBezTo>
                  <a:pt x="61635" y="28264"/>
                  <a:pt x="61446" y="28453"/>
                  <a:pt x="61220" y="28453"/>
                </a:cubicBezTo>
                <a:close/>
                <a:moveTo>
                  <a:pt x="61220" y="26493"/>
                </a:moveTo>
                <a:cubicBezTo>
                  <a:pt x="61013" y="26493"/>
                  <a:pt x="60824" y="26323"/>
                  <a:pt x="60824" y="26097"/>
                </a:cubicBezTo>
                <a:cubicBezTo>
                  <a:pt x="60824" y="25871"/>
                  <a:pt x="61013" y="25683"/>
                  <a:pt x="61220" y="25683"/>
                </a:cubicBezTo>
                <a:cubicBezTo>
                  <a:pt x="61446" y="25683"/>
                  <a:pt x="61635" y="25871"/>
                  <a:pt x="61635" y="26097"/>
                </a:cubicBezTo>
                <a:cubicBezTo>
                  <a:pt x="61635" y="26323"/>
                  <a:pt x="61446" y="26493"/>
                  <a:pt x="61220" y="26493"/>
                </a:cubicBezTo>
                <a:close/>
                <a:moveTo>
                  <a:pt x="61220" y="24533"/>
                </a:moveTo>
                <a:cubicBezTo>
                  <a:pt x="61013" y="24533"/>
                  <a:pt x="60824" y="24345"/>
                  <a:pt x="60824" y="24138"/>
                </a:cubicBezTo>
                <a:cubicBezTo>
                  <a:pt x="60824" y="23912"/>
                  <a:pt x="61013" y="23742"/>
                  <a:pt x="61220" y="23742"/>
                </a:cubicBezTo>
                <a:cubicBezTo>
                  <a:pt x="61446" y="23742"/>
                  <a:pt x="61635" y="23912"/>
                  <a:pt x="61635" y="24138"/>
                </a:cubicBezTo>
                <a:cubicBezTo>
                  <a:pt x="61635" y="24345"/>
                  <a:pt x="61446" y="24533"/>
                  <a:pt x="61220" y="24533"/>
                </a:cubicBezTo>
                <a:close/>
                <a:moveTo>
                  <a:pt x="61220" y="22536"/>
                </a:moveTo>
                <a:cubicBezTo>
                  <a:pt x="61013" y="22536"/>
                  <a:pt x="60843" y="22366"/>
                  <a:pt x="60843" y="22159"/>
                </a:cubicBezTo>
                <a:cubicBezTo>
                  <a:pt x="60843" y="21971"/>
                  <a:pt x="61013" y="21801"/>
                  <a:pt x="61220" y="21801"/>
                </a:cubicBezTo>
                <a:cubicBezTo>
                  <a:pt x="61427" y="21801"/>
                  <a:pt x="61597" y="21971"/>
                  <a:pt x="61597" y="22159"/>
                </a:cubicBezTo>
                <a:cubicBezTo>
                  <a:pt x="61597" y="22366"/>
                  <a:pt x="61427" y="22536"/>
                  <a:pt x="61220" y="22536"/>
                </a:cubicBezTo>
                <a:close/>
                <a:moveTo>
                  <a:pt x="61220" y="20576"/>
                </a:moveTo>
                <a:cubicBezTo>
                  <a:pt x="61013" y="20576"/>
                  <a:pt x="60843" y="20426"/>
                  <a:pt x="60843" y="20218"/>
                </a:cubicBezTo>
                <a:cubicBezTo>
                  <a:pt x="60843" y="20011"/>
                  <a:pt x="61013" y="19842"/>
                  <a:pt x="61220" y="19842"/>
                </a:cubicBezTo>
                <a:cubicBezTo>
                  <a:pt x="61427" y="19842"/>
                  <a:pt x="61597" y="20011"/>
                  <a:pt x="61597" y="20218"/>
                </a:cubicBezTo>
                <a:cubicBezTo>
                  <a:pt x="61597" y="20426"/>
                  <a:pt x="61427" y="20576"/>
                  <a:pt x="61220" y="20576"/>
                </a:cubicBezTo>
                <a:close/>
                <a:moveTo>
                  <a:pt x="61220" y="18617"/>
                </a:moveTo>
                <a:cubicBezTo>
                  <a:pt x="61013" y="18617"/>
                  <a:pt x="60843" y="18447"/>
                  <a:pt x="60843" y="18240"/>
                </a:cubicBezTo>
                <a:cubicBezTo>
                  <a:pt x="60843" y="18033"/>
                  <a:pt x="61013" y="17863"/>
                  <a:pt x="61220" y="17863"/>
                </a:cubicBezTo>
                <a:cubicBezTo>
                  <a:pt x="61427" y="17863"/>
                  <a:pt x="61597" y="18033"/>
                  <a:pt x="61597" y="18240"/>
                </a:cubicBezTo>
                <a:cubicBezTo>
                  <a:pt x="61597" y="18447"/>
                  <a:pt x="61427" y="18617"/>
                  <a:pt x="61220" y="18617"/>
                </a:cubicBezTo>
                <a:close/>
                <a:moveTo>
                  <a:pt x="61220" y="16657"/>
                </a:moveTo>
                <a:cubicBezTo>
                  <a:pt x="61013" y="16657"/>
                  <a:pt x="60843" y="16488"/>
                  <a:pt x="60843" y="16280"/>
                </a:cubicBezTo>
                <a:cubicBezTo>
                  <a:pt x="60843" y="16073"/>
                  <a:pt x="61013" y="15903"/>
                  <a:pt x="61220" y="15903"/>
                </a:cubicBezTo>
                <a:cubicBezTo>
                  <a:pt x="61427" y="15903"/>
                  <a:pt x="61597" y="16073"/>
                  <a:pt x="61597" y="16280"/>
                </a:cubicBezTo>
                <a:cubicBezTo>
                  <a:pt x="61597" y="16488"/>
                  <a:pt x="61427" y="16657"/>
                  <a:pt x="61220" y="16657"/>
                </a:cubicBezTo>
                <a:close/>
                <a:moveTo>
                  <a:pt x="61220" y="14697"/>
                </a:moveTo>
                <a:cubicBezTo>
                  <a:pt x="61032" y="14697"/>
                  <a:pt x="60862" y="14528"/>
                  <a:pt x="60862" y="14321"/>
                </a:cubicBezTo>
                <a:cubicBezTo>
                  <a:pt x="60862" y="14132"/>
                  <a:pt x="61032" y="13963"/>
                  <a:pt x="61220" y="13963"/>
                </a:cubicBezTo>
                <a:cubicBezTo>
                  <a:pt x="61427" y="13963"/>
                  <a:pt x="61578" y="14132"/>
                  <a:pt x="61578" y="14321"/>
                </a:cubicBezTo>
                <a:cubicBezTo>
                  <a:pt x="61578" y="14528"/>
                  <a:pt x="61427" y="14697"/>
                  <a:pt x="61220" y="14697"/>
                </a:cubicBezTo>
                <a:close/>
                <a:moveTo>
                  <a:pt x="61220" y="10759"/>
                </a:moveTo>
                <a:cubicBezTo>
                  <a:pt x="61032" y="10759"/>
                  <a:pt x="60881" y="10590"/>
                  <a:pt x="60881" y="10401"/>
                </a:cubicBezTo>
                <a:cubicBezTo>
                  <a:pt x="60881" y="10213"/>
                  <a:pt x="61032" y="10043"/>
                  <a:pt x="61220" y="10043"/>
                </a:cubicBezTo>
                <a:cubicBezTo>
                  <a:pt x="61408" y="10043"/>
                  <a:pt x="61559" y="10213"/>
                  <a:pt x="61559" y="10401"/>
                </a:cubicBezTo>
                <a:cubicBezTo>
                  <a:pt x="61559" y="10590"/>
                  <a:pt x="61408" y="10759"/>
                  <a:pt x="61220" y="10759"/>
                </a:cubicBezTo>
                <a:close/>
                <a:moveTo>
                  <a:pt x="61220" y="12700"/>
                </a:moveTo>
                <a:cubicBezTo>
                  <a:pt x="61032" y="12700"/>
                  <a:pt x="60881" y="12549"/>
                  <a:pt x="60881" y="12361"/>
                </a:cubicBezTo>
                <a:cubicBezTo>
                  <a:pt x="60881" y="12173"/>
                  <a:pt x="61032" y="12022"/>
                  <a:pt x="61220" y="12022"/>
                </a:cubicBezTo>
                <a:cubicBezTo>
                  <a:pt x="61408" y="12022"/>
                  <a:pt x="61559" y="12173"/>
                  <a:pt x="61559" y="12361"/>
                </a:cubicBezTo>
                <a:cubicBezTo>
                  <a:pt x="61559" y="12549"/>
                  <a:pt x="61408" y="12700"/>
                  <a:pt x="61220" y="12700"/>
                </a:cubicBezTo>
                <a:close/>
                <a:moveTo>
                  <a:pt x="61220" y="8819"/>
                </a:moveTo>
                <a:cubicBezTo>
                  <a:pt x="61013" y="8819"/>
                  <a:pt x="60862" y="8649"/>
                  <a:pt x="60862" y="8461"/>
                </a:cubicBezTo>
                <a:cubicBezTo>
                  <a:pt x="60862" y="8253"/>
                  <a:pt x="61013" y="8084"/>
                  <a:pt x="61220" y="8084"/>
                </a:cubicBezTo>
                <a:cubicBezTo>
                  <a:pt x="61427" y="8084"/>
                  <a:pt x="61597" y="8253"/>
                  <a:pt x="61597" y="8461"/>
                </a:cubicBezTo>
                <a:cubicBezTo>
                  <a:pt x="61597" y="8649"/>
                  <a:pt x="61427" y="8819"/>
                  <a:pt x="61220" y="8819"/>
                </a:cubicBezTo>
                <a:close/>
                <a:moveTo>
                  <a:pt x="61220" y="6859"/>
                </a:moveTo>
                <a:cubicBezTo>
                  <a:pt x="61013" y="6859"/>
                  <a:pt x="60862" y="6689"/>
                  <a:pt x="60862" y="6482"/>
                </a:cubicBezTo>
                <a:cubicBezTo>
                  <a:pt x="60862" y="6294"/>
                  <a:pt x="61013" y="6124"/>
                  <a:pt x="61220" y="6124"/>
                </a:cubicBezTo>
                <a:cubicBezTo>
                  <a:pt x="61427" y="6124"/>
                  <a:pt x="61597" y="6294"/>
                  <a:pt x="61597" y="6482"/>
                </a:cubicBezTo>
                <a:cubicBezTo>
                  <a:pt x="61597" y="6689"/>
                  <a:pt x="61427" y="6859"/>
                  <a:pt x="61220" y="6859"/>
                </a:cubicBezTo>
                <a:close/>
                <a:moveTo>
                  <a:pt x="61220" y="4899"/>
                </a:moveTo>
                <a:cubicBezTo>
                  <a:pt x="61013" y="4899"/>
                  <a:pt x="60862" y="4730"/>
                  <a:pt x="60862" y="4522"/>
                </a:cubicBezTo>
                <a:cubicBezTo>
                  <a:pt x="60862" y="4315"/>
                  <a:pt x="61013" y="4164"/>
                  <a:pt x="61220" y="4164"/>
                </a:cubicBezTo>
                <a:cubicBezTo>
                  <a:pt x="61427" y="4164"/>
                  <a:pt x="61597" y="4315"/>
                  <a:pt x="61597" y="4522"/>
                </a:cubicBezTo>
                <a:cubicBezTo>
                  <a:pt x="61597" y="4730"/>
                  <a:pt x="61427" y="4899"/>
                  <a:pt x="61220" y="4899"/>
                </a:cubicBezTo>
                <a:close/>
                <a:moveTo>
                  <a:pt x="61220" y="2921"/>
                </a:moveTo>
                <a:cubicBezTo>
                  <a:pt x="61032" y="2921"/>
                  <a:pt x="60862" y="2751"/>
                  <a:pt x="60862" y="2563"/>
                </a:cubicBezTo>
                <a:cubicBezTo>
                  <a:pt x="60862" y="2374"/>
                  <a:pt x="61032" y="2224"/>
                  <a:pt x="61220" y="2224"/>
                </a:cubicBezTo>
                <a:cubicBezTo>
                  <a:pt x="61427" y="2224"/>
                  <a:pt x="61578" y="2374"/>
                  <a:pt x="61578" y="2563"/>
                </a:cubicBezTo>
                <a:cubicBezTo>
                  <a:pt x="61578" y="2751"/>
                  <a:pt x="61427" y="2921"/>
                  <a:pt x="61220" y="2921"/>
                </a:cubicBezTo>
                <a:close/>
                <a:moveTo>
                  <a:pt x="61220" y="923"/>
                </a:moveTo>
                <a:cubicBezTo>
                  <a:pt x="61050" y="923"/>
                  <a:pt x="60900" y="773"/>
                  <a:pt x="60900" y="603"/>
                </a:cubicBezTo>
                <a:cubicBezTo>
                  <a:pt x="60900" y="415"/>
                  <a:pt x="61050" y="283"/>
                  <a:pt x="61220" y="283"/>
                </a:cubicBezTo>
                <a:cubicBezTo>
                  <a:pt x="61408" y="283"/>
                  <a:pt x="61559" y="415"/>
                  <a:pt x="61559" y="603"/>
                </a:cubicBezTo>
                <a:cubicBezTo>
                  <a:pt x="61559" y="773"/>
                  <a:pt x="61408" y="923"/>
                  <a:pt x="61220" y="923"/>
                </a:cubicBezTo>
                <a:close/>
                <a:moveTo>
                  <a:pt x="59279" y="54003"/>
                </a:moveTo>
                <a:cubicBezTo>
                  <a:pt x="59015" y="54003"/>
                  <a:pt x="58789" y="53796"/>
                  <a:pt x="58789" y="53532"/>
                </a:cubicBezTo>
                <a:cubicBezTo>
                  <a:pt x="58789" y="53268"/>
                  <a:pt x="59015" y="53061"/>
                  <a:pt x="59279" y="53061"/>
                </a:cubicBezTo>
                <a:cubicBezTo>
                  <a:pt x="59524" y="53061"/>
                  <a:pt x="59750" y="53268"/>
                  <a:pt x="59750" y="53532"/>
                </a:cubicBezTo>
                <a:cubicBezTo>
                  <a:pt x="59750" y="53777"/>
                  <a:pt x="59524" y="54003"/>
                  <a:pt x="59279" y="54003"/>
                </a:cubicBezTo>
                <a:close/>
                <a:moveTo>
                  <a:pt x="59260" y="52025"/>
                </a:moveTo>
                <a:cubicBezTo>
                  <a:pt x="59015" y="52025"/>
                  <a:pt x="58808" y="51818"/>
                  <a:pt x="58808" y="51554"/>
                </a:cubicBezTo>
                <a:cubicBezTo>
                  <a:pt x="58808" y="51309"/>
                  <a:pt x="59015" y="51102"/>
                  <a:pt x="59260" y="51102"/>
                </a:cubicBezTo>
                <a:cubicBezTo>
                  <a:pt x="59524" y="51102"/>
                  <a:pt x="59731" y="51309"/>
                  <a:pt x="59731" y="51554"/>
                </a:cubicBezTo>
                <a:cubicBezTo>
                  <a:pt x="59731" y="51818"/>
                  <a:pt x="59524" y="52025"/>
                  <a:pt x="59260" y="52025"/>
                </a:cubicBezTo>
                <a:close/>
                <a:moveTo>
                  <a:pt x="59260" y="50065"/>
                </a:moveTo>
                <a:cubicBezTo>
                  <a:pt x="59015" y="50065"/>
                  <a:pt x="58808" y="49858"/>
                  <a:pt x="58808" y="49613"/>
                </a:cubicBezTo>
                <a:cubicBezTo>
                  <a:pt x="58808" y="49349"/>
                  <a:pt x="59015" y="49142"/>
                  <a:pt x="59260" y="49142"/>
                </a:cubicBezTo>
                <a:cubicBezTo>
                  <a:pt x="59524" y="49142"/>
                  <a:pt x="59731" y="49349"/>
                  <a:pt x="59731" y="49613"/>
                </a:cubicBezTo>
                <a:cubicBezTo>
                  <a:pt x="59731" y="49858"/>
                  <a:pt x="59524" y="50065"/>
                  <a:pt x="59260" y="50065"/>
                </a:cubicBezTo>
                <a:close/>
                <a:moveTo>
                  <a:pt x="59260" y="48106"/>
                </a:moveTo>
                <a:cubicBezTo>
                  <a:pt x="59015" y="48106"/>
                  <a:pt x="58808" y="47898"/>
                  <a:pt x="58808" y="47634"/>
                </a:cubicBezTo>
                <a:cubicBezTo>
                  <a:pt x="58808" y="47390"/>
                  <a:pt x="59015" y="47182"/>
                  <a:pt x="59260" y="47182"/>
                </a:cubicBezTo>
                <a:cubicBezTo>
                  <a:pt x="59524" y="47182"/>
                  <a:pt x="59731" y="47390"/>
                  <a:pt x="59731" y="47634"/>
                </a:cubicBezTo>
                <a:cubicBezTo>
                  <a:pt x="59731" y="47898"/>
                  <a:pt x="59524" y="48106"/>
                  <a:pt x="59260" y="48106"/>
                </a:cubicBezTo>
                <a:close/>
                <a:moveTo>
                  <a:pt x="59260" y="46108"/>
                </a:moveTo>
                <a:cubicBezTo>
                  <a:pt x="59015" y="46108"/>
                  <a:pt x="58827" y="45920"/>
                  <a:pt x="58827" y="45675"/>
                </a:cubicBezTo>
                <a:cubicBezTo>
                  <a:pt x="58827" y="45449"/>
                  <a:pt x="59015" y="45241"/>
                  <a:pt x="59260" y="45241"/>
                </a:cubicBezTo>
                <a:cubicBezTo>
                  <a:pt x="59505" y="45241"/>
                  <a:pt x="59694" y="45449"/>
                  <a:pt x="59694" y="45675"/>
                </a:cubicBezTo>
                <a:cubicBezTo>
                  <a:pt x="59694" y="45920"/>
                  <a:pt x="59505" y="46108"/>
                  <a:pt x="59260" y="46108"/>
                </a:cubicBezTo>
                <a:close/>
                <a:moveTo>
                  <a:pt x="59260" y="44167"/>
                </a:moveTo>
                <a:cubicBezTo>
                  <a:pt x="59015" y="44167"/>
                  <a:pt x="58827" y="43979"/>
                  <a:pt x="58827" y="43734"/>
                </a:cubicBezTo>
                <a:cubicBezTo>
                  <a:pt x="58827" y="43489"/>
                  <a:pt x="59015" y="43282"/>
                  <a:pt x="59260" y="43282"/>
                </a:cubicBezTo>
                <a:cubicBezTo>
                  <a:pt x="59505" y="43282"/>
                  <a:pt x="59694" y="43489"/>
                  <a:pt x="59694" y="43734"/>
                </a:cubicBezTo>
                <a:cubicBezTo>
                  <a:pt x="59694" y="43979"/>
                  <a:pt x="59505" y="44167"/>
                  <a:pt x="59260" y="44167"/>
                </a:cubicBezTo>
                <a:close/>
                <a:moveTo>
                  <a:pt x="59260" y="42189"/>
                </a:moveTo>
                <a:cubicBezTo>
                  <a:pt x="59034" y="42189"/>
                  <a:pt x="58846" y="42001"/>
                  <a:pt x="58846" y="41774"/>
                </a:cubicBezTo>
                <a:cubicBezTo>
                  <a:pt x="58846" y="41529"/>
                  <a:pt x="59034" y="41341"/>
                  <a:pt x="59260" y="41341"/>
                </a:cubicBezTo>
                <a:cubicBezTo>
                  <a:pt x="59505" y="41341"/>
                  <a:pt x="59694" y="41529"/>
                  <a:pt x="59694" y="41774"/>
                </a:cubicBezTo>
                <a:cubicBezTo>
                  <a:pt x="59694" y="42001"/>
                  <a:pt x="59505" y="42189"/>
                  <a:pt x="59260" y="42189"/>
                </a:cubicBezTo>
                <a:close/>
                <a:moveTo>
                  <a:pt x="59279" y="40210"/>
                </a:moveTo>
                <a:cubicBezTo>
                  <a:pt x="59034" y="40210"/>
                  <a:pt x="58865" y="40022"/>
                  <a:pt x="58865" y="39796"/>
                </a:cubicBezTo>
                <a:cubicBezTo>
                  <a:pt x="58865" y="39570"/>
                  <a:pt x="59034" y="39400"/>
                  <a:pt x="59279" y="39400"/>
                </a:cubicBezTo>
                <a:cubicBezTo>
                  <a:pt x="59505" y="39400"/>
                  <a:pt x="59675" y="39570"/>
                  <a:pt x="59675" y="39796"/>
                </a:cubicBezTo>
                <a:cubicBezTo>
                  <a:pt x="59675" y="40022"/>
                  <a:pt x="59505" y="40210"/>
                  <a:pt x="59279" y="40210"/>
                </a:cubicBezTo>
                <a:close/>
                <a:moveTo>
                  <a:pt x="59279" y="38251"/>
                </a:moveTo>
                <a:cubicBezTo>
                  <a:pt x="59034" y="38251"/>
                  <a:pt x="58865" y="38062"/>
                  <a:pt x="58865" y="37836"/>
                </a:cubicBezTo>
                <a:cubicBezTo>
                  <a:pt x="58865" y="37610"/>
                  <a:pt x="59034" y="37422"/>
                  <a:pt x="59279" y="37422"/>
                </a:cubicBezTo>
                <a:cubicBezTo>
                  <a:pt x="59505" y="37422"/>
                  <a:pt x="59675" y="37610"/>
                  <a:pt x="59675" y="37836"/>
                </a:cubicBezTo>
                <a:cubicBezTo>
                  <a:pt x="59675" y="38062"/>
                  <a:pt x="59505" y="38251"/>
                  <a:pt x="59279" y="38251"/>
                </a:cubicBezTo>
                <a:close/>
                <a:moveTo>
                  <a:pt x="59260" y="36272"/>
                </a:moveTo>
                <a:cubicBezTo>
                  <a:pt x="59034" y="36272"/>
                  <a:pt x="58865" y="36103"/>
                  <a:pt x="58865" y="35877"/>
                </a:cubicBezTo>
                <a:cubicBezTo>
                  <a:pt x="58865" y="35669"/>
                  <a:pt x="59034" y="35481"/>
                  <a:pt x="59260" y="35481"/>
                </a:cubicBezTo>
                <a:cubicBezTo>
                  <a:pt x="59487" y="35481"/>
                  <a:pt x="59675" y="35669"/>
                  <a:pt x="59675" y="35877"/>
                </a:cubicBezTo>
                <a:cubicBezTo>
                  <a:pt x="59675" y="36103"/>
                  <a:pt x="59487" y="36272"/>
                  <a:pt x="59260" y="36272"/>
                </a:cubicBezTo>
                <a:close/>
                <a:moveTo>
                  <a:pt x="59260" y="34313"/>
                </a:moveTo>
                <a:cubicBezTo>
                  <a:pt x="59034" y="34313"/>
                  <a:pt x="58865" y="34143"/>
                  <a:pt x="58865" y="33917"/>
                </a:cubicBezTo>
                <a:cubicBezTo>
                  <a:pt x="58865" y="33691"/>
                  <a:pt x="59034" y="33521"/>
                  <a:pt x="59260" y="33521"/>
                </a:cubicBezTo>
                <a:cubicBezTo>
                  <a:pt x="59487" y="33521"/>
                  <a:pt x="59675" y="33691"/>
                  <a:pt x="59675" y="33917"/>
                </a:cubicBezTo>
                <a:cubicBezTo>
                  <a:pt x="59675" y="34143"/>
                  <a:pt x="59487" y="34313"/>
                  <a:pt x="59260" y="34313"/>
                </a:cubicBezTo>
                <a:close/>
                <a:moveTo>
                  <a:pt x="59260" y="32353"/>
                </a:moveTo>
                <a:cubicBezTo>
                  <a:pt x="59053" y="32353"/>
                  <a:pt x="58865" y="32183"/>
                  <a:pt x="58865" y="31957"/>
                </a:cubicBezTo>
                <a:cubicBezTo>
                  <a:pt x="58865" y="31731"/>
                  <a:pt x="59053" y="31562"/>
                  <a:pt x="59260" y="31562"/>
                </a:cubicBezTo>
                <a:cubicBezTo>
                  <a:pt x="59487" y="31562"/>
                  <a:pt x="59656" y="31731"/>
                  <a:pt x="59656" y="31957"/>
                </a:cubicBezTo>
                <a:cubicBezTo>
                  <a:pt x="59656" y="32183"/>
                  <a:pt x="59487" y="32353"/>
                  <a:pt x="59260" y="32353"/>
                </a:cubicBezTo>
                <a:close/>
                <a:moveTo>
                  <a:pt x="59260" y="30375"/>
                </a:moveTo>
                <a:cubicBezTo>
                  <a:pt x="59053" y="30375"/>
                  <a:pt x="58884" y="30205"/>
                  <a:pt x="58884" y="29998"/>
                </a:cubicBezTo>
                <a:cubicBezTo>
                  <a:pt x="58884" y="29790"/>
                  <a:pt x="59053" y="29621"/>
                  <a:pt x="59260" y="29621"/>
                </a:cubicBezTo>
                <a:cubicBezTo>
                  <a:pt x="59468" y="29621"/>
                  <a:pt x="59637" y="29790"/>
                  <a:pt x="59637" y="29998"/>
                </a:cubicBezTo>
                <a:cubicBezTo>
                  <a:pt x="59637" y="30205"/>
                  <a:pt x="59468" y="30375"/>
                  <a:pt x="59260" y="30375"/>
                </a:cubicBezTo>
                <a:close/>
                <a:moveTo>
                  <a:pt x="59260" y="28415"/>
                </a:moveTo>
                <a:cubicBezTo>
                  <a:pt x="59053" y="28415"/>
                  <a:pt x="58884" y="28245"/>
                  <a:pt x="58884" y="28038"/>
                </a:cubicBezTo>
                <a:cubicBezTo>
                  <a:pt x="58884" y="27831"/>
                  <a:pt x="59053" y="27661"/>
                  <a:pt x="59260" y="27661"/>
                </a:cubicBezTo>
                <a:cubicBezTo>
                  <a:pt x="59468" y="27661"/>
                  <a:pt x="59637" y="27831"/>
                  <a:pt x="59637" y="28038"/>
                </a:cubicBezTo>
                <a:cubicBezTo>
                  <a:pt x="59637" y="28245"/>
                  <a:pt x="59468" y="28415"/>
                  <a:pt x="59260" y="28415"/>
                </a:cubicBezTo>
                <a:close/>
                <a:moveTo>
                  <a:pt x="59260" y="26455"/>
                </a:moveTo>
                <a:cubicBezTo>
                  <a:pt x="59053" y="26455"/>
                  <a:pt x="58884" y="26286"/>
                  <a:pt x="58884" y="26078"/>
                </a:cubicBezTo>
                <a:cubicBezTo>
                  <a:pt x="58884" y="25890"/>
                  <a:pt x="59053" y="25720"/>
                  <a:pt x="59260" y="25720"/>
                </a:cubicBezTo>
                <a:cubicBezTo>
                  <a:pt x="59468" y="25720"/>
                  <a:pt x="59637" y="25890"/>
                  <a:pt x="59637" y="26078"/>
                </a:cubicBezTo>
                <a:cubicBezTo>
                  <a:pt x="59637" y="26286"/>
                  <a:pt x="59468" y="26455"/>
                  <a:pt x="59260" y="26455"/>
                </a:cubicBezTo>
                <a:close/>
                <a:moveTo>
                  <a:pt x="59260" y="24496"/>
                </a:moveTo>
                <a:cubicBezTo>
                  <a:pt x="59053" y="24496"/>
                  <a:pt x="58884" y="24326"/>
                  <a:pt x="58884" y="24119"/>
                </a:cubicBezTo>
                <a:cubicBezTo>
                  <a:pt x="58884" y="23912"/>
                  <a:pt x="59053" y="23742"/>
                  <a:pt x="59260" y="23742"/>
                </a:cubicBezTo>
                <a:cubicBezTo>
                  <a:pt x="59468" y="23742"/>
                  <a:pt x="59637" y="23912"/>
                  <a:pt x="59637" y="24119"/>
                </a:cubicBezTo>
                <a:cubicBezTo>
                  <a:pt x="59637" y="24326"/>
                  <a:pt x="59468" y="24496"/>
                  <a:pt x="59260" y="24496"/>
                </a:cubicBezTo>
                <a:close/>
                <a:moveTo>
                  <a:pt x="59260" y="22536"/>
                </a:moveTo>
                <a:cubicBezTo>
                  <a:pt x="59053" y="22536"/>
                  <a:pt x="58884" y="22366"/>
                  <a:pt x="58884" y="22159"/>
                </a:cubicBezTo>
                <a:cubicBezTo>
                  <a:pt x="58884" y="21952"/>
                  <a:pt x="59053" y="21782"/>
                  <a:pt x="59260" y="21782"/>
                </a:cubicBezTo>
                <a:cubicBezTo>
                  <a:pt x="59468" y="21782"/>
                  <a:pt x="59637" y="21952"/>
                  <a:pt x="59637" y="22159"/>
                </a:cubicBezTo>
                <a:cubicBezTo>
                  <a:pt x="59637" y="22366"/>
                  <a:pt x="59468" y="22536"/>
                  <a:pt x="59260" y="22536"/>
                </a:cubicBezTo>
                <a:close/>
                <a:moveTo>
                  <a:pt x="59260" y="20576"/>
                </a:moveTo>
                <a:cubicBezTo>
                  <a:pt x="59053" y="20576"/>
                  <a:pt x="58884" y="20407"/>
                  <a:pt x="58884" y="20200"/>
                </a:cubicBezTo>
                <a:cubicBezTo>
                  <a:pt x="58884" y="19992"/>
                  <a:pt x="59053" y="19823"/>
                  <a:pt x="59260" y="19823"/>
                </a:cubicBezTo>
                <a:cubicBezTo>
                  <a:pt x="59468" y="19823"/>
                  <a:pt x="59637" y="19992"/>
                  <a:pt x="59637" y="20200"/>
                </a:cubicBezTo>
                <a:cubicBezTo>
                  <a:pt x="59637" y="20407"/>
                  <a:pt x="59468" y="20576"/>
                  <a:pt x="59260" y="20576"/>
                </a:cubicBezTo>
                <a:close/>
                <a:moveTo>
                  <a:pt x="59260" y="18617"/>
                </a:moveTo>
                <a:cubicBezTo>
                  <a:pt x="59053" y="18617"/>
                  <a:pt x="58884" y="18447"/>
                  <a:pt x="58884" y="18240"/>
                </a:cubicBezTo>
                <a:cubicBezTo>
                  <a:pt x="58884" y="18033"/>
                  <a:pt x="59053" y="17863"/>
                  <a:pt x="59260" y="17863"/>
                </a:cubicBezTo>
                <a:cubicBezTo>
                  <a:pt x="59468" y="17863"/>
                  <a:pt x="59637" y="18033"/>
                  <a:pt x="59637" y="18240"/>
                </a:cubicBezTo>
                <a:cubicBezTo>
                  <a:pt x="59637" y="18447"/>
                  <a:pt x="59468" y="18617"/>
                  <a:pt x="59260" y="18617"/>
                </a:cubicBezTo>
                <a:close/>
                <a:moveTo>
                  <a:pt x="59260" y="16638"/>
                </a:moveTo>
                <a:cubicBezTo>
                  <a:pt x="59053" y="16638"/>
                  <a:pt x="58884" y="16469"/>
                  <a:pt x="58884" y="16261"/>
                </a:cubicBezTo>
                <a:cubicBezTo>
                  <a:pt x="58884" y="16073"/>
                  <a:pt x="59053" y="15903"/>
                  <a:pt x="59260" y="15903"/>
                </a:cubicBezTo>
                <a:cubicBezTo>
                  <a:pt x="59468" y="15903"/>
                  <a:pt x="59637" y="16073"/>
                  <a:pt x="59637" y="16261"/>
                </a:cubicBezTo>
                <a:cubicBezTo>
                  <a:pt x="59637" y="16469"/>
                  <a:pt x="59468" y="16638"/>
                  <a:pt x="59260" y="16638"/>
                </a:cubicBezTo>
                <a:close/>
                <a:moveTo>
                  <a:pt x="59279" y="14679"/>
                </a:moveTo>
                <a:cubicBezTo>
                  <a:pt x="59072" y="14679"/>
                  <a:pt x="58902" y="14528"/>
                  <a:pt x="58902" y="14321"/>
                </a:cubicBezTo>
                <a:cubicBezTo>
                  <a:pt x="58902" y="14113"/>
                  <a:pt x="59072" y="13944"/>
                  <a:pt x="59279" y="13944"/>
                </a:cubicBezTo>
                <a:cubicBezTo>
                  <a:pt x="59468" y="13944"/>
                  <a:pt x="59637" y="14113"/>
                  <a:pt x="59637" y="14321"/>
                </a:cubicBezTo>
                <a:cubicBezTo>
                  <a:pt x="59637" y="14528"/>
                  <a:pt x="59468" y="14679"/>
                  <a:pt x="59279" y="14679"/>
                </a:cubicBezTo>
                <a:close/>
                <a:moveTo>
                  <a:pt x="59279" y="12719"/>
                </a:moveTo>
                <a:cubicBezTo>
                  <a:pt x="59072" y="12719"/>
                  <a:pt x="58902" y="12549"/>
                  <a:pt x="58902" y="12361"/>
                </a:cubicBezTo>
                <a:cubicBezTo>
                  <a:pt x="58902" y="12154"/>
                  <a:pt x="59072" y="12003"/>
                  <a:pt x="59279" y="12003"/>
                </a:cubicBezTo>
                <a:cubicBezTo>
                  <a:pt x="59468" y="12003"/>
                  <a:pt x="59637" y="12154"/>
                  <a:pt x="59637" y="12361"/>
                </a:cubicBezTo>
                <a:cubicBezTo>
                  <a:pt x="59637" y="12549"/>
                  <a:pt x="59468" y="12719"/>
                  <a:pt x="59279" y="12719"/>
                </a:cubicBezTo>
                <a:close/>
                <a:moveTo>
                  <a:pt x="59260" y="10759"/>
                </a:moveTo>
                <a:cubicBezTo>
                  <a:pt x="59072" y="10759"/>
                  <a:pt x="58902" y="10590"/>
                  <a:pt x="58902" y="10383"/>
                </a:cubicBezTo>
                <a:cubicBezTo>
                  <a:pt x="58902" y="10194"/>
                  <a:pt x="59072" y="10025"/>
                  <a:pt x="59260" y="10025"/>
                </a:cubicBezTo>
                <a:cubicBezTo>
                  <a:pt x="59468" y="10025"/>
                  <a:pt x="59637" y="10194"/>
                  <a:pt x="59637" y="10383"/>
                </a:cubicBezTo>
                <a:cubicBezTo>
                  <a:pt x="59637" y="10590"/>
                  <a:pt x="59468" y="10759"/>
                  <a:pt x="59260" y="10759"/>
                </a:cubicBezTo>
                <a:close/>
                <a:moveTo>
                  <a:pt x="59260" y="8800"/>
                </a:moveTo>
                <a:cubicBezTo>
                  <a:pt x="59072" y="8800"/>
                  <a:pt x="58902" y="8630"/>
                  <a:pt x="58902" y="8442"/>
                </a:cubicBezTo>
                <a:cubicBezTo>
                  <a:pt x="58902" y="8234"/>
                  <a:pt x="59072" y="8084"/>
                  <a:pt x="59260" y="8084"/>
                </a:cubicBezTo>
                <a:cubicBezTo>
                  <a:pt x="59468" y="8084"/>
                  <a:pt x="59637" y="8234"/>
                  <a:pt x="59637" y="8442"/>
                </a:cubicBezTo>
                <a:cubicBezTo>
                  <a:pt x="59637" y="8630"/>
                  <a:pt x="59468" y="8800"/>
                  <a:pt x="59260" y="8800"/>
                </a:cubicBezTo>
                <a:close/>
                <a:moveTo>
                  <a:pt x="59260" y="6840"/>
                </a:moveTo>
                <a:cubicBezTo>
                  <a:pt x="59072" y="6840"/>
                  <a:pt x="58902" y="6671"/>
                  <a:pt x="58902" y="6482"/>
                </a:cubicBezTo>
                <a:cubicBezTo>
                  <a:pt x="58902" y="6275"/>
                  <a:pt x="59072" y="6105"/>
                  <a:pt x="59260" y="6105"/>
                </a:cubicBezTo>
                <a:cubicBezTo>
                  <a:pt x="59468" y="6105"/>
                  <a:pt x="59637" y="6275"/>
                  <a:pt x="59637" y="6482"/>
                </a:cubicBezTo>
                <a:cubicBezTo>
                  <a:pt x="59637" y="6671"/>
                  <a:pt x="59468" y="6840"/>
                  <a:pt x="59260" y="6840"/>
                </a:cubicBezTo>
                <a:close/>
                <a:moveTo>
                  <a:pt x="59279" y="4862"/>
                </a:moveTo>
                <a:cubicBezTo>
                  <a:pt x="59072" y="4862"/>
                  <a:pt x="58902" y="4711"/>
                  <a:pt x="58902" y="4504"/>
                </a:cubicBezTo>
                <a:cubicBezTo>
                  <a:pt x="58902" y="4315"/>
                  <a:pt x="59072" y="4146"/>
                  <a:pt x="59279" y="4146"/>
                </a:cubicBezTo>
                <a:cubicBezTo>
                  <a:pt x="59468" y="4146"/>
                  <a:pt x="59637" y="4315"/>
                  <a:pt x="59637" y="4504"/>
                </a:cubicBezTo>
                <a:cubicBezTo>
                  <a:pt x="59637" y="4711"/>
                  <a:pt x="59468" y="4862"/>
                  <a:pt x="59279" y="4862"/>
                </a:cubicBezTo>
                <a:close/>
                <a:moveTo>
                  <a:pt x="59260" y="2902"/>
                </a:moveTo>
                <a:cubicBezTo>
                  <a:pt x="59072" y="2902"/>
                  <a:pt x="58902" y="2751"/>
                  <a:pt x="58902" y="2544"/>
                </a:cubicBezTo>
                <a:cubicBezTo>
                  <a:pt x="58902" y="2356"/>
                  <a:pt x="59072" y="2205"/>
                  <a:pt x="59260" y="2205"/>
                </a:cubicBezTo>
                <a:cubicBezTo>
                  <a:pt x="59449" y="2205"/>
                  <a:pt x="59618" y="2356"/>
                  <a:pt x="59618" y="2544"/>
                </a:cubicBezTo>
                <a:cubicBezTo>
                  <a:pt x="59618" y="2751"/>
                  <a:pt x="59449" y="2902"/>
                  <a:pt x="59260" y="2902"/>
                </a:cubicBezTo>
                <a:close/>
                <a:moveTo>
                  <a:pt x="59260" y="942"/>
                </a:moveTo>
                <a:cubicBezTo>
                  <a:pt x="59072" y="942"/>
                  <a:pt x="58902" y="792"/>
                  <a:pt x="58902" y="584"/>
                </a:cubicBezTo>
                <a:cubicBezTo>
                  <a:pt x="58902" y="396"/>
                  <a:pt x="59072" y="245"/>
                  <a:pt x="59260" y="245"/>
                </a:cubicBezTo>
                <a:cubicBezTo>
                  <a:pt x="59449" y="245"/>
                  <a:pt x="59618" y="396"/>
                  <a:pt x="59618" y="584"/>
                </a:cubicBezTo>
                <a:cubicBezTo>
                  <a:pt x="59618" y="792"/>
                  <a:pt x="59449" y="942"/>
                  <a:pt x="59260" y="942"/>
                </a:cubicBezTo>
                <a:close/>
                <a:moveTo>
                  <a:pt x="57301" y="53984"/>
                </a:moveTo>
                <a:cubicBezTo>
                  <a:pt x="57037" y="53984"/>
                  <a:pt x="56830" y="53777"/>
                  <a:pt x="56830" y="53513"/>
                </a:cubicBezTo>
                <a:cubicBezTo>
                  <a:pt x="56830" y="53250"/>
                  <a:pt x="57037" y="53042"/>
                  <a:pt x="57301" y="53042"/>
                </a:cubicBezTo>
                <a:cubicBezTo>
                  <a:pt x="57565" y="53042"/>
                  <a:pt x="57772" y="53250"/>
                  <a:pt x="57772" y="53513"/>
                </a:cubicBezTo>
                <a:cubicBezTo>
                  <a:pt x="57772" y="53777"/>
                  <a:pt x="57565" y="53984"/>
                  <a:pt x="57301" y="53984"/>
                </a:cubicBezTo>
                <a:close/>
                <a:moveTo>
                  <a:pt x="57301" y="52006"/>
                </a:moveTo>
                <a:cubicBezTo>
                  <a:pt x="57056" y="52006"/>
                  <a:pt x="56849" y="51799"/>
                  <a:pt x="56849" y="51554"/>
                </a:cubicBezTo>
                <a:cubicBezTo>
                  <a:pt x="56849" y="51290"/>
                  <a:pt x="57056" y="51083"/>
                  <a:pt x="57301" y="51083"/>
                </a:cubicBezTo>
                <a:cubicBezTo>
                  <a:pt x="57565" y="51083"/>
                  <a:pt x="57753" y="51290"/>
                  <a:pt x="57753" y="51554"/>
                </a:cubicBezTo>
                <a:cubicBezTo>
                  <a:pt x="57753" y="51799"/>
                  <a:pt x="57565" y="52006"/>
                  <a:pt x="57301" y="52006"/>
                </a:cubicBezTo>
                <a:close/>
                <a:moveTo>
                  <a:pt x="57301" y="50046"/>
                </a:moveTo>
                <a:cubicBezTo>
                  <a:pt x="57056" y="50046"/>
                  <a:pt x="56849" y="49839"/>
                  <a:pt x="56849" y="49594"/>
                </a:cubicBezTo>
                <a:cubicBezTo>
                  <a:pt x="56849" y="49330"/>
                  <a:pt x="57056" y="49142"/>
                  <a:pt x="57301" y="49142"/>
                </a:cubicBezTo>
                <a:cubicBezTo>
                  <a:pt x="57565" y="49142"/>
                  <a:pt x="57753" y="49330"/>
                  <a:pt x="57753" y="49594"/>
                </a:cubicBezTo>
                <a:cubicBezTo>
                  <a:pt x="57753" y="49839"/>
                  <a:pt x="57565" y="50046"/>
                  <a:pt x="57301" y="50046"/>
                </a:cubicBezTo>
                <a:close/>
                <a:moveTo>
                  <a:pt x="57301" y="48087"/>
                </a:moveTo>
                <a:cubicBezTo>
                  <a:pt x="57056" y="48087"/>
                  <a:pt x="56849" y="47879"/>
                  <a:pt x="56849" y="47616"/>
                </a:cubicBezTo>
                <a:cubicBezTo>
                  <a:pt x="56849" y="47371"/>
                  <a:pt x="57056" y="47163"/>
                  <a:pt x="57301" y="47163"/>
                </a:cubicBezTo>
                <a:cubicBezTo>
                  <a:pt x="57565" y="47163"/>
                  <a:pt x="57753" y="47371"/>
                  <a:pt x="57753" y="47616"/>
                </a:cubicBezTo>
                <a:cubicBezTo>
                  <a:pt x="57753" y="47879"/>
                  <a:pt x="57565" y="48087"/>
                  <a:pt x="57301" y="48087"/>
                </a:cubicBezTo>
                <a:close/>
                <a:moveTo>
                  <a:pt x="57301" y="46108"/>
                </a:moveTo>
                <a:cubicBezTo>
                  <a:pt x="57056" y="46108"/>
                  <a:pt x="56867" y="45901"/>
                  <a:pt x="56867" y="45675"/>
                </a:cubicBezTo>
                <a:cubicBezTo>
                  <a:pt x="56867" y="45430"/>
                  <a:pt x="57056" y="45241"/>
                  <a:pt x="57301" y="45241"/>
                </a:cubicBezTo>
                <a:cubicBezTo>
                  <a:pt x="57546" y="45241"/>
                  <a:pt x="57734" y="45430"/>
                  <a:pt x="57734" y="45675"/>
                </a:cubicBezTo>
                <a:cubicBezTo>
                  <a:pt x="57734" y="45901"/>
                  <a:pt x="57546" y="46108"/>
                  <a:pt x="57301" y="46108"/>
                </a:cubicBezTo>
                <a:close/>
                <a:moveTo>
                  <a:pt x="57301" y="44149"/>
                </a:moveTo>
                <a:cubicBezTo>
                  <a:pt x="57056" y="44149"/>
                  <a:pt x="56867" y="43960"/>
                  <a:pt x="56867" y="43715"/>
                </a:cubicBezTo>
                <a:cubicBezTo>
                  <a:pt x="56867" y="43470"/>
                  <a:pt x="57056" y="43282"/>
                  <a:pt x="57301" y="43282"/>
                </a:cubicBezTo>
                <a:cubicBezTo>
                  <a:pt x="57546" y="43282"/>
                  <a:pt x="57734" y="43470"/>
                  <a:pt x="57734" y="43715"/>
                </a:cubicBezTo>
                <a:cubicBezTo>
                  <a:pt x="57734" y="43960"/>
                  <a:pt x="57546" y="44149"/>
                  <a:pt x="57301" y="44149"/>
                </a:cubicBezTo>
                <a:close/>
                <a:moveTo>
                  <a:pt x="57301" y="37422"/>
                </a:moveTo>
                <a:cubicBezTo>
                  <a:pt x="57527" y="37422"/>
                  <a:pt x="57696" y="37610"/>
                  <a:pt x="57696" y="37817"/>
                </a:cubicBezTo>
                <a:cubicBezTo>
                  <a:pt x="57696" y="38044"/>
                  <a:pt x="57527" y="38232"/>
                  <a:pt x="57301" y="38232"/>
                </a:cubicBezTo>
                <a:cubicBezTo>
                  <a:pt x="57093" y="38232"/>
                  <a:pt x="56924" y="38044"/>
                  <a:pt x="56924" y="37817"/>
                </a:cubicBezTo>
                <a:cubicBezTo>
                  <a:pt x="56924" y="37610"/>
                  <a:pt x="57093" y="37422"/>
                  <a:pt x="57301" y="37422"/>
                </a:cubicBezTo>
                <a:close/>
                <a:moveTo>
                  <a:pt x="57301" y="41360"/>
                </a:moveTo>
                <a:cubicBezTo>
                  <a:pt x="57527" y="41360"/>
                  <a:pt x="57696" y="41529"/>
                  <a:pt x="57696" y="41756"/>
                </a:cubicBezTo>
                <a:cubicBezTo>
                  <a:pt x="57696" y="41963"/>
                  <a:pt x="57527" y="42151"/>
                  <a:pt x="57301" y="42151"/>
                </a:cubicBezTo>
                <a:cubicBezTo>
                  <a:pt x="57093" y="42151"/>
                  <a:pt x="56924" y="41963"/>
                  <a:pt x="56924" y="41756"/>
                </a:cubicBezTo>
                <a:cubicBezTo>
                  <a:pt x="56924" y="41529"/>
                  <a:pt x="57093" y="41360"/>
                  <a:pt x="57301" y="41360"/>
                </a:cubicBezTo>
                <a:close/>
                <a:moveTo>
                  <a:pt x="57301" y="39400"/>
                </a:moveTo>
                <a:cubicBezTo>
                  <a:pt x="57527" y="39400"/>
                  <a:pt x="57696" y="39570"/>
                  <a:pt x="57696" y="39796"/>
                </a:cubicBezTo>
                <a:cubicBezTo>
                  <a:pt x="57696" y="40003"/>
                  <a:pt x="57527" y="40192"/>
                  <a:pt x="57301" y="40192"/>
                </a:cubicBezTo>
                <a:cubicBezTo>
                  <a:pt x="57093" y="40192"/>
                  <a:pt x="56924" y="40003"/>
                  <a:pt x="56924" y="39796"/>
                </a:cubicBezTo>
                <a:cubicBezTo>
                  <a:pt x="56924" y="39570"/>
                  <a:pt x="57093" y="39400"/>
                  <a:pt x="57301" y="39400"/>
                </a:cubicBezTo>
                <a:close/>
                <a:moveTo>
                  <a:pt x="57301" y="36272"/>
                </a:moveTo>
                <a:cubicBezTo>
                  <a:pt x="57075" y="36272"/>
                  <a:pt x="56905" y="36103"/>
                  <a:pt x="56905" y="35877"/>
                </a:cubicBezTo>
                <a:cubicBezTo>
                  <a:pt x="56905" y="35651"/>
                  <a:pt x="57075" y="35462"/>
                  <a:pt x="57301" y="35462"/>
                </a:cubicBezTo>
                <a:cubicBezTo>
                  <a:pt x="57527" y="35462"/>
                  <a:pt x="57715" y="35651"/>
                  <a:pt x="57715" y="35877"/>
                </a:cubicBezTo>
                <a:cubicBezTo>
                  <a:pt x="57715" y="36103"/>
                  <a:pt x="57527" y="36272"/>
                  <a:pt x="57301" y="36272"/>
                </a:cubicBezTo>
                <a:close/>
                <a:moveTo>
                  <a:pt x="57301" y="34313"/>
                </a:moveTo>
                <a:cubicBezTo>
                  <a:pt x="57075" y="34313"/>
                  <a:pt x="56905" y="34124"/>
                  <a:pt x="56905" y="33898"/>
                </a:cubicBezTo>
                <a:cubicBezTo>
                  <a:pt x="56905" y="33691"/>
                  <a:pt x="57075" y="33502"/>
                  <a:pt x="57301" y="33502"/>
                </a:cubicBezTo>
                <a:cubicBezTo>
                  <a:pt x="57527" y="33502"/>
                  <a:pt x="57715" y="33691"/>
                  <a:pt x="57715" y="33898"/>
                </a:cubicBezTo>
                <a:cubicBezTo>
                  <a:pt x="57715" y="34124"/>
                  <a:pt x="57527" y="34313"/>
                  <a:pt x="57301" y="34313"/>
                </a:cubicBezTo>
                <a:close/>
                <a:moveTo>
                  <a:pt x="57301" y="32353"/>
                </a:moveTo>
                <a:cubicBezTo>
                  <a:pt x="57075" y="32353"/>
                  <a:pt x="56905" y="32165"/>
                  <a:pt x="56905" y="31939"/>
                </a:cubicBezTo>
                <a:cubicBezTo>
                  <a:pt x="56905" y="31712"/>
                  <a:pt x="57075" y="31543"/>
                  <a:pt x="57301" y="31543"/>
                </a:cubicBezTo>
                <a:cubicBezTo>
                  <a:pt x="57527" y="31543"/>
                  <a:pt x="57715" y="31712"/>
                  <a:pt x="57715" y="31939"/>
                </a:cubicBezTo>
                <a:cubicBezTo>
                  <a:pt x="57715" y="32165"/>
                  <a:pt x="57527" y="32353"/>
                  <a:pt x="57301" y="32353"/>
                </a:cubicBezTo>
                <a:close/>
                <a:moveTo>
                  <a:pt x="57301" y="30393"/>
                </a:moveTo>
                <a:cubicBezTo>
                  <a:pt x="57093" y="30393"/>
                  <a:pt x="56924" y="30205"/>
                  <a:pt x="56924" y="29979"/>
                </a:cubicBezTo>
                <a:cubicBezTo>
                  <a:pt x="56924" y="29772"/>
                  <a:pt x="57093" y="29583"/>
                  <a:pt x="57301" y="29583"/>
                </a:cubicBezTo>
                <a:cubicBezTo>
                  <a:pt x="57527" y="29583"/>
                  <a:pt x="57696" y="29772"/>
                  <a:pt x="57696" y="29979"/>
                </a:cubicBezTo>
                <a:cubicBezTo>
                  <a:pt x="57696" y="30205"/>
                  <a:pt x="57527" y="30393"/>
                  <a:pt x="57301" y="30393"/>
                </a:cubicBezTo>
                <a:close/>
                <a:moveTo>
                  <a:pt x="57301" y="28415"/>
                </a:moveTo>
                <a:cubicBezTo>
                  <a:pt x="57093" y="28415"/>
                  <a:pt x="56924" y="28245"/>
                  <a:pt x="56924" y="28019"/>
                </a:cubicBezTo>
                <a:cubicBezTo>
                  <a:pt x="56924" y="27812"/>
                  <a:pt x="57093" y="27624"/>
                  <a:pt x="57301" y="27624"/>
                </a:cubicBezTo>
                <a:cubicBezTo>
                  <a:pt x="57527" y="27624"/>
                  <a:pt x="57696" y="27812"/>
                  <a:pt x="57696" y="28019"/>
                </a:cubicBezTo>
                <a:cubicBezTo>
                  <a:pt x="57696" y="28245"/>
                  <a:pt x="57527" y="28415"/>
                  <a:pt x="57301" y="28415"/>
                </a:cubicBezTo>
                <a:close/>
                <a:moveTo>
                  <a:pt x="57301" y="26455"/>
                </a:moveTo>
                <a:cubicBezTo>
                  <a:pt x="57093" y="26455"/>
                  <a:pt x="56943" y="26286"/>
                  <a:pt x="56943" y="26078"/>
                </a:cubicBezTo>
                <a:cubicBezTo>
                  <a:pt x="56943" y="25871"/>
                  <a:pt x="57093" y="25702"/>
                  <a:pt x="57301" y="25702"/>
                </a:cubicBezTo>
                <a:cubicBezTo>
                  <a:pt x="57508" y="25702"/>
                  <a:pt x="57678" y="25871"/>
                  <a:pt x="57678" y="26078"/>
                </a:cubicBezTo>
                <a:cubicBezTo>
                  <a:pt x="57678" y="26286"/>
                  <a:pt x="57508" y="26455"/>
                  <a:pt x="57301" y="26455"/>
                </a:cubicBezTo>
                <a:close/>
                <a:moveTo>
                  <a:pt x="57301" y="24477"/>
                </a:moveTo>
                <a:cubicBezTo>
                  <a:pt x="57093" y="24477"/>
                  <a:pt x="56943" y="24326"/>
                  <a:pt x="56943" y="24100"/>
                </a:cubicBezTo>
                <a:cubicBezTo>
                  <a:pt x="56943" y="23893"/>
                  <a:pt x="57093" y="23723"/>
                  <a:pt x="57301" y="23723"/>
                </a:cubicBezTo>
                <a:cubicBezTo>
                  <a:pt x="57508" y="23723"/>
                  <a:pt x="57678" y="23893"/>
                  <a:pt x="57678" y="24100"/>
                </a:cubicBezTo>
                <a:cubicBezTo>
                  <a:pt x="57678" y="24307"/>
                  <a:pt x="57508" y="24477"/>
                  <a:pt x="57301" y="24477"/>
                </a:cubicBezTo>
                <a:close/>
                <a:moveTo>
                  <a:pt x="57301" y="22517"/>
                </a:moveTo>
                <a:cubicBezTo>
                  <a:pt x="57093" y="22517"/>
                  <a:pt x="56943" y="22348"/>
                  <a:pt x="56943" y="22140"/>
                </a:cubicBezTo>
                <a:cubicBezTo>
                  <a:pt x="56943" y="21933"/>
                  <a:pt x="57093" y="21763"/>
                  <a:pt x="57301" y="21763"/>
                </a:cubicBezTo>
                <a:cubicBezTo>
                  <a:pt x="57508" y="21763"/>
                  <a:pt x="57678" y="21933"/>
                  <a:pt x="57678" y="22140"/>
                </a:cubicBezTo>
                <a:cubicBezTo>
                  <a:pt x="57678" y="22348"/>
                  <a:pt x="57508" y="22517"/>
                  <a:pt x="57301" y="22517"/>
                </a:cubicBezTo>
                <a:close/>
                <a:moveTo>
                  <a:pt x="57301" y="20558"/>
                </a:moveTo>
                <a:cubicBezTo>
                  <a:pt x="57093" y="20558"/>
                  <a:pt x="56943" y="20388"/>
                  <a:pt x="56943" y="20181"/>
                </a:cubicBezTo>
                <a:cubicBezTo>
                  <a:pt x="56943" y="19992"/>
                  <a:pt x="57093" y="19823"/>
                  <a:pt x="57301" y="19823"/>
                </a:cubicBezTo>
                <a:cubicBezTo>
                  <a:pt x="57508" y="19823"/>
                  <a:pt x="57678" y="19992"/>
                  <a:pt x="57678" y="20181"/>
                </a:cubicBezTo>
                <a:cubicBezTo>
                  <a:pt x="57678" y="20388"/>
                  <a:pt x="57508" y="20558"/>
                  <a:pt x="57301" y="20558"/>
                </a:cubicBezTo>
                <a:close/>
                <a:moveTo>
                  <a:pt x="57301" y="18598"/>
                </a:moveTo>
                <a:cubicBezTo>
                  <a:pt x="57093" y="18598"/>
                  <a:pt x="56943" y="18428"/>
                  <a:pt x="56943" y="18221"/>
                </a:cubicBezTo>
                <a:cubicBezTo>
                  <a:pt x="56943" y="18014"/>
                  <a:pt x="57093" y="17844"/>
                  <a:pt x="57301" y="17844"/>
                </a:cubicBezTo>
                <a:cubicBezTo>
                  <a:pt x="57508" y="17844"/>
                  <a:pt x="57678" y="18014"/>
                  <a:pt x="57678" y="18221"/>
                </a:cubicBezTo>
                <a:cubicBezTo>
                  <a:pt x="57678" y="18428"/>
                  <a:pt x="57508" y="18598"/>
                  <a:pt x="57301" y="18598"/>
                </a:cubicBezTo>
                <a:close/>
                <a:moveTo>
                  <a:pt x="57301" y="16638"/>
                </a:moveTo>
                <a:cubicBezTo>
                  <a:pt x="57093" y="16638"/>
                  <a:pt x="56943" y="16469"/>
                  <a:pt x="56943" y="16261"/>
                </a:cubicBezTo>
                <a:cubicBezTo>
                  <a:pt x="56943" y="16054"/>
                  <a:pt x="57093" y="15885"/>
                  <a:pt x="57301" y="15885"/>
                </a:cubicBezTo>
                <a:cubicBezTo>
                  <a:pt x="57508" y="15885"/>
                  <a:pt x="57678" y="16054"/>
                  <a:pt x="57678" y="16261"/>
                </a:cubicBezTo>
                <a:cubicBezTo>
                  <a:pt x="57678" y="16469"/>
                  <a:pt x="57508" y="16638"/>
                  <a:pt x="57301" y="16638"/>
                </a:cubicBezTo>
                <a:close/>
                <a:moveTo>
                  <a:pt x="57301" y="14679"/>
                </a:moveTo>
                <a:cubicBezTo>
                  <a:pt x="57093" y="14679"/>
                  <a:pt x="56943" y="14509"/>
                  <a:pt x="56943" y="14302"/>
                </a:cubicBezTo>
                <a:cubicBezTo>
                  <a:pt x="56943" y="14095"/>
                  <a:pt x="57093" y="13925"/>
                  <a:pt x="57301" y="13925"/>
                </a:cubicBezTo>
                <a:cubicBezTo>
                  <a:pt x="57508" y="13925"/>
                  <a:pt x="57678" y="14095"/>
                  <a:pt x="57678" y="14302"/>
                </a:cubicBezTo>
                <a:cubicBezTo>
                  <a:pt x="57678" y="14509"/>
                  <a:pt x="57508" y="14679"/>
                  <a:pt x="57301" y="14679"/>
                </a:cubicBezTo>
                <a:close/>
                <a:moveTo>
                  <a:pt x="57301" y="11984"/>
                </a:moveTo>
                <a:cubicBezTo>
                  <a:pt x="57508" y="11984"/>
                  <a:pt x="57659" y="12135"/>
                  <a:pt x="57659" y="12342"/>
                </a:cubicBezTo>
                <a:cubicBezTo>
                  <a:pt x="57659" y="12549"/>
                  <a:pt x="57508" y="12700"/>
                  <a:pt x="57301" y="12700"/>
                </a:cubicBezTo>
                <a:cubicBezTo>
                  <a:pt x="57112" y="12700"/>
                  <a:pt x="56943" y="12549"/>
                  <a:pt x="56943" y="12342"/>
                </a:cubicBezTo>
                <a:cubicBezTo>
                  <a:pt x="56943" y="12135"/>
                  <a:pt x="57112" y="11984"/>
                  <a:pt x="57301" y="11984"/>
                </a:cubicBezTo>
                <a:close/>
                <a:moveTo>
                  <a:pt x="57301" y="10759"/>
                </a:moveTo>
                <a:cubicBezTo>
                  <a:pt x="57093" y="10759"/>
                  <a:pt x="56943" y="10590"/>
                  <a:pt x="56943" y="10383"/>
                </a:cubicBezTo>
                <a:cubicBezTo>
                  <a:pt x="56943" y="10175"/>
                  <a:pt x="57093" y="10006"/>
                  <a:pt x="57301" y="10006"/>
                </a:cubicBezTo>
                <a:cubicBezTo>
                  <a:pt x="57508" y="10006"/>
                  <a:pt x="57678" y="10175"/>
                  <a:pt x="57678" y="10383"/>
                </a:cubicBezTo>
                <a:cubicBezTo>
                  <a:pt x="57678" y="10590"/>
                  <a:pt x="57508" y="10759"/>
                  <a:pt x="57301" y="10759"/>
                </a:cubicBezTo>
                <a:close/>
                <a:moveTo>
                  <a:pt x="57301" y="8800"/>
                </a:moveTo>
                <a:cubicBezTo>
                  <a:pt x="57112" y="8800"/>
                  <a:pt x="56943" y="8630"/>
                  <a:pt x="56943" y="8423"/>
                </a:cubicBezTo>
                <a:cubicBezTo>
                  <a:pt x="56943" y="8234"/>
                  <a:pt x="57112" y="8065"/>
                  <a:pt x="57301" y="8065"/>
                </a:cubicBezTo>
                <a:cubicBezTo>
                  <a:pt x="57508" y="8065"/>
                  <a:pt x="57659" y="8234"/>
                  <a:pt x="57659" y="8423"/>
                </a:cubicBezTo>
                <a:cubicBezTo>
                  <a:pt x="57659" y="8630"/>
                  <a:pt x="57508" y="8800"/>
                  <a:pt x="57301" y="8800"/>
                </a:cubicBezTo>
                <a:close/>
                <a:moveTo>
                  <a:pt x="57301" y="6821"/>
                </a:moveTo>
                <a:cubicBezTo>
                  <a:pt x="57112" y="6821"/>
                  <a:pt x="56943" y="6671"/>
                  <a:pt x="56943" y="6463"/>
                </a:cubicBezTo>
                <a:cubicBezTo>
                  <a:pt x="56943" y="6256"/>
                  <a:pt x="57112" y="6105"/>
                  <a:pt x="57301" y="6105"/>
                </a:cubicBezTo>
                <a:cubicBezTo>
                  <a:pt x="57508" y="6105"/>
                  <a:pt x="57659" y="6256"/>
                  <a:pt x="57659" y="6463"/>
                </a:cubicBezTo>
                <a:cubicBezTo>
                  <a:pt x="57659" y="6671"/>
                  <a:pt x="57508" y="6821"/>
                  <a:pt x="57301" y="6821"/>
                </a:cubicBezTo>
                <a:close/>
                <a:moveTo>
                  <a:pt x="57301" y="4862"/>
                </a:moveTo>
                <a:cubicBezTo>
                  <a:pt x="57112" y="4862"/>
                  <a:pt x="56943" y="4692"/>
                  <a:pt x="56943" y="4504"/>
                </a:cubicBezTo>
                <a:cubicBezTo>
                  <a:pt x="56943" y="4296"/>
                  <a:pt x="57112" y="4146"/>
                  <a:pt x="57301" y="4146"/>
                </a:cubicBezTo>
                <a:cubicBezTo>
                  <a:pt x="57508" y="4146"/>
                  <a:pt x="57659" y="4296"/>
                  <a:pt x="57659" y="4504"/>
                </a:cubicBezTo>
                <a:cubicBezTo>
                  <a:pt x="57659" y="4692"/>
                  <a:pt x="57508" y="4862"/>
                  <a:pt x="57301" y="4862"/>
                </a:cubicBezTo>
                <a:close/>
                <a:moveTo>
                  <a:pt x="57301" y="2902"/>
                </a:moveTo>
                <a:cubicBezTo>
                  <a:pt x="57112" y="2902"/>
                  <a:pt x="56943" y="2751"/>
                  <a:pt x="56943" y="2544"/>
                </a:cubicBezTo>
                <a:cubicBezTo>
                  <a:pt x="56943" y="2337"/>
                  <a:pt x="57112" y="2186"/>
                  <a:pt x="57301" y="2186"/>
                </a:cubicBezTo>
                <a:cubicBezTo>
                  <a:pt x="57508" y="2186"/>
                  <a:pt x="57659" y="2337"/>
                  <a:pt x="57659" y="2544"/>
                </a:cubicBezTo>
                <a:cubicBezTo>
                  <a:pt x="57659" y="2751"/>
                  <a:pt x="57508" y="2902"/>
                  <a:pt x="57301" y="2902"/>
                </a:cubicBezTo>
                <a:close/>
                <a:moveTo>
                  <a:pt x="57301" y="942"/>
                </a:moveTo>
                <a:cubicBezTo>
                  <a:pt x="57112" y="942"/>
                  <a:pt x="56943" y="773"/>
                  <a:pt x="56943" y="584"/>
                </a:cubicBezTo>
                <a:cubicBezTo>
                  <a:pt x="56943" y="396"/>
                  <a:pt x="57112" y="226"/>
                  <a:pt x="57301" y="226"/>
                </a:cubicBezTo>
                <a:cubicBezTo>
                  <a:pt x="57508" y="226"/>
                  <a:pt x="57659" y="377"/>
                  <a:pt x="57659" y="584"/>
                </a:cubicBezTo>
                <a:cubicBezTo>
                  <a:pt x="57659" y="773"/>
                  <a:pt x="57508" y="942"/>
                  <a:pt x="57301" y="942"/>
                </a:cubicBezTo>
                <a:close/>
                <a:moveTo>
                  <a:pt x="57301" y="54983"/>
                </a:moveTo>
                <a:cubicBezTo>
                  <a:pt x="57433" y="54983"/>
                  <a:pt x="57546" y="55040"/>
                  <a:pt x="57640" y="55115"/>
                </a:cubicBezTo>
                <a:cubicBezTo>
                  <a:pt x="57376" y="55266"/>
                  <a:pt x="57112" y="55398"/>
                  <a:pt x="56849" y="55530"/>
                </a:cubicBezTo>
                <a:cubicBezTo>
                  <a:pt x="56830" y="55511"/>
                  <a:pt x="56830" y="55492"/>
                  <a:pt x="56830" y="55473"/>
                </a:cubicBezTo>
                <a:cubicBezTo>
                  <a:pt x="56830" y="55209"/>
                  <a:pt x="57037" y="54983"/>
                  <a:pt x="57301" y="54983"/>
                </a:cubicBezTo>
                <a:close/>
                <a:moveTo>
                  <a:pt x="55341" y="55944"/>
                </a:moveTo>
                <a:cubicBezTo>
                  <a:pt x="55077" y="55944"/>
                  <a:pt x="54870" y="55718"/>
                  <a:pt x="54870" y="55454"/>
                </a:cubicBezTo>
                <a:cubicBezTo>
                  <a:pt x="54870" y="55209"/>
                  <a:pt x="55077" y="54983"/>
                  <a:pt x="55341" y="54983"/>
                </a:cubicBezTo>
                <a:cubicBezTo>
                  <a:pt x="55605" y="54983"/>
                  <a:pt x="55812" y="55209"/>
                  <a:pt x="55812" y="55454"/>
                </a:cubicBezTo>
                <a:cubicBezTo>
                  <a:pt x="55812" y="55718"/>
                  <a:pt x="55605" y="55944"/>
                  <a:pt x="55341" y="55944"/>
                </a:cubicBezTo>
                <a:close/>
                <a:moveTo>
                  <a:pt x="55341" y="53966"/>
                </a:moveTo>
                <a:cubicBezTo>
                  <a:pt x="55077" y="53966"/>
                  <a:pt x="54870" y="53758"/>
                  <a:pt x="54870" y="53495"/>
                </a:cubicBezTo>
                <a:cubicBezTo>
                  <a:pt x="54870" y="53250"/>
                  <a:pt x="55077" y="53023"/>
                  <a:pt x="55341" y="53023"/>
                </a:cubicBezTo>
                <a:cubicBezTo>
                  <a:pt x="55605" y="53023"/>
                  <a:pt x="55812" y="53250"/>
                  <a:pt x="55812" y="53495"/>
                </a:cubicBezTo>
                <a:cubicBezTo>
                  <a:pt x="55812" y="53758"/>
                  <a:pt x="55605" y="53966"/>
                  <a:pt x="55341" y="53966"/>
                </a:cubicBezTo>
                <a:close/>
                <a:moveTo>
                  <a:pt x="55341" y="52006"/>
                </a:moveTo>
                <a:cubicBezTo>
                  <a:pt x="55096" y="52006"/>
                  <a:pt x="54889" y="51799"/>
                  <a:pt x="54889" y="51535"/>
                </a:cubicBezTo>
                <a:cubicBezTo>
                  <a:pt x="54889" y="51290"/>
                  <a:pt x="55096" y="51083"/>
                  <a:pt x="55341" y="51083"/>
                </a:cubicBezTo>
                <a:cubicBezTo>
                  <a:pt x="55605" y="51083"/>
                  <a:pt x="55812" y="51290"/>
                  <a:pt x="55812" y="51535"/>
                </a:cubicBezTo>
                <a:cubicBezTo>
                  <a:pt x="55812" y="51799"/>
                  <a:pt x="55605" y="52006"/>
                  <a:pt x="55341" y="52006"/>
                </a:cubicBezTo>
                <a:close/>
                <a:moveTo>
                  <a:pt x="55341" y="50046"/>
                </a:moveTo>
                <a:cubicBezTo>
                  <a:pt x="55096" y="50046"/>
                  <a:pt x="54889" y="49839"/>
                  <a:pt x="54889" y="49575"/>
                </a:cubicBezTo>
                <a:cubicBezTo>
                  <a:pt x="54889" y="49330"/>
                  <a:pt x="55096" y="49123"/>
                  <a:pt x="55341" y="49123"/>
                </a:cubicBezTo>
                <a:cubicBezTo>
                  <a:pt x="55605" y="49123"/>
                  <a:pt x="55812" y="49330"/>
                  <a:pt x="55812" y="49575"/>
                </a:cubicBezTo>
                <a:cubicBezTo>
                  <a:pt x="55812" y="49839"/>
                  <a:pt x="55605" y="50046"/>
                  <a:pt x="55341" y="50046"/>
                </a:cubicBezTo>
                <a:close/>
                <a:moveTo>
                  <a:pt x="55341" y="48068"/>
                </a:moveTo>
                <a:cubicBezTo>
                  <a:pt x="55096" y="48068"/>
                  <a:pt x="54889" y="47861"/>
                  <a:pt x="54889" y="47616"/>
                </a:cubicBezTo>
                <a:cubicBezTo>
                  <a:pt x="54889" y="47352"/>
                  <a:pt x="55096" y="47163"/>
                  <a:pt x="55341" y="47163"/>
                </a:cubicBezTo>
                <a:cubicBezTo>
                  <a:pt x="55605" y="47163"/>
                  <a:pt x="55812" y="47352"/>
                  <a:pt x="55812" y="47616"/>
                </a:cubicBezTo>
                <a:cubicBezTo>
                  <a:pt x="55812" y="47861"/>
                  <a:pt x="55605" y="48068"/>
                  <a:pt x="55341" y="48068"/>
                </a:cubicBezTo>
                <a:close/>
                <a:moveTo>
                  <a:pt x="55341" y="46071"/>
                </a:moveTo>
                <a:cubicBezTo>
                  <a:pt x="55115" y="46071"/>
                  <a:pt x="54927" y="45882"/>
                  <a:pt x="54927" y="45656"/>
                </a:cubicBezTo>
                <a:cubicBezTo>
                  <a:pt x="54927" y="45430"/>
                  <a:pt x="55115" y="45241"/>
                  <a:pt x="55341" y="45241"/>
                </a:cubicBezTo>
                <a:cubicBezTo>
                  <a:pt x="55567" y="45241"/>
                  <a:pt x="55756" y="45430"/>
                  <a:pt x="55756" y="45656"/>
                </a:cubicBezTo>
                <a:cubicBezTo>
                  <a:pt x="55756" y="45882"/>
                  <a:pt x="55567" y="46071"/>
                  <a:pt x="55341" y="46071"/>
                </a:cubicBezTo>
                <a:close/>
                <a:moveTo>
                  <a:pt x="55341" y="44111"/>
                </a:moveTo>
                <a:cubicBezTo>
                  <a:pt x="55115" y="44111"/>
                  <a:pt x="54927" y="43922"/>
                  <a:pt x="54927" y="43696"/>
                </a:cubicBezTo>
                <a:cubicBezTo>
                  <a:pt x="54927" y="43470"/>
                  <a:pt x="55115" y="43282"/>
                  <a:pt x="55341" y="43282"/>
                </a:cubicBezTo>
                <a:cubicBezTo>
                  <a:pt x="55567" y="43282"/>
                  <a:pt x="55756" y="43470"/>
                  <a:pt x="55756" y="43696"/>
                </a:cubicBezTo>
                <a:cubicBezTo>
                  <a:pt x="55756" y="43922"/>
                  <a:pt x="55567" y="44111"/>
                  <a:pt x="55341" y="44111"/>
                </a:cubicBezTo>
                <a:close/>
                <a:moveTo>
                  <a:pt x="55341" y="37422"/>
                </a:moveTo>
                <a:cubicBezTo>
                  <a:pt x="55567" y="37422"/>
                  <a:pt x="55737" y="37591"/>
                  <a:pt x="55737" y="37817"/>
                </a:cubicBezTo>
                <a:cubicBezTo>
                  <a:pt x="55737" y="38044"/>
                  <a:pt x="55567" y="38213"/>
                  <a:pt x="55341" y="38213"/>
                </a:cubicBezTo>
                <a:cubicBezTo>
                  <a:pt x="55115" y="38213"/>
                  <a:pt x="54945" y="38044"/>
                  <a:pt x="54945" y="37817"/>
                </a:cubicBezTo>
                <a:cubicBezTo>
                  <a:pt x="54945" y="37591"/>
                  <a:pt x="55115" y="37422"/>
                  <a:pt x="55341" y="37422"/>
                </a:cubicBezTo>
                <a:close/>
                <a:moveTo>
                  <a:pt x="55341" y="41341"/>
                </a:moveTo>
                <a:cubicBezTo>
                  <a:pt x="55567" y="41341"/>
                  <a:pt x="55737" y="41529"/>
                  <a:pt x="55737" y="41737"/>
                </a:cubicBezTo>
                <a:cubicBezTo>
                  <a:pt x="55737" y="41963"/>
                  <a:pt x="55567" y="42132"/>
                  <a:pt x="55341" y="42132"/>
                </a:cubicBezTo>
                <a:cubicBezTo>
                  <a:pt x="55115" y="42132"/>
                  <a:pt x="54945" y="41963"/>
                  <a:pt x="54945" y="41737"/>
                </a:cubicBezTo>
                <a:cubicBezTo>
                  <a:pt x="54945" y="41529"/>
                  <a:pt x="55115" y="41341"/>
                  <a:pt x="55341" y="41341"/>
                </a:cubicBezTo>
                <a:close/>
                <a:moveTo>
                  <a:pt x="55341" y="39381"/>
                </a:moveTo>
                <a:cubicBezTo>
                  <a:pt x="55567" y="39381"/>
                  <a:pt x="55737" y="39570"/>
                  <a:pt x="55737" y="39777"/>
                </a:cubicBezTo>
                <a:cubicBezTo>
                  <a:pt x="55737" y="40003"/>
                  <a:pt x="55567" y="40173"/>
                  <a:pt x="55341" y="40173"/>
                </a:cubicBezTo>
                <a:cubicBezTo>
                  <a:pt x="55115" y="40173"/>
                  <a:pt x="54945" y="40003"/>
                  <a:pt x="54945" y="39777"/>
                </a:cubicBezTo>
                <a:cubicBezTo>
                  <a:pt x="54945" y="39570"/>
                  <a:pt x="55115" y="39381"/>
                  <a:pt x="55341" y="39381"/>
                </a:cubicBezTo>
                <a:close/>
                <a:moveTo>
                  <a:pt x="55341" y="36272"/>
                </a:moveTo>
                <a:cubicBezTo>
                  <a:pt x="55115" y="36272"/>
                  <a:pt x="54927" y="36084"/>
                  <a:pt x="54927" y="35858"/>
                </a:cubicBezTo>
                <a:cubicBezTo>
                  <a:pt x="54927" y="35632"/>
                  <a:pt x="55115" y="35443"/>
                  <a:pt x="55341" y="35443"/>
                </a:cubicBezTo>
                <a:cubicBezTo>
                  <a:pt x="55567" y="35443"/>
                  <a:pt x="55756" y="35632"/>
                  <a:pt x="55756" y="35858"/>
                </a:cubicBezTo>
                <a:cubicBezTo>
                  <a:pt x="55756" y="36084"/>
                  <a:pt x="55567" y="36272"/>
                  <a:pt x="55341" y="36272"/>
                </a:cubicBezTo>
                <a:close/>
                <a:moveTo>
                  <a:pt x="55341" y="34294"/>
                </a:moveTo>
                <a:cubicBezTo>
                  <a:pt x="55115" y="34294"/>
                  <a:pt x="54927" y="34124"/>
                  <a:pt x="54927" y="33898"/>
                </a:cubicBezTo>
                <a:cubicBezTo>
                  <a:pt x="54927" y="33672"/>
                  <a:pt x="55115" y="33502"/>
                  <a:pt x="55341" y="33502"/>
                </a:cubicBezTo>
                <a:cubicBezTo>
                  <a:pt x="55567" y="33502"/>
                  <a:pt x="55756" y="33672"/>
                  <a:pt x="55756" y="33898"/>
                </a:cubicBezTo>
                <a:cubicBezTo>
                  <a:pt x="55756" y="34124"/>
                  <a:pt x="55567" y="34294"/>
                  <a:pt x="55341" y="34294"/>
                </a:cubicBezTo>
                <a:close/>
                <a:moveTo>
                  <a:pt x="55341" y="32353"/>
                </a:moveTo>
                <a:cubicBezTo>
                  <a:pt x="55115" y="32353"/>
                  <a:pt x="54927" y="32165"/>
                  <a:pt x="54927" y="31939"/>
                </a:cubicBezTo>
                <a:cubicBezTo>
                  <a:pt x="54927" y="31712"/>
                  <a:pt x="55115" y="31524"/>
                  <a:pt x="55341" y="31524"/>
                </a:cubicBezTo>
                <a:cubicBezTo>
                  <a:pt x="55567" y="31524"/>
                  <a:pt x="55756" y="31712"/>
                  <a:pt x="55756" y="31939"/>
                </a:cubicBezTo>
                <a:cubicBezTo>
                  <a:pt x="55756" y="32165"/>
                  <a:pt x="55567" y="32353"/>
                  <a:pt x="55341" y="32353"/>
                </a:cubicBezTo>
                <a:close/>
                <a:moveTo>
                  <a:pt x="55341" y="30393"/>
                </a:moveTo>
                <a:cubicBezTo>
                  <a:pt x="55115" y="30393"/>
                  <a:pt x="54927" y="30205"/>
                  <a:pt x="54927" y="29979"/>
                </a:cubicBezTo>
                <a:cubicBezTo>
                  <a:pt x="54927" y="29753"/>
                  <a:pt x="55115" y="29564"/>
                  <a:pt x="55341" y="29564"/>
                </a:cubicBezTo>
                <a:cubicBezTo>
                  <a:pt x="55567" y="29564"/>
                  <a:pt x="55756" y="29753"/>
                  <a:pt x="55756" y="29979"/>
                </a:cubicBezTo>
                <a:cubicBezTo>
                  <a:pt x="55756" y="30205"/>
                  <a:pt x="55567" y="30393"/>
                  <a:pt x="55341" y="30393"/>
                </a:cubicBezTo>
                <a:close/>
                <a:moveTo>
                  <a:pt x="55341" y="28415"/>
                </a:moveTo>
                <a:cubicBezTo>
                  <a:pt x="55115" y="28415"/>
                  <a:pt x="54945" y="28227"/>
                  <a:pt x="54945" y="28019"/>
                </a:cubicBezTo>
                <a:cubicBezTo>
                  <a:pt x="54945" y="27793"/>
                  <a:pt x="55115" y="27624"/>
                  <a:pt x="55341" y="27624"/>
                </a:cubicBezTo>
                <a:cubicBezTo>
                  <a:pt x="55567" y="27624"/>
                  <a:pt x="55737" y="27793"/>
                  <a:pt x="55737" y="28019"/>
                </a:cubicBezTo>
                <a:cubicBezTo>
                  <a:pt x="55737" y="28227"/>
                  <a:pt x="55567" y="28415"/>
                  <a:pt x="55341" y="28415"/>
                </a:cubicBezTo>
                <a:close/>
                <a:moveTo>
                  <a:pt x="55341" y="25702"/>
                </a:moveTo>
                <a:cubicBezTo>
                  <a:pt x="55548" y="25702"/>
                  <a:pt x="55718" y="25852"/>
                  <a:pt x="55718" y="26060"/>
                </a:cubicBezTo>
                <a:cubicBezTo>
                  <a:pt x="55718" y="26267"/>
                  <a:pt x="55548" y="26436"/>
                  <a:pt x="55341" y="26436"/>
                </a:cubicBezTo>
                <a:cubicBezTo>
                  <a:pt x="55134" y="26436"/>
                  <a:pt x="54964" y="26267"/>
                  <a:pt x="54964" y="26060"/>
                </a:cubicBezTo>
                <a:cubicBezTo>
                  <a:pt x="54964" y="25852"/>
                  <a:pt x="55134" y="25702"/>
                  <a:pt x="55341" y="25702"/>
                </a:cubicBezTo>
                <a:close/>
                <a:moveTo>
                  <a:pt x="55341" y="23723"/>
                </a:moveTo>
                <a:cubicBezTo>
                  <a:pt x="55548" y="23723"/>
                  <a:pt x="55718" y="23893"/>
                  <a:pt x="55718" y="24100"/>
                </a:cubicBezTo>
                <a:cubicBezTo>
                  <a:pt x="55718" y="24307"/>
                  <a:pt x="55548" y="24477"/>
                  <a:pt x="55341" y="24477"/>
                </a:cubicBezTo>
                <a:cubicBezTo>
                  <a:pt x="55134" y="24477"/>
                  <a:pt x="54964" y="24307"/>
                  <a:pt x="54964" y="24100"/>
                </a:cubicBezTo>
                <a:cubicBezTo>
                  <a:pt x="54964" y="23893"/>
                  <a:pt x="55134" y="23723"/>
                  <a:pt x="55341" y="23723"/>
                </a:cubicBezTo>
                <a:close/>
                <a:moveTo>
                  <a:pt x="55341" y="22536"/>
                </a:moveTo>
                <a:cubicBezTo>
                  <a:pt x="55134" y="22536"/>
                  <a:pt x="54945" y="22348"/>
                  <a:pt x="54945" y="22140"/>
                </a:cubicBezTo>
                <a:cubicBezTo>
                  <a:pt x="54945" y="21914"/>
                  <a:pt x="55134" y="21745"/>
                  <a:pt x="55341" y="21745"/>
                </a:cubicBezTo>
                <a:cubicBezTo>
                  <a:pt x="55567" y="21745"/>
                  <a:pt x="55737" y="21914"/>
                  <a:pt x="55737" y="22140"/>
                </a:cubicBezTo>
                <a:cubicBezTo>
                  <a:pt x="55737" y="22348"/>
                  <a:pt x="55567" y="22536"/>
                  <a:pt x="55341" y="22536"/>
                </a:cubicBezTo>
                <a:close/>
                <a:moveTo>
                  <a:pt x="55341" y="20576"/>
                </a:moveTo>
                <a:cubicBezTo>
                  <a:pt x="55134" y="20576"/>
                  <a:pt x="54945" y="20407"/>
                  <a:pt x="54945" y="20181"/>
                </a:cubicBezTo>
                <a:cubicBezTo>
                  <a:pt x="54945" y="19955"/>
                  <a:pt x="55134" y="19785"/>
                  <a:pt x="55341" y="19785"/>
                </a:cubicBezTo>
                <a:cubicBezTo>
                  <a:pt x="55567" y="19785"/>
                  <a:pt x="55737" y="19955"/>
                  <a:pt x="55737" y="20181"/>
                </a:cubicBezTo>
                <a:cubicBezTo>
                  <a:pt x="55737" y="20407"/>
                  <a:pt x="55567" y="20576"/>
                  <a:pt x="55341" y="20576"/>
                </a:cubicBezTo>
                <a:close/>
                <a:moveTo>
                  <a:pt x="55341" y="18617"/>
                </a:moveTo>
                <a:cubicBezTo>
                  <a:pt x="55134" y="18617"/>
                  <a:pt x="54945" y="18428"/>
                  <a:pt x="54945" y="18221"/>
                </a:cubicBezTo>
                <a:cubicBezTo>
                  <a:pt x="54945" y="18014"/>
                  <a:pt x="55134" y="17825"/>
                  <a:pt x="55341" y="17825"/>
                </a:cubicBezTo>
                <a:cubicBezTo>
                  <a:pt x="55567" y="17825"/>
                  <a:pt x="55737" y="18014"/>
                  <a:pt x="55737" y="18221"/>
                </a:cubicBezTo>
                <a:cubicBezTo>
                  <a:pt x="55737" y="18428"/>
                  <a:pt x="55567" y="18617"/>
                  <a:pt x="55341" y="18617"/>
                </a:cubicBezTo>
                <a:close/>
                <a:moveTo>
                  <a:pt x="55341" y="16657"/>
                </a:moveTo>
                <a:cubicBezTo>
                  <a:pt x="55134" y="16657"/>
                  <a:pt x="54945" y="16469"/>
                  <a:pt x="54945" y="16261"/>
                </a:cubicBezTo>
                <a:cubicBezTo>
                  <a:pt x="54945" y="16035"/>
                  <a:pt x="55134" y="15866"/>
                  <a:pt x="55341" y="15866"/>
                </a:cubicBezTo>
                <a:cubicBezTo>
                  <a:pt x="55567" y="15866"/>
                  <a:pt x="55737" y="16035"/>
                  <a:pt x="55737" y="16261"/>
                </a:cubicBezTo>
                <a:cubicBezTo>
                  <a:pt x="55737" y="16488"/>
                  <a:pt x="55567" y="16657"/>
                  <a:pt x="55341" y="16657"/>
                </a:cubicBezTo>
                <a:close/>
                <a:moveTo>
                  <a:pt x="55341" y="13925"/>
                </a:moveTo>
                <a:cubicBezTo>
                  <a:pt x="55548" y="13925"/>
                  <a:pt x="55699" y="14095"/>
                  <a:pt x="55699" y="14302"/>
                </a:cubicBezTo>
                <a:cubicBezTo>
                  <a:pt x="55699" y="14509"/>
                  <a:pt x="55548" y="14679"/>
                  <a:pt x="55341" y="14679"/>
                </a:cubicBezTo>
                <a:cubicBezTo>
                  <a:pt x="55134" y="14679"/>
                  <a:pt x="54983" y="14509"/>
                  <a:pt x="54983" y="14302"/>
                </a:cubicBezTo>
                <a:cubicBezTo>
                  <a:pt x="54983" y="14095"/>
                  <a:pt x="55134" y="13925"/>
                  <a:pt x="55341" y="13925"/>
                </a:cubicBezTo>
                <a:close/>
                <a:moveTo>
                  <a:pt x="55341" y="11965"/>
                </a:moveTo>
                <a:cubicBezTo>
                  <a:pt x="55548" y="11965"/>
                  <a:pt x="55699" y="12135"/>
                  <a:pt x="55699" y="12342"/>
                </a:cubicBezTo>
                <a:cubicBezTo>
                  <a:pt x="55699" y="12531"/>
                  <a:pt x="55548" y="12700"/>
                  <a:pt x="55341" y="12700"/>
                </a:cubicBezTo>
                <a:cubicBezTo>
                  <a:pt x="55134" y="12700"/>
                  <a:pt x="54983" y="12531"/>
                  <a:pt x="54983" y="12342"/>
                </a:cubicBezTo>
                <a:cubicBezTo>
                  <a:pt x="54983" y="12135"/>
                  <a:pt x="55134" y="11965"/>
                  <a:pt x="55341" y="11965"/>
                </a:cubicBezTo>
                <a:close/>
                <a:moveTo>
                  <a:pt x="55341" y="10741"/>
                </a:moveTo>
                <a:cubicBezTo>
                  <a:pt x="55134" y="10741"/>
                  <a:pt x="54964" y="10590"/>
                  <a:pt x="54964" y="10383"/>
                </a:cubicBezTo>
                <a:cubicBezTo>
                  <a:pt x="54964" y="10175"/>
                  <a:pt x="55134" y="10006"/>
                  <a:pt x="55341" y="10006"/>
                </a:cubicBezTo>
                <a:cubicBezTo>
                  <a:pt x="55548" y="10006"/>
                  <a:pt x="55718" y="10175"/>
                  <a:pt x="55718" y="10383"/>
                </a:cubicBezTo>
                <a:cubicBezTo>
                  <a:pt x="55718" y="10590"/>
                  <a:pt x="55548" y="10741"/>
                  <a:pt x="55341" y="10741"/>
                </a:cubicBezTo>
                <a:close/>
                <a:moveTo>
                  <a:pt x="55341" y="8781"/>
                </a:moveTo>
                <a:cubicBezTo>
                  <a:pt x="55134" y="8781"/>
                  <a:pt x="54983" y="8630"/>
                  <a:pt x="54983" y="8423"/>
                </a:cubicBezTo>
                <a:cubicBezTo>
                  <a:pt x="54983" y="8216"/>
                  <a:pt x="55134" y="8065"/>
                  <a:pt x="55341" y="8065"/>
                </a:cubicBezTo>
                <a:cubicBezTo>
                  <a:pt x="55548" y="8065"/>
                  <a:pt x="55699" y="8216"/>
                  <a:pt x="55699" y="8423"/>
                </a:cubicBezTo>
                <a:cubicBezTo>
                  <a:pt x="55699" y="8630"/>
                  <a:pt x="55548" y="8781"/>
                  <a:pt x="55341" y="8781"/>
                </a:cubicBezTo>
                <a:close/>
                <a:moveTo>
                  <a:pt x="55341" y="6821"/>
                </a:moveTo>
                <a:cubicBezTo>
                  <a:pt x="55134" y="6821"/>
                  <a:pt x="54983" y="6671"/>
                  <a:pt x="54983" y="6463"/>
                </a:cubicBezTo>
                <a:cubicBezTo>
                  <a:pt x="54983" y="6256"/>
                  <a:pt x="55134" y="6086"/>
                  <a:pt x="55341" y="6086"/>
                </a:cubicBezTo>
                <a:cubicBezTo>
                  <a:pt x="55548" y="6086"/>
                  <a:pt x="55699" y="6256"/>
                  <a:pt x="55699" y="6463"/>
                </a:cubicBezTo>
                <a:cubicBezTo>
                  <a:pt x="55699" y="6671"/>
                  <a:pt x="55548" y="6821"/>
                  <a:pt x="55341" y="6821"/>
                </a:cubicBezTo>
                <a:close/>
                <a:moveTo>
                  <a:pt x="55341" y="4862"/>
                </a:moveTo>
                <a:cubicBezTo>
                  <a:pt x="55134" y="4862"/>
                  <a:pt x="54983" y="4692"/>
                  <a:pt x="54983" y="4504"/>
                </a:cubicBezTo>
                <a:cubicBezTo>
                  <a:pt x="54983" y="4296"/>
                  <a:pt x="55134" y="4127"/>
                  <a:pt x="55341" y="4127"/>
                </a:cubicBezTo>
                <a:cubicBezTo>
                  <a:pt x="55548" y="4127"/>
                  <a:pt x="55699" y="4296"/>
                  <a:pt x="55699" y="4504"/>
                </a:cubicBezTo>
                <a:cubicBezTo>
                  <a:pt x="55699" y="4692"/>
                  <a:pt x="55548" y="4862"/>
                  <a:pt x="55341" y="4862"/>
                </a:cubicBezTo>
                <a:close/>
                <a:moveTo>
                  <a:pt x="55341" y="2902"/>
                </a:moveTo>
                <a:cubicBezTo>
                  <a:pt x="55134" y="2902"/>
                  <a:pt x="54983" y="2732"/>
                  <a:pt x="54983" y="2544"/>
                </a:cubicBezTo>
                <a:cubicBezTo>
                  <a:pt x="54983" y="2337"/>
                  <a:pt x="55134" y="2167"/>
                  <a:pt x="55341" y="2167"/>
                </a:cubicBezTo>
                <a:cubicBezTo>
                  <a:pt x="55548" y="2167"/>
                  <a:pt x="55699" y="2337"/>
                  <a:pt x="55699" y="2544"/>
                </a:cubicBezTo>
                <a:cubicBezTo>
                  <a:pt x="55699" y="2732"/>
                  <a:pt x="55548" y="2902"/>
                  <a:pt x="55341" y="2902"/>
                </a:cubicBezTo>
                <a:close/>
                <a:moveTo>
                  <a:pt x="55341" y="923"/>
                </a:moveTo>
                <a:cubicBezTo>
                  <a:pt x="55134" y="923"/>
                  <a:pt x="54983" y="773"/>
                  <a:pt x="54983" y="584"/>
                </a:cubicBezTo>
                <a:cubicBezTo>
                  <a:pt x="54983" y="377"/>
                  <a:pt x="55134" y="226"/>
                  <a:pt x="55341" y="226"/>
                </a:cubicBezTo>
                <a:cubicBezTo>
                  <a:pt x="55548" y="226"/>
                  <a:pt x="55699" y="377"/>
                  <a:pt x="55699" y="584"/>
                </a:cubicBezTo>
                <a:cubicBezTo>
                  <a:pt x="55699" y="773"/>
                  <a:pt x="55548" y="923"/>
                  <a:pt x="55341" y="923"/>
                </a:cubicBezTo>
                <a:close/>
                <a:moveTo>
                  <a:pt x="53381" y="55925"/>
                </a:moveTo>
                <a:cubicBezTo>
                  <a:pt x="53118" y="55925"/>
                  <a:pt x="52910" y="55718"/>
                  <a:pt x="52910" y="55454"/>
                </a:cubicBezTo>
                <a:cubicBezTo>
                  <a:pt x="52910" y="55190"/>
                  <a:pt x="53137" y="54983"/>
                  <a:pt x="53381" y="54983"/>
                </a:cubicBezTo>
                <a:cubicBezTo>
                  <a:pt x="53645" y="54983"/>
                  <a:pt x="53853" y="55190"/>
                  <a:pt x="53853" y="55454"/>
                </a:cubicBezTo>
                <a:cubicBezTo>
                  <a:pt x="53853" y="55718"/>
                  <a:pt x="53645" y="55925"/>
                  <a:pt x="53381" y="55925"/>
                </a:cubicBezTo>
                <a:close/>
                <a:moveTo>
                  <a:pt x="53381" y="53966"/>
                </a:moveTo>
                <a:cubicBezTo>
                  <a:pt x="53118" y="53966"/>
                  <a:pt x="52910" y="53758"/>
                  <a:pt x="52910" y="53495"/>
                </a:cubicBezTo>
                <a:cubicBezTo>
                  <a:pt x="52910" y="53231"/>
                  <a:pt x="53137" y="53023"/>
                  <a:pt x="53381" y="53023"/>
                </a:cubicBezTo>
                <a:cubicBezTo>
                  <a:pt x="53645" y="53023"/>
                  <a:pt x="53853" y="53231"/>
                  <a:pt x="53853" y="53495"/>
                </a:cubicBezTo>
                <a:cubicBezTo>
                  <a:pt x="53853" y="53758"/>
                  <a:pt x="53645" y="53966"/>
                  <a:pt x="53381" y="53966"/>
                </a:cubicBezTo>
                <a:close/>
                <a:moveTo>
                  <a:pt x="53381" y="51987"/>
                </a:moveTo>
                <a:cubicBezTo>
                  <a:pt x="53118" y="51987"/>
                  <a:pt x="52929" y="51780"/>
                  <a:pt x="52929" y="51535"/>
                </a:cubicBezTo>
                <a:cubicBezTo>
                  <a:pt x="52929" y="51271"/>
                  <a:pt x="53137" y="51083"/>
                  <a:pt x="53381" y="51083"/>
                </a:cubicBezTo>
                <a:cubicBezTo>
                  <a:pt x="53626" y="51083"/>
                  <a:pt x="53834" y="51271"/>
                  <a:pt x="53834" y="51535"/>
                </a:cubicBezTo>
                <a:cubicBezTo>
                  <a:pt x="53834" y="51780"/>
                  <a:pt x="53626" y="51987"/>
                  <a:pt x="53381" y="51987"/>
                </a:cubicBezTo>
                <a:close/>
                <a:moveTo>
                  <a:pt x="53381" y="50046"/>
                </a:moveTo>
                <a:cubicBezTo>
                  <a:pt x="53118" y="50046"/>
                  <a:pt x="52929" y="49839"/>
                  <a:pt x="52929" y="49575"/>
                </a:cubicBezTo>
                <a:cubicBezTo>
                  <a:pt x="52929" y="49330"/>
                  <a:pt x="53137" y="49123"/>
                  <a:pt x="53381" y="49123"/>
                </a:cubicBezTo>
                <a:cubicBezTo>
                  <a:pt x="53626" y="49123"/>
                  <a:pt x="53834" y="49330"/>
                  <a:pt x="53834" y="49575"/>
                </a:cubicBezTo>
                <a:cubicBezTo>
                  <a:pt x="53834" y="49839"/>
                  <a:pt x="53626" y="50046"/>
                  <a:pt x="53381" y="50046"/>
                </a:cubicBezTo>
                <a:close/>
                <a:moveTo>
                  <a:pt x="53381" y="48068"/>
                </a:moveTo>
                <a:cubicBezTo>
                  <a:pt x="53118" y="48068"/>
                  <a:pt x="52929" y="47861"/>
                  <a:pt x="52929" y="47616"/>
                </a:cubicBezTo>
                <a:cubicBezTo>
                  <a:pt x="52929" y="47352"/>
                  <a:pt x="53137" y="47145"/>
                  <a:pt x="53381" y="47145"/>
                </a:cubicBezTo>
                <a:cubicBezTo>
                  <a:pt x="53626" y="47145"/>
                  <a:pt x="53834" y="47352"/>
                  <a:pt x="53834" y="47616"/>
                </a:cubicBezTo>
                <a:cubicBezTo>
                  <a:pt x="53834" y="47861"/>
                  <a:pt x="53626" y="48068"/>
                  <a:pt x="53381" y="48068"/>
                </a:cubicBezTo>
                <a:close/>
                <a:moveTo>
                  <a:pt x="53381" y="46108"/>
                </a:moveTo>
                <a:cubicBezTo>
                  <a:pt x="53118" y="46108"/>
                  <a:pt x="52929" y="45901"/>
                  <a:pt x="52929" y="45656"/>
                </a:cubicBezTo>
                <a:cubicBezTo>
                  <a:pt x="52929" y="45392"/>
                  <a:pt x="53137" y="45185"/>
                  <a:pt x="53381" y="45185"/>
                </a:cubicBezTo>
                <a:cubicBezTo>
                  <a:pt x="53626" y="45185"/>
                  <a:pt x="53834" y="45392"/>
                  <a:pt x="53834" y="45656"/>
                </a:cubicBezTo>
                <a:cubicBezTo>
                  <a:pt x="53834" y="45901"/>
                  <a:pt x="53626" y="46108"/>
                  <a:pt x="53381" y="46108"/>
                </a:cubicBezTo>
                <a:close/>
                <a:moveTo>
                  <a:pt x="53381" y="31524"/>
                </a:moveTo>
                <a:cubicBezTo>
                  <a:pt x="53608" y="31524"/>
                  <a:pt x="53796" y="31712"/>
                  <a:pt x="53796" y="31939"/>
                </a:cubicBezTo>
                <a:cubicBezTo>
                  <a:pt x="53796" y="32165"/>
                  <a:pt x="53608" y="32334"/>
                  <a:pt x="53381" y="32334"/>
                </a:cubicBezTo>
                <a:cubicBezTo>
                  <a:pt x="53155" y="32334"/>
                  <a:pt x="52986" y="32165"/>
                  <a:pt x="52986" y="31939"/>
                </a:cubicBezTo>
                <a:cubicBezTo>
                  <a:pt x="52986" y="31712"/>
                  <a:pt x="53155" y="31524"/>
                  <a:pt x="53381" y="31524"/>
                </a:cubicBezTo>
                <a:close/>
                <a:moveTo>
                  <a:pt x="53381" y="40173"/>
                </a:moveTo>
                <a:cubicBezTo>
                  <a:pt x="53155" y="40173"/>
                  <a:pt x="52986" y="39984"/>
                  <a:pt x="52986" y="39777"/>
                </a:cubicBezTo>
                <a:cubicBezTo>
                  <a:pt x="52986" y="39570"/>
                  <a:pt x="53155" y="39381"/>
                  <a:pt x="53381" y="39381"/>
                </a:cubicBezTo>
                <a:cubicBezTo>
                  <a:pt x="53608" y="39381"/>
                  <a:pt x="53777" y="39551"/>
                  <a:pt x="53777" y="39777"/>
                </a:cubicBezTo>
                <a:cubicBezTo>
                  <a:pt x="53777" y="40003"/>
                  <a:pt x="53608" y="40173"/>
                  <a:pt x="53381" y="40173"/>
                </a:cubicBezTo>
                <a:close/>
                <a:moveTo>
                  <a:pt x="53381" y="38213"/>
                </a:moveTo>
                <a:cubicBezTo>
                  <a:pt x="53155" y="38213"/>
                  <a:pt x="52986" y="38025"/>
                  <a:pt x="52986" y="37817"/>
                </a:cubicBezTo>
                <a:cubicBezTo>
                  <a:pt x="52986" y="37591"/>
                  <a:pt x="53155" y="37403"/>
                  <a:pt x="53381" y="37403"/>
                </a:cubicBezTo>
                <a:cubicBezTo>
                  <a:pt x="53608" y="37403"/>
                  <a:pt x="53777" y="37591"/>
                  <a:pt x="53777" y="37817"/>
                </a:cubicBezTo>
                <a:cubicBezTo>
                  <a:pt x="53777" y="38025"/>
                  <a:pt x="53608" y="38213"/>
                  <a:pt x="53381" y="38213"/>
                </a:cubicBezTo>
                <a:close/>
                <a:moveTo>
                  <a:pt x="53381" y="34294"/>
                </a:moveTo>
                <a:cubicBezTo>
                  <a:pt x="53155" y="34294"/>
                  <a:pt x="52986" y="34105"/>
                  <a:pt x="52986" y="33898"/>
                </a:cubicBezTo>
                <a:cubicBezTo>
                  <a:pt x="52986" y="33672"/>
                  <a:pt x="53155" y="33502"/>
                  <a:pt x="53381" y="33502"/>
                </a:cubicBezTo>
                <a:cubicBezTo>
                  <a:pt x="53608" y="33502"/>
                  <a:pt x="53777" y="33672"/>
                  <a:pt x="53777" y="33898"/>
                </a:cubicBezTo>
                <a:cubicBezTo>
                  <a:pt x="53777" y="34105"/>
                  <a:pt x="53608" y="34294"/>
                  <a:pt x="53381" y="34294"/>
                </a:cubicBezTo>
                <a:close/>
                <a:moveTo>
                  <a:pt x="53381" y="36253"/>
                </a:moveTo>
                <a:cubicBezTo>
                  <a:pt x="53155" y="36253"/>
                  <a:pt x="52986" y="36065"/>
                  <a:pt x="52986" y="35858"/>
                </a:cubicBezTo>
                <a:cubicBezTo>
                  <a:pt x="52986" y="35632"/>
                  <a:pt x="53155" y="35462"/>
                  <a:pt x="53381" y="35462"/>
                </a:cubicBezTo>
                <a:cubicBezTo>
                  <a:pt x="53608" y="35462"/>
                  <a:pt x="53777" y="35632"/>
                  <a:pt x="53777" y="35858"/>
                </a:cubicBezTo>
                <a:cubicBezTo>
                  <a:pt x="53777" y="36065"/>
                  <a:pt x="53608" y="36253"/>
                  <a:pt x="53381" y="36253"/>
                </a:cubicBezTo>
                <a:close/>
                <a:moveTo>
                  <a:pt x="53381" y="43282"/>
                </a:moveTo>
                <a:cubicBezTo>
                  <a:pt x="53608" y="43282"/>
                  <a:pt x="53796" y="43470"/>
                  <a:pt x="53796" y="43696"/>
                </a:cubicBezTo>
                <a:cubicBezTo>
                  <a:pt x="53796" y="43922"/>
                  <a:pt x="53608" y="44111"/>
                  <a:pt x="53381" y="44111"/>
                </a:cubicBezTo>
                <a:cubicBezTo>
                  <a:pt x="53155" y="44111"/>
                  <a:pt x="52986" y="43922"/>
                  <a:pt x="52986" y="43696"/>
                </a:cubicBezTo>
                <a:cubicBezTo>
                  <a:pt x="52986" y="43470"/>
                  <a:pt x="53155" y="43282"/>
                  <a:pt x="53381" y="43282"/>
                </a:cubicBezTo>
                <a:close/>
                <a:moveTo>
                  <a:pt x="53381" y="41322"/>
                </a:moveTo>
                <a:cubicBezTo>
                  <a:pt x="53608" y="41322"/>
                  <a:pt x="53796" y="41511"/>
                  <a:pt x="53796" y="41737"/>
                </a:cubicBezTo>
                <a:cubicBezTo>
                  <a:pt x="53796" y="41963"/>
                  <a:pt x="53608" y="42151"/>
                  <a:pt x="53381" y="42151"/>
                </a:cubicBezTo>
                <a:cubicBezTo>
                  <a:pt x="53155" y="42151"/>
                  <a:pt x="52986" y="41963"/>
                  <a:pt x="52986" y="41737"/>
                </a:cubicBezTo>
                <a:cubicBezTo>
                  <a:pt x="52986" y="41511"/>
                  <a:pt x="53155" y="41322"/>
                  <a:pt x="53381" y="41322"/>
                </a:cubicBezTo>
                <a:close/>
                <a:moveTo>
                  <a:pt x="53381" y="30393"/>
                </a:moveTo>
                <a:cubicBezTo>
                  <a:pt x="53155" y="30393"/>
                  <a:pt x="52967" y="30205"/>
                  <a:pt x="52967" y="29979"/>
                </a:cubicBezTo>
                <a:cubicBezTo>
                  <a:pt x="52967" y="29734"/>
                  <a:pt x="53155" y="29546"/>
                  <a:pt x="53381" y="29546"/>
                </a:cubicBezTo>
                <a:cubicBezTo>
                  <a:pt x="53608" y="29546"/>
                  <a:pt x="53796" y="29734"/>
                  <a:pt x="53796" y="29979"/>
                </a:cubicBezTo>
                <a:cubicBezTo>
                  <a:pt x="53796" y="30205"/>
                  <a:pt x="53608" y="30393"/>
                  <a:pt x="53381" y="30393"/>
                </a:cubicBezTo>
                <a:close/>
                <a:moveTo>
                  <a:pt x="53381" y="28415"/>
                </a:moveTo>
                <a:cubicBezTo>
                  <a:pt x="53155" y="28415"/>
                  <a:pt x="52967" y="28245"/>
                  <a:pt x="52967" y="28000"/>
                </a:cubicBezTo>
                <a:cubicBezTo>
                  <a:pt x="52967" y="27774"/>
                  <a:pt x="53155" y="27586"/>
                  <a:pt x="53381" y="27586"/>
                </a:cubicBezTo>
                <a:cubicBezTo>
                  <a:pt x="53608" y="27586"/>
                  <a:pt x="53796" y="27774"/>
                  <a:pt x="53796" y="28000"/>
                </a:cubicBezTo>
                <a:cubicBezTo>
                  <a:pt x="53796" y="28245"/>
                  <a:pt x="53608" y="28415"/>
                  <a:pt x="53381" y="28415"/>
                </a:cubicBezTo>
                <a:close/>
                <a:moveTo>
                  <a:pt x="53381" y="26455"/>
                </a:moveTo>
                <a:cubicBezTo>
                  <a:pt x="53155" y="26455"/>
                  <a:pt x="52986" y="26286"/>
                  <a:pt x="52986" y="26060"/>
                </a:cubicBezTo>
                <a:cubicBezTo>
                  <a:pt x="52986" y="25833"/>
                  <a:pt x="53155" y="25645"/>
                  <a:pt x="53381" y="25645"/>
                </a:cubicBezTo>
                <a:cubicBezTo>
                  <a:pt x="53608" y="25645"/>
                  <a:pt x="53777" y="25833"/>
                  <a:pt x="53777" y="26060"/>
                </a:cubicBezTo>
                <a:cubicBezTo>
                  <a:pt x="53777" y="26286"/>
                  <a:pt x="53608" y="26455"/>
                  <a:pt x="53381" y="26455"/>
                </a:cubicBezTo>
                <a:close/>
                <a:moveTo>
                  <a:pt x="53381" y="24496"/>
                </a:moveTo>
                <a:cubicBezTo>
                  <a:pt x="53155" y="24496"/>
                  <a:pt x="52986" y="24307"/>
                  <a:pt x="52986" y="24100"/>
                </a:cubicBezTo>
                <a:cubicBezTo>
                  <a:pt x="52986" y="23874"/>
                  <a:pt x="53155" y="23704"/>
                  <a:pt x="53381" y="23704"/>
                </a:cubicBezTo>
                <a:cubicBezTo>
                  <a:pt x="53608" y="23704"/>
                  <a:pt x="53777" y="23874"/>
                  <a:pt x="53777" y="24100"/>
                </a:cubicBezTo>
                <a:cubicBezTo>
                  <a:pt x="53777" y="24307"/>
                  <a:pt x="53608" y="24496"/>
                  <a:pt x="53381" y="24496"/>
                </a:cubicBezTo>
                <a:close/>
                <a:moveTo>
                  <a:pt x="53381" y="21726"/>
                </a:moveTo>
                <a:cubicBezTo>
                  <a:pt x="53608" y="21726"/>
                  <a:pt x="53777" y="21914"/>
                  <a:pt x="53777" y="22121"/>
                </a:cubicBezTo>
                <a:cubicBezTo>
                  <a:pt x="53777" y="22348"/>
                  <a:pt x="53608" y="22517"/>
                  <a:pt x="53381" y="22517"/>
                </a:cubicBezTo>
                <a:cubicBezTo>
                  <a:pt x="53174" y="22517"/>
                  <a:pt x="53005" y="22348"/>
                  <a:pt x="53005" y="22121"/>
                </a:cubicBezTo>
                <a:cubicBezTo>
                  <a:pt x="53005" y="21914"/>
                  <a:pt x="53174" y="21726"/>
                  <a:pt x="53381" y="21726"/>
                </a:cubicBezTo>
                <a:close/>
                <a:moveTo>
                  <a:pt x="53381" y="20576"/>
                </a:moveTo>
                <a:cubicBezTo>
                  <a:pt x="53155" y="20576"/>
                  <a:pt x="52986" y="20388"/>
                  <a:pt x="52986" y="20162"/>
                </a:cubicBezTo>
                <a:cubicBezTo>
                  <a:pt x="52986" y="19955"/>
                  <a:pt x="53155" y="19766"/>
                  <a:pt x="53381" y="19766"/>
                </a:cubicBezTo>
                <a:cubicBezTo>
                  <a:pt x="53608" y="19766"/>
                  <a:pt x="53777" y="19955"/>
                  <a:pt x="53777" y="20162"/>
                </a:cubicBezTo>
                <a:cubicBezTo>
                  <a:pt x="53777" y="20388"/>
                  <a:pt x="53608" y="20576"/>
                  <a:pt x="53381" y="20576"/>
                </a:cubicBezTo>
                <a:close/>
                <a:moveTo>
                  <a:pt x="53381" y="18598"/>
                </a:moveTo>
                <a:cubicBezTo>
                  <a:pt x="53155" y="18598"/>
                  <a:pt x="52986" y="18428"/>
                  <a:pt x="52986" y="18202"/>
                </a:cubicBezTo>
                <a:cubicBezTo>
                  <a:pt x="52986" y="17995"/>
                  <a:pt x="53155" y="17807"/>
                  <a:pt x="53381" y="17807"/>
                </a:cubicBezTo>
                <a:cubicBezTo>
                  <a:pt x="53608" y="17807"/>
                  <a:pt x="53777" y="17995"/>
                  <a:pt x="53777" y="18202"/>
                </a:cubicBezTo>
                <a:cubicBezTo>
                  <a:pt x="53777" y="18428"/>
                  <a:pt x="53608" y="18598"/>
                  <a:pt x="53381" y="18598"/>
                </a:cubicBezTo>
                <a:close/>
                <a:moveTo>
                  <a:pt x="53381" y="16638"/>
                </a:moveTo>
                <a:cubicBezTo>
                  <a:pt x="53174" y="16638"/>
                  <a:pt x="53005" y="16469"/>
                  <a:pt x="53005" y="16243"/>
                </a:cubicBezTo>
                <a:cubicBezTo>
                  <a:pt x="53005" y="16035"/>
                  <a:pt x="53174" y="15847"/>
                  <a:pt x="53381" y="15847"/>
                </a:cubicBezTo>
                <a:cubicBezTo>
                  <a:pt x="53608" y="15847"/>
                  <a:pt x="53777" y="16035"/>
                  <a:pt x="53777" y="16243"/>
                </a:cubicBezTo>
                <a:cubicBezTo>
                  <a:pt x="53777" y="16469"/>
                  <a:pt x="53608" y="16638"/>
                  <a:pt x="53381" y="16638"/>
                </a:cubicBezTo>
                <a:close/>
                <a:moveTo>
                  <a:pt x="53381" y="14660"/>
                </a:moveTo>
                <a:cubicBezTo>
                  <a:pt x="53174" y="14660"/>
                  <a:pt x="53005" y="14490"/>
                  <a:pt x="53005" y="14283"/>
                </a:cubicBezTo>
                <a:cubicBezTo>
                  <a:pt x="53005" y="14076"/>
                  <a:pt x="53174" y="13925"/>
                  <a:pt x="53381" y="13925"/>
                </a:cubicBezTo>
                <a:cubicBezTo>
                  <a:pt x="53608" y="13925"/>
                  <a:pt x="53777" y="14076"/>
                  <a:pt x="53777" y="14283"/>
                </a:cubicBezTo>
                <a:cubicBezTo>
                  <a:pt x="53777" y="14490"/>
                  <a:pt x="53608" y="14660"/>
                  <a:pt x="53381" y="14660"/>
                </a:cubicBezTo>
                <a:close/>
                <a:moveTo>
                  <a:pt x="53381" y="12700"/>
                </a:moveTo>
                <a:cubicBezTo>
                  <a:pt x="53193" y="12700"/>
                  <a:pt x="53023" y="12531"/>
                  <a:pt x="53023" y="12323"/>
                </a:cubicBezTo>
                <a:cubicBezTo>
                  <a:pt x="53023" y="12116"/>
                  <a:pt x="53193" y="11965"/>
                  <a:pt x="53381" y="11965"/>
                </a:cubicBezTo>
                <a:cubicBezTo>
                  <a:pt x="53589" y="11965"/>
                  <a:pt x="53758" y="12116"/>
                  <a:pt x="53758" y="12323"/>
                </a:cubicBezTo>
                <a:cubicBezTo>
                  <a:pt x="53758" y="12531"/>
                  <a:pt x="53589" y="12700"/>
                  <a:pt x="53381" y="12700"/>
                </a:cubicBezTo>
                <a:close/>
                <a:moveTo>
                  <a:pt x="53381" y="10722"/>
                </a:moveTo>
                <a:cubicBezTo>
                  <a:pt x="53193" y="10722"/>
                  <a:pt x="53023" y="10571"/>
                  <a:pt x="53023" y="10364"/>
                </a:cubicBezTo>
                <a:cubicBezTo>
                  <a:pt x="53023" y="10156"/>
                  <a:pt x="53193" y="9987"/>
                  <a:pt x="53381" y="9987"/>
                </a:cubicBezTo>
                <a:cubicBezTo>
                  <a:pt x="53589" y="9987"/>
                  <a:pt x="53758" y="10156"/>
                  <a:pt x="53758" y="10364"/>
                </a:cubicBezTo>
                <a:cubicBezTo>
                  <a:pt x="53758" y="10571"/>
                  <a:pt x="53589" y="10722"/>
                  <a:pt x="53381" y="10722"/>
                </a:cubicBezTo>
                <a:close/>
                <a:moveTo>
                  <a:pt x="53381" y="8781"/>
                </a:moveTo>
                <a:cubicBezTo>
                  <a:pt x="53193" y="8781"/>
                  <a:pt x="53023" y="8611"/>
                  <a:pt x="53023" y="8404"/>
                </a:cubicBezTo>
                <a:cubicBezTo>
                  <a:pt x="53023" y="8216"/>
                  <a:pt x="53193" y="8046"/>
                  <a:pt x="53381" y="8046"/>
                </a:cubicBezTo>
                <a:cubicBezTo>
                  <a:pt x="53589" y="8046"/>
                  <a:pt x="53758" y="8216"/>
                  <a:pt x="53758" y="8404"/>
                </a:cubicBezTo>
                <a:cubicBezTo>
                  <a:pt x="53758" y="8611"/>
                  <a:pt x="53589" y="8781"/>
                  <a:pt x="53381" y="8781"/>
                </a:cubicBezTo>
                <a:close/>
                <a:moveTo>
                  <a:pt x="53381" y="6821"/>
                </a:moveTo>
                <a:cubicBezTo>
                  <a:pt x="53193" y="6821"/>
                  <a:pt x="53023" y="6652"/>
                  <a:pt x="53023" y="6444"/>
                </a:cubicBezTo>
                <a:cubicBezTo>
                  <a:pt x="53023" y="6237"/>
                  <a:pt x="53193" y="6086"/>
                  <a:pt x="53381" y="6086"/>
                </a:cubicBezTo>
                <a:cubicBezTo>
                  <a:pt x="53589" y="6086"/>
                  <a:pt x="53758" y="6237"/>
                  <a:pt x="53758" y="6444"/>
                </a:cubicBezTo>
                <a:cubicBezTo>
                  <a:pt x="53758" y="6652"/>
                  <a:pt x="53589" y="6821"/>
                  <a:pt x="53381" y="6821"/>
                </a:cubicBezTo>
                <a:close/>
                <a:moveTo>
                  <a:pt x="53381" y="4843"/>
                </a:moveTo>
                <a:cubicBezTo>
                  <a:pt x="53193" y="4843"/>
                  <a:pt x="53023" y="4692"/>
                  <a:pt x="53023" y="4485"/>
                </a:cubicBezTo>
                <a:cubicBezTo>
                  <a:pt x="53023" y="4277"/>
                  <a:pt x="53193" y="4127"/>
                  <a:pt x="53381" y="4127"/>
                </a:cubicBezTo>
                <a:cubicBezTo>
                  <a:pt x="53589" y="4127"/>
                  <a:pt x="53758" y="4277"/>
                  <a:pt x="53758" y="4485"/>
                </a:cubicBezTo>
                <a:cubicBezTo>
                  <a:pt x="53758" y="4692"/>
                  <a:pt x="53589" y="4843"/>
                  <a:pt x="53381" y="4843"/>
                </a:cubicBezTo>
                <a:close/>
                <a:moveTo>
                  <a:pt x="53381" y="2883"/>
                </a:moveTo>
                <a:cubicBezTo>
                  <a:pt x="53193" y="2883"/>
                  <a:pt x="53023" y="2732"/>
                  <a:pt x="53023" y="2525"/>
                </a:cubicBezTo>
                <a:cubicBezTo>
                  <a:pt x="53023" y="2318"/>
                  <a:pt x="53193" y="2167"/>
                  <a:pt x="53381" y="2167"/>
                </a:cubicBezTo>
                <a:cubicBezTo>
                  <a:pt x="53589" y="2167"/>
                  <a:pt x="53739" y="2318"/>
                  <a:pt x="53739" y="2525"/>
                </a:cubicBezTo>
                <a:cubicBezTo>
                  <a:pt x="53739" y="2732"/>
                  <a:pt x="53589" y="2883"/>
                  <a:pt x="53381" y="2883"/>
                </a:cubicBezTo>
                <a:close/>
                <a:moveTo>
                  <a:pt x="53381" y="905"/>
                </a:moveTo>
                <a:cubicBezTo>
                  <a:pt x="53193" y="905"/>
                  <a:pt x="53042" y="754"/>
                  <a:pt x="53042" y="565"/>
                </a:cubicBezTo>
                <a:cubicBezTo>
                  <a:pt x="53042" y="377"/>
                  <a:pt x="53193" y="226"/>
                  <a:pt x="53381" y="226"/>
                </a:cubicBezTo>
                <a:cubicBezTo>
                  <a:pt x="53589" y="226"/>
                  <a:pt x="53739" y="377"/>
                  <a:pt x="53739" y="565"/>
                </a:cubicBezTo>
                <a:cubicBezTo>
                  <a:pt x="53739" y="754"/>
                  <a:pt x="53589" y="905"/>
                  <a:pt x="53381" y="905"/>
                </a:cubicBezTo>
                <a:close/>
                <a:moveTo>
                  <a:pt x="51422" y="48068"/>
                </a:moveTo>
                <a:cubicBezTo>
                  <a:pt x="51177" y="48068"/>
                  <a:pt x="50970" y="47861"/>
                  <a:pt x="50970" y="47597"/>
                </a:cubicBezTo>
                <a:cubicBezTo>
                  <a:pt x="50970" y="47333"/>
                  <a:pt x="51177" y="47126"/>
                  <a:pt x="51422" y="47126"/>
                </a:cubicBezTo>
                <a:cubicBezTo>
                  <a:pt x="51686" y="47126"/>
                  <a:pt x="51893" y="47333"/>
                  <a:pt x="51893" y="47597"/>
                </a:cubicBezTo>
                <a:cubicBezTo>
                  <a:pt x="51893" y="47861"/>
                  <a:pt x="51686" y="48068"/>
                  <a:pt x="51422" y="48068"/>
                </a:cubicBezTo>
                <a:close/>
                <a:moveTo>
                  <a:pt x="51422" y="46089"/>
                </a:moveTo>
                <a:cubicBezTo>
                  <a:pt x="51177" y="46089"/>
                  <a:pt x="50970" y="45901"/>
                  <a:pt x="50970" y="45637"/>
                </a:cubicBezTo>
                <a:cubicBezTo>
                  <a:pt x="50970" y="45392"/>
                  <a:pt x="51177" y="45185"/>
                  <a:pt x="51422" y="45185"/>
                </a:cubicBezTo>
                <a:cubicBezTo>
                  <a:pt x="51667" y="45185"/>
                  <a:pt x="51874" y="45392"/>
                  <a:pt x="51874" y="45637"/>
                </a:cubicBezTo>
                <a:cubicBezTo>
                  <a:pt x="51874" y="45901"/>
                  <a:pt x="51667" y="46089"/>
                  <a:pt x="51422" y="46089"/>
                </a:cubicBezTo>
                <a:close/>
                <a:moveTo>
                  <a:pt x="51422" y="44092"/>
                </a:moveTo>
                <a:cubicBezTo>
                  <a:pt x="51196" y="44092"/>
                  <a:pt x="51007" y="43904"/>
                  <a:pt x="51007" y="43677"/>
                </a:cubicBezTo>
                <a:cubicBezTo>
                  <a:pt x="51007" y="43451"/>
                  <a:pt x="51196" y="43282"/>
                  <a:pt x="51422" y="43282"/>
                </a:cubicBezTo>
                <a:cubicBezTo>
                  <a:pt x="51648" y="43282"/>
                  <a:pt x="51836" y="43451"/>
                  <a:pt x="51836" y="43677"/>
                </a:cubicBezTo>
                <a:cubicBezTo>
                  <a:pt x="51836" y="43904"/>
                  <a:pt x="51648" y="44092"/>
                  <a:pt x="51422" y="44092"/>
                </a:cubicBezTo>
                <a:close/>
                <a:moveTo>
                  <a:pt x="51422" y="31505"/>
                </a:moveTo>
                <a:cubicBezTo>
                  <a:pt x="51648" y="31505"/>
                  <a:pt x="51836" y="31694"/>
                  <a:pt x="51836" y="31920"/>
                </a:cubicBezTo>
                <a:cubicBezTo>
                  <a:pt x="51836" y="32146"/>
                  <a:pt x="51648" y="32334"/>
                  <a:pt x="51422" y="32334"/>
                </a:cubicBezTo>
                <a:cubicBezTo>
                  <a:pt x="51196" y="32334"/>
                  <a:pt x="51026" y="32146"/>
                  <a:pt x="51026" y="31920"/>
                </a:cubicBezTo>
                <a:cubicBezTo>
                  <a:pt x="51026" y="31694"/>
                  <a:pt x="51196" y="31505"/>
                  <a:pt x="51422" y="31505"/>
                </a:cubicBezTo>
                <a:close/>
                <a:moveTo>
                  <a:pt x="51422" y="34275"/>
                </a:moveTo>
                <a:cubicBezTo>
                  <a:pt x="51215" y="34275"/>
                  <a:pt x="51026" y="34105"/>
                  <a:pt x="51026" y="33879"/>
                </a:cubicBezTo>
                <a:cubicBezTo>
                  <a:pt x="51026" y="33672"/>
                  <a:pt x="51215" y="33484"/>
                  <a:pt x="51422" y="33484"/>
                </a:cubicBezTo>
                <a:cubicBezTo>
                  <a:pt x="51648" y="33484"/>
                  <a:pt x="51818" y="33672"/>
                  <a:pt x="51818" y="33879"/>
                </a:cubicBezTo>
                <a:cubicBezTo>
                  <a:pt x="51818" y="34105"/>
                  <a:pt x="51648" y="34275"/>
                  <a:pt x="51422" y="34275"/>
                </a:cubicBezTo>
                <a:close/>
                <a:moveTo>
                  <a:pt x="51422" y="36235"/>
                </a:moveTo>
                <a:cubicBezTo>
                  <a:pt x="51215" y="36235"/>
                  <a:pt x="51026" y="36065"/>
                  <a:pt x="51026" y="35839"/>
                </a:cubicBezTo>
                <a:cubicBezTo>
                  <a:pt x="51026" y="35632"/>
                  <a:pt x="51215" y="35443"/>
                  <a:pt x="51422" y="35443"/>
                </a:cubicBezTo>
                <a:cubicBezTo>
                  <a:pt x="51648" y="35443"/>
                  <a:pt x="51818" y="35632"/>
                  <a:pt x="51818" y="35839"/>
                </a:cubicBezTo>
                <a:cubicBezTo>
                  <a:pt x="51818" y="36065"/>
                  <a:pt x="51648" y="36235"/>
                  <a:pt x="51422" y="36235"/>
                </a:cubicBezTo>
                <a:close/>
                <a:moveTo>
                  <a:pt x="51422" y="37384"/>
                </a:moveTo>
                <a:cubicBezTo>
                  <a:pt x="51648" y="37384"/>
                  <a:pt x="51836" y="37572"/>
                  <a:pt x="51836" y="37799"/>
                </a:cubicBezTo>
                <a:cubicBezTo>
                  <a:pt x="51836" y="38025"/>
                  <a:pt x="51648" y="38213"/>
                  <a:pt x="51422" y="38213"/>
                </a:cubicBezTo>
                <a:cubicBezTo>
                  <a:pt x="51196" y="38213"/>
                  <a:pt x="51026" y="38025"/>
                  <a:pt x="51026" y="37799"/>
                </a:cubicBezTo>
                <a:cubicBezTo>
                  <a:pt x="51026" y="37572"/>
                  <a:pt x="51196" y="37384"/>
                  <a:pt x="51422" y="37384"/>
                </a:cubicBezTo>
                <a:close/>
                <a:moveTo>
                  <a:pt x="51422" y="41322"/>
                </a:moveTo>
                <a:cubicBezTo>
                  <a:pt x="51648" y="41322"/>
                  <a:pt x="51836" y="41511"/>
                  <a:pt x="51836" y="41737"/>
                </a:cubicBezTo>
                <a:cubicBezTo>
                  <a:pt x="51836" y="41963"/>
                  <a:pt x="51648" y="42151"/>
                  <a:pt x="51422" y="42151"/>
                </a:cubicBezTo>
                <a:cubicBezTo>
                  <a:pt x="51196" y="42151"/>
                  <a:pt x="51026" y="41963"/>
                  <a:pt x="51026" y="41737"/>
                </a:cubicBezTo>
                <a:cubicBezTo>
                  <a:pt x="51026" y="41511"/>
                  <a:pt x="51196" y="41322"/>
                  <a:pt x="51422" y="41322"/>
                </a:cubicBezTo>
                <a:close/>
                <a:moveTo>
                  <a:pt x="51422" y="39363"/>
                </a:moveTo>
                <a:cubicBezTo>
                  <a:pt x="51648" y="39363"/>
                  <a:pt x="51836" y="39551"/>
                  <a:pt x="51836" y="39758"/>
                </a:cubicBezTo>
                <a:cubicBezTo>
                  <a:pt x="51836" y="39984"/>
                  <a:pt x="51648" y="40173"/>
                  <a:pt x="51422" y="40173"/>
                </a:cubicBezTo>
                <a:cubicBezTo>
                  <a:pt x="51196" y="40173"/>
                  <a:pt x="51026" y="39984"/>
                  <a:pt x="51026" y="39758"/>
                </a:cubicBezTo>
                <a:cubicBezTo>
                  <a:pt x="51026" y="39551"/>
                  <a:pt x="51196" y="39363"/>
                  <a:pt x="51422" y="39363"/>
                </a:cubicBezTo>
                <a:close/>
                <a:moveTo>
                  <a:pt x="51422" y="30393"/>
                </a:moveTo>
                <a:cubicBezTo>
                  <a:pt x="51196" y="30393"/>
                  <a:pt x="51007" y="30205"/>
                  <a:pt x="51007" y="29960"/>
                </a:cubicBezTo>
                <a:cubicBezTo>
                  <a:pt x="51007" y="29734"/>
                  <a:pt x="51196" y="29546"/>
                  <a:pt x="51422" y="29546"/>
                </a:cubicBezTo>
                <a:cubicBezTo>
                  <a:pt x="51648" y="29546"/>
                  <a:pt x="51836" y="29734"/>
                  <a:pt x="51836" y="29960"/>
                </a:cubicBezTo>
                <a:cubicBezTo>
                  <a:pt x="51836" y="30205"/>
                  <a:pt x="51648" y="30393"/>
                  <a:pt x="51422" y="30393"/>
                </a:cubicBezTo>
                <a:close/>
                <a:moveTo>
                  <a:pt x="51422" y="27605"/>
                </a:moveTo>
                <a:cubicBezTo>
                  <a:pt x="51648" y="27605"/>
                  <a:pt x="51818" y="27774"/>
                  <a:pt x="51818" y="28000"/>
                </a:cubicBezTo>
                <a:cubicBezTo>
                  <a:pt x="51818" y="28227"/>
                  <a:pt x="51648" y="28396"/>
                  <a:pt x="51422" y="28396"/>
                </a:cubicBezTo>
                <a:cubicBezTo>
                  <a:pt x="51215" y="28396"/>
                  <a:pt x="51026" y="28227"/>
                  <a:pt x="51026" y="28000"/>
                </a:cubicBezTo>
                <a:cubicBezTo>
                  <a:pt x="51026" y="27793"/>
                  <a:pt x="51215" y="27605"/>
                  <a:pt x="51422" y="27605"/>
                </a:cubicBezTo>
                <a:close/>
                <a:moveTo>
                  <a:pt x="51422" y="26455"/>
                </a:moveTo>
                <a:cubicBezTo>
                  <a:pt x="51196" y="26455"/>
                  <a:pt x="51026" y="26286"/>
                  <a:pt x="51026" y="26060"/>
                </a:cubicBezTo>
                <a:cubicBezTo>
                  <a:pt x="51026" y="25833"/>
                  <a:pt x="51196" y="25645"/>
                  <a:pt x="51422" y="25645"/>
                </a:cubicBezTo>
                <a:cubicBezTo>
                  <a:pt x="51648" y="25645"/>
                  <a:pt x="51836" y="25833"/>
                  <a:pt x="51836" y="26060"/>
                </a:cubicBezTo>
                <a:cubicBezTo>
                  <a:pt x="51836" y="26286"/>
                  <a:pt x="51648" y="26455"/>
                  <a:pt x="51422" y="26455"/>
                </a:cubicBezTo>
                <a:close/>
                <a:moveTo>
                  <a:pt x="51422" y="24496"/>
                </a:moveTo>
                <a:cubicBezTo>
                  <a:pt x="51196" y="24496"/>
                  <a:pt x="51026" y="24307"/>
                  <a:pt x="51026" y="24100"/>
                </a:cubicBezTo>
                <a:cubicBezTo>
                  <a:pt x="51026" y="23874"/>
                  <a:pt x="51196" y="23685"/>
                  <a:pt x="51422" y="23685"/>
                </a:cubicBezTo>
                <a:cubicBezTo>
                  <a:pt x="51648" y="23685"/>
                  <a:pt x="51836" y="23874"/>
                  <a:pt x="51836" y="24100"/>
                </a:cubicBezTo>
                <a:cubicBezTo>
                  <a:pt x="51836" y="24307"/>
                  <a:pt x="51648" y="24496"/>
                  <a:pt x="51422" y="24496"/>
                </a:cubicBezTo>
                <a:close/>
                <a:moveTo>
                  <a:pt x="51422" y="22517"/>
                </a:moveTo>
                <a:cubicBezTo>
                  <a:pt x="51215" y="22517"/>
                  <a:pt x="51026" y="22348"/>
                  <a:pt x="51026" y="22121"/>
                </a:cubicBezTo>
                <a:cubicBezTo>
                  <a:pt x="51026" y="21914"/>
                  <a:pt x="51215" y="21726"/>
                  <a:pt x="51422" y="21726"/>
                </a:cubicBezTo>
                <a:cubicBezTo>
                  <a:pt x="51648" y="21726"/>
                  <a:pt x="51818" y="21914"/>
                  <a:pt x="51818" y="22121"/>
                </a:cubicBezTo>
                <a:cubicBezTo>
                  <a:pt x="51818" y="22348"/>
                  <a:pt x="51648" y="22517"/>
                  <a:pt x="51422" y="22517"/>
                </a:cubicBezTo>
                <a:close/>
                <a:moveTo>
                  <a:pt x="51422" y="20558"/>
                </a:moveTo>
                <a:cubicBezTo>
                  <a:pt x="51215" y="20558"/>
                  <a:pt x="51026" y="20388"/>
                  <a:pt x="51026" y="20162"/>
                </a:cubicBezTo>
                <a:cubicBezTo>
                  <a:pt x="51026" y="19955"/>
                  <a:pt x="51215" y="19766"/>
                  <a:pt x="51422" y="19766"/>
                </a:cubicBezTo>
                <a:cubicBezTo>
                  <a:pt x="51648" y="19766"/>
                  <a:pt x="51818" y="19955"/>
                  <a:pt x="51818" y="20162"/>
                </a:cubicBezTo>
                <a:cubicBezTo>
                  <a:pt x="51818" y="20388"/>
                  <a:pt x="51648" y="20558"/>
                  <a:pt x="51422" y="20558"/>
                </a:cubicBezTo>
                <a:close/>
                <a:moveTo>
                  <a:pt x="51422" y="18598"/>
                </a:moveTo>
                <a:cubicBezTo>
                  <a:pt x="51215" y="18598"/>
                  <a:pt x="51026" y="18428"/>
                  <a:pt x="51026" y="18202"/>
                </a:cubicBezTo>
                <a:cubicBezTo>
                  <a:pt x="51026" y="17995"/>
                  <a:pt x="51215" y="17825"/>
                  <a:pt x="51422" y="17825"/>
                </a:cubicBezTo>
                <a:cubicBezTo>
                  <a:pt x="51648" y="17825"/>
                  <a:pt x="51818" y="17995"/>
                  <a:pt x="51818" y="18202"/>
                </a:cubicBezTo>
                <a:cubicBezTo>
                  <a:pt x="51818" y="18428"/>
                  <a:pt x="51648" y="18598"/>
                  <a:pt x="51422" y="18598"/>
                </a:cubicBezTo>
                <a:close/>
                <a:moveTo>
                  <a:pt x="51422" y="16638"/>
                </a:moveTo>
                <a:cubicBezTo>
                  <a:pt x="51215" y="16638"/>
                  <a:pt x="51026" y="16469"/>
                  <a:pt x="51026" y="16243"/>
                </a:cubicBezTo>
                <a:cubicBezTo>
                  <a:pt x="51026" y="16035"/>
                  <a:pt x="51215" y="15847"/>
                  <a:pt x="51422" y="15847"/>
                </a:cubicBezTo>
                <a:cubicBezTo>
                  <a:pt x="51648" y="15847"/>
                  <a:pt x="51818" y="16035"/>
                  <a:pt x="51818" y="16243"/>
                </a:cubicBezTo>
                <a:cubicBezTo>
                  <a:pt x="51818" y="16469"/>
                  <a:pt x="51648" y="16638"/>
                  <a:pt x="51422" y="16638"/>
                </a:cubicBezTo>
                <a:close/>
                <a:moveTo>
                  <a:pt x="51422" y="14660"/>
                </a:moveTo>
                <a:cubicBezTo>
                  <a:pt x="51215" y="14660"/>
                  <a:pt x="51045" y="14490"/>
                  <a:pt x="51045" y="14283"/>
                </a:cubicBezTo>
                <a:cubicBezTo>
                  <a:pt x="51045" y="14076"/>
                  <a:pt x="51215" y="13906"/>
                  <a:pt x="51422" y="13906"/>
                </a:cubicBezTo>
                <a:cubicBezTo>
                  <a:pt x="51629" y="13906"/>
                  <a:pt x="51799" y="14076"/>
                  <a:pt x="51799" y="14283"/>
                </a:cubicBezTo>
                <a:cubicBezTo>
                  <a:pt x="51799" y="14490"/>
                  <a:pt x="51629" y="14660"/>
                  <a:pt x="51422" y="14660"/>
                </a:cubicBezTo>
                <a:close/>
                <a:moveTo>
                  <a:pt x="51422" y="12681"/>
                </a:moveTo>
                <a:cubicBezTo>
                  <a:pt x="51215" y="12681"/>
                  <a:pt x="51045" y="12531"/>
                  <a:pt x="51045" y="12323"/>
                </a:cubicBezTo>
                <a:cubicBezTo>
                  <a:pt x="51045" y="12116"/>
                  <a:pt x="51215" y="11965"/>
                  <a:pt x="51422" y="11965"/>
                </a:cubicBezTo>
                <a:cubicBezTo>
                  <a:pt x="51629" y="11965"/>
                  <a:pt x="51799" y="12116"/>
                  <a:pt x="51799" y="12323"/>
                </a:cubicBezTo>
                <a:cubicBezTo>
                  <a:pt x="51799" y="12531"/>
                  <a:pt x="51629" y="12681"/>
                  <a:pt x="51422" y="12681"/>
                </a:cubicBezTo>
                <a:close/>
                <a:moveTo>
                  <a:pt x="51422" y="10741"/>
                </a:moveTo>
                <a:cubicBezTo>
                  <a:pt x="51215" y="10741"/>
                  <a:pt x="51045" y="10571"/>
                  <a:pt x="51045" y="10364"/>
                </a:cubicBezTo>
                <a:cubicBezTo>
                  <a:pt x="51045" y="10156"/>
                  <a:pt x="51215" y="9987"/>
                  <a:pt x="51422" y="9987"/>
                </a:cubicBezTo>
                <a:cubicBezTo>
                  <a:pt x="51629" y="9987"/>
                  <a:pt x="51799" y="10156"/>
                  <a:pt x="51799" y="10364"/>
                </a:cubicBezTo>
                <a:cubicBezTo>
                  <a:pt x="51799" y="10571"/>
                  <a:pt x="51629" y="10741"/>
                  <a:pt x="51422" y="10741"/>
                </a:cubicBezTo>
                <a:close/>
                <a:moveTo>
                  <a:pt x="51422" y="8781"/>
                </a:moveTo>
                <a:cubicBezTo>
                  <a:pt x="51215" y="8781"/>
                  <a:pt x="51045" y="8611"/>
                  <a:pt x="51045" y="8404"/>
                </a:cubicBezTo>
                <a:cubicBezTo>
                  <a:pt x="51045" y="8197"/>
                  <a:pt x="51215" y="8046"/>
                  <a:pt x="51422" y="8046"/>
                </a:cubicBezTo>
                <a:cubicBezTo>
                  <a:pt x="51629" y="8046"/>
                  <a:pt x="51799" y="8197"/>
                  <a:pt x="51799" y="8404"/>
                </a:cubicBezTo>
                <a:cubicBezTo>
                  <a:pt x="51799" y="8611"/>
                  <a:pt x="51629" y="8781"/>
                  <a:pt x="51422" y="8781"/>
                </a:cubicBezTo>
                <a:close/>
                <a:moveTo>
                  <a:pt x="51422" y="6802"/>
                </a:moveTo>
                <a:cubicBezTo>
                  <a:pt x="51233" y="6802"/>
                  <a:pt x="51064" y="6652"/>
                  <a:pt x="51064" y="6444"/>
                </a:cubicBezTo>
                <a:cubicBezTo>
                  <a:pt x="51064" y="6237"/>
                  <a:pt x="51233" y="6086"/>
                  <a:pt x="51422" y="6086"/>
                </a:cubicBezTo>
                <a:cubicBezTo>
                  <a:pt x="51629" y="6086"/>
                  <a:pt x="51780" y="6237"/>
                  <a:pt x="51780" y="6444"/>
                </a:cubicBezTo>
                <a:cubicBezTo>
                  <a:pt x="51780" y="6652"/>
                  <a:pt x="51629" y="6802"/>
                  <a:pt x="51422" y="6802"/>
                </a:cubicBezTo>
                <a:close/>
                <a:moveTo>
                  <a:pt x="51422" y="4843"/>
                </a:moveTo>
                <a:cubicBezTo>
                  <a:pt x="51233" y="4843"/>
                  <a:pt x="51064" y="4673"/>
                  <a:pt x="51064" y="4485"/>
                </a:cubicBezTo>
                <a:cubicBezTo>
                  <a:pt x="51064" y="4277"/>
                  <a:pt x="51233" y="4127"/>
                  <a:pt x="51422" y="4127"/>
                </a:cubicBezTo>
                <a:cubicBezTo>
                  <a:pt x="51629" y="4127"/>
                  <a:pt x="51780" y="4277"/>
                  <a:pt x="51780" y="4485"/>
                </a:cubicBezTo>
                <a:cubicBezTo>
                  <a:pt x="51780" y="4673"/>
                  <a:pt x="51629" y="4843"/>
                  <a:pt x="51422" y="4843"/>
                </a:cubicBezTo>
                <a:close/>
                <a:moveTo>
                  <a:pt x="51422" y="2883"/>
                </a:moveTo>
                <a:cubicBezTo>
                  <a:pt x="51233" y="2883"/>
                  <a:pt x="51064" y="2732"/>
                  <a:pt x="51064" y="2525"/>
                </a:cubicBezTo>
                <a:cubicBezTo>
                  <a:pt x="51064" y="2318"/>
                  <a:pt x="51233" y="2167"/>
                  <a:pt x="51422" y="2167"/>
                </a:cubicBezTo>
                <a:cubicBezTo>
                  <a:pt x="51629" y="2167"/>
                  <a:pt x="51780" y="2318"/>
                  <a:pt x="51780" y="2525"/>
                </a:cubicBezTo>
                <a:cubicBezTo>
                  <a:pt x="51780" y="2732"/>
                  <a:pt x="51629" y="2883"/>
                  <a:pt x="51422" y="2883"/>
                </a:cubicBezTo>
                <a:close/>
                <a:moveTo>
                  <a:pt x="51422" y="923"/>
                </a:moveTo>
                <a:cubicBezTo>
                  <a:pt x="51233" y="923"/>
                  <a:pt x="51064" y="754"/>
                  <a:pt x="51064" y="565"/>
                </a:cubicBezTo>
                <a:cubicBezTo>
                  <a:pt x="51064" y="358"/>
                  <a:pt x="51233" y="207"/>
                  <a:pt x="51422" y="207"/>
                </a:cubicBezTo>
                <a:cubicBezTo>
                  <a:pt x="51629" y="207"/>
                  <a:pt x="51780" y="358"/>
                  <a:pt x="51780" y="565"/>
                </a:cubicBezTo>
                <a:cubicBezTo>
                  <a:pt x="51780" y="754"/>
                  <a:pt x="51629" y="923"/>
                  <a:pt x="51422" y="923"/>
                </a:cubicBezTo>
                <a:close/>
                <a:moveTo>
                  <a:pt x="51422" y="55888"/>
                </a:moveTo>
                <a:cubicBezTo>
                  <a:pt x="51177" y="55888"/>
                  <a:pt x="50970" y="55699"/>
                  <a:pt x="50970" y="55435"/>
                </a:cubicBezTo>
                <a:cubicBezTo>
                  <a:pt x="50970" y="55190"/>
                  <a:pt x="51177" y="54983"/>
                  <a:pt x="51422" y="54983"/>
                </a:cubicBezTo>
                <a:cubicBezTo>
                  <a:pt x="51667" y="54983"/>
                  <a:pt x="51874" y="55190"/>
                  <a:pt x="51874" y="55435"/>
                </a:cubicBezTo>
                <a:cubicBezTo>
                  <a:pt x="51874" y="55699"/>
                  <a:pt x="51667" y="55888"/>
                  <a:pt x="51422" y="55888"/>
                </a:cubicBezTo>
                <a:close/>
                <a:moveTo>
                  <a:pt x="51422" y="53928"/>
                </a:moveTo>
                <a:cubicBezTo>
                  <a:pt x="51177" y="53928"/>
                  <a:pt x="50970" y="53721"/>
                  <a:pt x="50970" y="53476"/>
                </a:cubicBezTo>
                <a:cubicBezTo>
                  <a:pt x="50970" y="53231"/>
                  <a:pt x="51177" y="53023"/>
                  <a:pt x="51422" y="53023"/>
                </a:cubicBezTo>
                <a:cubicBezTo>
                  <a:pt x="51667" y="53023"/>
                  <a:pt x="51874" y="53231"/>
                  <a:pt x="51874" y="53476"/>
                </a:cubicBezTo>
                <a:cubicBezTo>
                  <a:pt x="51874" y="53721"/>
                  <a:pt x="51667" y="53928"/>
                  <a:pt x="51422" y="53928"/>
                </a:cubicBezTo>
                <a:close/>
                <a:moveTo>
                  <a:pt x="51422" y="50027"/>
                </a:moveTo>
                <a:cubicBezTo>
                  <a:pt x="51177" y="50027"/>
                  <a:pt x="50970" y="49820"/>
                  <a:pt x="50970" y="49556"/>
                </a:cubicBezTo>
                <a:cubicBezTo>
                  <a:pt x="50970" y="49311"/>
                  <a:pt x="51177" y="49104"/>
                  <a:pt x="51422" y="49104"/>
                </a:cubicBezTo>
                <a:cubicBezTo>
                  <a:pt x="51667" y="49104"/>
                  <a:pt x="51874" y="49311"/>
                  <a:pt x="51874" y="49556"/>
                </a:cubicBezTo>
                <a:cubicBezTo>
                  <a:pt x="51874" y="49820"/>
                  <a:pt x="51667" y="50027"/>
                  <a:pt x="51422" y="50027"/>
                </a:cubicBezTo>
                <a:close/>
                <a:moveTo>
                  <a:pt x="51422" y="51987"/>
                </a:moveTo>
                <a:cubicBezTo>
                  <a:pt x="51177" y="51987"/>
                  <a:pt x="50970" y="51780"/>
                  <a:pt x="50970" y="51516"/>
                </a:cubicBezTo>
                <a:cubicBezTo>
                  <a:pt x="50970" y="51271"/>
                  <a:pt x="51177" y="51064"/>
                  <a:pt x="51422" y="51064"/>
                </a:cubicBezTo>
                <a:cubicBezTo>
                  <a:pt x="51667" y="51064"/>
                  <a:pt x="51874" y="51271"/>
                  <a:pt x="51874" y="51516"/>
                </a:cubicBezTo>
                <a:cubicBezTo>
                  <a:pt x="51874" y="51780"/>
                  <a:pt x="51667" y="51987"/>
                  <a:pt x="51422" y="51987"/>
                </a:cubicBezTo>
                <a:close/>
                <a:moveTo>
                  <a:pt x="51422" y="56924"/>
                </a:moveTo>
                <a:cubicBezTo>
                  <a:pt x="51686" y="56924"/>
                  <a:pt x="51893" y="57131"/>
                  <a:pt x="51893" y="57395"/>
                </a:cubicBezTo>
                <a:cubicBezTo>
                  <a:pt x="51893" y="57527"/>
                  <a:pt x="51855" y="57621"/>
                  <a:pt x="51780" y="57715"/>
                </a:cubicBezTo>
                <a:cubicBezTo>
                  <a:pt x="51629" y="57753"/>
                  <a:pt x="51497" y="57809"/>
                  <a:pt x="51346" y="57847"/>
                </a:cubicBezTo>
                <a:cubicBezTo>
                  <a:pt x="51120" y="57809"/>
                  <a:pt x="50951" y="57640"/>
                  <a:pt x="50951" y="57395"/>
                </a:cubicBezTo>
                <a:cubicBezTo>
                  <a:pt x="50951" y="57131"/>
                  <a:pt x="51158" y="56924"/>
                  <a:pt x="51422" y="56924"/>
                </a:cubicBezTo>
                <a:close/>
                <a:moveTo>
                  <a:pt x="49462" y="57885"/>
                </a:moveTo>
                <a:cubicBezTo>
                  <a:pt x="49198" y="57885"/>
                  <a:pt x="48991" y="57659"/>
                  <a:pt x="48991" y="57395"/>
                </a:cubicBezTo>
                <a:cubicBezTo>
                  <a:pt x="48991" y="57131"/>
                  <a:pt x="49198" y="56924"/>
                  <a:pt x="49462" y="56924"/>
                </a:cubicBezTo>
                <a:cubicBezTo>
                  <a:pt x="49726" y="56924"/>
                  <a:pt x="49933" y="57131"/>
                  <a:pt x="49933" y="57395"/>
                </a:cubicBezTo>
                <a:cubicBezTo>
                  <a:pt x="49933" y="57659"/>
                  <a:pt x="49726" y="57885"/>
                  <a:pt x="49462" y="57885"/>
                </a:cubicBezTo>
                <a:close/>
                <a:moveTo>
                  <a:pt x="49462" y="49104"/>
                </a:moveTo>
                <a:cubicBezTo>
                  <a:pt x="49707" y="49104"/>
                  <a:pt x="49914" y="49311"/>
                  <a:pt x="49914" y="49575"/>
                </a:cubicBezTo>
                <a:cubicBezTo>
                  <a:pt x="49914" y="49820"/>
                  <a:pt x="49707" y="50027"/>
                  <a:pt x="49462" y="50027"/>
                </a:cubicBezTo>
                <a:cubicBezTo>
                  <a:pt x="49217" y="50027"/>
                  <a:pt x="49010" y="49820"/>
                  <a:pt x="49010" y="49575"/>
                </a:cubicBezTo>
                <a:cubicBezTo>
                  <a:pt x="49010" y="49311"/>
                  <a:pt x="49217" y="49104"/>
                  <a:pt x="49462" y="49104"/>
                </a:cubicBezTo>
                <a:close/>
                <a:moveTo>
                  <a:pt x="49462" y="51064"/>
                </a:moveTo>
                <a:cubicBezTo>
                  <a:pt x="49707" y="51064"/>
                  <a:pt x="49914" y="51271"/>
                  <a:pt x="49914" y="51516"/>
                </a:cubicBezTo>
                <a:cubicBezTo>
                  <a:pt x="49914" y="51780"/>
                  <a:pt x="49707" y="51987"/>
                  <a:pt x="49462" y="51987"/>
                </a:cubicBezTo>
                <a:cubicBezTo>
                  <a:pt x="49217" y="51987"/>
                  <a:pt x="49010" y="51780"/>
                  <a:pt x="49010" y="51516"/>
                </a:cubicBezTo>
                <a:cubicBezTo>
                  <a:pt x="49010" y="51271"/>
                  <a:pt x="49217" y="51064"/>
                  <a:pt x="49462" y="51064"/>
                </a:cubicBezTo>
                <a:close/>
                <a:moveTo>
                  <a:pt x="49462" y="55002"/>
                </a:moveTo>
                <a:cubicBezTo>
                  <a:pt x="49707" y="55002"/>
                  <a:pt x="49914" y="55190"/>
                  <a:pt x="49914" y="55454"/>
                </a:cubicBezTo>
                <a:cubicBezTo>
                  <a:pt x="49914" y="55699"/>
                  <a:pt x="49707" y="55906"/>
                  <a:pt x="49462" y="55906"/>
                </a:cubicBezTo>
                <a:cubicBezTo>
                  <a:pt x="49217" y="55906"/>
                  <a:pt x="49010" y="55699"/>
                  <a:pt x="49010" y="55454"/>
                </a:cubicBezTo>
                <a:cubicBezTo>
                  <a:pt x="49010" y="55190"/>
                  <a:pt x="49217" y="55002"/>
                  <a:pt x="49462" y="55002"/>
                </a:cubicBezTo>
                <a:close/>
                <a:moveTo>
                  <a:pt x="49462" y="53023"/>
                </a:moveTo>
                <a:cubicBezTo>
                  <a:pt x="49707" y="53023"/>
                  <a:pt x="49914" y="53231"/>
                  <a:pt x="49914" y="53476"/>
                </a:cubicBezTo>
                <a:cubicBezTo>
                  <a:pt x="49914" y="53739"/>
                  <a:pt x="49707" y="53947"/>
                  <a:pt x="49462" y="53947"/>
                </a:cubicBezTo>
                <a:cubicBezTo>
                  <a:pt x="49217" y="53947"/>
                  <a:pt x="49010" y="53739"/>
                  <a:pt x="49010" y="53476"/>
                </a:cubicBezTo>
                <a:cubicBezTo>
                  <a:pt x="49010" y="53231"/>
                  <a:pt x="49217" y="53023"/>
                  <a:pt x="49462" y="53023"/>
                </a:cubicBezTo>
                <a:close/>
                <a:moveTo>
                  <a:pt x="49462" y="48068"/>
                </a:moveTo>
                <a:cubicBezTo>
                  <a:pt x="49198" y="48068"/>
                  <a:pt x="48991" y="47861"/>
                  <a:pt x="48991" y="47597"/>
                </a:cubicBezTo>
                <a:cubicBezTo>
                  <a:pt x="48991" y="47333"/>
                  <a:pt x="49198" y="47126"/>
                  <a:pt x="49462" y="47126"/>
                </a:cubicBezTo>
                <a:cubicBezTo>
                  <a:pt x="49726" y="47126"/>
                  <a:pt x="49933" y="47333"/>
                  <a:pt x="49933" y="47597"/>
                </a:cubicBezTo>
                <a:cubicBezTo>
                  <a:pt x="49933" y="47861"/>
                  <a:pt x="49726" y="48068"/>
                  <a:pt x="49462" y="48068"/>
                </a:cubicBezTo>
                <a:close/>
                <a:moveTo>
                  <a:pt x="49462" y="46108"/>
                </a:moveTo>
                <a:cubicBezTo>
                  <a:pt x="49198" y="46108"/>
                  <a:pt x="48991" y="45901"/>
                  <a:pt x="48991" y="45637"/>
                </a:cubicBezTo>
                <a:cubicBezTo>
                  <a:pt x="48991" y="45373"/>
                  <a:pt x="49198" y="45166"/>
                  <a:pt x="49462" y="45166"/>
                </a:cubicBezTo>
                <a:cubicBezTo>
                  <a:pt x="49726" y="45166"/>
                  <a:pt x="49933" y="45373"/>
                  <a:pt x="49933" y="45637"/>
                </a:cubicBezTo>
                <a:cubicBezTo>
                  <a:pt x="49933" y="45901"/>
                  <a:pt x="49726" y="46108"/>
                  <a:pt x="49462" y="46108"/>
                </a:cubicBezTo>
                <a:close/>
                <a:moveTo>
                  <a:pt x="49462" y="44092"/>
                </a:moveTo>
                <a:cubicBezTo>
                  <a:pt x="49236" y="44092"/>
                  <a:pt x="49048" y="43904"/>
                  <a:pt x="49048" y="43677"/>
                </a:cubicBezTo>
                <a:cubicBezTo>
                  <a:pt x="49048" y="43451"/>
                  <a:pt x="49236" y="43263"/>
                  <a:pt x="49462" y="43263"/>
                </a:cubicBezTo>
                <a:cubicBezTo>
                  <a:pt x="49688" y="43263"/>
                  <a:pt x="49877" y="43451"/>
                  <a:pt x="49877" y="43677"/>
                </a:cubicBezTo>
                <a:cubicBezTo>
                  <a:pt x="49877" y="43904"/>
                  <a:pt x="49688" y="44092"/>
                  <a:pt x="49462" y="44092"/>
                </a:cubicBezTo>
                <a:close/>
                <a:moveTo>
                  <a:pt x="49462" y="42132"/>
                </a:moveTo>
                <a:cubicBezTo>
                  <a:pt x="49236" y="42132"/>
                  <a:pt x="49048" y="41944"/>
                  <a:pt x="49048" y="41718"/>
                </a:cubicBezTo>
                <a:cubicBezTo>
                  <a:pt x="49048" y="41492"/>
                  <a:pt x="49236" y="41322"/>
                  <a:pt x="49462" y="41322"/>
                </a:cubicBezTo>
                <a:cubicBezTo>
                  <a:pt x="49688" y="41322"/>
                  <a:pt x="49877" y="41492"/>
                  <a:pt x="49877" y="41718"/>
                </a:cubicBezTo>
                <a:cubicBezTo>
                  <a:pt x="49877" y="41944"/>
                  <a:pt x="49688" y="42132"/>
                  <a:pt x="49462" y="42132"/>
                </a:cubicBezTo>
                <a:close/>
                <a:moveTo>
                  <a:pt x="49462" y="40173"/>
                </a:moveTo>
                <a:cubicBezTo>
                  <a:pt x="49236" y="40173"/>
                  <a:pt x="49048" y="39984"/>
                  <a:pt x="49048" y="39758"/>
                </a:cubicBezTo>
                <a:cubicBezTo>
                  <a:pt x="49048" y="39532"/>
                  <a:pt x="49236" y="39363"/>
                  <a:pt x="49462" y="39363"/>
                </a:cubicBezTo>
                <a:cubicBezTo>
                  <a:pt x="49688" y="39363"/>
                  <a:pt x="49877" y="39532"/>
                  <a:pt x="49877" y="39758"/>
                </a:cubicBezTo>
                <a:cubicBezTo>
                  <a:pt x="49877" y="39984"/>
                  <a:pt x="49688" y="40173"/>
                  <a:pt x="49462" y="40173"/>
                </a:cubicBezTo>
                <a:close/>
                <a:moveTo>
                  <a:pt x="49462" y="31524"/>
                </a:moveTo>
                <a:cubicBezTo>
                  <a:pt x="49688" y="31524"/>
                  <a:pt x="49858" y="31694"/>
                  <a:pt x="49858" y="31920"/>
                </a:cubicBezTo>
                <a:cubicBezTo>
                  <a:pt x="49858" y="32127"/>
                  <a:pt x="49688" y="32315"/>
                  <a:pt x="49462" y="32315"/>
                </a:cubicBezTo>
                <a:cubicBezTo>
                  <a:pt x="49236" y="32315"/>
                  <a:pt x="49066" y="32127"/>
                  <a:pt x="49066" y="31920"/>
                </a:cubicBezTo>
                <a:cubicBezTo>
                  <a:pt x="49066" y="31694"/>
                  <a:pt x="49236" y="31524"/>
                  <a:pt x="49462" y="31524"/>
                </a:cubicBezTo>
                <a:close/>
                <a:moveTo>
                  <a:pt x="49462" y="33484"/>
                </a:moveTo>
                <a:cubicBezTo>
                  <a:pt x="49688" y="33484"/>
                  <a:pt x="49858" y="33672"/>
                  <a:pt x="49858" y="33879"/>
                </a:cubicBezTo>
                <a:cubicBezTo>
                  <a:pt x="49858" y="34105"/>
                  <a:pt x="49688" y="34275"/>
                  <a:pt x="49462" y="34275"/>
                </a:cubicBezTo>
                <a:cubicBezTo>
                  <a:pt x="49236" y="34275"/>
                  <a:pt x="49066" y="34105"/>
                  <a:pt x="49066" y="33879"/>
                </a:cubicBezTo>
                <a:cubicBezTo>
                  <a:pt x="49066" y="33653"/>
                  <a:pt x="49236" y="33484"/>
                  <a:pt x="49462" y="33484"/>
                </a:cubicBezTo>
                <a:close/>
                <a:moveTo>
                  <a:pt x="49462" y="37403"/>
                </a:moveTo>
                <a:cubicBezTo>
                  <a:pt x="49688" y="37403"/>
                  <a:pt x="49858" y="37572"/>
                  <a:pt x="49858" y="37799"/>
                </a:cubicBezTo>
                <a:cubicBezTo>
                  <a:pt x="49858" y="38025"/>
                  <a:pt x="49688" y="38194"/>
                  <a:pt x="49462" y="38194"/>
                </a:cubicBezTo>
                <a:cubicBezTo>
                  <a:pt x="49236" y="38194"/>
                  <a:pt x="49066" y="38025"/>
                  <a:pt x="49066" y="37799"/>
                </a:cubicBezTo>
                <a:cubicBezTo>
                  <a:pt x="49066" y="37572"/>
                  <a:pt x="49236" y="37403"/>
                  <a:pt x="49462" y="37403"/>
                </a:cubicBezTo>
                <a:close/>
                <a:moveTo>
                  <a:pt x="49462" y="35443"/>
                </a:moveTo>
                <a:cubicBezTo>
                  <a:pt x="49688" y="35443"/>
                  <a:pt x="49858" y="35632"/>
                  <a:pt x="49858" y="35839"/>
                </a:cubicBezTo>
                <a:cubicBezTo>
                  <a:pt x="49858" y="36065"/>
                  <a:pt x="49688" y="36235"/>
                  <a:pt x="49462" y="36235"/>
                </a:cubicBezTo>
                <a:cubicBezTo>
                  <a:pt x="49236" y="36235"/>
                  <a:pt x="49066" y="36065"/>
                  <a:pt x="49066" y="35839"/>
                </a:cubicBezTo>
                <a:cubicBezTo>
                  <a:pt x="49066" y="35632"/>
                  <a:pt x="49236" y="35443"/>
                  <a:pt x="49462" y="35443"/>
                </a:cubicBezTo>
                <a:close/>
                <a:moveTo>
                  <a:pt x="49462" y="30375"/>
                </a:moveTo>
                <a:cubicBezTo>
                  <a:pt x="49236" y="30375"/>
                  <a:pt x="49048" y="30186"/>
                  <a:pt x="49048" y="29960"/>
                </a:cubicBezTo>
                <a:cubicBezTo>
                  <a:pt x="49048" y="29734"/>
                  <a:pt x="49236" y="29546"/>
                  <a:pt x="49462" y="29546"/>
                </a:cubicBezTo>
                <a:cubicBezTo>
                  <a:pt x="49688" y="29546"/>
                  <a:pt x="49877" y="29734"/>
                  <a:pt x="49877" y="29960"/>
                </a:cubicBezTo>
                <a:cubicBezTo>
                  <a:pt x="49877" y="30186"/>
                  <a:pt x="49688" y="30375"/>
                  <a:pt x="49462" y="30375"/>
                </a:cubicBezTo>
                <a:close/>
                <a:moveTo>
                  <a:pt x="49462" y="28396"/>
                </a:moveTo>
                <a:cubicBezTo>
                  <a:pt x="49236" y="28396"/>
                  <a:pt x="49048" y="28227"/>
                  <a:pt x="49048" y="28000"/>
                </a:cubicBezTo>
                <a:cubicBezTo>
                  <a:pt x="49048" y="27774"/>
                  <a:pt x="49236" y="27586"/>
                  <a:pt x="49462" y="27586"/>
                </a:cubicBezTo>
                <a:cubicBezTo>
                  <a:pt x="49688" y="27586"/>
                  <a:pt x="49877" y="27774"/>
                  <a:pt x="49877" y="28000"/>
                </a:cubicBezTo>
                <a:cubicBezTo>
                  <a:pt x="49877" y="28227"/>
                  <a:pt x="49688" y="28396"/>
                  <a:pt x="49462" y="28396"/>
                </a:cubicBezTo>
                <a:close/>
                <a:moveTo>
                  <a:pt x="49462" y="26455"/>
                </a:moveTo>
                <a:cubicBezTo>
                  <a:pt x="49236" y="26455"/>
                  <a:pt x="49066" y="26267"/>
                  <a:pt x="49066" y="26041"/>
                </a:cubicBezTo>
                <a:cubicBezTo>
                  <a:pt x="49066" y="25815"/>
                  <a:pt x="49236" y="25645"/>
                  <a:pt x="49462" y="25645"/>
                </a:cubicBezTo>
                <a:cubicBezTo>
                  <a:pt x="49688" y="25645"/>
                  <a:pt x="49858" y="25815"/>
                  <a:pt x="49858" y="26041"/>
                </a:cubicBezTo>
                <a:cubicBezTo>
                  <a:pt x="49858" y="26267"/>
                  <a:pt x="49688" y="26455"/>
                  <a:pt x="49462" y="26455"/>
                </a:cubicBezTo>
                <a:close/>
                <a:moveTo>
                  <a:pt x="49462" y="24477"/>
                </a:moveTo>
                <a:cubicBezTo>
                  <a:pt x="49236" y="24477"/>
                  <a:pt x="49066" y="24307"/>
                  <a:pt x="49066" y="24081"/>
                </a:cubicBezTo>
                <a:cubicBezTo>
                  <a:pt x="49066" y="23855"/>
                  <a:pt x="49236" y="23685"/>
                  <a:pt x="49462" y="23685"/>
                </a:cubicBezTo>
                <a:cubicBezTo>
                  <a:pt x="49688" y="23685"/>
                  <a:pt x="49858" y="23855"/>
                  <a:pt x="49858" y="24081"/>
                </a:cubicBezTo>
                <a:cubicBezTo>
                  <a:pt x="49858" y="24307"/>
                  <a:pt x="49688" y="24477"/>
                  <a:pt x="49462" y="24477"/>
                </a:cubicBezTo>
                <a:close/>
                <a:moveTo>
                  <a:pt x="49462" y="22517"/>
                </a:moveTo>
                <a:cubicBezTo>
                  <a:pt x="49255" y="22517"/>
                  <a:pt x="49066" y="22329"/>
                  <a:pt x="49066" y="22121"/>
                </a:cubicBezTo>
                <a:cubicBezTo>
                  <a:pt x="49066" y="21895"/>
                  <a:pt x="49255" y="21726"/>
                  <a:pt x="49462" y="21726"/>
                </a:cubicBezTo>
                <a:cubicBezTo>
                  <a:pt x="49688" y="21726"/>
                  <a:pt x="49858" y="21895"/>
                  <a:pt x="49858" y="22121"/>
                </a:cubicBezTo>
                <a:cubicBezTo>
                  <a:pt x="49858" y="22329"/>
                  <a:pt x="49688" y="22517"/>
                  <a:pt x="49462" y="22517"/>
                </a:cubicBezTo>
                <a:close/>
                <a:moveTo>
                  <a:pt x="49462" y="20558"/>
                </a:moveTo>
                <a:cubicBezTo>
                  <a:pt x="49255" y="20558"/>
                  <a:pt x="49066" y="20388"/>
                  <a:pt x="49066" y="20162"/>
                </a:cubicBezTo>
                <a:cubicBezTo>
                  <a:pt x="49066" y="19936"/>
                  <a:pt x="49255" y="19766"/>
                  <a:pt x="49462" y="19766"/>
                </a:cubicBezTo>
                <a:cubicBezTo>
                  <a:pt x="49688" y="19766"/>
                  <a:pt x="49858" y="19936"/>
                  <a:pt x="49858" y="20162"/>
                </a:cubicBezTo>
                <a:cubicBezTo>
                  <a:pt x="49858" y="20388"/>
                  <a:pt x="49688" y="20558"/>
                  <a:pt x="49462" y="20558"/>
                </a:cubicBezTo>
                <a:close/>
                <a:moveTo>
                  <a:pt x="49462" y="18579"/>
                </a:moveTo>
                <a:cubicBezTo>
                  <a:pt x="49255" y="18579"/>
                  <a:pt x="49066" y="18409"/>
                  <a:pt x="49066" y="18202"/>
                </a:cubicBezTo>
                <a:cubicBezTo>
                  <a:pt x="49066" y="17995"/>
                  <a:pt x="49255" y="17807"/>
                  <a:pt x="49462" y="17807"/>
                </a:cubicBezTo>
                <a:cubicBezTo>
                  <a:pt x="49688" y="17807"/>
                  <a:pt x="49858" y="17995"/>
                  <a:pt x="49858" y="18202"/>
                </a:cubicBezTo>
                <a:cubicBezTo>
                  <a:pt x="49858" y="18409"/>
                  <a:pt x="49688" y="18579"/>
                  <a:pt x="49462" y="18579"/>
                </a:cubicBezTo>
                <a:close/>
                <a:moveTo>
                  <a:pt x="49462" y="16638"/>
                </a:moveTo>
                <a:cubicBezTo>
                  <a:pt x="49255" y="16638"/>
                  <a:pt x="49066" y="16450"/>
                  <a:pt x="49066" y="16243"/>
                </a:cubicBezTo>
                <a:cubicBezTo>
                  <a:pt x="49066" y="16016"/>
                  <a:pt x="49255" y="15847"/>
                  <a:pt x="49462" y="15847"/>
                </a:cubicBezTo>
                <a:cubicBezTo>
                  <a:pt x="49688" y="15847"/>
                  <a:pt x="49858" y="16016"/>
                  <a:pt x="49858" y="16243"/>
                </a:cubicBezTo>
                <a:cubicBezTo>
                  <a:pt x="49858" y="16450"/>
                  <a:pt x="49688" y="16638"/>
                  <a:pt x="49462" y="16638"/>
                </a:cubicBezTo>
                <a:close/>
                <a:moveTo>
                  <a:pt x="49462" y="13906"/>
                </a:moveTo>
                <a:cubicBezTo>
                  <a:pt x="49669" y="13906"/>
                  <a:pt x="49839" y="14076"/>
                  <a:pt x="49839" y="14283"/>
                </a:cubicBezTo>
                <a:cubicBezTo>
                  <a:pt x="49839" y="14490"/>
                  <a:pt x="49669" y="14641"/>
                  <a:pt x="49462" y="14641"/>
                </a:cubicBezTo>
                <a:cubicBezTo>
                  <a:pt x="49255" y="14641"/>
                  <a:pt x="49085" y="14490"/>
                  <a:pt x="49085" y="14283"/>
                </a:cubicBezTo>
                <a:cubicBezTo>
                  <a:pt x="49085" y="14076"/>
                  <a:pt x="49255" y="13906"/>
                  <a:pt x="49462" y="13906"/>
                </a:cubicBezTo>
                <a:close/>
                <a:moveTo>
                  <a:pt x="49462" y="11946"/>
                </a:moveTo>
                <a:cubicBezTo>
                  <a:pt x="49669" y="11946"/>
                  <a:pt x="49839" y="12116"/>
                  <a:pt x="49839" y="12323"/>
                </a:cubicBezTo>
                <a:cubicBezTo>
                  <a:pt x="49839" y="12512"/>
                  <a:pt x="49669" y="12681"/>
                  <a:pt x="49462" y="12681"/>
                </a:cubicBezTo>
                <a:cubicBezTo>
                  <a:pt x="49255" y="12681"/>
                  <a:pt x="49085" y="12512"/>
                  <a:pt x="49085" y="12323"/>
                </a:cubicBezTo>
                <a:cubicBezTo>
                  <a:pt x="49085" y="12116"/>
                  <a:pt x="49255" y="11946"/>
                  <a:pt x="49462" y="11946"/>
                </a:cubicBezTo>
                <a:close/>
                <a:moveTo>
                  <a:pt x="49462" y="10722"/>
                </a:moveTo>
                <a:cubicBezTo>
                  <a:pt x="49255" y="10722"/>
                  <a:pt x="49085" y="10552"/>
                  <a:pt x="49085" y="10364"/>
                </a:cubicBezTo>
                <a:cubicBezTo>
                  <a:pt x="49085" y="10156"/>
                  <a:pt x="49255" y="9987"/>
                  <a:pt x="49462" y="9987"/>
                </a:cubicBezTo>
                <a:cubicBezTo>
                  <a:pt x="49669" y="9987"/>
                  <a:pt x="49839" y="10156"/>
                  <a:pt x="49839" y="10364"/>
                </a:cubicBezTo>
                <a:cubicBezTo>
                  <a:pt x="49839" y="10552"/>
                  <a:pt x="49669" y="10722"/>
                  <a:pt x="49462" y="10722"/>
                </a:cubicBezTo>
                <a:close/>
                <a:moveTo>
                  <a:pt x="49462" y="8781"/>
                </a:moveTo>
                <a:cubicBezTo>
                  <a:pt x="49255" y="8781"/>
                  <a:pt x="49085" y="8611"/>
                  <a:pt x="49085" y="8404"/>
                </a:cubicBezTo>
                <a:cubicBezTo>
                  <a:pt x="49085" y="8197"/>
                  <a:pt x="49255" y="8027"/>
                  <a:pt x="49462" y="8027"/>
                </a:cubicBezTo>
                <a:cubicBezTo>
                  <a:pt x="49669" y="8027"/>
                  <a:pt x="49839" y="8197"/>
                  <a:pt x="49839" y="8404"/>
                </a:cubicBezTo>
                <a:cubicBezTo>
                  <a:pt x="49839" y="8611"/>
                  <a:pt x="49669" y="8781"/>
                  <a:pt x="49462" y="8781"/>
                </a:cubicBezTo>
                <a:close/>
                <a:moveTo>
                  <a:pt x="49462" y="6802"/>
                </a:moveTo>
                <a:cubicBezTo>
                  <a:pt x="49255" y="6802"/>
                  <a:pt x="49085" y="6633"/>
                  <a:pt x="49085" y="6444"/>
                </a:cubicBezTo>
                <a:cubicBezTo>
                  <a:pt x="49085" y="6237"/>
                  <a:pt x="49255" y="6068"/>
                  <a:pt x="49462" y="6068"/>
                </a:cubicBezTo>
                <a:cubicBezTo>
                  <a:pt x="49669" y="6068"/>
                  <a:pt x="49839" y="6237"/>
                  <a:pt x="49839" y="6444"/>
                </a:cubicBezTo>
                <a:cubicBezTo>
                  <a:pt x="49839" y="6633"/>
                  <a:pt x="49669" y="6802"/>
                  <a:pt x="49462" y="6802"/>
                </a:cubicBezTo>
                <a:close/>
                <a:moveTo>
                  <a:pt x="49462" y="4843"/>
                </a:moveTo>
                <a:cubicBezTo>
                  <a:pt x="49255" y="4843"/>
                  <a:pt x="49085" y="4692"/>
                  <a:pt x="49085" y="4485"/>
                </a:cubicBezTo>
                <a:cubicBezTo>
                  <a:pt x="49085" y="4277"/>
                  <a:pt x="49255" y="4108"/>
                  <a:pt x="49462" y="4108"/>
                </a:cubicBezTo>
                <a:cubicBezTo>
                  <a:pt x="49669" y="4108"/>
                  <a:pt x="49839" y="4277"/>
                  <a:pt x="49839" y="4485"/>
                </a:cubicBezTo>
                <a:cubicBezTo>
                  <a:pt x="49839" y="4692"/>
                  <a:pt x="49669" y="4843"/>
                  <a:pt x="49462" y="4843"/>
                </a:cubicBezTo>
                <a:close/>
                <a:moveTo>
                  <a:pt x="49462" y="2883"/>
                </a:moveTo>
                <a:cubicBezTo>
                  <a:pt x="49255" y="2883"/>
                  <a:pt x="49085" y="2714"/>
                  <a:pt x="49085" y="2506"/>
                </a:cubicBezTo>
                <a:cubicBezTo>
                  <a:pt x="49085" y="2318"/>
                  <a:pt x="49255" y="2148"/>
                  <a:pt x="49462" y="2148"/>
                </a:cubicBezTo>
                <a:cubicBezTo>
                  <a:pt x="49669" y="2148"/>
                  <a:pt x="49839" y="2318"/>
                  <a:pt x="49839" y="2506"/>
                </a:cubicBezTo>
                <a:cubicBezTo>
                  <a:pt x="49839" y="2714"/>
                  <a:pt x="49669" y="2883"/>
                  <a:pt x="49462" y="2883"/>
                </a:cubicBezTo>
                <a:close/>
                <a:moveTo>
                  <a:pt x="49462" y="923"/>
                </a:moveTo>
                <a:cubicBezTo>
                  <a:pt x="49255" y="923"/>
                  <a:pt x="49104" y="754"/>
                  <a:pt x="49104" y="547"/>
                </a:cubicBezTo>
                <a:cubicBezTo>
                  <a:pt x="49104" y="358"/>
                  <a:pt x="49255" y="189"/>
                  <a:pt x="49462" y="189"/>
                </a:cubicBezTo>
                <a:cubicBezTo>
                  <a:pt x="49669" y="189"/>
                  <a:pt x="49820" y="358"/>
                  <a:pt x="49820" y="547"/>
                </a:cubicBezTo>
                <a:cubicBezTo>
                  <a:pt x="49820" y="754"/>
                  <a:pt x="49669" y="923"/>
                  <a:pt x="49462" y="923"/>
                </a:cubicBezTo>
                <a:close/>
                <a:moveTo>
                  <a:pt x="47503" y="57885"/>
                </a:moveTo>
                <a:cubicBezTo>
                  <a:pt x="47239" y="57885"/>
                  <a:pt x="47013" y="57659"/>
                  <a:pt x="47013" y="57395"/>
                </a:cubicBezTo>
                <a:cubicBezTo>
                  <a:pt x="47013" y="57131"/>
                  <a:pt x="47239" y="56924"/>
                  <a:pt x="47503" y="56924"/>
                </a:cubicBezTo>
                <a:cubicBezTo>
                  <a:pt x="47766" y="56924"/>
                  <a:pt x="47974" y="57131"/>
                  <a:pt x="47974" y="57395"/>
                </a:cubicBezTo>
                <a:cubicBezTo>
                  <a:pt x="47974" y="57659"/>
                  <a:pt x="47766" y="57885"/>
                  <a:pt x="47503" y="57885"/>
                </a:cubicBezTo>
                <a:close/>
                <a:moveTo>
                  <a:pt x="47503" y="55906"/>
                </a:moveTo>
                <a:cubicBezTo>
                  <a:pt x="47239" y="55906"/>
                  <a:pt x="47013" y="55699"/>
                  <a:pt x="47013" y="55435"/>
                </a:cubicBezTo>
                <a:cubicBezTo>
                  <a:pt x="47013" y="55172"/>
                  <a:pt x="47239" y="54964"/>
                  <a:pt x="47503" y="54964"/>
                </a:cubicBezTo>
                <a:cubicBezTo>
                  <a:pt x="47766" y="54964"/>
                  <a:pt x="47974" y="55172"/>
                  <a:pt x="47974" y="55435"/>
                </a:cubicBezTo>
                <a:cubicBezTo>
                  <a:pt x="47974" y="55699"/>
                  <a:pt x="47766" y="55906"/>
                  <a:pt x="47503" y="55906"/>
                </a:cubicBezTo>
                <a:close/>
                <a:moveTo>
                  <a:pt x="47503" y="47126"/>
                </a:moveTo>
                <a:cubicBezTo>
                  <a:pt x="47766" y="47126"/>
                  <a:pt x="47955" y="47333"/>
                  <a:pt x="47955" y="47597"/>
                </a:cubicBezTo>
                <a:cubicBezTo>
                  <a:pt x="47955" y="47842"/>
                  <a:pt x="47766" y="48049"/>
                  <a:pt x="47503" y="48049"/>
                </a:cubicBezTo>
                <a:cubicBezTo>
                  <a:pt x="47258" y="48049"/>
                  <a:pt x="47050" y="47842"/>
                  <a:pt x="47050" y="47597"/>
                </a:cubicBezTo>
                <a:cubicBezTo>
                  <a:pt x="47050" y="47333"/>
                  <a:pt x="47258" y="47126"/>
                  <a:pt x="47503" y="47126"/>
                </a:cubicBezTo>
                <a:close/>
                <a:moveTo>
                  <a:pt x="47503" y="49104"/>
                </a:moveTo>
                <a:cubicBezTo>
                  <a:pt x="47766" y="49104"/>
                  <a:pt x="47955" y="49311"/>
                  <a:pt x="47955" y="49556"/>
                </a:cubicBezTo>
                <a:cubicBezTo>
                  <a:pt x="47955" y="49820"/>
                  <a:pt x="47766" y="50009"/>
                  <a:pt x="47503" y="50009"/>
                </a:cubicBezTo>
                <a:cubicBezTo>
                  <a:pt x="47258" y="50009"/>
                  <a:pt x="47050" y="49820"/>
                  <a:pt x="47050" y="49556"/>
                </a:cubicBezTo>
                <a:cubicBezTo>
                  <a:pt x="47050" y="49311"/>
                  <a:pt x="47258" y="49104"/>
                  <a:pt x="47503" y="49104"/>
                </a:cubicBezTo>
                <a:close/>
                <a:moveTo>
                  <a:pt x="47503" y="53042"/>
                </a:moveTo>
                <a:cubicBezTo>
                  <a:pt x="47747" y="53042"/>
                  <a:pt x="47936" y="53231"/>
                  <a:pt x="47936" y="53476"/>
                </a:cubicBezTo>
                <a:cubicBezTo>
                  <a:pt x="47936" y="53721"/>
                  <a:pt x="47729" y="53909"/>
                  <a:pt x="47503" y="53909"/>
                </a:cubicBezTo>
                <a:cubicBezTo>
                  <a:pt x="47258" y="53909"/>
                  <a:pt x="47069" y="53721"/>
                  <a:pt x="47069" y="53476"/>
                </a:cubicBezTo>
                <a:cubicBezTo>
                  <a:pt x="47069" y="53231"/>
                  <a:pt x="47258" y="53042"/>
                  <a:pt x="47503" y="53042"/>
                </a:cubicBezTo>
                <a:close/>
                <a:moveTo>
                  <a:pt x="47503" y="51083"/>
                </a:moveTo>
                <a:cubicBezTo>
                  <a:pt x="47747" y="51083"/>
                  <a:pt x="47936" y="51271"/>
                  <a:pt x="47936" y="51516"/>
                </a:cubicBezTo>
                <a:cubicBezTo>
                  <a:pt x="47936" y="51761"/>
                  <a:pt x="47729" y="51949"/>
                  <a:pt x="47503" y="51949"/>
                </a:cubicBezTo>
                <a:cubicBezTo>
                  <a:pt x="47258" y="51949"/>
                  <a:pt x="47069" y="51761"/>
                  <a:pt x="47069" y="51516"/>
                </a:cubicBezTo>
                <a:cubicBezTo>
                  <a:pt x="47069" y="51271"/>
                  <a:pt x="47258" y="51083"/>
                  <a:pt x="47503" y="51083"/>
                </a:cubicBezTo>
                <a:close/>
                <a:moveTo>
                  <a:pt x="47503" y="46108"/>
                </a:moveTo>
                <a:cubicBezTo>
                  <a:pt x="47239" y="46108"/>
                  <a:pt x="47031" y="45901"/>
                  <a:pt x="47031" y="45637"/>
                </a:cubicBezTo>
                <a:cubicBezTo>
                  <a:pt x="47031" y="45373"/>
                  <a:pt x="47239" y="45166"/>
                  <a:pt x="47503" y="45166"/>
                </a:cubicBezTo>
                <a:cubicBezTo>
                  <a:pt x="47766" y="45166"/>
                  <a:pt x="47974" y="45373"/>
                  <a:pt x="47974" y="45637"/>
                </a:cubicBezTo>
                <a:cubicBezTo>
                  <a:pt x="47974" y="45901"/>
                  <a:pt x="47766" y="46108"/>
                  <a:pt x="47503" y="46108"/>
                </a:cubicBezTo>
                <a:close/>
                <a:moveTo>
                  <a:pt x="47503" y="44130"/>
                </a:moveTo>
                <a:cubicBezTo>
                  <a:pt x="47258" y="44130"/>
                  <a:pt x="47069" y="43922"/>
                  <a:pt x="47069" y="43677"/>
                </a:cubicBezTo>
                <a:cubicBezTo>
                  <a:pt x="47069" y="43433"/>
                  <a:pt x="47258" y="43244"/>
                  <a:pt x="47503" y="43244"/>
                </a:cubicBezTo>
                <a:cubicBezTo>
                  <a:pt x="47747" y="43244"/>
                  <a:pt x="47955" y="43433"/>
                  <a:pt x="47955" y="43677"/>
                </a:cubicBezTo>
                <a:cubicBezTo>
                  <a:pt x="47955" y="43922"/>
                  <a:pt x="47747" y="44130"/>
                  <a:pt x="47503" y="44130"/>
                </a:cubicBezTo>
                <a:close/>
                <a:moveTo>
                  <a:pt x="47503" y="41303"/>
                </a:moveTo>
                <a:cubicBezTo>
                  <a:pt x="47729" y="41303"/>
                  <a:pt x="47917" y="41492"/>
                  <a:pt x="47917" y="41718"/>
                </a:cubicBezTo>
                <a:cubicBezTo>
                  <a:pt x="47917" y="41944"/>
                  <a:pt x="47729" y="42132"/>
                  <a:pt x="47503" y="42132"/>
                </a:cubicBezTo>
                <a:cubicBezTo>
                  <a:pt x="47276" y="42132"/>
                  <a:pt x="47088" y="41944"/>
                  <a:pt x="47088" y="41718"/>
                </a:cubicBezTo>
                <a:cubicBezTo>
                  <a:pt x="47088" y="41492"/>
                  <a:pt x="47276" y="41303"/>
                  <a:pt x="47503" y="41303"/>
                </a:cubicBezTo>
                <a:close/>
                <a:moveTo>
                  <a:pt x="47503" y="40173"/>
                </a:moveTo>
                <a:cubicBezTo>
                  <a:pt x="47276" y="40173"/>
                  <a:pt x="47088" y="39984"/>
                  <a:pt x="47088" y="39758"/>
                </a:cubicBezTo>
                <a:cubicBezTo>
                  <a:pt x="47088" y="39532"/>
                  <a:pt x="47276" y="39344"/>
                  <a:pt x="47503" y="39344"/>
                </a:cubicBezTo>
                <a:cubicBezTo>
                  <a:pt x="47729" y="39344"/>
                  <a:pt x="47917" y="39532"/>
                  <a:pt x="47917" y="39758"/>
                </a:cubicBezTo>
                <a:cubicBezTo>
                  <a:pt x="47917" y="39984"/>
                  <a:pt x="47729" y="40173"/>
                  <a:pt x="47503" y="40173"/>
                </a:cubicBezTo>
                <a:close/>
                <a:moveTo>
                  <a:pt x="47503" y="38213"/>
                </a:moveTo>
                <a:cubicBezTo>
                  <a:pt x="47276" y="38213"/>
                  <a:pt x="47088" y="38025"/>
                  <a:pt x="47088" y="37799"/>
                </a:cubicBezTo>
                <a:cubicBezTo>
                  <a:pt x="47088" y="37572"/>
                  <a:pt x="47276" y="37384"/>
                  <a:pt x="47503" y="37384"/>
                </a:cubicBezTo>
                <a:cubicBezTo>
                  <a:pt x="47729" y="37384"/>
                  <a:pt x="47917" y="37572"/>
                  <a:pt x="47917" y="37799"/>
                </a:cubicBezTo>
                <a:cubicBezTo>
                  <a:pt x="47917" y="38025"/>
                  <a:pt x="47729" y="38213"/>
                  <a:pt x="47503" y="38213"/>
                </a:cubicBezTo>
                <a:close/>
                <a:moveTo>
                  <a:pt x="47503" y="29564"/>
                </a:moveTo>
                <a:cubicBezTo>
                  <a:pt x="47710" y="29564"/>
                  <a:pt x="47898" y="29734"/>
                  <a:pt x="47898" y="29960"/>
                </a:cubicBezTo>
                <a:cubicBezTo>
                  <a:pt x="47898" y="30167"/>
                  <a:pt x="47710" y="30356"/>
                  <a:pt x="47503" y="30356"/>
                </a:cubicBezTo>
                <a:cubicBezTo>
                  <a:pt x="47276" y="30356"/>
                  <a:pt x="47107" y="30167"/>
                  <a:pt x="47107" y="29960"/>
                </a:cubicBezTo>
                <a:cubicBezTo>
                  <a:pt x="47107" y="29734"/>
                  <a:pt x="47276" y="29564"/>
                  <a:pt x="47503" y="29564"/>
                </a:cubicBezTo>
                <a:close/>
                <a:moveTo>
                  <a:pt x="47503" y="31505"/>
                </a:moveTo>
                <a:cubicBezTo>
                  <a:pt x="47710" y="31505"/>
                  <a:pt x="47898" y="31694"/>
                  <a:pt x="47898" y="31920"/>
                </a:cubicBezTo>
                <a:cubicBezTo>
                  <a:pt x="47898" y="32127"/>
                  <a:pt x="47710" y="32315"/>
                  <a:pt x="47503" y="32315"/>
                </a:cubicBezTo>
                <a:cubicBezTo>
                  <a:pt x="47276" y="32315"/>
                  <a:pt x="47107" y="32127"/>
                  <a:pt x="47107" y="31920"/>
                </a:cubicBezTo>
                <a:cubicBezTo>
                  <a:pt x="47107" y="31694"/>
                  <a:pt x="47276" y="31505"/>
                  <a:pt x="47503" y="31505"/>
                </a:cubicBezTo>
                <a:close/>
                <a:moveTo>
                  <a:pt x="47503" y="35443"/>
                </a:moveTo>
                <a:cubicBezTo>
                  <a:pt x="47729" y="35443"/>
                  <a:pt x="47898" y="35613"/>
                  <a:pt x="47898" y="35839"/>
                </a:cubicBezTo>
                <a:cubicBezTo>
                  <a:pt x="47898" y="36065"/>
                  <a:pt x="47729" y="36235"/>
                  <a:pt x="47503" y="36235"/>
                </a:cubicBezTo>
                <a:cubicBezTo>
                  <a:pt x="47276" y="36235"/>
                  <a:pt x="47107" y="36065"/>
                  <a:pt x="47107" y="35839"/>
                </a:cubicBezTo>
                <a:cubicBezTo>
                  <a:pt x="47107" y="35613"/>
                  <a:pt x="47276" y="35443"/>
                  <a:pt x="47503" y="35443"/>
                </a:cubicBezTo>
                <a:close/>
                <a:moveTo>
                  <a:pt x="47503" y="33484"/>
                </a:moveTo>
                <a:cubicBezTo>
                  <a:pt x="47710" y="33484"/>
                  <a:pt x="47898" y="33653"/>
                  <a:pt x="47898" y="33879"/>
                </a:cubicBezTo>
                <a:cubicBezTo>
                  <a:pt x="47898" y="34087"/>
                  <a:pt x="47710" y="34275"/>
                  <a:pt x="47503" y="34275"/>
                </a:cubicBezTo>
                <a:cubicBezTo>
                  <a:pt x="47276" y="34275"/>
                  <a:pt x="47107" y="34087"/>
                  <a:pt x="47107" y="33879"/>
                </a:cubicBezTo>
                <a:cubicBezTo>
                  <a:pt x="47107" y="33653"/>
                  <a:pt x="47276" y="33484"/>
                  <a:pt x="47503" y="33484"/>
                </a:cubicBezTo>
                <a:close/>
                <a:moveTo>
                  <a:pt x="47503" y="28396"/>
                </a:moveTo>
                <a:cubicBezTo>
                  <a:pt x="47276" y="28396"/>
                  <a:pt x="47088" y="28227"/>
                  <a:pt x="47088" y="28000"/>
                </a:cubicBezTo>
                <a:cubicBezTo>
                  <a:pt x="47088" y="27774"/>
                  <a:pt x="47276" y="27586"/>
                  <a:pt x="47503" y="27586"/>
                </a:cubicBezTo>
                <a:cubicBezTo>
                  <a:pt x="47729" y="27586"/>
                  <a:pt x="47917" y="27774"/>
                  <a:pt x="47917" y="28000"/>
                </a:cubicBezTo>
                <a:cubicBezTo>
                  <a:pt x="47917" y="28227"/>
                  <a:pt x="47729" y="28396"/>
                  <a:pt x="47503" y="28396"/>
                </a:cubicBezTo>
                <a:close/>
                <a:moveTo>
                  <a:pt x="47503" y="26436"/>
                </a:moveTo>
                <a:cubicBezTo>
                  <a:pt x="47276" y="26436"/>
                  <a:pt x="47107" y="26248"/>
                  <a:pt x="47107" y="26041"/>
                </a:cubicBezTo>
                <a:cubicBezTo>
                  <a:pt x="47107" y="25815"/>
                  <a:pt x="47276" y="25645"/>
                  <a:pt x="47503" y="25645"/>
                </a:cubicBezTo>
                <a:cubicBezTo>
                  <a:pt x="47710" y="25645"/>
                  <a:pt x="47898" y="25815"/>
                  <a:pt x="47898" y="26041"/>
                </a:cubicBezTo>
                <a:cubicBezTo>
                  <a:pt x="47898" y="26248"/>
                  <a:pt x="47710" y="26436"/>
                  <a:pt x="47503" y="26436"/>
                </a:cubicBezTo>
                <a:close/>
                <a:moveTo>
                  <a:pt x="47503" y="24458"/>
                </a:moveTo>
                <a:cubicBezTo>
                  <a:pt x="47276" y="24458"/>
                  <a:pt x="47107" y="24288"/>
                  <a:pt x="47107" y="24081"/>
                </a:cubicBezTo>
                <a:cubicBezTo>
                  <a:pt x="47107" y="23855"/>
                  <a:pt x="47276" y="23685"/>
                  <a:pt x="47503" y="23685"/>
                </a:cubicBezTo>
                <a:cubicBezTo>
                  <a:pt x="47710" y="23685"/>
                  <a:pt x="47898" y="23855"/>
                  <a:pt x="47898" y="24081"/>
                </a:cubicBezTo>
                <a:cubicBezTo>
                  <a:pt x="47898" y="24288"/>
                  <a:pt x="47710" y="24458"/>
                  <a:pt x="47503" y="24458"/>
                </a:cubicBezTo>
                <a:close/>
                <a:moveTo>
                  <a:pt x="47503" y="22498"/>
                </a:moveTo>
                <a:cubicBezTo>
                  <a:pt x="47295" y="22498"/>
                  <a:pt x="47126" y="22329"/>
                  <a:pt x="47126" y="22121"/>
                </a:cubicBezTo>
                <a:cubicBezTo>
                  <a:pt x="47126" y="21914"/>
                  <a:pt x="47295" y="21726"/>
                  <a:pt x="47503" y="21726"/>
                </a:cubicBezTo>
                <a:cubicBezTo>
                  <a:pt x="47710" y="21726"/>
                  <a:pt x="47879" y="21914"/>
                  <a:pt x="47879" y="22121"/>
                </a:cubicBezTo>
                <a:cubicBezTo>
                  <a:pt x="47879" y="22329"/>
                  <a:pt x="47710" y="22498"/>
                  <a:pt x="47503" y="22498"/>
                </a:cubicBezTo>
                <a:close/>
                <a:moveTo>
                  <a:pt x="47503" y="20539"/>
                </a:moveTo>
                <a:cubicBezTo>
                  <a:pt x="47295" y="20539"/>
                  <a:pt x="47126" y="20369"/>
                  <a:pt x="47126" y="20162"/>
                </a:cubicBezTo>
                <a:cubicBezTo>
                  <a:pt x="47126" y="19936"/>
                  <a:pt x="47295" y="19766"/>
                  <a:pt x="47503" y="19766"/>
                </a:cubicBezTo>
                <a:cubicBezTo>
                  <a:pt x="47710" y="19766"/>
                  <a:pt x="47879" y="19936"/>
                  <a:pt x="47879" y="20162"/>
                </a:cubicBezTo>
                <a:cubicBezTo>
                  <a:pt x="47879" y="20369"/>
                  <a:pt x="47710" y="20539"/>
                  <a:pt x="47503" y="20539"/>
                </a:cubicBezTo>
                <a:close/>
                <a:moveTo>
                  <a:pt x="47503" y="18560"/>
                </a:moveTo>
                <a:cubicBezTo>
                  <a:pt x="47295" y="18560"/>
                  <a:pt x="47126" y="18409"/>
                  <a:pt x="47126" y="18183"/>
                </a:cubicBezTo>
                <a:cubicBezTo>
                  <a:pt x="47126" y="17976"/>
                  <a:pt x="47295" y="17825"/>
                  <a:pt x="47503" y="17825"/>
                </a:cubicBezTo>
                <a:cubicBezTo>
                  <a:pt x="47710" y="17825"/>
                  <a:pt x="47879" y="17976"/>
                  <a:pt x="47879" y="18183"/>
                </a:cubicBezTo>
                <a:cubicBezTo>
                  <a:pt x="47879" y="18391"/>
                  <a:pt x="47710" y="18560"/>
                  <a:pt x="47503" y="18560"/>
                </a:cubicBezTo>
                <a:close/>
                <a:moveTo>
                  <a:pt x="47503" y="16601"/>
                </a:moveTo>
                <a:cubicBezTo>
                  <a:pt x="47295" y="16601"/>
                  <a:pt x="47126" y="16431"/>
                  <a:pt x="47126" y="16224"/>
                </a:cubicBezTo>
                <a:cubicBezTo>
                  <a:pt x="47126" y="16016"/>
                  <a:pt x="47295" y="15847"/>
                  <a:pt x="47503" y="15847"/>
                </a:cubicBezTo>
                <a:cubicBezTo>
                  <a:pt x="47710" y="15847"/>
                  <a:pt x="47861" y="16016"/>
                  <a:pt x="47861" y="16224"/>
                </a:cubicBezTo>
                <a:cubicBezTo>
                  <a:pt x="47861" y="16431"/>
                  <a:pt x="47710" y="16601"/>
                  <a:pt x="47503" y="16601"/>
                </a:cubicBezTo>
                <a:close/>
                <a:moveTo>
                  <a:pt x="47503" y="14641"/>
                </a:moveTo>
                <a:cubicBezTo>
                  <a:pt x="47295" y="14641"/>
                  <a:pt x="47126" y="14471"/>
                  <a:pt x="47126" y="14264"/>
                </a:cubicBezTo>
                <a:cubicBezTo>
                  <a:pt x="47126" y="14076"/>
                  <a:pt x="47295" y="13906"/>
                  <a:pt x="47503" y="13906"/>
                </a:cubicBezTo>
                <a:cubicBezTo>
                  <a:pt x="47710" y="13906"/>
                  <a:pt x="47861" y="14076"/>
                  <a:pt x="47861" y="14264"/>
                </a:cubicBezTo>
                <a:cubicBezTo>
                  <a:pt x="47861" y="14471"/>
                  <a:pt x="47710" y="14641"/>
                  <a:pt x="47503" y="14641"/>
                </a:cubicBezTo>
                <a:close/>
                <a:moveTo>
                  <a:pt x="47503" y="12681"/>
                </a:moveTo>
                <a:cubicBezTo>
                  <a:pt x="47295" y="12681"/>
                  <a:pt x="47126" y="12512"/>
                  <a:pt x="47126" y="12304"/>
                </a:cubicBezTo>
                <a:cubicBezTo>
                  <a:pt x="47126" y="12116"/>
                  <a:pt x="47295" y="11946"/>
                  <a:pt x="47503" y="11946"/>
                </a:cubicBezTo>
                <a:cubicBezTo>
                  <a:pt x="47710" y="11946"/>
                  <a:pt x="47861" y="12116"/>
                  <a:pt x="47861" y="12304"/>
                </a:cubicBezTo>
                <a:cubicBezTo>
                  <a:pt x="47861" y="12512"/>
                  <a:pt x="47710" y="12681"/>
                  <a:pt x="47503" y="12681"/>
                </a:cubicBezTo>
                <a:close/>
                <a:moveTo>
                  <a:pt x="47503" y="10722"/>
                </a:moveTo>
                <a:cubicBezTo>
                  <a:pt x="47295" y="10722"/>
                  <a:pt x="47126" y="10552"/>
                  <a:pt x="47126" y="10345"/>
                </a:cubicBezTo>
                <a:cubicBezTo>
                  <a:pt x="47126" y="10138"/>
                  <a:pt x="47295" y="9968"/>
                  <a:pt x="47503" y="9968"/>
                </a:cubicBezTo>
                <a:cubicBezTo>
                  <a:pt x="47710" y="9968"/>
                  <a:pt x="47861" y="10138"/>
                  <a:pt x="47861" y="10345"/>
                </a:cubicBezTo>
                <a:cubicBezTo>
                  <a:pt x="47861" y="10552"/>
                  <a:pt x="47710" y="10722"/>
                  <a:pt x="47503" y="10722"/>
                </a:cubicBezTo>
                <a:close/>
                <a:moveTo>
                  <a:pt x="47503" y="8762"/>
                </a:moveTo>
                <a:cubicBezTo>
                  <a:pt x="47295" y="8762"/>
                  <a:pt x="47126" y="8592"/>
                  <a:pt x="47126" y="8404"/>
                </a:cubicBezTo>
                <a:cubicBezTo>
                  <a:pt x="47126" y="8197"/>
                  <a:pt x="47295" y="8027"/>
                  <a:pt x="47503" y="8027"/>
                </a:cubicBezTo>
                <a:cubicBezTo>
                  <a:pt x="47710" y="8027"/>
                  <a:pt x="47861" y="8197"/>
                  <a:pt x="47861" y="8404"/>
                </a:cubicBezTo>
                <a:cubicBezTo>
                  <a:pt x="47861" y="8592"/>
                  <a:pt x="47710" y="8762"/>
                  <a:pt x="47503" y="8762"/>
                </a:cubicBezTo>
                <a:close/>
                <a:moveTo>
                  <a:pt x="47503" y="6802"/>
                </a:moveTo>
                <a:cubicBezTo>
                  <a:pt x="47295" y="6802"/>
                  <a:pt x="47126" y="6633"/>
                  <a:pt x="47126" y="6426"/>
                </a:cubicBezTo>
                <a:cubicBezTo>
                  <a:pt x="47126" y="6237"/>
                  <a:pt x="47295" y="6068"/>
                  <a:pt x="47503" y="6068"/>
                </a:cubicBezTo>
                <a:cubicBezTo>
                  <a:pt x="47710" y="6068"/>
                  <a:pt x="47861" y="6237"/>
                  <a:pt x="47861" y="6426"/>
                </a:cubicBezTo>
                <a:cubicBezTo>
                  <a:pt x="47861" y="6633"/>
                  <a:pt x="47710" y="6802"/>
                  <a:pt x="47503" y="6802"/>
                </a:cubicBezTo>
                <a:close/>
                <a:moveTo>
                  <a:pt x="47503" y="4843"/>
                </a:moveTo>
                <a:cubicBezTo>
                  <a:pt x="47295" y="4843"/>
                  <a:pt x="47126" y="4673"/>
                  <a:pt x="47126" y="4466"/>
                </a:cubicBezTo>
                <a:cubicBezTo>
                  <a:pt x="47126" y="4259"/>
                  <a:pt x="47295" y="4108"/>
                  <a:pt x="47503" y="4108"/>
                </a:cubicBezTo>
                <a:cubicBezTo>
                  <a:pt x="47710" y="4108"/>
                  <a:pt x="47861" y="4259"/>
                  <a:pt x="47861" y="4466"/>
                </a:cubicBezTo>
                <a:cubicBezTo>
                  <a:pt x="47861" y="4673"/>
                  <a:pt x="47710" y="4843"/>
                  <a:pt x="47503" y="4843"/>
                </a:cubicBezTo>
                <a:close/>
                <a:moveTo>
                  <a:pt x="47503" y="2883"/>
                </a:moveTo>
                <a:cubicBezTo>
                  <a:pt x="47295" y="2883"/>
                  <a:pt x="47126" y="2714"/>
                  <a:pt x="47126" y="2506"/>
                </a:cubicBezTo>
                <a:cubicBezTo>
                  <a:pt x="47126" y="2299"/>
                  <a:pt x="47295" y="2129"/>
                  <a:pt x="47503" y="2129"/>
                </a:cubicBezTo>
                <a:cubicBezTo>
                  <a:pt x="47710" y="2129"/>
                  <a:pt x="47861" y="2299"/>
                  <a:pt x="47861" y="2506"/>
                </a:cubicBezTo>
                <a:cubicBezTo>
                  <a:pt x="47861" y="2714"/>
                  <a:pt x="47710" y="2883"/>
                  <a:pt x="47503" y="2883"/>
                </a:cubicBezTo>
                <a:close/>
                <a:moveTo>
                  <a:pt x="47503" y="905"/>
                </a:moveTo>
                <a:cubicBezTo>
                  <a:pt x="47314" y="905"/>
                  <a:pt x="47145" y="754"/>
                  <a:pt x="47145" y="547"/>
                </a:cubicBezTo>
                <a:cubicBezTo>
                  <a:pt x="47145" y="358"/>
                  <a:pt x="47314" y="189"/>
                  <a:pt x="47503" y="189"/>
                </a:cubicBezTo>
                <a:cubicBezTo>
                  <a:pt x="47691" y="189"/>
                  <a:pt x="47861" y="358"/>
                  <a:pt x="47861" y="547"/>
                </a:cubicBezTo>
                <a:cubicBezTo>
                  <a:pt x="47861" y="754"/>
                  <a:pt x="47691" y="905"/>
                  <a:pt x="47503" y="905"/>
                </a:cubicBezTo>
                <a:close/>
                <a:moveTo>
                  <a:pt x="45543" y="57904"/>
                </a:moveTo>
                <a:cubicBezTo>
                  <a:pt x="45260" y="57904"/>
                  <a:pt x="45034" y="57678"/>
                  <a:pt x="45034" y="57395"/>
                </a:cubicBezTo>
                <a:cubicBezTo>
                  <a:pt x="45034" y="57112"/>
                  <a:pt x="45260" y="56886"/>
                  <a:pt x="45543" y="56886"/>
                </a:cubicBezTo>
                <a:cubicBezTo>
                  <a:pt x="45826" y="56886"/>
                  <a:pt x="46052" y="57112"/>
                  <a:pt x="46052" y="57395"/>
                </a:cubicBezTo>
                <a:cubicBezTo>
                  <a:pt x="46052" y="57678"/>
                  <a:pt x="45826" y="57904"/>
                  <a:pt x="45543" y="57904"/>
                </a:cubicBezTo>
                <a:close/>
                <a:moveTo>
                  <a:pt x="45543" y="53928"/>
                </a:moveTo>
                <a:cubicBezTo>
                  <a:pt x="45279" y="53928"/>
                  <a:pt x="45072" y="53721"/>
                  <a:pt x="45072" y="53476"/>
                </a:cubicBezTo>
                <a:cubicBezTo>
                  <a:pt x="45072" y="53212"/>
                  <a:pt x="45279" y="53005"/>
                  <a:pt x="45543" y="53005"/>
                </a:cubicBezTo>
                <a:cubicBezTo>
                  <a:pt x="45807" y="53005"/>
                  <a:pt x="46014" y="53212"/>
                  <a:pt x="46014" y="53476"/>
                </a:cubicBezTo>
                <a:cubicBezTo>
                  <a:pt x="46014" y="53721"/>
                  <a:pt x="45807" y="53928"/>
                  <a:pt x="45543" y="53928"/>
                </a:cubicBezTo>
                <a:close/>
                <a:moveTo>
                  <a:pt x="45543" y="55906"/>
                </a:moveTo>
                <a:cubicBezTo>
                  <a:pt x="45279" y="55906"/>
                  <a:pt x="45053" y="55699"/>
                  <a:pt x="45053" y="55435"/>
                </a:cubicBezTo>
                <a:cubicBezTo>
                  <a:pt x="45053" y="55172"/>
                  <a:pt x="45279" y="54964"/>
                  <a:pt x="45543" y="54964"/>
                </a:cubicBezTo>
                <a:cubicBezTo>
                  <a:pt x="45807" y="54964"/>
                  <a:pt x="46014" y="55172"/>
                  <a:pt x="46014" y="55435"/>
                </a:cubicBezTo>
                <a:cubicBezTo>
                  <a:pt x="46014" y="55699"/>
                  <a:pt x="45807" y="55906"/>
                  <a:pt x="45543" y="55906"/>
                </a:cubicBezTo>
                <a:close/>
                <a:moveTo>
                  <a:pt x="45543" y="52006"/>
                </a:moveTo>
                <a:cubicBezTo>
                  <a:pt x="45260" y="52006"/>
                  <a:pt x="45053" y="51780"/>
                  <a:pt x="45053" y="51516"/>
                </a:cubicBezTo>
                <a:cubicBezTo>
                  <a:pt x="45053" y="51233"/>
                  <a:pt x="45260" y="51007"/>
                  <a:pt x="45543" y="51007"/>
                </a:cubicBezTo>
                <a:cubicBezTo>
                  <a:pt x="45826" y="51007"/>
                  <a:pt x="46033" y="51233"/>
                  <a:pt x="46033" y="51516"/>
                </a:cubicBezTo>
                <a:cubicBezTo>
                  <a:pt x="46033" y="51780"/>
                  <a:pt x="45807" y="52006"/>
                  <a:pt x="45543" y="52006"/>
                </a:cubicBezTo>
                <a:close/>
                <a:moveTo>
                  <a:pt x="45543" y="49990"/>
                </a:moveTo>
                <a:cubicBezTo>
                  <a:pt x="45298" y="49990"/>
                  <a:pt x="45109" y="49801"/>
                  <a:pt x="45109" y="49556"/>
                </a:cubicBezTo>
                <a:cubicBezTo>
                  <a:pt x="45109" y="49311"/>
                  <a:pt x="45298" y="49104"/>
                  <a:pt x="45543" y="49104"/>
                </a:cubicBezTo>
                <a:cubicBezTo>
                  <a:pt x="45788" y="49104"/>
                  <a:pt x="45976" y="49311"/>
                  <a:pt x="45976" y="49556"/>
                </a:cubicBezTo>
                <a:cubicBezTo>
                  <a:pt x="45976" y="49801"/>
                  <a:pt x="45788" y="49990"/>
                  <a:pt x="45543" y="49990"/>
                </a:cubicBezTo>
                <a:close/>
                <a:moveTo>
                  <a:pt x="45543" y="48030"/>
                </a:moveTo>
                <a:cubicBezTo>
                  <a:pt x="45298" y="48030"/>
                  <a:pt x="45109" y="47823"/>
                  <a:pt x="45109" y="47578"/>
                </a:cubicBezTo>
                <a:cubicBezTo>
                  <a:pt x="45109" y="47333"/>
                  <a:pt x="45298" y="47145"/>
                  <a:pt x="45543" y="47145"/>
                </a:cubicBezTo>
                <a:cubicBezTo>
                  <a:pt x="45788" y="47145"/>
                  <a:pt x="45976" y="47333"/>
                  <a:pt x="45976" y="47578"/>
                </a:cubicBezTo>
                <a:cubicBezTo>
                  <a:pt x="45976" y="47823"/>
                  <a:pt x="45788" y="48030"/>
                  <a:pt x="45543" y="48030"/>
                </a:cubicBezTo>
                <a:close/>
                <a:moveTo>
                  <a:pt x="45543" y="46052"/>
                </a:moveTo>
                <a:cubicBezTo>
                  <a:pt x="45298" y="46052"/>
                  <a:pt x="45109" y="45863"/>
                  <a:pt x="45109" y="45618"/>
                </a:cubicBezTo>
                <a:cubicBezTo>
                  <a:pt x="45109" y="45392"/>
                  <a:pt x="45298" y="45185"/>
                  <a:pt x="45543" y="45185"/>
                </a:cubicBezTo>
                <a:cubicBezTo>
                  <a:pt x="45788" y="45185"/>
                  <a:pt x="45976" y="45392"/>
                  <a:pt x="45976" y="45618"/>
                </a:cubicBezTo>
                <a:cubicBezTo>
                  <a:pt x="45976" y="45863"/>
                  <a:pt x="45788" y="46052"/>
                  <a:pt x="45543" y="46052"/>
                </a:cubicBezTo>
                <a:close/>
                <a:moveTo>
                  <a:pt x="45543" y="44111"/>
                </a:moveTo>
                <a:cubicBezTo>
                  <a:pt x="45298" y="44111"/>
                  <a:pt x="45109" y="43922"/>
                  <a:pt x="45109" y="43677"/>
                </a:cubicBezTo>
                <a:cubicBezTo>
                  <a:pt x="45109" y="43433"/>
                  <a:pt x="45298" y="43244"/>
                  <a:pt x="45543" y="43244"/>
                </a:cubicBezTo>
                <a:cubicBezTo>
                  <a:pt x="45788" y="43244"/>
                  <a:pt x="45976" y="43433"/>
                  <a:pt x="45976" y="43677"/>
                </a:cubicBezTo>
                <a:cubicBezTo>
                  <a:pt x="45976" y="43922"/>
                  <a:pt x="45788" y="44111"/>
                  <a:pt x="45543" y="44111"/>
                </a:cubicBezTo>
                <a:close/>
                <a:moveTo>
                  <a:pt x="45543" y="42132"/>
                </a:moveTo>
                <a:cubicBezTo>
                  <a:pt x="45317" y="42132"/>
                  <a:pt x="45128" y="41944"/>
                  <a:pt x="45128" y="41718"/>
                </a:cubicBezTo>
                <a:cubicBezTo>
                  <a:pt x="45128" y="41473"/>
                  <a:pt x="45317" y="41284"/>
                  <a:pt x="45543" y="41284"/>
                </a:cubicBezTo>
                <a:cubicBezTo>
                  <a:pt x="45769" y="41284"/>
                  <a:pt x="45957" y="41473"/>
                  <a:pt x="45957" y="41718"/>
                </a:cubicBezTo>
                <a:cubicBezTo>
                  <a:pt x="45957" y="41944"/>
                  <a:pt x="45769" y="42132"/>
                  <a:pt x="45543" y="42132"/>
                </a:cubicBezTo>
                <a:close/>
                <a:moveTo>
                  <a:pt x="45543" y="40173"/>
                </a:moveTo>
                <a:cubicBezTo>
                  <a:pt x="45317" y="40173"/>
                  <a:pt x="45128" y="39984"/>
                  <a:pt x="45128" y="39758"/>
                </a:cubicBezTo>
                <a:cubicBezTo>
                  <a:pt x="45128" y="39513"/>
                  <a:pt x="45317" y="39325"/>
                  <a:pt x="45543" y="39325"/>
                </a:cubicBezTo>
                <a:cubicBezTo>
                  <a:pt x="45769" y="39325"/>
                  <a:pt x="45957" y="39513"/>
                  <a:pt x="45957" y="39758"/>
                </a:cubicBezTo>
                <a:cubicBezTo>
                  <a:pt x="45957" y="39984"/>
                  <a:pt x="45769" y="40173"/>
                  <a:pt x="45543" y="40173"/>
                </a:cubicBezTo>
                <a:close/>
                <a:moveTo>
                  <a:pt x="45543" y="37384"/>
                </a:moveTo>
                <a:cubicBezTo>
                  <a:pt x="45750" y="37384"/>
                  <a:pt x="45939" y="37572"/>
                  <a:pt x="45939" y="37780"/>
                </a:cubicBezTo>
                <a:cubicBezTo>
                  <a:pt x="45939" y="38006"/>
                  <a:pt x="45750" y="38175"/>
                  <a:pt x="45543" y="38175"/>
                </a:cubicBezTo>
                <a:cubicBezTo>
                  <a:pt x="45317" y="38175"/>
                  <a:pt x="45147" y="38006"/>
                  <a:pt x="45147" y="37780"/>
                </a:cubicBezTo>
                <a:cubicBezTo>
                  <a:pt x="45147" y="37572"/>
                  <a:pt x="45317" y="37384"/>
                  <a:pt x="45543" y="37384"/>
                </a:cubicBezTo>
                <a:close/>
                <a:moveTo>
                  <a:pt x="45543" y="36253"/>
                </a:moveTo>
                <a:cubicBezTo>
                  <a:pt x="45317" y="36253"/>
                  <a:pt x="45128" y="36065"/>
                  <a:pt x="45128" y="35820"/>
                </a:cubicBezTo>
                <a:cubicBezTo>
                  <a:pt x="45128" y="35594"/>
                  <a:pt x="45317" y="35406"/>
                  <a:pt x="45543" y="35406"/>
                </a:cubicBezTo>
                <a:cubicBezTo>
                  <a:pt x="45769" y="35406"/>
                  <a:pt x="45957" y="35594"/>
                  <a:pt x="45957" y="35820"/>
                </a:cubicBezTo>
                <a:cubicBezTo>
                  <a:pt x="45957" y="36065"/>
                  <a:pt x="45769" y="36253"/>
                  <a:pt x="45543" y="36253"/>
                </a:cubicBezTo>
                <a:close/>
                <a:moveTo>
                  <a:pt x="45543" y="34275"/>
                </a:moveTo>
                <a:cubicBezTo>
                  <a:pt x="45317" y="34275"/>
                  <a:pt x="45128" y="34105"/>
                  <a:pt x="45128" y="33860"/>
                </a:cubicBezTo>
                <a:cubicBezTo>
                  <a:pt x="45128" y="33634"/>
                  <a:pt x="45317" y="33446"/>
                  <a:pt x="45543" y="33446"/>
                </a:cubicBezTo>
                <a:cubicBezTo>
                  <a:pt x="45769" y="33446"/>
                  <a:pt x="45957" y="33634"/>
                  <a:pt x="45957" y="33860"/>
                </a:cubicBezTo>
                <a:cubicBezTo>
                  <a:pt x="45957" y="34105"/>
                  <a:pt x="45769" y="34275"/>
                  <a:pt x="45543" y="34275"/>
                </a:cubicBezTo>
                <a:close/>
                <a:moveTo>
                  <a:pt x="45543" y="32315"/>
                </a:moveTo>
                <a:cubicBezTo>
                  <a:pt x="45317" y="32315"/>
                  <a:pt x="45128" y="32127"/>
                  <a:pt x="45128" y="31901"/>
                </a:cubicBezTo>
                <a:cubicBezTo>
                  <a:pt x="45128" y="31675"/>
                  <a:pt x="45317" y="31486"/>
                  <a:pt x="45543" y="31486"/>
                </a:cubicBezTo>
                <a:cubicBezTo>
                  <a:pt x="45769" y="31486"/>
                  <a:pt x="45957" y="31675"/>
                  <a:pt x="45957" y="31901"/>
                </a:cubicBezTo>
                <a:cubicBezTo>
                  <a:pt x="45957" y="32127"/>
                  <a:pt x="45769" y="32315"/>
                  <a:pt x="45543" y="32315"/>
                </a:cubicBezTo>
                <a:close/>
                <a:moveTo>
                  <a:pt x="45543" y="30337"/>
                </a:moveTo>
                <a:cubicBezTo>
                  <a:pt x="45317" y="30337"/>
                  <a:pt x="45147" y="30167"/>
                  <a:pt x="45147" y="29941"/>
                </a:cubicBezTo>
                <a:cubicBezTo>
                  <a:pt x="45147" y="29734"/>
                  <a:pt x="45317" y="29546"/>
                  <a:pt x="45543" y="29546"/>
                </a:cubicBezTo>
                <a:cubicBezTo>
                  <a:pt x="45750" y="29546"/>
                  <a:pt x="45939" y="29734"/>
                  <a:pt x="45939" y="29941"/>
                </a:cubicBezTo>
                <a:cubicBezTo>
                  <a:pt x="45939" y="30167"/>
                  <a:pt x="45750" y="30337"/>
                  <a:pt x="45543" y="30337"/>
                </a:cubicBezTo>
                <a:close/>
                <a:moveTo>
                  <a:pt x="45543" y="28377"/>
                </a:moveTo>
                <a:cubicBezTo>
                  <a:pt x="45317" y="28377"/>
                  <a:pt x="45147" y="28208"/>
                  <a:pt x="45147" y="27982"/>
                </a:cubicBezTo>
                <a:cubicBezTo>
                  <a:pt x="45147" y="27774"/>
                  <a:pt x="45317" y="27586"/>
                  <a:pt x="45543" y="27586"/>
                </a:cubicBezTo>
                <a:cubicBezTo>
                  <a:pt x="45750" y="27586"/>
                  <a:pt x="45939" y="27755"/>
                  <a:pt x="45939" y="27982"/>
                </a:cubicBezTo>
                <a:cubicBezTo>
                  <a:pt x="45939" y="28208"/>
                  <a:pt x="45750" y="28377"/>
                  <a:pt x="45543" y="28377"/>
                </a:cubicBezTo>
                <a:close/>
                <a:moveTo>
                  <a:pt x="45543" y="26418"/>
                </a:moveTo>
                <a:cubicBezTo>
                  <a:pt x="45336" y="26418"/>
                  <a:pt x="45166" y="26248"/>
                  <a:pt x="45166" y="26022"/>
                </a:cubicBezTo>
                <a:cubicBezTo>
                  <a:pt x="45166" y="25815"/>
                  <a:pt x="45336" y="25645"/>
                  <a:pt x="45543" y="25645"/>
                </a:cubicBezTo>
                <a:cubicBezTo>
                  <a:pt x="45750" y="25645"/>
                  <a:pt x="45920" y="25815"/>
                  <a:pt x="45920" y="26022"/>
                </a:cubicBezTo>
                <a:cubicBezTo>
                  <a:pt x="45920" y="26248"/>
                  <a:pt x="45750" y="26418"/>
                  <a:pt x="45543" y="26418"/>
                </a:cubicBezTo>
                <a:close/>
                <a:moveTo>
                  <a:pt x="45543" y="24439"/>
                </a:moveTo>
                <a:cubicBezTo>
                  <a:pt x="45336" y="24439"/>
                  <a:pt x="45166" y="24270"/>
                  <a:pt x="45166" y="24062"/>
                </a:cubicBezTo>
                <a:cubicBezTo>
                  <a:pt x="45166" y="23855"/>
                  <a:pt x="45336" y="23685"/>
                  <a:pt x="45543" y="23685"/>
                </a:cubicBezTo>
                <a:cubicBezTo>
                  <a:pt x="45750" y="23685"/>
                  <a:pt x="45920" y="23855"/>
                  <a:pt x="45920" y="24062"/>
                </a:cubicBezTo>
                <a:cubicBezTo>
                  <a:pt x="45920" y="24270"/>
                  <a:pt x="45750" y="24439"/>
                  <a:pt x="45543" y="24439"/>
                </a:cubicBezTo>
                <a:close/>
                <a:moveTo>
                  <a:pt x="45543" y="22498"/>
                </a:moveTo>
                <a:cubicBezTo>
                  <a:pt x="45336" y="22498"/>
                  <a:pt x="45166" y="22310"/>
                  <a:pt x="45166" y="22103"/>
                </a:cubicBezTo>
                <a:cubicBezTo>
                  <a:pt x="45166" y="21895"/>
                  <a:pt x="45336" y="21726"/>
                  <a:pt x="45543" y="21726"/>
                </a:cubicBezTo>
                <a:cubicBezTo>
                  <a:pt x="45750" y="21726"/>
                  <a:pt x="45920" y="21895"/>
                  <a:pt x="45920" y="22103"/>
                </a:cubicBezTo>
                <a:cubicBezTo>
                  <a:pt x="45920" y="22310"/>
                  <a:pt x="45750" y="22498"/>
                  <a:pt x="45543" y="22498"/>
                </a:cubicBezTo>
                <a:close/>
                <a:moveTo>
                  <a:pt x="45543" y="20520"/>
                </a:moveTo>
                <a:cubicBezTo>
                  <a:pt x="45336" y="20520"/>
                  <a:pt x="45166" y="20350"/>
                  <a:pt x="45166" y="20143"/>
                </a:cubicBezTo>
                <a:cubicBezTo>
                  <a:pt x="45166" y="19936"/>
                  <a:pt x="45336" y="19785"/>
                  <a:pt x="45543" y="19785"/>
                </a:cubicBezTo>
                <a:cubicBezTo>
                  <a:pt x="45750" y="19785"/>
                  <a:pt x="45920" y="19936"/>
                  <a:pt x="45920" y="20143"/>
                </a:cubicBezTo>
                <a:cubicBezTo>
                  <a:pt x="45920" y="20350"/>
                  <a:pt x="45750" y="20520"/>
                  <a:pt x="45543" y="20520"/>
                </a:cubicBezTo>
                <a:close/>
                <a:moveTo>
                  <a:pt x="45543" y="18560"/>
                </a:moveTo>
                <a:cubicBezTo>
                  <a:pt x="45336" y="18560"/>
                  <a:pt x="45166" y="18391"/>
                  <a:pt x="45166" y="18183"/>
                </a:cubicBezTo>
                <a:cubicBezTo>
                  <a:pt x="45166" y="17976"/>
                  <a:pt x="45336" y="17807"/>
                  <a:pt x="45543" y="17807"/>
                </a:cubicBezTo>
                <a:cubicBezTo>
                  <a:pt x="45750" y="17807"/>
                  <a:pt x="45920" y="17976"/>
                  <a:pt x="45920" y="18183"/>
                </a:cubicBezTo>
                <a:cubicBezTo>
                  <a:pt x="45920" y="18391"/>
                  <a:pt x="45750" y="18560"/>
                  <a:pt x="45543" y="18560"/>
                </a:cubicBezTo>
                <a:close/>
                <a:moveTo>
                  <a:pt x="45543" y="16582"/>
                </a:moveTo>
                <a:cubicBezTo>
                  <a:pt x="45336" y="16582"/>
                  <a:pt x="45185" y="16412"/>
                  <a:pt x="45185" y="16224"/>
                </a:cubicBezTo>
                <a:cubicBezTo>
                  <a:pt x="45185" y="16016"/>
                  <a:pt x="45336" y="15866"/>
                  <a:pt x="45543" y="15866"/>
                </a:cubicBezTo>
                <a:cubicBezTo>
                  <a:pt x="45750" y="15866"/>
                  <a:pt x="45901" y="16016"/>
                  <a:pt x="45901" y="16224"/>
                </a:cubicBezTo>
                <a:cubicBezTo>
                  <a:pt x="45901" y="16412"/>
                  <a:pt x="45750" y="16582"/>
                  <a:pt x="45543" y="16582"/>
                </a:cubicBezTo>
                <a:close/>
                <a:moveTo>
                  <a:pt x="45543" y="14622"/>
                </a:moveTo>
                <a:cubicBezTo>
                  <a:pt x="45336" y="14622"/>
                  <a:pt x="45185" y="14471"/>
                  <a:pt x="45185" y="14264"/>
                </a:cubicBezTo>
                <a:cubicBezTo>
                  <a:pt x="45185" y="14057"/>
                  <a:pt x="45336" y="13906"/>
                  <a:pt x="45543" y="13906"/>
                </a:cubicBezTo>
                <a:cubicBezTo>
                  <a:pt x="45750" y="13906"/>
                  <a:pt x="45901" y="14057"/>
                  <a:pt x="45901" y="14264"/>
                </a:cubicBezTo>
                <a:cubicBezTo>
                  <a:pt x="45901" y="14471"/>
                  <a:pt x="45750" y="14622"/>
                  <a:pt x="45543" y="14622"/>
                </a:cubicBezTo>
                <a:close/>
                <a:moveTo>
                  <a:pt x="45543" y="12662"/>
                </a:moveTo>
                <a:cubicBezTo>
                  <a:pt x="45336" y="12662"/>
                  <a:pt x="45185" y="12512"/>
                  <a:pt x="45185" y="12304"/>
                </a:cubicBezTo>
                <a:cubicBezTo>
                  <a:pt x="45185" y="12097"/>
                  <a:pt x="45336" y="11928"/>
                  <a:pt x="45543" y="11928"/>
                </a:cubicBezTo>
                <a:cubicBezTo>
                  <a:pt x="45750" y="11928"/>
                  <a:pt x="45901" y="12097"/>
                  <a:pt x="45901" y="12304"/>
                </a:cubicBezTo>
                <a:cubicBezTo>
                  <a:pt x="45901" y="12512"/>
                  <a:pt x="45750" y="12662"/>
                  <a:pt x="45543" y="12662"/>
                </a:cubicBezTo>
                <a:close/>
                <a:moveTo>
                  <a:pt x="45543" y="10703"/>
                </a:moveTo>
                <a:cubicBezTo>
                  <a:pt x="45336" y="10703"/>
                  <a:pt x="45185" y="10533"/>
                  <a:pt x="45185" y="10345"/>
                </a:cubicBezTo>
                <a:cubicBezTo>
                  <a:pt x="45185" y="10138"/>
                  <a:pt x="45336" y="9968"/>
                  <a:pt x="45543" y="9968"/>
                </a:cubicBezTo>
                <a:cubicBezTo>
                  <a:pt x="45750" y="9968"/>
                  <a:pt x="45901" y="10138"/>
                  <a:pt x="45901" y="10345"/>
                </a:cubicBezTo>
                <a:cubicBezTo>
                  <a:pt x="45901" y="10533"/>
                  <a:pt x="45750" y="10703"/>
                  <a:pt x="45543" y="10703"/>
                </a:cubicBezTo>
                <a:close/>
                <a:moveTo>
                  <a:pt x="45543" y="8743"/>
                </a:moveTo>
                <a:cubicBezTo>
                  <a:pt x="45336" y="8743"/>
                  <a:pt x="45185" y="8592"/>
                  <a:pt x="45185" y="8385"/>
                </a:cubicBezTo>
                <a:cubicBezTo>
                  <a:pt x="45185" y="8178"/>
                  <a:pt x="45336" y="8027"/>
                  <a:pt x="45543" y="8027"/>
                </a:cubicBezTo>
                <a:cubicBezTo>
                  <a:pt x="45750" y="8027"/>
                  <a:pt x="45901" y="8178"/>
                  <a:pt x="45901" y="8385"/>
                </a:cubicBezTo>
                <a:cubicBezTo>
                  <a:pt x="45901" y="8592"/>
                  <a:pt x="45750" y="8743"/>
                  <a:pt x="45543" y="8743"/>
                </a:cubicBezTo>
                <a:close/>
                <a:moveTo>
                  <a:pt x="45543" y="6784"/>
                </a:moveTo>
                <a:cubicBezTo>
                  <a:pt x="45336" y="6784"/>
                  <a:pt x="45185" y="6633"/>
                  <a:pt x="45185" y="6426"/>
                </a:cubicBezTo>
                <a:cubicBezTo>
                  <a:pt x="45185" y="6218"/>
                  <a:pt x="45336" y="6049"/>
                  <a:pt x="45543" y="6049"/>
                </a:cubicBezTo>
                <a:cubicBezTo>
                  <a:pt x="45750" y="6049"/>
                  <a:pt x="45901" y="6218"/>
                  <a:pt x="45901" y="6426"/>
                </a:cubicBezTo>
                <a:cubicBezTo>
                  <a:pt x="45901" y="6633"/>
                  <a:pt x="45750" y="6784"/>
                  <a:pt x="45543" y="6784"/>
                </a:cubicBezTo>
                <a:close/>
                <a:moveTo>
                  <a:pt x="45543" y="4824"/>
                </a:moveTo>
                <a:cubicBezTo>
                  <a:pt x="45354" y="4824"/>
                  <a:pt x="45185" y="4654"/>
                  <a:pt x="45185" y="4466"/>
                </a:cubicBezTo>
                <a:cubicBezTo>
                  <a:pt x="45185" y="4259"/>
                  <a:pt x="45354" y="4108"/>
                  <a:pt x="45543" y="4108"/>
                </a:cubicBezTo>
                <a:cubicBezTo>
                  <a:pt x="45731" y="4108"/>
                  <a:pt x="45901" y="4259"/>
                  <a:pt x="45901" y="4466"/>
                </a:cubicBezTo>
                <a:cubicBezTo>
                  <a:pt x="45901" y="4654"/>
                  <a:pt x="45731" y="4824"/>
                  <a:pt x="45543" y="4824"/>
                </a:cubicBezTo>
                <a:close/>
                <a:moveTo>
                  <a:pt x="45543" y="2845"/>
                </a:moveTo>
                <a:cubicBezTo>
                  <a:pt x="45354" y="2845"/>
                  <a:pt x="45185" y="2695"/>
                  <a:pt x="45185" y="2506"/>
                </a:cubicBezTo>
                <a:cubicBezTo>
                  <a:pt x="45185" y="2299"/>
                  <a:pt x="45354" y="2148"/>
                  <a:pt x="45543" y="2148"/>
                </a:cubicBezTo>
                <a:cubicBezTo>
                  <a:pt x="45731" y="2148"/>
                  <a:pt x="45901" y="2318"/>
                  <a:pt x="45901" y="2506"/>
                </a:cubicBezTo>
                <a:cubicBezTo>
                  <a:pt x="45901" y="2695"/>
                  <a:pt x="45731" y="2845"/>
                  <a:pt x="45543" y="2845"/>
                </a:cubicBezTo>
                <a:close/>
                <a:moveTo>
                  <a:pt x="45543" y="886"/>
                </a:moveTo>
                <a:cubicBezTo>
                  <a:pt x="45354" y="886"/>
                  <a:pt x="45185" y="735"/>
                  <a:pt x="45185" y="547"/>
                </a:cubicBezTo>
                <a:cubicBezTo>
                  <a:pt x="45185" y="339"/>
                  <a:pt x="45354" y="189"/>
                  <a:pt x="45543" y="189"/>
                </a:cubicBezTo>
                <a:cubicBezTo>
                  <a:pt x="45731" y="189"/>
                  <a:pt x="45901" y="339"/>
                  <a:pt x="45901" y="547"/>
                </a:cubicBezTo>
                <a:cubicBezTo>
                  <a:pt x="45901" y="735"/>
                  <a:pt x="45731" y="886"/>
                  <a:pt x="45543" y="886"/>
                </a:cubicBezTo>
                <a:close/>
                <a:moveTo>
                  <a:pt x="45543" y="58808"/>
                </a:moveTo>
                <a:cubicBezTo>
                  <a:pt x="45788" y="58808"/>
                  <a:pt x="45995" y="58978"/>
                  <a:pt x="46052" y="59223"/>
                </a:cubicBezTo>
                <a:cubicBezTo>
                  <a:pt x="45712" y="59279"/>
                  <a:pt x="45373" y="59336"/>
                  <a:pt x="45015" y="59392"/>
                </a:cubicBezTo>
                <a:cubicBezTo>
                  <a:pt x="45015" y="59373"/>
                  <a:pt x="45015" y="59355"/>
                  <a:pt x="45015" y="59336"/>
                </a:cubicBezTo>
                <a:cubicBezTo>
                  <a:pt x="45015" y="59053"/>
                  <a:pt x="45241" y="58808"/>
                  <a:pt x="45543" y="58808"/>
                </a:cubicBezTo>
                <a:close/>
                <a:moveTo>
                  <a:pt x="43188" y="59637"/>
                </a:moveTo>
                <a:cubicBezTo>
                  <a:pt x="43112" y="59562"/>
                  <a:pt x="43074" y="59449"/>
                  <a:pt x="43074" y="59336"/>
                </a:cubicBezTo>
                <a:cubicBezTo>
                  <a:pt x="43074" y="59053"/>
                  <a:pt x="43301" y="58827"/>
                  <a:pt x="43583" y="58827"/>
                </a:cubicBezTo>
                <a:cubicBezTo>
                  <a:pt x="43866" y="58827"/>
                  <a:pt x="44092" y="59053"/>
                  <a:pt x="44092" y="59336"/>
                </a:cubicBezTo>
                <a:cubicBezTo>
                  <a:pt x="44092" y="59411"/>
                  <a:pt x="44073" y="59468"/>
                  <a:pt x="44054" y="59524"/>
                </a:cubicBezTo>
                <a:cubicBezTo>
                  <a:pt x="43772" y="59581"/>
                  <a:pt x="43470" y="59618"/>
                  <a:pt x="43188" y="59637"/>
                </a:cubicBezTo>
                <a:close/>
                <a:moveTo>
                  <a:pt x="43583" y="55888"/>
                </a:moveTo>
                <a:cubicBezTo>
                  <a:pt x="43319" y="55888"/>
                  <a:pt x="43112" y="55680"/>
                  <a:pt x="43112" y="55416"/>
                </a:cubicBezTo>
                <a:cubicBezTo>
                  <a:pt x="43112" y="55172"/>
                  <a:pt x="43319" y="54964"/>
                  <a:pt x="43583" y="54964"/>
                </a:cubicBezTo>
                <a:cubicBezTo>
                  <a:pt x="43847" y="54964"/>
                  <a:pt x="44054" y="55172"/>
                  <a:pt x="44054" y="55416"/>
                </a:cubicBezTo>
                <a:cubicBezTo>
                  <a:pt x="44054" y="55680"/>
                  <a:pt x="43847" y="55888"/>
                  <a:pt x="43583" y="55888"/>
                </a:cubicBezTo>
                <a:close/>
                <a:moveTo>
                  <a:pt x="43583" y="57866"/>
                </a:moveTo>
                <a:cubicBezTo>
                  <a:pt x="43319" y="57866"/>
                  <a:pt x="43093" y="57640"/>
                  <a:pt x="43093" y="57376"/>
                </a:cubicBezTo>
                <a:cubicBezTo>
                  <a:pt x="43093" y="57112"/>
                  <a:pt x="43319" y="56886"/>
                  <a:pt x="43583" y="56886"/>
                </a:cubicBezTo>
                <a:cubicBezTo>
                  <a:pt x="43866" y="56886"/>
                  <a:pt x="44073" y="57112"/>
                  <a:pt x="44073" y="57376"/>
                </a:cubicBezTo>
                <a:cubicBezTo>
                  <a:pt x="44073" y="57640"/>
                  <a:pt x="43866" y="57866"/>
                  <a:pt x="43583" y="57866"/>
                </a:cubicBezTo>
                <a:close/>
                <a:moveTo>
                  <a:pt x="43583" y="53966"/>
                </a:moveTo>
                <a:cubicBezTo>
                  <a:pt x="43301" y="53966"/>
                  <a:pt x="43093" y="53739"/>
                  <a:pt x="43093" y="53457"/>
                </a:cubicBezTo>
                <a:cubicBezTo>
                  <a:pt x="43093" y="53193"/>
                  <a:pt x="43301" y="52967"/>
                  <a:pt x="43583" y="52967"/>
                </a:cubicBezTo>
                <a:cubicBezTo>
                  <a:pt x="43847" y="52967"/>
                  <a:pt x="44073" y="53193"/>
                  <a:pt x="44073" y="53457"/>
                </a:cubicBezTo>
                <a:cubicBezTo>
                  <a:pt x="44073" y="53739"/>
                  <a:pt x="43847" y="53966"/>
                  <a:pt x="43583" y="53966"/>
                </a:cubicBezTo>
                <a:close/>
                <a:moveTo>
                  <a:pt x="43583" y="51987"/>
                </a:moveTo>
                <a:cubicBezTo>
                  <a:pt x="43301" y="51987"/>
                  <a:pt x="43093" y="51761"/>
                  <a:pt x="43093" y="51497"/>
                </a:cubicBezTo>
                <a:cubicBezTo>
                  <a:pt x="43093" y="51215"/>
                  <a:pt x="43301" y="51007"/>
                  <a:pt x="43583" y="51007"/>
                </a:cubicBezTo>
                <a:cubicBezTo>
                  <a:pt x="43847" y="51007"/>
                  <a:pt x="44073" y="51215"/>
                  <a:pt x="44073" y="51497"/>
                </a:cubicBezTo>
                <a:cubicBezTo>
                  <a:pt x="44073" y="51761"/>
                  <a:pt x="43847" y="51987"/>
                  <a:pt x="43583" y="51987"/>
                </a:cubicBezTo>
                <a:close/>
                <a:moveTo>
                  <a:pt x="43583" y="49971"/>
                </a:moveTo>
                <a:cubicBezTo>
                  <a:pt x="43338" y="49971"/>
                  <a:pt x="43131" y="49783"/>
                  <a:pt x="43131" y="49538"/>
                </a:cubicBezTo>
                <a:cubicBezTo>
                  <a:pt x="43131" y="49293"/>
                  <a:pt x="43338" y="49104"/>
                  <a:pt x="43583" y="49104"/>
                </a:cubicBezTo>
                <a:cubicBezTo>
                  <a:pt x="43828" y="49104"/>
                  <a:pt x="44017" y="49293"/>
                  <a:pt x="44017" y="49538"/>
                </a:cubicBezTo>
                <a:cubicBezTo>
                  <a:pt x="44017" y="49783"/>
                  <a:pt x="43828" y="49971"/>
                  <a:pt x="43583" y="49971"/>
                </a:cubicBezTo>
                <a:close/>
                <a:moveTo>
                  <a:pt x="43583" y="48011"/>
                </a:moveTo>
                <a:cubicBezTo>
                  <a:pt x="43338" y="48011"/>
                  <a:pt x="43150" y="47823"/>
                  <a:pt x="43150" y="47578"/>
                </a:cubicBezTo>
                <a:cubicBezTo>
                  <a:pt x="43150" y="47333"/>
                  <a:pt x="43338" y="47145"/>
                  <a:pt x="43583" y="47145"/>
                </a:cubicBezTo>
                <a:cubicBezTo>
                  <a:pt x="43828" y="47145"/>
                  <a:pt x="44017" y="47333"/>
                  <a:pt x="44017" y="47578"/>
                </a:cubicBezTo>
                <a:cubicBezTo>
                  <a:pt x="44017" y="47823"/>
                  <a:pt x="43828" y="48011"/>
                  <a:pt x="43583" y="48011"/>
                </a:cubicBezTo>
                <a:close/>
                <a:moveTo>
                  <a:pt x="43583" y="46052"/>
                </a:moveTo>
                <a:cubicBezTo>
                  <a:pt x="43338" y="46052"/>
                  <a:pt x="43150" y="45844"/>
                  <a:pt x="43150" y="45618"/>
                </a:cubicBezTo>
                <a:cubicBezTo>
                  <a:pt x="43150" y="45373"/>
                  <a:pt x="43338" y="45185"/>
                  <a:pt x="43583" y="45185"/>
                </a:cubicBezTo>
                <a:cubicBezTo>
                  <a:pt x="43828" y="45185"/>
                  <a:pt x="44017" y="45373"/>
                  <a:pt x="44017" y="45618"/>
                </a:cubicBezTo>
                <a:cubicBezTo>
                  <a:pt x="44017" y="45844"/>
                  <a:pt x="43828" y="46052"/>
                  <a:pt x="43583" y="46052"/>
                </a:cubicBezTo>
                <a:close/>
                <a:moveTo>
                  <a:pt x="43583" y="44092"/>
                </a:moveTo>
                <a:cubicBezTo>
                  <a:pt x="43338" y="44092"/>
                  <a:pt x="43150" y="43904"/>
                  <a:pt x="43150" y="43659"/>
                </a:cubicBezTo>
                <a:cubicBezTo>
                  <a:pt x="43150" y="43414"/>
                  <a:pt x="43338" y="43225"/>
                  <a:pt x="43583" y="43225"/>
                </a:cubicBezTo>
                <a:cubicBezTo>
                  <a:pt x="43828" y="43225"/>
                  <a:pt x="44017" y="43414"/>
                  <a:pt x="44017" y="43659"/>
                </a:cubicBezTo>
                <a:cubicBezTo>
                  <a:pt x="44017" y="43904"/>
                  <a:pt x="43828" y="44092"/>
                  <a:pt x="43583" y="44092"/>
                </a:cubicBezTo>
                <a:close/>
                <a:moveTo>
                  <a:pt x="43583" y="41284"/>
                </a:moveTo>
                <a:cubicBezTo>
                  <a:pt x="43809" y="41284"/>
                  <a:pt x="43998" y="41473"/>
                  <a:pt x="43998" y="41699"/>
                </a:cubicBezTo>
                <a:cubicBezTo>
                  <a:pt x="43998" y="41925"/>
                  <a:pt x="43809" y="42114"/>
                  <a:pt x="43583" y="42114"/>
                </a:cubicBezTo>
                <a:cubicBezTo>
                  <a:pt x="43357" y="42114"/>
                  <a:pt x="43188" y="41925"/>
                  <a:pt x="43188" y="41699"/>
                </a:cubicBezTo>
                <a:cubicBezTo>
                  <a:pt x="43188" y="41473"/>
                  <a:pt x="43357" y="41284"/>
                  <a:pt x="43583" y="41284"/>
                </a:cubicBezTo>
                <a:close/>
                <a:moveTo>
                  <a:pt x="43583" y="40154"/>
                </a:moveTo>
                <a:cubicBezTo>
                  <a:pt x="43357" y="40154"/>
                  <a:pt x="43169" y="39965"/>
                  <a:pt x="43169" y="39739"/>
                </a:cubicBezTo>
                <a:cubicBezTo>
                  <a:pt x="43169" y="39513"/>
                  <a:pt x="43357" y="39325"/>
                  <a:pt x="43583" y="39325"/>
                </a:cubicBezTo>
                <a:cubicBezTo>
                  <a:pt x="43809" y="39325"/>
                  <a:pt x="43998" y="39513"/>
                  <a:pt x="43998" y="39739"/>
                </a:cubicBezTo>
                <a:cubicBezTo>
                  <a:pt x="43998" y="39965"/>
                  <a:pt x="43809" y="40154"/>
                  <a:pt x="43583" y="40154"/>
                </a:cubicBezTo>
                <a:close/>
                <a:moveTo>
                  <a:pt x="43583" y="37384"/>
                </a:moveTo>
                <a:cubicBezTo>
                  <a:pt x="43809" y="37384"/>
                  <a:pt x="43979" y="37554"/>
                  <a:pt x="43979" y="37780"/>
                </a:cubicBezTo>
                <a:cubicBezTo>
                  <a:pt x="43979" y="37987"/>
                  <a:pt x="43809" y="38175"/>
                  <a:pt x="43583" y="38175"/>
                </a:cubicBezTo>
                <a:cubicBezTo>
                  <a:pt x="43376" y="38175"/>
                  <a:pt x="43188" y="37987"/>
                  <a:pt x="43188" y="37780"/>
                </a:cubicBezTo>
                <a:cubicBezTo>
                  <a:pt x="43188" y="37554"/>
                  <a:pt x="43376" y="37384"/>
                  <a:pt x="43583" y="37384"/>
                </a:cubicBezTo>
                <a:close/>
                <a:moveTo>
                  <a:pt x="43583" y="35424"/>
                </a:moveTo>
                <a:cubicBezTo>
                  <a:pt x="43809" y="35424"/>
                  <a:pt x="43979" y="35594"/>
                  <a:pt x="43979" y="35820"/>
                </a:cubicBezTo>
                <a:cubicBezTo>
                  <a:pt x="43979" y="36046"/>
                  <a:pt x="43809" y="36216"/>
                  <a:pt x="43583" y="36216"/>
                </a:cubicBezTo>
                <a:cubicBezTo>
                  <a:pt x="43376" y="36216"/>
                  <a:pt x="43188" y="36046"/>
                  <a:pt x="43188" y="35820"/>
                </a:cubicBezTo>
                <a:cubicBezTo>
                  <a:pt x="43188" y="35594"/>
                  <a:pt x="43376" y="35424"/>
                  <a:pt x="43583" y="35424"/>
                </a:cubicBezTo>
                <a:close/>
                <a:moveTo>
                  <a:pt x="43583" y="34275"/>
                </a:moveTo>
                <a:cubicBezTo>
                  <a:pt x="43357" y="34275"/>
                  <a:pt x="43169" y="34087"/>
                  <a:pt x="43169" y="33860"/>
                </a:cubicBezTo>
                <a:cubicBezTo>
                  <a:pt x="43169" y="33616"/>
                  <a:pt x="43357" y="33446"/>
                  <a:pt x="43583" y="33446"/>
                </a:cubicBezTo>
                <a:cubicBezTo>
                  <a:pt x="43809" y="33446"/>
                  <a:pt x="43998" y="33616"/>
                  <a:pt x="43998" y="33860"/>
                </a:cubicBezTo>
                <a:cubicBezTo>
                  <a:pt x="43998" y="34087"/>
                  <a:pt x="43809" y="34275"/>
                  <a:pt x="43583" y="34275"/>
                </a:cubicBezTo>
                <a:close/>
                <a:moveTo>
                  <a:pt x="43583" y="32297"/>
                </a:moveTo>
                <a:cubicBezTo>
                  <a:pt x="43357" y="32297"/>
                  <a:pt x="43188" y="32127"/>
                  <a:pt x="43188" y="31901"/>
                </a:cubicBezTo>
                <a:cubicBezTo>
                  <a:pt x="43188" y="31675"/>
                  <a:pt x="43357" y="31486"/>
                  <a:pt x="43583" y="31486"/>
                </a:cubicBezTo>
                <a:cubicBezTo>
                  <a:pt x="43809" y="31486"/>
                  <a:pt x="43998" y="31675"/>
                  <a:pt x="43998" y="31901"/>
                </a:cubicBezTo>
                <a:cubicBezTo>
                  <a:pt x="43998" y="32127"/>
                  <a:pt x="43809" y="32297"/>
                  <a:pt x="43583" y="32297"/>
                </a:cubicBezTo>
                <a:close/>
                <a:moveTo>
                  <a:pt x="43583" y="30356"/>
                </a:moveTo>
                <a:cubicBezTo>
                  <a:pt x="43357" y="30356"/>
                  <a:pt x="43188" y="30167"/>
                  <a:pt x="43188" y="29941"/>
                </a:cubicBezTo>
                <a:cubicBezTo>
                  <a:pt x="43188" y="29715"/>
                  <a:pt x="43357" y="29527"/>
                  <a:pt x="43583" y="29527"/>
                </a:cubicBezTo>
                <a:cubicBezTo>
                  <a:pt x="43809" y="29527"/>
                  <a:pt x="43998" y="29715"/>
                  <a:pt x="43998" y="29941"/>
                </a:cubicBezTo>
                <a:cubicBezTo>
                  <a:pt x="43998" y="30167"/>
                  <a:pt x="43809" y="30356"/>
                  <a:pt x="43583" y="30356"/>
                </a:cubicBezTo>
                <a:close/>
                <a:moveTo>
                  <a:pt x="43583" y="28358"/>
                </a:moveTo>
                <a:cubicBezTo>
                  <a:pt x="43376" y="28358"/>
                  <a:pt x="43188" y="28189"/>
                  <a:pt x="43188" y="27963"/>
                </a:cubicBezTo>
                <a:cubicBezTo>
                  <a:pt x="43188" y="27755"/>
                  <a:pt x="43376" y="27567"/>
                  <a:pt x="43583" y="27567"/>
                </a:cubicBezTo>
                <a:cubicBezTo>
                  <a:pt x="43809" y="27567"/>
                  <a:pt x="43979" y="27755"/>
                  <a:pt x="43979" y="27963"/>
                </a:cubicBezTo>
                <a:cubicBezTo>
                  <a:pt x="43979" y="28189"/>
                  <a:pt x="43809" y="28358"/>
                  <a:pt x="43583" y="28358"/>
                </a:cubicBezTo>
                <a:close/>
                <a:moveTo>
                  <a:pt x="43583" y="26418"/>
                </a:moveTo>
                <a:cubicBezTo>
                  <a:pt x="43376" y="26418"/>
                  <a:pt x="43188" y="26229"/>
                  <a:pt x="43188" y="26003"/>
                </a:cubicBezTo>
                <a:cubicBezTo>
                  <a:pt x="43188" y="25796"/>
                  <a:pt x="43376" y="25607"/>
                  <a:pt x="43583" y="25607"/>
                </a:cubicBezTo>
                <a:cubicBezTo>
                  <a:pt x="43809" y="25607"/>
                  <a:pt x="43979" y="25796"/>
                  <a:pt x="43979" y="26003"/>
                </a:cubicBezTo>
                <a:cubicBezTo>
                  <a:pt x="43979" y="26229"/>
                  <a:pt x="43809" y="26418"/>
                  <a:pt x="43583" y="26418"/>
                </a:cubicBezTo>
                <a:close/>
                <a:moveTo>
                  <a:pt x="43960" y="24062"/>
                </a:moveTo>
                <a:cubicBezTo>
                  <a:pt x="43960" y="24270"/>
                  <a:pt x="43791" y="24439"/>
                  <a:pt x="43583" y="24439"/>
                </a:cubicBezTo>
                <a:cubicBezTo>
                  <a:pt x="43376" y="24439"/>
                  <a:pt x="43206" y="24270"/>
                  <a:pt x="43206" y="24062"/>
                </a:cubicBezTo>
                <a:cubicBezTo>
                  <a:pt x="43206" y="23855"/>
                  <a:pt x="43376" y="23685"/>
                  <a:pt x="43583" y="23685"/>
                </a:cubicBezTo>
                <a:cubicBezTo>
                  <a:pt x="43791" y="23685"/>
                  <a:pt x="43960" y="23855"/>
                  <a:pt x="43960" y="24062"/>
                </a:cubicBezTo>
                <a:close/>
                <a:moveTo>
                  <a:pt x="43583" y="22480"/>
                </a:moveTo>
                <a:cubicBezTo>
                  <a:pt x="43376" y="22480"/>
                  <a:pt x="43188" y="22310"/>
                  <a:pt x="43188" y="22084"/>
                </a:cubicBezTo>
                <a:cubicBezTo>
                  <a:pt x="43188" y="21877"/>
                  <a:pt x="43376" y="21707"/>
                  <a:pt x="43583" y="21707"/>
                </a:cubicBezTo>
                <a:cubicBezTo>
                  <a:pt x="43809" y="21707"/>
                  <a:pt x="43979" y="21877"/>
                  <a:pt x="43979" y="22084"/>
                </a:cubicBezTo>
                <a:cubicBezTo>
                  <a:pt x="43979" y="22310"/>
                  <a:pt x="43809" y="22480"/>
                  <a:pt x="43583" y="22480"/>
                </a:cubicBezTo>
                <a:close/>
                <a:moveTo>
                  <a:pt x="43583" y="20539"/>
                </a:moveTo>
                <a:cubicBezTo>
                  <a:pt x="43376" y="20539"/>
                  <a:pt x="43188" y="20350"/>
                  <a:pt x="43188" y="20143"/>
                </a:cubicBezTo>
                <a:cubicBezTo>
                  <a:pt x="43188" y="19917"/>
                  <a:pt x="43376" y="19747"/>
                  <a:pt x="43583" y="19747"/>
                </a:cubicBezTo>
                <a:cubicBezTo>
                  <a:pt x="43809" y="19747"/>
                  <a:pt x="43979" y="19917"/>
                  <a:pt x="43979" y="20143"/>
                </a:cubicBezTo>
                <a:cubicBezTo>
                  <a:pt x="43979" y="20350"/>
                  <a:pt x="43809" y="20539"/>
                  <a:pt x="43583" y="20539"/>
                </a:cubicBezTo>
                <a:close/>
                <a:moveTo>
                  <a:pt x="43583" y="18560"/>
                </a:moveTo>
                <a:cubicBezTo>
                  <a:pt x="43376" y="18560"/>
                  <a:pt x="43188" y="18391"/>
                  <a:pt x="43188" y="18183"/>
                </a:cubicBezTo>
                <a:cubicBezTo>
                  <a:pt x="43188" y="17957"/>
                  <a:pt x="43376" y="17788"/>
                  <a:pt x="43583" y="17788"/>
                </a:cubicBezTo>
                <a:cubicBezTo>
                  <a:pt x="43809" y="17788"/>
                  <a:pt x="43979" y="17957"/>
                  <a:pt x="43979" y="18183"/>
                </a:cubicBezTo>
                <a:cubicBezTo>
                  <a:pt x="43979" y="18391"/>
                  <a:pt x="43809" y="18560"/>
                  <a:pt x="43583" y="18560"/>
                </a:cubicBezTo>
                <a:close/>
                <a:moveTo>
                  <a:pt x="43583" y="16582"/>
                </a:moveTo>
                <a:cubicBezTo>
                  <a:pt x="43376" y="16582"/>
                  <a:pt x="43206" y="16412"/>
                  <a:pt x="43206" y="16205"/>
                </a:cubicBezTo>
                <a:cubicBezTo>
                  <a:pt x="43206" y="15998"/>
                  <a:pt x="43376" y="15828"/>
                  <a:pt x="43583" y="15828"/>
                </a:cubicBezTo>
                <a:cubicBezTo>
                  <a:pt x="43791" y="15828"/>
                  <a:pt x="43960" y="15998"/>
                  <a:pt x="43960" y="16205"/>
                </a:cubicBezTo>
                <a:cubicBezTo>
                  <a:pt x="43960" y="16412"/>
                  <a:pt x="43791" y="16582"/>
                  <a:pt x="43583" y="16582"/>
                </a:cubicBezTo>
                <a:close/>
                <a:moveTo>
                  <a:pt x="43583" y="14622"/>
                </a:moveTo>
                <a:cubicBezTo>
                  <a:pt x="43376" y="14622"/>
                  <a:pt x="43225" y="14453"/>
                  <a:pt x="43225" y="14245"/>
                </a:cubicBezTo>
                <a:cubicBezTo>
                  <a:pt x="43225" y="14057"/>
                  <a:pt x="43376" y="13887"/>
                  <a:pt x="43583" y="13887"/>
                </a:cubicBezTo>
                <a:cubicBezTo>
                  <a:pt x="43791" y="13887"/>
                  <a:pt x="43941" y="14057"/>
                  <a:pt x="43941" y="14245"/>
                </a:cubicBezTo>
                <a:cubicBezTo>
                  <a:pt x="43941" y="14453"/>
                  <a:pt x="43791" y="14622"/>
                  <a:pt x="43583" y="14622"/>
                </a:cubicBezTo>
                <a:close/>
                <a:moveTo>
                  <a:pt x="43583" y="12662"/>
                </a:moveTo>
                <a:cubicBezTo>
                  <a:pt x="43376" y="12662"/>
                  <a:pt x="43225" y="12493"/>
                  <a:pt x="43225" y="12286"/>
                </a:cubicBezTo>
                <a:cubicBezTo>
                  <a:pt x="43225" y="12078"/>
                  <a:pt x="43376" y="11928"/>
                  <a:pt x="43583" y="11928"/>
                </a:cubicBezTo>
                <a:cubicBezTo>
                  <a:pt x="43791" y="11928"/>
                  <a:pt x="43941" y="12078"/>
                  <a:pt x="43941" y="12286"/>
                </a:cubicBezTo>
                <a:cubicBezTo>
                  <a:pt x="43941" y="12493"/>
                  <a:pt x="43791" y="12662"/>
                  <a:pt x="43583" y="12662"/>
                </a:cubicBezTo>
                <a:close/>
                <a:moveTo>
                  <a:pt x="43583" y="10684"/>
                </a:moveTo>
                <a:cubicBezTo>
                  <a:pt x="43376" y="10684"/>
                  <a:pt x="43225" y="10533"/>
                  <a:pt x="43225" y="10326"/>
                </a:cubicBezTo>
                <a:cubicBezTo>
                  <a:pt x="43225" y="10119"/>
                  <a:pt x="43376" y="9968"/>
                  <a:pt x="43583" y="9968"/>
                </a:cubicBezTo>
                <a:cubicBezTo>
                  <a:pt x="43791" y="9968"/>
                  <a:pt x="43941" y="10119"/>
                  <a:pt x="43941" y="10326"/>
                </a:cubicBezTo>
                <a:cubicBezTo>
                  <a:pt x="43941" y="10533"/>
                  <a:pt x="43791" y="10684"/>
                  <a:pt x="43583" y="10684"/>
                </a:cubicBezTo>
                <a:close/>
                <a:moveTo>
                  <a:pt x="43583" y="8743"/>
                </a:moveTo>
                <a:cubicBezTo>
                  <a:pt x="43376" y="8743"/>
                  <a:pt x="43225" y="8574"/>
                  <a:pt x="43225" y="8366"/>
                </a:cubicBezTo>
                <a:cubicBezTo>
                  <a:pt x="43225" y="8178"/>
                  <a:pt x="43376" y="8008"/>
                  <a:pt x="43583" y="8008"/>
                </a:cubicBezTo>
                <a:cubicBezTo>
                  <a:pt x="43791" y="8008"/>
                  <a:pt x="43941" y="8178"/>
                  <a:pt x="43941" y="8366"/>
                </a:cubicBezTo>
                <a:cubicBezTo>
                  <a:pt x="43941" y="8574"/>
                  <a:pt x="43791" y="8743"/>
                  <a:pt x="43583" y="8743"/>
                </a:cubicBezTo>
                <a:close/>
                <a:moveTo>
                  <a:pt x="43583" y="6765"/>
                </a:moveTo>
                <a:cubicBezTo>
                  <a:pt x="43395" y="6765"/>
                  <a:pt x="43225" y="6614"/>
                  <a:pt x="43225" y="6407"/>
                </a:cubicBezTo>
                <a:cubicBezTo>
                  <a:pt x="43225" y="6218"/>
                  <a:pt x="43395" y="6049"/>
                  <a:pt x="43583" y="6049"/>
                </a:cubicBezTo>
                <a:cubicBezTo>
                  <a:pt x="43772" y="6049"/>
                  <a:pt x="43941" y="6218"/>
                  <a:pt x="43941" y="6407"/>
                </a:cubicBezTo>
                <a:cubicBezTo>
                  <a:pt x="43941" y="6614"/>
                  <a:pt x="43772" y="6765"/>
                  <a:pt x="43583" y="6765"/>
                </a:cubicBezTo>
                <a:close/>
                <a:moveTo>
                  <a:pt x="43583" y="4805"/>
                </a:moveTo>
                <a:cubicBezTo>
                  <a:pt x="43395" y="4805"/>
                  <a:pt x="43225" y="4654"/>
                  <a:pt x="43225" y="4447"/>
                </a:cubicBezTo>
                <a:cubicBezTo>
                  <a:pt x="43225" y="4259"/>
                  <a:pt x="43395" y="4089"/>
                  <a:pt x="43583" y="4089"/>
                </a:cubicBezTo>
                <a:cubicBezTo>
                  <a:pt x="43772" y="4089"/>
                  <a:pt x="43941" y="4259"/>
                  <a:pt x="43941" y="4447"/>
                </a:cubicBezTo>
                <a:cubicBezTo>
                  <a:pt x="43941" y="4654"/>
                  <a:pt x="43772" y="4805"/>
                  <a:pt x="43583" y="4805"/>
                </a:cubicBezTo>
                <a:close/>
                <a:moveTo>
                  <a:pt x="43583" y="2845"/>
                </a:moveTo>
                <a:cubicBezTo>
                  <a:pt x="43395" y="2845"/>
                  <a:pt x="43225" y="2676"/>
                  <a:pt x="43225" y="2487"/>
                </a:cubicBezTo>
                <a:cubicBezTo>
                  <a:pt x="43225" y="2299"/>
                  <a:pt x="43395" y="2148"/>
                  <a:pt x="43583" y="2148"/>
                </a:cubicBezTo>
                <a:cubicBezTo>
                  <a:pt x="43772" y="2148"/>
                  <a:pt x="43941" y="2299"/>
                  <a:pt x="43941" y="2487"/>
                </a:cubicBezTo>
                <a:cubicBezTo>
                  <a:pt x="43941" y="2676"/>
                  <a:pt x="43772" y="2845"/>
                  <a:pt x="43583" y="2845"/>
                </a:cubicBezTo>
                <a:close/>
                <a:moveTo>
                  <a:pt x="43583" y="886"/>
                </a:moveTo>
                <a:cubicBezTo>
                  <a:pt x="43395" y="886"/>
                  <a:pt x="43225" y="716"/>
                  <a:pt x="43225" y="528"/>
                </a:cubicBezTo>
                <a:cubicBezTo>
                  <a:pt x="43225" y="339"/>
                  <a:pt x="43395" y="170"/>
                  <a:pt x="43583" y="170"/>
                </a:cubicBezTo>
                <a:cubicBezTo>
                  <a:pt x="43772" y="170"/>
                  <a:pt x="43941" y="339"/>
                  <a:pt x="43941" y="528"/>
                </a:cubicBezTo>
                <a:cubicBezTo>
                  <a:pt x="43941" y="735"/>
                  <a:pt x="43772" y="886"/>
                  <a:pt x="43583" y="886"/>
                </a:cubicBezTo>
                <a:close/>
                <a:moveTo>
                  <a:pt x="41416" y="59788"/>
                </a:moveTo>
                <a:cubicBezTo>
                  <a:pt x="41228" y="59713"/>
                  <a:pt x="41115" y="59543"/>
                  <a:pt x="41115" y="59336"/>
                </a:cubicBezTo>
                <a:cubicBezTo>
                  <a:pt x="41115" y="59053"/>
                  <a:pt x="41341" y="58808"/>
                  <a:pt x="41624" y="58808"/>
                </a:cubicBezTo>
                <a:cubicBezTo>
                  <a:pt x="41906" y="58808"/>
                  <a:pt x="42132" y="59053"/>
                  <a:pt x="42132" y="59336"/>
                </a:cubicBezTo>
                <a:cubicBezTo>
                  <a:pt x="42132" y="59505"/>
                  <a:pt x="42038" y="59656"/>
                  <a:pt x="41887" y="59750"/>
                </a:cubicBezTo>
                <a:cubicBezTo>
                  <a:pt x="41737" y="59769"/>
                  <a:pt x="41567" y="59562"/>
                  <a:pt x="41416" y="59788"/>
                </a:cubicBezTo>
                <a:close/>
                <a:moveTo>
                  <a:pt x="41624" y="55869"/>
                </a:moveTo>
                <a:cubicBezTo>
                  <a:pt x="41360" y="55869"/>
                  <a:pt x="41153" y="55661"/>
                  <a:pt x="41153" y="55416"/>
                </a:cubicBezTo>
                <a:cubicBezTo>
                  <a:pt x="41153" y="55153"/>
                  <a:pt x="41360" y="54945"/>
                  <a:pt x="41624" y="54945"/>
                </a:cubicBezTo>
                <a:cubicBezTo>
                  <a:pt x="41887" y="54945"/>
                  <a:pt x="42095" y="55153"/>
                  <a:pt x="42095" y="55416"/>
                </a:cubicBezTo>
                <a:cubicBezTo>
                  <a:pt x="42095" y="55661"/>
                  <a:pt x="41887" y="55869"/>
                  <a:pt x="41624" y="55869"/>
                </a:cubicBezTo>
                <a:close/>
                <a:moveTo>
                  <a:pt x="41624" y="57847"/>
                </a:moveTo>
                <a:cubicBezTo>
                  <a:pt x="41360" y="57847"/>
                  <a:pt x="41134" y="57640"/>
                  <a:pt x="41134" y="57376"/>
                </a:cubicBezTo>
                <a:cubicBezTo>
                  <a:pt x="41134" y="57093"/>
                  <a:pt x="41360" y="56886"/>
                  <a:pt x="41624" y="56886"/>
                </a:cubicBezTo>
                <a:cubicBezTo>
                  <a:pt x="41887" y="56886"/>
                  <a:pt x="42095" y="57093"/>
                  <a:pt x="42095" y="57376"/>
                </a:cubicBezTo>
                <a:cubicBezTo>
                  <a:pt x="42095" y="57640"/>
                  <a:pt x="41887" y="57847"/>
                  <a:pt x="41624" y="57847"/>
                </a:cubicBezTo>
                <a:close/>
                <a:moveTo>
                  <a:pt x="41624" y="53947"/>
                </a:moveTo>
                <a:cubicBezTo>
                  <a:pt x="41341" y="53947"/>
                  <a:pt x="41134" y="53739"/>
                  <a:pt x="41134" y="53457"/>
                </a:cubicBezTo>
                <a:cubicBezTo>
                  <a:pt x="41134" y="53193"/>
                  <a:pt x="41341" y="52967"/>
                  <a:pt x="41624" y="52967"/>
                </a:cubicBezTo>
                <a:cubicBezTo>
                  <a:pt x="41887" y="52967"/>
                  <a:pt x="42114" y="53193"/>
                  <a:pt x="42114" y="53457"/>
                </a:cubicBezTo>
                <a:cubicBezTo>
                  <a:pt x="42114" y="53739"/>
                  <a:pt x="41887" y="53947"/>
                  <a:pt x="41624" y="53947"/>
                </a:cubicBezTo>
                <a:close/>
                <a:moveTo>
                  <a:pt x="41624" y="51987"/>
                </a:moveTo>
                <a:cubicBezTo>
                  <a:pt x="41341" y="51987"/>
                  <a:pt x="41134" y="51761"/>
                  <a:pt x="41134" y="51497"/>
                </a:cubicBezTo>
                <a:cubicBezTo>
                  <a:pt x="41134" y="51215"/>
                  <a:pt x="41341" y="50988"/>
                  <a:pt x="41624" y="50988"/>
                </a:cubicBezTo>
                <a:cubicBezTo>
                  <a:pt x="41887" y="50988"/>
                  <a:pt x="42114" y="51215"/>
                  <a:pt x="42114" y="51497"/>
                </a:cubicBezTo>
                <a:cubicBezTo>
                  <a:pt x="42114" y="51761"/>
                  <a:pt x="41887" y="51987"/>
                  <a:pt x="41624" y="51987"/>
                </a:cubicBezTo>
                <a:close/>
                <a:moveTo>
                  <a:pt x="41624" y="49971"/>
                </a:moveTo>
                <a:cubicBezTo>
                  <a:pt x="41379" y="49971"/>
                  <a:pt x="41190" y="49783"/>
                  <a:pt x="41190" y="49538"/>
                </a:cubicBezTo>
                <a:cubicBezTo>
                  <a:pt x="41190" y="49293"/>
                  <a:pt x="41379" y="49085"/>
                  <a:pt x="41624" y="49085"/>
                </a:cubicBezTo>
                <a:cubicBezTo>
                  <a:pt x="41869" y="49085"/>
                  <a:pt x="42057" y="49293"/>
                  <a:pt x="42057" y="49538"/>
                </a:cubicBezTo>
                <a:cubicBezTo>
                  <a:pt x="42057" y="49783"/>
                  <a:pt x="41869" y="49971"/>
                  <a:pt x="41624" y="49971"/>
                </a:cubicBezTo>
                <a:close/>
                <a:moveTo>
                  <a:pt x="41624" y="47992"/>
                </a:moveTo>
                <a:cubicBezTo>
                  <a:pt x="41397" y="47992"/>
                  <a:pt x="41190" y="47804"/>
                  <a:pt x="41190" y="47559"/>
                </a:cubicBezTo>
                <a:cubicBezTo>
                  <a:pt x="41190" y="47333"/>
                  <a:pt x="41397" y="47145"/>
                  <a:pt x="41624" y="47145"/>
                </a:cubicBezTo>
                <a:cubicBezTo>
                  <a:pt x="41850" y="47145"/>
                  <a:pt x="42057" y="47333"/>
                  <a:pt x="42057" y="47559"/>
                </a:cubicBezTo>
                <a:cubicBezTo>
                  <a:pt x="42057" y="47804"/>
                  <a:pt x="41850" y="47992"/>
                  <a:pt x="41624" y="47992"/>
                </a:cubicBezTo>
                <a:close/>
                <a:moveTo>
                  <a:pt x="41624" y="46033"/>
                </a:moveTo>
                <a:cubicBezTo>
                  <a:pt x="41397" y="46033"/>
                  <a:pt x="41190" y="45844"/>
                  <a:pt x="41190" y="45599"/>
                </a:cubicBezTo>
                <a:cubicBezTo>
                  <a:pt x="41190" y="45373"/>
                  <a:pt x="41397" y="45185"/>
                  <a:pt x="41624" y="45185"/>
                </a:cubicBezTo>
                <a:cubicBezTo>
                  <a:pt x="41850" y="45185"/>
                  <a:pt x="42057" y="45373"/>
                  <a:pt x="42057" y="45599"/>
                </a:cubicBezTo>
                <a:cubicBezTo>
                  <a:pt x="42057" y="45844"/>
                  <a:pt x="41850" y="46033"/>
                  <a:pt x="41624" y="46033"/>
                </a:cubicBezTo>
                <a:close/>
                <a:moveTo>
                  <a:pt x="41624" y="44073"/>
                </a:moveTo>
                <a:cubicBezTo>
                  <a:pt x="41397" y="44073"/>
                  <a:pt x="41190" y="43885"/>
                  <a:pt x="41190" y="43659"/>
                </a:cubicBezTo>
                <a:cubicBezTo>
                  <a:pt x="41190" y="43414"/>
                  <a:pt x="41397" y="43225"/>
                  <a:pt x="41624" y="43225"/>
                </a:cubicBezTo>
                <a:cubicBezTo>
                  <a:pt x="41850" y="43225"/>
                  <a:pt x="42057" y="43414"/>
                  <a:pt x="42057" y="43659"/>
                </a:cubicBezTo>
                <a:cubicBezTo>
                  <a:pt x="42057" y="43885"/>
                  <a:pt x="41850" y="44073"/>
                  <a:pt x="41624" y="44073"/>
                </a:cubicBezTo>
                <a:close/>
                <a:moveTo>
                  <a:pt x="41624" y="41284"/>
                </a:moveTo>
                <a:cubicBezTo>
                  <a:pt x="41850" y="41284"/>
                  <a:pt x="42038" y="41473"/>
                  <a:pt x="42038" y="41699"/>
                </a:cubicBezTo>
                <a:cubicBezTo>
                  <a:pt x="42038" y="41925"/>
                  <a:pt x="41850" y="42114"/>
                  <a:pt x="41624" y="42114"/>
                </a:cubicBezTo>
                <a:cubicBezTo>
                  <a:pt x="41397" y="42114"/>
                  <a:pt x="41209" y="41925"/>
                  <a:pt x="41209" y="41699"/>
                </a:cubicBezTo>
                <a:cubicBezTo>
                  <a:pt x="41209" y="41473"/>
                  <a:pt x="41397" y="41284"/>
                  <a:pt x="41624" y="41284"/>
                </a:cubicBezTo>
                <a:close/>
                <a:moveTo>
                  <a:pt x="41624" y="40154"/>
                </a:moveTo>
                <a:cubicBezTo>
                  <a:pt x="41397" y="40154"/>
                  <a:pt x="41209" y="39965"/>
                  <a:pt x="41209" y="39739"/>
                </a:cubicBezTo>
                <a:cubicBezTo>
                  <a:pt x="41209" y="39494"/>
                  <a:pt x="41397" y="39306"/>
                  <a:pt x="41624" y="39306"/>
                </a:cubicBezTo>
                <a:cubicBezTo>
                  <a:pt x="41850" y="39306"/>
                  <a:pt x="42038" y="39494"/>
                  <a:pt x="42038" y="39739"/>
                </a:cubicBezTo>
                <a:cubicBezTo>
                  <a:pt x="42038" y="39965"/>
                  <a:pt x="41850" y="40154"/>
                  <a:pt x="41624" y="40154"/>
                </a:cubicBezTo>
                <a:close/>
                <a:moveTo>
                  <a:pt x="41624" y="37365"/>
                </a:moveTo>
                <a:cubicBezTo>
                  <a:pt x="41850" y="37365"/>
                  <a:pt x="42019" y="37554"/>
                  <a:pt x="42019" y="37761"/>
                </a:cubicBezTo>
                <a:cubicBezTo>
                  <a:pt x="42019" y="37987"/>
                  <a:pt x="41850" y="38157"/>
                  <a:pt x="41624" y="38157"/>
                </a:cubicBezTo>
                <a:cubicBezTo>
                  <a:pt x="41397" y="38157"/>
                  <a:pt x="41228" y="37987"/>
                  <a:pt x="41228" y="37761"/>
                </a:cubicBezTo>
                <a:cubicBezTo>
                  <a:pt x="41228" y="37554"/>
                  <a:pt x="41397" y="37365"/>
                  <a:pt x="41624" y="37365"/>
                </a:cubicBezTo>
                <a:close/>
                <a:moveTo>
                  <a:pt x="41624" y="35424"/>
                </a:moveTo>
                <a:cubicBezTo>
                  <a:pt x="41831" y="35424"/>
                  <a:pt x="42019" y="35594"/>
                  <a:pt x="42019" y="35801"/>
                </a:cubicBezTo>
                <a:cubicBezTo>
                  <a:pt x="42019" y="36027"/>
                  <a:pt x="41831" y="36197"/>
                  <a:pt x="41624" y="36197"/>
                </a:cubicBezTo>
                <a:cubicBezTo>
                  <a:pt x="41416" y="36197"/>
                  <a:pt x="41228" y="36027"/>
                  <a:pt x="41228" y="35801"/>
                </a:cubicBezTo>
                <a:cubicBezTo>
                  <a:pt x="41228" y="35594"/>
                  <a:pt x="41397" y="35424"/>
                  <a:pt x="41624" y="35424"/>
                </a:cubicBezTo>
                <a:close/>
                <a:moveTo>
                  <a:pt x="41624" y="34256"/>
                </a:moveTo>
                <a:cubicBezTo>
                  <a:pt x="41397" y="34256"/>
                  <a:pt x="41209" y="34068"/>
                  <a:pt x="41209" y="33842"/>
                </a:cubicBezTo>
                <a:cubicBezTo>
                  <a:pt x="41209" y="33616"/>
                  <a:pt x="41397" y="33446"/>
                  <a:pt x="41624" y="33446"/>
                </a:cubicBezTo>
                <a:cubicBezTo>
                  <a:pt x="41850" y="33446"/>
                  <a:pt x="42038" y="33616"/>
                  <a:pt x="42038" y="33842"/>
                </a:cubicBezTo>
                <a:cubicBezTo>
                  <a:pt x="42038" y="34068"/>
                  <a:pt x="41850" y="34256"/>
                  <a:pt x="41624" y="34256"/>
                </a:cubicBezTo>
                <a:close/>
                <a:moveTo>
                  <a:pt x="41624" y="32297"/>
                </a:moveTo>
                <a:cubicBezTo>
                  <a:pt x="41397" y="32297"/>
                  <a:pt x="41209" y="32108"/>
                  <a:pt x="41209" y="31882"/>
                </a:cubicBezTo>
                <a:cubicBezTo>
                  <a:pt x="41209" y="31656"/>
                  <a:pt x="41397" y="31467"/>
                  <a:pt x="41624" y="31467"/>
                </a:cubicBezTo>
                <a:cubicBezTo>
                  <a:pt x="41850" y="31467"/>
                  <a:pt x="42038" y="31656"/>
                  <a:pt x="42038" y="31882"/>
                </a:cubicBezTo>
                <a:cubicBezTo>
                  <a:pt x="42038" y="32108"/>
                  <a:pt x="41850" y="32297"/>
                  <a:pt x="41624" y="32297"/>
                </a:cubicBezTo>
                <a:close/>
                <a:moveTo>
                  <a:pt x="41624" y="30337"/>
                </a:moveTo>
                <a:cubicBezTo>
                  <a:pt x="41397" y="30337"/>
                  <a:pt x="41209" y="30148"/>
                  <a:pt x="41209" y="29922"/>
                </a:cubicBezTo>
                <a:cubicBezTo>
                  <a:pt x="41209" y="29696"/>
                  <a:pt x="41397" y="29508"/>
                  <a:pt x="41624" y="29508"/>
                </a:cubicBezTo>
                <a:cubicBezTo>
                  <a:pt x="41850" y="29508"/>
                  <a:pt x="42038" y="29696"/>
                  <a:pt x="42038" y="29922"/>
                </a:cubicBezTo>
                <a:cubicBezTo>
                  <a:pt x="42038" y="30148"/>
                  <a:pt x="41850" y="30337"/>
                  <a:pt x="41624" y="30337"/>
                </a:cubicBezTo>
                <a:close/>
                <a:moveTo>
                  <a:pt x="41624" y="28358"/>
                </a:moveTo>
                <a:cubicBezTo>
                  <a:pt x="41397" y="28358"/>
                  <a:pt x="41228" y="28170"/>
                  <a:pt x="41228" y="27963"/>
                </a:cubicBezTo>
                <a:cubicBezTo>
                  <a:pt x="41228" y="27737"/>
                  <a:pt x="41397" y="27567"/>
                  <a:pt x="41624" y="27567"/>
                </a:cubicBezTo>
                <a:cubicBezTo>
                  <a:pt x="41850" y="27567"/>
                  <a:pt x="42019" y="27737"/>
                  <a:pt x="42019" y="27963"/>
                </a:cubicBezTo>
                <a:cubicBezTo>
                  <a:pt x="42019" y="28189"/>
                  <a:pt x="41850" y="28358"/>
                  <a:pt x="41624" y="28358"/>
                </a:cubicBezTo>
                <a:close/>
                <a:moveTo>
                  <a:pt x="41624" y="26399"/>
                </a:moveTo>
                <a:cubicBezTo>
                  <a:pt x="41397" y="26399"/>
                  <a:pt x="41228" y="26229"/>
                  <a:pt x="41228" y="26003"/>
                </a:cubicBezTo>
                <a:cubicBezTo>
                  <a:pt x="41228" y="25777"/>
                  <a:pt x="41397" y="25607"/>
                  <a:pt x="41624" y="25607"/>
                </a:cubicBezTo>
                <a:cubicBezTo>
                  <a:pt x="41850" y="25607"/>
                  <a:pt x="42019" y="25777"/>
                  <a:pt x="42019" y="26003"/>
                </a:cubicBezTo>
                <a:cubicBezTo>
                  <a:pt x="42019" y="26229"/>
                  <a:pt x="41850" y="26399"/>
                  <a:pt x="41624" y="26399"/>
                </a:cubicBezTo>
                <a:close/>
                <a:moveTo>
                  <a:pt x="41624" y="24439"/>
                </a:moveTo>
                <a:cubicBezTo>
                  <a:pt x="41397" y="24439"/>
                  <a:pt x="41228" y="24270"/>
                  <a:pt x="41228" y="24043"/>
                </a:cubicBezTo>
                <a:cubicBezTo>
                  <a:pt x="41228" y="23836"/>
                  <a:pt x="41397" y="23648"/>
                  <a:pt x="41624" y="23648"/>
                </a:cubicBezTo>
                <a:cubicBezTo>
                  <a:pt x="41850" y="23648"/>
                  <a:pt x="42019" y="23836"/>
                  <a:pt x="42019" y="24043"/>
                </a:cubicBezTo>
                <a:cubicBezTo>
                  <a:pt x="42019" y="24270"/>
                  <a:pt x="41850" y="24439"/>
                  <a:pt x="41624" y="24439"/>
                </a:cubicBezTo>
                <a:close/>
                <a:moveTo>
                  <a:pt x="41624" y="22480"/>
                </a:moveTo>
                <a:cubicBezTo>
                  <a:pt x="41397" y="22480"/>
                  <a:pt x="41228" y="22291"/>
                  <a:pt x="41228" y="22084"/>
                </a:cubicBezTo>
                <a:cubicBezTo>
                  <a:pt x="41228" y="21858"/>
                  <a:pt x="41397" y="21688"/>
                  <a:pt x="41624" y="21688"/>
                </a:cubicBezTo>
                <a:cubicBezTo>
                  <a:pt x="41850" y="21688"/>
                  <a:pt x="42019" y="21858"/>
                  <a:pt x="42019" y="22084"/>
                </a:cubicBezTo>
                <a:cubicBezTo>
                  <a:pt x="42019" y="22291"/>
                  <a:pt x="41850" y="22480"/>
                  <a:pt x="41624" y="22480"/>
                </a:cubicBezTo>
                <a:close/>
                <a:moveTo>
                  <a:pt x="41624" y="20520"/>
                </a:moveTo>
                <a:cubicBezTo>
                  <a:pt x="41397" y="20520"/>
                  <a:pt x="41228" y="20350"/>
                  <a:pt x="41228" y="20124"/>
                </a:cubicBezTo>
                <a:cubicBezTo>
                  <a:pt x="41228" y="19898"/>
                  <a:pt x="41397" y="19728"/>
                  <a:pt x="41624" y="19728"/>
                </a:cubicBezTo>
                <a:cubicBezTo>
                  <a:pt x="41850" y="19728"/>
                  <a:pt x="42019" y="19898"/>
                  <a:pt x="42019" y="20124"/>
                </a:cubicBezTo>
                <a:cubicBezTo>
                  <a:pt x="42019" y="20350"/>
                  <a:pt x="41850" y="20520"/>
                  <a:pt x="41624" y="20520"/>
                </a:cubicBezTo>
                <a:close/>
                <a:moveTo>
                  <a:pt x="41624" y="18560"/>
                </a:moveTo>
                <a:cubicBezTo>
                  <a:pt x="41397" y="18560"/>
                  <a:pt x="41228" y="18372"/>
                  <a:pt x="41228" y="18165"/>
                </a:cubicBezTo>
                <a:cubicBezTo>
                  <a:pt x="41228" y="17938"/>
                  <a:pt x="41397" y="17769"/>
                  <a:pt x="41624" y="17769"/>
                </a:cubicBezTo>
                <a:cubicBezTo>
                  <a:pt x="41850" y="17769"/>
                  <a:pt x="42019" y="17938"/>
                  <a:pt x="42019" y="18165"/>
                </a:cubicBezTo>
                <a:cubicBezTo>
                  <a:pt x="42019" y="18372"/>
                  <a:pt x="41850" y="18560"/>
                  <a:pt x="41624" y="18560"/>
                </a:cubicBezTo>
                <a:close/>
                <a:moveTo>
                  <a:pt x="41624" y="16601"/>
                </a:moveTo>
                <a:cubicBezTo>
                  <a:pt x="41397" y="16601"/>
                  <a:pt x="41228" y="16412"/>
                  <a:pt x="41228" y="16205"/>
                </a:cubicBezTo>
                <a:cubicBezTo>
                  <a:pt x="41228" y="15979"/>
                  <a:pt x="41397" y="15809"/>
                  <a:pt x="41624" y="15809"/>
                </a:cubicBezTo>
                <a:cubicBezTo>
                  <a:pt x="41850" y="15809"/>
                  <a:pt x="42019" y="15979"/>
                  <a:pt x="42019" y="16205"/>
                </a:cubicBezTo>
                <a:cubicBezTo>
                  <a:pt x="42019" y="16431"/>
                  <a:pt x="41850" y="16601"/>
                  <a:pt x="41624" y="16601"/>
                </a:cubicBezTo>
                <a:close/>
                <a:moveTo>
                  <a:pt x="41624" y="14622"/>
                </a:moveTo>
                <a:cubicBezTo>
                  <a:pt x="41416" y="14622"/>
                  <a:pt x="41247" y="14453"/>
                  <a:pt x="41247" y="14245"/>
                </a:cubicBezTo>
                <a:cubicBezTo>
                  <a:pt x="41247" y="14038"/>
                  <a:pt x="41416" y="13868"/>
                  <a:pt x="41624" y="13868"/>
                </a:cubicBezTo>
                <a:cubicBezTo>
                  <a:pt x="41831" y="13868"/>
                  <a:pt x="42000" y="14038"/>
                  <a:pt x="42000" y="14245"/>
                </a:cubicBezTo>
                <a:cubicBezTo>
                  <a:pt x="42000" y="14453"/>
                  <a:pt x="41831" y="14622"/>
                  <a:pt x="41624" y="14622"/>
                </a:cubicBezTo>
                <a:close/>
                <a:moveTo>
                  <a:pt x="41624" y="12644"/>
                </a:moveTo>
                <a:cubicBezTo>
                  <a:pt x="41416" y="12644"/>
                  <a:pt x="41247" y="12474"/>
                  <a:pt x="41247" y="12267"/>
                </a:cubicBezTo>
                <a:cubicBezTo>
                  <a:pt x="41247" y="12060"/>
                  <a:pt x="41416" y="11890"/>
                  <a:pt x="41624" y="11890"/>
                </a:cubicBezTo>
                <a:cubicBezTo>
                  <a:pt x="41831" y="11890"/>
                  <a:pt x="42000" y="12060"/>
                  <a:pt x="42000" y="12267"/>
                </a:cubicBezTo>
                <a:cubicBezTo>
                  <a:pt x="42000" y="12474"/>
                  <a:pt x="41831" y="12644"/>
                  <a:pt x="41624" y="12644"/>
                </a:cubicBezTo>
                <a:close/>
                <a:moveTo>
                  <a:pt x="41624" y="10684"/>
                </a:moveTo>
                <a:cubicBezTo>
                  <a:pt x="41416" y="10684"/>
                  <a:pt x="41247" y="10514"/>
                  <a:pt x="41247" y="10326"/>
                </a:cubicBezTo>
                <a:cubicBezTo>
                  <a:pt x="41247" y="10119"/>
                  <a:pt x="41416" y="9949"/>
                  <a:pt x="41624" y="9949"/>
                </a:cubicBezTo>
                <a:cubicBezTo>
                  <a:pt x="41831" y="9949"/>
                  <a:pt x="42000" y="10119"/>
                  <a:pt x="42000" y="10326"/>
                </a:cubicBezTo>
                <a:cubicBezTo>
                  <a:pt x="42000" y="10514"/>
                  <a:pt x="41831" y="10684"/>
                  <a:pt x="41624" y="10684"/>
                </a:cubicBezTo>
                <a:close/>
                <a:moveTo>
                  <a:pt x="41624" y="8743"/>
                </a:moveTo>
                <a:cubicBezTo>
                  <a:pt x="41416" y="8743"/>
                  <a:pt x="41247" y="8574"/>
                  <a:pt x="41247" y="8366"/>
                </a:cubicBezTo>
                <a:cubicBezTo>
                  <a:pt x="41247" y="8159"/>
                  <a:pt x="41416" y="7989"/>
                  <a:pt x="41624" y="7989"/>
                </a:cubicBezTo>
                <a:cubicBezTo>
                  <a:pt x="41831" y="7989"/>
                  <a:pt x="42000" y="8159"/>
                  <a:pt x="42000" y="8366"/>
                </a:cubicBezTo>
                <a:cubicBezTo>
                  <a:pt x="42000" y="8574"/>
                  <a:pt x="41831" y="8743"/>
                  <a:pt x="41624" y="8743"/>
                </a:cubicBezTo>
                <a:close/>
                <a:moveTo>
                  <a:pt x="41624" y="6765"/>
                </a:moveTo>
                <a:cubicBezTo>
                  <a:pt x="41416" y="6765"/>
                  <a:pt x="41266" y="6595"/>
                  <a:pt x="41266" y="6407"/>
                </a:cubicBezTo>
                <a:cubicBezTo>
                  <a:pt x="41266" y="6199"/>
                  <a:pt x="41416" y="6030"/>
                  <a:pt x="41624" y="6030"/>
                </a:cubicBezTo>
                <a:cubicBezTo>
                  <a:pt x="41831" y="6030"/>
                  <a:pt x="41982" y="6199"/>
                  <a:pt x="41982" y="6407"/>
                </a:cubicBezTo>
                <a:cubicBezTo>
                  <a:pt x="41982" y="6595"/>
                  <a:pt x="41831" y="6765"/>
                  <a:pt x="41624" y="6765"/>
                </a:cubicBezTo>
                <a:close/>
                <a:moveTo>
                  <a:pt x="41624" y="4805"/>
                </a:moveTo>
                <a:cubicBezTo>
                  <a:pt x="41416" y="4805"/>
                  <a:pt x="41266" y="4635"/>
                  <a:pt x="41266" y="4447"/>
                </a:cubicBezTo>
                <a:cubicBezTo>
                  <a:pt x="41266" y="4240"/>
                  <a:pt x="41416" y="4070"/>
                  <a:pt x="41624" y="4070"/>
                </a:cubicBezTo>
                <a:cubicBezTo>
                  <a:pt x="41831" y="4070"/>
                  <a:pt x="41982" y="4240"/>
                  <a:pt x="41982" y="4447"/>
                </a:cubicBezTo>
                <a:cubicBezTo>
                  <a:pt x="41982" y="4635"/>
                  <a:pt x="41831" y="4805"/>
                  <a:pt x="41624" y="4805"/>
                </a:cubicBezTo>
                <a:close/>
                <a:moveTo>
                  <a:pt x="41624" y="2845"/>
                </a:moveTo>
                <a:cubicBezTo>
                  <a:pt x="41416" y="2845"/>
                  <a:pt x="41266" y="2676"/>
                  <a:pt x="41266" y="2487"/>
                </a:cubicBezTo>
                <a:cubicBezTo>
                  <a:pt x="41266" y="2280"/>
                  <a:pt x="41416" y="2111"/>
                  <a:pt x="41624" y="2111"/>
                </a:cubicBezTo>
                <a:cubicBezTo>
                  <a:pt x="41831" y="2111"/>
                  <a:pt x="41982" y="2280"/>
                  <a:pt x="41982" y="2487"/>
                </a:cubicBezTo>
                <a:cubicBezTo>
                  <a:pt x="41982" y="2676"/>
                  <a:pt x="41831" y="2845"/>
                  <a:pt x="41624" y="2845"/>
                </a:cubicBezTo>
                <a:close/>
                <a:moveTo>
                  <a:pt x="41624" y="867"/>
                </a:moveTo>
                <a:cubicBezTo>
                  <a:pt x="41435" y="867"/>
                  <a:pt x="41266" y="716"/>
                  <a:pt x="41266" y="528"/>
                </a:cubicBezTo>
                <a:cubicBezTo>
                  <a:pt x="41266" y="321"/>
                  <a:pt x="41435" y="170"/>
                  <a:pt x="41624" y="170"/>
                </a:cubicBezTo>
                <a:cubicBezTo>
                  <a:pt x="41812" y="170"/>
                  <a:pt x="41982" y="321"/>
                  <a:pt x="41982" y="528"/>
                </a:cubicBezTo>
                <a:cubicBezTo>
                  <a:pt x="41982" y="716"/>
                  <a:pt x="41812" y="867"/>
                  <a:pt x="41624" y="867"/>
                </a:cubicBezTo>
                <a:close/>
                <a:moveTo>
                  <a:pt x="39664" y="51968"/>
                </a:moveTo>
                <a:cubicBezTo>
                  <a:pt x="39381" y="51968"/>
                  <a:pt x="39174" y="51742"/>
                  <a:pt x="39174" y="51478"/>
                </a:cubicBezTo>
                <a:cubicBezTo>
                  <a:pt x="39174" y="51196"/>
                  <a:pt x="39381" y="50988"/>
                  <a:pt x="39664" y="50988"/>
                </a:cubicBezTo>
                <a:cubicBezTo>
                  <a:pt x="39928" y="50988"/>
                  <a:pt x="40154" y="51196"/>
                  <a:pt x="40154" y="51478"/>
                </a:cubicBezTo>
                <a:cubicBezTo>
                  <a:pt x="40154" y="51742"/>
                  <a:pt x="39928" y="51968"/>
                  <a:pt x="39664" y="51968"/>
                </a:cubicBezTo>
                <a:close/>
                <a:moveTo>
                  <a:pt x="39664" y="50009"/>
                </a:moveTo>
                <a:cubicBezTo>
                  <a:pt x="39381" y="50009"/>
                  <a:pt x="39174" y="49783"/>
                  <a:pt x="39174" y="49519"/>
                </a:cubicBezTo>
                <a:cubicBezTo>
                  <a:pt x="39174" y="49236"/>
                  <a:pt x="39381" y="49010"/>
                  <a:pt x="39664" y="49010"/>
                </a:cubicBezTo>
                <a:cubicBezTo>
                  <a:pt x="39928" y="49010"/>
                  <a:pt x="40154" y="49236"/>
                  <a:pt x="40154" y="49519"/>
                </a:cubicBezTo>
                <a:cubicBezTo>
                  <a:pt x="40154" y="49783"/>
                  <a:pt x="39928" y="50009"/>
                  <a:pt x="39664" y="50009"/>
                </a:cubicBezTo>
                <a:close/>
                <a:moveTo>
                  <a:pt x="39664" y="47992"/>
                </a:moveTo>
                <a:cubicBezTo>
                  <a:pt x="39419" y="47992"/>
                  <a:pt x="39231" y="47804"/>
                  <a:pt x="39231" y="47559"/>
                </a:cubicBezTo>
                <a:cubicBezTo>
                  <a:pt x="39231" y="47314"/>
                  <a:pt x="39419" y="47107"/>
                  <a:pt x="39664" y="47107"/>
                </a:cubicBezTo>
                <a:cubicBezTo>
                  <a:pt x="39909" y="47107"/>
                  <a:pt x="40097" y="47314"/>
                  <a:pt x="40097" y="47559"/>
                </a:cubicBezTo>
                <a:cubicBezTo>
                  <a:pt x="40097" y="47804"/>
                  <a:pt x="39909" y="47992"/>
                  <a:pt x="39664" y="47992"/>
                </a:cubicBezTo>
                <a:close/>
                <a:moveTo>
                  <a:pt x="39664" y="46014"/>
                </a:moveTo>
                <a:cubicBezTo>
                  <a:pt x="39419" y="46014"/>
                  <a:pt x="39231" y="45826"/>
                  <a:pt x="39231" y="45599"/>
                </a:cubicBezTo>
                <a:cubicBezTo>
                  <a:pt x="39231" y="45354"/>
                  <a:pt x="39419" y="45166"/>
                  <a:pt x="39664" y="45166"/>
                </a:cubicBezTo>
                <a:cubicBezTo>
                  <a:pt x="39890" y="45166"/>
                  <a:pt x="40097" y="45354"/>
                  <a:pt x="40097" y="45599"/>
                </a:cubicBezTo>
                <a:cubicBezTo>
                  <a:pt x="40097" y="45826"/>
                  <a:pt x="39890" y="46014"/>
                  <a:pt x="39664" y="46014"/>
                </a:cubicBezTo>
                <a:close/>
                <a:moveTo>
                  <a:pt x="39664" y="44073"/>
                </a:moveTo>
                <a:cubicBezTo>
                  <a:pt x="39419" y="44073"/>
                  <a:pt x="39231" y="43866"/>
                  <a:pt x="39231" y="43640"/>
                </a:cubicBezTo>
                <a:cubicBezTo>
                  <a:pt x="39231" y="43395"/>
                  <a:pt x="39419" y="43206"/>
                  <a:pt x="39664" y="43206"/>
                </a:cubicBezTo>
                <a:cubicBezTo>
                  <a:pt x="39890" y="43206"/>
                  <a:pt x="40097" y="43395"/>
                  <a:pt x="40097" y="43640"/>
                </a:cubicBezTo>
                <a:cubicBezTo>
                  <a:pt x="40097" y="43866"/>
                  <a:pt x="39890" y="44073"/>
                  <a:pt x="39664" y="44073"/>
                </a:cubicBezTo>
                <a:close/>
                <a:moveTo>
                  <a:pt x="39664" y="41284"/>
                </a:moveTo>
                <a:cubicBezTo>
                  <a:pt x="39890" y="41284"/>
                  <a:pt x="40060" y="41454"/>
                  <a:pt x="40060" y="41680"/>
                </a:cubicBezTo>
                <a:cubicBezTo>
                  <a:pt x="40060" y="41887"/>
                  <a:pt x="39890" y="42076"/>
                  <a:pt x="39664" y="42076"/>
                </a:cubicBezTo>
                <a:cubicBezTo>
                  <a:pt x="39438" y="42076"/>
                  <a:pt x="39249" y="41887"/>
                  <a:pt x="39249" y="41680"/>
                </a:cubicBezTo>
                <a:cubicBezTo>
                  <a:pt x="39249" y="41454"/>
                  <a:pt x="39438" y="41284"/>
                  <a:pt x="39664" y="41284"/>
                </a:cubicBezTo>
                <a:close/>
                <a:moveTo>
                  <a:pt x="39664" y="40135"/>
                </a:moveTo>
                <a:cubicBezTo>
                  <a:pt x="39438" y="40135"/>
                  <a:pt x="39249" y="39947"/>
                  <a:pt x="39249" y="39721"/>
                </a:cubicBezTo>
                <a:cubicBezTo>
                  <a:pt x="39249" y="39494"/>
                  <a:pt x="39438" y="39306"/>
                  <a:pt x="39664" y="39306"/>
                </a:cubicBezTo>
                <a:cubicBezTo>
                  <a:pt x="39890" y="39306"/>
                  <a:pt x="40078" y="39494"/>
                  <a:pt x="40078" y="39721"/>
                </a:cubicBezTo>
                <a:cubicBezTo>
                  <a:pt x="40078" y="39947"/>
                  <a:pt x="39890" y="40135"/>
                  <a:pt x="39664" y="40135"/>
                </a:cubicBezTo>
                <a:close/>
                <a:moveTo>
                  <a:pt x="39664" y="38175"/>
                </a:moveTo>
                <a:cubicBezTo>
                  <a:pt x="39438" y="38175"/>
                  <a:pt x="39249" y="37987"/>
                  <a:pt x="39249" y="37761"/>
                </a:cubicBezTo>
                <a:cubicBezTo>
                  <a:pt x="39249" y="37516"/>
                  <a:pt x="39438" y="37328"/>
                  <a:pt x="39664" y="37328"/>
                </a:cubicBezTo>
                <a:cubicBezTo>
                  <a:pt x="39890" y="37328"/>
                  <a:pt x="40078" y="37516"/>
                  <a:pt x="40078" y="37761"/>
                </a:cubicBezTo>
                <a:cubicBezTo>
                  <a:pt x="40078" y="37987"/>
                  <a:pt x="39890" y="38175"/>
                  <a:pt x="39664" y="38175"/>
                </a:cubicBezTo>
                <a:close/>
                <a:moveTo>
                  <a:pt x="39664" y="36197"/>
                </a:moveTo>
                <a:cubicBezTo>
                  <a:pt x="39438" y="36197"/>
                  <a:pt x="39249" y="36027"/>
                  <a:pt x="39249" y="35801"/>
                </a:cubicBezTo>
                <a:cubicBezTo>
                  <a:pt x="39249" y="35575"/>
                  <a:pt x="39438" y="35387"/>
                  <a:pt x="39664" y="35387"/>
                </a:cubicBezTo>
                <a:cubicBezTo>
                  <a:pt x="39890" y="35387"/>
                  <a:pt x="40078" y="35575"/>
                  <a:pt x="40078" y="35801"/>
                </a:cubicBezTo>
                <a:cubicBezTo>
                  <a:pt x="40078" y="36027"/>
                  <a:pt x="39890" y="36197"/>
                  <a:pt x="39664" y="36197"/>
                </a:cubicBezTo>
                <a:close/>
                <a:moveTo>
                  <a:pt x="39664" y="34237"/>
                </a:moveTo>
                <a:cubicBezTo>
                  <a:pt x="39438" y="34237"/>
                  <a:pt x="39249" y="34049"/>
                  <a:pt x="39249" y="33823"/>
                </a:cubicBezTo>
                <a:cubicBezTo>
                  <a:pt x="39249" y="33616"/>
                  <a:pt x="39438" y="33427"/>
                  <a:pt x="39664" y="33427"/>
                </a:cubicBezTo>
                <a:cubicBezTo>
                  <a:pt x="39890" y="33427"/>
                  <a:pt x="40078" y="33616"/>
                  <a:pt x="40078" y="33823"/>
                </a:cubicBezTo>
                <a:cubicBezTo>
                  <a:pt x="40078" y="34049"/>
                  <a:pt x="39890" y="34237"/>
                  <a:pt x="39664" y="34237"/>
                </a:cubicBezTo>
                <a:close/>
                <a:moveTo>
                  <a:pt x="39664" y="32278"/>
                </a:moveTo>
                <a:cubicBezTo>
                  <a:pt x="39438" y="32278"/>
                  <a:pt x="39249" y="32089"/>
                  <a:pt x="39249" y="31863"/>
                </a:cubicBezTo>
                <a:cubicBezTo>
                  <a:pt x="39249" y="31637"/>
                  <a:pt x="39438" y="31467"/>
                  <a:pt x="39664" y="31467"/>
                </a:cubicBezTo>
                <a:cubicBezTo>
                  <a:pt x="39890" y="31467"/>
                  <a:pt x="40078" y="31637"/>
                  <a:pt x="40078" y="31863"/>
                </a:cubicBezTo>
                <a:cubicBezTo>
                  <a:pt x="40078" y="32089"/>
                  <a:pt x="39890" y="32278"/>
                  <a:pt x="39664" y="32278"/>
                </a:cubicBezTo>
                <a:close/>
                <a:moveTo>
                  <a:pt x="39664" y="30318"/>
                </a:moveTo>
                <a:cubicBezTo>
                  <a:pt x="39438" y="30318"/>
                  <a:pt x="39249" y="30130"/>
                  <a:pt x="39249" y="29904"/>
                </a:cubicBezTo>
                <a:cubicBezTo>
                  <a:pt x="39249" y="29677"/>
                  <a:pt x="39438" y="29508"/>
                  <a:pt x="39664" y="29508"/>
                </a:cubicBezTo>
                <a:cubicBezTo>
                  <a:pt x="39890" y="29508"/>
                  <a:pt x="40078" y="29677"/>
                  <a:pt x="40078" y="29904"/>
                </a:cubicBezTo>
                <a:cubicBezTo>
                  <a:pt x="40078" y="30130"/>
                  <a:pt x="39890" y="30318"/>
                  <a:pt x="39664" y="30318"/>
                </a:cubicBezTo>
                <a:close/>
                <a:moveTo>
                  <a:pt x="39664" y="28340"/>
                </a:moveTo>
                <a:cubicBezTo>
                  <a:pt x="39438" y="28340"/>
                  <a:pt x="39268" y="28170"/>
                  <a:pt x="39268" y="27944"/>
                </a:cubicBezTo>
                <a:cubicBezTo>
                  <a:pt x="39268" y="27737"/>
                  <a:pt x="39438" y="27548"/>
                  <a:pt x="39664" y="27548"/>
                </a:cubicBezTo>
                <a:cubicBezTo>
                  <a:pt x="39871" y="27548"/>
                  <a:pt x="40060" y="27737"/>
                  <a:pt x="40060" y="27944"/>
                </a:cubicBezTo>
                <a:cubicBezTo>
                  <a:pt x="40060" y="28170"/>
                  <a:pt x="39871" y="28340"/>
                  <a:pt x="39664" y="28340"/>
                </a:cubicBezTo>
                <a:close/>
                <a:moveTo>
                  <a:pt x="39664" y="26380"/>
                </a:moveTo>
                <a:cubicBezTo>
                  <a:pt x="39438" y="26380"/>
                  <a:pt x="39268" y="26210"/>
                  <a:pt x="39268" y="25984"/>
                </a:cubicBezTo>
                <a:cubicBezTo>
                  <a:pt x="39268" y="25777"/>
                  <a:pt x="39438" y="25589"/>
                  <a:pt x="39664" y="25589"/>
                </a:cubicBezTo>
                <a:cubicBezTo>
                  <a:pt x="39871" y="25589"/>
                  <a:pt x="40060" y="25777"/>
                  <a:pt x="40060" y="25984"/>
                </a:cubicBezTo>
                <a:cubicBezTo>
                  <a:pt x="40060" y="26210"/>
                  <a:pt x="39871" y="26380"/>
                  <a:pt x="39664" y="26380"/>
                </a:cubicBezTo>
                <a:close/>
                <a:moveTo>
                  <a:pt x="39664" y="24439"/>
                </a:moveTo>
                <a:cubicBezTo>
                  <a:pt x="39438" y="24439"/>
                  <a:pt x="39268" y="24251"/>
                  <a:pt x="39268" y="24025"/>
                </a:cubicBezTo>
                <a:cubicBezTo>
                  <a:pt x="39268" y="23817"/>
                  <a:pt x="39438" y="23629"/>
                  <a:pt x="39664" y="23629"/>
                </a:cubicBezTo>
                <a:cubicBezTo>
                  <a:pt x="39871" y="23629"/>
                  <a:pt x="40060" y="23817"/>
                  <a:pt x="40060" y="24025"/>
                </a:cubicBezTo>
                <a:cubicBezTo>
                  <a:pt x="40060" y="24251"/>
                  <a:pt x="39871" y="24439"/>
                  <a:pt x="39664" y="24439"/>
                </a:cubicBezTo>
                <a:close/>
                <a:moveTo>
                  <a:pt x="39664" y="22461"/>
                </a:moveTo>
                <a:cubicBezTo>
                  <a:pt x="39438" y="22461"/>
                  <a:pt x="39268" y="22291"/>
                  <a:pt x="39268" y="22065"/>
                </a:cubicBezTo>
                <a:cubicBezTo>
                  <a:pt x="39268" y="21858"/>
                  <a:pt x="39438" y="21669"/>
                  <a:pt x="39664" y="21669"/>
                </a:cubicBezTo>
                <a:cubicBezTo>
                  <a:pt x="39871" y="21669"/>
                  <a:pt x="40060" y="21858"/>
                  <a:pt x="40060" y="22065"/>
                </a:cubicBezTo>
                <a:cubicBezTo>
                  <a:pt x="40060" y="22291"/>
                  <a:pt x="39871" y="22461"/>
                  <a:pt x="39664" y="22461"/>
                </a:cubicBezTo>
                <a:close/>
                <a:moveTo>
                  <a:pt x="39664" y="20501"/>
                </a:moveTo>
                <a:cubicBezTo>
                  <a:pt x="39438" y="20501"/>
                  <a:pt x="39268" y="20331"/>
                  <a:pt x="39268" y="20105"/>
                </a:cubicBezTo>
                <a:cubicBezTo>
                  <a:pt x="39268" y="19898"/>
                  <a:pt x="39438" y="19710"/>
                  <a:pt x="39664" y="19710"/>
                </a:cubicBezTo>
                <a:cubicBezTo>
                  <a:pt x="39871" y="19710"/>
                  <a:pt x="40060" y="19898"/>
                  <a:pt x="40060" y="20105"/>
                </a:cubicBezTo>
                <a:cubicBezTo>
                  <a:pt x="40060" y="20331"/>
                  <a:pt x="39871" y="20501"/>
                  <a:pt x="39664" y="20501"/>
                </a:cubicBezTo>
                <a:close/>
                <a:moveTo>
                  <a:pt x="39664" y="18541"/>
                </a:moveTo>
                <a:cubicBezTo>
                  <a:pt x="39438" y="18541"/>
                  <a:pt x="39268" y="18372"/>
                  <a:pt x="39268" y="18146"/>
                </a:cubicBezTo>
                <a:cubicBezTo>
                  <a:pt x="39268" y="17920"/>
                  <a:pt x="39438" y="17750"/>
                  <a:pt x="39664" y="17750"/>
                </a:cubicBezTo>
                <a:cubicBezTo>
                  <a:pt x="39871" y="17750"/>
                  <a:pt x="40060" y="17920"/>
                  <a:pt x="40060" y="18146"/>
                </a:cubicBezTo>
                <a:cubicBezTo>
                  <a:pt x="40060" y="18372"/>
                  <a:pt x="39871" y="18541"/>
                  <a:pt x="39664" y="18541"/>
                </a:cubicBezTo>
                <a:close/>
                <a:moveTo>
                  <a:pt x="39664" y="16563"/>
                </a:moveTo>
                <a:cubicBezTo>
                  <a:pt x="39457" y="16563"/>
                  <a:pt x="39287" y="16393"/>
                  <a:pt x="39287" y="16186"/>
                </a:cubicBezTo>
                <a:cubicBezTo>
                  <a:pt x="39287" y="15979"/>
                  <a:pt x="39457" y="15809"/>
                  <a:pt x="39664" y="15809"/>
                </a:cubicBezTo>
                <a:cubicBezTo>
                  <a:pt x="39871" y="15809"/>
                  <a:pt x="40041" y="15979"/>
                  <a:pt x="40041" y="16186"/>
                </a:cubicBezTo>
                <a:cubicBezTo>
                  <a:pt x="40041" y="16393"/>
                  <a:pt x="39871" y="16563"/>
                  <a:pt x="39664" y="16563"/>
                </a:cubicBezTo>
                <a:close/>
                <a:moveTo>
                  <a:pt x="39664" y="14603"/>
                </a:moveTo>
                <a:cubicBezTo>
                  <a:pt x="39457" y="14603"/>
                  <a:pt x="39287" y="14434"/>
                  <a:pt x="39287" y="14226"/>
                </a:cubicBezTo>
                <a:cubicBezTo>
                  <a:pt x="39287" y="14019"/>
                  <a:pt x="39457" y="13850"/>
                  <a:pt x="39664" y="13850"/>
                </a:cubicBezTo>
                <a:cubicBezTo>
                  <a:pt x="39871" y="13850"/>
                  <a:pt x="40041" y="14019"/>
                  <a:pt x="40041" y="14226"/>
                </a:cubicBezTo>
                <a:cubicBezTo>
                  <a:pt x="40041" y="14434"/>
                  <a:pt x="39871" y="14603"/>
                  <a:pt x="39664" y="14603"/>
                </a:cubicBezTo>
                <a:close/>
                <a:moveTo>
                  <a:pt x="39664" y="12644"/>
                </a:moveTo>
                <a:cubicBezTo>
                  <a:pt x="39457" y="12644"/>
                  <a:pt x="39287" y="12474"/>
                  <a:pt x="39287" y="12267"/>
                </a:cubicBezTo>
                <a:cubicBezTo>
                  <a:pt x="39287" y="12060"/>
                  <a:pt x="39457" y="11890"/>
                  <a:pt x="39664" y="11890"/>
                </a:cubicBezTo>
                <a:cubicBezTo>
                  <a:pt x="39871" y="11890"/>
                  <a:pt x="40041" y="12060"/>
                  <a:pt x="40041" y="12267"/>
                </a:cubicBezTo>
                <a:cubicBezTo>
                  <a:pt x="40041" y="12474"/>
                  <a:pt x="39871" y="12644"/>
                  <a:pt x="39664" y="12644"/>
                </a:cubicBezTo>
                <a:close/>
                <a:moveTo>
                  <a:pt x="39664" y="10684"/>
                </a:moveTo>
                <a:cubicBezTo>
                  <a:pt x="39457" y="10684"/>
                  <a:pt x="39287" y="10514"/>
                  <a:pt x="39287" y="10307"/>
                </a:cubicBezTo>
                <a:cubicBezTo>
                  <a:pt x="39287" y="10100"/>
                  <a:pt x="39457" y="9930"/>
                  <a:pt x="39664" y="9930"/>
                </a:cubicBezTo>
                <a:cubicBezTo>
                  <a:pt x="39871" y="9930"/>
                  <a:pt x="40041" y="10100"/>
                  <a:pt x="40041" y="10307"/>
                </a:cubicBezTo>
                <a:cubicBezTo>
                  <a:pt x="40041" y="10514"/>
                  <a:pt x="39871" y="10684"/>
                  <a:pt x="39664" y="10684"/>
                </a:cubicBezTo>
                <a:close/>
                <a:moveTo>
                  <a:pt x="39664" y="8706"/>
                </a:moveTo>
                <a:cubicBezTo>
                  <a:pt x="39457" y="8706"/>
                  <a:pt x="39287" y="8555"/>
                  <a:pt x="39287" y="8348"/>
                </a:cubicBezTo>
                <a:cubicBezTo>
                  <a:pt x="39287" y="8159"/>
                  <a:pt x="39457" y="7989"/>
                  <a:pt x="39664" y="7989"/>
                </a:cubicBezTo>
                <a:cubicBezTo>
                  <a:pt x="39852" y="7989"/>
                  <a:pt x="40022" y="8159"/>
                  <a:pt x="40022" y="8348"/>
                </a:cubicBezTo>
                <a:cubicBezTo>
                  <a:pt x="40022" y="8555"/>
                  <a:pt x="39871" y="8706"/>
                  <a:pt x="39664" y="8706"/>
                </a:cubicBezTo>
                <a:close/>
                <a:moveTo>
                  <a:pt x="39664" y="6746"/>
                </a:moveTo>
                <a:cubicBezTo>
                  <a:pt x="39457" y="6746"/>
                  <a:pt x="39287" y="6595"/>
                  <a:pt x="39287" y="6388"/>
                </a:cubicBezTo>
                <a:cubicBezTo>
                  <a:pt x="39287" y="6181"/>
                  <a:pt x="39457" y="6030"/>
                  <a:pt x="39664" y="6030"/>
                </a:cubicBezTo>
                <a:cubicBezTo>
                  <a:pt x="39852" y="6030"/>
                  <a:pt x="40022" y="6181"/>
                  <a:pt x="40022" y="6388"/>
                </a:cubicBezTo>
                <a:cubicBezTo>
                  <a:pt x="40022" y="6595"/>
                  <a:pt x="39871" y="6746"/>
                  <a:pt x="39664" y="6746"/>
                </a:cubicBezTo>
                <a:close/>
                <a:moveTo>
                  <a:pt x="39664" y="4786"/>
                </a:moveTo>
                <a:cubicBezTo>
                  <a:pt x="39457" y="4786"/>
                  <a:pt x="39287" y="4635"/>
                  <a:pt x="39287" y="4428"/>
                </a:cubicBezTo>
                <a:cubicBezTo>
                  <a:pt x="39287" y="4221"/>
                  <a:pt x="39457" y="4051"/>
                  <a:pt x="39664" y="4051"/>
                </a:cubicBezTo>
                <a:cubicBezTo>
                  <a:pt x="39852" y="4051"/>
                  <a:pt x="40022" y="4221"/>
                  <a:pt x="40022" y="4428"/>
                </a:cubicBezTo>
                <a:cubicBezTo>
                  <a:pt x="40022" y="4635"/>
                  <a:pt x="39871" y="4786"/>
                  <a:pt x="39664" y="4786"/>
                </a:cubicBezTo>
                <a:close/>
                <a:moveTo>
                  <a:pt x="39664" y="2827"/>
                </a:moveTo>
                <a:cubicBezTo>
                  <a:pt x="39457" y="2827"/>
                  <a:pt x="39287" y="2657"/>
                  <a:pt x="39287" y="2469"/>
                </a:cubicBezTo>
                <a:cubicBezTo>
                  <a:pt x="39287" y="2261"/>
                  <a:pt x="39457" y="2111"/>
                  <a:pt x="39664" y="2111"/>
                </a:cubicBezTo>
                <a:cubicBezTo>
                  <a:pt x="39852" y="2111"/>
                  <a:pt x="40022" y="2261"/>
                  <a:pt x="40022" y="2469"/>
                </a:cubicBezTo>
                <a:cubicBezTo>
                  <a:pt x="40022" y="2657"/>
                  <a:pt x="39871" y="2827"/>
                  <a:pt x="39664" y="2827"/>
                </a:cubicBezTo>
                <a:close/>
                <a:moveTo>
                  <a:pt x="39664" y="867"/>
                </a:moveTo>
                <a:cubicBezTo>
                  <a:pt x="39457" y="867"/>
                  <a:pt x="39287" y="697"/>
                  <a:pt x="39287" y="509"/>
                </a:cubicBezTo>
                <a:cubicBezTo>
                  <a:pt x="39287" y="302"/>
                  <a:pt x="39457" y="132"/>
                  <a:pt x="39664" y="132"/>
                </a:cubicBezTo>
                <a:cubicBezTo>
                  <a:pt x="39852" y="132"/>
                  <a:pt x="40022" y="302"/>
                  <a:pt x="40022" y="509"/>
                </a:cubicBezTo>
                <a:cubicBezTo>
                  <a:pt x="40022" y="697"/>
                  <a:pt x="39871" y="867"/>
                  <a:pt x="39664" y="867"/>
                </a:cubicBezTo>
                <a:close/>
                <a:moveTo>
                  <a:pt x="37704" y="59788"/>
                </a:moveTo>
                <a:cubicBezTo>
                  <a:pt x="37441" y="59788"/>
                  <a:pt x="37214" y="59581"/>
                  <a:pt x="37214" y="59298"/>
                </a:cubicBezTo>
                <a:cubicBezTo>
                  <a:pt x="37214" y="59034"/>
                  <a:pt x="37441" y="58827"/>
                  <a:pt x="37704" y="58827"/>
                </a:cubicBezTo>
                <a:cubicBezTo>
                  <a:pt x="37968" y="58827"/>
                  <a:pt x="38194" y="59034"/>
                  <a:pt x="38194" y="59298"/>
                </a:cubicBezTo>
                <a:cubicBezTo>
                  <a:pt x="38194" y="59581"/>
                  <a:pt x="37968" y="59788"/>
                  <a:pt x="37704" y="59788"/>
                </a:cubicBezTo>
                <a:close/>
                <a:moveTo>
                  <a:pt x="37704" y="50988"/>
                </a:moveTo>
                <a:cubicBezTo>
                  <a:pt x="37949" y="50988"/>
                  <a:pt x="38175" y="51196"/>
                  <a:pt x="38175" y="51460"/>
                </a:cubicBezTo>
                <a:cubicBezTo>
                  <a:pt x="38175" y="51723"/>
                  <a:pt x="37949" y="51931"/>
                  <a:pt x="37704" y="51931"/>
                </a:cubicBezTo>
                <a:cubicBezTo>
                  <a:pt x="37441" y="51931"/>
                  <a:pt x="37233" y="51723"/>
                  <a:pt x="37233" y="51460"/>
                </a:cubicBezTo>
                <a:cubicBezTo>
                  <a:pt x="37233" y="51215"/>
                  <a:pt x="37441" y="50988"/>
                  <a:pt x="37704" y="50988"/>
                </a:cubicBezTo>
                <a:close/>
                <a:moveTo>
                  <a:pt x="37704" y="52948"/>
                </a:moveTo>
                <a:cubicBezTo>
                  <a:pt x="37949" y="52948"/>
                  <a:pt x="38175" y="53174"/>
                  <a:pt x="38175" y="53419"/>
                </a:cubicBezTo>
                <a:cubicBezTo>
                  <a:pt x="38175" y="53683"/>
                  <a:pt x="37949" y="53890"/>
                  <a:pt x="37704" y="53890"/>
                </a:cubicBezTo>
                <a:cubicBezTo>
                  <a:pt x="37441" y="53890"/>
                  <a:pt x="37233" y="53683"/>
                  <a:pt x="37233" y="53419"/>
                </a:cubicBezTo>
                <a:cubicBezTo>
                  <a:pt x="37233" y="53174"/>
                  <a:pt x="37441" y="52948"/>
                  <a:pt x="37704" y="52948"/>
                </a:cubicBezTo>
                <a:close/>
                <a:moveTo>
                  <a:pt x="37704" y="56905"/>
                </a:moveTo>
                <a:cubicBezTo>
                  <a:pt x="37949" y="56905"/>
                  <a:pt x="38138" y="57093"/>
                  <a:pt x="38138" y="57338"/>
                </a:cubicBezTo>
                <a:cubicBezTo>
                  <a:pt x="38138" y="57583"/>
                  <a:pt x="37949" y="57791"/>
                  <a:pt x="37704" y="57791"/>
                </a:cubicBezTo>
                <a:cubicBezTo>
                  <a:pt x="37459" y="57791"/>
                  <a:pt x="37252" y="57583"/>
                  <a:pt x="37252" y="57338"/>
                </a:cubicBezTo>
                <a:cubicBezTo>
                  <a:pt x="37252" y="57093"/>
                  <a:pt x="37459" y="56905"/>
                  <a:pt x="37704" y="56905"/>
                </a:cubicBezTo>
                <a:close/>
                <a:moveTo>
                  <a:pt x="37704" y="54945"/>
                </a:moveTo>
                <a:cubicBezTo>
                  <a:pt x="37949" y="54945"/>
                  <a:pt x="38138" y="55153"/>
                  <a:pt x="38138" y="55379"/>
                </a:cubicBezTo>
                <a:cubicBezTo>
                  <a:pt x="38138" y="55624"/>
                  <a:pt x="37949" y="55831"/>
                  <a:pt x="37704" y="55831"/>
                </a:cubicBezTo>
                <a:cubicBezTo>
                  <a:pt x="37459" y="55831"/>
                  <a:pt x="37252" y="55624"/>
                  <a:pt x="37252" y="55379"/>
                </a:cubicBezTo>
                <a:cubicBezTo>
                  <a:pt x="37252" y="55134"/>
                  <a:pt x="37459" y="54945"/>
                  <a:pt x="37704" y="54945"/>
                </a:cubicBezTo>
                <a:close/>
                <a:moveTo>
                  <a:pt x="37704" y="49971"/>
                </a:moveTo>
                <a:cubicBezTo>
                  <a:pt x="37441" y="49971"/>
                  <a:pt x="37233" y="49764"/>
                  <a:pt x="37233" y="49500"/>
                </a:cubicBezTo>
                <a:cubicBezTo>
                  <a:pt x="37233" y="49236"/>
                  <a:pt x="37441" y="49029"/>
                  <a:pt x="37704" y="49029"/>
                </a:cubicBezTo>
                <a:cubicBezTo>
                  <a:pt x="37968" y="49029"/>
                  <a:pt x="38175" y="49236"/>
                  <a:pt x="38175" y="49500"/>
                </a:cubicBezTo>
                <a:cubicBezTo>
                  <a:pt x="38175" y="49764"/>
                  <a:pt x="37968" y="49971"/>
                  <a:pt x="37704" y="49971"/>
                </a:cubicBezTo>
                <a:close/>
                <a:moveTo>
                  <a:pt x="37704" y="47992"/>
                </a:moveTo>
                <a:cubicBezTo>
                  <a:pt x="37459" y="47992"/>
                  <a:pt x="37271" y="47785"/>
                  <a:pt x="37271" y="47540"/>
                </a:cubicBezTo>
                <a:cubicBezTo>
                  <a:pt x="37271" y="47295"/>
                  <a:pt x="37459" y="47107"/>
                  <a:pt x="37704" y="47107"/>
                </a:cubicBezTo>
                <a:cubicBezTo>
                  <a:pt x="37949" y="47107"/>
                  <a:pt x="38138" y="47295"/>
                  <a:pt x="38138" y="47540"/>
                </a:cubicBezTo>
                <a:cubicBezTo>
                  <a:pt x="38138" y="47785"/>
                  <a:pt x="37949" y="47992"/>
                  <a:pt x="37704" y="47992"/>
                </a:cubicBezTo>
                <a:close/>
                <a:moveTo>
                  <a:pt x="37704" y="46014"/>
                </a:moveTo>
                <a:cubicBezTo>
                  <a:pt x="37459" y="46014"/>
                  <a:pt x="37271" y="45826"/>
                  <a:pt x="37271" y="45581"/>
                </a:cubicBezTo>
                <a:cubicBezTo>
                  <a:pt x="37271" y="45354"/>
                  <a:pt x="37459" y="45147"/>
                  <a:pt x="37704" y="45147"/>
                </a:cubicBezTo>
                <a:cubicBezTo>
                  <a:pt x="37930" y="45147"/>
                  <a:pt x="38138" y="45354"/>
                  <a:pt x="38138" y="45581"/>
                </a:cubicBezTo>
                <a:cubicBezTo>
                  <a:pt x="38138" y="45826"/>
                  <a:pt x="37930" y="46014"/>
                  <a:pt x="37704" y="46014"/>
                </a:cubicBezTo>
                <a:close/>
                <a:moveTo>
                  <a:pt x="37704" y="33408"/>
                </a:moveTo>
                <a:cubicBezTo>
                  <a:pt x="37930" y="33408"/>
                  <a:pt x="38119" y="33597"/>
                  <a:pt x="38119" y="33823"/>
                </a:cubicBezTo>
                <a:cubicBezTo>
                  <a:pt x="38119" y="34049"/>
                  <a:pt x="37930" y="34237"/>
                  <a:pt x="37704" y="34237"/>
                </a:cubicBezTo>
                <a:cubicBezTo>
                  <a:pt x="37478" y="34237"/>
                  <a:pt x="37290" y="34049"/>
                  <a:pt x="37290" y="33823"/>
                </a:cubicBezTo>
                <a:cubicBezTo>
                  <a:pt x="37290" y="33597"/>
                  <a:pt x="37478" y="33408"/>
                  <a:pt x="37704" y="33408"/>
                </a:cubicBezTo>
                <a:close/>
                <a:moveTo>
                  <a:pt x="37704" y="35368"/>
                </a:moveTo>
                <a:cubicBezTo>
                  <a:pt x="37930" y="35368"/>
                  <a:pt x="38119" y="35556"/>
                  <a:pt x="38119" y="35782"/>
                </a:cubicBezTo>
                <a:cubicBezTo>
                  <a:pt x="38119" y="36027"/>
                  <a:pt x="37930" y="36216"/>
                  <a:pt x="37704" y="36216"/>
                </a:cubicBezTo>
                <a:cubicBezTo>
                  <a:pt x="37478" y="36216"/>
                  <a:pt x="37290" y="36027"/>
                  <a:pt x="37290" y="35782"/>
                </a:cubicBezTo>
                <a:cubicBezTo>
                  <a:pt x="37290" y="35556"/>
                  <a:pt x="37478" y="35368"/>
                  <a:pt x="37704" y="35368"/>
                </a:cubicBezTo>
                <a:close/>
                <a:moveTo>
                  <a:pt x="37704" y="44054"/>
                </a:moveTo>
                <a:cubicBezTo>
                  <a:pt x="37478" y="44054"/>
                  <a:pt x="37290" y="43866"/>
                  <a:pt x="37290" y="43621"/>
                </a:cubicBezTo>
                <a:cubicBezTo>
                  <a:pt x="37290" y="43395"/>
                  <a:pt x="37478" y="43206"/>
                  <a:pt x="37704" y="43206"/>
                </a:cubicBezTo>
                <a:cubicBezTo>
                  <a:pt x="37930" y="43206"/>
                  <a:pt x="38119" y="43395"/>
                  <a:pt x="38119" y="43621"/>
                </a:cubicBezTo>
                <a:cubicBezTo>
                  <a:pt x="38119" y="43866"/>
                  <a:pt x="37930" y="44054"/>
                  <a:pt x="37704" y="44054"/>
                </a:cubicBezTo>
                <a:close/>
                <a:moveTo>
                  <a:pt x="37704" y="42076"/>
                </a:moveTo>
                <a:cubicBezTo>
                  <a:pt x="37478" y="42076"/>
                  <a:pt x="37290" y="41887"/>
                  <a:pt x="37290" y="41661"/>
                </a:cubicBezTo>
                <a:cubicBezTo>
                  <a:pt x="37290" y="41454"/>
                  <a:pt x="37478" y="41266"/>
                  <a:pt x="37704" y="41266"/>
                </a:cubicBezTo>
                <a:cubicBezTo>
                  <a:pt x="37930" y="41266"/>
                  <a:pt x="38100" y="41454"/>
                  <a:pt x="38100" y="41661"/>
                </a:cubicBezTo>
                <a:cubicBezTo>
                  <a:pt x="38100" y="41887"/>
                  <a:pt x="37930" y="42076"/>
                  <a:pt x="37704" y="42076"/>
                </a:cubicBezTo>
                <a:close/>
                <a:moveTo>
                  <a:pt x="37704" y="38138"/>
                </a:moveTo>
                <a:cubicBezTo>
                  <a:pt x="37478" y="38138"/>
                  <a:pt x="37290" y="37968"/>
                  <a:pt x="37290" y="37742"/>
                </a:cubicBezTo>
                <a:cubicBezTo>
                  <a:pt x="37290" y="37535"/>
                  <a:pt x="37478" y="37346"/>
                  <a:pt x="37704" y="37346"/>
                </a:cubicBezTo>
                <a:cubicBezTo>
                  <a:pt x="37930" y="37346"/>
                  <a:pt x="38100" y="37535"/>
                  <a:pt x="38100" y="37742"/>
                </a:cubicBezTo>
                <a:cubicBezTo>
                  <a:pt x="38100" y="37968"/>
                  <a:pt x="37930" y="38138"/>
                  <a:pt x="37704" y="38138"/>
                </a:cubicBezTo>
                <a:close/>
                <a:moveTo>
                  <a:pt x="37704" y="40116"/>
                </a:moveTo>
                <a:cubicBezTo>
                  <a:pt x="37478" y="40116"/>
                  <a:pt x="37290" y="39928"/>
                  <a:pt x="37290" y="39702"/>
                </a:cubicBezTo>
                <a:cubicBezTo>
                  <a:pt x="37290" y="39494"/>
                  <a:pt x="37478" y="39306"/>
                  <a:pt x="37704" y="39306"/>
                </a:cubicBezTo>
                <a:cubicBezTo>
                  <a:pt x="37930" y="39306"/>
                  <a:pt x="38100" y="39494"/>
                  <a:pt x="38100" y="39702"/>
                </a:cubicBezTo>
                <a:cubicBezTo>
                  <a:pt x="38100" y="39928"/>
                  <a:pt x="37930" y="40116"/>
                  <a:pt x="37704" y="40116"/>
                </a:cubicBezTo>
                <a:close/>
                <a:moveTo>
                  <a:pt x="37704" y="32297"/>
                </a:moveTo>
                <a:cubicBezTo>
                  <a:pt x="37459" y="32297"/>
                  <a:pt x="37271" y="32108"/>
                  <a:pt x="37271" y="31863"/>
                </a:cubicBezTo>
                <a:cubicBezTo>
                  <a:pt x="37271" y="31618"/>
                  <a:pt x="37459" y="31430"/>
                  <a:pt x="37704" y="31430"/>
                </a:cubicBezTo>
                <a:cubicBezTo>
                  <a:pt x="37930" y="31430"/>
                  <a:pt x="38138" y="31618"/>
                  <a:pt x="38138" y="31863"/>
                </a:cubicBezTo>
                <a:cubicBezTo>
                  <a:pt x="38138" y="32108"/>
                  <a:pt x="37930" y="32297"/>
                  <a:pt x="37704" y="32297"/>
                </a:cubicBezTo>
                <a:close/>
                <a:moveTo>
                  <a:pt x="37704" y="30337"/>
                </a:moveTo>
                <a:cubicBezTo>
                  <a:pt x="37459" y="30337"/>
                  <a:pt x="37271" y="30148"/>
                  <a:pt x="37271" y="29904"/>
                </a:cubicBezTo>
                <a:cubicBezTo>
                  <a:pt x="37271" y="29659"/>
                  <a:pt x="37459" y="29470"/>
                  <a:pt x="37704" y="29470"/>
                </a:cubicBezTo>
                <a:cubicBezTo>
                  <a:pt x="37930" y="29470"/>
                  <a:pt x="38138" y="29659"/>
                  <a:pt x="38138" y="29904"/>
                </a:cubicBezTo>
                <a:cubicBezTo>
                  <a:pt x="38138" y="30148"/>
                  <a:pt x="37930" y="30337"/>
                  <a:pt x="37704" y="30337"/>
                </a:cubicBezTo>
                <a:close/>
                <a:moveTo>
                  <a:pt x="37704" y="28358"/>
                </a:moveTo>
                <a:cubicBezTo>
                  <a:pt x="37478" y="28358"/>
                  <a:pt x="37290" y="28170"/>
                  <a:pt x="37290" y="27944"/>
                </a:cubicBezTo>
                <a:cubicBezTo>
                  <a:pt x="37290" y="27718"/>
                  <a:pt x="37478" y="27548"/>
                  <a:pt x="37704" y="27548"/>
                </a:cubicBezTo>
                <a:cubicBezTo>
                  <a:pt x="37930" y="27548"/>
                  <a:pt x="38100" y="27718"/>
                  <a:pt x="38100" y="27944"/>
                </a:cubicBezTo>
                <a:cubicBezTo>
                  <a:pt x="38100" y="28170"/>
                  <a:pt x="37930" y="28358"/>
                  <a:pt x="37704" y="28358"/>
                </a:cubicBezTo>
                <a:close/>
                <a:moveTo>
                  <a:pt x="38081" y="25984"/>
                </a:moveTo>
                <a:cubicBezTo>
                  <a:pt x="38081" y="26210"/>
                  <a:pt x="37912" y="26380"/>
                  <a:pt x="37704" y="26380"/>
                </a:cubicBezTo>
                <a:cubicBezTo>
                  <a:pt x="37497" y="26380"/>
                  <a:pt x="37327" y="26210"/>
                  <a:pt x="37327" y="25984"/>
                </a:cubicBezTo>
                <a:cubicBezTo>
                  <a:pt x="37327" y="25777"/>
                  <a:pt x="37497" y="25607"/>
                  <a:pt x="37704" y="25607"/>
                </a:cubicBezTo>
                <a:cubicBezTo>
                  <a:pt x="37912" y="25607"/>
                  <a:pt x="38081" y="25777"/>
                  <a:pt x="38081" y="25984"/>
                </a:cubicBezTo>
                <a:close/>
                <a:moveTo>
                  <a:pt x="37704" y="24420"/>
                </a:moveTo>
                <a:cubicBezTo>
                  <a:pt x="37478" y="24420"/>
                  <a:pt x="37309" y="24251"/>
                  <a:pt x="37309" y="24025"/>
                </a:cubicBezTo>
                <a:cubicBezTo>
                  <a:pt x="37309" y="23817"/>
                  <a:pt x="37478" y="23629"/>
                  <a:pt x="37704" y="23629"/>
                </a:cubicBezTo>
                <a:cubicBezTo>
                  <a:pt x="37930" y="23629"/>
                  <a:pt x="38100" y="23817"/>
                  <a:pt x="38100" y="24025"/>
                </a:cubicBezTo>
                <a:cubicBezTo>
                  <a:pt x="38100" y="24251"/>
                  <a:pt x="37930" y="24420"/>
                  <a:pt x="37704" y="24420"/>
                </a:cubicBezTo>
                <a:close/>
                <a:moveTo>
                  <a:pt x="37704" y="22461"/>
                </a:moveTo>
                <a:cubicBezTo>
                  <a:pt x="37478" y="22461"/>
                  <a:pt x="37309" y="22291"/>
                  <a:pt x="37309" y="22065"/>
                </a:cubicBezTo>
                <a:cubicBezTo>
                  <a:pt x="37309" y="21858"/>
                  <a:pt x="37478" y="21669"/>
                  <a:pt x="37704" y="21669"/>
                </a:cubicBezTo>
                <a:cubicBezTo>
                  <a:pt x="37930" y="21669"/>
                  <a:pt x="38100" y="21858"/>
                  <a:pt x="38100" y="22065"/>
                </a:cubicBezTo>
                <a:cubicBezTo>
                  <a:pt x="38100" y="22291"/>
                  <a:pt x="37930" y="22461"/>
                  <a:pt x="37704" y="22461"/>
                </a:cubicBezTo>
                <a:close/>
                <a:moveTo>
                  <a:pt x="37704" y="20501"/>
                </a:moveTo>
                <a:cubicBezTo>
                  <a:pt x="37478" y="20501"/>
                  <a:pt x="37309" y="20331"/>
                  <a:pt x="37309" y="20105"/>
                </a:cubicBezTo>
                <a:cubicBezTo>
                  <a:pt x="37309" y="19898"/>
                  <a:pt x="37478" y="19710"/>
                  <a:pt x="37704" y="19710"/>
                </a:cubicBezTo>
                <a:cubicBezTo>
                  <a:pt x="37930" y="19710"/>
                  <a:pt x="38100" y="19898"/>
                  <a:pt x="38100" y="20105"/>
                </a:cubicBezTo>
                <a:cubicBezTo>
                  <a:pt x="38100" y="20331"/>
                  <a:pt x="37930" y="20501"/>
                  <a:pt x="37704" y="20501"/>
                </a:cubicBezTo>
                <a:close/>
                <a:moveTo>
                  <a:pt x="37704" y="18541"/>
                </a:moveTo>
                <a:cubicBezTo>
                  <a:pt x="37478" y="18541"/>
                  <a:pt x="37309" y="18372"/>
                  <a:pt x="37309" y="18146"/>
                </a:cubicBezTo>
                <a:cubicBezTo>
                  <a:pt x="37309" y="17920"/>
                  <a:pt x="37478" y="17750"/>
                  <a:pt x="37704" y="17750"/>
                </a:cubicBezTo>
                <a:cubicBezTo>
                  <a:pt x="37930" y="17750"/>
                  <a:pt x="38100" y="17920"/>
                  <a:pt x="38100" y="18146"/>
                </a:cubicBezTo>
                <a:cubicBezTo>
                  <a:pt x="38100" y="18372"/>
                  <a:pt x="37930" y="18541"/>
                  <a:pt x="37704" y="18541"/>
                </a:cubicBezTo>
                <a:close/>
                <a:moveTo>
                  <a:pt x="37704" y="16544"/>
                </a:moveTo>
                <a:cubicBezTo>
                  <a:pt x="37497" y="16544"/>
                  <a:pt x="37327" y="16393"/>
                  <a:pt x="37327" y="16186"/>
                </a:cubicBezTo>
                <a:cubicBezTo>
                  <a:pt x="37327" y="15979"/>
                  <a:pt x="37497" y="15809"/>
                  <a:pt x="37704" y="15809"/>
                </a:cubicBezTo>
                <a:cubicBezTo>
                  <a:pt x="37912" y="15809"/>
                  <a:pt x="38081" y="15979"/>
                  <a:pt x="38081" y="16186"/>
                </a:cubicBezTo>
                <a:cubicBezTo>
                  <a:pt x="38081" y="16393"/>
                  <a:pt x="37912" y="16544"/>
                  <a:pt x="37704" y="16544"/>
                </a:cubicBezTo>
                <a:close/>
                <a:moveTo>
                  <a:pt x="37704" y="14603"/>
                </a:moveTo>
                <a:cubicBezTo>
                  <a:pt x="37497" y="14603"/>
                  <a:pt x="37327" y="14434"/>
                  <a:pt x="37327" y="14226"/>
                </a:cubicBezTo>
                <a:cubicBezTo>
                  <a:pt x="37327" y="14019"/>
                  <a:pt x="37497" y="13850"/>
                  <a:pt x="37704" y="13850"/>
                </a:cubicBezTo>
                <a:cubicBezTo>
                  <a:pt x="37912" y="13850"/>
                  <a:pt x="38081" y="14019"/>
                  <a:pt x="38081" y="14226"/>
                </a:cubicBezTo>
                <a:cubicBezTo>
                  <a:pt x="38081" y="14434"/>
                  <a:pt x="37912" y="14603"/>
                  <a:pt x="37704" y="14603"/>
                </a:cubicBezTo>
                <a:close/>
                <a:moveTo>
                  <a:pt x="37704" y="12644"/>
                </a:moveTo>
                <a:cubicBezTo>
                  <a:pt x="37497" y="12644"/>
                  <a:pt x="37327" y="12474"/>
                  <a:pt x="37327" y="12267"/>
                </a:cubicBezTo>
                <a:cubicBezTo>
                  <a:pt x="37327" y="12060"/>
                  <a:pt x="37497" y="11890"/>
                  <a:pt x="37704" y="11890"/>
                </a:cubicBezTo>
                <a:cubicBezTo>
                  <a:pt x="37912" y="11890"/>
                  <a:pt x="38081" y="12060"/>
                  <a:pt x="38081" y="12267"/>
                </a:cubicBezTo>
                <a:cubicBezTo>
                  <a:pt x="38081" y="12474"/>
                  <a:pt x="37912" y="12644"/>
                  <a:pt x="37704" y="12644"/>
                </a:cubicBezTo>
                <a:close/>
                <a:moveTo>
                  <a:pt x="37704" y="10665"/>
                </a:moveTo>
                <a:cubicBezTo>
                  <a:pt x="37497" y="10665"/>
                  <a:pt x="37327" y="10514"/>
                  <a:pt x="37327" y="10307"/>
                </a:cubicBezTo>
                <a:cubicBezTo>
                  <a:pt x="37327" y="10100"/>
                  <a:pt x="37497" y="9930"/>
                  <a:pt x="37704" y="9930"/>
                </a:cubicBezTo>
                <a:cubicBezTo>
                  <a:pt x="37912" y="9930"/>
                  <a:pt x="38081" y="10100"/>
                  <a:pt x="38081" y="10307"/>
                </a:cubicBezTo>
                <a:cubicBezTo>
                  <a:pt x="38081" y="10514"/>
                  <a:pt x="37912" y="10665"/>
                  <a:pt x="37704" y="10665"/>
                </a:cubicBezTo>
                <a:close/>
                <a:moveTo>
                  <a:pt x="37704" y="8724"/>
                </a:moveTo>
                <a:cubicBezTo>
                  <a:pt x="37497" y="8724"/>
                  <a:pt x="37327" y="8555"/>
                  <a:pt x="37327" y="8348"/>
                </a:cubicBezTo>
                <a:cubicBezTo>
                  <a:pt x="37327" y="8140"/>
                  <a:pt x="37497" y="7971"/>
                  <a:pt x="37704" y="7971"/>
                </a:cubicBezTo>
                <a:cubicBezTo>
                  <a:pt x="37912" y="7971"/>
                  <a:pt x="38081" y="8140"/>
                  <a:pt x="38081" y="8348"/>
                </a:cubicBezTo>
                <a:cubicBezTo>
                  <a:pt x="38081" y="8555"/>
                  <a:pt x="37912" y="8724"/>
                  <a:pt x="37704" y="8724"/>
                </a:cubicBezTo>
                <a:close/>
                <a:moveTo>
                  <a:pt x="37704" y="6765"/>
                </a:moveTo>
                <a:cubicBezTo>
                  <a:pt x="37497" y="6765"/>
                  <a:pt x="37327" y="6595"/>
                  <a:pt x="37327" y="6388"/>
                </a:cubicBezTo>
                <a:cubicBezTo>
                  <a:pt x="37327" y="6181"/>
                  <a:pt x="37497" y="6011"/>
                  <a:pt x="37704" y="6011"/>
                </a:cubicBezTo>
                <a:cubicBezTo>
                  <a:pt x="37912" y="6011"/>
                  <a:pt x="38081" y="6181"/>
                  <a:pt x="38081" y="6388"/>
                </a:cubicBezTo>
                <a:cubicBezTo>
                  <a:pt x="38081" y="6595"/>
                  <a:pt x="37912" y="6765"/>
                  <a:pt x="37704" y="6765"/>
                </a:cubicBezTo>
                <a:close/>
                <a:moveTo>
                  <a:pt x="37704" y="4786"/>
                </a:moveTo>
                <a:cubicBezTo>
                  <a:pt x="37497" y="4786"/>
                  <a:pt x="37327" y="4617"/>
                  <a:pt x="37327" y="4428"/>
                </a:cubicBezTo>
                <a:cubicBezTo>
                  <a:pt x="37327" y="4221"/>
                  <a:pt x="37497" y="4051"/>
                  <a:pt x="37704" y="4051"/>
                </a:cubicBezTo>
                <a:cubicBezTo>
                  <a:pt x="37912" y="4051"/>
                  <a:pt x="38062" y="4221"/>
                  <a:pt x="38062" y="4428"/>
                </a:cubicBezTo>
                <a:cubicBezTo>
                  <a:pt x="38062" y="4617"/>
                  <a:pt x="37912" y="4786"/>
                  <a:pt x="37704" y="4786"/>
                </a:cubicBezTo>
                <a:close/>
                <a:moveTo>
                  <a:pt x="37704" y="2827"/>
                </a:moveTo>
                <a:cubicBezTo>
                  <a:pt x="37497" y="2827"/>
                  <a:pt x="37327" y="2657"/>
                  <a:pt x="37327" y="2469"/>
                </a:cubicBezTo>
                <a:cubicBezTo>
                  <a:pt x="37327" y="2261"/>
                  <a:pt x="37497" y="2092"/>
                  <a:pt x="37704" y="2092"/>
                </a:cubicBezTo>
                <a:cubicBezTo>
                  <a:pt x="37912" y="2092"/>
                  <a:pt x="38062" y="2261"/>
                  <a:pt x="38062" y="2469"/>
                </a:cubicBezTo>
                <a:cubicBezTo>
                  <a:pt x="38062" y="2657"/>
                  <a:pt x="37912" y="2827"/>
                  <a:pt x="37704" y="2827"/>
                </a:cubicBezTo>
                <a:close/>
                <a:moveTo>
                  <a:pt x="37704" y="867"/>
                </a:moveTo>
                <a:cubicBezTo>
                  <a:pt x="37497" y="867"/>
                  <a:pt x="37327" y="697"/>
                  <a:pt x="37327" y="509"/>
                </a:cubicBezTo>
                <a:cubicBezTo>
                  <a:pt x="37327" y="302"/>
                  <a:pt x="37497" y="132"/>
                  <a:pt x="37704" y="132"/>
                </a:cubicBezTo>
                <a:cubicBezTo>
                  <a:pt x="37912" y="132"/>
                  <a:pt x="38062" y="302"/>
                  <a:pt x="38062" y="509"/>
                </a:cubicBezTo>
                <a:cubicBezTo>
                  <a:pt x="38062" y="697"/>
                  <a:pt x="37912" y="867"/>
                  <a:pt x="37704" y="867"/>
                </a:cubicBezTo>
                <a:close/>
                <a:moveTo>
                  <a:pt x="35745" y="53871"/>
                </a:moveTo>
                <a:cubicBezTo>
                  <a:pt x="35481" y="53871"/>
                  <a:pt x="35274" y="53664"/>
                  <a:pt x="35274" y="53419"/>
                </a:cubicBezTo>
                <a:cubicBezTo>
                  <a:pt x="35274" y="53155"/>
                  <a:pt x="35481" y="52967"/>
                  <a:pt x="35745" y="52967"/>
                </a:cubicBezTo>
                <a:cubicBezTo>
                  <a:pt x="35990" y="52967"/>
                  <a:pt x="36197" y="53155"/>
                  <a:pt x="36197" y="53419"/>
                </a:cubicBezTo>
                <a:cubicBezTo>
                  <a:pt x="36197" y="53664"/>
                  <a:pt x="35990" y="53871"/>
                  <a:pt x="35745" y="53871"/>
                </a:cubicBezTo>
                <a:close/>
                <a:moveTo>
                  <a:pt x="35745" y="51893"/>
                </a:moveTo>
                <a:cubicBezTo>
                  <a:pt x="35500" y="51893"/>
                  <a:pt x="35292" y="51704"/>
                  <a:pt x="35292" y="51460"/>
                </a:cubicBezTo>
                <a:cubicBezTo>
                  <a:pt x="35292" y="51233"/>
                  <a:pt x="35500" y="51026"/>
                  <a:pt x="35745" y="51026"/>
                </a:cubicBezTo>
                <a:cubicBezTo>
                  <a:pt x="35990" y="51026"/>
                  <a:pt x="36178" y="51233"/>
                  <a:pt x="36178" y="51460"/>
                </a:cubicBezTo>
                <a:cubicBezTo>
                  <a:pt x="36178" y="51704"/>
                  <a:pt x="35990" y="51893"/>
                  <a:pt x="35745" y="51893"/>
                </a:cubicBezTo>
                <a:close/>
                <a:moveTo>
                  <a:pt x="35745" y="49933"/>
                </a:moveTo>
                <a:cubicBezTo>
                  <a:pt x="35500" y="49933"/>
                  <a:pt x="35292" y="49745"/>
                  <a:pt x="35292" y="49500"/>
                </a:cubicBezTo>
                <a:cubicBezTo>
                  <a:pt x="35292" y="49255"/>
                  <a:pt x="35500" y="49066"/>
                  <a:pt x="35745" y="49066"/>
                </a:cubicBezTo>
                <a:cubicBezTo>
                  <a:pt x="35990" y="49066"/>
                  <a:pt x="36178" y="49255"/>
                  <a:pt x="36178" y="49500"/>
                </a:cubicBezTo>
                <a:cubicBezTo>
                  <a:pt x="36178" y="49745"/>
                  <a:pt x="35990" y="49933"/>
                  <a:pt x="35745" y="49933"/>
                </a:cubicBezTo>
                <a:close/>
                <a:moveTo>
                  <a:pt x="35745" y="47974"/>
                </a:moveTo>
                <a:cubicBezTo>
                  <a:pt x="35500" y="47974"/>
                  <a:pt x="35292" y="47785"/>
                  <a:pt x="35292" y="47540"/>
                </a:cubicBezTo>
                <a:cubicBezTo>
                  <a:pt x="35292" y="47295"/>
                  <a:pt x="35500" y="47088"/>
                  <a:pt x="35745" y="47088"/>
                </a:cubicBezTo>
                <a:cubicBezTo>
                  <a:pt x="35990" y="47088"/>
                  <a:pt x="36178" y="47295"/>
                  <a:pt x="36178" y="47540"/>
                </a:cubicBezTo>
                <a:cubicBezTo>
                  <a:pt x="36178" y="47785"/>
                  <a:pt x="35990" y="47974"/>
                  <a:pt x="35745" y="47974"/>
                </a:cubicBezTo>
                <a:close/>
                <a:moveTo>
                  <a:pt x="35745" y="45995"/>
                </a:moveTo>
                <a:cubicBezTo>
                  <a:pt x="35519" y="45995"/>
                  <a:pt x="35311" y="45807"/>
                  <a:pt x="35311" y="45581"/>
                </a:cubicBezTo>
                <a:cubicBezTo>
                  <a:pt x="35311" y="45336"/>
                  <a:pt x="35519" y="45147"/>
                  <a:pt x="35745" y="45147"/>
                </a:cubicBezTo>
                <a:cubicBezTo>
                  <a:pt x="35990" y="45147"/>
                  <a:pt x="36178" y="45336"/>
                  <a:pt x="36178" y="45581"/>
                </a:cubicBezTo>
                <a:cubicBezTo>
                  <a:pt x="36178" y="45807"/>
                  <a:pt x="35990" y="45995"/>
                  <a:pt x="35745" y="45995"/>
                </a:cubicBezTo>
                <a:close/>
                <a:moveTo>
                  <a:pt x="35745" y="33408"/>
                </a:moveTo>
                <a:cubicBezTo>
                  <a:pt x="35971" y="33408"/>
                  <a:pt x="36159" y="33578"/>
                  <a:pt x="36159" y="33823"/>
                </a:cubicBezTo>
                <a:cubicBezTo>
                  <a:pt x="36159" y="34049"/>
                  <a:pt x="35971" y="34237"/>
                  <a:pt x="35745" y="34237"/>
                </a:cubicBezTo>
                <a:cubicBezTo>
                  <a:pt x="35519" y="34237"/>
                  <a:pt x="35330" y="34049"/>
                  <a:pt x="35330" y="33823"/>
                </a:cubicBezTo>
                <a:cubicBezTo>
                  <a:pt x="35330" y="33578"/>
                  <a:pt x="35519" y="33408"/>
                  <a:pt x="35745" y="33408"/>
                </a:cubicBezTo>
                <a:close/>
                <a:moveTo>
                  <a:pt x="35745" y="35349"/>
                </a:moveTo>
                <a:cubicBezTo>
                  <a:pt x="35971" y="35349"/>
                  <a:pt x="36159" y="35556"/>
                  <a:pt x="36159" y="35782"/>
                </a:cubicBezTo>
                <a:cubicBezTo>
                  <a:pt x="36159" y="36009"/>
                  <a:pt x="35971" y="36197"/>
                  <a:pt x="35745" y="36197"/>
                </a:cubicBezTo>
                <a:cubicBezTo>
                  <a:pt x="35519" y="36197"/>
                  <a:pt x="35330" y="36009"/>
                  <a:pt x="35330" y="35782"/>
                </a:cubicBezTo>
                <a:cubicBezTo>
                  <a:pt x="35330" y="35556"/>
                  <a:pt x="35519" y="35349"/>
                  <a:pt x="35745" y="35349"/>
                </a:cubicBezTo>
                <a:close/>
                <a:moveTo>
                  <a:pt x="35745" y="44036"/>
                </a:moveTo>
                <a:cubicBezTo>
                  <a:pt x="35519" y="44036"/>
                  <a:pt x="35330" y="43847"/>
                  <a:pt x="35330" y="43621"/>
                </a:cubicBezTo>
                <a:cubicBezTo>
                  <a:pt x="35330" y="43395"/>
                  <a:pt x="35519" y="43206"/>
                  <a:pt x="35745" y="43206"/>
                </a:cubicBezTo>
                <a:cubicBezTo>
                  <a:pt x="35971" y="43206"/>
                  <a:pt x="36159" y="43395"/>
                  <a:pt x="36159" y="43621"/>
                </a:cubicBezTo>
                <a:cubicBezTo>
                  <a:pt x="36159" y="43847"/>
                  <a:pt x="35971" y="44036"/>
                  <a:pt x="35745" y="44036"/>
                </a:cubicBezTo>
                <a:close/>
                <a:moveTo>
                  <a:pt x="35745" y="42057"/>
                </a:moveTo>
                <a:cubicBezTo>
                  <a:pt x="35519" y="42057"/>
                  <a:pt x="35330" y="41887"/>
                  <a:pt x="35330" y="41661"/>
                </a:cubicBezTo>
                <a:cubicBezTo>
                  <a:pt x="35330" y="41435"/>
                  <a:pt x="35519" y="41266"/>
                  <a:pt x="35745" y="41266"/>
                </a:cubicBezTo>
                <a:cubicBezTo>
                  <a:pt x="35971" y="41266"/>
                  <a:pt x="36140" y="41435"/>
                  <a:pt x="36140" y="41661"/>
                </a:cubicBezTo>
                <a:cubicBezTo>
                  <a:pt x="36140" y="41887"/>
                  <a:pt x="35952" y="42057"/>
                  <a:pt x="35745" y="42057"/>
                </a:cubicBezTo>
                <a:close/>
                <a:moveTo>
                  <a:pt x="35745" y="38138"/>
                </a:moveTo>
                <a:cubicBezTo>
                  <a:pt x="35519" y="38138"/>
                  <a:pt x="35330" y="37968"/>
                  <a:pt x="35330" y="37742"/>
                </a:cubicBezTo>
                <a:cubicBezTo>
                  <a:pt x="35330" y="37516"/>
                  <a:pt x="35519" y="37346"/>
                  <a:pt x="35745" y="37346"/>
                </a:cubicBezTo>
                <a:cubicBezTo>
                  <a:pt x="35971" y="37346"/>
                  <a:pt x="36140" y="37516"/>
                  <a:pt x="36140" y="37742"/>
                </a:cubicBezTo>
                <a:cubicBezTo>
                  <a:pt x="36140" y="37968"/>
                  <a:pt x="35952" y="38138"/>
                  <a:pt x="35745" y="38138"/>
                </a:cubicBezTo>
                <a:close/>
                <a:moveTo>
                  <a:pt x="35745" y="40116"/>
                </a:moveTo>
                <a:cubicBezTo>
                  <a:pt x="35519" y="40116"/>
                  <a:pt x="35330" y="39928"/>
                  <a:pt x="35330" y="39702"/>
                </a:cubicBezTo>
                <a:cubicBezTo>
                  <a:pt x="35330" y="39476"/>
                  <a:pt x="35519" y="39306"/>
                  <a:pt x="35745" y="39306"/>
                </a:cubicBezTo>
                <a:cubicBezTo>
                  <a:pt x="35971" y="39306"/>
                  <a:pt x="36140" y="39476"/>
                  <a:pt x="36140" y="39702"/>
                </a:cubicBezTo>
                <a:cubicBezTo>
                  <a:pt x="36140" y="39928"/>
                  <a:pt x="35952" y="40116"/>
                  <a:pt x="35745" y="40116"/>
                </a:cubicBezTo>
                <a:close/>
                <a:moveTo>
                  <a:pt x="35745" y="32297"/>
                </a:moveTo>
                <a:cubicBezTo>
                  <a:pt x="35519" y="32297"/>
                  <a:pt x="35311" y="32089"/>
                  <a:pt x="35311" y="31863"/>
                </a:cubicBezTo>
                <a:cubicBezTo>
                  <a:pt x="35311" y="31618"/>
                  <a:pt x="35519" y="31430"/>
                  <a:pt x="35745" y="31430"/>
                </a:cubicBezTo>
                <a:cubicBezTo>
                  <a:pt x="35990" y="31430"/>
                  <a:pt x="36178" y="31618"/>
                  <a:pt x="36178" y="31863"/>
                </a:cubicBezTo>
                <a:cubicBezTo>
                  <a:pt x="36178" y="32089"/>
                  <a:pt x="35990" y="32297"/>
                  <a:pt x="35745" y="32297"/>
                </a:cubicBezTo>
                <a:close/>
                <a:moveTo>
                  <a:pt x="35745" y="30337"/>
                </a:moveTo>
                <a:cubicBezTo>
                  <a:pt x="35519" y="30337"/>
                  <a:pt x="35311" y="30130"/>
                  <a:pt x="35311" y="29904"/>
                </a:cubicBezTo>
                <a:cubicBezTo>
                  <a:pt x="35311" y="29659"/>
                  <a:pt x="35519" y="29470"/>
                  <a:pt x="35745" y="29470"/>
                </a:cubicBezTo>
                <a:cubicBezTo>
                  <a:pt x="35990" y="29470"/>
                  <a:pt x="36178" y="29659"/>
                  <a:pt x="36178" y="29904"/>
                </a:cubicBezTo>
                <a:cubicBezTo>
                  <a:pt x="36178" y="30130"/>
                  <a:pt x="35990" y="30337"/>
                  <a:pt x="35745" y="30337"/>
                </a:cubicBezTo>
                <a:close/>
                <a:moveTo>
                  <a:pt x="35745" y="27529"/>
                </a:moveTo>
                <a:cubicBezTo>
                  <a:pt x="35952" y="27529"/>
                  <a:pt x="36140" y="27718"/>
                  <a:pt x="36140" y="27944"/>
                </a:cubicBezTo>
                <a:cubicBezTo>
                  <a:pt x="36140" y="28170"/>
                  <a:pt x="35952" y="28340"/>
                  <a:pt x="35745" y="28340"/>
                </a:cubicBezTo>
                <a:cubicBezTo>
                  <a:pt x="35519" y="28340"/>
                  <a:pt x="35330" y="28170"/>
                  <a:pt x="35330" y="27944"/>
                </a:cubicBezTo>
                <a:cubicBezTo>
                  <a:pt x="35330" y="27718"/>
                  <a:pt x="35519" y="27529"/>
                  <a:pt x="35745" y="27529"/>
                </a:cubicBezTo>
                <a:close/>
                <a:moveTo>
                  <a:pt x="35745" y="25589"/>
                </a:moveTo>
                <a:cubicBezTo>
                  <a:pt x="35952" y="25589"/>
                  <a:pt x="36140" y="25758"/>
                  <a:pt x="36140" y="25984"/>
                </a:cubicBezTo>
                <a:cubicBezTo>
                  <a:pt x="36140" y="26210"/>
                  <a:pt x="35952" y="26399"/>
                  <a:pt x="35745" y="26399"/>
                </a:cubicBezTo>
                <a:cubicBezTo>
                  <a:pt x="35519" y="26399"/>
                  <a:pt x="35330" y="26210"/>
                  <a:pt x="35330" y="25984"/>
                </a:cubicBezTo>
                <a:cubicBezTo>
                  <a:pt x="35330" y="25758"/>
                  <a:pt x="35519" y="25589"/>
                  <a:pt x="35745" y="25589"/>
                </a:cubicBezTo>
                <a:close/>
                <a:moveTo>
                  <a:pt x="35745" y="24439"/>
                </a:moveTo>
                <a:cubicBezTo>
                  <a:pt x="35500" y="24439"/>
                  <a:pt x="35311" y="24251"/>
                  <a:pt x="35311" y="24025"/>
                </a:cubicBezTo>
                <a:cubicBezTo>
                  <a:pt x="35311" y="23798"/>
                  <a:pt x="35500" y="23610"/>
                  <a:pt x="35745" y="23610"/>
                </a:cubicBezTo>
                <a:cubicBezTo>
                  <a:pt x="35971" y="23610"/>
                  <a:pt x="36159" y="23798"/>
                  <a:pt x="36159" y="24025"/>
                </a:cubicBezTo>
                <a:cubicBezTo>
                  <a:pt x="36159" y="24251"/>
                  <a:pt x="35971" y="24439"/>
                  <a:pt x="35745" y="24439"/>
                </a:cubicBezTo>
                <a:close/>
                <a:moveTo>
                  <a:pt x="35745" y="22461"/>
                </a:moveTo>
                <a:cubicBezTo>
                  <a:pt x="35519" y="22461"/>
                  <a:pt x="35330" y="22291"/>
                  <a:pt x="35330" y="22065"/>
                </a:cubicBezTo>
                <a:cubicBezTo>
                  <a:pt x="35330" y="21839"/>
                  <a:pt x="35519" y="21650"/>
                  <a:pt x="35745" y="21650"/>
                </a:cubicBezTo>
                <a:cubicBezTo>
                  <a:pt x="35971" y="21650"/>
                  <a:pt x="36140" y="21839"/>
                  <a:pt x="36140" y="22065"/>
                </a:cubicBezTo>
                <a:cubicBezTo>
                  <a:pt x="36140" y="22291"/>
                  <a:pt x="35952" y="22461"/>
                  <a:pt x="35745" y="22461"/>
                </a:cubicBezTo>
                <a:close/>
                <a:moveTo>
                  <a:pt x="35745" y="20482"/>
                </a:moveTo>
                <a:cubicBezTo>
                  <a:pt x="35537" y="20482"/>
                  <a:pt x="35368" y="20313"/>
                  <a:pt x="35368" y="20105"/>
                </a:cubicBezTo>
                <a:cubicBezTo>
                  <a:pt x="35368" y="19898"/>
                  <a:pt x="35537" y="19728"/>
                  <a:pt x="35745" y="19728"/>
                </a:cubicBezTo>
                <a:cubicBezTo>
                  <a:pt x="35952" y="19728"/>
                  <a:pt x="36122" y="19898"/>
                  <a:pt x="36122" y="20105"/>
                </a:cubicBezTo>
                <a:cubicBezTo>
                  <a:pt x="36122" y="20313"/>
                  <a:pt x="35952" y="20482"/>
                  <a:pt x="35745" y="20482"/>
                </a:cubicBezTo>
                <a:close/>
                <a:moveTo>
                  <a:pt x="35745" y="18523"/>
                </a:moveTo>
                <a:cubicBezTo>
                  <a:pt x="35537" y="18523"/>
                  <a:pt x="35368" y="18353"/>
                  <a:pt x="35368" y="18146"/>
                </a:cubicBezTo>
                <a:cubicBezTo>
                  <a:pt x="35368" y="17938"/>
                  <a:pt x="35537" y="17769"/>
                  <a:pt x="35745" y="17769"/>
                </a:cubicBezTo>
                <a:cubicBezTo>
                  <a:pt x="35952" y="17769"/>
                  <a:pt x="36122" y="17938"/>
                  <a:pt x="36122" y="18146"/>
                </a:cubicBezTo>
                <a:cubicBezTo>
                  <a:pt x="36122" y="18353"/>
                  <a:pt x="35952" y="18523"/>
                  <a:pt x="35745" y="18523"/>
                </a:cubicBezTo>
                <a:close/>
                <a:moveTo>
                  <a:pt x="35745" y="16544"/>
                </a:moveTo>
                <a:cubicBezTo>
                  <a:pt x="35537" y="16544"/>
                  <a:pt x="35368" y="16374"/>
                  <a:pt x="35368" y="16167"/>
                </a:cubicBezTo>
                <a:cubicBezTo>
                  <a:pt x="35368" y="15979"/>
                  <a:pt x="35537" y="15809"/>
                  <a:pt x="35745" y="15809"/>
                </a:cubicBezTo>
                <a:cubicBezTo>
                  <a:pt x="35952" y="15809"/>
                  <a:pt x="36122" y="15979"/>
                  <a:pt x="36122" y="16167"/>
                </a:cubicBezTo>
                <a:cubicBezTo>
                  <a:pt x="36122" y="16374"/>
                  <a:pt x="35952" y="16544"/>
                  <a:pt x="35745" y="16544"/>
                </a:cubicBezTo>
                <a:close/>
                <a:moveTo>
                  <a:pt x="35745" y="14584"/>
                </a:moveTo>
                <a:cubicBezTo>
                  <a:pt x="35537" y="14584"/>
                  <a:pt x="35368" y="14434"/>
                  <a:pt x="35368" y="14226"/>
                </a:cubicBezTo>
                <a:cubicBezTo>
                  <a:pt x="35368" y="14019"/>
                  <a:pt x="35537" y="13850"/>
                  <a:pt x="35745" y="13850"/>
                </a:cubicBezTo>
                <a:cubicBezTo>
                  <a:pt x="35952" y="13850"/>
                  <a:pt x="36122" y="14019"/>
                  <a:pt x="36122" y="14226"/>
                </a:cubicBezTo>
                <a:cubicBezTo>
                  <a:pt x="36122" y="14434"/>
                  <a:pt x="35952" y="14584"/>
                  <a:pt x="35745" y="14584"/>
                </a:cubicBezTo>
                <a:close/>
                <a:moveTo>
                  <a:pt x="35745" y="12625"/>
                </a:moveTo>
                <a:cubicBezTo>
                  <a:pt x="35537" y="12625"/>
                  <a:pt x="35368" y="12455"/>
                  <a:pt x="35368" y="12248"/>
                </a:cubicBezTo>
                <a:cubicBezTo>
                  <a:pt x="35368" y="12041"/>
                  <a:pt x="35537" y="11871"/>
                  <a:pt x="35745" y="11871"/>
                </a:cubicBezTo>
                <a:cubicBezTo>
                  <a:pt x="35952" y="11871"/>
                  <a:pt x="36122" y="12041"/>
                  <a:pt x="36122" y="12248"/>
                </a:cubicBezTo>
                <a:cubicBezTo>
                  <a:pt x="36122" y="12455"/>
                  <a:pt x="35952" y="12625"/>
                  <a:pt x="35745" y="12625"/>
                </a:cubicBezTo>
                <a:close/>
                <a:moveTo>
                  <a:pt x="35745" y="10665"/>
                </a:moveTo>
                <a:cubicBezTo>
                  <a:pt x="35537" y="10665"/>
                  <a:pt x="35368" y="10496"/>
                  <a:pt x="35368" y="10288"/>
                </a:cubicBezTo>
                <a:cubicBezTo>
                  <a:pt x="35368" y="10100"/>
                  <a:pt x="35537" y="9930"/>
                  <a:pt x="35745" y="9930"/>
                </a:cubicBezTo>
                <a:cubicBezTo>
                  <a:pt x="35952" y="9930"/>
                  <a:pt x="36122" y="10100"/>
                  <a:pt x="36122" y="10288"/>
                </a:cubicBezTo>
                <a:cubicBezTo>
                  <a:pt x="36122" y="10496"/>
                  <a:pt x="35952" y="10665"/>
                  <a:pt x="35745" y="10665"/>
                </a:cubicBezTo>
                <a:close/>
                <a:moveTo>
                  <a:pt x="35745" y="8706"/>
                </a:moveTo>
                <a:cubicBezTo>
                  <a:pt x="35537" y="8706"/>
                  <a:pt x="35368" y="8555"/>
                  <a:pt x="35368" y="8348"/>
                </a:cubicBezTo>
                <a:cubicBezTo>
                  <a:pt x="35368" y="8140"/>
                  <a:pt x="35537" y="7971"/>
                  <a:pt x="35745" y="7971"/>
                </a:cubicBezTo>
                <a:cubicBezTo>
                  <a:pt x="35952" y="7971"/>
                  <a:pt x="36122" y="8140"/>
                  <a:pt x="36122" y="8348"/>
                </a:cubicBezTo>
                <a:cubicBezTo>
                  <a:pt x="36122" y="8555"/>
                  <a:pt x="35952" y="8706"/>
                  <a:pt x="35745" y="8706"/>
                </a:cubicBezTo>
                <a:close/>
                <a:moveTo>
                  <a:pt x="35745" y="6765"/>
                </a:moveTo>
                <a:cubicBezTo>
                  <a:pt x="35537" y="6765"/>
                  <a:pt x="35368" y="6595"/>
                  <a:pt x="35368" y="6388"/>
                </a:cubicBezTo>
                <a:cubicBezTo>
                  <a:pt x="35368" y="6181"/>
                  <a:pt x="35537" y="6011"/>
                  <a:pt x="35745" y="6011"/>
                </a:cubicBezTo>
                <a:cubicBezTo>
                  <a:pt x="35952" y="6011"/>
                  <a:pt x="36122" y="6181"/>
                  <a:pt x="36122" y="6388"/>
                </a:cubicBezTo>
                <a:cubicBezTo>
                  <a:pt x="36122" y="6595"/>
                  <a:pt x="35952" y="6765"/>
                  <a:pt x="35745" y="6765"/>
                </a:cubicBezTo>
                <a:close/>
                <a:moveTo>
                  <a:pt x="35745" y="4786"/>
                </a:moveTo>
                <a:cubicBezTo>
                  <a:pt x="35537" y="4786"/>
                  <a:pt x="35368" y="4617"/>
                  <a:pt x="35368" y="4409"/>
                </a:cubicBezTo>
                <a:cubicBezTo>
                  <a:pt x="35368" y="4221"/>
                  <a:pt x="35537" y="4051"/>
                  <a:pt x="35745" y="4051"/>
                </a:cubicBezTo>
                <a:cubicBezTo>
                  <a:pt x="35952" y="4051"/>
                  <a:pt x="36103" y="4221"/>
                  <a:pt x="36103" y="4409"/>
                </a:cubicBezTo>
                <a:cubicBezTo>
                  <a:pt x="36103" y="4617"/>
                  <a:pt x="35952" y="4786"/>
                  <a:pt x="35745" y="4786"/>
                </a:cubicBezTo>
                <a:close/>
                <a:moveTo>
                  <a:pt x="35745" y="2827"/>
                </a:moveTo>
                <a:cubicBezTo>
                  <a:pt x="35537" y="2827"/>
                  <a:pt x="35368" y="2657"/>
                  <a:pt x="35368" y="2450"/>
                </a:cubicBezTo>
                <a:cubicBezTo>
                  <a:pt x="35368" y="2261"/>
                  <a:pt x="35537" y="2092"/>
                  <a:pt x="35745" y="2092"/>
                </a:cubicBezTo>
                <a:cubicBezTo>
                  <a:pt x="35952" y="2092"/>
                  <a:pt x="36103" y="2261"/>
                  <a:pt x="36103" y="2450"/>
                </a:cubicBezTo>
                <a:cubicBezTo>
                  <a:pt x="36103" y="2657"/>
                  <a:pt x="35952" y="2827"/>
                  <a:pt x="35745" y="2827"/>
                </a:cubicBezTo>
                <a:close/>
                <a:moveTo>
                  <a:pt x="35745" y="867"/>
                </a:moveTo>
                <a:cubicBezTo>
                  <a:pt x="35537" y="867"/>
                  <a:pt x="35368" y="697"/>
                  <a:pt x="35368" y="490"/>
                </a:cubicBezTo>
                <a:cubicBezTo>
                  <a:pt x="35368" y="302"/>
                  <a:pt x="35537" y="132"/>
                  <a:pt x="35745" y="132"/>
                </a:cubicBezTo>
                <a:cubicBezTo>
                  <a:pt x="35952" y="132"/>
                  <a:pt x="36103" y="302"/>
                  <a:pt x="36103" y="490"/>
                </a:cubicBezTo>
                <a:cubicBezTo>
                  <a:pt x="36103" y="697"/>
                  <a:pt x="35952" y="867"/>
                  <a:pt x="35745" y="867"/>
                </a:cubicBezTo>
                <a:close/>
                <a:moveTo>
                  <a:pt x="33785" y="55850"/>
                </a:moveTo>
                <a:cubicBezTo>
                  <a:pt x="33521" y="55850"/>
                  <a:pt x="33314" y="55643"/>
                  <a:pt x="33314" y="55379"/>
                </a:cubicBezTo>
                <a:cubicBezTo>
                  <a:pt x="33314" y="55115"/>
                  <a:pt x="33521" y="54908"/>
                  <a:pt x="33785" y="54908"/>
                </a:cubicBezTo>
                <a:cubicBezTo>
                  <a:pt x="34030" y="54908"/>
                  <a:pt x="34237" y="55115"/>
                  <a:pt x="34237" y="55379"/>
                </a:cubicBezTo>
                <a:cubicBezTo>
                  <a:pt x="34237" y="55643"/>
                  <a:pt x="34030" y="55850"/>
                  <a:pt x="33785" y="55850"/>
                </a:cubicBezTo>
                <a:close/>
                <a:moveTo>
                  <a:pt x="33785" y="53871"/>
                </a:moveTo>
                <a:cubicBezTo>
                  <a:pt x="33521" y="53871"/>
                  <a:pt x="33333" y="53664"/>
                  <a:pt x="33333" y="53419"/>
                </a:cubicBezTo>
                <a:cubicBezTo>
                  <a:pt x="33333" y="53155"/>
                  <a:pt x="33521" y="52948"/>
                  <a:pt x="33785" y="52948"/>
                </a:cubicBezTo>
                <a:cubicBezTo>
                  <a:pt x="34030" y="52948"/>
                  <a:pt x="34237" y="53155"/>
                  <a:pt x="34237" y="53419"/>
                </a:cubicBezTo>
                <a:cubicBezTo>
                  <a:pt x="34237" y="53664"/>
                  <a:pt x="34030" y="53871"/>
                  <a:pt x="33785" y="53871"/>
                </a:cubicBezTo>
                <a:close/>
                <a:moveTo>
                  <a:pt x="33785" y="51893"/>
                </a:moveTo>
                <a:cubicBezTo>
                  <a:pt x="33540" y="51893"/>
                  <a:pt x="33352" y="51704"/>
                  <a:pt x="33352" y="51460"/>
                </a:cubicBezTo>
                <a:cubicBezTo>
                  <a:pt x="33352" y="51215"/>
                  <a:pt x="33540" y="51026"/>
                  <a:pt x="33785" y="51026"/>
                </a:cubicBezTo>
                <a:cubicBezTo>
                  <a:pt x="34030" y="51026"/>
                  <a:pt x="34218" y="51215"/>
                  <a:pt x="34218" y="51460"/>
                </a:cubicBezTo>
                <a:cubicBezTo>
                  <a:pt x="34218" y="51704"/>
                  <a:pt x="34030" y="51893"/>
                  <a:pt x="33785" y="51893"/>
                </a:cubicBezTo>
                <a:close/>
                <a:moveTo>
                  <a:pt x="33785" y="49914"/>
                </a:moveTo>
                <a:cubicBezTo>
                  <a:pt x="33540" y="49914"/>
                  <a:pt x="33352" y="49726"/>
                  <a:pt x="33352" y="49500"/>
                </a:cubicBezTo>
                <a:cubicBezTo>
                  <a:pt x="33352" y="49255"/>
                  <a:pt x="33540" y="49066"/>
                  <a:pt x="33785" y="49066"/>
                </a:cubicBezTo>
                <a:cubicBezTo>
                  <a:pt x="34030" y="49066"/>
                  <a:pt x="34218" y="49255"/>
                  <a:pt x="34218" y="49500"/>
                </a:cubicBezTo>
                <a:cubicBezTo>
                  <a:pt x="34218" y="49726"/>
                  <a:pt x="34030" y="49914"/>
                  <a:pt x="33785" y="49914"/>
                </a:cubicBezTo>
                <a:close/>
                <a:moveTo>
                  <a:pt x="33785" y="47974"/>
                </a:moveTo>
                <a:cubicBezTo>
                  <a:pt x="33540" y="47974"/>
                  <a:pt x="33352" y="47766"/>
                  <a:pt x="33352" y="47540"/>
                </a:cubicBezTo>
                <a:cubicBezTo>
                  <a:pt x="33352" y="47295"/>
                  <a:pt x="33540" y="47107"/>
                  <a:pt x="33785" y="47107"/>
                </a:cubicBezTo>
                <a:cubicBezTo>
                  <a:pt x="34030" y="47107"/>
                  <a:pt x="34218" y="47295"/>
                  <a:pt x="34218" y="47540"/>
                </a:cubicBezTo>
                <a:cubicBezTo>
                  <a:pt x="34218" y="47766"/>
                  <a:pt x="34030" y="47974"/>
                  <a:pt x="33785" y="47974"/>
                </a:cubicBezTo>
                <a:close/>
                <a:moveTo>
                  <a:pt x="33785" y="33389"/>
                </a:moveTo>
                <a:cubicBezTo>
                  <a:pt x="34011" y="33389"/>
                  <a:pt x="34200" y="33578"/>
                  <a:pt x="34200" y="33823"/>
                </a:cubicBezTo>
                <a:cubicBezTo>
                  <a:pt x="34200" y="34049"/>
                  <a:pt x="34011" y="34237"/>
                  <a:pt x="33785" y="34237"/>
                </a:cubicBezTo>
                <a:cubicBezTo>
                  <a:pt x="33333" y="34237"/>
                  <a:pt x="33370" y="34049"/>
                  <a:pt x="33370" y="33823"/>
                </a:cubicBezTo>
                <a:cubicBezTo>
                  <a:pt x="33370" y="33578"/>
                  <a:pt x="33333" y="33389"/>
                  <a:pt x="33785" y="33389"/>
                </a:cubicBezTo>
                <a:close/>
                <a:moveTo>
                  <a:pt x="33785" y="35349"/>
                </a:moveTo>
                <a:cubicBezTo>
                  <a:pt x="34011" y="35349"/>
                  <a:pt x="34200" y="35537"/>
                  <a:pt x="34200" y="35782"/>
                </a:cubicBezTo>
                <a:cubicBezTo>
                  <a:pt x="34200" y="36009"/>
                  <a:pt x="34011" y="36197"/>
                  <a:pt x="33785" y="36197"/>
                </a:cubicBezTo>
                <a:cubicBezTo>
                  <a:pt x="33333" y="36197"/>
                  <a:pt x="33370" y="36009"/>
                  <a:pt x="33370" y="35782"/>
                </a:cubicBezTo>
                <a:cubicBezTo>
                  <a:pt x="33370" y="35537"/>
                  <a:pt x="33333" y="35349"/>
                  <a:pt x="33785" y="35349"/>
                </a:cubicBezTo>
                <a:close/>
                <a:moveTo>
                  <a:pt x="33785" y="37309"/>
                </a:moveTo>
                <a:cubicBezTo>
                  <a:pt x="34011" y="37309"/>
                  <a:pt x="34200" y="37497"/>
                  <a:pt x="34200" y="37742"/>
                </a:cubicBezTo>
                <a:cubicBezTo>
                  <a:pt x="34200" y="37968"/>
                  <a:pt x="34011" y="38157"/>
                  <a:pt x="33785" y="38157"/>
                </a:cubicBezTo>
                <a:cubicBezTo>
                  <a:pt x="33333" y="38157"/>
                  <a:pt x="33370" y="37968"/>
                  <a:pt x="33370" y="37742"/>
                </a:cubicBezTo>
                <a:cubicBezTo>
                  <a:pt x="33370" y="37497"/>
                  <a:pt x="33333" y="37309"/>
                  <a:pt x="33785" y="37309"/>
                </a:cubicBezTo>
                <a:close/>
                <a:moveTo>
                  <a:pt x="33785" y="40097"/>
                </a:moveTo>
                <a:cubicBezTo>
                  <a:pt x="33559" y="40097"/>
                  <a:pt x="33389" y="39928"/>
                  <a:pt x="33389" y="39702"/>
                </a:cubicBezTo>
                <a:cubicBezTo>
                  <a:pt x="33389" y="39476"/>
                  <a:pt x="33559" y="39287"/>
                  <a:pt x="33785" y="39287"/>
                </a:cubicBezTo>
                <a:cubicBezTo>
                  <a:pt x="33992" y="39287"/>
                  <a:pt x="34181" y="39476"/>
                  <a:pt x="34181" y="39702"/>
                </a:cubicBezTo>
                <a:cubicBezTo>
                  <a:pt x="34181" y="39928"/>
                  <a:pt x="34011" y="40097"/>
                  <a:pt x="33785" y="40097"/>
                </a:cubicBezTo>
                <a:close/>
                <a:moveTo>
                  <a:pt x="33785" y="42057"/>
                </a:moveTo>
                <a:cubicBezTo>
                  <a:pt x="33559" y="42057"/>
                  <a:pt x="33389" y="41869"/>
                  <a:pt x="33389" y="41661"/>
                </a:cubicBezTo>
                <a:cubicBezTo>
                  <a:pt x="33389" y="41435"/>
                  <a:pt x="33559" y="41266"/>
                  <a:pt x="33785" y="41266"/>
                </a:cubicBezTo>
                <a:cubicBezTo>
                  <a:pt x="33992" y="41266"/>
                  <a:pt x="34181" y="41435"/>
                  <a:pt x="34181" y="41661"/>
                </a:cubicBezTo>
                <a:cubicBezTo>
                  <a:pt x="34181" y="41869"/>
                  <a:pt x="34011" y="42057"/>
                  <a:pt x="33785" y="42057"/>
                </a:cubicBezTo>
                <a:close/>
                <a:moveTo>
                  <a:pt x="33785" y="45166"/>
                </a:moveTo>
                <a:cubicBezTo>
                  <a:pt x="34011" y="45166"/>
                  <a:pt x="34200" y="45354"/>
                  <a:pt x="34200" y="45581"/>
                </a:cubicBezTo>
                <a:cubicBezTo>
                  <a:pt x="34200" y="45807"/>
                  <a:pt x="34011" y="45976"/>
                  <a:pt x="33785" y="45976"/>
                </a:cubicBezTo>
                <a:cubicBezTo>
                  <a:pt x="33333" y="45976"/>
                  <a:pt x="33370" y="45807"/>
                  <a:pt x="33370" y="45581"/>
                </a:cubicBezTo>
                <a:cubicBezTo>
                  <a:pt x="33370" y="45354"/>
                  <a:pt x="33333" y="45166"/>
                  <a:pt x="33785" y="45166"/>
                </a:cubicBezTo>
                <a:close/>
                <a:moveTo>
                  <a:pt x="33785" y="43206"/>
                </a:moveTo>
                <a:cubicBezTo>
                  <a:pt x="34011" y="43206"/>
                  <a:pt x="34200" y="43395"/>
                  <a:pt x="34200" y="43621"/>
                </a:cubicBezTo>
                <a:cubicBezTo>
                  <a:pt x="34200" y="43847"/>
                  <a:pt x="34011" y="44036"/>
                  <a:pt x="33785" y="44036"/>
                </a:cubicBezTo>
                <a:cubicBezTo>
                  <a:pt x="33333" y="44036"/>
                  <a:pt x="33370" y="43847"/>
                  <a:pt x="33370" y="43621"/>
                </a:cubicBezTo>
                <a:cubicBezTo>
                  <a:pt x="33370" y="43395"/>
                  <a:pt x="33333" y="43206"/>
                  <a:pt x="33785" y="43206"/>
                </a:cubicBezTo>
                <a:close/>
                <a:moveTo>
                  <a:pt x="33785" y="32278"/>
                </a:moveTo>
                <a:cubicBezTo>
                  <a:pt x="33540" y="32278"/>
                  <a:pt x="33352" y="32089"/>
                  <a:pt x="33352" y="31844"/>
                </a:cubicBezTo>
                <a:cubicBezTo>
                  <a:pt x="33352" y="31618"/>
                  <a:pt x="33540" y="31430"/>
                  <a:pt x="33785" y="31430"/>
                </a:cubicBezTo>
                <a:cubicBezTo>
                  <a:pt x="34030" y="31430"/>
                  <a:pt x="34218" y="31618"/>
                  <a:pt x="34218" y="31844"/>
                </a:cubicBezTo>
                <a:cubicBezTo>
                  <a:pt x="34218" y="32089"/>
                  <a:pt x="34030" y="32278"/>
                  <a:pt x="33785" y="32278"/>
                </a:cubicBezTo>
                <a:close/>
                <a:moveTo>
                  <a:pt x="33785" y="30318"/>
                </a:moveTo>
                <a:cubicBezTo>
                  <a:pt x="33540" y="30318"/>
                  <a:pt x="33352" y="30130"/>
                  <a:pt x="33352" y="29885"/>
                </a:cubicBezTo>
                <a:cubicBezTo>
                  <a:pt x="33352" y="29659"/>
                  <a:pt x="33540" y="29451"/>
                  <a:pt x="33785" y="29451"/>
                </a:cubicBezTo>
                <a:cubicBezTo>
                  <a:pt x="34030" y="29451"/>
                  <a:pt x="34218" y="29659"/>
                  <a:pt x="34218" y="29885"/>
                </a:cubicBezTo>
                <a:cubicBezTo>
                  <a:pt x="34218" y="30130"/>
                  <a:pt x="34030" y="30318"/>
                  <a:pt x="33785" y="30318"/>
                </a:cubicBezTo>
                <a:close/>
                <a:moveTo>
                  <a:pt x="33785" y="27529"/>
                </a:moveTo>
                <a:cubicBezTo>
                  <a:pt x="33992" y="27529"/>
                  <a:pt x="34181" y="27718"/>
                  <a:pt x="34181" y="27925"/>
                </a:cubicBezTo>
                <a:cubicBezTo>
                  <a:pt x="34181" y="28151"/>
                  <a:pt x="33992" y="28340"/>
                  <a:pt x="33785" y="28340"/>
                </a:cubicBezTo>
                <a:cubicBezTo>
                  <a:pt x="33559" y="28340"/>
                  <a:pt x="33370" y="28151"/>
                  <a:pt x="33370" y="27925"/>
                </a:cubicBezTo>
                <a:cubicBezTo>
                  <a:pt x="33370" y="27718"/>
                  <a:pt x="33559" y="27529"/>
                  <a:pt x="33785" y="27529"/>
                </a:cubicBezTo>
                <a:close/>
                <a:moveTo>
                  <a:pt x="33785" y="25570"/>
                </a:moveTo>
                <a:cubicBezTo>
                  <a:pt x="33992" y="25570"/>
                  <a:pt x="34181" y="25758"/>
                  <a:pt x="34181" y="25984"/>
                </a:cubicBezTo>
                <a:cubicBezTo>
                  <a:pt x="34181" y="26210"/>
                  <a:pt x="33992" y="26380"/>
                  <a:pt x="33785" y="26380"/>
                </a:cubicBezTo>
                <a:cubicBezTo>
                  <a:pt x="33559" y="26380"/>
                  <a:pt x="33370" y="26210"/>
                  <a:pt x="33370" y="25984"/>
                </a:cubicBezTo>
                <a:cubicBezTo>
                  <a:pt x="33370" y="25758"/>
                  <a:pt x="33559" y="25570"/>
                  <a:pt x="33785" y="25570"/>
                </a:cubicBezTo>
                <a:close/>
                <a:moveTo>
                  <a:pt x="33785" y="24439"/>
                </a:moveTo>
                <a:cubicBezTo>
                  <a:pt x="33540" y="24439"/>
                  <a:pt x="33352" y="24251"/>
                  <a:pt x="33352" y="24025"/>
                </a:cubicBezTo>
                <a:cubicBezTo>
                  <a:pt x="33352" y="23780"/>
                  <a:pt x="33540" y="23591"/>
                  <a:pt x="33785" y="23591"/>
                </a:cubicBezTo>
                <a:cubicBezTo>
                  <a:pt x="34011" y="23591"/>
                  <a:pt x="34200" y="23780"/>
                  <a:pt x="34200" y="24025"/>
                </a:cubicBezTo>
                <a:cubicBezTo>
                  <a:pt x="34200" y="24251"/>
                  <a:pt x="34011" y="24439"/>
                  <a:pt x="33785" y="24439"/>
                </a:cubicBezTo>
                <a:close/>
                <a:moveTo>
                  <a:pt x="33785" y="22461"/>
                </a:moveTo>
                <a:cubicBezTo>
                  <a:pt x="33559" y="22461"/>
                  <a:pt x="33370" y="22272"/>
                  <a:pt x="33370" y="22065"/>
                </a:cubicBezTo>
                <a:cubicBezTo>
                  <a:pt x="33370" y="21839"/>
                  <a:pt x="33559" y="21650"/>
                  <a:pt x="33785" y="21650"/>
                </a:cubicBezTo>
                <a:cubicBezTo>
                  <a:pt x="33992" y="21650"/>
                  <a:pt x="34181" y="21839"/>
                  <a:pt x="34181" y="22065"/>
                </a:cubicBezTo>
                <a:cubicBezTo>
                  <a:pt x="34181" y="22272"/>
                  <a:pt x="33992" y="22461"/>
                  <a:pt x="33785" y="22461"/>
                </a:cubicBezTo>
                <a:close/>
                <a:moveTo>
                  <a:pt x="33785" y="20463"/>
                </a:moveTo>
                <a:cubicBezTo>
                  <a:pt x="33578" y="20463"/>
                  <a:pt x="33408" y="20313"/>
                  <a:pt x="33408" y="20105"/>
                </a:cubicBezTo>
                <a:cubicBezTo>
                  <a:pt x="33408" y="19898"/>
                  <a:pt x="33578" y="19728"/>
                  <a:pt x="33785" y="19728"/>
                </a:cubicBezTo>
                <a:cubicBezTo>
                  <a:pt x="33992" y="19728"/>
                  <a:pt x="34162" y="19898"/>
                  <a:pt x="34162" y="20105"/>
                </a:cubicBezTo>
                <a:cubicBezTo>
                  <a:pt x="34162" y="20313"/>
                  <a:pt x="33992" y="20463"/>
                  <a:pt x="33785" y="20463"/>
                </a:cubicBezTo>
                <a:close/>
                <a:moveTo>
                  <a:pt x="33785" y="18504"/>
                </a:moveTo>
                <a:cubicBezTo>
                  <a:pt x="33578" y="18504"/>
                  <a:pt x="33408" y="18334"/>
                  <a:pt x="33408" y="18127"/>
                </a:cubicBezTo>
                <a:cubicBezTo>
                  <a:pt x="33408" y="17920"/>
                  <a:pt x="33578" y="17750"/>
                  <a:pt x="33785" y="17750"/>
                </a:cubicBezTo>
                <a:cubicBezTo>
                  <a:pt x="33992" y="17750"/>
                  <a:pt x="34162" y="17920"/>
                  <a:pt x="34162" y="18127"/>
                </a:cubicBezTo>
                <a:cubicBezTo>
                  <a:pt x="34162" y="18334"/>
                  <a:pt x="33992" y="18504"/>
                  <a:pt x="33785" y="18504"/>
                </a:cubicBezTo>
                <a:close/>
                <a:moveTo>
                  <a:pt x="33785" y="16544"/>
                </a:moveTo>
                <a:cubicBezTo>
                  <a:pt x="33578" y="16544"/>
                  <a:pt x="33408" y="16374"/>
                  <a:pt x="33408" y="16167"/>
                </a:cubicBezTo>
                <a:cubicBezTo>
                  <a:pt x="33408" y="15960"/>
                  <a:pt x="33578" y="15790"/>
                  <a:pt x="33785" y="15790"/>
                </a:cubicBezTo>
                <a:cubicBezTo>
                  <a:pt x="33992" y="15790"/>
                  <a:pt x="34162" y="15960"/>
                  <a:pt x="34162" y="16167"/>
                </a:cubicBezTo>
                <a:cubicBezTo>
                  <a:pt x="34162" y="16374"/>
                  <a:pt x="33992" y="16544"/>
                  <a:pt x="33785" y="16544"/>
                </a:cubicBezTo>
                <a:close/>
                <a:moveTo>
                  <a:pt x="33785" y="13850"/>
                </a:moveTo>
                <a:cubicBezTo>
                  <a:pt x="33973" y="13850"/>
                  <a:pt x="34143" y="14019"/>
                  <a:pt x="34143" y="14226"/>
                </a:cubicBezTo>
                <a:cubicBezTo>
                  <a:pt x="34143" y="14415"/>
                  <a:pt x="33973" y="14584"/>
                  <a:pt x="33785" y="14584"/>
                </a:cubicBezTo>
                <a:cubicBezTo>
                  <a:pt x="33578" y="14584"/>
                  <a:pt x="33427" y="14415"/>
                  <a:pt x="33427" y="14226"/>
                </a:cubicBezTo>
                <a:cubicBezTo>
                  <a:pt x="33427" y="14019"/>
                  <a:pt x="33578" y="13850"/>
                  <a:pt x="33785" y="13850"/>
                </a:cubicBezTo>
                <a:close/>
                <a:moveTo>
                  <a:pt x="33785" y="11890"/>
                </a:moveTo>
                <a:cubicBezTo>
                  <a:pt x="33973" y="11890"/>
                  <a:pt x="34143" y="12060"/>
                  <a:pt x="34143" y="12248"/>
                </a:cubicBezTo>
                <a:cubicBezTo>
                  <a:pt x="34143" y="12455"/>
                  <a:pt x="33973" y="12606"/>
                  <a:pt x="33785" y="12606"/>
                </a:cubicBezTo>
                <a:cubicBezTo>
                  <a:pt x="33578" y="12606"/>
                  <a:pt x="33427" y="12455"/>
                  <a:pt x="33427" y="12248"/>
                </a:cubicBezTo>
                <a:cubicBezTo>
                  <a:pt x="33427" y="12060"/>
                  <a:pt x="33578" y="11890"/>
                  <a:pt x="33785" y="11890"/>
                </a:cubicBezTo>
                <a:close/>
                <a:moveTo>
                  <a:pt x="33785" y="10665"/>
                </a:moveTo>
                <a:cubicBezTo>
                  <a:pt x="33578" y="10665"/>
                  <a:pt x="33408" y="10496"/>
                  <a:pt x="33408" y="10288"/>
                </a:cubicBezTo>
                <a:cubicBezTo>
                  <a:pt x="33408" y="10081"/>
                  <a:pt x="33578" y="9911"/>
                  <a:pt x="33785" y="9911"/>
                </a:cubicBezTo>
                <a:cubicBezTo>
                  <a:pt x="33992" y="9911"/>
                  <a:pt x="34162" y="10081"/>
                  <a:pt x="34162" y="10288"/>
                </a:cubicBezTo>
                <a:cubicBezTo>
                  <a:pt x="34162" y="10496"/>
                  <a:pt x="33992" y="10665"/>
                  <a:pt x="33785" y="10665"/>
                </a:cubicBezTo>
                <a:close/>
                <a:moveTo>
                  <a:pt x="33785" y="8706"/>
                </a:moveTo>
                <a:cubicBezTo>
                  <a:pt x="33578" y="8706"/>
                  <a:pt x="33408" y="8536"/>
                  <a:pt x="33408" y="8348"/>
                </a:cubicBezTo>
                <a:cubicBezTo>
                  <a:pt x="33408" y="8140"/>
                  <a:pt x="33578" y="7971"/>
                  <a:pt x="33785" y="7971"/>
                </a:cubicBezTo>
                <a:cubicBezTo>
                  <a:pt x="33992" y="7971"/>
                  <a:pt x="34162" y="8140"/>
                  <a:pt x="34162" y="8348"/>
                </a:cubicBezTo>
                <a:cubicBezTo>
                  <a:pt x="34162" y="8536"/>
                  <a:pt x="33992" y="8706"/>
                  <a:pt x="33785" y="8706"/>
                </a:cubicBezTo>
                <a:close/>
                <a:moveTo>
                  <a:pt x="33785" y="6746"/>
                </a:moveTo>
                <a:cubicBezTo>
                  <a:pt x="33578" y="6746"/>
                  <a:pt x="33408" y="6576"/>
                  <a:pt x="33408" y="6369"/>
                </a:cubicBezTo>
                <a:cubicBezTo>
                  <a:pt x="33408" y="6162"/>
                  <a:pt x="33578" y="5992"/>
                  <a:pt x="33785" y="5992"/>
                </a:cubicBezTo>
                <a:cubicBezTo>
                  <a:pt x="33992" y="5992"/>
                  <a:pt x="34162" y="6162"/>
                  <a:pt x="34162" y="6369"/>
                </a:cubicBezTo>
                <a:cubicBezTo>
                  <a:pt x="34162" y="6576"/>
                  <a:pt x="33992" y="6746"/>
                  <a:pt x="33785" y="6746"/>
                </a:cubicBezTo>
                <a:close/>
                <a:moveTo>
                  <a:pt x="33785" y="4786"/>
                </a:moveTo>
                <a:cubicBezTo>
                  <a:pt x="33578" y="4786"/>
                  <a:pt x="33408" y="4617"/>
                  <a:pt x="33408" y="4409"/>
                </a:cubicBezTo>
                <a:cubicBezTo>
                  <a:pt x="33408" y="4202"/>
                  <a:pt x="33578" y="4033"/>
                  <a:pt x="33785" y="4033"/>
                </a:cubicBezTo>
                <a:cubicBezTo>
                  <a:pt x="33992" y="4033"/>
                  <a:pt x="34162" y="4202"/>
                  <a:pt x="34162" y="4409"/>
                </a:cubicBezTo>
                <a:cubicBezTo>
                  <a:pt x="34162" y="4617"/>
                  <a:pt x="33992" y="4786"/>
                  <a:pt x="33785" y="4786"/>
                </a:cubicBezTo>
                <a:close/>
                <a:moveTo>
                  <a:pt x="33785" y="2808"/>
                </a:moveTo>
                <a:cubicBezTo>
                  <a:pt x="33578" y="2808"/>
                  <a:pt x="33427" y="2638"/>
                  <a:pt x="33427" y="2450"/>
                </a:cubicBezTo>
                <a:cubicBezTo>
                  <a:pt x="33427" y="2261"/>
                  <a:pt x="33578" y="2111"/>
                  <a:pt x="33785" y="2111"/>
                </a:cubicBezTo>
                <a:cubicBezTo>
                  <a:pt x="33973" y="2111"/>
                  <a:pt x="34143" y="2261"/>
                  <a:pt x="34143" y="2450"/>
                </a:cubicBezTo>
                <a:cubicBezTo>
                  <a:pt x="34143" y="2638"/>
                  <a:pt x="33973" y="2808"/>
                  <a:pt x="33785" y="2808"/>
                </a:cubicBezTo>
                <a:close/>
                <a:moveTo>
                  <a:pt x="33785" y="848"/>
                </a:moveTo>
                <a:cubicBezTo>
                  <a:pt x="33597" y="848"/>
                  <a:pt x="33427" y="679"/>
                  <a:pt x="33427" y="490"/>
                </a:cubicBezTo>
                <a:cubicBezTo>
                  <a:pt x="33427" y="302"/>
                  <a:pt x="33597" y="151"/>
                  <a:pt x="33785" y="151"/>
                </a:cubicBezTo>
                <a:cubicBezTo>
                  <a:pt x="33973" y="151"/>
                  <a:pt x="34124" y="302"/>
                  <a:pt x="34124" y="490"/>
                </a:cubicBezTo>
                <a:cubicBezTo>
                  <a:pt x="34124" y="679"/>
                  <a:pt x="33973" y="848"/>
                  <a:pt x="33785" y="848"/>
                </a:cubicBezTo>
                <a:close/>
                <a:moveTo>
                  <a:pt x="31825" y="57791"/>
                </a:moveTo>
                <a:cubicBezTo>
                  <a:pt x="31562" y="57791"/>
                  <a:pt x="31354" y="57583"/>
                  <a:pt x="31354" y="57320"/>
                </a:cubicBezTo>
                <a:cubicBezTo>
                  <a:pt x="31354" y="57075"/>
                  <a:pt x="31562" y="56867"/>
                  <a:pt x="31825" y="56867"/>
                </a:cubicBezTo>
                <a:cubicBezTo>
                  <a:pt x="32070" y="56867"/>
                  <a:pt x="32278" y="57075"/>
                  <a:pt x="32278" y="57320"/>
                </a:cubicBezTo>
                <a:cubicBezTo>
                  <a:pt x="32278" y="57583"/>
                  <a:pt x="32070" y="57791"/>
                  <a:pt x="31825" y="57791"/>
                </a:cubicBezTo>
                <a:close/>
                <a:moveTo>
                  <a:pt x="31807" y="55831"/>
                </a:moveTo>
                <a:cubicBezTo>
                  <a:pt x="31562" y="55831"/>
                  <a:pt x="31354" y="55624"/>
                  <a:pt x="31354" y="55379"/>
                </a:cubicBezTo>
                <a:cubicBezTo>
                  <a:pt x="31354" y="55115"/>
                  <a:pt x="31562" y="54908"/>
                  <a:pt x="31807" y="54908"/>
                </a:cubicBezTo>
                <a:cubicBezTo>
                  <a:pt x="32070" y="54908"/>
                  <a:pt x="32278" y="55115"/>
                  <a:pt x="32278" y="55379"/>
                </a:cubicBezTo>
                <a:cubicBezTo>
                  <a:pt x="32278" y="55624"/>
                  <a:pt x="32070" y="55831"/>
                  <a:pt x="31807" y="55831"/>
                </a:cubicBezTo>
                <a:close/>
                <a:moveTo>
                  <a:pt x="31825" y="53853"/>
                </a:moveTo>
                <a:cubicBezTo>
                  <a:pt x="31580" y="53853"/>
                  <a:pt x="31392" y="53645"/>
                  <a:pt x="31392" y="53400"/>
                </a:cubicBezTo>
                <a:cubicBezTo>
                  <a:pt x="31392" y="53174"/>
                  <a:pt x="31580" y="52967"/>
                  <a:pt x="31825" y="52967"/>
                </a:cubicBezTo>
                <a:cubicBezTo>
                  <a:pt x="32051" y="52967"/>
                  <a:pt x="32259" y="53174"/>
                  <a:pt x="32259" y="53400"/>
                </a:cubicBezTo>
                <a:cubicBezTo>
                  <a:pt x="32259" y="53645"/>
                  <a:pt x="32051" y="53853"/>
                  <a:pt x="31825" y="53853"/>
                </a:cubicBezTo>
                <a:close/>
                <a:moveTo>
                  <a:pt x="31825" y="51874"/>
                </a:moveTo>
                <a:cubicBezTo>
                  <a:pt x="31580" y="51874"/>
                  <a:pt x="31392" y="51686"/>
                  <a:pt x="31392" y="51460"/>
                </a:cubicBezTo>
                <a:cubicBezTo>
                  <a:pt x="31392" y="51215"/>
                  <a:pt x="31580" y="51026"/>
                  <a:pt x="31825" y="51026"/>
                </a:cubicBezTo>
                <a:cubicBezTo>
                  <a:pt x="32051" y="51026"/>
                  <a:pt x="32259" y="51215"/>
                  <a:pt x="32259" y="51460"/>
                </a:cubicBezTo>
                <a:cubicBezTo>
                  <a:pt x="32259" y="51686"/>
                  <a:pt x="32051" y="51874"/>
                  <a:pt x="31825" y="51874"/>
                </a:cubicBezTo>
                <a:close/>
                <a:moveTo>
                  <a:pt x="31825" y="49914"/>
                </a:moveTo>
                <a:cubicBezTo>
                  <a:pt x="31580" y="49914"/>
                  <a:pt x="31392" y="49726"/>
                  <a:pt x="31392" y="49481"/>
                </a:cubicBezTo>
                <a:cubicBezTo>
                  <a:pt x="31392" y="49255"/>
                  <a:pt x="31580" y="49048"/>
                  <a:pt x="31825" y="49048"/>
                </a:cubicBezTo>
                <a:cubicBezTo>
                  <a:pt x="32051" y="49048"/>
                  <a:pt x="32259" y="49255"/>
                  <a:pt x="32259" y="49481"/>
                </a:cubicBezTo>
                <a:cubicBezTo>
                  <a:pt x="32259" y="49726"/>
                  <a:pt x="32051" y="49914"/>
                  <a:pt x="31825" y="49914"/>
                </a:cubicBezTo>
                <a:close/>
                <a:moveTo>
                  <a:pt x="31825" y="47955"/>
                </a:moveTo>
                <a:cubicBezTo>
                  <a:pt x="31580" y="47955"/>
                  <a:pt x="31392" y="47766"/>
                  <a:pt x="31392" y="47521"/>
                </a:cubicBezTo>
                <a:cubicBezTo>
                  <a:pt x="31392" y="47295"/>
                  <a:pt x="31580" y="47107"/>
                  <a:pt x="31825" y="47107"/>
                </a:cubicBezTo>
                <a:cubicBezTo>
                  <a:pt x="32051" y="47107"/>
                  <a:pt x="32259" y="47295"/>
                  <a:pt x="32259" y="47521"/>
                </a:cubicBezTo>
                <a:cubicBezTo>
                  <a:pt x="32259" y="47766"/>
                  <a:pt x="32051" y="47955"/>
                  <a:pt x="31825" y="47955"/>
                </a:cubicBezTo>
                <a:close/>
                <a:moveTo>
                  <a:pt x="31825" y="45995"/>
                </a:moveTo>
                <a:cubicBezTo>
                  <a:pt x="31580" y="45995"/>
                  <a:pt x="31392" y="45807"/>
                  <a:pt x="31392" y="45562"/>
                </a:cubicBezTo>
                <a:cubicBezTo>
                  <a:pt x="31392" y="45336"/>
                  <a:pt x="31580" y="45147"/>
                  <a:pt x="31825" y="45147"/>
                </a:cubicBezTo>
                <a:cubicBezTo>
                  <a:pt x="32051" y="45147"/>
                  <a:pt x="32259" y="45336"/>
                  <a:pt x="32259" y="45562"/>
                </a:cubicBezTo>
                <a:cubicBezTo>
                  <a:pt x="32259" y="45807"/>
                  <a:pt x="32051" y="45995"/>
                  <a:pt x="31825" y="45995"/>
                </a:cubicBezTo>
                <a:close/>
                <a:moveTo>
                  <a:pt x="31825" y="44017"/>
                </a:moveTo>
                <a:cubicBezTo>
                  <a:pt x="31599" y="44017"/>
                  <a:pt x="31411" y="43828"/>
                  <a:pt x="31411" y="43602"/>
                </a:cubicBezTo>
                <a:cubicBezTo>
                  <a:pt x="31411" y="43376"/>
                  <a:pt x="31599" y="43188"/>
                  <a:pt x="31825" y="43188"/>
                </a:cubicBezTo>
                <a:cubicBezTo>
                  <a:pt x="32033" y="43188"/>
                  <a:pt x="32221" y="43376"/>
                  <a:pt x="32221" y="43602"/>
                </a:cubicBezTo>
                <a:cubicBezTo>
                  <a:pt x="32221" y="43828"/>
                  <a:pt x="32033" y="44017"/>
                  <a:pt x="31825" y="44017"/>
                </a:cubicBezTo>
                <a:close/>
                <a:moveTo>
                  <a:pt x="31825" y="40097"/>
                </a:moveTo>
                <a:cubicBezTo>
                  <a:pt x="31599" y="40097"/>
                  <a:pt x="31411" y="39909"/>
                  <a:pt x="31411" y="39683"/>
                </a:cubicBezTo>
                <a:cubicBezTo>
                  <a:pt x="31411" y="39457"/>
                  <a:pt x="31599" y="39287"/>
                  <a:pt x="31825" y="39287"/>
                </a:cubicBezTo>
                <a:cubicBezTo>
                  <a:pt x="32051" y="39287"/>
                  <a:pt x="32221" y="39457"/>
                  <a:pt x="32221" y="39683"/>
                </a:cubicBezTo>
                <a:cubicBezTo>
                  <a:pt x="32221" y="39909"/>
                  <a:pt x="32051" y="40097"/>
                  <a:pt x="31825" y="40097"/>
                </a:cubicBezTo>
                <a:close/>
                <a:moveTo>
                  <a:pt x="31825" y="42057"/>
                </a:moveTo>
                <a:cubicBezTo>
                  <a:pt x="31599" y="42057"/>
                  <a:pt x="31411" y="41869"/>
                  <a:pt x="31411" y="41642"/>
                </a:cubicBezTo>
                <a:cubicBezTo>
                  <a:pt x="31411" y="41435"/>
                  <a:pt x="31599" y="41247"/>
                  <a:pt x="31825" y="41247"/>
                </a:cubicBezTo>
                <a:cubicBezTo>
                  <a:pt x="32051" y="41247"/>
                  <a:pt x="32221" y="41435"/>
                  <a:pt x="32221" y="41642"/>
                </a:cubicBezTo>
                <a:cubicBezTo>
                  <a:pt x="32221" y="41869"/>
                  <a:pt x="32051" y="42057"/>
                  <a:pt x="31825" y="42057"/>
                </a:cubicBezTo>
                <a:close/>
                <a:moveTo>
                  <a:pt x="31825" y="38157"/>
                </a:moveTo>
                <a:cubicBezTo>
                  <a:pt x="31580" y="38157"/>
                  <a:pt x="31392" y="37968"/>
                  <a:pt x="31392" y="37723"/>
                </a:cubicBezTo>
                <a:cubicBezTo>
                  <a:pt x="31392" y="37497"/>
                  <a:pt x="31580" y="37309"/>
                  <a:pt x="31825" y="37309"/>
                </a:cubicBezTo>
                <a:cubicBezTo>
                  <a:pt x="32051" y="37309"/>
                  <a:pt x="32240" y="37497"/>
                  <a:pt x="32240" y="37723"/>
                </a:cubicBezTo>
                <a:cubicBezTo>
                  <a:pt x="32240" y="37968"/>
                  <a:pt x="32051" y="38157"/>
                  <a:pt x="31825" y="38157"/>
                </a:cubicBezTo>
                <a:close/>
                <a:moveTo>
                  <a:pt x="31825" y="36197"/>
                </a:moveTo>
                <a:cubicBezTo>
                  <a:pt x="31580" y="36197"/>
                  <a:pt x="31392" y="36009"/>
                  <a:pt x="31392" y="35764"/>
                </a:cubicBezTo>
                <a:cubicBezTo>
                  <a:pt x="31392" y="35537"/>
                  <a:pt x="31580" y="35349"/>
                  <a:pt x="31825" y="35349"/>
                </a:cubicBezTo>
                <a:cubicBezTo>
                  <a:pt x="32051" y="35349"/>
                  <a:pt x="32240" y="35537"/>
                  <a:pt x="32240" y="35764"/>
                </a:cubicBezTo>
                <a:cubicBezTo>
                  <a:pt x="32240" y="36009"/>
                  <a:pt x="32051" y="36197"/>
                  <a:pt x="31825" y="36197"/>
                </a:cubicBezTo>
                <a:close/>
                <a:moveTo>
                  <a:pt x="31825" y="25570"/>
                </a:moveTo>
                <a:cubicBezTo>
                  <a:pt x="32051" y="25570"/>
                  <a:pt x="32221" y="25758"/>
                  <a:pt x="32221" y="25965"/>
                </a:cubicBezTo>
                <a:cubicBezTo>
                  <a:pt x="32221" y="26192"/>
                  <a:pt x="32051" y="26380"/>
                  <a:pt x="31825" y="26380"/>
                </a:cubicBezTo>
                <a:cubicBezTo>
                  <a:pt x="31599" y="26380"/>
                  <a:pt x="31411" y="26192"/>
                  <a:pt x="31411" y="25965"/>
                </a:cubicBezTo>
                <a:cubicBezTo>
                  <a:pt x="31411" y="25758"/>
                  <a:pt x="31599" y="25570"/>
                  <a:pt x="31825" y="25570"/>
                </a:cubicBezTo>
                <a:close/>
                <a:moveTo>
                  <a:pt x="31825" y="27529"/>
                </a:moveTo>
                <a:cubicBezTo>
                  <a:pt x="32051" y="27529"/>
                  <a:pt x="32221" y="27699"/>
                  <a:pt x="32221" y="27925"/>
                </a:cubicBezTo>
                <a:cubicBezTo>
                  <a:pt x="32221" y="28151"/>
                  <a:pt x="32051" y="28340"/>
                  <a:pt x="31825" y="28340"/>
                </a:cubicBezTo>
                <a:cubicBezTo>
                  <a:pt x="31599" y="28340"/>
                  <a:pt x="31411" y="28151"/>
                  <a:pt x="31411" y="27925"/>
                </a:cubicBezTo>
                <a:cubicBezTo>
                  <a:pt x="31411" y="27699"/>
                  <a:pt x="31599" y="27529"/>
                  <a:pt x="31825" y="27529"/>
                </a:cubicBezTo>
                <a:close/>
                <a:moveTo>
                  <a:pt x="31825" y="29489"/>
                </a:moveTo>
                <a:cubicBezTo>
                  <a:pt x="32051" y="29489"/>
                  <a:pt x="32221" y="29677"/>
                  <a:pt x="32221" y="29885"/>
                </a:cubicBezTo>
                <a:cubicBezTo>
                  <a:pt x="32221" y="30111"/>
                  <a:pt x="32051" y="30280"/>
                  <a:pt x="31825" y="30280"/>
                </a:cubicBezTo>
                <a:cubicBezTo>
                  <a:pt x="31599" y="30280"/>
                  <a:pt x="31411" y="30111"/>
                  <a:pt x="31411" y="29885"/>
                </a:cubicBezTo>
                <a:cubicBezTo>
                  <a:pt x="31411" y="29677"/>
                  <a:pt x="31599" y="29489"/>
                  <a:pt x="31825" y="29489"/>
                </a:cubicBezTo>
                <a:close/>
                <a:moveTo>
                  <a:pt x="31825" y="33408"/>
                </a:moveTo>
                <a:cubicBezTo>
                  <a:pt x="32051" y="33408"/>
                  <a:pt x="32221" y="33578"/>
                  <a:pt x="32221" y="33804"/>
                </a:cubicBezTo>
                <a:cubicBezTo>
                  <a:pt x="32221" y="34030"/>
                  <a:pt x="32051" y="34218"/>
                  <a:pt x="31825" y="34218"/>
                </a:cubicBezTo>
                <a:cubicBezTo>
                  <a:pt x="31599" y="34218"/>
                  <a:pt x="31411" y="34030"/>
                  <a:pt x="31411" y="33804"/>
                </a:cubicBezTo>
                <a:cubicBezTo>
                  <a:pt x="31411" y="33578"/>
                  <a:pt x="31599" y="33408"/>
                  <a:pt x="31825" y="33408"/>
                </a:cubicBezTo>
                <a:close/>
                <a:moveTo>
                  <a:pt x="31825" y="31449"/>
                </a:moveTo>
                <a:cubicBezTo>
                  <a:pt x="32051" y="31449"/>
                  <a:pt x="32221" y="31618"/>
                  <a:pt x="32221" y="31844"/>
                </a:cubicBezTo>
                <a:cubicBezTo>
                  <a:pt x="32221" y="32070"/>
                  <a:pt x="32051" y="32259"/>
                  <a:pt x="31825" y="32259"/>
                </a:cubicBezTo>
                <a:cubicBezTo>
                  <a:pt x="31599" y="32259"/>
                  <a:pt x="31411" y="32070"/>
                  <a:pt x="31411" y="31844"/>
                </a:cubicBezTo>
                <a:cubicBezTo>
                  <a:pt x="31411" y="31618"/>
                  <a:pt x="31599" y="31449"/>
                  <a:pt x="31825" y="31449"/>
                </a:cubicBezTo>
                <a:close/>
                <a:moveTo>
                  <a:pt x="31807" y="24439"/>
                </a:moveTo>
                <a:cubicBezTo>
                  <a:pt x="31580" y="24439"/>
                  <a:pt x="31392" y="24251"/>
                  <a:pt x="31392" y="24006"/>
                </a:cubicBezTo>
                <a:cubicBezTo>
                  <a:pt x="31392" y="23780"/>
                  <a:pt x="31580" y="23591"/>
                  <a:pt x="31807" y="23591"/>
                </a:cubicBezTo>
                <a:cubicBezTo>
                  <a:pt x="32051" y="23591"/>
                  <a:pt x="32240" y="23780"/>
                  <a:pt x="32240" y="24006"/>
                </a:cubicBezTo>
                <a:cubicBezTo>
                  <a:pt x="32240" y="24251"/>
                  <a:pt x="32051" y="24439"/>
                  <a:pt x="31807" y="24439"/>
                </a:cubicBezTo>
                <a:close/>
                <a:moveTo>
                  <a:pt x="31825" y="22461"/>
                </a:moveTo>
                <a:cubicBezTo>
                  <a:pt x="31599" y="22461"/>
                  <a:pt x="31411" y="22272"/>
                  <a:pt x="31411" y="22046"/>
                </a:cubicBezTo>
                <a:cubicBezTo>
                  <a:pt x="31411" y="21820"/>
                  <a:pt x="31599" y="21650"/>
                  <a:pt x="31825" y="21650"/>
                </a:cubicBezTo>
                <a:cubicBezTo>
                  <a:pt x="32051" y="21650"/>
                  <a:pt x="32221" y="21820"/>
                  <a:pt x="32221" y="22046"/>
                </a:cubicBezTo>
                <a:cubicBezTo>
                  <a:pt x="32221" y="22272"/>
                  <a:pt x="32051" y="22461"/>
                  <a:pt x="31825" y="22461"/>
                </a:cubicBezTo>
                <a:close/>
                <a:moveTo>
                  <a:pt x="31825" y="20463"/>
                </a:moveTo>
                <a:cubicBezTo>
                  <a:pt x="31618" y="20463"/>
                  <a:pt x="31449" y="20294"/>
                  <a:pt x="31449" y="20086"/>
                </a:cubicBezTo>
                <a:cubicBezTo>
                  <a:pt x="31449" y="19879"/>
                  <a:pt x="31599" y="19728"/>
                  <a:pt x="31825" y="19728"/>
                </a:cubicBezTo>
                <a:cubicBezTo>
                  <a:pt x="32033" y="19728"/>
                  <a:pt x="32202" y="19879"/>
                  <a:pt x="32202" y="20086"/>
                </a:cubicBezTo>
                <a:cubicBezTo>
                  <a:pt x="32202" y="20294"/>
                  <a:pt x="32033" y="20463"/>
                  <a:pt x="31825" y="20463"/>
                </a:cubicBezTo>
                <a:close/>
                <a:moveTo>
                  <a:pt x="31825" y="18504"/>
                </a:moveTo>
                <a:cubicBezTo>
                  <a:pt x="31618" y="18504"/>
                  <a:pt x="31449" y="18334"/>
                  <a:pt x="31449" y="18127"/>
                </a:cubicBezTo>
                <a:cubicBezTo>
                  <a:pt x="31449" y="17920"/>
                  <a:pt x="31599" y="17750"/>
                  <a:pt x="31825" y="17750"/>
                </a:cubicBezTo>
                <a:cubicBezTo>
                  <a:pt x="32033" y="17750"/>
                  <a:pt x="32202" y="17920"/>
                  <a:pt x="32202" y="18127"/>
                </a:cubicBezTo>
                <a:cubicBezTo>
                  <a:pt x="32202" y="18334"/>
                  <a:pt x="32033" y="18504"/>
                  <a:pt x="31825" y="18504"/>
                </a:cubicBezTo>
                <a:close/>
                <a:moveTo>
                  <a:pt x="31825" y="16525"/>
                </a:moveTo>
                <a:cubicBezTo>
                  <a:pt x="31618" y="16525"/>
                  <a:pt x="31449" y="16374"/>
                  <a:pt x="31449" y="16167"/>
                </a:cubicBezTo>
                <a:cubicBezTo>
                  <a:pt x="31449" y="15960"/>
                  <a:pt x="31599" y="15790"/>
                  <a:pt x="31825" y="15790"/>
                </a:cubicBezTo>
                <a:cubicBezTo>
                  <a:pt x="32033" y="15790"/>
                  <a:pt x="32202" y="15960"/>
                  <a:pt x="32202" y="16167"/>
                </a:cubicBezTo>
                <a:cubicBezTo>
                  <a:pt x="32202" y="16374"/>
                  <a:pt x="32033" y="16525"/>
                  <a:pt x="31825" y="16525"/>
                </a:cubicBezTo>
                <a:close/>
                <a:moveTo>
                  <a:pt x="31807" y="13850"/>
                </a:moveTo>
                <a:cubicBezTo>
                  <a:pt x="32014" y="13850"/>
                  <a:pt x="32165" y="14019"/>
                  <a:pt x="32165" y="14208"/>
                </a:cubicBezTo>
                <a:cubicBezTo>
                  <a:pt x="32165" y="14415"/>
                  <a:pt x="32014" y="14566"/>
                  <a:pt x="31807" y="14566"/>
                </a:cubicBezTo>
                <a:cubicBezTo>
                  <a:pt x="31618" y="14566"/>
                  <a:pt x="31449" y="14415"/>
                  <a:pt x="31449" y="14208"/>
                </a:cubicBezTo>
                <a:cubicBezTo>
                  <a:pt x="31449" y="14019"/>
                  <a:pt x="31618" y="13850"/>
                  <a:pt x="31807" y="13850"/>
                </a:cubicBezTo>
                <a:close/>
                <a:moveTo>
                  <a:pt x="31807" y="11890"/>
                </a:moveTo>
                <a:cubicBezTo>
                  <a:pt x="32014" y="11890"/>
                  <a:pt x="32165" y="12041"/>
                  <a:pt x="32165" y="12248"/>
                </a:cubicBezTo>
                <a:cubicBezTo>
                  <a:pt x="32165" y="12436"/>
                  <a:pt x="32014" y="12606"/>
                  <a:pt x="31807" y="12606"/>
                </a:cubicBezTo>
                <a:cubicBezTo>
                  <a:pt x="31618" y="12606"/>
                  <a:pt x="31449" y="12436"/>
                  <a:pt x="31449" y="12248"/>
                </a:cubicBezTo>
                <a:cubicBezTo>
                  <a:pt x="31449" y="12041"/>
                  <a:pt x="31618" y="11890"/>
                  <a:pt x="31807" y="11890"/>
                </a:cubicBezTo>
                <a:close/>
                <a:moveTo>
                  <a:pt x="31825" y="10665"/>
                </a:moveTo>
                <a:cubicBezTo>
                  <a:pt x="31618" y="10665"/>
                  <a:pt x="31449" y="10496"/>
                  <a:pt x="31449" y="10288"/>
                </a:cubicBezTo>
                <a:cubicBezTo>
                  <a:pt x="31449" y="10081"/>
                  <a:pt x="31599" y="9911"/>
                  <a:pt x="31825" y="9911"/>
                </a:cubicBezTo>
                <a:cubicBezTo>
                  <a:pt x="32033" y="9911"/>
                  <a:pt x="32202" y="10081"/>
                  <a:pt x="32202" y="10288"/>
                </a:cubicBezTo>
                <a:cubicBezTo>
                  <a:pt x="32202" y="10496"/>
                  <a:pt x="32033" y="10665"/>
                  <a:pt x="31825" y="10665"/>
                </a:cubicBezTo>
                <a:close/>
                <a:moveTo>
                  <a:pt x="31825" y="8706"/>
                </a:moveTo>
                <a:cubicBezTo>
                  <a:pt x="31618" y="8706"/>
                  <a:pt x="31449" y="8536"/>
                  <a:pt x="31449" y="8329"/>
                </a:cubicBezTo>
                <a:cubicBezTo>
                  <a:pt x="31449" y="8121"/>
                  <a:pt x="31599" y="7971"/>
                  <a:pt x="31825" y="7971"/>
                </a:cubicBezTo>
                <a:cubicBezTo>
                  <a:pt x="32033" y="7971"/>
                  <a:pt x="32202" y="8121"/>
                  <a:pt x="32202" y="8329"/>
                </a:cubicBezTo>
                <a:cubicBezTo>
                  <a:pt x="32202" y="8536"/>
                  <a:pt x="32033" y="8706"/>
                  <a:pt x="31825" y="8706"/>
                </a:cubicBezTo>
                <a:close/>
                <a:moveTo>
                  <a:pt x="31825" y="6746"/>
                </a:moveTo>
                <a:cubicBezTo>
                  <a:pt x="31618" y="6746"/>
                  <a:pt x="31449" y="6576"/>
                  <a:pt x="31449" y="6369"/>
                </a:cubicBezTo>
                <a:cubicBezTo>
                  <a:pt x="31449" y="6162"/>
                  <a:pt x="31599" y="5992"/>
                  <a:pt x="31825" y="5992"/>
                </a:cubicBezTo>
                <a:cubicBezTo>
                  <a:pt x="32033" y="5992"/>
                  <a:pt x="32202" y="6162"/>
                  <a:pt x="32202" y="6369"/>
                </a:cubicBezTo>
                <a:cubicBezTo>
                  <a:pt x="32202" y="6576"/>
                  <a:pt x="32033" y="6746"/>
                  <a:pt x="31825" y="6746"/>
                </a:cubicBezTo>
                <a:close/>
                <a:moveTo>
                  <a:pt x="31825" y="4767"/>
                </a:moveTo>
                <a:cubicBezTo>
                  <a:pt x="31618" y="4767"/>
                  <a:pt x="31467" y="4598"/>
                  <a:pt x="31467" y="4409"/>
                </a:cubicBezTo>
                <a:cubicBezTo>
                  <a:pt x="31467" y="4202"/>
                  <a:pt x="31618" y="4051"/>
                  <a:pt x="31825" y="4051"/>
                </a:cubicBezTo>
                <a:cubicBezTo>
                  <a:pt x="32014" y="4051"/>
                  <a:pt x="32165" y="4202"/>
                  <a:pt x="32165" y="4409"/>
                </a:cubicBezTo>
                <a:cubicBezTo>
                  <a:pt x="32165" y="4598"/>
                  <a:pt x="32014" y="4767"/>
                  <a:pt x="31825" y="4767"/>
                </a:cubicBezTo>
                <a:close/>
                <a:moveTo>
                  <a:pt x="31825" y="2789"/>
                </a:moveTo>
                <a:cubicBezTo>
                  <a:pt x="31618" y="2789"/>
                  <a:pt x="31467" y="2638"/>
                  <a:pt x="31467" y="2450"/>
                </a:cubicBezTo>
                <a:cubicBezTo>
                  <a:pt x="31467" y="2261"/>
                  <a:pt x="31618" y="2092"/>
                  <a:pt x="31825" y="2092"/>
                </a:cubicBezTo>
                <a:cubicBezTo>
                  <a:pt x="32014" y="2092"/>
                  <a:pt x="32165" y="2261"/>
                  <a:pt x="32165" y="2450"/>
                </a:cubicBezTo>
                <a:cubicBezTo>
                  <a:pt x="32165" y="2638"/>
                  <a:pt x="32014" y="2789"/>
                  <a:pt x="31825" y="2789"/>
                </a:cubicBezTo>
                <a:close/>
                <a:moveTo>
                  <a:pt x="31825" y="829"/>
                </a:moveTo>
                <a:cubicBezTo>
                  <a:pt x="31618" y="829"/>
                  <a:pt x="31467" y="679"/>
                  <a:pt x="31467" y="490"/>
                </a:cubicBezTo>
                <a:cubicBezTo>
                  <a:pt x="31467" y="302"/>
                  <a:pt x="31618" y="132"/>
                  <a:pt x="31825" y="132"/>
                </a:cubicBezTo>
                <a:cubicBezTo>
                  <a:pt x="32014" y="132"/>
                  <a:pt x="32165" y="302"/>
                  <a:pt x="32165" y="490"/>
                </a:cubicBezTo>
                <a:cubicBezTo>
                  <a:pt x="32165" y="679"/>
                  <a:pt x="32014" y="829"/>
                  <a:pt x="31825" y="829"/>
                </a:cubicBezTo>
                <a:close/>
                <a:moveTo>
                  <a:pt x="29847" y="55793"/>
                </a:moveTo>
                <a:cubicBezTo>
                  <a:pt x="29621" y="55793"/>
                  <a:pt x="29414" y="55605"/>
                  <a:pt x="29414" y="55360"/>
                </a:cubicBezTo>
                <a:cubicBezTo>
                  <a:pt x="29414" y="55134"/>
                  <a:pt x="29621" y="54927"/>
                  <a:pt x="29847" y="54927"/>
                </a:cubicBezTo>
                <a:cubicBezTo>
                  <a:pt x="30092" y="54927"/>
                  <a:pt x="30280" y="55134"/>
                  <a:pt x="30280" y="55360"/>
                </a:cubicBezTo>
                <a:cubicBezTo>
                  <a:pt x="30280" y="55605"/>
                  <a:pt x="30092" y="55793"/>
                  <a:pt x="29847" y="55793"/>
                </a:cubicBezTo>
                <a:close/>
                <a:moveTo>
                  <a:pt x="29847" y="52986"/>
                </a:moveTo>
                <a:cubicBezTo>
                  <a:pt x="30092" y="52986"/>
                  <a:pt x="30261" y="53174"/>
                  <a:pt x="30261" y="53400"/>
                </a:cubicBezTo>
                <a:cubicBezTo>
                  <a:pt x="30261" y="53626"/>
                  <a:pt x="30092" y="53815"/>
                  <a:pt x="29847" y="53815"/>
                </a:cubicBezTo>
                <a:cubicBezTo>
                  <a:pt x="29621" y="53815"/>
                  <a:pt x="29451" y="53626"/>
                  <a:pt x="29451" y="53400"/>
                </a:cubicBezTo>
                <a:cubicBezTo>
                  <a:pt x="29451" y="53174"/>
                  <a:pt x="29621" y="52986"/>
                  <a:pt x="29847" y="52986"/>
                </a:cubicBezTo>
                <a:close/>
                <a:moveTo>
                  <a:pt x="29847" y="51874"/>
                </a:moveTo>
                <a:cubicBezTo>
                  <a:pt x="29621" y="51874"/>
                  <a:pt x="29432" y="51686"/>
                  <a:pt x="29432" y="51441"/>
                </a:cubicBezTo>
                <a:cubicBezTo>
                  <a:pt x="29432" y="51215"/>
                  <a:pt x="29621" y="51026"/>
                  <a:pt x="29847" y="51026"/>
                </a:cubicBezTo>
                <a:cubicBezTo>
                  <a:pt x="30092" y="51026"/>
                  <a:pt x="30280" y="51215"/>
                  <a:pt x="30280" y="51441"/>
                </a:cubicBezTo>
                <a:cubicBezTo>
                  <a:pt x="30280" y="51686"/>
                  <a:pt x="30092" y="51874"/>
                  <a:pt x="29847" y="51874"/>
                </a:cubicBezTo>
                <a:close/>
                <a:moveTo>
                  <a:pt x="29847" y="49914"/>
                </a:moveTo>
                <a:cubicBezTo>
                  <a:pt x="29621" y="49914"/>
                  <a:pt x="29432" y="49726"/>
                  <a:pt x="29432" y="49481"/>
                </a:cubicBezTo>
                <a:cubicBezTo>
                  <a:pt x="29432" y="49236"/>
                  <a:pt x="29621" y="49048"/>
                  <a:pt x="29847" y="49048"/>
                </a:cubicBezTo>
                <a:cubicBezTo>
                  <a:pt x="30092" y="49048"/>
                  <a:pt x="30280" y="49236"/>
                  <a:pt x="30280" y="49481"/>
                </a:cubicBezTo>
                <a:cubicBezTo>
                  <a:pt x="30280" y="49726"/>
                  <a:pt x="30092" y="49914"/>
                  <a:pt x="29847" y="49914"/>
                </a:cubicBezTo>
                <a:close/>
                <a:moveTo>
                  <a:pt x="29847" y="47955"/>
                </a:moveTo>
                <a:cubicBezTo>
                  <a:pt x="29621" y="47955"/>
                  <a:pt x="29432" y="47766"/>
                  <a:pt x="29432" y="47521"/>
                </a:cubicBezTo>
                <a:cubicBezTo>
                  <a:pt x="29432" y="47295"/>
                  <a:pt x="29621" y="47088"/>
                  <a:pt x="29847" y="47088"/>
                </a:cubicBezTo>
                <a:cubicBezTo>
                  <a:pt x="30092" y="47088"/>
                  <a:pt x="30280" y="47295"/>
                  <a:pt x="30280" y="47521"/>
                </a:cubicBezTo>
                <a:cubicBezTo>
                  <a:pt x="30280" y="47766"/>
                  <a:pt x="30092" y="47955"/>
                  <a:pt x="29847" y="47955"/>
                </a:cubicBezTo>
                <a:close/>
                <a:moveTo>
                  <a:pt x="29847" y="45995"/>
                </a:moveTo>
                <a:cubicBezTo>
                  <a:pt x="29621" y="45995"/>
                  <a:pt x="29432" y="45788"/>
                  <a:pt x="29432" y="45562"/>
                </a:cubicBezTo>
                <a:cubicBezTo>
                  <a:pt x="29432" y="45317"/>
                  <a:pt x="29621" y="45128"/>
                  <a:pt x="29847" y="45128"/>
                </a:cubicBezTo>
                <a:cubicBezTo>
                  <a:pt x="30092" y="45128"/>
                  <a:pt x="30280" y="45317"/>
                  <a:pt x="30280" y="45562"/>
                </a:cubicBezTo>
                <a:cubicBezTo>
                  <a:pt x="30280" y="45788"/>
                  <a:pt x="30092" y="45995"/>
                  <a:pt x="29847" y="45995"/>
                </a:cubicBezTo>
                <a:close/>
                <a:moveTo>
                  <a:pt x="29847" y="44017"/>
                </a:moveTo>
                <a:cubicBezTo>
                  <a:pt x="29640" y="44017"/>
                  <a:pt x="29451" y="43828"/>
                  <a:pt x="29451" y="43602"/>
                </a:cubicBezTo>
                <a:cubicBezTo>
                  <a:pt x="29451" y="43376"/>
                  <a:pt x="29640" y="43188"/>
                  <a:pt x="29847" y="43188"/>
                </a:cubicBezTo>
                <a:cubicBezTo>
                  <a:pt x="30073" y="43188"/>
                  <a:pt x="30261" y="43376"/>
                  <a:pt x="30261" y="43602"/>
                </a:cubicBezTo>
                <a:cubicBezTo>
                  <a:pt x="30261" y="43828"/>
                  <a:pt x="30073" y="44017"/>
                  <a:pt x="29847" y="44017"/>
                </a:cubicBezTo>
                <a:close/>
                <a:moveTo>
                  <a:pt x="30261" y="41642"/>
                </a:moveTo>
                <a:cubicBezTo>
                  <a:pt x="30261" y="41869"/>
                  <a:pt x="30073" y="42038"/>
                  <a:pt x="29847" y="42038"/>
                </a:cubicBezTo>
                <a:cubicBezTo>
                  <a:pt x="29640" y="42038"/>
                  <a:pt x="29451" y="41869"/>
                  <a:pt x="29451" y="41642"/>
                </a:cubicBezTo>
                <a:cubicBezTo>
                  <a:pt x="29451" y="41416"/>
                  <a:pt x="29640" y="41247"/>
                  <a:pt x="29847" y="41247"/>
                </a:cubicBezTo>
                <a:cubicBezTo>
                  <a:pt x="30073" y="41247"/>
                  <a:pt x="30261" y="41416"/>
                  <a:pt x="30261" y="41642"/>
                </a:cubicBezTo>
                <a:close/>
                <a:moveTo>
                  <a:pt x="29866" y="38119"/>
                </a:moveTo>
                <a:cubicBezTo>
                  <a:pt x="29640" y="38119"/>
                  <a:pt x="29451" y="37949"/>
                  <a:pt x="29451" y="37723"/>
                </a:cubicBezTo>
                <a:cubicBezTo>
                  <a:pt x="29451" y="37497"/>
                  <a:pt x="29640" y="37328"/>
                  <a:pt x="29866" y="37328"/>
                </a:cubicBezTo>
                <a:cubicBezTo>
                  <a:pt x="30092" y="37328"/>
                  <a:pt x="30261" y="37497"/>
                  <a:pt x="30261" y="37723"/>
                </a:cubicBezTo>
                <a:cubicBezTo>
                  <a:pt x="30261" y="37949"/>
                  <a:pt x="30073" y="38119"/>
                  <a:pt x="29866" y="38119"/>
                </a:cubicBezTo>
                <a:close/>
                <a:moveTo>
                  <a:pt x="29866" y="40097"/>
                </a:moveTo>
                <a:cubicBezTo>
                  <a:pt x="29640" y="40097"/>
                  <a:pt x="29451" y="39909"/>
                  <a:pt x="29451" y="39683"/>
                </a:cubicBezTo>
                <a:cubicBezTo>
                  <a:pt x="29451" y="39457"/>
                  <a:pt x="29640" y="39287"/>
                  <a:pt x="29866" y="39287"/>
                </a:cubicBezTo>
                <a:cubicBezTo>
                  <a:pt x="30092" y="39287"/>
                  <a:pt x="30261" y="39457"/>
                  <a:pt x="30261" y="39683"/>
                </a:cubicBezTo>
                <a:cubicBezTo>
                  <a:pt x="30261" y="39909"/>
                  <a:pt x="30073" y="40097"/>
                  <a:pt x="29866" y="40097"/>
                </a:cubicBezTo>
                <a:close/>
                <a:moveTo>
                  <a:pt x="29866" y="36178"/>
                </a:moveTo>
                <a:cubicBezTo>
                  <a:pt x="29621" y="36178"/>
                  <a:pt x="29432" y="35990"/>
                  <a:pt x="29432" y="35764"/>
                </a:cubicBezTo>
                <a:cubicBezTo>
                  <a:pt x="29432" y="35537"/>
                  <a:pt x="29621" y="35330"/>
                  <a:pt x="29866" y="35330"/>
                </a:cubicBezTo>
                <a:cubicBezTo>
                  <a:pt x="30092" y="35330"/>
                  <a:pt x="30280" y="35537"/>
                  <a:pt x="30280" y="35764"/>
                </a:cubicBezTo>
                <a:cubicBezTo>
                  <a:pt x="30280" y="35990"/>
                  <a:pt x="30092" y="36178"/>
                  <a:pt x="29866" y="36178"/>
                </a:cubicBezTo>
                <a:close/>
                <a:moveTo>
                  <a:pt x="29866" y="21650"/>
                </a:moveTo>
                <a:cubicBezTo>
                  <a:pt x="30073" y="21650"/>
                  <a:pt x="30261" y="21820"/>
                  <a:pt x="30261" y="22046"/>
                </a:cubicBezTo>
                <a:cubicBezTo>
                  <a:pt x="30261" y="22272"/>
                  <a:pt x="30073" y="22442"/>
                  <a:pt x="29866" y="22442"/>
                </a:cubicBezTo>
                <a:cubicBezTo>
                  <a:pt x="29640" y="22442"/>
                  <a:pt x="29451" y="22272"/>
                  <a:pt x="29451" y="22046"/>
                </a:cubicBezTo>
                <a:cubicBezTo>
                  <a:pt x="29451" y="21820"/>
                  <a:pt x="29640" y="21650"/>
                  <a:pt x="29866" y="21650"/>
                </a:cubicBezTo>
                <a:close/>
                <a:moveTo>
                  <a:pt x="29866" y="23610"/>
                </a:moveTo>
                <a:cubicBezTo>
                  <a:pt x="30073" y="23610"/>
                  <a:pt x="30261" y="23798"/>
                  <a:pt x="30261" y="24006"/>
                </a:cubicBezTo>
                <a:cubicBezTo>
                  <a:pt x="30261" y="24232"/>
                  <a:pt x="30073" y="24401"/>
                  <a:pt x="29866" y="24401"/>
                </a:cubicBezTo>
                <a:cubicBezTo>
                  <a:pt x="29640" y="24401"/>
                  <a:pt x="29451" y="24232"/>
                  <a:pt x="29451" y="24006"/>
                </a:cubicBezTo>
                <a:cubicBezTo>
                  <a:pt x="29451" y="23798"/>
                  <a:pt x="29640" y="23610"/>
                  <a:pt x="29866" y="23610"/>
                </a:cubicBezTo>
                <a:close/>
                <a:moveTo>
                  <a:pt x="29866" y="25570"/>
                </a:moveTo>
                <a:cubicBezTo>
                  <a:pt x="30073" y="25570"/>
                  <a:pt x="30261" y="25739"/>
                  <a:pt x="30261" y="25965"/>
                </a:cubicBezTo>
                <a:cubicBezTo>
                  <a:pt x="30261" y="26192"/>
                  <a:pt x="30073" y="26380"/>
                  <a:pt x="29866" y="26380"/>
                </a:cubicBezTo>
                <a:cubicBezTo>
                  <a:pt x="29640" y="26380"/>
                  <a:pt x="29451" y="26192"/>
                  <a:pt x="29451" y="25965"/>
                </a:cubicBezTo>
                <a:cubicBezTo>
                  <a:pt x="29451" y="25739"/>
                  <a:pt x="29640" y="25570"/>
                  <a:pt x="29866" y="25570"/>
                </a:cubicBezTo>
                <a:close/>
                <a:moveTo>
                  <a:pt x="29866" y="27510"/>
                </a:moveTo>
                <a:cubicBezTo>
                  <a:pt x="30073" y="27510"/>
                  <a:pt x="30261" y="27699"/>
                  <a:pt x="30261" y="27925"/>
                </a:cubicBezTo>
                <a:cubicBezTo>
                  <a:pt x="30261" y="28151"/>
                  <a:pt x="30073" y="28321"/>
                  <a:pt x="29866" y="28321"/>
                </a:cubicBezTo>
                <a:cubicBezTo>
                  <a:pt x="29640" y="28321"/>
                  <a:pt x="29451" y="28151"/>
                  <a:pt x="29451" y="27925"/>
                </a:cubicBezTo>
                <a:cubicBezTo>
                  <a:pt x="29451" y="27699"/>
                  <a:pt x="29640" y="27510"/>
                  <a:pt x="29866" y="27510"/>
                </a:cubicBezTo>
                <a:close/>
                <a:moveTo>
                  <a:pt x="29866" y="29489"/>
                </a:moveTo>
                <a:cubicBezTo>
                  <a:pt x="30073" y="29489"/>
                  <a:pt x="30261" y="29659"/>
                  <a:pt x="30261" y="29885"/>
                </a:cubicBezTo>
                <a:cubicBezTo>
                  <a:pt x="30261" y="30111"/>
                  <a:pt x="30073" y="30280"/>
                  <a:pt x="29866" y="30280"/>
                </a:cubicBezTo>
                <a:cubicBezTo>
                  <a:pt x="29640" y="30280"/>
                  <a:pt x="29451" y="30111"/>
                  <a:pt x="29451" y="29885"/>
                </a:cubicBezTo>
                <a:cubicBezTo>
                  <a:pt x="29451" y="29659"/>
                  <a:pt x="29640" y="29489"/>
                  <a:pt x="29866" y="29489"/>
                </a:cubicBezTo>
                <a:close/>
                <a:moveTo>
                  <a:pt x="29866" y="33408"/>
                </a:moveTo>
                <a:cubicBezTo>
                  <a:pt x="30073" y="33408"/>
                  <a:pt x="30261" y="33578"/>
                  <a:pt x="30261" y="33804"/>
                </a:cubicBezTo>
                <a:cubicBezTo>
                  <a:pt x="30261" y="34030"/>
                  <a:pt x="30073" y="34218"/>
                  <a:pt x="29866" y="34218"/>
                </a:cubicBezTo>
                <a:cubicBezTo>
                  <a:pt x="29640" y="34218"/>
                  <a:pt x="29451" y="34030"/>
                  <a:pt x="29451" y="33804"/>
                </a:cubicBezTo>
                <a:cubicBezTo>
                  <a:pt x="29451" y="33578"/>
                  <a:pt x="29640" y="33408"/>
                  <a:pt x="29866" y="33408"/>
                </a:cubicBezTo>
                <a:close/>
                <a:moveTo>
                  <a:pt x="29866" y="31449"/>
                </a:moveTo>
                <a:cubicBezTo>
                  <a:pt x="30073" y="31449"/>
                  <a:pt x="30261" y="31618"/>
                  <a:pt x="30261" y="31844"/>
                </a:cubicBezTo>
                <a:cubicBezTo>
                  <a:pt x="30261" y="32070"/>
                  <a:pt x="30073" y="32259"/>
                  <a:pt x="29866" y="32259"/>
                </a:cubicBezTo>
                <a:cubicBezTo>
                  <a:pt x="29640" y="32259"/>
                  <a:pt x="29451" y="32070"/>
                  <a:pt x="29451" y="31844"/>
                </a:cubicBezTo>
                <a:cubicBezTo>
                  <a:pt x="29451" y="31618"/>
                  <a:pt x="29640" y="31449"/>
                  <a:pt x="29866" y="31449"/>
                </a:cubicBezTo>
                <a:close/>
                <a:moveTo>
                  <a:pt x="29847" y="20520"/>
                </a:moveTo>
                <a:cubicBezTo>
                  <a:pt x="29621" y="20520"/>
                  <a:pt x="29432" y="20331"/>
                  <a:pt x="29432" y="20086"/>
                </a:cubicBezTo>
                <a:cubicBezTo>
                  <a:pt x="29432" y="19860"/>
                  <a:pt x="29621" y="19672"/>
                  <a:pt x="29847" y="19672"/>
                </a:cubicBezTo>
                <a:cubicBezTo>
                  <a:pt x="30092" y="19672"/>
                  <a:pt x="30280" y="19860"/>
                  <a:pt x="30280" y="20086"/>
                </a:cubicBezTo>
                <a:cubicBezTo>
                  <a:pt x="30280" y="20313"/>
                  <a:pt x="30092" y="20520"/>
                  <a:pt x="29847" y="20520"/>
                </a:cubicBezTo>
                <a:close/>
                <a:moveTo>
                  <a:pt x="29847" y="18541"/>
                </a:moveTo>
                <a:cubicBezTo>
                  <a:pt x="29621" y="18541"/>
                  <a:pt x="29432" y="18353"/>
                  <a:pt x="29432" y="18127"/>
                </a:cubicBezTo>
                <a:cubicBezTo>
                  <a:pt x="29432" y="17901"/>
                  <a:pt x="29621" y="17712"/>
                  <a:pt x="29847" y="17712"/>
                </a:cubicBezTo>
                <a:cubicBezTo>
                  <a:pt x="30092" y="17712"/>
                  <a:pt x="30280" y="17901"/>
                  <a:pt x="30280" y="18127"/>
                </a:cubicBezTo>
                <a:cubicBezTo>
                  <a:pt x="30280" y="18353"/>
                  <a:pt x="30092" y="18541"/>
                  <a:pt x="29847" y="18541"/>
                </a:cubicBezTo>
                <a:close/>
                <a:moveTo>
                  <a:pt x="29847" y="16582"/>
                </a:moveTo>
                <a:cubicBezTo>
                  <a:pt x="29621" y="16582"/>
                  <a:pt x="29432" y="16393"/>
                  <a:pt x="29432" y="16167"/>
                </a:cubicBezTo>
                <a:cubicBezTo>
                  <a:pt x="29432" y="15922"/>
                  <a:pt x="29621" y="15734"/>
                  <a:pt x="29847" y="15734"/>
                </a:cubicBezTo>
                <a:cubicBezTo>
                  <a:pt x="30092" y="15734"/>
                  <a:pt x="30280" y="15922"/>
                  <a:pt x="30280" y="16167"/>
                </a:cubicBezTo>
                <a:cubicBezTo>
                  <a:pt x="30280" y="16393"/>
                  <a:pt x="30092" y="16582"/>
                  <a:pt x="29847" y="16582"/>
                </a:cubicBezTo>
                <a:close/>
                <a:moveTo>
                  <a:pt x="29866" y="13831"/>
                </a:moveTo>
                <a:cubicBezTo>
                  <a:pt x="30054" y="13831"/>
                  <a:pt x="30224" y="14000"/>
                  <a:pt x="30224" y="14208"/>
                </a:cubicBezTo>
                <a:cubicBezTo>
                  <a:pt x="30224" y="14415"/>
                  <a:pt x="30054" y="14566"/>
                  <a:pt x="29866" y="14566"/>
                </a:cubicBezTo>
                <a:cubicBezTo>
                  <a:pt x="29658" y="14566"/>
                  <a:pt x="29489" y="14415"/>
                  <a:pt x="29489" y="14208"/>
                </a:cubicBezTo>
                <a:cubicBezTo>
                  <a:pt x="29489" y="14000"/>
                  <a:pt x="29658" y="13831"/>
                  <a:pt x="29866" y="13831"/>
                </a:cubicBezTo>
                <a:close/>
                <a:moveTo>
                  <a:pt x="29866" y="11871"/>
                </a:moveTo>
                <a:cubicBezTo>
                  <a:pt x="30054" y="11871"/>
                  <a:pt x="30224" y="12041"/>
                  <a:pt x="30224" y="12248"/>
                </a:cubicBezTo>
                <a:cubicBezTo>
                  <a:pt x="30224" y="12436"/>
                  <a:pt x="30054" y="12606"/>
                  <a:pt x="29866" y="12606"/>
                </a:cubicBezTo>
                <a:cubicBezTo>
                  <a:pt x="29658" y="12606"/>
                  <a:pt x="29489" y="12436"/>
                  <a:pt x="29489" y="12248"/>
                </a:cubicBezTo>
                <a:cubicBezTo>
                  <a:pt x="29489" y="12041"/>
                  <a:pt x="29658" y="11871"/>
                  <a:pt x="29866" y="11871"/>
                </a:cubicBezTo>
                <a:close/>
                <a:moveTo>
                  <a:pt x="29866" y="10665"/>
                </a:moveTo>
                <a:cubicBezTo>
                  <a:pt x="29640" y="10665"/>
                  <a:pt x="29470" y="10496"/>
                  <a:pt x="29470" y="10288"/>
                </a:cubicBezTo>
                <a:cubicBezTo>
                  <a:pt x="29470" y="10062"/>
                  <a:pt x="29640" y="9893"/>
                  <a:pt x="29866" y="9893"/>
                </a:cubicBezTo>
                <a:cubicBezTo>
                  <a:pt x="30073" y="9893"/>
                  <a:pt x="30243" y="10062"/>
                  <a:pt x="30243" y="10288"/>
                </a:cubicBezTo>
                <a:cubicBezTo>
                  <a:pt x="30243" y="10496"/>
                  <a:pt x="30073" y="10665"/>
                  <a:pt x="29866" y="10665"/>
                </a:cubicBezTo>
                <a:close/>
                <a:moveTo>
                  <a:pt x="29866" y="8724"/>
                </a:moveTo>
                <a:cubicBezTo>
                  <a:pt x="29640" y="8724"/>
                  <a:pt x="29470" y="8536"/>
                  <a:pt x="29470" y="8329"/>
                </a:cubicBezTo>
                <a:cubicBezTo>
                  <a:pt x="29470" y="8103"/>
                  <a:pt x="29640" y="7933"/>
                  <a:pt x="29866" y="7933"/>
                </a:cubicBezTo>
                <a:cubicBezTo>
                  <a:pt x="30073" y="7933"/>
                  <a:pt x="30243" y="8103"/>
                  <a:pt x="30243" y="8329"/>
                </a:cubicBezTo>
                <a:cubicBezTo>
                  <a:pt x="30243" y="8536"/>
                  <a:pt x="30073" y="8724"/>
                  <a:pt x="29866" y="8724"/>
                </a:cubicBezTo>
                <a:close/>
                <a:moveTo>
                  <a:pt x="29866" y="6727"/>
                </a:moveTo>
                <a:cubicBezTo>
                  <a:pt x="29658" y="6727"/>
                  <a:pt x="29489" y="6557"/>
                  <a:pt x="29489" y="6369"/>
                </a:cubicBezTo>
                <a:cubicBezTo>
                  <a:pt x="29489" y="6162"/>
                  <a:pt x="29658" y="5992"/>
                  <a:pt x="29866" y="5992"/>
                </a:cubicBezTo>
                <a:cubicBezTo>
                  <a:pt x="30054" y="5992"/>
                  <a:pt x="30224" y="6162"/>
                  <a:pt x="30224" y="6369"/>
                </a:cubicBezTo>
                <a:cubicBezTo>
                  <a:pt x="30224" y="6557"/>
                  <a:pt x="30054" y="6727"/>
                  <a:pt x="29866" y="6727"/>
                </a:cubicBezTo>
                <a:close/>
                <a:moveTo>
                  <a:pt x="29866" y="4051"/>
                </a:moveTo>
                <a:cubicBezTo>
                  <a:pt x="30054" y="4051"/>
                  <a:pt x="30205" y="4202"/>
                  <a:pt x="30205" y="4409"/>
                </a:cubicBezTo>
                <a:cubicBezTo>
                  <a:pt x="30205" y="4598"/>
                  <a:pt x="30054" y="4767"/>
                  <a:pt x="29866" y="4767"/>
                </a:cubicBezTo>
                <a:cubicBezTo>
                  <a:pt x="29658" y="4767"/>
                  <a:pt x="29508" y="4598"/>
                  <a:pt x="29508" y="4409"/>
                </a:cubicBezTo>
                <a:cubicBezTo>
                  <a:pt x="29508" y="4202"/>
                  <a:pt x="29658" y="4051"/>
                  <a:pt x="29866" y="4051"/>
                </a:cubicBezTo>
                <a:close/>
                <a:moveTo>
                  <a:pt x="29866" y="2092"/>
                </a:moveTo>
                <a:cubicBezTo>
                  <a:pt x="30054" y="2092"/>
                  <a:pt x="30205" y="2242"/>
                  <a:pt x="30205" y="2450"/>
                </a:cubicBezTo>
                <a:cubicBezTo>
                  <a:pt x="30205" y="2638"/>
                  <a:pt x="30054" y="2789"/>
                  <a:pt x="29866" y="2789"/>
                </a:cubicBezTo>
                <a:cubicBezTo>
                  <a:pt x="29658" y="2789"/>
                  <a:pt x="29508" y="2638"/>
                  <a:pt x="29508" y="2450"/>
                </a:cubicBezTo>
                <a:cubicBezTo>
                  <a:pt x="29508" y="2242"/>
                  <a:pt x="29658" y="2092"/>
                  <a:pt x="29866" y="2092"/>
                </a:cubicBezTo>
                <a:close/>
                <a:moveTo>
                  <a:pt x="29866" y="848"/>
                </a:moveTo>
                <a:cubicBezTo>
                  <a:pt x="29658" y="848"/>
                  <a:pt x="29489" y="679"/>
                  <a:pt x="29489" y="471"/>
                </a:cubicBezTo>
                <a:cubicBezTo>
                  <a:pt x="29489" y="283"/>
                  <a:pt x="29658" y="113"/>
                  <a:pt x="29866" y="113"/>
                </a:cubicBezTo>
                <a:cubicBezTo>
                  <a:pt x="30054" y="113"/>
                  <a:pt x="30224" y="283"/>
                  <a:pt x="30224" y="471"/>
                </a:cubicBezTo>
                <a:cubicBezTo>
                  <a:pt x="30224" y="679"/>
                  <a:pt x="30054" y="848"/>
                  <a:pt x="29866" y="848"/>
                </a:cubicBezTo>
                <a:close/>
                <a:moveTo>
                  <a:pt x="27887" y="34237"/>
                </a:moveTo>
                <a:cubicBezTo>
                  <a:pt x="27642" y="34237"/>
                  <a:pt x="27454" y="34049"/>
                  <a:pt x="27454" y="33804"/>
                </a:cubicBezTo>
                <a:cubicBezTo>
                  <a:pt x="27454" y="33559"/>
                  <a:pt x="27661" y="33352"/>
                  <a:pt x="27887" y="33352"/>
                </a:cubicBezTo>
                <a:cubicBezTo>
                  <a:pt x="28132" y="33352"/>
                  <a:pt x="28339" y="33559"/>
                  <a:pt x="28339" y="33804"/>
                </a:cubicBezTo>
                <a:cubicBezTo>
                  <a:pt x="28339" y="34049"/>
                  <a:pt x="28132" y="34237"/>
                  <a:pt x="27887" y="34237"/>
                </a:cubicBezTo>
                <a:close/>
                <a:moveTo>
                  <a:pt x="27887" y="32278"/>
                </a:moveTo>
                <a:cubicBezTo>
                  <a:pt x="27642" y="32278"/>
                  <a:pt x="27454" y="32070"/>
                  <a:pt x="27454" y="31825"/>
                </a:cubicBezTo>
                <a:cubicBezTo>
                  <a:pt x="27454" y="31599"/>
                  <a:pt x="27661" y="31392"/>
                  <a:pt x="27887" y="31392"/>
                </a:cubicBezTo>
                <a:cubicBezTo>
                  <a:pt x="28132" y="31392"/>
                  <a:pt x="28339" y="31581"/>
                  <a:pt x="28339" y="31825"/>
                </a:cubicBezTo>
                <a:cubicBezTo>
                  <a:pt x="28339" y="32070"/>
                  <a:pt x="28132" y="32278"/>
                  <a:pt x="27887" y="32278"/>
                </a:cubicBezTo>
                <a:close/>
                <a:moveTo>
                  <a:pt x="27906" y="30299"/>
                </a:moveTo>
                <a:cubicBezTo>
                  <a:pt x="27661" y="30299"/>
                  <a:pt x="27473" y="30111"/>
                  <a:pt x="27473" y="29866"/>
                </a:cubicBezTo>
                <a:cubicBezTo>
                  <a:pt x="27473" y="29640"/>
                  <a:pt x="27661" y="29451"/>
                  <a:pt x="27906" y="29451"/>
                </a:cubicBezTo>
                <a:cubicBezTo>
                  <a:pt x="28132" y="29451"/>
                  <a:pt x="28321" y="29640"/>
                  <a:pt x="28321" y="29866"/>
                </a:cubicBezTo>
                <a:cubicBezTo>
                  <a:pt x="28321" y="30111"/>
                  <a:pt x="28132" y="30299"/>
                  <a:pt x="27906" y="30299"/>
                </a:cubicBezTo>
                <a:close/>
                <a:moveTo>
                  <a:pt x="27906" y="28340"/>
                </a:moveTo>
                <a:cubicBezTo>
                  <a:pt x="27661" y="28340"/>
                  <a:pt x="27473" y="28151"/>
                  <a:pt x="27473" y="27906"/>
                </a:cubicBezTo>
                <a:cubicBezTo>
                  <a:pt x="27473" y="27680"/>
                  <a:pt x="27661" y="27492"/>
                  <a:pt x="27906" y="27492"/>
                </a:cubicBezTo>
                <a:cubicBezTo>
                  <a:pt x="28132" y="27492"/>
                  <a:pt x="28321" y="27680"/>
                  <a:pt x="28321" y="27906"/>
                </a:cubicBezTo>
                <a:cubicBezTo>
                  <a:pt x="28321" y="28151"/>
                  <a:pt x="28132" y="28340"/>
                  <a:pt x="27906" y="28340"/>
                </a:cubicBezTo>
                <a:close/>
                <a:moveTo>
                  <a:pt x="27887" y="21632"/>
                </a:moveTo>
                <a:cubicBezTo>
                  <a:pt x="28113" y="21632"/>
                  <a:pt x="28302" y="21820"/>
                  <a:pt x="28302" y="22046"/>
                </a:cubicBezTo>
                <a:cubicBezTo>
                  <a:pt x="28302" y="22272"/>
                  <a:pt x="28113" y="22442"/>
                  <a:pt x="27887" y="22442"/>
                </a:cubicBezTo>
                <a:cubicBezTo>
                  <a:pt x="27680" y="22442"/>
                  <a:pt x="27492" y="22272"/>
                  <a:pt x="27492" y="22046"/>
                </a:cubicBezTo>
                <a:cubicBezTo>
                  <a:pt x="27492" y="21820"/>
                  <a:pt x="27680" y="21632"/>
                  <a:pt x="27887" y="21632"/>
                </a:cubicBezTo>
                <a:close/>
                <a:moveTo>
                  <a:pt x="27887" y="25551"/>
                </a:moveTo>
                <a:cubicBezTo>
                  <a:pt x="28113" y="25551"/>
                  <a:pt x="28302" y="25739"/>
                  <a:pt x="28302" y="25965"/>
                </a:cubicBezTo>
                <a:cubicBezTo>
                  <a:pt x="28302" y="26192"/>
                  <a:pt x="28113" y="26361"/>
                  <a:pt x="27887" y="26361"/>
                </a:cubicBezTo>
                <a:cubicBezTo>
                  <a:pt x="27680" y="26361"/>
                  <a:pt x="27492" y="26192"/>
                  <a:pt x="27492" y="25965"/>
                </a:cubicBezTo>
                <a:cubicBezTo>
                  <a:pt x="27492" y="25739"/>
                  <a:pt x="27680" y="25551"/>
                  <a:pt x="27887" y="25551"/>
                </a:cubicBezTo>
                <a:close/>
                <a:moveTo>
                  <a:pt x="27887" y="23610"/>
                </a:moveTo>
                <a:cubicBezTo>
                  <a:pt x="28113" y="23610"/>
                  <a:pt x="28302" y="23780"/>
                  <a:pt x="28302" y="24006"/>
                </a:cubicBezTo>
                <a:cubicBezTo>
                  <a:pt x="28302" y="24213"/>
                  <a:pt x="28113" y="24401"/>
                  <a:pt x="27887" y="24401"/>
                </a:cubicBezTo>
                <a:cubicBezTo>
                  <a:pt x="27680" y="24401"/>
                  <a:pt x="27492" y="24213"/>
                  <a:pt x="27492" y="24006"/>
                </a:cubicBezTo>
                <a:cubicBezTo>
                  <a:pt x="27492" y="23780"/>
                  <a:pt x="27680" y="23610"/>
                  <a:pt x="27887" y="23610"/>
                </a:cubicBezTo>
                <a:close/>
                <a:moveTo>
                  <a:pt x="27887" y="20501"/>
                </a:moveTo>
                <a:cubicBezTo>
                  <a:pt x="27661" y="20501"/>
                  <a:pt x="27473" y="20313"/>
                  <a:pt x="27473" y="20086"/>
                </a:cubicBezTo>
                <a:cubicBezTo>
                  <a:pt x="27473" y="19842"/>
                  <a:pt x="27661" y="19653"/>
                  <a:pt x="27887" y="19653"/>
                </a:cubicBezTo>
                <a:cubicBezTo>
                  <a:pt x="28132" y="19653"/>
                  <a:pt x="28321" y="19842"/>
                  <a:pt x="28321" y="20086"/>
                </a:cubicBezTo>
                <a:cubicBezTo>
                  <a:pt x="28321" y="20313"/>
                  <a:pt x="28132" y="20501"/>
                  <a:pt x="27887" y="20501"/>
                </a:cubicBezTo>
                <a:close/>
                <a:moveTo>
                  <a:pt x="27887" y="18541"/>
                </a:moveTo>
                <a:cubicBezTo>
                  <a:pt x="27661" y="18541"/>
                  <a:pt x="27473" y="18353"/>
                  <a:pt x="27473" y="18108"/>
                </a:cubicBezTo>
                <a:cubicBezTo>
                  <a:pt x="27473" y="17882"/>
                  <a:pt x="27661" y="17693"/>
                  <a:pt x="27887" y="17693"/>
                </a:cubicBezTo>
                <a:cubicBezTo>
                  <a:pt x="28132" y="17693"/>
                  <a:pt x="28321" y="17882"/>
                  <a:pt x="28321" y="18108"/>
                </a:cubicBezTo>
                <a:cubicBezTo>
                  <a:pt x="28321" y="18353"/>
                  <a:pt x="28132" y="18541"/>
                  <a:pt x="27887" y="18541"/>
                </a:cubicBezTo>
                <a:close/>
                <a:moveTo>
                  <a:pt x="27887" y="16582"/>
                </a:moveTo>
                <a:cubicBezTo>
                  <a:pt x="27661" y="16582"/>
                  <a:pt x="27473" y="16393"/>
                  <a:pt x="27473" y="16148"/>
                </a:cubicBezTo>
                <a:cubicBezTo>
                  <a:pt x="27473" y="15922"/>
                  <a:pt x="27661" y="15734"/>
                  <a:pt x="27887" y="15734"/>
                </a:cubicBezTo>
                <a:cubicBezTo>
                  <a:pt x="28132" y="15734"/>
                  <a:pt x="28321" y="15922"/>
                  <a:pt x="28321" y="16148"/>
                </a:cubicBezTo>
                <a:cubicBezTo>
                  <a:pt x="28321" y="16393"/>
                  <a:pt x="28132" y="16582"/>
                  <a:pt x="27887" y="16582"/>
                </a:cubicBezTo>
                <a:close/>
                <a:moveTo>
                  <a:pt x="27906" y="13831"/>
                </a:moveTo>
                <a:cubicBezTo>
                  <a:pt x="28095" y="13831"/>
                  <a:pt x="28264" y="13981"/>
                  <a:pt x="28264" y="14189"/>
                </a:cubicBezTo>
                <a:cubicBezTo>
                  <a:pt x="28264" y="14396"/>
                  <a:pt x="28095" y="14566"/>
                  <a:pt x="27906" y="14566"/>
                </a:cubicBezTo>
                <a:cubicBezTo>
                  <a:pt x="27699" y="14566"/>
                  <a:pt x="27529" y="14396"/>
                  <a:pt x="27529" y="14189"/>
                </a:cubicBezTo>
                <a:cubicBezTo>
                  <a:pt x="27529" y="13981"/>
                  <a:pt x="27699" y="13831"/>
                  <a:pt x="27906" y="13831"/>
                </a:cubicBezTo>
                <a:close/>
                <a:moveTo>
                  <a:pt x="27887" y="11871"/>
                </a:moveTo>
                <a:cubicBezTo>
                  <a:pt x="28095" y="11871"/>
                  <a:pt x="28264" y="12022"/>
                  <a:pt x="28264" y="12229"/>
                </a:cubicBezTo>
                <a:cubicBezTo>
                  <a:pt x="28264" y="12436"/>
                  <a:pt x="28095" y="12606"/>
                  <a:pt x="27887" y="12606"/>
                </a:cubicBezTo>
                <a:cubicBezTo>
                  <a:pt x="27699" y="12606"/>
                  <a:pt x="27529" y="12436"/>
                  <a:pt x="27529" y="12229"/>
                </a:cubicBezTo>
                <a:cubicBezTo>
                  <a:pt x="27529" y="12022"/>
                  <a:pt x="27699" y="11871"/>
                  <a:pt x="27887" y="11871"/>
                </a:cubicBezTo>
                <a:close/>
                <a:moveTo>
                  <a:pt x="27887" y="10665"/>
                </a:moveTo>
                <a:cubicBezTo>
                  <a:pt x="27680" y="10665"/>
                  <a:pt x="27510" y="10496"/>
                  <a:pt x="27510" y="10269"/>
                </a:cubicBezTo>
                <a:cubicBezTo>
                  <a:pt x="27510" y="10062"/>
                  <a:pt x="27680" y="9893"/>
                  <a:pt x="27887" y="9893"/>
                </a:cubicBezTo>
                <a:cubicBezTo>
                  <a:pt x="28113" y="9893"/>
                  <a:pt x="28283" y="10062"/>
                  <a:pt x="28283" y="10269"/>
                </a:cubicBezTo>
                <a:cubicBezTo>
                  <a:pt x="28283" y="10496"/>
                  <a:pt x="28113" y="10665"/>
                  <a:pt x="27887" y="10665"/>
                </a:cubicBezTo>
                <a:close/>
                <a:moveTo>
                  <a:pt x="27887" y="8706"/>
                </a:moveTo>
                <a:cubicBezTo>
                  <a:pt x="27680" y="8706"/>
                  <a:pt x="27510" y="8536"/>
                  <a:pt x="27510" y="8310"/>
                </a:cubicBezTo>
                <a:cubicBezTo>
                  <a:pt x="27510" y="8103"/>
                  <a:pt x="27680" y="7914"/>
                  <a:pt x="27887" y="7914"/>
                </a:cubicBezTo>
                <a:cubicBezTo>
                  <a:pt x="28113" y="7914"/>
                  <a:pt x="28283" y="8103"/>
                  <a:pt x="28283" y="8310"/>
                </a:cubicBezTo>
                <a:cubicBezTo>
                  <a:pt x="28283" y="8536"/>
                  <a:pt x="28113" y="8706"/>
                  <a:pt x="27887" y="8706"/>
                </a:cubicBezTo>
                <a:close/>
                <a:moveTo>
                  <a:pt x="27887" y="6727"/>
                </a:moveTo>
                <a:cubicBezTo>
                  <a:pt x="27699" y="6727"/>
                  <a:pt x="27529" y="6557"/>
                  <a:pt x="27529" y="6350"/>
                </a:cubicBezTo>
                <a:cubicBezTo>
                  <a:pt x="27529" y="6162"/>
                  <a:pt x="27699" y="5992"/>
                  <a:pt x="27887" y="5992"/>
                </a:cubicBezTo>
                <a:cubicBezTo>
                  <a:pt x="28095" y="5992"/>
                  <a:pt x="28264" y="6162"/>
                  <a:pt x="28264" y="6350"/>
                </a:cubicBezTo>
                <a:cubicBezTo>
                  <a:pt x="28264" y="6557"/>
                  <a:pt x="28095" y="6727"/>
                  <a:pt x="27887" y="6727"/>
                </a:cubicBezTo>
                <a:close/>
                <a:moveTo>
                  <a:pt x="27887" y="4767"/>
                </a:moveTo>
                <a:cubicBezTo>
                  <a:pt x="27699" y="4767"/>
                  <a:pt x="27529" y="4598"/>
                  <a:pt x="27529" y="4391"/>
                </a:cubicBezTo>
                <a:cubicBezTo>
                  <a:pt x="27529" y="4183"/>
                  <a:pt x="27699" y="4033"/>
                  <a:pt x="27887" y="4033"/>
                </a:cubicBezTo>
                <a:cubicBezTo>
                  <a:pt x="28095" y="4033"/>
                  <a:pt x="28264" y="4183"/>
                  <a:pt x="28264" y="4391"/>
                </a:cubicBezTo>
                <a:cubicBezTo>
                  <a:pt x="28264" y="4598"/>
                  <a:pt x="28095" y="4767"/>
                  <a:pt x="27887" y="4767"/>
                </a:cubicBezTo>
                <a:close/>
                <a:moveTo>
                  <a:pt x="27887" y="2808"/>
                </a:moveTo>
                <a:cubicBezTo>
                  <a:pt x="27699" y="2808"/>
                  <a:pt x="27529" y="2638"/>
                  <a:pt x="27529" y="2431"/>
                </a:cubicBezTo>
                <a:cubicBezTo>
                  <a:pt x="27529" y="2224"/>
                  <a:pt x="27699" y="2054"/>
                  <a:pt x="27887" y="2054"/>
                </a:cubicBezTo>
                <a:cubicBezTo>
                  <a:pt x="28095" y="2054"/>
                  <a:pt x="28264" y="2224"/>
                  <a:pt x="28264" y="2431"/>
                </a:cubicBezTo>
                <a:cubicBezTo>
                  <a:pt x="28264" y="2638"/>
                  <a:pt x="28095" y="2808"/>
                  <a:pt x="27887" y="2808"/>
                </a:cubicBezTo>
                <a:close/>
                <a:moveTo>
                  <a:pt x="27887" y="829"/>
                </a:moveTo>
                <a:cubicBezTo>
                  <a:pt x="27699" y="829"/>
                  <a:pt x="27529" y="679"/>
                  <a:pt x="27529" y="471"/>
                </a:cubicBezTo>
                <a:cubicBezTo>
                  <a:pt x="27529" y="264"/>
                  <a:pt x="27699" y="113"/>
                  <a:pt x="27887" y="113"/>
                </a:cubicBezTo>
                <a:cubicBezTo>
                  <a:pt x="28095" y="113"/>
                  <a:pt x="28264" y="264"/>
                  <a:pt x="28264" y="471"/>
                </a:cubicBezTo>
                <a:cubicBezTo>
                  <a:pt x="28264" y="679"/>
                  <a:pt x="28095" y="829"/>
                  <a:pt x="27887" y="829"/>
                </a:cubicBezTo>
                <a:close/>
                <a:moveTo>
                  <a:pt x="25928" y="34237"/>
                </a:moveTo>
                <a:cubicBezTo>
                  <a:pt x="25683" y="34237"/>
                  <a:pt x="25494" y="34030"/>
                  <a:pt x="25494" y="33785"/>
                </a:cubicBezTo>
                <a:cubicBezTo>
                  <a:pt x="25494" y="33540"/>
                  <a:pt x="25683" y="33352"/>
                  <a:pt x="25928" y="33352"/>
                </a:cubicBezTo>
                <a:cubicBezTo>
                  <a:pt x="26173" y="33352"/>
                  <a:pt x="26380" y="33540"/>
                  <a:pt x="26380" y="33785"/>
                </a:cubicBezTo>
                <a:cubicBezTo>
                  <a:pt x="26380" y="34030"/>
                  <a:pt x="26173" y="34237"/>
                  <a:pt x="25928" y="34237"/>
                </a:cubicBezTo>
                <a:close/>
                <a:moveTo>
                  <a:pt x="25928" y="32259"/>
                </a:moveTo>
                <a:cubicBezTo>
                  <a:pt x="25701" y="32259"/>
                  <a:pt x="25513" y="32070"/>
                  <a:pt x="25513" y="31825"/>
                </a:cubicBezTo>
                <a:cubicBezTo>
                  <a:pt x="25513" y="31599"/>
                  <a:pt x="25701" y="31392"/>
                  <a:pt x="25928" y="31392"/>
                </a:cubicBezTo>
                <a:cubicBezTo>
                  <a:pt x="26173" y="31392"/>
                  <a:pt x="26361" y="31599"/>
                  <a:pt x="26361" y="31825"/>
                </a:cubicBezTo>
                <a:cubicBezTo>
                  <a:pt x="26361" y="32070"/>
                  <a:pt x="26173" y="32259"/>
                  <a:pt x="25928" y="32259"/>
                </a:cubicBezTo>
                <a:close/>
                <a:moveTo>
                  <a:pt x="25928" y="30299"/>
                </a:moveTo>
                <a:cubicBezTo>
                  <a:pt x="25701" y="30299"/>
                  <a:pt x="25513" y="30111"/>
                  <a:pt x="25513" y="29866"/>
                </a:cubicBezTo>
                <a:cubicBezTo>
                  <a:pt x="25513" y="29621"/>
                  <a:pt x="25701" y="29432"/>
                  <a:pt x="25928" y="29432"/>
                </a:cubicBezTo>
                <a:cubicBezTo>
                  <a:pt x="26173" y="29432"/>
                  <a:pt x="26361" y="29621"/>
                  <a:pt x="26361" y="29866"/>
                </a:cubicBezTo>
                <a:cubicBezTo>
                  <a:pt x="26361" y="30111"/>
                  <a:pt x="26173" y="30299"/>
                  <a:pt x="25928" y="30299"/>
                </a:cubicBezTo>
                <a:close/>
                <a:moveTo>
                  <a:pt x="25928" y="28321"/>
                </a:moveTo>
                <a:cubicBezTo>
                  <a:pt x="25701" y="28321"/>
                  <a:pt x="25513" y="28132"/>
                  <a:pt x="25513" y="27906"/>
                </a:cubicBezTo>
                <a:cubicBezTo>
                  <a:pt x="25513" y="27680"/>
                  <a:pt x="25701" y="27473"/>
                  <a:pt x="25928" y="27473"/>
                </a:cubicBezTo>
                <a:cubicBezTo>
                  <a:pt x="26173" y="27473"/>
                  <a:pt x="26361" y="27661"/>
                  <a:pt x="26361" y="27906"/>
                </a:cubicBezTo>
                <a:cubicBezTo>
                  <a:pt x="26361" y="28132"/>
                  <a:pt x="26173" y="28321"/>
                  <a:pt x="25928" y="28321"/>
                </a:cubicBezTo>
                <a:close/>
                <a:moveTo>
                  <a:pt x="25928" y="26380"/>
                </a:moveTo>
                <a:cubicBezTo>
                  <a:pt x="25701" y="26380"/>
                  <a:pt x="25513" y="26192"/>
                  <a:pt x="25513" y="25947"/>
                </a:cubicBezTo>
                <a:cubicBezTo>
                  <a:pt x="25513" y="25720"/>
                  <a:pt x="25701" y="25532"/>
                  <a:pt x="25928" y="25532"/>
                </a:cubicBezTo>
                <a:cubicBezTo>
                  <a:pt x="26173" y="25532"/>
                  <a:pt x="26361" y="25720"/>
                  <a:pt x="26361" y="25947"/>
                </a:cubicBezTo>
                <a:cubicBezTo>
                  <a:pt x="26361" y="26192"/>
                  <a:pt x="26173" y="26380"/>
                  <a:pt x="25928" y="26380"/>
                </a:cubicBezTo>
                <a:close/>
                <a:moveTo>
                  <a:pt x="25928" y="19653"/>
                </a:moveTo>
                <a:cubicBezTo>
                  <a:pt x="26173" y="19653"/>
                  <a:pt x="26361" y="19842"/>
                  <a:pt x="26361" y="20068"/>
                </a:cubicBezTo>
                <a:cubicBezTo>
                  <a:pt x="26361" y="20313"/>
                  <a:pt x="26173" y="20482"/>
                  <a:pt x="25928" y="20482"/>
                </a:cubicBezTo>
                <a:cubicBezTo>
                  <a:pt x="25701" y="20482"/>
                  <a:pt x="25513" y="20313"/>
                  <a:pt x="25513" y="20068"/>
                </a:cubicBezTo>
                <a:cubicBezTo>
                  <a:pt x="25513" y="19842"/>
                  <a:pt x="25701" y="19653"/>
                  <a:pt x="25928" y="19653"/>
                </a:cubicBezTo>
                <a:close/>
                <a:moveTo>
                  <a:pt x="25928" y="22442"/>
                </a:moveTo>
                <a:cubicBezTo>
                  <a:pt x="25720" y="22442"/>
                  <a:pt x="25532" y="22253"/>
                  <a:pt x="25532" y="22027"/>
                </a:cubicBezTo>
                <a:cubicBezTo>
                  <a:pt x="25532" y="21801"/>
                  <a:pt x="25720" y="21632"/>
                  <a:pt x="25928" y="21632"/>
                </a:cubicBezTo>
                <a:cubicBezTo>
                  <a:pt x="26154" y="21632"/>
                  <a:pt x="26342" y="21801"/>
                  <a:pt x="26342" y="22027"/>
                </a:cubicBezTo>
                <a:cubicBezTo>
                  <a:pt x="26342" y="22253"/>
                  <a:pt x="26154" y="22442"/>
                  <a:pt x="25928" y="22442"/>
                </a:cubicBezTo>
                <a:close/>
                <a:moveTo>
                  <a:pt x="25928" y="24401"/>
                </a:moveTo>
                <a:cubicBezTo>
                  <a:pt x="25701" y="24401"/>
                  <a:pt x="25532" y="24213"/>
                  <a:pt x="25532" y="23987"/>
                </a:cubicBezTo>
                <a:cubicBezTo>
                  <a:pt x="25532" y="23761"/>
                  <a:pt x="25701" y="23572"/>
                  <a:pt x="25928" y="23572"/>
                </a:cubicBezTo>
                <a:cubicBezTo>
                  <a:pt x="26154" y="23572"/>
                  <a:pt x="26342" y="23761"/>
                  <a:pt x="26342" y="23987"/>
                </a:cubicBezTo>
                <a:cubicBezTo>
                  <a:pt x="26342" y="24213"/>
                  <a:pt x="26154" y="24401"/>
                  <a:pt x="25928" y="24401"/>
                </a:cubicBezTo>
                <a:close/>
                <a:moveTo>
                  <a:pt x="25928" y="18523"/>
                </a:moveTo>
                <a:cubicBezTo>
                  <a:pt x="25701" y="18523"/>
                  <a:pt x="25513" y="18334"/>
                  <a:pt x="25513" y="18108"/>
                </a:cubicBezTo>
                <a:cubicBezTo>
                  <a:pt x="25513" y="17882"/>
                  <a:pt x="25701" y="17693"/>
                  <a:pt x="25928" y="17693"/>
                </a:cubicBezTo>
                <a:cubicBezTo>
                  <a:pt x="26173" y="17693"/>
                  <a:pt x="26361" y="17882"/>
                  <a:pt x="26361" y="18108"/>
                </a:cubicBezTo>
                <a:cubicBezTo>
                  <a:pt x="26361" y="18334"/>
                  <a:pt x="26173" y="18523"/>
                  <a:pt x="25928" y="18523"/>
                </a:cubicBezTo>
                <a:close/>
                <a:moveTo>
                  <a:pt x="25928" y="16582"/>
                </a:moveTo>
                <a:cubicBezTo>
                  <a:pt x="25701" y="16582"/>
                  <a:pt x="25513" y="16374"/>
                  <a:pt x="25513" y="16148"/>
                </a:cubicBezTo>
                <a:cubicBezTo>
                  <a:pt x="25513" y="15903"/>
                  <a:pt x="25701" y="15715"/>
                  <a:pt x="25928" y="15715"/>
                </a:cubicBezTo>
                <a:cubicBezTo>
                  <a:pt x="26173" y="15715"/>
                  <a:pt x="26361" y="15903"/>
                  <a:pt x="26361" y="16148"/>
                </a:cubicBezTo>
                <a:cubicBezTo>
                  <a:pt x="26361" y="16374"/>
                  <a:pt x="26173" y="16582"/>
                  <a:pt x="25928" y="16582"/>
                </a:cubicBezTo>
                <a:close/>
                <a:moveTo>
                  <a:pt x="25928" y="14584"/>
                </a:moveTo>
                <a:cubicBezTo>
                  <a:pt x="25701" y="14584"/>
                  <a:pt x="25532" y="14415"/>
                  <a:pt x="25532" y="14189"/>
                </a:cubicBezTo>
                <a:cubicBezTo>
                  <a:pt x="25532" y="13963"/>
                  <a:pt x="25701" y="13793"/>
                  <a:pt x="25928" y="13793"/>
                </a:cubicBezTo>
                <a:cubicBezTo>
                  <a:pt x="26154" y="13793"/>
                  <a:pt x="26342" y="13963"/>
                  <a:pt x="26342" y="14189"/>
                </a:cubicBezTo>
                <a:cubicBezTo>
                  <a:pt x="26342" y="14415"/>
                  <a:pt x="26154" y="14584"/>
                  <a:pt x="25928" y="14584"/>
                </a:cubicBezTo>
                <a:close/>
                <a:moveTo>
                  <a:pt x="25928" y="12606"/>
                </a:moveTo>
                <a:cubicBezTo>
                  <a:pt x="25720" y="12606"/>
                  <a:pt x="25551" y="12436"/>
                  <a:pt x="25551" y="12229"/>
                </a:cubicBezTo>
                <a:cubicBezTo>
                  <a:pt x="25551" y="12022"/>
                  <a:pt x="25720" y="11833"/>
                  <a:pt x="25928" y="11833"/>
                </a:cubicBezTo>
                <a:cubicBezTo>
                  <a:pt x="26154" y="11833"/>
                  <a:pt x="26323" y="12022"/>
                  <a:pt x="26323" y="12229"/>
                </a:cubicBezTo>
                <a:cubicBezTo>
                  <a:pt x="26323" y="12436"/>
                  <a:pt x="26154" y="12606"/>
                  <a:pt x="25928" y="12606"/>
                </a:cubicBezTo>
                <a:close/>
                <a:moveTo>
                  <a:pt x="25928" y="10665"/>
                </a:moveTo>
                <a:cubicBezTo>
                  <a:pt x="25720" y="10665"/>
                  <a:pt x="25551" y="10477"/>
                  <a:pt x="25551" y="10269"/>
                </a:cubicBezTo>
                <a:cubicBezTo>
                  <a:pt x="25551" y="10043"/>
                  <a:pt x="25720" y="9874"/>
                  <a:pt x="25928" y="9874"/>
                </a:cubicBezTo>
                <a:cubicBezTo>
                  <a:pt x="26154" y="9874"/>
                  <a:pt x="26323" y="10043"/>
                  <a:pt x="26323" y="10269"/>
                </a:cubicBezTo>
                <a:cubicBezTo>
                  <a:pt x="26323" y="10477"/>
                  <a:pt x="26154" y="10665"/>
                  <a:pt x="25928" y="10665"/>
                </a:cubicBezTo>
                <a:close/>
                <a:moveTo>
                  <a:pt x="25928" y="8706"/>
                </a:moveTo>
                <a:cubicBezTo>
                  <a:pt x="25720" y="8706"/>
                  <a:pt x="25551" y="8536"/>
                  <a:pt x="25551" y="8310"/>
                </a:cubicBezTo>
                <a:cubicBezTo>
                  <a:pt x="25551" y="8103"/>
                  <a:pt x="25720" y="7914"/>
                  <a:pt x="25928" y="7914"/>
                </a:cubicBezTo>
                <a:cubicBezTo>
                  <a:pt x="26154" y="7914"/>
                  <a:pt x="26323" y="8084"/>
                  <a:pt x="26323" y="8310"/>
                </a:cubicBezTo>
                <a:cubicBezTo>
                  <a:pt x="26323" y="8536"/>
                  <a:pt x="26154" y="8706"/>
                  <a:pt x="25928" y="8706"/>
                </a:cubicBezTo>
                <a:close/>
                <a:moveTo>
                  <a:pt x="25928" y="6727"/>
                </a:moveTo>
                <a:cubicBezTo>
                  <a:pt x="25720" y="6727"/>
                  <a:pt x="25551" y="6557"/>
                  <a:pt x="25551" y="6350"/>
                </a:cubicBezTo>
                <a:cubicBezTo>
                  <a:pt x="25551" y="6143"/>
                  <a:pt x="25720" y="5954"/>
                  <a:pt x="25928" y="5954"/>
                </a:cubicBezTo>
                <a:cubicBezTo>
                  <a:pt x="26154" y="5954"/>
                  <a:pt x="26323" y="6143"/>
                  <a:pt x="26323" y="6350"/>
                </a:cubicBezTo>
                <a:cubicBezTo>
                  <a:pt x="26323" y="6557"/>
                  <a:pt x="26154" y="6727"/>
                  <a:pt x="25928" y="6727"/>
                </a:cubicBezTo>
                <a:close/>
                <a:moveTo>
                  <a:pt x="25928" y="4767"/>
                </a:moveTo>
                <a:cubicBezTo>
                  <a:pt x="25739" y="4767"/>
                  <a:pt x="25570" y="4598"/>
                  <a:pt x="25570" y="4391"/>
                </a:cubicBezTo>
                <a:cubicBezTo>
                  <a:pt x="25570" y="4183"/>
                  <a:pt x="25720" y="4014"/>
                  <a:pt x="25928" y="4014"/>
                </a:cubicBezTo>
                <a:cubicBezTo>
                  <a:pt x="26135" y="4014"/>
                  <a:pt x="26304" y="4183"/>
                  <a:pt x="26304" y="4391"/>
                </a:cubicBezTo>
                <a:cubicBezTo>
                  <a:pt x="26304" y="4598"/>
                  <a:pt x="26135" y="4767"/>
                  <a:pt x="25928" y="4767"/>
                </a:cubicBezTo>
                <a:close/>
                <a:moveTo>
                  <a:pt x="25928" y="2789"/>
                </a:moveTo>
                <a:cubicBezTo>
                  <a:pt x="25739" y="2789"/>
                  <a:pt x="25570" y="2638"/>
                  <a:pt x="25570" y="2431"/>
                </a:cubicBezTo>
                <a:cubicBezTo>
                  <a:pt x="25570" y="2224"/>
                  <a:pt x="25720" y="2054"/>
                  <a:pt x="25928" y="2054"/>
                </a:cubicBezTo>
                <a:cubicBezTo>
                  <a:pt x="26135" y="2054"/>
                  <a:pt x="26304" y="2224"/>
                  <a:pt x="26304" y="2431"/>
                </a:cubicBezTo>
                <a:cubicBezTo>
                  <a:pt x="26304" y="2638"/>
                  <a:pt x="26135" y="2789"/>
                  <a:pt x="25928" y="2789"/>
                </a:cubicBezTo>
                <a:close/>
                <a:moveTo>
                  <a:pt x="25928" y="829"/>
                </a:moveTo>
                <a:cubicBezTo>
                  <a:pt x="25739" y="829"/>
                  <a:pt x="25570" y="660"/>
                  <a:pt x="25570" y="471"/>
                </a:cubicBezTo>
                <a:cubicBezTo>
                  <a:pt x="25570" y="264"/>
                  <a:pt x="25720" y="94"/>
                  <a:pt x="25928" y="94"/>
                </a:cubicBezTo>
                <a:cubicBezTo>
                  <a:pt x="26135" y="94"/>
                  <a:pt x="26304" y="264"/>
                  <a:pt x="26304" y="471"/>
                </a:cubicBezTo>
                <a:cubicBezTo>
                  <a:pt x="26304" y="660"/>
                  <a:pt x="26135" y="829"/>
                  <a:pt x="25928" y="829"/>
                </a:cubicBezTo>
                <a:close/>
                <a:moveTo>
                  <a:pt x="23968" y="32278"/>
                </a:moveTo>
                <a:cubicBezTo>
                  <a:pt x="23723" y="32278"/>
                  <a:pt x="23535" y="32070"/>
                  <a:pt x="23535" y="31825"/>
                </a:cubicBezTo>
                <a:cubicBezTo>
                  <a:pt x="23535" y="31581"/>
                  <a:pt x="23723" y="31373"/>
                  <a:pt x="23968" y="31373"/>
                </a:cubicBezTo>
                <a:cubicBezTo>
                  <a:pt x="24213" y="31373"/>
                  <a:pt x="24420" y="31581"/>
                  <a:pt x="24420" y="31825"/>
                </a:cubicBezTo>
                <a:cubicBezTo>
                  <a:pt x="24420" y="32070"/>
                  <a:pt x="24213" y="32278"/>
                  <a:pt x="23968" y="32278"/>
                </a:cubicBezTo>
                <a:close/>
                <a:moveTo>
                  <a:pt x="23968" y="30299"/>
                </a:moveTo>
                <a:cubicBezTo>
                  <a:pt x="23723" y="30299"/>
                  <a:pt x="23535" y="30111"/>
                  <a:pt x="23535" y="29866"/>
                </a:cubicBezTo>
                <a:cubicBezTo>
                  <a:pt x="23535" y="29621"/>
                  <a:pt x="23723" y="29432"/>
                  <a:pt x="23968" y="29432"/>
                </a:cubicBezTo>
                <a:cubicBezTo>
                  <a:pt x="24213" y="29432"/>
                  <a:pt x="24420" y="29621"/>
                  <a:pt x="24420" y="29866"/>
                </a:cubicBezTo>
                <a:cubicBezTo>
                  <a:pt x="24420" y="30111"/>
                  <a:pt x="24213" y="30299"/>
                  <a:pt x="23968" y="30299"/>
                </a:cubicBezTo>
                <a:close/>
                <a:moveTo>
                  <a:pt x="23968" y="28321"/>
                </a:moveTo>
                <a:cubicBezTo>
                  <a:pt x="23742" y="28321"/>
                  <a:pt x="23553" y="28132"/>
                  <a:pt x="23553" y="27906"/>
                </a:cubicBezTo>
                <a:cubicBezTo>
                  <a:pt x="23553" y="27661"/>
                  <a:pt x="23742" y="27473"/>
                  <a:pt x="23968" y="27473"/>
                </a:cubicBezTo>
                <a:cubicBezTo>
                  <a:pt x="24213" y="27473"/>
                  <a:pt x="24401" y="27661"/>
                  <a:pt x="24401" y="27906"/>
                </a:cubicBezTo>
                <a:cubicBezTo>
                  <a:pt x="24401" y="28132"/>
                  <a:pt x="24213" y="28321"/>
                  <a:pt x="23968" y="28321"/>
                </a:cubicBezTo>
                <a:close/>
                <a:moveTo>
                  <a:pt x="23968" y="26380"/>
                </a:moveTo>
                <a:cubicBezTo>
                  <a:pt x="23742" y="26380"/>
                  <a:pt x="23553" y="26192"/>
                  <a:pt x="23553" y="25947"/>
                </a:cubicBezTo>
                <a:cubicBezTo>
                  <a:pt x="23553" y="25720"/>
                  <a:pt x="23742" y="25532"/>
                  <a:pt x="23968" y="25532"/>
                </a:cubicBezTo>
                <a:cubicBezTo>
                  <a:pt x="24213" y="25532"/>
                  <a:pt x="24401" y="25720"/>
                  <a:pt x="24401" y="25947"/>
                </a:cubicBezTo>
                <a:cubicBezTo>
                  <a:pt x="24401" y="26192"/>
                  <a:pt x="24213" y="26380"/>
                  <a:pt x="23968" y="26380"/>
                </a:cubicBezTo>
                <a:close/>
                <a:moveTo>
                  <a:pt x="23968" y="24401"/>
                </a:moveTo>
                <a:cubicBezTo>
                  <a:pt x="23742" y="24401"/>
                  <a:pt x="23553" y="24213"/>
                  <a:pt x="23553" y="23987"/>
                </a:cubicBezTo>
                <a:cubicBezTo>
                  <a:pt x="23553" y="23761"/>
                  <a:pt x="23742" y="23572"/>
                  <a:pt x="23968" y="23572"/>
                </a:cubicBezTo>
                <a:cubicBezTo>
                  <a:pt x="24213" y="23572"/>
                  <a:pt x="24401" y="23761"/>
                  <a:pt x="24401" y="23987"/>
                </a:cubicBezTo>
                <a:cubicBezTo>
                  <a:pt x="24401" y="24213"/>
                  <a:pt x="24213" y="24401"/>
                  <a:pt x="23968" y="24401"/>
                </a:cubicBezTo>
                <a:close/>
                <a:moveTo>
                  <a:pt x="23968" y="22461"/>
                </a:moveTo>
                <a:cubicBezTo>
                  <a:pt x="23742" y="22461"/>
                  <a:pt x="23553" y="22253"/>
                  <a:pt x="23553" y="22027"/>
                </a:cubicBezTo>
                <a:cubicBezTo>
                  <a:pt x="23553" y="21782"/>
                  <a:pt x="23742" y="21594"/>
                  <a:pt x="23968" y="21594"/>
                </a:cubicBezTo>
                <a:cubicBezTo>
                  <a:pt x="24213" y="21594"/>
                  <a:pt x="24401" y="21782"/>
                  <a:pt x="24401" y="22027"/>
                </a:cubicBezTo>
                <a:cubicBezTo>
                  <a:pt x="24401" y="22253"/>
                  <a:pt x="24213" y="22461"/>
                  <a:pt x="23968" y="22461"/>
                </a:cubicBezTo>
                <a:close/>
                <a:moveTo>
                  <a:pt x="23968" y="20482"/>
                </a:moveTo>
                <a:cubicBezTo>
                  <a:pt x="23742" y="20482"/>
                  <a:pt x="23553" y="20294"/>
                  <a:pt x="23553" y="20068"/>
                </a:cubicBezTo>
                <a:cubicBezTo>
                  <a:pt x="23553" y="19842"/>
                  <a:pt x="23742" y="19653"/>
                  <a:pt x="23968" y="19653"/>
                </a:cubicBezTo>
                <a:cubicBezTo>
                  <a:pt x="24194" y="19653"/>
                  <a:pt x="24382" y="19842"/>
                  <a:pt x="24382" y="20068"/>
                </a:cubicBezTo>
                <a:cubicBezTo>
                  <a:pt x="24382" y="20294"/>
                  <a:pt x="24194" y="20482"/>
                  <a:pt x="23968" y="20482"/>
                </a:cubicBezTo>
                <a:close/>
                <a:moveTo>
                  <a:pt x="23968" y="18504"/>
                </a:moveTo>
                <a:cubicBezTo>
                  <a:pt x="23742" y="18504"/>
                  <a:pt x="23553" y="18315"/>
                  <a:pt x="23553" y="18089"/>
                </a:cubicBezTo>
                <a:cubicBezTo>
                  <a:pt x="23553" y="17863"/>
                  <a:pt x="23742" y="17693"/>
                  <a:pt x="23968" y="17693"/>
                </a:cubicBezTo>
                <a:cubicBezTo>
                  <a:pt x="24194" y="17693"/>
                  <a:pt x="24382" y="17863"/>
                  <a:pt x="24382" y="18089"/>
                </a:cubicBezTo>
                <a:cubicBezTo>
                  <a:pt x="24382" y="18315"/>
                  <a:pt x="24194" y="18504"/>
                  <a:pt x="23968" y="18504"/>
                </a:cubicBezTo>
                <a:close/>
                <a:moveTo>
                  <a:pt x="23968" y="16544"/>
                </a:moveTo>
                <a:cubicBezTo>
                  <a:pt x="23742" y="16544"/>
                  <a:pt x="23553" y="16374"/>
                  <a:pt x="23553" y="16148"/>
                </a:cubicBezTo>
                <a:cubicBezTo>
                  <a:pt x="23553" y="15903"/>
                  <a:pt x="23742" y="15734"/>
                  <a:pt x="23968" y="15734"/>
                </a:cubicBezTo>
                <a:cubicBezTo>
                  <a:pt x="24194" y="15734"/>
                  <a:pt x="24382" y="15903"/>
                  <a:pt x="24382" y="16148"/>
                </a:cubicBezTo>
                <a:cubicBezTo>
                  <a:pt x="24382" y="16374"/>
                  <a:pt x="24194" y="16544"/>
                  <a:pt x="23968" y="16544"/>
                </a:cubicBezTo>
                <a:close/>
                <a:moveTo>
                  <a:pt x="23968" y="14584"/>
                </a:moveTo>
                <a:cubicBezTo>
                  <a:pt x="23742" y="14584"/>
                  <a:pt x="23572" y="14396"/>
                  <a:pt x="23572" y="14189"/>
                </a:cubicBezTo>
                <a:cubicBezTo>
                  <a:pt x="23572" y="13963"/>
                  <a:pt x="23742" y="13774"/>
                  <a:pt x="23968" y="13774"/>
                </a:cubicBezTo>
                <a:cubicBezTo>
                  <a:pt x="24194" y="13774"/>
                  <a:pt x="24382" y="13963"/>
                  <a:pt x="24382" y="14189"/>
                </a:cubicBezTo>
                <a:cubicBezTo>
                  <a:pt x="24382" y="14415"/>
                  <a:pt x="24194" y="14584"/>
                  <a:pt x="23968" y="14584"/>
                </a:cubicBezTo>
                <a:close/>
                <a:moveTo>
                  <a:pt x="23968" y="12606"/>
                </a:moveTo>
                <a:cubicBezTo>
                  <a:pt x="23761" y="12606"/>
                  <a:pt x="23572" y="12436"/>
                  <a:pt x="23572" y="12210"/>
                </a:cubicBezTo>
                <a:cubicBezTo>
                  <a:pt x="23572" y="12003"/>
                  <a:pt x="23761" y="11815"/>
                  <a:pt x="23968" y="11815"/>
                </a:cubicBezTo>
                <a:cubicBezTo>
                  <a:pt x="24194" y="11815"/>
                  <a:pt x="24364" y="12003"/>
                  <a:pt x="24364" y="12210"/>
                </a:cubicBezTo>
                <a:cubicBezTo>
                  <a:pt x="24364" y="12436"/>
                  <a:pt x="24194" y="12606"/>
                  <a:pt x="23968" y="12606"/>
                </a:cubicBezTo>
                <a:close/>
                <a:moveTo>
                  <a:pt x="23968" y="10646"/>
                </a:moveTo>
                <a:cubicBezTo>
                  <a:pt x="23761" y="10646"/>
                  <a:pt x="23572" y="10477"/>
                  <a:pt x="23572" y="10269"/>
                </a:cubicBezTo>
                <a:cubicBezTo>
                  <a:pt x="23572" y="10043"/>
                  <a:pt x="23761" y="9874"/>
                  <a:pt x="23968" y="9874"/>
                </a:cubicBezTo>
                <a:cubicBezTo>
                  <a:pt x="24194" y="9874"/>
                  <a:pt x="24364" y="10043"/>
                  <a:pt x="24364" y="10269"/>
                </a:cubicBezTo>
                <a:cubicBezTo>
                  <a:pt x="24364" y="10477"/>
                  <a:pt x="24194" y="10646"/>
                  <a:pt x="23968" y="10646"/>
                </a:cubicBezTo>
                <a:close/>
                <a:moveTo>
                  <a:pt x="23968" y="8706"/>
                </a:moveTo>
                <a:cubicBezTo>
                  <a:pt x="23761" y="8706"/>
                  <a:pt x="23572" y="8517"/>
                  <a:pt x="23572" y="8310"/>
                </a:cubicBezTo>
                <a:cubicBezTo>
                  <a:pt x="23572" y="8084"/>
                  <a:pt x="23761" y="7914"/>
                  <a:pt x="23968" y="7914"/>
                </a:cubicBezTo>
                <a:cubicBezTo>
                  <a:pt x="24194" y="7914"/>
                  <a:pt x="24364" y="8084"/>
                  <a:pt x="24364" y="8310"/>
                </a:cubicBezTo>
                <a:cubicBezTo>
                  <a:pt x="24364" y="8517"/>
                  <a:pt x="24194" y="8706"/>
                  <a:pt x="23968" y="8706"/>
                </a:cubicBezTo>
                <a:close/>
                <a:moveTo>
                  <a:pt x="23968" y="6708"/>
                </a:moveTo>
                <a:cubicBezTo>
                  <a:pt x="23780" y="6708"/>
                  <a:pt x="23610" y="6539"/>
                  <a:pt x="23610" y="6350"/>
                </a:cubicBezTo>
                <a:cubicBezTo>
                  <a:pt x="23610" y="6143"/>
                  <a:pt x="23780" y="5973"/>
                  <a:pt x="23968" y="5973"/>
                </a:cubicBezTo>
                <a:cubicBezTo>
                  <a:pt x="24175" y="5973"/>
                  <a:pt x="24345" y="6143"/>
                  <a:pt x="24345" y="6350"/>
                </a:cubicBezTo>
                <a:cubicBezTo>
                  <a:pt x="24345" y="6539"/>
                  <a:pt x="24175" y="6708"/>
                  <a:pt x="23968" y="6708"/>
                </a:cubicBezTo>
                <a:close/>
                <a:moveTo>
                  <a:pt x="23968" y="4749"/>
                </a:moveTo>
                <a:cubicBezTo>
                  <a:pt x="23780" y="4749"/>
                  <a:pt x="23610" y="4579"/>
                  <a:pt x="23610" y="4391"/>
                </a:cubicBezTo>
                <a:cubicBezTo>
                  <a:pt x="23610" y="4183"/>
                  <a:pt x="23780" y="4014"/>
                  <a:pt x="23968" y="4014"/>
                </a:cubicBezTo>
                <a:cubicBezTo>
                  <a:pt x="24175" y="4014"/>
                  <a:pt x="24345" y="4183"/>
                  <a:pt x="24345" y="4391"/>
                </a:cubicBezTo>
                <a:cubicBezTo>
                  <a:pt x="24345" y="4579"/>
                  <a:pt x="24175" y="4749"/>
                  <a:pt x="23968" y="4749"/>
                </a:cubicBezTo>
                <a:close/>
                <a:moveTo>
                  <a:pt x="23968" y="2789"/>
                </a:moveTo>
                <a:cubicBezTo>
                  <a:pt x="23780" y="2789"/>
                  <a:pt x="23610" y="2619"/>
                  <a:pt x="23610" y="2412"/>
                </a:cubicBezTo>
                <a:cubicBezTo>
                  <a:pt x="23610" y="2205"/>
                  <a:pt x="23780" y="2054"/>
                  <a:pt x="23968" y="2054"/>
                </a:cubicBezTo>
                <a:cubicBezTo>
                  <a:pt x="24175" y="2054"/>
                  <a:pt x="24345" y="2205"/>
                  <a:pt x="24345" y="2412"/>
                </a:cubicBezTo>
                <a:cubicBezTo>
                  <a:pt x="24345" y="2619"/>
                  <a:pt x="24175" y="2789"/>
                  <a:pt x="23968" y="2789"/>
                </a:cubicBezTo>
                <a:close/>
                <a:moveTo>
                  <a:pt x="23968" y="810"/>
                </a:moveTo>
                <a:cubicBezTo>
                  <a:pt x="23780" y="810"/>
                  <a:pt x="23610" y="660"/>
                  <a:pt x="23610" y="452"/>
                </a:cubicBezTo>
                <a:cubicBezTo>
                  <a:pt x="23610" y="264"/>
                  <a:pt x="23780" y="113"/>
                  <a:pt x="23968" y="113"/>
                </a:cubicBezTo>
                <a:cubicBezTo>
                  <a:pt x="24175" y="113"/>
                  <a:pt x="24326" y="264"/>
                  <a:pt x="24326" y="452"/>
                </a:cubicBezTo>
                <a:cubicBezTo>
                  <a:pt x="24326" y="660"/>
                  <a:pt x="24175" y="810"/>
                  <a:pt x="23968" y="810"/>
                </a:cubicBezTo>
                <a:close/>
                <a:moveTo>
                  <a:pt x="22008" y="55812"/>
                </a:moveTo>
                <a:cubicBezTo>
                  <a:pt x="21763" y="55812"/>
                  <a:pt x="21556" y="55605"/>
                  <a:pt x="21556" y="55341"/>
                </a:cubicBezTo>
                <a:cubicBezTo>
                  <a:pt x="21556" y="55077"/>
                  <a:pt x="21763" y="54870"/>
                  <a:pt x="22008" y="54870"/>
                </a:cubicBezTo>
                <a:cubicBezTo>
                  <a:pt x="22272" y="54870"/>
                  <a:pt x="22479" y="55077"/>
                  <a:pt x="22479" y="55341"/>
                </a:cubicBezTo>
                <a:cubicBezTo>
                  <a:pt x="22479" y="55605"/>
                  <a:pt x="22272" y="55812"/>
                  <a:pt x="22008" y="55812"/>
                </a:cubicBezTo>
                <a:close/>
                <a:moveTo>
                  <a:pt x="22008" y="53815"/>
                </a:moveTo>
                <a:cubicBezTo>
                  <a:pt x="21763" y="53815"/>
                  <a:pt x="21575" y="53626"/>
                  <a:pt x="21575" y="53381"/>
                </a:cubicBezTo>
                <a:cubicBezTo>
                  <a:pt x="21575" y="53137"/>
                  <a:pt x="21763" y="52948"/>
                  <a:pt x="22008" y="52948"/>
                </a:cubicBezTo>
                <a:cubicBezTo>
                  <a:pt x="22253" y="52948"/>
                  <a:pt x="22461" y="53137"/>
                  <a:pt x="22461" y="53381"/>
                </a:cubicBezTo>
                <a:cubicBezTo>
                  <a:pt x="22461" y="53626"/>
                  <a:pt x="22253" y="53815"/>
                  <a:pt x="22008" y="53815"/>
                </a:cubicBezTo>
                <a:close/>
                <a:moveTo>
                  <a:pt x="22008" y="29432"/>
                </a:moveTo>
                <a:cubicBezTo>
                  <a:pt x="22253" y="29432"/>
                  <a:pt x="22442" y="29621"/>
                  <a:pt x="22442" y="29866"/>
                </a:cubicBezTo>
                <a:cubicBezTo>
                  <a:pt x="22442" y="30092"/>
                  <a:pt x="22253" y="30280"/>
                  <a:pt x="22008" y="30280"/>
                </a:cubicBezTo>
                <a:cubicBezTo>
                  <a:pt x="21782" y="30280"/>
                  <a:pt x="21594" y="30092"/>
                  <a:pt x="21594" y="29866"/>
                </a:cubicBezTo>
                <a:cubicBezTo>
                  <a:pt x="21594" y="29621"/>
                  <a:pt x="21782" y="29432"/>
                  <a:pt x="22008" y="29432"/>
                </a:cubicBezTo>
                <a:close/>
                <a:moveTo>
                  <a:pt x="22008" y="31392"/>
                </a:moveTo>
                <a:cubicBezTo>
                  <a:pt x="22253" y="31392"/>
                  <a:pt x="22442" y="31581"/>
                  <a:pt x="22442" y="31825"/>
                </a:cubicBezTo>
                <a:cubicBezTo>
                  <a:pt x="22442" y="32052"/>
                  <a:pt x="22253" y="32240"/>
                  <a:pt x="22008" y="32240"/>
                </a:cubicBezTo>
                <a:cubicBezTo>
                  <a:pt x="21782" y="32240"/>
                  <a:pt x="21594" y="32052"/>
                  <a:pt x="21594" y="31825"/>
                </a:cubicBezTo>
                <a:cubicBezTo>
                  <a:pt x="21594" y="31581"/>
                  <a:pt x="21782" y="31392"/>
                  <a:pt x="22008" y="31392"/>
                </a:cubicBezTo>
                <a:close/>
                <a:moveTo>
                  <a:pt x="22008" y="33352"/>
                </a:moveTo>
                <a:cubicBezTo>
                  <a:pt x="22253" y="33352"/>
                  <a:pt x="22442" y="33540"/>
                  <a:pt x="22442" y="33785"/>
                </a:cubicBezTo>
                <a:cubicBezTo>
                  <a:pt x="22442" y="34011"/>
                  <a:pt x="22253" y="34200"/>
                  <a:pt x="22008" y="34200"/>
                </a:cubicBezTo>
                <a:cubicBezTo>
                  <a:pt x="21782" y="34200"/>
                  <a:pt x="21594" y="34011"/>
                  <a:pt x="21594" y="33785"/>
                </a:cubicBezTo>
                <a:cubicBezTo>
                  <a:pt x="21594" y="33540"/>
                  <a:pt x="21782" y="33352"/>
                  <a:pt x="22008" y="33352"/>
                </a:cubicBezTo>
                <a:close/>
                <a:moveTo>
                  <a:pt x="22008" y="35330"/>
                </a:moveTo>
                <a:cubicBezTo>
                  <a:pt x="22234" y="35330"/>
                  <a:pt x="22423" y="35519"/>
                  <a:pt x="22423" y="35745"/>
                </a:cubicBezTo>
                <a:cubicBezTo>
                  <a:pt x="22423" y="35971"/>
                  <a:pt x="22234" y="36159"/>
                  <a:pt x="22008" y="36159"/>
                </a:cubicBezTo>
                <a:cubicBezTo>
                  <a:pt x="21782" y="36159"/>
                  <a:pt x="21613" y="35971"/>
                  <a:pt x="21613" y="35745"/>
                </a:cubicBezTo>
                <a:cubicBezTo>
                  <a:pt x="21613" y="35519"/>
                  <a:pt x="21782" y="35330"/>
                  <a:pt x="22008" y="35330"/>
                </a:cubicBezTo>
                <a:close/>
                <a:moveTo>
                  <a:pt x="22008" y="38081"/>
                </a:moveTo>
                <a:cubicBezTo>
                  <a:pt x="21801" y="38081"/>
                  <a:pt x="21650" y="37912"/>
                  <a:pt x="21650" y="37704"/>
                </a:cubicBezTo>
                <a:cubicBezTo>
                  <a:pt x="21650" y="37497"/>
                  <a:pt x="21801" y="37328"/>
                  <a:pt x="22008" y="37328"/>
                </a:cubicBezTo>
                <a:cubicBezTo>
                  <a:pt x="22216" y="37328"/>
                  <a:pt x="22385" y="37497"/>
                  <a:pt x="22385" y="37704"/>
                </a:cubicBezTo>
                <a:cubicBezTo>
                  <a:pt x="22385" y="37912"/>
                  <a:pt x="22216" y="38081"/>
                  <a:pt x="22008" y="38081"/>
                </a:cubicBezTo>
                <a:close/>
                <a:moveTo>
                  <a:pt x="22008" y="40041"/>
                </a:moveTo>
                <a:cubicBezTo>
                  <a:pt x="21820" y="40041"/>
                  <a:pt x="21650" y="39871"/>
                  <a:pt x="21650" y="39664"/>
                </a:cubicBezTo>
                <a:cubicBezTo>
                  <a:pt x="21650" y="39457"/>
                  <a:pt x="21820" y="39287"/>
                  <a:pt x="22008" y="39287"/>
                </a:cubicBezTo>
                <a:cubicBezTo>
                  <a:pt x="22216" y="39287"/>
                  <a:pt x="22385" y="39457"/>
                  <a:pt x="22385" y="39664"/>
                </a:cubicBezTo>
                <a:cubicBezTo>
                  <a:pt x="22385" y="39871"/>
                  <a:pt x="22216" y="40041"/>
                  <a:pt x="22008" y="40041"/>
                </a:cubicBezTo>
                <a:close/>
                <a:moveTo>
                  <a:pt x="22008" y="43206"/>
                </a:moveTo>
                <a:cubicBezTo>
                  <a:pt x="22234" y="43206"/>
                  <a:pt x="22404" y="43376"/>
                  <a:pt x="22404" y="43583"/>
                </a:cubicBezTo>
                <a:cubicBezTo>
                  <a:pt x="22404" y="43791"/>
                  <a:pt x="22234" y="43960"/>
                  <a:pt x="22008" y="43960"/>
                </a:cubicBezTo>
                <a:cubicBezTo>
                  <a:pt x="21801" y="43960"/>
                  <a:pt x="21613" y="43791"/>
                  <a:pt x="21613" y="43583"/>
                </a:cubicBezTo>
                <a:cubicBezTo>
                  <a:pt x="21613" y="43376"/>
                  <a:pt x="21801" y="43206"/>
                  <a:pt x="22008" y="43206"/>
                </a:cubicBezTo>
                <a:close/>
                <a:moveTo>
                  <a:pt x="22008" y="41247"/>
                </a:moveTo>
                <a:cubicBezTo>
                  <a:pt x="22234" y="41247"/>
                  <a:pt x="22404" y="41416"/>
                  <a:pt x="22404" y="41624"/>
                </a:cubicBezTo>
                <a:cubicBezTo>
                  <a:pt x="22404" y="41831"/>
                  <a:pt x="22234" y="42019"/>
                  <a:pt x="22008" y="42019"/>
                </a:cubicBezTo>
                <a:cubicBezTo>
                  <a:pt x="21801" y="42019"/>
                  <a:pt x="21613" y="41831"/>
                  <a:pt x="21613" y="41624"/>
                </a:cubicBezTo>
                <a:cubicBezTo>
                  <a:pt x="21613" y="41416"/>
                  <a:pt x="21801" y="41247"/>
                  <a:pt x="22008" y="41247"/>
                </a:cubicBezTo>
                <a:close/>
                <a:moveTo>
                  <a:pt x="22008" y="45128"/>
                </a:moveTo>
                <a:cubicBezTo>
                  <a:pt x="22234" y="45128"/>
                  <a:pt x="22423" y="45317"/>
                  <a:pt x="22423" y="45543"/>
                </a:cubicBezTo>
                <a:cubicBezTo>
                  <a:pt x="22423" y="45769"/>
                  <a:pt x="22234" y="45957"/>
                  <a:pt x="22008" y="45957"/>
                </a:cubicBezTo>
                <a:cubicBezTo>
                  <a:pt x="21782" y="45957"/>
                  <a:pt x="21594" y="45769"/>
                  <a:pt x="21594" y="45543"/>
                </a:cubicBezTo>
                <a:cubicBezTo>
                  <a:pt x="21594" y="45317"/>
                  <a:pt x="21782" y="45128"/>
                  <a:pt x="22008" y="45128"/>
                </a:cubicBezTo>
                <a:close/>
                <a:moveTo>
                  <a:pt x="22008" y="47088"/>
                </a:moveTo>
                <a:cubicBezTo>
                  <a:pt x="22234" y="47088"/>
                  <a:pt x="22423" y="47276"/>
                  <a:pt x="22423" y="47503"/>
                </a:cubicBezTo>
                <a:cubicBezTo>
                  <a:pt x="22423" y="47729"/>
                  <a:pt x="22234" y="47917"/>
                  <a:pt x="22008" y="47917"/>
                </a:cubicBezTo>
                <a:cubicBezTo>
                  <a:pt x="21782" y="47917"/>
                  <a:pt x="21594" y="47729"/>
                  <a:pt x="21594" y="47503"/>
                </a:cubicBezTo>
                <a:cubicBezTo>
                  <a:pt x="21594" y="47276"/>
                  <a:pt x="21782" y="47088"/>
                  <a:pt x="22008" y="47088"/>
                </a:cubicBezTo>
                <a:close/>
                <a:moveTo>
                  <a:pt x="22008" y="51007"/>
                </a:moveTo>
                <a:cubicBezTo>
                  <a:pt x="22234" y="51007"/>
                  <a:pt x="22423" y="51196"/>
                  <a:pt x="22423" y="51422"/>
                </a:cubicBezTo>
                <a:cubicBezTo>
                  <a:pt x="22423" y="51648"/>
                  <a:pt x="22234" y="51836"/>
                  <a:pt x="22008" y="51836"/>
                </a:cubicBezTo>
                <a:cubicBezTo>
                  <a:pt x="21782" y="51836"/>
                  <a:pt x="21594" y="51648"/>
                  <a:pt x="21594" y="51422"/>
                </a:cubicBezTo>
                <a:cubicBezTo>
                  <a:pt x="21594" y="51196"/>
                  <a:pt x="21782" y="51007"/>
                  <a:pt x="22008" y="51007"/>
                </a:cubicBezTo>
                <a:close/>
                <a:moveTo>
                  <a:pt x="22008" y="49048"/>
                </a:moveTo>
                <a:cubicBezTo>
                  <a:pt x="22234" y="49048"/>
                  <a:pt x="22423" y="49236"/>
                  <a:pt x="22423" y="49462"/>
                </a:cubicBezTo>
                <a:cubicBezTo>
                  <a:pt x="22423" y="49688"/>
                  <a:pt x="22234" y="49877"/>
                  <a:pt x="22008" y="49877"/>
                </a:cubicBezTo>
                <a:cubicBezTo>
                  <a:pt x="21782" y="49877"/>
                  <a:pt x="21594" y="49688"/>
                  <a:pt x="21594" y="49462"/>
                </a:cubicBezTo>
                <a:cubicBezTo>
                  <a:pt x="21594" y="49236"/>
                  <a:pt x="21782" y="49048"/>
                  <a:pt x="22008" y="49048"/>
                </a:cubicBezTo>
                <a:close/>
                <a:moveTo>
                  <a:pt x="22008" y="28321"/>
                </a:moveTo>
                <a:cubicBezTo>
                  <a:pt x="21782" y="28321"/>
                  <a:pt x="21575" y="28132"/>
                  <a:pt x="21575" y="27906"/>
                </a:cubicBezTo>
                <a:cubicBezTo>
                  <a:pt x="21575" y="27661"/>
                  <a:pt x="21782" y="27473"/>
                  <a:pt x="22008" y="27473"/>
                </a:cubicBezTo>
                <a:cubicBezTo>
                  <a:pt x="22253" y="27473"/>
                  <a:pt x="22442" y="27661"/>
                  <a:pt x="22442" y="27906"/>
                </a:cubicBezTo>
                <a:cubicBezTo>
                  <a:pt x="22442" y="28132"/>
                  <a:pt x="22253" y="28321"/>
                  <a:pt x="22008" y="28321"/>
                </a:cubicBezTo>
                <a:close/>
                <a:moveTo>
                  <a:pt x="22008" y="26380"/>
                </a:moveTo>
                <a:cubicBezTo>
                  <a:pt x="21782" y="26380"/>
                  <a:pt x="21594" y="26192"/>
                  <a:pt x="21594" y="25947"/>
                </a:cubicBezTo>
                <a:cubicBezTo>
                  <a:pt x="21594" y="25720"/>
                  <a:pt x="21782" y="25513"/>
                  <a:pt x="22008" y="25513"/>
                </a:cubicBezTo>
                <a:cubicBezTo>
                  <a:pt x="22253" y="25513"/>
                  <a:pt x="22442" y="25720"/>
                  <a:pt x="22442" y="25947"/>
                </a:cubicBezTo>
                <a:cubicBezTo>
                  <a:pt x="22442" y="26192"/>
                  <a:pt x="22253" y="26380"/>
                  <a:pt x="22008" y="26380"/>
                </a:cubicBezTo>
                <a:close/>
                <a:moveTo>
                  <a:pt x="22008" y="24401"/>
                </a:moveTo>
                <a:cubicBezTo>
                  <a:pt x="21782" y="24401"/>
                  <a:pt x="21594" y="24213"/>
                  <a:pt x="21594" y="23987"/>
                </a:cubicBezTo>
                <a:cubicBezTo>
                  <a:pt x="21594" y="23761"/>
                  <a:pt x="21782" y="23572"/>
                  <a:pt x="22008" y="23572"/>
                </a:cubicBezTo>
                <a:cubicBezTo>
                  <a:pt x="22253" y="23572"/>
                  <a:pt x="22442" y="23761"/>
                  <a:pt x="22442" y="23987"/>
                </a:cubicBezTo>
                <a:cubicBezTo>
                  <a:pt x="22442" y="24213"/>
                  <a:pt x="22253" y="24401"/>
                  <a:pt x="22008" y="24401"/>
                </a:cubicBezTo>
                <a:close/>
                <a:moveTo>
                  <a:pt x="22008" y="22442"/>
                </a:moveTo>
                <a:cubicBezTo>
                  <a:pt x="21782" y="22442"/>
                  <a:pt x="21594" y="22253"/>
                  <a:pt x="21594" y="22027"/>
                </a:cubicBezTo>
                <a:cubicBezTo>
                  <a:pt x="21594" y="21782"/>
                  <a:pt x="21782" y="21594"/>
                  <a:pt x="22008" y="21594"/>
                </a:cubicBezTo>
                <a:cubicBezTo>
                  <a:pt x="22253" y="21594"/>
                  <a:pt x="22442" y="21782"/>
                  <a:pt x="22442" y="22027"/>
                </a:cubicBezTo>
                <a:cubicBezTo>
                  <a:pt x="22442" y="22253"/>
                  <a:pt x="22253" y="22442"/>
                  <a:pt x="22008" y="22442"/>
                </a:cubicBezTo>
                <a:close/>
                <a:moveTo>
                  <a:pt x="22008" y="20482"/>
                </a:moveTo>
                <a:cubicBezTo>
                  <a:pt x="21782" y="20482"/>
                  <a:pt x="21594" y="20294"/>
                  <a:pt x="21594" y="20068"/>
                </a:cubicBezTo>
                <a:cubicBezTo>
                  <a:pt x="21594" y="19842"/>
                  <a:pt x="21782" y="19653"/>
                  <a:pt x="22008" y="19653"/>
                </a:cubicBezTo>
                <a:cubicBezTo>
                  <a:pt x="22234" y="19653"/>
                  <a:pt x="22423" y="19842"/>
                  <a:pt x="22423" y="20068"/>
                </a:cubicBezTo>
                <a:cubicBezTo>
                  <a:pt x="22423" y="20294"/>
                  <a:pt x="22234" y="20482"/>
                  <a:pt x="22008" y="20482"/>
                </a:cubicBezTo>
                <a:close/>
                <a:moveTo>
                  <a:pt x="22008" y="18504"/>
                </a:moveTo>
                <a:cubicBezTo>
                  <a:pt x="21782" y="18504"/>
                  <a:pt x="21613" y="18315"/>
                  <a:pt x="21613" y="18108"/>
                </a:cubicBezTo>
                <a:cubicBezTo>
                  <a:pt x="21613" y="17882"/>
                  <a:pt x="21782" y="17693"/>
                  <a:pt x="22008" y="17693"/>
                </a:cubicBezTo>
                <a:cubicBezTo>
                  <a:pt x="22234" y="17693"/>
                  <a:pt x="22423" y="17882"/>
                  <a:pt x="22423" y="18108"/>
                </a:cubicBezTo>
                <a:cubicBezTo>
                  <a:pt x="22423" y="18315"/>
                  <a:pt x="22234" y="18504"/>
                  <a:pt x="22008" y="18504"/>
                </a:cubicBezTo>
                <a:close/>
                <a:moveTo>
                  <a:pt x="22008" y="16544"/>
                </a:moveTo>
                <a:cubicBezTo>
                  <a:pt x="21782" y="16544"/>
                  <a:pt x="21613" y="16356"/>
                  <a:pt x="21613" y="16130"/>
                </a:cubicBezTo>
                <a:cubicBezTo>
                  <a:pt x="21613" y="15922"/>
                  <a:pt x="21782" y="15734"/>
                  <a:pt x="22008" y="15734"/>
                </a:cubicBezTo>
                <a:cubicBezTo>
                  <a:pt x="22234" y="15734"/>
                  <a:pt x="22423" y="15922"/>
                  <a:pt x="22423" y="16130"/>
                </a:cubicBezTo>
                <a:cubicBezTo>
                  <a:pt x="22423" y="16356"/>
                  <a:pt x="22234" y="16544"/>
                  <a:pt x="22008" y="16544"/>
                </a:cubicBezTo>
                <a:close/>
                <a:moveTo>
                  <a:pt x="22008" y="14584"/>
                </a:moveTo>
                <a:cubicBezTo>
                  <a:pt x="21782" y="14584"/>
                  <a:pt x="21613" y="14396"/>
                  <a:pt x="21613" y="14189"/>
                </a:cubicBezTo>
                <a:cubicBezTo>
                  <a:pt x="21613" y="13963"/>
                  <a:pt x="21782" y="13774"/>
                  <a:pt x="22008" y="13774"/>
                </a:cubicBezTo>
                <a:cubicBezTo>
                  <a:pt x="22234" y="13774"/>
                  <a:pt x="22423" y="13963"/>
                  <a:pt x="22423" y="14189"/>
                </a:cubicBezTo>
                <a:cubicBezTo>
                  <a:pt x="22423" y="14396"/>
                  <a:pt x="22234" y="14584"/>
                  <a:pt x="22008" y="14584"/>
                </a:cubicBezTo>
                <a:close/>
                <a:moveTo>
                  <a:pt x="22008" y="12606"/>
                </a:moveTo>
                <a:cubicBezTo>
                  <a:pt x="21782" y="12606"/>
                  <a:pt x="21613" y="12436"/>
                  <a:pt x="21613" y="12210"/>
                </a:cubicBezTo>
                <a:cubicBezTo>
                  <a:pt x="21613" y="12003"/>
                  <a:pt x="21782" y="11815"/>
                  <a:pt x="22008" y="11815"/>
                </a:cubicBezTo>
                <a:cubicBezTo>
                  <a:pt x="22234" y="11815"/>
                  <a:pt x="22423" y="12003"/>
                  <a:pt x="22423" y="12210"/>
                </a:cubicBezTo>
                <a:cubicBezTo>
                  <a:pt x="22423" y="12436"/>
                  <a:pt x="22234" y="12606"/>
                  <a:pt x="22008" y="12606"/>
                </a:cubicBezTo>
                <a:close/>
                <a:moveTo>
                  <a:pt x="22008" y="10646"/>
                </a:moveTo>
                <a:cubicBezTo>
                  <a:pt x="21801" y="10646"/>
                  <a:pt x="21613" y="10477"/>
                  <a:pt x="21613" y="10251"/>
                </a:cubicBezTo>
                <a:cubicBezTo>
                  <a:pt x="21613" y="10043"/>
                  <a:pt x="21801" y="9855"/>
                  <a:pt x="22008" y="9855"/>
                </a:cubicBezTo>
                <a:cubicBezTo>
                  <a:pt x="22234" y="9855"/>
                  <a:pt x="22404" y="10043"/>
                  <a:pt x="22404" y="10251"/>
                </a:cubicBezTo>
                <a:cubicBezTo>
                  <a:pt x="22404" y="10477"/>
                  <a:pt x="22234" y="10646"/>
                  <a:pt x="22008" y="10646"/>
                </a:cubicBezTo>
                <a:close/>
                <a:moveTo>
                  <a:pt x="22008" y="4014"/>
                </a:moveTo>
                <a:cubicBezTo>
                  <a:pt x="22216" y="4014"/>
                  <a:pt x="22385" y="4183"/>
                  <a:pt x="22385" y="4391"/>
                </a:cubicBezTo>
                <a:cubicBezTo>
                  <a:pt x="22385" y="4579"/>
                  <a:pt x="22216" y="4749"/>
                  <a:pt x="22008" y="4749"/>
                </a:cubicBezTo>
                <a:cubicBezTo>
                  <a:pt x="21801" y="4749"/>
                  <a:pt x="21650" y="4579"/>
                  <a:pt x="21650" y="4391"/>
                </a:cubicBezTo>
                <a:cubicBezTo>
                  <a:pt x="21650" y="4183"/>
                  <a:pt x="21801" y="4014"/>
                  <a:pt x="22008" y="4014"/>
                </a:cubicBezTo>
                <a:close/>
                <a:moveTo>
                  <a:pt x="22008" y="7933"/>
                </a:moveTo>
                <a:cubicBezTo>
                  <a:pt x="22216" y="7933"/>
                  <a:pt x="22385" y="8103"/>
                  <a:pt x="22385" y="8310"/>
                </a:cubicBezTo>
                <a:cubicBezTo>
                  <a:pt x="22385" y="8517"/>
                  <a:pt x="22216" y="8668"/>
                  <a:pt x="22008" y="8668"/>
                </a:cubicBezTo>
                <a:cubicBezTo>
                  <a:pt x="21801" y="8668"/>
                  <a:pt x="21650" y="8517"/>
                  <a:pt x="21650" y="8310"/>
                </a:cubicBezTo>
                <a:cubicBezTo>
                  <a:pt x="21650" y="8103"/>
                  <a:pt x="21801" y="7933"/>
                  <a:pt x="22008" y="7933"/>
                </a:cubicBezTo>
                <a:close/>
                <a:moveTo>
                  <a:pt x="22008" y="5973"/>
                </a:moveTo>
                <a:cubicBezTo>
                  <a:pt x="22216" y="5973"/>
                  <a:pt x="22385" y="6143"/>
                  <a:pt x="22385" y="6331"/>
                </a:cubicBezTo>
                <a:cubicBezTo>
                  <a:pt x="22385" y="6539"/>
                  <a:pt x="22216" y="6708"/>
                  <a:pt x="22008" y="6708"/>
                </a:cubicBezTo>
                <a:cubicBezTo>
                  <a:pt x="21801" y="6708"/>
                  <a:pt x="21650" y="6539"/>
                  <a:pt x="21650" y="6331"/>
                </a:cubicBezTo>
                <a:cubicBezTo>
                  <a:pt x="21650" y="6143"/>
                  <a:pt x="21801" y="5973"/>
                  <a:pt x="22008" y="5973"/>
                </a:cubicBezTo>
                <a:close/>
                <a:moveTo>
                  <a:pt x="22008" y="2808"/>
                </a:moveTo>
                <a:cubicBezTo>
                  <a:pt x="21782" y="2808"/>
                  <a:pt x="21613" y="2638"/>
                  <a:pt x="21613" y="2412"/>
                </a:cubicBezTo>
                <a:cubicBezTo>
                  <a:pt x="21613" y="2205"/>
                  <a:pt x="21782" y="2016"/>
                  <a:pt x="22008" y="2016"/>
                </a:cubicBezTo>
                <a:cubicBezTo>
                  <a:pt x="22216" y="2016"/>
                  <a:pt x="22404" y="2205"/>
                  <a:pt x="22404" y="2412"/>
                </a:cubicBezTo>
                <a:cubicBezTo>
                  <a:pt x="22404" y="2638"/>
                  <a:pt x="22216" y="2808"/>
                  <a:pt x="22008" y="2808"/>
                </a:cubicBezTo>
                <a:close/>
                <a:moveTo>
                  <a:pt x="22008" y="829"/>
                </a:moveTo>
                <a:cubicBezTo>
                  <a:pt x="21801" y="829"/>
                  <a:pt x="21631" y="660"/>
                  <a:pt x="21631" y="452"/>
                </a:cubicBezTo>
                <a:cubicBezTo>
                  <a:pt x="21631" y="245"/>
                  <a:pt x="21801" y="76"/>
                  <a:pt x="22008" y="76"/>
                </a:cubicBezTo>
                <a:cubicBezTo>
                  <a:pt x="22216" y="76"/>
                  <a:pt x="22385" y="245"/>
                  <a:pt x="22385" y="452"/>
                </a:cubicBezTo>
                <a:cubicBezTo>
                  <a:pt x="22385" y="660"/>
                  <a:pt x="22216" y="829"/>
                  <a:pt x="22008" y="829"/>
                </a:cubicBezTo>
                <a:close/>
                <a:moveTo>
                  <a:pt x="20049" y="54814"/>
                </a:moveTo>
                <a:cubicBezTo>
                  <a:pt x="20331" y="54814"/>
                  <a:pt x="20576" y="55040"/>
                  <a:pt x="20576" y="55322"/>
                </a:cubicBezTo>
                <a:cubicBezTo>
                  <a:pt x="20312" y="55190"/>
                  <a:pt x="20030" y="55040"/>
                  <a:pt x="19766" y="54889"/>
                </a:cubicBezTo>
                <a:cubicBezTo>
                  <a:pt x="19860" y="54851"/>
                  <a:pt x="19936" y="54814"/>
                  <a:pt x="20049" y="54814"/>
                </a:cubicBezTo>
                <a:close/>
                <a:moveTo>
                  <a:pt x="20049" y="53871"/>
                </a:moveTo>
                <a:cubicBezTo>
                  <a:pt x="19766" y="53871"/>
                  <a:pt x="19540" y="53645"/>
                  <a:pt x="19540" y="53381"/>
                </a:cubicBezTo>
                <a:cubicBezTo>
                  <a:pt x="19540" y="53099"/>
                  <a:pt x="19766" y="52873"/>
                  <a:pt x="20049" y="52873"/>
                </a:cubicBezTo>
                <a:cubicBezTo>
                  <a:pt x="20331" y="52873"/>
                  <a:pt x="20557" y="53099"/>
                  <a:pt x="20557" y="53381"/>
                </a:cubicBezTo>
                <a:cubicBezTo>
                  <a:pt x="20557" y="53645"/>
                  <a:pt x="20331" y="53871"/>
                  <a:pt x="20049" y="53871"/>
                </a:cubicBezTo>
                <a:close/>
                <a:moveTo>
                  <a:pt x="20049" y="51893"/>
                </a:moveTo>
                <a:cubicBezTo>
                  <a:pt x="19785" y="51893"/>
                  <a:pt x="19578" y="51686"/>
                  <a:pt x="19578" y="51422"/>
                </a:cubicBezTo>
                <a:cubicBezTo>
                  <a:pt x="19578" y="51158"/>
                  <a:pt x="19785" y="50932"/>
                  <a:pt x="20049" y="50932"/>
                </a:cubicBezTo>
                <a:cubicBezTo>
                  <a:pt x="20312" y="50932"/>
                  <a:pt x="20520" y="51158"/>
                  <a:pt x="20520" y="51422"/>
                </a:cubicBezTo>
                <a:cubicBezTo>
                  <a:pt x="20520" y="51686"/>
                  <a:pt x="20312" y="51893"/>
                  <a:pt x="20049" y="51893"/>
                </a:cubicBezTo>
                <a:close/>
                <a:moveTo>
                  <a:pt x="20049" y="49048"/>
                </a:moveTo>
                <a:cubicBezTo>
                  <a:pt x="20275" y="49048"/>
                  <a:pt x="20463" y="49236"/>
                  <a:pt x="20463" y="49462"/>
                </a:cubicBezTo>
                <a:cubicBezTo>
                  <a:pt x="20463" y="49688"/>
                  <a:pt x="20275" y="49858"/>
                  <a:pt x="20049" y="49858"/>
                </a:cubicBezTo>
                <a:cubicBezTo>
                  <a:pt x="19823" y="49858"/>
                  <a:pt x="19634" y="49688"/>
                  <a:pt x="19634" y="49462"/>
                </a:cubicBezTo>
                <a:cubicBezTo>
                  <a:pt x="19634" y="49236"/>
                  <a:pt x="19823" y="49048"/>
                  <a:pt x="20049" y="49048"/>
                </a:cubicBezTo>
                <a:close/>
                <a:moveTo>
                  <a:pt x="20049" y="47936"/>
                </a:moveTo>
                <a:cubicBezTo>
                  <a:pt x="19804" y="47936"/>
                  <a:pt x="19615" y="47729"/>
                  <a:pt x="19615" y="47503"/>
                </a:cubicBezTo>
                <a:cubicBezTo>
                  <a:pt x="19615" y="47258"/>
                  <a:pt x="19804" y="47069"/>
                  <a:pt x="20049" y="47069"/>
                </a:cubicBezTo>
                <a:cubicBezTo>
                  <a:pt x="20294" y="47069"/>
                  <a:pt x="20482" y="47258"/>
                  <a:pt x="20482" y="47503"/>
                </a:cubicBezTo>
                <a:cubicBezTo>
                  <a:pt x="20482" y="47729"/>
                  <a:pt x="20294" y="47936"/>
                  <a:pt x="20049" y="47936"/>
                </a:cubicBezTo>
                <a:close/>
                <a:moveTo>
                  <a:pt x="20049" y="45957"/>
                </a:moveTo>
                <a:cubicBezTo>
                  <a:pt x="19804" y="45957"/>
                  <a:pt x="19615" y="45769"/>
                  <a:pt x="19615" y="45543"/>
                </a:cubicBezTo>
                <a:cubicBezTo>
                  <a:pt x="19615" y="45298"/>
                  <a:pt x="19804" y="45110"/>
                  <a:pt x="20049" y="45110"/>
                </a:cubicBezTo>
                <a:cubicBezTo>
                  <a:pt x="20294" y="45110"/>
                  <a:pt x="20482" y="45298"/>
                  <a:pt x="20482" y="45543"/>
                </a:cubicBezTo>
                <a:cubicBezTo>
                  <a:pt x="20482" y="45769"/>
                  <a:pt x="20294" y="45957"/>
                  <a:pt x="20049" y="45957"/>
                </a:cubicBezTo>
                <a:close/>
                <a:moveTo>
                  <a:pt x="20049" y="29451"/>
                </a:moveTo>
                <a:cubicBezTo>
                  <a:pt x="20275" y="29451"/>
                  <a:pt x="20463" y="29640"/>
                  <a:pt x="20463" y="29866"/>
                </a:cubicBezTo>
                <a:cubicBezTo>
                  <a:pt x="20463" y="30092"/>
                  <a:pt x="20275" y="30262"/>
                  <a:pt x="20049" y="30262"/>
                </a:cubicBezTo>
                <a:cubicBezTo>
                  <a:pt x="19823" y="30262"/>
                  <a:pt x="19634" y="30092"/>
                  <a:pt x="19634" y="29866"/>
                </a:cubicBezTo>
                <a:cubicBezTo>
                  <a:pt x="19634" y="29640"/>
                  <a:pt x="19823" y="29451"/>
                  <a:pt x="20049" y="29451"/>
                </a:cubicBezTo>
                <a:close/>
                <a:moveTo>
                  <a:pt x="20049" y="31411"/>
                </a:moveTo>
                <a:cubicBezTo>
                  <a:pt x="20275" y="31411"/>
                  <a:pt x="20463" y="31599"/>
                  <a:pt x="20463" y="31825"/>
                </a:cubicBezTo>
                <a:cubicBezTo>
                  <a:pt x="20463" y="32052"/>
                  <a:pt x="20275" y="32240"/>
                  <a:pt x="20049" y="32240"/>
                </a:cubicBezTo>
                <a:cubicBezTo>
                  <a:pt x="19823" y="32240"/>
                  <a:pt x="19634" y="32052"/>
                  <a:pt x="19634" y="31825"/>
                </a:cubicBezTo>
                <a:cubicBezTo>
                  <a:pt x="19634" y="31599"/>
                  <a:pt x="19823" y="31411"/>
                  <a:pt x="20049" y="31411"/>
                </a:cubicBezTo>
                <a:close/>
                <a:moveTo>
                  <a:pt x="20049" y="33371"/>
                </a:moveTo>
                <a:cubicBezTo>
                  <a:pt x="20275" y="33371"/>
                  <a:pt x="20463" y="33540"/>
                  <a:pt x="20463" y="33785"/>
                </a:cubicBezTo>
                <a:cubicBezTo>
                  <a:pt x="20463" y="34011"/>
                  <a:pt x="20275" y="34200"/>
                  <a:pt x="20049" y="34200"/>
                </a:cubicBezTo>
                <a:cubicBezTo>
                  <a:pt x="19823" y="34200"/>
                  <a:pt x="19634" y="34011"/>
                  <a:pt x="19634" y="33785"/>
                </a:cubicBezTo>
                <a:cubicBezTo>
                  <a:pt x="19634" y="33540"/>
                  <a:pt x="19823" y="33371"/>
                  <a:pt x="20049" y="33371"/>
                </a:cubicBezTo>
                <a:close/>
                <a:moveTo>
                  <a:pt x="20049" y="35330"/>
                </a:moveTo>
                <a:cubicBezTo>
                  <a:pt x="20275" y="35330"/>
                  <a:pt x="20463" y="35519"/>
                  <a:pt x="20463" y="35745"/>
                </a:cubicBezTo>
                <a:cubicBezTo>
                  <a:pt x="20463" y="35971"/>
                  <a:pt x="20275" y="36159"/>
                  <a:pt x="20049" y="36159"/>
                </a:cubicBezTo>
                <a:cubicBezTo>
                  <a:pt x="19823" y="36159"/>
                  <a:pt x="19634" y="35971"/>
                  <a:pt x="19634" y="35745"/>
                </a:cubicBezTo>
                <a:cubicBezTo>
                  <a:pt x="19634" y="35519"/>
                  <a:pt x="19823" y="35330"/>
                  <a:pt x="20049" y="35330"/>
                </a:cubicBezTo>
                <a:close/>
                <a:moveTo>
                  <a:pt x="20049" y="43979"/>
                </a:moveTo>
                <a:cubicBezTo>
                  <a:pt x="19823" y="43979"/>
                  <a:pt x="19653" y="43809"/>
                  <a:pt x="19653" y="43583"/>
                </a:cubicBezTo>
                <a:cubicBezTo>
                  <a:pt x="19653" y="43357"/>
                  <a:pt x="19823" y="43188"/>
                  <a:pt x="20049" y="43188"/>
                </a:cubicBezTo>
                <a:cubicBezTo>
                  <a:pt x="20275" y="43188"/>
                  <a:pt x="20444" y="43357"/>
                  <a:pt x="20444" y="43583"/>
                </a:cubicBezTo>
                <a:cubicBezTo>
                  <a:pt x="20444" y="43809"/>
                  <a:pt x="20275" y="43979"/>
                  <a:pt x="20049" y="43979"/>
                </a:cubicBezTo>
                <a:close/>
                <a:moveTo>
                  <a:pt x="20049" y="42019"/>
                </a:moveTo>
                <a:cubicBezTo>
                  <a:pt x="19841" y="42019"/>
                  <a:pt x="19653" y="41831"/>
                  <a:pt x="19653" y="41624"/>
                </a:cubicBezTo>
                <a:cubicBezTo>
                  <a:pt x="19653" y="41398"/>
                  <a:pt x="19841" y="41228"/>
                  <a:pt x="20049" y="41228"/>
                </a:cubicBezTo>
                <a:cubicBezTo>
                  <a:pt x="20275" y="41228"/>
                  <a:pt x="20444" y="41398"/>
                  <a:pt x="20444" y="41624"/>
                </a:cubicBezTo>
                <a:cubicBezTo>
                  <a:pt x="20444" y="41831"/>
                  <a:pt x="20275" y="42019"/>
                  <a:pt x="20049" y="42019"/>
                </a:cubicBezTo>
                <a:close/>
                <a:moveTo>
                  <a:pt x="20407" y="39664"/>
                </a:moveTo>
                <a:cubicBezTo>
                  <a:pt x="20407" y="39871"/>
                  <a:pt x="20256" y="40022"/>
                  <a:pt x="20049" y="40022"/>
                </a:cubicBezTo>
                <a:cubicBezTo>
                  <a:pt x="19841" y="40022"/>
                  <a:pt x="19672" y="39871"/>
                  <a:pt x="19672" y="39664"/>
                </a:cubicBezTo>
                <a:cubicBezTo>
                  <a:pt x="19672" y="39457"/>
                  <a:pt x="19841" y="39287"/>
                  <a:pt x="20049" y="39287"/>
                </a:cubicBezTo>
                <a:cubicBezTo>
                  <a:pt x="20256" y="39287"/>
                  <a:pt x="20407" y="39457"/>
                  <a:pt x="20407" y="39664"/>
                </a:cubicBezTo>
                <a:close/>
                <a:moveTo>
                  <a:pt x="20049" y="37328"/>
                </a:moveTo>
                <a:cubicBezTo>
                  <a:pt x="20256" y="37328"/>
                  <a:pt x="20426" y="37478"/>
                  <a:pt x="20426" y="37704"/>
                </a:cubicBezTo>
                <a:cubicBezTo>
                  <a:pt x="20426" y="37912"/>
                  <a:pt x="20256" y="38081"/>
                  <a:pt x="20049" y="38081"/>
                </a:cubicBezTo>
                <a:cubicBezTo>
                  <a:pt x="19841" y="38081"/>
                  <a:pt x="19672" y="37912"/>
                  <a:pt x="19672" y="37704"/>
                </a:cubicBezTo>
                <a:cubicBezTo>
                  <a:pt x="19672" y="37497"/>
                  <a:pt x="19841" y="37328"/>
                  <a:pt x="20049" y="37328"/>
                </a:cubicBezTo>
                <a:close/>
                <a:moveTo>
                  <a:pt x="20049" y="28321"/>
                </a:moveTo>
                <a:cubicBezTo>
                  <a:pt x="19823" y="28321"/>
                  <a:pt x="19634" y="28132"/>
                  <a:pt x="19634" y="27887"/>
                </a:cubicBezTo>
                <a:cubicBezTo>
                  <a:pt x="19634" y="27661"/>
                  <a:pt x="19823" y="27473"/>
                  <a:pt x="20049" y="27473"/>
                </a:cubicBezTo>
                <a:cubicBezTo>
                  <a:pt x="20275" y="27473"/>
                  <a:pt x="20482" y="27661"/>
                  <a:pt x="20482" y="27887"/>
                </a:cubicBezTo>
                <a:cubicBezTo>
                  <a:pt x="20482" y="28132"/>
                  <a:pt x="20294" y="28321"/>
                  <a:pt x="20049" y="28321"/>
                </a:cubicBezTo>
                <a:close/>
                <a:moveTo>
                  <a:pt x="20049" y="26361"/>
                </a:moveTo>
                <a:cubicBezTo>
                  <a:pt x="19823" y="26361"/>
                  <a:pt x="19634" y="26173"/>
                  <a:pt x="19634" y="25947"/>
                </a:cubicBezTo>
                <a:cubicBezTo>
                  <a:pt x="19634" y="25702"/>
                  <a:pt x="19823" y="25513"/>
                  <a:pt x="20049" y="25513"/>
                </a:cubicBezTo>
                <a:cubicBezTo>
                  <a:pt x="20275" y="25513"/>
                  <a:pt x="20482" y="25702"/>
                  <a:pt x="20482" y="25947"/>
                </a:cubicBezTo>
                <a:cubicBezTo>
                  <a:pt x="20482" y="26173"/>
                  <a:pt x="20294" y="26361"/>
                  <a:pt x="20049" y="26361"/>
                </a:cubicBezTo>
                <a:close/>
                <a:moveTo>
                  <a:pt x="20049" y="24401"/>
                </a:moveTo>
                <a:cubicBezTo>
                  <a:pt x="19823" y="24401"/>
                  <a:pt x="19634" y="24213"/>
                  <a:pt x="19634" y="23987"/>
                </a:cubicBezTo>
                <a:cubicBezTo>
                  <a:pt x="19634" y="23742"/>
                  <a:pt x="19823" y="23554"/>
                  <a:pt x="20049" y="23554"/>
                </a:cubicBezTo>
                <a:cubicBezTo>
                  <a:pt x="20275" y="23554"/>
                  <a:pt x="20482" y="23742"/>
                  <a:pt x="20482" y="23987"/>
                </a:cubicBezTo>
                <a:cubicBezTo>
                  <a:pt x="20482" y="24213"/>
                  <a:pt x="20294" y="24401"/>
                  <a:pt x="20049" y="24401"/>
                </a:cubicBezTo>
                <a:close/>
                <a:moveTo>
                  <a:pt x="20049" y="22442"/>
                </a:moveTo>
                <a:cubicBezTo>
                  <a:pt x="19823" y="22442"/>
                  <a:pt x="19634" y="22253"/>
                  <a:pt x="19634" y="22008"/>
                </a:cubicBezTo>
                <a:cubicBezTo>
                  <a:pt x="19634" y="21782"/>
                  <a:pt x="19823" y="21594"/>
                  <a:pt x="20049" y="21594"/>
                </a:cubicBezTo>
                <a:cubicBezTo>
                  <a:pt x="20275" y="21594"/>
                  <a:pt x="20482" y="21782"/>
                  <a:pt x="20482" y="22008"/>
                </a:cubicBezTo>
                <a:cubicBezTo>
                  <a:pt x="20482" y="22253"/>
                  <a:pt x="20294" y="22442"/>
                  <a:pt x="20049" y="22442"/>
                </a:cubicBezTo>
                <a:close/>
                <a:moveTo>
                  <a:pt x="20049" y="20463"/>
                </a:moveTo>
                <a:cubicBezTo>
                  <a:pt x="19823" y="20463"/>
                  <a:pt x="19653" y="20275"/>
                  <a:pt x="19653" y="20049"/>
                </a:cubicBezTo>
                <a:cubicBezTo>
                  <a:pt x="19653" y="19823"/>
                  <a:pt x="19823" y="19653"/>
                  <a:pt x="20049" y="19653"/>
                </a:cubicBezTo>
                <a:cubicBezTo>
                  <a:pt x="20275" y="19653"/>
                  <a:pt x="20444" y="19823"/>
                  <a:pt x="20444" y="20049"/>
                </a:cubicBezTo>
                <a:cubicBezTo>
                  <a:pt x="20444" y="20275"/>
                  <a:pt x="20275" y="20463"/>
                  <a:pt x="20049" y="20463"/>
                </a:cubicBezTo>
                <a:close/>
                <a:moveTo>
                  <a:pt x="20049" y="18485"/>
                </a:moveTo>
                <a:cubicBezTo>
                  <a:pt x="19823" y="18485"/>
                  <a:pt x="19653" y="18315"/>
                  <a:pt x="19653" y="18089"/>
                </a:cubicBezTo>
                <a:cubicBezTo>
                  <a:pt x="19653" y="17882"/>
                  <a:pt x="19823" y="17693"/>
                  <a:pt x="20049" y="17693"/>
                </a:cubicBezTo>
                <a:cubicBezTo>
                  <a:pt x="20275" y="17693"/>
                  <a:pt x="20444" y="17882"/>
                  <a:pt x="20444" y="18089"/>
                </a:cubicBezTo>
                <a:cubicBezTo>
                  <a:pt x="20444" y="18315"/>
                  <a:pt x="20275" y="18485"/>
                  <a:pt x="20049" y="18485"/>
                </a:cubicBezTo>
                <a:close/>
                <a:moveTo>
                  <a:pt x="20049" y="16544"/>
                </a:moveTo>
                <a:cubicBezTo>
                  <a:pt x="19823" y="16544"/>
                  <a:pt x="19653" y="16356"/>
                  <a:pt x="19653" y="16130"/>
                </a:cubicBezTo>
                <a:cubicBezTo>
                  <a:pt x="19653" y="15903"/>
                  <a:pt x="19823" y="15734"/>
                  <a:pt x="20049" y="15734"/>
                </a:cubicBezTo>
                <a:cubicBezTo>
                  <a:pt x="20275" y="15734"/>
                  <a:pt x="20444" y="15903"/>
                  <a:pt x="20444" y="16130"/>
                </a:cubicBezTo>
                <a:cubicBezTo>
                  <a:pt x="20444" y="16356"/>
                  <a:pt x="20275" y="16544"/>
                  <a:pt x="20049" y="16544"/>
                </a:cubicBezTo>
                <a:close/>
                <a:moveTo>
                  <a:pt x="20049" y="13774"/>
                </a:moveTo>
                <a:cubicBezTo>
                  <a:pt x="20256" y="13774"/>
                  <a:pt x="20444" y="13963"/>
                  <a:pt x="20444" y="14170"/>
                </a:cubicBezTo>
                <a:cubicBezTo>
                  <a:pt x="20444" y="14396"/>
                  <a:pt x="20256" y="14566"/>
                  <a:pt x="20049" y="14566"/>
                </a:cubicBezTo>
                <a:cubicBezTo>
                  <a:pt x="19823" y="14566"/>
                  <a:pt x="19653" y="14396"/>
                  <a:pt x="19653" y="14170"/>
                </a:cubicBezTo>
                <a:cubicBezTo>
                  <a:pt x="19653" y="13963"/>
                  <a:pt x="19823" y="13774"/>
                  <a:pt x="20049" y="13774"/>
                </a:cubicBezTo>
                <a:close/>
                <a:moveTo>
                  <a:pt x="20049" y="11815"/>
                </a:moveTo>
                <a:cubicBezTo>
                  <a:pt x="20256" y="11815"/>
                  <a:pt x="20444" y="12003"/>
                  <a:pt x="20444" y="12210"/>
                </a:cubicBezTo>
                <a:cubicBezTo>
                  <a:pt x="20444" y="12418"/>
                  <a:pt x="20256" y="12587"/>
                  <a:pt x="20049" y="12587"/>
                </a:cubicBezTo>
                <a:cubicBezTo>
                  <a:pt x="19823" y="12587"/>
                  <a:pt x="19653" y="12418"/>
                  <a:pt x="19653" y="12210"/>
                </a:cubicBezTo>
                <a:cubicBezTo>
                  <a:pt x="19653" y="12003"/>
                  <a:pt x="19823" y="11815"/>
                  <a:pt x="20049" y="11815"/>
                </a:cubicBezTo>
                <a:close/>
                <a:moveTo>
                  <a:pt x="20049" y="10646"/>
                </a:moveTo>
                <a:cubicBezTo>
                  <a:pt x="19841" y="10646"/>
                  <a:pt x="19653" y="10458"/>
                  <a:pt x="19653" y="10251"/>
                </a:cubicBezTo>
                <a:cubicBezTo>
                  <a:pt x="19653" y="10025"/>
                  <a:pt x="19841" y="9855"/>
                  <a:pt x="20049" y="9855"/>
                </a:cubicBezTo>
                <a:cubicBezTo>
                  <a:pt x="20275" y="9855"/>
                  <a:pt x="20444" y="10025"/>
                  <a:pt x="20444" y="10251"/>
                </a:cubicBezTo>
                <a:cubicBezTo>
                  <a:pt x="20444" y="10458"/>
                  <a:pt x="20275" y="10646"/>
                  <a:pt x="20049" y="10646"/>
                </a:cubicBezTo>
                <a:close/>
                <a:moveTo>
                  <a:pt x="20049" y="4014"/>
                </a:moveTo>
                <a:cubicBezTo>
                  <a:pt x="20256" y="4014"/>
                  <a:pt x="20426" y="4164"/>
                  <a:pt x="20426" y="4372"/>
                </a:cubicBezTo>
                <a:cubicBezTo>
                  <a:pt x="20426" y="4579"/>
                  <a:pt x="20256" y="4749"/>
                  <a:pt x="20049" y="4749"/>
                </a:cubicBezTo>
                <a:cubicBezTo>
                  <a:pt x="19841" y="4749"/>
                  <a:pt x="19672" y="4579"/>
                  <a:pt x="19672" y="4372"/>
                </a:cubicBezTo>
                <a:cubicBezTo>
                  <a:pt x="19672" y="4164"/>
                  <a:pt x="19841" y="4014"/>
                  <a:pt x="20049" y="4014"/>
                </a:cubicBezTo>
                <a:close/>
                <a:moveTo>
                  <a:pt x="20049" y="7933"/>
                </a:moveTo>
                <a:cubicBezTo>
                  <a:pt x="20256" y="7933"/>
                  <a:pt x="20426" y="8084"/>
                  <a:pt x="20426" y="8291"/>
                </a:cubicBezTo>
                <a:cubicBezTo>
                  <a:pt x="20426" y="8498"/>
                  <a:pt x="20256" y="8668"/>
                  <a:pt x="20049" y="8668"/>
                </a:cubicBezTo>
                <a:cubicBezTo>
                  <a:pt x="19841" y="8668"/>
                  <a:pt x="19672" y="8498"/>
                  <a:pt x="19672" y="8291"/>
                </a:cubicBezTo>
                <a:cubicBezTo>
                  <a:pt x="19672" y="8084"/>
                  <a:pt x="19841" y="7933"/>
                  <a:pt x="20049" y="7933"/>
                </a:cubicBezTo>
                <a:close/>
                <a:moveTo>
                  <a:pt x="20049" y="5973"/>
                </a:moveTo>
                <a:cubicBezTo>
                  <a:pt x="20256" y="5973"/>
                  <a:pt x="20426" y="6124"/>
                  <a:pt x="20426" y="6331"/>
                </a:cubicBezTo>
                <a:cubicBezTo>
                  <a:pt x="20426" y="6539"/>
                  <a:pt x="20256" y="6689"/>
                  <a:pt x="20049" y="6689"/>
                </a:cubicBezTo>
                <a:cubicBezTo>
                  <a:pt x="19841" y="6689"/>
                  <a:pt x="19672" y="6539"/>
                  <a:pt x="19672" y="6331"/>
                </a:cubicBezTo>
                <a:cubicBezTo>
                  <a:pt x="19672" y="6124"/>
                  <a:pt x="19841" y="5973"/>
                  <a:pt x="20049" y="5973"/>
                </a:cubicBezTo>
                <a:close/>
                <a:moveTo>
                  <a:pt x="20049" y="2808"/>
                </a:moveTo>
                <a:cubicBezTo>
                  <a:pt x="19823" y="2808"/>
                  <a:pt x="19653" y="2619"/>
                  <a:pt x="19653" y="2412"/>
                </a:cubicBezTo>
                <a:cubicBezTo>
                  <a:pt x="19653" y="2186"/>
                  <a:pt x="19823" y="2016"/>
                  <a:pt x="20049" y="2016"/>
                </a:cubicBezTo>
                <a:cubicBezTo>
                  <a:pt x="20256" y="2016"/>
                  <a:pt x="20444" y="2186"/>
                  <a:pt x="20444" y="2412"/>
                </a:cubicBezTo>
                <a:cubicBezTo>
                  <a:pt x="20444" y="2619"/>
                  <a:pt x="20256" y="2808"/>
                  <a:pt x="20049" y="2808"/>
                </a:cubicBezTo>
                <a:close/>
                <a:moveTo>
                  <a:pt x="20049" y="829"/>
                </a:moveTo>
                <a:cubicBezTo>
                  <a:pt x="19841" y="829"/>
                  <a:pt x="19672" y="660"/>
                  <a:pt x="19672" y="452"/>
                </a:cubicBezTo>
                <a:cubicBezTo>
                  <a:pt x="19672" y="245"/>
                  <a:pt x="19841" y="76"/>
                  <a:pt x="20049" y="76"/>
                </a:cubicBezTo>
                <a:cubicBezTo>
                  <a:pt x="20256" y="76"/>
                  <a:pt x="20426" y="245"/>
                  <a:pt x="20426" y="452"/>
                </a:cubicBezTo>
                <a:cubicBezTo>
                  <a:pt x="20426" y="660"/>
                  <a:pt x="20256" y="829"/>
                  <a:pt x="20049" y="829"/>
                </a:cubicBezTo>
                <a:close/>
                <a:moveTo>
                  <a:pt x="18089" y="53853"/>
                </a:moveTo>
                <a:cubicBezTo>
                  <a:pt x="18051" y="53853"/>
                  <a:pt x="18014" y="53834"/>
                  <a:pt x="17995" y="53834"/>
                </a:cubicBezTo>
                <a:cubicBezTo>
                  <a:pt x="17882" y="53777"/>
                  <a:pt x="17788" y="53721"/>
                  <a:pt x="17693" y="53645"/>
                </a:cubicBezTo>
                <a:cubicBezTo>
                  <a:pt x="17637" y="53570"/>
                  <a:pt x="17599" y="53476"/>
                  <a:pt x="17599" y="53363"/>
                </a:cubicBezTo>
                <a:cubicBezTo>
                  <a:pt x="17599" y="53099"/>
                  <a:pt x="17825" y="52873"/>
                  <a:pt x="18089" y="52873"/>
                </a:cubicBezTo>
                <a:cubicBezTo>
                  <a:pt x="18353" y="52873"/>
                  <a:pt x="18579" y="53099"/>
                  <a:pt x="18579" y="53363"/>
                </a:cubicBezTo>
                <a:cubicBezTo>
                  <a:pt x="18579" y="53626"/>
                  <a:pt x="18353" y="53853"/>
                  <a:pt x="18089" y="53853"/>
                </a:cubicBezTo>
                <a:close/>
                <a:moveTo>
                  <a:pt x="18089" y="51855"/>
                </a:moveTo>
                <a:cubicBezTo>
                  <a:pt x="17844" y="51855"/>
                  <a:pt x="17637" y="51648"/>
                  <a:pt x="17637" y="51403"/>
                </a:cubicBezTo>
                <a:cubicBezTo>
                  <a:pt x="17637" y="51158"/>
                  <a:pt x="17844" y="50951"/>
                  <a:pt x="18089" y="50951"/>
                </a:cubicBezTo>
                <a:cubicBezTo>
                  <a:pt x="18334" y="50951"/>
                  <a:pt x="18541" y="51158"/>
                  <a:pt x="18541" y="51403"/>
                </a:cubicBezTo>
                <a:cubicBezTo>
                  <a:pt x="18541" y="51648"/>
                  <a:pt x="18334" y="51855"/>
                  <a:pt x="18089" y="51855"/>
                </a:cubicBezTo>
                <a:close/>
                <a:moveTo>
                  <a:pt x="18089" y="49896"/>
                </a:moveTo>
                <a:cubicBezTo>
                  <a:pt x="17844" y="49896"/>
                  <a:pt x="17637" y="49688"/>
                  <a:pt x="17637" y="49443"/>
                </a:cubicBezTo>
                <a:cubicBezTo>
                  <a:pt x="17637" y="49198"/>
                  <a:pt x="17844" y="49010"/>
                  <a:pt x="18089" y="49010"/>
                </a:cubicBezTo>
                <a:cubicBezTo>
                  <a:pt x="18334" y="49010"/>
                  <a:pt x="18541" y="49198"/>
                  <a:pt x="18541" y="49443"/>
                </a:cubicBezTo>
                <a:cubicBezTo>
                  <a:pt x="18541" y="49688"/>
                  <a:pt x="18334" y="49896"/>
                  <a:pt x="18089" y="49896"/>
                </a:cubicBezTo>
                <a:close/>
                <a:moveTo>
                  <a:pt x="18089" y="39231"/>
                </a:moveTo>
                <a:cubicBezTo>
                  <a:pt x="18334" y="39231"/>
                  <a:pt x="18522" y="39419"/>
                  <a:pt x="18522" y="39645"/>
                </a:cubicBezTo>
                <a:cubicBezTo>
                  <a:pt x="18522" y="39890"/>
                  <a:pt x="18334" y="40079"/>
                  <a:pt x="18089" y="40079"/>
                </a:cubicBezTo>
                <a:cubicBezTo>
                  <a:pt x="17844" y="40079"/>
                  <a:pt x="17656" y="39890"/>
                  <a:pt x="17656" y="39645"/>
                </a:cubicBezTo>
                <a:cubicBezTo>
                  <a:pt x="17656" y="39419"/>
                  <a:pt x="17844" y="39231"/>
                  <a:pt x="18089" y="39231"/>
                </a:cubicBezTo>
                <a:close/>
                <a:moveTo>
                  <a:pt x="18089" y="42001"/>
                </a:moveTo>
                <a:cubicBezTo>
                  <a:pt x="17863" y="42001"/>
                  <a:pt x="17693" y="41831"/>
                  <a:pt x="17693" y="41605"/>
                </a:cubicBezTo>
                <a:cubicBezTo>
                  <a:pt x="17693" y="41398"/>
                  <a:pt x="17863" y="41209"/>
                  <a:pt x="18089" y="41209"/>
                </a:cubicBezTo>
                <a:cubicBezTo>
                  <a:pt x="18315" y="41209"/>
                  <a:pt x="18485" y="41398"/>
                  <a:pt x="18485" y="41605"/>
                </a:cubicBezTo>
                <a:cubicBezTo>
                  <a:pt x="18485" y="41831"/>
                  <a:pt x="18315" y="42001"/>
                  <a:pt x="18089" y="42001"/>
                </a:cubicBezTo>
                <a:close/>
                <a:moveTo>
                  <a:pt x="18089" y="43960"/>
                </a:moveTo>
                <a:cubicBezTo>
                  <a:pt x="17863" y="43960"/>
                  <a:pt x="17693" y="43791"/>
                  <a:pt x="17693" y="43564"/>
                </a:cubicBezTo>
                <a:cubicBezTo>
                  <a:pt x="17693" y="43357"/>
                  <a:pt x="17863" y="43169"/>
                  <a:pt x="18089" y="43169"/>
                </a:cubicBezTo>
                <a:cubicBezTo>
                  <a:pt x="18315" y="43169"/>
                  <a:pt x="18485" y="43357"/>
                  <a:pt x="18485" y="43564"/>
                </a:cubicBezTo>
                <a:cubicBezTo>
                  <a:pt x="18485" y="43791"/>
                  <a:pt x="18315" y="43960"/>
                  <a:pt x="18089" y="43960"/>
                </a:cubicBezTo>
                <a:close/>
                <a:moveTo>
                  <a:pt x="18089" y="47088"/>
                </a:moveTo>
                <a:cubicBezTo>
                  <a:pt x="18315" y="47088"/>
                  <a:pt x="18504" y="47258"/>
                  <a:pt x="18504" y="47484"/>
                </a:cubicBezTo>
                <a:cubicBezTo>
                  <a:pt x="18504" y="47710"/>
                  <a:pt x="18315" y="47898"/>
                  <a:pt x="18089" y="47898"/>
                </a:cubicBezTo>
                <a:cubicBezTo>
                  <a:pt x="17863" y="47898"/>
                  <a:pt x="17674" y="47710"/>
                  <a:pt x="17674" y="47484"/>
                </a:cubicBezTo>
                <a:cubicBezTo>
                  <a:pt x="17674" y="47258"/>
                  <a:pt x="17863" y="47088"/>
                  <a:pt x="18089" y="47088"/>
                </a:cubicBezTo>
                <a:close/>
                <a:moveTo>
                  <a:pt x="18089" y="45110"/>
                </a:moveTo>
                <a:cubicBezTo>
                  <a:pt x="18315" y="45110"/>
                  <a:pt x="18504" y="45298"/>
                  <a:pt x="18504" y="45524"/>
                </a:cubicBezTo>
                <a:cubicBezTo>
                  <a:pt x="18504" y="45750"/>
                  <a:pt x="18315" y="45939"/>
                  <a:pt x="18089" y="45939"/>
                </a:cubicBezTo>
                <a:cubicBezTo>
                  <a:pt x="17863" y="45939"/>
                  <a:pt x="17674" y="45750"/>
                  <a:pt x="17674" y="45524"/>
                </a:cubicBezTo>
                <a:cubicBezTo>
                  <a:pt x="17674" y="45298"/>
                  <a:pt x="17863" y="45110"/>
                  <a:pt x="18089" y="45110"/>
                </a:cubicBezTo>
                <a:close/>
                <a:moveTo>
                  <a:pt x="18089" y="38119"/>
                </a:moveTo>
                <a:cubicBezTo>
                  <a:pt x="17844" y="38119"/>
                  <a:pt x="17656" y="37930"/>
                  <a:pt x="17656" y="37686"/>
                </a:cubicBezTo>
                <a:cubicBezTo>
                  <a:pt x="17656" y="37459"/>
                  <a:pt x="17844" y="37252"/>
                  <a:pt x="18089" y="37252"/>
                </a:cubicBezTo>
                <a:cubicBezTo>
                  <a:pt x="18334" y="37252"/>
                  <a:pt x="18522" y="37459"/>
                  <a:pt x="18522" y="37686"/>
                </a:cubicBezTo>
                <a:cubicBezTo>
                  <a:pt x="18522" y="37930"/>
                  <a:pt x="18334" y="38119"/>
                  <a:pt x="18089" y="38119"/>
                </a:cubicBezTo>
                <a:close/>
                <a:moveTo>
                  <a:pt x="18089" y="36159"/>
                </a:moveTo>
                <a:cubicBezTo>
                  <a:pt x="17844" y="36159"/>
                  <a:pt x="17656" y="35971"/>
                  <a:pt x="17656" y="35726"/>
                </a:cubicBezTo>
                <a:cubicBezTo>
                  <a:pt x="17656" y="35481"/>
                  <a:pt x="17844" y="35293"/>
                  <a:pt x="18089" y="35293"/>
                </a:cubicBezTo>
                <a:cubicBezTo>
                  <a:pt x="18334" y="35293"/>
                  <a:pt x="18522" y="35481"/>
                  <a:pt x="18522" y="35726"/>
                </a:cubicBezTo>
                <a:cubicBezTo>
                  <a:pt x="18522" y="35971"/>
                  <a:pt x="18334" y="36159"/>
                  <a:pt x="18089" y="36159"/>
                </a:cubicBezTo>
                <a:close/>
                <a:moveTo>
                  <a:pt x="18089" y="33352"/>
                </a:moveTo>
                <a:cubicBezTo>
                  <a:pt x="18315" y="33352"/>
                  <a:pt x="18504" y="33540"/>
                  <a:pt x="18504" y="33766"/>
                </a:cubicBezTo>
                <a:cubicBezTo>
                  <a:pt x="18504" y="33992"/>
                  <a:pt x="18315" y="34200"/>
                  <a:pt x="18089" y="34200"/>
                </a:cubicBezTo>
                <a:cubicBezTo>
                  <a:pt x="17863" y="34200"/>
                  <a:pt x="17656" y="34011"/>
                  <a:pt x="17656" y="33766"/>
                </a:cubicBezTo>
                <a:cubicBezTo>
                  <a:pt x="17656" y="33540"/>
                  <a:pt x="17863" y="33352"/>
                  <a:pt x="18089" y="33352"/>
                </a:cubicBezTo>
                <a:close/>
                <a:moveTo>
                  <a:pt x="18089" y="32240"/>
                </a:moveTo>
                <a:cubicBezTo>
                  <a:pt x="17844" y="32240"/>
                  <a:pt x="17656" y="32052"/>
                  <a:pt x="17656" y="31807"/>
                </a:cubicBezTo>
                <a:cubicBezTo>
                  <a:pt x="17656" y="31562"/>
                  <a:pt x="17844" y="31354"/>
                  <a:pt x="18089" y="31354"/>
                </a:cubicBezTo>
                <a:cubicBezTo>
                  <a:pt x="18334" y="31354"/>
                  <a:pt x="18522" y="31562"/>
                  <a:pt x="18522" y="31807"/>
                </a:cubicBezTo>
                <a:cubicBezTo>
                  <a:pt x="18522" y="32052"/>
                  <a:pt x="18334" y="32240"/>
                  <a:pt x="18089" y="32240"/>
                </a:cubicBezTo>
                <a:close/>
                <a:moveTo>
                  <a:pt x="18089" y="30280"/>
                </a:moveTo>
                <a:cubicBezTo>
                  <a:pt x="17844" y="30280"/>
                  <a:pt x="17656" y="30092"/>
                  <a:pt x="17656" y="29847"/>
                </a:cubicBezTo>
                <a:cubicBezTo>
                  <a:pt x="17656" y="29602"/>
                  <a:pt x="17844" y="29414"/>
                  <a:pt x="18089" y="29414"/>
                </a:cubicBezTo>
                <a:cubicBezTo>
                  <a:pt x="18334" y="29414"/>
                  <a:pt x="18522" y="29602"/>
                  <a:pt x="18522" y="29847"/>
                </a:cubicBezTo>
                <a:cubicBezTo>
                  <a:pt x="18522" y="30092"/>
                  <a:pt x="18334" y="30280"/>
                  <a:pt x="18089" y="30280"/>
                </a:cubicBezTo>
                <a:close/>
                <a:moveTo>
                  <a:pt x="18089" y="28321"/>
                </a:moveTo>
                <a:cubicBezTo>
                  <a:pt x="17844" y="28321"/>
                  <a:pt x="17656" y="28132"/>
                  <a:pt x="17656" y="27887"/>
                </a:cubicBezTo>
                <a:cubicBezTo>
                  <a:pt x="17656" y="27642"/>
                  <a:pt x="17844" y="27454"/>
                  <a:pt x="18089" y="27454"/>
                </a:cubicBezTo>
                <a:cubicBezTo>
                  <a:pt x="18334" y="27454"/>
                  <a:pt x="18522" y="27642"/>
                  <a:pt x="18522" y="27887"/>
                </a:cubicBezTo>
                <a:cubicBezTo>
                  <a:pt x="18522" y="28132"/>
                  <a:pt x="18334" y="28321"/>
                  <a:pt x="18089" y="28321"/>
                </a:cubicBezTo>
                <a:close/>
                <a:moveTo>
                  <a:pt x="18089" y="26361"/>
                </a:moveTo>
                <a:cubicBezTo>
                  <a:pt x="17863" y="26361"/>
                  <a:pt x="17656" y="26173"/>
                  <a:pt x="17656" y="25928"/>
                </a:cubicBezTo>
                <a:cubicBezTo>
                  <a:pt x="17656" y="25702"/>
                  <a:pt x="17863" y="25513"/>
                  <a:pt x="18089" y="25513"/>
                </a:cubicBezTo>
                <a:cubicBezTo>
                  <a:pt x="18315" y="25513"/>
                  <a:pt x="18504" y="25702"/>
                  <a:pt x="18504" y="25928"/>
                </a:cubicBezTo>
                <a:cubicBezTo>
                  <a:pt x="18504" y="26173"/>
                  <a:pt x="18315" y="26361"/>
                  <a:pt x="18089" y="26361"/>
                </a:cubicBezTo>
                <a:close/>
                <a:moveTo>
                  <a:pt x="18089" y="24383"/>
                </a:moveTo>
                <a:cubicBezTo>
                  <a:pt x="17863" y="24383"/>
                  <a:pt x="17656" y="24194"/>
                  <a:pt x="17656" y="23968"/>
                </a:cubicBezTo>
                <a:cubicBezTo>
                  <a:pt x="17656" y="23742"/>
                  <a:pt x="17863" y="23554"/>
                  <a:pt x="18089" y="23554"/>
                </a:cubicBezTo>
                <a:cubicBezTo>
                  <a:pt x="18315" y="23554"/>
                  <a:pt x="18504" y="23742"/>
                  <a:pt x="18504" y="23968"/>
                </a:cubicBezTo>
                <a:cubicBezTo>
                  <a:pt x="18504" y="24194"/>
                  <a:pt x="18315" y="24383"/>
                  <a:pt x="18089" y="24383"/>
                </a:cubicBezTo>
                <a:close/>
                <a:moveTo>
                  <a:pt x="18089" y="22442"/>
                </a:moveTo>
                <a:cubicBezTo>
                  <a:pt x="17863" y="22442"/>
                  <a:pt x="17656" y="22235"/>
                  <a:pt x="17656" y="22008"/>
                </a:cubicBezTo>
                <a:cubicBezTo>
                  <a:pt x="17656" y="21763"/>
                  <a:pt x="17863" y="21575"/>
                  <a:pt x="18089" y="21575"/>
                </a:cubicBezTo>
                <a:cubicBezTo>
                  <a:pt x="18315" y="21575"/>
                  <a:pt x="18504" y="21763"/>
                  <a:pt x="18504" y="22008"/>
                </a:cubicBezTo>
                <a:cubicBezTo>
                  <a:pt x="18504" y="22235"/>
                  <a:pt x="18315" y="22442"/>
                  <a:pt x="18089" y="22442"/>
                </a:cubicBezTo>
                <a:close/>
                <a:moveTo>
                  <a:pt x="18089" y="20463"/>
                </a:moveTo>
                <a:cubicBezTo>
                  <a:pt x="17863" y="20463"/>
                  <a:pt x="17674" y="20275"/>
                  <a:pt x="17674" y="20049"/>
                </a:cubicBezTo>
                <a:cubicBezTo>
                  <a:pt x="17674" y="19823"/>
                  <a:pt x="17863" y="19634"/>
                  <a:pt x="18089" y="19634"/>
                </a:cubicBezTo>
                <a:cubicBezTo>
                  <a:pt x="18315" y="19634"/>
                  <a:pt x="18504" y="19823"/>
                  <a:pt x="18504" y="20049"/>
                </a:cubicBezTo>
                <a:cubicBezTo>
                  <a:pt x="18504" y="20275"/>
                  <a:pt x="18315" y="20463"/>
                  <a:pt x="18089" y="20463"/>
                </a:cubicBezTo>
                <a:close/>
                <a:moveTo>
                  <a:pt x="18089" y="18485"/>
                </a:moveTo>
                <a:cubicBezTo>
                  <a:pt x="17863" y="18485"/>
                  <a:pt x="17693" y="18296"/>
                  <a:pt x="17693" y="18089"/>
                </a:cubicBezTo>
                <a:cubicBezTo>
                  <a:pt x="17693" y="17863"/>
                  <a:pt x="17863" y="17693"/>
                  <a:pt x="18089" y="17693"/>
                </a:cubicBezTo>
                <a:cubicBezTo>
                  <a:pt x="18315" y="17693"/>
                  <a:pt x="18485" y="17863"/>
                  <a:pt x="18485" y="18089"/>
                </a:cubicBezTo>
                <a:cubicBezTo>
                  <a:pt x="18485" y="18296"/>
                  <a:pt x="18315" y="18485"/>
                  <a:pt x="18089" y="18485"/>
                </a:cubicBezTo>
                <a:close/>
                <a:moveTo>
                  <a:pt x="18089" y="16525"/>
                </a:moveTo>
                <a:cubicBezTo>
                  <a:pt x="17863" y="16525"/>
                  <a:pt x="17693" y="16337"/>
                  <a:pt x="17693" y="16130"/>
                </a:cubicBezTo>
                <a:cubicBezTo>
                  <a:pt x="17693" y="15903"/>
                  <a:pt x="17863" y="15715"/>
                  <a:pt x="18089" y="15715"/>
                </a:cubicBezTo>
                <a:cubicBezTo>
                  <a:pt x="18315" y="15715"/>
                  <a:pt x="18485" y="15903"/>
                  <a:pt x="18485" y="16130"/>
                </a:cubicBezTo>
                <a:cubicBezTo>
                  <a:pt x="18485" y="16337"/>
                  <a:pt x="18315" y="16525"/>
                  <a:pt x="18089" y="16525"/>
                </a:cubicBezTo>
                <a:close/>
                <a:moveTo>
                  <a:pt x="18089" y="14566"/>
                </a:moveTo>
                <a:cubicBezTo>
                  <a:pt x="17863" y="14566"/>
                  <a:pt x="17693" y="14377"/>
                  <a:pt x="17693" y="14170"/>
                </a:cubicBezTo>
                <a:cubicBezTo>
                  <a:pt x="17693" y="13944"/>
                  <a:pt x="17863" y="13774"/>
                  <a:pt x="18089" y="13774"/>
                </a:cubicBezTo>
                <a:cubicBezTo>
                  <a:pt x="18296" y="13774"/>
                  <a:pt x="18485" y="13944"/>
                  <a:pt x="18485" y="14170"/>
                </a:cubicBezTo>
                <a:cubicBezTo>
                  <a:pt x="18485" y="14377"/>
                  <a:pt x="18296" y="14566"/>
                  <a:pt x="18089" y="14566"/>
                </a:cubicBezTo>
                <a:close/>
                <a:moveTo>
                  <a:pt x="18089" y="12587"/>
                </a:moveTo>
                <a:cubicBezTo>
                  <a:pt x="17863" y="12587"/>
                  <a:pt x="17693" y="12418"/>
                  <a:pt x="17693" y="12210"/>
                </a:cubicBezTo>
                <a:cubicBezTo>
                  <a:pt x="17693" y="11984"/>
                  <a:pt x="17863" y="11815"/>
                  <a:pt x="18089" y="11815"/>
                </a:cubicBezTo>
                <a:cubicBezTo>
                  <a:pt x="18296" y="11815"/>
                  <a:pt x="18485" y="11984"/>
                  <a:pt x="18485" y="12210"/>
                </a:cubicBezTo>
                <a:cubicBezTo>
                  <a:pt x="18485" y="12418"/>
                  <a:pt x="18296" y="12587"/>
                  <a:pt x="18089" y="12587"/>
                </a:cubicBezTo>
                <a:close/>
                <a:moveTo>
                  <a:pt x="18466" y="10232"/>
                </a:moveTo>
                <a:cubicBezTo>
                  <a:pt x="18466" y="10458"/>
                  <a:pt x="18296" y="10627"/>
                  <a:pt x="18089" y="10627"/>
                </a:cubicBezTo>
                <a:cubicBezTo>
                  <a:pt x="17882" y="10627"/>
                  <a:pt x="17712" y="10458"/>
                  <a:pt x="17712" y="10232"/>
                </a:cubicBezTo>
                <a:cubicBezTo>
                  <a:pt x="17712" y="10025"/>
                  <a:pt x="17882" y="9855"/>
                  <a:pt x="18089" y="9855"/>
                </a:cubicBezTo>
                <a:cubicBezTo>
                  <a:pt x="18296" y="9855"/>
                  <a:pt x="18466" y="10025"/>
                  <a:pt x="18466" y="10232"/>
                </a:cubicBezTo>
                <a:close/>
                <a:moveTo>
                  <a:pt x="18089" y="8687"/>
                </a:moveTo>
                <a:cubicBezTo>
                  <a:pt x="17863" y="8687"/>
                  <a:pt x="17693" y="8498"/>
                  <a:pt x="17693" y="8291"/>
                </a:cubicBezTo>
                <a:cubicBezTo>
                  <a:pt x="17693" y="8065"/>
                  <a:pt x="17863" y="7895"/>
                  <a:pt x="18089" y="7895"/>
                </a:cubicBezTo>
                <a:cubicBezTo>
                  <a:pt x="18296" y="7895"/>
                  <a:pt x="18485" y="8065"/>
                  <a:pt x="18485" y="8291"/>
                </a:cubicBezTo>
                <a:cubicBezTo>
                  <a:pt x="18485" y="8498"/>
                  <a:pt x="18296" y="8687"/>
                  <a:pt x="18089" y="8687"/>
                </a:cubicBezTo>
                <a:close/>
                <a:moveTo>
                  <a:pt x="18089" y="6708"/>
                </a:moveTo>
                <a:cubicBezTo>
                  <a:pt x="17863" y="6708"/>
                  <a:pt x="17693" y="6539"/>
                  <a:pt x="17693" y="6331"/>
                </a:cubicBezTo>
                <a:cubicBezTo>
                  <a:pt x="17693" y="6105"/>
                  <a:pt x="17863" y="5936"/>
                  <a:pt x="18089" y="5936"/>
                </a:cubicBezTo>
                <a:cubicBezTo>
                  <a:pt x="18296" y="5936"/>
                  <a:pt x="18485" y="6105"/>
                  <a:pt x="18485" y="6331"/>
                </a:cubicBezTo>
                <a:cubicBezTo>
                  <a:pt x="18485" y="6539"/>
                  <a:pt x="18296" y="6708"/>
                  <a:pt x="18089" y="6708"/>
                </a:cubicBezTo>
                <a:close/>
                <a:moveTo>
                  <a:pt x="18089" y="4749"/>
                </a:moveTo>
                <a:cubicBezTo>
                  <a:pt x="17863" y="4749"/>
                  <a:pt x="17693" y="4579"/>
                  <a:pt x="17693" y="4372"/>
                </a:cubicBezTo>
                <a:cubicBezTo>
                  <a:pt x="17693" y="4146"/>
                  <a:pt x="17863" y="3976"/>
                  <a:pt x="18089" y="3976"/>
                </a:cubicBezTo>
                <a:cubicBezTo>
                  <a:pt x="18296" y="3976"/>
                  <a:pt x="18485" y="4146"/>
                  <a:pt x="18485" y="4372"/>
                </a:cubicBezTo>
                <a:cubicBezTo>
                  <a:pt x="18485" y="4579"/>
                  <a:pt x="18296" y="4749"/>
                  <a:pt x="18089" y="4749"/>
                </a:cubicBezTo>
                <a:close/>
                <a:moveTo>
                  <a:pt x="18089" y="2770"/>
                </a:moveTo>
                <a:cubicBezTo>
                  <a:pt x="17882" y="2770"/>
                  <a:pt x="17712" y="2600"/>
                  <a:pt x="17712" y="2393"/>
                </a:cubicBezTo>
                <a:cubicBezTo>
                  <a:pt x="17712" y="2205"/>
                  <a:pt x="17882" y="2035"/>
                  <a:pt x="18089" y="2035"/>
                </a:cubicBezTo>
                <a:cubicBezTo>
                  <a:pt x="18296" y="2035"/>
                  <a:pt x="18466" y="2205"/>
                  <a:pt x="18466" y="2393"/>
                </a:cubicBezTo>
                <a:cubicBezTo>
                  <a:pt x="18466" y="2600"/>
                  <a:pt x="18296" y="2770"/>
                  <a:pt x="18089" y="2770"/>
                </a:cubicBezTo>
                <a:close/>
                <a:moveTo>
                  <a:pt x="18089" y="810"/>
                </a:moveTo>
                <a:cubicBezTo>
                  <a:pt x="17882" y="810"/>
                  <a:pt x="17712" y="641"/>
                  <a:pt x="17712" y="434"/>
                </a:cubicBezTo>
                <a:cubicBezTo>
                  <a:pt x="17712" y="226"/>
                  <a:pt x="17882" y="57"/>
                  <a:pt x="18089" y="57"/>
                </a:cubicBezTo>
                <a:cubicBezTo>
                  <a:pt x="18296" y="57"/>
                  <a:pt x="18466" y="226"/>
                  <a:pt x="18466" y="434"/>
                </a:cubicBezTo>
                <a:cubicBezTo>
                  <a:pt x="18466" y="641"/>
                  <a:pt x="18296" y="810"/>
                  <a:pt x="18089" y="810"/>
                </a:cubicBezTo>
                <a:close/>
                <a:moveTo>
                  <a:pt x="16129" y="51836"/>
                </a:moveTo>
                <a:cubicBezTo>
                  <a:pt x="15884" y="51836"/>
                  <a:pt x="15677" y="51648"/>
                  <a:pt x="15677" y="51403"/>
                </a:cubicBezTo>
                <a:cubicBezTo>
                  <a:pt x="15677" y="51158"/>
                  <a:pt x="15884" y="50951"/>
                  <a:pt x="16129" y="50951"/>
                </a:cubicBezTo>
                <a:cubicBezTo>
                  <a:pt x="16374" y="50951"/>
                  <a:pt x="16563" y="51158"/>
                  <a:pt x="16563" y="51403"/>
                </a:cubicBezTo>
                <a:cubicBezTo>
                  <a:pt x="16563" y="51648"/>
                  <a:pt x="16374" y="51836"/>
                  <a:pt x="16129" y="51836"/>
                </a:cubicBezTo>
                <a:close/>
                <a:moveTo>
                  <a:pt x="16129" y="49877"/>
                </a:moveTo>
                <a:cubicBezTo>
                  <a:pt x="15884" y="49877"/>
                  <a:pt x="15677" y="49688"/>
                  <a:pt x="15677" y="49443"/>
                </a:cubicBezTo>
                <a:cubicBezTo>
                  <a:pt x="15677" y="49198"/>
                  <a:pt x="15884" y="48991"/>
                  <a:pt x="16129" y="48991"/>
                </a:cubicBezTo>
                <a:cubicBezTo>
                  <a:pt x="16374" y="48991"/>
                  <a:pt x="16563" y="49198"/>
                  <a:pt x="16563" y="49443"/>
                </a:cubicBezTo>
                <a:cubicBezTo>
                  <a:pt x="16563" y="49688"/>
                  <a:pt x="16374" y="49877"/>
                  <a:pt x="16129" y="49877"/>
                </a:cubicBezTo>
                <a:close/>
                <a:moveTo>
                  <a:pt x="16129" y="47917"/>
                </a:moveTo>
                <a:cubicBezTo>
                  <a:pt x="15884" y="47917"/>
                  <a:pt x="15677" y="47729"/>
                  <a:pt x="15677" y="47484"/>
                </a:cubicBezTo>
                <a:cubicBezTo>
                  <a:pt x="15677" y="47239"/>
                  <a:pt x="15884" y="47031"/>
                  <a:pt x="16129" y="47031"/>
                </a:cubicBezTo>
                <a:cubicBezTo>
                  <a:pt x="16374" y="47031"/>
                  <a:pt x="16563" y="47239"/>
                  <a:pt x="16563" y="47484"/>
                </a:cubicBezTo>
                <a:cubicBezTo>
                  <a:pt x="16563" y="47729"/>
                  <a:pt x="16374" y="47917"/>
                  <a:pt x="16129" y="47917"/>
                </a:cubicBezTo>
                <a:close/>
                <a:moveTo>
                  <a:pt x="16129" y="45957"/>
                </a:moveTo>
                <a:cubicBezTo>
                  <a:pt x="15884" y="45957"/>
                  <a:pt x="15677" y="45769"/>
                  <a:pt x="15677" y="45524"/>
                </a:cubicBezTo>
                <a:cubicBezTo>
                  <a:pt x="15677" y="45279"/>
                  <a:pt x="15884" y="45072"/>
                  <a:pt x="16129" y="45072"/>
                </a:cubicBezTo>
                <a:cubicBezTo>
                  <a:pt x="16374" y="45072"/>
                  <a:pt x="16563" y="45279"/>
                  <a:pt x="16563" y="45524"/>
                </a:cubicBezTo>
                <a:cubicBezTo>
                  <a:pt x="16563" y="45769"/>
                  <a:pt x="16374" y="45957"/>
                  <a:pt x="16129" y="45957"/>
                </a:cubicBezTo>
                <a:close/>
                <a:moveTo>
                  <a:pt x="16129" y="35293"/>
                </a:moveTo>
                <a:cubicBezTo>
                  <a:pt x="16374" y="35293"/>
                  <a:pt x="16563" y="35481"/>
                  <a:pt x="16563" y="35726"/>
                </a:cubicBezTo>
                <a:cubicBezTo>
                  <a:pt x="16563" y="35952"/>
                  <a:pt x="16374" y="36159"/>
                  <a:pt x="16129" y="36159"/>
                </a:cubicBezTo>
                <a:cubicBezTo>
                  <a:pt x="15884" y="36159"/>
                  <a:pt x="15696" y="35952"/>
                  <a:pt x="15696" y="35726"/>
                </a:cubicBezTo>
                <a:cubicBezTo>
                  <a:pt x="15696" y="35481"/>
                  <a:pt x="15884" y="35293"/>
                  <a:pt x="16129" y="35293"/>
                </a:cubicBezTo>
                <a:close/>
                <a:moveTo>
                  <a:pt x="16129" y="37252"/>
                </a:moveTo>
                <a:cubicBezTo>
                  <a:pt x="16374" y="37252"/>
                  <a:pt x="16563" y="37441"/>
                  <a:pt x="16563" y="37686"/>
                </a:cubicBezTo>
                <a:cubicBezTo>
                  <a:pt x="16563" y="37930"/>
                  <a:pt x="16374" y="38119"/>
                  <a:pt x="16129" y="38119"/>
                </a:cubicBezTo>
                <a:cubicBezTo>
                  <a:pt x="15884" y="38119"/>
                  <a:pt x="15696" y="37930"/>
                  <a:pt x="15696" y="37686"/>
                </a:cubicBezTo>
                <a:cubicBezTo>
                  <a:pt x="15696" y="37441"/>
                  <a:pt x="15884" y="37252"/>
                  <a:pt x="16129" y="37252"/>
                </a:cubicBezTo>
                <a:close/>
                <a:moveTo>
                  <a:pt x="16129" y="40060"/>
                </a:moveTo>
                <a:cubicBezTo>
                  <a:pt x="15884" y="40060"/>
                  <a:pt x="15696" y="39871"/>
                  <a:pt x="15696" y="39645"/>
                </a:cubicBezTo>
                <a:cubicBezTo>
                  <a:pt x="15696" y="39400"/>
                  <a:pt x="15884" y="39212"/>
                  <a:pt x="16129" y="39212"/>
                </a:cubicBezTo>
                <a:cubicBezTo>
                  <a:pt x="16355" y="39212"/>
                  <a:pt x="16563" y="39419"/>
                  <a:pt x="16563" y="39645"/>
                </a:cubicBezTo>
                <a:cubicBezTo>
                  <a:pt x="16563" y="39871"/>
                  <a:pt x="16355" y="40060"/>
                  <a:pt x="16129" y="40060"/>
                </a:cubicBezTo>
                <a:close/>
                <a:moveTo>
                  <a:pt x="16129" y="43131"/>
                </a:moveTo>
                <a:cubicBezTo>
                  <a:pt x="16374" y="43131"/>
                  <a:pt x="16563" y="43319"/>
                  <a:pt x="16563" y="43564"/>
                </a:cubicBezTo>
                <a:cubicBezTo>
                  <a:pt x="16563" y="43809"/>
                  <a:pt x="16374" y="43998"/>
                  <a:pt x="16129" y="43998"/>
                </a:cubicBezTo>
                <a:cubicBezTo>
                  <a:pt x="15884" y="43998"/>
                  <a:pt x="15696" y="43809"/>
                  <a:pt x="15696" y="43564"/>
                </a:cubicBezTo>
                <a:cubicBezTo>
                  <a:pt x="15696" y="43319"/>
                  <a:pt x="15884" y="43131"/>
                  <a:pt x="16129" y="43131"/>
                </a:cubicBezTo>
                <a:close/>
                <a:moveTo>
                  <a:pt x="16129" y="41153"/>
                </a:moveTo>
                <a:cubicBezTo>
                  <a:pt x="16374" y="41153"/>
                  <a:pt x="16563" y="41360"/>
                  <a:pt x="16563" y="41605"/>
                </a:cubicBezTo>
                <a:cubicBezTo>
                  <a:pt x="16563" y="41850"/>
                  <a:pt x="16374" y="42038"/>
                  <a:pt x="16129" y="42038"/>
                </a:cubicBezTo>
                <a:cubicBezTo>
                  <a:pt x="15884" y="42038"/>
                  <a:pt x="15696" y="41850"/>
                  <a:pt x="15696" y="41605"/>
                </a:cubicBezTo>
                <a:cubicBezTo>
                  <a:pt x="15696" y="41360"/>
                  <a:pt x="15884" y="41153"/>
                  <a:pt x="16129" y="41153"/>
                </a:cubicBezTo>
                <a:close/>
                <a:moveTo>
                  <a:pt x="16129" y="34200"/>
                </a:moveTo>
                <a:cubicBezTo>
                  <a:pt x="15884" y="34200"/>
                  <a:pt x="15696" y="34011"/>
                  <a:pt x="15696" y="33766"/>
                </a:cubicBezTo>
                <a:cubicBezTo>
                  <a:pt x="15696" y="33521"/>
                  <a:pt x="15884" y="33314"/>
                  <a:pt x="16129" y="33314"/>
                </a:cubicBezTo>
                <a:cubicBezTo>
                  <a:pt x="16374" y="33314"/>
                  <a:pt x="16563" y="33521"/>
                  <a:pt x="16563" y="33766"/>
                </a:cubicBezTo>
                <a:cubicBezTo>
                  <a:pt x="16563" y="34011"/>
                  <a:pt x="16374" y="34200"/>
                  <a:pt x="16129" y="34200"/>
                </a:cubicBezTo>
                <a:close/>
                <a:moveTo>
                  <a:pt x="16129" y="32240"/>
                </a:moveTo>
                <a:cubicBezTo>
                  <a:pt x="15884" y="32240"/>
                  <a:pt x="15696" y="32033"/>
                  <a:pt x="15696" y="31788"/>
                </a:cubicBezTo>
                <a:cubicBezTo>
                  <a:pt x="15696" y="31562"/>
                  <a:pt x="15884" y="31354"/>
                  <a:pt x="16129" y="31354"/>
                </a:cubicBezTo>
                <a:cubicBezTo>
                  <a:pt x="16374" y="31354"/>
                  <a:pt x="16563" y="31543"/>
                  <a:pt x="16563" y="31788"/>
                </a:cubicBezTo>
                <a:cubicBezTo>
                  <a:pt x="16563" y="32033"/>
                  <a:pt x="16374" y="32240"/>
                  <a:pt x="16129" y="32240"/>
                </a:cubicBezTo>
                <a:close/>
                <a:moveTo>
                  <a:pt x="16129" y="30280"/>
                </a:moveTo>
                <a:cubicBezTo>
                  <a:pt x="15884" y="30280"/>
                  <a:pt x="15696" y="30092"/>
                  <a:pt x="15696" y="29847"/>
                </a:cubicBezTo>
                <a:cubicBezTo>
                  <a:pt x="15696" y="29602"/>
                  <a:pt x="15884" y="29395"/>
                  <a:pt x="16129" y="29395"/>
                </a:cubicBezTo>
                <a:cubicBezTo>
                  <a:pt x="16374" y="29395"/>
                  <a:pt x="16563" y="29602"/>
                  <a:pt x="16563" y="29847"/>
                </a:cubicBezTo>
                <a:cubicBezTo>
                  <a:pt x="16563" y="30092"/>
                  <a:pt x="16374" y="30280"/>
                  <a:pt x="16129" y="30280"/>
                </a:cubicBezTo>
                <a:close/>
                <a:moveTo>
                  <a:pt x="16129" y="28321"/>
                </a:moveTo>
                <a:cubicBezTo>
                  <a:pt x="15884" y="28321"/>
                  <a:pt x="15696" y="28113"/>
                  <a:pt x="15696" y="27887"/>
                </a:cubicBezTo>
                <a:cubicBezTo>
                  <a:pt x="15696" y="27642"/>
                  <a:pt x="15884" y="27454"/>
                  <a:pt x="16129" y="27454"/>
                </a:cubicBezTo>
                <a:cubicBezTo>
                  <a:pt x="16374" y="27454"/>
                  <a:pt x="16563" y="27642"/>
                  <a:pt x="16563" y="27887"/>
                </a:cubicBezTo>
                <a:cubicBezTo>
                  <a:pt x="16563" y="28113"/>
                  <a:pt x="16374" y="28321"/>
                  <a:pt x="16129" y="28321"/>
                </a:cubicBezTo>
                <a:close/>
                <a:moveTo>
                  <a:pt x="16129" y="26361"/>
                </a:moveTo>
                <a:cubicBezTo>
                  <a:pt x="15884" y="26361"/>
                  <a:pt x="15696" y="26173"/>
                  <a:pt x="15696" y="25928"/>
                </a:cubicBezTo>
                <a:cubicBezTo>
                  <a:pt x="15696" y="25683"/>
                  <a:pt x="15884" y="25494"/>
                  <a:pt x="16129" y="25494"/>
                </a:cubicBezTo>
                <a:cubicBezTo>
                  <a:pt x="16374" y="25494"/>
                  <a:pt x="16563" y="25683"/>
                  <a:pt x="16563" y="25928"/>
                </a:cubicBezTo>
                <a:cubicBezTo>
                  <a:pt x="16563" y="26173"/>
                  <a:pt x="16374" y="26361"/>
                  <a:pt x="16129" y="26361"/>
                </a:cubicBezTo>
                <a:close/>
                <a:moveTo>
                  <a:pt x="16129" y="24401"/>
                </a:moveTo>
                <a:cubicBezTo>
                  <a:pt x="15884" y="24401"/>
                  <a:pt x="15696" y="24194"/>
                  <a:pt x="15696" y="23968"/>
                </a:cubicBezTo>
                <a:cubicBezTo>
                  <a:pt x="15696" y="23723"/>
                  <a:pt x="15884" y="23535"/>
                  <a:pt x="16129" y="23535"/>
                </a:cubicBezTo>
                <a:cubicBezTo>
                  <a:pt x="16374" y="23535"/>
                  <a:pt x="16563" y="23723"/>
                  <a:pt x="16563" y="23968"/>
                </a:cubicBezTo>
                <a:cubicBezTo>
                  <a:pt x="16563" y="24194"/>
                  <a:pt x="16374" y="24401"/>
                  <a:pt x="16129" y="24401"/>
                </a:cubicBezTo>
                <a:close/>
                <a:moveTo>
                  <a:pt x="16129" y="22442"/>
                </a:moveTo>
                <a:cubicBezTo>
                  <a:pt x="15884" y="22442"/>
                  <a:pt x="15696" y="22235"/>
                  <a:pt x="15696" y="21990"/>
                </a:cubicBezTo>
                <a:cubicBezTo>
                  <a:pt x="15696" y="21745"/>
                  <a:pt x="15884" y="21556"/>
                  <a:pt x="16129" y="21556"/>
                </a:cubicBezTo>
                <a:cubicBezTo>
                  <a:pt x="16374" y="21556"/>
                  <a:pt x="16563" y="21745"/>
                  <a:pt x="16563" y="21990"/>
                </a:cubicBezTo>
                <a:cubicBezTo>
                  <a:pt x="16563" y="22235"/>
                  <a:pt x="16374" y="22442"/>
                  <a:pt x="16129" y="22442"/>
                </a:cubicBezTo>
                <a:close/>
                <a:moveTo>
                  <a:pt x="16129" y="20463"/>
                </a:moveTo>
                <a:cubicBezTo>
                  <a:pt x="15903" y="20463"/>
                  <a:pt x="15715" y="20275"/>
                  <a:pt x="15715" y="20049"/>
                </a:cubicBezTo>
                <a:cubicBezTo>
                  <a:pt x="15715" y="19804"/>
                  <a:pt x="15903" y="19615"/>
                  <a:pt x="16129" y="19615"/>
                </a:cubicBezTo>
                <a:cubicBezTo>
                  <a:pt x="16355" y="19615"/>
                  <a:pt x="16544" y="19804"/>
                  <a:pt x="16544" y="20049"/>
                </a:cubicBezTo>
                <a:cubicBezTo>
                  <a:pt x="16544" y="20275"/>
                  <a:pt x="16355" y="20463"/>
                  <a:pt x="16129" y="20463"/>
                </a:cubicBezTo>
                <a:close/>
                <a:moveTo>
                  <a:pt x="16129" y="18485"/>
                </a:moveTo>
                <a:cubicBezTo>
                  <a:pt x="15903" y="18485"/>
                  <a:pt x="15715" y="18296"/>
                  <a:pt x="15715" y="18070"/>
                </a:cubicBezTo>
                <a:cubicBezTo>
                  <a:pt x="15715" y="17844"/>
                  <a:pt x="15903" y="17656"/>
                  <a:pt x="16129" y="17656"/>
                </a:cubicBezTo>
                <a:cubicBezTo>
                  <a:pt x="16355" y="17656"/>
                  <a:pt x="16544" y="17844"/>
                  <a:pt x="16544" y="18070"/>
                </a:cubicBezTo>
                <a:cubicBezTo>
                  <a:pt x="16544" y="18296"/>
                  <a:pt x="16355" y="18485"/>
                  <a:pt x="16129" y="18485"/>
                </a:cubicBezTo>
                <a:close/>
                <a:moveTo>
                  <a:pt x="16129" y="16525"/>
                </a:moveTo>
                <a:cubicBezTo>
                  <a:pt x="15903" y="16525"/>
                  <a:pt x="15715" y="16337"/>
                  <a:pt x="15715" y="16111"/>
                </a:cubicBezTo>
                <a:cubicBezTo>
                  <a:pt x="15715" y="15885"/>
                  <a:pt x="15903" y="15715"/>
                  <a:pt x="16129" y="15715"/>
                </a:cubicBezTo>
                <a:cubicBezTo>
                  <a:pt x="16355" y="15715"/>
                  <a:pt x="16544" y="15885"/>
                  <a:pt x="16544" y="16111"/>
                </a:cubicBezTo>
                <a:cubicBezTo>
                  <a:pt x="16544" y="16337"/>
                  <a:pt x="16355" y="16525"/>
                  <a:pt x="16129" y="16525"/>
                </a:cubicBezTo>
                <a:close/>
                <a:moveTo>
                  <a:pt x="16129" y="13755"/>
                </a:moveTo>
                <a:cubicBezTo>
                  <a:pt x="16337" y="13755"/>
                  <a:pt x="16525" y="13944"/>
                  <a:pt x="16525" y="14151"/>
                </a:cubicBezTo>
                <a:cubicBezTo>
                  <a:pt x="16525" y="14377"/>
                  <a:pt x="16337" y="14547"/>
                  <a:pt x="16129" y="14547"/>
                </a:cubicBezTo>
                <a:cubicBezTo>
                  <a:pt x="15903" y="14547"/>
                  <a:pt x="15734" y="14377"/>
                  <a:pt x="15734" y="14151"/>
                </a:cubicBezTo>
                <a:cubicBezTo>
                  <a:pt x="15734" y="13944"/>
                  <a:pt x="15903" y="13755"/>
                  <a:pt x="16129" y="13755"/>
                </a:cubicBezTo>
                <a:close/>
                <a:moveTo>
                  <a:pt x="16129" y="11796"/>
                </a:moveTo>
                <a:cubicBezTo>
                  <a:pt x="16337" y="11796"/>
                  <a:pt x="16525" y="11965"/>
                  <a:pt x="16525" y="12191"/>
                </a:cubicBezTo>
                <a:cubicBezTo>
                  <a:pt x="16525" y="12418"/>
                  <a:pt x="16337" y="12587"/>
                  <a:pt x="16129" y="12587"/>
                </a:cubicBezTo>
                <a:cubicBezTo>
                  <a:pt x="15903" y="12587"/>
                  <a:pt x="15734" y="12418"/>
                  <a:pt x="15734" y="12191"/>
                </a:cubicBezTo>
                <a:cubicBezTo>
                  <a:pt x="15734" y="11965"/>
                  <a:pt x="15903" y="11796"/>
                  <a:pt x="16129" y="11796"/>
                </a:cubicBezTo>
                <a:close/>
                <a:moveTo>
                  <a:pt x="16129" y="10646"/>
                </a:moveTo>
                <a:cubicBezTo>
                  <a:pt x="15903" y="10646"/>
                  <a:pt x="15715" y="10458"/>
                  <a:pt x="15715" y="10232"/>
                </a:cubicBezTo>
                <a:cubicBezTo>
                  <a:pt x="15715" y="10006"/>
                  <a:pt x="15903" y="9817"/>
                  <a:pt x="16129" y="9817"/>
                </a:cubicBezTo>
                <a:cubicBezTo>
                  <a:pt x="16355" y="9817"/>
                  <a:pt x="16544" y="10006"/>
                  <a:pt x="16544" y="10232"/>
                </a:cubicBezTo>
                <a:cubicBezTo>
                  <a:pt x="16544" y="10458"/>
                  <a:pt x="16355" y="10646"/>
                  <a:pt x="16129" y="10646"/>
                </a:cubicBezTo>
                <a:close/>
                <a:moveTo>
                  <a:pt x="16129" y="8687"/>
                </a:moveTo>
                <a:cubicBezTo>
                  <a:pt x="15903" y="8687"/>
                  <a:pt x="15715" y="8498"/>
                  <a:pt x="15715" y="8272"/>
                </a:cubicBezTo>
                <a:cubicBezTo>
                  <a:pt x="15715" y="8046"/>
                  <a:pt x="15903" y="7858"/>
                  <a:pt x="16129" y="7858"/>
                </a:cubicBezTo>
                <a:cubicBezTo>
                  <a:pt x="16355" y="7858"/>
                  <a:pt x="16544" y="8046"/>
                  <a:pt x="16544" y="8272"/>
                </a:cubicBezTo>
                <a:cubicBezTo>
                  <a:pt x="16544" y="8498"/>
                  <a:pt x="16355" y="8687"/>
                  <a:pt x="16129" y="8687"/>
                </a:cubicBezTo>
                <a:close/>
                <a:moveTo>
                  <a:pt x="16129" y="6727"/>
                </a:moveTo>
                <a:cubicBezTo>
                  <a:pt x="15903" y="6727"/>
                  <a:pt x="15715" y="6539"/>
                  <a:pt x="15715" y="6312"/>
                </a:cubicBezTo>
                <a:cubicBezTo>
                  <a:pt x="15715" y="6086"/>
                  <a:pt x="15903" y="5898"/>
                  <a:pt x="16129" y="5898"/>
                </a:cubicBezTo>
                <a:cubicBezTo>
                  <a:pt x="16355" y="5898"/>
                  <a:pt x="16544" y="6086"/>
                  <a:pt x="16544" y="6312"/>
                </a:cubicBezTo>
                <a:cubicBezTo>
                  <a:pt x="16544" y="6539"/>
                  <a:pt x="16355" y="6727"/>
                  <a:pt x="16129" y="6727"/>
                </a:cubicBezTo>
                <a:close/>
                <a:moveTo>
                  <a:pt x="16129" y="4749"/>
                </a:moveTo>
                <a:cubicBezTo>
                  <a:pt x="15903" y="4749"/>
                  <a:pt x="15734" y="4579"/>
                  <a:pt x="15734" y="4353"/>
                </a:cubicBezTo>
                <a:cubicBezTo>
                  <a:pt x="15734" y="4146"/>
                  <a:pt x="15903" y="3957"/>
                  <a:pt x="16129" y="3957"/>
                </a:cubicBezTo>
                <a:cubicBezTo>
                  <a:pt x="16337" y="3957"/>
                  <a:pt x="16525" y="4146"/>
                  <a:pt x="16525" y="4353"/>
                </a:cubicBezTo>
                <a:cubicBezTo>
                  <a:pt x="16525" y="4579"/>
                  <a:pt x="16337" y="4749"/>
                  <a:pt x="16129" y="4749"/>
                </a:cubicBezTo>
                <a:close/>
                <a:moveTo>
                  <a:pt x="16129" y="2789"/>
                </a:moveTo>
                <a:cubicBezTo>
                  <a:pt x="15903" y="2789"/>
                  <a:pt x="15734" y="2600"/>
                  <a:pt x="15734" y="2393"/>
                </a:cubicBezTo>
                <a:cubicBezTo>
                  <a:pt x="15734" y="2167"/>
                  <a:pt x="15903" y="1998"/>
                  <a:pt x="16129" y="1998"/>
                </a:cubicBezTo>
                <a:cubicBezTo>
                  <a:pt x="16337" y="1998"/>
                  <a:pt x="16525" y="2167"/>
                  <a:pt x="16525" y="2393"/>
                </a:cubicBezTo>
                <a:cubicBezTo>
                  <a:pt x="16525" y="2619"/>
                  <a:pt x="16337" y="2789"/>
                  <a:pt x="16129" y="2789"/>
                </a:cubicBezTo>
                <a:close/>
                <a:moveTo>
                  <a:pt x="16129" y="829"/>
                </a:moveTo>
                <a:cubicBezTo>
                  <a:pt x="15903" y="829"/>
                  <a:pt x="15734" y="641"/>
                  <a:pt x="15734" y="434"/>
                </a:cubicBezTo>
                <a:cubicBezTo>
                  <a:pt x="15734" y="207"/>
                  <a:pt x="15903" y="38"/>
                  <a:pt x="16129" y="38"/>
                </a:cubicBezTo>
                <a:cubicBezTo>
                  <a:pt x="16337" y="38"/>
                  <a:pt x="16525" y="207"/>
                  <a:pt x="16525" y="434"/>
                </a:cubicBezTo>
                <a:cubicBezTo>
                  <a:pt x="16525" y="641"/>
                  <a:pt x="16337" y="829"/>
                  <a:pt x="16129" y="829"/>
                </a:cubicBezTo>
                <a:close/>
                <a:moveTo>
                  <a:pt x="14000" y="50970"/>
                </a:moveTo>
                <a:cubicBezTo>
                  <a:pt x="14057" y="50951"/>
                  <a:pt x="14113" y="50932"/>
                  <a:pt x="14170" y="50932"/>
                </a:cubicBezTo>
                <a:cubicBezTo>
                  <a:pt x="14415" y="50932"/>
                  <a:pt x="14622" y="51139"/>
                  <a:pt x="14622" y="51384"/>
                </a:cubicBezTo>
                <a:cubicBezTo>
                  <a:pt x="14622" y="51422"/>
                  <a:pt x="14622" y="51422"/>
                  <a:pt x="14622" y="51460"/>
                </a:cubicBezTo>
                <a:cubicBezTo>
                  <a:pt x="14415" y="51290"/>
                  <a:pt x="14207" y="51139"/>
                  <a:pt x="14000" y="50970"/>
                </a:cubicBezTo>
                <a:close/>
                <a:moveTo>
                  <a:pt x="14170" y="47917"/>
                </a:moveTo>
                <a:cubicBezTo>
                  <a:pt x="13925" y="47917"/>
                  <a:pt x="13718" y="47710"/>
                  <a:pt x="13718" y="47465"/>
                </a:cubicBezTo>
                <a:cubicBezTo>
                  <a:pt x="13718" y="47220"/>
                  <a:pt x="13925" y="47013"/>
                  <a:pt x="14170" y="47013"/>
                </a:cubicBezTo>
                <a:cubicBezTo>
                  <a:pt x="14415" y="47013"/>
                  <a:pt x="14603" y="47220"/>
                  <a:pt x="14603" y="47465"/>
                </a:cubicBezTo>
                <a:cubicBezTo>
                  <a:pt x="14603" y="47710"/>
                  <a:pt x="14415" y="47917"/>
                  <a:pt x="14170" y="47917"/>
                </a:cubicBezTo>
                <a:close/>
                <a:moveTo>
                  <a:pt x="14170" y="45957"/>
                </a:moveTo>
                <a:cubicBezTo>
                  <a:pt x="13925" y="45957"/>
                  <a:pt x="13718" y="45750"/>
                  <a:pt x="13718" y="45505"/>
                </a:cubicBezTo>
                <a:cubicBezTo>
                  <a:pt x="13718" y="45260"/>
                  <a:pt x="13925" y="45053"/>
                  <a:pt x="14170" y="45053"/>
                </a:cubicBezTo>
                <a:cubicBezTo>
                  <a:pt x="14415" y="45053"/>
                  <a:pt x="14603" y="45260"/>
                  <a:pt x="14603" y="45505"/>
                </a:cubicBezTo>
                <a:cubicBezTo>
                  <a:pt x="14603" y="45750"/>
                  <a:pt x="14415" y="45957"/>
                  <a:pt x="14170" y="45957"/>
                </a:cubicBezTo>
                <a:close/>
                <a:moveTo>
                  <a:pt x="14170" y="36140"/>
                </a:moveTo>
                <a:cubicBezTo>
                  <a:pt x="13925" y="36140"/>
                  <a:pt x="13736" y="35952"/>
                  <a:pt x="13736" y="35707"/>
                </a:cubicBezTo>
                <a:cubicBezTo>
                  <a:pt x="13736" y="35481"/>
                  <a:pt x="13925" y="35293"/>
                  <a:pt x="14170" y="35293"/>
                </a:cubicBezTo>
                <a:cubicBezTo>
                  <a:pt x="14396" y="35293"/>
                  <a:pt x="14584" y="35481"/>
                  <a:pt x="14584" y="35707"/>
                </a:cubicBezTo>
                <a:cubicBezTo>
                  <a:pt x="14584" y="35952"/>
                  <a:pt x="14396" y="36140"/>
                  <a:pt x="14170" y="36140"/>
                </a:cubicBezTo>
                <a:close/>
                <a:moveTo>
                  <a:pt x="14170" y="37233"/>
                </a:moveTo>
                <a:cubicBezTo>
                  <a:pt x="14415" y="37233"/>
                  <a:pt x="14603" y="37441"/>
                  <a:pt x="14603" y="37667"/>
                </a:cubicBezTo>
                <a:cubicBezTo>
                  <a:pt x="14603" y="37912"/>
                  <a:pt x="14415" y="38100"/>
                  <a:pt x="14170" y="38100"/>
                </a:cubicBezTo>
                <a:cubicBezTo>
                  <a:pt x="13925" y="38100"/>
                  <a:pt x="13718" y="37912"/>
                  <a:pt x="13718" y="37667"/>
                </a:cubicBezTo>
                <a:cubicBezTo>
                  <a:pt x="13718" y="37441"/>
                  <a:pt x="13925" y="37233"/>
                  <a:pt x="14170" y="37233"/>
                </a:cubicBezTo>
                <a:close/>
                <a:moveTo>
                  <a:pt x="14170" y="40060"/>
                </a:moveTo>
                <a:cubicBezTo>
                  <a:pt x="13925" y="40060"/>
                  <a:pt x="13736" y="39871"/>
                  <a:pt x="13736" y="39626"/>
                </a:cubicBezTo>
                <a:cubicBezTo>
                  <a:pt x="13736" y="39400"/>
                  <a:pt x="13925" y="39212"/>
                  <a:pt x="14170" y="39212"/>
                </a:cubicBezTo>
                <a:cubicBezTo>
                  <a:pt x="14396" y="39212"/>
                  <a:pt x="14603" y="39400"/>
                  <a:pt x="14603" y="39626"/>
                </a:cubicBezTo>
                <a:cubicBezTo>
                  <a:pt x="14603" y="39871"/>
                  <a:pt x="14396" y="40060"/>
                  <a:pt x="14170" y="40060"/>
                </a:cubicBezTo>
                <a:close/>
                <a:moveTo>
                  <a:pt x="14170" y="43112"/>
                </a:moveTo>
                <a:cubicBezTo>
                  <a:pt x="14415" y="43112"/>
                  <a:pt x="14603" y="43319"/>
                  <a:pt x="14603" y="43564"/>
                </a:cubicBezTo>
                <a:cubicBezTo>
                  <a:pt x="14603" y="43791"/>
                  <a:pt x="14415" y="43998"/>
                  <a:pt x="14170" y="43998"/>
                </a:cubicBezTo>
                <a:cubicBezTo>
                  <a:pt x="13925" y="43998"/>
                  <a:pt x="13718" y="43791"/>
                  <a:pt x="13718" y="43564"/>
                </a:cubicBezTo>
                <a:cubicBezTo>
                  <a:pt x="13718" y="43319"/>
                  <a:pt x="13925" y="43112"/>
                  <a:pt x="14170" y="43112"/>
                </a:cubicBezTo>
                <a:close/>
                <a:moveTo>
                  <a:pt x="14170" y="41153"/>
                </a:moveTo>
                <a:cubicBezTo>
                  <a:pt x="14415" y="41153"/>
                  <a:pt x="14603" y="41341"/>
                  <a:pt x="14603" y="41586"/>
                </a:cubicBezTo>
                <a:cubicBezTo>
                  <a:pt x="14603" y="41831"/>
                  <a:pt x="14415" y="42019"/>
                  <a:pt x="14170" y="42019"/>
                </a:cubicBezTo>
                <a:cubicBezTo>
                  <a:pt x="13925" y="42019"/>
                  <a:pt x="13718" y="41831"/>
                  <a:pt x="13718" y="41586"/>
                </a:cubicBezTo>
                <a:cubicBezTo>
                  <a:pt x="13718" y="41341"/>
                  <a:pt x="13925" y="41153"/>
                  <a:pt x="14170" y="41153"/>
                </a:cubicBezTo>
                <a:close/>
                <a:moveTo>
                  <a:pt x="14170" y="34181"/>
                </a:moveTo>
                <a:cubicBezTo>
                  <a:pt x="13925" y="34181"/>
                  <a:pt x="13718" y="33992"/>
                  <a:pt x="13718" y="33747"/>
                </a:cubicBezTo>
                <a:cubicBezTo>
                  <a:pt x="13718" y="33502"/>
                  <a:pt x="13925" y="33314"/>
                  <a:pt x="14170" y="33314"/>
                </a:cubicBezTo>
                <a:cubicBezTo>
                  <a:pt x="14415" y="33314"/>
                  <a:pt x="14603" y="33502"/>
                  <a:pt x="14603" y="33747"/>
                </a:cubicBezTo>
                <a:cubicBezTo>
                  <a:pt x="14603" y="33992"/>
                  <a:pt x="14415" y="34181"/>
                  <a:pt x="14170" y="34181"/>
                </a:cubicBezTo>
                <a:close/>
                <a:moveTo>
                  <a:pt x="14170" y="32221"/>
                </a:moveTo>
                <a:cubicBezTo>
                  <a:pt x="13925" y="32221"/>
                  <a:pt x="13718" y="32033"/>
                  <a:pt x="13718" y="31788"/>
                </a:cubicBezTo>
                <a:cubicBezTo>
                  <a:pt x="13718" y="31543"/>
                  <a:pt x="13925" y="31336"/>
                  <a:pt x="14170" y="31336"/>
                </a:cubicBezTo>
                <a:cubicBezTo>
                  <a:pt x="14415" y="31336"/>
                  <a:pt x="14603" y="31543"/>
                  <a:pt x="14603" y="31788"/>
                </a:cubicBezTo>
                <a:cubicBezTo>
                  <a:pt x="14603" y="32033"/>
                  <a:pt x="14415" y="32221"/>
                  <a:pt x="14170" y="32221"/>
                </a:cubicBezTo>
                <a:close/>
                <a:moveTo>
                  <a:pt x="14170" y="30262"/>
                </a:moveTo>
                <a:cubicBezTo>
                  <a:pt x="13925" y="30262"/>
                  <a:pt x="13718" y="30073"/>
                  <a:pt x="13718" y="29828"/>
                </a:cubicBezTo>
                <a:cubicBezTo>
                  <a:pt x="13718" y="29583"/>
                  <a:pt x="13925" y="29395"/>
                  <a:pt x="14170" y="29395"/>
                </a:cubicBezTo>
                <a:cubicBezTo>
                  <a:pt x="14415" y="29395"/>
                  <a:pt x="14603" y="29583"/>
                  <a:pt x="14603" y="29828"/>
                </a:cubicBezTo>
                <a:cubicBezTo>
                  <a:pt x="14603" y="30073"/>
                  <a:pt x="14415" y="30262"/>
                  <a:pt x="14170" y="30262"/>
                </a:cubicBezTo>
                <a:close/>
                <a:moveTo>
                  <a:pt x="14170" y="28302"/>
                </a:moveTo>
                <a:cubicBezTo>
                  <a:pt x="13925" y="28302"/>
                  <a:pt x="13718" y="28113"/>
                  <a:pt x="13718" y="27869"/>
                </a:cubicBezTo>
                <a:cubicBezTo>
                  <a:pt x="13718" y="27624"/>
                  <a:pt x="13925" y="27435"/>
                  <a:pt x="14170" y="27435"/>
                </a:cubicBezTo>
                <a:cubicBezTo>
                  <a:pt x="14415" y="27435"/>
                  <a:pt x="14603" y="27624"/>
                  <a:pt x="14603" y="27869"/>
                </a:cubicBezTo>
                <a:cubicBezTo>
                  <a:pt x="14603" y="28113"/>
                  <a:pt x="14415" y="28302"/>
                  <a:pt x="14170" y="28302"/>
                </a:cubicBezTo>
                <a:close/>
                <a:moveTo>
                  <a:pt x="14170" y="26361"/>
                </a:moveTo>
                <a:cubicBezTo>
                  <a:pt x="13925" y="26361"/>
                  <a:pt x="13718" y="26154"/>
                  <a:pt x="13718" y="25909"/>
                </a:cubicBezTo>
                <a:cubicBezTo>
                  <a:pt x="13718" y="25664"/>
                  <a:pt x="13925" y="25475"/>
                  <a:pt x="14170" y="25475"/>
                </a:cubicBezTo>
                <a:cubicBezTo>
                  <a:pt x="14415" y="25475"/>
                  <a:pt x="14603" y="25664"/>
                  <a:pt x="14603" y="25909"/>
                </a:cubicBezTo>
                <a:cubicBezTo>
                  <a:pt x="14603" y="26154"/>
                  <a:pt x="14415" y="26361"/>
                  <a:pt x="14170" y="26361"/>
                </a:cubicBezTo>
                <a:close/>
                <a:moveTo>
                  <a:pt x="14170" y="24383"/>
                </a:moveTo>
                <a:cubicBezTo>
                  <a:pt x="13925" y="24383"/>
                  <a:pt x="13718" y="24194"/>
                  <a:pt x="13718" y="23949"/>
                </a:cubicBezTo>
                <a:cubicBezTo>
                  <a:pt x="13718" y="23704"/>
                  <a:pt x="13925" y="23516"/>
                  <a:pt x="14170" y="23516"/>
                </a:cubicBezTo>
                <a:cubicBezTo>
                  <a:pt x="14415" y="23516"/>
                  <a:pt x="14603" y="23704"/>
                  <a:pt x="14603" y="23949"/>
                </a:cubicBezTo>
                <a:cubicBezTo>
                  <a:pt x="14603" y="24194"/>
                  <a:pt x="14415" y="24383"/>
                  <a:pt x="14170" y="24383"/>
                </a:cubicBezTo>
                <a:close/>
                <a:moveTo>
                  <a:pt x="14170" y="22423"/>
                </a:moveTo>
                <a:cubicBezTo>
                  <a:pt x="13925" y="22423"/>
                  <a:pt x="13718" y="22235"/>
                  <a:pt x="13718" y="21990"/>
                </a:cubicBezTo>
                <a:cubicBezTo>
                  <a:pt x="13718" y="21745"/>
                  <a:pt x="13925" y="21537"/>
                  <a:pt x="14170" y="21537"/>
                </a:cubicBezTo>
                <a:cubicBezTo>
                  <a:pt x="14415" y="21537"/>
                  <a:pt x="14603" y="21745"/>
                  <a:pt x="14603" y="21990"/>
                </a:cubicBezTo>
                <a:cubicBezTo>
                  <a:pt x="14603" y="22235"/>
                  <a:pt x="14415" y="22423"/>
                  <a:pt x="14170" y="22423"/>
                </a:cubicBezTo>
                <a:close/>
                <a:moveTo>
                  <a:pt x="14170" y="20463"/>
                </a:moveTo>
                <a:cubicBezTo>
                  <a:pt x="13925" y="20463"/>
                  <a:pt x="13718" y="20256"/>
                  <a:pt x="13718" y="20030"/>
                </a:cubicBezTo>
                <a:cubicBezTo>
                  <a:pt x="13718" y="19785"/>
                  <a:pt x="13925" y="19597"/>
                  <a:pt x="14170" y="19597"/>
                </a:cubicBezTo>
                <a:cubicBezTo>
                  <a:pt x="14415" y="19597"/>
                  <a:pt x="14603" y="19785"/>
                  <a:pt x="14603" y="20030"/>
                </a:cubicBezTo>
                <a:cubicBezTo>
                  <a:pt x="14603" y="20256"/>
                  <a:pt x="14415" y="20463"/>
                  <a:pt x="14170" y="20463"/>
                </a:cubicBezTo>
                <a:close/>
                <a:moveTo>
                  <a:pt x="13774" y="12191"/>
                </a:moveTo>
                <a:cubicBezTo>
                  <a:pt x="13774" y="11965"/>
                  <a:pt x="13944" y="11796"/>
                  <a:pt x="14170" y="11796"/>
                </a:cubicBezTo>
                <a:cubicBezTo>
                  <a:pt x="14377" y="11796"/>
                  <a:pt x="14565" y="11965"/>
                  <a:pt x="14565" y="12191"/>
                </a:cubicBezTo>
                <a:cubicBezTo>
                  <a:pt x="14565" y="12399"/>
                  <a:pt x="14377" y="12568"/>
                  <a:pt x="14170" y="12568"/>
                </a:cubicBezTo>
                <a:cubicBezTo>
                  <a:pt x="13944" y="12568"/>
                  <a:pt x="13774" y="12399"/>
                  <a:pt x="13774" y="12191"/>
                </a:cubicBezTo>
                <a:close/>
                <a:moveTo>
                  <a:pt x="14170" y="14547"/>
                </a:moveTo>
                <a:cubicBezTo>
                  <a:pt x="13944" y="14547"/>
                  <a:pt x="13774" y="14358"/>
                  <a:pt x="13774" y="14151"/>
                </a:cubicBezTo>
                <a:cubicBezTo>
                  <a:pt x="13774" y="13925"/>
                  <a:pt x="13944" y="13755"/>
                  <a:pt x="14170" y="13755"/>
                </a:cubicBezTo>
                <a:cubicBezTo>
                  <a:pt x="14377" y="13755"/>
                  <a:pt x="14565" y="13925"/>
                  <a:pt x="14565" y="14151"/>
                </a:cubicBezTo>
                <a:cubicBezTo>
                  <a:pt x="14565" y="14358"/>
                  <a:pt x="14377" y="14547"/>
                  <a:pt x="14170" y="14547"/>
                </a:cubicBezTo>
                <a:close/>
                <a:moveTo>
                  <a:pt x="14170" y="17656"/>
                </a:moveTo>
                <a:cubicBezTo>
                  <a:pt x="14396" y="17656"/>
                  <a:pt x="14584" y="17825"/>
                  <a:pt x="14584" y="18051"/>
                </a:cubicBezTo>
                <a:cubicBezTo>
                  <a:pt x="14584" y="18278"/>
                  <a:pt x="14396" y="18466"/>
                  <a:pt x="14170" y="18466"/>
                </a:cubicBezTo>
                <a:cubicBezTo>
                  <a:pt x="13944" y="18466"/>
                  <a:pt x="13755" y="18278"/>
                  <a:pt x="13755" y="18051"/>
                </a:cubicBezTo>
                <a:cubicBezTo>
                  <a:pt x="13755" y="17825"/>
                  <a:pt x="13944" y="17656"/>
                  <a:pt x="14170" y="17656"/>
                </a:cubicBezTo>
                <a:close/>
                <a:moveTo>
                  <a:pt x="14170" y="15696"/>
                </a:moveTo>
                <a:cubicBezTo>
                  <a:pt x="14396" y="15696"/>
                  <a:pt x="14584" y="15885"/>
                  <a:pt x="14584" y="16092"/>
                </a:cubicBezTo>
                <a:cubicBezTo>
                  <a:pt x="14584" y="16318"/>
                  <a:pt x="14396" y="16506"/>
                  <a:pt x="14170" y="16506"/>
                </a:cubicBezTo>
                <a:cubicBezTo>
                  <a:pt x="13944" y="16506"/>
                  <a:pt x="13755" y="16318"/>
                  <a:pt x="13755" y="16092"/>
                </a:cubicBezTo>
                <a:cubicBezTo>
                  <a:pt x="13755" y="15885"/>
                  <a:pt x="13944" y="15696"/>
                  <a:pt x="14170" y="15696"/>
                </a:cubicBezTo>
                <a:close/>
                <a:moveTo>
                  <a:pt x="14170" y="10646"/>
                </a:moveTo>
                <a:cubicBezTo>
                  <a:pt x="13925" y="10646"/>
                  <a:pt x="13736" y="10458"/>
                  <a:pt x="13736" y="10213"/>
                </a:cubicBezTo>
                <a:cubicBezTo>
                  <a:pt x="13736" y="9987"/>
                  <a:pt x="13925" y="9780"/>
                  <a:pt x="14170" y="9780"/>
                </a:cubicBezTo>
                <a:cubicBezTo>
                  <a:pt x="14415" y="9780"/>
                  <a:pt x="14603" y="9968"/>
                  <a:pt x="14603" y="10213"/>
                </a:cubicBezTo>
                <a:cubicBezTo>
                  <a:pt x="14603" y="10458"/>
                  <a:pt x="14415" y="10646"/>
                  <a:pt x="14170" y="10646"/>
                </a:cubicBezTo>
                <a:close/>
                <a:moveTo>
                  <a:pt x="14170" y="8706"/>
                </a:moveTo>
                <a:cubicBezTo>
                  <a:pt x="13925" y="8706"/>
                  <a:pt x="13736" y="8498"/>
                  <a:pt x="13736" y="8272"/>
                </a:cubicBezTo>
                <a:cubicBezTo>
                  <a:pt x="13736" y="8027"/>
                  <a:pt x="13925" y="7839"/>
                  <a:pt x="14170" y="7839"/>
                </a:cubicBezTo>
                <a:cubicBezTo>
                  <a:pt x="14415" y="7839"/>
                  <a:pt x="14603" y="8027"/>
                  <a:pt x="14603" y="8272"/>
                </a:cubicBezTo>
                <a:cubicBezTo>
                  <a:pt x="14603" y="8498"/>
                  <a:pt x="14415" y="8706"/>
                  <a:pt x="14170" y="8706"/>
                </a:cubicBezTo>
                <a:close/>
                <a:moveTo>
                  <a:pt x="14170" y="6746"/>
                </a:moveTo>
                <a:cubicBezTo>
                  <a:pt x="13925" y="6746"/>
                  <a:pt x="13736" y="6539"/>
                  <a:pt x="13736" y="6312"/>
                </a:cubicBezTo>
                <a:cubicBezTo>
                  <a:pt x="13736" y="6068"/>
                  <a:pt x="13925" y="5879"/>
                  <a:pt x="14170" y="5879"/>
                </a:cubicBezTo>
                <a:cubicBezTo>
                  <a:pt x="14415" y="5879"/>
                  <a:pt x="14603" y="6068"/>
                  <a:pt x="14603" y="6312"/>
                </a:cubicBezTo>
                <a:cubicBezTo>
                  <a:pt x="14603" y="6539"/>
                  <a:pt x="14415" y="6746"/>
                  <a:pt x="14170" y="6746"/>
                </a:cubicBezTo>
                <a:close/>
                <a:moveTo>
                  <a:pt x="14170" y="4749"/>
                </a:moveTo>
                <a:cubicBezTo>
                  <a:pt x="13944" y="4749"/>
                  <a:pt x="13755" y="4560"/>
                  <a:pt x="13755" y="4334"/>
                </a:cubicBezTo>
                <a:cubicBezTo>
                  <a:pt x="13755" y="4108"/>
                  <a:pt x="13944" y="3938"/>
                  <a:pt x="14170" y="3938"/>
                </a:cubicBezTo>
                <a:cubicBezTo>
                  <a:pt x="14396" y="3938"/>
                  <a:pt x="14565" y="4127"/>
                  <a:pt x="14565" y="4334"/>
                </a:cubicBezTo>
                <a:cubicBezTo>
                  <a:pt x="14565" y="4560"/>
                  <a:pt x="14396" y="4749"/>
                  <a:pt x="14170" y="4749"/>
                </a:cubicBezTo>
                <a:close/>
                <a:moveTo>
                  <a:pt x="14170" y="2789"/>
                </a:moveTo>
                <a:cubicBezTo>
                  <a:pt x="13944" y="2789"/>
                  <a:pt x="13755" y="2600"/>
                  <a:pt x="13755" y="2374"/>
                </a:cubicBezTo>
                <a:cubicBezTo>
                  <a:pt x="13755" y="2167"/>
                  <a:pt x="13944" y="1979"/>
                  <a:pt x="14170" y="1979"/>
                </a:cubicBezTo>
                <a:cubicBezTo>
                  <a:pt x="14396" y="1979"/>
                  <a:pt x="14565" y="2167"/>
                  <a:pt x="14565" y="2374"/>
                </a:cubicBezTo>
                <a:cubicBezTo>
                  <a:pt x="14565" y="2600"/>
                  <a:pt x="14396" y="2789"/>
                  <a:pt x="14170" y="2789"/>
                </a:cubicBezTo>
                <a:close/>
                <a:moveTo>
                  <a:pt x="14170" y="810"/>
                </a:moveTo>
                <a:cubicBezTo>
                  <a:pt x="13944" y="810"/>
                  <a:pt x="13774" y="641"/>
                  <a:pt x="13774" y="415"/>
                </a:cubicBezTo>
                <a:cubicBezTo>
                  <a:pt x="13774" y="207"/>
                  <a:pt x="13944" y="38"/>
                  <a:pt x="14170" y="38"/>
                </a:cubicBezTo>
                <a:cubicBezTo>
                  <a:pt x="14377" y="38"/>
                  <a:pt x="14565" y="207"/>
                  <a:pt x="14565" y="415"/>
                </a:cubicBezTo>
                <a:cubicBezTo>
                  <a:pt x="14565" y="641"/>
                  <a:pt x="14377" y="810"/>
                  <a:pt x="14170" y="810"/>
                </a:cubicBezTo>
                <a:close/>
                <a:moveTo>
                  <a:pt x="12210" y="47936"/>
                </a:moveTo>
                <a:cubicBezTo>
                  <a:pt x="11946" y="47936"/>
                  <a:pt x="11720" y="47710"/>
                  <a:pt x="11720" y="47446"/>
                </a:cubicBezTo>
                <a:cubicBezTo>
                  <a:pt x="11720" y="47182"/>
                  <a:pt x="11946" y="46975"/>
                  <a:pt x="12210" y="46975"/>
                </a:cubicBezTo>
                <a:cubicBezTo>
                  <a:pt x="12474" y="46975"/>
                  <a:pt x="12681" y="47182"/>
                  <a:pt x="12681" y="47446"/>
                </a:cubicBezTo>
                <a:cubicBezTo>
                  <a:pt x="12681" y="47710"/>
                  <a:pt x="12474" y="47936"/>
                  <a:pt x="12210" y="47936"/>
                </a:cubicBezTo>
                <a:close/>
                <a:moveTo>
                  <a:pt x="12210" y="45957"/>
                </a:moveTo>
                <a:cubicBezTo>
                  <a:pt x="11946" y="45957"/>
                  <a:pt x="11739" y="45750"/>
                  <a:pt x="11739" y="45486"/>
                </a:cubicBezTo>
                <a:cubicBezTo>
                  <a:pt x="11739" y="45241"/>
                  <a:pt x="11946" y="45015"/>
                  <a:pt x="12210" y="45015"/>
                </a:cubicBezTo>
                <a:cubicBezTo>
                  <a:pt x="12474" y="45015"/>
                  <a:pt x="12681" y="45241"/>
                  <a:pt x="12681" y="45486"/>
                </a:cubicBezTo>
                <a:cubicBezTo>
                  <a:pt x="12681" y="45750"/>
                  <a:pt x="12474" y="45957"/>
                  <a:pt x="12210" y="45957"/>
                </a:cubicBezTo>
                <a:close/>
                <a:moveTo>
                  <a:pt x="12210" y="43998"/>
                </a:moveTo>
                <a:cubicBezTo>
                  <a:pt x="11946" y="43998"/>
                  <a:pt x="11758" y="43791"/>
                  <a:pt x="11758" y="43546"/>
                </a:cubicBezTo>
                <a:cubicBezTo>
                  <a:pt x="11758" y="43301"/>
                  <a:pt x="11946" y="43093"/>
                  <a:pt x="12210" y="43093"/>
                </a:cubicBezTo>
                <a:cubicBezTo>
                  <a:pt x="12455" y="43093"/>
                  <a:pt x="12662" y="43301"/>
                  <a:pt x="12662" y="43546"/>
                </a:cubicBezTo>
                <a:cubicBezTo>
                  <a:pt x="12662" y="43791"/>
                  <a:pt x="12455" y="43998"/>
                  <a:pt x="12210" y="43998"/>
                </a:cubicBezTo>
                <a:close/>
                <a:moveTo>
                  <a:pt x="12210" y="41134"/>
                </a:moveTo>
                <a:cubicBezTo>
                  <a:pt x="12455" y="41134"/>
                  <a:pt x="12643" y="41322"/>
                  <a:pt x="12643" y="41567"/>
                </a:cubicBezTo>
                <a:cubicBezTo>
                  <a:pt x="12643" y="41812"/>
                  <a:pt x="12455" y="42019"/>
                  <a:pt x="12210" y="42019"/>
                </a:cubicBezTo>
                <a:cubicBezTo>
                  <a:pt x="11965" y="42019"/>
                  <a:pt x="11758" y="41812"/>
                  <a:pt x="11758" y="41567"/>
                </a:cubicBezTo>
                <a:cubicBezTo>
                  <a:pt x="11758" y="41322"/>
                  <a:pt x="11965" y="41134"/>
                  <a:pt x="12210" y="41134"/>
                </a:cubicBezTo>
                <a:close/>
                <a:moveTo>
                  <a:pt x="12210" y="39174"/>
                </a:moveTo>
                <a:cubicBezTo>
                  <a:pt x="12455" y="39174"/>
                  <a:pt x="12643" y="39363"/>
                  <a:pt x="12643" y="39607"/>
                </a:cubicBezTo>
                <a:cubicBezTo>
                  <a:pt x="12643" y="39871"/>
                  <a:pt x="12455" y="40060"/>
                  <a:pt x="12210" y="40060"/>
                </a:cubicBezTo>
                <a:cubicBezTo>
                  <a:pt x="11965" y="40060"/>
                  <a:pt x="11758" y="39871"/>
                  <a:pt x="11758" y="39607"/>
                </a:cubicBezTo>
                <a:cubicBezTo>
                  <a:pt x="11758" y="39363"/>
                  <a:pt x="11965" y="39174"/>
                  <a:pt x="12210" y="39174"/>
                </a:cubicBezTo>
                <a:close/>
                <a:moveTo>
                  <a:pt x="12210" y="38119"/>
                </a:moveTo>
                <a:cubicBezTo>
                  <a:pt x="11946" y="38119"/>
                  <a:pt x="11758" y="37912"/>
                  <a:pt x="11758" y="37667"/>
                </a:cubicBezTo>
                <a:cubicBezTo>
                  <a:pt x="11758" y="37403"/>
                  <a:pt x="11946" y="37196"/>
                  <a:pt x="12210" y="37196"/>
                </a:cubicBezTo>
                <a:cubicBezTo>
                  <a:pt x="12455" y="37196"/>
                  <a:pt x="12662" y="37403"/>
                  <a:pt x="12662" y="37667"/>
                </a:cubicBezTo>
                <a:cubicBezTo>
                  <a:pt x="12662" y="37912"/>
                  <a:pt x="12455" y="38119"/>
                  <a:pt x="12210" y="38119"/>
                </a:cubicBezTo>
                <a:close/>
                <a:moveTo>
                  <a:pt x="12210" y="21519"/>
                </a:moveTo>
                <a:cubicBezTo>
                  <a:pt x="12455" y="21519"/>
                  <a:pt x="12643" y="21726"/>
                  <a:pt x="12643" y="21971"/>
                </a:cubicBezTo>
                <a:cubicBezTo>
                  <a:pt x="12643" y="22216"/>
                  <a:pt x="12455" y="22423"/>
                  <a:pt x="12210" y="22423"/>
                </a:cubicBezTo>
                <a:cubicBezTo>
                  <a:pt x="11965" y="22423"/>
                  <a:pt x="11758" y="22216"/>
                  <a:pt x="11758" y="21971"/>
                </a:cubicBezTo>
                <a:cubicBezTo>
                  <a:pt x="11758" y="21726"/>
                  <a:pt x="11965" y="21519"/>
                  <a:pt x="12210" y="21519"/>
                </a:cubicBezTo>
                <a:close/>
                <a:moveTo>
                  <a:pt x="12210" y="24364"/>
                </a:moveTo>
                <a:cubicBezTo>
                  <a:pt x="11965" y="24364"/>
                  <a:pt x="11777" y="24175"/>
                  <a:pt x="11777" y="23930"/>
                </a:cubicBezTo>
                <a:cubicBezTo>
                  <a:pt x="11777" y="23704"/>
                  <a:pt x="11965" y="23497"/>
                  <a:pt x="12210" y="23497"/>
                </a:cubicBezTo>
                <a:cubicBezTo>
                  <a:pt x="12436" y="23497"/>
                  <a:pt x="12625" y="23704"/>
                  <a:pt x="12625" y="23930"/>
                </a:cubicBezTo>
                <a:cubicBezTo>
                  <a:pt x="12625" y="24175"/>
                  <a:pt x="12436" y="24364"/>
                  <a:pt x="12210" y="24364"/>
                </a:cubicBezTo>
                <a:close/>
                <a:moveTo>
                  <a:pt x="12210" y="26323"/>
                </a:moveTo>
                <a:cubicBezTo>
                  <a:pt x="11965" y="26323"/>
                  <a:pt x="11777" y="26135"/>
                  <a:pt x="11777" y="25890"/>
                </a:cubicBezTo>
                <a:cubicBezTo>
                  <a:pt x="11777" y="25664"/>
                  <a:pt x="11965" y="25457"/>
                  <a:pt x="12210" y="25457"/>
                </a:cubicBezTo>
                <a:cubicBezTo>
                  <a:pt x="12436" y="25457"/>
                  <a:pt x="12625" y="25664"/>
                  <a:pt x="12625" y="25890"/>
                </a:cubicBezTo>
                <a:cubicBezTo>
                  <a:pt x="12625" y="26135"/>
                  <a:pt x="12436" y="26323"/>
                  <a:pt x="12210" y="26323"/>
                </a:cubicBezTo>
                <a:close/>
                <a:moveTo>
                  <a:pt x="12210" y="27416"/>
                </a:moveTo>
                <a:cubicBezTo>
                  <a:pt x="12455" y="27416"/>
                  <a:pt x="12643" y="27624"/>
                  <a:pt x="12643" y="27850"/>
                </a:cubicBezTo>
                <a:cubicBezTo>
                  <a:pt x="12643" y="28095"/>
                  <a:pt x="12455" y="28283"/>
                  <a:pt x="12210" y="28283"/>
                </a:cubicBezTo>
                <a:cubicBezTo>
                  <a:pt x="11965" y="28283"/>
                  <a:pt x="11758" y="28095"/>
                  <a:pt x="11758" y="27850"/>
                </a:cubicBezTo>
                <a:cubicBezTo>
                  <a:pt x="11758" y="27624"/>
                  <a:pt x="11965" y="27416"/>
                  <a:pt x="12210" y="27416"/>
                </a:cubicBezTo>
                <a:close/>
                <a:moveTo>
                  <a:pt x="12210" y="29376"/>
                </a:moveTo>
                <a:cubicBezTo>
                  <a:pt x="12455" y="29376"/>
                  <a:pt x="12643" y="29564"/>
                  <a:pt x="12643" y="29809"/>
                </a:cubicBezTo>
                <a:cubicBezTo>
                  <a:pt x="12643" y="30054"/>
                  <a:pt x="12455" y="30262"/>
                  <a:pt x="12210" y="30262"/>
                </a:cubicBezTo>
                <a:cubicBezTo>
                  <a:pt x="11965" y="30262"/>
                  <a:pt x="11758" y="30054"/>
                  <a:pt x="11758" y="29809"/>
                </a:cubicBezTo>
                <a:cubicBezTo>
                  <a:pt x="11758" y="29583"/>
                  <a:pt x="11965" y="29376"/>
                  <a:pt x="12210" y="29376"/>
                </a:cubicBezTo>
                <a:close/>
                <a:moveTo>
                  <a:pt x="12210" y="31336"/>
                </a:moveTo>
                <a:cubicBezTo>
                  <a:pt x="12455" y="31336"/>
                  <a:pt x="12643" y="31524"/>
                  <a:pt x="12643" y="31769"/>
                </a:cubicBezTo>
                <a:cubicBezTo>
                  <a:pt x="12643" y="32014"/>
                  <a:pt x="12455" y="32221"/>
                  <a:pt x="12210" y="32221"/>
                </a:cubicBezTo>
                <a:cubicBezTo>
                  <a:pt x="11965" y="32221"/>
                  <a:pt x="11758" y="32014"/>
                  <a:pt x="11758" y="31769"/>
                </a:cubicBezTo>
                <a:cubicBezTo>
                  <a:pt x="11758" y="31524"/>
                  <a:pt x="11965" y="31336"/>
                  <a:pt x="12210" y="31336"/>
                </a:cubicBezTo>
                <a:close/>
                <a:moveTo>
                  <a:pt x="12210" y="35274"/>
                </a:moveTo>
                <a:cubicBezTo>
                  <a:pt x="12436" y="35274"/>
                  <a:pt x="12625" y="35462"/>
                  <a:pt x="12625" y="35707"/>
                </a:cubicBezTo>
                <a:cubicBezTo>
                  <a:pt x="12625" y="35933"/>
                  <a:pt x="12436" y="36122"/>
                  <a:pt x="12210" y="36122"/>
                </a:cubicBezTo>
                <a:cubicBezTo>
                  <a:pt x="11965" y="36122"/>
                  <a:pt x="11777" y="35933"/>
                  <a:pt x="11777" y="35707"/>
                </a:cubicBezTo>
                <a:cubicBezTo>
                  <a:pt x="11777" y="35462"/>
                  <a:pt x="11965" y="35274"/>
                  <a:pt x="12210" y="35274"/>
                </a:cubicBezTo>
                <a:close/>
                <a:moveTo>
                  <a:pt x="12210" y="33314"/>
                </a:moveTo>
                <a:cubicBezTo>
                  <a:pt x="12436" y="33314"/>
                  <a:pt x="12625" y="33502"/>
                  <a:pt x="12625" y="33729"/>
                </a:cubicBezTo>
                <a:cubicBezTo>
                  <a:pt x="12625" y="33974"/>
                  <a:pt x="12436" y="34162"/>
                  <a:pt x="12210" y="34162"/>
                </a:cubicBezTo>
                <a:cubicBezTo>
                  <a:pt x="11965" y="34162"/>
                  <a:pt x="11777" y="33974"/>
                  <a:pt x="11777" y="33729"/>
                </a:cubicBezTo>
                <a:cubicBezTo>
                  <a:pt x="11777" y="33502"/>
                  <a:pt x="11965" y="33314"/>
                  <a:pt x="12210" y="33314"/>
                </a:cubicBezTo>
                <a:close/>
                <a:moveTo>
                  <a:pt x="12210" y="20482"/>
                </a:moveTo>
                <a:cubicBezTo>
                  <a:pt x="11946" y="20482"/>
                  <a:pt x="11758" y="20275"/>
                  <a:pt x="11758" y="20030"/>
                </a:cubicBezTo>
                <a:cubicBezTo>
                  <a:pt x="11758" y="19766"/>
                  <a:pt x="11946" y="19559"/>
                  <a:pt x="12210" y="19559"/>
                </a:cubicBezTo>
                <a:cubicBezTo>
                  <a:pt x="12455" y="19559"/>
                  <a:pt x="12662" y="19766"/>
                  <a:pt x="12662" y="20030"/>
                </a:cubicBezTo>
                <a:cubicBezTo>
                  <a:pt x="12662" y="20275"/>
                  <a:pt x="12455" y="20482"/>
                  <a:pt x="12210" y="20482"/>
                </a:cubicBezTo>
                <a:close/>
                <a:moveTo>
                  <a:pt x="12210" y="18504"/>
                </a:moveTo>
                <a:cubicBezTo>
                  <a:pt x="11965" y="18504"/>
                  <a:pt x="11758" y="18296"/>
                  <a:pt x="11758" y="18051"/>
                </a:cubicBezTo>
                <a:cubicBezTo>
                  <a:pt x="11758" y="17807"/>
                  <a:pt x="11965" y="17618"/>
                  <a:pt x="12210" y="17618"/>
                </a:cubicBezTo>
                <a:cubicBezTo>
                  <a:pt x="12455" y="17618"/>
                  <a:pt x="12643" y="17807"/>
                  <a:pt x="12643" y="18051"/>
                </a:cubicBezTo>
                <a:cubicBezTo>
                  <a:pt x="12643" y="18296"/>
                  <a:pt x="12455" y="18504"/>
                  <a:pt x="12210" y="18504"/>
                </a:cubicBezTo>
                <a:close/>
                <a:moveTo>
                  <a:pt x="12210" y="16544"/>
                </a:moveTo>
                <a:cubicBezTo>
                  <a:pt x="11965" y="16544"/>
                  <a:pt x="11758" y="16337"/>
                  <a:pt x="11758" y="16092"/>
                </a:cubicBezTo>
                <a:cubicBezTo>
                  <a:pt x="11758" y="15847"/>
                  <a:pt x="11965" y="15640"/>
                  <a:pt x="12210" y="15640"/>
                </a:cubicBezTo>
                <a:cubicBezTo>
                  <a:pt x="12455" y="15640"/>
                  <a:pt x="12643" y="15847"/>
                  <a:pt x="12643" y="16092"/>
                </a:cubicBezTo>
                <a:cubicBezTo>
                  <a:pt x="12643" y="16337"/>
                  <a:pt x="12455" y="16544"/>
                  <a:pt x="12210" y="16544"/>
                </a:cubicBezTo>
                <a:close/>
                <a:moveTo>
                  <a:pt x="12210" y="14584"/>
                </a:moveTo>
                <a:cubicBezTo>
                  <a:pt x="11965" y="14584"/>
                  <a:pt x="11758" y="14396"/>
                  <a:pt x="11758" y="14132"/>
                </a:cubicBezTo>
                <a:cubicBezTo>
                  <a:pt x="11758" y="13887"/>
                  <a:pt x="11965" y="13699"/>
                  <a:pt x="12210" y="13699"/>
                </a:cubicBezTo>
                <a:cubicBezTo>
                  <a:pt x="12455" y="13699"/>
                  <a:pt x="12643" y="13887"/>
                  <a:pt x="12643" y="14132"/>
                </a:cubicBezTo>
                <a:cubicBezTo>
                  <a:pt x="12643" y="14396"/>
                  <a:pt x="12455" y="14584"/>
                  <a:pt x="12210" y="14584"/>
                </a:cubicBezTo>
                <a:close/>
                <a:moveTo>
                  <a:pt x="12210" y="12606"/>
                </a:moveTo>
                <a:cubicBezTo>
                  <a:pt x="11965" y="12606"/>
                  <a:pt x="11777" y="12418"/>
                  <a:pt x="11777" y="12173"/>
                </a:cubicBezTo>
                <a:cubicBezTo>
                  <a:pt x="11777" y="11946"/>
                  <a:pt x="11965" y="11739"/>
                  <a:pt x="12210" y="11739"/>
                </a:cubicBezTo>
                <a:cubicBezTo>
                  <a:pt x="12436" y="11739"/>
                  <a:pt x="12643" y="11946"/>
                  <a:pt x="12643" y="12173"/>
                </a:cubicBezTo>
                <a:cubicBezTo>
                  <a:pt x="12643" y="12418"/>
                  <a:pt x="12436" y="12606"/>
                  <a:pt x="12210" y="12606"/>
                </a:cubicBezTo>
                <a:close/>
                <a:moveTo>
                  <a:pt x="12210" y="10646"/>
                </a:moveTo>
                <a:cubicBezTo>
                  <a:pt x="11965" y="10646"/>
                  <a:pt x="11777" y="10439"/>
                  <a:pt x="11777" y="10213"/>
                </a:cubicBezTo>
                <a:cubicBezTo>
                  <a:pt x="11777" y="9968"/>
                  <a:pt x="11965" y="9780"/>
                  <a:pt x="12210" y="9780"/>
                </a:cubicBezTo>
                <a:cubicBezTo>
                  <a:pt x="12436" y="9780"/>
                  <a:pt x="12643" y="9968"/>
                  <a:pt x="12643" y="10213"/>
                </a:cubicBezTo>
                <a:cubicBezTo>
                  <a:pt x="12643" y="10458"/>
                  <a:pt x="12436" y="10646"/>
                  <a:pt x="12210" y="10646"/>
                </a:cubicBezTo>
                <a:close/>
                <a:moveTo>
                  <a:pt x="12210" y="8687"/>
                </a:moveTo>
                <a:cubicBezTo>
                  <a:pt x="11965" y="8687"/>
                  <a:pt x="11777" y="8498"/>
                  <a:pt x="11777" y="8253"/>
                </a:cubicBezTo>
                <a:cubicBezTo>
                  <a:pt x="11777" y="8027"/>
                  <a:pt x="11965" y="7820"/>
                  <a:pt x="12210" y="7820"/>
                </a:cubicBezTo>
                <a:cubicBezTo>
                  <a:pt x="12436" y="7820"/>
                  <a:pt x="12643" y="8027"/>
                  <a:pt x="12643" y="8253"/>
                </a:cubicBezTo>
                <a:cubicBezTo>
                  <a:pt x="12643" y="8498"/>
                  <a:pt x="12436" y="8687"/>
                  <a:pt x="12210" y="8687"/>
                </a:cubicBezTo>
                <a:close/>
                <a:moveTo>
                  <a:pt x="12210" y="6708"/>
                </a:moveTo>
                <a:cubicBezTo>
                  <a:pt x="11984" y="6708"/>
                  <a:pt x="11796" y="6520"/>
                  <a:pt x="11796" y="6294"/>
                </a:cubicBezTo>
                <a:cubicBezTo>
                  <a:pt x="11796" y="6068"/>
                  <a:pt x="11984" y="5879"/>
                  <a:pt x="12210" y="5879"/>
                </a:cubicBezTo>
                <a:cubicBezTo>
                  <a:pt x="12436" y="5879"/>
                  <a:pt x="12625" y="6068"/>
                  <a:pt x="12625" y="6294"/>
                </a:cubicBezTo>
                <a:cubicBezTo>
                  <a:pt x="12625" y="6520"/>
                  <a:pt x="12436" y="6708"/>
                  <a:pt x="12210" y="6708"/>
                </a:cubicBezTo>
                <a:close/>
                <a:moveTo>
                  <a:pt x="12210" y="4730"/>
                </a:moveTo>
                <a:cubicBezTo>
                  <a:pt x="11984" y="4730"/>
                  <a:pt x="11796" y="4560"/>
                  <a:pt x="11796" y="4334"/>
                </a:cubicBezTo>
                <a:cubicBezTo>
                  <a:pt x="11796" y="4108"/>
                  <a:pt x="11984" y="3938"/>
                  <a:pt x="12210" y="3938"/>
                </a:cubicBezTo>
                <a:cubicBezTo>
                  <a:pt x="12417" y="3938"/>
                  <a:pt x="12606" y="4108"/>
                  <a:pt x="12606" y="4334"/>
                </a:cubicBezTo>
                <a:cubicBezTo>
                  <a:pt x="12606" y="4560"/>
                  <a:pt x="12417" y="4730"/>
                  <a:pt x="12210" y="4730"/>
                </a:cubicBezTo>
                <a:close/>
                <a:moveTo>
                  <a:pt x="12210" y="2789"/>
                </a:moveTo>
                <a:cubicBezTo>
                  <a:pt x="11984" y="2789"/>
                  <a:pt x="11796" y="2600"/>
                  <a:pt x="11796" y="2374"/>
                </a:cubicBezTo>
                <a:cubicBezTo>
                  <a:pt x="11796" y="2148"/>
                  <a:pt x="11984" y="1979"/>
                  <a:pt x="12210" y="1979"/>
                </a:cubicBezTo>
                <a:cubicBezTo>
                  <a:pt x="12417" y="1979"/>
                  <a:pt x="12606" y="2148"/>
                  <a:pt x="12606" y="2374"/>
                </a:cubicBezTo>
                <a:cubicBezTo>
                  <a:pt x="12606" y="2600"/>
                  <a:pt x="12417" y="2789"/>
                  <a:pt x="12210" y="2789"/>
                </a:cubicBezTo>
                <a:close/>
                <a:moveTo>
                  <a:pt x="12210" y="792"/>
                </a:moveTo>
                <a:cubicBezTo>
                  <a:pt x="11984" y="792"/>
                  <a:pt x="11814" y="622"/>
                  <a:pt x="11814" y="415"/>
                </a:cubicBezTo>
                <a:cubicBezTo>
                  <a:pt x="11814" y="207"/>
                  <a:pt x="11984" y="38"/>
                  <a:pt x="12210" y="38"/>
                </a:cubicBezTo>
                <a:cubicBezTo>
                  <a:pt x="12417" y="38"/>
                  <a:pt x="12587" y="207"/>
                  <a:pt x="12587" y="415"/>
                </a:cubicBezTo>
                <a:cubicBezTo>
                  <a:pt x="12587" y="622"/>
                  <a:pt x="12417" y="792"/>
                  <a:pt x="12210" y="792"/>
                </a:cubicBezTo>
                <a:close/>
                <a:moveTo>
                  <a:pt x="9911" y="47107"/>
                </a:moveTo>
                <a:cubicBezTo>
                  <a:pt x="10005" y="47031"/>
                  <a:pt x="10119" y="46975"/>
                  <a:pt x="10250" y="46975"/>
                </a:cubicBezTo>
                <a:cubicBezTo>
                  <a:pt x="10514" y="46975"/>
                  <a:pt x="10722" y="47182"/>
                  <a:pt x="10722" y="47446"/>
                </a:cubicBezTo>
                <a:cubicBezTo>
                  <a:pt x="10722" y="47597"/>
                  <a:pt x="10665" y="47710"/>
                  <a:pt x="10571" y="47804"/>
                </a:cubicBezTo>
                <a:cubicBezTo>
                  <a:pt x="10345" y="47559"/>
                  <a:pt x="10137" y="47333"/>
                  <a:pt x="9911" y="47107"/>
                </a:cubicBezTo>
                <a:close/>
                <a:moveTo>
                  <a:pt x="10250" y="45976"/>
                </a:moveTo>
                <a:cubicBezTo>
                  <a:pt x="9987" y="45976"/>
                  <a:pt x="9761" y="45750"/>
                  <a:pt x="9761" y="45486"/>
                </a:cubicBezTo>
                <a:cubicBezTo>
                  <a:pt x="9761" y="45223"/>
                  <a:pt x="9987" y="45015"/>
                  <a:pt x="10250" y="45015"/>
                </a:cubicBezTo>
                <a:cubicBezTo>
                  <a:pt x="10514" y="45015"/>
                  <a:pt x="10722" y="45223"/>
                  <a:pt x="10722" y="45486"/>
                </a:cubicBezTo>
                <a:cubicBezTo>
                  <a:pt x="10722" y="45750"/>
                  <a:pt x="10514" y="45976"/>
                  <a:pt x="10250" y="45976"/>
                </a:cubicBezTo>
                <a:close/>
                <a:moveTo>
                  <a:pt x="10250" y="44017"/>
                </a:moveTo>
                <a:cubicBezTo>
                  <a:pt x="9987" y="44017"/>
                  <a:pt x="9761" y="43809"/>
                  <a:pt x="9761" y="43546"/>
                </a:cubicBezTo>
                <a:cubicBezTo>
                  <a:pt x="9761" y="43282"/>
                  <a:pt x="9987" y="43056"/>
                  <a:pt x="10250" y="43056"/>
                </a:cubicBezTo>
                <a:cubicBezTo>
                  <a:pt x="10514" y="43056"/>
                  <a:pt x="10722" y="43282"/>
                  <a:pt x="10722" y="43546"/>
                </a:cubicBezTo>
                <a:cubicBezTo>
                  <a:pt x="10722" y="43809"/>
                  <a:pt x="10514" y="44017"/>
                  <a:pt x="10250" y="44017"/>
                </a:cubicBezTo>
                <a:close/>
                <a:moveTo>
                  <a:pt x="10250" y="41134"/>
                </a:moveTo>
                <a:cubicBezTo>
                  <a:pt x="10495" y="41134"/>
                  <a:pt x="10703" y="41322"/>
                  <a:pt x="10703" y="41567"/>
                </a:cubicBezTo>
                <a:cubicBezTo>
                  <a:pt x="10703" y="41812"/>
                  <a:pt x="10495" y="42019"/>
                  <a:pt x="10250" y="42019"/>
                </a:cubicBezTo>
                <a:cubicBezTo>
                  <a:pt x="9987" y="42019"/>
                  <a:pt x="9798" y="41812"/>
                  <a:pt x="9798" y="41567"/>
                </a:cubicBezTo>
                <a:cubicBezTo>
                  <a:pt x="9798" y="41322"/>
                  <a:pt x="10005" y="41134"/>
                  <a:pt x="10250" y="41134"/>
                </a:cubicBezTo>
                <a:close/>
                <a:moveTo>
                  <a:pt x="10250" y="40060"/>
                </a:moveTo>
                <a:cubicBezTo>
                  <a:pt x="9987" y="40060"/>
                  <a:pt x="9779" y="39871"/>
                  <a:pt x="9779" y="39607"/>
                </a:cubicBezTo>
                <a:cubicBezTo>
                  <a:pt x="9779" y="39363"/>
                  <a:pt x="9987" y="39155"/>
                  <a:pt x="10250" y="39155"/>
                </a:cubicBezTo>
                <a:cubicBezTo>
                  <a:pt x="10495" y="39155"/>
                  <a:pt x="10703" y="39363"/>
                  <a:pt x="10703" y="39607"/>
                </a:cubicBezTo>
                <a:cubicBezTo>
                  <a:pt x="10703" y="39871"/>
                  <a:pt x="10495" y="40060"/>
                  <a:pt x="10250" y="40060"/>
                </a:cubicBezTo>
                <a:close/>
                <a:moveTo>
                  <a:pt x="10250" y="38119"/>
                </a:moveTo>
                <a:cubicBezTo>
                  <a:pt x="9987" y="38119"/>
                  <a:pt x="9779" y="37912"/>
                  <a:pt x="9779" y="37648"/>
                </a:cubicBezTo>
                <a:cubicBezTo>
                  <a:pt x="9779" y="37403"/>
                  <a:pt x="9987" y="37196"/>
                  <a:pt x="10250" y="37196"/>
                </a:cubicBezTo>
                <a:cubicBezTo>
                  <a:pt x="10495" y="37196"/>
                  <a:pt x="10703" y="37403"/>
                  <a:pt x="10703" y="37648"/>
                </a:cubicBezTo>
                <a:cubicBezTo>
                  <a:pt x="10703" y="37912"/>
                  <a:pt x="10495" y="38119"/>
                  <a:pt x="10250" y="38119"/>
                </a:cubicBezTo>
                <a:close/>
                <a:moveTo>
                  <a:pt x="10250" y="17618"/>
                </a:moveTo>
                <a:cubicBezTo>
                  <a:pt x="10495" y="17618"/>
                  <a:pt x="10703" y="17807"/>
                  <a:pt x="10703" y="18051"/>
                </a:cubicBezTo>
                <a:cubicBezTo>
                  <a:pt x="10703" y="18296"/>
                  <a:pt x="10495" y="18485"/>
                  <a:pt x="10250" y="18485"/>
                </a:cubicBezTo>
                <a:cubicBezTo>
                  <a:pt x="9987" y="18485"/>
                  <a:pt x="9798" y="18296"/>
                  <a:pt x="9798" y="18051"/>
                </a:cubicBezTo>
                <a:cubicBezTo>
                  <a:pt x="9798" y="17807"/>
                  <a:pt x="10005" y="17618"/>
                  <a:pt x="10250" y="17618"/>
                </a:cubicBezTo>
                <a:close/>
                <a:moveTo>
                  <a:pt x="10250" y="19578"/>
                </a:moveTo>
                <a:cubicBezTo>
                  <a:pt x="10495" y="19578"/>
                  <a:pt x="10703" y="19766"/>
                  <a:pt x="10703" y="20011"/>
                </a:cubicBezTo>
                <a:cubicBezTo>
                  <a:pt x="10703" y="20256"/>
                  <a:pt x="10495" y="20463"/>
                  <a:pt x="10250" y="20463"/>
                </a:cubicBezTo>
                <a:cubicBezTo>
                  <a:pt x="9987" y="20463"/>
                  <a:pt x="9798" y="20256"/>
                  <a:pt x="9798" y="20011"/>
                </a:cubicBezTo>
                <a:cubicBezTo>
                  <a:pt x="9798" y="19766"/>
                  <a:pt x="10005" y="19578"/>
                  <a:pt x="10250" y="19578"/>
                </a:cubicBezTo>
                <a:close/>
                <a:moveTo>
                  <a:pt x="10250" y="21519"/>
                </a:moveTo>
                <a:cubicBezTo>
                  <a:pt x="10495" y="21519"/>
                  <a:pt x="10703" y="21726"/>
                  <a:pt x="10703" y="21971"/>
                </a:cubicBezTo>
                <a:cubicBezTo>
                  <a:pt x="10703" y="22216"/>
                  <a:pt x="10495" y="22423"/>
                  <a:pt x="10250" y="22423"/>
                </a:cubicBezTo>
                <a:cubicBezTo>
                  <a:pt x="9987" y="22423"/>
                  <a:pt x="9798" y="22216"/>
                  <a:pt x="9798" y="21971"/>
                </a:cubicBezTo>
                <a:cubicBezTo>
                  <a:pt x="9798" y="21726"/>
                  <a:pt x="10005" y="21519"/>
                  <a:pt x="10250" y="21519"/>
                </a:cubicBezTo>
                <a:close/>
                <a:moveTo>
                  <a:pt x="10250" y="23497"/>
                </a:moveTo>
                <a:cubicBezTo>
                  <a:pt x="10495" y="23497"/>
                  <a:pt x="10703" y="23685"/>
                  <a:pt x="10703" y="23930"/>
                </a:cubicBezTo>
                <a:cubicBezTo>
                  <a:pt x="10703" y="24175"/>
                  <a:pt x="10495" y="24383"/>
                  <a:pt x="10250" y="24383"/>
                </a:cubicBezTo>
                <a:cubicBezTo>
                  <a:pt x="9987" y="24383"/>
                  <a:pt x="9798" y="24175"/>
                  <a:pt x="9798" y="23930"/>
                </a:cubicBezTo>
                <a:cubicBezTo>
                  <a:pt x="9798" y="23685"/>
                  <a:pt x="10005" y="23497"/>
                  <a:pt x="10250" y="23497"/>
                </a:cubicBezTo>
                <a:close/>
                <a:moveTo>
                  <a:pt x="10250" y="25457"/>
                </a:moveTo>
                <a:cubicBezTo>
                  <a:pt x="10495" y="25457"/>
                  <a:pt x="10703" y="25664"/>
                  <a:pt x="10703" y="25909"/>
                </a:cubicBezTo>
                <a:cubicBezTo>
                  <a:pt x="10703" y="26154"/>
                  <a:pt x="10495" y="26342"/>
                  <a:pt x="10250" y="26342"/>
                </a:cubicBezTo>
                <a:cubicBezTo>
                  <a:pt x="9987" y="26342"/>
                  <a:pt x="9798" y="26154"/>
                  <a:pt x="9798" y="25909"/>
                </a:cubicBezTo>
                <a:cubicBezTo>
                  <a:pt x="9798" y="25664"/>
                  <a:pt x="10005" y="25457"/>
                  <a:pt x="10250" y="25457"/>
                </a:cubicBezTo>
                <a:close/>
                <a:moveTo>
                  <a:pt x="10250" y="27397"/>
                </a:moveTo>
                <a:cubicBezTo>
                  <a:pt x="10495" y="27397"/>
                  <a:pt x="10703" y="27605"/>
                  <a:pt x="10703" y="27850"/>
                </a:cubicBezTo>
                <a:cubicBezTo>
                  <a:pt x="10703" y="28095"/>
                  <a:pt x="10495" y="28302"/>
                  <a:pt x="10250" y="28302"/>
                </a:cubicBezTo>
                <a:cubicBezTo>
                  <a:pt x="9987" y="28302"/>
                  <a:pt x="9798" y="28095"/>
                  <a:pt x="9798" y="27850"/>
                </a:cubicBezTo>
                <a:cubicBezTo>
                  <a:pt x="9798" y="27605"/>
                  <a:pt x="10005" y="27397"/>
                  <a:pt x="10250" y="27397"/>
                </a:cubicBezTo>
                <a:close/>
                <a:moveTo>
                  <a:pt x="10250" y="36140"/>
                </a:moveTo>
                <a:cubicBezTo>
                  <a:pt x="10005" y="36140"/>
                  <a:pt x="9798" y="35933"/>
                  <a:pt x="9798" y="35688"/>
                </a:cubicBezTo>
                <a:cubicBezTo>
                  <a:pt x="9798" y="35443"/>
                  <a:pt x="10005" y="35255"/>
                  <a:pt x="10250" y="35255"/>
                </a:cubicBezTo>
                <a:cubicBezTo>
                  <a:pt x="10495" y="35255"/>
                  <a:pt x="10684" y="35443"/>
                  <a:pt x="10684" y="35688"/>
                </a:cubicBezTo>
                <a:cubicBezTo>
                  <a:pt x="10684" y="35933"/>
                  <a:pt x="10495" y="36140"/>
                  <a:pt x="10250" y="36140"/>
                </a:cubicBezTo>
                <a:close/>
                <a:moveTo>
                  <a:pt x="10250" y="34162"/>
                </a:moveTo>
                <a:cubicBezTo>
                  <a:pt x="10005" y="34162"/>
                  <a:pt x="9817" y="33974"/>
                  <a:pt x="9817" y="33729"/>
                </a:cubicBezTo>
                <a:cubicBezTo>
                  <a:pt x="9817" y="33502"/>
                  <a:pt x="10005" y="33314"/>
                  <a:pt x="10250" y="33314"/>
                </a:cubicBezTo>
                <a:cubicBezTo>
                  <a:pt x="10477" y="33314"/>
                  <a:pt x="10665" y="33502"/>
                  <a:pt x="10665" y="33729"/>
                </a:cubicBezTo>
                <a:cubicBezTo>
                  <a:pt x="10665" y="33974"/>
                  <a:pt x="10477" y="34162"/>
                  <a:pt x="10250" y="34162"/>
                </a:cubicBezTo>
                <a:close/>
                <a:moveTo>
                  <a:pt x="10250" y="30243"/>
                </a:moveTo>
                <a:cubicBezTo>
                  <a:pt x="10005" y="30243"/>
                  <a:pt x="9817" y="30054"/>
                  <a:pt x="9817" y="29809"/>
                </a:cubicBezTo>
                <a:cubicBezTo>
                  <a:pt x="9817" y="29583"/>
                  <a:pt x="10005" y="29376"/>
                  <a:pt x="10250" y="29376"/>
                </a:cubicBezTo>
                <a:cubicBezTo>
                  <a:pt x="10477" y="29376"/>
                  <a:pt x="10665" y="29583"/>
                  <a:pt x="10665" y="29809"/>
                </a:cubicBezTo>
                <a:cubicBezTo>
                  <a:pt x="10665" y="30054"/>
                  <a:pt x="10477" y="30243"/>
                  <a:pt x="10250" y="30243"/>
                </a:cubicBezTo>
                <a:close/>
                <a:moveTo>
                  <a:pt x="10250" y="32202"/>
                </a:moveTo>
                <a:cubicBezTo>
                  <a:pt x="10005" y="32202"/>
                  <a:pt x="9817" y="32014"/>
                  <a:pt x="9817" y="31769"/>
                </a:cubicBezTo>
                <a:cubicBezTo>
                  <a:pt x="9817" y="31543"/>
                  <a:pt x="10005" y="31336"/>
                  <a:pt x="10250" y="31336"/>
                </a:cubicBezTo>
                <a:cubicBezTo>
                  <a:pt x="10477" y="31336"/>
                  <a:pt x="10665" y="31543"/>
                  <a:pt x="10665" y="31769"/>
                </a:cubicBezTo>
                <a:cubicBezTo>
                  <a:pt x="10665" y="32014"/>
                  <a:pt x="10477" y="32202"/>
                  <a:pt x="10250" y="32202"/>
                </a:cubicBezTo>
                <a:close/>
                <a:moveTo>
                  <a:pt x="10250" y="16544"/>
                </a:moveTo>
                <a:cubicBezTo>
                  <a:pt x="9987" y="16544"/>
                  <a:pt x="9779" y="16337"/>
                  <a:pt x="9779" y="16092"/>
                </a:cubicBezTo>
                <a:cubicBezTo>
                  <a:pt x="9779" y="15847"/>
                  <a:pt x="9987" y="15640"/>
                  <a:pt x="10250" y="15640"/>
                </a:cubicBezTo>
                <a:cubicBezTo>
                  <a:pt x="10495" y="15640"/>
                  <a:pt x="10703" y="15847"/>
                  <a:pt x="10703" y="16092"/>
                </a:cubicBezTo>
                <a:cubicBezTo>
                  <a:pt x="10703" y="16337"/>
                  <a:pt x="10495" y="16544"/>
                  <a:pt x="10250" y="16544"/>
                </a:cubicBezTo>
                <a:close/>
                <a:moveTo>
                  <a:pt x="10250" y="14603"/>
                </a:moveTo>
                <a:cubicBezTo>
                  <a:pt x="9987" y="14603"/>
                  <a:pt x="9779" y="14396"/>
                  <a:pt x="9779" y="14132"/>
                </a:cubicBezTo>
                <a:cubicBezTo>
                  <a:pt x="9779" y="13887"/>
                  <a:pt x="9987" y="13680"/>
                  <a:pt x="10250" y="13680"/>
                </a:cubicBezTo>
                <a:cubicBezTo>
                  <a:pt x="10495" y="13680"/>
                  <a:pt x="10703" y="13887"/>
                  <a:pt x="10703" y="14132"/>
                </a:cubicBezTo>
                <a:cubicBezTo>
                  <a:pt x="10703" y="14396"/>
                  <a:pt x="10495" y="14603"/>
                  <a:pt x="10250" y="14603"/>
                </a:cubicBezTo>
                <a:close/>
                <a:moveTo>
                  <a:pt x="10250" y="12606"/>
                </a:moveTo>
                <a:cubicBezTo>
                  <a:pt x="10005" y="12606"/>
                  <a:pt x="9817" y="12418"/>
                  <a:pt x="9817" y="12173"/>
                </a:cubicBezTo>
                <a:cubicBezTo>
                  <a:pt x="9817" y="11946"/>
                  <a:pt x="10005" y="11739"/>
                  <a:pt x="10250" y="11739"/>
                </a:cubicBezTo>
                <a:cubicBezTo>
                  <a:pt x="10477" y="11739"/>
                  <a:pt x="10684" y="11946"/>
                  <a:pt x="10684" y="12173"/>
                </a:cubicBezTo>
                <a:cubicBezTo>
                  <a:pt x="10684" y="12418"/>
                  <a:pt x="10477" y="12606"/>
                  <a:pt x="10250" y="12606"/>
                </a:cubicBezTo>
                <a:close/>
                <a:moveTo>
                  <a:pt x="10250" y="9798"/>
                </a:moveTo>
                <a:cubicBezTo>
                  <a:pt x="10477" y="9798"/>
                  <a:pt x="10665" y="9987"/>
                  <a:pt x="10665" y="10213"/>
                </a:cubicBezTo>
                <a:cubicBezTo>
                  <a:pt x="10665" y="10439"/>
                  <a:pt x="10477" y="10627"/>
                  <a:pt x="10250" y="10627"/>
                </a:cubicBezTo>
                <a:cubicBezTo>
                  <a:pt x="10005" y="10627"/>
                  <a:pt x="9817" y="10439"/>
                  <a:pt x="9817" y="10213"/>
                </a:cubicBezTo>
                <a:cubicBezTo>
                  <a:pt x="9817" y="9987"/>
                  <a:pt x="10005" y="9798"/>
                  <a:pt x="10250" y="9798"/>
                </a:cubicBezTo>
                <a:close/>
                <a:moveTo>
                  <a:pt x="10250" y="7839"/>
                </a:moveTo>
                <a:cubicBezTo>
                  <a:pt x="10477" y="7839"/>
                  <a:pt x="10665" y="8027"/>
                  <a:pt x="10665" y="8253"/>
                </a:cubicBezTo>
                <a:cubicBezTo>
                  <a:pt x="10665" y="8498"/>
                  <a:pt x="10477" y="8687"/>
                  <a:pt x="10250" y="8687"/>
                </a:cubicBezTo>
                <a:cubicBezTo>
                  <a:pt x="10005" y="8687"/>
                  <a:pt x="9817" y="8498"/>
                  <a:pt x="9817" y="8253"/>
                </a:cubicBezTo>
                <a:cubicBezTo>
                  <a:pt x="9817" y="8027"/>
                  <a:pt x="10005" y="7839"/>
                  <a:pt x="10250" y="7839"/>
                </a:cubicBezTo>
                <a:close/>
                <a:moveTo>
                  <a:pt x="10250" y="6746"/>
                </a:moveTo>
                <a:cubicBezTo>
                  <a:pt x="10005" y="6746"/>
                  <a:pt x="9798" y="6539"/>
                  <a:pt x="9798" y="6294"/>
                </a:cubicBezTo>
                <a:cubicBezTo>
                  <a:pt x="9798" y="6068"/>
                  <a:pt x="10005" y="5860"/>
                  <a:pt x="10250" y="5860"/>
                </a:cubicBezTo>
                <a:cubicBezTo>
                  <a:pt x="10495" y="5860"/>
                  <a:pt x="10684" y="6049"/>
                  <a:pt x="10684" y="6294"/>
                </a:cubicBezTo>
                <a:cubicBezTo>
                  <a:pt x="10684" y="6539"/>
                  <a:pt x="10495" y="6746"/>
                  <a:pt x="10250" y="6746"/>
                </a:cubicBezTo>
                <a:close/>
                <a:moveTo>
                  <a:pt x="10250" y="4767"/>
                </a:moveTo>
                <a:cubicBezTo>
                  <a:pt x="10005" y="4767"/>
                  <a:pt x="9798" y="4579"/>
                  <a:pt x="9798" y="4334"/>
                </a:cubicBezTo>
                <a:cubicBezTo>
                  <a:pt x="9798" y="4089"/>
                  <a:pt x="10005" y="3901"/>
                  <a:pt x="10250" y="3901"/>
                </a:cubicBezTo>
                <a:cubicBezTo>
                  <a:pt x="10495" y="3901"/>
                  <a:pt x="10684" y="4089"/>
                  <a:pt x="10684" y="4334"/>
                </a:cubicBezTo>
                <a:cubicBezTo>
                  <a:pt x="10684" y="4579"/>
                  <a:pt x="10495" y="4767"/>
                  <a:pt x="10250" y="4767"/>
                </a:cubicBezTo>
                <a:close/>
                <a:moveTo>
                  <a:pt x="10250" y="2770"/>
                </a:moveTo>
                <a:cubicBezTo>
                  <a:pt x="10043" y="2770"/>
                  <a:pt x="9874" y="2582"/>
                  <a:pt x="9874" y="2374"/>
                </a:cubicBezTo>
                <a:cubicBezTo>
                  <a:pt x="9874" y="2167"/>
                  <a:pt x="10043" y="1998"/>
                  <a:pt x="10250" y="1998"/>
                </a:cubicBezTo>
                <a:cubicBezTo>
                  <a:pt x="10458" y="1998"/>
                  <a:pt x="10627" y="2167"/>
                  <a:pt x="10627" y="2374"/>
                </a:cubicBezTo>
                <a:cubicBezTo>
                  <a:pt x="10627" y="2582"/>
                  <a:pt x="10458" y="2770"/>
                  <a:pt x="10250" y="2770"/>
                </a:cubicBezTo>
                <a:close/>
                <a:moveTo>
                  <a:pt x="10250" y="792"/>
                </a:moveTo>
                <a:cubicBezTo>
                  <a:pt x="10043" y="792"/>
                  <a:pt x="9874" y="622"/>
                  <a:pt x="9874" y="415"/>
                </a:cubicBezTo>
                <a:cubicBezTo>
                  <a:pt x="9874" y="207"/>
                  <a:pt x="10043" y="38"/>
                  <a:pt x="10250" y="38"/>
                </a:cubicBezTo>
                <a:cubicBezTo>
                  <a:pt x="10458" y="38"/>
                  <a:pt x="10627" y="207"/>
                  <a:pt x="10627" y="415"/>
                </a:cubicBezTo>
                <a:cubicBezTo>
                  <a:pt x="10627" y="622"/>
                  <a:pt x="10458" y="792"/>
                  <a:pt x="10250" y="792"/>
                </a:cubicBezTo>
                <a:close/>
                <a:moveTo>
                  <a:pt x="8272" y="43979"/>
                </a:moveTo>
                <a:cubicBezTo>
                  <a:pt x="8027" y="43979"/>
                  <a:pt x="7839" y="43791"/>
                  <a:pt x="7839" y="43546"/>
                </a:cubicBezTo>
                <a:cubicBezTo>
                  <a:pt x="7839" y="43301"/>
                  <a:pt x="8027" y="43093"/>
                  <a:pt x="8272" y="43093"/>
                </a:cubicBezTo>
                <a:cubicBezTo>
                  <a:pt x="8517" y="43093"/>
                  <a:pt x="8724" y="43301"/>
                  <a:pt x="8724" y="43546"/>
                </a:cubicBezTo>
                <a:cubicBezTo>
                  <a:pt x="8724" y="43791"/>
                  <a:pt x="8517" y="43979"/>
                  <a:pt x="8272" y="43979"/>
                </a:cubicBezTo>
                <a:close/>
                <a:moveTo>
                  <a:pt x="8272" y="42019"/>
                </a:moveTo>
                <a:cubicBezTo>
                  <a:pt x="8027" y="42019"/>
                  <a:pt x="7839" y="41812"/>
                  <a:pt x="7839" y="41567"/>
                </a:cubicBezTo>
                <a:cubicBezTo>
                  <a:pt x="7839" y="41322"/>
                  <a:pt x="8027" y="41134"/>
                  <a:pt x="8272" y="41134"/>
                </a:cubicBezTo>
                <a:cubicBezTo>
                  <a:pt x="8517" y="41134"/>
                  <a:pt x="8724" y="41322"/>
                  <a:pt x="8724" y="41567"/>
                </a:cubicBezTo>
                <a:cubicBezTo>
                  <a:pt x="8724" y="41812"/>
                  <a:pt x="8517" y="42019"/>
                  <a:pt x="8272" y="42019"/>
                </a:cubicBezTo>
                <a:close/>
                <a:moveTo>
                  <a:pt x="8272" y="40060"/>
                </a:moveTo>
                <a:cubicBezTo>
                  <a:pt x="8027" y="40060"/>
                  <a:pt x="7839" y="39871"/>
                  <a:pt x="7839" y="39607"/>
                </a:cubicBezTo>
                <a:cubicBezTo>
                  <a:pt x="7839" y="39363"/>
                  <a:pt x="8027" y="39174"/>
                  <a:pt x="8272" y="39174"/>
                </a:cubicBezTo>
                <a:cubicBezTo>
                  <a:pt x="8517" y="39174"/>
                  <a:pt x="8724" y="39363"/>
                  <a:pt x="8724" y="39607"/>
                </a:cubicBezTo>
                <a:cubicBezTo>
                  <a:pt x="8724" y="39852"/>
                  <a:pt x="8517" y="40060"/>
                  <a:pt x="8272" y="40060"/>
                </a:cubicBezTo>
                <a:close/>
                <a:moveTo>
                  <a:pt x="8272" y="38100"/>
                </a:moveTo>
                <a:cubicBezTo>
                  <a:pt x="8027" y="38100"/>
                  <a:pt x="7839" y="37912"/>
                  <a:pt x="7839" y="37667"/>
                </a:cubicBezTo>
                <a:cubicBezTo>
                  <a:pt x="7839" y="37422"/>
                  <a:pt x="8027" y="37214"/>
                  <a:pt x="8272" y="37214"/>
                </a:cubicBezTo>
                <a:cubicBezTo>
                  <a:pt x="8517" y="37214"/>
                  <a:pt x="8724" y="37422"/>
                  <a:pt x="8724" y="37667"/>
                </a:cubicBezTo>
                <a:cubicBezTo>
                  <a:pt x="8724" y="37912"/>
                  <a:pt x="8517" y="38100"/>
                  <a:pt x="8272" y="38100"/>
                </a:cubicBezTo>
                <a:close/>
                <a:moveTo>
                  <a:pt x="8291" y="36140"/>
                </a:moveTo>
                <a:cubicBezTo>
                  <a:pt x="8046" y="36140"/>
                  <a:pt x="7839" y="35933"/>
                  <a:pt x="7839" y="35688"/>
                </a:cubicBezTo>
                <a:cubicBezTo>
                  <a:pt x="7839" y="35443"/>
                  <a:pt x="8046" y="35255"/>
                  <a:pt x="8291" y="35255"/>
                </a:cubicBezTo>
                <a:cubicBezTo>
                  <a:pt x="8517" y="35255"/>
                  <a:pt x="8724" y="35443"/>
                  <a:pt x="8724" y="35688"/>
                </a:cubicBezTo>
                <a:cubicBezTo>
                  <a:pt x="8724" y="35933"/>
                  <a:pt x="8517" y="36140"/>
                  <a:pt x="8291" y="36140"/>
                </a:cubicBezTo>
                <a:close/>
                <a:moveTo>
                  <a:pt x="8291" y="10627"/>
                </a:moveTo>
                <a:cubicBezTo>
                  <a:pt x="8046" y="10627"/>
                  <a:pt x="7857" y="10439"/>
                  <a:pt x="7857" y="10213"/>
                </a:cubicBezTo>
                <a:cubicBezTo>
                  <a:pt x="7857" y="9987"/>
                  <a:pt x="8046" y="9798"/>
                  <a:pt x="8291" y="9798"/>
                </a:cubicBezTo>
                <a:cubicBezTo>
                  <a:pt x="8517" y="9798"/>
                  <a:pt x="8705" y="9987"/>
                  <a:pt x="8705" y="10213"/>
                </a:cubicBezTo>
                <a:cubicBezTo>
                  <a:pt x="8705" y="10439"/>
                  <a:pt x="8517" y="10627"/>
                  <a:pt x="8291" y="10627"/>
                </a:cubicBezTo>
                <a:close/>
                <a:moveTo>
                  <a:pt x="8291" y="11739"/>
                </a:moveTo>
                <a:cubicBezTo>
                  <a:pt x="8517" y="11739"/>
                  <a:pt x="8724" y="11928"/>
                  <a:pt x="8724" y="12173"/>
                </a:cubicBezTo>
                <a:cubicBezTo>
                  <a:pt x="8724" y="12418"/>
                  <a:pt x="8517" y="12606"/>
                  <a:pt x="8291" y="12606"/>
                </a:cubicBezTo>
                <a:cubicBezTo>
                  <a:pt x="8046" y="12606"/>
                  <a:pt x="7857" y="12418"/>
                  <a:pt x="7857" y="12173"/>
                </a:cubicBezTo>
                <a:cubicBezTo>
                  <a:pt x="7857" y="11928"/>
                  <a:pt x="8046" y="11739"/>
                  <a:pt x="8291" y="11739"/>
                </a:cubicBezTo>
                <a:close/>
                <a:moveTo>
                  <a:pt x="8291" y="13699"/>
                </a:moveTo>
                <a:cubicBezTo>
                  <a:pt x="8517" y="13699"/>
                  <a:pt x="8724" y="13887"/>
                  <a:pt x="8724" y="14132"/>
                </a:cubicBezTo>
                <a:cubicBezTo>
                  <a:pt x="8724" y="14377"/>
                  <a:pt x="8517" y="14566"/>
                  <a:pt x="8291" y="14566"/>
                </a:cubicBezTo>
                <a:cubicBezTo>
                  <a:pt x="8046" y="14566"/>
                  <a:pt x="7857" y="14377"/>
                  <a:pt x="7857" y="14132"/>
                </a:cubicBezTo>
                <a:cubicBezTo>
                  <a:pt x="7857" y="13887"/>
                  <a:pt x="8046" y="13699"/>
                  <a:pt x="8291" y="13699"/>
                </a:cubicBezTo>
                <a:close/>
                <a:moveTo>
                  <a:pt x="8291" y="15658"/>
                </a:moveTo>
                <a:cubicBezTo>
                  <a:pt x="8517" y="15658"/>
                  <a:pt x="8724" y="15847"/>
                  <a:pt x="8724" y="16092"/>
                </a:cubicBezTo>
                <a:cubicBezTo>
                  <a:pt x="8724" y="16337"/>
                  <a:pt x="8517" y="16525"/>
                  <a:pt x="8291" y="16525"/>
                </a:cubicBezTo>
                <a:cubicBezTo>
                  <a:pt x="8046" y="16525"/>
                  <a:pt x="7857" y="16337"/>
                  <a:pt x="7857" y="16092"/>
                </a:cubicBezTo>
                <a:cubicBezTo>
                  <a:pt x="7857" y="15847"/>
                  <a:pt x="8046" y="15658"/>
                  <a:pt x="8291" y="15658"/>
                </a:cubicBezTo>
                <a:close/>
                <a:moveTo>
                  <a:pt x="8291" y="18466"/>
                </a:moveTo>
                <a:cubicBezTo>
                  <a:pt x="8046" y="18466"/>
                  <a:pt x="7857" y="18278"/>
                  <a:pt x="7857" y="18051"/>
                </a:cubicBezTo>
                <a:cubicBezTo>
                  <a:pt x="7857" y="17825"/>
                  <a:pt x="8046" y="17637"/>
                  <a:pt x="8291" y="17637"/>
                </a:cubicBezTo>
                <a:cubicBezTo>
                  <a:pt x="8517" y="17637"/>
                  <a:pt x="8705" y="17825"/>
                  <a:pt x="8705" y="18051"/>
                </a:cubicBezTo>
                <a:cubicBezTo>
                  <a:pt x="8705" y="18278"/>
                  <a:pt x="8517" y="18466"/>
                  <a:pt x="8291" y="18466"/>
                </a:cubicBezTo>
                <a:close/>
                <a:moveTo>
                  <a:pt x="8291" y="20444"/>
                </a:moveTo>
                <a:cubicBezTo>
                  <a:pt x="8046" y="20444"/>
                  <a:pt x="7857" y="20256"/>
                  <a:pt x="7857" y="20011"/>
                </a:cubicBezTo>
                <a:cubicBezTo>
                  <a:pt x="7857" y="19785"/>
                  <a:pt x="8046" y="19597"/>
                  <a:pt x="8291" y="19597"/>
                </a:cubicBezTo>
                <a:cubicBezTo>
                  <a:pt x="8517" y="19597"/>
                  <a:pt x="8705" y="19785"/>
                  <a:pt x="8705" y="20011"/>
                </a:cubicBezTo>
                <a:cubicBezTo>
                  <a:pt x="8705" y="20256"/>
                  <a:pt x="8517" y="20444"/>
                  <a:pt x="8291" y="20444"/>
                </a:cubicBezTo>
                <a:close/>
                <a:moveTo>
                  <a:pt x="8291" y="21537"/>
                </a:moveTo>
                <a:cubicBezTo>
                  <a:pt x="8517" y="21537"/>
                  <a:pt x="8724" y="21726"/>
                  <a:pt x="8724" y="21971"/>
                </a:cubicBezTo>
                <a:cubicBezTo>
                  <a:pt x="8724" y="22216"/>
                  <a:pt x="8517" y="22404"/>
                  <a:pt x="8291" y="22404"/>
                </a:cubicBezTo>
                <a:cubicBezTo>
                  <a:pt x="8046" y="22404"/>
                  <a:pt x="7857" y="22216"/>
                  <a:pt x="7857" y="21971"/>
                </a:cubicBezTo>
                <a:cubicBezTo>
                  <a:pt x="7857" y="21726"/>
                  <a:pt x="8046" y="21537"/>
                  <a:pt x="8291" y="21537"/>
                </a:cubicBezTo>
                <a:close/>
                <a:moveTo>
                  <a:pt x="8291" y="23497"/>
                </a:moveTo>
                <a:cubicBezTo>
                  <a:pt x="8517" y="23497"/>
                  <a:pt x="8724" y="23704"/>
                  <a:pt x="8724" y="23930"/>
                </a:cubicBezTo>
                <a:cubicBezTo>
                  <a:pt x="8724" y="24175"/>
                  <a:pt x="8517" y="24364"/>
                  <a:pt x="8291" y="24364"/>
                </a:cubicBezTo>
                <a:cubicBezTo>
                  <a:pt x="8046" y="24364"/>
                  <a:pt x="7857" y="24175"/>
                  <a:pt x="7857" y="23930"/>
                </a:cubicBezTo>
                <a:cubicBezTo>
                  <a:pt x="7857" y="23704"/>
                  <a:pt x="8046" y="23497"/>
                  <a:pt x="8291" y="23497"/>
                </a:cubicBezTo>
                <a:close/>
                <a:moveTo>
                  <a:pt x="8291" y="25457"/>
                </a:moveTo>
                <a:cubicBezTo>
                  <a:pt x="8517" y="25457"/>
                  <a:pt x="8724" y="25664"/>
                  <a:pt x="8724" y="25909"/>
                </a:cubicBezTo>
                <a:cubicBezTo>
                  <a:pt x="8724" y="26154"/>
                  <a:pt x="8517" y="26342"/>
                  <a:pt x="8291" y="26342"/>
                </a:cubicBezTo>
                <a:cubicBezTo>
                  <a:pt x="8046" y="26342"/>
                  <a:pt x="7857" y="26154"/>
                  <a:pt x="7857" y="25909"/>
                </a:cubicBezTo>
                <a:cubicBezTo>
                  <a:pt x="7857" y="25664"/>
                  <a:pt x="8046" y="25457"/>
                  <a:pt x="8291" y="25457"/>
                </a:cubicBezTo>
                <a:close/>
                <a:moveTo>
                  <a:pt x="8291" y="27416"/>
                </a:moveTo>
                <a:cubicBezTo>
                  <a:pt x="8517" y="27416"/>
                  <a:pt x="8724" y="27624"/>
                  <a:pt x="8724" y="27850"/>
                </a:cubicBezTo>
                <a:cubicBezTo>
                  <a:pt x="8724" y="28095"/>
                  <a:pt x="8517" y="28283"/>
                  <a:pt x="8291" y="28283"/>
                </a:cubicBezTo>
                <a:cubicBezTo>
                  <a:pt x="8046" y="28283"/>
                  <a:pt x="7857" y="28095"/>
                  <a:pt x="7857" y="27850"/>
                </a:cubicBezTo>
                <a:cubicBezTo>
                  <a:pt x="7857" y="27624"/>
                  <a:pt x="8046" y="27416"/>
                  <a:pt x="8291" y="27416"/>
                </a:cubicBezTo>
                <a:close/>
                <a:moveTo>
                  <a:pt x="8291" y="29395"/>
                </a:moveTo>
                <a:cubicBezTo>
                  <a:pt x="8517" y="29395"/>
                  <a:pt x="8705" y="29583"/>
                  <a:pt x="8705" y="29809"/>
                </a:cubicBezTo>
                <a:cubicBezTo>
                  <a:pt x="8705" y="30054"/>
                  <a:pt x="8517" y="30243"/>
                  <a:pt x="8291" y="30243"/>
                </a:cubicBezTo>
                <a:cubicBezTo>
                  <a:pt x="8046" y="30243"/>
                  <a:pt x="7857" y="30054"/>
                  <a:pt x="7857" y="29809"/>
                </a:cubicBezTo>
                <a:cubicBezTo>
                  <a:pt x="7857" y="29583"/>
                  <a:pt x="8046" y="29395"/>
                  <a:pt x="8291" y="29395"/>
                </a:cubicBezTo>
                <a:close/>
                <a:moveTo>
                  <a:pt x="8291" y="33314"/>
                </a:moveTo>
                <a:cubicBezTo>
                  <a:pt x="8517" y="33314"/>
                  <a:pt x="8705" y="33502"/>
                  <a:pt x="8705" y="33729"/>
                </a:cubicBezTo>
                <a:cubicBezTo>
                  <a:pt x="8705" y="33974"/>
                  <a:pt x="8517" y="34162"/>
                  <a:pt x="8291" y="34162"/>
                </a:cubicBezTo>
                <a:cubicBezTo>
                  <a:pt x="8046" y="34162"/>
                  <a:pt x="7857" y="33974"/>
                  <a:pt x="7857" y="33729"/>
                </a:cubicBezTo>
                <a:cubicBezTo>
                  <a:pt x="7857" y="33502"/>
                  <a:pt x="8046" y="33314"/>
                  <a:pt x="8291" y="33314"/>
                </a:cubicBezTo>
                <a:close/>
                <a:moveTo>
                  <a:pt x="8291" y="31354"/>
                </a:moveTo>
                <a:cubicBezTo>
                  <a:pt x="8517" y="31354"/>
                  <a:pt x="8705" y="31543"/>
                  <a:pt x="8705" y="31769"/>
                </a:cubicBezTo>
                <a:cubicBezTo>
                  <a:pt x="8705" y="31995"/>
                  <a:pt x="8517" y="32183"/>
                  <a:pt x="8291" y="32183"/>
                </a:cubicBezTo>
                <a:cubicBezTo>
                  <a:pt x="8046" y="32183"/>
                  <a:pt x="7857" y="31995"/>
                  <a:pt x="7857" y="31769"/>
                </a:cubicBezTo>
                <a:cubicBezTo>
                  <a:pt x="7857" y="31543"/>
                  <a:pt x="8046" y="31354"/>
                  <a:pt x="8291" y="31354"/>
                </a:cubicBezTo>
                <a:close/>
                <a:moveTo>
                  <a:pt x="8291" y="8706"/>
                </a:moveTo>
                <a:cubicBezTo>
                  <a:pt x="8046" y="8706"/>
                  <a:pt x="7839" y="8498"/>
                  <a:pt x="7839" y="8253"/>
                </a:cubicBezTo>
                <a:cubicBezTo>
                  <a:pt x="7839" y="8008"/>
                  <a:pt x="8046" y="7820"/>
                  <a:pt x="8291" y="7820"/>
                </a:cubicBezTo>
                <a:cubicBezTo>
                  <a:pt x="8517" y="7820"/>
                  <a:pt x="8724" y="8008"/>
                  <a:pt x="8724" y="8253"/>
                </a:cubicBezTo>
                <a:cubicBezTo>
                  <a:pt x="8724" y="8498"/>
                  <a:pt x="8517" y="8706"/>
                  <a:pt x="8291" y="8706"/>
                </a:cubicBezTo>
                <a:close/>
                <a:moveTo>
                  <a:pt x="8291" y="6746"/>
                </a:moveTo>
                <a:cubicBezTo>
                  <a:pt x="8046" y="6746"/>
                  <a:pt x="7839" y="6539"/>
                  <a:pt x="7839" y="6294"/>
                </a:cubicBezTo>
                <a:cubicBezTo>
                  <a:pt x="7839" y="6068"/>
                  <a:pt x="8046" y="5860"/>
                  <a:pt x="8291" y="5860"/>
                </a:cubicBezTo>
                <a:cubicBezTo>
                  <a:pt x="8517" y="5860"/>
                  <a:pt x="8724" y="6049"/>
                  <a:pt x="8724" y="6294"/>
                </a:cubicBezTo>
                <a:cubicBezTo>
                  <a:pt x="8724" y="6539"/>
                  <a:pt x="8517" y="6746"/>
                  <a:pt x="8291" y="6746"/>
                </a:cubicBezTo>
                <a:close/>
                <a:moveTo>
                  <a:pt x="8291" y="4767"/>
                </a:moveTo>
                <a:cubicBezTo>
                  <a:pt x="8046" y="4767"/>
                  <a:pt x="7839" y="4579"/>
                  <a:pt x="7839" y="4334"/>
                </a:cubicBezTo>
                <a:cubicBezTo>
                  <a:pt x="7839" y="4089"/>
                  <a:pt x="8046" y="3901"/>
                  <a:pt x="8291" y="3901"/>
                </a:cubicBezTo>
                <a:cubicBezTo>
                  <a:pt x="8517" y="3901"/>
                  <a:pt x="8724" y="4089"/>
                  <a:pt x="8724" y="4334"/>
                </a:cubicBezTo>
                <a:cubicBezTo>
                  <a:pt x="8724" y="4579"/>
                  <a:pt x="8517" y="4767"/>
                  <a:pt x="8291" y="4767"/>
                </a:cubicBezTo>
                <a:close/>
                <a:moveTo>
                  <a:pt x="8291" y="2789"/>
                </a:moveTo>
                <a:cubicBezTo>
                  <a:pt x="8046" y="2789"/>
                  <a:pt x="7857" y="2600"/>
                  <a:pt x="7857" y="2374"/>
                </a:cubicBezTo>
                <a:cubicBezTo>
                  <a:pt x="7857" y="2148"/>
                  <a:pt x="8046" y="1960"/>
                  <a:pt x="8291" y="1960"/>
                </a:cubicBezTo>
                <a:cubicBezTo>
                  <a:pt x="8517" y="1960"/>
                  <a:pt x="8705" y="2148"/>
                  <a:pt x="8705" y="2374"/>
                </a:cubicBezTo>
                <a:cubicBezTo>
                  <a:pt x="8705" y="2600"/>
                  <a:pt x="8517" y="2789"/>
                  <a:pt x="8291" y="2789"/>
                </a:cubicBezTo>
                <a:close/>
                <a:moveTo>
                  <a:pt x="8291" y="810"/>
                </a:moveTo>
                <a:cubicBezTo>
                  <a:pt x="8065" y="810"/>
                  <a:pt x="7876" y="641"/>
                  <a:pt x="7876" y="415"/>
                </a:cubicBezTo>
                <a:cubicBezTo>
                  <a:pt x="7876" y="189"/>
                  <a:pt x="8065" y="0"/>
                  <a:pt x="8291" y="0"/>
                </a:cubicBezTo>
                <a:cubicBezTo>
                  <a:pt x="8517" y="0"/>
                  <a:pt x="8686" y="189"/>
                  <a:pt x="8686" y="415"/>
                </a:cubicBezTo>
                <a:cubicBezTo>
                  <a:pt x="8686" y="641"/>
                  <a:pt x="8517" y="810"/>
                  <a:pt x="8291" y="810"/>
                </a:cubicBezTo>
                <a:close/>
                <a:moveTo>
                  <a:pt x="6331" y="42019"/>
                </a:moveTo>
                <a:cubicBezTo>
                  <a:pt x="6086" y="42019"/>
                  <a:pt x="5879" y="41812"/>
                  <a:pt x="5879" y="41586"/>
                </a:cubicBezTo>
                <a:cubicBezTo>
                  <a:pt x="5879" y="41341"/>
                  <a:pt x="6086" y="41134"/>
                  <a:pt x="6331" y="41134"/>
                </a:cubicBezTo>
                <a:cubicBezTo>
                  <a:pt x="6557" y="41134"/>
                  <a:pt x="6765" y="41341"/>
                  <a:pt x="6765" y="41586"/>
                </a:cubicBezTo>
                <a:cubicBezTo>
                  <a:pt x="6765" y="41831"/>
                  <a:pt x="6557" y="42019"/>
                  <a:pt x="6331" y="42019"/>
                </a:cubicBezTo>
                <a:close/>
                <a:moveTo>
                  <a:pt x="6331" y="40041"/>
                </a:moveTo>
                <a:cubicBezTo>
                  <a:pt x="6086" y="40041"/>
                  <a:pt x="5879" y="39852"/>
                  <a:pt x="5879" y="39607"/>
                </a:cubicBezTo>
                <a:cubicBezTo>
                  <a:pt x="5879" y="39381"/>
                  <a:pt x="6086" y="39174"/>
                  <a:pt x="6331" y="39174"/>
                </a:cubicBezTo>
                <a:cubicBezTo>
                  <a:pt x="6557" y="39174"/>
                  <a:pt x="6765" y="39381"/>
                  <a:pt x="6765" y="39607"/>
                </a:cubicBezTo>
                <a:cubicBezTo>
                  <a:pt x="6765" y="39852"/>
                  <a:pt x="6557" y="40041"/>
                  <a:pt x="6331" y="40041"/>
                </a:cubicBezTo>
                <a:close/>
                <a:moveTo>
                  <a:pt x="6331" y="38100"/>
                </a:moveTo>
                <a:cubicBezTo>
                  <a:pt x="6086" y="38100"/>
                  <a:pt x="5898" y="37893"/>
                  <a:pt x="5898" y="37667"/>
                </a:cubicBezTo>
                <a:cubicBezTo>
                  <a:pt x="5898" y="37422"/>
                  <a:pt x="6086" y="37233"/>
                  <a:pt x="6331" y="37233"/>
                </a:cubicBezTo>
                <a:cubicBezTo>
                  <a:pt x="6557" y="37233"/>
                  <a:pt x="6765" y="37422"/>
                  <a:pt x="6765" y="37667"/>
                </a:cubicBezTo>
                <a:cubicBezTo>
                  <a:pt x="6765" y="37893"/>
                  <a:pt x="6557" y="38100"/>
                  <a:pt x="6331" y="38100"/>
                </a:cubicBezTo>
                <a:close/>
                <a:moveTo>
                  <a:pt x="6331" y="36122"/>
                </a:moveTo>
                <a:cubicBezTo>
                  <a:pt x="6086" y="36122"/>
                  <a:pt x="5898" y="35933"/>
                  <a:pt x="5898" y="35688"/>
                </a:cubicBezTo>
                <a:cubicBezTo>
                  <a:pt x="5898" y="35462"/>
                  <a:pt x="6086" y="35255"/>
                  <a:pt x="6331" y="35255"/>
                </a:cubicBezTo>
                <a:cubicBezTo>
                  <a:pt x="6557" y="35255"/>
                  <a:pt x="6765" y="35462"/>
                  <a:pt x="6765" y="35688"/>
                </a:cubicBezTo>
                <a:cubicBezTo>
                  <a:pt x="6765" y="35933"/>
                  <a:pt x="6557" y="36122"/>
                  <a:pt x="6331" y="36122"/>
                </a:cubicBezTo>
                <a:close/>
                <a:moveTo>
                  <a:pt x="6331" y="29395"/>
                </a:moveTo>
                <a:cubicBezTo>
                  <a:pt x="6557" y="29395"/>
                  <a:pt x="6746" y="29583"/>
                  <a:pt x="6746" y="29809"/>
                </a:cubicBezTo>
                <a:cubicBezTo>
                  <a:pt x="6746" y="30035"/>
                  <a:pt x="6557" y="30224"/>
                  <a:pt x="6331" y="30224"/>
                </a:cubicBezTo>
                <a:cubicBezTo>
                  <a:pt x="6086" y="30224"/>
                  <a:pt x="5898" y="30035"/>
                  <a:pt x="5898" y="29809"/>
                </a:cubicBezTo>
                <a:cubicBezTo>
                  <a:pt x="5898" y="29583"/>
                  <a:pt x="6086" y="29395"/>
                  <a:pt x="6331" y="29395"/>
                </a:cubicBezTo>
                <a:close/>
                <a:moveTo>
                  <a:pt x="6331" y="33314"/>
                </a:moveTo>
                <a:cubicBezTo>
                  <a:pt x="6557" y="33314"/>
                  <a:pt x="6746" y="33502"/>
                  <a:pt x="6746" y="33729"/>
                </a:cubicBezTo>
                <a:cubicBezTo>
                  <a:pt x="6746" y="33974"/>
                  <a:pt x="6557" y="34162"/>
                  <a:pt x="6331" y="34162"/>
                </a:cubicBezTo>
                <a:cubicBezTo>
                  <a:pt x="6086" y="34162"/>
                  <a:pt x="5898" y="33974"/>
                  <a:pt x="5898" y="33729"/>
                </a:cubicBezTo>
                <a:cubicBezTo>
                  <a:pt x="5898" y="33502"/>
                  <a:pt x="6086" y="33314"/>
                  <a:pt x="6331" y="33314"/>
                </a:cubicBezTo>
                <a:close/>
                <a:moveTo>
                  <a:pt x="6331" y="31354"/>
                </a:moveTo>
                <a:cubicBezTo>
                  <a:pt x="6557" y="31354"/>
                  <a:pt x="6746" y="31543"/>
                  <a:pt x="6746" y="31769"/>
                </a:cubicBezTo>
                <a:cubicBezTo>
                  <a:pt x="6746" y="31995"/>
                  <a:pt x="6557" y="32183"/>
                  <a:pt x="6331" y="32183"/>
                </a:cubicBezTo>
                <a:cubicBezTo>
                  <a:pt x="6086" y="32183"/>
                  <a:pt x="5898" y="31995"/>
                  <a:pt x="5898" y="31769"/>
                </a:cubicBezTo>
                <a:cubicBezTo>
                  <a:pt x="5898" y="31543"/>
                  <a:pt x="6086" y="31354"/>
                  <a:pt x="6331" y="31354"/>
                </a:cubicBezTo>
                <a:close/>
                <a:moveTo>
                  <a:pt x="6331" y="28283"/>
                </a:moveTo>
                <a:cubicBezTo>
                  <a:pt x="6086" y="28283"/>
                  <a:pt x="5898" y="28095"/>
                  <a:pt x="5898" y="27850"/>
                </a:cubicBezTo>
                <a:cubicBezTo>
                  <a:pt x="5898" y="27605"/>
                  <a:pt x="6086" y="27416"/>
                  <a:pt x="6331" y="27416"/>
                </a:cubicBezTo>
                <a:cubicBezTo>
                  <a:pt x="6557" y="27416"/>
                  <a:pt x="6765" y="27605"/>
                  <a:pt x="6765" y="27850"/>
                </a:cubicBezTo>
                <a:cubicBezTo>
                  <a:pt x="6765" y="28095"/>
                  <a:pt x="6557" y="28283"/>
                  <a:pt x="6331" y="28283"/>
                </a:cubicBezTo>
                <a:close/>
                <a:moveTo>
                  <a:pt x="6331" y="26342"/>
                </a:moveTo>
                <a:cubicBezTo>
                  <a:pt x="6086" y="26342"/>
                  <a:pt x="5898" y="26135"/>
                  <a:pt x="5898" y="25890"/>
                </a:cubicBezTo>
                <a:cubicBezTo>
                  <a:pt x="5898" y="25664"/>
                  <a:pt x="6086" y="25457"/>
                  <a:pt x="6331" y="25457"/>
                </a:cubicBezTo>
                <a:cubicBezTo>
                  <a:pt x="6557" y="25457"/>
                  <a:pt x="6765" y="25664"/>
                  <a:pt x="6765" y="25890"/>
                </a:cubicBezTo>
                <a:cubicBezTo>
                  <a:pt x="6765" y="26135"/>
                  <a:pt x="6557" y="26342"/>
                  <a:pt x="6331" y="26342"/>
                </a:cubicBezTo>
                <a:close/>
                <a:moveTo>
                  <a:pt x="6331" y="24364"/>
                </a:moveTo>
                <a:cubicBezTo>
                  <a:pt x="6086" y="24364"/>
                  <a:pt x="5898" y="24175"/>
                  <a:pt x="5898" y="23930"/>
                </a:cubicBezTo>
                <a:cubicBezTo>
                  <a:pt x="5898" y="23704"/>
                  <a:pt x="6086" y="23497"/>
                  <a:pt x="6331" y="23497"/>
                </a:cubicBezTo>
                <a:cubicBezTo>
                  <a:pt x="6557" y="23497"/>
                  <a:pt x="6765" y="23704"/>
                  <a:pt x="6765" y="23930"/>
                </a:cubicBezTo>
                <a:cubicBezTo>
                  <a:pt x="6765" y="24175"/>
                  <a:pt x="6557" y="24364"/>
                  <a:pt x="6331" y="24364"/>
                </a:cubicBezTo>
                <a:close/>
                <a:moveTo>
                  <a:pt x="6331" y="15658"/>
                </a:moveTo>
                <a:cubicBezTo>
                  <a:pt x="6557" y="15658"/>
                  <a:pt x="6746" y="15847"/>
                  <a:pt x="6746" y="16092"/>
                </a:cubicBezTo>
                <a:cubicBezTo>
                  <a:pt x="6746" y="16318"/>
                  <a:pt x="6557" y="16506"/>
                  <a:pt x="6331" y="16506"/>
                </a:cubicBezTo>
                <a:cubicBezTo>
                  <a:pt x="6086" y="16506"/>
                  <a:pt x="5898" y="16318"/>
                  <a:pt x="5898" y="16092"/>
                </a:cubicBezTo>
                <a:cubicBezTo>
                  <a:pt x="5898" y="15847"/>
                  <a:pt x="6086" y="15658"/>
                  <a:pt x="6331" y="15658"/>
                </a:cubicBezTo>
                <a:close/>
                <a:moveTo>
                  <a:pt x="6331" y="22404"/>
                </a:moveTo>
                <a:cubicBezTo>
                  <a:pt x="6086" y="22404"/>
                  <a:pt x="5898" y="22216"/>
                  <a:pt x="5898" y="21971"/>
                </a:cubicBezTo>
                <a:cubicBezTo>
                  <a:pt x="5898" y="21745"/>
                  <a:pt x="6086" y="21537"/>
                  <a:pt x="6331" y="21537"/>
                </a:cubicBezTo>
                <a:cubicBezTo>
                  <a:pt x="6557" y="21537"/>
                  <a:pt x="6746" y="21745"/>
                  <a:pt x="6746" y="21971"/>
                </a:cubicBezTo>
                <a:cubicBezTo>
                  <a:pt x="6746" y="22216"/>
                  <a:pt x="6557" y="22404"/>
                  <a:pt x="6331" y="22404"/>
                </a:cubicBezTo>
                <a:close/>
                <a:moveTo>
                  <a:pt x="6331" y="18447"/>
                </a:moveTo>
                <a:cubicBezTo>
                  <a:pt x="6105" y="18447"/>
                  <a:pt x="5917" y="18259"/>
                  <a:pt x="5917" y="18051"/>
                </a:cubicBezTo>
                <a:cubicBezTo>
                  <a:pt x="5917" y="17825"/>
                  <a:pt x="6105" y="17656"/>
                  <a:pt x="6331" y="17656"/>
                </a:cubicBezTo>
                <a:cubicBezTo>
                  <a:pt x="6538" y="17656"/>
                  <a:pt x="6727" y="17825"/>
                  <a:pt x="6727" y="18051"/>
                </a:cubicBezTo>
                <a:cubicBezTo>
                  <a:pt x="6727" y="18259"/>
                  <a:pt x="6538" y="18447"/>
                  <a:pt x="6331" y="18447"/>
                </a:cubicBezTo>
                <a:close/>
                <a:moveTo>
                  <a:pt x="6331" y="20407"/>
                </a:moveTo>
                <a:cubicBezTo>
                  <a:pt x="6105" y="20407"/>
                  <a:pt x="5917" y="20237"/>
                  <a:pt x="5917" y="20011"/>
                </a:cubicBezTo>
                <a:cubicBezTo>
                  <a:pt x="5917" y="19785"/>
                  <a:pt x="6105" y="19597"/>
                  <a:pt x="6331" y="19597"/>
                </a:cubicBezTo>
                <a:cubicBezTo>
                  <a:pt x="6538" y="19597"/>
                  <a:pt x="6727" y="19785"/>
                  <a:pt x="6727" y="20011"/>
                </a:cubicBezTo>
                <a:cubicBezTo>
                  <a:pt x="6727" y="20237"/>
                  <a:pt x="6538" y="20407"/>
                  <a:pt x="6331" y="20407"/>
                </a:cubicBezTo>
                <a:close/>
                <a:moveTo>
                  <a:pt x="6331" y="14566"/>
                </a:moveTo>
                <a:cubicBezTo>
                  <a:pt x="6086" y="14566"/>
                  <a:pt x="5898" y="14377"/>
                  <a:pt x="5898" y="14132"/>
                </a:cubicBezTo>
                <a:cubicBezTo>
                  <a:pt x="5898" y="13887"/>
                  <a:pt x="6086" y="13699"/>
                  <a:pt x="6331" y="13699"/>
                </a:cubicBezTo>
                <a:cubicBezTo>
                  <a:pt x="6557" y="13699"/>
                  <a:pt x="6765" y="13887"/>
                  <a:pt x="6765" y="14132"/>
                </a:cubicBezTo>
                <a:cubicBezTo>
                  <a:pt x="6765" y="14377"/>
                  <a:pt x="6557" y="14566"/>
                  <a:pt x="6331" y="14566"/>
                </a:cubicBezTo>
                <a:close/>
                <a:moveTo>
                  <a:pt x="6331" y="12587"/>
                </a:moveTo>
                <a:cubicBezTo>
                  <a:pt x="6086" y="12587"/>
                  <a:pt x="5898" y="12399"/>
                  <a:pt x="5898" y="12173"/>
                </a:cubicBezTo>
                <a:cubicBezTo>
                  <a:pt x="5898" y="11928"/>
                  <a:pt x="6086" y="11739"/>
                  <a:pt x="6331" y="11739"/>
                </a:cubicBezTo>
                <a:cubicBezTo>
                  <a:pt x="6557" y="11739"/>
                  <a:pt x="6746" y="11928"/>
                  <a:pt x="6746" y="12173"/>
                </a:cubicBezTo>
                <a:cubicBezTo>
                  <a:pt x="6746" y="12399"/>
                  <a:pt x="6557" y="12587"/>
                  <a:pt x="6331" y="12587"/>
                </a:cubicBezTo>
                <a:close/>
                <a:moveTo>
                  <a:pt x="6331" y="9817"/>
                </a:moveTo>
                <a:cubicBezTo>
                  <a:pt x="6538" y="9817"/>
                  <a:pt x="6727" y="9987"/>
                  <a:pt x="6727" y="10213"/>
                </a:cubicBezTo>
                <a:cubicBezTo>
                  <a:pt x="6727" y="10420"/>
                  <a:pt x="6538" y="10590"/>
                  <a:pt x="6331" y="10590"/>
                </a:cubicBezTo>
                <a:cubicBezTo>
                  <a:pt x="6105" y="10590"/>
                  <a:pt x="5917" y="10420"/>
                  <a:pt x="5917" y="10213"/>
                </a:cubicBezTo>
                <a:cubicBezTo>
                  <a:pt x="5917" y="9987"/>
                  <a:pt x="6105" y="9817"/>
                  <a:pt x="6331" y="9817"/>
                </a:cubicBezTo>
                <a:close/>
                <a:moveTo>
                  <a:pt x="6331" y="8668"/>
                </a:moveTo>
                <a:cubicBezTo>
                  <a:pt x="6086" y="8668"/>
                  <a:pt x="5898" y="8479"/>
                  <a:pt x="5898" y="8253"/>
                </a:cubicBezTo>
                <a:cubicBezTo>
                  <a:pt x="5898" y="8027"/>
                  <a:pt x="6086" y="7839"/>
                  <a:pt x="6331" y="7839"/>
                </a:cubicBezTo>
                <a:cubicBezTo>
                  <a:pt x="6557" y="7839"/>
                  <a:pt x="6746" y="8027"/>
                  <a:pt x="6746" y="8253"/>
                </a:cubicBezTo>
                <a:cubicBezTo>
                  <a:pt x="6746" y="8479"/>
                  <a:pt x="6557" y="8668"/>
                  <a:pt x="6331" y="8668"/>
                </a:cubicBezTo>
                <a:close/>
                <a:moveTo>
                  <a:pt x="6331" y="6708"/>
                </a:moveTo>
                <a:cubicBezTo>
                  <a:pt x="6086" y="6708"/>
                  <a:pt x="5898" y="6520"/>
                  <a:pt x="5898" y="6294"/>
                </a:cubicBezTo>
                <a:cubicBezTo>
                  <a:pt x="5898" y="6049"/>
                  <a:pt x="6086" y="5860"/>
                  <a:pt x="6331" y="5860"/>
                </a:cubicBezTo>
                <a:cubicBezTo>
                  <a:pt x="6557" y="5860"/>
                  <a:pt x="6746" y="6049"/>
                  <a:pt x="6746" y="6294"/>
                </a:cubicBezTo>
                <a:cubicBezTo>
                  <a:pt x="6746" y="6520"/>
                  <a:pt x="6557" y="6708"/>
                  <a:pt x="6331" y="6708"/>
                </a:cubicBezTo>
                <a:close/>
                <a:moveTo>
                  <a:pt x="6331" y="4749"/>
                </a:moveTo>
                <a:cubicBezTo>
                  <a:pt x="6086" y="4749"/>
                  <a:pt x="5898" y="4560"/>
                  <a:pt x="5898" y="4334"/>
                </a:cubicBezTo>
                <a:cubicBezTo>
                  <a:pt x="5898" y="4089"/>
                  <a:pt x="6086" y="3919"/>
                  <a:pt x="6331" y="3919"/>
                </a:cubicBezTo>
                <a:cubicBezTo>
                  <a:pt x="6557" y="3919"/>
                  <a:pt x="6746" y="4089"/>
                  <a:pt x="6746" y="4334"/>
                </a:cubicBezTo>
                <a:cubicBezTo>
                  <a:pt x="6746" y="4560"/>
                  <a:pt x="6557" y="4749"/>
                  <a:pt x="6331" y="4749"/>
                </a:cubicBezTo>
                <a:close/>
                <a:moveTo>
                  <a:pt x="6331" y="2789"/>
                </a:moveTo>
                <a:cubicBezTo>
                  <a:pt x="6086" y="2789"/>
                  <a:pt x="5898" y="2600"/>
                  <a:pt x="5898" y="2374"/>
                </a:cubicBezTo>
                <a:cubicBezTo>
                  <a:pt x="5898" y="2129"/>
                  <a:pt x="6086" y="1941"/>
                  <a:pt x="6331" y="1941"/>
                </a:cubicBezTo>
                <a:cubicBezTo>
                  <a:pt x="6557" y="1941"/>
                  <a:pt x="6746" y="2129"/>
                  <a:pt x="6746" y="2374"/>
                </a:cubicBezTo>
                <a:cubicBezTo>
                  <a:pt x="6746" y="2600"/>
                  <a:pt x="6557" y="2789"/>
                  <a:pt x="6331" y="2789"/>
                </a:cubicBezTo>
                <a:close/>
                <a:moveTo>
                  <a:pt x="6331" y="810"/>
                </a:moveTo>
                <a:cubicBezTo>
                  <a:pt x="6105" y="810"/>
                  <a:pt x="5917" y="622"/>
                  <a:pt x="5917" y="396"/>
                </a:cubicBezTo>
                <a:cubicBezTo>
                  <a:pt x="5917" y="189"/>
                  <a:pt x="6105" y="0"/>
                  <a:pt x="6331" y="0"/>
                </a:cubicBezTo>
                <a:cubicBezTo>
                  <a:pt x="6538" y="0"/>
                  <a:pt x="6727" y="189"/>
                  <a:pt x="6727" y="396"/>
                </a:cubicBezTo>
                <a:cubicBezTo>
                  <a:pt x="6727" y="622"/>
                  <a:pt x="6538" y="810"/>
                  <a:pt x="6331" y="810"/>
                </a:cubicBezTo>
                <a:close/>
                <a:moveTo>
                  <a:pt x="4372" y="34162"/>
                </a:moveTo>
                <a:cubicBezTo>
                  <a:pt x="4127" y="34162"/>
                  <a:pt x="3919" y="33974"/>
                  <a:pt x="3919" y="33729"/>
                </a:cubicBezTo>
                <a:cubicBezTo>
                  <a:pt x="3919" y="33484"/>
                  <a:pt x="4127" y="33295"/>
                  <a:pt x="4372" y="33295"/>
                </a:cubicBezTo>
                <a:cubicBezTo>
                  <a:pt x="4616" y="33295"/>
                  <a:pt x="4805" y="33484"/>
                  <a:pt x="4805" y="33729"/>
                </a:cubicBezTo>
                <a:cubicBezTo>
                  <a:pt x="4805" y="33974"/>
                  <a:pt x="4616" y="34162"/>
                  <a:pt x="4372" y="34162"/>
                </a:cubicBezTo>
                <a:close/>
                <a:moveTo>
                  <a:pt x="4372" y="32202"/>
                </a:moveTo>
                <a:cubicBezTo>
                  <a:pt x="4127" y="32202"/>
                  <a:pt x="3919" y="32014"/>
                  <a:pt x="3919" y="31769"/>
                </a:cubicBezTo>
                <a:cubicBezTo>
                  <a:pt x="3919" y="31524"/>
                  <a:pt x="4127" y="31336"/>
                  <a:pt x="4372" y="31336"/>
                </a:cubicBezTo>
                <a:cubicBezTo>
                  <a:pt x="4616" y="31336"/>
                  <a:pt x="4805" y="31524"/>
                  <a:pt x="4805" y="31769"/>
                </a:cubicBezTo>
                <a:cubicBezTo>
                  <a:pt x="4805" y="32014"/>
                  <a:pt x="4616" y="32202"/>
                  <a:pt x="4372" y="32202"/>
                </a:cubicBezTo>
                <a:close/>
                <a:moveTo>
                  <a:pt x="4372" y="30243"/>
                </a:moveTo>
                <a:cubicBezTo>
                  <a:pt x="4127" y="30243"/>
                  <a:pt x="3919" y="30054"/>
                  <a:pt x="3919" y="29809"/>
                </a:cubicBezTo>
                <a:cubicBezTo>
                  <a:pt x="3919" y="29564"/>
                  <a:pt x="4127" y="29357"/>
                  <a:pt x="4372" y="29357"/>
                </a:cubicBezTo>
                <a:cubicBezTo>
                  <a:pt x="4616" y="29357"/>
                  <a:pt x="4805" y="29564"/>
                  <a:pt x="4805" y="29809"/>
                </a:cubicBezTo>
                <a:cubicBezTo>
                  <a:pt x="4805" y="30054"/>
                  <a:pt x="4616" y="30243"/>
                  <a:pt x="4372" y="30243"/>
                </a:cubicBezTo>
                <a:close/>
                <a:moveTo>
                  <a:pt x="4372" y="28283"/>
                </a:moveTo>
                <a:cubicBezTo>
                  <a:pt x="4127" y="28283"/>
                  <a:pt x="3919" y="28076"/>
                  <a:pt x="3919" y="27850"/>
                </a:cubicBezTo>
                <a:cubicBezTo>
                  <a:pt x="3919" y="27605"/>
                  <a:pt x="4127" y="27416"/>
                  <a:pt x="4372" y="27416"/>
                </a:cubicBezTo>
                <a:cubicBezTo>
                  <a:pt x="4616" y="27416"/>
                  <a:pt x="4805" y="27605"/>
                  <a:pt x="4805" y="27850"/>
                </a:cubicBezTo>
                <a:cubicBezTo>
                  <a:pt x="4805" y="28076"/>
                  <a:pt x="4616" y="28283"/>
                  <a:pt x="4372" y="28283"/>
                </a:cubicBezTo>
                <a:close/>
                <a:moveTo>
                  <a:pt x="4372" y="26323"/>
                </a:moveTo>
                <a:cubicBezTo>
                  <a:pt x="4127" y="26323"/>
                  <a:pt x="3919" y="26135"/>
                  <a:pt x="3919" y="25890"/>
                </a:cubicBezTo>
                <a:cubicBezTo>
                  <a:pt x="3919" y="25645"/>
                  <a:pt x="4127" y="25457"/>
                  <a:pt x="4372" y="25457"/>
                </a:cubicBezTo>
                <a:cubicBezTo>
                  <a:pt x="4616" y="25457"/>
                  <a:pt x="4805" y="25645"/>
                  <a:pt x="4805" y="25890"/>
                </a:cubicBezTo>
                <a:cubicBezTo>
                  <a:pt x="4805" y="26135"/>
                  <a:pt x="4616" y="26323"/>
                  <a:pt x="4372" y="26323"/>
                </a:cubicBezTo>
                <a:close/>
                <a:moveTo>
                  <a:pt x="4372" y="23516"/>
                </a:moveTo>
                <a:cubicBezTo>
                  <a:pt x="4598" y="23516"/>
                  <a:pt x="4786" y="23704"/>
                  <a:pt x="4786" y="23930"/>
                </a:cubicBezTo>
                <a:cubicBezTo>
                  <a:pt x="4786" y="24156"/>
                  <a:pt x="4598" y="24345"/>
                  <a:pt x="4372" y="24345"/>
                </a:cubicBezTo>
                <a:cubicBezTo>
                  <a:pt x="4127" y="24345"/>
                  <a:pt x="3938" y="24156"/>
                  <a:pt x="3938" y="23930"/>
                </a:cubicBezTo>
                <a:cubicBezTo>
                  <a:pt x="3938" y="23704"/>
                  <a:pt x="4127" y="23516"/>
                  <a:pt x="4372" y="23516"/>
                </a:cubicBezTo>
                <a:close/>
                <a:moveTo>
                  <a:pt x="4372" y="22404"/>
                </a:moveTo>
                <a:cubicBezTo>
                  <a:pt x="4127" y="22404"/>
                  <a:pt x="3919" y="22216"/>
                  <a:pt x="3919" y="21971"/>
                </a:cubicBezTo>
                <a:cubicBezTo>
                  <a:pt x="3919" y="21726"/>
                  <a:pt x="4127" y="21519"/>
                  <a:pt x="4372" y="21519"/>
                </a:cubicBezTo>
                <a:cubicBezTo>
                  <a:pt x="4616" y="21519"/>
                  <a:pt x="4805" y="21726"/>
                  <a:pt x="4805" y="21971"/>
                </a:cubicBezTo>
                <a:cubicBezTo>
                  <a:pt x="4805" y="22216"/>
                  <a:pt x="4616" y="22404"/>
                  <a:pt x="4372" y="22404"/>
                </a:cubicBezTo>
                <a:close/>
                <a:moveTo>
                  <a:pt x="4372" y="2789"/>
                </a:moveTo>
                <a:cubicBezTo>
                  <a:pt x="4164" y="2789"/>
                  <a:pt x="4014" y="2638"/>
                  <a:pt x="3976" y="2450"/>
                </a:cubicBezTo>
                <a:cubicBezTo>
                  <a:pt x="4051" y="2299"/>
                  <a:pt x="4127" y="2148"/>
                  <a:pt x="4202" y="1979"/>
                </a:cubicBezTo>
                <a:cubicBezTo>
                  <a:pt x="4258" y="1960"/>
                  <a:pt x="4315" y="1960"/>
                  <a:pt x="4372" y="1960"/>
                </a:cubicBezTo>
                <a:cubicBezTo>
                  <a:pt x="4598" y="1960"/>
                  <a:pt x="4767" y="2148"/>
                  <a:pt x="4767" y="2374"/>
                </a:cubicBezTo>
                <a:cubicBezTo>
                  <a:pt x="4767" y="2600"/>
                  <a:pt x="4598" y="2789"/>
                  <a:pt x="4372" y="2789"/>
                </a:cubicBezTo>
                <a:close/>
                <a:moveTo>
                  <a:pt x="4372" y="3919"/>
                </a:moveTo>
                <a:cubicBezTo>
                  <a:pt x="4598" y="3919"/>
                  <a:pt x="4767" y="4108"/>
                  <a:pt x="4767" y="4334"/>
                </a:cubicBezTo>
                <a:cubicBezTo>
                  <a:pt x="4767" y="4560"/>
                  <a:pt x="4598" y="4749"/>
                  <a:pt x="4372" y="4749"/>
                </a:cubicBezTo>
                <a:cubicBezTo>
                  <a:pt x="4127" y="4749"/>
                  <a:pt x="3957" y="4560"/>
                  <a:pt x="3957" y="4334"/>
                </a:cubicBezTo>
                <a:cubicBezTo>
                  <a:pt x="3957" y="4108"/>
                  <a:pt x="4127" y="3919"/>
                  <a:pt x="4372" y="3919"/>
                </a:cubicBezTo>
                <a:close/>
                <a:moveTo>
                  <a:pt x="4372" y="6689"/>
                </a:moveTo>
                <a:cubicBezTo>
                  <a:pt x="4145" y="6689"/>
                  <a:pt x="3957" y="6501"/>
                  <a:pt x="3957" y="6294"/>
                </a:cubicBezTo>
                <a:cubicBezTo>
                  <a:pt x="3957" y="6068"/>
                  <a:pt x="4145" y="5879"/>
                  <a:pt x="4372" y="5879"/>
                </a:cubicBezTo>
                <a:cubicBezTo>
                  <a:pt x="4579" y="5879"/>
                  <a:pt x="4767" y="6068"/>
                  <a:pt x="4767" y="6294"/>
                </a:cubicBezTo>
                <a:cubicBezTo>
                  <a:pt x="4767" y="6501"/>
                  <a:pt x="4579" y="6689"/>
                  <a:pt x="4372" y="6689"/>
                </a:cubicBezTo>
                <a:close/>
                <a:moveTo>
                  <a:pt x="4372" y="8649"/>
                </a:moveTo>
                <a:cubicBezTo>
                  <a:pt x="4145" y="8649"/>
                  <a:pt x="3957" y="8461"/>
                  <a:pt x="3957" y="8253"/>
                </a:cubicBezTo>
                <a:cubicBezTo>
                  <a:pt x="3957" y="8027"/>
                  <a:pt x="4145" y="7858"/>
                  <a:pt x="4372" y="7858"/>
                </a:cubicBezTo>
                <a:cubicBezTo>
                  <a:pt x="4579" y="7858"/>
                  <a:pt x="4767" y="8027"/>
                  <a:pt x="4767" y="8253"/>
                </a:cubicBezTo>
                <a:cubicBezTo>
                  <a:pt x="4767" y="8479"/>
                  <a:pt x="4579" y="8649"/>
                  <a:pt x="4372" y="8649"/>
                </a:cubicBezTo>
                <a:close/>
                <a:moveTo>
                  <a:pt x="4372" y="9798"/>
                </a:moveTo>
                <a:cubicBezTo>
                  <a:pt x="4598" y="9798"/>
                  <a:pt x="4767" y="9987"/>
                  <a:pt x="4767" y="10213"/>
                </a:cubicBezTo>
                <a:cubicBezTo>
                  <a:pt x="4767" y="10439"/>
                  <a:pt x="4598" y="10627"/>
                  <a:pt x="4372" y="10627"/>
                </a:cubicBezTo>
                <a:cubicBezTo>
                  <a:pt x="4127" y="10627"/>
                  <a:pt x="3957" y="10439"/>
                  <a:pt x="3957" y="10213"/>
                </a:cubicBezTo>
                <a:cubicBezTo>
                  <a:pt x="3957" y="9987"/>
                  <a:pt x="4127" y="9798"/>
                  <a:pt x="4372" y="9798"/>
                </a:cubicBezTo>
                <a:close/>
                <a:moveTo>
                  <a:pt x="4372" y="11758"/>
                </a:moveTo>
                <a:cubicBezTo>
                  <a:pt x="4579" y="11758"/>
                  <a:pt x="4767" y="11946"/>
                  <a:pt x="4767" y="12173"/>
                </a:cubicBezTo>
                <a:cubicBezTo>
                  <a:pt x="4767" y="12399"/>
                  <a:pt x="4579" y="12587"/>
                  <a:pt x="4372" y="12587"/>
                </a:cubicBezTo>
                <a:cubicBezTo>
                  <a:pt x="4145" y="12587"/>
                  <a:pt x="3957" y="12399"/>
                  <a:pt x="3957" y="12173"/>
                </a:cubicBezTo>
                <a:cubicBezTo>
                  <a:pt x="3957" y="11946"/>
                  <a:pt x="4145" y="11758"/>
                  <a:pt x="4372" y="11758"/>
                </a:cubicBezTo>
                <a:close/>
                <a:moveTo>
                  <a:pt x="4372" y="13737"/>
                </a:moveTo>
                <a:cubicBezTo>
                  <a:pt x="4579" y="13737"/>
                  <a:pt x="4767" y="13906"/>
                  <a:pt x="4767" y="14132"/>
                </a:cubicBezTo>
                <a:cubicBezTo>
                  <a:pt x="4767" y="14358"/>
                  <a:pt x="4579" y="14528"/>
                  <a:pt x="4372" y="14528"/>
                </a:cubicBezTo>
                <a:cubicBezTo>
                  <a:pt x="4145" y="14528"/>
                  <a:pt x="3957" y="14358"/>
                  <a:pt x="3957" y="14132"/>
                </a:cubicBezTo>
                <a:cubicBezTo>
                  <a:pt x="3957" y="13906"/>
                  <a:pt x="4145" y="13737"/>
                  <a:pt x="4372" y="13737"/>
                </a:cubicBezTo>
                <a:close/>
                <a:moveTo>
                  <a:pt x="4353" y="15677"/>
                </a:moveTo>
                <a:cubicBezTo>
                  <a:pt x="4579" y="15677"/>
                  <a:pt x="4767" y="15866"/>
                  <a:pt x="4767" y="16092"/>
                </a:cubicBezTo>
                <a:cubicBezTo>
                  <a:pt x="4767" y="16318"/>
                  <a:pt x="4579" y="16488"/>
                  <a:pt x="4353" y="16488"/>
                </a:cubicBezTo>
                <a:cubicBezTo>
                  <a:pt x="4145" y="16488"/>
                  <a:pt x="3957" y="16318"/>
                  <a:pt x="3957" y="16092"/>
                </a:cubicBezTo>
                <a:cubicBezTo>
                  <a:pt x="3957" y="15866"/>
                  <a:pt x="4145" y="15677"/>
                  <a:pt x="4353" y="15677"/>
                </a:cubicBezTo>
                <a:close/>
                <a:moveTo>
                  <a:pt x="4353" y="19597"/>
                </a:moveTo>
                <a:cubicBezTo>
                  <a:pt x="4579" y="19597"/>
                  <a:pt x="4767" y="19785"/>
                  <a:pt x="4767" y="20011"/>
                </a:cubicBezTo>
                <a:cubicBezTo>
                  <a:pt x="4767" y="20237"/>
                  <a:pt x="4579" y="20407"/>
                  <a:pt x="4353" y="20407"/>
                </a:cubicBezTo>
                <a:cubicBezTo>
                  <a:pt x="4145" y="20407"/>
                  <a:pt x="3957" y="20237"/>
                  <a:pt x="3957" y="20011"/>
                </a:cubicBezTo>
                <a:cubicBezTo>
                  <a:pt x="3957" y="19785"/>
                  <a:pt x="4145" y="19597"/>
                  <a:pt x="4353" y="19597"/>
                </a:cubicBezTo>
                <a:close/>
                <a:moveTo>
                  <a:pt x="4353" y="17656"/>
                </a:moveTo>
                <a:cubicBezTo>
                  <a:pt x="4579" y="17656"/>
                  <a:pt x="4767" y="17825"/>
                  <a:pt x="4767" y="18051"/>
                </a:cubicBezTo>
                <a:cubicBezTo>
                  <a:pt x="4767" y="18259"/>
                  <a:pt x="4579" y="18447"/>
                  <a:pt x="4353" y="18447"/>
                </a:cubicBezTo>
                <a:cubicBezTo>
                  <a:pt x="4145" y="18447"/>
                  <a:pt x="3957" y="18259"/>
                  <a:pt x="3957" y="18051"/>
                </a:cubicBezTo>
                <a:cubicBezTo>
                  <a:pt x="3957" y="17825"/>
                  <a:pt x="4145" y="17656"/>
                  <a:pt x="4353" y="17656"/>
                </a:cubicBezTo>
                <a:close/>
                <a:moveTo>
                  <a:pt x="2412" y="22404"/>
                </a:moveTo>
                <a:cubicBezTo>
                  <a:pt x="2167" y="22404"/>
                  <a:pt x="1978" y="22216"/>
                  <a:pt x="1978" y="21971"/>
                </a:cubicBezTo>
                <a:cubicBezTo>
                  <a:pt x="1978" y="21726"/>
                  <a:pt x="2167" y="21537"/>
                  <a:pt x="2412" y="21537"/>
                </a:cubicBezTo>
                <a:cubicBezTo>
                  <a:pt x="2638" y="21537"/>
                  <a:pt x="2845" y="21726"/>
                  <a:pt x="2845" y="21971"/>
                </a:cubicBezTo>
                <a:cubicBezTo>
                  <a:pt x="2845" y="22216"/>
                  <a:pt x="2638" y="22404"/>
                  <a:pt x="2412" y="22404"/>
                </a:cubicBezTo>
                <a:close/>
                <a:moveTo>
                  <a:pt x="2412" y="15677"/>
                </a:moveTo>
                <a:cubicBezTo>
                  <a:pt x="2638" y="15677"/>
                  <a:pt x="2808" y="15866"/>
                  <a:pt x="2808" y="16092"/>
                </a:cubicBezTo>
                <a:cubicBezTo>
                  <a:pt x="2808" y="16318"/>
                  <a:pt x="2638" y="16488"/>
                  <a:pt x="2412" y="16488"/>
                </a:cubicBezTo>
                <a:cubicBezTo>
                  <a:pt x="2186" y="16488"/>
                  <a:pt x="1997" y="16318"/>
                  <a:pt x="1997" y="16092"/>
                </a:cubicBezTo>
                <a:cubicBezTo>
                  <a:pt x="1997" y="15866"/>
                  <a:pt x="2186" y="15677"/>
                  <a:pt x="2412" y="15677"/>
                </a:cubicBezTo>
                <a:close/>
                <a:moveTo>
                  <a:pt x="2412" y="19597"/>
                </a:moveTo>
                <a:cubicBezTo>
                  <a:pt x="2619" y="19597"/>
                  <a:pt x="2808" y="19785"/>
                  <a:pt x="2808" y="20011"/>
                </a:cubicBezTo>
                <a:cubicBezTo>
                  <a:pt x="2808" y="20237"/>
                  <a:pt x="2619" y="20407"/>
                  <a:pt x="2412" y="20407"/>
                </a:cubicBezTo>
                <a:cubicBezTo>
                  <a:pt x="2186" y="20407"/>
                  <a:pt x="1997" y="20237"/>
                  <a:pt x="1997" y="20011"/>
                </a:cubicBezTo>
                <a:cubicBezTo>
                  <a:pt x="1997" y="19785"/>
                  <a:pt x="2186" y="19597"/>
                  <a:pt x="2412" y="19597"/>
                </a:cubicBezTo>
                <a:close/>
                <a:moveTo>
                  <a:pt x="2412" y="17656"/>
                </a:moveTo>
                <a:cubicBezTo>
                  <a:pt x="2619" y="17656"/>
                  <a:pt x="2808" y="17825"/>
                  <a:pt x="2808" y="18051"/>
                </a:cubicBezTo>
                <a:cubicBezTo>
                  <a:pt x="2808" y="18259"/>
                  <a:pt x="2619" y="18447"/>
                  <a:pt x="2412" y="18447"/>
                </a:cubicBezTo>
                <a:cubicBezTo>
                  <a:pt x="2186" y="18447"/>
                  <a:pt x="1997" y="18259"/>
                  <a:pt x="1997" y="18051"/>
                </a:cubicBezTo>
                <a:cubicBezTo>
                  <a:pt x="1997" y="17825"/>
                  <a:pt x="2186" y="17656"/>
                  <a:pt x="2412" y="17656"/>
                </a:cubicBezTo>
                <a:close/>
                <a:moveTo>
                  <a:pt x="2412" y="14547"/>
                </a:moveTo>
                <a:cubicBezTo>
                  <a:pt x="2167" y="14547"/>
                  <a:pt x="1978" y="14358"/>
                  <a:pt x="1978" y="14132"/>
                </a:cubicBezTo>
                <a:cubicBezTo>
                  <a:pt x="1978" y="13887"/>
                  <a:pt x="2167" y="13699"/>
                  <a:pt x="2412" y="13699"/>
                </a:cubicBezTo>
                <a:cubicBezTo>
                  <a:pt x="2638" y="13699"/>
                  <a:pt x="2826" y="13887"/>
                  <a:pt x="2826" y="14132"/>
                </a:cubicBezTo>
                <a:cubicBezTo>
                  <a:pt x="2826" y="14358"/>
                  <a:pt x="2638" y="14547"/>
                  <a:pt x="2412" y="14547"/>
                </a:cubicBezTo>
                <a:close/>
                <a:moveTo>
                  <a:pt x="2412" y="6708"/>
                </a:moveTo>
                <a:cubicBezTo>
                  <a:pt x="2299" y="6708"/>
                  <a:pt x="2186" y="6652"/>
                  <a:pt x="2110" y="6576"/>
                </a:cubicBezTo>
                <a:cubicBezTo>
                  <a:pt x="2205" y="6350"/>
                  <a:pt x="2299" y="6105"/>
                  <a:pt x="2393" y="5879"/>
                </a:cubicBezTo>
                <a:cubicBezTo>
                  <a:pt x="2393" y="5879"/>
                  <a:pt x="2412" y="5879"/>
                  <a:pt x="2412" y="5879"/>
                </a:cubicBezTo>
                <a:cubicBezTo>
                  <a:pt x="2638" y="5879"/>
                  <a:pt x="2826" y="6068"/>
                  <a:pt x="2826" y="6294"/>
                </a:cubicBezTo>
                <a:cubicBezTo>
                  <a:pt x="2826" y="6520"/>
                  <a:pt x="2638" y="6708"/>
                  <a:pt x="2412" y="6708"/>
                </a:cubicBezTo>
                <a:close/>
                <a:moveTo>
                  <a:pt x="2412" y="7839"/>
                </a:moveTo>
                <a:cubicBezTo>
                  <a:pt x="2638" y="7839"/>
                  <a:pt x="2808" y="8027"/>
                  <a:pt x="2808" y="8253"/>
                </a:cubicBezTo>
                <a:cubicBezTo>
                  <a:pt x="2808" y="8479"/>
                  <a:pt x="2638" y="8668"/>
                  <a:pt x="2412" y="8668"/>
                </a:cubicBezTo>
                <a:cubicBezTo>
                  <a:pt x="2186" y="8668"/>
                  <a:pt x="1997" y="8479"/>
                  <a:pt x="1997" y="8253"/>
                </a:cubicBezTo>
                <a:cubicBezTo>
                  <a:pt x="1997" y="8027"/>
                  <a:pt x="2186" y="7839"/>
                  <a:pt x="2412" y="7839"/>
                </a:cubicBezTo>
                <a:close/>
                <a:moveTo>
                  <a:pt x="2412" y="11758"/>
                </a:moveTo>
                <a:cubicBezTo>
                  <a:pt x="2619" y="11758"/>
                  <a:pt x="2808" y="11946"/>
                  <a:pt x="2808" y="12173"/>
                </a:cubicBezTo>
                <a:cubicBezTo>
                  <a:pt x="2808" y="12380"/>
                  <a:pt x="2619" y="12568"/>
                  <a:pt x="2412" y="12568"/>
                </a:cubicBezTo>
                <a:cubicBezTo>
                  <a:pt x="2186" y="12568"/>
                  <a:pt x="2016" y="12380"/>
                  <a:pt x="2016" y="12173"/>
                </a:cubicBezTo>
                <a:cubicBezTo>
                  <a:pt x="2016" y="11946"/>
                  <a:pt x="2186" y="11758"/>
                  <a:pt x="2412" y="11758"/>
                </a:cubicBezTo>
                <a:close/>
                <a:moveTo>
                  <a:pt x="2412" y="9798"/>
                </a:moveTo>
                <a:cubicBezTo>
                  <a:pt x="2638" y="9798"/>
                  <a:pt x="2808" y="9987"/>
                  <a:pt x="2808" y="10213"/>
                </a:cubicBezTo>
                <a:cubicBezTo>
                  <a:pt x="2808" y="10439"/>
                  <a:pt x="2638" y="10627"/>
                  <a:pt x="2412" y="10627"/>
                </a:cubicBezTo>
                <a:cubicBezTo>
                  <a:pt x="2186" y="10627"/>
                  <a:pt x="1997" y="10439"/>
                  <a:pt x="1997" y="10213"/>
                </a:cubicBezTo>
                <a:cubicBezTo>
                  <a:pt x="1997" y="9987"/>
                  <a:pt x="2186" y="9798"/>
                  <a:pt x="2412" y="9798"/>
                </a:cubicBezTo>
                <a:close/>
                <a:moveTo>
                  <a:pt x="452" y="20727"/>
                </a:moveTo>
                <a:cubicBezTo>
                  <a:pt x="207" y="20727"/>
                  <a:pt x="0" y="20520"/>
                  <a:pt x="0" y="20275"/>
                </a:cubicBezTo>
                <a:cubicBezTo>
                  <a:pt x="0" y="20030"/>
                  <a:pt x="207" y="19823"/>
                  <a:pt x="452" y="19823"/>
                </a:cubicBezTo>
                <a:cubicBezTo>
                  <a:pt x="697" y="19823"/>
                  <a:pt x="904" y="20030"/>
                  <a:pt x="904" y="20275"/>
                </a:cubicBezTo>
                <a:cubicBezTo>
                  <a:pt x="904" y="20520"/>
                  <a:pt x="697" y="20727"/>
                  <a:pt x="452" y="20727"/>
                </a:cubicBezTo>
                <a:close/>
                <a:moveTo>
                  <a:pt x="452" y="18730"/>
                </a:moveTo>
                <a:cubicBezTo>
                  <a:pt x="226" y="18730"/>
                  <a:pt x="19" y="18541"/>
                  <a:pt x="19" y="18315"/>
                </a:cubicBezTo>
                <a:cubicBezTo>
                  <a:pt x="19" y="18070"/>
                  <a:pt x="226" y="17882"/>
                  <a:pt x="452" y="17882"/>
                </a:cubicBezTo>
                <a:cubicBezTo>
                  <a:pt x="697" y="17882"/>
                  <a:pt x="886" y="18070"/>
                  <a:pt x="886" y="18315"/>
                </a:cubicBezTo>
                <a:cubicBezTo>
                  <a:pt x="886" y="18541"/>
                  <a:pt x="678" y="18730"/>
                  <a:pt x="452" y="18730"/>
                </a:cubicBezTo>
                <a:close/>
                <a:moveTo>
                  <a:pt x="452" y="16770"/>
                </a:moveTo>
                <a:cubicBezTo>
                  <a:pt x="226" y="16770"/>
                  <a:pt x="19" y="16582"/>
                  <a:pt x="19" y="16356"/>
                </a:cubicBezTo>
                <a:cubicBezTo>
                  <a:pt x="19" y="16111"/>
                  <a:pt x="226" y="15922"/>
                  <a:pt x="452" y="15922"/>
                </a:cubicBezTo>
                <a:cubicBezTo>
                  <a:pt x="697" y="15922"/>
                  <a:pt x="886" y="16111"/>
                  <a:pt x="886" y="16356"/>
                </a:cubicBezTo>
                <a:cubicBezTo>
                  <a:pt x="886" y="16582"/>
                  <a:pt x="678" y="16770"/>
                  <a:pt x="452" y="16770"/>
                </a:cubicBezTo>
                <a:close/>
                <a:moveTo>
                  <a:pt x="452" y="14792"/>
                </a:moveTo>
                <a:cubicBezTo>
                  <a:pt x="264" y="14792"/>
                  <a:pt x="113" y="14660"/>
                  <a:pt x="75" y="14490"/>
                </a:cubicBezTo>
                <a:cubicBezTo>
                  <a:pt x="94" y="14377"/>
                  <a:pt x="113" y="14283"/>
                  <a:pt x="132" y="14170"/>
                </a:cubicBezTo>
                <a:cubicBezTo>
                  <a:pt x="207" y="14057"/>
                  <a:pt x="320" y="13981"/>
                  <a:pt x="452" y="13981"/>
                </a:cubicBezTo>
                <a:cubicBezTo>
                  <a:pt x="678" y="13981"/>
                  <a:pt x="867" y="14170"/>
                  <a:pt x="867" y="14396"/>
                </a:cubicBezTo>
                <a:cubicBezTo>
                  <a:pt x="867" y="14622"/>
                  <a:pt x="678" y="14792"/>
                  <a:pt x="452" y="14792"/>
                </a:cubicBezTo>
                <a:close/>
                <a:moveTo>
                  <a:pt x="452" y="12832"/>
                </a:moveTo>
                <a:cubicBezTo>
                  <a:pt x="415" y="12832"/>
                  <a:pt x="396" y="12832"/>
                  <a:pt x="377" y="12813"/>
                </a:cubicBezTo>
                <a:cubicBezTo>
                  <a:pt x="415" y="12549"/>
                  <a:pt x="490" y="12304"/>
                  <a:pt x="546" y="12041"/>
                </a:cubicBezTo>
                <a:cubicBezTo>
                  <a:pt x="735" y="12078"/>
                  <a:pt x="867" y="12229"/>
                  <a:pt x="867" y="12436"/>
                </a:cubicBezTo>
                <a:cubicBezTo>
                  <a:pt x="867" y="12662"/>
                  <a:pt x="678" y="12832"/>
                  <a:pt x="452" y="12832"/>
                </a:cubicBezTo>
                <a:close/>
                <a:moveTo>
                  <a:pt x="452" y="21801"/>
                </a:moveTo>
                <a:cubicBezTo>
                  <a:pt x="678" y="21801"/>
                  <a:pt x="886" y="21990"/>
                  <a:pt x="886" y="22235"/>
                </a:cubicBezTo>
                <a:cubicBezTo>
                  <a:pt x="886" y="22461"/>
                  <a:pt x="678" y="22649"/>
                  <a:pt x="452" y="22649"/>
                </a:cubicBezTo>
                <a:cubicBezTo>
                  <a:pt x="226" y="22649"/>
                  <a:pt x="19" y="22461"/>
                  <a:pt x="19" y="22235"/>
                </a:cubicBezTo>
                <a:cubicBezTo>
                  <a:pt x="19" y="21990"/>
                  <a:pt x="207" y="21801"/>
                  <a:pt x="452" y="21801"/>
                </a:cubicBezTo>
                <a:close/>
                <a:moveTo>
                  <a:pt x="452" y="23780"/>
                </a:moveTo>
                <a:cubicBezTo>
                  <a:pt x="678" y="23780"/>
                  <a:pt x="886" y="23968"/>
                  <a:pt x="886" y="24194"/>
                </a:cubicBezTo>
                <a:cubicBezTo>
                  <a:pt x="886" y="24420"/>
                  <a:pt x="678" y="24609"/>
                  <a:pt x="452" y="24609"/>
                </a:cubicBezTo>
                <a:cubicBezTo>
                  <a:pt x="226" y="24609"/>
                  <a:pt x="19" y="24420"/>
                  <a:pt x="19" y="24194"/>
                </a:cubicBezTo>
                <a:cubicBezTo>
                  <a:pt x="19" y="23968"/>
                  <a:pt x="207" y="23780"/>
                  <a:pt x="452" y="23780"/>
                </a:cubicBezTo>
                <a:close/>
                <a:moveTo>
                  <a:pt x="452" y="25720"/>
                </a:moveTo>
                <a:cubicBezTo>
                  <a:pt x="678" y="25720"/>
                  <a:pt x="886" y="25909"/>
                  <a:pt x="886" y="26154"/>
                </a:cubicBezTo>
                <a:cubicBezTo>
                  <a:pt x="886" y="26380"/>
                  <a:pt x="678" y="26587"/>
                  <a:pt x="452" y="26587"/>
                </a:cubicBezTo>
                <a:cubicBezTo>
                  <a:pt x="226" y="26587"/>
                  <a:pt x="19" y="26380"/>
                  <a:pt x="19" y="26154"/>
                </a:cubicBezTo>
                <a:cubicBezTo>
                  <a:pt x="19" y="25909"/>
                  <a:pt x="207" y="25720"/>
                  <a:pt x="452" y="25720"/>
                </a:cubicBezTo>
                <a:close/>
                <a:moveTo>
                  <a:pt x="886" y="28113"/>
                </a:moveTo>
                <a:cubicBezTo>
                  <a:pt x="886" y="28358"/>
                  <a:pt x="697" y="28547"/>
                  <a:pt x="452" y="28547"/>
                </a:cubicBezTo>
                <a:cubicBezTo>
                  <a:pt x="396" y="28547"/>
                  <a:pt x="358" y="28528"/>
                  <a:pt x="320" y="28509"/>
                </a:cubicBezTo>
                <a:cubicBezTo>
                  <a:pt x="264" y="28264"/>
                  <a:pt x="226" y="28019"/>
                  <a:pt x="188" y="27774"/>
                </a:cubicBezTo>
                <a:cubicBezTo>
                  <a:pt x="264" y="27718"/>
                  <a:pt x="358" y="27661"/>
                  <a:pt x="452" y="27661"/>
                </a:cubicBezTo>
                <a:cubicBezTo>
                  <a:pt x="697" y="27661"/>
                  <a:pt x="886" y="27869"/>
                  <a:pt x="886" y="28113"/>
                </a:cubicBezTo>
                <a:close/>
                <a:moveTo>
                  <a:pt x="867" y="30073"/>
                </a:moveTo>
                <a:cubicBezTo>
                  <a:pt x="867" y="30186"/>
                  <a:pt x="810" y="30280"/>
                  <a:pt x="735" y="30356"/>
                </a:cubicBezTo>
                <a:cubicBezTo>
                  <a:pt x="678" y="30130"/>
                  <a:pt x="641" y="29904"/>
                  <a:pt x="584" y="29677"/>
                </a:cubicBezTo>
                <a:cubicBezTo>
                  <a:pt x="735" y="29734"/>
                  <a:pt x="867" y="29885"/>
                  <a:pt x="867" y="30073"/>
                </a:cubicBezTo>
                <a:close/>
                <a:moveTo>
                  <a:pt x="2412" y="23780"/>
                </a:moveTo>
                <a:cubicBezTo>
                  <a:pt x="2657" y="23780"/>
                  <a:pt x="2845" y="23968"/>
                  <a:pt x="2845" y="24194"/>
                </a:cubicBezTo>
                <a:cubicBezTo>
                  <a:pt x="2845" y="24420"/>
                  <a:pt x="2657" y="24609"/>
                  <a:pt x="2412" y="24609"/>
                </a:cubicBezTo>
                <a:cubicBezTo>
                  <a:pt x="2186" y="24609"/>
                  <a:pt x="1997" y="24420"/>
                  <a:pt x="1997" y="24194"/>
                </a:cubicBezTo>
                <a:cubicBezTo>
                  <a:pt x="1997" y="23968"/>
                  <a:pt x="2186" y="23780"/>
                  <a:pt x="2412" y="23780"/>
                </a:cubicBezTo>
                <a:close/>
                <a:moveTo>
                  <a:pt x="2412" y="25720"/>
                </a:moveTo>
                <a:cubicBezTo>
                  <a:pt x="2657" y="25720"/>
                  <a:pt x="2845" y="25928"/>
                  <a:pt x="2845" y="26154"/>
                </a:cubicBezTo>
                <a:cubicBezTo>
                  <a:pt x="2845" y="26399"/>
                  <a:pt x="2657" y="26587"/>
                  <a:pt x="2412" y="26587"/>
                </a:cubicBezTo>
                <a:cubicBezTo>
                  <a:pt x="2186" y="26587"/>
                  <a:pt x="1997" y="26399"/>
                  <a:pt x="1997" y="26154"/>
                </a:cubicBezTo>
                <a:cubicBezTo>
                  <a:pt x="1997" y="25928"/>
                  <a:pt x="2186" y="25720"/>
                  <a:pt x="2412" y="25720"/>
                </a:cubicBezTo>
                <a:close/>
                <a:moveTo>
                  <a:pt x="2412" y="27680"/>
                </a:moveTo>
                <a:cubicBezTo>
                  <a:pt x="2657" y="27680"/>
                  <a:pt x="2845" y="27869"/>
                  <a:pt x="2845" y="28113"/>
                </a:cubicBezTo>
                <a:cubicBezTo>
                  <a:pt x="2845" y="28340"/>
                  <a:pt x="2657" y="28528"/>
                  <a:pt x="2412" y="28528"/>
                </a:cubicBezTo>
                <a:cubicBezTo>
                  <a:pt x="2186" y="28528"/>
                  <a:pt x="1997" y="28340"/>
                  <a:pt x="1997" y="28113"/>
                </a:cubicBezTo>
                <a:cubicBezTo>
                  <a:pt x="1997" y="27869"/>
                  <a:pt x="2186" y="27680"/>
                  <a:pt x="2412" y="27680"/>
                </a:cubicBezTo>
                <a:close/>
                <a:moveTo>
                  <a:pt x="2412" y="29659"/>
                </a:moveTo>
                <a:cubicBezTo>
                  <a:pt x="2657" y="29659"/>
                  <a:pt x="2845" y="29847"/>
                  <a:pt x="2845" y="30073"/>
                </a:cubicBezTo>
                <a:cubicBezTo>
                  <a:pt x="2845" y="30299"/>
                  <a:pt x="2657" y="30488"/>
                  <a:pt x="2412" y="30488"/>
                </a:cubicBezTo>
                <a:cubicBezTo>
                  <a:pt x="2186" y="30488"/>
                  <a:pt x="1997" y="30299"/>
                  <a:pt x="1997" y="30073"/>
                </a:cubicBezTo>
                <a:cubicBezTo>
                  <a:pt x="1997" y="29847"/>
                  <a:pt x="2186" y="29659"/>
                  <a:pt x="2412" y="29659"/>
                </a:cubicBezTo>
                <a:close/>
                <a:moveTo>
                  <a:pt x="2412" y="31599"/>
                </a:moveTo>
                <a:cubicBezTo>
                  <a:pt x="2657" y="31599"/>
                  <a:pt x="2845" y="31807"/>
                  <a:pt x="2845" y="32033"/>
                </a:cubicBezTo>
                <a:cubicBezTo>
                  <a:pt x="2845" y="32278"/>
                  <a:pt x="2657" y="32466"/>
                  <a:pt x="2412" y="32466"/>
                </a:cubicBezTo>
                <a:cubicBezTo>
                  <a:pt x="2186" y="32466"/>
                  <a:pt x="1997" y="32278"/>
                  <a:pt x="1997" y="32033"/>
                </a:cubicBezTo>
                <a:cubicBezTo>
                  <a:pt x="1997" y="31807"/>
                  <a:pt x="2186" y="31599"/>
                  <a:pt x="2412" y="31599"/>
                </a:cubicBezTo>
                <a:close/>
                <a:moveTo>
                  <a:pt x="2412" y="33578"/>
                </a:moveTo>
                <a:cubicBezTo>
                  <a:pt x="2657" y="33578"/>
                  <a:pt x="2845" y="33766"/>
                  <a:pt x="2845" y="33992"/>
                </a:cubicBezTo>
                <a:cubicBezTo>
                  <a:pt x="2845" y="34218"/>
                  <a:pt x="2657" y="34426"/>
                  <a:pt x="2412" y="34426"/>
                </a:cubicBezTo>
                <a:cubicBezTo>
                  <a:pt x="2186" y="34426"/>
                  <a:pt x="1997" y="34237"/>
                  <a:pt x="1997" y="33992"/>
                </a:cubicBezTo>
                <a:cubicBezTo>
                  <a:pt x="1997" y="33766"/>
                  <a:pt x="2186" y="33578"/>
                  <a:pt x="2412" y="33578"/>
                </a:cubicBezTo>
                <a:close/>
                <a:moveTo>
                  <a:pt x="2808" y="35952"/>
                </a:moveTo>
                <a:cubicBezTo>
                  <a:pt x="2808" y="36046"/>
                  <a:pt x="2770" y="36140"/>
                  <a:pt x="2713" y="36216"/>
                </a:cubicBezTo>
                <a:cubicBezTo>
                  <a:pt x="2619" y="36009"/>
                  <a:pt x="2525" y="35782"/>
                  <a:pt x="2431" y="35556"/>
                </a:cubicBezTo>
                <a:cubicBezTo>
                  <a:pt x="2638" y="35575"/>
                  <a:pt x="2808" y="35726"/>
                  <a:pt x="2808" y="35952"/>
                </a:cubicBezTo>
                <a:close/>
                <a:moveTo>
                  <a:pt x="4372" y="35537"/>
                </a:moveTo>
                <a:cubicBezTo>
                  <a:pt x="4616" y="35537"/>
                  <a:pt x="4805" y="35726"/>
                  <a:pt x="4805" y="35952"/>
                </a:cubicBezTo>
                <a:cubicBezTo>
                  <a:pt x="4805" y="36178"/>
                  <a:pt x="4616" y="36385"/>
                  <a:pt x="4372" y="36385"/>
                </a:cubicBezTo>
                <a:cubicBezTo>
                  <a:pt x="4145" y="36385"/>
                  <a:pt x="3957" y="36178"/>
                  <a:pt x="3957" y="35952"/>
                </a:cubicBezTo>
                <a:cubicBezTo>
                  <a:pt x="3957" y="35726"/>
                  <a:pt x="4145" y="35537"/>
                  <a:pt x="4372" y="35537"/>
                </a:cubicBezTo>
                <a:close/>
                <a:moveTo>
                  <a:pt x="4372" y="37497"/>
                </a:moveTo>
                <a:cubicBezTo>
                  <a:pt x="4616" y="37497"/>
                  <a:pt x="4805" y="37686"/>
                  <a:pt x="4805" y="37912"/>
                </a:cubicBezTo>
                <a:cubicBezTo>
                  <a:pt x="4805" y="38157"/>
                  <a:pt x="4616" y="38345"/>
                  <a:pt x="4372" y="38345"/>
                </a:cubicBezTo>
                <a:cubicBezTo>
                  <a:pt x="4145" y="38345"/>
                  <a:pt x="3957" y="38157"/>
                  <a:pt x="3957" y="37912"/>
                </a:cubicBezTo>
                <a:cubicBezTo>
                  <a:pt x="3957" y="37686"/>
                  <a:pt x="4145" y="37497"/>
                  <a:pt x="4372" y="37497"/>
                </a:cubicBezTo>
                <a:close/>
                <a:moveTo>
                  <a:pt x="4805" y="39871"/>
                </a:moveTo>
                <a:cubicBezTo>
                  <a:pt x="4805" y="39984"/>
                  <a:pt x="4748" y="40097"/>
                  <a:pt x="4673" y="40173"/>
                </a:cubicBezTo>
                <a:cubicBezTo>
                  <a:pt x="4541" y="39928"/>
                  <a:pt x="4409" y="39702"/>
                  <a:pt x="4277" y="39476"/>
                </a:cubicBezTo>
                <a:cubicBezTo>
                  <a:pt x="4315" y="39457"/>
                  <a:pt x="4334" y="39457"/>
                  <a:pt x="4372" y="39457"/>
                </a:cubicBezTo>
                <a:cubicBezTo>
                  <a:pt x="4598" y="39457"/>
                  <a:pt x="4805" y="39645"/>
                  <a:pt x="4805" y="39871"/>
                </a:cubicBezTo>
                <a:close/>
                <a:moveTo>
                  <a:pt x="8724" y="45750"/>
                </a:moveTo>
                <a:cubicBezTo>
                  <a:pt x="8724" y="45826"/>
                  <a:pt x="8705" y="45882"/>
                  <a:pt x="8686" y="45939"/>
                </a:cubicBezTo>
                <a:cubicBezTo>
                  <a:pt x="8517" y="45750"/>
                  <a:pt x="8347" y="45543"/>
                  <a:pt x="8197" y="45336"/>
                </a:cubicBezTo>
                <a:cubicBezTo>
                  <a:pt x="8215" y="45336"/>
                  <a:pt x="8253" y="45317"/>
                  <a:pt x="8291" y="45317"/>
                </a:cubicBezTo>
                <a:cubicBezTo>
                  <a:pt x="8536" y="45317"/>
                  <a:pt x="8724" y="45505"/>
                  <a:pt x="8724" y="45750"/>
                </a:cubicBezTo>
                <a:close/>
                <a:moveTo>
                  <a:pt x="12210" y="49236"/>
                </a:moveTo>
                <a:cubicBezTo>
                  <a:pt x="12455" y="49236"/>
                  <a:pt x="12643" y="49425"/>
                  <a:pt x="12643" y="49669"/>
                </a:cubicBezTo>
                <a:cubicBezTo>
                  <a:pt x="12643" y="49783"/>
                  <a:pt x="12606" y="49877"/>
                  <a:pt x="12549" y="49952"/>
                </a:cubicBezTo>
                <a:cubicBezTo>
                  <a:pt x="12323" y="49764"/>
                  <a:pt x="12116" y="49556"/>
                  <a:pt x="11909" y="49368"/>
                </a:cubicBezTo>
                <a:cubicBezTo>
                  <a:pt x="11984" y="49293"/>
                  <a:pt x="12097" y="49236"/>
                  <a:pt x="12210" y="49236"/>
                </a:cubicBezTo>
                <a:close/>
                <a:moveTo>
                  <a:pt x="14170" y="49255"/>
                </a:moveTo>
                <a:cubicBezTo>
                  <a:pt x="14415" y="49255"/>
                  <a:pt x="14603" y="49443"/>
                  <a:pt x="14603" y="49669"/>
                </a:cubicBezTo>
                <a:cubicBezTo>
                  <a:pt x="14603" y="49896"/>
                  <a:pt x="14415" y="50084"/>
                  <a:pt x="14170" y="50084"/>
                </a:cubicBezTo>
                <a:cubicBezTo>
                  <a:pt x="13944" y="50084"/>
                  <a:pt x="13755" y="49896"/>
                  <a:pt x="13755" y="49669"/>
                </a:cubicBezTo>
                <a:cubicBezTo>
                  <a:pt x="13755" y="49443"/>
                  <a:pt x="13944" y="49255"/>
                  <a:pt x="14170" y="49255"/>
                </a:cubicBezTo>
                <a:close/>
                <a:moveTo>
                  <a:pt x="23987" y="33578"/>
                </a:moveTo>
                <a:cubicBezTo>
                  <a:pt x="24213" y="33578"/>
                  <a:pt x="24401" y="33766"/>
                  <a:pt x="24401" y="33992"/>
                </a:cubicBezTo>
                <a:cubicBezTo>
                  <a:pt x="24401" y="34218"/>
                  <a:pt x="24213" y="34426"/>
                  <a:pt x="23987" y="34426"/>
                </a:cubicBezTo>
                <a:cubicBezTo>
                  <a:pt x="23742" y="34426"/>
                  <a:pt x="23553" y="34237"/>
                  <a:pt x="23553" y="33992"/>
                </a:cubicBezTo>
                <a:cubicBezTo>
                  <a:pt x="23553" y="33766"/>
                  <a:pt x="23742" y="33578"/>
                  <a:pt x="23987" y="33578"/>
                </a:cubicBezTo>
                <a:close/>
                <a:moveTo>
                  <a:pt x="23987" y="35537"/>
                </a:moveTo>
                <a:cubicBezTo>
                  <a:pt x="24213" y="35537"/>
                  <a:pt x="24382" y="35726"/>
                  <a:pt x="24382" y="35952"/>
                </a:cubicBezTo>
                <a:cubicBezTo>
                  <a:pt x="24382" y="36178"/>
                  <a:pt x="24213" y="36367"/>
                  <a:pt x="23987" y="36367"/>
                </a:cubicBezTo>
                <a:cubicBezTo>
                  <a:pt x="23761" y="36367"/>
                  <a:pt x="23572" y="36178"/>
                  <a:pt x="23572" y="35952"/>
                </a:cubicBezTo>
                <a:cubicBezTo>
                  <a:pt x="23572" y="35726"/>
                  <a:pt x="23761" y="35537"/>
                  <a:pt x="23987" y="35537"/>
                </a:cubicBezTo>
                <a:close/>
                <a:moveTo>
                  <a:pt x="23987" y="37516"/>
                </a:moveTo>
                <a:cubicBezTo>
                  <a:pt x="24194" y="37516"/>
                  <a:pt x="24382" y="37686"/>
                  <a:pt x="24382" y="37912"/>
                </a:cubicBezTo>
                <a:cubicBezTo>
                  <a:pt x="24382" y="38138"/>
                  <a:pt x="24194" y="38307"/>
                  <a:pt x="23987" y="38307"/>
                </a:cubicBezTo>
                <a:cubicBezTo>
                  <a:pt x="23761" y="38307"/>
                  <a:pt x="23591" y="38138"/>
                  <a:pt x="23591" y="37912"/>
                </a:cubicBezTo>
                <a:cubicBezTo>
                  <a:pt x="23591" y="37686"/>
                  <a:pt x="23761" y="37516"/>
                  <a:pt x="23987" y="37516"/>
                </a:cubicBezTo>
                <a:close/>
                <a:moveTo>
                  <a:pt x="23987" y="39476"/>
                </a:moveTo>
                <a:cubicBezTo>
                  <a:pt x="24194" y="39476"/>
                  <a:pt x="24382" y="39664"/>
                  <a:pt x="24382" y="39871"/>
                </a:cubicBezTo>
                <a:cubicBezTo>
                  <a:pt x="24382" y="40097"/>
                  <a:pt x="24194" y="40267"/>
                  <a:pt x="23987" y="40267"/>
                </a:cubicBezTo>
                <a:cubicBezTo>
                  <a:pt x="23761" y="40267"/>
                  <a:pt x="23591" y="40097"/>
                  <a:pt x="23591" y="39871"/>
                </a:cubicBezTo>
                <a:cubicBezTo>
                  <a:pt x="23591" y="39664"/>
                  <a:pt x="23761" y="39476"/>
                  <a:pt x="23987" y="39476"/>
                </a:cubicBezTo>
                <a:close/>
                <a:moveTo>
                  <a:pt x="23987" y="42208"/>
                </a:moveTo>
                <a:cubicBezTo>
                  <a:pt x="23780" y="42208"/>
                  <a:pt x="23610" y="42038"/>
                  <a:pt x="23610" y="41831"/>
                </a:cubicBezTo>
                <a:cubicBezTo>
                  <a:pt x="23610" y="41624"/>
                  <a:pt x="23780" y="41454"/>
                  <a:pt x="23987" y="41454"/>
                </a:cubicBezTo>
                <a:cubicBezTo>
                  <a:pt x="24194" y="41454"/>
                  <a:pt x="24364" y="41624"/>
                  <a:pt x="24364" y="41831"/>
                </a:cubicBezTo>
                <a:cubicBezTo>
                  <a:pt x="24364" y="42038"/>
                  <a:pt x="24194" y="42208"/>
                  <a:pt x="23987" y="42208"/>
                </a:cubicBezTo>
                <a:close/>
                <a:moveTo>
                  <a:pt x="23968" y="44186"/>
                </a:moveTo>
                <a:cubicBezTo>
                  <a:pt x="23761" y="44186"/>
                  <a:pt x="23591" y="44017"/>
                  <a:pt x="23591" y="43791"/>
                </a:cubicBezTo>
                <a:cubicBezTo>
                  <a:pt x="23591" y="43583"/>
                  <a:pt x="23761" y="43414"/>
                  <a:pt x="23968" y="43414"/>
                </a:cubicBezTo>
                <a:cubicBezTo>
                  <a:pt x="24194" y="43414"/>
                  <a:pt x="24364" y="43583"/>
                  <a:pt x="24364" y="43791"/>
                </a:cubicBezTo>
                <a:cubicBezTo>
                  <a:pt x="24364" y="44017"/>
                  <a:pt x="24194" y="44186"/>
                  <a:pt x="23968" y="44186"/>
                </a:cubicBezTo>
                <a:close/>
                <a:moveTo>
                  <a:pt x="23968" y="45336"/>
                </a:moveTo>
                <a:cubicBezTo>
                  <a:pt x="24213" y="45336"/>
                  <a:pt x="24382" y="45524"/>
                  <a:pt x="24382" y="45750"/>
                </a:cubicBezTo>
                <a:cubicBezTo>
                  <a:pt x="24382" y="45976"/>
                  <a:pt x="24213" y="46165"/>
                  <a:pt x="23968" y="46165"/>
                </a:cubicBezTo>
                <a:cubicBezTo>
                  <a:pt x="23742" y="46165"/>
                  <a:pt x="23572" y="45976"/>
                  <a:pt x="23572" y="45750"/>
                </a:cubicBezTo>
                <a:cubicBezTo>
                  <a:pt x="23572" y="45524"/>
                  <a:pt x="23742" y="45336"/>
                  <a:pt x="23968" y="45336"/>
                </a:cubicBezTo>
                <a:close/>
                <a:moveTo>
                  <a:pt x="23968" y="47295"/>
                </a:moveTo>
                <a:cubicBezTo>
                  <a:pt x="24213" y="47295"/>
                  <a:pt x="24382" y="47484"/>
                  <a:pt x="24382" y="47710"/>
                </a:cubicBezTo>
                <a:cubicBezTo>
                  <a:pt x="24382" y="47936"/>
                  <a:pt x="24213" y="48124"/>
                  <a:pt x="23968" y="48124"/>
                </a:cubicBezTo>
                <a:cubicBezTo>
                  <a:pt x="23742" y="48124"/>
                  <a:pt x="23572" y="47936"/>
                  <a:pt x="23572" y="47710"/>
                </a:cubicBezTo>
                <a:cubicBezTo>
                  <a:pt x="23572" y="47484"/>
                  <a:pt x="23742" y="47295"/>
                  <a:pt x="23968" y="47295"/>
                </a:cubicBezTo>
                <a:close/>
                <a:moveTo>
                  <a:pt x="23968" y="49274"/>
                </a:moveTo>
                <a:cubicBezTo>
                  <a:pt x="24213" y="49274"/>
                  <a:pt x="24382" y="49443"/>
                  <a:pt x="24382" y="49669"/>
                </a:cubicBezTo>
                <a:cubicBezTo>
                  <a:pt x="24382" y="49896"/>
                  <a:pt x="24213" y="50084"/>
                  <a:pt x="23968" y="50084"/>
                </a:cubicBezTo>
                <a:cubicBezTo>
                  <a:pt x="23742" y="50084"/>
                  <a:pt x="23572" y="49896"/>
                  <a:pt x="23572" y="49669"/>
                </a:cubicBezTo>
                <a:cubicBezTo>
                  <a:pt x="23572" y="49443"/>
                  <a:pt x="23742" y="49274"/>
                  <a:pt x="23968" y="49274"/>
                </a:cubicBezTo>
                <a:close/>
                <a:moveTo>
                  <a:pt x="23968" y="53174"/>
                </a:moveTo>
                <a:cubicBezTo>
                  <a:pt x="24213" y="53174"/>
                  <a:pt x="24382" y="53363"/>
                  <a:pt x="24382" y="53589"/>
                </a:cubicBezTo>
                <a:cubicBezTo>
                  <a:pt x="24382" y="53834"/>
                  <a:pt x="24213" y="54022"/>
                  <a:pt x="23968" y="54022"/>
                </a:cubicBezTo>
                <a:cubicBezTo>
                  <a:pt x="23742" y="54022"/>
                  <a:pt x="23572" y="53834"/>
                  <a:pt x="23572" y="53589"/>
                </a:cubicBezTo>
                <a:cubicBezTo>
                  <a:pt x="23572" y="53363"/>
                  <a:pt x="23742" y="53174"/>
                  <a:pt x="23968" y="53174"/>
                </a:cubicBezTo>
                <a:close/>
                <a:moveTo>
                  <a:pt x="23968" y="51233"/>
                </a:moveTo>
                <a:cubicBezTo>
                  <a:pt x="24213" y="51233"/>
                  <a:pt x="24382" y="51403"/>
                  <a:pt x="24382" y="51629"/>
                </a:cubicBezTo>
                <a:cubicBezTo>
                  <a:pt x="24382" y="51874"/>
                  <a:pt x="24213" y="52044"/>
                  <a:pt x="23968" y="52044"/>
                </a:cubicBezTo>
                <a:cubicBezTo>
                  <a:pt x="23742" y="52044"/>
                  <a:pt x="23572" y="51874"/>
                  <a:pt x="23572" y="51629"/>
                </a:cubicBezTo>
                <a:cubicBezTo>
                  <a:pt x="23572" y="51403"/>
                  <a:pt x="23742" y="51233"/>
                  <a:pt x="23968" y="51233"/>
                </a:cubicBezTo>
                <a:close/>
                <a:moveTo>
                  <a:pt x="23987" y="55134"/>
                </a:moveTo>
                <a:cubicBezTo>
                  <a:pt x="24213" y="55134"/>
                  <a:pt x="24420" y="55322"/>
                  <a:pt x="24420" y="55548"/>
                </a:cubicBezTo>
                <a:cubicBezTo>
                  <a:pt x="24420" y="55793"/>
                  <a:pt x="24213" y="55982"/>
                  <a:pt x="23987" y="55982"/>
                </a:cubicBezTo>
                <a:cubicBezTo>
                  <a:pt x="23742" y="55982"/>
                  <a:pt x="23553" y="55793"/>
                  <a:pt x="23553" y="55548"/>
                </a:cubicBezTo>
                <a:cubicBezTo>
                  <a:pt x="23553" y="55322"/>
                  <a:pt x="23742" y="55134"/>
                  <a:pt x="23987" y="55134"/>
                </a:cubicBezTo>
                <a:close/>
                <a:moveTo>
                  <a:pt x="24382" y="57282"/>
                </a:moveTo>
                <a:cubicBezTo>
                  <a:pt x="24194" y="57207"/>
                  <a:pt x="24024" y="57150"/>
                  <a:pt x="23836" y="57075"/>
                </a:cubicBezTo>
                <a:cubicBezTo>
                  <a:pt x="23893" y="57056"/>
                  <a:pt x="23930" y="57056"/>
                  <a:pt x="23987" y="57056"/>
                </a:cubicBezTo>
                <a:cubicBezTo>
                  <a:pt x="24156" y="57056"/>
                  <a:pt x="24288" y="57150"/>
                  <a:pt x="24382" y="57282"/>
                </a:cubicBezTo>
                <a:close/>
                <a:moveTo>
                  <a:pt x="25946" y="54003"/>
                </a:moveTo>
                <a:cubicBezTo>
                  <a:pt x="25720" y="54003"/>
                  <a:pt x="25532" y="53834"/>
                  <a:pt x="25532" y="53589"/>
                </a:cubicBezTo>
                <a:cubicBezTo>
                  <a:pt x="25532" y="53363"/>
                  <a:pt x="25701" y="53174"/>
                  <a:pt x="25946" y="53174"/>
                </a:cubicBezTo>
                <a:cubicBezTo>
                  <a:pt x="26173" y="53174"/>
                  <a:pt x="26361" y="53363"/>
                  <a:pt x="26361" y="53589"/>
                </a:cubicBezTo>
                <a:cubicBezTo>
                  <a:pt x="26361" y="53834"/>
                  <a:pt x="26173" y="54003"/>
                  <a:pt x="25946" y="54003"/>
                </a:cubicBezTo>
                <a:close/>
                <a:moveTo>
                  <a:pt x="25946" y="52044"/>
                </a:moveTo>
                <a:cubicBezTo>
                  <a:pt x="25720" y="52044"/>
                  <a:pt x="25532" y="51874"/>
                  <a:pt x="25532" y="51629"/>
                </a:cubicBezTo>
                <a:cubicBezTo>
                  <a:pt x="25532" y="51403"/>
                  <a:pt x="25701" y="51233"/>
                  <a:pt x="25946" y="51233"/>
                </a:cubicBezTo>
                <a:cubicBezTo>
                  <a:pt x="26173" y="51233"/>
                  <a:pt x="26361" y="51403"/>
                  <a:pt x="26361" y="51629"/>
                </a:cubicBezTo>
                <a:cubicBezTo>
                  <a:pt x="26361" y="51874"/>
                  <a:pt x="26173" y="52044"/>
                  <a:pt x="25946" y="52044"/>
                </a:cubicBezTo>
                <a:close/>
                <a:moveTo>
                  <a:pt x="25946" y="50084"/>
                </a:moveTo>
                <a:cubicBezTo>
                  <a:pt x="25720" y="50084"/>
                  <a:pt x="25532" y="49896"/>
                  <a:pt x="25532" y="49669"/>
                </a:cubicBezTo>
                <a:cubicBezTo>
                  <a:pt x="25532" y="49443"/>
                  <a:pt x="25701" y="49255"/>
                  <a:pt x="25946" y="49255"/>
                </a:cubicBezTo>
                <a:cubicBezTo>
                  <a:pt x="26173" y="49255"/>
                  <a:pt x="26361" y="49443"/>
                  <a:pt x="26361" y="49669"/>
                </a:cubicBezTo>
                <a:cubicBezTo>
                  <a:pt x="26361" y="49896"/>
                  <a:pt x="26173" y="50084"/>
                  <a:pt x="25946" y="50084"/>
                </a:cubicBezTo>
                <a:close/>
                <a:moveTo>
                  <a:pt x="25946" y="48124"/>
                </a:moveTo>
                <a:cubicBezTo>
                  <a:pt x="25720" y="48124"/>
                  <a:pt x="25532" y="47936"/>
                  <a:pt x="25532" y="47710"/>
                </a:cubicBezTo>
                <a:cubicBezTo>
                  <a:pt x="25532" y="47484"/>
                  <a:pt x="25701" y="47295"/>
                  <a:pt x="25946" y="47295"/>
                </a:cubicBezTo>
                <a:cubicBezTo>
                  <a:pt x="26173" y="47295"/>
                  <a:pt x="26361" y="47484"/>
                  <a:pt x="26361" y="47710"/>
                </a:cubicBezTo>
                <a:cubicBezTo>
                  <a:pt x="26361" y="47936"/>
                  <a:pt x="26173" y="48124"/>
                  <a:pt x="25946" y="48124"/>
                </a:cubicBezTo>
                <a:close/>
                <a:moveTo>
                  <a:pt x="25946" y="46165"/>
                </a:moveTo>
                <a:cubicBezTo>
                  <a:pt x="25720" y="46165"/>
                  <a:pt x="25532" y="45976"/>
                  <a:pt x="25532" y="45750"/>
                </a:cubicBezTo>
                <a:cubicBezTo>
                  <a:pt x="25532" y="45524"/>
                  <a:pt x="25701" y="45336"/>
                  <a:pt x="25946" y="45336"/>
                </a:cubicBezTo>
                <a:cubicBezTo>
                  <a:pt x="26173" y="45336"/>
                  <a:pt x="26361" y="45524"/>
                  <a:pt x="26361" y="45750"/>
                </a:cubicBezTo>
                <a:cubicBezTo>
                  <a:pt x="26361" y="45976"/>
                  <a:pt x="26173" y="46165"/>
                  <a:pt x="25946" y="46165"/>
                </a:cubicBezTo>
                <a:close/>
                <a:moveTo>
                  <a:pt x="25946" y="39476"/>
                </a:moveTo>
                <a:cubicBezTo>
                  <a:pt x="26154" y="39476"/>
                  <a:pt x="26342" y="39664"/>
                  <a:pt x="26342" y="39871"/>
                </a:cubicBezTo>
                <a:cubicBezTo>
                  <a:pt x="26342" y="40097"/>
                  <a:pt x="26154" y="40267"/>
                  <a:pt x="25946" y="40267"/>
                </a:cubicBezTo>
                <a:cubicBezTo>
                  <a:pt x="25720" y="40267"/>
                  <a:pt x="25551" y="40097"/>
                  <a:pt x="25551" y="39871"/>
                </a:cubicBezTo>
                <a:cubicBezTo>
                  <a:pt x="25551" y="39664"/>
                  <a:pt x="25720" y="39476"/>
                  <a:pt x="25946" y="39476"/>
                </a:cubicBezTo>
                <a:close/>
                <a:moveTo>
                  <a:pt x="25946" y="42208"/>
                </a:moveTo>
                <a:cubicBezTo>
                  <a:pt x="25739" y="42208"/>
                  <a:pt x="25570" y="42038"/>
                  <a:pt x="25570" y="41831"/>
                </a:cubicBezTo>
                <a:cubicBezTo>
                  <a:pt x="25570" y="41624"/>
                  <a:pt x="25739" y="41454"/>
                  <a:pt x="25946" y="41454"/>
                </a:cubicBezTo>
                <a:cubicBezTo>
                  <a:pt x="26154" y="41454"/>
                  <a:pt x="26323" y="41624"/>
                  <a:pt x="26323" y="41831"/>
                </a:cubicBezTo>
                <a:cubicBezTo>
                  <a:pt x="26323" y="42038"/>
                  <a:pt x="26154" y="42208"/>
                  <a:pt x="25946" y="42208"/>
                </a:cubicBezTo>
                <a:close/>
                <a:moveTo>
                  <a:pt x="25946" y="44186"/>
                </a:moveTo>
                <a:cubicBezTo>
                  <a:pt x="25720" y="44186"/>
                  <a:pt x="25551" y="43998"/>
                  <a:pt x="25551" y="43791"/>
                </a:cubicBezTo>
                <a:cubicBezTo>
                  <a:pt x="25551" y="43583"/>
                  <a:pt x="25720" y="43414"/>
                  <a:pt x="25946" y="43414"/>
                </a:cubicBezTo>
                <a:cubicBezTo>
                  <a:pt x="26154" y="43414"/>
                  <a:pt x="26323" y="43583"/>
                  <a:pt x="26323" y="43791"/>
                </a:cubicBezTo>
                <a:cubicBezTo>
                  <a:pt x="26323" y="43998"/>
                  <a:pt x="26154" y="44186"/>
                  <a:pt x="25946" y="44186"/>
                </a:cubicBezTo>
                <a:close/>
                <a:moveTo>
                  <a:pt x="25946" y="36348"/>
                </a:moveTo>
                <a:cubicBezTo>
                  <a:pt x="25720" y="36348"/>
                  <a:pt x="25551" y="36178"/>
                  <a:pt x="25551" y="35952"/>
                </a:cubicBezTo>
                <a:cubicBezTo>
                  <a:pt x="25551" y="35726"/>
                  <a:pt x="25720" y="35556"/>
                  <a:pt x="25946" y="35556"/>
                </a:cubicBezTo>
                <a:cubicBezTo>
                  <a:pt x="26154" y="35556"/>
                  <a:pt x="26342" y="35726"/>
                  <a:pt x="26342" y="35952"/>
                </a:cubicBezTo>
                <a:cubicBezTo>
                  <a:pt x="26342" y="36178"/>
                  <a:pt x="26154" y="36348"/>
                  <a:pt x="25946" y="36348"/>
                </a:cubicBezTo>
                <a:close/>
                <a:moveTo>
                  <a:pt x="25946" y="38307"/>
                </a:moveTo>
                <a:cubicBezTo>
                  <a:pt x="25720" y="38307"/>
                  <a:pt x="25532" y="38138"/>
                  <a:pt x="25532" y="37912"/>
                </a:cubicBezTo>
                <a:cubicBezTo>
                  <a:pt x="25532" y="37686"/>
                  <a:pt x="25720" y="37516"/>
                  <a:pt x="25946" y="37516"/>
                </a:cubicBezTo>
                <a:cubicBezTo>
                  <a:pt x="26173" y="37516"/>
                  <a:pt x="26342" y="37686"/>
                  <a:pt x="26342" y="37912"/>
                </a:cubicBezTo>
                <a:cubicBezTo>
                  <a:pt x="26342" y="38138"/>
                  <a:pt x="26173" y="38307"/>
                  <a:pt x="25946" y="38307"/>
                </a:cubicBezTo>
                <a:close/>
                <a:moveTo>
                  <a:pt x="25946" y="55134"/>
                </a:moveTo>
                <a:cubicBezTo>
                  <a:pt x="26173" y="55134"/>
                  <a:pt x="26380" y="55322"/>
                  <a:pt x="26380" y="55548"/>
                </a:cubicBezTo>
                <a:cubicBezTo>
                  <a:pt x="26380" y="55793"/>
                  <a:pt x="26173" y="55982"/>
                  <a:pt x="25946" y="55982"/>
                </a:cubicBezTo>
                <a:cubicBezTo>
                  <a:pt x="25701" y="55982"/>
                  <a:pt x="25513" y="55793"/>
                  <a:pt x="25513" y="55548"/>
                </a:cubicBezTo>
                <a:cubicBezTo>
                  <a:pt x="25513" y="55322"/>
                  <a:pt x="25701" y="55134"/>
                  <a:pt x="25946" y="55134"/>
                </a:cubicBezTo>
                <a:close/>
                <a:moveTo>
                  <a:pt x="25946" y="57075"/>
                </a:moveTo>
                <a:cubicBezTo>
                  <a:pt x="26173" y="57075"/>
                  <a:pt x="26380" y="57263"/>
                  <a:pt x="26380" y="57508"/>
                </a:cubicBezTo>
                <a:cubicBezTo>
                  <a:pt x="26380" y="57696"/>
                  <a:pt x="26267" y="57847"/>
                  <a:pt x="26097" y="57923"/>
                </a:cubicBezTo>
                <a:cubicBezTo>
                  <a:pt x="25928" y="57866"/>
                  <a:pt x="25758" y="57809"/>
                  <a:pt x="25588" y="57753"/>
                </a:cubicBezTo>
                <a:cubicBezTo>
                  <a:pt x="25532" y="57678"/>
                  <a:pt x="25513" y="57602"/>
                  <a:pt x="25513" y="57508"/>
                </a:cubicBezTo>
                <a:cubicBezTo>
                  <a:pt x="25513" y="57263"/>
                  <a:pt x="25701" y="57075"/>
                  <a:pt x="25946" y="57075"/>
                </a:cubicBezTo>
                <a:close/>
                <a:moveTo>
                  <a:pt x="27906" y="54003"/>
                </a:moveTo>
                <a:cubicBezTo>
                  <a:pt x="27661" y="54003"/>
                  <a:pt x="27492" y="53834"/>
                  <a:pt x="27492" y="53589"/>
                </a:cubicBezTo>
                <a:cubicBezTo>
                  <a:pt x="27492" y="53363"/>
                  <a:pt x="27661" y="53174"/>
                  <a:pt x="27906" y="53174"/>
                </a:cubicBezTo>
                <a:cubicBezTo>
                  <a:pt x="28132" y="53174"/>
                  <a:pt x="28302" y="53363"/>
                  <a:pt x="28302" y="53589"/>
                </a:cubicBezTo>
                <a:cubicBezTo>
                  <a:pt x="28302" y="53834"/>
                  <a:pt x="28132" y="54003"/>
                  <a:pt x="27906" y="54003"/>
                </a:cubicBezTo>
                <a:close/>
                <a:moveTo>
                  <a:pt x="27906" y="52044"/>
                </a:moveTo>
                <a:cubicBezTo>
                  <a:pt x="27661" y="52044"/>
                  <a:pt x="27492" y="51874"/>
                  <a:pt x="27492" y="51629"/>
                </a:cubicBezTo>
                <a:cubicBezTo>
                  <a:pt x="27492" y="51403"/>
                  <a:pt x="27661" y="51233"/>
                  <a:pt x="27906" y="51233"/>
                </a:cubicBezTo>
                <a:cubicBezTo>
                  <a:pt x="28132" y="51233"/>
                  <a:pt x="28302" y="51403"/>
                  <a:pt x="28302" y="51629"/>
                </a:cubicBezTo>
                <a:cubicBezTo>
                  <a:pt x="28302" y="51874"/>
                  <a:pt x="28132" y="52044"/>
                  <a:pt x="27906" y="52044"/>
                </a:cubicBezTo>
                <a:close/>
                <a:moveTo>
                  <a:pt x="27906" y="50084"/>
                </a:moveTo>
                <a:cubicBezTo>
                  <a:pt x="27661" y="50084"/>
                  <a:pt x="27492" y="49896"/>
                  <a:pt x="27492" y="49669"/>
                </a:cubicBezTo>
                <a:cubicBezTo>
                  <a:pt x="27492" y="49443"/>
                  <a:pt x="27661" y="49255"/>
                  <a:pt x="27906" y="49255"/>
                </a:cubicBezTo>
                <a:cubicBezTo>
                  <a:pt x="28132" y="49255"/>
                  <a:pt x="28302" y="49443"/>
                  <a:pt x="28302" y="49669"/>
                </a:cubicBezTo>
                <a:cubicBezTo>
                  <a:pt x="28302" y="49896"/>
                  <a:pt x="28132" y="50084"/>
                  <a:pt x="27906" y="50084"/>
                </a:cubicBezTo>
                <a:close/>
                <a:moveTo>
                  <a:pt x="27906" y="48124"/>
                </a:moveTo>
                <a:cubicBezTo>
                  <a:pt x="27661" y="48124"/>
                  <a:pt x="27492" y="47936"/>
                  <a:pt x="27492" y="47710"/>
                </a:cubicBezTo>
                <a:cubicBezTo>
                  <a:pt x="27492" y="47484"/>
                  <a:pt x="27661" y="47295"/>
                  <a:pt x="27906" y="47295"/>
                </a:cubicBezTo>
                <a:cubicBezTo>
                  <a:pt x="28132" y="47295"/>
                  <a:pt x="28302" y="47484"/>
                  <a:pt x="28302" y="47710"/>
                </a:cubicBezTo>
                <a:cubicBezTo>
                  <a:pt x="28302" y="47936"/>
                  <a:pt x="28132" y="48124"/>
                  <a:pt x="27906" y="48124"/>
                </a:cubicBezTo>
                <a:close/>
                <a:moveTo>
                  <a:pt x="27906" y="46165"/>
                </a:moveTo>
                <a:cubicBezTo>
                  <a:pt x="27661" y="46165"/>
                  <a:pt x="27492" y="45976"/>
                  <a:pt x="27492" y="45750"/>
                </a:cubicBezTo>
                <a:cubicBezTo>
                  <a:pt x="27492" y="45524"/>
                  <a:pt x="27661" y="45336"/>
                  <a:pt x="27906" y="45336"/>
                </a:cubicBezTo>
                <a:cubicBezTo>
                  <a:pt x="28132" y="45336"/>
                  <a:pt x="28302" y="45524"/>
                  <a:pt x="28302" y="45750"/>
                </a:cubicBezTo>
                <a:cubicBezTo>
                  <a:pt x="28302" y="45976"/>
                  <a:pt x="28132" y="46165"/>
                  <a:pt x="27906" y="46165"/>
                </a:cubicBezTo>
                <a:close/>
                <a:moveTo>
                  <a:pt x="27906" y="44186"/>
                </a:moveTo>
                <a:cubicBezTo>
                  <a:pt x="27680" y="44186"/>
                  <a:pt x="27510" y="43998"/>
                  <a:pt x="27510" y="43791"/>
                </a:cubicBezTo>
                <a:cubicBezTo>
                  <a:pt x="27510" y="43583"/>
                  <a:pt x="27680" y="43414"/>
                  <a:pt x="27906" y="43414"/>
                </a:cubicBezTo>
                <a:cubicBezTo>
                  <a:pt x="28113" y="43414"/>
                  <a:pt x="28283" y="43583"/>
                  <a:pt x="28283" y="43791"/>
                </a:cubicBezTo>
                <a:cubicBezTo>
                  <a:pt x="28283" y="43998"/>
                  <a:pt x="28113" y="44186"/>
                  <a:pt x="27906" y="44186"/>
                </a:cubicBezTo>
                <a:close/>
                <a:moveTo>
                  <a:pt x="27906" y="40267"/>
                </a:moveTo>
                <a:cubicBezTo>
                  <a:pt x="27699" y="40267"/>
                  <a:pt x="27529" y="40079"/>
                  <a:pt x="27529" y="39871"/>
                </a:cubicBezTo>
                <a:cubicBezTo>
                  <a:pt x="27529" y="39664"/>
                  <a:pt x="27699" y="39494"/>
                  <a:pt x="27906" y="39494"/>
                </a:cubicBezTo>
                <a:cubicBezTo>
                  <a:pt x="28113" y="39494"/>
                  <a:pt x="28283" y="39664"/>
                  <a:pt x="28283" y="39871"/>
                </a:cubicBezTo>
                <a:cubicBezTo>
                  <a:pt x="28283" y="40079"/>
                  <a:pt x="28113" y="40267"/>
                  <a:pt x="27906" y="40267"/>
                </a:cubicBezTo>
                <a:close/>
                <a:moveTo>
                  <a:pt x="27906" y="42208"/>
                </a:moveTo>
                <a:cubicBezTo>
                  <a:pt x="27699" y="42208"/>
                  <a:pt x="27529" y="42038"/>
                  <a:pt x="27529" y="41831"/>
                </a:cubicBezTo>
                <a:cubicBezTo>
                  <a:pt x="27529" y="41624"/>
                  <a:pt x="27699" y="41454"/>
                  <a:pt x="27906" y="41454"/>
                </a:cubicBezTo>
                <a:cubicBezTo>
                  <a:pt x="28113" y="41454"/>
                  <a:pt x="28283" y="41624"/>
                  <a:pt x="28283" y="41831"/>
                </a:cubicBezTo>
                <a:cubicBezTo>
                  <a:pt x="28283" y="42038"/>
                  <a:pt x="28113" y="42208"/>
                  <a:pt x="27906" y="42208"/>
                </a:cubicBezTo>
                <a:close/>
                <a:moveTo>
                  <a:pt x="27906" y="36348"/>
                </a:moveTo>
                <a:cubicBezTo>
                  <a:pt x="27680" y="36348"/>
                  <a:pt x="27492" y="36178"/>
                  <a:pt x="27492" y="35952"/>
                </a:cubicBezTo>
                <a:cubicBezTo>
                  <a:pt x="27492" y="35726"/>
                  <a:pt x="27680" y="35556"/>
                  <a:pt x="27906" y="35556"/>
                </a:cubicBezTo>
                <a:cubicBezTo>
                  <a:pt x="28113" y="35556"/>
                  <a:pt x="28302" y="35726"/>
                  <a:pt x="28302" y="35952"/>
                </a:cubicBezTo>
                <a:cubicBezTo>
                  <a:pt x="28302" y="36178"/>
                  <a:pt x="28113" y="36348"/>
                  <a:pt x="27906" y="36348"/>
                </a:cubicBezTo>
                <a:close/>
                <a:moveTo>
                  <a:pt x="27906" y="38307"/>
                </a:moveTo>
                <a:cubicBezTo>
                  <a:pt x="27680" y="38307"/>
                  <a:pt x="27492" y="38138"/>
                  <a:pt x="27492" y="37912"/>
                </a:cubicBezTo>
                <a:cubicBezTo>
                  <a:pt x="27492" y="37686"/>
                  <a:pt x="27680" y="37516"/>
                  <a:pt x="27906" y="37516"/>
                </a:cubicBezTo>
                <a:cubicBezTo>
                  <a:pt x="28113" y="37516"/>
                  <a:pt x="28302" y="37686"/>
                  <a:pt x="28302" y="37912"/>
                </a:cubicBezTo>
                <a:cubicBezTo>
                  <a:pt x="28302" y="38138"/>
                  <a:pt x="28113" y="38307"/>
                  <a:pt x="27906" y="38307"/>
                </a:cubicBezTo>
                <a:close/>
                <a:moveTo>
                  <a:pt x="27906" y="55134"/>
                </a:moveTo>
                <a:cubicBezTo>
                  <a:pt x="28132" y="55134"/>
                  <a:pt x="28339" y="55322"/>
                  <a:pt x="28339" y="55548"/>
                </a:cubicBezTo>
                <a:cubicBezTo>
                  <a:pt x="28339" y="55793"/>
                  <a:pt x="28132" y="55982"/>
                  <a:pt x="27906" y="55982"/>
                </a:cubicBezTo>
                <a:cubicBezTo>
                  <a:pt x="27661" y="55982"/>
                  <a:pt x="27473" y="55793"/>
                  <a:pt x="27473" y="55548"/>
                </a:cubicBezTo>
                <a:cubicBezTo>
                  <a:pt x="27473" y="55322"/>
                  <a:pt x="27661" y="55134"/>
                  <a:pt x="27906" y="55134"/>
                </a:cubicBezTo>
                <a:close/>
                <a:moveTo>
                  <a:pt x="27906" y="57093"/>
                </a:moveTo>
                <a:cubicBezTo>
                  <a:pt x="28132" y="57093"/>
                  <a:pt x="28339" y="57282"/>
                  <a:pt x="28339" y="57527"/>
                </a:cubicBezTo>
                <a:cubicBezTo>
                  <a:pt x="28339" y="57753"/>
                  <a:pt x="28132" y="57941"/>
                  <a:pt x="27906" y="57941"/>
                </a:cubicBezTo>
                <a:cubicBezTo>
                  <a:pt x="27661" y="57941"/>
                  <a:pt x="27473" y="57753"/>
                  <a:pt x="27473" y="57527"/>
                </a:cubicBezTo>
                <a:cubicBezTo>
                  <a:pt x="27473" y="57282"/>
                  <a:pt x="27661" y="57093"/>
                  <a:pt x="27906" y="57093"/>
                </a:cubicBezTo>
                <a:close/>
                <a:moveTo>
                  <a:pt x="29866" y="57093"/>
                </a:moveTo>
                <a:cubicBezTo>
                  <a:pt x="30092" y="57093"/>
                  <a:pt x="30280" y="57282"/>
                  <a:pt x="30280" y="57527"/>
                </a:cubicBezTo>
                <a:cubicBezTo>
                  <a:pt x="30280" y="57753"/>
                  <a:pt x="30092" y="57941"/>
                  <a:pt x="29866" y="57941"/>
                </a:cubicBezTo>
                <a:cubicBezTo>
                  <a:pt x="29621" y="57941"/>
                  <a:pt x="29432" y="57753"/>
                  <a:pt x="29432" y="57527"/>
                </a:cubicBezTo>
                <a:cubicBezTo>
                  <a:pt x="29432" y="57282"/>
                  <a:pt x="29621" y="57093"/>
                  <a:pt x="29866" y="57093"/>
                </a:cubicBezTo>
                <a:close/>
                <a:moveTo>
                  <a:pt x="31825" y="59034"/>
                </a:moveTo>
                <a:cubicBezTo>
                  <a:pt x="32070" y="59034"/>
                  <a:pt x="32259" y="59223"/>
                  <a:pt x="32259" y="59468"/>
                </a:cubicBezTo>
                <a:lnTo>
                  <a:pt x="32259" y="59486"/>
                </a:lnTo>
                <a:cubicBezTo>
                  <a:pt x="31976" y="59430"/>
                  <a:pt x="31693" y="59373"/>
                  <a:pt x="31411" y="59317"/>
                </a:cubicBezTo>
                <a:cubicBezTo>
                  <a:pt x="31467" y="59147"/>
                  <a:pt x="31618" y="59034"/>
                  <a:pt x="31825" y="59034"/>
                </a:cubicBezTo>
                <a:close/>
                <a:moveTo>
                  <a:pt x="33785" y="57075"/>
                </a:moveTo>
                <a:cubicBezTo>
                  <a:pt x="34030" y="57075"/>
                  <a:pt x="34237" y="57263"/>
                  <a:pt x="34237" y="57508"/>
                </a:cubicBezTo>
                <a:cubicBezTo>
                  <a:pt x="34237" y="57753"/>
                  <a:pt x="34030" y="57960"/>
                  <a:pt x="33785" y="57960"/>
                </a:cubicBezTo>
                <a:cubicBezTo>
                  <a:pt x="33521" y="57960"/>
                  <a:pt x="33333" y="57753"/>
                  <a:pt x="33333" y="57508"/>
                </a:cubicBezTo>
                <a:cubicBezTo>
                  <a:pt x="33333" y="57263"/>
                  <a:pt x="33540" y="57075"/>
                  <a:pt x="33785" y="57075"/>
                </a:cubicBezTo>
                <a:close/>
                <a:moveTo>
                  <a:pt x="33785" y="59034"/>
                </a:moveTo>
                <a:cubicBezTo>
                  <a:pt x="34030" y="59034"/>
                  <a:pt x="34218" y="59223"/>
                  <a:pt x="34218" y="59468"/>
                </a:cubicBezTo>
                <a:cubicBezTo>
                  <a:pt x="34218" y="59581"/>
                  <a:pt x="34181" y="59675"/>
                  <a:pt x="34124" y="59750"/>
                </a:cubicBezTo>
                <a:cubicBezTo>
                  <a:pt x="33879" y="59713"/>
                  <a:pt x="33615" y="59675"/>
                  <a:pt x="33370" y="59656"/>
                </a:cubicBezTo>
                <a:cubicBezTo>
                  <a:pt x="33352" y="59600"/>
                  <a:pt x="33333" y="59543"/>
                  <a:pt x="33333" y="59468"/>
                </a:cubicBezTo>
                <a:cubicBezTo>
                  <a:pt x="33333" y="59223"/>
                  <a:pt x="33540" y="59034"/>
                  <a:pt x="33785" y="59034"/>
                </a:cubicBezTo>
                <a:close/>
                <a:moveTo>
                  <a:pt x="35745" y="55115"/>
                </a:moveTo>
                <a:cubicBezTo>
                  <a:pt x="35990" y="55115"/>
                  <a:pt x="36178" y="55322"/>
                  <a:pt x="36178" y="55567"/>
                </a:cubicBezTo>
                <a:cubicBezTo>
                  <a:pt x="36178" y="55793"/>
                  <a:pt x="35990" y="56001"/>
                  <a:pt x="35745" y="56001"/>
                </a:cubicBezTo>
                <a:cubicBezTo>
                  <a:pt x="35500" y="56001"/>
                  <a:pt x="35292" y="55812"/>
                  <a:pt x="35292" y="55567"/>
                </a:cubicBezTo>
                <a:cubicBezTo>
                  <a:pt x="35292" y="55322"/>
                  <a:pt x="35500" y="55115"/>
                  <a:pt x="35745" y="55115"/>
                </a:cubicBezTo>
                <a:close/>
                <a:moveTo>
                  <a:pt x="35745" y="57075"/>
                </a:moveTo>
                <a:cubicBezTo>
                  <a:pt x="35990" y="57075"/>
                  <a:pt x="36178" y="57282"/>
                  <a:pt x="36178" y="57527"/>
                </a:cubicBezTo>
                <a:cubicBezTo>
                  <a:pt x="36178" y="57753"/>
                  <a:pt x="35990" y="57960"/>
                  <a:pt x="35745" y="57960"/>
                </a:cubicBezTo>
                <a:cubicBezTo>
                  <a:pt x="35500" y="57960"/>
                  <a:pt x="35292" y="57753"/>
                  <a:pt x="35292" y="57527"/>
                </a:cubicBezTo>
                <a:cubicBezTo>
                  <a:pt x="35292" y="57282"/>
                  <a:pt x="35500" y="57075"/>
                  <a:pt x="35745" y="57075"/>
                </a:cubicBezTo>
                <a:close/>
                <a:moveTo>
                  <a:pt x="35745" y="59034"/>
                </a:moveTo>
                <a:cubicBezTo>
                  <a:pt x="35990" y="59034"/>
                  <a:pt x="36178" y="59223"/>
                  <a:pt x="36178" y="59468"/>
                </a:cubicBezTo>
                <a:cubicBezTo>
                  <a:pt x="36178" y="59694"/>
                  <a:pt x="36008" y="59882"/>
                  <a:pt x="35801" y="59901"/>
                </a:cubicBezTo>
                <a:cubicBezTo>
                  <a:pt x="35745" y="59901"/>
                  <a:pt x="35669" y="59901"/>
                  <a:pt x="35594" y="59882"/>
                </a:cubicBezTo>
                <a:cubicBezTo>
                  <a:pt x="35424" y="59826"/>
                  <a:pt x="35292" y="59675"/>
                  <a:pt x="35292" y="59468"/>
                </a:cubicBezTo>
                <a:cubicBezTo>
                  <a:pt x="35292" y="59223"/>
                  <a:pt x="35500" y="59034"/>
                  <a:pt x="35745" y="59034"/>
                </a:cubicBezTo>
                <a:close/>
                <a:moveTo>
                  <a:pt x="39664" y="54060"/>
                </a:moveTo>
                <a:cubicBezTo>
                  <a:pt x="39400" y="54060"/>
                  <a:pt x="39193" y="53853"/>
                  <a:pt x="39193" y="53589"/>
                </a:cubicBezTo>
                <a:cubicBezTo>
                  <a:pt x="39193" y="53344"/>
                  <a:pt x="39400" y="53137"/>
                  <a:pt x="39664" y="53137"/>
                </a:cubicBezTo>
                <a:cubicBezTo>
                  <a:pt x="39909" y="53137"/>
                  <a:pt x="40135" y="53344"/>
                  <a:pt x="40135" y="53589"/>
                </a:cubicBezTo>
                <a:cubicBezTo>
                  <a:pt x="40135" y="53853"/>
                  <a:pt x="39909" y="54060"/>
                  <a:pt x="39664" y="54060"/>
                </a:cubicBezTo>
                <a:close/>
                <a:moveTo>
                  <a:pt x="39664" y="56019"/>
                </a:moveTo>
                <a:cubicBezTo>
                  <a:pt x="39400" y="56019"/>
                  <a:pt x="39193" y="55812"/>
                  <a:pt x="39193" y="55567"/>
                </a:cubicBezTo>
                <a:cubicBezTo>
                  <a:pt x="39193" y="55303"/>
                  <a:pt x="39400" y="55096"/>
                  <a:pt x="39664" y="55096"/>
                </a:cubicBezTo>
                <a:cubicBezTo>
                  <a:pt x="39909" y="55096"/>
                  <a:pt x="40135" y="55303"/>
                  <a:pt x="40135" y="55567"/>
                </a:cubicBezTo>
                <a:cubicBezTo>
                  <a:pt x="40135" y="55812"/>
                  <a:pt x="39909" y="56019"/>
                  <a:pt x="39664" y="56019"/>
                </a:cubicBezTo>
                <a:close/>
                <a:moveTo>
                  <a:pt x="39664" y="57037"/>
                </a:moveTo>
                <a:cubicBezTo>
                  <a:pt x="39928" y="57037"/>
                  <a:pt x="40135" y="57244"/>
                  <a:pt x="40135" y="57508"/>
                </a:cubicBezTo>
                <a:cubicBezTo>
                  <a:pt x="40135" y="57791"/>
                  <a:pt x="39928" y="57998"/>
                  <a:pt x="39664" y="57998"/>
                </a:cubicBezTo>
                <a:cubicBezTo>
                  <a:pt x="39381" y="57998"/>
                  <a:pt x="39174" y="57791"/>
                  <a:pt x="39174" y="57508"/>
                </a:cubicBezTo>
                <a:cubicBezTo>
                  <a:pt x="39174" y="57244"/>
                  <a:pt x="39381" y="57037"/>
                  <a:pt x="39664" y="57037"/>
                </a:cubicBezTo>
                <a:close/>
                <a:moveTo>
                  <a:pt x="39664" y="58997"/>
                </a:moveTo>
                <a:cubicBezTo>
                  <a:pt x="39928" y="58997"/>
                  <a:pt x="40135" y="59223"/>
                  <a:pt x="40135" y="59486"/>
                </a:cubicBezTo>
                <a:cubicBezTo>
                  <a:pt x="40135" y="59750"/>
                  <a:pt x="39928" y="59958"/>
                  <a:pt x="39664" y="59958"/>
                </a:cubicBezTo>
                <a:cubicBezTo>
                  <a:pt x="39381" y="59958"/>
                  <a:pt x="39174" y="59750"/>
                  <a:pt x="39174" y="59486"/>
                </a:cubicBezTo>
                <a:cubicBezTo>
                  <a:pt x="39174" y="59223"/>
                  <a:pt x="39381" y="58997"/>
                  <a:pt x="39664" y="58997"/>
                </a:cubicBezTo>
                <a:close/>
                <a:moveTo>
                  <a:pt x="47503" y="58959"/>
                </a:moveTo>
                <a:cubicBezTo>
                  <a:pt x="47578" y="58959"/>
                  <a:pt x="47653" y="58978"/>
                  <a:pt x="47710" y="58997"/>
                </a:cubicBezTo>
                <a:cubicBezTo>
                  <a:pt x="47503" y="59053"/>
                  <a:pt x="47314" y="59091"/>
                  <a:pt x="47107" y="59147"/>
                </a:cubicBezTo>
                <a:cubicBezTo>
                  <a:pt x="47201" y="59034"/>
                  <a:pt x="47333" y="58959"/>
                  <a:pt x="47503" y="58959"/>
                </a:cubicBezTo>
                <a:close/>
                <a:moveTo>
                  <a:pt x="53381" y="57037"/>
                </a:moveTo>
                <a:cubicBezTo>
                  <a:pt x="53476" y="57037"/>
                  <a:pt x="53551" y="57075"/>
                  <a:pt x="53626" y="57131"/>
                </a:cubicBezTo>
                <a:cubicBezTo>
                  <a:pt x="53400" y="57225"/>
                  <a:pt x="53174" y="57301"/>
                  <a:pt x="52929" y="57395"/>
                </a:cubicBezTo>
                <a:cubicBezTo>
                  <a:pt x="52986" y="57188"/>
                  <a:pt x="53155" y="57037"/>
                  <a:pt x="53381" y="57037"/>
                </a:cubicBezTo>
                <a:close/>
                <a:moveTo>
                  <a:pt x="63180" y="51196"/>
                </a:moveTo>
                <a:cubicBezTo>
                  <a:pt x="63293" y="51196"/>
                  <a:pt x="63387" y="51252"/>
                  <a:pt x="63462" y="51309"/>
                </a:cubicBezTo>
                <a:cubicBezTo>
                  <a:pt x="63236" y="51478"/>
                  <a:pt x="63010" y="51648"/>
                  <a:pt x="62784" y="51836"/>
                </a:cubicBezTo>
                <a:cubicBezTo>
                  <a:pt x="62765" y="51780"/>
                  <a:pt x="62746" y="51704"/>
                  <a:pt x="62746" y="51648"/>
                </a:cubicBezTo>
                <a:cubicBezTo>
                  <a:pt x="62746" y="51403"/>
                  <a:pt x="62935" y="51196"/>
                  <a:pt x="63180" y="51196"/>
                </a:cubicBezTo>
                <a:close/>
                <a:moveTo>
                  <a:pt x="65139" y="49217"/>
                </a:moveTo>
                <a:cubicBezTo>
                  <a:pt x="65328" y="49217"/>
                  <a:pt x="65478" y="49330"/>
                  <a:pt x="65554" y="49481"/>
                </a:cubicBezTo>
                <a:cubicBezTo>
                  <a:pt x="65347" y="49688"/>
                  <a:pt x="65139" y="49877"/>
                  <a:pt x="64913" y="50065"/>
                </a:cubicBezTo>
                <a:cubicBezTo>
                  <a:pt x="64781" y="49990"/>
                  <a:pt x="64687" y="49839"/>
                  <a:pt x="64687" y="49688"/>
                </a:cubicBezTo>
                <a:cubicBezTo>
                  <a:pt x="64687" y="49425"/>
                  <a:pt x="64894" y="49217"/>
                  <a:pt x="65139" y="49217"/>
                </a:cubicBezTo>
                <a:close/>
                <a:moveTo>
                  <a:pt x="71414" y="39871"/>
                </a:moveTo>
                <a:cubicBezTo>
                  <a:pt x="71414" y="40097"/>
                  <a:pt x="71244" y="40267"/>
                  <a:pt x="71018" y="40267"/>
                </a:cubicBezTo>
                <a:cubicBezTo>
                  <a:pt x="70811" y="40267"/>
                  <a:pt x="70641" y="40097"/>
                  <a:pt x="70641" y="39871"/>
                </a:cubicBezTo>
                <a:cubicBezTo>
                  <a:pt x="70641" y="39664"/>
                  <a:pt x="70811" y="39494"/>
                  <a:pt x="71018" y="39494"/>
                </a:cubicBezTo>
                <a:cubicBezTo>
                  <a:pt x="71244" y="39494"/>
                  <a:pt x="71414" y="39664"/>
                  <a:pt x="71414" y="39871"/>
                </a:cubicBezTo>
                <a:close/>
                <a:moveTo>
                  <a:pt x="71018" y="38307"/>
                </a:moveTo>
                <a:cubicBezTo>
                  <a:pt x="70811" y="38307"/>
                  <a:pt x="70641" y="38138"/>
                  <a:pt x="70641" y="37912"/>
                </a:cubicBezTo>
                <a:cubicBezTo>
                  <a:pt x="70641" y="37704"/>
                  <a:pt x="70811" y="37516"/>
                  <a:pt x="71018" y="37516"/>
                </a:cubicBezTo>
                <a:cubicBezTo>
                  <a:pt x="71244" y="37516"/>
                  <a:pt x="71414" y="37704"/>
                  <a:pt x="71414" y="37912"/>
                </a:cubicBezTo>
                <a:cubicBezTo>
                  <a:pt x="71414" y="38138"/>
                  <a:pt x="71244" y="38307"/>
                  <a:pt x="71018" y="38307"/>
                </a:cubicBezTo>
                <a:close/>
                <a:moveTo>
                  <a:pt x="70641" y="33992"/>
                </a:moveTo>
                <a:cubicBezTo>
                  <a:pt x="70641" y="33785"/>
                  <a:pt x="70811" y="33616"/>
                  <a:pt x="71018" y="33616"/>
                </a:cubicBezTo>
                <a:cubicBezTo>
                  <a:pt x="71244" y="33616"/>
                  <a:pt x="71414" y="33785"/>
                  <a:pt x="71414" y="33992"/>
                </a:cubicBezTo>
                <a:cubicBezTo>
                  <a:pt x="71414" y="34218"/>
                  <a:pt x="71244" y="34388"/>
                  <a:pt x="71018" y="34388"/>
                </a:cubicBezTo>
                <a:cubicBezTo>
                  <a:pt x="70811" y="34388"/>
                  <a:pt x="70641" y="34218"/>
                  <a:pt x="70641" y="33992"/>
                </a:cubicBezTo>
                <a:close/>
                <a:moveTo>
                  <a:pt x="71018" y="36348"/>
                </a:moveTo>
                <a:cubicBezTo>
                  <a:pt x="70811" y="36348"/>
                  <a:pt x="70641" y="36178"/>
                  <a:pt x="70641" y="35952"/>
                </a:cubicBezTo>
                <a:cubicBezTo>
                  <a:pt x="70641" y="35745"/>
                  <a:pt x="70811" y="35556"/>
                  <a:pt x="71018" y="35556"/>
                </a:cubicBezTo>
                <a:cubicBezTo>
                  <a:pt x="71244" y="35556"/>
                  <a:pt x="71414" y="35745"/>
                  <a:pt x="71414" y="35952"/>
                </a:cubicBezTo>
                <a:cubicBezTo>
                  <a:pt x="71414" y="36178"/>
                  <a:pt x="71244" y="36348"/>
                  <a:pt x="71018" y="36348"/>
                </a:cubicBezTo>
                <a:close/>
                <a:moveTo>
                  <a:pt x="70604" y="41850"/>
                </a:moveTo>
                <a:cubicBezTo>
                  <a:pt x="70604" y="41624"/>
                  <a:pt x="70792" y="41435"/>
                  <a:pt x="71018" y="41435"/>
                </a:cubicBezTo>
                <a:cubicBezTo>
                  <a:pt x="71244" y="41435"/>
                  <a:pt x="71433" y="41624"/>
                  <a:pt x="71433" y="41850"/>
                </a:cubicBezTo>
                <a:cubicBezTo>
                  <a:pt x="71433" y="42076"/>
                  <a:pt x="71244" y="42245"/>
                  <a:pt x="71018" y="42245"/>
                </a:cubicBezTo>
                <a:cubicBezTo>
                  <a:pt x="70792" y="42245"/>
                  <a:pt x="70604" y="42076"/>
                  <a:pt x="70604" y="41850"/>
                </a:cubicBezTo>
                <a:close/>
                <a:moveTo>
                  <a:pt x="72978" y="31656"/>
                </a:moveTo>
                <a:cubicBezTo>
                  <a:pt x="73185" y="31656"/>
                  <a:pt x="73355" y="31825"/>
                  <a:pt x="73355" y="32033"/>
                </a:cubicBezTo>
                <a:cubicBezTo>
                  <a:pt x="73355" y="32240"/>
                  <a:pt x="73185" y="32410"/>
                  <a:pt x="72978" y="32410"/>
                </a:cubicBezTo>
                <a:cubicBezTo>
                  <a:pt x="72771" y="32410"/>
                  <a:pt x="72601" y="32240"/>
                  <a:pt x="72601" y="32033"/>
                </a:cubicBezTo>
                <a:cubicBezTo>
                  <a:pt x="72601" y="31825"/>
                  <a:pt x="72771" y="31656"/>
                  <a:pt x="72978" y="31656"/>
                </a:cubicBezTo>
                <a:close/>
                <a:moveTo>
                  <a:pt x="72978" y="33616"/>
                </a:moveTo>
                <a:cubicBezTo>
                  <a:pt x="73185" y="33616"/>
                  <a:pt x="73355" y="33785"/>
                  <a:pt x="73355" y="33992"/>
                </a:cubicBezTo>
                <a:cubicBezTo>
                  <a:pt x="73355" y="34218"/>
                  <a:pt x="73185" y="34388"/>
                  <a:pt x="72978" y="34388"/>
                </a:cubicBezTo>
                <a:cubicBezTo>
                  <a:pt x="72771" y="34388"/>
                  <a:pt x="72601" y="34218"/>
                  <a:pt x="72601" y="33992"/>
                </a:cubicBezTo>
                <a:cubicBezTo>
                  <a:pt x="72601" y="33785"/>
                  <a:pt x="72771" y="33616"/>
                  <a:pt x="72978" y="33616"/>
                </a:cubicBezTo>
                <a:close/>
                <a:moveTo>
                  <a:pt x="72978" y="35594"/>
                </a:moveTo>
                <a:cubicBezTo>
                  <a:pt x="73185" y="35594"/>
                  <a:pt x="73355" y="35764"/>
                  <a:pt x="73355" y="35971"/>
                </a:cubicBezTo>
                <a:cubicBezTo>
                  <a:pt x="73355" y="36178"/>
                  <a:pt x="73185" y="36348"/>
                  <a:pt x="72978" y="36348"/>
                </a:cubicBezTo>
                <a:cubicBezTo>
                  <a:pt x="72771" y="36348"/>
                  <a:pt x="72601" y="36178"/>
                  <a:pt x="72601" y="35971"/>
                </a:cubicBezTo>
                <a:cubicBezTo>
                  <a:pt x="72601" y="35764"/>
                  <a:pt x="72771" y="35594"/>
                  <a:pt x="72978" y="35594"/>
                </a:cubicBezTo>
                <a:close/>
                <a:moveTo>
                  <a:pt x="72978" y="37535"/>
                </a:moveTo>
                <a:cubicBezTo>
                  <a:pt x="73185" y="37535"/>
                  <a:pt x="73355" y="37704"/>
                  <a:pt x="73355" y="37912"/>
                </a:cubicBezTo>
                <a:cubicBezTo>
                  <a:pt x="73355" y="38138"/>
                  <a:pt x="73185" y="38288"/>
                  <a:pt x="72978" y="38288"/>
                </a:cubicBezTo>
                <a:cubicBezTo>
                  <a:pt x="72771" y="38288"/>
                  <a:pt x="72601" y="38119"/>
                  <a:pt x="72601" y="37912"/>
                </a:cubicBezTo>
                <a:cubicBezTo>
                  <a:pt x="72601" y="37704"/>
                  <a:pt x="72771" y="37535"/>
                  <a:pt x="72978" y="37535"/>
                </a:cubicBezTo>
                <a:close/>
                <a:moveTo>
                  <a:pt x="72978" y="39494"/>
                </a:moveTo>
                <a:cubicBezTo>
                  <a:pt x="73091" y="39494"/>
                  <a:pt x="73166" y="39532"/>
                  <a:pt x="73242" y="39607"/>
                </a:cubicBezTo>
                <a:cubicBezTo>
                  <a:pt x="73129" y="39815"/>
                  <a:pt x="72997" y="40022"/>
                  <a:pt x="72865" y="40248"/>
                </a:cubicBezTo>
                <a:cubicBezTo>
                  <a:pt x="72733" y="40192"/>
                  <a:pt x="72620" y="40060"/>
                  <a:pt x="72620" y="39890"/>
                </a:cubicBezTo>
                <a:cubicBezTo>
                  <a:pt x="72620" y="39664"/>
                  <a:pt x="72789" y="39494"/>
                  <a:pt x="72978" y="39494"/>
                </a:cubicBezTo>
                <a:close/>
                <a:moveTo>
                  <a:pt x="74938" y="33634"/>
                </a:moveTo>
                <a:cubicBezTo>
                  <a:pt x="75145" y="33634"/>
                  <a:pt x="75314" y="33804"/>
                  <a:pt x="75314" y="33992"/>
                </a:cubicBezTo>
                <a:cubicBezTo>
                  <a:pt x="75314" y="34200"/>
                  <a:pt x="75145" y="34369"/>
                  <a:pt x="74938" y="34369"/>
                </a:cubicBezTo>
                <a:cubicBezTo>
                  <a:pt x="74749" y="34369"/>
                  <a:pt x="74580" y="34200"/>
                  <a:pt x="74580" y="33992"/>
                </a:cubicBezTo>
                <a:cubicBezTo>
                  <a:pt x="74580" y="33804"/>
                  <a:pt x="74749" y="33634"/>
                  <a:pt x="74938" y="33634"/>
                </a:cubicBezTo>
                <a:close/>
                <a:moveTo>
                  <a:pt x="74956" y="35594"/>
                </a:moveTo>
                <a:cubicBezTo>
                  <a:pt x="75013" y="35594"/>
                  <a:pt x="75069" y="35613"/>
                  <a:pt x="75126" y="35632"/>
                </a:cubicBezTo>
                <a:cubicBezTo>
                  <a:pt x="75032" y="35858"/>
                  <a:pt x="74938" y="36084"/>
                  <a:pt x="74843" y="36310"/>
                </a:cubicBezTo>
                <a:cubicBezTo>
                  <a:pt x="74693" y="36253"/>
                  <a:pt x="74580" y="36122"/>
                  <a:pt x="74580" y="35952"/>
                </a:cubicBezTo>
                <a:cubicBezTo>
                  <a:pt x="74580" y="35745"/>
                  <a:pt x="74749" y="35594"/>
                  <a:pt x="74956" y="35594"/>
                </a:cubicBezTo>
                <a:close/>
                <a:moveTo>
                  <a:pt x="76897" y="29715"/>
                </a:moveTo>
                <a:cubicBezTo>
                  <a:pt x="76935" y="29715"/>
                  <a:pt x="76973" y="29715"/>
                  <a:pt x="76991" y="29734"/>
                </a:cubicBezTo>
                <a:cubicBezTo>
                  <a:pt x="76935" y="29960"/>
                  <a:pt x="76897" y="30205"/>
                  <a:pt x="76841" y="30431"/>
                </a:cubicBezTo>
                <a:cubicBezTo>
                  <a:pt x="76671" y="30393"/>
                  <a:pt x="76539" y="30262"/>
                  <a:pt x="76539" y="30073"/>
                </a:cubicBezTo>
                <a:cubicBezTo>
                  <a:pt x="76539" y="29866"/>
                  <a:pt x="76709" y="29715"/>
                  <a:pt x="76897" y="29715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p27"/>
          <p:cNvSpPr/>
          <p:nvPr/>
        </p:nvSpPr>
        <p:spPr>
          <a:xfrm>
            <a:off x="119500" y="159888"/>
            <a:ext cx="602815" cy="601482"/>
          </a:xfrm>
          <a:custGeom>
            <a:avLst/>
            <a:gdLst/>
            <a:ahLst/>
            <a:cxnLst/>
            <a:rect l="l" t="t" r="r" b="b"/>
            <a:pathLst>
              <a:path w="32392" h="32316" extrusionOk="0">
                <a:moveTo>
                  <a:pt x="31769" y="18693"/>
                </a:moveTo>
                <a:lnTo>
                  <a:pt x="28754" y="18730"/>
                </a:lnTo>
                <a:cubicBezTo>
                  <a:pt x="28472" y="20181"/>
                  <a:pt x="27944" y="21538"/>
                  <a:pt x="27209" y="22763"/>
                </a:cubicBezTo>
                <a:lnTo>
                  <a:pt x="29357" y="24816"/>
                </a:lnTo>
                <a:cubicBezTo>
                  <a:pt x="29602" y="25061"/>
                  <a:pt x="29621" y="25457"/>
                  <a:pt x="29376" y="25721"/>
                </a:cubicBezTo>
                <a:lnTo>
                  <a:pt x="26343" y="28868"/>
                </a:lnTo>
                <a:cubicBezTo>
                  <a:pt x="26116" y="29131"/>
                  <a:pt x="25702" y="29131"/>
                  <a:pt x="25457" y="28886"/>
                </a:cubicBezTo>
                <a:lnTo>
                  <a:pt x="23309" y="26833"/>
                </a:lnTo>
                <a:cubicBezTo>
                  <a:pt x="22028" y="27681"/>
                  <a:pt x="20596" y="28284"/>
                  <a:pt x="19050" y="28623"/>
                </a:cubicBezTo>
                <a:lnTo>
                  <a:pt x="19050" y="31675"/>
                </a:lnTo>
                <a:cubicBezTo>
                  <a:pt x="19050" y="32033"/>
                  <a:pt x="18768" y="32316"/>
                  <a:pt x="18429" y="32316"/>
                </a:cubicBezTo>
                <a:lnTo>
                  <a:pt x="14038" y="32316"/>
                </a:lnTo>
                <a:cubicBezTo>
                  <a:pt x="13699" y="32316"/>
                  <a:pt x="13416" y="32033"/>
                  <a:pt x="13416" y="31675"/>
                </a:cubicBezTo>
                <a:lnTo>
                  <a:pt x="13416" y="28528"/>
                </a:lnTo>
                <a:cubicBezTo>
                  <a:pt x="12116" y="28208"/>
                  <a:pt x="10910" y="27699"/>
                  <a:pt x="9799" y="27021"/>
                </a:cubicBezTo>
                <a:lnTo>
                  <a:pt x="7575" y="29358"/>
                </a:lnTo>
                <a:cubicBezTo>
                  <a:pt x="7349" y="29602"/>
                  <a:pt x="6935" y="29621"/>
                  <a:pt x="6690" y="29376"/>
                </a:cubicBezTo>
                <a:lnTo>
                  <a:pt x="3524" y="26362"/>
                </a:lnTo>
                <a:cubicBezTo>
                  <a:pt x="3260" y="26117"/>
                  <a:pt x="3260" y="25721"/>
                  <a:pt x="3486" y="25476"/>
                </a:cubicBezTo>
                <a:lnTo>
                  <a:pt x="5804" y="23045"/>
                </a:lnTo>
                <a:cubicBezTo>
                  <a:pt x="5031" y="21858"/>
                  <a:pt x="4485" y="20520"/>
                  <a:pt x="4165" y="19107"/>
                </a:cubicBezTo>
                <a:lnTo>
                  <a:pt x="716" y="19164"/>
                </a:lnTo>
                <a:cubicBezTo>
                  <a:pt x="358" y="19164"/>
                  <a:pt x="76" y="18900"/>
                  <a:pt x="76" y="18542"/>
                </a:cubicBezTo>
                <a:lnTo>
                  <a:pt x="0" y="14170"/>
                </a:lnTo>
                <a:cubicBezTo>
                  <a:pt x="0" y="13812"/>
                  <a:pt x="283" y="13530"/>
                  <a:pt x="622" y="13530"/>
                </a:cubicBezTo>
                <a:lnTo>
                  <a:pt x="4165" y="13473"/>
                </a:lnTo>
                <a:cubicBezTo>
                  <a:pt x="4466" y="12192"/>
                  <a:pt x="4956" y="10986"/>
                  <a:pt x="5616" y="9874"/>
                </a:cubicBezTo>
                <a:lnTo>
                  <a:pt x="3034" y="7387"/>
                </a:lnTo>
                <a:cubicBezTo>
                  <a:pt x="2789" y="7161"/>
                  <a:pt x="2770" y="6765"/>
                  <a:pt x="3015" y="6501"/>
                </a:cubicBezTo>
                <a:lnTo>
                  <a:pt x="6049" y="3355"/>
                </a:lnTo>
                <a:cubicBezTo>
                  <a:pt x="6275" y="3091"/>
                  <a:pt x="6690" y="3091"/>
                  <a:pt x="6935" y="3336"/>
                </a:cubicBezTo>
                <a:lnTo>
                  <a:pt x="9535" y="5804"/>
                </a:lnTo>
                <a:cubicBezTo>
                  <a:pt x="10703" y="5050"/>
                  <a:pt x="12003" y="4466"/>
                  <a:pt x="13416" y="4127"/>
                </a:cubicBezTo>
                <a:lnTo>
                  <a:pt x="13416" y="622"/>
                </a:lnTo>
                <a:cubicBezTo>
                  <a:pt x="13416" y="283"/>
                  <a:pt x="13699" y="1"/>
                  <a:pt x="14038" y="1"/>
                </a:cubicBezTo>
                <a:lnTo>
                  <a:pt x="18429" y="1"/>
                </a:lnTo>
                <a:cubicBezTo>
                  <a:pt x="18768" y="1"/>
                  <a:pt x="19050" y="283"/>
                  <a:pt x="19050" y="622"/>
                </a:cubicBezTo>
                <a:lnTo>
                  <a:pt x="19050" y="4033"/>
                </a:lnTo>
                <a:cubicBezTo>
                  <a:pt x="20313" y="4297"/>
                  <a:pt x="21500" y="4768"/>
                  <a:pt x="22593" y="5371"/>
                </a:cubicBezTo>
                <a:lnTo>
                  <a:pt x="24892" y="2959"/>
                </a:lnTo>
                <a:cubicBezTo>
                  <a:pt x="25118" y="2695"/>
                  <a:pt x="25532" y="2695"/>
                  <a:pt x="25777" y="2921"/>
                </a:cubicBezTo>
                <a:lnTo>
                  <a:pt x="28943" y="5936"/>
                </a:lnTo>
                <a:cubicBezTo>
                  <a:pt x="29207" y="6181"/>
                  <a:pt x="29207" y="6577"/>
                  <a:pt x="28981" y="6841"/>
                </a:cubicBezTo>
                <a:lnTo>
                  <a:pt x="26757" y="9177"/>
                </a:lnTo>
                <a:cubicBezTo>
                  <a:pt x="27567" y="10345"/>
                  <a:pt x="28189" y="11683"/>
                  <a:pt x="28566" y="13096"/>
                </a:cubicBezTo>
                <a:lnTo>
                  <a:pt x="31675" y="13040"/>
                </a:lnTo>
                <a:cubicBezTo>
                  <a:pt x="32033" y="13040"/>
                  <a:pt x="32316" y="13322"/>
                  <a:pt x="32316" y="13662"/>
                </a:cubicBezTo>
                <a:lnTo>
                  <a:pt x="32391" y="18052"/>
                </a:lnTo>
                <a:cubicBezTo>
                  <a:pt x="32391" y="18391"/>
                  <a:pt x="32108" y="18674"/>
                  <a:pt x="31769" y="18674"/>
                </a:cubicBezTo>
                <a:close/>
                <a:moveTo>
                  <a:pt x="23667" y="13172"/>
                </a:moveTo>
                <a:cubicBezTo>
                  <a:pt x="23592" y="13002"/>
                  <a:pt x="23516" y="12833"/>
                  <a:pt x="23422" y="12682"/>
                </a:cubicBezTo>
                <a:cubicBezTo>
                  <a:pt x="22536" y="10967"/>
                  <a:pt x="21029" y="9629"/>
                  <a:pt x="19220" y="8932"/>
                </a:cubicBezTo>
                <a:cubicBezTo>
                  <a:pt x="19163" y="8913"/>
                  <a:pt x="19107" y="8894"/>
                  <a:pt x="19050" y="8876"/>
                </a:cubicBezTo>
                <a:cubicBezTo>
                  <a:pt x="18221" y="8574"/>
                  <a:pt x="17336" y="8423"/>
                  <a:pt x="16412" y="8423"/>
                </a:cubicBezTo>
                <a:cubicBezTo>
                  <a:pt x="15357" y="8423"/>
                  <a:pt x="14340" y="8631"/>
                  <a:pt x="13416" y="9007"/>
                </a:cubicBezTo>
                <a:cubicBezTo>
                  <a:pt x="13285" y="9064"/>
                  <a:pt x="13153" y="9121"/>
                  <a:pt x="13040" y="9177"/>
                </a:cubicBezTo>
                <a:cubicBezTo>
                  <a:pt x="11287" y="10006"/>
                  <a:pt x="9893" y="11457"/>
                  <a:pt x="9139" y="13247"/>
                </a:cubicBezTo>
                <a:cubicBezTo>
                  <a:pt x="9101" y="13304"/>
                  <a:pt x="9083" y="13360"/>
                  <a:pt x="9064" y="13417"/>
                </a:cubicBezTo>
                <a:cubicBezTo>
                  <a:pt x="8706" y="14321"/>
                  <a:pt x="8517" y="15301"/>
                  <a:pt x="8517" y="16337"/>
                </a:cubicBezTo>
                <a:cubicBezTo>
                  <a:pt x="8517" y="17298"/>
                  <a:pt x="8687" y="18203"/>
                  <a:pt x="8988" y="19051"/>
                </a:cubicBezTo>
                <a:cubicBezTo>
                  <a:pt x="9045" y="19201"/>
                  <a:pt x="9101" y="19352"/>
                  <a:pt x="9177" y="19503"/>
                </a:cubicBezTo>
                <a:cubicBezTo>
                  <a:pt x="9949" y="21274"/>
                  <a:pt x="11363" y="22725"/>
                  <a:pt x="13134" y="23535"/>
                </a:cubicBezTo>
                <a:cubicBezTo>
                  <a:pt x="13228" y="23573"/>
                  <a:pt x="13322" y="23611"/>
                  <a:pt x="13416" y="23648"/>
                </a:cubicBezTo>
                <a:cubicBezTo>
                  <a:pt x="14340" y="24025"/>
                  <a:pt x="15357" y="24251"/>
                  <a:pt x="16412" y="24251"/>
                </a:cubicBezTo>
                <a:cubicBezTo>
                  <a:pt x="17336" y="24251"/>
                  <a:pt x="18221" y="24082"/>
                  <a:pt x="19050" y="23799"/>
                </a:cubicBezTo>
                <a:cubicBezTo>
                  <a:pt x="19314" y="23705"/>
                  <a:pt x="19559" y="23592"/>
                  <a:pt x="19804" y="23479"/>
                </a:cubicBezTo>
                <a:cubicBezTo>
                  <a:pt x="21557" y="22650"/>
                  <a:pt x="22951" y="21199"/>
                  <a:pt x="23705" y="19409"/>
                </a:cubicBezTo>
                <a:cubicBezTo>
                  <a:pt x="23799" y="19220"/>
                  <a:pt x="23855" y="19013"/>
                  <a:pt x="23931" y="18806"/>
                </a:cubicBezTo>
                <a:cubicBezTo>
                  <a:pt x="24194" y="18033"/>
                  <a:pt x="24326" y="17204"/>
                  <a:pt x="24326" y="16337"/>
                </a:cubicBezTo>
                <a:cubicBezTo>
                  <a:pt x="24326" y="15207"/>
                  <a:pt x="24100" y="14152"/>
                  <a:pt x="23667" y="1319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5" name="Google Shape;305;p27"/>
          <p:cNvGrpSpPr/>
          <p:nvPr/>
        </p:nvGrpSpPr>
        <p:grpSpPr>
          <a:xfrm>
            <a:off x="6142825" y="4604000"/>
            <a:ext cx="2278800" cy="330600"/>
            <a:chOff x="722375" y="4604000"/>
            <a:chExt cx="2278800" cy="330600"/>
          </a:xfrm>
        </p:grpSpPr>
        <p:sp>
          <p:nvSpPr>
            <p:cNvPr id="306" name="Google Shape;306;p27"/>
            <p:cNvSpPr/>
            <p:nvPr/>
          </p:nvSpPr>
          <p:spPr>
            <a:xfrm flipH="1">
              <a:off x="722375" y="4604000"/>
              <a:ext cx="2278800" cy="3306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27"/>
            <p:cNvSpPr/>
            <p:nvPr/>
          </p:nvSpPr>
          <p:spPr>
            <a:xfrm flipH="1">
              <a:off x="774833" y="4665588"/>
              <a:ext cx="470100" cy="207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8" name="Google Shape;308;p27"/>
          <p:cNvSpPr/>
          <p:nvPr/>
        </p:nvSpPr>
        <p:spPr>
          <a:xfrm flipH="1">
            <a:off x="379175" y="3741925"/>
            <a:ext cx="343200" cy="862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09" name="Google Shape;309;p27"/>
          <p:cNvCxnSpPr/>
          <p:nvPr/>
        </p:nvCxnSpPr>
        <p:spPr>
          <a:xfrm>
            <a:off x="-30375" y="4604000"/>
            <a:ext cx="8462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10" name="Google Shape;310;p27"/>
          <p:cNvGrpSpPr/>
          <p:nvPr/>
        </p:nvGrpSpPr>
        <p:grpSpPr>
          <a:xfrm>
            <a:off x="5728725" y="-329612"/>
            <a:ext cx="3415264" cy="869112"/>
            <a:chOff x="5728725" y="-329612"/>
            <a:chExt cx="3415264" cy="869112"/>
          </a:xfrm>
        </p:grpSpPr>
        <p:cxnSp>
          <p:nvCxnSpPr>
            <p:cNvPr id="311" name="Google Shape;311;p27"/>
            <p:cNvCxnSpPr/>
            <p:nvPr/>
          </p:nvCxnSpPr>
          <p:spPr>
            <a:xfrm rot="10800000">
              <a:off x="5728789" y="-329612"/>
              <a:ext cx="34152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2" name="Google Shape;312;p27"/>
            <p:cNvCxnSpPr/>
            <p:nvPr/>
          </p:nvCxnSpPr>
          <p:spPr>
            <a:xfrm rot="10800000">
              <a:off x="5728789" y="104911"/>
              <a:ext cx="34152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3" name="Google Shape;313;p27"/>
            <p:cNvCxnSpPr/>
            <p:nvPr/>
          </p:nvCxnSpPr>
          <p:spPr>
            <a:xfrm rot="10800000">
              <a:off x="5728789" y="539434"/>
              <a:ext cx="34152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4" name="Google Shape;314;p27"/>
            <p:cNvCxnSpPr/>
            <p:nvPr/>
          </p:nvCxnSpPr>
          <p:spPr>
            <a:xfrm>
              <a:off x="8715000" y="-322700"/>
              <a:ext cx="0" cy="8622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5" name="Google Shape;315;p27"/>
            <p:cNvCxnSpPr/>
            <p:nvPr/>
          </p:nvCxnSpPr>
          <p:spPr>
            <a:xfrm>
              <a:off x="8286003" y="-322700"/>
              <a:ext cx="0" cy="8622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6" name="Google Shape;316;p27"/>
            <p:cNvCxnSpPr/>
            <p:nvPr/>
          </p:nvCxnSpPr>
          <p:spPr>
            <a:xfrm>
              <a:off x="7862574" y="-322700"/>
              <a:ext cx="0" cy="8622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7" name="Google Shape;317;p27"/>
            <p:cNvCxnSpPr/>
            <p:nvPr/>
          </p:nvCxnSpPr>
          <p:spPr>
            <a:xfrm>
              <a:off x="7433577" y="-322700"/>
              <a:ext cx="0" cy="8622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8" name="Google Shape;318;p27"/>
            <p:cNvCxnSpPr/>
            <p:nvPr/>
          </p:nvCxnSpPr>
          <p:spPr>
            <a:xfrm>
              <a:off x="7010148" y="-322700"/>
              <a:ext cx="0" cy="8622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9" name="Google Shape;319;p27"/>
            <p:cNvCxnSpPr/>
            <p:nvPr/>
          </p:nvCxnSpPr>
          <p:spPr>
            <a:xfrm>
              <a:off x="6581151" y="-322700"/>
              <a:ext cx="0" cy="8622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0" name="Google Shape;320;p27"/>
            <p:cNvCxnSpPr/>
            <p:nvPr/>
          </p:nvCxnSpPr>
          <p:spPr>
            <a:xfrm>
              <a:off x="6157722" y="-322700"/>
              <a:ext cx="0" cy="8622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1" name="Google Shape;321;p27"/>
            <p:cNvCxnSpPr/>
            <p:nvPr/>
          </p:nvCxnSpPr>
          <p:spPr>
            <a:xfrm>
              <a:off x="5728725" y="-322700"/>
              <a:ext cx="0" cy="8622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2375" y="539500"/>
            <a:ext cx="7699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2375" y="1187600"/>
            <a:ext cx="76992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●"/>
              <a:defRPr sz="12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○"/>
              <a:defRPr sz="12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■"/>
              <a:defRPr sz="12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●"/>
              <a:defRPr sz="12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○"/>
              <a:defRPr sz="12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■"/>
              <a:defRPr sz="12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●"/>
              <a:defRPr sz="12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○"/>
              <a:defRPr sz="12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■"/>
              <a:defRPr sz="12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3" r:id="rId3"/>
    <p:sldLayoutId id="2147483659" r:id="rId4"/>
    <p:sldLayoutId id="2147483661" r:id="rId5"/>
    <p:sldLayoutId id="2147483665" r:id="rId6"/>
    <p:sldLayoutId id="2147483666" r:id="rId7"/>
    <p:sldLayoutId id="2147483672" r:id="rId8"/>
    <p:sldLayoutId id="2147483673" r:id="rId9"/>
    <p:sldLayoutId id="2147483678" r:id="rId10"/>
    <p:sldLayoutId id="2147483679" r:id="rId11"/>
    <p:sldLayoutId id="214748368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2" name="Google Shape;462;p38"/>
          <p:cNvGrpSpPr/>
          <p:nvPr/>
        </p:nvGrpSpPr>
        <p:grpSpPr>
          <a:xfrm>
            <a:off x="0" y="0"/>
            <a:ext cx="3415264" cy="2172858"/>
            <a:chOff x="0" y="3"/>
            <a:chExt cx="4201850" cy="2673300"/>
          </a:xfrm>
        </p:grpSpPr>
        <p:cxnSp>
          <p:nvCxnSpPr>
            <p:cNvPr id="463" name="Google Shape;463;p38"/>
            <p:cNvCxnSpPr/>
            <p:nvPr/>
          </p:nvCxnSpPr>
          <p:spPr>
            <a:xfrm>
              <a:off x="0" y="541450"/>
              <a:ext cx="4201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4" name="Google Shape;464;p38"/>
            <p:cNvCxnSpPr/>
            <p:nvPr/>
          </p:nvCxnSpPr>
          <p:spPr>
            <a:xfrm>
              <a:off x="0" y="1076050"/>
              <a:ext cx="4201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5" name="Google Shape;465;p38"/>
            <p:cNvCxnSpPr/>
            <p:nvPr/>
          </p:nvCxnSpPr>
          <p:spPr>
            <a:xfrm>
              <a:off x="0" y="1610650"/>
              <a:ext cx="4201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6" name="Google Shape;466;p38"/>
            <p:cNvCxnSpPr/>
            <p:nvPr/>
          </p:nvCxnSpPr>
          <p:spPr>
            <a:xfrm>
              <a:off x="527800" y="3"/>
              <a:ext cx="0" cy="2673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7" name="Google Shape;467;p38"/>
            <p:cNvCxnSpPr/>
            <p:nvPr/>
          </p:nvCxnSpPr>
          <p:spPr>
            <a:xfrm>
              <a:off x="1055600" y="3"/>
              <a:ext cx="0" cy="2673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8" name="Google Shape;468;p38"/>
            <p:cNvCxnSpPr/>
            <p:nvPr/>
          </p:nvCxnSpPr>
          <p:spPr>
            <a:xfrm>
              <a:off x="1576550" y="3"/>
              <a:ext cx="0" cy="2673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9" name="Google Shape;469;p38"/>
            <p:cNvCxnSpPr/>
            <p:nvPr/>
          </p:nvCxnSpPr>
          <p:spPr>
            <a:xfrm>
              <a:off x="2104350" y="3"/>
              <a:ext cx="0" cy="2673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0" name="Google Shape;470;p38"/>
            <p:cNvCxnSpPr/>
            <p:nvPr/>
          </p:nvCxnSpPr>
          <p:spPr>
            <a:xfrm>
              <a:off x="2625300" y="3"/>
              <a:ext cx="0" cy="2673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1" name="Google Shape;471;p38"/>
            <p:cNvCxnSpPr/>
            <p:nvPr/>
          </p:nvCxnSpPr>
          <p:spPr>
            <a:xfrm>
              <a:off x="3153100" y="3"/>
              <a:ext cx="0" cy="2673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2" name="Google Shape;472;p38"/>
            <p:cNvCxnSpPr/>
            <p:nvPr/>
          </p:nvCxnSpPr>
          <p:spPr>
            <a:xfrm>
              <a:off x="3674050" y="3"/>
              <a:ext cx="0" cy="2673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3" name="Google Shape;473;p38"/>
            <p:cNvCxnSpPr/>
            <p:nvPr/>
          </p:nvCxnSpPr>
          <p:spPr>
            <a:xfrm>
              <a:off x="4201850" y="3"/>
              <a:ext cx="0" cy="2673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4" name="Google Shape;474;p38"/>
            <p:cNvCxnSpPr/>
            <p:nvPr/>
          </p:nvCxnSpPr>
          <p:spPr>
            <a:xfrm>
              <a:off x="0" y="2138700"/>
              <a:ext cx="4201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5" name="Google Shape;475;p38"/>
            <p:cNvCxnSpPr/>
            <p:nvPr/>
          </p:nvCxnSpPr>
          <p:spPr>
            <a:xfrm>
              <a:off x="0" y="2673300"/>
              <a:ext cx="4201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76" name="Google Shape;476;p38"/>
          <p:cNvSpPr txBox="1">
            <a:spLocks noGrp="1"/>
          </p:cNvSpPr>
          <p:nvPr>
            <p:ph type="ctrTitle"/>
          </p:nvPr>
        </p:nvSpPr>
        <p:spPr>
          <a:xfrm>
            <a:off x="2471100" y="1190700"/>
            <a:ext cx="4201800" cy="228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/>
              <a:t>3D Print Montreal</a:t>
            </a:r>
            <a:endParaRPr b="0" dirty="0"/>
          </a:p>
        </p:txBody>
      </p:sp>
      <p:sp>
        <p:nvSpPr>
          <p:cNvPr id="477" name="Google Shape;477;p38"/>
          <p:cNvSpPr txBox="1">
            <a:spLocks noGrp="1"/>
          </p:cNvSpPr>
          <p:nvPr>
            <p:ph type="subTitle" idx="1"/>
          </p:nvPr>
        </p:nvSpPr>
        <p:spPr>
          <a:xfrm>
            <a:off x="2471100" y="3508175"/>
            <a:ext cx="4201800" cy="44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Proxima Nova"/>
                <a:ea typeface="Proxima Nova"/>
                <a:cs typeface="Proxima Nova"/>
                <a:sym typeface="Proxima Nova"/>
              </a:rPr>
              <a:t>Daniel Levitin &amp; Valentin Atanasov</a:t>
            </a:r>
            <a:endParaRPr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78" name="Google Shape;478;p38"/>
          <p:cNvSpPr/>
          <p:nvPr/>
        </p:nvSpPr>
        <p:spPr>
          <a:xfrm flipH="1">
            <a:off x="8250000" y="3741925"/>
            <a:ext cx="343200" cy="862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" name="Google Shape;479;p38"/>
          <p:cNvSpPr/>
          <p:nvPr/>
        </p:nvSpPr>
        <p:spPr>
          <a:xfrm>
            <a:off x="420950" y="3248100"/>
            <a:ext cx="602815" cy="601482"/>
          </a:xfrm>
          <a:custGeom>
            <a:avLst/>
            <a:gdLst/>
            <a:ahLst/>
            <a:cxnLst/>
            <a:rect l="l" t="t" r="r" b="b"/>
            <a:pathLst>
              <a:path w="32392" h="32316" extrusionOk="0">
                <a:moveTo>
                  <a:pt x="31769" y="18693"/>
                </a:moveTo>
                <a:lnTo>
                  <a:pt x="28754" y="18730"/>
                </a:lnTo>
                <a:cubicBezTo>
                  <a:pt x="28472" y="20181"/>
                  <a:pt x="27944" y="21538"/>
                  <a:pt x="27209" y="22763"/>
                </a:cubicBezTo>
                <a:lnTo>
                  <a:pt x="29357" y="24816"/>
                </a:lnTo>
                <a:cubicBezTo>
                  <a:pt x="29602" y="25061"/>
                  <a:pt x="29621" y="25457"/>
                  <a:pt x="29376" y="25721"/>
                </a:cubicBezTo>
                <a:lnTo>
                  <a:pt x="26343" y="28868"/>
                </a:lnTo>
                <a:cubicBezTo>
                  <a:pt x="26116" y="29131"/>
                  <a:pt x="25702" y="29131"/>
                  <a:pt x="25457" y="28886"/>
                </a:cubicBezTo>
                <a:lnTo>
                  <a:pt x="23309" y="26833"/>
                </a:lnTo>
                <a:cubicBezTo>
                  <a:pt x="22028" y="27681"/>
                  <a:pt x="20596" y="28284"/>
                  <a:pt x="19050" y="28623"/>
                </a:cubicBezTo>
                <a:lnTo>
                  <a:pt x="19050" y="31675"/>
                </a:lnTo>
                <a:cubicBezTo>
                  <a:pt x="19050" y="32033"/>
                  <a:pt x="18768" y="32316"/>
                  <a:pt x="18429" y="32316"/>
                </a:cubicBezTo>
                <a:lnTo>
                  <a:pt x="14038" y="32316"/>
                </a:lnTo>
                <a:cubicBezTo>
                  <a:pt x="13699" y="32316"/>
                  <a:pt x="13416" y="32033"/>
                  <a:pt x="13416" y="31675"/>
                </a:cubicBezTo>
                <a:lnTo>
                  <a:pt x="13416" y="28528"/>
                </a:lnTo>
                <a:cubicBezTo>
                  <a:pt x="12116" y="28208"/>
                  <a:pt x="10910" y="27699"/>
                  <a:pt x="9799" y="27021"/>
                </a:cubicBezTo>
                <a:lnTo>
                  <a:pt x="7575" y="29358"/>
                </a:lnTo>
                <a:cubicBezTo>
                  <a:pt x="7349" y="29602"/>
                  <a:pt x="6935" y="29621"/>
                  <a:pt x="6690" y="29376"/>
                </a:cubicBezTo>
                <a:lnTo>
                  <a:pt x="3524" y="26362"/>
                </a:lnTo>
                <a:cubicBezTo>
                  <a:pt x="3260" y="26117"/>
                  <a:pt x="3260" y="25721"/>
                  <a:pt x="3486" y="25476"/>
                </a:cubicBezTo>
                <a:lnTo>
                  <a:pt x="5804" y="23045"/>
                </a:lnTo>
                <a:cubicBezTo>
                  <a:pt x="5031" y="21858"/>
                  <a:pt x="4485" y="20520"/>
                  <a:pt x="4165" y="19107"/>
                </a:cubicBezTo>
                <a:lnTo>
                  <a:pt x="716" y="19164"/>
                </a:lnTo>
                <a:cubicBezTo>
                  <a:pt x="358" y="19164"/>
                  <a:pt x="76" y="18900"/>
                  <a:pt x="76" y="18542"/>
                </a:cubicBezTo>
                <a:lnTo>
                  <a:pt x="0" y="14170"/>
                </a:lnTo>
                <a:cubicBezTo>
                  <a:pt x="0" y="13812"/>
                  <a:pt x="283" y="13530"/>
                  <a:pt x="622" y="13530"/>
                </a:cubicBezTo>
                <a:lnTo>
                  <a:pt x="4165" y="13473"/>
                </a:lnTo>
                <a:cubicBezTo>
                  <a:pt x="4466" y="12192"/>
                  <a:pt x="4956" y="10986"/>
                  <a:pt x="5616" y="9874"/>
                </a:cubicBezTo>
                <a:lnTo>
                  <a:pt x="3034" y="7387"/>
                </a:lnTo>
                <a:cubicBezTo>
                  <a:pt x="2789" y="7161"/>
                  <a:pt x="2770" y="6765"/>
                  <a:pt x="3015" y="6501"/>
                </a:cubicBezTo>
                <a:lnTo>
                  <a:pt x="6049" y="3355"/>
                </a:lnTo>
                <a:cubicBezTo>
                  <a:pt x="6275" y="3091"/>
                  <a:pt x="6690" y="3091"/>
                  <a:pt x="6935" y="3336"/>
                </a:cubicBezTo>
                <a:lnTo>
                  <a:pt x="9535" y="5804"/>
                </a:lnTo>
                <a:cubicBezTo>
                  <a:pt x="10703" y="5050"/>
                  <a:pt x="12003" y="4466"/>
                  <a:pt x="13416" y="4127"/>
                </a:cubicBezTo>
                <a:lnTo>
                  <a:pt x="13416" y="622"/>
                </a:lnTo>
                <a:cubicBezTo>
                  <a:pt x="13416" y="283"/>
                  <a:pt x="13699" y="1"/>
                  <a:pt x="14038" y="1"/>
                </a:cubicBezTo>
                <a:lnTo>
                  <a:pt x="18429" y="1"/>
                </a:lnTo>
                <a:cubicBezTo>
                  <a:pt x="18768" y="1"/>
                  <a:pt x="19050" y="283"/>
                  <a:pt x="19050" y="622"/>
                </a:cubicBezTo>
                <a:lnTo>
                  <a:pt x="19050" y="4033"/>
                </a:lnTo>
                <a:cubicBezTo>
                  <a:pt x="20313" y="4297"/>
                  <a:pt x="21500" y="4768"/>
                  <a:pt x="22593" y="5371"/>
                </a:cubicBezTo>
                <a:lnTo>
                  <a:pt x="24892" y="2959"/>
                </a:lnTo>
                <a:cubicBezTo>
                  <a:pt x="25118" y="2695"/>
                  <a:pt x="25532" y="2695"/>
                  <a:pt x="25777" y="2921"/>
                </a:cubicBezTo>
                <a:lnTo>
                  <a:pt x="28943" y="5936"/>
                </a:lnTo>
                <a:cubicBezTo>
                  <a:pt x="29207" y="6181"/>
                  <a:pt x="29207" y="6577"/>
                  <a:pt x="28981" y="6841"/>
                </a:cubicBezTo>
                <a:lnTo>
                  <a:pt x="26757" y="9177"/>
                </a:lnTo>
                <a:cubicBezTo>
                  <a:pt x="27567" y="10345"/>
                  <a:pt x="28189" y="11683"/>
                  <a:pt x="28566" y="13096"/>
                </a:cubicBezTo>
                <a:lnTo>
                  <a:pt x="31675" y="13040"/>
                </a:lnTo>
                <a:cubicBezTo>
                  <a:pt x="32033" y="13040"/>
                  <a:pt x="32316" y="13322"/>
                  <a:pt x="32316" y="13662"/>
                </a:cubicBezTo>
                <a:lnTo>
                  <a:pt x="32391" y="18052"/>
                </a:lnTo>
                <a:cubicBezTo>
                  <a:pt x="32391" y="18391"/>
                  <a:pt x="32108" y="18674"/>
                  <a:pt x="31769" y="18674"/>
                </a:cubicBezTo>
                <a:close/>
                <a:moveTo>
                  <a:pt x="23667" y="13172"/>
                </a:moveTo>
                <a:cubicBezTo>
                  <a:pt x="23592" y="13002"/>
                  <a:pt x="23516" y="12833"/>
                  <a:pt x="23422" y="12682"/>
                </a:cubicBezTo>
                <a:cubicBezTo>
                  <a:pt x="22536" y="10967"/>
                  <a:pt x="21029" y="9629"/>
                  <a:pt x="19220" y="8932"/>
                </a:cubicBezTo>
                <a:cubicBezTo>
                  <a:pt x="19163" y="8913"/>
                  <a:pt x="19107" y="8894"/>
                  <a:pt x="19050" y="8876"/>
                </a:cubicBezTo>
                <a:cubicBezTo>
                  <a:pt x="18221" y="8574"/>
                  <a:pt x="17336" y="8423"/>
                  <a:pt x="16412" y="8423"/>
                </a:cubicBezTo>
                <a:cubicBezTo>
                  <a:pt x="15357" y="8423"/>
                  <a:pt x="14340" y="8631"/>
                  <a:pt x="13416" y="9007"/>
                </a:cubicBezTo>
                <a:cubicBezTo>
                  <a:pt x="13285" y="9064"/>
                  <a:pt x="13153" y="9121"/>
                  <a:pt x="13040" y="9177"/>
                </a:cubicBezTo>
                <a:cubicBezTo>
                  <a:pt x="11287" y="10006"/>
                  <a:pt x="9893" y="11457"/>
                  <a:pt x="9139" y="13247"/>
                </a:cubicBezTo>
                <a:cubicBezTo>
                  <a:pt x="9101" y="13304"/>
                  <a:pt x="9083" y="13360"/>
                  <a:pt x="9064" y="13417"/>
                </a:cubicBezTo>
                <a:cubicBezTo>
                  <a:pt x="8706" y="14321"/>
                  <a:pt x="8517" y="15301"/>
                  <a:pt x="8517" y="16337"/>
                </a:cubicBezTo>
                <a:cubicBezTo>
                  <a:pt x="8517" y="17298"/>
                  <a:pt x="8687" y="18203"/>
                  <a:pt x="8988" y="19051"/>
                </a:cubicBezTo>
                <a:cubicBezTo>
                  <a:pt x="9045" y="19201"/>
                  <a:pt x="9101" y="19352"/>
                  <a:pt x="9177" y="19503"/>
                </a:cubicBezTo>
                <a:cubicBezTo>
                  <a:pt x="9949" y="21274"/>
                  <a:pt x="11363" y="22725"/>
                  <a:pt x="13134" y="23535"/>
                </a:cubicBezTo>
                <a:cubicBezTo>
                  <a:pt x="13228" y="23573"/>
                  <a:pt x="13322" y="23611"/>
                  <a:pt x="13416" y="23648"/>
                </a:cubicBezTo>
                <a:cubicBezTo>
                  <a:pt x="14340" y="24025"/>
                  <a:pt x="15357" y="24251"/>
                  <a:pt x="16412" y="24251"/>
                </a:cubicBezTo>
                <a:cubicBezTo>
                  <a:pt x="17336" y="24251"/>
                  <a:pt x="18221" y="24082"/>
                  <a:pt x="19050" y="23799"/>
                </a:cubicBezTo>
                <a:cubicBezTo>
                  <a:pt x="19314" y="23705"/>
                  <a:pt x="19559" y="23592"/>
                  <a:pt x="19804" y="23479"/>
                </a:cubicBezTo>
                <a:cubicBezTo>
                  <a:pt x="21557" y="22650"/>
                  <a:pt x="22951" y="21199"/>
                  <a:pt x="23705" y="19409"/>
                </a:cubicBezTo>
                <a:cubicBezTo>
                  <a:pt x="23799" y="19220"/>
                  <a:pt x="23855" y="19013"/>
                  <a:pt x="23931" y="18806"/>
                </a:cubicBezTo>
                <a:cubicBezTo>
                  <a:pt x="24194" y="18033"/>
                  <a:pt x="24326" y="17204"/>
                  <a:pt x="24326" y="16337"/>
                </a:cubicBezTo>
                <a:cubicBezTo>
                  <a:pt x="24326" y="15207"/>
                  <a:pt x="24100" y="14152"/>
                  <a:pt x="23667" y="1319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0" name="Google Shape;480;p38"/>
          <p:cNvSpPr/>
          <p:nvPr/>
        </p:nvSpPr>
        <p:spPr>
          <a:xfrm>
            <a:off x="5494025" y="-419872"/>
            <a:ext cx="1389342" cy="1077745"/>
          </a:xfrm>
          <a:custGeom>
            <a:avLst/>
            <a:gdLst/>
            <a:ahLst/>
            <a:cxnLst/>
            <a:rect l="l" t="t" r="r" b="b"/>
            <a:pathLst>
              <a:path w="77293" h="59958" extrusionOk="0">
                <a:moveTo>
                  <a:pt x="76916" y="26531"/>
                </a:moveTo>
                <a:cubicBezTo>
                  <a:pt x="76709" y="26531"/>
                  <a:pt x="76539" y="26361"/>
                  <a:pt x="76539" y="26154"/>
                </a:cubicBezTo>
                <a:cubicBezTo>
                  <a:pt x="76539" y="25947"/>
                  <a:pt x="76709" y="25777"/>
                  <a:pt x="76916" y="25777"/>
                </a:cubicBezTo>
                <a:cubicBezTo>
                  <a:pt x="77104" y="25777"/>
                  <a:pt x="77274" y="25947"/>
                  <a:pt x="77274" y="26154"/>
                </a:cubicBezTo>
                <a:cubicBezTo>
                  <a:pt x="77274" y="26361"/>
                  <a:pt x="77104" y="26531"/>
                  <a:pt x="76916" y="26531"/>
                </a:cubicBezTo>
                <a:close/>
                <a:moveTo>
                  <a:pt x="76916" y="24533"/>
                </a:moveTo>
                <a:cubicBezTo>
                  <a:pt x="76709" y="24533"/>
                  <a:pt x="76558" y="24383"/>
                  <a:pt x="76558" y="24194"/>
                </a:cubicBezTo>
                <a:cubicBezTo>
                  <a:pt x="76558" y="24006"/>
                  <a:pt x="76709" y="23855"/>
                  <a:pt x="76916" y="23855"/>
                </a:cubicBezTo>
                <a:cubicBezTo>
                  <a:pt x="77104" y="23855"/>
                  <a:pt x="77255" y="24006"/>
                  <a:pt x="77255" y="24194"/>
                </a:cubicBezTo>
                <a:cubicBezTo>
                  <a:pt x="77255" y="24383"/>
                  <a:pt x="77104" y="24533"/>
                  <a:pt x="76916" y="24533"/>
                </a:cubicBezTo>
                <a:close/>
                <a:moveTo>
                  <a:pt x="76916" y="22574"/>
                </a:moveTo>
                <a:cubicBezTo>
                  <a:pt x="76709" y="22574"/>
                  <a:pt x="76558" y="22423"/>
                  <a:pt x="76558" y="22235"/>
                </a:cubicBezTo>
                <a:cubicBezTo>
                  <a:pt x="76558" y="22027"/>
                  <a:pt x="76709" y="21877"/>
                  <a:pt x="76916" y="21877"/>
                </a:cubicBezTo>
                <a:cubicBezTo>
                  <a:pt x="77104" y="21877"/>
                  <a:pt x="77255" y="22027"/>
                  <a:pt x="77255" y="22235"/>
                </a:cubicBezTo>
                <a:cubicBezTo>
                  <a:pt x="77255" y="22423"/>
                  <a:pt x="77104" y="22574"/>
                  <a:pt x="76916" y="22574"/>
                </a:cubicBezTo>
                <a:close/>
                <a:moveTo>
                  <a:pt x="76916" y="20614"/>
                </a:moveTo>
                <a:cubicBezTo>
                  <a:pt x="76709" y="20614"/>
                  <a:pt x="76558" y="20463"/>
                  <a:pt x="76558" y="20275"/>
                </a:cubicBezTo>
                <a:cubicBezTo>
                  <a:pt x="76558" y="20086"/>
                  <a:pt x="76709" y="19917"/>
                  <a:pt x="76916" y="19917"/>
                </a:cubicBezTo>
                <a:cubicBezTo>
                  <a:pt x="77104" y="19917"/>
                  <a:pt x="77255" y="20086"/>
                  <a:pt x="77255" y="20275"/>
                </a:cubicBezTo>
                <a:cubicBezTo>
                  <a:pt x="77255" y="20463"/>
                  <a:pt x="77104" y="20614"/>
                  <a:pt x="76916" y="20614"/>
                </a:cubicBezTo>
                <a:close/>
                <a:moveTo>
                  <a:pt x="76916" y="18654"/>
                </a:moveTo>
                <a:cubicBezTo>
                  <a:pt x="76709" y="18654"/>
                  <a:pt x="76558" y="18504"/>
                  <a:pt x="76558" y="18296"/>
                </a:cubicBezTo>
                <a:cubicBezTo>
                  <a:pt x="76558" y="18108"/>
                  <a:pt x="76709" y="17957"/>
                  <a:pt x="76916" y="17957"/>
                </a:cubicBezTo>
                <a:cubicBezTo>
                  <a:pt x="77104" y="17957"/>
                  <a:pt x="77255" y="18108"/>
                  <a:pt x="77255" y="18296"/>
                </a:cubicBezTo>
                <a:cubicBezTo>
                  <a:pt x="77255" y="18504"/>
                  <a:pt x="77104" y="18654"/>
                  <a:pt x="76916" y="18654"/>
                </a:cubicBezTo>
                <a:close/>
                <a:moveTo>
                  <a:pt x="76916" y="16695"/>
                </a:moveTo>
                <a:cubicBezTo>
                  <a:pt x="76709" y="16695"/>
                  <a:pt x="76558" y="16525"/>
                  <a:pt x="76558" y="16337"/>
                </a:cubicBezTo>
                <a:cubicBezTo>
                  <a:pt x="76558" y="16148"/>
                  <a:pt x="76709" y="15998"/>
                  <a:pt x="76916" y="15998"/>
                </a:cubicBezTo>
                <a:cubicBezTo>
                  <a:pt x="77104" y="15998"/>
                  <a:pt x="77255" y="16148"/>
                  <a:pt x="77255" y="16337"/>
                </a:cubicBezTo>
                <a:cubicBezTo>
                  <a:pt x="77255" y="16525"/>
                  <a:pt x="77104" y="16695"/>
                  <a:pt x="76916" y="16695"/>
                </a:cubicBezTo>
                <a:close/>
                <a:moveTo>
                  <a:pt x="76916" y="14735"/>
                </a:moveTo>
                <a:cubicBezTo>
                  <a:pt x="76709" y="14735"/>
                  <a:pt x="76558" y="14584"/>
                  <a:pt x="76558" y="14377"/>
                </a:cubicBezTo>
                <a:cubicBezTo>
                  <a:pt x="76558" y="14189"/>
                  <a:pt x="76709" y="14038"/>
                  <a:pt x="76916" y="14038"/>
                </a:cubicBezTo>
                <a:cubicBezTo>
                  <a:pt x="77104" y="14038"/>
                  <a:pt x="77255" y="14189"/>
                  <a:pt x="77255" y="14377"/>
                </a:cubicBezTo>
                <a:cubicBezTo>
                  <a:pt x="77255" y="14584"/>
                  <a:pt x="77104" y="14735"/>
                  <a:pt x="76916" y="14735"/>
                </a:cubicBezTo>
                <a:close/>
                <a:moveTo>
                  <a:pt x="76916" y="12776"/>
                </a:moveTo>
                <a:cubicBezTo>
                  <a:pt x="76709" y="12776"/>
                  <a:pt x="76558" y="12625"/>
                  <a:pt x="76558" y="12418"/>
                </a:cubicBezTo>
                <a:cubicBezTo>
                  <a:pt x="76558" y="12229"/>
                  <a:pt x="76709" y="12078"/>
                  <a:pt x="76916" y="12078"/>
                </a:cubicBezTo>
                <a:cubicBezTo>
                  <a:pt x="76954" y="12078"/>
                  <a:pt x="77010" y="12097"/>
                  <a:pt x="77048" y="12116"/>
                </a:cubicBezTo>
                <a:cubicBezTo>
                  <a:pt x="77104" y="12286"/>
                  <a:pt x="77142" y="12455"/>
                  <a:pt x="77180" y="12644"/>
                </a:cubicBezTo>
                <a:cubicBezTo>
                  <a:pt x="77104" y="12719"/>
                  <a:pt x="77010" y="12776"/>
                  <a:pt x="76916" y="12776"/>
                </a:cubicBezTo>
                <a:close/>
                <a:moveTo>
                  <a:pt x="76596" y="10307"/>
                </a:moveTo>
                <a:cubicBezTo>
                  <a:pt x="76633" y="10458"/>
                  <a:pt x="76690" y="10609"/>
                  <a:pt x="76728" y="10759"/>
                </a:cubicBezTo>
                <a:cubicBezTo>
                  <a:pt x="76633" y="10703"/>
                  <a:pt x="76558" y="10590"/>
                  <a:pt x="76558" y="10458"/>
                </a:cubicBezTo>
                <a:cubicBezTo>
                  <a:pt x="76558" y="10401"/>
                  <a:pt x="76577" y="10345"/>
                  <a:pt x="76596" y="10307"/>
                </a:cubicBezTo>
                <a:close/>
                <a:moveTo>
                  <a:pt x="76897" y="27699"/>
                </a:moveTo>
                <a:cubicBezTo>
                  <a:pt x="77123" y="27699"/>
                  <a:pt x="77293" y="27887"/>
                  <a:pt x="77293" y="28095"/>
                </a:cubicBezTo>
                <a:cubicBezTo>
                  <a:pt x="77293" y="28321"/>
                  <a:pt x="77123" y="28490"/>
                  <a:pt x="76897" y="28490"/>
                </a:cubicBezTo>
                <a:cubicBezTo>
                  <a:pt x="76690" y="28490"/>
                  <a:pt x="76501" y="28321"/>
                  <a:pt x="76501" y="28095"/>
                </a:cubicBezTo>
                <a:cubicBezTo>
                  <a:pt x="76501" y="27887"/>
                  <a:pt x="76690" y="27699"/>
                  <a:pt x="76897" y="27699"/>
                </a:cubicBezTo>
                <a:close/>
                <a:moveTo>
                  <a:pt x="74956" y="32391"/>
                </a:moveTo>
                <a:cubicBezTo>
                  <a:pt x="74749" y="32391"/>
                  <a:pt x="74580" y="32221"/>
                  <a:pt x="74580" y="32033"/>
                </a:cubicBezTo>
                <a:cubicBezTo>
                  <a:pt x="74580" y="31825"/>
                  <a:pt x="74749" y="31656"/>
                  <a:pt x="74956" y="31656"/>
                </a:cubicBezTo>
                <a:cubicBezTo>
                  <a:pt x="75164" y="31656"/>
                  <a:pt x="75314" y="31825"/>
                  <a:pt x="75314" y="32033"/>
                </a:cubicBezTo>
                <a:cubicBezTo>
                  <a:pt x="75314" y="32221"/>
                  <a:pt x="75164" y="32391"/>
                  <a:pt x="74956" y="32391"/>
                </a:cubicBezTo>
                <a:close/>
                <a:moveTo>
                  <a:pt x="74956" y="30431"/>
                </a:moveTo>
                <a:cubicBezTo>
                  <a:pt x="74749" y="30431"/>
                  <a:pt x="74580" y="30262"/>
                  <a:pt x="74580" y="30054"/>
                </a:cubicBezTo>
                <a:cubicBezTo>
                  <a:pt x="74580" y="29866"/>
                  <a:pt x="74749" y="29696"/>
                  <a:pt x="74956" y="29696"/>
                </a:cubicBezTo>
                <a:cubicBezTo>
                  <a:pt x="75164" y="29696"/>
                  <a:pt x="75314" y="29866"/>
                  <a:pt x="75314" y="30054"/>
                </a:cubicBezTo>
                <a:cubicBezTo>
                  <a:pt x="75314" y="30262"/>
                  <a:pt x="75164" y="30431"/>
                  <a:pt x="74956" y="30431"/>
                </a:cubicBezTo>
                <a:close/>
                <a:moveTo>
                  <a:pt x="74956" y="28471"/>
                </a:moveTo>
                <a:cubicBezTo>
                  <a:pt x="74749" y="28471"/>
                  <a:pt x="74580" y="28302"/>
                  <a:pt x="74580" y="28095"/>
                </a:cubicBezTo>
                <a:cubicBezTo>
                  <a:pt x="74580" y="27887"/>
                  <a:pt x="74749" y="27737"/>
                  <a:pt x="74956" y="27737"/>
                </a:cubicBezTo>
                <a:cubicBezTo>
                  <a:pt x="75164" y="27737"/>
                  <a:pt x="75314" y="27887"/>
                  <a:pt x="75314" y="28095"/>
                </a:cubicBezTo>
                <a:cubicBezTo>
                  <a:pt x="75314" y="28302"/>
                  <a:pt x="75164" y="28471"/>
                  <a:pt x="74956" y="28471"/>
                </a:cubicBezTo>
                <a:close/>
                <a:moveTo>
                  <a:pt x="74956" y="26531"/>
                </a:moveTo>
                <a:cubicBezTo>
                  <a:pt x="74749" y="26531"/>
                  <a:pt x="74580" y="26361"/>
                  <a:pt x="74580" y="26154"/>
                </a:cubicBezTo>
                <a:cubicBezTo>
                  <a:pt x="74580" y="25947"/>
                  <a:pt x="74749" y="25777"/>
                  <a:pt x="74956" y="25777"/>
                </a:cubicBezTo>
                <a:cubicBezTo>
                  <a:pt x="75164" y="25777"/>
                  <a:pt x="75314" y="25947"/>
                  <a:pt x="75314" y="26154"/>
                </a:cubicBezTo>
                <a:cubicBezTo>
                  <a:pt x="75314" y="26361"/>
                  <a:pt x="75164" y="26531"/>
                  <a:pt x="74956" y="26531"/>
                </a:cubicBezTo>
                <a:close/>
                <a:moveTo>
                  <a:pt x="74956" y="24533"/>
                </a:moveTo>
                <a:cubicBezTo>
                  <a:pt x="74749" y="24533"/>
                  <a:pt x="74580" y="24383"/>
                  <a:pt x="74580" y="24194"/>
                </a:cubicBezTo>
                <a:cubicBezTo>
                  <a:pt x="74580" y="23987"/>
                  <a:pt x="74749" y="23836"/>
                  <a:pt x="74956" y="23836"/>
                </a:cubicBezTo>
                <a:cubicBezTo>
                  <a:pt x="75145" y="23836"/>
                  <a:pt x="75314" y="23987"/>
                  <a:pt x="75314" y="24194"/>
                </a:cubicBezTo>
                <a:cubicBezTo>
                  <a:pt x="75314" y="24383"/>
                  <a:pt x="75145" y="24533"/>
                  <a:pt x="74956" y="24533"/>
                </a:cubicBezTo>
                <a:close/>
                <a:moveTo>
                  <a:pt x="74956" y="22574"/>
                </a:moveTo>
                <a:cubicBezTo>
                  <a:pt x="74749" y="22574"/>
                  <a:pt x="74598" y="22423"/>
                  <a:pt x="74598" y="22216"/>
                </a:cubicBezTo>
                <a:cubicBezTo>
                  <a:pt x="74598" y="22027"/>
                  <a:pt x="74749" y="21877"/>
                  <a:pt x="74956" y="21877"/>
                </a:cubicBezTo>
                <a:cubicBezTo>
                  <a:pt x="75145" y="21877"/>
                  <a:pt x="75296" y="22027"/>
                  <a:pt x="75296" y="22216"/>
                </a:cubicBezTo>
                <a:cubicBezTo>
                  <a:pt x="75296" y="22423"/>
                  <a:pt x="75145" y="22574"/>
                  <a:pt x="74956" y="22574"/>
                </a:cubicBezTo>
                <a:close/>
                <a:moveTo>
                  <a:pt x="74956" y="20614"/>
                </a:moveTo>
                <a:cubicBezTo>
                  <a:pt x="74749" y="20614"/>
                  <a:pt x="74598" y="20463"/>
                  <a:pt x="74598" y="20275"/>
                </a:cubicBezTo>
                <a:cubicBezTo>
                  <a:pt x="74598" y="20068"/>
                  <a:pt x="74749" y="19917"/>
                  <a:pt x="74956" y="19917"/>
                </a:cubicBezTo>
                <a:cubicBezTo>
                  <a:pt x="75145" y="19917"/>
                  <a:pt x="75296" y="20068"/>
                  <a:pt x="75296" y="20275"/>
                </a:cubicBezTo>
                <a:cubicBezTo>
                  <a:pt x="75296" y="20463"/>
                  <a:pt x="75145" y="20614"/>
                  <a:pt x="74956" y="20614"/>
                </a:cubicBezTo>
                <a:close/>
                <a:moveTo>
                  <a:pt x="74956" y="18654"/>
                </a:moveTo>
                <a:cubicBezTo>
                  <a:pt x="74749" y="18654"/>
                  <a:pt x="74598" y="18485"/>
                  <a:pt x="74598" y="18296"/>
                </a:cubicBezTo>
                <a:cubicBezTo>
                  <a:pt x="74598" y="18108"/>
                  <a:pt x="74749" y="17957"/>
                  <a:pt x="74956" y="17957"/>
                </a:cubicBezTo>
                <a:cubicBezTo>
                  <a:pt x="75145" y="17957"/>
                  <a:pt x="75296" y="18108"/>
                  <a:pt x="75296" y="18296"/>
                </a:cubicBezTo>
                <a:cubicBezTo>
                  <a:pt x="75296" y="18485"/>
                  <a:pt x="75145" y="18654"/>
                  <a:pt x="74956" y="18654"/>
                </a:cubicBezTo>
                <a:close/>
                <a:moveTo>
                  <a:pt x="74956" y="16695"/>
                </a:moveTo>
                <a:cubicBezTo>
                  <a:pt x="74749" y="16695"/>
                  <a:pt x="74598" y="16525"/>
                  <a:pt x="74598" y="16337"/>
                </a:cubicBezTo>
                <a:cubicBezTo>
                  <a:pt x="74598" y="16148"/>
                  <a:pt x="74749" y="15979"/>
                  <a:pt x="74956" y="15979"/>
                </a:cubicBezTo>
                <a:cubicBezTo>
                  <a:pt x="75145" y="15979"/>
                  <a:pt x="75296" y="16148"/>
                  <a:pt x="75296" y="16337"/>
                </a:cubicBezTo>
                <a:cubicBezTo>
                  <a:pt x="75296" y="16525"/>
                  <a:pt x="75145" y="16695"/>
                  <a:pt x="74956" y="16695"/>
                </a:cubicBezTo>
                <a:close/>
                <a:moveTo>
                  <a:pt x="74956" y="14735"/>
                </a:moveTo>
                <a:cubicBezTo>
                  <a:pt x="74749" y="14735"/>
                  <a:pt x="74598" y="14566"/>
                  <a:pt x="74598" y="14377"/>
                </a:cubicBezTo>
                <a:cubicBezTo>
                  <a:pt x="74598" y="14189"/>
                  <a:pt x="74749" y="14038"/>
                  <a:pt x="74956" y="14038"/>
                </a:cubicBezTo>
                <a:cubicBezTo>
                  <a:pt x="75145" y="14038"/>
                  <a:pt x="75296" y="14189"/>
                  <a:pt x="75296" y="14377"/>
                </a:cubicBezTo>
                <a:cubicBezTo>
                  <a:pt x="75296" y="14566"/>
                  <a:pt x="75145" y="14735"/>
                  <a:pt x="74956" y="14735"/>
                </a:cubicBezTo>
                <a:close/>
                <a:moveTo>
                  <a:pt x="74956" y="12757"/>
                </a:moveTo>
                <a:cubicBezTo>
                  <a:pt x="74749" y="12757"/>
                  <a:pt x="74598" y="12606"/>
                  <a:pt x="74598" y="12418"/>
                </a:cubicBezTo>
                <a:cubicBezTo>
                  <a:pt x="74598" y="12229"/>
                  <a:pt x="74749" y="12078"/>
                  <a:pt x="74956" y="12078"/>
                </a:cubicBezTo>
                <a:cubicBezTo>
                  <a:pt x="75145" y="12078"/>
                  <a:pt x="75296" y="12229"/>
                  <a:pt x="75296" y="12418"/>
                </a:cubicBezTo>
                <a:cubicBezTo>
                  <a:pt x="75296" y="12606"/>
                  <a:pt x="75145" y="12757"/>
                  <a:pt x="74956" y="12757"/>
                </a:cubicBezTo>
                <a:close/>
                <a:moveTo>
                  <a:pt x="74956" y="10816"/>
                </a:moveTo>
                <a:cubicBezTo>
                  <a:pt x="74749" y="10816"/>
                  <a:pt x="74598" y="10646"/>
                  <a:pt x="74598" y="10458"/>
                </a:cubicBezTo>
                <a:cubicBezTo>
                  <a:pt x="74598" y="10269"/>
                  <a:pt x="74749" y="10100"/>
                  <a:pt x="74956" y="10100"/>
                </a:cubicBezTo>
                <a:cubicBezTo>
                  <a:pt x="75145" y="10100"/>
                  <a:pt x="75296" y="10269"/>
                  <a:pt x="75296" y="10458"/>
                </a:cubicBezTo>
                <a:cubicBezTo>
                  <a:pt x="75296" y="10646"/>
                  <a:pt x="75145" y="10816"/>
                  <a:pt x="74956" y="10816"/>
                </a:cubicBezTo>
                <a:close/>
                <a:moveTo>
                  <a:pt x="74956" y="8837"/>
                </a:moveTo>
                <a:cubicBezTo>
                  <a:pt x="74768" y="8837"/>
                  <a:pt x="74617" y="8687"/>
                  <a:pt x="74617" y="8498"/>
                </a:cubicBezTo>
                <a:cubicBezTo>
                  <a:pt x="74617" y="8329"/>
                  <a:pt x="74768" y="8159"/>
                  <a:pt x="74956" y="8159"/>
                </a:cubicBezTo>
                <a:cubicBezTo>
                  <a:pt x="75145" y="8159"/>
                  <a:pt x="75296" y="8329"/>
                  <a:pt x="75296" y="8498"/>
                </a:cubicBezTo>
                <a:cubicBezTo>
                  <a:pt x="75296" y="8687"/>
                  <a:pt x="75145" y="8837"/>
                  <a:pt x="74956" y="8837"/>
                </a:cubicBezTo>
                <a:close/>
                <a:moveTo>
                  <a:pt x="74956" y="6878"/>
                </a:moveTo>
                <a:cubicBezTo>
                  <a:pt x="74768" y="6878"/>
                  <a:pt x="74617" y="6727"/>
                  <a:pt x="74617" y="6539"/>
                </a:cubicBezTo>
                <a:cubicBezTo>
                  <a:pt x="74617" y="6350"/>
                  <a:pt x="74768" y="6199"/>
                  <a:pt x="74956" y="6199"/>
                </a:cubicBezTo>
                <a:cubicBezTo>
                  <a:pt x="75145" y="6199"/>
                  <a:pt x="75296" y="6350"/>
                  <a:pt x="75296" y="6539"/>
                </a:cubicBezTo>
                <a:cubicBezTo>
                  <a:pt x="75296" y="6727"/>
                  <a:pt x="75145" y="6878"/>
                  <a:pt x="74956" y="6878"/>
                </a:cubicBezTo>
                <a:close/>
                <a:moveTo>
                  <a:pt x="72997" y="30450"/>
                </a:moveTo>
                <a:cubicBezTo>
                  <a:pt x="72771" y="30450"/>
                  <a:pt x="72582" y="30280"/>
                  <a:pt x="72582" y="30054"/>
                </a:cubicBezTo>
                <a:cubicBezTo>
                  <a:pt x="72582" y="29847"/>
                  <a:pt x="72771" y="29659"/>
                  <a:pt x="72997" y="29659"/>
                </a:cubicBezTo>
                <a:cubicBezTo>
                  <a:pt x="73204" y="29659"/>
                  <a:pt x="73392" y="29847"/>
                  <a:pt x="73392" y="30054"/>
                </a:cubicBezTo>
                <a:cubicBezTo>
                  <a:pt x="73392" y="30280"/>
                  <a:pt x="73204" y="30450"/>
                  <a:pt x="72997" y="30450"/>
                </a:cubicBezTo>
                <a:close/>
                <a:moveTo>
                  <a:pt x="72997" y="28471"/>
                </a:moveTo>
                <a:cubicBezTo>
                  <a:pt x="72789" y="28471"/>
                  <a:pt x="72601" y="28302"/>
                  <a:pt x="72601" y="28095"/>
                </a:cubicBezTo>
                <a:cubicBezTo>
                  <a:pt x="72601" y="27887"/>
                  <a:pt x="72789" y="27718"/>
                  <a:pt x="72997" y="27718"/>
                </a:cubicBezTo>
                <a:cubicBezTo>
                  <a:pt x="73204" y="27718"/>
                  <a:pt x="73374" y="27887"/>
                  <a:pt x="73374" y="28095"/>
                </a:cubicBezTo>
                <a:cubicBezTo>
                  <a:pt x="73374" y="28302"/>
                  <a:pt x="73204" y="28471"/>
                  <a:pt x="72997" y="28471"/>
                </a:cubicBezTo>
                <a:close/>
                <a:moveTo>
                  <a:pt x="72997" y="26512"/>
                </a:moveTo>
                <a:cubicBezTo>
                  <a:pt x="72789" y="26512"/>
                  <a:pt x="72601" y="26342"/>
                  <a:pt x="72601" y="26154"/>
                </a:cubicBezTo>
                <a:cubicBezTo>
                  <a:pt x="72601" y="25947"/>
                  <a:pt x="72789" y="25777"/>
                  <a:pt x="72997" y="25777"/>
                </a:cubicBezTo>
                <a:cubicBezTo>
                  <a:pt x="73204" y="25777"/>
                  <a:pt x="73374" y="25947"/>
                  <a:pt x="73374" y="26154"/>
                </a:cubicBezTo>
                <a:cubicBezTo>
                  <a:pt x="73374" y="26342"/>
                  <a:pt x="73204" y="26512"/>
                  <a:pt x="72997" y="26512"/>
                </a:cubicBezTo>
                <a:close/>
                <a:moveTo>
                  <a:pt x="72997" y="24533"/>
                </a:moveTo>
                <a:cubicBezTo>
                  <a:pt x="72789" y="24533"/>
                  <a:pt x="72639" y="24383"/>
                  <a:pt x="72639" y="24175"/>
                </a:cubicBezTo>
                <a:cubicBezTo>
                  <a:pt x="72639" y="23987"/>
                  <a:pt x="72789" y="23817"/>
                  <a:pt x="72997" y="23817"/>
                </a:cubicBezTo>
                <a:cubicBezTo>
                  <a:pt x="73185" y="23817"/>
                  <a:pt x="73336" y="23987"/>
                  <a:pt x="73336" y="24175"/>
                </a:cubicBezTo>
                <a:cubicBezTo>
                  <a:pt x="73336" y="24383"/>
                  <a:pt x="73185" y="24533"/>
                  <a:pt x="72997" y="24533"/>
                </a:cubicBezTo>
                <a:close/>
                <a:moveTo>
                  <a:pt x="72997" y="22574"/>
                </a:moveTo>
                <a:cubicBezTo>
                  <a:pt x="72789" y="22574"/>
                  <a:pt x="72639" y="22423"/>
                  <a:pt x="72639" y="22216"/>
                </a:cubicBezTo>
                <a:cubicBezTo>
                  <a:pt x="72639" y="22008"/>
                  <a:pt x="72789" y="21858"/>
                  <a:pt x="72997" y="21858"/>
                </a:cubicBezTo>
                <a:cubicBezTo>
                  <a:pt x="73185" y="21858"/>
                  <a:pt x="73336" y="22008"/>
                  <a:pt x="73336" y="22216"/>
                </a:cubicBezTo>
                <a:cubicBezTo>
                  <a:pt x="73336" y="22423"/>
                  <a:pt x="73185" y="22574"/>
                  <a:pt x="72997" y="22574"/>
                </a:cubicBezTo>
                <a:close/>
                <a:moveTo>
                  <a:pt x="72997" y="15998"/>
                </a:moveTo>
                <a:cubicBezTo>
                  <a:pt x="73185" y="15998"/>
                  <a:pt x="73336" y="16148"/>
                  <a:pt x="73336" y="16337"/>
                </a:cubicBezTo>
                <a:cubicBezTo>
                  <a:pt x="73336" y="16525"/>
                  <a:pt x="73185" y="16676"/>
                  <a:pt x="72997" y="16676"/>
                </a:cubicBezTo>
                <a:cubicBezTo>
                  <a:pt x="72789" y="16676"/>
                  <a:pt x="72639" y="16525"/>
                  <a:pt x="72639" y="16337"/>
                </a:cubicBezTo>
                <a:cubicBezTo>
                  <a:pt x="72639" y="16148"/>
                  <a:pt x="72789" y="15998"/>
                  <a:pt x="72997" y="15998"/>
                </a:cubicBezTo>
                <a:close/>
                <a:moveTo>
                  <a:pt x="72997" y="19917"/>
                </a:moveTo>
                <a:cubicBezTo>
                  <a:pt x="73185" y="19917"/>
                  <a:pt x="73336" y="20068"/>
                  <a:pt x="73336" y="20256"/>
                </a:cubicBezTo>
                <a:cubicBezTo>
                  <a:pt x="73336" y="20444"/>
                  <a:pt x="73185" y="20614"/>
                  <a:pt x="72997" y="20614"/>
                </a:cubicBezTo>
                <a:cubicBezTo>
                  <a:pt x="72789" y="20614"/>
                  <a:pt x="72639" y="20444"/>
                  <a:pt x="72639" y="20256"/>
                </a:cubicBezTo>
                <a:cubicBezTo>
                  <a:pt x="72639" y="20068"/>
                  <a:pt x="72789" y="19917"/>
                  <a:pt x="72997" y="19917"/>
                </a:cubicBezTo>
                <a:close/>
                <a:moveTo>
                  <a:pt x="72997" y="17938"/>
                </a:moveTo>
                <a:cubicBezTo>
                  <a:pt x="73185" y="17938"/>
                  <a:pt x="73336" y="18108"/>
                  <a:pt x="73336" y="18296"/>
                </a:cubicBezTo>
                <a:cubicBezTo>
                  <a:pt x="73336" y="18485"/>
                  <a:pt x="73185" y="18636"/>
                  <a:pt x="72997" y="18636"/>
                </a:cubicBezTo>
                <a:cubicBezTo>
                  <a:pt x="72789" y="18636"/>
                  <a:pt x="72639" y="18485"/>
                  <a:pt x="72639" y="18296"/>
                </a:cubicBezTo>
                <a:cubicBezTo>
                  <a:pt x="72639" y="18108"/>
                  <a:pt x="72789" y="17938"/>
                  <a:pt x="72997" y="17938"/>
                </a:cubicBezTo>
                <a:close/>
                <a:moveTo>
                  <a:pt x="72997" y="14735"/>
                </a:moveTo>
                <a:cubicBezTo>
                  <a:pt x="72789" y="14735"/>
                  <a:pt x="72639" y="14566"/>
                  <a:pt x="72639" y="14377"/>
                </a:cubicBezTo>
                <a:cubicBezTo>
                  <a:pt x="72639" y="14189"/>
                  <a:pt x="72789" y="14019"/>
                  <a:pt x="72997" y="14019"/>
                </a:cubicBezTo>
                <a:cubicBezTo>
                  <a:pt x="73185" y="14019"/>
                  <a:pt x="73336" y="14189"/>
                  <a:pt x="73336" y="14377"/>
                </a:cubicBezTo>
                <a:cubicBezTo>
                  <a:pt x="73336" y="14566"/>
                  <a:pt x="73185" y="14735"/>
                  <a:pt x="72997" y="14735"/>
                </a:cubicBezTo>
                <a:close/>
                <a:moveTo>
                  <a:pt x="72997" y="12776"/>
                </a:moveTo>
                <a:cubicBezTo>
                  <a:pt x="72789" y="12776"/>
                  <a:pt x="72639" y="12606"/>
                  <a:pt x="72639" y="12418"/>
                </a:cubicBezTo>
                <a:cubicBezTo>
                  <a:pt x="72639" y="12210"/>
                  <a:pt x="72789" y="12060"/>
                  <a:pt x="72997" y="12060"/>
                </a:cubicBezTo>
                <a:cubicBezTo>
                  <a:pt x="73185" y="12060"/>
                  <a:pt x="73336" y="12210"/>
                  <a:pt x="73336" y="12418"/>
                </a:cubicBezTo>
                <a:cubicBezTo>
                  <a:pt x="73336" y="12606"/>
                  <a:pt x="73185" y="12776"/>
                  <a:pt x="72997" y="12776"/>
                </a:cubicBezTo>
                <a:close/>
                <a:moveTo>
                  <a:pt x="72997" y="10797"/>
                </a:moveTo>
                <a:cubicBezTo>
                  <a:pt x="72789" y="10797"/>
                  <a:pt x="72639" y="10646"/>
                  <a:pt x="72639" y="10458"/>
                </a:cubicBezTo>
                <a:cubicBezTo>
                  <a:pt x="72639" y="10251"/>
                  <a:pt x="72789" y="10100"/>
                  <a:pt x="72997" y="10100"/>
                </a:cubicBezTo>
                <a:cubicBezTo>
                  <a:pt x="73185" y="10100"/>
                  <a:pt x="73336" y="10251"/>
                  <a:pt x="73336" y="10458"/>
                </a:cubicBezTo>
                <a:cubicBezTo>
                  <a:pt x="73336" y="10646"/>
                  <a:pt x="73185" y="10797"/>
                  <a:pt x="72997" y="10797"/>
                </a:cubicBezTo>
                <a:close/>
                <a:moveTo>
                  <a:pt x="72997" y="8856"/>
                </a:moveTo>
                <a:cubicBezTo>
                  <a:pt x="72789" y="8856"/>
                  <a:pt x="72639" y="8687"/>
                  <a:pt x="72639" y="8498"/>
                </a:cubicBezTo>
                <a:cubicBezTo>
                  <a:pt x="72639" y="8310"/>
                  <a:pt x="72789" y="8140"/>
                  <a:pt x="72997" y="8140"/>
                </a:cubicBezTo>
                <a:cubicBezTo>
                  <a:pt x="73185" y="8140"/>
                  <a:pt x="73336" y="8310"/>
                  <a:pt x="73336" y="8498"/>
                </a:cubicBezTo>
                <a:cubicBezTo>
                  <a:pt x="73336" y="8687"/>
                  <a:pt x="73185" y="8856"/>
                  <a:pt x="72997" y="8856"/>
                </a:cubicBezTo>
                <a:close/>
                <a:moveTo>
                  <a:pt x="72997" y="6897"/>
                </a:moveTo>
                <a:cubicBezTo>
                  <a:pt x="72789" y="6897"/>
                  <a:pt x="72639" y="6727"/>
                  <a:pt x="72639" y="6539"/>
                </a:cubicBezTo>
                <a:cubicBezTo>
                  <a:pt x="72639" y="6331"/>
                  <a:pt x="72789" y="6181"/>
                  <a:pt x="72997" y="6181"/>
                </a:cubicBezTo>
                <a:cubicBezTo>
                  <a:pt x="73185" y="6181"/>
                  <a:pt x="73336" y="6331"/>
                  <a:pt x="73336" y="6539"/>
                </a:cubicBezTo>
                <a:cubicBezTo>
                  <a:pt x="73336" y="6727"/>
                  <a:pt x="73185" y="6897"/>
                  <a:pt x="72997" y="6897"/>
                </a:cubicBezTo>
                <a:close/>
                <a:moveTo>
                  <a:pt x="72997" y="4937"/>
                </a:moveTo>
                <a:cubicBezTo>
                  <a:pt x="72789" y="4937"/>
                  <a:pt x="72639" y="4767"/>
                  <a:pt x="72639" y="4579"/>
                </a:cubicBezTo>
                <a:cubicBezTo>
                  <a:pt x="72639" y="4372"/>
                  <a:pt x="72789" y="4221"/>
                  <a:pt x="72997" y="4221"/>
                </a:cubicBezTo>
                <a:cubicBezTo>
                  <a:pt x="73185" y="4221"/>
                  <a:pt x="73336" y="4372"/>
                  <a:pt x="73336" y="4579"/>
                </a:cubicBezTo>
                <a:cubicBezTo>
                  <a:pt x="73336" y="4767"/>
                  <a:pt x="73185" y="4937"/>
                  <a:pt x="72997" y="4937"/>
                </a:cubicBezTo>
                <a:close/>
                <a:moveTo>
                  <a:pt x="72997" y="2977"/>
                </a:moveTo>
                <a:cubicBezTo>
                  <a:pt x="72789" y="2977"/>
                  <a:pt x="72639" y="2808"/>
                  <a:pt x="72639" y="2619"/>
                </a:cubicBezTo>
                <a:cubicBezTo>
                  <a:pt x="72639" y="2412"/>
                  <a:pt x="72789" y="2242"/>
                  <a:pt x="72997" y="2242"/>
                </a:cubicBezTo>
                <a:cubicBezTo>
                  <a:pt x="73185" y="2242"/>
                  <a:pt x="73336" y="2412"/>
                  <a:pt x="73336" y="2619"/>
                </a:cubicBezTo>
                <a:cubicBezTo>
                  <a:pt x="73336" y="2808"/>
                  <a:pt x="73185" y="2977"/>
                  <a:pt x="72997" y="2977"/>
                </a:cubicBezTo>
                <a:close/>
                <a:moveTo>
                  <a:pt x="71037" y="32428"/>
                </a:moveTo>
                <a:cubicBezTo>
                  <a:pt x="70792" y="32428"/>
                  <a:pt x="70623" y="32240"/>
                  <a:pt x="70623" y="32014"/>
                </a:cubicBezTo>
                <a:cubicBezTo>
                  <a:pt x="70623" y="31769"/>
                  <a:pt x="70811" y="31581"/>
                  <a:pt x="71037" y="31581"/>
                </a:cubicBezTo>
                <a:cubicBezTo>
                  <a:pt x="71263" y="31581"/>
                  <a:pt x="71452" y="31769"/>
                  <a:pt x="71452" y="32014"/>
                </a:cubicBezTo>
                <a:cubicBezTo>
                  <a:pt x="71452" y="32240"/>
                  <a:pt x="71263" y="32428"/>
                  <a:pt x="71037" y="32428"/>
                </a:cubicBezTo>
                <a:close/>
                <a:moveTo>
                  <a:pt x="71018" y="30450"/>
                </a:moveTo>
                <a:cubicBezTo>
                  <a:pt x="70811" y="30450"/>
                  <a:pt x="70623" y="30262"/>
                  <a:pt x="70623" y="30054"/>
                </a:cubicBezTo>
                <a:cubicBezTo>
                  <a:pt x="70623" y="29828"/>
                  <a:pt x="70792" y="29659"/>
                  <a:pt x="71018" y="29659"/>
                </a:cubicBezTo>
                <a:cubicBezTo>
                  <a:pt x="71244" y="29659"/>
                  <a:pt x="71433" y="29828"/>
                  <a:pt x="71433" y="30054"/>
                </a:cubicBezTo>
                <a:cubicBezTo>
                  <a:pt x="71433" y="30262"/>
                  <a:pt x="71244" y="30450"/>
                  <a:pt x="71018" y="30450"/>
                </a:cubicBezTo>
                <a:close/>
                <a:moveTo>
                  <a:pt x="71018" y="28453"/>
                </a:moveTo>
                <a:cubicBezTo>
                  <a:pt x="70811" y="28453"/>
                  <a:pt x="70641" y="28283"/>
                  <a:pt x="70641" y="28095"/>
                </a:cubicBezTo>
                <a:cubicBezTo>
                  <a:pt x="70641" y="27887"/>
                  <a:pt x="70811" y="27718"/>
                  <a:pt x="71018" y="27718"/>
                </a:cubicBezTo>
                <a:cubicBezTo>
                  <a:pt x="71244" y="27718"/>
                  <a:pt x="71395" y="27887"/>
                  <a:pt x="71395" y="28095"/>
                </a:cubicBezTo>
                <a:cubicBezTo>
                  <a:pt x="71395" y="28283"/>
                  <a:pt x="71226" y="28453"/>
                  <a:pt x="71018" y="28453"/>
                </a:cubicBezTo>
                <a:close/>
                <a:moveTo>
                  <a:pt x="71018" y="21858"/>
                </a:moveTo>
                <a:cubicBezTo>
                  <a:pt x="71226" y="21858"/>
                  <a:pt x="71395" y="22008"/>
                  <a:pt x="71395" y="22216"/>
                </a:cubicBezTo>
                <a:cubicBezTo>
                  <a:pt x="71395" y="22404"/>
                  <a:pt x="71226" y="22574"/>
                  <a:pt x="71018" y="22574"/>
                </a:cubicBezTo>
                <a:cubicBezTo>
                  <a:pt x="70830" y="22574"/>
                  <a:pt x="70660" y="22404"/>
                  <a:pt x="70660" y="22216"/>
                </a:cubicBezTo>
                <a:cubicBezTo>
                  <a:pt x="70660" y="22008"/>
                  <a:pt x="70830" y="21858"/>
                  <a:pt x="71018" y="21858"/>
                </a:cubicBezTo>
                <a:close/>
                <a:moveTo>
                  <a:pt x="71018" y="25777"/>
                </a:moveTo>
                <a:cubicBezTo>
                  <a:pt x="71226" y="25777"/>
                  <a:pt x="71395" y="25928"/>
                  <a:pt x="71395" y="26135"/>
                </a:cubicBezTo>
                <a:cubicBezTo>
                  <a:pt x="71395" y="26342"/>
                  <a:pt x="71226" y="26493"/>
                  <a:pt x="71018" y="26493"/>
                </a:cubicBezTo>
                <a:cubicBezTo>
                  <a:pt x="70830" y="26493"/>
                  <a:pt x="70660" y="26342"/>
                  <a:pt x="70660" y="26135"/>
                </a:cubicBezTo>
                <a:cubicBezTo>
                  <a:pt x="70660" y="25928"/>
                  <a:pt x="70830" y="25777"/>
                  <a:pt x="71018" y="25777"/>
                </a:cubicBezTo>
                <a:close/>
                <a:moveTo>
                  <a:pt x="71018" y="23798"/>
                </a:moveTo>
                <a:cubicBezTo>
                  <a:pt x="71226" y="23798"/>
                  <a:pt x="71395" y="23968"/>
                  <a:pt x="71395" y="24175"/>
                </a:cubicBezTo>
                <a:cubicBezTo>
                  <a:pt x="71395" y="24383"/>
                  <a:pt x="71226" y="24533"/>
                  <a:pt x="71018" y="24533"/>
                </a:cubicBezTo>
                <a:cubicBezTo>
                  <a:pt x="70830" y="24533"/>
                  <a:pt x="70660" y="24383"/>
                  <a:pt x="70660" y="24175"/>
                </a:cubicBezTo>
                <a:cubicBezTo>
                  <a:pt x="70660" y="23968"/>
                  <a:pt x="70830" y="23798"/>
                  <a:pt x="71018" y="23798"/>
                </a:cubicBezTo>
                <a:close/>
                <a:moveTo>
                  <a:pt x="71018" y="20633"/>
                </a:moveTo>
                <a:cubicBezTo>
                  <a:pt x="70811" y="20633"/>
                  <a:pt x="70641" y="20463"/>
                  <a:pt x="70641" y="20256"/>
                </a:cubicBezTo>
                <a:cubicBezTo>
                  <a:pt x="70641" y="20049"/>
                  <a:pt x="70811" y="19879"/>
                  <a:pt x="71018" y="19879"/>
                </a:cubicBezTo>
                <a:cubicBezTo>
                  <a:pt x="71244" y="19879"/>
                  <a:pt x="71395" y="20049"/>
                  <a:pt x="71395" y="20256"/>
                </a:cubicBezTo>
                <a:cubicBezTo>
                  <a:pt x="71395" y="20463"/>
                  <a:pt x="71226" y="20633"/>
                  <a:pt x="71018" y="20633"/>
                </a:cubicBezTo>
                <a:close/>
                <a:moveTo>
                  <a:pt x="71018" y="4221"/>
                </a:moveTo>
                <a:cubicBezTo>
                  <a:pt x="71226" y="4221"/>
                  <a:pt x="71376" y="4372"/>
                  <a:pt x="71376" y="4560"/>
                </a:cubicBezTo>
                <a:cubicBezTo>
                  <a:pt x="71376" y="4767"/>
                  <a:pt x="71226" y="4918"/>
                  <a:pt x="71018" y="4918"/>
                </a:cubicBezTo>
                <a:cubicBezTo>
                  <a:pt x="70830" y="4918"/>
                  <a:pt x="70679" y="4767"/>
                  <a:pt x="70679" y="4560"/>
                </a:cubicBezTo>
                <a:cubicBezTo>
                  <a:pt x="70679" y="4372"/>
                  <a:pt x="70830" y="4221"/>
                  <a:pt x="71018" y="4221"/>
                </a:cubicBezTo>
                <a:close/>
                <a:moveTo>
                  <a:pt x="71018" y="10797"/>
                </a:moveTo>
                <a:cubicBezTo>
                  <a:pt x="70830" y="10797"/>
                  <a:pt x="70679" y="10627"/>
                  <a:pt x="70679" y="10439"/>
                </a:cubicBezTo>
                <a:cubicBezTo>
                  <a:pt x="70679" y="10251"/>
                  <a:pt x="70849" y="10100"/>
                  <a:pt x="71018" y="10100"/>
                </a:cubicBezTo>
                <a:cubicBezTo>
                  <a:pt x="71207" y="10100"/>
                  <a:pt x="71357" y="10251"/>
                  <a:pt x="71357" y="10439"/>
                </a:cubicBezTo>
                <a:cubicBezTo>
                  <a:pt x="71357" y="10627"/>
                  <a:pt x="71207" y="10797"/>
                  <a:pt x="71018" y="10797"/>
                </a:cubicBezTo>
                <a:close/>
                <a:moveTo>
                  <a:pt x="71018" y="6878"/>
                </a:moveTo>
                <a:cubicBezTo>
                  <a:pt x="70830" y="6878"/>
                  <a:pt x="70679" y="6727"/>
                  <a:pt x="70679" y="6539"/>
                </a:cubicBezTo>
                <a:cubicBezTo>
                  <a:pt x="70679" y="6331"/>
                  <a:pt x="70849" y="6181"/>
                  <a:pt x="71018" y="6181"/>
                </a:cubicBezTo>
                <a:cubicBezTo>
                  <a:pt x="71207" y="6181"/>
                  <a:pt x="71357" y="6331"/>
                  <a:pt x="71357" y="6539"/>
                </a:cubicBezTo>
                <a:cubicBezTo>
                  <a:pt x="71357" y="6727"/>
                  <a:pt x="71207" y="6878"/>
                  <a:pt x="71018" y="6878"/>
                </a:cubicBezTo>
                <a:close/>
                <a:moveTo>
                  <a:pt x="71018" y="8837"/>
                </a:moveTo>
                <a:cubicBezTo>
                  <a:pt x="70830" y="8837"/>
                  <a:pt x="70679" y="8687"/>
                  <a:pt x="70679" y="8498"/>
                </a:cubicBezTo>
                <a:cubicBezTo>
                  <a:pt x="70679" y="8310"/>
                  <a:pt x="70849" y="8159"/>
                  <a:pt x="71018" y="8159"/>
                </a:cubicBezTo>
                <a:cubicBezTo>
                  <a:pt x="71207" y="8159"/>
                  <a:pt x="71357" y="8310"/>
                  <a:pt x="71357" y="8498"/>
                </a:cubicBezTo>
                <a:cubicBezTo>
                  <a:pt x="71357" y="8687"/>
                  <a:pt x="71207" y="8837"/>
                  <a:pt x="71018" y="8837"/>
                </a:cubicBezTo>
                <a:close/>
                <a:moveTo>
                  <a:pt x="71018" y="12041"/>
                </a:moveTo>
                <a:cubicBezTo>
                  <a:pt x="71226" y="12041"/>
                  <a:pt x="71376" y="12210"/>
                  <a:pt x="71376" y="12399"/>
                </a:cubicBezTo>
                <a:cubicBezTo>
                  <a:pt x="71376" y="12606"/>
                  <a:pt x="71226" y="12757"/>
                  <a:pt x="71018" y="12757"/>
                </a:cubicBezTo>
                <a:cubicBezTo>
                  <a:pt x="70830" y="12757"/>
                  <a:pt x="70679" y="12606"/>
                  <a:pt x="70679" y="12399"/>
                </a:cubicBezTo>
                <a:cubicBezTo>
                  <a:pt x="70679" y="12210"/>
                  <a:pt x="70830" y="12041"/>
                  <a:pt x="71018" y="12041"/>
                </a:cubicBezTo>
                <a:close/>
                <a:moveTo>
                  <a:pt x="71018" y="14019"/>
                </a:moveTo>
                <a:cubicBezTo>
                  <a:pt x="71226" y="14019"/>
                  <a:pt x="71376" y="14170"/>
                  <a:pt x="71376" y="14377"/>
                </a:cubicBezTo>
                <a:cubicBezTo>
                  <a:pt x="71376" y="14566"/>
                  <a:pt x="71226" y="14716"/>
                  <a:pt x="71018" y="14716"/>
                </a:cubicBezTo>
                <a:cubicBezTo>
                  <a:pt x="70830" y="14716"/>
                  <a:pt x="70679" y="14566"/>
                  <a:pt x="70679" y="14377"/>
                </a:cubicBezTo>
                <a:cubicBezTo>
                  <a:pt x="70679" y="14170"/>
                  <a:pt x="70830" y="14019"/>
                  <a:pt x="71018" y="14019"/>
                </a:cubicBezTo>
                <a:close/>
                <a:moveTo>
                  <a:pt x="71018" y="17938"/>
                </a:moveTo>
                <a:cubicBezTo>
                  <a:pt x="71226" y="17938"/>
                  <a:pt x="71376" y="18089"/>
                  <a:pt x="71376" y="18278"/>
                </a:cubicBezTo>
                <a:cubicBezTo>
                  <a:pt x="71376" y="18485"/>
                  <a:pt x="71226" y="18636"/>
                  <a:pt x="71018" y="18636"/>
                </a:cubicBezTo>
                <a:cubicBezTo>
                  <a:pt x="70830" y="18636"/>
                  <a:pt x="70679" y="18485"/>
                  <a:pt x="70679" y="18278"/>
                </a:cubicBezTo>
                <a:cubicBezTo>
                  <a:pt x="70679" y="18089"/>
                  <a:pt x="70830" y="17938"/>
                  <a:pt x="71018" y="17938"/>
                </a:cubicBezTo>
                <a:close/>
                <a:moveTo>
                  <a:pt x="71018" y="15979"/>
                </a:moveTo>
                <a:cubicBezTo>
                  <a:pt x="71226" y="15979"/>
                  <a:pt x="71376" y="16130"/>
                  <a:pt x="71376" y="16318"/>
                </a:cubicBezTo>
                <a:cubicBezTo>
                  <a:pt x="71376" y="16506"/>
                  <a:pt x="71226" y="16676"/>
                  <a:pt x="71018" y="16676"/>
                </a:cubicBezTo>
                <a:cubicBezTo>
                  <a:pt x="70830" y="16676"/>
                  <a:pt x="70679" y="16506"/>
                  <a:pt x="70679" y="16318"/>
                </a:cubicBezTo>
                <a:cubicBezTo>
                  <a:pt x="70679" y="16130"/>
                  <a:pt x="70830" y="15979"/>
                  <a:pt x="71018" y="15979"/>
                </a:cubicBezTo>
                <a:close/>
                <a:moveTo>
                  <a:pt x="71018" y="2977"/>
                </a:moveTo>
                <a:cubicBezTo>
                  <a:pt x="70830" y="2977"/>
                  <a:pt x="70660" y="2808"/>
                  <a:pt x="70660" y="2600"/>
                </a:cubicBezTo>
                <a:cubicBezTo>
                  <a:pt x="70660" y="2412"/>
                  <a:pt x="70830" y="2242"/>
                  <a:pt x="71018" y="2242"/>
                </a:cubicBezTo>
                <a:cubicBezTo>
                  <a:pt x="71226" y="2242"/>
                  <a:pt x="71395" y="2412"/>
                  <a:pt x="71395" y="2600"/>
                </a:cubicBezTo>
                <a:cubicBezTo>
                  <a:pt x="71395" y="2808"/>
                  <a:pt x="71226" y="2977"/>
                  <a:pt x="71018" y="2977"/>
                </a:cubicBezTo>
                <a:close/>
                <a:moveTo>
                  <a:pt x="71037" y="961"/>
                </a:moveTo>
                <a:cubicBezTo>
                  <a:pt x="70849" y="961"/>
                  <a:pt x="70717" y="829"/>
                  <a:pt x="70717" y="641"/>
                </a:cubicBezTo>
                <a:cubicBezTo>
                  <a:pt x="70717" y="471"/>
                  <a:pt x="70849" y="321"/>
                  <a:pt x="71037" y="321"/>
                </a:cubicBezTo>
                <a:cubicBezTo>
                  <a:pt x="71207" y="321"/>
                  <a:pt x="71357" y="471"/>
                  <a:pt x="71357" y="641"/>
                </a:cubicBezTo>
                <a:cubicBezTo>
                  <a:pt x="71357" y="829"/>
                  <a:pt x="71207" y="961"/>
                  <a:pt x="71037" y="961"/>
                </a:cubicBezTo>
                <a:close/>
                <a:moveTo>
                  <a:pt x="70849" y="43395"/>
                </a:moveTo>
                <a:cubicBezTo>
                  <a:pt x="70773" y="43508"/>
                  <a:pt x="70698" y="43602"/>
                  <a:pt x="70604" y="43715"/>
                </a:cubicBezTo>
                <a:cubicBezTo>
                  <a:pt x="70623" y="43583"/>
                  <a:pt x="70717" y="43451"/>
                  <a:pt x="70849" y="43395"/>
                </a:cubicBezTo>
                <a:close/>
                <a:moveTo>
                  <a:pt x="69077" y="44186"/>
                </a:moveTo>
                <a:cubicBezTo>
                  <a:pt x="68832" y="44186"/>
                  <a:pt x="68644" y="43998"/>
                  <a:pt x="68644" y="43772"/>
                </a:cubicBezTo>
                <a:cubicBezTo>
                  <a:pt x="68644" y="43546"/>
                  <a:pt x="68832" y="43357"/>
                  <a:pt x="69077" y="43357"/>
                </a:cubicBezTo>
                <a:cubicBezTo>
                  <a:pt x="69304" y="43357"/>
                  <a:pt x="69492" y="43546"/>
                  <a:pt x="69492" y="43772"/>
                </a:cubicBezTo>
                <a:cubicBezTo>
                  <a:pt x="69492" y="43998"/>
                  <a:pt x="69304" y="44186"/>
                  <a:pt x="69077" y="44186"/>
                </a:cubicBezTo>
                <a:close/>
                <a:moveTo>
                  <a:pt x="69077" y="42227"/>
                </a:moveTo>
                <a:cubicBezTo>
                  <a:pt x="68832" y="42227"/>
                  <a:pt x="68644" y="42038"/>
                  <a:pt x="68644" y="41812"/>
                </a:cubicBezTo>
                <a:cubicBezTo>
                  <a:pt x="68644" y="41586"/>
                  <a:pt x="68832" y="41398"/>
                  <a:pt x="69077" y="41398"/>
                </a:cubicBezTo>
                <a:cubicBezTo>
                  <a:pt x="69304" y="41398"/>
                  <a:pt x="69492" y="41586"/>
                  <a:pt x="69492" y="41812"/>
                </a:cubicBezTo>
                <a:cubicBezTo>
                  <a:pt x="69492" y="42038"/>
                  <a:pt x="69304" y="42227"/>
                  <a:pt x="69077" y="42227"/>
                </a:cubicBezTo>
                <a:close/>
                <a:moveTo>
                  <a:pt x="69077" y="35556"/>
                </a:moveTo>
                <a:cubicBezTo>
                  <a:pt x="69285" y="35556"/>
                  <a:pt x="69454" y="35726"/>
                  <a:pt x="69454" y="35933"/>
                </a:cubicBezTo>
                <a:cubicBezTo>
                  <a:pt x="69454" y="36140"/>
                  <a:pt x="69285" y="36310"/>
                  <a:pt x="69077" y="36310"/>
                </a:cubicBezTo>
                <a:cubicBezTo>
                  <a:pt x="68851" y="36310"/>
                  <a:pt x="68682" y="36140"/>
                  <a:pt x="68682" y="35933"/>
                </a:cubicBezTo>
                <a:cubicBezTo>
                  <a:pt x="68682" y="35726"/>
                  <a:pt x="68851" y="35556"/>
                  <a:pt x="69077" y="35556"/>
                </a:cubicBezTo>
                <a:close/>
                <a:moveTo>
                  <a:pt x="69077" y="39476"/>
                </a:moveTo>
                <a:cubicBezTo>
                  <a:pt x="69266" y="39476"/>
                  <a:pt x="69435" y="39645"/>
                  <a:pt x="69435" y="39852"/>
                </a:cubicBezTo>
                <a:cubicBezTo>
                  <a:pt x="69435" y="40060"/>
                  <a:pt x="69266" y="40210"/>
                  <a:pt x="69077" y="40210"/>
                </a:cubicBezTo>
                <a:cubicBezTo>
                  <a:pt x="68870" y="40210"/>
                  <a:pt x="68701" y="40060"/>
                  <a:pt x="68701" y="39852"/>
                </a:cubicBezTo>
                <a:cubicBezTo>
                  <a:pt x="68701" y="39645"/>
                  <a:pt x="68870" y="39476"/>
                  <a:pt x="69077" y="39476"/>
                </a:cubicBezTo>
                <a:close/>
                <a:moveTo>
                  <a:pt x="69077" y="37516"/>
                </a:moveTo>
                <a:cubicBezTo>
                  <a:pt x="69285" y="37516"/>
                  <a:pt x="69454" y="37667"/>
                  <a:pt x="69454" y="37893"/>
                </a:cubicBezTo>
                <a:cubicBezTo>
                  <a:pt x="69454" y="38100"/>
                  <a:pt x="69285" y="38270"/>
                  <a:pt x="69077" y="38270"/>
                </a:cubicBezTo>
                <a:cubicBezTo>
                  <a:pt x="68851" y="38270"/>
                  <a:pt x="68682" y="38100"/>
                  <a:pt x="68682" y="37893"/>
                </a:cubicBezTo>
                <a:cubicBezTo>
                  <a:pt x="68682" y="37686"/>
                  <a:pt x="68851" y="37516"/>
                  <a:pt x="69077" y="37516"/>
                </a:cubicBezTo>
                <a:close/>
                <a:moveTo>
                  <a:pt x="69059" y="34369"/>
                </a:moveTo>
                <a:cubicBezTo>
                  <a:pt x="68851" y="34369"/>
                  <a:pt x="68663" y="34181"/>
                  <a:pt x="68663" y="33955"/>
                </a:cubicBezTo>
                <a:cubicBezTo>
                  <a:pt x="68663" y="33729"/>
                  <a:pt x="68832" y="33559"/>
                  <a:pt x="69059" y="33559"/>
                </a:cubicBezTo>
                <a:cubicBezTo>
                  <a:pt x="69285" y="33559"/>
                  <a:pt x="69473" y="33729"/>
                  <a:pt x="69473" y="33955"/>
                </a:cubicBezTo>
                <a:cubicBezTo>
                  <a:pt x="69473" y="34181"/>
                  <a:pt x="69285" y="34369"/>
                  <a:pt x="69059" y="34369"/>
                </a:cubicBezTo>
                <a:close/>
                <a:moveTo>
                  <a:pt x="69059" y="32410"/>
                </a:moveTo>
                <a:cubicBezTo>
                  <a:pt x="68851" y="32410"/>
                  <a:pt x="68663" y="32221"/>
                  <a:pt x="68663" y="32014"/>
                </a:cubicBezTo>
                <a:cubicBezTo>
                  <a:pt x="68663" y="31788"/>
                  <a:pt x="68832" y="31599"/>
                  <a:pt x="69059" y="31599"/>
                </a:cubicBezTo>
                <a:cubicBezTo>
                  <a:pt x="69285" y="31599"/>
                  <a:pt x="69473" y="31788"/>
                  <a:pt x="69473" y="32014"/>
                </a:cubicBezTo>
                <a:cubicBezTo>
                  <a:pt x="69473" y="32221"/>
                  <a:pt x="69285" y="32410"/>
                  <a:pt x="69059" y="32410"/>
                </a:cubicBezTo>
                <a:close/>
                <a:moveTo>
                  <a:pt x="69059" y="30450"/>
                </a:moveTo>
                <a:cubicBezTo>
                  <a:pt x="68851" y="30450"/>
                  <a:pt x="68663" y="30262"/>
                  <a:pt x="68663" y="30035"/>
                </a:cubicBezTo>
                <a:cubicBezTo>
                  <a:pt x="68663" y="29828"/>
                  <a:pt x="68832" y="29640"/>
                  <a:pt x="69059" y="29640"/>
                </a:cubicBezTo>
                <a:cubicBezTo>
                  <a:pt x="69285" y="29640"/>
                  <a:pt x="69473" y="29828"/>
                  <a:pt x="69473" y="30035"/>
                </a:cubicBezTo>
                <a:cubicBezTo>
                  <a:pt x="69473" y="30262"/>
                  <a:pt x="69285" y="30450"/>
                  <a:pt x="69059" y="30450"/>
                </a:cubicBezTo>
                <a:close/>
                <a:moveTo>
                  <a:pt x="69077" y="28434"/>
                </a:moveTo>
                <a:cubicBezTo>
                  <a:pt x="68870" y="28434"/>
                  <a:pt x="68701" y="28283"/>
                  <a:pt x="68701" y="28076"/>
                </a:cubicBezTo>
                <a:cubicBezTo>
                  <a:pt x="68701" y="27887"/>
                  <a:pt x="68870" y="27718"/>
                  <a:pt x="69077" y="27718"/>
                </a:cubicBezTo>
                <a:cubicBezTo>
                  <a:pt x="69266" y="27718"/>
                  <a:pt x="69435" y="27887"/>
                  <a:pt x="69435" y="28076"/>
                </a:cubicBezTo>
                <a:cubicBezTo>
                  <a:pt x="69435" y="28283"/>
                  <a:pt x="69266" y="28434"/>
                  <a:pt x="69077" y="28434"/>
                </a:cubicBezTo>
                <a:close/>
                <a:moveTo>
                  <a:pt x="69077" y="26493"/>
                </a:moveTo>
                <a:cubicBezTo>
                  <a:pt x="68870" y="26493"/>
                  <a:pt x="68701" y="26323"/>
                  <a:pt x="68701" y="26135"/>
                </a:cubicBezTo>
                <a:cubicBezTo>
                  <a:pt x="68701" y="25928"/>
                  <a:pt x="68870" y="25758"/>
                  <a:pt x="69077" y="25758"/>
                </a:cubicBezTo>
                <a:cubicBezTo>
                  <a:pt x="69266" y="25758"/>
                  <a:pt x="69435" y="25928"/>
                  <a:pt x="69435" y="26135"/>
                </a:cubicBezTo>
                <a:cubicBezTo>
                  <a:pt x="69435" y="26323"/>
                  <a:pt x="69266" y="26493"/>
                  <a:pt x="69077" y="26493"/>
                </a:cubicBezTo>
                <a:close/>
                <a:moveTo>
                  <a:pt x="69077" y="24533"/>
                </a:moveTo>
                <a:cubicBezTo>
                  <a:pt x="68870" y="24533"/>
                  <a:pt x="68701" y="24364"/>
                  <a:pt x="68701" y="24156"/>
                </a:cubicBezTo>
                <a:cubicBezTo>
                  <a:pt x="68701" y="23968"/>
                  <a:pt x="68870" y="23798"/>
                  <a:pt x="69077" y="23798"/>
                </a:cubicBezTo>
                <a:cubicBezTo>
                  <a:pt x="69266" y="23798"/>
                  <a:pt x="69435" y="23968"/>
                  <a:pt x="69435" y="24156"/>
                </a:cubicBezTo>
                <a:cubicBezTo>
                  <a:pt x="69435" y="24364"/>
                  <a:pt x="69266" y="24533"/>
                  <a:pt x="69077" y="24533"/>
                </a:cubicBezTo>
                <a:close/>
                <a:moveTo>
                  <a:pt x="69077" y="22574"/>
                </a:moveTo>
                <a:cubicBezTo>
                  <a:pt x="68870" y="22574"/>
                  <a:pt x="68701" y="22404"/>
                  <a:pt x="68701" y="22197"/>
                </a:cubicBezTo>
                <a:cubicBezTo>
                  <a:pt x="68701" y="22008"/>
                  <a:pt x="68870" y="21839"/>
                  <a:pt x="69077" y="21839"/>
                </a:cubicBezTo>
                <a:cubicBezTo>
                  <a:pt x="69266" y="21839"/>
                  <a:pt x="69435" y="22008"/>
                  <a:pt x="69435" y="22197"/>
                </a:cubicBezTo>
                <a:cubicBezTo>
                  <a:pt x="69435" y="22404"/>
                  <a:pt x="69266" y="22574"/>
                  <a:pt x="69077" y="22574"/>
                </a:cubicBezTo>
                <a:close/>
                <a:moveTo>
                  <a:pt x="69077" y="20595"/>
                </a:moveTo>
                <a:cubicBezTo>
                  <a:pt x="68870" y="20595"/>
                  <a:pt x="68701" y="20444"/>
                  <a:pt x="68701" y="20237"/>
                </a:cubicBezTo>
                <a:cubicBezTo>
                  <a:pt x="68701" y="20049"/>
                  <a:pt x="68870" y="19879"/>
                  <a:pt x="69077" y="19879"/>
                </a:cubicBezTo>
                <a:cubicBezTo>
                  <a:pt x="69266" y="19879"/>
                  <a:pt x="69435" y="20049"/>
                  <a:pt x="69435" y="20237"/>
                </a:cubicBezTo>
                <a:cubicBezTo>
                  <a:pt x="69435" y="20444"/>
                  <a:pt x="69266" y="20595"/>
                  <a:pt x="69077" y="20595"/>
                </a:cubicBezTo>
                <a:close/>
                <a:moveTo>
                  <a:pt x="69077" y="18636"/>
                </a:moveTo>
                <a:cubicBezTo>
                  <a:pt x="68870" y="18636"/>
                  <a:pt x="68719" y="18466"/>
                  <a:pt x="68719" y="18278"/>
                </a:cubicBezTo>
                <a:cubicBezTo>
                  <a:pt x="68719" y="18089"/>
                  <a:pt x="68870" y="17938"/>
                  <a:pt x="69077" y="17938"/>
                </a:cubicBezTo>
                <a:cubicBezTo>
                  <a:pt x="69266" y="17938"/>
                  <a:pt x="69417" y="18089"/>
                  <a:pt x="69417" y="18278"/>
                </a:cubicBezTo>
                <a:cubicBezTo>
                  <a:pt x="69417" y="18466"/>
                  <a:pt x="69266" y="18636"/>
                  <a:pt x="69077" y="18636"/>
                </a:cubicBezTo>
                <a:close/>
                <a:moveTo>
                  <a:pt x="69077" y="16657"/>
                </a:moveTo>
                <a:cubicBezTo>
                  <a:pt x="68870" y="16657"/>
                  <a:pt x="68719" y="16506"/>
                  <a:pt x="68719" y="16318"/>
                </a:cubicBezTo>
                <a:cubicBezTo>
                  <a:pt x="68719" y="16130"/>
                  <a:pt x="68870" y="15960"/>
                  <a:pt x="69077" y="15960"/>
                </a:cubicBezTo>
                <a:cubicBezTo>
                  <a:pt x="69266" y="15960"/>
                  <a:pt x="69417" y="16130"/>
                  <a:pt x="69417" y="16318"/>
                </a:cubicBezTo>
                <a:cubicBezTo>
                  <a:pt x="69417" y="16506"/>
                  <a:pt x="69266" y="16657"/>
                  <a:pt x="69077" y="16657"/>
                </a:cubicBezTo>
                <a:close/>
                <a:moveTo>
                  <a:pt x="69077" y="14716"/>
                </a:moveTo>
                <a:cubicBezTo>
                  <a:pt x="68870" y="14716"/>
                  <a:pt x="68719" y="14547"/>
                  <a:pt x="68719" y="14358"/>
                </a:cubicBezTo>
                <a:cubicBezTo>
                  <a:pt x="68719" y="14170"/>
                  <a:pt x="68870" y="14000"/>
                  <a:pt x="69077" y="14000"/>
                </a:cubicBezTo>
                <a:cubicBezTo>
                  <a:pt x="69266" y="14000"/>
                  <a:pt x="69417" y="14170"/>
                  <a:pt x="69417" y="14358"/>
                </a:cubicBezTo>
                <a:cubicBezTo>
                  <a:pt x="69417" y="14547"/>
                  <a:pt x="69266" y="14716"/>
                  <a:pt x="69077" y="14716"/>
                </a:cubicBezTo>
                <a:close/>
                <a:moveTo>
                  <a:pt x="69077" y="12060"/>
                </a:moveTo>
                <a:cubicBezTo>
                  <a:pt x="69266" y="12060"/>
                  <a:pt x="69417" y="12210"/>
                  <a:pt x="69417" y="12399"/>
                </a:cubicBezTo>
                <a:cubicBezTo>
                  <a:pt x="69417" y="12587"/>
                  <a:pt x="69266" y="12738"/>
                  <a:pt x="69077" y="12738"/>
                </a:cubicBezTo>
                <a:cubicBezTo>
                  <a:pt x="68870" y="12738"/>
                  <a:pt x="68719" y="12587"/>
                  <a:pt x="68719" y="12399"/>
                </a:cubicBezTo>
                <a:cubicBezTo>
                  <a:pt x="68719" y="12210"/>
                  <a:pt x="68870" y="12060"/>
                  <a:pt x="69077" y="12060"/>
                </a:cubicBezTo>
                <a:close/>
                <a:moveTo>
                  <a:pt x="69077" y="10100"/>
                </a:moveTo>
                <a:cubicBezTo>
                  <a:pt x="69266" y="10100"/>
                  <a:pt x="69417" y="10251"/>
                  <a:pt x="69417" y="10439"/>
                </a:cubicBezTo>
                <a:cubicBezTo>
                  <a:pt x="69417" y="10627"/>
                  <a:pt x="69266" y="10778"/>
                  <a:pt x="69077" y="10778"/>
                </a:cubicBezTo>
                <a:cubicBezTo>
                  <a:pt x="68870" y="10778"/>
                  <a:pt x="68719" y="10627"/>
                  <a:pt x="68719" y="10439"/>
                </a:cubicBezTo>
                <a:cubicBezTo>
                  <a:pt x="68719" y="10251"/>
                  <a:pt x="68870" y="10100"/>
                  <a:pt x="69077" y="10100"/>
                </a:cubicBezTo>
                <a:close/>
                <a:moveTo>
                  <a:pt x="69077" y="8819"/>
                </a:moveTo>
                <a:cubicBezTo>
                  <a:pt x="68870" y="8819"/>
                  <a:pt x="68719" y="8668"/>
                  <a:pt x="68719" y="8479"/>
                </a:cubicBezTo>
                <a:cubicBezTo>
                  <a:pt x="68719" y="8291"/>
                  <a:pt x="68870" y="8121"/>
                  <a:pt x="69077" y="8121"/>
                </a:cubicBezTo>
                <a:cubicBezTo>
                  <a:pt x="69266" y="8121"/>
                  <a:pt x="69417" y="8291"/>
                  <a:pt x="69417" y="8479"/>
                </a:cubicBezTo>
                <a:cubicBezTo>
                  <a:pt x="69417" y="8668"/>
                  <a:pt x="69266" y="8819"/>
                  <a:pt x="69077" y="8819"/>
                </a:cubicBezTo>
                <a:close/>
                <a:moveTo>
                  <a:pt x="69077" y="6859"/>
                </a:moveTo>
                <a:cubicBezTo>
                  <a:pt x="68870" y="6859"/>
                  <a:pt x="68719" y="6708"/>
                  <a:pt x="68719" y="6520"/>
                </a:cubicBezTo>
                <a:cubicBezTo>
                  <a:pt x="68719" y="6331"/>
                  <a:pt x="68870" y="6181"/>
                  <a:pt x="69077" y="6181"/>
                </a:cubicBezTo>
                <a:cubicBezTo>
                  <a:pt x="69266" y="6181"/>
                  <a:pt x="69417" y="6331"/>
                  <a:pt x="69417" y="6520"/>
                </a:cubicBezTo>
                <a:cubicBezTo>
                  <a:pt x="69417" y="6708"/>
                  <a:pt x="69266" y="6859"/>
                  <a:pt x="69077" y="6859"/>
                </a:cubicBezTo>
                <a:close/>
                <a:moveTo>
                  <a:pt x="69077" y="4880"/>
                </a:moveTo>
                <a:cubicBezTo>
                  <a:pt x="68889" y="4880"/>
                  <a:pt x="68738" y="4749"/>
                  <a:pt x="68738" y="4560"/>
                </a:cubicBezTo>
                <a:cubicBezTo>
                  <a:pt x="68738" y="4391"/>
                  <a:pt x="68889" y="4240"/>
                  <a:pt x="69077" y="4240"/>
                </a:cubicBezTo>
                <a:cubicBezTo>
                  <a:pt x="69247" y="4240"/>
                  <a:pt x="69398" y="4391"/>
                  <a:pt x="69398" y="4560"/>
                </a:cubicBezTo>
                <a:cubicBezTo>
                  <a:pt x="69398" y="4749"/>
                  <a:pt x="69247" y="4880"/>
                  <a:pt x="69077" y="4880"/>
                </a:cubicBezTo>
                <a:close/>
                <a:moveTo>
                  <a:pt x="69077" y="2921"/>
                </a:moveTo>
                <a:cubicBezTo>
                  <a:pt x="68889" y="2921"/>
                  <a:pt x="68738" y="2770"/>
                  <a:pt x="68738" y="2600"/>
                </a:cubicBezTo>
                <a:cubicBezTo>
                  <a:pt x="68738" y="2412"/>
                  <a:pt x="68889" y="2261"/>
                  <a:pt x="69077" y="2261"/>
                </a:cubicBezTo>
                <a:cubicBezTo>
                  <a:pt x="69247" y="2261"/>
                  <a:pt x="69398" y="2412"/>
                  <a:pt x="69398" y="2600"/>
                </a:cubicBezTo>
                <a:cubicBezTo>
                  <a:pt x="69398" y="2770"/>
                  <a:pt x="69247" y="2921"/>
                  <a:pt x="69077" y="2921"/>
                </a:cubicBezTo>
                <a:close/>
                <a:moveTo>
                  <a:pt x="69077" y="961"/>
                </a:moveTo>
                <a:cubicBezTo>
                  <a:pt x="68889" y="961"/>
                  <a:pt x="68738" y="810"/>
                  <a:pt x="68738" y="641"/>
                </a:cubicBezTo>
                <a:cubicBezTo>
                  <a:pt x="68738" y="452"/>
                  <a:pt x="68889" y="302"/>
                  <a:pt x="69077" y="302"/>
                </a:cubicBezTo>
                <a:cubicBezTo>
                  <a:pt x="69247" y="302"/>
                  <a:pt x="69398" y="452"/>
                  <a:pt x="69398" y="641"/>
                </a:cubicBezTo>
                <a:cubicBezTo>
                  <a:pt x="69398" y="810"/>
                  <a:pt x="69247" y="961"/>
                  <a:pt x="69077" y="961"/>
                </a:cubicBezTo>
                <a:close/>
                <a:moveTo>
                  <a:pt x="69077" y="45298"/>
                </a:moveTo>
                <a:cubicBezTo>
                  <a:pt x="69172" y="45298"/>
                  <a:pt x="69247" y="45336"/>
                  <a:pt x="69322" y="45392"/>
                </a:cubicBezTo>
                <a:cubicBezTo>
                  <a:pt x="69153" y="45599"/>
                  <a:pt x="68983" y="45826"/>
                  <a:pt x="68795" y="46033"/>
                </a:cubicBezTo>
                <a:cubicBezTo>
                  <a:pt x="68701" y="45957"/>
                  <a:pt x="68644" y="45844"/>
                  <a:pt x="68644" y="45713"/>
                </a:cubicBezTo>
                <a:cubicBezTo>
                  <a:pt x="68644" y="45486"/>
                  <a:pt x="68832" y="45298"/>
                  <a:pt x="69077" y="45298"/>
                </a:cubicBezTo>
                <a:close/>
                <a:moveTo>
                  <a:pt x="67099" y="46127"/>
                </a:moveTo>
                <a:cubicBezTo>
                  <a:pt x="66873" y="46127"/>
                  <a:pt x="66703" y="45939"/>
                  <a:pt x="66703" y="45713"/>
                </a:cubicBezTo>
                <a:cubicBezTo>
                  <a:pt x="66703" y="45486"/>
                  <a:pt x="66873" y="45298"/>
                  <a:pt x="67099" y="45298"/>
                </a:cubicBezTo>
                <a:cubicBezTo>
                  <a:pt x="67325" y="45298"/>
                  <a:pt x="67514" y="45486"/>
                  <a:pt x="67514" y="45713"/>
                </a:cubicBezTo>
                <a:cubicBezTo>
                  <a:pt x="67514" y="45939"/>
                  <a:pt x="67325" y="46127"/>
                  <a:pt x="67099" y="46127"/>
                </a:cubicBezTo>
                <a:close/>
                <a:moveTo>
                  <a:pt x="67099" y="44167"/>
                </a:moveTo>
                <a:cubicBezTo>
                  <a:pt x="66873" y="44167"/>
                  <a:pt x="66703" y="43979"/>
                  <a:pt x="66703" y="43753"/>
                </a:cubicBezTo>
                <a:cubicBezTo>
                  <a:pt x="66703" y="43527"/>
                  <a:pt x="66873" y="43338"/>
                  <a:pt x="67099" y="43338"/>
                </a:cubicBezTo>
                <a:cubicBezTo>
                  <a:pt x="67325" y="43338"/>
                  <a:pt x="67514" y="43527"/>
                  <a:pt x="67514" y="43753"/>
                </a:cubicBezTo>
                <a:cubicBezTo>
                  <a:pt x="67514" y="43979"/>
                  <a:pt x="67325" y="44167"/>
                  <a:pt x="67099" y="44167"/>
                </a:cubicBezTo>
                <a:close/>
                <a:moveTo>
                  <a:pt x="67099" y="42189"/>
                </a:moveTo>
                <a:cubicBezTo>
                  <a:pt x="66892" y="42189"/>
                  <a:pt x="66703" y="42019"/>
                  <a:pt x="66703" y="41793"/>
                </a:cubicBezTo>
                <a:cubicBezTo>
                  <a:pt x="66703" y="41567"/>
                  <a:pt x="66892" y="41398"/>
                  <a:pt x="67099" y="41398"/>
                </a:cubicBezTo>
                <a:cubicBezTo>
                  <a:pt x="67325" y="41398"/>
                  <a:pt x="67514" y="41567"/>
                  <a:pt x="67514" y="41793"/>
                </a:cubicBezTo>
                <a:cubicBezTo>
                  <a:pt x="67514" y="42019"/>
                  <a:pt x="67325" y="42189"/>
                  <a:pt x="67099" y="42189"/>
                </a:cubicBezTo>
                <a:close/>
                <a:moveTo>
                  <a:pt x="67099" y="35537"/>
                </a:moveTo>
                <a:cubicBezTo>
                  <a:pt x="67306" y="35537"/>
                  <a:pt x="67476" y="35707"/>
                  <a:pt x="67476" y="35914"/>
                </a:cubicBezTo>
                <a:cubicBezTo>
                  <a:pt x="67476" y="36122"/>
                  <a:pt x="67306" y="36291"/>
                  <a:pt x="67099" y="36291"/>
                </a:cubicBezTo>
                <a:cubicBezTo>
                  <a:pt x="66892" y="36291"/>
                  <a:pt x="66722" y="36122"/>
                  <a:pt x="66722" y="35914"/>
                </a:cubicBezTo>
                <a:cubicBezTo>
                  <a:pt x="66722" y="35707"/>
                  <a:pt x="66892" y="35537"/>
                  <a:pt x="67099" y="35537"/>
                </a:cubicBezTo>
                <a:close/>
                <a:moveTo>
                  <a:pt x="67099" y="39457"/>
                </a:moveTo>
                <a:cubicBezTo>
                  <a:pt x="67306" y="39457"/>
                  <a:pt x="67476" y="39626"/>
                  <a:pt x="67476" y="39834"/>
                </a:cubicBezTo>
                <a:cubicBezTo>
                  <a:pt x="67476" y="40041"/>
                  <a:pt x="67306" y="40192"/>
                  <a:pt x="67099" y="40192"/>
                </a:cubicBezTo>
                <a:cubicBezTo>
                  <a:pt x="66911" y="40192"/>
                  <a:pt x="66741" y="40041"/>
                  <a:pt x="66741" y="39834"/>
                </a:cubicBezTo>
                <a:cubicBezTo>
                  <a:pt x="66741" y="39626"/>
                  <a:pt x="66911" y="39457"/>
                  <a:pt x="67099" y="39457"/>
                </a:cubicBezTo>
                <a:close/>
                <a:moveTo>
                  <a:pt x="67099" y="37497"/>
                </a:moveTo>
                <a:cubicBezTo>
                  <a:pt x="67306" y="37497"/>
                  <a:pt x="67476" y="37667"/>
                  <a:pt x="67476" y="37874"/>
                </a:cubicBezTo>
                <a:cubicBezTo>
                  <a:pt x="67476" y="38081"/>
                  <a:pt x="67306" y="38251"/>
                  <a:pt x="67099" y="38251"/>
                </a:cubicBezTo>
                <a:cubicBezTo>
                  <a:pt x="66892" y="38251"/>
                  <a:pt x="66722" y="38081"/>
                  <a:pt x="66722" y="37874"/>
                </a:cubicBezTo>
                <a:cubicBezTo>
                  <a:pt x="66722" y="37667"/>
                  <a:pt x="66892" y="37497"/>
                  <a:pt x="67099" y="37497"/>
                </a:cubicBezTo>
                <a:close/>
                <a:moveTo>
                  <a:pt x="67099" y="34350"/>
                </a:moveTo>
                <a:cubicBezTo>
                  <a:pt x="66892" y="34350"/>
                  <a:pt x="66703" y="34181"/>
                  <a:pt x="66703" y="33955"/>
                </a:cubicBezTo>
                <a:cubicBezTo>
                  <a:pt x="66703" y="33729"/>
                  <a:pt x="66892" y="33540"/>
                  <a:pt x="67099" y="33540"/>
                </a:cubicBezTo>
                <a:cubicBezTo>
                  <a:pt x="67325" y="33540"/>
                  <a:pt x="67514" y="33729"/>
                  <a:pt x="67514" y="33955"/>
                </a:cubicBezTo>
                <a:cubicBezTo>
                  <a:pt x="67514" y="34181"/>
                  <a:pt x="67325" y="34350"/>
                  <a:pt x="67099" y="34350"/>
                </a:cubicBezTo>
                <a:close/>
                <a:moveTo>
                  <a:pt x="67099" y="32391"/>
                </a:moveTo>
                <a:cubicBezTo>
                  <a:pt x="66892" y="32391"/>
                  <a:pt x="66703" y="32221"/>
                  <a:pt x="66703" y="31995"/>
                </a:cubicBezTo>
                <a:cubicBezTo>
                  <a:pt x="66703" y="31769"/>
                  <a:pt x="66892" y="31581"/>
                  <a:pt x="67099" y="31581"/>
                </a:cubicBezTo>
                <a:cubicBezTo>
                  <a:pt x="67325" y="31581"/>
                  <a:pt x="67514" y="31769"/>
                  <a:pt x="67514" y="31995"/>
                </a:cubicBezTo>
                <a:cubicBezTo>
                  <a:pt x="67514" y="32221"/>
                  <a:pt x="67325" y="32391"/>
                  <a:pt x="67099" y="32391"/>
                </a:cubicBezTo>
                <a:close/>
                <a:moveTo>
                  <a:pt x="67099" y="30431"/>
                </a:moveTo>
                <a:cubicBezTo>
                  <a:pt x="66892" y="30431"/>
                  <a:pt x="66703" y="30243"/>
                  <a:pt x="66703" y="30035"/>
                </a:cubicBezTo>
                <a:cubicBezTo>
                  <a:pt x="66703" y="29809"/>
                  <a:pt x="66892" y="29640"/>
                  <a:pt x="67099" y="29640"/>
                </a:cubicBezTo>
                <a:cubicBezTo>
                  <a:pt x="67325" y="29640"/>
                  <a:pt x="67514" y="29809"/>
                  <a:pt x="67514" y="30035"/>
                </a:cubicBezTo>
                <a:cubicBezTo>
                  <a:pt x="67514" y="30243"/>
                  <a:pt x="67325" y="30431"/>
                  <a:pt x="67099" y="30431"/>
                </a:cubicBezTo>
                <a:close/>
                <a:moveTo>
                  <a:pt x="67099" y="28415"/>
                </a:moveTo>
                <a:cubicBezTo>
                  <a:pt x="66911" y="28415"/>
                  <a:pt x="66741" y="28264"/>
                  <a:pt x="66741" y="28057"/>
                </a:cubicBezTo>
                <a:cubicBezTo>
                  <a:pt x="66741" y="27869"/>
                  <a:pt x="66911" y="27699"/>
                  <a:pt x="67099" y="27699"/>
                </a:cubicBezTo>
                <a:cubicBezTo>
                  <a:pt x="67306" y="27699"/>
                  <a:pt x="67476" y="27869"/>
                  <a:pt x="67476" y="28057"/>
                </a:cubicBezTo>
                <a:cubicBezTo>
                  <a:pt x="67476" y="28264"/>
                  <a:pt x="67306" y="28415"/>
                  <a:pt x="67099" y="28415"/>
                </a:cubicBezTo>
                <a:close/>
                <a:moveTo>
                  <a:pt x="67099" y="26474"/>
                </a:moveTo>
                <a:cubicBezTo>
                  <a:pt x="66911" y="26474"/>
                  <a:pt x="66741" y="26305"/>
                  <a:pt x="66741" y="26116"/>
                </a:cubicBezTo>
                <a:cubicBezTo>
                  <a:pt x="66741" y="25909"/>
                  <a:pt x="66911" y="25739"/>
                  <a:pt x="67099" y="25739"/>
                </a:cubicBezTo>
                <a:cubicBezTo>
                  <a:pt x="67306" y="25739"/>
                  <a:pt x="67476" y="25909"/>
                  <a:pt x="67476" y="26116"/>
                </a:cubicBezTo>
                <a:cubicBezTo>
                  <a:pt x="67476" y="26305"/>
                  <a:pt x="67306" y="26474"/>
                  <a:pt x="67099" y="26474"/>
                </a:cubicBezTo>
                <a:close/>
                <a:moveTo>
                  <a:pt x="67099" y="24515"/>
                </a:moveTo>
                <a:cubicBezTo>
                  <a:pt x="66911" y="24515"/>
                  <a:pt x="66741" y="24364"/>
                  <a:pt x="66741" y="24156"/>
                </a:cubicBezTo>
                <a:cubicBezTo>
                  <a:pt x="66741" y="23949"/>
                  <a:pt x="66911" y="23780"/>
                  <a:pt x="67099" y="23780"/>
                </a:cubicBezTo>
                <a:cubicBezTo>
                  <a:pt x="67306" y="23780"/>
                  <a:pt x="67476" y="23949"/>
                  <a:pt x="67476" y="24156"/>
                </a:cubicBezTo>
                <a:cubicBezTo>
                  <a:pt x="67476" y="24364"/>
                  <a:pt x="67306" y="24515"/>
                  <a:pt x="67099" y="24515"/>
                </a:cubicBezTo>
                <a:close/>
                <a:moveTo>
                  <a:pt x="67099" y="22555"/>
                </a:moveTo>
                <a:cubicBezTo>
                  <a:pt x="66911" y="22555"/>
                  <a:pt x="66741" y="22385"/>
                  <a:pt x="66741" y="22197"/>
                </a:cubicBezTo>
                <a:cubicBezTo>
                  <a:pt x="66741" y="21990"/>
                  <a:pt x="66911" y="21820"/>
                  <a:pt x="67099" y="21820"/>
                </a:cubicBezTo>
                <a:cubicBezTo>
                  <a:pt x="67306" y="21820"/>
                  <a:pt x="67476" y="21990"/>
                  <a:pt x="67476" y="22197"/>
                </a:cubicBezTo>
                <a:cubicBezTo>
                  <a:pt x="67476" y="22385"/>
                  <a:pt x="67306" y="22555"/>
                  <a:pt x="67099" y="22555"/>
                </a:cubicBezTo>
                <a:close/>
                <a:moveTo>
                  <a:pt x="67099" y="20595"/>
                </a:moveTo>
                <a:cubicBezTo>
                  <a:pt x="66911" y="20595"/>
                  <a:pt x="66741" y="20426"/>
                  <a:pt x="66741" y="20237"/>
                </a:cubicBezTo>
                <a:cubicBezTo>
                  <a:pt x="66741" y="20030"/>
                  <a:pt x="66911" y="19879"/>
                  <a:pt x="67099" y="19879"/>
                </a:cubicBezTo>
                <a:cubicBezTo>
                  <a:pt x="67306" y="19879"/>
                  <a:pt x="67476" y="20030"/>
                  <a:pt x="67476" y="20237"/>
                </a:cubicBezTo>
                <a:cubicBezTo>
                  <a:pt x="67476" y="20426"/>
                  <a:pt x="67306" y="20595"/>
                  <a:pt x="67099" y="20595"/>
                </a:cubicBezTo>
                <a:close/>
                <a:moveTo>
                  <a:pt x="67099" y="10759"/>
                </a:moveTo>
                <a:cubicBezTo>
                  <a:pt x="66929" y="10759"/>
                  <a:pt x="66779" y="10609"/>
                  <a:pt x="66779" y="10420"/>
                </a:cubicBezTo>
                <a:cubicBezTo>
                  <a:pt x="66779" y="10251"/>
                  <a:pt x="66929" y="10100"/>
                  <a:pt x="67099" y="10100"/>
                </a:cubicBezTo>
                <a:cubicBezTo>
                  <a:pt x="67287" y="10100"/>
                  <a:pt x="67438" y="10251"/>
                  <a:pt x="67438" y="10420"/>
                </a:cubicBezTo>
                <a:cubicBezTo>
                  <a:pt x="67438" y="10609"/>
                  <a:pt x="67287" y="10759"/>
                  <a:pt x="67099" y="10759"/>
                </a:cubicBezTo>
                <a:close/>
                <a:moveTo>
                  <a:pt x="67099" y="12700"/>
                </a:moveTo>
                <a:cubicBezTo>
                  <a:pt x="66929" y="12700"/>
                  <a:pt x="66779" y="12568"/>
                  <a:pt x="66779" y="12380"/>
                </a:cubicBezTo>
                <a:cubicBezTo>
                  <a:pt x="66779" y="12210"/>
                  <a:pt x="66929" y="12060"/>
                  <a:pt x="67099" y="12060"/>
                </a:cubicBezTo>
                <a:cubicBezTo>
                  <a:pt x="67287" y="12060"/>
                  <a:pt x="67438" y="12210"/>
                  <a:pt x="67438" y="12380"/>
                </a:cubicBezTo>
                <a:cubicBezTo>
                  <a:pt x="67438" y="12568"/>
                  <a:pt x="67287" y="12700"/>
                  <a:pt x="67099" y="12700"/>
                </a:cubicBezTo>
                <a:close/>
                <a:moveTo>
                  <a:pt x="67099" y="14019"/>
                </a:moveTo>
                <a:cubicBezTo>
                  <a:pt x="67287" y="14019"/>
                  <a:pt x="67438" y="14170"/>
                  <a:pt x="67438" y="14339"/>
                </a:cubicBezTo>
                <a:cubicBezTo>
                  <a:pt x="67438" y="14528"/>
                  <a:pt x="67287" y="14679"/>
                  <a:pt x="67099" y="14679"/>
                </a:cubicBezTo>
                <a:cubicBezTo>
                  <a:pt x="66929" y="14679"/>
                  <a:pt x="66779" y="14528"/>
                  <a:pt x="66779" y="14339"/>
                </a:cubicBezTo>
                <a:cubicBezTo>
                  <a:pt x="66779" y="14170"/>
                  <a:pt x="66929" y="14019"/>
                  <a:pt x="67099" y="14019"/>
                </a:cubicBezTo>
                <a:close/>
                <a:moveTo>
                  <a:pt x="67099" y="17938"/>
                </a:moveTo>
                <a:cubicBezTo>
                  <a:pt x="67287" y="17938"/>
                  <a:pt x="67438" y="18089"/>
                  <a:pt x="67438" y="18278"/>
                </a:cubicBezTo>
                <a:cubicBezTo>
                  <a:pt x="67438" y="18466"/>
                  <a:pt x="67287" y="18617"/>
                  <a:pt x="67099" y="18617"/>
                </a:cubicBezTo>
                <a:cubicBezTo>
                  <a:pt x="66929" y="18617"/>
                  <a:pt x="66779" y="18466"/>
                  <a:pt x="66779" y="18278"/>
                </a:cubicBezTo>
                <a:cubicBezTo>
                  <a:pt x="66779" y="18089"/>
                  <a:pt x="66929" y="17938"/>
                  <a:pt x="67099" y="17938"/>
                </a:cubicBezTo>
                <a:close/>
                <a:moveTo>
                  <a:pt x="67099" y="15979"/>
                </a:moveTo>
                <a:cubicBezTo>
                  <a:pt x="67287" y="15979"/>
                  <a:pt x="67438" y="16130"/>
                  <a:pt x="67438" y="16318"/>
                </a:cubicBezTo>
                <a:cubicBezTo>
                  <a:pt x="67438" y="16488"/>
                  <a:pt x="67287" y="16638"/>
                  <a:pt x="67099" y="16638"/>
                </a:cubicBezTo>
                <a:cubicBezTo>
                  <a:pt x="66929" y="16638"/>
                  <a:pt x="66779" y="16488"/>
                  <a:pt x="66779" y="16318"/>
                </a:cubicBezTo>
                <a:cubicBezTo>
                  <a:pt x="66779" y="16130"/>
                  <a:pt x="66929" y="15979"/>
                  <a:pt x="67099" y="15979"/>
                </a:cubicBezTo>
                <a:close/>
                <a:moveTo>
                  <a:pt x="67099" y="8819"/>
                </a:moveTo>
                <a:cubicBezTo>
                  <a:pt x="66911" y="8819"/>
                  <a:pt x="66760" y="8668"/>
                  <a:pt x="66760" y="8461"/>
                </a:cubicBezTo>
                <a:cubicBezTo>
                  <a:pt x="66760" y="8272"/>
                  <a:pt x="66911" y="8121"/>
                  <a:pt x="67099" y="8121"/>
                </a:cubicBezTo>
                <a:cubicBezTo>
                  <a:pt x="67287" y="8121"/>
                  <a:pt x="67457" y="8272"/>
                  <a:pt x="67457" y="8461"/>
                </a:cubicBezTo>
                <a:cubicBezTo>
                  <a:pt x="67457" y="8649"/>
                  <a:pt x="67287" y="8819"/>
                  <a:pt x="67099" y="8819"/>
                </a:cubicBezTo>
                <a:close/>
                <a:moveTo>
                  <a:pt x="67099" y="6181"/>
                </a:moveTo>
                <a:cubicBezTo>
                  <a:pt x="67287" y="6181"/>
                  <a:pt x="67438" y="6331"/>
                  <a:pt x="67438" y="6520"/>
                </a:cubicBezTo>
                <a:cubicBezTo>
                  <a:pt x="67438" y="6689"/>
                  <a:pt x="67287" y="6840"/>
                  <a:pt x="67099" y="6840"/>
                </a:cubicBezTo>
                <a:cubicBezTo>
                  <a:pt x="66929" y="6840"/>
                  <a:pt x="66779" y="6689"/>
                  <a:pt x="66779" y="6520"/>
                </a:cubicBezTo>
                <a:cubicBezTo>
                  <a:pt x="66779" y="6331"/>
                  <a:pt x="66929" y="6181"/>
                  <a:pt x="67099" y="6181"/>
                </a:cubicBezTo>
                <a:close/>
                <a:moveTo>
                  <a:pt x="67099" y="4899"/>
                </a:moveTo>
                <a:cubicBezTo>
                  <a:pt x="66911" y="4899"/>
                  <a:pt x="66760" y="4730"/>
                  <a:pt x="66760" y="4541"/>
                </a:cubicBezTo>
                <a:cubicBezTo>
                  <a:pt x="66760" y="4353"/>
                  <a:pt x="66911" y="4202"/>
                  <a:pt x="67099" y="4202"/>
                </a:cubicBezTo>
                <a:cubicBezTo>
                  <a:pt x="67287" y="4202"/>
                  <a:pt x="67457" y="4353"/>
                  <a:pt x="67457" y="4541"/>
                </a:cubicBezTo>
                <a:cubicBezTo>
                  <a:pt x="67457" y="4730"/>
                  <a:pt x="67287" y="4899"/>
                  <a:pt x="67099" y="4899"/>
                </a:cubicBezTo>
                <a:close/>
                <a:moveTo>
                  <a:pt x="67099" y="2921"/>
                </a:moveTo>
                <a:cubicBezTo>
                  <a:pt x="66929" y="2921"/>
                  <a:pt x="66779" y="2770"/>
                  <a:pt x="66779" y="2582"/>
                </a:cubicBezTo>
                <a:cubicBezTo>
                  <a:pt x="66779" y="2412"/>
                  <a:pt x="66929" y="2261"/>
                  <a:pt x="67099" y="2261"/>
                </a:cubicBezTo>
                <a:cubicBezTo>
                  <a:pt x="67287" y="2261"/>
                  <a:pt x="67438" y="2412"/>
                  <a:pt x="67438" y="2582"/>
                </a:cubicBezTo>
                <a:cubicBezTo>
                  <a:pt x="67438" y="2770"/>
                  <a:pt x="67287" y="2921"/>
                  <a:pt x="67099" y="2921"/>
                </a:cubicBezTo>
                <a:close/>
                <a:moveTo>
                  <a:pt x="67118" y="923"/>
                </a:moveTo>
                <a:cubicBezTo>
                  <a:pt x="66948" y="923"/>
                  <a:pt x="66816" y="792"/>
                  <a:pt x="66816" y="622"/>
                </a:cubicBezTo>
                <a:cubicBezTo>
                  <a:pt x="66816" y="471"/>
                  <a:pt x="66948" y="339"/>
                  <a:pt x="67118" y="339"/>
                </a:cubicBezTo>
                <a:cubicBezTo>
                  <a:pt x="67287" y="339"/>
                  <a:pt x="67419" y="471"/>
                  <a:pt x="67419" y="622"/>
                </a:cubicBezTo>
                <a:cubicBezTo>
                  <a:pt x="67419" y="792"/>
                  <a:pt x="67287" y="923"/>
                  <a:pt x="67118" y="923"/>
                </a:cubicBezTo>
                <a:close/>
                <a:moveTo>
                  <a:pt x="67118" y="47201"/>
                </a:moveTo>
                <a:cubicBezTo>
                  <a:pt x="67287" y="47201"/>
                  <a:pt x="67438" y="47314"/>
                  <a:pt x="67514" y="47465"/>
                </a:cubicBezTo>
                <a:cubicBezTo>
                  <a:pt x="67325" y="47672"/>
                  <a:pt x="67118" y="47879"/>
                  <a:pt x="66929" y="48087"/>
                </a:cubicBezTo>
                <a:cubicBezTo>
                  <a:pt x="66760" y="48011"/>
                  <a:pt x="66647" y="47861"/>
                  <a:pt x="66647" y="47672"/>
                </a:cubicBezTo>
                <a:cubicBezTo>
                  <a:pt x="66647" y="47427"/>
                  <a:pt x="66854" y="47201"/>
                  <a:pt x="67099" y="47201"/>
                </a:cubicBezTo>
                <a:close/>
                <a:moveTo>
                  <a:pt x="65139" y="48124"/>
                </a:moveTo>
                <a:cubicBezTo>
                  <a:pt x="64894" y="48124"/>
                  <a:pt x="64687" y="47917"/>
                  <a:pt x="64687" y="47653"/>
                </a:cubicBezTo>
                <a:cubicBezTo>
                  <a:pt x="64687" y="47408"/>
                  <a:pt x="64894" y="47201"/>
                  <a:pt x="65139" y="47201"/>
                </a:cubicBezTo>
                <a:cubicBezTo>
                  <a:pt x="65403" y="47201"/>
                  <a:pt x="65610" y="47408"/>
                  <a:pt x="65610" y="47653"/>
                </a:cubicBezTo>
                <a:cubicBezTo>
                  <a:pt x="65610" y="47917"/>
                  <a:pt x="65403" y="48124"/>
                  <a:pt x="65139" y="48124"/>
                </a:cubicBezTo>
                <a:close/>
                <a:moveTo>
                  <a:pt x="65139" y="46146"/>
                </a:moveTo>
                <a:cubicBezTo>
                  <a:pt x="64894" y="46146"/>
                  <a:pt x="64706" y="45939"/>
                  <a:pt x="64706" y="45713"/>
                </a:cubicBezTo>
                <a:cubicBezTo>
                  <a:pt x="64706" y="45468"/>
                  <a:pt x="64913" y="45279"/>
                  <a:pt x="65139" y="45279"/>
                </a:cubicBezTo>
                <a:cubicBezTo>
                  <a:pt x="65384" y="45279"/>
                  <a:pt x="65573" y="45468"/>
                  <a:pt x="65573" y="45713"/>
                </a:cubicBezTo>
                <a:cubicBezTo>
                  <a:pt x="65573" y="45939"/>
                  <a:pt x="65384" y="46146"/>
                  <a:pt x="65139" y="46146"/>
                </a:cubicBezTo>
                <a:close/>
                <a:moveTo>
                  <a:pt x="65139" y="44167"/>
                </a:moveTo>
                <a:cubicBezTo>
                  <a:pt x="64913" y="44167"/>
                  <a:pt x="64725" y="43979"/>
                  <a:pt x="64725" y="43753"/>
                </a:cubicBezTo>
                <a:cubicBezTo>
                  <a:pt x="64725" y="43527"/>
                  <a:pt x="64913" y="43338"/>
                  <a:pt x="65139" y="43338"/>
                </a:cubicBezTo>
                <a:cubicBezTo>
                  <a:pt x="65384" y="43338"/>
                  <a:pt x="65573" y="43527"/>
                  <a:pt x="65573" y="43753"/>
                </a:cubicBezTo>
                <a:cubicBezTo>
                  <a:pt x="65573" y="43979"/>
                  <a:pt x="65384" y="44167"/>
                  <a:pt x="65139" y="44167"/>
                </a:cubicBezTo>
                <a:close/>
                <a:moveTo>
                  <a:pt x="65139" y="29621"/>
                </a:moveTo>
                <a:cubicBezTo>
                  <a:pt x="65365" y="29621"/>
                  <a:pt x="65554" y="29809"/>
                  <a:pt x="65554" y="30035"/>
                </a:cubicBezTo>
                <a:cubicBezTo>
                  <a:pt x="65554" y="30243"/>
                  <a:pt x="65365" y="30431"/>
                  <a:pt x="65139" y="30431"/>
                </a:cubicBezTo>
                <a:cubicBezTo>
                  <a:pt x="64932" y="30431"/>
                  <a:pt x="64744" y="30243"/>
                  <a:pt x="64744" y="30035"/>
                </a:cubicBezTo>
                <a:cubicBezTo>
                  <a:pt x="64744" y="29809"/>
                  <a:pt x="64932" y="29621"/>
                  <a:pt x="65139" y="29621"/>
                </a:cubicBezTo>
                <a:close/>
                <a:moveTo>
                  <a:pt x="65139" y="31581"/>
                </a:moveTo>
                <a:cubicBezTo>
                  <a:pt x="65365" y="31581"/>
                  <a:pt x="65554" y="31769"/>
                  <a:pt x="65554" y="31976"/>
                </a:cubicBezTo>
                <a:cubicBezTo>
                  <a:pt x="65554" y="32202"/>
                  <a:pt x="65365" y="32372"/>
                  <a:pt x="65139" y="32372"/>
                </a:cubicBezTo>
                <a:cubicBezTo>
                  <a:pt x="64932" y="32372"/>
                  <a:pt x="64744" y="32202"/>
                  <a:pt x="64744" y="31976"/>
                </a:cubicBezTo>
                <a:cubicBezTo>
                  <a:pt x="64744" y="31769"/>
                  <a:pt x="64932" y="31581"/>
                  <a:pt x="65139" y="31581"/>
                </a:cubicBezTo>
                <a:close/>
                <a:moveTo>
                  <a:pt x="65139" y="33559"/>
                </a:moveTo>
                <a:cubicBezTo>
                  <a:pt x="65365" y="33559"/>
                  <a:pt x="65554" y="33729"/>
                  <a:pt x="65554" y="33955"/>
                </a:cubicBezTo>
                <a:cubicBezTo>
                  <a:pt x="65554" y="34162"/>
                  <a:pt x="65365" y="34350"/>
                  <a:pt x="65139" y="34350"/>
                </a:cubicBezTo>
                <a:cubicBezTo>
                  <a:pt x="64932" y="34350"/>
                  <a:pt x="64744" y="34162"/>
                  <a:pt x="64744" y="33955"/>
                </a:cubicBezTo>
                <a:cubicBezTo>
                  <a:pt x="64744" y="33729"/>
                  <a:pt x="64932" y="33559"/>
                  <a:pt x="65139" y="33559"/>
                </a:cubicBezTo>
                <a:close/>
                <a:moveTo>
                  <a:pt x="65139" y="35519"/>
                </a:moveTo>
                <a:cubicBezTo>
                  <a:pt x="65365" y="35519"/>
                  <a:pt x="65554" y="35688"/>
                  <a:pt x="65554" y="35914"/>
                </a:cubicBezTo>
                <a:cubicBezTo>
                  <a:pt x="65554" y="36122"/>
                  <a:pt x="65365" y="36310"/>
                  <a:pt x="65139" y="36310"/>
                </a:cubicBezTo>
                <a:cubicBezTo>
                  <a:pt x="64932" y="36310"/>
                  <a:pt x="64744" y="36122"/>
                  <a:pt x="64744" y="35914"/>
                </a:cubicBezTo>
                <a:cubicBezTo>
                  <a:pt x="64744" y="35688"/>
                  <a:pt x="64932" y="35519"/>
                  <a:pt x="65139" y="35519"/>
                </a:cubicBezTo>
                <a:close/>
                <a:moveTo>
                  <a:pt x="65139" y="42189"/>
                </a:moveTo>
                <a:cubicBezTo>
                  <a:pt x="64932" y="42189"/>
                  <a:pt x="64744" y="42001"/>
                  <a:pt x="64744" y="41793"/>
                </a:cubicBezTo>
                <a:cubicBezTo>
                  <a:pt x="64744" y="41567"/>
                  <a:pt x="64932" y="41398"/>
                  <a:pt x="65139" y="41398"/>
                </a:cubicBezTo>
                <a:cubicBezTo>
                  <a:pt x="65365" y="41398"/>
                  <a:pt x="65554" y="41567"/>
                  <a:pt x="65554" y="41793"/>
                </a:cubicBezTo>
                <a:cubicBezTo>
                  <a:pt x="65554" y="42001"/>
                  <a:pt x="65365" y="42189"/>
                  <a:pt x="65139" y="42189"/>
                </a:cubicBezTo>
                <a:close/>
                <a:moveTo>
                  <a:pt x="65139" y="39457"/>
                </a:moveTo>
                <a:cubicBezTo>
                  <a:pt x="65347" y="39457"/>
                  <a:pt x="65516" y="39626"/>
                  <a:pt x="65516" y="39834"/>
                </a:cubicBezTo>
                <a:cubicBezTo>
                  <a:pt x="65516" y="40041"/>
                  <a:pt x="65347" y="40192"/>
                  <a:pt x="65139" y="40192"/>
                </a:cubicBezTo>
                <a:cubicBezTo>
                  <a:pt x="64932" y="40192"/>
                  <a:pt x="64781" y="40041"/>
                  <a:pt x="64781" y="39834"/>
                </a:cubicBezTo>
                <a:cubicBezTo>
                  <a:pt x="64781" y="39626"/>
                  <a:pt x="64932" y="39457"/>
                  <a:pt x="65139" y="39457"/>
                </a:cubicBezTo>
                <a:close/>
                <a:moveTo>
                  <a:pt x="65139" y="37497"/>
                </a:moveTo>
                <a:cubicBezTo>
                  <a:pt x="65347" y="37497"/>
                  <a:pt x="65535" y="37667"/>
                  <a:pt x="65535" y="37874"/>
                </a:cubicBezTo>
                <a:cubicBezTo>
                  <a:pt x="65535" y="38081"/>
                  <a:pt x="65347" y="38251"/>
                  <a:pt x="65139" y="38251"/>
                </a:cubicBezTo>
                <a:cubicBezTo>
                  <a:pt x="64932" y="38251"/>
                  <a:pt x="64762" y="38081"/>
                  <a:pt x="64762" y="37874"/>
                </a:cubicBezTo>
                <a:cubicBezTo>
                  <a:pt x="64762" y="37667"/>
                  <a:pt x="64932" y="37497"/>
                  <a:pt x="65139" y="37497"/>
                </a:cubicBezTo>
                <a:close/>
                <a:moveTo>
                  <a:pt x="65139" y="28471"/>
                </a:moveTo>
                <a:cubicBezTo>
                  <a:pt x="64913" y="28471"/>
                  <a:pt x="64744" y="28283"/>
                  <a:pt x="64744" y="28076"/>
                </a:cubicBezTo>
                <a:cubicBezTo>
                  <a:pt x="64744" y="27850"/>
                  <a:pt x="64913" y="27661"/>
                  <a:pt x="65139" y="27661"/>
                </a:cubicBezTo>
                <a:cubicBezTo>
                  <a:pt x="65365" y="27661"/>
                  <a:pt x="65554" y="27850"/>
                  <a:pt x="65554" y="28076"/>
                </a:cubicBezTo>
                <a:cubicBezTo>
                  <a:pt x="65554" y="28283"/>
                  <a:pt x="65365" y="28471"/>
                  <a:pt x="65139" y="28471"/>
                </a:cubicBezTo>
                <a:close/>
                <a:moveTo>
                  <a:pt x="65139" y="26493"/>
                </a:moveTo>
                <a:cubicBezTo>
                  <a:pt x="64932" y="26493"/>
                  <a:pt x="64781" y="26323"/>
                  <a:pt x="64781" y="26116"/>
                </a:cubicBezTo>
                <a:cubicBezTo>
                  <a:pt x="64781" y="25909"/>
                  <a:pt x="64932" y="25739"/>
                  <a:pt x="65139" y="25739"/>
                </a:cubicBezTo>
                <a:cubicBezTo>
                  <a:pt x="65347" y="25739"/>
                  <a:pt x="65516" y="25909"/>
                  <a:pt x="65516" y="26116"/>
                </a:cubicBezTo>
                <a:cubicBezTo>
                  <a:pt x="65516" y="26323"/>
                  <a:pt x="65347" y="26493"/>
                  <a:pt x="65139" y="26493"/>
                </a:cubicBezTo>
                <a:close/>
                <a:moveTo>
                  <a:pt x="65139" y="24533"/>
                </a:moveTo>
                <a:cubicBezTo>
                  <a:pt x="64932" y="24533"/>
                  <a:pt x="64781" y="24364"/>
                  <a:pt x="64781" y="24156"/>
                </a:cubicBezTo>
                <a:cubicBezTo>
                  <a:pt x="64781" y="23949"/>
                  <a:pt x="64932" y="23780"/>
                  <a:pt x="65139" y="23780"/>
                </a:cubicBezTo>
                <a:cubicBezTo>
                  <a:pt x="65347" y="23780"/>
                  <a:pt x="65516" y="23949"/>
                  <a:pt x="65516" y="24156"/>
                </a:cubicBezTo>
                <a:cubicBezTo>
                  <a:pt x="65516" y="24364"/>
                  <a:pt x="65347" y="24533"/>
                  <a:pt x="65139" y="24533"/>
                </a:cubicBezTo>
                <a:close/>
                <a:moveTo>
                  <a:pt x="65139" y="22555"/>
                </a:moveTo>
                <a:cubicBezTo>
                  <a:pt x="64932" y="22555"/>
                  <a:pt x="64781" y="22385"/>
                  <a:pt x="64781" y="22197"/>
                </a:cubicBezTo>
                <a:cubicBezTo>
                  <a:pt x="64781" y="21990"/>
                  <a:pt x="64932" y="21820"/>
                  <a:pt x="65139" y="21820"/>
                </a:cubicBezTo>
                <a:cubicBezTo>
                  <a:pt x="65347" y="21820"/>
                  <a:pt x="65497" y="21990"/>
                  <a:pt x="65497" y="22197"/>
                </a:cubicBezTo>
                <a:cubicBezTo>
                  <a:pt x="65497" y="22385"/>
                  <a:pt x="65347" y="22555"/>
                  <a:pt x="65139" y="22555"/>
                </a:cubicBezTo>
                <a:close/>
                <a:moveTo>
                  <a:pt x="65139" y="20576"/>
                </a:moveTo>
                <a:cubicBezTo>
                  <a:pt x="64951" y="20576"/>
                  <a:pt x="64800" y="20426"/>
                  <a:pt x="64800" y="20237"/>
                </a:cubicBezTo>
                <a:cubicBezTo>
                  <a:pt x="64800" y="20030"/>
                  <a:pt x="64951" y="19879"/>
                  <a:pt x="65139" y="19879"/>
                </a:cubicBezTo>
                <a:cubicBezTo>
                  <a:pt x="65328" y="19879"/>
                  <a:pt x="65497" y="20030"/>
                  <a:pt x="65497" y="20237"/>
                </a:cubicBezTo>
                <a:cubicBezTo>
                  <a:pt x="65497" y="20426"/>
                  <a:pt x="65328" y="20576"/>
                  <a:pt x="65139" y="20576"/>
                </a:cubicBezTo>
                <a:close/>
                <a:moveTo>
                  <a:pt x="65139" y="18598"/>
                </a:moveTo>
                <a:cubicBezTo>
                  <a:pt x="64970" y="18598"/>
                  <a:pt x="64819" y="18447"/>
                  <a:pt x="64819" y="18278"/>
                </a:cubicBezTo>
                <a:cubicBezTo>
                  <a:pt x="64819" y="18089"/>
                  <a:pt x="64970" y="17938"/>
                  <a:pt x="65139" y="17938"/>
                </a:cubicBezTo>
                <a:cubicBezTo>
                  <a:pt x="65328" y="17938"/>
                  <a:pt x="65478" y="18089"/>
                  <a:pt x="65478" y="18278"/>
                </a:cubicBezTo>
                <a:cubicBezTo>
                  <a:pt x="65478" y="18447"/>
                  <a:pt x="65328" y="18598"/>
                  <a:pt x="65139" y="18598"/>
                </a:cubicBezTo>
                <a:close/>
                <a:moveTo>
                  <a:pt x="65139" y="16638"/>
                </a:moveTo>
                <a:cubicBezTo>
                  <a:pt x="64970" y="16638"/>
                  <a:pt x="64819" y="16488"/>
                  <a:pt x="64819" y="16318"/>
                </a:cubicBezTo>
                <a:cubicBezTo>
                  <a:pt x="64819" y="16130"/>
                  <a:pt x="64970" y="15979"/>
                  <a:pt x="65139" y="15979"/>
                </a:cubicBezTo>
                <a:cubicBezTo>
                  <a:pt x="65328" y="15979"/>
                  <a:pt x="65478" y="16130"/>
                  <a:pt x="65478" y="16318"/>
                </a:cubicBezTo>
                <a:cubicBezTo>
                  <a:pt x="65478" y="16488"/>
                  <a:pt x="65328" y="16638"/>
                  <a:pt x="65139" y="16638"/>
                </a:cubicBezTo>
                <a:close/>
                <a:moveTo>
                  <a:pt x="65139" y="14679"/>
                </a:moveTo>
                <a:cubicBezTo>
                  <a:pt x="64970" y="14679"/>
                  <a:pt x="64819" y="14528"/>
                  <a:pt x="64819" y="14339"/>
                </a:cubicBezTo>
                <a:cubicBezTo>
                  <a:pt x="64819" y="14151"/>
                  <a:pt x="64970" y="14000"/>
                  <a:pt x="65139" y="14000"/>
                </a:cubicBezTo>
                <a:cubicBezTo>
                  <a:pt x="65328" y="14000"/>
                  <a:pt x="65478" y="14151"/>
                  <a:pt x="65478" y="14339"/>
                </a:cubicBezTo>
                <a:cubicBezTo>
                  <a:pt x="65478" y="14528"/>
                  <a:pt x="65328" y="14679"/>
                  <a:pt x="65139" y="14679"/>
                </a:cubicBezTo>
                <a:close/>
                <a:moveTo>
                  <a:pt x="65139" y="8140"/>
                </a:moveTo>
                <a:cubicBezTo>
                  <a:pt x="65328" y="8140"/>
                  <a:pt x="65478" y="8291"/>
                  <a:pt x="65478" y="8461"/>
                </a:cubicBezTo>
                <a:cubicBezTo>
                  <a:pt x="65478" y="8649"/>
                  <a:pt x="65328" y="8781"/>
                  <a:pt x="65139" y="8781"/>
                </a:cubicBezTo>
                <a:cubicBezTo>
                  <a:pt x="64970" y="8781"/>
                  <a:pt x="64819" y="8649"/>
                  <a:pt x="64819" y="8461"/>
                </a:cubicBezTo>
                <a:cubicBezTo>
                  <a:pt x="64819" y="8291"/>
                  <a:pt x="64970" y="8140"/>
                  <a:pt x="65139" y="8140"/>
                </a:cubicBezTo>
                <a:close/>
                <a:moveTo>
                  <a:pt x="65460" y="12380"/>
                </a:moveTo>
                <a:cubicBezTo>
                  <a:pt x="65460" y="12568"/>
                  <a:pt x="65309" y="12700"/>
                  <a:pt x="65139" y="12700"/>
                </a:cubicBezTo>
                <a:cubicBezTo>
                  <a:pt x="64970" y="12700"/>
                  <a:pt x="64819" y="12568"/>
                  <a:pt x="64819" y="12380"/>
                </a:cubicBezTo>
                <a:cubicBezTo>
                  <a:pt x="64819" y="12210"/>
                  <a:pt x="64970" y="12060"/>
                  <a:pt x="65139" y="12060"/>
                </a:cubicBezTo>
                <a:cubicBezTo>
                  <a:pt x="65309" y="12060"/>
                  <a:pt x="65460" y="12210"/>
                  <a:pt x="65460" y="12380"/>
                </a:cubicBezTo>
                <a:close/>
                <a:moveTo>
                  <a:pt x="65139" y="10100"/>
                </a:moveTo>
                <a:cubicBezTo>
                  <a:pt x="65328" y="10100"/>
                  <a:pt x="65478" y="10251"/>
                  <a:pt x="65478" y="10420"/>
                </a:cubicBezTo>
                <a:cubicBezTo>
                  <a:pt x="65478" y="10609"/>
                  <a:pt x="65328" y="10759"/>
                  <a:pt x="65139" y="10759"/>
                </a:cubicBezTo>
                <a:cubicBezTo>
                  <a:pt x="64970" y="10759"/>
                  <a:pt x="64819" y="10609"/>
                  <a:pt x="64819" y="10420"/>
                </a:cubicBezTo>
                <a:cubicBezTo>
                  <a:pt x="64819" y="10251"/>
                  <a:pt x="64970" y="10100"/>
                  <a:pt x="65139" y="10100"/>
                </a:cubicBezTo>
                <a:close/>
                <a:moveTo>
                  <a:pt x="65139" y="6859"/>
                </a:moveTo>
                <a:cubicBezTo>
                  <a:pt x="64951" y="6859"/>
                  <a:pt x="64800" y="6689"/>
                  <a:pt x="64800" y="6501"/>
                </a:cubicBezTo>
                <a:cubicBezTo>
                  <a:pt x="64800" y="6312"/>
                  <a:pt x="64951" y="6162"/>
                  <a:pt x="65139" y="6162"/>
                </a:cubicBezTo>
                <a:cubicBezTo>
                  <a:pt x="65328" y="6162"/>
                  <a:pt x="65478" y="6312"/>
                  <a:pt x="65478" y="6501"/>
                </a:cubicBezTo>
                <a:cubicBezTo>
                  <a:pt x="65478" y="6689"/>
                  <a:pt x="65328" y="6859"/>
                  <a:pt x="65139" y="6859"/>
                </a:cubicBezTo>
                <a:close/>
                <a:moveTo>
                  <a:pt x="65139" y="4880"/>
                </a:moveTo>
                <a:cubicBezTo>
                  <a:pt x="64951" y="4880"/>
                  <a:pt x="64800" y="4730"/>
                  <a:pt x="64800" y="4541"/>
                </a:cubicBezTo>
                <a:cubicBezTo>
                  <a:pt x="64800" y="4353"/>
                  <a:pt x="64951" y="4202"/>
                  <a:pt x="65139" y="4202"/>
                </a:cubicBezTo>
                <a:cubicBezTo>
                  <a:pt x="65328" y="4202"/>
                  <a:pt x="65478" y="4353"/>
                  <a:pt x="65478" y="4541"/>
                </a:cubicBezTo>
                <a:cubicBezTo>
                  <a:pt x="65478" y="4730"/>
                  <a:pt x="65328" y="4880"/>
                  <a:pt x="65139" y="4880"/>
                </a:cubicBezTo>
                <a:close/>
                <a:moveTo>
                  <a:pt x="65139" y="2883"/>
                </a:moveTo>
                <a:cubicBezTo>
                  <a:pt x="64970" y="2883"/>
                  <a:pt x="64838" y="2751"/>
                  <a:pt x="64838" y="2582"/>
                </a:cubicBezTo>
                <a:cubicBezTo>
                  <a:pt x="64838" y="2431"/>
                  <a:pt x="64970" y="2299"/>
                  <a:pt x="65139" y="2299"/>
                </a:cubicBezTo>
                <a:cubicBezTo>
                  <a:pt x="65309" y="2299"/>
                  <a:pt x="65441" y="2431"/>
                  <a:pt x="65441" y="2582"/>
                </a:cubicBezTo>
                <a:cubicBezTo>
                  <a:pt x="65441" y="2751"/>
                  <a:pt x="65309" y="2883"/>
                  <a:pt x="65139" y="2883"/>
                </a:cubicBezTo>
                <a:close/>
                <a:moveTo>
                  <a:pt x="65139" y="923"/>
                </a:moveTo>
                <a:cubicBezTo>
                  <a:pt x="64970" y="923"/>
                  <a:pt x="64838" y="792"/>
                  <a:pt x="64838" y="622"/>
                </a:cubicBezTo>
                <a:cubicBezTo>
                  <a:pt x="64838" y="452"/>
                  <a:pt x="64970" y="321"/>
                  <a:pt x="65139" y="321"/>
                </a:cubicBezTo>
                <a:cubicBezTo>
                  <a:pt x="65309" y="321"/>
                  <a:pt x="65441" y="471"/>
                  <a:pt x="65441" y="622"/>
                </a:cubicBezTo>
                <a:cubicBezTo>
                  <a:pt x="65441" y="792"/>
                  <a:pt x="65309" y="923"/>
                  <a:pt x="65139" y="923"/>
                </a:cubicBezTo>
                <a:close/>
                <a:moveTo>
                  <a:pt x="63180" y="50084"/>
                </a:moveTo>
                <a:cubicBezTo>
                  <a:pt x="62935" y="50084"/>
                  <a:pt x="62727" y="49877"/>
                  <a:pt x="62727" y="49632"/>
                </a:cubicBezTo>
                <a:cubicBezTo>
                  <a:pt x="62727" y="49368"/>
                  <a:pt x="62935" y="49161"/>
                  <a:pt x="63180" y="49161"/>
                </a:cubicBezTo>
                <a:cubicBezTo>
                  <a:pt x="63443" y="49161"/>
                  <a:pt x="63651" y="49368"/>
                  <a:pt x="63651" y="49632"/>
                </a:cubicBezTo>
                <a:cubicBezTo>
                  <a:pt x="63651" y="49877"/>
                  <a:pt x="63443" y="50084"/>
                  <a:pt x="63180" y="50084"/>
                </a:cubicBezTo>
                <a:close/>
                <a:moveTo>
                  <a:pt x="63180" y="48124"/>
                </a:moveTo>
                <a:cubicBezTo>
                  <a:pt x="62935" y="48124"/>
                  <a:pt x="62727" y="47917"/>
                  <a:pt x="62727" y="47653"/>
                </a:cubicBezTo>
                <a:cubicBezTo>
                  <a:pt x="62727" y="47408"/>
                  <a:pt x="62935" y="47201"/>
                  <a:pt x="63180" y="47201"/>
                </a:cubicBezTo>
                <a:cubicBezTo>
                  <a:pt x="63443" y="47201"/>
                  <a:pt x="63651" y="47408"/>
                  <a:pt x="63651" y="47653"/>
                </a:cubicBezTo>
                <a:cubicBezTo>
                  <a:pt x="63651" y="47917"/>
                  <a:pt x="63443" y="48124"/>
                  <a:pt x="63180" y="48124"/>
                </a:cubicBezTo>
                <a:close/>
                <a:moveTo>
                  <a:pt x="63180" y="46127"/>
                </a:moveTo>
                <a:cubicBezTo>
                  <a:pt x="62935" y="46127"/>
                  <a:pt x="62746" y="45939"/>
                  <a:pt x="62746" y="45694"/>
                </a:cubicBezTo>
                <a:cubicBezTo>
                  <a:pt x="62746" y="45468"/>
                  <a:pt x="62935" y="45260"/>
                  <a:pt x="63180" y="45260"/>
                </a:cubicBezTo>
                <a:cubicBezTo>
                  <a:pt x="63425" y="45260"/>
                  <a:pt x="63632" y="45468"/>
                  <a:pt x="63632" y="45694"/>
                </a:cubicBezTo>
                <a:cubicBezTo>
                  <a:pt x="63632" y="45939"/>
                  <a:pt x="63425" y="46127"/>
                  <a:pt x="63180" y="46127"/>
                </a:cubicBezTo>
                <a:close/>
                <a:moveTo>
                  <a:pt x="63180" y="44186"/>
                </a:moveTo>
                <a:cubicBezTo>
                  <a:pt x="62935" y="44186"/>
                  <a:pt x="62746" y="43998"/>
                  <a:pt x="62746" y="43753"/>
                </a:cubicBezTo>
                <a:cubicBezTo>
                  <a:pt x="62746" y="43508"/>
                  <a:pt x="62935" y="43319"/>
                  <a:pt x="63180" y="43319"/>
                </a:cubicBezTo>
                <a:cubicBezTo>
                  <a:pt x="63425" y="43319"/>
                  <a:pt x="63632" y="43508"/>
                  <a:pt x="63632" y="43753"/>
                </a:cubicBezTo>
                <a:cubicBezTo>
                  <a:pt x="63632" y="43998"/>
                  <a:pt x="63425" y="44186"/>
                  <a:pt x="63180" y="44186"/>
                </a:cubicBezTo>
                <a:close/>
                <a:moveTo>
                  <a:pt x="63180" y="42208"/>
                </a:moveTo>
                <a:cubicBezTo>
                  <a:pt x="62954" y="42208"/>
                  <a:pt x="62765" y="42019"/>
                  <a:pt x="62765" y="41793"/>
                </a:cubicBezTo>
                <a:cubicBezTo>
                  <a:pt x="62765" y="41548"/>
                  <a:pt x="62954" y="41360"/>
                  <a:pt x="63180" y="41360"/>
                </a:cubicBezTo>
                <a:cubicBezTo>
                  <a:pt x="63406" y="41360"/>
                  <a:pt x="63594" y="41548"/>
                  <a:pt x="63594" y="41793"/>
                </a:cubicBezTo>
                <a:cubicBezTo>
                  <a:pt x="63594" y="42019"/>
                  <a:pt x="63406" y="42208"/>
                  <a:pt x="63180" y="42208"/>
                </a:cubicBezTo>
                <a:close/>
                <a:moveTo>
                  <a:pt x="63180" y="40229"/>
                </a:moveTo>
                <a:cubicBezTo>
                  <a:pt x="62972" y="40229"/>
                  <a:pt x="62784" y="40041"/>
                  <a:pt x="62784" y="39815"/>
                </a:cubicBezTo>
                <a:cubicBezTo>
                  <a:pt x="62784" y="39607"/>
                  <a:pt x="62954" y="39419"/>
                  <a:pt x="63180" y="39419"/>
                </a:cubicBezTo>
                <a:cubicBezTo>
                  <a:pt x="63406" y="39419"/>
                  <a:pt x="63575" y="39607"/>
                  <a:pt x="63575" y="39815"/>
                </a:cubicBezTo>
                <a:cubicBezTo>
                  <a:pt x="63575" y="40041"/>
                  <a:pt x="63406" y="40229"/>
                  <a:pt x="63180" y="40229"/>
                </a:cubicBezTo>
                <a:close/>
                <a:moveTo>
                  <a:pt x="63180" y="38251"/>
                </a:moveTo>
                <a:cubicBezTo>
                  <a:pt x="62972" y="38251"/>
                  <a:pt x="62784" y="38081"/>
                  <a:pt x="62784" y="37855"/>
                </a:cubicBezTo>
                <a:cubicBezTo>
                  <a:pt x="62784" y="37648"/>
                  <a:pt x="62954" y="37459"/>
                  <a:pt x="63180" y="37459"/>
                </a:cubicBezTo>
                <a:cubicBezTo>
                  <a:pt x="63406" y="37459"/>
                  <a:pt x="63575" y="37648"/>
                  <a:pt x="63575" y="37855"/>
                </a:cubicBezTo>
                <a:cubicBezTo>
                  <a:pt x="63575" y="38081"/>
                  <a:pt x="63406" y="38251"/>
                  <a:pt x="63180" y="38251"/>
                </a:cubicBezTo>
                <a:close/>
                <a:moveTo>
                  <a:pt x="63575" y="35914"/>
                </a:moveTo>
                <a:cubicBezTo>
                  <a:pt x="63575" y="36122"/>
                  <a:pt x="63406" y="36291"/>
                  <a:pt x="63180" y="36291"/>
                </a:cubicBezTo>
                <a:cubicBezTo>
                  <a:pt x="62972" y="36291"/>
                  <a:pt x="62803" y="36122"/>
                  <a:pt x="62803" y="35914"/>
                </a:cubicBezTo>
                <a:cubicBezTo>
                  <a:pt x="62803" y="35707"/>
                  <a:pt x="62972" y="35537"/>
                  <a:pt x="63180" y="35537"/>
                </a:cubicBezTo>
                <a:cubicBezTo>
                  <a:pt x="63406" y="35537"/>
                  <a:pt x="63575" y="35707"/>
                  <a:pt x="63575" y="35914"/>
                </a:cubicBezTo>
                <a:close/>
                <a:moveTo>
                  <a:pt x="63180" y="34350"/>
                </a:moveTo>
                <a:cubicBezTo>
                  <a:pt x="62972" y="34350"/>
                  <a:pt x="62784" y="34162"/>
                  <a:pt x="62784" y="33936"/>
                </a:cubicBezTo>
                <a:cubicBezTo>
                  <a:pt x="62784" y="33710"/>
                  <a:pt x="62954" y="33540"/>
                  <a:pt x="63180" y="33540"/>
                </a:cubicBezTo>
                <a:cubicBezTo>
                  <a:pt x="63406" y="33540"/>
                  <a:pt x="63575" y="33710"/>
                  <a:pt x="63575" y="33936"/>
                </a:cubicBezTo>
                <a:cubicBezTo>
                  <a:pt x="63575" y="34162"/>
                  <a:pt x="63406" y="34350"/>
                  <a:pt x="63180" y="34350"/>
                </a:cubicBezTo>
                <a:close/>
                <a:moveTo>
                  <a:pt x="63180" y="31581"/>
                </a:moveTo>
                <a:cubicBezTo>
                  <a:pt x="63406" y="31581"/>
                  <a:pt x="63575" y="31769"/>
                  <a:pt x="63575" y="31976"/>
                </a:cubicBezTo>
                <a:cubicBezTo>
                  <a:pt x="63575" y="32202"/>
                  <a:pt x="63406" y="32372"/>
                  <a:pt x="63180" y="32372"/>
                </a:cubicBezTo>
                <a:cubicBezTo>
                  <a:pt x="62972" y="32372"/>
                  <a:pt x="62803" y="32202"/>
                  <a:pt x="62803" y="31976"/>
                </a:cubicBezTo>
                <a:cubicBezTo>
                  <a:pt x="62803" y="31769"/>
                  <a:pt x="62972" y="31581"/>
                  <a:pt x="63180" y="31581"/>
                </a:cubicBezTo>
                <a:close/>
                <a:moveTo>
                  <a:pt x="63180" y="30431"/>
                </a:moveTo>
                <a:cubicBezTo>
                  <a:pt x="62972" y="30431"/>
                  <a:pt x="62784" y="30243"/>
                  <a:pt x="62784" y="30017"/>
                </a:cubicBezTo>
                <a:cubicBezTo>
                  <a:pt x="62784" y="29790"/>
                  <a:pt x="62954" y="29602"/>
                  <a:pt x="63180" y="29602"/>
                </a:cubicBezTo>
                <a:cubicBezTo>
                  <a:pt x="63406" y="29602"/>
                  <a:pt x="63575" y="29790"/>
                  <a:pt x="63575" y="30017"/>
                </a:cubicBezTo>
                <a:cubicBezTo>
                  <a:pt x="63575" y="30243"/>
                  <a:pt x="63406" y="30431"/>
                  <a:pt x="63180" y="30431"/>
                </a:cubicBezTo>
                <a:close/>
                <a:moveTo>
                  <a:pt x="63180" y="28471"/>
                </a:moveTo>
                <a:cubicBezTo>
                  <a:pt x="62972" y="28471"/>
                  <a:pt x="62784" y="28283"/>
                  <a:pt x="62784" y="28057"/>
                </a:cubicBezTo>
                <a:cubicBezTo>
                  <a:pt x="62784" y="27831"/>
                  <a:pt x="62954" y="27661"/>
                  <a:pt x="63180" y="27661"/>
                </a:cubicBezTo>
                <a:cubicBezTo>
                  <a:pt x="63406" y="27661"/>
                  <a:pt x="63575" y="27831"/>
                  <a:pt x="63575" y="28057"/>
                </a:cubicBezTo>
                <a:cubicBezTo>
                  <a:pt x="63575" y="28283"/>
                  <a:pt x="63406" y="28471"/>
                  <a:pt x="63180" y="28471"/>
                </a:cubicBezTo>
                <a:close/>
                <a:moveTo>
                  <a:pt x="63180" y="26512"/>
                </a:moveTo>
                <a:cubicBezTo>
                  <a:pt x="62972" y="26512"/>
                  <a:pt x="62784" y="26323"/>
                  <a:pt x="62784" y="26097"/>
                </a:cubicBezTo>
                <a:cubicBezTo>
                  <a:pt x="62784" y="25890"/>
                  <a:pt x="62954" y="25702"/>
                  <a:pt x="63180" y="25702"/>
                </a:cubicBezTo>
                <a:cubicBezTo>
                  <a:pt x="63406" y="25702"/>
                  <a:pt x="63575" y="25890"/>
                  <a:pt x="63575" y="26097"/>
                </a:cubicBezTo>
                <a:cubicBezTo>
                  <a:pt x="63575" y="26323"/>
                  <a:pt x="63406" y="26512"/>
                  <a:pt x="63180" y="26512"/>
                </a:cubicBezTo>
                <a:close/>
                <a:moveTo>
                  <a:pt x="63180" y="24533"/>
                </a:moveTo>
                <a:cubicBezTo>
                  <a:pt x="62972" y="24533"/>
                  <a:pt x="62784" y="24364"/>
                  <a:pt x="62784" y="24138"/>
                </a:cubicBezTo>
                <a:cubicBezTo>
                  <a:pt x="62784" y="23930"/>
                  <a:pt x="62954" y="23742"/>
                  <a:pt x="63180" y="23742"/>
                </a:cubicBezTo>
                <a:cubicBezTo>
                  <a:pt x="63406" y="23742"/>
                  <a:pt x="63575" y="23930"/>
                  <a:pt x="63575" y="24138"/>
                </a:cubicBezTo>
                <a:cubicBezTo>
                  <a:pt x="63575" y="24364"/>
                  <a:pt x="63406" y="24533"/>
                  <a:pt x="63180" y="24533"/>
                </a:cubicBezTo>
                <a:close/>
                <a:moveTo>
                  <a:pt x="63180" y="22593"/>
                </a:moveTo>
                <a:cubicBezTo>
                  <a:pt x="62972" y="22593"/>
                  <a:pt x="62784" y="22404"/>
                  <a:pt x="62784" y="22178"/>
                </a:cubicBezTo>
                <a:cubicBezTo>
                  <a:pt x="62784" y="21952"/>
                  <a:pt x="62954" y="21782"/>
                  <a:pt x="63180" y="21782"/>
                </a:cubicBezTo>
                <a:cubicBezTo>
                  <a:pt x="63406" y="21782"/>
                  <a:pt x="63575" y="21952"/>
                  <a:pt x="63575" y="22178"/>
                </a:cubicBezTo>
                <a:cubicBezTo>
                  <a:pt x="63575" y="22404"/>
                  <a:pt x="63406" y="22593"/>
                  <a:pt x="63180" y="22593"/>
                </a:cubicBezTo>
                <a:close/>
                <a:moveTo>
                  <a:pt x="63180" y="20595"/>
                </a:moveTo>
                <a:cubicBezTo>
                  <a:pt x="62972" y="20595"/>
                  <a:pt x="62822" y="20426"/>
                  <a:pt x="62822" y="20218"/>
                </a:cubicBezTo>
                <a:cubicBezTo>
                  <a:pt x="62822" y="20011"/>
                  <a:pt x="62972" y="19860"/>
                  <a:pt x="63180" y="19860"/>
                </a:cubicBezTo>
                <a:cubicBezTo>
                  <a:pt x="63387" y="19860"/>
                  <a:pt x="63557" y="20011"/>
                  <a:pt x="63557" y="20218"/>
                </a:cubicBezTo>
                <a:cubicBezTo>
                  <a:pt x="63557" y="20426"/>
                  <a:pt x="63387" y="20595"/>
                  <a:pt x="63180" y="20595"/>
                </a:cubicBezTo>
                <a:close/>
                <a:moveTo>
                  <a:pt x="63180" y="18636"/>
                </a:moveTo>
                <a:cubicBezTo>
                  <a:pt x="62972" y="18636"/>
                  <a:pt x="62822" y="18466"/>
                  <a:pt x="62822" y="18259"/>
                </a:cubicBezTo>
                <a:cubicBezTo>
                  <a:pt x="62822" y="18051"/>
                  <a:pt x="62972" y="17882"/>
                  <a:pt x="63180" y="17882"/>
                </a:cubicBezTo>
                <a:cubicBezTo>
                  <a:pt x="63387" y="17882"/>
                  <a:pt x="63557" y="18051"/>
                  <a:pt x="63557" y="18259"/>
                </a:cubicBezTo>
                <a:cubicBezTo>
                  <a:pt x="63557" y="18466"/>
                  <a:pt x="63387" y="18636"/>
                  <a:pt x="63180" y="18636"/>
                </a:cubicBezTo>
                <a:close/>
                <a:moveTo>
                  <a:pt x="63180" y="16657"/>
                </a:moveTo>
                <a:cubicBezTo>
                  <a:pt x="62972" y="16657"/>
                  <a:pt x="62822" y="16506"/>
                  <a:pt x="62822" y="16299"/>
                </a:cubicBezTo>
                <a:cubicBezTo>
                  <a:pt x="62822" y="16092"/>
                  <a:pt x="62972" y="15922"/>
                  <a:pt x="63180" y="15922"/>
                </a:cubicBezTo>
                <a:cubicBezTo>
                  <a:pt x="63387" y="15922"/>
                  <a:pt x="63557" y="16092"/>
                  <a:pt x="63557" y="16299"/>
                </a:cubicBezTo>
                <a:cubicBezTo>
                  <a:pt x="63557" y="16506"/>
                  <a:pt x="63387" y="16657"/>
                  <a:pt x="63180" y="16657"/>
                </a:cubicBezTo>
                <a:close/>
                <a:moveTo>
                  <a:pt x="63180" y="14697"/>
                </a:moveTo>
                <a:cubicBezTo>
                  <a:pt x="62991" y="14697"/>
                  <a:pt x="62822" y="14547"/>
                  <a:pt x="62822" y="14339"/>
                </a:cubicBezTo>
                <a:cubicBezTo>
                  <a:pt x="62822" y="14132"/>
                  <a:pt x="62991" y="13981"/>
                  <a:pt x="63180" y="13981"/>
                </a:cubicBezTo>
                <a:cubicBezTo>
                  <a:pt x="63387" y="13981"/>
                  <a:pt x="63557" y="14132"/>
                  <a:pt x="63557" y="14339"/>
                </a:cubicBezTo>
                <a:cubicBezTo>
                  <a:pt x="63557" y="14547"/>
                  <a:pt x="63387" y="14697"/>
                  <a:pt x="63180" y="14697"/>
                </a:cubicBezTo>
                <a:close/>
                <a:moveTo>
                  <a:pt x="63180" y="12041"/>
                </a:moveTo>
                <a:cubicBezTo>
                  <a:pt x="63368" y="12041"/>
                  <a:pt x="63519" y="12191"/>
                  <a:pt x="63519" y="12380"/>
                </a:cubicBezTo>
                <a:cubicBezTo>
                  <a:pt x="63519" y="12568"/>
                  <a:pt x="63368" y="12719"/>
                  <a:pt x="63180" y="12719"/>
                </a:cubicBezTo>
                <a:cubicBezTo>
                  <a:pt x="62991" y="12719"/>
                  <a:pt x="62841" y="12568"/>
                  <a:pt x="62841" y="12380"/>
                </a:cubicBezTo>
                <a:cubicBezTo>
                  <a:pt x="62841" y="12191"/>
                  <a:pt x="62991" y="12041"/>
                  <a:pt x="63180" y="12041"/>
                </a:cubicBezTo>
                <a:close/>
                <a:moveTo>
                  <a:pt x="63180" y="10759"/>
                </a:moveTo>
                <a:cubicBezTo>
                  <a:pt x="62991" y="10759"/>
                  <a:pt x="62841" y="10609"/>
                  <a:pt x="62841" y="10420"/>
                </a:cubicBezTo>
                <a:cubicBezTo>
                  <a:pt x="62841" y="10213"/>
                  <a:pt x="62991" y="10062"/>
                  <a:pt x="63180" y="10062"/>
                </a:cubicBezTo>
                <a:cubicBezTo>
                  <a:pt x="63387" y="10062"/>
                  <a:pt x="63538" y="10213"/>
                  <a:pt x="63538" y="10420"/>
                </a:cubicBezTo>
                <a:cubicBezTo>
                  <a:pt x="63538" y="10609"/>
                  <a:pt x="63387" y="10759"/>
                  <a:pt x="63180" y="10759"/>
                </a:cubicBezTo>
                <a:close/>
                <a:moveTo>
                  <a:pt x="63180" y="8800"/>
                </a:moveTo>
                <a:cubicBezTo>
                  <a:pt x="62991" y="8800"/>
                  <a:pt x="62841" y="8649"/>
                  <a:pt x="62841" y="8461"/>
                </a:cubicBezTo>
                <a:cubicBezTo>
                  <a:pt x="62841" y="8272"/>
                  <a:pt x="62991" y="8121"/>
                  <a:pt x="63180" y="8121"/>
                </a:cubicBezTo>
                <a:cubicBezTo>
                  <a:pt x="63368" y="8121"/>
                  <a:pt x="63519" y="8272"/>
                  <a:pt x="63519" y="8461"/>
                </a:cubicBezTo>
                <a:cubicBezTo>
                  <a:pt x="63519" y="8649"/>
                  <a:pt x="63368" y="8800"/>
                  <a:pt x="63180" y="8800"/>
                </a:cubicBezTo>
                <a:close/>
                <a:moveTo>
                  <a:pt x="63180" y="6840"/>
                </a:moveTo>
                <a:cubicBezTo>
                  <a:pt x="62991" y="6840"/>
                  <a:pt x="62841" y="6689"/>
                  <a:pt x="62841" y="6501"/>
                </a:cubicBezTo>
                <a:cubicBezTo>
                  <a:pt x="62841" y="6312"/>
                  <a:pt x="62991" y="6162"/>
                  <a:pt x="63180" y="6162"/>
                </a:cubicBezTo>
                <a:cubicBezTo>
                  <a:pt x="63368" y="6162"/>
                  <a:pt x="63519" y="6312"/>
                  <a:pt x="63519" y="6501"/>
                </a:cubicBezTo>
                <a:cubicBezTo>
                  <a:pt x="63519" y="6689"/>
                  <a:pt x="63368" y="6840"/>
                  <a:pt x="63180" y="6840"/>
                </a:cubicBezTo>
                <a:close/>
                <a:moveTo>
                  <a:pt x="63180" y="4880"/>
                </a:moveTo>
                <a:cubicBezTo>
                  <a:pt x="62991" y="4880"/>
                  <a:pt x="62841" y="4730"/>
                  <a:pt x="62841" y="4541"/>
                </a:cubicBezTo>
                <a:cubicBezTo>
                  <a:pt x="62841" y="4353"/>
                  <a:pt x="62991" y="4183"/>
                  <a:pt x="63180" y="4183"/>
                </a:cubicBezTo>
                <a:cubicBezTo>
                  <a:pt x="63368" y="4183"/>
                  <a:pt x="63519" y="4353"/>
                  <a:pt x="63519" y="4541"/>
                </a:cubicBezTo>
                <a:cubicBezTo>
                  <a:pt x="63519" y="4730"/>
                  <a:pt x="63368" y="4880"/>
                  <a:pt x="63180" y="4880"/>
                </a:cubicBezTo>
                <a:close/>
                <a:moveTo>
                  <a:pt x="63180" y="2883"/>
                </a:moveTo>
                <a:cubicBezTo>
                  <a:pt x="63029" y="2883"/>
                  <a:pt x="62897" y="2751"/>
                  <a:pt x="62897" y="2582"/>
                </a:cubicBezTo>
                <a:cubicBezTo>
                  <a:pt x="62897" y="2412"/>
                  <a:pt x="63029" y="2280"/>
                  <a:pt x="63180" y="2280"/>
                </a:cubicBezTo>
                <a:cubicBezTo>
                  <a:pt x="63349" y="2280"/>
                  <a:pt x="63481" y="2412"/>
                  <a:pt x="63481" y="2582"/>
                </a:cubicBezTo>
                <a:cubicBezTo>
                  <a:pt x="63481" y="2751"/>
                  <a:pt x="63349" y="2883"/>
                  <a:pt x="63180" y="2883"/>
                </a:cubicBezTo>
                <a:close/>
                <a:moveTo>
                  <a:pt x="63180" y="923"/>
                </a:moveTo>
                <a:cubicBezTo>
                  <a:pt x="63029" y="923"/>
                  <a:pt x="62897" y="792"/>
                  <a:pt x="62897" y="622"/>
                </a:cubicBezTo>
                <a:cubicBezTo>
                  <a:pt x="62897" y="452"/>
                  <a:pt x="63029" y="321"/>
                  <a:pt x="63180" y="321"/>
                </a:cubicBezTo>
                <a:cubicBezTo>
                  <a:pt x="63349" y="321"/>
                  <a:pt x="63481" y="452"/>
                  <a:pt x="63481" y="622"/>
                </a:cubicBezTo>
                <a:cubicBezTo>
                  <a:pt x="63481" y="792"/>
                  <a:pt x="63349" y="923"/>
                  <a:pt x="63180" y="923"/>
                </a:cubicBezTo>
                <a:close/>
                <a:moveTo>
                  <a:pt x="61220" y="52044"/>
                </a:moveTo>
                <a:cubicBezTo>
                  <a:pt x="60956" y="52044"/>
                  <a:pt x="60749" y="51836"/>
                  <a:pt x="60749" y="51573"/>
                </a:cubicBezTo>
                <a:cubicBezTo>
                  <a:pt x="60749" y="51309"/>
                  <a:pt x="60956" y="51102"/>
                  <a:pt x="61220" y="51102"/>
                </a:cubicBezTo>
                <a:cubicBezTo>
                  <a:pt x="61484" y="51102"/>
                  <a:pt x="61691" y="51309"/>
                  <a:pt x="61691" y="51573"/>
                </a:cubicBezTo>
                <a:cubicBezTo>
                  <a:pt x="61691" y="51836"/>
                  <a:pt x="61484" y="52044"/>
                  <a:pt x="61220" y="52044"/>
                </a:cubicBezTo>
                <a:close/>
                <a:moveTo>
                  <a:pt x="61220" y="50084"/>
                </a:moveTo>
                <a:cubicBezTo>
                  <a:pt x="60975" y="50084"/>
                  <a:pt x="60768" y="49877"/>
                  <a:pt x="60768" y="49613"/>
                </a:cubicBezTo>
                <a:cubicBezTo>
                  <a:pt x="60768" y="49368"/>
                  <a:pt x="60975" y="49161"/>
                  <a:pt x="61220" y="49161"/>
                </a:cubicBezTo>
                <a:cubicBezTo>
                  <a:pt x="61465" y="49161"/>
                  <a:pt x="61672" y="49368"/>
                  <a:pt x="61672" y="49613"/>
                </a:cubicBezTo>
                <a:cubicBezTo>
                  <a:pt x="61672" y="49877"/>
                  <a:pt x="61465" y="50084"/>
                  <a:pt x="61220" y="50084"/>
                </a:cubicBezTo>
                <a:close/>
                <a:moveTo>
                  <a:pt x="61220" y="48106"/>
                </a:moveTo>
                <a:cubicBezTo>
                  <a:pt x="60975" y="48106"/>
                  <a:pt x="60768" y="47898"/>
                  <a:pt x="60768" y="47653"/>
                </a:cubicBezTo>
                <a:cubicBezTo>
                  <a:pt x="60768" y="47390"/>
                  <a:pt x="60975" y="47182"/>
                  <a:pt x="61220" y="47182"/>
                </a:cubicBezTo>
                <a:cubicBezTo>
                  <a:pt x="61465" y="47182"/>
                  <a:pt x="61672" y="47390"/>
                  <a:pt x="61672" y="47653"/>
                </a:cubicBezTo>
                <a:cubicBezTo>
                  <a:pt x="61672" y="47898"/>
                  <a:pt x="61465" y="48106"/>
                  <a:pt x="61220" y="48106"/>
                </a:cubicBezTo>
                <a:close/>
                <a:moveTo>
                  <a:pt x="61220" y="46127"/>
                </a:moveTo>
                <a:cubicBezTo>
                  <a:pt x="60994" y="46127"/>
                  <a:pt x="60787" y="45939"/>
                  <a:pt x="60787" y="45694"/>
                </a:cubicBezTo>
                <a:cubicBezTo>
                  <a:pt x="60787" y="45449"/>
                  <a:pt x="60994" y="45260"/>
                  <a:pt x="61220" y="45260"/>
                </a:cubicBezTo>
                <a:cubicBezTo>
                  <a:pt x="61465" y="45260"/>
                  <a:pt x="61653" y="45449"/>
                  <a:pt x="61653" y="45694"/>
                </a:cubicBezTo>
                <a:cubicBezTo>
                  <a:pt x="61653" y="45939"/>
                  <a:pt x="61465" y="46127"/>
                  <a:pt x="61220" y="46127"/>
                </a:cubicBezTo>
                <a:close/>
                <a:moveTo>
                  <a:pt x="61220" y="44186"/>
                </a:moveTo>
                <a:cubicBezTo>
                  <a:pt x="60994" y="44186"/>
                  <a:pt x="60787" y="43979"/>
                  <a:pt x="60787" y="43734"/>
                </a:cubicBezTo>
                <a:cubicBezTo>
                  <a:pt x="60787" y="43489"/>
                  <a:pt x="60994" y="43301"/>
                  <a:pt x="61220" y="43301"/>
                </a:cubicBezTo>
                <a:cubicBezTo>
                  <a:pt x="61465" y="43301"/>
                  <a:pt x="61653" y="43489"/>
                  <a:pt x="61653" y="43734"/>
                </a:cubicBezTo>
                <a:cubicBezTo>
                  <a:pt x="61653" y="43979"/>
                  <a:pt x="61465" y="44186"/>
                  <a:pt x="61220" y="44186"/>
                </a:cubicBezTo>
                <a:close/>
                <a:moveTo>
                  <a:pt x="61220" y="42208"/>
                </a:moveTo>
                <a:cubicBezTo>
                  <a:pt x="60994" y="42208"/>
                  <a:pt x="60805" y="42019"/>
                  <a:pt x="60805" y="41774"/>
                </a:cubicBezTo>
                <a:cubicBezTo>
                  <a:pt x="60805" y="41548"/>
                  <a:pt x="60994" y="41360"/>
                  <a:pt x="61220" y="41360"/>
                </a:cubicBezTo>
                <a:cubicBezTo>
                  <a:pt x="61465" y="41360"/>
                  <a:pt x="61653" y="41548"/>
                  <a:pt x="61653" y="41774"/>
                </a:cubicBezTo>
                <a:cubicBezTo>
                  <a:pt x="61653" y="42019"/>
                  <a:pt x="61465" y="42208"/>
                  <a:pt x="61220" y="42208"/>
                </a:cubicBezTo>
                <a:close/>
                <a:moveTo>
                  <a:pt x="61220" y="40229"/>
                </a:moveTo>
                <a:cubicBezTo>
                  <a:pt x="60994" y="40229"/>
                  <a:pt x="60805" y="40041"/>
                  <a:pt x="60805" y="39815"/>
                </a:cubicBezTo>
                <a:cubicBezTo>
                  <a:pt x="60805" y="39589"/>
                  <a:pt x="60994" y="39400"/>
                  <a:pt x="61220" y="39400"/>
                </a:cubicBezTo>
                <a:cubicBezTo>
                  <a:pt x="61465" y="39400"/>
                  <a:pt x="61653" y="39589"/>
                  <a:pt x="61653" y="39815"/>
                </a:cubicBezTo>
                <a:cubicBezTo>
                  <a:pt x="61653" y="40041"/>
                  <a:pt x="61465" y="40229"/>
                  <a:pt x="61220" y="40229"/>
                </a:cubicBezTo>
                <a:close/>
                <a:moveTo>
                  <a:pt x="61220" y="38251"/>
                </a:moveTo>
                <a:cubicBezTo>
                  <a:pt x="61013" y="38251"/>
                  <a:pt x="60824" y="38062"/>
                  <a:pt x="60824" y="37855"/>
                </a:cubicBezTo>
                <a:cubicBezTo>
                  <a:pt x="60824" y="37629"/>
                  <a:pt x="61013" y="37459"/>
                  <a:pt x="61220" y="37459"/>
                </a:cubicBezTo>
                <a:cubicBezTo>
                  <a:pt x="61446" y="37459"/>
                  <a:pt x="61635" y="37629"/>
                  <a:pt x="61635" y="37855"/>
                </a:cubicBezTo>
                <a:cubicBezTo>
                  <a:pt x="61635" y="38062"/>
                  <a:pt x="61446" y="38251"/>
                  <a:pt x="61220" y="38251"/>
                </a:cubicBezTo>
                <a:close/>
                <a:moveTo>
                  <a:pt x="61220" y="36291"/>
                </a:moveTo>
                <a:cubicBezTo>
                  <a:pt x="61013" y="36291"/>
                  <a:pt x="60824" y="36103"/>
                  <a:pt x="60824" y="35895"/>
                </a:cubicBezTo>
                <a:cubicBezTo>
                  <a:pt x="60824" y="35669"/>
                  <a:pt x="61013" y="35500"/>
                  <a:pt x="61220" y="35500"/>
                </a:cubicBezTo>
                <a:cubicBezTo>
                  <a:pt x="61446" y="35500"/>
                  <a:pt x="61635" y="35669"/>
                  <a:pt x="61635" y="35895"/>
                </a:cubicBezTo>
                <a:cubicBezTo>
                  <a:pt x="61635" y="36103"/>
                  <a:pt x="61446" y="36291"/>
                  <a:pt x="61220" y="36291"/>
                </a:cubicBezTo>
                <a:close/>
                <a:moveTo>
                  <a:pt x="61220" y="34332"/>
                </a:moveTo>
                <a:cubicBezTo>
                  <a:pt x="61013" y="34332"/>
                  <a:pt x="60824" y="34162"/>
                  <a:pt x="60824" y="33936"/>
                </a:cubicBezTo>
                <a:cubicBezTo>
                  <a:pt x="60824" y="33710"/>
                  <a:pt x="61013" y="33521"/>
                  <a:pt x="61220" y="33521"/>
                </a:cubicBezTo>
                <a:cubicBezTo>
                  <a:pt x="61446" y="33521"/>
                  <a:pt x="61635" y="33710"/>
                  <a:pt x="61635" y="33936"/>
                </a:cubicBezTo>
                <a:cubicBezTo>
                  <a:pt x="61635" y="34162"/>
                  <a:pt x="61446" y="34332"/>
                  <a:pt x="61220" y="34332"/>
                </a:cubicBezTo>
                <a:close/>
                <a:moveTo>
                  <a:pt x="61220" y="31581"/>
                </a:moveTo>
                <a:cubicBezTo>
                  <a:pt x="61446" y="31581"/>
                  <a:pt x="61616" y="31750"/>
                  <a:pt x="61616" y="31976"/>
                </a:cubicBezTo>
                <a:cubicBezTo>
                  <a:pt x="61616" y="32183"/>
                  <a:pt x="61446" y="32372"/>
                  <a:pt x="61220" y="32372"/>
                </a:cubicBezTo>
                <a:cubicBezTo>
                  <a:pt x="61013" y="32372"/>
                  <a:pt x="60843" y="32183"/>
                  <a:pt x="60843" y="31976"/>
                </a:cubicBezTo>
                <a:cubicBezTo>
                  <a:pt x="60843" y="31750"/>
                  <a:pt x="61013" y="31581"/>
                  <a:pt x="61220" y="31581"/>
                </a:cubicBezTo>
                <a:close/>
                <a:moveTo>
                  <a:pt x="61220" y="29621"/>
                </a:moveTo>
                <a:cubicBezTo>
                  <a:pt x="61446" y="29621"/>
                  <a:pt x="61616" y="29790"/>
                  <a:pt x="61616" y="29998"/>
                </a:cubicBezTo>
                <a:cubicBezTo>
                  <a:pt x="61616" y="30224"/>
                  <a:pt x="61446" y="30393"/>
                  <a:pt x="61220" y="30393"/>
                </a:cubicBezTo>
                <a:cubicBezTo>
                  <a:pt x="61013" y="30393"/>
                  <a:pt x="60843" y="30224"/>
                  <a:pt x="60843" y="29998"/>
                </a:cubicBezTo>
                <a:cubicBezTo>
                  <a:pt x="60843" y="29790"/>
                  <a:pt x="61013" y="29621"/>
                  <a:pt x="61220" y="29621"/>
                </a:cubicBezTo>
                <a:close/>
                <a:moveTo>
                  <a:pt x="61220" y="28453"/>
                </a:moveTo>
                <a:cubicBezTo>
                  <a:pt x="61013" y="28453"/>
                  <a:pt x="60824" y="28264"/>
                  <a:pt x="60824" y="28057"/>
                </a:cubicBezTo>
                <a:cubicBezTo>
                  <a:pt x="60824" y="27831"/>
                  <a:pt x="61013" y="27642"/>
                  <a:pt x="61220" y="27642"/>
                </a:cubicBezTo>
                <a:cubicBezTo>
                  <a:pt x="61446" y="27642"/>
                  <a:pt x="61635" y="27831"/>
                  <a:pt x="61635" y="28057"/>
                </a:cubicBezTo>
                <a:cubicBezTo>
                  <a:pt x="61635" y="28264"/>
                  <a:pt x="61446" y="28453"/>
                  <a:pt x="61220" y="28453"/>
                </a:cubicBezTo>
                <a:close/>
                <a:moveTo>
                  <a:pt x="61220" y="26493"/>
                </a:moveTo>
                <a:cubicBezTo>
                  <a:pt x="61013" y="26493"/>
                  <a:pt x="60824" y="26323"/>
                  <a:pt x="60824" y="26097"/>
                </a:cubicBezTo>
                <a:cubicBezTo>
                  <a:pt x="60824" y="25871"/>
                  <a:pt x="61013" y="25683"/>
                  <a:pt x="61220" y="25683"/>
                </a:cubicBezTo>
                <a:cubicBezTo>
                  <a:pt x="61446" y="25683"/>
                  <a:pt x="61635" y="25871"/>
                  <a:pt x="61635" y="26097"/>
                </a:cubicBezTo>
                <a:cubicBezTo>
                  <a:pt x="61635" y="26323"/>
                  <a:pt x="61446" y="26493"/>
                  <a:pt x="61220" y="26493"/>
                </a:cubicBezTo>
                <a:close/>
                <a:moveTo>
                  <a:pt x="61220" y="24533"/>
                </a:moveTo>
                <a:cubicBezTo>
                  <a:pt x="61013" y="24533"/>
                  <a:pt x="60824" y="24345"/>
                  <a:pt x="60824" y="24138"/>
                </a:cubicBezTo>
                <a:cubicBezTo>
                  <a:pt x="60824" y="23912"/>
                  <a:pt x="61013" y="23742"/>
                  <a:pt x="61220" y="23742"/>
                </a:cubicBezTo>
                <a:cubicBezTo>
                  <a:pt x="61446" y="23742"/>
                  <a:pt x="61635" y="23912"/>
                  <a:pt x="61635" y="24138"/>
                </a:cubicBezTo>
                <a:cubicBezTo>
                  <a:pt x="61635" y="24345"/>
                  <a:pt x="61446" y="24533"/>
                  <a:pt x="61220" y="24533"/>
                </a:cubicBezTo>
                <a:close/>
                <a:moveTo>
                  <a:pt x="61220" y="22536"/>
                </a:moveTo>
                <a:cubicBezTo>
                  <a:pt x="61013" y="22536"/>
                  <a:pt x="60843" y="22366"/>
                  <a:pt x="60843" y="22159"/>
                </a:cubicBezTo>
                <a:cubicBezTo>
                  <a:pt x="60843" y="21971"/>
                  <a:pt x="61013" y="21801"/>
                  <a:pt x="61220" y="21801"/>
                </a:cubicBezTo>
                <a:cubicBezTo>
                  <a:pt x="61427" y="21801"/>
                  <a:pt x="61597" y="21971"/>
                  <a:pt x="61597" y="22159"/>
                </a:cubicBezTo>
                <a:cubicBezTo>
                  <a:pt x="61597" y="22366"/>
                  <a:pt x="61427" y="22536"/>
                  <a:pt x="61220" y="22536"/>
                </a:cubicBezTo>
                <a:close/>
                <a:moveTo>
                  <a:pt x="61220" y="20576"/>
                </a:moveTo>
                <a:cubicBezTo>
                  <a:pt x="61013" y="20576"/>
                  <a:pt x="60843" y="20426"/>
                  <a:pt x="60843" y="20218"/>
                </a:cubicBezTo>
                <a:cubicBezTo>
                  <a:pt x="60843" y="20011"/>
                  <a:pt x="61013" y="19842"/>
                  <a:pt x="61220" y="19842"/>
                </a:cubicBezTo>
                <a:cubicBezTo>
                  <a:pt x="61427" y="19842"/>
                  <a:pt x="61597" y="20011"/>
                  <a:pt x="61597" y="20218"/>
                </a:cubicBezTo>
                <a:cubicBezTo>
                  <a:pt x="61597" y="20426"/>
                  <a:pt x="61427" y="20576"/>
                  <a:pt x="61220" y="20576"/>
                </a:cubicBezTo>
                <a:close/>
                <a:moveTo>
                  <a:pt x="61220" y="18617"/>
                </a:moveTo>
                <a:cubicBezTo>
                  <a:pt x="61013" y="18617"/>
                  <a:pt x="60843" y="18447"/>
                  <a:pt x="60843" y="18240"/>
                </a:cubicBezTo>
                <a:cubicBezTo>
                  <a:pt x="60843" y="18033"/>
                  <a:pt x="61013" y="17863"/>
                  <a:pt x="61220" y="17863"/>
                </a:cubicBezTo>
                <a:cubicBezTo>
                  <a:pt x="61427" y="17863"/>
                  <a:pt x="61597" y="18033"/>
                  <a:pt x="61597" y="18240"/>
                </a:cubicBezTo>
                <a:cubicBezTo>
                  <a:pt x="61597" y="18447"/>
                  <a:pt x="61427" y="18617"/>
                  <a:pt x="61220" y="18617"/>
                </a:cubicBezTo>
                <a:close/>
                <a:moveTo>
                  <a:pt x="61220" y="16657"/>
                </a:moveTo>
                <a:cubicBezTo>
                  <a:pt x="61013" y="16657"/>
                  <a:pt x="60843" y="16488"/>
                  <a:pt x="60843" y="16280"/>
                </a:cubicBezTo>
                <a:cubicBezTo>
                  <a:pt x="60843" y="16073"/>
                  <a:pt x="61013" y="15903"/>
                  <a:pt x="61220" y="15903"/>
                </a:cubicBezTo>
                <a:cubicBezTo>
                  <a:pt x="61427" y="15903"/>
                  <a:pt x="61597" y="16073"/>
                  <a:pt x="61597" y="16280"/>
                </a:cubicBezTo>
                <a:cubicBezTo>
                  <a:pt x="61597" y="16488"/>
                  <a:pt x="61427" y="16657"/>
                  <a:pt x="61220" y="16657"/>
                </a:cubicBezTo>
                <a:close/>
                <a:moveTo>
                  <a:pt x="61220" y="14697"/>
                </a:moveTo>
                <a:cubicBezTo>
                  <a:pt x="61032" y="14697"/>
                  <a:pt x="60862" y="14528"/>
                  <a:pt x="60862" y="14321"/>
                </a:cubicBezTo>
                <a:cubicBezTo>
                  <a:pt x="60862" y="14132"/>
                  <a:pt x="61032" y="13963"/>
                  <a:pt x="61220" y="13963"/>
                </a:cubicBezTo>
                <a:cubicBezTo>
                  <a:pt x="61427" y="13963"/>
                  <a:pt x="61578" y="14132"/>
                  <a:pt x="61578" y="14321"/>
                </a:cubicBezTo>
                <a:cubicBezTo>
                  <a:pt x="61578" y="14528"/>
                  <a:pt x="61427" y="14697"/>
                  <a:pt x="61220" y="14697"/>
                </a:cubicBezTo>
                <a:close/>
                <a:moveTo>
                  <a:pt x="61220" y="10759"/>
                </a:moveTo>
                <a:cubicBezTo>
                  <a:pt x="61032" y="10759"/>
                  <a:pt x="60881" y="10590"/>
                  <a:pt x="60881" y="10401"/>
                </a:cubicBezTo>
                <a:cubicBezTo>
                  <a:pt x="60881" y="10213"/>
                  <a:pt x="61032" y="10043"/>
                  <a:pt x="61220" y="10043"/>
                </a:cubicBezTo>
                <a:cubicBezTo>
                  <a:pt x="61408" y="10043"/>
                  <a:pt x="61559" y="10213"/>
                  <a:pt x="61559" y="10401"/>
                </a:cubicBezTo>
                <a:cubicBezTo>
                  <a:pt x="61559" y="10590"/>
                  <a:pt x="61408" y="10759"/>
                  <a:pt x="61220" y="10759"/>
                </a:cubicBezTo>
                <a:close/>
                <a:moveTo>
                  <a:pt x="61220" y="12700"/>
                </a:moveTo>
                <a:cubicBezTo>
                  <a:pt x="61032" y="12700"/>
                  <a:pt x="60881" y="12549"/>
                  <a:pt x="60881" y="12361"/>
                </a:cubicBezTo>
                <a:cubicBezTo>
                  <a:pt x="60881" y="12173"/>
                  <a:pt x="61032" y="12022"/>
                  <a:pt x="61220" y="12022"/>
                </a:cubicBezTo>
                <a:cubicBezTo>
                  <a:pt x="61408" y="12022"/>
                  <a:pt x="61559" y="12173"/>
                  <a:pt x="61559" y="12361"/>
                </a:cubicBezTo>
                <a:cubicBezTo>
                  <a:pt x="61559" y="12549"/>
                  <a:pt x="61408" y="12700"/>
                  <a:pt x="61220" y="12700"/>
                </a:cubicBezTo>
                <a:close/>
                <a:moveTo>
                  <a:pt x="61220" y="8819"/>
                </a:moveTo>
                <a:cubicBezTo>
                  <a:pt x="61013" y="8819"/>
                  <a:pt x="60862" y="8649"/>
                  <a:pt x="60862" y="8461"/>
                </a:cubicBezTo>
                <a:cubicBezTo>
                  <a:pt x="60862" y="8253"/>
                  <a:pt x="61013" y="8084"/>
                  <a:pt x="61220" y="8084"/>
                </a:cubicBezTo>
                <a:cubicBezTo>
                  <a:pt x="61427" y="8084"/>
                  <a:pt x="61597" y="8253"/>
                  <a:pt x="61597" y="8461"/>
                </a:cubicBezTo>
                <a:cubicBezTo>
                  <a:pt x="61597" y="8649"/>
                  <a:pt x="61427" y="8819"/>
                  <a:pt x="61220" y="8819"/>
                </a:cubicBezTo>
                <a:close/>
                <a:moveTo>
                  <a:pt x="61220" y="6859"/>
                </a:moveTo>
                <a:cubicBezTo>
                  <a:pt x="61013" y="6859"/>
                  <a:pt x="60862" y="6689"/>
                  <a:pt x="60862" y="6482"/>
                </a:cubicBezTo>
                <a:cubicBezTo>
                  <a:pt x="60862" y="6294"/>
                  <a:pt x="61013" y="6124"/>
                  <a:pt x="61220" y="6124"/>
                </a:cubicBezTo>
                <a:cubicBezTo>
                  <a:pt x="61427" y="6124"/>
                  <a:pt x="61597" y="6294"/>
                  <a:pt x="61597" y="6482"/>
                </a:cubicBezTo>
                <a:cubicBezTo>
                  <a:pt x="61597" y="6689"/>
                  <a:pt x="61427" y="6859"/>
                  <a:pt x="61220" y="6859"/>
                </a:cubicBezTo>
                <a:close/>
                <a:moveTo>
                  <a:pt x="61220" y="4899"/>
                </a:moveTo>
                <a:cubicBezTo>
                  <a:pt x="61013" y="4899"/>
                  <a:pt x="60862" y="4730"/>
                  <a:pt x="60862" y="4522"/>
                </a:cubicBezTo>
                <a:cubicBezTo>
                  <a:pt x="60862" y="4315"/>
                  <a:pt x="61013" y="4164"/>
                  <a:pt x="61220" y="4164"/>
                </a:cubicBezTo>
                <a:cubicBezTo>
                  <a:pt x="61427" y="4164"/>
                  <a:pt x="61597" y="4315"/>
                  <a:pt x="61597" y="4522"/>
                </a:cubicBezTo>
                <a:cubicBezTo>
                  <a:pt x="61597" y="4730"/>
                  <a:pt x="61427" y="4899"/>
                  <a:pt x="61220" y="4899"/>
                </a:cubicBezTo>
                <a:close/>
                <a:moveTo>
                  <a:pt x="61220" y="2921"/>
                </a:moveTo>
                <a:cubicBezTo>
                  <a:pt x="61032" y="2921"/>
                  <a:pt x="60862" y="2751"/>
                  <a:pt x="60862" y="2563"/>
                </a:cubicBezTo>
                <a:cubicBezTo>
                  <a:pt x="60862" y="2374"/>
                  <a:pt x="61032" y="2224"/>
                  <a:pt x="61220" y="2224"/>
                </a:cubicBezTo>
                <a:cubicBezTo>
                  <a:pt x="61427" y="2224"/>
                  <a:pt x="61578" y="2374"/>
                  <a:pt x="61578" y="2563"/>
                </a:cubicBezTo>
                <a:cubicBezTo>
                  <a:pt x="61578" y="2751"/>
                  <a:pt x="61427" y="2921"/>
                  <a:pt x="61220" y="2921"/>
                </a:cubicBezTo>
                <a:close/>
                <a:moveTo>
                  <a:pt x="61220" y="923"/>
                </a:moveTo>
                <a:cubicBezTo>
                  <a:pt x="61050" y="923"/>
                  <a:pt x="60900" y="773"/>
                  <a:pt x="60900" y="603"/>
                </a:cubicBezTo>
                <a:cubicBezTo>
                  <a:pt x="60900" y="415"/>
                  <a:pt x="61050" y="283"/>
                  <a:pt x="61220" y="283"/>
                </a:cubicBezTo>
                <a:cubicBezTo>
                  <a:pt x="61408" y="283"/>
                  <a:pt x="61559" y="415"/>
                  <a:pt x="61559" y="603"/>
                </a:cubicBezTo>
                <a:cubicBezTo>
                  <a:pt x="61559" y="773"/>
                  <a:pt x="61408" y="923"/>
                  <a:pt x="61220" y="923"/>
                </a:cubicBezTo>
                <a:close/>
                <a:moveTo>
                  <a:pt x="59279" y="54003"/>
                </a:moveTo>
                <a:cubicBezTo>
                  <a:pt x="59015" y="54003"/>
                  <a:pt x="58789" y="53796"/>
                  <a:pt x="58789" y="53532"/>
                </a:cubicBezTo>
                <a:cubicBezTo>
                  <a:pt x="58789" y="53268"/>
                  <a:pt x="59015" y="53061"/>
                  <a:pt x="59279" y="53061"/>
                </a:cubicBezTo>
                <a:cubicBezTo>
                  <a:pt x="59524" y="53061"/>
                  <a:pt x="59750" y="53268"/>
                  <a:pt x="59750" y="53532"/>
                </a:cubicBezTo>
                <a:cubicBezTo>
                  <a:pt x="59750" y="53777"/>
                  <a:pt x="59524" y="54003"/>
                  <a:pt x="59279" y="54003"/>
                </a:cubicBezTo>
                <a:close/>
                <a:moveTo>
                  <a:pt x="59260" y="52025"/>
                </a:moveTo>
                <a:cubicBezTo>
                  <a:pt x="59015" y="52025"/>
                  <a:pt x="58808" y="51818"/>
                  <a:pt x="58808" y="51554"/>
                </a:cubicBezTo>
                <a:cubicBezTo>
                  <a:pt x="58808" y="51309"/>
                  <a:pt x="59015" y="51102"/>
                  <a:pt x="59260" y="51102"/>
                </a:cubicBezTo>
                <a:cubicBezTo>
                  <a:pt x="59524" y="51102"/>
                  <a:pt x="59731" y="51309"/>
                  <a:pt x="59731" y="51554"/>
                </a:cubicBezTo>
                <a:cubicBezTo>
                  <a:pt x="59731" y="51818"/>
                  <a:pt x="59524" y="52025"/>
                  <a:pt x="59260" y="52025"/>
                </a:cubicBezTo>
                <a:close/>
                <a:moveTo>
                  <a:pt x="59260" y="50065"/>
                </a:moveTo>
                <a:cubicBezTo>
                  <a:pt x="59015" y="50065"/>
                  <a:pt x="58808" y="49858"/>
                  <a:pt x="58808" y="49613"/>
                </a:cubicBezTo>
                <a:cubicBezTo>
                  <a:pt x="58808" y="49349"/>
                  <a:pt x="59015" y="49142"/>
                  <a:pt x="59260" y="49142"/>
                </a:cubicBezTo>
                <a:cubicBezTo>
                  <a:pt x="59524" y="49142"/>
                  <a:pt x="59731" y="49349"/>
                  <a:pt x="59731" y="49613"/>
                </a:cubicBezTo>
                <a:cubicBezTo>
                  <a:pt x="59731" y="49858"/>
                  <a:pt x="59524" y="50065"/>
                  <a:pt x="59260" y="50065"/>
                </a:cubicBezTo>
                <a:close/>
                <a:moveTo>
                  <a:pt x="59260" y="48106"/>
                </a:moveTo>
                <a:cubicBezTo>
                  <a:pt x="59015" y="48106"/>
                  <a:pt x="58808" y="47898"/>
                  <a:pt x="58808" y="47634"/>
                </a:cubicBezTo>
                <a:cubicBezTo>
                  <a:pt x="58808" y="47390"/>
                  <a:pt x="59015" y="47182"/>
                  <a:pt x="59260" y="47182"/>
                </a:cubicBezTo>
                <a:cubicBezTo>
                  <a:pt x="59524" y="47182"/>
                  <a:pt x="59731" y="47390"/>
                  <a:pt x="59731" y="47634"/>
                </a:cubicBezTo>
                <a:cubicBezTo>
                  <a:pt x="59731" y="47898"/>
                  <a:pt x="59524" y="48106"/>
                  <a:pt x="59260" y="48106"/>
                </a:cubicBezTo>
                <a:close/>
                <a:moveTo>
                  <a:pt x="59260" y="46108"/>
                </a:moveTo>
                <a:cubicBezTo>
                  <a:pt x="59015" y="46108"/>
                  <a:pt x="58827" y="45920"/>
                  <a:pt x="58827" y="45675"/>
                </a:cubicBezTo>
                <a:cubicBezTo>
                  <a:pt x="58827" y="45449"/>
                  <a:pt x="59015" y="45241"/>
                  <a:pt x="59260" y="45241"/>
                </a:cubicBezTo>
                <a:cubicBezTo>
                  <a:pt x="59505" y="45241"/>
                  <a:pt x="59694" y="45449"/>
                  <a:pt x="59694" y="45675"/>
                </a:cubicBezTo>
                <a:cubicBezTo>
                  <a:pt x="59694" y="45920"/>
                  <a:pt x="59505" y="46108"/>
                  <a:pt x="59260" y="46108"/>
                </a:cubicBezTo>
                <a:close/>
                <a:moveTo>
                  <a:pt x="59260" y="44167"/>
                </a:moveTo>
                <a:cubicBezTo>
                  <a:pt x="59015" y="44167"/>
                  <a:pt x="58827" y="43979"/>
                  <a:pt x="58827" y="43734"/>
                </a:cubicBezTo>
                <a:cubicBezTo>
                  <a:pt x="58827" y="43489"/>
                  <a:pt x="59015" y="43282"/>
                  <a:pt x="59260" y="43282"/>
                </a:cubicBezTo>
                <a:cubicBezTo>
                  <a:pt x="59505" y="43282"/>
                  <a:pt x="59694" y="43489"/>
                  <a:pt x="59694" y="43734"/>
                </a:cubicBezTo>
                <a:cubicBezTo>
                  <a:pt x="59694" y="43979"/>
                  <a:pt x="59505" y="44167"/>
                  <a:pt x="59260" y="44167"/>
                </a:cubicBezTo>
                <a:close/>
                <a:moveTo>
                  <a:pt x="59260" y="42189"/>
                </a:moveTo>
                <a:cubicBezTo>
                  <a:pt x="59034" y="42189"/>
                  <a:pt x="58846" y="42001"/>
                  <a:pt x="58846" y="41774"/>
                </a:cubicBezTo>
                <a:cubicBezTo>
                  <a:pt x="58846" y="41529"/>
                  <a:pt x="59034" y="41341"/>
                  <a:pt x="59260" y="41341"/>
                </a:cubicBezTo>
                <a:cubicBezTo>
                  <a:pt x="59505" y="41341"/>
                  <a:pt x="59694" y="41529"/>
                  <a:pt x="59694" y="41774"/>
                </a:cubicBezTo>
                <a:cubicBezTo>
                  <a:pt x="59694" y="42001"/>
                  <a:pt x="59505" y="42189"/>
                  <a:pt x="59260" y="42189"/>
                </a:cubicBezTo>
                <a:close/>
                <a:moveTo>
                  <a:pt x="59279" y="40210"/>
                </a:moveTo>
                <a:cubicBezTo>
                  <a:pt x="59034" y="40210"/>
                  <a:pt x="58865" y="40022"/>
                  <a:pt x="58865" y="39796"/>
                </a:cubicBezTo>
                <a:cubicBezTo>
                  <a:pt x="58865" y="39570"/>
                  <a:pt x="59034" y="39400"/>
                  <a:pt x="59279" y="39400"/>
                </a:cubicBezTo>
                <a:cubicBezTo>
                  <a:pt x="59505" y="39400"/>
                  <a:pt x="59675" y="39570"/>
                  <a:pt x="59675" y="39796"/>
                </a:cubicBezTo>
                <a:cubicBezTo>
                  <a:pt x="59675" y="40022"/>
                  <a:pt x="59505" y="40210"/>
                  <a:pt x="59279" y="40210"/>
                </a:cubicBezTo>
                <a:close/>
                <a:moveTo>
                  <a:pt x="59279" y="38251"/>
                </a:moveTo>
                <a:cubicBezTo>
                  <a:pt x="59034" y="38251"/>
                  <a:pt x="58865" y="38062"/>
                  <a:pt x="58865" y="37836"/>
                </a:cubicBezTo>
                <a:cubicBezTo>
                  <a:pt x="58865" y="37610"/>
                  <a:pt x="59034" y="37422"/>
                  <a:pt x="59279" y="37422"/>
                </a:cubicBezTo>
                <a:cubicBezTo>
                  <a:pt x="59505" y="37422"/>
                  <a:pt x="59675" y="37610"/>
                  <a:pt x="59675" y="37836"/>
                </a:cubicBezTo>
                <a:cubicBezTo>
                  <a:pt x="59675" y="38062"/>
                  <a:pt x="59505" y="38251"/>
                  <a:pt x="59279" y="38251"/>
                </a:cubicBezTo>
                <a:close/>
                <a:moveTo>
                  <a:pt x="59260" y="36272"/>
                </a:moveTo>
                <a:cubicBezTo>
                  <a:pt x="59034" y="36272"/>
                  <a:pt x="58865" y="36103"/>
                  <a:pt x="58865" y="35877"/>
                </a:cubicBezTo>
                <a:cubicBezTo>
                  <a:pt x="58865" y="35669"/>
                  <a:pt x="59034" y="35481"/>
                  <a:pt x="59260" y="35481"/>
                </a:cubicBezTo>
                <a:cubicBezTo>
                  <a:pt x="59487" y="35481"/>
                  <a:pt x="59675" y="35669"/>
                  <a:pt x="59675" y="35877"/>
                </a:cubicBezTo>
                <a:cubicBezTo>
                  <a:pt x="59675" y="36103"/>
                  <a:pt x="59487" y="36272"/>
                  <a:pt x="59260" y="36272"/>
                </a:cubicBezTo>
                <a:close/>
                <a:moveTo>
                  <a:pt x="59260" y="34313"/>
                </a:moveTo>
                <a:cubicBezTo>
                  <a:pt x="59034" y="34313"/>
                  <a:pt x="58865" y="34143"/>
                  <a:pt x="58865" y="33917"/>
                </a:cubicBezTo>
                <a:cubicBezTo>
                  <a:pt x="58865" y="33691"/>
                  <a:pt x="59034" y="33521"/>
                  <a:pt x="59260" y="33521"/>
                </a:cubicBezTo>
                <a:cubicBezTo>
                  <a:pt x="59487" y="33521"/>
                  <a:pt x="59675" y="33691"/>
                  <a:pt x="59675" y="33917"/>
                </a:cubicBezTo>
                <a:cubicBezTo>
                  <a:pt x="59675" y="34143"/>
                  <a:pt x="59487" y="34313"/>
                  <a:pt x="59260" y="34313"/>
                </a:cubicBezTo>
                <a:close/>
                <a:moveTo>
                  <a:pt x="59260" y="32353"/>
                </a:moveTo>
                <a:cubicBezTo>
                  <a:pt x="59053" y="32353"/>
                  <a:pt x="58865" y="32183"/>
                  <a:pt x="58865" y="31957"/>
                </a:cubicBezTo>
                <a:cubicBezTo>
                  <a:pt x="58865" y="31731"/>
                  <a:pt x="59053" y="31562"/>
                  <a:pt x="59260" y="31562"/>
                </a:cubicBezTo>
                <a:cubicBezTo>
                  <a:pt x="59487" y="31562"/>
                  <a:pt x="59656" y="31731"/>
                  <a:pt x="59656" y="31957"/>
                </a:cubicBezTo>
                <a:cubicBezTo>
                  <a:pt x="59656" y="32183"/>
                  <a:pt x="59487" y="32353"/>
                  <a:pt x="59260" y="32353"/>
                </a:cubicBezTo>
                <a:close/>
                <a:moveTo>
                  <a:pt x="59260" y="30375"/>
                </a:moveTo>
                <a:cubicBezTo>
                  <a:pt x="59053" y="30375"/>
                  <a:pt x="58884" y="30205"/>
                  <a:pt x="58884" y="29998"/>
                </a:cubicBezTo>
                <a:cubicBezTo>
                  <a:pt x="58884" y="29790"/>
                  <a:pt x="59053" y="29621"/>
                  <a:pt x="59260" y="29621"/>
                </a:cubicBezTo>
                <a:cubicBezTo>
                  <a:pt x="59468" y="29621"/>
                  <a:pt x="59637" y="29790"/>
                  <a:pt x="59637" y="29998"/>
                </a:cubicBezTo>
                <a:cubicBezTo>
                  <a:pt x="59637" y="30205"/>
                  <a:pt x="59468" y="30375"/>
                  <a:pt x="59260" y="30375"/>
                </a:cubicBezTo>
                <a:close/>
                <a:moveTo>
                  <a:pt x="59260" y="28415"/>
                </a:moveTo>
                <a:cubicBezTo>
                  <a:pt x="59053" y="28415"/>
                  <a:pt x="58884" y="28245"/>
                  <a:pt x="58884" y="28038"/>
                </a:cubicBezTo>
                <a:cubicBezTo>
                  <a:pt x="58884" y="27831"/>
                  <a:pt x="59053" y="27661"/>
                  <a:pt x="59260" y="27661"/>
                </a:cubicBezTo>
                <a:cubicBezTo>
                  <a:pt x="59468" y="27661"/>
                  <a:pt x="59637" y="27831"/>
                  <a:pt x="59637" y="28038"/>
                </a:cubicBezTo>
                <a:cubicBezTo>
                  <a:pt x="59637" y="28245"/>
                  <a:pt x="59468" y="28415"/>
                  <a:pt x="59260" y="28415"/>
                </a:cubicBezTo>
                <a:close/>
                <a:moveTo>
                  <a:pt x="59260" y="26455"/>
                </a:moveTo>
                <a:cubicBezTo>
                  <a:pt x="59053" y="26455"/>
                  <a:pt x="58884" y="26286"/>
                  <a:pt x="58884" y="26078"/>
                </a:cubicBezTo>
                <a:cubicBezTo>
                  <a:pt x="58884" y="25890"/>
                  <a:pt x="59053" y="25720"/>
                  <a:pt x="59260" y="25720"/>
                </a:cubicBezTo>
                <a:cubicBezTo>
                  <a:pt x="59468" y="25720"/>
                  <a:pt x="59637" y="25890"/>
                  <a:pt x="59637" y="26078"/>
                </a:cubicBezTo>
                <a:cubicBezTo>
                  <a:pt x="59637" y="26286"/>
                  <a:pt x="59468" y="26455"/>
                  <a:pt x="59260" y="26455"/>
                </a:cubicBezTo>
                <a:close/>
                <a:moveTo>
                  <a:pt x="59260" y="24496"/>
                </a:moveTo>
                <a:cubicBezTo>
                  <a:pt x="59053" y="24496"/>
                  <a:pt x="58884" y="24326"/>
                  <a:pt x="58884" y="24119"/>
                </a:cubicBezTo>
                <a:cubicBezTo>
                  <a:pt x="58884" y="23912"/>
                  <a:pt x="59053" y="23742"/>
                  <a:pt x="59260" y="23742"/>
                </a:cubicBezTo>
                <a:cubicBezTo>
                  <a:pt x="59468" y="23742"/>
                  <a:pt x="59637" y="23912"/>
                  <a:pt x="59637" y="24119"/>
                </a:cubicBezTo>
                <a:cubicBezTo>
                  <a:pt x="59637" y="24326"/>
                  <a:pt x="59468" y="24496"/>
                  <a:pt x="59260" y="24496"/>
                </a:cubicBezTo>
                <a:close/>
                <a:moveTo>
                  <a:pt x="59260" y="22536"/>
                </a:moveTo>
                <a:cubicBezTo>
                  <a:pt x="59053" y="22536"/>
                  <a:pt x="58884" y="22366"/>
                  <a:pt x="58884" y="22159"/>
                </a:cubicBezTo>
                <a:cubicBezTo>
                  <a:pt x="58884" y="21952"/>
                  <a:pt x="59053" y="21782"/>
                  <a:pt x="59260" y="21782"/>
                </a:cubicBezTo>
                <a:cubicBezTo>
                  <a:pt x="59468" y="21782"/>
                  <a:pt x="59637" y="21952"/>
                  <a:pt x="59637" y="22159"/>
                </a:cubicBezTo>
                <a:cubicBezTo>
                  <a:pt x="59637" y="22366"/>
                  <a:pt x="59468" y="22536"/>
                  <a:pt x="59260" y="22536"/>
                </a:cubicBezTo>
                <a:close/>
                <a:moveTo>
                  <a:pt x="59260" y="20576"/>
                </a:moveTo>
                <a:cubicBezTo>
                  <a:pt x="59053" y="20576"/>
                  <a:pt x="58884" y="20407"/>
                  <a:pt x="58884" y="20200"/>
                </a:cubicBezTo>
                <a:cubicBezTo>
                  <a:pt x="58884" y="19992"/>
                  <a:pt x="59053" y="19823"/>
                  <a:pt x="59260" y="19823"/>
                </a:cubicBezTo>
                <a:cubicBezTo>
                  <a:pt x="59468" y="19823"/>
                  <a:pt x="59637" y="19992"/>
                  <a:pt x="59637" y="20200"/>
                </a:cubicBezTo>
                <a:cubicBezTo>
                  <a:pt x="59637" y="20407"/>
                  <a:pt x="59468" y="20576"/>
                  <a:pt x="59260" y="20576"/>
                </a:cubicBezTo>
                <a:close/>
                <a:moveTo>
                  <a:pt x="59260" y="18617"/>
                </a:moveTo>
                <a:cubicBezTo>
                  <a:pt x="59053" y="18617"/>
                  <a:pt x="58884" y="18447"/>
                  <a:pt x="58884" y="18240"/>
                </a:cubicBezTo>
                <a:cubicBezTo>
                  <a:pt x="58884" y="18033"/>
                  <a:pt x="59053" y="17863"/>
                  <a:pt x="59260" y="17863"/>
                </a:cubicBezTo>
                <a:cubicBezTo>
                  <a:pt x="59468" y="17863"/>
                  <a:pt x="59637" y="18033"/>
                  <a:pt x="59637" y="18240"/>
                </a:cubicBezTo>
                <a:cubicBezTo>
                  <a:pt x="59637" y="18447"/>
                  <a:pt x="59468" y="18617"/>
                  <a:pt x="59260" y="18617"/>
                </a:cubicBezTo>
                <a:close/>
                <a:moveTo>
                  <a:pt x="59260" y="16638"/>
                </a:moveTo>
                <a:cubicBezTo>
                  <a:pt x="59053" y="16638"/>
                  <a:pt x="58884" y="16469"/>
                  <a:pt x="58884" y="16261"/>
                </a:cubicBezTo>
                <a:cubicBezTo>
                  <a:pt x="58884" y="16073"/>
                  <a:pt x="59053" y="15903"/>
                  <a:pt x="59260" y="15903"/>
                </a:cubicBezTo>
                <a:cubicBezTo>
                  <a:pt x="59468" y="15903"/>
                  <a:pt x="59637" y="16073"/>
                  <a:pt x="59637" y="16261"/>
                </a:cubicBezTo>
                <a:cubicBezTo>
                  <a:pt x="59637" y="16469"/>
                  <a:pt x="59468" y="16638"/>
                  <a:pt x="59260" y="16638"/>
                </a:cubicBezTo>
                <a:close/>
                <a:moveTo>
                  <a:pt x="59279" y="14679"/>
                </a:moveTo>
                <a:cubicBezTo>
                  <a:pt x="59072" y="14679"/>
                  <a:pt x="58902" y="14528"/>
                  <a:pt x="58902" y="14321"/>
                </a:cubicBezTo>
                <a:cubicBezTo>
                  <a:pt x="58902" y="14113"/>
                  <a:pt x="59072" y="13944"/>
                  <a:pt x="59279" y="13944"/>
                </a:cubicBezTo>
                <a:cubicBezTo>
                  <a:pt x="59468" y="13944"/>
                  <a:pt x="59637" y="14113"/>
                  <a:pt x="59637" y="14321"/>
                </a:cubicBezTo>
                <a:cubicBezTo>
                  <a:pt x="59637" y="14528"/>
                  <a:pt x="59468" y="14679"/>
                  <a:pt x="59279" y="14679"/>
                </a:cubicBezTo>
                <a:close/>
                <a:moveTo>
                  <a:pt x="59279" y="12719"/>
                </a:moveTo>
                <a:cubicBezTo>
                  <a:pt x="59072" y="12719"/>
                  <a:pt x="58902" y="12549"/>
                  <a:pt x="58902" y="12361"/>
                </a:cubicBezTo>
                <a:cubicBezTo>
                  <a:pt x="58902" y="12154"/>
                  <a:pt x="59072" y="12003"/>
                  <a:pt x="59279" y="12003"/>
                </a:cubicBezTo>
                <a:cubicBezTo>
                  <a:pt x="59468" y="12003"/>
                  <a:pt x="59637" y="12154"/>
                  <a:pt x="59637" y="12361"/>
                </a:cubicBezTo>
                <a:cubicBezTo>
                  <a:pt x="59637" y="12549"/>
                  <a:pt x="59468" y="12719"/>
                  <a:pt x="59279" y="12719"/>
                </a:cubicBezTo>
                <a:close/>
                <a:moveTo>
                  <a:pt x="59260" y="10759"/>
                </a:moveTo>
                <a:cubicBezTo>
                  <a:pt x="59072" y="10759"/>
                  <a:pt x="58902" y="10590"/>
                  <a:pt x="58902" y="10383"/>
                </a:cubicBezTo>
                <a:cubicBezTo>
                  <a:pt x="58902" y="10194"/>
                  <a:pt x="59072" y="10025"/>
                  <a:pt x="59260" y="10025"/>
                </a:cubicBezTo>
                <a:cubicBezTo>
                  <a:pt x="59468" y="10025"/>
                  <a:pt x="59637" y="10194"/>
                  <a:pt x="59637" y="10383"/>
                </a:cubicBezTo>
                <a:cubicBezTo>
                  <a:pt x="59637" y="10590"/>
                  <a:pt x="59468" y="10759"/>
                  <a:pt x="59260" y="10759"/>
                </a:cubicBezTo>
                <a:close/>
                <a:moveTo>
                  <a:pt x="59260" y="8800"/>
                </a:moveTo>
                <a:cubicBezTo>
                  <a:pt x="59072" y="8800"/>
                  <a:pt x="58902" y="8630"/>
                  <a:pt x="58902" y="8442"/>
                </a:cubicBezTo>
                <a:cubicBezTo>
                  <a:pt x="58902" y="8234"/>
                  <a:pt x="59072" y="8084"/>
                  <a:pt x="59260" y="8084"/>
                </a:cubicBezTo>
                <a:cubicBezTo>
                  <a:pt x="59468" y="8084"/>
                  <a:pt x="59637" y="8234"/>
                  <a:pt x="59637" y="8442"/>
                </a:cubicBezTo>
                <a:cubicBezTo>
                  <a:pt x="59637" y="8630"/>
                  <a:pt x="59468" y="8800"/>
                  <a:pt x="59260" y="8800"/>
                </a:cubicBezTo>
                <a:close/>
                <a:moveTo>
                  <a:pt x="59260" y="6840"/>
                </a:moveTo>
                <a:cubicBezTo>
                  <a:pt x="59072" y="6840"/>
                  <a:pt x="58902" y="6671"/>
                  <a:pt x="58902" y="6482"/>
                </a:cubicBezTo>
                <a:cubicBezTo>
                  <a:pt x="58902" y="6275"/>
                  <a:pt x="59072" y="6105"/>
                  <a:pt x="59260" y="6105"/>
                </a:cubicBezTo>
                <a:cubicBezTo>
                  <a:pt x="59468" y="6105"/>
                  <a:pt x="59637" y="6275"/>
                  <a:pt x="59637" y="6482"/>
                </a:cubicBezTo>
                <a:cubicBezTo>
                  <a:pt x="59637" y="6671"/>
                  <a:pt x="59468" y="6840"/>
                  <a:pt x="59260" y="6840"/>
                </a:cubicBezTo>
                <a:close/>
                <a:moveTo>
                  <a:pt x="59279" y="4862"/>
                </a:moveTo>
                <a:cubicBezTo>
                  <a:pt x="59072" y="4862"/>
                  <a:pt x="58902" y="4711"/>
                  <a:pt x="58902" y="4504"/>
                </a:cubicBezTo>
                <a:cubicBezTo>
                  <a:pt x="58902" y="4315"/>
                  <a:pt x="59072" y="4146"/>
                  <a:pt x="59279" y="4146"/>
                </a:cubicBezTo>
                <a:cubicBezTo>
                  <a:pt x="59468" y="4146"/>
                  <a:pt x="59637" y="4315"/>
                  <a:pt x="59637" y="4504"/>
                </a:cubicBezTo>
                <a:cubicBezTo>
                  <a:pt x="59637" y="4711"/>
                  <a:pt x="59468" y="4862"/>
                  <a:pt x="59279" y="4862"/>
                </a:cubicBezTo>
                <a:close/>
                <a:moveTo>
                  <a:pt x="59260" y="2902"/>
                </a:moveTo>
                <a:cubicBezTo>
                  <a:pt x="59072" y="2902"/>
                  <a:pt x="58902" y="2751"/>
                  <a:pt x="58902" y="2544"/>
                </a:cubicBezTo>
                <a:cubicBezTo>
                  <a:pt x="58902" y="2356"/>
                  <a:pt x="59072" y="2205"/>
                  <a:pt x="59260" y="2205"/>
                </a:cubicBezTo>
                <a:cubicBezTo>
                  <a:pt x="59449" y="2205"/>
                  <a:pt x="59618" y="2356"/>
                  <a:pt x="59618" y="2544"/>
                </a:cubicBezTo>
                <a:cubicBezTo>
                  <a:pt x="59618" y="2751"/>
                  <a:pt x="59449" y="2902"/>
                  <a:pt x="59260" y="2902"/>
                </a:cubicBezTo>
                <a:close/>
                <a:moveTo>
                  <a:pt x="59260" y="942"/>
                </a:moveTo>
                <a:cubicBezTo>
                  <a:pt x="59072" y="942"/>
                  <a:pt x="58902" y="792"/>
                  <a:pt x="58902" y="584"/>
                </a:cubicBezTo>
                <a:cubicBezTo>
                  <a:pt x="58902" y="396"/>
                  <a:pt x="59072" y="245"/>
                  <a:pt x="59260" y="245"/>
                </a:cubicBezTo>
                <a:cubicBezTo>
                  <a:pt x="59449" y="245"/>
                  <a:pt x="59618" y="396"/>
                  <a:pt x="59618" y="584"/>
                </a:cubicBezTo>
                <a:cubicBezTo>
                  <a:pt x="59618" y="792"/>
                  <a:pt x="59449" y="942"/>
                  <a:pt x="59260" y="942"/>
                </a:cubicBezTo>
                <a:close/>
                <a:moveTo>
                  <a:pt x="57301" y="53984"/>
                </a:moveTo>
                <a:cubicBezTo>
                  <a:pt x="57037" y="53984"/>
                  <a:pt x="56830" y="53777"/>
                  <a:pt x="56830" y="53513"/>
                </a:cubicBezTo>
                <a:cubicBezTo>
                  <a:pt x="56830" y="53250"/>
                  <a:pt x="57037" y="53042"/>
                  <a:pt x="57301" y="53042"/>
                </a:cubicBezTo>
                <a:cubicBezTo>
                  <a:pt x="57565" y="53042"/>
                  <a:pt x="57772" y="53250"/>
                  <a:pt x="57772" y="53513"/>
                </a:cubicBezTo>
                <a:cubicBezTo>
                  <a:pt x="57772" y="53777"/>
                  <a:pt x="57565" y="53984"/>
                  <a:pt x="57301" y="53984"/>
                </a:cubicBezTo>
                <a:close/>
                <a:moveTo>
                  <a:pt x="57301" y="52006"/>
                </a:moveTo>
                <a:cubicBezTo>
                  <a:pt x="57056" y="52006"/>
                  <a:pt x="56849" y="51799"/>
                  <a:pt x="56849" y="51554"/>
                </a:cubicBezTo>
                <a:cubicBezTo>
                  <a:pt x="56849" y="51290"/>
                  <a:pt x="57056" y="51083"/>
                  <a:pt x="57301" y="51083"/>
                </a:cubicBezTo>
                <a:cubicBezTo>
                  <a:pt x="57565" y="51083"/>
                  <a:pt x="57753" y="51290"/>
                  <a:pt x="57753" y="51554"/>
                </a:cubicBezTo>
                <a:cubicBezTo>
                  <a:pt x="57753" y="51799"/>
                  <a:pt x="57565" y="52006"/>
                  <a:pt x="57301" y="52006"/>
                </a:cubicBezTo>
                <a:close/>
                <a:moveTo>
                  <a:pt x="57301" y="50046"/>
                </a:moveTo>
                <a:cubicBezTo>
                  <a:pt x="57056" y="50046"/>
                  <a:pt x="56849" y="49839"/>
                  <a:pt x="56849" y="49594"/>
                </a:cubicBezTo>
                <a:cubicBezTo>
                  <a:pt x="56849" y="49330"/>
                  <a:pt x="57056" y="49142"/>
                  <a:pt x="57301" y="49142"/>
                </a:cubicBezTo>
                <a:cubicBezTo>
                  <a:pt x="57565" y="49142"/>
                  <a:pt x="57753" y="49330"/>
                  <a:pt x="57753" y="49594"/>
                </a:cubicBezTo>
                <a:cubicBezTo>
                  <a:pt x="57753" y="49839"/>
                  <a:pt x="57565" y="50046"/>
                  <a:pt x="57301" y="50046"/>
                </a:cubicBezTo>
                <a:close/>
                <a:moveTo>
                  <a:pt x="57301" y="48087"/>
                </a:moveTo>
                <a:cubicBezTo>
                  <a:pt x="57056" y="48087"/>
                  <a:pt x="56849" y="47879"/>
                  <a:pt x="56849" y="47616"/>
                </a:cubicBezTo>
                <a:cubicBezTo>
                  <a:pt x="56849" y="47371"/>
                  <a:pt x="57056" y="47163"/>
                  <a:pt x="57301" y="47163"/>
                </a:cubicBezTo>
                <a:cubicBezTo>
                  <a:pt x="57565" y="47163"/>
                  <a:pt x="57753" y="47371"/>
                  <a:pt x="57753" y="47616"/>
                </a:cubicBezTo>
                <a:cubicBezTo>
                  <a:pt x="57753" y="47879"/>
                  <a:pt x="57565" y="48087"/>
                  <a:pt x="57301" y="48087"/>
                </a:cubicBezTo>
                <a:close/>
                <a:moveTo>
                  <a:pt x="57301" y="46108"/>
                </a:moveTo>
                <a:cubicBezTo>
                  <a:pt x="57056" y="46108"/>
                  <a:pt x="56867" y="45901"/>
                  <a:pt x="56867" y="45675"/>
                </a:cubicBezTo>
                <a:cubicBezTo>
                  <a:pt x="56867" y="45430"/>
                  <a:pt x="57056" y="45241"/>
                  <a:pt x="57301" y="45241"/>
                </a:cubicBezTo>
                <a:cubicBezTo>
                  <a:pt x="57546" y="45241"/>
                  <a:pt x="57734" y="45430"/>
                  <a:pt x="57734" y="45675"/>
                </a:cubicBezTo>
                <a:cubicBezTo>
                  <a:pt x="57734" y="45901"/>
                  <a:pt x="57546" y="46108"/>
                  <a:pt x="57301" y="46108"/>
                </a:cubicBezTo>
                <a:close/>
                <a:moveTo>
                  <a:pt x="57301" y="44149"/>
                </a:moveTo>
                <a:cubicBezTo>
                  <a:pt x="57056" y="44149"/>
                  <a:pt x="56867" y="43960"/>
                  <a:pt x="56867" y="43715"/>
                </a:cubicBezTo>
                <a:cubicBezTo>
                  <a:pt x="56867" y="43470"/>
                  <a:pt x="57056" y="43282"/>
                  <a:pt x="57301" y="43282"/>
                </a:cubicBezTo>
                <a:cubicBezTo>
                  <a:pt x="57546" y="43282"/>
                  <a:pt x="57734" y="43470"/>
                  <a:pt x="57734" y="43715"/>
                </a:cubicBezTo>
                <a:cubicBezTo>
                  <a:pt x="57734" y="43960"/>
                  <a:pt x="57546" y="44149"/>
                  <a:pt x="57301" y="44149"/>
                </a:cubicBezTo>
                <a:close/>
                <a:moveTo>
                  <a:pt x="57301" y="37422"/>
                </a:moveTo>
                <a:cubicBezTo>
                  <a:pt x="57527" y="37422"/>
                  <a:pt x="57696" y="37610"/>
                  <a:pt x="57696" y="37817"/>
                </a:cubicBezTo>
                <a:cubicBezTo>
                  <a:pt x="57696" y="38044"/>
                  <a:pt x="57527" y="38232"/>
                  <a:pt x="57301" y="38232"/>
                </a:cubicBezTo>
                <a:cubicBezTo>
                  <a:pt x="57093" y="38232"/>
                  <a:pt x="56924" y="38044"/>
                  <a:pt x="56924" y="37817"/>
                </a:cubicBezTo>
                <a:cubicBezTo>
                  <a:pt x="56924" y="37610"/>
                  <a:pt x="57093" y="37422"/>
                  <a:pt x="57301" y="37422"/>
                </a:cubicBezTo>
                <a:close/>
                <a:moveTo>
                  <a:pt x="57301" y="41360"/>
                </a:moveTo>
                <a:cubicBezTo>
                  <a:pt x="57527" y="41360"/>
                  <a:pt x="57696" y="41529"/>
                  <a:pt x="57696" y="41756"/>
                </a:cubicBezTo>
                <a:cubicBezTo>
                  <a:pt x="57696" y="41963"/>
                  <a:pt x="57527" y="42151"/>
                  <a:pt x="57301" y="42151"/>
                </a:cubicBezTo>
                <a:cubicBezTo>
                  <a:pt x="57093" y="42151"/>
                  <a:pt x="56924" y="41963"/>
                  <a:pt x="56924" y="41756"/>
                </a:cubicBezTo>
                <a:cubicBezTo>
                  <a:pt x="56924" y="41529"/>
                  <a:pt x="57093" y="41360"/>
                  <a:pt x="57301" y="41360"/>
                </a:cubicBezTo>
                <a:close/>
                <a:moveTo>
                  <a:pt x="57301" y="39400"/>
                </a:moveTo>
                <a:cubicBezTo>
                  <a:pt x="57527" y="39400"/>
                  <a:pt x="57696" y="39570"/>
                  <a:pt x="57696" y="39796"/>
                </a:cubicBezTo>
                <a:cubicBezTo>
                  <a:pt x="57696" y="40003"/>
                  <a:pt x="57527" y="40192"/>
                  <a:pt x="57301" y="40192"/>
                </a:cubicBezTo>
                <a:cubicBezTo>
                  <a:pt x="57093" y="40192"/>
                  <a:pt x="56924" y="40003"/>
                  <a:pt x="56924" y="39796"/>
                </a:cubicBezTo>
                <a:cubicBezTo>
                  <a:pt x="56924" y="39570"/>
                  <a:pt x="57093" y="39400"/>
                  <a:pt x="57301" y="39400"/>
                </a:cubicBezTo>
                <a:close/>
                <a:moveTo>
                  <a:pt x="57301" y="36272"/>
                </a:moveTo>
                <a:cubicBezTo>
                  <a:pt x="57075" y="36272"/>
                  <a:pt x="56905" y="36103"/>
                  <a:pt x="56905" y="35877"/>
                </a:cubicBezTo>
                <a:cubicBezTo>
                  <a:pt x="56905" y="35651"/>
                  <a:pt x="57075" y="35462"/>
                  <a:pt x="57301" y="35462"/>
                </a:cubicBezTo>
                <a:cubicBezTo>
                  <a:pt x="57527" y="35462"/>
                  <a:pt x="57715" y="35651"/>
                  <a:pt x="57715" y="35877"/>
                </a:cubicBezTo>
                <a:cubicBezTo>
                  <a:pt x="57715" y="36103"/>
                  <a:pt x="57527" y="36272"/>
                  <a:pt x="57301" y="36272"/>
                </a:cubicBezTo>
                <a:close/>
                <a:moveTo>
                  <a:pt x="57301" y="34313"/>
                </a:moveTo>
                <a:cubicBezTo>
                  <a:pt x="57075" y="34313"/>
                  <a:pt x="56905" y="34124"/>
                  <a:pt x="56905" y="33898"/>
                </a:cubicBezTo>
                <a:cubicBezTo>
                  <a:pt x="56905" y="33691"/>
                  <a:pt x="57075" y="33502"/>
                  <a:pt x="57301" y="33502"/>
                </a:cubicBezTo>
                <a:cubicBezTo>
                  <a:pt x="57527" y="33502"/>
                  <a:pt x="57715" y="33691"/>
                  <a:pt x="57715" y="33898"/>
                </a:cubicBezTo>
                <a:cubicBezTo>
                  <a:pt x="57715" y="34124"/>
                  <a:pt x="57527" y="34313"/>
                  <a:pt x="57301" y="34313"/>
                </a:cubicBezTo>
                <a:close/>
                <a:moveTo>
                  <a:pt x="57301" y="32353"/>
                </a:moveTo>
                <a:cubicBezTo>
                  <a:pt x="57075" y="32353"/>
                  <a:pt x="56905" y="32165"/>
                  <a:pt x="56905" y="31939"/>
                </a:cubicBezTo>
                <a:cubicBezTo>
                  <a:pt x="56905" y="31712"/>
                  <a:pt x="57075" y="31543"/>
                  <a:pt x="57301" y="31543"/>
                </a:cubicBezTo>
                <a:cubicBezTo>
                  <a:pt x="57527" y="31543"/>
                  <a:pt x="57715" y="31712"/>
                  <a:pt x="57715" y="31939"/>
                </a:cubicBezTo>
                <a:cubicBezTo>
                  <a:pt x="57715" y="32165"/>
                  <a:pt x="57527" y="32353"/>
                  <a:pt x="57301" y="32353"/>
                </a:cubicBezTo>
                <a:close/>
                <a:moveTo>
                  <a:pt x="57301" y="30393"/>
                </a:moveTo>
                <a:cubicBezTo>
                  <a:pt x="57093" y="30393"/>
                  <a:pt x="56924" y="30205"/>
                  <a:pt x="56924" y="29979"/>
                </a:cubicBezTo>
                <a:cubicBezTo>
                  <a:pt x="56924" y="29772"/>
                  <a:pt x="57093" y="29583"/>
                  <a:pt x="57301" y="29583"/>
                </a:cubicBezTo>
                <a:cubicBezTo>
                  <a:pt x="57527" y="29583"/>
                  <a:pt x="57696" y="29772"/>
                  <a:pt x="57696" y="29979"/>
                </a:cubicBezTo>
                <a:cubicBezTo>
                  <a:pt x="57696" y="30205"/>
                  <a:pt x="57527" y="30393"/>
                  <a:pt x="57301" y="30393"/>
                </a:cubicBezTo>
                <a:close/>
                <a:moveTo>
                  <a:pt x="57301" y="28415"/>
                </a:moveTo>
                <a:cubicBezTo>
                  <a:pt x="57093" y="28415"/>
                  <a:pt x="56924" y="28245"/>
                  <a:pt x="56924" y="28019"/>
                </a:cubicBezTo>
                <a:cubicBezTo>
                  <a:pt x="56924" y="27812"/>
                  <a:pt x="57093" y="27624"/>
                  <a:pt x="57301" y="27624"/>
                </a:cubicBezTo>
                <a:cubicBezTo>
                  <a:pt x="57527" y="27624"/>
                  <a:pt x="57696" y="27812"/>
                  <a:pt x="57696" y="28019"/>
                </a:cubicBezTo>
                <a:cubicBezTo>
                  <a:pt x="57696" y="28245"/>
                  <a:pt x="57527" y="28415"/>
                  <a:pt x="57301" y="28415"/>
                </a:cubicBezTo>
                <a:close/>
                <a:moveTo>
                  <a:pt x="57301" y="26455"/>
                </a:moveTo>
                <a:cubicBezTo>
                  <a:pt x="57093" y="26455"/>
                  <a:pt x="56943" y="26286"/>
                  <a:pt x="56943" y="26078"/>
                </a:cubicBezTo>
                <a:cubicBezTo>
                  <a:pt x="56943" y="25871"/>
                  <a:pt x="57093" y="25702"/>
                  <a:pt x="57301" y="25702"/>
                </a:cubicBezTo>
                <a:cubicBezTo>
                  <a:pt x="57508" y="25702"/>
                  <a:pt x="57678" y="25871"/>
                  <a:pt x="57678" y="26078"/>
                </a:cubicBezTo>
                <a:cubicBezTo>
                  <a:pt x="57678" y="26286"/>
                  <a:pt x="57508" y="26455"/>
                  <a:pt x="57301" y="26455"/>
                </a:cubicBezTo>
                <a:close/>
                <a:moveTo>
                  <a:pt x="57301" y="24477"/>
                </a:moveTo>
                <a:cubicBezTo>
                  <a:pt x="57093" y="24477"/>
                  <a:pt x="56943" y="24326"/>
                  <a:pt x="56943" y="24100"/>
                </a:cubicBezTo>
                <a:cubicBezTo>
                  <a:pt x="56943" y="23893"/>
                  <a:pt x="57093" y="23723"/>
                  <a:pt x="57301" y="23723"/>
                </a:cubicBezTo>
                <a:cubicBezTo>
                  <a:pt x="57508" y="23723"/>
                  <a:pt x="57678" y="23893"/>
                  <a:pt x="57678" y="24100"/>
                </a:cubicBezTo>
                <a:cubicBezTo>
                  <a:pt x="57678" y="24307"/>
                  <a:pt x="57508" y="24477"/>
                  <a:pt x="57301" y="24477"/>
                </a:cubicBezTo>
                <a:close/>
                <a:moveTo>
                  <a:pt x="57301" y="22517"/>
                </a:moveTo>
                <a:cubicBezTo>
                  <a:pt x="57093" y="22517"/>
                  <a:pt x="56943" y="22348"/>
                  <a:pt x="56943" y="22140"/>
                </a:cubicBezTo>
                <a:cubicBezTo>
                  <a:pt x="56943" y="21933"/>
                  <a:pt x="57093" y="21763"/>
                  <a:pt x="57301" y="21763"/>
                </a:cubicBezTo>
                <a:cubicBezTo>
                  <a:pt x="57508" y="21763"/>
                  <a:pt x="57678" y="21933"/>
                  <a:pt x="57678" y="22140"/>
                </a:cubicBezTo>
                <a:cubicBezTo>
                  <a:pt x="57678" y="22348"/>
                  <a:pt x="57508" y="22517"/>
                  <a:pt x="57301" y="22517"/>
                </a:cubicBezTo>
                <a:close/>
                <a:moveTo>
                  <a:pt x="57301" y="20558"/>
                </a:moveTo>
                <a:cubicBezTo>
                  <a:pt x="57093" y="20558"/>
                  <a:pt x="56943" y="20388"/>
                  <a:pt x="56943" y="20181"/>
                </a:cubicBezTo>
                <a:cubicBezTo>
                  <a:pt x="56943" y="19992"/>
                  <a:pt x="57093" y="19823"/>
                  <a:pt x="57301" y="19823"/>
                </a:cubicBezTo>
                <a:cubicBezTo>
                  <a:pt x="57508" y="19823"/>
                  <a:pt x="57678" y="19992"/>
                  <a:pt x="57678" y="20181"/>
                </a:cubicBezTo>
                <a:cubicBezTo>
                  <a:pt x="57678" y="20388"/>
                  <a:pt x="57508" y="20558"/>
                  <a:pt x="57301" y="20558"/>
                </a:cubicBezTo>
                <a:close/>
                <a:moveTo>
                  <a:pt x="57301" y="18598"/>
                </a:moveTo>
                <a:cubicBezTo>
                  <a:pt x="57093" y="18598"/>
                  <a:pt x="56943" y="18428"/>
                  <a:pt x="56943" y="18221"/>
                </a:cubicBezTo>
                <a:cubicBezTo>
                  <a:pt x="56943" y="18014"/>
                  <a:pt x="57093" y="17844"/>
                  <a:pt x="57301" y="17844"/>
                </a:cubicBezTo>
                <a:cubicBezTo>
                  <a:pt x="57508" y="17844"/>
                  <a:pt x="57678" y="18014"/>
                  <a:pt x="57678" y="18221"/>
                </a:cubicBezTo>
                <a:cubicBezTo>
                  <a:pt x="57678" y="18428"/>
                  <a:pt x="57508" y="18598"/>
                  <a:pt x="57301" y="18598"/>
                </a:cubicBezTo>
                <a:close/>
                <a:moveTo>
                  <a:pt x="57301" y="16638"/>
                </a:moveTo>
                <a:cubicBezTo>
                  <a:pt x="57093" y="16638"/>
                  <a:pt x="56943" y="16469"/>
                  <a:pt x="56943" y="16261"/>
                </a:cubicBezTo>
                <a:cubicBezTo>
                  <a:pt x="56943" y="16054"/>
                  <a:pt x="57093" y="15885"/>
                  <a:pt x="57301" y="15885"/>
                </a:cubicBezTo>
                <a:cubicBezTo>
                  <a:pt x="57508" y="15885"/>
                  <a:pt x="57678" y="16054"/>
                  <a:pt x="57678" y="16261"/>
                </a:cubicBezTo>
                <a:cubicBezTo>
                  <a:pt x="57678" y="16469"/>
                  <a:pt x="57508" y="16638"/>
                  <a:pt x="57301" y="16638"/>
                </a:cubicBezTo>
                <a:close/>
                <a:moveTo>
                  <a:pt x="57301" y="14679"/>
                </a:moveTo>
                <a:cubicBezTo>
                  <a:pt x="57093" y="14679"/>
                  <a:pt x="56943" y="14509"/>
                  <a:pt x="56943" y="14302"/>
                </a:cubicBezTo>
                <a:cubicBezTo>
                  <a:pt x="56943" y="14095"/>
                  <a:pt x="57093" y="13925"/>
                  <a:pt x="57301" y="13925"/>
                </a:cubicBezTo>
                <a:cubicBezTo>
                  <a:pt x="57508" y="13925"/>
                  <a:pt x="57678" y="14095"/>
                  <a:pt x="57678" y="14302"/>
                </a:cubicBezTo>
                <a:cubicBezTo>
                  <a:pt x="57678" y="14509"/>
                  <a:pt x="57508" y="14679"/>
                  <a:pt x="57301" y="14679"/>
                </a:cubicBezTo>
                <a:close/>
                <a:moveTo>
                  <a:pt x="57301" y="11984"/>
                </a:moveTo>
                <a:cubicBezTo>
                  <a:pt x="57508" y="11984"/>
                  <a:pt x="57659" y="12135"/>
                  <a:pt x="57659" y="12342"/>
                </a:cubicBezTo>
                <a:cubicBezTo>
                  <a:pt x="57659" y="12549"/>
                  <a:pt x="57508" y="12700"/>
                  <a:pt x="57301" y="12700"/>
                </a:cubicBezTo>
                <a:cubicBezTo>
                  <a:pt x="57112" y="12700"/>
                  <a:pt x="56943" y="12549"/>
                  <a:pt x="56943" y="12342"/>
                </a:cubicBezTo>
                <a:cubicBezTo>
                  <a:pt x="56943" y="12135"/>
                  <a:pt x="57112" y="11984"/>
                  <a:pt x="57301" y="11984"/>
                </a:cubicBezTo>
                <a:close/>
                <a:moveTo>
                  <a:pt x="57301" y="10759"/>
                </a:moveTo>
                <a:cubicBezTo>
                  <a:pt x="57093" y="10759"/>
                  <a:pt x="56943" y="10590"/>
                  <a:pt x="56943" y="10383"/>
                </a:cubicBezTo>
                <a:cubicBezTo>
                  <a:pt x="56943" y="10175"/>
                  <a:pt x="57093" y="10006"/>
                  <a:pt x="57301" y="10006"/>
                </a:cubicBezTo>
                <a:cubicBezTo>
                  <a:pt x="57508" y="10006"/>
                  <a:pt x="57678" y="10175"/>
                  <a:pt x="57678" y="10383"/>
                </a:cubicBezTo>
                <a:cubicBezTo>
                  <a:pt x="57678" y="10590"/>
                  <a:pt x="57508" y="10759"/>
                  <a:pt x="57301" y="10759"/>
                </a:cubicBezTo>
                <a:close/>
                <a:moveTo>
                  <a:pt x="57301" y="8800"/>
                </a:moveTo>
                <a:cubicBezTo>
                  <a:pt x="57112" y="8800"/>
                  <a:pt x="56943" y="8630"/>
                  <a:pt x="56943" y="8423"/>
                </a:cubicBezTo>
                <a:cubicBezTo>
                  <a:pt x="56943" y="8234"/>
                  <a:pt x="57112" y="8065"/>
                  <a:pt x="57301" y="8065"/>
                </a:cubicBezTo>
                <a:cubicBezTo>
                  <a:pt x="57508" y="8065"/>
                  <a:pt x="57659" y="8234"/>
                  <a:pt x="57659" y="8423"/>
                </a:cubicBezTo>
                <a:cubicBezTo>
                  <a:pt x="57659" y="8630"/>
                  <a:pt x="57508" y="8800"/>
                  <a:pt x="57301" y="8800"/>
                </a:cubicBezTo>
                <a:close/>
                <a:moveTo>
                  <a:pt x="57301" y="6821"/>
                </a:moveTo>
                <a:cubicBezTo>
                  <a:pt x="57112" y="6821"/>
                  <a:pt x="56943" y="6671"/>
                  <a:pt x="56943" y="6463"/>
                </a:cubicBezTo>
                <a:cubicBezTo>
                  <a:pt x="56943" y="6256"/>
                  <a:pt x="57112" y="6105"/>
                  <a:pt x="57301" y="6105"/>
                </a:cubicBezTo>
                <a:cubicBezTo>
                  <a:pt x="57508" y="6105"/>
                  <a:pt x="57659" y="6256"/>
                  <a:pt x="57659" y="6463"/>
                </a:cubicBezTo>
                <a:cubicBezTo>
                  <a:pt x="57659" y="6671"/>
                  <a:pt x="57508" y="6821"/>
                  <a:pt x="57301" y="6821"/>
                </a:cubicBezTo>
                <a:close/>
                <a:moveTo>
                  <a:pt x="57301" y="4862"/>
                </a:moveTo>
                <a:cubicBezTo>
                  <a:pt x="57112" y="4862"/>
                  <a:pt x="56943" y="4692"/>
                  <a:pt x="56943" y="4504"/>
                </a:cubicBezTo>
                <a:cubicBezTo>
                  <a:pt x="56943" y="4296"/>
                  <a:pt x="57112" y="4146"/>
                  <a:pt x="57301" y="4146"/>
                </a:cubicBezTo>
                <a:cubicBezTo>
                  <a:pt x="57508" y="4146"/>
                  <a:pt x="57659" y="4296"/>
                  <a:pt x="57659" y="4504"/>
                </a:cubicBezTo>
                <a:cubicBezTo>
                  <a:pt x="57659" y="4692"/>
                  <a:pt x="57508" y="4862"/>
                  <a:pt x="57301" y="4862"/>
                </a:cubicBezTo>
                <a:close/>
                <a:moveTo>
                  <a:pt x="57301" y="2902"/>
                </a:moveTo>
                <a:cubicBezTo>
                  <a:pt x="57112" y="2902"/>
                  <a:pt x="56943" y="2751"/>
                  <a:pt x="56943" y="2544"/>
                </a:cubicBezTo>
                <a:cubicBezTo>
                  <a:pt x="56943" y="2337"/>
                  <a:pt x="57112" y="2186"/>
                  <a:pt x="57301" y="2186"/>
                </a:cubicBezTo>
                <a:cubicBezTo>
                  <a:pt x="57508" y="2186"/>
                  <a:pt x="57659" y="2337"/>
                  <a:pt x="57659" y="2544"/>
                </a:cubicBezTo>
                <a:cubicBezTo>
                  <a:pt x="57659" y="2751"/>
                  <a:pt x="57508" y="2902"/>
                  <a:pt x="57301" y="2902"/>
                </a:cubicBezTo>
                <a:close/>
                <a:moveTo>
                  <a:pt x="57301" y="942"/>
                </a:moveTo>
                <a:cubicBezTo>
                  <a:pt x="57112" y="942"/>
                  <a:pt x="56943" y="773"/>
                  <a:pt x="56943" y="584"/>
                </a:cubicBezTo>
                <a:cubicBezTo>
                  <a:pt x="56943" y="396"/>
                  <a:pt x="57112" y="226"/>
                  <a:pt x="57301" y="226"/>
                </a:cubicBezTo>
                <a:cubicBezTo>
                  <a:pt x="57508" y="226"/>
                  <a:pt x="57659" y="377"/>
                  <a:pt x="57659" y="584"/>
                </a:cubicBezTo>
                <a:cubicBezTo>
                  <a:pt x="57659" y="773"/>
                  <a:pt x="57508" y="942"/>
                  <a:pt x="57301" y="942"/>
                </a:cubicBezTo>
                <a:close/>
                <a:moveTo>
                  <a:pt x="57301" y="54983"/>
                </a:moveTo>
                <a:cubicBezTo>
                  <a:pt x="57433" y="54983"/>
                  <a:pt x="57546" y="55040"/>
                  <a:pt x="57640" y="55115"/>
                </a:cubicBezTo>
                <a:cubicBezTo>
                  <a:pt x="57376" y="55266"/>
                  <a:pt x="57112" y="55398"/>
                  <a:pt x="56849" y="55530"/>
                </a:cubicBezTo>
                <a:cubicBezTo>
                  <a:pt x="56830" y="55511"/>
                  <a:pt x="56830" y="55492"/>
                  <a:pt x="56830" y="55473"/>
                </a:cubicBezTo>
                <a:cubicBezTo>
                  <a:pt x="56830" y="55209"/>
                  <a:pt x="57037" y="54983"/>
                  <a:pt x="57301" y="54983"/>
                </a:cubicBezTo>
                <a:close/>
                <a:moveTo>
                  <a:pt x="55341" y="55944"/>
                </a:moveTo>
                <a:cubicBezTo>
                  <a:pt x="55077" y="55944"/>
                  <a:pt x="54870" y="55718"/>
                  <a:pt x="54870" y="55454"/>
                </a:cubicBezTo>
                <a:cubicBezTo>
                  <a:pt x="54870" y="55209"/>
                  <a:pt x="55077" y="54983"/>
                  <a:pt x="55341" y="54983"/>
                </a:cubicBezTo>
                <a:cubicBezTo>
                  <a:pt x="55605" y="54983"/>
                  <a:pt x="55812" y="55209"/>
                  <a:pt x="55812" y="55454"/>
                </a:cubicBezTo>
                <a:cubicBezTo>
                  <a:pt x="55812" y="55718"/>
                  <a:pt x="55605" y="55944"/>
                  <a:pt x="55341" y="55944"/>
                </a:cubicBezTo>
                <a:close/>
                <a:moveTo>
                  <a:pt x="55341" y="53966"/>
                </a:moveTo>
                <a:cubicBezTo>
                  <a:pt x="55077" y="53966"/>
                  <a:pt x="54870" y="53758"/>
                  <a:pt x="54870" y="53495"/>
                </a:cubicBezTo>
                <a:cubicBezTo>
                  <a:pt x="54870" y="53250"/>
                  <a:pt x="55077" y="53023"/>
                  <a:pt x="55341" y="53023"/>
                </a:cubicBezTo>
                <a:cubicBezTo>
                  <a:pt x="55605" y="53023"/>
                  <a:pt x="55812" y="53250"/>
                  <a:pt x="55812" y="53495"/>
                </a:cubicBezTo>
                <a:cubicBezTo>
                  <a:pt x="55812" y="53758"/>
                  <a:pt x="55605" y="53966"/>
                  <a:pt x="55341" y="53966"/>
                </a:cubicBezTo>
                <a:close/>
                <a:moveTo>
                  <a:pt x="55341" y="52006"/>
                </a:moveTo>
                <a:cubicBezTo>
                  <a:pt x="55096" y="52006"/>
                  <a:pt x="54889" y="51799"/>
                  <a:pt x="54889" y="51535"/>
                </a:cubicBezTo>
                <a:cubicBezTo>
                  <a:pt x="54889" y="51290"/>
                  <a:pt x="55096" y="51083"/>
                  <a:pt x="55341" y="51083"/>
                </a:cubicBezTo>
                <a:cubicBezTo>
                  <a:pt x="55605" y="51083"/>
                  <a:pt x="55812" y="51290"/>
                  <a:pt x="55812" y="51535"/>
                </a:cubicBezTo>
                <a:cubicBezTo>
                  <a:pt x="55812" y="51799"/>
                  <a:pt x="55605" y="52006"/>
                  <a:pt x="55341" y="52006"/>
                </a:cubicBezTo>
                <a:close/>
                <a:moveTo>
                  <a:pt x="55341" y="50046"/>
                </a:moveTo>
                <a:cubicBezTo>
                  <a:pt x="55096" y="50046"/>
                  <a:pt x="54889" y="49839"/>
                  <a:pt x="54889" y="49575"/>
                </a:cubicBezTo>
                <a:cubicBezTo>
                  <a:pt x="54889" y="49330"/>
                  <a:pt x="55096" y="49123"/>
                  <a:pt x="55341" y="49123"/>
                </a:cubicBezTo>
                <a:cubicBezTo>
                  <a:pt x="55605" y="49123"/>
                  <a:pt x="55812" y="49330"/>
                  <a:pt x="55812" y="49575"/>
                </a:cubicBezTo>
                <a:cubicBezTo>
                  <a:pt x="55812" y="49839"/>
                  <a:pt x="55605" y="50046"/>
                  <a:pt x="55341" y="50046"/>
                </a:cubicBezTo>
                <a:close/>
                <a:moveTo>
                  <a:pt x="55341" y="48068"/>
                </a:moveTo>
                <a:cubicBezTo>
                  <a:pt x="55096" y="48068"/>
                  <a:pt x="54889" y="47861"/>
                  <a:pt x="54889" y="47616"/>
                </a:cubicBezTo>
                <a:cubicBezTo>
                  <a:pt x="54889" y="47352"/>
                  <a:pt x="55096" y="47163"/>
                  <a:pt x="55341" y="47163"/>
                </a:cubicBezTo>
                <a:cubicBezTo>
                  <a:pt x="55605" y="47163"/>
                  <a:pt x="55812" y="47352"/>
                  <a:pt x="55812" y="47616"/>
                </a:cubicBezTo>
                <a:cubicBezTo>
                  <a:pt x="55812" y="47861"/>
                  <a:pt x="55605" y="48068"/>
                  <a:pt x="55341" y="48068"/>
                </a:cubicBezTo>
                <a:close/>
                <a:moveTo>
                  <a:pt x="55341" y="46071"/>
                </a:moveTo>
                <a:cubicBezTo>
                  <a:pt x="55115" y="46071"/>
                  <a:pt x="54927" y="45882"/>
                  <a:pt x="54927" y="45656"/>
                </a:cubicBezTo>
                <a:cubicBezTo>
                  <a:pt x="54927" y="45430"/>
                  <a:pt x="55115" y="45241"/>
                  <a:pt x="55341" y="45241"/>
                </a:cubicBezTo>
                <a:cubicBezTo>
                  <a:pt x="55567" y="45241"/>
                  <a:pt x="55756" y="45430"/>
                  <a:pt x="55756" y="45656"/>
                </a:cubicBezTo>
                <a:cubicBezTo>
                  <a:pt x="55756" y="45882"/>
                  <a:pt x="55567" y="46071"/>
                  <a:pt x="55341" y="46071"/>
                </a:cubicBezTo>
                <a:close/>
                <a:moveTo>
                  <a:pt x="55341" y="44111"/>
                </a:moveTo>
                <a:cubicBezTo>
                  <a:pt x="55115" y="44111"/>
                  <a:pt x="54927" y="43922"/>
                  <a:pt x="54927" y="43696"/>
                </a:cubicBezTo>
                <a:cubicBezTo>
                  <a:pt x="54927" y="43470"/>
                  <a:pt x="55115" y="43282"/>
                  <a:pt x="55341" y="43282"/>
                </a:cubicBezTo>
                <a:cubicBezTo>
                  <a:pt x="55567" y="43282"/>
                  <a:pt x="55756" y="43470"/>
                  <a:pt x="55756" y="43696"/>
                </a:cubicBezTo>
                <a:cubicBezTo>
                  <a:pt x="55756" y="43922"/>
                  <a:pt x="55567" y="44111"/>
                  <a:pt x="55341" y="44111"/>
                </a:cubicBezTo>
                <a:close/>
                <a:moveTo>
                  <a:pt x="55341" y="37422"/>
                </a:moveTo>
                <a:cubicBezTo>
                  <a:pt x="55567" y="37422"/>
                  <a:pt x="55737" y="37591"/>
                  <a:pt x="55737" y="37817"/>
                </a:cubicBezTo>
                <a:cubicBezTo>
                  <a:pt x="55737" y="38044"/>
                  <a:pt x="55567" y="38213"/>
                  <a:pt x="55341" y="38213"/>
                </a:cubicBezTo>
                <a:cubicBezTo>
                  <a:pt x="55115" y="38213"/>
                  <a:pt x="54945" y="38044"/>
                  <a:pt x="54945" y="37817"/>
                </a:cubicBezTo>
                <a:cubicBezTo>
                  <a:pt x="54945" y="37591"/>
                  <a:pt x="55115" y="37422"/>
                  <a:pt x="55341" y="37422"/>
                </a:cubicBezTo>
                <a:close/>
                <a:moveTo>
                  <a:pt x="55341" y="41341"/>
                </a:moveTo>
                <a:cubicBezTo>
                  <a:pt x="55567" y="41341"/>
                  <a:pt x="55737" y="41529"/>
                  <a:pt x="55737" y="41737"/>
                </a:cubicBezTo>
                <a:cubicBezTo>
                  <a:pt x="55737" y="41963"/>
                  <a:pt x="55567" y="42132"/>
                  <a:pt x="55341" y="42132"/>
                </a:cubicBezTo>
                <a:cubicBezTo>
                  <a:pt x="55115" y="42132"/>
                  <a:pt x="54945" y="41963"/>
                  <a:pt x="54945" y="41737"/>
                </a:cubicBezTo>
                <a:cubicBezTo>
                  <a:pt x="54945" y="41529"/>
                  <a:pt x="55115" y="41341"/>
                  <a:pt x="55341" y="41341"/>
                </a:cubicBezTo>
                <a:close/>
                <a:moveTo>
                  <a:pt x="55341" y="39381"/>
                </a:moveTo>
                <a:cubicBezTo>
                  <a:pt x="55567" y="39381"/>
                  <a:pt x="55737" y="39570"/>
                  <a:pt x="55737" y="39777"/>
                </a:cubicBezTo>
                <a:cubicBezTo>
                  <a:pt x="55737" y="40003"/>
                  <a:pt x="55567" y="40173"/>
                  <a:pt x="55341" y="40173"/>
                </a:cubicBezTo>
                <a:cubicBezTo>
                  <a:pt x="55115" y="40173"/>
                  <a:pt x="54945" y="40003"/>
                  <a:pt x="54945" y="39777"/>
                </a:cubicBezTo>
                <a:cubicBezTo>
                  <a:pt x="54945" y="39570"/>
                  <a:pt x="55115" y="39381"/>
                  <a:pt x="55341" y="39381"/>
                </a:cubicBezTo>
                <a:close/>
                <a:moveTo>
                  <a:pt x="55341" y="36272"/>
                </a:moveTo>
                <a:cubicBezTo>
                  <a:pt x="55115" y="36272"/>
                  <a:pt x="54927" y="36084"/>
                  <a:pt x="54927" y="35858"/>
                </a:cubicBezTo>
                <a:cubicBezTo>
                  <a:pt x="54927" y="35632"/>
                  <a:pt x="55115" y="35443"/>
                  <a:pt x="55341" y="35443"/>
                </a:cubicBezTo>
                <a:cubicBezTo>
                  <a:pt x="55567" y="35443"/>
                  <a:pt x="55756" y="35632"/>
                  <a:pt x="55756" y="35858"/>
                </a:cubicBezTo>
                <a:cubicBezTo>
                  <a:pt x="55756" y="36084"/>
                  <a:pt x="55567" y="36272"/>
                  <a:pt x="55341" y="36272"/>
                </a:cubicBezTo>
                <a:close/>
                <a:moveTo>
                  <a:pt x="55341" y="34294"/>
                </a:moveTo>
                <a:cubicBezTo>
                  <a:pt x="55115" y="34294"/>
                  <a:pt x="54927" y="34124"/>
                  <a:pt x="54927" y="33898"/>
                </a:cubicBezTo>
                <a:cubicBezTo>
                  <a:pt x="54927" y="33672"/>
                  <a:pt x="55115" y="33502"/>
                  <a:pt x="55341" y="33502"/>
                </a:cubicBezTo>
                <a:cubicBezTo>
                  <a:pt x="55567" y="33502"/>
                  <a:pt x="55756" y="33672"/>
                  <a:pt x="55756" y="33898"/>
                </a:cubicBezTo>
                <a:cubicBezTo>
                  <a:pt x="55756" y="34124"/>
                  <a:pt x="55567" y="34294"/>
                  <a:pt x="55341" y="34294"/>
                </a:cubicBezTo>
                <a:close/>
                <a:moveTo>
                  <a:pt x="55341" y="32353"/>
                </a:moveTo>
                <a:cubicBezTo>
                  <a:pt x="55115" y="32353"/>
                  <a:pt x="54927" y="32165"/>
                  <a:pt x="54927" y="31939"/>
                </a:cubicBezTo>
                <a:cubicBezTo>
                  <a:pt x="54927" y="31712"/>
                  <a:pt x="55115" y="31524"/>
                  <a:pt x="55341" y="31524"/>
                </a:cubicBezTo>
                <a:cubicBezTo>
                  <a:pt x="55567" y="31524"/>
                  <a:pt x="55756" y="31712"/>
                  <a:pt x="55756" y="31939"/>
                </a:cubicBezTo>
                <a:cubicBezTo>
                  <a:pt x="55756" y="32165"/>
                  <a:pt x="55567" y="32353"/>
                  <a:pt x="55341" y="32353"/>
                </a:cubicBezTo>
                <a:close/>
                <a:moveTo>
                  <a:pt x="55341" y="30393"/>
                </a:moveTo>
                <a:cubicBezTo>
                  <a:pt x="55115" y="30393"/>
                  <a:pt x="54927" y="30205"/>
                  <a:pt x="54927" y="29979"/>
                </a:cubicBezTo>
                <a:cubicBezTo>
                  <a:pt x="54927" y="29753"/>
                  <a:pt x="55115" y="29564"/>
                  <a:pt x="55341" y="29564"/>
                </a:cubicBezTo>
                <a:cubicBezTo>
                  <a:pt x="55567" y="29564"/>
                  <a:pt x="55756" y="29753"/>
                  <a:pt x="55756" y="29979"/>
                </a:cubicBezTo>
                <a:cubicBezTo>
                  <a:pt x="55756" y="30205"/>
                  <a:pt x="55567" y="30393"/>
                  <a:pt x="55341" y="30393"/>
                </a:cubicBezTo>
                <a:close/>
                <a:moveTo>
                  <a:pt x="55341" y="28415"/>
                </a:moveTo>
                <a:cubicBezTo>
                  <a:pt x="55115" y="28415"/>
                  <a:pt x="54945" y="28227"/>
                  <a:pt x="54945" y="28019"/>
                </a:cubicBezTo>
                <a:cubicBezTo>
                  <a:pt x="54945" y="27793"/>
                  <a:pt x="55115" y="27624"/>
                  <a:pt x="55341" y="27624"/>
                </a:cubicBezTo>
                <a:cubicBezTo>
                  <a:pt x="55567" y="27624"/>
                  <a:pt x="55737" y="27793"/>
                  <a:pt x="55737" y="28019"/>
                </a:cubicBezTo>
                <a:cubicBezTo>
                  <a:pt x="55737" y="28227"/>
                  <a:pt x="55567" y="28415"/>
                  <a:pt x="55341" y="28415"/>
                </a:cubicBezTo>
                <a:close/>
                <a:moveTo>
                  <a:pt x="55341" y="25702"/>
                </a:moveTo>
                <a:cubicBezTo>
                  <a:pt x="55548" y="25702"/>
                  <a:pt x="55718" y="25852"/>
                  <a:pt x="55718" y="26060"/>
                </a:cubicBezTo>
                <a:cubicBezTo>
                  <a:pt x="55718" y="26267"/>
                  <a:pt x="55548" y="26436"/>
                  <a:pt x="55341" y="26436"/>
                </a:cubicBezTo>
                <a:cubicBezTo>
                  <a:pt x="55134" y="26436"/>
                  <a:pt x="54964" y="26267"/>
                  <a:pt x="54964" y="26060"/>
                </a:cubicBezTo>
                <a:cubicBezTo>
                  <a:pt x="54964" y="25852"/>
                  <a:pt x="55134" y="25702"/>
                  <a:pt x="55341" y="25702"/>
                </a:cubicBezTo>
                <a:close/>
                <a:moveTo>
                  <a:pt x="55341" y="23723"/>
                </a:moveTo>
                <a:cubicBezTo>
                  <a:pt x="55548" y="23723"/>
                  <a:pt x="55718" y="23893"/>
                  <a:pt x="55718" y="24100"/>
                </a:cubicBezTo>
                <a:cubicBezTo>
                  <a:pt x="55718" y="24307"/>
                  <a:pt x="55548" y="24477"/>
                  <a:pt x="55341" y="24477"/>
                </a:cubicBezTo>
                <a:cubicBezTo>
                  <a:pt x="55134" y="24477"/>
                  <a:pt x="54964" y="24307"/>
                  <a:pt x="54964" y="24100"/>
                </a:cubicBezTo>
                <a:cubicBezTo>
                  <a:pt x="54964" y="23893"/>
                  <a:pt x="55134" y="23723"/>
                  <a:pt x="55341" y="23723"/>
                </a:cubicBezTo>
                <a:close/>
                <a:moveTo>
                  <a:pt x="55341" y="22536"/>
                </a:moveTo>
                <a:cubicBezTo>
                  <a:pt x="55134" y="22536"/>
                  <a:pt x="54945" y="22348"/>
                  <a:pt x="54945" y="22140"/>
                </a:cubicBezTo>
                <a:cubicBezTo>
                  <a:pt x="54945" y="21914"/>
                  <a:pt x="55134" y="21745"/>
                  <a:pt x="55341" y="21745"/>
                </a:cubicBezTo>
                <a:cubicBezTo>
                  <a:pt x="55567" y="21745"/>
                  <a:pt x="55737" y="21914"/>
                  <a:pt x="55737" y="22140"/>
                </a:cubicBezTo>
                <a:cubicBezTo>
                  <a:pt x="55737" y="22348"/>
                  <a:pt x="55567" y="22536"/>
                  <a:pt x="55341" y="22536"/>
                </a:cubicBezTo>
                <a:close/>
                <a:moveTo>
                  <a:pt x="55341" y="20576"/>
                </a:moveTo>
                <a:cubicBezTo>
                  <a:pt x="55134" y="20576"/>
                  <a:pt x="54945" y="20407"/>
                  <a:pt x="54945" y="20181"/>
                </a:cubicBezTo>
                <a:cubicBezTo>
                  <a:pt x="54945" y="19955"/>
                  <a:pt x="55134" y="19785"/>
                  <a:pt x="55341" y="19785"/>
                </a:cubicBezTo>
                <a:cubicBezTo>
                  <a:pt x="55567" y="19785"/>
                  <a:pt x="55737" y="19955"/>
                  <a:pt x="55737" y="20181"/>
                </a:cubicBezTo>
                <a:cubicBezTo>
                  <a:pt x="55737" y="20407"/>
                  <a:pt x="55567" y="20576"/>
                  <a:pt x="55341" y="20576"/>
                </a:cubicBezTo>
                <a:close/>
                <a:moveTo>
                  <a:pt x="55341" y="18617"/>
                </a:moveTo>
                <a:cubicBezTo>
                  <a:pt x="55134" y="18617"/>
                  <a:pt x="54945" y="18428"/>
                  <a:pt x="54945" y="18221"/>
                </a:cubicBezTo>
                <a:cubicBezTo>
                  <a:pt x="54945" y="18014"/>
                  <a:pt x="55134" y="17825"/>
                  <a:pt x="55341" y="17825"/>
                </a:cubicBezTo>
                <a:cubicBezTo>
                  <a:pt x="55567" y="17825"/>
                  <a:pt x="55737" y="18014"/>
                  <a:pt x="55737" y="18221"/>
                </a:cubicBezTo>
                <a:cubicBezTo>
                  <a:pt x="55737" y="18428"/>
                  <a:pt x="55567" y="18617"/>
                  <a:pt x="55341" y="18617"/>
                </a:cubicBezTo>
                <a:close/>
                <a:moveTo>
                  <a:pt x="55341" y="16657"/>
                </a:moveTo>
                <a:cubicBezTo>
                  <a:pt x="55134" y="16657"/>
                  <a:pt x="54945" y="16469"/>
                  <a:pt x="54945" y="16261"/>
                </a:cubicBezTo>
                <a:cubicBezTo>
                  <a:pt x="54945" y="16035"/>
                  <a:pt x="55134" y="15866"/>
                  <a:pt x="55341" y="15866"/>
                </a:cubicBezTo>
                <a:cubicBezTo>
                  <a:pt x="55567" y="15866"/>
                  <a:pt x="55737" y="16035"/>
                  <a:pt x="55737" y="16261"/>
                </a:cubicBezTo>
                <a:cubicBezTo>
                  <a:pt x="55737" y="16488"/>
                  <a:pt x="55567" y="16657"/>
                  <a:pt x="55341" y="16657"/>
                </a:cubicBezTo>
                <a:close/>
                <a:moveTo>
                  <a:pt x="55341" y="13925"/>
                </a:moveTo>
                <a:cubicBezTo>
                  <a:pt x="55548" y="13925"/>
                  <a:pt x="55699" y="14095"/>
                  <a:pt x="55699" y="14302"/>
                </a:cubicBezTo>
                <a:cubicBezTo>
                  <a:pt x="55699" y="14509"/>
                  <a:pt x="55548" y="14679"/>
                  <a:pt x="55341" y="14679"/>
                </a:cubicBezTo>
                <a:cubicBezTo>
                  <a:pt x="55134" y="14679"/>
                  <a:pt x="54983" y="14509"/>
                  <a:pt x="54983" y="14302"/>
                </a:cubicBezTo>
                <a:cubicBezTo>
                  <a:pt x="54983" y="14095"/>
                  <a:pt x="55134" y="13925"/>
                  <a:pt x="55341" y="13925"/>
                </a:cubicBezTo>
                <a:close/>
                <a:moveTo>
                  <a:pt x="55341" y="11965"/>
                </a:moveTo>
                <a:cubicBezTo>
                  <a:pt x="55548" y="11965"/>
                  <a:pt x="55699" y="12135"/>
                  <a:pt x="55699" y="12342"/>
                </a:cubicBezTo>
                <a:cubicBezTo>
                  <a:pt x="55699" y="12531"/>
                  <a:pt x="55548" y="12700"/>
                  <a:pt x="55341" y="12700"/>
                </a:cubicBezTo>
                <a:cubicBezTo>
                  <a:pt x="55134" y="12700"/>
                  <a:pt x="54983" y="12531"/>
                  <a:pt x="54983" y="12342"/>
                </a:cubicBezTo>
                <a:cubicBezTo>
                  <a:pt x="54983" y="12135"/>
                  <a:pt x="55134" y="11965"/>
                  <a:pt x="55341" y="11965"/>
                </a:cubicBezTo>
                <a:close/>
                <a:moveTo>
                  <a:pt x="55341" y="10741"/>
                </a:moveTo>
                <a:cubicBezTo>
                  <a:pt x="55134" y="10741"/>
                  <a:pt x="54964" y="10590"/>
                  <a:pt x="54964" y="10383"/>
                </a:cubicBezTo>
                <a:cubicBezTo>
                  <a:pt x="54964" y="10175"/>
                  <a:pt x="55134" y="10006"/>
                  <a:pt x="55341" y="10006"/>
                </a:cubicBezTo>
                <a:cubicBezTo>
                  <a:pt x="55548" y="10006"/>
                  <a:pt x="55718" y="10175"/>
                  <a:pt x="55718" y="10383"/>
                </a:cubicBezTo>
                <a:cubicBezTo>
                  <a:pt x="55718" y="10590"/>
                  <a:pt x="55548" y="10741"/>
                  <a:pt x="55341" y="10741"/>
                </a:cubicBezTo>
                <a:close/>
                <a:moveTo>
                  <a:pt x="55341" y="8781"/>
                </a:moveTo>
                <a:cubicBezTo>
                  <a:pt x="55134" y="8781"/>
                  <a:pt x="54983" y="8630"/>
                  <a:pt x="54983" y="8423"/>
                </a:cubicBezTo>
                <a:cubicBezTo>
                  <a:pt x="54983" y="8216"/>
                  <a:pt x="55134" y="8065"/>
                  <a:pt x="55341" y="8065"/>
                </a:cubicBezTo>
                <a:cubicBezTo>
                  <a:pt x="55548" y="8065"/>
                  <a:pt x="55699" y="8216"/>
                  <a:pt x="55699" y="8423"/>
                </a:cubicBezTo>
                <a:cubicBezTo>
                  <a:pt x="55699" y="8630"/>
                  <a:pt x="55548" y="8781"/>
                  <a:pt x="55341" y="8781"/>
                </a:cubicBezTo>
                <a:close/>
                <a:moveTo>
                  <a:pt x="55341" y="6821"/>
                </a:moveTo>
                <a:cubicBezTo>
                  <a:pt x="55134" y="6821"/>
                  <a:pt x="54983" y="6671"/>
                  <a:pt x="54983" y="6463"/>
                </a:cubicBezTo>
                <a:cubicBezTo>
                  <a:pt x="54983" y="6256"/>
                  <a:pt x="55134" y="6086"/>
                  <a:pt x="55341" y="6086"/>
                </a:cubicBezTo>
                <a:cubicBezTo>
                  <a:pt x="55548" y="6086"/>
                  <a:pt x="55699" y="6256"/>
                  <a:pt x="55699" y="6463"/>
                </a:cubicBezTo>
                <a:cubicBezTo>
                  <a:pt x="55699" y="6671"/>
                  <a:pt x="55548" y="6821"/>
                  <a:pt x="55341" y="6821"/>
                </a:cubicBezTo>
                <a:close/>
                <a:moveTo>
                  <a:pt x="55341" y="4862"/>
                </a:moveTo>
                <a:cubicBezTo>
                  <a:pt x="55134" y="4862"/>
                  <a:pt x="54983" y="4692"/>
                  <a:pt x="54983" y="4504"/>
                </a:cubicBezTo>
                <a:cubicBezTo>
                  <a:pt x="54983" y="4296"/>
                  <a:pt x="55134" y="4127"/>
                  <a:pt x="55341" y="4127"/>
                </a:cubicBezTo>
                <a:cubicBezTo>
                  <a:pt x="55548" y="4127"/>
                  <a:pt x="55699" y="4296"/>
                  <a:pt x="55699" y="4504"/>
                </a:cubicBezTo>
                <a:cubicBezTo>
                  <a:pt x="55699" y="4692"/>
                  <a:pt x="55548" y="4862"/>
                  <a:pt x="55341" y="4862"/>
                </a:cubicBezTo>
                <a:close/>
                <a:moveTo>
                  <a:pt x="55341" y="2902"/>
                </a:moveTo>
                <a:cubicBezTo>
                  <a:pt x="55134" y="2902"/>
                  <a:pt x="54983" y="2732"/>
                  <a:pt x="54983" y="2544"/>
                </a:cubicBezTo>
                <a:cubicBezTo>
                  <a:pt x="54983" y="2337"/>
                  <a:pt x="55134" y="2167"/>
                  <a:pt x="55341" y="2167"/>
                </a:cubicBezTo>
                <a:cubicBezTo>
                  <a:pt x="55548" y="2167"/>
                  <a:pt x="55699" y="2337"/>
                  <a:pt x="55699" y="2544"/>
                </a:cubicBezTo>
                <a:cubicBezTo>
                  <a:pt x="55699" y="2732"/>
                  <a:pt x="55548" y="2902"/>
                  <a:pt x="55341" y="2902"/>
                </a:cubicBezTo>
                <a:close/>
                <a:moveTo>
                  <a:pt x="55341" y="923"/>
                </a:moveTo>
                <a:cubicBezTo>
                  <a:pt x="55134" y="923"/>
                  <a:pt x="54983" y="773"/>
                  <a:pt x="54983" y="584"/>
                </a:cubicBezTo>
                <a:cubicBezTo>
                  <a:pt x="54983" y="377"/>
                  <a:pt x="55134" y="226"/>
                  <a:pt x="55341" y="226"/>
                </a:cubicBezTo>
                <a:cubicBezTo>
                  <a:pt x="55548" y="226"/>
                  <a:pt x="55699" y="377"/>
                  <a:pt x="55699" y="584"/>
                </a:cubicBezTo>
                <a:cubicBezTo>
                  <a:pt x="55699" y="773"/>
                  <a:pt x="55548" y="923"/>
                  <a:pt x="55341" y="923"/>
                </a:cubicBezTo>
                <a:close/>
                <a:moveTo>
                  <a:pt x="53381" y="55925"/>
                </a:moveTo>
                <a:cubicBezTo>
                  <a:pt x="53118" y="55925"/>
                  <a:pt x="52910" y="55718"/>
                  <a:pt x="52910" y="55454"/>
                </a:cubicBezTo>
                <a:cubicBezTo>
                  <a:pt x="52910" y="55190"/>
                  <a:pt x="53137" y="54983"/>
                  <a:pt x="53381" y="54983"/>
                </a:cubicBezTo>
                <a:cubicBezTo>
                  <a:pt x="53645" y="54983"/>
                  <a:pt x="53853" y="55190"/>
                  <a:pt x="53853" y="55454"/>
                </a:cubicBezTo>
                <a:cubicBezTo>
                  <a:pt x="53853" y="55718"/>
                  <a:pt x="53645" y="55925"/>
                  <a:pt x="53381" y="55925"/>
                </a:cubicBezTo>
                <a:close/>
                <a:moveTo>
                  <a:pt x="53381" y="53966"/>
                </a:moveTo>
                <a:cubicBezTo>
                  <a:pt x="53118" y="53966"/>
                  <a:pt x="52910" y="53758"/>
                  <a:pt x="52910" y="53495"/>
                </a:cubicBezTo>
                <a:cubicBezTo>
                  <a:pt x="52910" y="53231"/>
                  <a:pt x="53137" y="53023"/>
                  <a:pt x="53381" y="53023"/>
                </a:cubicBezTo>
                <a:cubicBezTo>
                  <a:pt x="53645" y="53023"/>
                  <a:pt x="53853" y="53231"/>
                  <a:pt x="53853" y="53495"/>
                </a:cubicBezTo>
                <a:cubicBezTo>
                  <a:pt x="53853" y="53758"/>
                  <a:pt x="53645" y="53966"/>
                  <a:pt x="53381" y="53966"/>
                </a:cubicBezTo>
                <a:close/>
                <a:moveTo>
                  <a:pt x="53381" y="51987"/>
                </a:moveTo>
                <a:cubicBezTo>
                  <a:pt x="53118" y="51987"/>
                  <a:pt x="52929" y="51780"/>
                  <a:pt x="52929" y="51535"/>
                </a:cubicBezTo>
                <a:cubicBezTo>
                  <a:pt x="52929" y="51271"/>
                  <a:pt x="53137" y="51083"/>
                  <a:pt x="53381" y="51083"/>
                </a:cubicBezTo>
                <a:cubicBezTo>
                  <a:pt x="53626" y="51083"/>
                  <a:pt x="53834" y="51271"/>
                  <a:pt x="53834" y="51535"/>
                </a:cubicBezTo>
                <a:cubicBezTo>
                  <a:pt x="53834" y="51780"/>
                  <a:pt x="53626" y="51987"/>
                  <a:pt x="53381" y="51987"/>
                </a:cubicBezTo>
                <a:close/>
                <a:moveTo>
                  <a:pt x="53381" y="50046"/>
                </a:moveTo>
                <a:cubicBezTo>
                  <a:pt x="53118" y="50046"/>
                  <a:pt x="52929" y="49839"/>
                  <a:pt x="52929" y="49575"/>
                </a:cubicBezTo>
                <a:cubicBezTo>
                  <a:pt x="52929" y="49330"/>
                  <a:pt x="53137" y="49123"/>
                  <a:pt x="53381" y="49123"/>
                </a:cubicBezTo>
                <a:cubicBezTo>
                  <a:pt x="53626" y="49123"/>
                  <a:pt x="53834" y="49330"/>
                  <a:pt x="53834" y="49575"/>
                </a:cubicBezTo>
                <a:cubicBezTo>
                  <a:pt x="53834" y="49839"/>
                  <a:pt x="53626" y="50046"/>
                  <a:pt x="53381" y="50046"/>
                </a:cubicBezTo>
                <a:close/>
                <a:moveTo>
                  <a:pt x="53381" y="48068"/>
                </a:moveTo>
                <a:cubicBezTo>
                  <a:pt x="53118" y="48068"/>
                  <a:pt x="52929" y="47861"/>
                  <a:pt x="52929" y="47616"/>
                </a:cubicBezTo>
                <a:cubicBezTo>
                  <a:pt x="52929" y="47352"/>
                  <a:pt x="53137" y="47145"/>
                  <a:pt x="53381" y="47145"/>
                </a:cubicBezTo>
                <a:cubicBezTo>
                  <a:pt x="53626" y="47145"/>
                  <a:pt x="53834" y="47352"/>
                  <a:pt x="53834" y="47616"/>
                </a:cubicBezTo>
                <a:cubicBezTo>
                  <a:pt x="53834" y="47861"/>
                  <a:pt x="53626" y="48068"/>
                  <a:pt x="53381" y="48068"/>
                </a:cubicBezTo>
                <a:close/>
                <a:moveTo>
                  <a:pt x="53381" y="46108"/>
                </a:moveTo>
                <a:cubicBezTo>
                  <a:pt x="53118" y="46108"/>
                  <a:pt x="52929" y="45901"/>
                  <a:pt x="52929" y="45656"/>
                </a:cubicBezTo>
                <a:cubicBezTo>
                  <a:pt x="52929" y="45392"/>
                  <a:pt x="53137" y="45185"/>
                  <a:pt x="53381" y="45185"/>
                </a:cubicBezTo>
                <a:cubicBezTo>
                  <a:pt x="53626" y="45185"/>
                  <a:pt x="53834" y="45392"/>
                  <a:pt x="53834" y="45656"/>
                </a:cubicBezTo>
                <a:cubicBezTo>
                  <a:pt x="53834" y="45901"/>
                  <a:pt x="53626" y="46108"/>
                  <a:pt x="53381" y="46108"/>
                </a:cubicBezTo>
                <a:close/>
                <a:moveTo>
                  <a:pt x="53381" y="31524"/>
                </a:moveTo>
                <a:cubicBezTo>
                  <a:pt x="53608" y="31524"/>
                  <a:pt x="53796" y="31712"/>
                  <a:pt x="53796" y="31939"/>
                </a:cubicBezTo>
                <a:cubicBezTo>
                  <a:pt x="53796" y="32165"/>
                  <a:pt x="53608" y="32334"/>
                  <a:pt x="53381" y="32334"/>
                </a:cubicBezTo>
                <a:cubicBezTo>
                  <a:pt x="53155" y="32334"/>
                  <a:pt x="52986" y="32165"/>
                  <a:pt x="52986" y="31939"/>
                </a:cubicBezTo>
                <a:cubicBezTo>
                  <a:pt x="52986" y="31712"/>
                  <a:pt x="53155" y="31524"/>
                  <a:pt x="53381" y="31524"/>
                </a:cubicBezTo>
                <a:close/>
                <a:moveTo>
                  <a:pt x="53381" y="40173"/>
                </a:moveTo>
                <a:cubicBezTo>
                  <a:pt x="53155" y="40173"/>
                  <a:pt x="52986" y="39984"/>
                  <a:pt x="52986" y="39777"/>
                </a:cubicBezTo>
                <a:cubicBezTo>
                  <a:pt x="52986" y="39570"/>
                  <a:pt x="53155" y="39381"/>
                  <a:pt x="53381" y="39381"/>
                </a:cubicBezTo>
                <a:cubicBezTo>
                  <a:pt x="53608" y="39381"/>
                  <a:pt x="53777" y="39551"/>
                  <a:pt x="53777" y="39777"/>
                </a:cubicBezTo>
                <a:cubicBezTo>
                  <a:pt x="53777" y="40003"/>
                  <a:pt x="53608" y="40173"/>
                  <a:pt x="53381" y="40173"/>
                </a:cubicBezTo>
                <a:close/>
                <a:moveTo>
                  <a:pt x="53381" y="38213"/>
                </a:moveTo>
                <a:cubicBezTo>
                  <a:pt x="53155" y="38213"/>
                  <a:pt x="52986" y="38025"/>
                  <a:pt x="52986" y="37817"/>
                </a:cubicBezTo>
                <a:cubicBezTo>
                  <a:pt x="52986" y="37591"/>
                  <a:pt x="53155" y="37403"/>
                  <a:pt x="53381" y="37403"/>
                </a:cubicBezTo>
                <a:cubicBezTo>
                  <a:pt x="53608" y="37403"/>
                  <a:pt x="53777" y="37591"/>
                  <a:pt x="53777" y="37817"/>
                </a:cubicBezTo>
                <a:cubicBezTo>
                  <a:pt x="53777" y="38025"/>
                  <a:pt x="53608" y="38213"/>
                  <a:pt x="53381" y="38213"/>
                </a:cubicBezTo>
                <a:close/>
                <a:moveTo>
                  <a:pt x="53381" y="34294"/>
                </a:moveTo>
                <a:cubicBezTo>
                  <a:pt x="53155" y="34294"/>
                  <a:pt x="52986" y="34105"/>
                  <a:pt x="52986" y="33898"/>
                </a:cubicBezTo>
                <a:cubicBezTo>
                  <a:pt x="52986" y="33672"/>
                  <a:pt x="53155" y="33502"/>
                  <a:pt x="53381" y="33502"/>
                </a:cubicBezTo>
                <a:cubicBezTo>
                  <a:pt x="53608" y="33502"/>
                  <a:pt x="53777" y="33672"/>
                  <a:pt x="53777" y="33898"/>
                </a:cubicBezTo>
                <a:cubicBezTo>
                  <a:pt x="53777" y="34105"/>
                  <a:pt x="53608" y="34294"/>
                  <a:pt x="53381" y="34294"/>
                </a:cubicBezTo>
                <a:close/>
                <a:moveTo>
                  <a:pt x="53381" y="36253"/>
                </a:moveTo>
                <a:cubicBezTo>
                  <a:pt x="53155" y="36253"/>
                  <a:pt x="52986" y="36065"/>
                  <a:pt x="52986" y="35858"/>
                </a:cubicBezTo>
                <a:cubicBezTo>
                  <a:pt x="52986" y="35632"/>
                  <a:pt x="53155" y="35462"/>
                  <a:pt x="53381" y="35462"/>
                </a:cubicBezTo>
                <a:cubicBezTo>
                  <a:pt x="53608" y="35462"/>
                  <a:pt x="53777" y="35632"/>
                  <a:pt x="53777" y="35858"/>
                </a:cubicBezTo>
                <a:cubicBezTo>
                  <a:pt x="53777" y="36065"/>
                  <a:pt x="53608" y="36253"/>
                  <a:pt x="53381" y="36253"/>
                </a:cubicBezTo>
                <a:close/>
                <a:moveTo>
                  <a:pt x="53381" y="43282"/>
                </a:moveTo>
                <a:cubicBezTo>
                  <a:pt x="53608" y="43282"/>
                  <a:pt x="53796" y="43470"/>
                  <a:pt x="53796" y="43696"/>
                </a:cubicBezTo>
                <a:cubicBezTo>
                  <a:pt x="53796" y="43922"/>
                  <a:pt x="53608" y="44111"/>
                  <a:pt x="53381" y="44111"/>
                </a:cubicBezTo>
                <a:cubicBezTo>
                  <a:pt x="53155" y="44111"/>
                  <a:pt x="52986" y="43922"/>
                  <a:pt x="52986" y="43696"/>
                </a:cubicBezTo>
                <a:cubicBezTo>
                  <a:pt x="52986" y="43470"/>
                  <a:pt x="53155" y="43282"/>
                  <a:pt x="53381" y="43282"/>
                </a:cubicBezTo>
                <a:close/>
                <a:moveTo>
                  <a:pt x="53381" y="41322"/>
                </a:moveTo>
                <a:cubicBezTo>
                  <a:pt x="53608" y="41322"/>
                  <a:pt x="53796" y="41511"/>
                  <a:pt x="53796" y="41737"/>
                </a:cubicBezTo>
                <a:cubicBezTo>
                  <a:pt x="53796" y="41963"/>
                  <a:pt x="53608" y="42151"/>
                  <a:pt x="53381" y="42151"/>
                </a:cubicBezTo>
                <a:cubicBezTo>
                  <a:pt x="53155" y="42151"/>
                  <a:pt x="52986" y="41963"/>
                  <a:pt x="52986" y="41737"/>
                </a:cubicBezTo>
                <a:cubicBezTo>
                  <a:pt x="52986" y="41511"/>
                  <a:pt x="53155" y="41322"/>
                  <a:pt x="53381" y="41322"/>
                </a:cubicBezTo>
                <a:close/>
                <a:moveTo>
                  <a:pt x="53381" y="30393"/>
                </a:moveTo>
                <a:cubicBezTo>
                  <a:pt x="53155" y="30393"/>
                  <a:pt x="52967" y="30205"/>
                  <a:pt x="52967" y="29979"/>
                </a:cubicBezTo>
                <a:cubicBezTo>
                  <a:pt x="52967" y="29734"/>
                  <a:pt x="53155" y="29546"/>
                  <a:pt x="53381" y="29546"/>
                </a:cubicBezTo>
                <a:cubicBezTo>
                  <a:pt x="53608" y="29546"/>
                  <a:pt x="53796" y="29734"/>
                  <a:pt x="53796" y="29979"/>
                </a:cubicBezTo>
                <a:cubicBezTo>
                  <a:pt x="53796" y="30205"/>
                  <a:pt x="53608" y="30393"/>
                  <a:pt x="53381" y="30393"/>
                </a:cubicBezTo>
                <a:close/>
                <a:moveTo>
                  <a:pt x="53381" y="28415"/>
                </a:moveTo>
                <a:cubicBezTo>
                  <a:pt x="53155" y="28415"/>
                  <a:pt x="52967" y="28245"/>
                  <a:pt x="52967" y="28000"/>
                </a:cubicBezTo>
                <a:cubicBezTo>
                  <a:pt x="52967" y="27774"/>
                  <a:pt x="53155" y="27586"/>
                  <a:pt x="53381" y="27586"/>
                </a:cubicBezTo>
                <a:cubicBezTo>
                  <a:pt x="53608" y="27586"/>
                  <a:pt x="53796" y="27774"/>
                  <a:pt x="53796" y="28000"/>
                </a:cubicBezTo>
                <a:cubicBezTo>
                  <a:pt x="53796" y="28245"/>
                  <a:pt x="53608" y="28415"/>
                  <a:pt x="53381" y="28415"/>
                </a:cubicBezTo>
                <a:close/>
                <a:moveTo>
                  <a:pt x="53381" y="26455"/>
                </a:moveTo>
                <a:cubicBezTo>
                  <a:pt x="53155" y="26455"/>
                  <a:pt x="52986" y="26286"/>
                  <a:pt x="52986" y="26060"/>
                </a:cubicBezTo>
                <a:cubicBezTo>
                  <a:pt x="52986" y="25833"/>
                  <a:pt x="53155" y="25645"/>
                  <a:pt x="53381" y="25645"/>
                </a:cubicBezTo>
                <a:cubicBezTo>
                  <a:pt x="53608" y="25645"/>
                  <a:pt x="53777" y="25833"/>
                  <a:pt x="53777" y="26060"/>
                </a:cubicBezTo>
                <a:cubicBezTo>
                  <a:pt x="53777" y="26286"/>
                  <a:pt x="53608" y="26455"/>
                  <a:pt x="53381" y="26455"/>
                </a:cubicBezTo>
                <a:close/>
                <a:moveTo>
                  <a:pt x="53381" y="24496"/>
                </a:moveTo>
                <a:cubicBezTo>
                  <a:pt x="53155" y="24496"/>
                  <a:pt x="52986" y="24307"/>
                  <a:pt x="52986" y="24100"/>
                </a:cubicBezTo>
                <a:cubicBezTo>
                  <a:pt x="52986" y="23874"/>
                  <a:pt x="53155" y="23704"/>
                  <a:pt x="53381" y="23704"/>
                </a:cubicBezTo>
                <a:cubicBezTo>
                  <a:pt x="53608" y="23704"/>
                  <a:pt x="53777" y="23874"/>
                  <a:pt x="53777" y="24100"/>
                </a:cubicBezTo>
                <a:cubicBezTo>
                  <a:pt x="53777" y="24307"/>
                  <a:pt x="53608" y="24496"/>
                  <a:pt x="53381" y="24496"/>
                </a:cubicBezTo>
                <a:close/>
                <a:moveTo>
                  <a:pt x="53381" y="21726"/>
                </a:moveTo>
                <a:cubicBezTo>
                  <a:pt x="53608" y="21726"/>
                  <a:pt x="53777" y="21914"/>
                  <a:pt x="53777" y="22121"/>
                </a:cubicBezTo>
                <a:cubicBezTo>
                  <a:pt x="53777" y="22348"/>
                  <a:pt x="53608" y="22517"/>
                  <a:pt x="53381" y="22517"/>
                </a:cubicBezTo>
                <a:cubicBezTo>
                  <a:pt x="53174" y="22517"/>
                  <a:pt x="53005" y="22348"/>
                  <a:pt x="53005" y="22121"/>
                </a:cubicBezTo>
                <a:cubicBezTo>
                  <a:pt x="53005" y="21914"/>
                  <a:pt x="53174" y="21726"/>
                  <a:pt x="53381" y="21726"/>
                </a:cubicBezTo>
                <a:close/>
                <a:moveTo>
                  <a:pt x="53381" y="20576"/>
                </a:moveTo>
                <a:cubicBezTo>
                  <a:pt x="53155" y="20576"/>
                  <a:pt x="52986" y="20388"/>
                  <a:pt x="52986" y="20162"/>
                </a:cubicBezTo>
                <a:cubicBezTo>
                  <a:pt x="52986" y="19955"/>
                  <a:pt x="53155" y="19766"/>
                  <a:pt x="53381" y="19766"/>
                </a:cubicBezTo>
                <a:cubicBezTo>
                  <a:pt x="53608" y="19766"/>
                  <a:pt x="53777" y="19955"/>
                  <a:pt x="53777" y="20162"/>
                </a:cubicBezTo>
                <a:cubicBezTo>
                  <a:pt x="53777" y="20388"/>
                  <a:pt x="53608" y="20576"/>
                  <a:pt x="53381" y="20576"/>
                </a:cubicBezTo>
                <a:close/>
                <a:moveTo>
                  <a:pt x="53381" y="18598"/>
                </a:moveTo>
                <a:cubicBezTo>
                  <a:pt x="53155" y="18598"/>
                  <a:pt x="52986" y="18428"/>
                  <a:pt x="52986" y="18202"/>
                </a:cubicBezTo>
                <a:cubicBezTo>
                  <a:pt x="52986" y="17995"/>
                  <a:pt x="53155" y="17807"/>
                  <a:pt x="53381" y="17807"/>
                </a:cubicBezTo>
                <a:cubicBezTo>
                  <a:pt x="53608" y="17807"/>
                  <a:pt x="53777" y="17995"/>
                  <a:pt x="53777" y="18202"/>
                </a:cubicBezTo>
                <a:cubicBezTo>
                  <a:pt x="53777" y="18428"/>
                  <a:pt x="53608" y="18598"/>
                  <a:pt x="53381" y="18598"/>
                </a:cubicBezTo>
                <a:close/>
                <a:moveTo>
                  <a:pt x="53381" y="16638"/>
                </a:moveTo>
                <a:cubicBezTo>
                  <a:pt x="53174" y="16638"/>
                  <a:pt x="53005" y="16469"/>
                  <a:pt x="53005" y="16243"/>
                </a:cubicBezTo>
                <a:cubicBezTo>
                  <a:pt x="53005" y="16035"/>
                  <a:pt x="53174" y="15847"/>
                  <a:pt x="53381" y="15847"/>
                </a:cubicBezTo>
                <a:cubicBezTo>
                  <a:pt x="53608" y="15847"/>
                  <a:pt x="53777" y="16035"/>
                  <a:pt x="53777" y="16243"/>
                </a:cubicBezTo>
                <a:cubicBezTo>
                  <a:pt x="53777" y="16469"/>
                  <a:pt x="53608" y="16638"/>
                  <a:pt x="53381" y="16638"/>
                </a:cubicBezTo>
                <a:close/>
                <a:moveTo>
                  <a:pt x="53381" y="14660"/>
                </a:moveTo>
                <a:cubicBezTo>
                  <a:pt x="53174" y="14660"/>
                  <a:pt x="53005" y="14490"/>
                  <a:pt x="53005" y="14283"/>
                </a:cubicBezTo>
                <a:cubicBezTo>
                  <a:pt x="53005" y="14076"/>
                  <a:pt x="53174" y="13925"/>
                  <a:pt x="53381" y="13925"/>
                </a:cubicBezTo>
                <a:cubicBezTo>
                  <a:pt x="53608" y="13925"/>
                  <a:pt x="53777" y="14076"/>
                  <a:pt x="53777" y="14283"/>
                </a:cubicBezTo>
                <a:cubicBezTo>
                  <a:pt x="53777" y="14490"/>
                  <a:pt x="53608" y="14660"/>
                  <a:pt x="53381" y="14660"/>
                </a:cubicBezTo>
                <a:close/>
                <a:moveTo>
                  <a:pt x="53381" y="12700"/>
                </a:moveTo>
                <a:cubicBezTo>
                  <a:pt x="53193" y="12700"/>
                  <a:pt x="53023" y="12531"/>
                  <a:pt x="53023" y="12323"/>
                </a:cubicBezTo>
                <a:cubicBezTo>
                  <a:pt x="53023" y="12116"/>
                  <a:pt x="53193" y="11965"/>
                  <a:pt x="53381" y="11965"/>
                </a:cubicBezTo>
                <a:cubicBezTo>
                  <a:pt x="53589" y="11965"/>
                  <a:pt x="53758" y="12116"/>
                  <a:pt x="53758" y="12323"/>
                </a:cubicBezTo>
                <a:cubicBezTo>
                  <a:pt x="53758" y="12531"/>
                  <a:pt x="53589" y="12700"/>
                  <a:pt x="53381" y="12700"/>
                </a:cubicBezTo>
                <a:close/>
                <a:moveTo>
                  <a:pt x="53381" y="10722"/>
                </a:moveTo>
                <a:cubicBezTo>
                  <a:pt x="53193" y="10722"/>
                  <a:pt x="53023" y="10571"/>
                  <a:pt x="53023" y="10364"/>
                </a:cubicBezTo>
                <a:cubicBezTo>
                  <a:pt x="53023" y="10156"/>
                  <a:pt x="53193" y="9987"/>
                  <a:pt x="53381" y="9987"/>
                </a:cubicBezTo>
                <a:cubicBezTo>
                  <a:pt x="53589" y="9987"/>
                  <a:pt x="53758" y="10156"/>
                  <a:pt x="53758" y="10364"/>
                </a:cubicBezTo>
                <a:cubicBezTo>
                  <a:pt x="53758" y="10571"/>
                  <a:pt x="53589" y="10722"/>
                  <a:pt x="53381" y="10722"/>
                </a:cubicBezTo>
                <a:close/>
                <a:moveTo>
                  <a:pt x="53381" y="8781"/>
                </a:moveTo>
                <a:cubicBezTo>
                  <a:pt x="53193" y="8781"/>
                  <a:pt x="53023" y="8611"/>
                  <a:pt x="53023" y="8404"/>
                </a:cubicBezTo>
                <a:cubicBezTo>
                  <a:pt x="53023" y="8216"/>
                  <a:pt x="53193" y="8046"/>
                  <a:pt x="53381" y="8046"/>
                </a:cubicBezTo>
                <a:cubicBezTo>
                  <a:pt x="53589" y="8046"/>
                  <a:pt x="53758" y="8216"/>
                  <a:pt x="53758" y="8404"/>
                </a:cubicBezTo>
                <a:cubicBezTo>
                  <a:pt x="53758" y="8611"/>
                  <a:pt x="53589" y="8781"/>
                  <a:pt x="53381" y="8781"/>
                </a:cubicBezTo>
                <a:close/>
                <a:moveTo>
                  <a:pt x="53381" y="6821"/>
                </a:moveTo>
                <a:cubicBezTo>
                  <a:pt x="53193" y="6821"/>
                  <a:pt x="53023" y="6652"/>
                  <a:pt x="53023" y="6444"/>
                </a:cubicBezTo>
                <a:cubicBezTo>
                  <a:pt x="53023" y="6237"/>
                  <a:pt x="53193" y="6086"/>
                  <a:pt x="53381" y="6086"/>
                </a:cubicBezTo>
                <a:cubicBezTo>
                  <a:pt x="53589" y="6086"/>
                  <a:pt x="53758" y="6237"/>
                  <a:pt x="53758" y="6444"/>
                </a:cubicBezTo>
                <a:cubicBezTo>
                  <a:pt x="53758" y="6652"/>
                  <a:pt x="53589" y="6821"/>
                  <a:pt x="53381" y="6821"/>
                </a:cubicBezTo>
                <a:close/>
                <a:moveTo>
                  <a:pt x="53381" y="4843"/>
                </a:moveTo>
                <a:cubicBezTo>
                  <a:pt x="53193" y="4843"/>
                  <a:pt x="53023" y="4692"/>
                  <a:pt x="53023" y="4485"/>
                </a:cubicBezTo>
                <a:cubicBezTo>
                  <a:pt x="53023" y="4277"/>
                  <a:pt x="53193" y="4127"/>
                  <a:pt x="53381" y="4127"/>
                </a:cubicBezTo>
                <a:cubicBezTo>
                  <a:pt x="53589" y="4127"/>
                  <a:pt x="53758" y="4277"/>
                  <a:pt x="53758" y="4485"/>
                </a:cubicBezTo>
                <a:cubicBezTo>
                  <a:pt x="53758" y="4692"/>
                  <a:pt x="53589" y="4843"/>
                  <a:pt x="53381" y="4843"/>
                </a:cubicBezTo>
                <a:close/>
                <a:moveTo>
                  <a:pt x="53381" y="2883"/>
                </a:moveTo>
                <a:cubicBezTo>
                  <a:pt x="53193" y="2883"/>
                  <a:pt x="53023" y="2732"/>
                  <a:pt x="53023" y="2525"/>
                </a:cubicBezTo>
                <a:cubicBezTo>
                  <a:pt x="53023" y="2318"/>
                  <a:pt x="53193" y="2167"/>
                  <a:pt x="53381" y="2167"/>
                </a:cubicBezTo>
                <a:cubicBezTo>
                  <a:pt x="53589" y="2167"/>
                  <a:pt x="53739" y="2318"/>
                  <a:pt x="53739" y="2525"/>
                </a:cubicBezTo>
                <a:cubicBezTo>
                  <a:pt x="53739" y="2732"/>
                  <a:pt x="53589" y="2883"/>
                  <a:pt x="53381" y="2883"/>
                </a:cubicBezTo>
                <a:close/>
                <a:moveTo>
                  <a:pt x="53381" y="905"/>
                </a:moveTo>
                <a:cubicBezTo>
                  <a:pt x="53193" y="905"/>
                  <a:pt x="53042" y="754"/>
                  <a:pt x="53042" y="565"/>
                </a:cubicBezTo>
                <a:cubicBezTo>
                  <a:pt x="53042" y="377"/>
                  <a:pt x="53193" y="226"/>
                  <a:pt x="53381" y="226"/>
                </a:cubicBezTo>
                <a:cubicBezTo>
                  <a:pt x="53589" y="226"/>
                  <a:pt x="53739" y="377"/>
                  <a:pt x="53739" y="565"/>
                </a:cubicBezTo>
                <a:cubicBezTo>
                  <a:pt x="53739" y="754"/>
                  <a:pt x="53589" y="905"/>
                  <a:pt x="53381" y="905"/>
                </a:cubicBezTo>
                <a:close/>
                <a:moveTo>
                  <a:pt x="51422" y="48068"/>
                </a:moveTo>
                <a:cubicBezTo>
                  <a:pt x="51177" y="48068"/>
                  <a:pt x="50970" y="47861"/>
                  <a:pt x="50970" y="47597"/>
                </a:cubicBezTo>
                <a:cubicBezTo>
                  <a:pt x="50970" y="47333"/>
                  <a:pt x="51177" y="47126"/>
                  <a:pt x="51422" y="47126"/>
                </a:cubicBezTo>
                <a:cubicBezTo>
                  <a:pt x="51686" y="47126"/>
                  <a:pt x="51893" y="47333"/>
                  <a:pt x="51893" y="47597"/>
                </a:cubicBezTo>
                <a:cubicBezTo>
                  <a:pt x="51893" y="47861"/>
                  <a:pt x="51686" y="48068"/>
                  <a:pt x="51422" y="48068"/>
                </a:cubicBezTo>
                <a:close/>
                <a:moveTo>
                  <a:pt x="51422" y="46089"/>
                </a:moveTo>
                <a:cubicBezTo>
                  <a:pt x="51177" y="46089"/>
                  <a:pt x="50970" y="45901"/>
                  <a:pt x="50970" y="45637"/>
                </a:cubicBezTo>
                <a:cubicBezTo>
                  <a:pt x="50970" y="45392"/>
                  <a:pt x="51177" y="45185"/>
                  <a:pt x="51422" y="45185"/>
                </a:cubicBezTo>
                <a:cubicBezTo>
                  <a:pt x="51667" y="45185"/>
                  <a:pt x="51874" y="45392"/>
                  <a:pt x="51874" y="45637"/>
                </a:cubicBezTo>
                <a:cubicBezTo>
                  <a:pt x="51874" y="45901"/>
                  <a:pt x="51667" y="46089"/>
                  <a:pt x="51422" y="46089"/>
                </a:cubicBezTo>
                <a:close/>
                <a:moveTo>
                  <a:pt x="51422" y="44092"/>
                </a:moveTo>
                <a:cubicBezTo>
                  <a:pt x="51196" y="44092"/>
                  <a:pt x="51007" y="43904"/>
                  <a:pt x="51007" y="43677"/>
                </a:cubicBezTo>
                <a:cubicBezTo>
                  <a:pt x="51007" y="43451"/>
                  <a:pt x="51196" y="43282"/>
                  <a:pt x="51422" y="43282"/>
                </a:cubicBezTo>
                <a:cubicBezTo>
                  <a:pt x="51648" y="43282"/>
                  <a:pt x="51836" y="43451"/>
                  <a:pt x="51836" y="43677"/>
                </a:cubicBezTo>
                <a:cubicBezTo>
                  <a:pt x="51836" y="43904"/>
                  <a:pt x="51648" y="44092"/>
                  <a:pt x="51422" y="44092"/>
                </a:cubicBezTo>
                <a:close/>
                <a:moveTo>
                  <a:pt x="51422" y="31505"/>
                </a:moveTo>
                <a:cubicBezTo>
                  <a:pt x="51648" y="31505"/>
                  <a:pt x="51836" y="31694"/>
                  <a:pt x="51836" y="31920"/>
                </a:cubicBezTo>
                <a:cubicBezTo>
                  <a:pt x="51836" y="32146"/>
                  <a:pt x="51648" y="32334"/>
                  <a:pt x="51422" y="32334"/>
                </a:cubicBezTo>
                <a:cubicBezTo>
                  <a:pt x="51196" y="32334"/>
                  <a:pt x="51026" y="32146"/>
                  <a:pt x="51026" y="31920"/>
                </a:cubicBezTo>
                <a:cubicBezTo>
                  <a:pt x="51026" y="31694"/>
                  <a:pt x="51196" y="31505"/>
                  <a:pt x="51422" y="31505"/>
                </a:cubicBezTo>
                <a:close/>
                <a:moveTo>
                  <a:pt x="51422" y="34275"/>
                </a:moveTo>
                <a:cubicBezTo>
                  <a:pt x="51215" y="34275"/>
                  <a:pt x="51026" y="34105"/>
                  <a:pt x="51026" y="33879"/>
                </a:cubicBezTo>
                <a:cubicBezTo>
                  <a:pt x="51026" y="33672"/>
                  <a:pt x="51215" y="33484"/>
                  <a:pt x="51422" y="33484"/>
                </a:cubicBezTo>
                <a:cubicBezTo>
                  <a:pt x="51648" y="33484"/>
                  <a:pt x="51818" y="33672"/>
                  <a:pt x="51818" y="33879"/>
                </a:cubicBezTo>
                <a:cubicBezTo>
                  <a:pt x="51818" y="34105"/>
                  <a:pt x="51648" y="34275"/>
                  <a:pt x="51422" y="34275"/>
                </a:cubicBezTo>
                <a:close/>
                <a:moveTo>
                  <a:pt x="51422" y="36235"/>
                </a:moveTo>
                <a:cubicBezTo>
                  <a:pt x="51215" y="36235"/>
                  <a:pt x="51026" y="36065"/>
                  <a:pt x="51026" y="35839"/>
                </a:cubicBezTo>
                <a:cubicBezTo>
                  <a:pt x="51026" y="35632"/>
                  <a:pt x="51215" y="35443"/>
                  <a:pt x="51422" y="35443"/>
                </a:cubicBezTo>
                <a:cubicBezTo>
                  <a:pt x="51648" y="35443"/>
                  <a:pt x="51818" y="35632"/>
                  <a:pt x="51818" y="35839"/>
                </a:cubicBezTo>
                <a:cubicBezTo>
                  <a:pt x="51818" y="36065"/>
                  <a:pt x="51648" y="36235"/>
                  <a:pt x="51422" y="36235"/>
                </a:cubicBezTo>
                <a:close/>
                <a:moveTo>
                  <a:pt x="51422" y="37384"/>
                </a:moveTo>
                <a:cubicBezTo>
                  <a:pt x="51648" y="37384"/>
                  <a:pt x="51836" y="37572"/>
                  <a:pt x="51836" y="37799"/>
                </a:cubicBezTo>
                <a:cubicBezTo>
                  <a:pt x="51836" y="38025"/>
                  <a:pt x="51648" y="38213"/>
                  <a:pt x="51422" y="38213"/>
                </a:cubicBezTo>
                <a:cubicBezTo>
                  <a:pt x="51196" y="38213"/>
                  <a:pt x="51026" y="38025"/>
                  <a:pt x="51026" y="37799"/>
                </a:cubicBezTo>
                <a:cubicBezTo>
                  <a:pt x="51026" y="37572"/>
                  <a:pt x="51196" y="37384"/>
                  <a:pt x="51422" y="37384"/>
                </a:cubicBezTo>
                <a:close/>
                <a:moveTo>
                  <a:pt x="51422" y="41322"/>
                </a:moveTo>
                <a:cubicBezTo>
                  <a:pt x="51648" y="41322"/>
                  <a:pt x="51836" y="41511"/>
                  <a:pt x="51836" y="41737"/>
                </a:cubicBezTo>
                <a:cubicBezTo>
                  <a:pt x="51836" y="41963"/>
                  <a:pt x="51648" y="42151"/>
                  <a:pt x="51422" y="42151"/>
                </a:cubicBezTo>
                <a:cubicBezTo>
                  <a:pt x="51196" y="42151"/>
                  <a:pt x="51026" y="41963"/>
                  <a:pt x="51026" y="41737"/>
                </a:cubicBezTo>
                <a:cubicBezTo>
                  <a:pt x="51026" y="41511"/>
                  <a:pt x="51196" y="41322"/>
                  <a:pt x="51422" y="41322"/>
                </a:cubicBezTo>
                <a:close/>
                <a:moveTo>
                  <a:pt x="51422" y="39363"/>
                </a:moveTo>
                <a:cubicBezTo>
                  <a:pt x="51648" y="39363"/>
                  <a:pt x="51836" y="39551"/>
                  <a:pt x="51836" y="39758"/>
                </a:cubicBezTo>
                <a:cubicBezTo>
                  <a:pt x="51836" y="39984"/>
                  <a:pt x="51648" y="40173"/>
                  <a:pt x="51422" y="40173"/>
                </a:cubicBezTo>
                <a:cubicBezTo>
                  <a:pt x="51196" y="40173"/>
                  <a:pt x="51026" y="39984"/>
                  <a:pt x="51026" y="39758"/>
                </a:cubicBezTo>
                <a:cubicBezTo>
                  <a:pt x="51026" y="39551"/>
                  <a:pt x="51196" y="39363"/>
                  <a:pt x="51422" y="39363"/>
                </a:cubicBezTo>
                <a:close/>
                <a:moveTo>
                  <a:pt x="51422" y="30393"/>
                </a:moveTo>
                <a:cubicBezTo>
                  <a:pt x="51196" y="30393"/>
                  <a:pt x="51007" y="30205"/>
                  <a:pt x="51007" y="29960"/>
                </a:cubicBezTo>
                <a:cubicBezTo>
                  <a:pt x="51007" y="29734"/>
                  <a:pt x="51196" y="29546"/>
                  <a:pt x="51422" y="29546"/>
                </a:cubicBezTo>
                <a:cubicBezTo>
                  <a:pt x="51648" y="29546"/>
                  <a:pt x="51836" y="29734"/>
                  <a:pt x="51836" y="29960"/>
                </a:cubicBezTo>
                <a:cubicBezTo>
                  <a:pt x="51836" y="30205"/>
                  <a:pt x="51648" y="30393"/>
                  <a:pt x="51422" y="30393"/>
                </a:cubicBezTo>
                <a:close/>
                <a:moveTo>
                  <a:pt x="51422" y="27605"/>
                </a:moveTo>
                <a:cubicBezTo>
                  <a:pt x="51648" y="27605"/>
                  <a:pt x="51818" y="27774"/>
                  <a:pt x="51818" y="28000"/>
                </a:cubicBezTo>
                <a:cubicBezTo>
                  <a:pt x="51818" y="28227"/>
                  <a:pt x="51648" y="28396"/>
                  <a:pt x="51422" y="28396"/>
                </a:cubicBezTo>
                <a:cubicBezTo>
                  <a:pt x="51215" y="28396"/>
                  <a:pt x="51026" y="28227"/>
                  <a:pt x="51026" y="28000"/>
                </a:cubicBezTo>
                <a:cubicBezTo>
                  <a:pt x="51026" y="27793"/>
                  <a:pt x="51215" y="27605"/>
                  <a:pt x="51422" y="27605"/>
                </a:cubicBezTo>
                <a:close/>
                <a:moveTo>
                  <a:pt x="51422" y="26455"/>
                </a:moveTo>
                <a:cubicBezTo>
                  <a:pt x="51196" y="26455"/>
                  <a:pt x="51026" y="26286"/>
                  <a:pt x="51026" y="26060"/>
                </a:cubicBezTo>
                <a:cubicBezTo>
                  <a:pt x="51026" y="25833"/>
                  <a:pt x="51196" y="25645"/>
                  <a:pt x="51422" y="25645"/>
                </a:cubicBezTo>
                <a:cubicBezTo>
                  <a:pt x="51648" y="25645"/>
                  <a:pt x="51836" y="25833"/>
                  <a:pt x="51836" y="26060"/>
                </a:cubicBezTo>
                <a:cubicBezTo>
                  <a:pt x="51836" y="26286"/>
                  <a:pt x="51648" y="26455"/>
                  <a:pt x="51422" y="26455"/>
                </a:cubicBezTo>
                <a:close/>
                <a:moveTo>
                  <a:pt x="51422" y="24496"/>
                </a:moveTo>
                <a:cubicBezTo>
                  <a:pt x="51196" y="24496"/>
                  <a:pt x="51026" y="24307"/>
                  <a:pt x="51026" y="24100"/>
                </a:cubicBezTo>
                <a:cubicBezTo>
                  <a:pt x="51026" y="23874"/>
                  <a:pt x="51196" y="23685"/>
                  <a:pt x="51422" y="23685"/>
                </a:cubicBezTo>
                <a:cubicBezTo>
                  <a:pt x="51648" y="23685"/>
                  <a:pt x="51836" y="23874"/>
                  <a:pt x="51836" y="24100"/>
                </a:cubicBezTo>
                <a:cubicBezTo>
                  <a:pt x="51836" y="24307"/>
                  <a:pt x="51648" y="24496"/>
                  <a:pt x="51422" y="24496"/>
                </a:cubicBezTo>
                <a:close/>
                <a:moveTo>
                  <a:pt x="51422" y="22517"/>
                </a:moveTo>
                <a:cubicBezTo>
                  <a:pt x="51215" y="22517"/>
                  <a:pt x="51026" y="22348"/>
                  <a:pt x="51026" y="22121"/>
                </a:cubicBezTo>
                <a:cubicBezTo>
                  <a:pt x="51026" y="21914"/>
                  <a:pt x="51215" y="21726"/>
                  <a:pt x="51422" y="21726"/>
                </a:cubicBezTo>
                <a:cubicBezTo>
                  <a:pt x="51648" y="21726"/>
                  <a:pt x="51818" y="21914"/>
                  <a:pt x="51818" y="22121"/>
                </a:cubicBezTo>
                <a:cubicBezTo>
                  <a:pt x="51818" y="22348"/>
                  <a:pt x="51648" y="22517"/>
                  <a:pt x="51422" y="22517"/>
                </a:cubicBezTo>
                <a:close/>
                <a:moveTo>
                  <a:pt x="51422" y="20558"/>
                </a:moveTo>
                <a:cubicBezTo>
                  <a:pt x="51215" y="20558"/>
                  <a:pt x="51026" y="20388"/>
                  <a:pt x="51026" y="20162"/>
                </a:cubicBezTo>
                <a:cubicBezTo>
                  <a:pt x="51026" y="19955"/>
                  <a:pt x="51215" y="19766"/>
                  <a:pt x="51422" y="19766"/>
                </a:cubicBezTo>
                <a:cubicBezTo>
                  <a:pt x="51648" y="19766"/>
                  <a:pt x="51818" y="19955"/>
                  <a:pt x="51818" y="20162"/>
                </a:cubicBezTo>
                <a:cubicBezTo>
                  <a:pt x="51818" y="20388"/>
                  <a:pt x="51648" y="20558"/>
                  <a:pt x="51422" y="20558"/>
                </a:cubicBezTo>
                <a:close/>
                <a:moveTo>
                  <a:pt x="51422" y="18598"/>
                </a:moveTo>
                <a:cubicBezTo>
                  <a:pt x="51215" y="18598"/>
                  <a:pt x="51026" y="18428"/>
                  <a:pt x="51026" y="18202"/>
                </a:cubicBezTo>
                <a:cubicBezTo>
                  <a:pt x="51026" y="17995"/>
                  <a:pt x="51215" y="17825"/>
                  <a:pt x="51422" y="17825"/>
                </a:cubicBezTo>
                <a:cubicBezTo>
                  <a:pt x="51648" y="17825"/>
                  <a:pt x="51818" y="17995"/>
                  <a:pt x="51818" y="18202"/>
                </a:cubicBezTo>
                <a:cubicBezTo>
                  <a:pt x="51818" y="18428"/>
                  <a:pt x="51648" y="18598"/>
                  <a:pt x="51422" y="18598"/>
                </a:cubicBezTo>
                <a:close/>
                <a:moveTo>
                  <a:pt x="51422" y="16638"/>
                </a:moveTo>
                <a:cubicBezTo>
                  <a:pt x="51215" y="16638"/>
                  <a:pt x="51026" y="16469"/>
                  <a:pt x="51026" y="16243"/>
                </a:cubicBezTo>
                <a:cubicBezTo>
                  <a:pt x="51026" y="16035"/>
                  <a:pt x="51215" y="15847"/>
                  <a:pt x="51422" y="15847"/>
                </a:cubicBezTo>
                <a:cubicBezTo>
                  <a:pt x="51648" y="15847"/>
                  <a:pt x="51818" y="16035"/>
                  <a:pt x="51818" y="16243"/>
                </a:cubicBezTo>
                <a:cubicBezTo>
                  <a:pt x="51818" y="16469"/>
                  <a:pt x="51648" y="16638"/>
                  <a:pt x="51422" y="16638"/>
                </a:cubicBezTo>
                <a:close/>
                <a:moveTo>
                  <a:pt x="51422" y="14660"/>
                </a:moveTo>
                <a:cubicBezTo>
                  <a:pt x="51215" y="14660"/>
                  <a:pt x="51045" y="14490"/>
                  <a:pt x="51045" y="14283"/>
                </a:cubicBezTo>
                <a:cubicBezTo>
                  <a:pt x="51045" y="14076"/>
                  <a:pt x="51215" y="13906"/>
                  <a:pt x="51422" y="13906"/>
                </a:cubicBezTo>
                <a:cubicBezTo>
                  <a:pt x="51629" y="13906"/>
                  <a:pt x="51799" y="14076"/>
                  <a:pt x="51799" y="14283"/>
                </a:cubicBezTo>
                <a:cubicBezTo>
                  <a:pt x="51799" y="14490"/>
                  <a:pt x="51629" y="14660"/>
                  <a:pt x="51422" y="14660"/>
                </a:cubicBezTo>
                <a:close/>
                <a:moveTo>
                  <a:pt x="51422" y="12681"/>
                </a:moveTo>
                <a:cubicBezTo>
                  <a:pt x="51215" y="12681"/>
                  <a:pt x="51045" y="12531"/>
                  <a:pt x="51045" y="12323"/>
                </a:cubicBezTo>
                <a:cubicBezTo>
                  <a:pt x="51045" y="12116"/>
                  <a:pt x="51215" y="11965"/>
                  <a:pt x="51422" y="11965"/>
                </a:cubicBezTo>
                <a:cubicBezTo>
                  <a:pt x="51629" y="11965"/>
                  <a:pt x="51799" y="12116"/>
                  <a:pt x="51799" y="12323"/>
                </a:cubicBezTo>
                <a:cubicBezTo>
                  <a:pt x="51799" y="12531"/>
                  <a:pt x="51629" y="12681"/>
                  <a:pt x="51422" y="12681"/>
                </a:cubicBezTo>
                <a:close/>
                <a:moveTo>
                  <a:pt x="51422" y="10741"/>
                </a:moveTo>
                <a:cubicBezTo>
                  <a:pt x="51215" y="10741"/>
                  <a:pt x="51045" y="10571"/>
                  <a:pt x="51045" y="10364"/>
                </a:cubicBezTo>
                <a:cubicBezTo>
                  <a:pt x="51045" y="10156"/>
                  <a:pt x="51215" y="9987"/>
                  <a:pt x="51422" y="9987"/>
                </a:cubicBezTo>
                <a:cubicBezTo>
                  <a:pt x="51629" y="9987"/>
                  <a:pt x="51799" y="10156"/>
                  <a:pt x="51799" y="10364"/>
                </a:cubicBezTo>
                <a:cubicBezTo>
                  <a:pt x="51799" y="10571"/>
                  <a:pt x="51629" y="10741"/>
                  <a:pt x="51422" y="10741"/>
                </a:cubicBezTo>
                <a:close/>
                <a:moveTo>
                  <a:pt x="51422" y="8781"/>
                </a:moveTo>
                <a:cubicBezTo>
                  <a:pt x="51215" y="8781"/>
                  <a:pt x="51045" y="8611"/>
                  <a:pt x="51045" y="8404"/>
                </a:cubicBezTo>
                <a:cubicBezTo>
                  <a:pt x="51045" y="8197"/>
                  <a:pt x="51215" y="8046"/>
                  <a:pt x="51422" y="8046"/>
                </a:cubicBezTo>
                <a:cubicBezTo>
                  <a:pt x="51629" y="8046"/>
                  <a:pt x="51799" y="8197"/>
                  <a:pt x="51799" y="8404"/>
                </a:cubicBezTo>
                <a:cubicBezTo>
                  <a:pt x="51799" y="8611"/>
                  <a:pt x="51629" y="8781"/>
                  <a:pt x="51422" y="8781"/>
                </a:cubicBezTo>
                <a:close/>
                <a:moveTo>
                  <a:pt x="51422" y="6802"/>
                </a:moveTo>
                <a:cubicBezTo>
                  <a:pt x="51233" y="6802"/>
                  <a:pt x="51064" y="6652"/>
                  <a:pt x="51064" y="6444"/>
                </a:cubicBezTo>
                <a:cubicBezTo>
                  <a:pt x="51064" y="6237"/>
                  <a:pt x="51233" y="6086"/>
                  <a:pt x="51422" y="6086"/>
                </a:cubicBezTo>
                <a:cubicBezTo>
                  <a:pt x="51629" y="6086"/>
                  <a:pt x="51780" y="6237"/>
                  <a:pt x="51780" y="6444"/>
                </a:cubicBezTo>
                <a:cubicBezTo>
                  <a:pt x="51780" y="6652"/>
                  <a:pt x="51629" y="6802"/>
                  <a:pt x="51422" y="6802"/>
                </a:cubicBezTo>
                <a:close/>
                <a:moveTo>
                  <a:pt x="51422" y="4843"/>
                </a:moveTo>
                <a:cubicBezTo>
                  <a:pt x="51233" y="4843"/>
                  <a:pt x="51064" y="4673"/>
                  <a:pt x="51064" y="4485"/>
                </a:cubicBezTo>
                <a:cubicBezTo>
                  <a:pt x="51064" y="4277"/>
                  <a:pt x="51233" y="4127"/>
                  <a:pt x="51422" y="4127"/>
                </a:cubicBezTo>
                <a:cubicBezTo>
                  <a:pt x="51629" y="4127"/>
                  <a:pt x="51780" y="4277"/>
                  <a:pt x="51780" y="4485"/>
                </a:cubicBezTo>
                <a:cubicBezTo>
                  <a:pt x="51780" y="4673"/>
                  <a:pt x="51629" y="4843"/>
                  <a:pt x="51422" y="4843"/>
                </a:cubicBezTo>
                <a:close/>
                <a:moveTo>
                  <a:pt x="51422" y="2883"/>
                </a:moveTo>
                <a:cubicBezTo>
                  <a:pt x="51233" y="2883"/>
                  <a:pt x="51064" y="2732"/>
                  <a:pt x="51064" y="2525"/>
                </a:cubicBezTo>
                <a:cubicBezTo>
                  <a:pt x="51064" y="2318"/>
                  <a:pt x="51233" y="2167"/>
                  <a:pt x="51422" y="2167"/>
                </a:cubicBezTo>
                <a:cubicBezTo>
                  <a:pt x="51629" y="2167"/>
                  <a:pt x="51780" y="2318"/>
                  <a:pt x="51780" y="2525"/>
                </a:cubicBezTo>
                <a:cubicBezTo>
                  <a:pt x="51780" y="2732"/>
                  <a:pt x="51629" y="2883"/>
                  <a:pt x="51422" y="2883"/>
                </a:cubicBezTo>
                <a:close/>
                <a:moveTo>
                  <a:pt x="51422" y="923"/>
                </a:moveTo>
                <a:cubicBezTo>
                  <a:pt x="51233" y="923"/>
                  <a:pt x="51064" y="754"/>
                  <a:pt x="51064" y="565"/>
                </a:cubicBezTo>
                <a:cubicBezTo>
                  <a:pt x="51064" y="358"/>
                  <a:pt x="51233" y="207"/>
                  <a:pt x="51422" y="207"/>
                </a:cubicBezTo>
                <a:cubicBezTo>
                  <a:pt x="51629" y="207"/>
                  <a:pt x="51780" y="358"/>
                  <a:pt x="51780" y="565"/>
                </a:cubicBezTo>
                <a:cubicBezTo>
                  <a:pt x="51780" y="754"/>
                  <a:pt x="51629" y="923"/>
                  <a:pt x="51422" y="923"/>
                </a:cubicBezTo>
                <a:close/>
                <a:moveTo>
                  <a:pt x="51422" y="55888"/>
                </a:moveTo>
                <a:cubicBezTo>
                  <a:pt x="51177" y="55888"/>
                  <a:pt x="50970" y="55699"/>
                  <a:pt x="50970" y="55435"/>
                </a:cubicBezTo>
                <a:cubicBezTo>
                  <a:pt x="50970" y="55190"/>
                  <a:pt x="51177" y="54983"/>
                  <a:pt x="51422" y="54983"/>
                </a:cubicBezTo>
                <a:cubicBezTo>
                  <a:pt x="51667" y="54983"/>
                  <a:pt x="51874" y="55190"/>
                  <a:pt x="51874" y="55435"/>
                </a:cubicBezTo>
                <a:cubicBezTo>
                  <a:pt x="51874" y="55699"/>
                  <a:pt x="51667" y="55888"/>
                  <a:pt x="51422" y="55888"/>
                </a:cubicBezTo>
                <a:close/>
                <a:moveTo>
                  <a:pt x="51422" y="53928"/>
                </a:moveTo>
                <a:cubicBezTo>
                  <a:pt x="51177" y="53928"/>
                  <a:pt x="50970" y="53721"/>
                  <a:pt x="50970" y="53476"/>
                </a:cubicBezTo>
                <a:cubicBezTo>
                  <a:pt x="50970" y="53231"/>
                  <a:pt x="51177" y="53023"/>
                  <a:pt x="51422" y="53023"/>
                </a:cubicBezTo>
                <a:cubicBezTo>
                  <a:pt x="51667" y="53023"/>
                  <a:pt x="51874" y="53231"/>
                  <a:pt x="51874" y="53476"/>
                </a:cubicBezTo>
                <a:cubicBezTo>
                  <a:pt x="51874" y="53721"/>
                  <a:pt x="51667" y="53928"/>
                  <a:pt x="51422" y="53928"/>
                </a:cubicBezTo>
                <a:close/>
                <a:moveTo>
                  <a:pt x="51422" y="50027"/>
                </a:moveTo>
                <a:cubicBezTo>
                  <a:pt x="51177" y="50027"/>
                  <a:pt x="50970" y="49820"/>
                  <a:pt x="50970" y="49556"/>
                </a:cubicBezTo>
                <a:cubicBezTo>
                  <a:pt x="50970" y="49311"/>
                  <a:pt x="51177" y="49104"/>
                  <a:pt x="51422" y="49104"/>
                </a:cubicBezTo>
                <a:cubicBezTo>
                  <a:pt x="51667" y="49104"/>
                  <a:pt x="51874" y="49311"/>
                  <a:pt x="51874" y="49556"/>
                </a:cubicBezTo>
                <a:cubicBezTo>
                  <a:pt x="51874" y="49820"/>
                  <a:pt x="51667" y="50027"/>
                  <a:pt x="51422" y="50027"/>
                </a:cubicBezTo>
                <a:close/>
                <a:moveTo>
                  <a:pt x="51422" y="51987"/>
                </a:moveTo>
                <a:cubicBezTo>
                  <a:pt x="51177" y="51987"/>
                  <a:pt x="50970" y="51780"/>
                  <a:pt x="50970" y="51516"/>
                </a:cubicBezTo>
                <a:cubicBezTo>
                  <a:pt x="50970" y="51271"/>
                  <a:pt x="51177" y="51064"/>
                  <a:pt x="51422" y="51064"/>
                </a:cubicBezTo>
                <a:cubicBezTo>
                  <a:pt x="51667" y="51064"/>
                  <a:pt x="51874" y="51271"/>
                  <a:pt x="51874" y="51516"/>
                </a:cubicBezTo>
                <a:cubicBezTo>
                  <a:pt x="51874" y="51780"/>
                  <a:pt x="51667" y="51987"/>
                  <a:pt x="51422" y="51987"/>
                </a:cubicBezTo>
                <a:close/>
                <a:moveTo>
                  <a:pt x="51422" y="56924"/>
                </a:moveTo>
                <a:cubicBezTo>
                  <a:pt x="51686" y="56924"/>
                  <a:pt x="51893" y="57131"/>
                  <a:pt x="51893" y="57395"/>
                </a:cubicBezTo>
                <a:cubicBezTo>
                  <a:pt x="51893" y="57527"/>
                  <a:pt x="51855" y="57621"/>
                  <a:pt x="51780" y="57715"/>
                </a:cubicBezTo>
                <a:cubicBezTo>
                  <a:pt x="51629" y="57753"/>
                  <a:pt x="51497" y="57809"/>
                  <a:pt x="51346" y="57847"/>
                </a:cubicBezTo>
                <a:cubicBezTo>
                  <a:pt x="51120" y="57809"/>
                  <a:pt x="50951" y="57640"/>
                  <a:pt x="50951" y="57395"/>
                </a:cubicBezTo>
                <a:cubicBezTo>
                  <a:pt x="50951" y="57131"/>
                  <a:pt x="51158" y="56924"/>
                  <a:pt x="51422" y="56924"/>
                </a:cubicBezTo>
                <a:close/>
                <a:moveTo>
                  <a:pt x="49462" y="57885"/>
                </a:moveTo>
                <a:cubicBezTo>
                  <a:pt x="49198" y="57885"/>
                  <a:pt x="48991" y="57659"/>
                  <a:pt x="48991" y="57395"/>
                </a:cubicBezTo>
                <a:cubicBezTo>
                  <a:pt x="48991" y="57131"/>
                  <a:pt x="49198" y="56924"/>
                  <a:pt x="49462" y="56924"/>
                </a:cubicBezTo>
                <a:cubicBezTo>
                  <a:pt x="49726" y="56924"/>
                  <a:pt x="49933" y="57131"/>
                  <a:pt x="49933" y="57395"/>
                </a:cubicBezTo>
                <a:cubicBezTo>
                  <a:pt x="49933" y="57659"/>
                  <a:pt x="49726" y="57885"/>
                  <a:pt x="49462" y="57885"/>
                </a:cubicBezTo>
                <a:close/>
                <a:moveTo>
                  <a:pt x="49462" y="49104"/>
                </a:moveTo>
                <a:cubicBezTo>
                  <a:pt x="49707" y="49104"/>
                  <a:pt x="49914" y="49311"/>
                  <a:pt x="49914" y="49575"/>
                </a:cubicBezTo>
                <a:cubicBezTo>
                  <a:pt x="49914" y="49820"/>
                  <a:pt x="49707" y="50027"/>
                  <a:pt x="49462" y="50027"/>
                </a:cubicBezTo>
                <a:cubicBezTo>
                  <a:pt x="49217" y="50027"/>
                  <a:pt x="49010" y="49820"/>
                  <a:pt x="49010" y="49575"/>
                </a:cubicBezTo>
                <a:cubicBezTo>
                  <a:pt x="49010" y="49311"/>
                  <a:pt x="49217" y="49104"/>
                  <a:pt x="49462" y="49104"/>
                </a:cubicBezTo>
                <a:close/>
                <a:moveTo>
                  <a:pt x="49462" y="51064"/>
                </a:moveTo>
                <a:cubicBezTo>
                  <a:pt x="49707" y="51064"/>
                  <a:pt x="49914" y="51271"/>
                  <a:pt x="49914" y="51516"/>
                </a:cubicBezTo>
                <a:cubicBezTo>
                  <a:pt x="49914" y="51780"/>
                  <a:pt x="49707" y="51987"/>
                  <a:pt x="49462" y="51987"/>
                </a:cubicBezTo>
                <a:cubicBezTo>
                  <a:pt x="49217" y="51987"/>
                  <a:pt x="49010" y="51780"/>
                  <a:pt x="49010" y="51516"/>
                </a:cubicBezTo>
                <a:cubicBezTo>
                  <a:pt x="49010" y="51271"/>
                  <a:pt x="49217" y="51064"/>
                  <a:pt x="49462" y="51064"/>
                </a:cubicBezTo>
                <a:close/>
                <a:moveTo>
                  <a:pt x="49462" y="55002"/>
                </a:moveTo>
                <a:cubicBezTo>
                  <a:pt x="49707" y="55002"/>
                  <a:pt x="49914" y="55190"/>
                  <a:pt x="49914" y="55454"/>
                </a:cubicBezTo>
                <a:cubicBezTo>
                  <a:pt x="49914" y="55699"/>
                  <a:pt x="49707" y="55906"/>
                  <a:pt x="49462" y="55906"/>
                </a:cubicBezTo>
                <a:cubicBezTo>
                  <a:pt x="49217" y="55906"/>
                  <a:pt x="49010" y="55699"/>
                  <a:pt x="49010" y="55454"/>
                </a:cubicBezTo>
                <a:cubicBezTo>
                  <a:pt x="49010" y="55190"/>
                  <a:pt x="49217" y="55002"/>
                  <a:pt x="49462" y="55002"/>
                </a:cubicBezTo>
                <a:close/>
                <a:moveTo>
                  <a:pt x="49462" y="53023"/>
                </a:moveTo>
                <a:cubicBezTo>
                  <a:pt x="49707" y="53023"/>
                  <a:pt x="49914" y="53231"/>
                  <a:pt x="49914" y="53476"/>
                </a:cubicBezTo>
                <a:cubicBezTo>
                  <a:pt x="49914" y="53739"/>
                  <a:pt x="49707" y="53947"/>
                  <a:pt x="49462" y="53947"/>
                </a:cubicBezTo>
                <a:cubicBezTo>
                  <a:pt x="49217" y="53947"/>
                  <a:pt x="49010" y="53739"/>
                  <a:pt x="49010" y="53476"/>
                </a:cubicBezTo>
                <a:cubicBezTo>
                  <a:pt x="49010" y="53231"/>
                  <a:pt x="49217" y="53023"/>
                  <a:pt x="49462" y="53023"/>
                </a:cubicBezTo>
                <a:close/>
                <a:moveTo>
                  <a:pt x="49462" y="48068"/>
                </a:moveTo>
                <a:cubicBezTo>
                  <a:pt x="49198" y="48068"/>
                  <a:pt x="48991" y="47861"/>
                  <a:pt x="48991" y="47597"/>
                </a:cubicBezTo>
                <a:cubicBezTo>
                  <a:pt x="48991" y="47333"/>
                  <a:pt x="49198" y="47126"/>
                  <a:pt x="49462" y="47126"/>
                </a:cubicBezTo>
                <a:cubicBezTo>
                  <a:pt x="49726" y="47126"/>
                  <a:pt x="49933" y="47333"/>
                  <a:pt x="49933" y="47597"/>
                </a:cubicBezTo>
                <a:cubicBezTo>
                  <a:pt x="49933" y="47861"/>
                  <a:pt x="49726" y="48068"/>
                  <a:pt x="49462" y="48068"/>
                </a:cubicBezTo>
                <a:close/>
                <a:moveTo>
                  <a:pt x="49462" y="46108"/>
                </a:moveTo>
                <a:cubicBezTo>
                  <a:pt x="49198" y="46108"/>
                  <a:pt x="48991" y="45901"/>
                  <a:pt x="48991" y="45637"/>
                </a:cubicBezTo>
                <a:cubicBezTo>
                  <a:pt x="48991" y="45373"/>
                  <a:pt x="49198" y="45166"/>
                  <a:pt x="49462" y="45166"/>
                </a:cubicBezTo>
                <a:cubicBezTo>
                  <a:pt x="49726" y="45166"/>
                  <a:pt x="49933" y="45373"/>
                  <a:pt x="49933" y="45637"/>
                </a:cubicBezTo>
                <a:cubicBezTo>
                  <a:pt x="49933" y="45901"/>
                  <a:pt x="49726" y="46108"/>
                  <a:pt x="49462" y="46108"/>
                </a:cubicBezTo>
                <a:close/>
                <a:moveTo>
                  <a:pt x="49462" y="44092"/>
                </a:moveTo>
                <a:cubicBezTo>
                  <a:pt x="49236" y="44092"/>
                  <a:pt x="49048" y="43904"/>
                  <a:pt x="49048" y="43677"/>
                </a:cubicBezTo>
                <a:cubicBezTo>
                  <a:pt x="49048" y="43451"/>
                  <a:pt x="49236" y="43263"/>
                  <a:pt x="49462" y="43263"/>
                </a:cubicBezTo>
                <a:cubicBezTo>
                  <a:pt x="49688" y="43263"/>
                  <a:pt x="49877" y="43451"/>
                  <a:pt x="49877" y="43677"/>
                </a:cubicBezTo>
                <a:cubicBezTo>
                  <a:pt x="49877" y="43904"/>
                  <a:pt x="49688" y="44092"/>
                  <a:pt x="49462" y="44092"/>
                </a:cubicBezTo>
                <a:close/>
                <a:moveTo>
                  <a:pt x="49462" y="42132"/>
                </a:moveTo>
                <a:cubicBezTo>
                  <a:pt x="49236" y="42132"/>
                  <a:pt x="49048" y="41944"/>
                  <a:pt x="49048" y="41718"/>
                </a:cubicBezTo>
                <a:cubicBezTo>
                  <a:pt x="49048" y="41492"/>
                  <a:pt x="49236" y="41322"/>
                  <a:pt x="49462" y="41322"/>
                </a:cubicBezTo>
                <a:cubicBezTo>
                  <a:pt x="49688" y="41322"/>
                  <a:pt x="49877" y="41492"/>
                  <a:pt x="49877" y="41718"/>
                </a:cubicBezTo>
                <a:cubicBezTo>
                  <a:pt x="49877" y="41944"/>
                  <a:pt x="49688" y="42132"/>
                  <a:pt x="49462" y="42132"/>
                </a:cubicBezTo>
                <a:close/>
                <a:moveTo>
                  <a:pt x="49462" y="40173"/>
                </a:moveTo>
                <a:cubicBezTo>
                  <a:pt x="49236" y="40173"/>
                  <a:pt x="49048" y="39984"/>
                  <a:pt x="49048" y="39758"/>
                </a:cubicBezTo>
                <a:cubicBezTo>
                  <a:pt x="49048" y="39532"/>
                  <a:pt x="49236" y="39363"/>
                  <a:pt x="49462" y="39363"/>
                </a:cubicBezTo>
                <a:cubicBezTo>
                  <a:pt x="49688" y="39363"/>
                  <a:pt x="49877" y="39532"/>
                  <a:pt x="49877" y="39758"/>
                </a:cubicBezTo>
                <a:cubicBezTo>
                  <a:pt x="49877" y="39984"/>
                  <a:pt x="49688" y="40173"/>
                  <a:pt x="49462" y="40173"/>
                </a:cubicBezTo>
                <a:close/>
                <a:moveTo>
                  <a:pt x="49462" y="31524"/>
                </a:moveTo>
                <a:cubicBezTo>
                  <a:pt x="49688" y="31524"/>
                  <a:pt x="49858" y="31694"/>
                  <a:pt x="49858" y="31920"/>
                </a:cubicBezTo>
                <a:cubicBezTo>
                  <a:pt x="49858" y="32127"/>
                  <a:pt x="49688" y="32315"/>
                  <a:pt x="49462" y="32315"/>
                </a:cubicBezTo>
                <a:cubicBezTo>
                  <a:pt x="49236" y="32315"/>
                  <a:pt x="49066" y="32127"/>
                  <a:pt x="49066" y="31920"/>
                </a:cubicBezTo>
                <a:cubicBezTo>
                  <a:pt x="49066" y="31694"/>
                  <a:pt x="49236" y="31524"/>
                  <a:pt x="49462" y="31524"/>
                </a:cubicBezTo>
                <a:close/>
                <a:moveTo>
                  <a:pt x="49462" y="33484"/>
                </a:moveTo>
                <a:cubicBezTo>
                  <a:pt x="49688" y="33484"/>
                  <a:pt x="49858" y="33672"/>
                  <a:pt x="49858" y="33879"/>
                </a:cubicBezTo>
                <a:cubicBezTo>
                  <a:pt x="49858" y="34105"/>
                  <a:pt x="49688" y="34275"/>
                  <a:pt x="49462" y="34275"/>
                </a:cubicBezTo>
                <a:cubicBezTo>
                  <a:pt x="49236" y="34275"/>
                  <a:pt x="49066" y="34105"/>
                  <a:pt x="49066" y="33879"/>
                </a:cubicBezTo>
                <a:cubicBezTo>
                  <a:pt x="49066" y="33653"/>
                  <a:pt x="49236" y="33484"/>
                  <a:pt x="49462" y="33484"/>
                </a:cubicBezTo>
                <a:close/>
                <a:moveTo>
                  <a:pt x="49462" y="37403"/>
                </a:moveTo>
                <a:cubicBezTo>
                  <a:pt x="49688" y="37403"/>
                  <a:pt x="49858" y="37572"/>
                  <a:pt x="49858" y="37799"/>
                </a:cubicBezTo>
                <a:cubicBezTo>
                  <a:pt x="49858" y="38025"/>
                  <a:pt x="49688" y="38194"/>
                  <a:pt x="49462" y="38194"/>
                </a:cubicBezTo>
                <a:cubicBezTo>
                  <a:pt x="49236" y="38194"/>
                  <a:pt x="49066" y="38025"/>
                  <a:pt x="49066" y="37799"/>
                </a:cubicBezTo>
                <a:cubicBezTo>
                  <a:pt x="49066" y="37572"/>
                  <a:pt x="49236" y="37403"/>
                  <a:pt x="49462" y="37403"/>
                </a:cubicBezTo>
                <a:close/>
                <a:moveTo>
                  <a:pt x="49462" y="35443"/>
                </a:moveTo>
                <a:cubicBezTo>
                  <a:pt x="49688" y="35443"/>
                  <a:pt x="49858" y="35632"/>
                  <a:pt x="49858" y="35839"/>
                </a:cubicBezTo>
                <a:cubicBezTo>
                  <a:pt x="49858" y="36065"/>
                  <a:pt x="49688" y="36235"/>
                  <a:pt x="49462" y="36235"/>
                </a:cubicBezTo>
                <a:cubicBezTo>
                  <a:pt x="49236" y="36235"/>
                  <a:pt x="49066" y="36065"/>
                  <a:pt x="49066" y="35839"/>
                </a:cubicBezTo>
                <a:cubicBezTo>
                  <a:pt x="49066" y="35632"/>
                  <a:pt x="49236" y="35443"/>
                  <a:pt x="49462" y="35443"/>
                </a:cubicBezTo>
                <a:close/>
                <a:moveTo>
                  <a:pt x="49462" y="30375"/>
                </a:moveTo>
                <a:cubicBezTo>
                  <a:pt x="49236" y="30375"/>
                  <a:pt x="49048" y="30186"/>
                  <a:pt x="49048" y="29960"/>
                </a:cubicBezTo>
                <a:cubicBezTo>
                  <a:pt x="49048" y="29734"/>
                  <a:pt x="49236" y="29546"/>
                  <a:pt x="49462" y="29546"/>
                </a:cubicBezTo>
                <a:cubicBezTo>
                  <a:pt x="49688" y="29546"/>
                  <a:pt x="49877" y="29734"/>
                  <a:pt x="49877" y="29960"/>
                </a:cubicBezTo>
                <a:cubicBezTo>
                  <a:pt x="49877" y="30186"/>
                  <a:pt x="49688" y="30375"/>
                  <a:pt x="49462" y="30375"/>
                </a:cubicBezTo>
                <a:close/>
                <a:moveTo>
                  <a:pt x="49462" y="28396"/>
                </a:moveTo>
                <a:cubicBezTo>
                  <a:pt x="49236" y="28396"/>
                  <a:pt x="49048" y="28227"/>
                  <a:pt x="49048" y="28000"/>
                </a:cubicBezTo>
                <a:cubicBezTo>
                  <a:pt x="49048" y="27774"/>
                  <a:pt x="49236" y="27586"/>
                  <a:pt x="49462" y="27586"/>
                </a:cubicBezTo>
                <a:cubicBezTo>
                  <a:pt x="49688" y="27586"/>
                  <a:pt x="49877" y="27774"/>
                  <a:pt x="49877" y="28000"/>
                </a:cubicBezTo>
                <a:cubicBezTo>
                  <a:pt x="49877" y="28227"/>
                  <a:pt x="49688" y="28396"/>
                  <a:pt x="49462" y="28396"/>
                </a:cubicBezTo>
                <a:close/>
                <a:moveTo>
                  <a:pt x="49462" y="26455"/>
                </a:moveTo>
                <a:cubicBezTo>
                  <a:pt x="49236" y="26455"/>
                  <a:pt x="49066" y="26267"/>
                  <a:pt x="49066" y="26041"/>
                </a:cubicBezTo>
                <a:cubicBezTo>
                  <a:pt x="49066" y="25815"/>
                  <a:pt x="49236" y="25645"/>
                  <a:pt x="49462" y="25645"/>
                </a:cubicBezTo>
                <a:cubicBezTo>
                  <a:pt x="49688" y="25645"/>
                  <a:pt x="49858" y="25815"/>
                  <a:pt x="49858" y="26041"/>
                </a:cubicBezTo>
                <a:cubicBezTo>
                  <a:pt x="49858" y="26267"/>
                  <a:pt x="49688" y="26455"/>
                  <a:pt x="49462" y="26455"/>
                </a:cubicBezTo>
                <a:close/>
                <a:moveTo>
                  <a:pt x="49462" y="24477"/>
                </a:moveTo>
                <a:cubicBezTo>
                  <a:pt x="49236" y="24477"/>
                  <a:pt x="49066" y="24307"/>
                  <a:pt x="49066" y="24081"/>
                </a:cubicBezTo>
                <a:cubicBezTo>
                  <a:pt x="49066" y="23855"/>
                  <a:pt x="49236" y="23685"/>
                  <a:pt x="49462" y="23685"/>
                </a:cubicBezTo>
                <a:cubicBezTo>
                  <a:pt x="49688" y="23685"/>
                  <a:pt x="49858" y="23855"/>
                  <a:pt x="49858" y="24081"/>
                </a:cubicBezTo>
                <a:cubicBezTo>
                  <a:pt x="49858" y="24307"/>
                  <a:pt x="49688" y="24477"/>
                  <a:pt x="49462" y="24477"/>
                </a:cubicBezTo>
                <a:close/>
                <a:moveTo>
                  <a:pt x="49462" y="22517"/>
                </a:moveTo>
                <a:cubicBezTo>
                  <a:pt x="49255" y="22517"/>
                  <a:pt x="49066" y="22329"/>
                  <a:pt x="49066" y="22121"/>
                </a:cubicBezTo>
                <a:cubicBezTo>
                  <a:pt x="49066" y="21895"/>
                  <a:pt x="49255" y="21726"/>
                  <a:pt x="49462" y="21726"/>
                </a:cubicBezTo>
                <a:cubicBezTo>
                  <a:pt x="49688" y="21726"/>
                  <a:pt x="49858" y="21895"/>
                  <a:pt x="49858" y="22121"/>
                </a:cubicBezTo>
                <a:cubicBezTo>
                  <a:pt x="49858" y="22329"/>
                  <a:pt x="49688" y="22517"/>
                  <a:pt x="49462" y="22517"/>
                </a:cubicBezTo>
                <a:close/>
                <a:moveTo>
                  <a:pt x="49462" y="20558"/>
                </a:moveTo>
                <a:cubicBezTo>
                  <a:pt x="49255" y="20558"/>
                  <a:pt x="49066" y="20388"/>
                  <a:pt x="49066" y="20162"/>
                </a:cubicBezTo>
                <a:cubicBezTo>
                  <a:pt x="49066" y="19936"/>
                  <a:pt x="49255" y="19766"/>
                  <a:pt x="49462" y="19766"/>
                </a:cubicBezTo>
                <a:cubicBezTo>
                  <a:pt x="49688" y="19766"/>
                  <a:pt x="49858" y="19936"/>
                  <a:pt x="49858" y="20162"/>
                </a:cubicBezTo>
                <a:cubicBezTo>
                  <a:pt x="49858" y="20388"/>
                  <a:pt x="49688" y="20558"/>
                  <a:pt x="49462" y="20558"/>
                </a:cubicBezTo>
                <a:close/>
                <a:moveTo>
                  <a:pt x="49462" y="18579"/>
                </a:moveTo>
                <a:cubicBezTo>
                  <a:pt x="49255" y="18579"/>
                  <a:pt x="49066" y="18409"/>
                  <a:pt x="49066" y="18202"/>
                </a:cubicBezTo>
                <a:cubicBezTo>
                  <a:pt x="49066" y="17995"/>
                  <a:pt x="49255" y="17807"/>
                  <a:pt x="49462" y="17807"/>
                </a:cubicBezTo>
                <a:cubicBezTo>
                  <a:pt x="49688" y="17807"/>
                  <a:pt x="49858" y="17995"/>
                  <a:pt x="49858" y="18202"/>
                </a:cubicBezTo>
                <a:cubicBezTo>
                  <a:pt x="49858" y="18409"/>
                  <a:pt x="49688" y="18579"/>
                  <a:pt x="49462" y="18579"/>
                </a:cubicBezTo>
                <a:close/>
                <a:moveTo>
                  <a:pt x="49462" y="16638"/>
                </a:moveTo>
                <a:cubicBezTo>
                  <a:pt x="49255" y="16638"/>
                  <a:pt x="49066" y="16450"/>
                  <a:pt x="49066" y="16243"/>
                </a:cubicBezTo>
                <a:cubicBezTo>
                  <a:pt x="49066" y="16016"/>
                  <a:pt x="49255" y="15847"/>
                  <a:pt x="49462" y="15847"/>
                </a:cubicBezTo>
                <a:cubicBezTo>
                  <a:pt x="49688" y="15847"/>
                  <a:pt x="49858" y="16016"/>
                  <a:pt x="49858" y="16243"/>
                </a:cubicBezTo>
                <a:cubicBezTo>
                  <a:pt x="49858" y="16450"/>
                  <a:pt x="49688" y="16638"/>
                  <a:pt x="49462" y="16638"/>
                </a:cubicBezTo>
                <a:close/>
                <a:moveTo>
                  <a:pt x="49462" y="13906"/>
                </a:moveTo>
                <a:cubicBezTo>
                  <a:pt x="49669" y="13906"/>
                  <a:pt x="49839" y="14076"/>
                  <a:pt x="49839" y="14283"/>
                </a:cubicBezTo>
                <a:cubicBezTo>
                  <a:pt x="49839" y="14490"/>
                  <a:pt x="49669" y="14641"/>
                  <a:pt x="49462" y="14641"/>
                </a:cubicBezTo>
                <a:cubicBezTo>
                  <a:pt x="49255" y="14641"/>
                  <a:pt x="49085" y="14490"/>
                  <a:pt x="49085" y="14283"/>
                </a:cubicBezTo>
                <a:cubicBezTo>
                  <a:pt x="49085" y="14076"/>
                  <a:pt x="49255" y="13906"/>
                  <a:pt x="49462" y="13906"/>
                </a:cubicBezTo>
                <a:close/>
                <a:moveTo>
                  <a:pt x="49462" y="11946"/>
                </a:moveTo>
                <a:cubicBezTo>
                  <a:pt x="49669" y="11946"/>
                  <a:pt x="49839" y="12116"/>
                  <a:pt x="49839" y="12323"/>
                </a:cubicBezTo>
                <a:cubicBezTo>
                  <a:pt x="49839" y="12512"/>
                  <a:pt x="49669" y="12681"/>
                  <a:pt x="49462" y="12681"/>
                </a:cubicBezTo>
                <a:cubicBezTo>
                  <a:pt x="49255" y="12681"/>
                  <a:pt x="49085" y="12512"/>
                  <a:pt x="49085" y="12323"/>
                </a:cubicBezTo>
                <a:cubicBezTo>
                  <a:pt x="49085" y="12116"/>
                  <a:pt x="49255" y="11946"/>
                  <a:pt x="49462" y="11946"/>
                </a:cubicBezTo>
                <a:close/>
                <a:moveTo>
                  <a:pt x="49462" y="10722"/>
                </a:moveTo>
                <a:cubicBezTo>
                  <a:pt x="49255" y="10722"/>
                  <a:pt x="49085" y="10552"/>
                  <a:pt x="49085" y="10364"/>
                </a:cubicBezTo>
                <a:cubicBezTo>
                  <a:pt x="49085" y="10156"/>
                  <a:pt x="49255" y="9987"/>
                  <a:pt x="49462" y="9987"/>
                </a:cubicBezTo>
                <a:cubicBezTo>
                  <a:pt x="49669" y="9987"/>
                  <a:pt x="49839" y="10156"/>
                  <a:pt x="49839" y="10364"/>
                </a:cubicBezTo>
                <a:cubicBezTo>
                  <a:pt x="49839" y="10552"/>
                  <a:pt x="49669" y="10722"/>
                  <a:pt x="49462" y="10722"/>
                </a:cubicBezTo>
                <a:close/>
                <a:moveTo>
                  <a:pt x="49462" y="8781"/>
                </a:moveTo>
                <a:cubicBezTo>
                  <a:pt x="49255" y="8781"/>
                  <a:pt x="49085" y="8611"/>
                  <a:pt x="49085" y="8404"/>
                </a:cubicBezTo>
                <a:cubicBezTo>
                  <a:pt x="49085" y="8197"/>
                  <a:pt x="49255" y="8027"/>
                  <a:pt x="49462" y="8027"/>
                </a:cubicBezTo>
                <a:cubicBezTo>
                  <a:pt x="49669" y="8027"/>
                  <a:pt x="49839" y="8197"/>
                  <a:pt x="49839" y="8404"/>
                </a:cubicBezTo>
                <a:cubicBezTo>
                  <a:pt x="49839" y="8611"/>
                  <a:pt x="49669" y="8781"/>
                  <a:pt x="49462" y="8781"/>
                </a:cubicBezTo>
                <a:close/>
                <a:moveTo>
                  <a:pt x="49462" y="6802"/>
                </a:moveTo>
                <a:cubicBezTo>
                  <a:pt x="49255" y="6802"/>
                  <a:pt x="49085" y="6633"/>
                  <a:pt x="49085" y="6444"/>
                </a:cubicBezTo>
                <a:cubicBezTo>
                  <a:pt x="49085" y="6237"/>
                  <a:pt x="49255" y="6068"/>
                  <a:pt x="49462" y="6068"/>
                </a:cubicBezTo>
                <a:cubicBezTo>
                  <a:pt x="49669" y="6068"/>
                  <a:pt x="49839" y="6237"/>
                  <a:pt x="49839" y="6444"/>
                </a:cubicBezTo>
                <a:cubicBezTo>
                  <a:pt x="49839" y="6633"/>
                  <a:pt x="49669" y="6802"/>
                  <a:pt x="49462" y="6802"/>
                </a:cubicBezTo>
                <a:close/>
                <a:moveTo>
                  <a:pt x="49462" y="4843"/>
                </a:moveTo>
                <a:cubicBezTo>
                  <a:pt x="49255" y="4843"/>
                  <a:pt x="49085" y="4692"/>
                  <a:pt x="49085" y="4485"/>
                </a:cubicBezTo>
                <a:cubicBezTo>
                  <a:pt x="49085" y="4277"/>
                  <a:pt x="49255" y="4108"/>
                  <a:pt x="49462" y="4108"/>
                </a:cubicBezTo>
                <a:cubicBezTo>
                  <a:pt x="49669" y="4108"/>
                  <a:pt x="49839" y="4277"/>
                  <a:pt x="49839" y="4485"/>
                </a:cubicBezTo>
                <a:cubicBezTo>
                  <a:pt x="49839" y="4692"/>
                  <a:pt x="49669" y="4843"/>
                  <a:pt x="49462" y="4843"/>
                </a:cubicBezTo>
                <a:close/>
                <a:moveTo>
                  <a:pt x="49462" y="2883"/>
                </a:moveTo>
                <a:cubicBezTo>
                  <a:pt x="49255" y="2883"/>
                  <a:pt x="49085" y="2714"/>
                  <a:pt x="49085" y="2506"/>
                </a:cubicBezTo>
                <a:cubicBezTo>
                  <a:pt x="49085" y="2318"/>
                  <a:pt x="49255" y="2148"/>
                  <a:pt x="49462" y="2148"/>
                </a:cubicBezTo>
                <a:cubicBezTo>
                  <a:pt x="49669" y="2148"/>
                  <a:pt x="49839" y="2318"/>
                  <a:pt x="49839" y="2506"/>
                </a:cubicBezTo>
                <a:cubicBezTo>
                  <a:pt x="49839" y="2714"/>
                  <a:pt x="49669" y="2883"/>
                  <a:pt x="49462" y="2883"/>
                </a:cubicBezTo>
                <a:close/>
                <a:moveTo>
                  <a:pt x="49462" y="923"/>
                </a:moveTo>
                <a:cubicBezTo>
                  <a:pt x="49255" y="923"/>
                  <a:pt x="49104" y="754"/>
                  <a:pt x="49104" y="547"/>
                </a:cubicBezTo>
                <a:cubicBezTo>
                  <a:pt x="49104" y="358"/>
                  <a:pt x="49255" y="189"/>
                  <a:pt x="49462" y="189"/>
                </a:cubicBezTo>
                <a:cubicBezTo>
                  <a:pt x="49669" y="189"/>
                  <a:pt x="49820" y="358"/>
                  <a:pt x="49820" y="547"/>
                </a:cubicBezTo>
                <a:cubicBezTo>
                  <a:pt x="49820" y="754"/>
                  <a:pt x="49669" y="923"/>
                  <a:pt x="49462" y="923"/>
                </a:cubicBezTo>
                <a:close/>
                <a:moveTo>
                  <a:pt x="47503" y="57885"/>
                </a:moveTo>
                <a:cubicBezTo>
                  <a:pt x="47239" y="57885"/>
                  <a:pt x="47013" y="57659"/>
                  <a:pt x="47013" y="57395"/>
                </a:cubicBezTo>
                <a:cubicBezTo>
                  <a:pt x="47013" y="57131"/>
                  <a:pt x="47239" y="56924"/>
                  <a:pt x="47503" y="56924"/>
                </a:cubicBezTo>
                <a:cubicBezTo>
                  <a:pt x="47766" y="56924"/>
                  <a:pt x="47974" y="57131"/>
                  <a:pt x="47974" y="57395"/>
                </a:cubicBezTo>
                <a:cubicBezTo>
                  <a:pt x="47974" y="57659"/>
                  <a:pt x="47766" y="57885"/>
                  <a:pt x="47503" y="57885"/>
                </a:cubicBezTo>
                <a:close/>
                <a:moveTo>
                  <a:pt x="47503" y="55906"/>
                </a:moveTo>
                <a:cubicBezTo>
                  <a:pt x="47239" y="55906"/>
                  <a:pt x="47013" y="55699"/>
                  <a:pt x="47013" y="55435"/>
                </a:cubicBezTo>
                <a:cubicBezTo>
                  <a:pt x="47013" y="55172"/>
                  <a:pt x="47239" y="54964"/>
                  <a:pt x="47503" y="54964"/>
                </a:cubicBezTo>
                <a:cubicBezTo>
                  <a:pt x="47766" y="54964"/>
                  <a:pt x="47974" y="55172"/>
                  <a:pt x="47974" y="55435"/>
                </a:cubicBezTo>
                <a:cubicBezTo>
                  <a:pt x="47974" y="55699"/>
                  <a:pt x="47766" y="55906"/>
                  <a:pt x="47503" y="55906"/>
                </a:cubicBezTo>
                <a:close/>
                <a:moveTo>
                  <a:pt x="47503" y="47126"/>
                </a:moveTo>
                <a:cubicBezTo>
                  <a:pt x="47766" y="47126"/>
                  <a:pt x="47955" y="47333"/>
                  <a:pt x="47955" y="47597"/>
                </a:cubicBezTo>
                <a:cubicBezTo>
                  <a:pt x="47955" y="47842"/>
                  <a:pt x="47766" y="48049"/>
                  <a:pt x="47503" y="48049"/>
                </a:cubicBezTo>
                <a:cubicBezTo>
                  <a:pt x="47258" y="48049"/>
                  <a:pt x="47050" y="47842"/>
                  <a:pt x="47050" y="47597"/>
                </a:cubicBezTo>
                <a:cubicBezTo>
                  <a:pt x="47050" y="47333"/>
                  <a:pt x="47258" y="47126"/>
                  <a:pt x="47503" y="47126"/>
                </a:cubicBezTo>
                <a:close/>
                <a:moveTo>
                  <a:pt x="47503" y="49104"/>
                </a:moveTo>
                <a:cubicBezTo>
                  <a:pt x="47766" y="49104"/>
                  <a:pt x="47955" y="49311"/>
                  <a:pt x="47955" y="49556"/>
                </a:cubicBezTo>
                <a:cubicBezTo>
                  <a:pt x="47955" y="49820"/>
                  <a:pt x="47766" y="50009"/>
                  <a:pt x="47503" y="50009"/>
                </a:cubicBezTo>
                <a:cubicBezTo>
                  <a:pt x="47258" y="50009"/>
                  <a:pt x="47050" y="49820"/>
                  <a:pt x="47050" y="49556"/>
                </a:cubicBezTo>
                <a:cubicBezTo>
                  <a:pt x="47050" y="49311"/>
                  <a:pt x="47258" y="49104"/>
                  <a:pt x="47503" y="49104"/>
                </a:cubicBezTo>
                <a:close/>
                <a:moveTo>
                  <a:pt x="47503" y="53042"/>
                </a:moveTo>
                <a:cubicBezTo>
                  <a:pt x="47747" y="53042"/>
                  <a:pt x="47936" y="53231"/>
                  <a:pt x="47936" y="53476"/>
                </a:cubicBezTo>
                <a:cubicBezTo>
                  <a:pt x="47936" y="53721"/>
                  <a:pt x="47729" y="53909"/>
                  <a:pt x="47503" y="53909"/>
                </a:cubicBezTo>
                <a:cubicBezTo>
                  <a:pt x="47258" y="53909"/>
                  <a:pt x="47069" y="53721"/>
                  <a:pt x="47069" y="53476"/>
                </a:cubicBezTo>
                <a:cubicBezTo>
                  <a:pt x="47069" y="53231"/>
                  <a:pt x="47258" y="53042"/>
                  <a:pt x="47503" y="53042"/>
                </a:cubicBezTo>
                <a:close/>
                <a:moveTo>
                  <a:pt x="47503" y="51083"/>
                </a:moveTo>
                <a:cubicBezTo>
                  <a:pt x="47747" y="51083"/>
                  <a:pt x="47936" y="51271"/>
                  <a:pt x="47936" y="51516"/>
                </a:cubicBezTo>
                <a:cubicBezTo>
                  <a:pt x="47936" y="51761"/>
                  <a:pt x="47729" y="51949"/>
                  <a:pt x="47503" y="51949"/>
                </a:cubicBezTo>
                <a:cubicBezTo>
                  <a:pt x="47258" y="51949"/>
                  <a:pt x="47069" y="51761"/>
                  <a:pt x="47069" y="51516"/>
                </a:cubicBezTo>
                <a:cubicBezTo>
                  <a:pt x="47069" y="51271"/>
                  <a:pt x="47258" y="51083"/>
                  <a:pt x="47503" y="51083"/>
                </a:cubicBezTo>
                <a:close/>
                <a:moveTo>
                  <a:pt x="47503" y="46108"/>
                </a:moveTo>
                <a:cubicBezTo>
                  <a:pt x="47239" y="46108"/>
                  <a:pt x="47031" y="45901"/>
                  <a:pt x="47031" y="45637"/>
                </a:cubicBezTo>
                <a:cubicBezTo>
                  <a:pt x="47031" y="45373"/>
                  <a:pt x="47239" y="45166"/>
                  <a:pt x="47503" y="45166"/>
                </a:cubicBezTo>
                <a:cubicBezTo>
                  <a:pt x="47766" y="45166"/>
                  <a:pt x="47974" y="45373"/>
                  <a:pt x="47974" y="45637"/>
                </a:cubicBezTo>
                <a:cubicBezTo>
                  <a:pt x="47974" y="45901"/>
                  <a:pt x="47766" y="46108"/>
                  <a:pt x="47503" y="46108"/>
                </a:cubicBezTo>
                <a:close/>
                <a:moveTo>
                  <a:pt x="47503" y="44130"/>
                </a:moveTo>
                <a:cubicBezTo>
                  <a:pt x="47258" y="44130"/>
                  <a:pt x="47069" y="43922"/>
                  <a:pt x="47069" y="43677"/>
                </a:cubicBezTo>
                <a:cubicBezTo>
                  <a:pt x="47069" y="43433"/>
                  <a:pt x="47258" y="43244"/>
                  <a:pt x="47503" y="43244"/>
                </a:cubicBezTo>
                <a:cubicBezTo>
                  <a:pt x="47747" y="43244"/>
                  <a:pt x="47955" y="43433"/>
                  <a:pt x="47955" y="43677"/>
                </a:cubicBezTo>
                <a:cubicBezTo>
                  <a:pt x="47955" y="43922"/>
                  <a:pt x="47747" y="44130"/>
                  <a:pt x="47503" y="44130"/>
                </a:cubicBezTo>
                <a:close/>
                <a:moveTo>
                  <a:pt x="47503" y="41303"/>
                </a:moveTo>
                <a:cubicBezTo>
                  <a:pt x="47729" y="41303"/>
                  <a:pt x="47917" y="41492"/>
                  <a:pt x="47917" y="41718"/>
                </a:cubicBezTo>
                <a:cubicBezTo>
                  <a:pt x="47917" y="41944"/>
                  <a:pt x="47729" y="42132"/>
                  <a:pt x="47503" y="42132"/>
                </a:cubicBezTo>
                <a:cubicBezTo>
                  <a:pt x="47276" y="42132"/>
                  <a:pt x="47088" y="41944"/>
                  <a:pt x="47088" y="41718"/>
                </a:cubicBezTo>
                <a:cubicBezTo>
                  <a:pt x="47088" y="41492"/>
                  <a:pt x="47276" y="41303"/>
                  <a:pt x="47503" y="41303"/>
                </a:cubicBezTo>
                <a:close/>
                <a:moveTo>
                  <a:pt x="47503" y="40173"/>
                </a:moveTo>
                <a:cubicBezTo>
                  <a:pt x="47276" y="40173"/>
                  <a:pt x="47088" y="39984"/>
                  <a:pt x="47088" y="39758"/>
                </a:cubicBezTo>
                <a:cubicBezTo>
                  <a:pt x="47088" y="39532"/>
                  <a:pt x="47276" y="39344"/>
                  <a:pt x="47503" y="39344"/>
                </a:cubicBezTo>
                <a:cubicBezTo>
                  <a:pt x="47729" y="39344"/>
                  <a:pt x="47917" y="39532"/>
                  <a:pt x="47917" y="39758"/>
                </a:cubicBezTo>
                <a:cubicBezTo>
                  <a:pt x="47917" y="39984"/>
                  <a:pt x="47729" y="40173"/>
                  <a:pt x="47503" y="40173"/>
                </a:cubicBezTo>
                <a:close/>
                <a:moveTo>
                  <a:pt x="47503" y="38213"/>
                </a:moveTo>
                <a:cubicBezTo>
                  <a:pt x="47276" y="38213"/>
                  <a:pt x="47088" y="38025"/>
                  <a:pt x="47088" y="37799"/>
                </a:cubicBezTo>
                <a:cubicBezTo>
                  <a:pt x="47088" y="37572"/>
                  <a:pt x="47276" y="37384"/>
                  <a:pt x="47503" y="37384"/>
                </a:cubicBezTo>
                <a:cubicBezTo>
                  <a:pt x="47729" y="37384"/>
                  <a:pt x="47917" y="37572"/>
                  <a:pt x="47917" y="37799"/>
                </a:cubicBezTo>
                <a:cubicBezTo>
                  <a:pt x="47917" y="38025"/>
                  <a:pt x="47729" y="38213"/>
                  <a:pt x="47503" y="38213"/>
                </a:cubicBezTo>
                <a:close/>
                <a:moveTo>
                  <a:pt x="47503" y="29564"/>
                </a:moveTo>
                <a:cubicBezTo>
                  <a:pt x="47710" y="29564"/>
                  <a:pt x="47898" y="29734"/>
                  <a:pt x="47898" y="29960"/>
                </a:cubicBezTo>
                <a:cubicBezTo>
                  <a:pt x="47898" y="30167"/>
                  <a:pt x="47710" y="30356"/>
                  <a:pt x="47503" y="30356"/>
                </a:cubicBezTo>
                <a:cubicBezTo>
                  <a:pt x="47276" y="30356"/>
                  <a:pt x="47107" y="30167"/>
                  <a:pt x="47107" y="29960"/>
                </a:cubicBezTo>
                <a:cubicBezTo>
                  <a:pt x="47107" y="29734"/>
                  <a:pt x="47276" y="29564"/>
                  <a:pt x="47503" y="29564"/>
                </a:cubicBezTo>
                <a:close/>
                <a:moveTo>
                  <a:pt x="47503" y="31505"/>
                </a:moveTo>
                <a:cubicBezTo>
                  <a:pt x="47710" y="31505"/>
                  <a:pt x="47898" y="31694"/>
                  <a:pt x="47898" y="31920"/>
                </a:cubicBezTo>
                <a:cubicBezTo>
                  <a:pt x="47898" y="32127"/>
                  <a:pt x="47710" y="32315"/>
                  <a:pt x="47503" y="32315"/>
                </a:cubicBezTo>
                <a:cubicBezTo>
                  <a:pt x="47276" y="32315"/>
                  <a:pt x="47107" y="32127"/>
                  <a:pt x="47107" y="31920"/>
                </a:cubicBezTo>
                <a:cubicBezTo>
                  <a:pt x="47107" y="31694"/>
                  <a:pt x="47276" y="31505"/>
                  <a:pt x="47503" y="31505"/>
                </a:cubicBezTo>
                <a:close/>
                <a:moveTo>
                  <a:pt x="47503" y="35443"/>
                </a:moveTo>
                <a:cubicBezTo>
                  <a:pt x="47729" y="35443"/>
                  <a:pt x="47898" y="35613"/>
                  <a:pt x="47898" y="35839"/>
                </a:cubicBezTo>
                <a:cubicBezTo>
                  <a:pt x="47898" y="36065"/>
                  <a:pt x="47729" y="36235"/>
                  <a:pt x="47503" y="36235"/>
                </a:cubicBezTo>
                <a:cubicBezTo>
                  <a:pt x="47276" y="36235"/>
                  <a:pt x="47107" y="36065"/>
                  <a:pt x="47107" y="35839"/>
                </a:cubicBezTo>
                <a:cubicBezTo>
                  <a:pt x="47107" y="35613"/>
                  <a:pt x="47276" y="35443"/>
                  <a:pt x="47503" y="35443"/>
                </a:cubicBezTo>
                <a:close/>
                <a:moveTo>
                  <a:pt x="47503" y="33484"/>
                </a:moveTo>
                <a:cubicBezTo>
                  <a:pt x="47710" y="33484"/>
                  <a:pt x="47898" y="33653"/>
                  <a:pt x="47898" y="33879"/>
                </a:cubicBezTo>
                <a:cubicBezTo>
                  <a:pt x="47898" y="34087"/>
                  <a:pt x="47710" y="34275"/>
                  <a:pt x="47503" y="34275"/>
                </a:cubicBezTo>
                <a:cubicBezTo>
                  <a:pt x="47276" y="34275"/>
                  <a:pt x="47107" y="34087"/>
                  <a:pt x="47107" y="33879"/>
                </a:cubicBezTo>
                <a:cubicBezTo>
                  <a:pt x="47107" y="33653"/>
                  <a:pt x="47276" y="33484"/>
                  <a:pt x="47503" y="33484"/>
                </a:cubicBezTo>
                <a:close/>
                <a:moveTo>
                  <a:pt x="47503" y="28396"/>
                </a:moveTo>
                <a:cubicBezTo>
                  <a:pt x="47276" y="28396"/>
                  <a:pt x="47088" y="28227"/>
                  <a:pt x="47088" y="28000"/>
                </a:cubicBezTo>
                <a:cubicBezTo>
                  <a:pt x="47088" y="27774"/>
                  <a:pt x="47276" y="27586"/>
                  <a:pt x="47503" y="27586"/>
                </a:cubicBezTo>
                <a:cubicBezTo>
                  <a:pt x="47729" y="27586"/>
                  <a:pt x="47917" y="27774"/>
                  <a:pt x="47917" y="28000"/>
                </a:cubicBezTo>
                <a:cubicBezTo>
                  <a:pt x="47917" y="28227"/>
                  <a:pt x="47729" y="28396"/>
                  <a:pt x="47503" y="28396"/>
                </a:cubicBezTo>
                <a:close/>
                <a:moveTo>
                  <a:pt x="47503" y="26436"/>
                </a:moveTo>
                <a:cubicBezTo>
                  <a:pt x="47276" y="26436"/>
                  <a:pt x="47107" y="26248"/>
                  <a:pt x="47107" y="26041"/>
                </a:cubicBezTo>
                <a:cubicBezTo>
                  <a:pt x="47107" y="25815"/>
                  <a:pt x="47276" y="25645"/>
                  <a:pt x="47503" y="25645"/>
                </a:cubicBezTo>
                <a:cubicBezTo>
                  <a:pt x="47710" y="25645"/>
                  <a:pt x="47898" y="25815"/>
                  <a:pt x="47898" y="26041"/>
                </a:cubicBezTo>
                <a:cubicBezTo>
                  <a:pt x="47898" y="26248"/>
                  <a:pt x="47710" y="26436"/>
                  <a:pt x="47503" y="26436"/>
                </a:cubicBezTo>
                <a:close/>
                <a:moveTo>
                  <a:pt x="47503" y="24458"/>
                </a:moveTo>
                <a:cubicBezTo>
                  <a:pt x="47276" y="24458"/>
                  <a:pt x="47107" y="24288"/>
                  <a:pt x="47107" y="24081"/>
                </a:cubicBezTo>
                <a:cubicBezTo>
                  <a:pt x="47107" y="23855"/>
                  <a:pt x="47276" y="23685"/>
                  <a:pt x="47503" y="23685"/>
                </a:cubicBezTo>
                <a:cubicBezTo>
                  <a:pt x="47710" y="23685"/>
                  <a:pt x="47898" y="23855"/>
                  <a:pt x="47898" y="24081"/>
                </a:cubicBezTo>
                <a:cubicBezTo>
                  <a:pt x="47898" y="24288"/>
                  <a:pt x="47710" y="24458"/>
                  <a:pt x="47503" y="24458"/>
                </a:cubicBezTo>
                <a:close/>
                <a:moveTo>
                  <a:pt x="47503" y="22498"/>
                </a:moveTo>
                <a:cubicBezTo>
                  <a:pt x="47295" y="22498"/>
                  <a:pt x="47126" y="22329"/>
                  <a:pt x="47126" y="22121"/>
                </a:cubicBezTo>
                <a:cubicBezTo>
                  <a:pt x="47126" y="21914"/>
                  <a:pt x="47295" y="21726"/>
                  <a:pt x="47503" y="21726"/>
                </a:cubicBezTo>
                <a:cubicBezTo>
                  <a:pt x="47710" y="21726"/>
                  <a:pt x="47879" y="21914"/>
                  <a:pt x="47879" y="22121"/>
                </a:cubicBezTo>
                <a:cubicBezTo>
                  <a:pt x="47879" y="22329"/>
                  <a:pt x="47710" y="22498"/>
                  <a:pt x="47503" y="22498"/>
                </a:cubicBezTo>
                <a:close/>
                <a:moveTo>
                  <a:pt x="47503" y="20539"/>
                </a:moveTo>
                <a:cubicBezTo>
                  <a:pt x="47295" y="20539"/>
                  <a:pt x="47126" y="20369"/>
                  <a:pt x="47126" y="20162"/>
                </a:cubicBezTo>
                <a:cubicBezTo>
                  <a:pt x="47126" y="19936"/>
                  <a:pt x="47295" y="19766"/>
                  <a:pt x="47503" y="19766"/>
                </a:cubicBezTo>
                <a:cubicBezTo>
                  <a:pt x="47710" y="19766"/>
                  <a:pt x="47879" y="19936"/>
                  <a:pt x="47879" y="20162"/>
                </a:cubicBezTo>
                <a:cubicBezTo>
                  <a:pt x="47879" y="20369"/>
                  <a:pt x="47710" y="20539"/>
                  <a:pt x="47503" y="20539"/>
                </a:cubicBezTo>
                <a:close/>
                <a:moveTo>
                  <a:pt x="47503" y="18560"/>
                </a:moveTo>
                <a:cubicBezTo>
                  <a:pt x="47295" y="18560"/>
                  <a:pt x="47126" y="18409"/>
                  <a:pt x="47126" y="18183"/>
                </a:cubicBezTo>
                <a:cubicBezTo>
                  <a:pt x="47126" y="17976"/>
                  <a:pt x="47295" y="17825"/>
                  <a:pt x="47503" y="17825"/>
                </a:cubicBezTo>
                <a:cubicBezTo>
                  <a:pt x="47710" y="17825"/>
                  <a:pt x="47879" y="17976"/>
                  <a:pt x="47879" y="18183"/>
                </a:cubicBezTo>
                <a:cubicBezTo>
                  <a:pt x="47879" y="18391"/>
                  <a:pt x="47710" y="18560"/>
                  <a:pt x="47503" y="18560"/>
                </a:cubicBezTo>
                <a:close/>
                <a:moveTo>
                  <a:pt x="47503" y="16601"/>
                </a:moveTo>
                <a:cubicBezTo>
                  <a:pt x="47295" y="16601"/>
                  <a:pt x="47126" y="16431"/>
                  <a:pt x="47126" y="16224"/>
                </a:cubicBezTo>
                <a:cubicBezTo>
                  <a:pt x="47126" y="16016"/>
                  <a:pt x="47295" y="15847"/>
                  <a:pt x="47503" y="15847"/>
                </a:cubicBezTo>
                <a:cubicBezTo>
                  <a:pt x="47710" y="15847"/>
                  <a:pt x="47861" y="16016"/>
                  <a:pt x="47861" y="16224"/>
                </a:cubicBezTo>
                <a:cubicBezTo>
                  <a:pt x="47861" y="16431"/>
                  <a:pt x="47710" y="16601"/>
                  <a:pt x="47503" y="16601"/>
                </a:cubicBezTo>
                <a:close/>
                <a:moveTo>
                  <a:pt x="47503" y="14641"/>
                </a:moveTo>
                <a:cubicBezTo>
                  <a:pt x="47295" y="14641"/>
                  <a:pt x="47126" y="14471"/>
                  <a:pt x="47126" y="14264"/>
                </a:cubicBezTo>
                <a:cubicBezTo>
                  <a:pt x="47126" y="14076"/>
                  <a:pt x="47295" y="13906"/>
                  <a:pt x="47503" y="13906"/>
                </a:cubicBezTo>
                <a:cubicBezTo>
                  <a:pt x="47710" y="13906"/>
                  <a:pt x="47861" y="14076"/>
                  <a:pt x="47861" y="14264"/>
                </a:cubicBezTo>
                <a:cubicBezTo>
                  <a:pt x="47861" y="14471"/>
                  <a:pt x="47710" y="14641"/>
                  <a:pt x="47503" y="14641"/>
                </a:cubicBezTo>
                <a:close/>
                <a:moveTo>
                  <a:pt x="47503" y="12681"/>
                </a:moveTo>
                <a:cubicBezTo>
                  <a:pt x="47295" y="12681"/>
                  <a:pt x="47126" y="12512"/>
                  <a:pt x="47126" y="12304"/>
                </a:cubicBezTo>
                <a:cubicBezTo>
                  <a:pt x="47126" y="12116"/>
                  <a:pt x="47295" y="11946"/>
                  <a:pt x="47503" y="11946"/>
                </a:cubicBezTo>
                <a:cubicBezTo>
                  <a:pt x="47710" y="11946"/>
                  <a:pt x="47861" y="12116"/>
                  <a:pt x="47861" y="12304"/>
                </a:cubicBezTo>
                <a:cubicBezTo>
                  <a:pt x="47861" y="12512"/>
                  <a:pt x="47710" y="12681"/>
                  <a:pt x="47503" y="12681"/>
                </a:cubicBezTo>
                <a:close/>
                <a:moveTo>
                  <a:pt x="47503" y="10722"/>
                </a:moveTo>
                <a:cubicBezTo>
                  <a:pt x="47295" y="10722"/>
                  <a:pt x="47126" y="10552"/>
                  <a:pt x="47126" y="10345"/>
                </a:cubicBezTo>
                <a:cubicBezTo>
                  <a:pt x="47126" y="10138"/>
                  <a:pt x="47295" y="9968"/>
                  <a:pt x="47503" y="9968"/>
                </a:cubicBezTo>
                <a:cubicBezTo>
                  <a:pt x="47710" y="9968"/>
                  <a:pt x="47861" y="10138"/>
                  <a:pt x="47861" y="10345"/>
                </a:cubicBezTo>
                <a:cubicBezTo>
                  <a:pt x="47861" y="10552"/>
                  <a:pt x="47710" y="10722"/>
                  <a:pt x="47503" y="10722"/>
                </a:cubicBezTo>
                <a:close/>
                <a:moveTo>
                  <a:pt x="47503" y="8762"/>
                </a:moveTo>
                <a:cubicBezTo>
                  <a:pt x="47295" y="8762"/>
                  <a:pt x="47126" y="8592"/>
                  <a:pt x="47126" y="8404"/>
                </a:cubicBezTo>
                <a:cubicBezTo>
                  <a:pt x="47126" y="8197"/>
                  <a:pt x="47295" y="8027"/>
                  <a:pt x="47503" y="8027"/>
                </a:cubicBezTo>
                <a:cubicBezTo>
                  <a:pt x="47710" y="8027"/>
                  <a:pt x="47861" y="8197"/>
                  <a:pt x="47861" y="8404"/>
                </a:cubicBezTo>
                <a:cubicBezTo>
                  <a:pt x="47861" y="8592"/>
                  <a:pt x="47710" y="8762"/>
                  <a:pt x="47503" y="8762"/>
                </a:cubicBezTo>
                <a:close/>
                <a:moveTo>
                  <a:pt x="47503" y="6802"/>
                </a:moveTo>
                <a:cubicBezTo>
                  <a:pt x="47295" y="6802"/>
                  <a:pt x="47126" y="6633"/>
                  <a:pt x="47126" y="6426"/>
                </a:cubicBezTo>
                <a:cubicBezTo>
                  <a:pt x="47126" y="6237"/>
                  <a:pt x="47295" y="6068"/>
                  <a:pt x="47503" y="6068"/>
                </a:cubicBezTo>
                <a:cubicBezTo>
                  <a:pt x="47710" y="6068"/>
                  <a:pt x="47861" y="6237"/>
                  <a:pt x="47861" y="6426"/>
                </a:cubicBezTo>
                <a:cubicBezTo>
                  <a:pt x="47861" y="6633"/>
                  <a:pt x="47710" y="6802"/>
                  <a:pt x="47503" y="6802"/>
                </a:cubicBezTo>
                <a:close/>
                <a:moveTo>
                  <a:pt x="47503" y="4843"/>
                </a:moveTo>
                <a:cubicBezTo>
                  <a:pt x="47295" y="4843"/>
                  <a:pt x="47126" y="4673"/>
                  <a:pt x="47126" y="4466"/>
                </a:cubicBezTo>
                <a:cubicBezTo>
                  <a:pt x="47126" y="4259"/>
                  <a:pt x="47295" y="4108"/>
                  <a:pt x="47503" y="4108"/>
                </a:cubicBezTo>
                <a:cubicBezTo>
                  <a:pt x="47710" y="4108"/>
                  <a:pt x="47861" y="4259"/>
                  <a:pt x="47861" y="4466"/>
                </a:cubicBezTo>
                <a:cubicBezTo>
                  <a:pt x="47861" y="4673"/>
                  <a:pt x="47710" y="4843"/>
                  <a:pt x="47503" y="4843"/>
                </a:cubicBezTo>
                <a:close/>
                <a:moveTo>
                  <a:pt x="47503" y="2883"/>
                </a:moveTo>
                <a:cubicBezTo>
                  <a:pt x="47295" y="2883"/>
                  <a:pt x="47126" y="2714"/>
                  <a:pt x="47126" y="2506"/>
                </a:cubicBezTo>
                <a:cubicBezTo>
                  <a:pt x="47126" y="2299"/>
                  <a:pt x="47295" y="2129"/>
                  <a:pt x="47503" y="2129"/>
                </a:cubicBezTo>
                <a:cubicBezTo>
                  <a:pt x="47710" y="2129"/>
                  <a:pt x="47861" y="2299"/>
                  <a:pt x="47861" y="2506"/>
                </a:cubicBezTo>
                <a:cubicBezTo>
                  <a:pt x="47861" y="2714"/>
                  <a:pt x="47710" y="2883"/>
                  <a:pt x="47503" y="2883"/>
                </a:cubicBezTo>
                <a:close/>
                <a:moveTo>
                  <a:pt x="47503" y="905"/>
                </a:moveTo>
                <a:cubicBezTo>
                  <a:pt x="47314" y="905"/>
                  <a:pt x="47145" y="754"/>
                  <a:pt x="47145" y="547"/>
                </a:cubicBezTo>
                <a:cubicBezTo>
                  <a:pt x="47145" y="358"/>
                  <a:pt x="47314" y="189"/>
                  <a:pt x="47503" y="189"/>
                </a:cubicBezTo>
                <a:cubicBezTo>
                  <a:pt x="47691" y="189"/>
                  <a:pt x="47861" y="358"/>
                  <a:pt x="47861" y="547"/>
                </a:cubicBezTo>
                <a:cubicBezTo>
                  <a:pt x="47861" y="754"/>
                  <a:pt x="47691" y="905"/>
                  <a:pt x="47503" y="905"/>
                </a:cubicBezTo>
                <a:close/>
                <a:moveTo>
                  <a:pt x="45543" y="57904"/>
                </a:moveTo>
                <a:cubicBezTo>
                  <a:pt x="45260" y="57904"/>
                  <a:pt x="45034" y="57678"/>
                  <a:pt x="45034" y="57395"/>
                </a:cubicBezTo>
                <a:cubicBezTo>
                  <a:pt x="45034" y="57112"/>
                  <a:pt x="45260" y="56886"/>
                  <a:pt x="45543" y="56886"/>
                </a:cubicBezTo>
                <a:cubicBezTo>
                  <a:pt x="45826" y="56886"/>
                  <a:pt x="46052" y="57112"/>
                  <a:pt x="46052" y="57395"/>
                </a:cubicBezTo>
                <a:cubicBezTo>
                  <a:pt x="46052" y="57678"/>
                  <a:pt x="45826" y="57904"/>
                  <a:pt x="45543" y="57904"/>
                </a:cubicBezTo>
                <a:close/>
                <a:moveTo>
                  <a:pt x="45543" y="53928"/>
                </a:moveTo>
                <a:cubicBezTo>
                  <a:pt x="45279" y="53928"/>
                  <a:pt x="45072" y="53721"/>
                  <a:pt x="45072" y="53476"/>
                </a:cubicBezTo>
                <a:cubicBezTo>
                  <a:pt x="45072" y="53212"/>
                  <a:pt x="45279" y="53005"/>
                  <a:pt x="45543" y="53005"/>
                </a:cubicBezTo>
                <a:cubicBezTo>
                  <a:pt x="45807" y="53005"/>
                  <a:pt x="46014" y="53212"/>
                  <a:pt x="46014" y="53476"/>
                </a:cubicBezTo>
                <a:cubicBezTo>
                  <a:pt x="46014" y="53721"/>
                  <a:pt x="45807" y="53928"/>
                  <a:pt x="45543" y="53928"/>
                </a:cubicBezTo>
                <a:close/>
                <a:moveTo>
                  <a:pt x="45543" y="55906"/>
                </a:moveTo>
                <a:cubicBezTo>
                  <a:pt x="45279" y="55906"/>
                  <a:pt x="45053" y="55699"/>
                  <a:pt x="45053" y="55435"/>
                </a:cubicBezTo>
                <a:cubicBezTo>
                  <a:pt x="45053" y="55172"/>
                  <a:pt x="45279" y="54964"/>
                  <a:pt x="45543" y="54964"/>
                </a:cubicBezTo>
                <a:cubicBezTo>
                  <a:pt x="45807" y="54964"/>
                  <a:pt x="46014" y="55172"/>
                  <a:pt x="46014" y="55435"/>
                </a:cubicBezTo>
                <a:cubicBezTo>
                  <a:pt x="46014" y="55699"/>
                  <a:pt x="45807" y="55906"/>
                  <a:pt x="45543" y="55906"/>
                </a:cubicBezTo>
                <a:close/>
                <a:moveTo>
                  <a:pt x="45543" y="52006"/>
                </a:moveTo>
                <a:cubicBezTo>
                  <a:pt x="45260" y="52006"/>
                  <a:pt x="45053" y="51780"/>
                  <a:pt x="45053" y="51516"/>
                </a:cubicBezTo>
                <a:cubicBezTo>
                  <a:pt x="45053" y="51233"/>
                  <a:pt x="45260" y="51007"/>
                  <a:pt x="45543" y="51007"/>
                </a:cubicBezTo>
                <a:cubicBezTo>
                  <a:pt x="45826" y="51007"/>
                  <a:pt x="46033" y="51233"/>
                  <a:pt x="46033" y="51516"/>
                </a:cubicBezTo>
                <a:cubicBezTo>
                  <a:pt x="46033" y="51780"/>
                  <a:pt x="45807" y="52006"/>
                  <a:pt x="45543" y="52006"/>
                </a:cubicBezTo>
                <a:close/>
                <a:moveTo>
                  <a:pt x="45543" y="49990"/>
                </a:moveTo>
                <a:cubicBezTo>
                  <a:pt x="45298" y="49990"/>
                  <a:pt x="45109" y="49801"/>
                  <a:pt x="45109" y="49556"/>
                </a:cubicBezTo>
                <a:cubicBezTo>
                  <a:pt x="45109" y="49311"/>
                  <a:pt x="45298" y="49104"/>
                  <a:pt x="45543" y="49104"/>
                </a:cubicBezTo>
                <a:cubicBezTo>
                  <a:pt x="45788" y="49104"/>
                  <a:pt x="45976" y="49311"/>
                  <a:pt x="45976" y="49556"/>
                </a:cubicBezTo>
                <a:cubicBezTo>
                  <a:pt x="45976" y="49801"/>
                  <a:pt x="45788" y="49990"/>
                  <a:pt x="45543" y="49990"/>
                </a:cubicBezTo>
                <a:close/>
                <a:moveTo>
                  <a:pt x="45543" y="48030"/>
                </a:moveTo>
                <a:cubicBezTo>
                  <a:pt x="45298" y="48030"/>
                  <a:pt x="45109" y="47823"/>
                  <a:pt x="45109" y="47578"/>
                </a:cubicBezTo>
                <a:cubicBezTo>
                  <a:pt x="45109" y="47333"/>
                  <a:pt x="45298" y="47145"/>
                  <a:pt x="45543" y="47145"/>
                </a:cubicBezTo>
                <a:cubicBezTo>
                  <a:pt x="45788" y="47145"/>
                  <a:pt x="45976" y="47333"/>
                  <a:pt x="45976" y="47578"/>
                </a:cubicBezTo>
                <a:cubicBezTo>
                  <a:pt x="45976" y="47823"/>
                  <a:pt x="45788" y="48030"/>
                  <a:pt x="45543" y="48030"/>
                </a:cubicBezTo>
                <a:close/>
                <a:moveTo>
                  <a:pt x="45543" y="46052"/>
                </a:moveTo>
                <a:cubicBezTo>
                  <a:pt x="45298" y="46052"/>
                  <a:pt x="45109" y="45863"/>
                  <a:pt x="45109" y="45618"/>
                </a:cubicBezTo>
                <a:cubicBezTo>
                  <a:pt x="45109" y="45392"/>
                  <a:pt x="45298" y="45185"/>
                  <a:pt x="45543" y="45185"/>
                </a:cubicBezTo>
                <a:cubicBezTo>
                  <a:pt x="45788" y="45185"/>
                  <a:pt x="45976" y="45392"/>
                  <a:pt x="45976" y="45618"/>
                </a:cubicBezTo>
                <a:cubicBezTo>
                  <a:pt x="45976" y="45863"/>
                  <a:pt x="45788" y="46052"/>
                  <a:pt x="45543" y="46052"/>
                </a:cubicBezTo>
                <a:close/>
                <a:moveTo>
                  <a:pt x="45543" y="44111"/>
                </a:moveTo>
                <a:cubicBezTo>
                  <a:pt x="45298" y="44111"/>
                  <a:pt x="45109" y="43922"/>
                  <a:pt x="45109" y="43677"/>
                </a:cubicBezTo>
                <a:cubicBezTo>
                  <a:pt x="45109" y="43433"/>
                  <a:pt x="45298" y="43244"/>
                  <a:pt x="45543" y="43244"/>
                </a:cubicBezTo>
                <a:cubicBezTo>
                  <a:pt x="45788" y="43244"/>
                  <a:pt x="45976" y="43433"/>
                  <a:pt x="45976" y="43677"/>
                </a:cubicBezTo>
                <a:cubicBezTo>
                  <a:pt x="45976" y="43922"/>
                  <a:pt x="45788" y="44111"/>
                  <a:pt x="45543" y="44111"/>
                </a:cubicBezTo>
                <a:close/>
                <a:moveTo>
                  <a:pt x="45543" y="42132"/>
                </a:moveTo>
                <a:cubicBezTo>
                  <a:pt x="45317" y="42132"/>
                  <a:pt x="45128" y="41944"/>
                  <a:pt x="45128" y="41718"/>
                </a:cubicBezTo>
                <a:cubicBezTo>
                  <a:pt x="45128" y="41473"/>
                  <a:pt x="45317" y="41284"/>
                  <a:pt x="45543" y="41284"/>
                </a:cubicBezTo>
                <a:cubicBezTo>
                  <a:pt x="45769" y="41284"/>
                  <a:pt x="45957" y="41473"/>
                  <a:pt x="45957" y="41718"/>
                </a:cubicBezTo>
                <a:cubicBezTo>
                  <a:pt x="45957" y="41944"/>
                  <a:pt x="45769" y="42132"/>
                  <a:pt x="45543" y="42132"/>
                </a:cubicBezTo>
                <a:close/>
                <a:moveTo>
                  <a:pt x="45543" y="40173"/>
                </a:moveTo>
                <a:cubicBezTo>
                  <a:pt x="45317" y="40173"/>
                  <a:pt x="45128" y="39984"/>
                  <a:pt x="45128" y="39758"/>
                </a:cubicBezTo>
                <a:cubicBezTo>
                  <a:pt x="45128" y="39513"/>
                  <a:pt x="45317" y="39325"/>
                  <a:pt x="45543" y="39325"/>
                </a:cubicBezTo>
                <a:cubicBezTo>
                  <a:pt x="45769" y="39325"/>
                  <a:pt x="45957" y="39513"/>
                  <a:pt x="45957" y="39758"/>
                </a:cubicBezTo>
                <a:cubicBezTo>
                  <a:pt x="45957" y="39984"/>
                  <a:pt x="45769" y="40173"/>
                  <a:pt x="45543" y="40173"/>
                </a:cubicBezTo>
                <a:close/>
                <a:moveTo>
                  <a:pt x="45543" y="37384"/>
                </a:moveTo>
                <a:cubicBezTo>
                  <a:pt x="45750" y="37384"/>
                  <a:pt x="45939" y="37572"/>
                  <a:pt x="45939" y="37780"/>
                </a:cubicBezTo>
                <a:cubicBezTo>
                  <a:pt x="45939" y="38006"/>
                  <a:pt x="45750" y="38175"/>
                  <a:pt x="45543" y="38175"/>
                </a:cubicBezTo>
                <a:cubicBezTo>
                  <a:pt x="45317" y="38175"/>
                  <a:pt x="45147" y="38006"/>
                  <a:pt x="45147" y="37780"/>
                </a:cubicBezTo>
                <a:cubicBezTo>
                  <a:pt x="45147" y="37572"/>
                  <a:pt x="45317" y="37384"/>
                  <a:pt x="45543" y="37384"/>
                </a:cubicBezTo>
                <a:close/>
                <a:moveTo>
                  <a:pt x="45543" y="36253"/>
                </a:moveTo>
                <a:cubicBezTo>
                  <a:pt x="45317" y="36253"/>
                  <a:pt x="45128" y="36065"/>
                  <a:pt x="45128" y="35820"/>
                </a:cubicBezTo>
                <a:cubicBezTo>
                  <a:pt x="45128" y="35594"/>
                  <a:pt x="45317" y="35406"/>
                  <a:pt x="45543" y="35406"/>
                </a:cubicBezTo>
                <a:cubicBezTo>
                  <a:pt x="45769" y="35406"/>
                  <a:pt x="45957" y="35594"/>
                  <a:pt x="45957" y="35820"/>
                </a:cubicBezTo>
                <a:cubicBezTo>
                  <a:pt x="45957" y="36065"/>
                  <a:pt x="45769" y="36253"/>
                  <a:pt x="45543" y="36253"/>
                </a:cubicBezTo>
                <a:close/>
                <a:moveTo>
                  <a:pt x="45543" y="34275"/>
                </a:moveTo>
                <a:cubicBezTo>
                  <a:pt x="45317" y="34275"/>
                  <a:pt x="45128" y="34105"/>
                  <a:pt x="45128" y="33860"/>
                </a:cubicBezTo>
                <a:cubicBezTo>
                  <a:pt x="45128" y="33634"/>
                  <a:pt x="45317" y="33446"/>
                  <a:pt x="45543" y="33446"/>
                </a:cubicBezTo>
                <a:cubicBezTo>
                  <a:pt x="45769" y="33446"/>
                  <a:pt x="45957" y="33634"/>
                  <a:pt x="45957" y="33860"/>
                </a:cubicBezTo>
                <a:cubicBezTo>
                  <a:pt x="45957" y="34105"/>
                  <a:pt x="45769" y="34275"/>
                  <a:pt x="45543" y="34275"/>
                </a:cubicBezTo>
                <a:close/>
                <a:moveTo>
                  <a:pt x="45543" y="32315"/>
                </a:moveTo>
                <a:cubicBezTo>
                  <a:pt x="45317" y="32315"/>
                  <a:pt x="45128" y="32127"/>
                  <a:pt x="45128" y="31901"/>
                </a:cubicBezTo>
                <a:cubicBezTo>
                  <a:pt x="45128" y="31675"/>
                  <a:pt x="45317" y="31486"/>
                  <a:pt x="45543" y="31486"/>
                </a:cubicBezTo>
                <a:cubicBezTo>
                  <a:pt x="45769" y="31486"/>
                  <a:pt x="45957" y="31675"/>
                  <a:pt x="45957" y="31901"/>
                </a:cubicBezTo>
                <a:cubicBezTo>
                  <a:pt x="45957" y="32127"/>
                  <a:pt x="45769" y="32315"/>
                  <a:pt x="45543" y="32315"/>
                </a:cubicBezTo>
                <a:close/>
                <a:moveTo>
                  <a:pt x="45543" y="30337"/>
                </a:moveTo>
                <a:cubicBezTo>
                  <a:pt x="45317" y="30337"/>
                  <a:pt x="45147" y="30167"/>
                  <a:pt x="45147" y="29941"/>
                </a:cubicBezTo>
                <a:cubicBezTo>
                  <a:pt x="45147" y="29734"/>
                  <a:pt x="45317" y="29546"/>
                  <a:pt x="45543" y="29546"/>
                </a:cubicBezTo>
                <a:cubicBezTo>
                  <a:pt x="45750" y="29546"/>
                  <a:pt x="45939" y="29734"/>
                  <a:pt x="45939" y="29941"/>
                </a:cubicBezTo>
                <a:cubicBezTo>
                  <a:pt x="45939" y="30167"/>
                  <a:pt x="45750" y="30337"/>
                  <a:pt x="45543" y="30337"/>
                </a:cubicBezTo>
                <a:close/>
                <a:moveTo>
                  <a:pt x="45543" y="28377"/>
                </a:moveTo>
                <a:cubicBezTo>
                  <a:pt x="45317" y="28377"/>
                  <a:pt x="45147" y="28208"/>
                  <a:pt x="45147" y="27982"/>
                </a:cubicBezTo>
                <a:cubicBezTo>
                  <a:pt x="45147" y="27774"/>
                  <a:pt x="45317" y="27586"/>
                  <a:pt x="45543" y="27586"/>
                </a:cubicBezTo>
                <a:cubicBezTo>
                  <a:pt x="45750" y="27586"/>
                  <a:pt x="45939" y="27755"/>
                  <a:pt x="45939" y="27982"/>
                </a:cubicBezTo>
                <a:cubicBezTo>
                  <a:pt x="45939" y="28208"/>
                  <a:pt x="45750" y="28377"/>
                  <a:pt x="45543" y="28377"/>
                </a:cubicBezTo>
                <a:close/>
                <a:moveTo>
                  <a:pt x="45543" y="26418"/>
                </a:moveTo>
                <a:cubicBezTo>
                  <a:pt x="45336" y="26418"/>
                  <a:pt x="45166" y="26248"/>
                  <a:pt x="45166" y="26022"/>
                </a:cubicBezTo>
                <a:cubicBezTo>
                  <a:pt x="45166" y="25815"/>
                  <a:pt x="45336" y="25645"/>
                  <a:pt x="45543" y="25645"/>
                </a:cubicBezTo>
                <a:cubicBezTo>
                  <a:pt x="45750" y="25645"/>
                  <a:pt x="45920" y="25815"/>
                  <a:pt x="45920" y="26022"/>
                </a:cubicBezTo>
                <a:cubicBezTo>
                  <a:pt x="45920" y="26248"/>
                  <a:pt x="45750" y="26418"/>
                  <a:pt x="45543" y="26418"/>
                </a:cubicBezTo>
                <a:close/>
                <a:moveTo>
                  <a:pt x="45543" y="24439"/>
                </a:moveTo>
                <a:cubicBezTo>
                  <a:pt x="45336" y="24439"/>
                  <a:pt x="45166" y="24270"/>
                  <a:pt x="45166" y="24062"/>
                </a:cubicBezTo>
                <a:cubicBezTo>
                  <a:pt x="45166" y="23855"/>
                  <a:pt x="45336" y="23685"/>
                  <a:pt x="45543" y="23685"/>
                </a:cubicBezTo>
                <a:cubicBezTo>
                  <a:pt x="45750" y="23685"/>
                  <a:pt x="45920" y="23855"/>
                  <a:pt x="45920" y="24062"/>
                </a:cubicBezTo>
                <a:cubicBezTo>
                  <a:pt x="45920" y="24270"/>
                  <a:pt x="45750" y="24439"/>
                  <a:pt x="45543" y="24439"/>
                </a:cubicBezTo>
                <a:close/>
                <a:moveTo>
                  <a:pt x="45543" y="22498"/>
                </a:moveTo>
                <a:cubicBezTo>
                  <a:pt x="45336" y="22498"/>
                  <a:pt x="45166" y="22310"/>
                  <a:pt x="45166" y="22103"/>
                </a:cubicBezTo>
                <a:cubicBezTo>
                  <a:pt x="45166" y="21895"/>
                  <a:pt x="45336" y="21726"/>
                  <a:pt x="45543" y="21726"/>
                </a:cubicBezTo>
                <a:cubicBezTo>
                  <a:pt x="45750" y="21726"/>
                  <a:pt x="45920" y="21895"/>
                  <a:pt x="45920" y="22103"/>
                </a:cubicBezTo>
                <a:cubicBezTo>
                  <a:pt x="45920" y="22310"/>
                  <a:pt x="45750" y="22498"/>
                  <a:pt x="45543" y="22498"/>
                </a:cubicBezTo>
                <a:close/>
                <a:moveTo>
                  <a:pt x="45543" y="20520"/>
                </a:moveTo>
                <a:cubicBezTo>
                  <a:pt x="45336" y="20520"/>
                  <a:pt x="45166" y="20350"/>
                  <a:pt x="45166" y="20143"/>
                </a:cubicBezTo>
                <a:cubicBezTo>
                  <a:pt x="45166" y="19936"/>
                  <a:pt x="45336" y="19785"/>
                  <a:pt x="45543" y="19785"/>
                </a:cubicBezTo>
                <a:cubicBezTo>
                  <a:pt x="45750" y="19785"/>
                  <a:pt x="45920" y="19936"/>
                  <a:pt x="45920" y="20143"/>
                </a:cubicBezTo>
                <a:cubicBezTo>
                  <a:pt x="45920" y="20350"/>
                  <a:pt x="45750" y="20520"/>
                  <a:pt x="45543" y="20520"/>
                </a:cubicBezTo>
                <a:close/>
                <a:moveTo>
                  <a:pt x="45543" y="18560"/>
                </a:moveTo>
                <a:cubicBezTo>
                  <a:pt x="45336" y="18560"/>
                  <a:pt x="45166" y="18391"/>
                  <a:pt x="45166" y="18183"/>
                </a:cubicBezTo>
                <a:cubicBezTo>
                  <a:pt x="45166" y="17976"/>
                  <a:pt x="45336" y="17807"/>
                  <a:pt x="45543" y="17807"/>
                </a:cubicBezTo>
                <a:cubicBezTo>
                  <a:pt x="45750" y="17807"/>
                  <a:pt x="45920" y="17976"/>
                  <a:pt x="45920" y="18183"/>
                </a:cubicBezTo>
                <a:cubicBezTo>
                  <a:pt x="45920" y="18391"/>
                  <a:pt x="45750" y="18560"/>
                  <a:pt x="45543" y="18560"/>
                </a:cubicBezTo>
                <a:close/>
                <a:moveTo>
                  <a:pt x="45543" y="16582"/>
                </a:moveTo>
                <a:cubicBezTo>
                  <a:pt x="45336" y="16582"/>
                  <a:pt x="45185" y="16412"/>
                  <a:pt x="45185" y="16224"/>
                </a:cubicBezTo>
                <a:cubicBezTo>
                  <a:pt x="45185" y="16016"/>
                  <a:pt x="45336" y="15866"/>
                  <a:pt x="45543" y="15866"/>
                </a:cubicBezTo>
                <a:cubicBezTo>
                  <a:pt x="45750" y="15866"/>
                  <a:pt x="45901" y="16016"/>
                  <a:pt x="45901" y="16224"/>
                </a:cubicBezTo>
                <a:cubicBezTo>
                  <a:pt x="45901" y="16412"/>
                  <a:pt x="45750" y="16582"/>
                  <a:pt x="45543" y="16582"/>
                </a:cubicBezTo>
                <a:close/>
                <a:moveTo>
                  <a:pt x="45543" y="14622"/>
                </a:moveTo>
                <a:cubicBezTo>
                  <a:pt x="45336" y="14622"/>
                  <a:pt x="45185" y="14471"/>
                  <a:pt x="45185" y="14264"/>
                </a:cubicBezTo>
                <a:cubicBezTo>
                  <a:pt x="45185" y="14057"/>
                  <a:pt x="45336" y="13906"/>
                  <a:pt x="45543" y="13906"/>
                </a:cubicBezTo>
                <a:cubicBezTo>
                  <a:pt x="45750" y="13906"/>
                  <a:pt x="45901" y="14057"/>
                  <a:pt x="45901" y="14264"/>
                </a:cubicBezTo>
                <a:cubicBezTo>
                  <a:pt x="45901" y="14471"/>
                  <a:pt x="45750" y="14622"/>
                  <a:pt x="45543" y="14622"/>
                </a:cubicBezTo>
                <a:close/>
                <a:moveTo>
                  <a:pt x="45543" y="12662"/>
                </a:moveTo>
                <a:cubicBezTo>
                  <a:pt x="45336" y="12662"/>
                  <a:pt x="45185" y="12512"/>
                  <a:pt x="45185" y="12304"/>
                </a:cubicBezTo>
                <a:cubicBezTo>
                  <a:pt x="45185" y="12097"/>
                  <a:pt x="45336" y="11928"/>
                  <a:pt x="45543" y="11928"/>
                </a:cubicBezTo>
                <a:cubicBezTo>
                  <a:pt x="45750" y="11928"/>
                  <a:pt x="45901" y="12097"/>
                  <a:pt x="45901" y="12304"/>
                </a:cubicBezTo>
                <a:cubicBezTo>
                  <a:pt x="45901" y="12512"/>
                  <a:pt x="45750" y="12662"/>
                  <a:pt x="45543" y="12662"/>
                </a:cubicBezTo>
                <a:close/>
                <a:moveTo>
                  <a:pt x="45543" y="10703"/>
                </a:moveTo>
                <a:cubicBezTo>
                  <a:pt x="45336" y="10703"/>
                  <a:pt x="45185" y="10533"/>
                  <a:pt x="45185" y="10345"/>
                </a:cubicBezTo>
                <a:cubicBezTo>
                  <a:pt x="45185" y="10138"/>
                  <a:pt x="45336" y="9968"/>
                  <a:pt x="45543" y="9968"/>
                </a:cubicBezTo>
                <a:cubicBezTo>
                  <a:pt x="45750" y="9968"/>
                  <a:pt x="45901" y="10138"/>
                  <a:pt x="45901" y="10345"/>
                </a:cubicBezTo>
                <a:cubicBezTo>
                  <a:pt x="45901" y="10533"/>
                  <a:pt x="45750" y="10703"/>
                  <a:pt x="45543" y="10703"/>
                </a:cubicBezTo>
                <a:close/>
                <a:moveTo>
                  <a:pt x="45543" y="8743"/>
                </a:moveTo>
                <a:cubicBezTo>
                  <a:pt x="45336" y="8743"/>
                  <a:pt x="45185" y="8592"/>
                  <a:pt x="45185" y="8385"/>
                </a:cubicBezTo>
                <a:cubicBezTo>
                  <a:pt x="45185" y="8178"/>
                  <a:pt x="45336" y="8027"/>
                  <a:pt x="45543" y="8027"/>
                </a:cubicBezTo>
                <a:cubicBezTo>
                  <a:pt x="45750" y="8027"/>
                  <a:pt x="45901" y="8178"/>
                  <a:pt x="45901" y="8385"/>
                </a:cubicBezTo>
                <a:cubicBezTo>
                  <a:pt x="45901" y="8592"/>
                  <a:pt x="45750" y="8743"/>
                  <a:pt x="45543" y="8743"/>
                </a:cubicBezTo>
                <a:close/>
                <a:moveTo>
                  <a:pt x="45543" y="6784"/>
                </a:moveTo>
                <a:cubicBezTo>
                  <a:pt x="45336" y="6784"/>
                  <a:pt x="45185" y="6633"/>
                  <a:pt x="45185" y="6426"/>
                </a:cubicBezTo>
                <a:cubicBezTo>
                  <a:pt x="45185" y="6218"/>
                  <a:pt x="45336" y="6049"/>
                  <a:pt x="45543" y="6049"/>
                </a:cubicBezTo>
                <a:cubicBezTo>
                  <a:pt x="45750" y="6049"/>
                  <a:pt x="45901" y="6218"/>
                  <a:pt x="45901" y="6426"/>
                </a:cubicBezTo>
                <a:cubicBezTo>
                  <a:pt x="45901" y="6633"/>
                  <a:pt x="45750" y="6784"/>
                  <a:pt x="45543" y="6784"/>
                </a:cubicBezTo>
                <a:close/>
                <a:moveTo>
                  <a:pt x="45543" y="4824"/>
                </a:moveTo>
                <a:cubicBezTo>
                  <a:pt x="45354" y="4824"/>
                  <a:pt x="45185" y="4654"/>
                  <a:pt x="45185" y="4466"/>
                </a:cubicBezTo>
                <a:cubicBezTo>
                  <a:pt x="45185" y="4259"/>
                  <a:pt x="45354" y="4108"/>
                  <a:pt x="45543" y="4108"/>
                </a:cubicBezTo>
                <a:cubicBezTo>
                  <a:pt x="45731" y="4108"/>
                  <a:pt x="45901" y="4259"/>
                  <a:pt x="45901" y="4466"/>
                </a:cubicBezTo>
                <a:cubicBezTo>
                  <a:pt x="45901" y="4654"/>
                  <a:pt x="45731" y="4824"/>
                  <a:pt x="45543" y="4824"/>
                </a:cubicBezTo>
                <a:close/>
                <a:moveTo>
                  <a:pt x="45543" y="2845"/>
                </a:moveTo>
                <a:cubicBezTo>
                  <a:pt x="45354" y="2845"/>
                  <a:pt x="45185" y="2695"/>
                  <a:pt x="45185" y="2506"/>
                </a:cubicBezTo>
                <a:cubicBezTo>
                  <a:pt x="45185" y="2299"/>
                  <a:pt x="45354" y="2148"/>
                  <a:pt x="45543" y="2148"/>
                </a:cubicBezTo>
                <a:cubicBezTo>
                  <a:pt x="45731" y="2148"/>
                  <a:pt x="45901" y="2318"/>
                  <a:pt x="45901" y="2506"/>
                </a:cubicBezTo>
                <a:cubicBezTo>
                  <a:pt x="45901" y="2695"/>
                  <a:pt x="45731" y="2845"/>
                  <a:pt x="45543" y="2845"/>
                </a:cubicBezTo>
                <a:close/>
                <a:moveTo>
                  <a:pt x="45543" y="886"/>
                </a:moveTo>
                <a:cubicBezTo>
                  <a:pt x="45354" y="886"/>
                  <a:pt x="45185" y="735"/>
                  <a:pt x="45185" y="547"/>
                </a:cubicBezTo>
                <a:cubicBezTo>
                  <a:pt x="45185" y="339"/>
                  <a:pt x="45354" y="189"/>
                  <a:pt x="45543" y="189"/>
                </a:cubicBezTo>
                <a:cubicBezTo>
                  <a:pt x="45731" y="189"/>
                  <a:pt x="45901" y="339"/>
                  <a:pt x="45901" y="547"/>
                </a:cubicBezTo>
                <a:cubicBezTo>
                  <a:pt x="45901" y="735"/>
                  <a:pt x="45731" y="886"/>
                  <a:pt x="45543" y="886"/>
                </a:cubicBezTo>
                <a:close/>
                <a:moveTo>
                  <a:pt x="45543" y="58808"/>
                </a:moveTo>
                <a:cubicBezTo>
                  <a:pt x="45788" y="58808"/>
                  <a:pt x="45995" y="58978"/>
                  <a:pt x="46052" y="59223"/>
                </a:cubicBezTo>
                <a:cubicBezTo>
                  <a:pt x="45712" y="59279"/>
                  <a:pt x="45373" y="59336"/>
                  <a:pt x="45015" y="59392"/>
                </a:cubicBezTo>
                <a:cubicBezTo>
                  <a:pt x="45015" y="59373"/>
                  <a:pt x="45015" y="59355"/>
                  <a:pt x="45015" y="59336"/>
                </a:cubicBezTo>
                <a:cubicBezTo>
                  <a:pt x="45015" y="59053"/>
                  <a:pt x="45241" y="58808"/>
                  <a:pt x="45543" y="58808"/>
                </a:cubicBezTo>
                <a:close/>
                <a:moveTo>
                  <a:pt x="43188" y="59637"/>
                </a:moveTo>
                <a:cubicBezTo>
                  <a:pt x="43112" y="59562"/>
                  <a:pt x="43074" y="59449"/>
                  <a:pt x="43074" y="59336"/>
                </a:cubicBezTo>
                <a:cubicBezTo>
                  <a:pt x="43074" y="59053"/>
                  <a:pt x="43301" y="58827"/>
                  <a:pt x="43583" y="58827"/>
                </a:cubicBezTo>
                <a:cubicBezTo>
                  <a:pt x="43866" y="58827"/>
                  <a:pt x="44092" y="59053"/>
                  <a:pt x="44092" y="59336"/>
                </a:cubicBezTo>
                <a:cubicBezTo>
                  <a:pt x="44092" y="59411"/>
                  <a:pt x="44073" y="59468"/>
                  <a:pt x="44054" y="59524"/>
                </a:cubicBezTo>
                <a:cubicBezTo>
                  <a:pt x="43772" y="59581"/>
                  <a:pt x="43470" y="59618"/>
                  <a:pt x="43188" y="59637"/>
                </a:cubicBezTo>
                <a:close/>
                <a:moveTo>
                  <a:pt x="43583" y="55888"/>
                </a:moveTo>
                <a:cubicBezTo>
                  <a:pt x="43319" y="55888"/>
                  <a:pt x="43112" y="55680"/>
                  <a:pt x="43112" y="55416"/>
                </a:cubicBezTo>
                <a:cubicBezTo>
                  <a:pt x="43112" y="55172"/>
                  <a:pt x="43319" y="54964"/>
                  <a:pt x="43583" y="54964"/>
                </a:cubicBezTo>
                <a:cubicBezTo>
                  <a:pt x="43847" y="54964"/>
                  <a:pt x="44054" y="55172"/>
                  <a:pt x="44054" y="55416"/>
                </a:cubicBezTo>
                <a:cubicBezTo>
                  <a:pt x="44054" y="55680"/>
                  <a:pt x="43847" y="55888"/>
                  <a:pt x="43583" y="55888"/>
                </a:cubicBezTo>
                <a:close/>
                <a:moveTo>
                  <a:pt x="43583" y="57866"/>
                </a:moveTo>
                <a:cubicBezTo>
                  <a:pt x="43319" y="57866"/>
                  <a:pt x="43093" y="57640"/>
                  <a:pt x="43093" y="57376"/>
                </a:cubicBezTo>
                <a:cubicBezTo>
                  <a:pt x="43093" y="57112"/>
                  <a:pt x="43319" y="56886"/>
                  <a:pt x="43583" y="56886"/>
                </a:cubicBezTo>
                <a:cubicBezTo>
                  <a:pt x="43866" y="56886"/>
                  <a:pt x="44073" y="57112"/>
                  <a:pt x="44073" y="57376"/>
                </a:cubicBezTo>
                <a:cubicBezTo>
                  <a:pt x="44073" y="57640"/>
                  <a:pt x="43866" y="57866"/>
                  <a:pt x="43583" y="57866"/>
                </a:cubicBezTo>
                <a:close/>
                <a:moveTo>
                  <a:pt x="43583" y="53966"/>
                </a:moveTo>
                <a:cubicBezTo>
                  <a:pt x="43301" y="53966"/>
                  <a:pt x="43093" y="53739"/>
                  <a:pt x="43093" y="53457"/>
                </a:cubicBezTo>
                <a:cubicBezTo>
                  <a:pt x="43093" y="53193"/>
                  <a:pt x="43301" y="52967"/>
                  <a:pt x="43583" y="52967"/>
                </a:cubicBezTo>
                <a:cubicBezTo>
                  <a:pt x="43847" y="52967"/>
                  <a:pt x="44073" y="53193"/>
                  <a:pt x="44073" y="53457"/>
                </a:cubicBezTo>
                <a:cubicBezTo>
                  <a:pt x="44073" y="53739"/>
                  <a:pt x="43847" y="53966"/>
                  <a:pt x="43583" y="53966"/>
                </a:cubicBezTo>
                <a:close/>
                <a:moveTo>
                  <a:pt x="43583" y="51987"/>
                </a:moveTo>
                <a:cubicBezTo>
                  <a:pt x="43301" y="51987"/>
                  <a:pt x="43093" y="51761"/>
                  <a:pt x="43093" y="51497"/>
                </a:cubicBezTo>
                <a:cubicBezTo>
                  <a:pt x="43093" y="51215"/>
                  <a:pt x="43301" y="51007"/>
                  <a:pt x="43583" y="51007"/>
                </a:cubicBezTo>
                <a:cubicBezTo>
                  <a:pt x="43847" y="51007"/>
                  <a:pt x="44073" y="51215"/>
                  <a:pt x="44073" y="51497"/>
                </a:cubicBezTo>
                <a:cubicBezTo>
                  <a:pt x="44073" y="51761"/>
                  <a:pt x="43847" y="51987"/>
                  <a:pt x="43583" y="51987"/>
                </a:cubicBezTo>
                <a:close/>
                <a:moveTo>
                  <a:pt x="43583" y="49971"/>
                </a:moveTo>
                <a:cubicBezTo>
                  <a:pt x="43338" y="49971"/>
                  <a:pt x="43131" y="49783"/>
                  <a:pt x="43131" y="49538"/>
                </a:cubicBezTo>
                <a:cubicBezTo>
                  <a:pt x="43131" y="49293"/>
                  <a:pt x="43338" y="49104"/>
                  <a:pt x="43583" y="49104"/>
                </a:cubicBezTo>
                <a:cubicBezTo>
                  <a:pt x="43828" y="49104"/>
                  <a:pt x="44017" y="49293"/>
                  <a:pt x="44017" y="49538"/>
                </a:cubicBezTo>
                <a:cubicBezTo>
                  <a:pt x="44017" y="49783"/>
                  <a:pt x="43828" y="49971"/>
                  <a:pt x="43583" y="49971"/>
                </a:cubicBezTo>
                <a:close/>
                <a:moveTo>
                  <a:pt x="43583" y="48011"/>
                </a:moveTo>
                <a:cubicBezTo>
                  <a:pt x="43338" y="48011"/>
                  <a:pt x="43150" y="47823"/>
                  <a:pt x="43150" y="47578"/>
                </a:cubicBezTo>
                <a:cubicBezTo>
                  <a:pt x="43150" y="47333"/>
                  <a:pt x="43338" y="47145"/>
                  <a:pt x="43583" y="47145"/>
                </a:cubicBezTo>
                <a:cubicBezTo>
                  <a:pt x="43828" y="47145"/>
                  <a:pt x="44017" y="47333"/>
                  <a:pt x="44017" y="47578"/>
                </a:cubicBezTo>
                <a:cubicBezTo>
                  <a:pt x="44017" y="47823"/>
                  <a:pt x="43828" y="48011"/>
                  <a:pt x="43583" y="48011"/>
                </a:cubicBezTo>
                <a:close/>
                <a:moveTo>
                  <a:pt x="43583" y="46052"/>
                </a:moveTo>
                <a:cubicBezTo>
                  <a:pt x="43338" y="46052"/>
                  <a:pt x="43150" y="45844"/>
                  <a:pt x="43150" y="45618"/>
                </a:cubicBezTo>
                <a:cubicBezTo>
                  <a:pt x="43150" y="45373"/>
                  <a:pt x="43338" y="45185"/>
                  <a:pt x="43583" y="45185"/>
                </a:cubicBezTo>
                <a:cubicBezTo>
                  <a:pt x="43828" y="45185"/>
                  <a:pt x="44017" y="45373"/>
                  <a:pt x="44017" y="45618"/>
                </a:cubicBezTo>
                <a:cubicBezTo>
                  <a:pt x="44017" y="45844"/>
                  <a:pt x="43828" y="46052"/>
                  <a:pt x="43583" y="46052"/>
                </a:cubicBezTo>
                <a:close/>
                <a:moveTo>
                  <a:pt x="43583" y="44092"/>
                </a:moveTo>
                <a:cubicBezTo>
                  <a:pt x="43338" y="44092"/>
                  <a:pt x="43150" y="43904"/>
                  <a:pt x="43150" y="43659"/>
                </a:cubicBezTo>
                <a:cubicBezTo>
                  <a:pt x="43150" y="43414"/>
                  <a:pt x="43338" y="43225"/>
                  <a:pt x="43583" y="43225"/>
                </a:cubicBezTo>
                <a:cubicBezTo>
                  <a:pt x="43828" y="43225"/>
                  <a:pt x="44017" y="43414"/>
                  <a:pt x="44017" y="43659"/>
                </a:cubicBezTo>
                <a:cubicBezTo>
                  <a:pt x="44017" y="43904"/>
                  <a:pt x="43828" y="44092"/>
                  <a:pt x="43583" y="44092"/>
                </a:cubicBezTo>
                <a:close/>
                <a:moveTo>
                  <a:pt x="43583" y="41284"/>
                </a:moveTo>
                <a:cubicBezTo>
                  <a:pt x="43809" y="41284"/>
                  <a:pt x="43998" y="41473"/>
                  <a:pt x="43998" y="41699"/>
                </a:cubicBezTo>
                <a:cubicBezTo>
                  <a:pt x="43998" y="41925"/>
                  <a:pt x="43809" y="42114"/>
                  <a:pt x="43583" y="42114"/>
                </a:cubicBezTo>
                <a:cubicBezTo>
                  <a:pt x="43357" y="42114"/>
                  <a:pt x="43188" y="41925"/>
                  <a:pt x="43188" y="41699"/>
                </a:cubicBezTo>
                <a:cubicBezTo>
                  <a:pt x="43188" y="41473"/>
                  <a:pt x="43357" y="41284"/>
                  <a:pt x="43583" y="41284"/>
                </a:cubicBezTo>
                <a:close/>
                <a:moveTo>
                  <a:pt x="43583" y="40154"/>
                </a:moveTo>
                <a:cubicBezTo>
                  <a:pt x="43357" y="40154"/>
                  <a:pt x="43169" y="39965"/>
                  <a:pt x="43169" y="39739"/>
                </a:cubicBezTo>
                <a:cubicBezTo>
                  <a:pt x="43169" y="39513"/>
                  <a:pt x="43357" y="39325"/>
                  <a:pt x="43583" y="39325"/>
                </a:cubicBezTo>
                <a:cubicBezTo>
                  <a:pt x="43809" y="39325"/>
                  <a:pt x="43998" y="39513"/>
                  <a:pt x="43998" y="39739"/>
                </a:cubicBezTo>
                <a:cubicBezTo>
                  <a:pt x="43998" y="39965"/>
                  <a:pt x="43809" y="40154"/>
                  <a:pt x="43583" y="40154"/>
                </a:cubicBezTo>
                <a:close/>
                <a:moveTo>
                  <a:pt x="43583" y="37384"/>
                </a:moveTo>
                <a:cubicBezTo>
                  <a:pt x="43809" y="37384"/>
                  <a:pt x="43979" y="37554"/>
                  <a:pt x="43979" y="37780"/>
                </a:cubicBezTo>
                <a:cubicBezTo>
                  <a:pt x="43979" y="37987"/>
                  <a:pt x="43809" y="38175"/>
                  <a:pt x="43583" y="38175"/>
                </a:cubicBezTo>
                <a:cubicBezTo>
                  <a:pt x="43376" y="38175"/>
                  <a:pt x="43188" y="37987"/>
                  <a:pt x="43188" y="37780"/>
                </a:cubicBezTo>
                <a:cubicBezTo>
                  <a:pt x="43188" y="37554"/>
                  <a:pt x="43376" y="37384"/>
                  <a:pt x="43583" y="37384"/>
                </a:cubicBezTo>
                <a:close/>
                <a:moveTo>
                  <a:pt x="43583" y="35424"/>
                </a:moveTo>
                <a:cubicBezTo>
                  <a:pt x="43809" y="35424"/>
                  <a:pt x="43979" y="35594"/>
                  <a:pt x="43979" y="35820"/>
                </a:cubicBezTo>
                <a:cubicBezTo>
                  <a:pt x="43979" y="36046"/>
                  <a:pt x="43809" y="36216"/>
                  <a:pt x="43583" y="36216"/>
                </a:cubicBezTo>
                <a:cubicBezTo>
                  <a:pt x="43376" y="36216"/>
                  <a:pt x="43188" y="36046"/>
                  <a:pt x="43188" y="35820"/>
                </a:cubicBezTo>
                <a:cubicBezTo>
                  <a:pt x="43188" y="35594"/>
                  <a:pt x="43376" y="35424"/>
                  <a:pt x="43583" y="35424"/>
                </a:cubicBezTo>
                <a:close/>
                <a:moveTo>
                  <a:pt x="43583" y="34275"/>
                </a:moveTo>
                <a:cubicBezTo>
                  <a:pt x="43357" y="34275"/>
                  <a:pt x="43169" y="34087"/>
                  <a:pt x="43169" y="33860"/>
                </a:cubicBezTo>
                <a:cubicBezTo>
                  <a:pt x="43169" y="33616"/>
                  <a:pt x="43357" y="33446"/>
                  <a:pt x="43583" y="33446"/>
                </a:cubicBezTo>
                <a:cubicBezTo>
                  <a:pt x="43809" y="33446"/>
                  <a:pt x="43998" y="33616"/>
                  <a:pt x="43998" y="33860"/>
                </a:cubicBezTo>
                <a:cubicBezTo>
                  <a:pt x="43998" y="34087"/>
                  <a:pt x="43809" y="34275"/>
                  <a:pt x="43583" y="34275"/>
                </a:cubicBezTo>
                <a:close/>
                <a:moveTo>
                  <a:pt x="43583" y="32297"/>
                </a:moveTo>
                <a:cubicBezTo>
                  <a:pt x="43357" y="32297"/>
                  <a:pt x="43188" y="32127"/>
                  <a:pt x="43188" y="31901"/>
                </a:cubicBezTo>
                <a:cubicBezTo>
                  <a:pt x="43188" y="31675"/>
                  <a:pt x="43357" y="31486"/>
                  <a:pt x="43583" y="31486"/>
                </a:cubicBezTo>
                <a:cubicBezTo>
                  <a:pt x="43809" y="31486"/>
                  <a:pt x="43998" y="31675"/>
                  <a:pt x="43998" y="31901"/>
                </a:cubicBezTo>
                <a:cubicBezTo>
                  <a:pt x="43998" y="32127"/>
                  <a:pt x="43809" y="32297"/>
                  <a:pt x="43583" y="32297"/>
                </a:cubicBezTo>
                <a:close/>
                <a:moveTo>
                  <a:pt x="43583" y="30356"/>
                </a:moveTo>
                <a:cubicBezTo>
                  <a:pt x="43357" y="30356"/>
                  <a:pt x="43188" y="30167"/>
                  <a:pt x="43188" y="29941"/>
                </a:cubicBezTo>
                <a:cubicBezTo>
                  <a:pt x="43188" y="29715"/>
                  <a:pt x="43357" y="29527"/>
                  <a:pt x="43583" y="29527"/>
                </a:cubicBezTo>
                <a:cubicBezTo>
                  <a:pt x="43809" y="29527"/>
                  <a:pt x="43998" y="29715"/>
                  <a:pt x="43998" y="29941"/>
                </a:cubicBezTo>
                <a:cubicBezTo>
                  <a:pt x="43998" y="30167"/>
                  <a:pt x="43809" y="30356"/>
                  <a:pt x="43583" y="30356"/>
                </a:cubicBezTo>
                <a:close/>
                <a:moveTo>
                  <a:pt x="43583" y="28358"/>
                </a:moveTo>
                <a:cubicBezTo>
                  <a:pt x="43376" y="28358"/>
                  <a:pt x="43188" y="28189"/>
                  <a:pt x="43188" y="27963"/>
                </a:cubicBezTo>
                <a:cubicBezTo>
                  <a:pt x="43188" y="27755"/>
                  <a:pt x="43376" y="27567"/>
                  <a:pt x="43583" y="27567"/>
                </a:cubicBezTo>
                <a:cubicBezTo>
                  <a:pt x="43809" y="27567"/>
                  <a:pt x="43979" y="27755"/>
                  <a:pt x="43979" y="27963"/>
                </a:cubicBezTo>
                <a:cubicBezTo>
                  <a:pt x="43979" y="28189"/>
                  <a:pt x="43809" y="28358"/>
                  <a:pt x="43583" y="28358"/>
                </a:cubicBezTo>
                <a:close/>
                <a:moveTo>
                  <a:pt x="43583" y="26418"/>
                </a:moveTo>
                <a:cubicBezTo>
                  <a:pt x="43376" y="26418"/>
                  <a:pt x="43188" y="26229"/>
                  <a:pt x="43188" y="26003"/>
                </a:cubicBezTo>
                <a:cubicBezTo>
                  <a:pt x="43188" y="25796"/>
                  <a:pt x="43376" y="25607"/>
                  <a:pt x="43583" y="25607"/>
                </a:cubicBezTo>
                <a:cubicBezTo>
                  <a:pt x="43809" y="25607"/>
                  <a:pt x="43979" y="25796"/>
                  <a:pt x="43979" y="26003"/>
                </a:cubicBezTo>
                <a:cubicBezTo>
                  <a:pt x="43979" y="26229"/>
                  <a:pt x="43809" y="26418"/>
                  <a:pt x="43583" y="26418"/>
                </a:cubicBezTo>
                <a:close/>
                <a:moveTo>
                  <a:pt x="43960" y="24062"/>
                </a:moveTo>
                <a:cubicBezTo>
                  <a:pt x="43960" y="24270"/>
                  <a:pt x="43791" y="24439"/>
                  <a:pt x="43583" y="24439"/>
                </a:cubicBezTo>
                <a:cubicBezTo>
                  <a:pt x="43376" y="24439"/>
                  <a:pt x="43206" y="24270"/>
                  <a:pt x="43206" y="24062"/>
                </a:cubicBezTo>
                <a:cubicBezTo>
                  <a:pt x="43206" y="23855"/>
                  <a:pt x="43376" y="23685"/>
                  <a:pt x="43583" y="23685"/>
                </a:cubicBezTo>
                <a:cubicBezTo>
                  <a:pt x="43791" y="23685"/>
                  <a:pt x="43960" y="23855"/>
                  <a:pt x="43960" y="24062"/>
                </a:cubicBezTo>
                <a:close/>
                <a:moveTo>
                  <a:pt x="43583" y="22480"/>
                </a:moveTo>
                <a:cubicBezTo>
                  <a:pt x="43376" y="22480"/>
                  <a:pt x="43188" y="22310"/>
                  <a:pt x="43188" y="22084"/>
                </a:cubicBezTo>
                <a:cubicBezTo>
                  <a:pt x="43188" y="21877"/>
                  <a:pt x="43376" y="21707"/>
                  <a:pt x="43583" y="21707"/>
                </a:cubicBezTo>
                <a:cubicBezTo>
                  <a:pt x="43809" y="21707"/>
                  <a:pt x="43979" y="21877"/>
                  <a:pt x="43979" y="22084"/>
                </a:cubicBezTo>
                <a:cubicBezTo>
                  <a:pt x="43979" y="22310"/>
                  <a:pt x="43809" y="22480"/>
                  <a:pt x="43583" y="22480"/>
                </a:cubicBezTo>
                <a:close/>
                <a:moveTo>
                  <a:pt x="43583" y="20539"/>
                </a:moveTo>
                <a:cubicBezTo>
                  <a:pt x="43376" y="20539"/>
                  <a:pt x="43188" y="20350"/>
                  <a:pt x="43188" y="20143"/>
                </a:cubicBezTo>
                <a:cubicBezTo>
                  <a:pt x="43188" y="19917"/>
                  <a:pt x="43376" y="19747"/>
                  <a:pt x="43583" y="19747"/>
                </a:cubicBezTo>
                <a:cubicBezTo>
                  <a:pt x="43809" y="19747"/>
                  <a:pt x="43979" y="19917"/>
                  <a:pt x="43979" y="20143"/>
                </a:cubicBezTo>
                <a:cubicBezTo>
                  <a:pt x="43979" y="20350"/>
                  <a:pt x="43809" y="20539"/>
                  <a:pt x="43583" y="20539"/>
                </a:cubicBezTo>
                <a:close/>
                <a:moveTo>
                  <a:pt x="43583" y="18560"/>
                </a:moveTo>
                <a:cubicBezTo>
                  <a:pt x="43376" y="18560"/>
                  <a:pt x="43188" y="18391"/>
                  <a:pt x="43188" y="18183"/>
                </a:cubicBezTo>
                <a:cubicBezTo>
                  <a:pt x="43188" y="17957"/>
                  <a:pt x="43376" y="17788"/>
                  <a:pt x="43583" y="17788"/>
                </a:cubicBezTo>
                <a:cubicBezTo>
                  <a:pt x="43809" y="17788"/>
                  <a:pt x="43979" y="17957"/>
                  <a:pt x="43979" y="18183"/>
                </a:cubicBezTo>
                <a:cubicBezTo>
                  <a:pt x="43979" y="18391"/>
                  <a:pt x="43809" y="18560"/>
                  <a:pt x="43583" y="18560"/>
                </a:cubicBezTo>
                <a:close/>
                <a:moveTo>
                  <a:pt x="43583" y="16582"/>
                </a:moveTo>
                <a:cubicBezTo>
                  <a:pt x="43376" y="16582"/>
                  <a:pt x="43206" y="16412"/>
                  <a:pt x="43206" y="16205"/>
                </a:cubicBezTo>
                <a:cubicBezTo>
                  <a:pt x="43206" y="15998"/>
                  <a:pt x="43376" y="15828"/>
                  <a:pt x="43583" y="15828"/>
                </a:cubicBezTo>
                <a:cubicBezTo>
                  <a:pt x="43791" y="15828"/>
                  <a:pt x="43960" y="15998"/>
                  <a:pt x="43960" y="16205"/>
                </a:cubicBezTo>
                <a:cubicBezTo>
                  <a:pt x="43960" y="16412"/>
                  <a:pt x="43791" y="16582"/>
                  <a:pt x="43583" y="16582"/>
                </a:cubicBezTo>
                <a:close/>
                <a:moveTo>
                  <a:pt x="43583" y="14622"/>
                </a:moveTo>
                <a:cubicBezTo>
                  <a:pt x="43376" y="14622"/>
                  <a:pt x="43225" y="14453"/>
                  <a:pt x="43225" y="14245"/>
                </a:cubicBezTo>
                <a:cubicBezTo>
                  <a:pt x="43225" y="14057"/>
                  <a:pt x="43376" y="13887"/>
                  <a:pt x="43583" y="13887"/>
                </a:cubicBezTo>
                <a:cubicBezTo>
                  <a:pt x="43791" y="13887"/>
                  <a:pt x="43941" y="14057"/>
                  <a:pt x="43941" y="14245"/>
                </a:cubicBezTo>
                <a:cubicBezTo>
                  <a:pt x="43941" y="14453"/>
                  <a:pt x="43791" y="14622"/>
                  <a:pt x="43583" y="14622"/>
                </a:cubicBezTo>
                <a:close/>
                <a:moveTo>
                  <a:pt x="43583" y="12662"/>
                </a:moveTo>
                <a:cubicBezTo>
                  <a:pt x="43376" y="12662"/>
                  <a:pt x="43225" y="12493"/>
                  <a:pt x="43225" y="12286"/>
                </a:cubicBezTo>
                <a:cubicBezTo>
                  <a:pt x="43225" y="12078"/>
                  <a:pt x="43376" y="11928"/>
                  <a:pt x="43583" y="11928"/>
                </a:cubicBezTo>
                <a:cubicBezTo>
                  <a:pt x="43791" y="11928"/>
                  <a:pt x="43941" y="12078"/>
                  <a:pt x="43941" y="12286"/>
                </a:cubicBezTo>
                <a:cubicBezTo>
                  <a:pt x="43941" y="12493"/>
                  <a:pt x="43791" y="12662"/>
                  <a:pt x="43583" y="12662"/>
                </a:cubicBezTo>
                <a:close/>
                <a:moveTo>
                  <a:pt x="43583" y="10684"/>
                </a:moveTo>
                <a:cubicBezTo>
                  <a:pt x="43376" y="10684"/>
                  <a:pt x="43225" y="10533"/>
                  <a:pt x="43225" y="10326"/>
                </a:cubicBezTo>
                <a:cubicBezTo>
                  <a:pt x="43225" y="10119"/>
                  <a:pt x="43376" y="9968"/>
                  <a:pt x="43583" y="9968"/>
                </a:cubicBezTo>
                <a:cubicBezTo>
                  <a:pt x="43791" y="9968"/>
                  <a:pt x="43941" y="10119"/>
                  <a:pt x="43941" y="10326"/>
                </a:cubicBezTo>
                <a:cubicBezTo>
                  <a:pt x="43941" y="10533"/>
                  <a:pt x="43791" y="10684"/>
                  <a:pt x="43583" y="10684"/>
                </a:cubicBezTo>
                <a:close/>
                <a:moveTo>
                  <a:pt x="43583" y="8743"/>
                </a:moveTo>
                <a:cubicBezTo>
                  <a:pt x="43376" y="8743"/>
                  <a:pt x="43225" y="8574"/>
                  <a:pt x="43225" y="8366"/>
                </a:cubicBezTo>
                <a:cubicBezTo>
                  <a:pt x="43225" y="8178"/>
                  <a:pt x="43376" y="8008"/>
                  <a:pt x="43583" y="8008"/>
                </a:cubicBezTo>
                <a:cubicBezTo>
                  <a:pt x="43791" y="8008"/>
                  <a:pt x="43941" y="8178"/>
                  <a:pt x="43941" y="8366"/>
                </a:cubicBezTo>
                <a:cubicBezTo>
                  <a:pt x="43941" y="8574"/>
                  <a:pt x="43791" y="8743"/>
                  <a:pt x="43583" y="8743"/>
                </a:cubicBezTo>
                <a:close/>
                <a:moveTo>
                  <a:pt x="43583" y="6765"/>
                </a:moveTo>
                <a:cubicBezTo>
                  <a:pt x="43395" y="6765"/>
                  <a:pt x="43225" y="6614"/>
                  <a:pt x="43225" y="6407"/>
                </a:cubicBezTo>
                <a:cubicBezTo>
                  <a:pt x="43225" y="6218"/>
                  <a:pt x="43395" y="6049"/>
                  <a:pt x="43583" y="6049"/>
                </a:cubicBezTo>
                <a:cubicBezTo>
                  <a:pt x="43772" y="6049"/>
                  <a:pt x="43941" y="6218"/>
                  <a:pt x="43941" y="6407"/>
                </a:cubicBezTo>
                <a:cubicBezTo>
                  <a:pt x="43941" y="6614"/>
                  <a:pt x="43772" y="6765"/>
                  <a:pt x="43583" y="6765"/>
                </a:cubicBezTo>
                <a:close/>
                <a:moveTo>
                  <a:pt x="43583" y="4805"/>
                </a:moveTo>
                <a:cubicBezTo>
                  <a:pt x="43395" y="4805"/>
                  <a:pt x="43225" y="4654"/>
                  <a:pt x="43225" y="4447"/>
                </a:cubicBezTo>
                <a:cubicBezTo>
                  <a:pt x="43225" y="4259"/>
                  <a:pt x="43395" y="4089"/>
                  <a:pt x="43583" y="4089"/>
                </a:cubicBezTo>
                <a:cubicBezTo>
                  <a:pt x="43772" y="4089"/>
                  <a:pt x="43941" y="4259"/>
                  <a:pt x="43941" y="4447"/>
                </a:cubicBezTo>
                <a:cubicBezTo>
                  <a:pt x="43941" y="4654"/>
                  <a:pt x="43772" y="4805"/>
                  <a:pt x="43583" y="4805"/>
                </a:cubicBezTo>
                <a:close/>
                <a:moveTo>
                  <a:pt x="43583" y="2845"/>
                </a:moveTo>
                <a:cubicBezTo>
                  <a:pt x="43395" y="2845"/>
                  <a:pt x="43225" y="2676"/>
                  <a:pt x="43225" y="2487"/>
                </a:cubicBezTo>
                <a:cubicBezTo>
                  <a:pt x="43225" y="2299"/>
                  <a:pt x="43395" y="2148"/>
                  <a:pt x="43583" y="2148"/>
                </a:cubicBezTo>
                <a:cubicBezTo>
                  <a:pt x="43772" y="2148"/>
                  <a:pt x="43941" y="2299"/>
                  <a:pt x="43941" y="2487"/>
                </a:cubicBezTo>
                <a:cubicBezTo>
                  <a:pt x="43941" y="2676"/>
                  <a:pt x="43772" y="2845"/>
                  <a:pt x="43583" y="2845"/>
                </a:cubicBezTo>
                <a:close/>
                <a:moveTo>
                  <a:pt x="43583" y="886"/>
                </a:moveTo>
                <a:cubicBezTo>
                  <a:pt x="43395" y="886"/>
                  <a:pt x="43225" y="716"/>
                  <a:pt x="43225" y="528"/>
                </a:cubicBezTo>
                <a:cubicBezTo>
                  <a:pt x="43225" y="339"/>
                  <a:pt x="43395" y="170"/>
                  <a:pt x="43583" y="170"/>
                </a:cubicBezTo>
                <a:cubicBezTo>
                  <a:pt x="43772" y="170"/>
                  <a:pt x="43941" y="339"/>
                  <a:pt x="43941" y="528"/>
                </a:cubicBezTo>
                <a:cubicBezTo>
                  <a:pt x="43941" y="735"/>
                  <a:pt x="43772" y="886"/>
                  <a:pt x="43583" y="886"/>
                </a:cubicBezTo>
                <a:close/>
                <a:moveTo>
                  <a:pt x="41416" y="59788"/>
                </a:moveTo>
                <a:cubicBezTo>
                  <a:pt x="41228" y="59713"/>
                  <a:pt x="41115" y="59543"/>
                  <a:pt x="41115" y="59336"/>
                </a:cubicBezTo>
                <a:cubicBezTo>
                  <a:pt x="41115" y="59053"/>
                  <a:pt x="41341" y="58808"/>
                  <a:pt x="41624" y="58808"/>
                </a:cubicBezTo>
                <a:cubicBezTo>
                  <a:pt x="41906" y="58808"/>
                  <a:pt x="42132" y="59053"/>
                  <a:pt x="42132" y="59336"/>
                </a:cubicBezTo>
                <a:cubicBezTo>
                  <a:pt x="42132" y="59505"/>
                  <a:pt x="42038" y="59656"/>
                  <a:pt x="41887" y="59750"/>
                </a:cubicBezTo>
                <a:cubicBezTo>
                  <a:pt x="41737" y="59769"/>
                  <a:pt x="41567" y="59562"/>
                  <a:pt x="41416" y="59788"/>
                </a:cubicBezTo>
                <a:close/>
                <a:moveTo>
                  <a:pt x="41624" y="55869"/>
                </a:moveTo>
                <a:cubicBezTo>
                  <a:pt x="41360" y="55869"/>
                  <a:pt x="41153" y="55661"/>
                  <a:pt x="41153" y="55416"/>
                </a:cubicBezTo>
                <a:cubicBezTo>
                  <a:pt x="41153" y="55153"/>
                  <a:pt x="41360" y="54945"/>
                  <a:pt x="41624" y="54945"/>
                </a:cubicBezTo>
                <a:cubicBezTo>
                  <a:pt x="41887" y="54945"/>
                  <a:pt x="42095" y="55153"/>
                  <a:pt x="42095" y="55416"/>
                </a:cubicBezTo>
                <a:cubicBezTo>
                  <a:pt x="42095" y="55661"/>
                  <a:pt x="41887" y="55869"/>
                  <a:pt x="41624" y="55869"/>
                </a:cubicBezTo>
                <a:close/>
                <a:moveTo>
                  <a:pt x="41624" y="57847"/>
                </a:moveTo>
                <a:cubicBezTo>
                  <a:pt x="41360" y="57847"/>
                  <a:pt x="41134" y="57640"/>
                  <a:pt x="41134" y="57376"/>
                </a:cubicBezTo>
                <a:cubicBezTo>
                  <a:pt x="41134" y="57093"/>
                  <a:pt x="41360" y="56886"/>
                  <a:pt x="41624" y="56886"/>
                </a:cubicBezTo>
                <a:cubicBezTo>
                  <a:pt x="41887" y="56886"/>
                  <a:pt x="42095" y="57093"/>
                  <a:pt x="42095" y="57376"/>
                </a:cubicBezTo>
                <a:cubicBezTo>
                  <a:pt x="42095" y="57640"/>
                  <a:pt x="41887" y="57847"/>
                  <a:pt x="41624" y="57847"/>
                </a:cubicBezTo>
                <a:close/>
                <a:moveTo>
                  <a:pt x="41624" y="53947"/>
                </a:moveTo>
                <a:cubicBezTo>
                  <a:pt x="41341" y="53947"/>
                  <a:pt x="41134" y="53739"/>
                  <a:pt x="41134" y="53457"/>
                </a:cubicBezTo>
                <a:cubicBezTo>
                  <a:pt x="41134" y="53193"/>
                  <a:pt x="41341" y="52967"/>
                  <a:pt x="41624" y="52967"/>
                </a:cubicBezTo>
                <a:cubicBezTo>
                  <a:pt x="41887" y="52967"/>
                  <a:pt x="42114" y="53193"/>
                  <a:pt x="42114" y="53457"/>
                </a:cubicBezTo>
                <a:cubicBezTo>
                  <a:pt x="42114" y="53739"/>
                  <a:pt x="41887" y="53947"/>
                  <a:pt x="41624" y="53947"/>
                </a:cubicBezTo>
                <a:close/>
                <a:moveTo>
                  <a:pt x="41624" y="51987"/>
                </a:moveTo>
                <a:cubicBezTo>
                  <a:pt x="41341" y="51987"/>
                  <a:pt x="41134" y="51761"/>
                  <a:pt x="41134" y="51497"/>
                </a:cubicBezTo>
                <a:cubicBezTo>
                  <a:pt x="41134" y="51215"/>
                  <a:pt x="41341" y="50988"/>
                  <a:pt x="41624" y="50988"/>
                </a:cubicBezTo>
                <a:cubicBezTo>
                  <a:pt x="41887" y="50988"/>
                  <a:pt x="42114" y="51215"/>
                  <a:pt x="42114" y="51497"/>
                </a:cubicBezTo>
                <a:cubicBezTo>
                  <a:pt x="42114" y="51761"/>
                  <a:pt x="41887" y="51987"/>
                  <a:pt x="41624" y="51987"/>
                </a:cubicBezTo>
                <a:close/>
                <a:moveTo>
                  <a:pt x="41624" y="49971"/>
                </a:moveTo>
                <a:cubicBezTo>
                  <a:pt x="41379" y="49971"/>
                  <a:pt x="41190" y="49783"/>
                  <a:pt x="41190" y="49538"/>
                </a:cubicBezTo>
                <a:cubicBezTo>
                  <a:pt x="41190" y="49293"/>
                  <a:pt x="41379" y="49085"/>
                  <a:pt x="41624" y="49085"/>
                </a:cubicBezTo>
                <a:cubicBezTo>
                  <a:pt x="41869" y="49085"/>
                  <a:pt x="42057" y="49293"/>
                  <a:pt x="42057" y="49538"/>
                </a:cubicBezTo>
                <a:cubicBezTo>
                  <a:pt x="42057" y="49783"/>
                  <a:pt x="41869" y="49971"/>
                  <a:pt x="41624" y="49971"/>
                </a:cubicBezTo>
                <a:close/>
                <a:moveTo>
                  <a:pt x="41624" y="47992"/>
                </a:moveTo>
                <a:cubicBezTo>
                  <a:pt x="41397" y="47992"/>
                  <a:pt x="41190" y="47804"/>
                  <a:pt x="41190" y="47559"/>
                </a:cubicBezTo>
                <a:cubicBezTo>
                  <a:pt x="41190" y="47333"/>
                  <a:pt x="41397" y="47145"/>
                  <a:pt x="41624" y="47145"/>
                </a:cubicBezTo>
                <a:cubicBezTo>
                  <a:pt x="41850" y="47145"/>
                  <a:pt x="42057" y="47333"/>
                  <a:pt x="42057" y="47559"/>
                </a:cubicBezTo>
                <a:cubicBezTo>
                  <a:pt x="42057" y="47804"/>
                  <a:pt x="41850" y="47992"/>
                  <a:pt x="41624" y="47992"/>
                </a:cubicBezTo>
                <a:close/>
                <a:moveTo>
                  <a:pt x="41624" y="46033"/>
                </a:moveTo>
                <a:cubicBezTo>
                  <a:pt x="41397" y="46033"/>
                  <a:pt x="41190" y="45844"/>
                  <a:pt x="41190" y="45599"/>
                </a:cubicBezTo>
                <a:cubicBezTo>
                  <a:pt x="41190" y="45373"/>
                  <a:pt x="41397" y="45185"/>
                  <a:pt x="41624" y="45185"/>
                </a:cubicBezTo>
                <a:cubicBezTo>
                  <a:pt x="41850" y="45185"/>
                  <a:pt x="42057" y="45373"/>
                  <a:pt x="42057" y="45599"/>
                </a:cubicBezTo>
                <a:cubicBezTo>
                  <a:pt x="42057" y="45844"/>
                  <a:pt x="41850" y="46033"/>
                  <a:pt x="41624" y="46033"/>
                </a:cubicBezTo>
                <a:close/>
                <a:moveTo>
                  <a:pt x="41624" y="44073"/>
                </a:moveTo>
                <a:cubicBezTo>
                  <a:pt x="41397" y="44073"/>
                  <a:pt x="41190" y="43885"/>
                  <a:pt x="41190" y="43659"/>
                </a:cubicBezTo>
                <a:cubicBezTo>
                  <a:pt x="41190" y="43414"/>
                  <a:pt x="41397" y="43225"/>
                  <a:pt x="41624" y="43225"/>
                </a:cubicBezTo>
                <a:cubicBezTo>
                  <a:pt x="41850" y="43225"/>
                  <a:pt x="42057" y="43414"/>
                  <a:pt x="42057" y="43659"/>
                </a:cubicBezTo>
                <a:cubicBezTo>
                  <a:pt x="42057" y="43885"/>
                  <a:pt x="41850" y="44073"/>
                  <a:pt x="41624" y="44073"/>
                </a:cubicBezTo>
                <a:close/>
                <a:moveTo>
                  <a:pt x="41624" y="41284"/>
                </a:moveTo>
                <a:cubicBezTo>
                  <a:pt x="41850" y="41284"/>
                  <a:pt x="42038" y="41473"/>
                  <a:pt x="42038" y="41699"/>
                </a:cubicBezTo>
                <a:cubicBezTo>
                  <a:pt x="42038" y="41925"/>
                  <a:pt x="41850" y="42114"/>
                  <a:pt x="41624" y="42114"/>
                </a:cubicBezTo>
                <a:cubicBezTo>
                  <a:pt x="41397" y="42114"/>
                  <a:pt x="41209" y="41925"/>
                  <a:pt x="41209" y="41699"/>
                </a:cubicBezTo>
                <a:cubicBezTo>
                  <a:pt x="41209" y="41473"/>
                  <a:pt x="41397" y="41284"/>
                  <a:pt x="41624" y="41284"/>
                </a:cubicBezTo>
                <a:close/>
                <a:moveTo>
                  <a:pt x="41624" y="40154"/>
                </a:moveTo>
                <a:cubicBezTo>
                  <a:pt x="41397" y="40154"/>
                  <a:pt x="41209" y="39965"/>
                  <a:pt x="41209" y="39739"/>
                </a:cubicBezTo>
                <a:cubicBezTo>
                  <a:pt x="41209" y="39494"/>
                  <a:pt x="41397" y="39306"/>
                  <a:pt x="41624" y="39306"/>
                </a:cubicBezTo>
                <a:cubicBezTo>
                  <a:pt x="41850" y="39306"/>
                  <a:pt x="42038" y="39494"/>
                  <a:pt x="42038" y="39739"/>
                </a:cubicBezTo>
                <a:cubicBezTo>
                  <a:pt x="42038" y="39965"/>
                  <a:pt x="41850" y="40154"/>
                  <a:pt x="41624" y="40154"/>
                </a:cubicBezTo>
                <a:close/>
                <a:moveTo>
                  <a:pt x="41624" y="37365"/>
                </a:moveTo>
                <a:cubicBezTo>
                  <a:pt x="41850" y="37365"/>
                  <a:pt x="42019" y="37554"/>
                  <a:pt x="42019" y="37761"/>
                </a:cubicBezTo>
                <a:cubicBezTo>
                  <a:pt x="42019" y="37987"/>
                  <a:pt x="41850" y="38157"/>
                  <a:pt x="41624" y="38157"/>
                </a:cubicBezTo>
                <a:cubicBezTo>
                  <a:pt x="41397" y="38157"/>
                  <a:pt x="41228" y="37987"/>
                  <a:pt x="41228" y="37761"/>
                </a:cubicBezTo>
                <a:cubicBezTo>
                  <a:pt x="41228" y="37554"/>
                  <a:pt x="41397" y="37365"/>
                  <a:pt x="41624" y="37365"/>
                </a:cubicBezTo>
                <a:close/>
                <a:moveTo>
                  <a:pt x="41624" y="35424"/>
                </a:moveTo>
                <a:cubicBezTo>
                  <a:pt x="41831" y="35424"/>
                  <a:pt x="42019" y="35594"/>
                  <a:pt x="42019" y="35801"/>
                </a:cubicBezTo>
                <a:cubicBezTo>
                  <a:pt x="42019" y="36027"/>
                  <a:pt x="41831" y="36197"/>
                  <a:pt x="41624" y="36197"/>
                </a:cubicBezTo>
                <a:cubicBezTo>
                  <a:pt x="41416" y="36197"/>
                  <a:pt x="41228" y="36027"/>
                  <a:pt x="41228" y="35801"/>
                </a:cubicBezTo>
                <a:cubicBezTo>
                  <a:pt x="41228" y="35594"/>
                  <a:pt x="41397" y="35424"/>
                  <a:pt x="41624" y="35424"/>
                </a:cubicBezTo>
                <a:close/>
                <a:moveTo>
                  <a:pt x="41624" y="34256"/>
                </a:moveTo>
                <a:cubicBezTo>
                  <a:pt x="41397" y="34256"/>
                  <a:pt x="41209" y="34068"/>
                  <a:pt x="41209" y="33842"/>
                </a:cubicBezTo>
                <a:cubicBezTo>
                  <a:pt x="41209" y="33616"/>
                  <a:pt x="41397" y="33446"/>
                  <a:pt x="41624" y="33446"/>
                </a:cubicBezTo>
                <a:cubicBezTo>
                  <a:pt x="41850" y="33446"/>
                  <a:pt x="42038" y="33616"/>
                  <a:pt x="42038" y="33842"/>
                </a:cubicBezTo>
                <a:cubicBezTo>
                  <a:pt x="42038" y="34068"/>
                  <a:pt x="41850" y="34256"/>
                  <a:pt x="41624" y="34256"/>
                </a:cubicBezTo>
                <a:close/>
                <a:moveTo>
                  <a:pt x="41624" y="32297"/>
                </a:moveTo>
                <a:cubicBezTo>
                  <a:pt x="41397" y="32297"/>
                  <a:pt x="41209" y="32108"/>
                  <a:pt x="41209" y="31882"/>
                </a:cubicBezTo>
                <a:cubicBezTo>
                  <a:pt x="41209" y="31656"/>
                  <a:pt x="41397" y="31467"/>
                  <a:pt x="41624" y="31467"/>
                </a:cubicBezTo>
                <a:cubicBezTo>
                  <a:pt x="41850" y="31467"/>
                  <a:pt x="42038" y="31656"/>
                  <a:pt x="42038" y="31882"/>
                </a:cubicBezTo>
                <a:cubicBezTo>
                  <a:pt x="42038" y="32108"/>
                  <a:pt x="41850" y="32297"/>
                  <a:pt x="41624" y="32297"/>
                </a:cubicBezTo>
                <a:close/>
                <a:moveTo>
                  <a:pt x="41624" y="30337"/>
                </a:moveTo>
                <a:cubicBezTo>
                  <a:pt x="41397" y="30337"/>
                  <a:pt x="41209" y="30148"/>
                  <a:pt x="41209" y="29922"/>
                </a:cubicBezTo>
                <a:cubicBezTo>
                  <a:pt x="41209" y="29696"/>
                  <a:pt x="41397" y="29508"/>
                  <a:pt x="41624" y="29508"/>
                </a:cubicBezTo>
                <a:cubicBezTo>
                  <a:pt x="41850" y="29508"/>
                  <a:pt x="42038" y="29696"/>
                  <a:pt x="42038" y="29922"/>
                </a:cubicBezTo>
                <a:cubicBezTo>
                  <a:pt x="42038" y="30148"/>
                  <a:pt x="41850" y="30337"/>
                  <a:pt x="41624" y="30337"/>
                </a:cubicBezTo>
                <a:close/>
                <a:moveTo>
                  <a:pt x="41624" y="28358"/>
                </a:moveTo>
                <a:cubicBezTo>
                  <a:pt x="41397" y="28358"/>
                  <a:pt x="41228" y="28170"/>
                  <a:pt x="41228" y="27963"/>
                </a:cubicBezTo>
                <a:cubicBezTo>
                  <a:pt x="41228" y="27737"/>
                  <a:pt x="41397" y="27567"/>
                  <a:pt x="41624" y="27567"/>
                </a:cubicBezTo>
                <a:cubicBezTo>
                  <a:pt x="41850" y="27567"/>
                  <a:pt x="42019" y="27737"/>
                  <a:pt x="42019" y="27963"/>
                </a:cubicBezTo>
                <a:cubicBezTo>
                  <a:pt x="42019" y="28189"/>
                  <a:pt x="41850" y="28358"/>
                  <a:pt x="41624" y="28358"/>
                </a:cubicBezTo>
                <a:close/>
                <a:moveTo>
                  <a:pt x="41624" y="26399"/>
                </a:moveTo>
                <a:cubicBezTo>
                  <a:pt x="41397" y="26399"/>
                  <a:pt x="41228" y="26229"/>
                  <a:pt x="41228" y="26003"/>
                </a:cubicBezTo>
                <a:cubicBezTo>
                  <a:pt x="41228" y="25777"/>
                  <a:pt x="41397" y="25607"/>
                  <a:pt x="41624" y="25607"/>
                </a:cubicBezTo>
                <a:cubicBezTo>
                  <a:pt x="41850" y="25607"/>
                  <a:pt x="42019" y="25777"/>
                  <a:pt x="42019" y="26003"/>
                </a:cubicBezTo>
                <a:cubicBezTo>
                  <a:pt x="42019" y="26229"/>
                  <a:pt x="41850" y="26399"/>
                  <a:pt x="41624" y="26399"/>
                </a:cubicBezTo>
                <a:close/>
                <a:moveTo>
                  <a:pt x="41624" y="24439"/>
                </a:moveTo>
                <a:cubicBezTo>
                  <a:pt x="41397" y="24439"/>
                  <a:pt x="41228" y="24270"/>
                  <a:pt x="41228" y="24043"/>
                </a:cubicBezTo>
                <a:cubicBezTo>
                  <a:pt x="41228" y="23836"/>
                  <a:pt x="41397" y="23648"/>
                  <a:pt x="41624" y="23648"/>
                </a:cubicBezTo>
                <a:cubicBezTo>
                  <a:pt x="41850" y="23648"/>
                  <a:pt x="42019" y="23836"/>
                  <a:pt x="42019" y="24043"/>
                </a:cubicBezTo>
                <a:cubicBezTo>
                  <a:pt x="42019" y="24270"/>
                  <a:pt x="41850" y="24439"/>
                  <a:pt x="41624" y="24439"/>
                </a:cubicBezTo>
                <a:close/>
                <a:moveTo>
                  <a:pt x="41624" y="22480"/>
                </a:moveTo>
                <a:cubicBezTo>
                  <a:pt x="41397" y="22480"/>
                  <a:pt x="41228" y="22291"/>
                  <a:pt x="41228" y="22084"/>
                </a:cubicBezTo>
                <a:cubicBezTo>
                  <a:pt x="41228" y="21858"/>
                  <a:pt x="41397" y="21688"/>
                  <a:pt x="41624" y="21688"/>
                </a:cubicBezTo>
                <a:cubicBezTo>
                  <a:pt x="41850" y="21688"/>
                  <a:pt x="42019" y="21858"/>
                  <a:pt x="42019" y="22084"/>
                </a:cubicBezTo>
                <a:cubicBezTo>
                  <a:pt x="42019" y="22291"/>
                  <a:pt x="41850" y="22480"/>
                  <a:pt x="41624" y="22480"/>
                </a:cubicBezTo>
                <a:close/>
                <a:moveTo>
                  <a:pt x="41624" y="20520"/>
                </a:moveTo>
                <a:cubicBezTo>
                  <a:pt x="41397" y="20520"/>
                  <a:pt x="41228" y="20350"/>
                  <a:pt x="41228" y="20124"/>
                </a:cubicBezTo>
                <a:cubicBezTo>
                  <a:pt x="41228" y="19898"/>
                  <a:pt x="41397" y="19728"/>
                  <a:pt x="41624" y="19728"/>
                </a:cubicBezTo>
                <a:cubicBezTo>
                  <a:pt x="41850" y="19728"/>
                  <a:pt x="42019" y="19898"/>
                  <a:pt x="42019" y="20124"/>
                </a:cubicBezTo>
                <a:cubicBezTo>
                  <a:pt x="42019" y="20350"/>
                  <a:pt x="41850" y="20520"/>
                  <a:pt x="41624" y="20520"/>
                </a:cubicBezTo>
                <a:close/>
                <a:moveTo>
                  <a:pt x="41624" y="18560"/>
                </a:moveTo>
                <a:cubicBezTo>
                  <a:pt x="41397" y="18560"/>
                  <a:pt x="41228" y="18372"/>
                  <a:pt x="41228" y="18165"/>
                </a:cubicBezTo>
                <a:cubicBezTo>
                  <a:pt x="41228" y="17938"/>
                  <a:pt x="41397" y="17769"/>
                  <a:pt x="41624" y="17769"/>
                </a:cubicBezTo>
                <a:cubicBezTo>
                  <a:pt x="41850" y="17769"/>
                  <a:pt x="42019" y="17938"/>
                  <a:pt x="42019" y="18165"/>
                </a:cubicBezTo>
                <a:cubicBezTo>
                  <a:pt x="42019" y="18372"/>
                  <a:pt x="41850" y="18560"/>
                  <a:pt x="41624" y="18560"/>
                </a:cubicBezTo>
                <a:close/>
                <a:moveTo>
                  <a:pt x="41624" y="16601"/>
                </a:moveTo>
                <a:cubicBezTo>
                  <a:pt x="41397" y="16601"/>
                  <a:pt x="41228" y="16412"/>
                  <a:pt x="41228" y="16205"/>
                </a:cubicBezTo>
                <a:cubicBezTo>
                  <a:pt x="41228" y="15979"/>
                  <a:pt x="41397" y="15809"/>
                  <a:pt x="41624" y="15809"/>
                </a:cubicBezTo>
                <a:cubicBezTo>
                  <a:pt x="41850" y="15809"/>
                  <a:pt x="42019" y="15979"/>
                  <a:pt x="42019" y="16205"/>
                </a:cubicBezTo>
                <a:cubicBezTo>
                  <a:pt x="42019" y="16431"/>
                  <a:pt x="41850" y="16601"/>
                  <a:pt x="41624" y="16601"/>
                </a:cubicBezTo>
                <a:close/>
                <a:moveTo>
                  <a:pt x="41624" y="14622"/>
                </a:moveTo>
                <a:cubicBezTo>
                  <a:pt x="41416" y="14622"/>
                  <a:pt x="41247" y="14453"/>
                  <a:pt x="41247" y="14245"/>
                </a:cubicBezTo>
                <a:cubicBezTo>
                  <a:pt x="41247" y="14038"/>
                  <a:pt x="41416" y="13868"/>
                  <a:pt x="41624" y="13868"/>
                </a:cubicBezTo>
                <a:cubicBezTo>
                  <a:pt x="41831" y="13868"/>
                  <a:pt x="42000" y="14038"/>
                  <a:pt x="42000" y="14245"/>
                </a:cubicBezTo>
                <a:cubicBezTo>
                  <a:pt x="42000" y="14453"/>
                  <a:pt x="41831" y="14622"/>
                  <a:pt x="41624" y="14622"/>
                </a:cubicBezTo>
                <a:close/>
                <a:moveTo>
                  <a:pt x="41624" y="12644"/>
                </a:moveTo>
                <a:cubicBezTo>
                  <a:pt x="41416" y="12644"/>
                  <a:pt x="41247" y="12474"/>
                  <a:pt x="41247" y="12267"/>
                </a:cubicBezTo>
                <a:cubicBezTo>
                  <a:pt x="41247" y="12060"/>
                  <a:pt x="41416" y="11890"/>
                  <a:pt x="41624" y="11890"/>
                </a:cubicBezTo>
                <a:cubicBezTo>
                  <a:pt x="41831" y="11890"/>
                  <a:pt x="42000" y="12060"/>
                  <a:pt x="42000" y="12267"/>
                </a:cubicBezTo>
                <a:cubicBezTo>
                  <a:pt x="42000" y="12474"/>
                  <a:pt x="41831" y="12644"/>
                  <a:pt x="41624" y="12644"/>
                </a:cubicBezTo>
                <a:close/>
                <a:moveTo>
                  <a:pt x="41624" y="10684"/>
                </a:moveTo>
                <a:cubicBezTo>
                  <a:pt x="41416" y="10684"/>
                  <a:pt x="41247" y="10514"/>
                  <a:pt x="41247" y="10326"/>
                </a:cubicBezTo>
                <a:cubicBezTo>
                  <a:pt x="41247" y="10119"/>
                  <a:pt x="41416" y="9949"/>
                  <a:pt x="41624" y="9949"/>
                </a:cubicBezTo>
                <a:cubicBezTo>
                  <a:pt x="41831" y="9949"/>
                  <a:pt x="42000" y="10119"/>
                  <a:pt x="42000" y="10326"/>
                </a:cubicBezTo>
                <a:cubicBezTo>
                  <a:pt x="42000" y="10514"/>
                  <a:pt x="41831" y="10684"/>
                  <a:pt x="41624" y="10684"/>
                </a:cubicBezTo>
                <a:close/>
                <a:moveTo>
                  <a:pt x="41624" y="8743"/>
                </a:moveTo>
                <a:cubicBezTo>
                  <a:pt x="41416" y="8743"/>
                  <a:pt x="41247" y="8574"/>
                  <a:pt x="41247" y="8366"/>
                </a:cubicBezTo>
                <a:cubicBezTo>
                  <a:pt x="41247" y="8159"/>
                  <a:pt x="41416" y="7989"/>
                  <a:pt x="41624" y="7989"/>
                </a:cubicBezTo>
                <a:cubicBezTo>
                  <a:pt x="41831" y="7989"/>
                  <a:pt x="42000" y="8159"/>
                  <a:pt x="42000" y="8366"/>
                </a:cubicBezTo>
                <a:cubicBezTo>
                  <a:pt x="42000" y="8574"/>
                  <a:pt x="41831" y="8743"/>
                  <a:pt x="41624" y="8743"/>
                </a:cubicBezTo>
                <a:close/>
                <a:moveTo>
                  <a:pt x="41624" y="6765"/>
                </a:moveTo>
                <a:cubicBezTo>
                  <a:pt x="41416" y="6765"/>
                  <a:pt x="41266" y="6595"/>
                  <a:pt x="41266" y="6407"/>
                </a:cubicBezTo>
                <a:cubicBezTo>
                  <a:pt x="41266" y="6199"/>
                  <a:pt x="41416" y="6030"/>
                  <a:pt x="41624" y="6030"/>
                </a:cubicBezTo>
                <a:cubicBezTo>
                  <a:pt x="41831" y="6030"/>
                  <a:pt x="41982" y="6199"/>
                  <a:pt x="41982" y="6407"/>
                </a:cubicBezTo>
                <a:cubicBezTo>
                  <a:pt x="41982" y="6595"/>
                  <a:pt x="41831" y="6765"/>
                  <a:pt x="41624" y="6765"/>
                </a:cubicBezTo>
                <a:close/>
                <a:moveTo>
                  <a:pt x="41624" y="4805"/>
                </a:moveTo>
                <a:cubicBezTo>
                  <a:pt x="41416" y="4805"/>
                  <a:pt x="41266" y="4635"/>
                  <a:pt x="41266" y="4447"/>
                </a:cubicBezTo>
                <a:cubicBezTo>
                  <a:pt x="41266" y="4240"/>
                  <a:pt x="41416" y="4070"/>
                  <a:pt x="41624" y="4070"/>
                </a:cubicBezTo>
                <a:cubicBezTo>
                  <a:pt x="41831" y="4070"/>
                  <a:pt x="41982" y="4240"/>
                  <a:pt x="41982" y="4447"/>
                </a:cubicBezTo>
                <a:cubicBezTo>
                  <a:pt x="41982" y="4635"/>
                  <a:pt x="41831" y="4805"/>
                  <a:pt x="41624" y="4805"/>
                </a:cubicBezTo>
                <a:close/>
                <a:moveTo>
                  <a:pt x="41624" y="2845"/>
                </a:moveTo>
                <a:cubicBezTo>
                  <a:pt x="41416" y="2845"/>
                  <a:pt x="41266" y="2676"/>
                  <a:pt x="41266" y="2487"/>
                </a:cubicBezTo>
                <a:cubicBezTo>
                  <a:pt x="41266" y="2280"/>
                  <a:pt x="41416" y="2111"/>
                  <a:pt x="41624" y="2111"/>
                </a:cubicBezTo>
                <a:cubicBezTo>
                  <a:pt x="41831" y="2111"/>
                  <a:pt x="41982" y="2280"/>
                  <a:pt x="41982" y="2487"/>
                </a:cubicBezTo>
                <a:cubicBezTo>
                  <a:pt x="41982" y="2676"/>
                  <a:pt x="41831" y="2845"/>
                  <a:pt x="41624" y="2845"/>
                </a:cubicBezTo>
                <a:close/>
                <a:moveTo>
                  <a:pt x="41624" y="867"/>
                </a:moveTo>
                <a:cubicBezTo>
                  <a:pt x="41435" y="867"/>
                  <a:pt x="41266" y="716"/>
                  <a:pt x="41266" y="528"/>
                </a:cubicBezTo>
                <a:cubicBezTo>
                  <a:pt x="41266" y="321"/>
                  <a:pt x="41435" y="170"/>
                  <a:pt x="41624" y="170"/>
                </a:cubicBezTo>
                <a:cubicBezTo>
                  <a:pt x="41812" y="170"/>
                  <a:pt x="41982" y="321"/>
                  <a:pt x="41982" y="528"/>
                </a:cubicBezTo>
                <a:cubicBezTo>
                  <a:pt x="41982" y="716"/>
                  <a:pt x="41812" y="867"/>
                  <a:pt x="41624" y="867"/>
                </a:cubicBezTo>
                <a:close/>
                <a:moveTo>
                  <a:pt x="39664" y="51968"/>
                </a:moveTo>
                <a:cubicBezTo>
                  <a:pt x="39381" y="51968"/>
                  <a:pt x="39174" y="51742"/>
                  <a:pt x="39174" y="51478"/>
                </a:cubicBezTo>
                <a:cubicBezTo>
                  <a:pt x="39174" y="51196"/>
                  <a:pt x="39381" y="50988"/>
                  <a:pt x="39664" y="50988"/>
                </a:cubicBezTo>
                <a:cubicBezTo>
                  <a:pt x="39928" y="50988"/>
                  <a:pt x="40154" y="51196"/>
                  <a:pt x="40154" y="51478"/>
                </a:cubicBezTo>
                <a:cubicBezTo>
                  <a:pt x="40154" y="51742"/>
                  <a:pt x="39928" y="51968"/>
                  <a:pt x="39664" y="51968"/>
                </a:cubicBezTo>
                <a:close/>
                <a:moveTo>
                  <a:pt x="39664" y="50009"/>
                </a:moveTo>
                <a:cubicBezTo>
                  <a:pt x="39381" y="50009"/>
                  <a:pt x="39174" y="49783"/>
                  <a:pt x="39174" y="49519"/>
                </a:cubicBezTo>
                <a:cubicBezTo>
                  <a:pt x="39174" y="49236"/>
                  <a:pt x="39381" y="49010"/>
                  <a:pt x="39664" y="49010"/>
                </a:cubicBezTo>
                <a:cubicBezTo>
                  <a:pt x="39928" y="49010"/>
                  <a:pt x="40154" y="49236"/>
                  <a:pt x="40154" y="49519"/>
                </a:cubicBezTo>
                <a:cubicBezTo>
                  <a:pt x="40154" y="49783"/>
                  <a:pt x="39928" y="50009"/>
                  <a:pt x="39664" y="50009"/>
                </a:cubicBezTo>
                <a:close/>
                <a:moveTo>
                  <a:pt x="39664" y="47992"/>
                </a:moveTo>
                <a:cubicBezTo>
                  <a:pt x="39419" y="47992"/>
                  <a:pt x="39231" y="47804"/>
                  <a:pt x="39231" y="47559"/>
                </a:cubicBezTo>
                <a:cubicBezTo>
                  <a:pt x="39231" y="47314"/>
                  <a:pt x="39419" y="47107"/>
                  <a:pt x="39664" y="47107"/>
                </a:cubicBezTo>
                <a:cubicBezTo>
                  <a:pt x="39909" y="47107"/>
                  <a:pt x="40097" y="47314"/>
                  <a:pt x="40097" y="47559"/>
                </a:cubicBezTo>
                <a:cubicBezTo>
                  <a:pt x="40097" y="47804"/>
                  <a:pt x="39909" y="47992"/>
                  <a:pt x="39664" y="47992"/>
                </a:cubicBezTo>
                <a:close/>
                <a:moveTo>
                  <a:pt x="39664" y="46014"/>
                </a:moveTo>
                <a:cubicBezTo>
                  <a:pt x="39419" y="46014"/>
                  <a:pt x="39231" y="45826"/>
                  <a:pt x="39231" y="45599"/>
                </a:cubicBezTo>
                <a:cubicBezTo>
                  <a:pt x="39231" y="45354"/>
                  <a:pt x="39419" y="45166"/>
                  <a:pt x="39664" y="45166"/>
                </a:cubicBezTo>
                <a:cubicBezTo>
                  <a:pt x="39890" y="45166"/>
                  <a:pt x="40097" y="45354"/>
                  <a:pt x="40097" y="45599"/>
                </a:cubicBezTo>
                <a:cubicBezTo>
                  <a:pt x="40097" y="45826"/>
                  <a:pt x="39890" y="46014"/>
                  <a:pt x="39664" y="46014"/>
                </a:cubicBezTo>
                <a:close/>
                <a:moveTo>
                  <a:pt x="39664" y="44073"/>
                </a:moveTo>
                <a:cubicBezTo>
                  <a:pt x="39419" y="44073"/>
                  <a:pt x="39231" y="43866"/>
                  <a:pt x="39231" y="43640"/>
                </a:cubicBezTo>
                <a:cubicBezTo>
                  <a:pt x="39231" y="43395"/>
                  <a:pt x="39419" y="43206"/>
                  <a:pt x="39664" y="43206"/>
                </a:cubicBezTo>
                <a:cubicBezTo>
                  <a:pt x="39890" y="43206"/>
                  <a:pt x="40097" y="43395"/>
                  <a:pt x="40097" y="43640"/>
                </a:cubicBezTo>
                <a:cubicBezTo>
                  <a:pt x="40097" y="43866"/>
                  <a:pt x="39890" y="44073"/>
                  <a:pt x="39664" y="44073"/>
                </a:cubicBezTo>
                <a:close/>
                <a:moveTo>
                  <a:pt x="39664" y="41284"/>
                </a:moveTo>
                <a:cubicBezTo>
                  <a:pt x="39890" y="41284"/>
                  <a:pt x="40060" y="41454"/>
                  <a:pt x="40060" y="41680"/>
                </a:cubicBezTo>
                <a:cubicBezTo>
                  <a:pt x="40060" y="41887"/>
                  <a:pt x="39890" y="42076"/>
                  <a:pt x="39664" y="42076"/>
                </a:cubicBezTo>
                <a:cubicBezTo>
                  <a:pt x="39438" y="42076"/>
                  <a:pt x="39249" y="41887"/>
                  <a:pt x="39249" y="41680"/>
                </a:cubicBezTo>
                <a:cubicBezTo>
                  <a:pt x="39249" y="41454"/>
                  <a:pt x="39438" y="41284"/>
                  <a:pt x="39664" y="41284"/>
                </a:cubicBezTo>
                <a:close/>
                <a:moveTo>
                  <a:pt x="39664" y="40135"/>
                </a:moveTo>
                <a:cubicBezTo>
                  <a:pt x="39438" y="40135"/>
                  <a:pt x="39249" y="39947"/>
                  <a:pt x="39249" y="39721"/>
                </a:cubicBezTo>
                <a:cubicBezTo>
                  <a:pt x="39249" y="39494"/>
                  <a:pt x="39438" y="39306"/>
                  <a:pt x="39664" y="39306"/>
                </a:cubicBezTo>
                <a:cubicBezTo>
                  <a:pt x="39890" y="39306"/>
                  <a:pt x="40078" y="39494"/>
                  <a:pt x="40078" y="39721"/>
                </a:cubicBezTo>
                <a:cubicBezTo>
                  <a:pt x="40078" y="39947"/>
                  <a:pt x="39890" y="40135"/>
                  <a:pt x="39664" y="40135"/>
                </a:cubicBezTo>
                <a:close/>
                <a:moveTo>
                  <a:pt x="39664" y="38175"/>
                </a:moveTo>
                <a:cubicBezTo>
                  <a:pt x="39438" y="38175"/>
                  <a:pt x="39249" y="37987"/>
                  <a:pt x="39249" y="37761"/>
                </a:cubicBezTo>
                <a:cubicBezTo>
                  <a:pt x="39249" y="37516"/>
                  <a:pt x="39438" y="37328"/>
                  <a:pt x="39664" y="37328"/>
                </a:cubicBezTo>
                <a:cubicBezTo>
                  <a:pt x="39890" y="37328"/>
                  <a:pt x="40078" y="37516"/>
                  <a:pt x="40078" y="37761"/>
                </a:cubicBezTo>
                <a:cubicBezTo>
                  <a:pt x="40078" y="37987"/>
                  <a:pt x="39890" y="38175"/>
                  <a:pt x="39664" y="38175"/>
                </a:cubicBezTo>
                <a:close/>
                <a:moveTo>
                  <a:pt x="39664" y="36197"/>
                </a:moveTo>
                <a:cubicBezTo>
                  <a:pt x="39438" y="36197"/>
                  <a:pt x="39249" y="36027"/>
                  <a:pt x="39249" y="35801"/>
                </a:cubicBezTo>
                <a:cubicBezTo>
                  <a:pt x="39249" y="35575"/>
                  <a:pt x="39438" y="35387"/>
                  <a:pt x="39664" y="35387"/>
                </a:cubicBezTo>
                <a:cubicBezTo>
                  <a:pt x="39890" y="35387"/>
                  <a:pt x="40078" y="35575"/>
                  <a:pt x="40078" y="35801"/>
                </a:cubicBezTo>
                <a:cubicBezTo>
                  <a:pt x="40078" y="36027"/>
                  <a:pt x="39890" y="36197"/>
                  <a:pt x="39664" y="36197"/>
                </a:cubicBezTo>
                <a:close/>
                <a:moveTo>
                  <a:pt x="39664" y="34237"/>
                </a:moveTo>
                <a:cubicBezTo>
                  <a:pt x="39438" y="34237"/>
                  <a:pt x="39249" y="34049"/>
                  <a:pt x="39249" y="33823"/>
                </a:cubicBezTo>
                <a:cubicBezTo>
                  <a:pt x="39249" y="33616"/>
                  <a:pt x="39438" y="33427"/>
                  <a:pt x="39664" y="33427"/>
                </a:cubicBezTo>
                <a:cubicBezTo>
                  <a:pt x="39890" y="33427"/>
                  <a:pt x="40078" y="33616"/>
                  <a:pt x="40078" y="33823"/>
                </a:cubicBezTo>
                <a:cubicBezTo>
                  <a:pt x="40078" y="34049"/>
                  <a:pt x="39890" y="34237"/>
                  <a:pt x="39664" y="34237"/>
                </a:cubicBezTo>
                <a:close/>
                <a:moveTo>
                  <a:pt x="39664" y="32278"/>
                </a:moveTo>
                <a:cubicBezTo>
                  <a:pt x="39438" y="32278"/>
                  <a:pt x="39249" y="32089"/>
                  <a:pt x="39249" y="31863"/>
                </a:cubicBezTo>
                <a:cubicBezTo>
                  <a:pt x="39249" y="31637"/>
                  <a:pt x="39438" y="31467"/>
                  <a:pt x="39664" y="31467"/>
                </a:cubicBezTo>
                <a:cubicBezTo>
                  <a:pt x="39890" y="31467"/>
                  <a:pt x="40078" y="31637"/>
                  <a:pt x="40078" y="31863"/>
                </a:cubicBezTo>
                <a:cubicBezTo>
                  <a:pt x="40078" y="32089"/>
                  <a:pt x="39890" y="32278"/>
                  <a:pt x="39664" y="32278"/>
                </a:cubicBezTo>
                <a:close/>
                <a:moveTo>
                  <a:pt x="39664" y="30318"/>
                </a:moveTo>
                <a:cubicBezTo>
                  <a:pt x="39438" y="30318"/>
                  <a:pt x="39249" y="30130"/>
                  <a:pt x="39249" y="29904"/>
                </a:cubicBezTo>
                <a:cubicBezTo>
                  <a:pt x="39249" y="29677"/>
                  <a:pt x="39438" y="29508"/>
                  <a:pt x="39664" y="29508"/>
                </a:cubicBezTo>
                <a:cubicBezTo>
                  <a:pt x="39890" y="29508"/>
                  <a:pt x="40078" y="29677"/>
                  <a:pt x="40078" y="29904"/>
                </a:cubicBezTo>
                <a:cubicBezTo>
                  <a:pt x="40078" y="30130"/>
                  <a:pt x="39890" y="30318"/>
                  <a:pt x="39664" y="30318"/>
                </a:cubicBezTo>
                <a:close/>
                <a:moveTo>
                  <a:pt x="39664" y="28340"/>
                </a:moveTo>
                <a:cubicBezTo>
                  <a:pt x="39438" y="28340"/>
                  <a:pt x="39268" y="28170"/>
                  <a:pt x="39268" y="27944"/>
                </a:cubicBezTo>
                <a:cubicBezTo>
                  <a:pt x="39268" y="27737"/>
                  <a:pt x="39438" y="27548"/>
                  <a:pt x="39664" y="27548"/>
                </a:cubicBezTo>
                <a:cubicBezTo>
                  <a:pt x="39871" y="27548"/>
                  <a:pt x="40060" y="27737"/>
                  <a:pt x="40060" y="27944"/>
                </a:cubicBezTo>
                <a:cubicBezTo>
                  <a:pt x="40060" y="28170"/>
                  <a:pt x="39871" y="28340"/>
                  <a:pt x="39664" y="28340"/>
                </a:cubicBezTo>
                <a:close/>
                <a:moveTo>
                  <a:pt x="39664" y="26380"/>
                </a:moveTo>
                <a:cubicBezTo>
                  <a:pt x="39438" y="26380"/>
                  <a:pt x="39268" y="26210"/>
                  <a:pt x="39268" y="25984"/>
                </a:cubicBezTo>
                <a:cubicBezTo>
                  <a:pt x="39268" y="25777"/>
                  <a:pt x="39438" y="25589"/>
                  <a:pt x="39664" y="25589"/>
                </a:cubicBezTo>
                <a:cubicBezTo>
                  <a:pt x="39871" y="25589"/>
                  <a:pt x="40060" y="25777"/>
                  <a:pt x="40060" y="25984"/>
                </a:cubicBezTo>
                <a:cubicBezTo>
                  <a:pt x="40060" y="26210"/>
                  <a:pt x="39871" y="26380"/>
                  <a:pt x="39664" y="26380"/>
                </a:cubicBezTo>
                <a:close/>
                <a:moveTo>
                  <a:pt x="39664" y="24439"/>
                </a:moveTo>
                <a:cubicBezTo>
                  <a:pt x="39438" y="24439"/>
                  <a:pt x="39268" y="24251"/>
                  <a:pt x="39268" y="24025"/>
                </a:cubicBezTo>
                <a:cubicBezTo>
                  <a:pt x="39268" y="23817"/>
                  <a:pt x="39438" y="23629"/>
                  <a:pt x="39664" y="23629"/>
                </a:cubicBezTo>
                <a:cubicBezTo>
                  <a:pt x="39871" y="23629"/>
                  <a:pt x="40060" y="23817"/>
                  <a:pt x="40060" y="24025"/>
                </a:cubicBezTo>
                <a:cubicBezTo>
                  <a:pt x="40060" y="24251"/>
                  <a:pt x="39871" y="24439"/>
                  <a:pt x="39664" y="24439"/>
                </a:cubicBezTo>
                <a:close/>
                <a:moveTo>
                  <a:pt x="39664" y="22461"/>
                </a:moveTo>
                <a:cubicBezTo>
                  <a:pt x="39438" y="22461"/>
                  <a:pt x="39268" y="22291"/>
                  <a:pt x="39268" y="22065"/>
                </a:cubicBezTo>
                <a:cubicBezTo>
                  <a:pt x="39268" y="21858"/>
                  <a:pt x="39438" y="21669"/>
                  <a:pt x="39664" y="21669"/>
                </a:cubicBezTo>
                <a:cubicBezTo>
                  <a:pt x="39871" y="21669"/>
                  <a:pt x="40060" y="21858"/>
                  <a:pt x="40060" y="22065"/>
                </a:cubicBezTo>
                <a:cubicBezTo>
                  <a:pt x="40060" y="22291"/>
                  <a:pt x="39871" y="22461"/>
                  <a:pt x="39664" y="22461"/>
                </a:cubicBezTo>
                <a:close/>
                <a:moveTo>
                  <a:pt x="39664" y="20501"/>
                </a:moveTo>
                <a:cubicBezTo>
                  <a:pt x="39438" y="20501"/>
                  <a:pt x="39268" y="20331"/>
                  <a:pt x="39268" y="20105"/>
                </a:cubicBezTo>
                <a:cubicBezTo>
                  <a:pt x="39268" y="19898"/>
                  <a:pt x="39438" y="19710"/>
                  <a:pt x="39664" y="19710"/>
                </a:cubicBezTo>
                <a:cubicBezTo>
                  <a:pt x="39871" y="19710"/>
                  <a:pt x="40060" y="19898"/>
                  <a:pt x="40060" y="20105"/>
                </a:cubicBezTo>
                <a:cubicBezTo>
                  <a:pt x="40060" y="20331"/>
                  <a:pt x="39871" y="20501"/>
                  <a:pt x="39664" y="20501"/>
                </a:cubicBezTo>
                <a:close/>
                <a:moveTo>
                  <a:pt x="39664" y="18541"/>
                </a:moveTo>
                <a:cubicBezTo>
                  <a:pt x="39438" y="18541"/>
                  <a:pt x="39268" y="18372"/>
                  <a:pt x="39268" y="18146"/>
                </a:cubicBezTo>
                <a:cubicBezTo>
                  <a:pt x="39268" y="17920"/>
                  <a:pt x="39438" y="17750"/>
                  <a:pt x="39664" y="17750"/>
                </a:cubicBezTo>
                <a:cubicBezTo>
                  <a:pt x="39871" y="17750"/>
                  <a:pt x="40060" y="17920"/>
                  <a:pt x="40060" y="18146"/>
                </a:cubicBezTo>
                <a:cubicBezTo>
                  <a:pt x="40060" y="18372"/>
                  <a:pt x="39871" y="18541"/>
                  <a:pt x="39664" y="18541"/>
                </a:cubicBezTo>
                <a:close/>
                <a:moveTo>
                  <a:pt x="39664" y="16563"/>
                </a:moveTo>
                <a:cubicBezTo>
                  <a:pt x="39457" y="16563"/>
                  <a:pt x="39287" y="16393"/>
                  <a:pt x="39287" y="16186"/>
                </a:cubicBezTo>
                <a:cubicBezTo>
                  <a:pt x="39287" y="15979"/>
                  <a:pt x="39457" y="15809"/>
                  <a:pt x="39664" y="15809"/>
                </a:cubicBezTo>
                <a:cubicBezTo>
                  <a:pt x="39871" y="15809"/>
                  <a:pt x="40041" y="15979"/>
                  <a:pt x="40041" y="16186"/>
                </a:cubicBezTo>
                <a:cubicBezTo>
                  <a:pt x="40041" y="16393"/>
                  <a:pt x="39871" y="16563"/>
                  <a:pt x="39664" y="16563"/>
                </a:cubicBezTo>
                <a:close/>
                <a:moveTo>
                  <a:pt x="39664" y="14603"/>
                </a:moveTo>
                <a:cubicBezTo>
                  <a:pt x="39457" y="14603"/>
                  <a:pt x="39287" y="14434"/>
                  <a:pt x="39287" y="14226"/>
                </a:cubicBezTo>
                <a:cubicBezTo>
                  <a:pt x="39287" y="14019"/>
                  <a:pt x="39457" y="13850"/>
                  <a:pt x="39664" y="13850"/>
                </a:cubicBezTo>
                <a:cubicBezTo>
                  <a:pt x="39871" y="13850"/>
                  <a:pt x="40041" y="14019"/>
                  <a:pt x="40041" y="14226"/>
                </a:cubicBezTo>
                <a:cubicBezTo>
                  <a:pt x="40041" y="14434"/>
                  <a:pt x="39871" y="14603"/>
                  <a:pt x="39664" y="14603"/>
                </a:cubicBezTo>
                <a:close/>
                <a:moveTo>
                  <a:pt x="39664" y="12644"/>
                </a:moveTo>
                <a:cubicBezTo>
                  <a:pt x="39457" y="12644"/>
                  <a:pt x="39287" y="12474"/>
                  <a:pt x="39287" y="12267"/>
                </a:cubicBezTo>
                <a:cubicBezTo>
                  <a:pt x="39287" y="12060"/>
                  <a:pt x="39457" y="11890"/>
                  <a:pt x="39664" y="11890"/>
                </a:cubicBezTo>
                <a:cubicBezTo>
                  <a:pt x="39871" y="11890"/>
                  <a:pt x="40041" y="12060"/>
                  <a:pt x="40041" y="12267"/>
                </a:cubicBezTo>
                <a:cubicBezTo>
                  <a:pt x="40041" y="12474"/>
                  <a:pt x="39871" y="12644"/>
                  <a:pt x="39664" y="12644"/>
                </a:cubicBezTo>
                <a:close/>
                <a:moveTo>
                  <a:pt x="39664" y="10684"/>
                </a:moveTo>
                <a:cubicBezTo>
                  <a:pt x="39457" y="10684"/>
                  <a:pt x="39287" y="10514"/>
                  <a:pt x="39287" y="10307"/>
                </a:cubicBezTo>
                <a:cubicBezTo>
                  <a:pt x="39287" y="10100"/>
                  <a:pt x="39457" y="9930"/>
                  <a:pt x="39664" y="9930"/>
                </a:cubicBezTo>
                <a:cubicBezTo>
                  <a:pt x="39871" y="9930"/>
                  <a:pt x="40041" y="10100"/>
                  <a:pt x="40041" y="10307"/>
                </a:cubicBezTo>
                <a:cubicBezTo>
                  <a:pt x="40041" y="10514"/>
                  <a:pt x="39871" y="10684"/>
                  <a:pt x="39664" y="10684"/>
                </a:cubicBezTo>
                <a:close/>
                <a:moveTo>
                  <a:pt x="39664" y="8706"/>
                </a:moveTo>
                <a:cubicBezTo>
                  <a:pt x="39457" y="8706"/>
                  <a:pt x="39287" y="8555"/>
                  <a:pt x="39287" y="8348"/>
                </a:cubicBezTo>
                <a:cubicBezTo>
                  <a:pt x="39287" y="8159"/>
                  <a:pt x="39457" y="7989"/>
                  <a:pt x="39664" y="7989"/>
                </a:cubicBezTo>
                <a:cubicBezTo>
                  <a:pt x="39852" y="7989"/>
                  <a:pt x="40022" y="8159"/>
                  <a:pt x="40022" y="8348"/>
                </a:cubicBezTo>
                <a:cubicBezTo>
                  <a:pt x="40022" y="8555"/>
                  <a:pt x="39871" y="8706"/>
                  <a:pt x="39664" y="8706"/>
                </a:cubicBezTo>
                <a:close/>
                <a:moveTo>
                  <a:pt x="39664" y="6746"/>
                </a:moveTo>
                <a:cubicBezTo>
                  <a:pt x="39457" y="6746"/>
                  <a:pt x="39287" y="6595"/>
                  <a:pt x="39287" y="6388"/>
                </a:cubicBezTo>
                <a:cubicBezTo>
                  <a:pt x="39287" y="6181"/>
                  <a:pt x="39457" y="6030"/>
                  <a:pt x="39664" y="6030"/>
                </a:cubicBezTo>
                <a:cubicBezTo>
                  <a:pt x="39852" y="6030"/>
                  <a:pt x="40022" y="6181"/>
                  <a:pt x="40022" y="6388"/>
                </a:cubicBezTo>
                <a:cubicBezTo>
                  <a:pt x="40022" y="6595"/>
                  <a:pt x="39871" y="6746"/>
                  <a:pt x="39664" y="6746"/>
                </a:cubicBezTo>
                <a:close/>
                <a:moveTo>
                  <a:pt x="39664" y="4786"/>
                </a:moveTo>
                <a:cubicBezTo>
                  <a:pt x="39457" y="4786"/>
                  <a:pt x="39287" y="4635"/>
                  <a:pt x="39287" y="4428"/>
                </a:cubicBezTo>
                <a:cubicBezTo>
                  <a:pt x="39287" y="4221"/>
                  <a:pt x="39457" y="4051"/>
                  <a:pt x="39664" y="4051"/>
                </a:cubicBezTo>
                <a:cubicBezTo>
                  <a:pt x="39852" y="4051"/>
                  <a:pt x="40022" y="4221"/>
                  <a:pt x="40022" y="4428"/>
                </a:cubicBezTo>
                <a:cubicBezTo>
                  <a:pt x="40022" y="4635"/>
                  <a:pt x="39871" y="4786"/>
                  <a:pt x="39664" y="4786"/>
                </a:cubicBezTo>
                <a:close/>
                <a:moveTo>
                  <a:pt x="39664" y="2827"/>
                </a:moveTo>
                <a:cubicBezTo>
                  <a:pt x="39457" y="2827"/>
                  <a:pt x="39287" y="2657"/>
                  <a:pt x="39287" y="2469"/>
                </a:cubicBezTo>
                <a:cubicBezTo>
                  <a:pt x="39287" y="2261"/>
                  <a:pt x="39457" y="2111"/>
                  <a:pt x="39664" y="2111"/>
                </a:cubicBezTo>
                <a:cubicBezTo>
                  <a:pt x="39852" y="2111"/>
                  <a:pt x="40022" y="2261"/>
                  <a:pt x="40022" y="2469"/>
                </a:cubicBezTo>
                <a:cubicBezTo>
                  <a:pt x="40022" y="2657"/>
                  <a:pt x="39871" y="2827"/>
                  <a:pt x="39664" y="2827"/>
                </a:cubicBezTo>
                <a:close/>
                <a:moveTo>
                  <a:pt x="39664" y="867"/>
                </a:moveTo>
                <a:cubicBezTo>
                  <a:pt x="39457" y="867"/>
                  <a:pt x="39287" y="697"/>
                  <a:pt x="39287" y="509"/>
                </a:cubicBezTo>
                <a:cubicBezTo>
                  <a:pt x="39287" y="302"/>
                  <a:pt x="39457" y="132"/>
                  <a:pt x="39664" y="132"/>
                </a:cubicBezTo>
                <a:cubicBezTo>
                  <a:pt x="39852" y="132"/>
                  <a:pt x="40022" y="302"/>
                  <a:pt x="40022" y="509"/>
                </a:cubicBezTo>
                <a:cubicBezTo>
                  <a:pt x="40022" y="697"/>
                  <a:pt x="39871" y="867"/>
                  <a:pt x="39664" y="867"/>
                </a:cubicBezTo>
                <a:close/>
                <a:moveTo>
                  <a:pt x="37704" y="59788"/>
                </a:moveTo>
                <a:cubicBezTo>
                  <a:pt x="37441" y="59788"/>
                  <a:pt x="37214" y="59581"/>
                  <a:pt x="37214" y="59298"/>
                </a:cubicBezTo>
                <a:cubicBezTo>
                  <a:pt x="37214" y="59034"/>
                  <a:pt x="37441" y="58827"/>
                  <a:pt x="37704" y="58827"/>
                </a:cubicBezTo>
                <a:cubicBezTo>
                  <a:pt x="37968" y="58827"/>
                  <a:pt x="38194" y="59034"/>
                  <a:pt x="38194" y="59298"/>
                </a:cubicBezTo>
                <a:cubicBezTo>
                  <a:pt x="38194" y="59581"/>
                  <a:pt x="37968" y="59788"/>
                  <a:pt x="37704" y="59788"/>
                </a:cubicBezTo>
                <a:close/>
                <a:moveTo>
                  <a:pt x="37704" y="50988"/>
                </a:moveTo>
                <a:cubicBezTo>
                  <a:pt x="37949" y="50988"/>
                  <a:pt x="38175" y="51196"/>
                  <a:pt x="38175" y="51460"/>
                </a:cubicBezTo>
                <a:cubicBezTo>
                  <a:pt x="38175" y="51723"/>
                  <a:pt x="37949" y="51931"/>
                  <a:pt x="37704" y="51931"/>
                </a:cubicBezTo>
                <a:cubicBezTo>
                  <a:pt x="37441" y="51931"/>
                  <a:pt x="37233" y="51723"/>
                  <a:pt x="37233" y="51460"/>
                </a:cubicBezTo>
                <a:cubicBezTo>
                  <a:pt x="37233" y="51215"/>
                  <a:pt x="37441" y="50988"/>
                  <a:pt x="37704" y="50988"/>
                </a:cubicBezTo>
                <a:close/>
                <a:moveTo>
                  <a:pt x="37704" y="52948"/>
                </a:moveTo>
                <a:cubicBezTo>
                  <a:pt x="37949" y="52948"/>
                  <a:pt x="38175" y="53174"/>
                  <a:pt x="38175" y="53419"/>
                </a:cubicBezTo>
                <a:cubicBezTo>
                  <a:pt x="38175" y="53683"/>
                  <a:pt x="37949" y="53890"/>
                  <a:pt x="37704" y="53890"/>
                </a:cubicBezTo>
                <a:cubicBezTo>
                  <a:pt x="37441" y="53890"/>
                  <a:pt x="37233" y="53683"/>
                  <a:pt x="37233" y="53419"/>
                </a:cubicBezTo>
                <a:cubicBezTo>
                  <a:pt x="37233" y="53174"/>
                  <a:pt x="37441" y="52948"/>
                  <a:pt x="37704" y="52948"/>
                </a:cubicBezTo>
                <a:close/>
                <a:moveTo>
                  <a:pt x="37704" y="56905"/>
                </a:moveTo>
                <a:cubicBezTo>
                  <a:pt x="37949" y="56905"/>
                  <a:pt x="38138" y="57093"/>
                  <a:pt x="38138" y="57338"/>
                </a:cubicBezTo>
                <a:cubicBezTo>
                  <a:pt x="38138" y="57583"/>
                  <a:pt x="37949" y="57791"/>
                  <a:pt x="37704" y="57791"/>
                </a:cubicBezTo>
                <a:cubicBezTo>
                  <a:pt x="37459" y="57791"/>
                  <a:pt x="37252" y="57583"/>
                  <a:pt x="37252" y="57338"/>
                </a:cubicBezTo>
                <a:cubicBezTo>
                  <a:pt x="37252" y="57093"/>
                  <a:pt x="37459" y="56905"/>
                  <a:pt x="37704" y="56905"/>
                </a:cubicBezTo>
                <a:close/>
                <a:moveTo>
                  <a:pt x="37704" y="54945"/>
                </a:moveTo>
                <a:cubicBezTo>
                  <a:pt x="37949" y="54945"/>
                  <a:pt x="38138" y="55153"/>
                  <a:pt x="38138" y="55379"/>
                </a:cubicBezTo>
                <a:cubicBezTo>
                  <a:pt x="38138" y="55624"/>
                  <a:pt x="37949" y="55831"/>
                  <a:pt x="37704" y="55831"/>
                </a:cubicBezTo>
                <a:cubicBezTo>
                  <a:pt x="37459" y="55831"/>
                  <a:pt x="37252" y="55624"/>
                  <a:pt x="37252" y="55379"/>
                </a:cubicBezTo>
                <a:cubicBezTo>
                  <a:pt x="37252" y="55134"/>
                  <a:pt x="37459" y="54945"/>
                  <a:pt x="37704" y="54945"/>
                </a:cubicBezTo>
                <a:close/>
                <a:moveTo>
                  <a:pt x="37704" y="49971"/>
                </a:moveTo>
                <a:cubicBezTo>
                  <a:pt x="37441" y="49971"/>
                  <a:pt x="37233" y="49764"/>
                  <a:pt x="37233" y="49500"/>
                </a:cubicBezTo>
                <a:cubicBezTo>
                  <a:pt x="37233" y="49236"/>
                  <a:pt x="37441" y="49029"/>
                  <a:pt x="37704" y="49029"/>
                </a:cubicBezTo>
                <a:cubicBezTo>
                  <a:pt x="37968" y="49029"/>
                  <a:pt x="38175" y="49236"/>
                  <a:pt x="38175" y="49500"/>
                </a:cubicBezTo>
                <a:cubicBezTo>
                  <a:pt x="38175" y="49764"/>
                  <a:pt x="37968" y="49971"/>
                  <a:pt x="37704" y="49971"/>
                </a:cubicBezTo>
                <a:close/>
                <a:moveTo>
                  <a:pt x="37704" y="47992"/>
                </a:moveTo>
                <a:cubicBezTo>
                  <a:pt x="37459" y="47992"/>
                  <a:pt x="37271" y="47785"/>
                  <a:pt x="37271" y="47540"/>
                </a:cubicBezTo>
                <a:cubicBezTo>
                  <a:pt x="37271" y="47295"/>
                  <a:pt x="37459" y="47107"/>
                  <a:pt x="37704" y="47107"/>
                </a:cubicBezTo>
                <a:cubicBezTo>
                  <a:pt x="37949" y="47107"/>
                  <a:pt x="38138" y="47295"/>
                  <a:pt x="38138" y="47540"/>
                </a:cubicBezTo>
                <a:cubicBezTo>
                  <a:pt x="38138" y="47785"/>
                  <a:pt x="37949" y="47992"/>
                  <a:pt x="37704" y="47992"/>
                </a:cubicBezTo>
                <a:close/>
                <a:moveTo>
                  <a:pt x="37704" y="46014"/>
                </a:moveTo>
                <a:cubicBezTo>
                  <a:pt x="37459" y="46014"/>
                  <a:pt x="37271" y="45826"/>
                  <a:pt x="37271" y="45581"/>
                </a:cubicBezTo>
                <a:cubicBezTo>
                  <a:pt x="37271" y="45354"/>
                  <a:pt x="37459" y="45147"/>
                  <a:pt x="37704" y="45147"/>
                </a:cubicBezTo>
                <a:cubicBezTo>
                  <a:pt x="37930" y="45147"/>
                  <a:pt x="38138" y="45354"/>
                  <a:pt x="38138" y="45581"/>
                </a:cubicBezTo>
                <a:cubicBezTo>
                  <a:pt x="38138" y="45826"/>
                  <a:pt x="37930" y="46014"/>
                  <a:pt x="37704" y="46014"/>
                </a:cubicBezTo>
                <a:close/>
                <a:moveTo>
                  <a:pt x="37704" y="33408"/>
                </a:moveTo>
                <a:cubicBezTo>
                  <a:pt x="37930" y="33408"/>
                  <a:pt x="38119" y="33597"/>
                  <a:pt x="38119" y="33823"/>
                </a:cubicBezTo>
                <a:cubicBezTo>
                  <a:pt x="38119" y="34049"/>
                  <a:pt x="37930" y="34237"/>
                  <a:pt x="37704" y="34237"/>
                </a:cubicBezTo>
                <a:cubicBezTo>
                  <a:pt x="37478" y="34237"/>
                  <a:pt x="37290" y="34049"/>
                  <a:pt x="37290" y="33823"/>
                </a:cubicBezTo>
                <a:cubicBezTo>
                  <a:pt x="37290" y="33597"/>
                  <a:pt x="37478" y="33408"/>
                  <a:pt x="37704" y="33408"/>
                </a:cubicBezTo>
                <a:close/>
                <a:moveTo>
                  <a:pt x="37704" y="35368"/>
                </a:moveTo>
                <a:cubicBezTo>
                  <a:pt x="37930" y="35368"/>
                  <a:pt x="38119" y="35556"/>
                  <a:pt x="38119" y="35782"/>
                </a:cubicBezTo>
                <a:cubicBezTo>
                  <a:pt x="38119" y="36027"/>
                  <a:pt x="37930" y="36216"/>
                  <a:pt x="37704" y="36216"/>
                </a:cubicBezTo>
                <a:cubicBezTo>
                  <a:pt x="37478" y="36216"/>
                  <a:pt x="37290" y="36027"/>
                  <a:pt x="37290" y="35782"/>
                </a:cubicBezTo>
                <a:cubicBezTo>
                  <a:pt x="37290" y="35556"/>
                  <a:pt x="37478" y="35368"/>
                  <a:pt x="37704" y="35368"/>
                </a:cubicBezTo>
                <a:close/>
                <a:moveTo>
                  <a:pt x="37704" y="44054"/>
                </a:moveTo>
                <a:cubicBezTo>
                  <a:pt x="37478" y="44054"/>
                  <a:pt x="37290" y="43866"/>
                  <a:pt x="37290" y="43621"/>
                </a:cubicBezTo>
                <a:cubicBezTo>
                  <a:pt x="37290" y="43395"/>
                  <a:pt x="37478" y="43206"/>
                  <a:pt x="37704" y="43206"/>
                </a:cubicBezTo>
                <a:cubicBezTo>
                  <a:pt x="37930" y="43206"/>
                  <a:pt x="38119" y="43395"/>
                  <a:pt x="38119" y="43621"/>
                </a:cubicBezTo>
                <a:cubicBezTo>
                  <a:pt x="38119" y="43866"/>
                  <a:pt x="37930" y="44054"/>
                  <a:pt x="37704" y="44054"/>
                </a:cubicBezTo>
                <a:close/>
                <a:moveTo>
                  <a:pt x="37704" y="42076"/>
                </a:moveTo>
                <a:cubicBezTo>
                  <a:pt x="37478" y="42076"/>
                  <a:pt x="37290" y="41887"/>
                  <a:pt x="37290" y="41661"/>
                </a:cubicBezTo>
                <a:cubicBezTo>
                  <a:pt x="37290" y="41454"/>
                  <a:pt x="37478" y="41266"/>
                  <a:pt x="37704" y="41266"/>
                </a:cubicBezTo>
                <a:cubicBezTo>
                  <a:pt x="37930" y="41266"/>
                  <a:pt x="38100" y="41454"/>
                  <a:pt x="38100" y="41661"/>
                </a:cubicBezTo>
                <a:cubicBezTo>
                  <a:pt x="38100" y="41887"/>
                  <a:pt x="37930" y="42076"/>
                  <a:pt x="37704" y="42076"/>
                </a:cubicBezTo>
                <a:close/>
                <a:moveTo>
                  <a:pt x="37704" y="38138"/>
                </a:moveTo>
                <a:cubicBezTo>
                  <a:pt x="37478" y="38138"/>
                  <a:pt x="37290" y="37968"/>
                  <a:pt x="37290" y="37742"/>
                </a:cubicBezTo>
                <a:cubicBezTo>
                  <a:pt x="37290" y="37535"/>
                  <a:pt x="37478" y="37346"/>
                  <a:pt x="37704" y="37346"/>
                </a:cubicBezTo>
                <a:cubicBezTo>
                  <a:pt x="37930" y="37346"/>
                  <a:pt x="38100" y="37535"/>
                  <a:pt x="38100" y="37742"/>
                </a:cubicBezTo>
                <a:cubicBezTo>
                  <a:pt x="38100" y="37968"/>
                  <a:pt x="37930" y="38138"/>
                  <a:pt x="37704" y="38138"/>
                </a:cubicBezTo>
                <a:close/>
                <a:moveTo>
                  <a:pt x="37704" y="40116"/>
                </a:moveTo>
                <a:cubicBezTo>
                  <a:pt x="37478" y="40116"/>
                  <a:pt x="37290" y="39928"/>
                  <a:pt x="37290" y="39702"/>
                </a:cubicBezTo>
                <a:cubicBezTo>
                  <a:pt x="37290" y="39494"/>
                  <a:pt x="37478" y="39306"/>
                  <a:pt x="37704" y="39306"/>
                </a:cubicBezTo>
                <a:cubicBezTo>
                  <a:pt x="37930" y="39306"/>
                  <a:pt x="38100" y="39494"/>
                  <a:pt x="38100" y="39702"/>
                </a:cubicBezTo>
                <a:cubicBezTo>
                  <a:pt x="38100" y="39928"/>
                  <a:pt x="37930" y="40116"/>
                  <a:pt x="37704" y="40116"/>
                </a:cubicBezTo>
                <a:close/>
                <a:moveTo>
                  <a:pt x="37704" y="32297"/>
                </a:moveTo>
                <a:cubicBezTo>
                  <a:pt x="37459" y="32297"/>
                  <a:pt x="37271" y="32108"/>
                  <a:pt x="37271" y="31863"/>
                </a:cubicBezTo>
                <a:cubicBezTo>
                  <a:pt x="37271" y="31618"/>
                  <a:pt x="37459" y="31430"/>
                  <a:pt x="37704" y="31430"/>
                </a:cubicBezTo>
                <a:cubicBezTo>
                  <a:pt x="37930" y="31430"/>
                  <a:pt x="38138" y="31618"/>
                  <a:pt x="38138" y="31863"/>
                </a:cubicBezTo>
                <a:cubicBezTo>
                  <a:pt x="38138" y="32108"/>
                  <a:pt x="37930" y="32297"/>
                  <a:pt x="37704" y="32297"/>
                </a:cubicBezTo>
                <a:close/>
                <a:moveTo>
                  <a:pt x="37704" y="30337"/>
                </a:moveTo>
                <a:cubicBezTo>
                  <a:pt x="37459" y="30337"/>
                  <a:pt x="37271" y="30148"/>
                  <a:pt x="37271" y="29904"/>
                </a:cubicBezTo>
                <a:cubicBezTo>
                  <a:pt x="37271" y="29659"/>
                  <a:pt x="37459" y="29470"/>
                  <a:pt x="37704" y="29470"/>
                </a:cubicBezTo>
                <a:cubicBezTo>
                  <a:pt x="37930" y="29470"/>
                  <a:pt x="38138" y="29659"/>
                  <a:pt x="38138" y="29904"/>
                </a:cubicBezTo>
                <a:cubicBezTo>
                  <a:pt x="38138" y="30148"/>
                  <a:pt x="37930" y="30337"/>
                  <a:pt x="37704" y="30337"/>
                </a:cubicBezTo>
                <a:close/>
                <a:moveTo>
                  <a:pt x="37704" y="28358"/>
                </a:moveTo>
                <a:cubicBezTo>
                  <a:pt x="37478" y="28358"/>
                  <a:pt x="37290" y="28170"/>
                  <a:pt x="37290" y="27944"/>
                </a:cubicBezTo>
                <a:cubicBezTo>
                  <a:pt x="37290" y="27718"/>
                  <a:pt x="37478" y="27548"/>
                  <a:pt x="37704" y="27548"/>
                </a:cubicBezTo>
                <a:cubicBezTo>
                  <a:pt x="37930" y="27548"/>
                  <a:pt x="38100" y="27718"/>
                  <a:pt x="38100" y="27944"/>
                </a:cubicBezTo>
                <a:cubicBezTo>
                  <a:pt x="38100" y="28170"/>
                  <a:pt x="37930" y="28358"/>
                  <a:pt x="37704" y="28358"/>
                </a:cubicBezTo>
                <a:close/>
                <a:moveTo>
                  <a:pt x="38081" y="25984"/>
                </a:moveTo>
                <a:cubicBezTo>
                  <a:pt x="38081" y="26210"/>
                  <a:pt x="37912" y="26380"/>
                  <a:pt x="37704" y="26380"/>
                </a:cubicBezTo>
                <a:cubicBezTo>
                  <a:pt x="37497" y="26380"/>
                  <a:pt x="37327" y="26210"/>
                  <a:pt x="37327" y="25984"/>
                </a:cubicBezTo>
                <a:cubicBezTo>
                  <a:pt x="37327" y="25777"/>
                  <a:pt x="37497" y="25607"/>
                  <a:pt x="37704" y="25607"/>
                </a:cubicBezTo>
                <a:cubicBezTo>
                  <a:pt x="37912" y="25607"/>
                  <a:pt x="38081" y="25777"/>
                  <a:pt x="38081" y="25984"/>
                </a:cubicBezTo>
                <a:close/>
                <a:moveTo>
                  <a:pt x="37704" y="24420"/>
                </a:moveTo>
                <a:cubicBezTo>
                  <a:pt x="37478" y="24420"/>
                  <a:pt x="37309" y="24251"/>
                  <a:pt x="37309" y="24025"/>
                </a:cubicBezTo>
                <a:cubicBezTo>
                  <a:pt x="37309" y="23817"/>
                  <a:pt x="37478" y="23629"/>
                  <a:pt x="37704" y="23629"/>
                </a:cubicBezTo>
                <a:cubicBezTo>
                  <a:pt x="37930" y="23629"/>
                  <a:pt x="38100" y="23817"/>
                  <a:pt x="38100" y="24025"/>
                </a:cubicBezTo>
                <a:cubicBezTo>
                  <a:pt x="38100" y="24251"/>
                  <a:pt x="37930" y="24420"/>
                  <a:pt x="37704" y="24420"/>
                </a:cubicBezTo>
                <a:close/>
                <a:moveTo>
                  <a:pt x="37704" y="22461"/>
                </a:moveTo>
                <a:cubicBezTo>
                  <a:pt x="37478" y="22461"/>
                  <a:pt x="37309" y="22291"/>
                  <a:pt x="37309" y="22065"/>
                </a:cubicBezTo>
                <a:cubicBezTo>
                  <a:pt x="37309" y="21858"/>
                  <a:pt x="37478" y="21669"/>
                  <a:pt x="37704" y="21669"/>
                </a:cubicBezTo>
                <a:cubicBezTo>
                  <a:pt x="37930" y="21669"/>
                  <a:pt x="38100" y="21858"/>
                  <a:pt x="38100" y="22065"/>
                </a:cubicBezTo>
                <a:cubicBezTo>
                  <a:pt x="38100" y="22291"/>
                  <a:pt x="37930" y="22461"/>
                  <a:pt x="37704" y="22461"/>
                </a:cubicBezTo>
                <a:close/>
                <a:moveTo>
                  <a:pt x="37704" y="20501"/>
                </a:moveTo>
                <a:cubicBezTo>
                  <a:pt x="37478" y="20501"/>
                  <a:pt x="37309" y="20331"/>
                  <a:pt x="37309" y="20105"/>
                </a:cubicBezTo>
                <a:cubicBezTo>
                  <a:pt x="37309" y="19898"/>
                  <a:pt x="37478" y="19710"/>
                  <a:pt x="37704" y="19710"/>
                </a:cubicBezTo>
                <a:cubicBezTo>
                  <a:pt x="37930" y="19710"/>
                  <a:pt x="38100" y="19898"/>
                  <a:pt x="38100" y="20105"/>
                </a:cubicBezTo>
                <a:cubicBezTo>
                  <a:pt x="38100" y="20331"/>
                  <a:pt x="37930" y="20501"/>
                  <a:pt x="37704" y="20501"/>
                </a:cubicBezTo>
                <a:close/>
                <a:moveTo>
                  <a:pt x="37704" y="18541"/>
                </a:moveTo>
                <a:cubicBezTo>
                  <a:pt x="37478" y="18541"/>
                  <a:pt x="37309" y="18372"/>
                  <a:pt x="37309" y="18146"/>
                </a:cubicBezTo>
                <a:cubicBezTo>
                  <a:pt x="37309" y="17920"/>
                  <a:pt x="37478" y="17750"/>
                  <a:pt x="37704" y="17750"/>
                </a:cubicBezTo>
                <a:cubicBezTo>
                  <a:pt x="37930" y="17750"/>
                  <a:pt x="38100" y="17920"/>
                  <a:pt x="38100" y="18146"/>
                </a:cubicBezTo>
                <a:cubicBezTo>
                  <a:pt x="38100" y="18372"/>
                  <a:pt x="37930" y="18541"/>
                  <a:pt x="37704" y="18541"/>
                </a:cubicBezTo>
                <a:close/>
                <a:moveTo>
                  <a:pt x="37704" y="16544"/>
                </a:moveTo>
                <a:cubicBezTo>
                  <a:pt x="37497" y="16544"/>
                  <a:pt x="37327" y="16393"/>
                  <a:pt x="37327" y="16186"/>
                </a:cubicBezTo>
                <a:cubicBezTo>
                  <a:pt x="37327" y="15979"/>
                  <a:pt x="37497" y="15809"/>
                  <a:pt x="37704" y="15809"/>
                </a:cubicBezTo>
                <a:cubicBezTo>
                  <a:pt x="37912" y="15809"/>
                  <a:pt x="38081" y="15979"/>
                  <a:pt x="38081" y="16186"/>
                </a:cubicBezTo>
                <a:cubicBezTo>
                  <a:pt x="38081" y="16393"/>
                  <a:pt x="37912" y="16544"/>
                  <a:pt x="37704" y="16544"/>
                </a:cubicBezTo>
                <a:close/>
                <a:moveTo>
                  <a:pt x="37704" y="14603"/>
                </a:moveTo>
                <a:cubicBezTo>
                  <a:pt x="37497" y="14603"/>
                  <a:pt x="37327" y="14434"/>
                  <a:pt x="37327" y="14226"/>
                </a:cubicBezTo>
                <a:cubicBezTo>
                  <a:pt x="37327" y="14019"/>
                  <a:pt x="37497" y="13850"/>
                  <a:pt x="37704" y="13850"/>
                </a:cubicBezTo>
                <a:cubicBezTo>
                  <a:pt x="37912" y="13850"/>
                  <a:pt x="38081" y="14019"/>
                  <a:pt x="38081" y="14226"/>
                </a:cubicBezTo>
                <a:cubicBezTo>
                  <a:pt x="38081" y="14434"/>
                  <a:pt x="37912" y="14603"/>
                  <a:pt x="37704" y="14603"/>
                </a:cubicBezTo>
                <a:close/>
                <a:moveTo>
                  <a:pt x="37704" y="12644"/>
                </a:moveTo>
                <a:cubicBezTo>
                  <a:pt x="37497" y="12644"/>
                  <a:pt x="37327" y="12474"/>
                  <a:pt x="37327" y="12267"/>
                </a:cubicBezTo>
                <a:cubicBezTo>
                  <a:pt x="37327" y="12060"/>
                  <a:pt x="37497" y="11890"/>
                  <a:pt x="37704" y="11890"/>
                </a:cubicBezTo>
                <a:cubicBezTo>
                  <a:pt x="37912" y="11890"/>
                  <a:pt x="38081" y="12060"/>
                  <a:pt x="38081" y="12267"/>
                </a:cubicBezTo>
                <a:cubicBezTo>
                  <a:pt x="38081" y="12474"/>
                  <a:pt x="37912" y="12644"/>
                  <a:pt x="37704" y="12644"/>
                </a:cubicBezTo>
                <a:close/>
                <a:moveTo>
                  <a:pt x="37704" y="10665"/>
                </a:moveTo>
                <a:cubicBezTo>
                  <a:pt x="37497" y="10665"/>
                  <a:pt x="37327" y="10514"/>
                  <a:pt x="37327" y="10307"/>
                </a:cubicBezTo>
                <a:cubicBezTo>
                  <a:pt x="37327" y="10100"/>
                  <a:pt x="37497" y="9930"/>
                  <a:pt x="37704" y="9930"/>
                </a:cubicBezTo>
                <a:cubicBezTo>
                  <a:pt x="37912" y="9930"/>
                  <a:pt x="38081" y="10100"/>
                  <a:pt x="38081" y="10307"/>
                </a:cubicBezTo>
                <a:cubicBezTo>
                  <a:pt x="38081" y="10514"/>
                  <a:pt x="37912" y="10665"/>
                  <a:pt x="37704" y="10665"/>
                </a:cubicBezTo>
                <a:close/>
                <a:moveTo>
                  <a:pt x="37704" y="8724"/>
                </a:moveTo>
                <a:cubicBezTo>
                  <a:pt x="37497" y="8724"/>
                  <a:pt x="37327" y="8555"/>
                  <a:pt x="37327" y="8348"/>
                </a:cubicBezTo>
                <a:cubicBezTo>
                  <a:pt x="37327" y="8140"/>
                  <a:pt x="37497" y="7971"/>
                  <a:pt x="37704" y="7971"/>
                </a:cubicBezTo>
                <a:cubicBezTo>
                  <a:pt x="37912" y="7971"/>
                  <a:pt x="38081" y="8140"/>
                  <a:pt x="38081" y="8348"/>
                </a:cubicBezTo>
                <a:cubicBezTo>
                  <a:pt x="38081" y="8555"/>
                  <a:pt x="37912" y="8724"/>
                  <a:pt x="37704" y="8724"/>
                </a:cubicBezTo>
                <a:close/>
                <a:moveTo>
                  <a:pt x="37704" y="6765"/>
                </a:moveTo>
                <a:cubicBezTo>
                  <a:pt x="37497" y="6765"/>
                  <a:pt x="37327" y="6595"/>
                  <a:pt x="37327" y="6388"/>
                </a:cubicBezTo>
                <a:cubicBezTo>
                  <a:pt x="37327" y="6181"/>
                  <a:pt x="37497" y="6011"/>
                  <a:pt x="37704" y="6011"/>
                </a:cubicBezTo>
                <a:cubicBezTo>
                  <a:pt x="37912" y="6011"/>
                  <a:pt x="38081" y="6181"/>
                  <a:pt x="38081" y="6388"/>
                </a:cubicBezTo>
                <a:cubicBezTo>
                  <a:pt x="38081" y="6595"/>
                  <a:pt x="37912" y="6765"/>
                  <a:pt x="37704" y="6765"/>
                </a:cubicBezTo>
                <a:close/>
                <a:moveTo>
                  <a:pt x="37704" y="4786"/>
                </a:moveTo>
                <a:cubicBezTo>
                  <a:pt x="37497" y="4786"/>
                  <a:pt x="37327" y="4617"/>
                  <a:pt x="37327" y="4428"/>
                </a:cubicBezTo>
                <a:cubicBezTo>
                  <a:pt x="37327" y="4221"/>
                  <a:pt x="37497" y="4051"/>
                  <a:pt x="37704" y="4051"/>
                </a:cubicBezTo>
                <a:cubicBezTo>
                  <a:pt x="37912" y="4051"/>
                  <a:pt x="38062" y="4221"/>
                  <a:pt x="38062" y="4428"/>
                </a:cubicBezTo>
                <a:cubicBezTo>
                  <a:pt x="38062" y="4617"/>
                  <a:pt x="37912" y="4786"/>
                  <a:pt x="37704" y="4786"/>
                </a:cubicBezTo>
                <a:close/>
                <a:moveTo>
                  <a:pt x="37704" y="2827"/>
                </a:moveTo>
                <a:cubicBezTo>
                  <a:pt x="37497" y="2827"/>
                  <a:pt x="37327" y="2657"/>
                  <a:pt x="37327" y="2469"/>
                </a:cubicBezTo>
                <a:cubicBezTo>
                  <a:pt x="37327" y="2261"/>
                  <a:pt x="37497" y="2092"/>
                  <a:pt x="37704" y="2092"/>
                </a:cubicBezTo>
                <a:cubicBezTo>
                  <a:pt x="37912" y="2092"/>
                  <a:pt x="38062" y="2261"/>
                  <a:pt x="38062" y="2469"/>
                </a:cubicBezTo>
                <a:cubicBezTo>
                  <a:pt x="38062" y="2657"/>
                  <a:pt x="37912" y="2827"/>
                  <a:pt x="37704" y="2827"/>
                </a:cubicBezTo>
                <a:close/>
                <a:moveTo>
                  <a:pt x="37704" y="867"/>
                </a:moveTo>
                <a:cubicBezTo>
                  <a:pt x="37497" y="867"/>
                  <a:pt x="37327" y="697"/>
                  <a:pt x="37327" y="509"/>
                </a:cubicBezTo>
                <a:cubicBezTo>
                  <a:pt x="37327" y="302"/>
                  <a:pt x="37497" y="132"/>
                  <a:pt x="37704" y="132"/>
                </a:cubicBezTo>
                <a:cubicBezTo>
                  <a:pt x="37912" y="132"/>
                  <a:pt x="38062" y="302"/>
                  <a:pt x="38062" y="509"/>
                </a:cubicBezTo>
                <a:cubicBezTo>
                  <a:pt x="38062" y="697"/>
                  <a:pt x="37912" y="867"/>
                  <a:pt x="37704" y="867"/>
                </a:cubicBezTo>
                <a:close/>
                <a:moveTo>
                  <a:pt x="35745" y="53871"/>
                </a:moveTo>
                <a:cubicBezTo>
                  <a:pt x="35481" y="53871"/>
                  <a:pt x="35274" y="53664"/>
                  <a:pt x="35274" y="53419"/>
                </a:cubicBezTo>
                <a:cubicBezTo>
                  <a:pt x="35274" y="53155"/>
                  <a:pt x="35481" y="52967"/>
                  <a:pt x="35745" y="52967"/>
                </a:cubicBezTo>
                <a:cubicBezTo>
                  <a:pt x="35990" y="52967"/>
                  <a:pt x="36197" y="53155"/>
                  <a:pt x="36197" y="53419"/>
                </a:cubicBezTo>
                <a:cubicBezTo>
                  <a:pt x="36197" y="53664"/>
                  <a:pt x="35990" y="53871"/>
                  <a:pt x="35745" y="53871"/>
                </a:cubicBezTo>
                <a:close/>
                <a:moveTo>
                  <a:pt x="35745" y="51893"/>
                </a:moveTo>
                <a:cubicBezTo>
                  <a:pt x="35500" y="51893"/>
                  <a:pt x="35292" y="51704"/>
                  <a:pt x="35292" y="51460"/>
                </a:cubicBezTo>
                <a:cubicBezTo>
                  <a:pt x="35292" y="51233"/>
                  <a:pt x="35500" y="51026"/>
                  <a:pt x="35745" y="51026"/>
                </a:cubicBezTo>
                <a:cubicBezTo>
                  <a:pt x="35990" y="51026"/>
                  <a:pt x="36178" y="51233"/>
                  <a:pt x="36178" y="51460"/>
                </a:cubicBezTo>
                <a:cubicBezTo>
                  <a:pt x="36178" y="51704"/>
                  <a:pt x="35990" y="51893"/>
                  <a:pt x="35745" y="51893"/>
                </a:cubicBezTo>
                <a:close/>
                <a:moveTo>
                  <a:pt x="35745" y="49933"/>
                </a:moveTo>
                <a:cubicBezTo>
                  <a:pt x="35500" y="49933"/>
                  <a:pt x="35292" y="49745"/>
                  <a:pt x="35292" y="49500"/>
                </a:cubicBezTo>
                <a:cubicBezTo>
                  <a:pt x="35292" y="49255"/>
                  <a:pt x="35500" y="49066"/>
                  <a:pt x="35745" y="49066"/>
                </a:cubicBezTo>
                <a:cubicBezTo>
                  <a:pt x="35990" y="49066"/>
                  <a:pt x="36178" y="49255"/>
                  <a:pt x="36178" y="49500"/>
                </a:cubicBezTo>
                <a:cubicBezTo>
                  <a:pt x="36178" y="49745"/>
                  <a:pt x="35990" y="49933"/>
                  <a:pt x="35745" y="49933"/>
                </a:cubicBezTo>
                <a:close/>
                <a:moveTo>
                  <a:pt x="35745" y="47974"/>
                </a:moveTo>
                <a:cubicBezTo>
                  <a:pt x="35500" y="47974"/>
                  <a:pt x="35292" y="47785"/>
                  <a:pt x="35292" y="47540"/>
                </a:cubicBezTo>
                <a:cubicBezTo>
                  <a:pt x="35292" y="47295"/>
                  <a:pt x="35500" y="47088"/>
                  <a:pt x="35745" y="47088"/>
                </a:cubicBezTo>
                <a:cubicBezTo>
                  <a:pt x="35990" y="47088"/>
                  <a:pt x="36178" y="47295"/>
                  <a:pt x="36178" y="47540"/>
                </a:cubicBezTo>
                <a:cubicBezTo>
                  <a:pt x="36178" y="47785"/>
                  <a:pt x="35990" y="47974"/>
                  <a:pt x="35745" y="47974"/>
                </a:cubicBezTo>
                <a:close/>
                <a:moveTo>
                  <a:pt x="35745" y="45995"/>
                </a:moveTo>
                <a:cubicBezTo>
                  <a:pt x="35519" y="45995"/>
                  <a:pt x="35311" y="45807"/>
                  <a:pt x="35311" y="45581"/>
                </a:cubicBezTo>
                <a:cubicBezTo>
                  <a:pt x="35311" y="45336"/>
                  <a:pt x="35519" y="45147"/>
                  <a:pt x="35745" y="45147"/>
                </a:cubicBezTo>
                <a:cubicBezTo>
                  <a:pt x="35990" y="45147"/>
                  <a:pt x="36178" y="45336"/>
                  <a:pt x="36178" y="45581"/>
                </a:cubicBezTo>
                <a:cubicBezTo>
                  <a:pt x="36178" y="45807"/>
                  <a:pt x="35990" y="45995"/>
                  <a:pt x="35745" y="45995"/>
                </a:cubicBezTo>
                <a:close/>
                <a:moveTo>
                  <a:pt x="35745" y="33408"/>
                </a:moveTo>
                <a:cubicBezTo>
                  <a:pt x="35971" y="33408"/>
                  <a:pt x="36159" y="33578"/>
                  <a:pt x="36159" y="33823"/>
                </a:cubicBezTo>
                <a:cubicBezTo>
                  <a:pt x="36159" y="34049"/>
                  <a:pt x="35971" y="34237"/>
                  <a:pt x="35745" y="34237"/>
                </a:cubicBezTo>
                <a:cubicBezTo>
                  <a:pt x="35519" y="34237"/>
                  <a:pt x="35330" y="34049"/>
                  <a:pt x="35330" y="33823"/>
                </a:cubicBezTo>
                <a:cubicBezTo>
                  <a:pt x="35330" y="33578"/>
                  <a:pt x="35519" y="33408"/>
                  <a:pt x="35745" y="33408"/>
                </a:cubicBezTo>
                <a:close/>
                <a:moveTo>
                  <a:pt x="35745" y="35349"/>
                </a:moveTo>
                <a:cubicBezTo>
                  <a:pt x="35971" y="35349"/>
                  <a:pt x="36159" y="35556"/>
                  <a:pt x="36159" y="35782"/>
                </a:cubicBezTo>
                <a:cubicBezTo>
                  <a:pt x="36159" y="36009"/>
                  <a:pt x="35971" y="36197"/>
                  <a:pt x="35745" y="36197"/>
                </a:cubicBezTo>
                <a:cubicBezTo>
                  <a:pt x="35519" y="36197"/>
                  <a:pt x="35330" y="36009"/>
                  <a:pt x="35330" y="35782"/>
                </a:cubicBezTo>
                <a:cubicBezTo>
                  <a:pt x="35330" y="35556"/>
                  <a:pt x="35519" y="35349"/>
                  <a:pt x="35745" y="35349"/>
                </a:cubicBezTo>
                <a:close/>
                <a:moveTo>
                  <a:pt x="35745" y="44036"/>
                </a:moveTo>
                <a:cubicBezTo>
                  <a:pt x="35519" y="44036"/>
                  <a:pt x="35330" y="43847"/>
                  <a:pt x="35330" y="43621"/>
                </a:cubicBezTo>
                <a:cubicBezTo>
                  <a:pt x="35330" y="43395"/>
                  <a:pt x="35519" y="43206"/>
                  <a:pt x="35745" y="43206"/>
                </a:cubicBezTo>
                <a:cubicBezTo>
                  <a:pt x="35971" y="43206"/>
                  <a:pt x="36159" y="43395"/>
                  <a:pt x="36159" y="43621"/>
                </a:cubicBezTo>
                <a:cubicBezTo>
                  <a:pt x="36159" y="43847"/>
                  <a:pt x="35971" y="44036"/>
                  <a:pt x="35745" y="44036"/>
                </a:cubicBezTo>
                <a:close/>
                <a:moveTo>
                  <a:pt x="35745" y="42057"/>
                </a:moveTo>
                <a:cubicBezTo>
                  <a:pt x="35519" y="42057"/>
                  <a:pt x="35330" y="41887"/>
                  <a:pt x="35330" y="41661"/>
                </a:cubicBezTo>
                <a:cubicBezTo>
                  <a:pt x="35330" y="41435"/>
                  <a:pt x="35519" y="41266"/>
                  <a:pt x="35745" y="41266"/>
                </a:cubicBezTo>
                <a:cubicBezTo>
                  <a:pt x="35971" y="41266"/>
                  <a:pt x="36140" y="41435"/>
                  <a:pt x="36140" y="41661"/>
                </a:cubicBezTo>
                <a:cubicBezTo>
                  <a:pt x="36140" y="41887"/>
                  <a:pt x="35952" y="42057"/>
                  <a:pt x="35745" y="42057"/>
                </a:cubicBezTo>
                <a:close/>
                <a:moveTo>
                  <a:pt x="35745" y="38138"/>
                </a:moveTo>
                <a:cubicBezTo>
                  <a:pt x="35519" y="38138"/>
                  <a:pt x="35330" y="37968"/>
                  <a:pt x="35330" y="37742"/>
                </a:cubicBezTo>
                <a:cubicBezTo>
                  <a:pt x="35330" y="37516"/>
                  <a:pt x="35519" y="37346"/>
                  <a:pt x="35745" y="37346"/>
                </a:cubicBezTo>
                <a:cubicBezTo>
                  <a:pt x="35971" y="37346"/>
                  <a:pt x="36140" y="37516"/>
                  <a:pt x="36140" y="37742"/>
                </a:cubicBezTo>
                <a:cubicBezTo>
                  <a:pt x="36140" y="37968"/>
                  <a:pt x="35952" y="38138"/>
                  <a:pt x="35745" y="38138"/>
                </a:cubicBezTo>
                <a:close/>
                <a:moveTo>
                  <a:pt x="35745" y="40116"/>
                </a:moveTo>
                <a:cubicBezTo>
                  <a:pt x="35519" y="40116"/>
                  <a:pt x="35330" y="39928"/>
                  <a:pt x="35330" y="39702"/>
                </a:cubicBezTo>
                <a:cubicBezTo>
                  <a:pt x="35330" y="39476"/>
                  <a:pt x="35519" y="39306"/>
                  <a:pt x="35745" y="39306"/>
                </a:cubicBezTo>
                <a:cubicBezTo>
                  <a:pt x="35971" y="39306"/>
                  <a:pt x="36140" y="39476"/>
                  <a:pt x="36140" y="39702"/>
                </a:cubicBezTo>
                <a:cubicBezTo>
                  <a:pt x="36140" y="39928"/>
                  <a:pt x="35952" y="40116"/>
                  <a:pt x="35745" y="40116"/>
                </a:cubicBezTo>
                <a:close/>
                <a:moveTo>
                  <a:pt x="35745" y="32297"/>
                </a:moveTo>
                <a:cubicBezTo>
                  <a:pt x="35519" y="32297"/>
                  <a:pt x="35311" y="32089"/>
                  <a:pt x="35311" y="31863"/>
                </a:cubicBezTo>
                <a:cubicBezTo>
                  <a:pt x="35311" y="31618"/>
                  <a:pt x="35519" y="31430"/>
                  <a:pt x="35745" y="31430"/>
                </a:cubicBezTo>
                <a:cubicBezTo>
                  <a:pt x="35990" y="31430"/>
                  <a:pt x="36178" y="31618"/>
                  <a:pt x="36178" y="31863"/>
                </a:cubicBezTo>
                <a:cubicBezTo>
                  <a:pt x="36178" y="32089"/>
                  <a:pt x="35990" y="32297"/>
                  <a:pt x="35745" y="32297"/>
                </a:cubicBezTo>
                <a:close/>
                <a:moveTo>
                  <a:pt x="35745" y="30337"/>
                </a:moveTo>
                <a:cubicBezTo>
                  <a:pt x="35519" y="30337"/>
                  <a:pt x="35311" y="30130"/>
                  <a:pt x="35311" y="29904"/>
                </a:cubicBezTo>
                <a:cubicBezTo>
                  <a:pt x="35311" y="29659"/>
                  <a:pt x="35519" y="29470"/>
                  <a:pt x="35745" y="29470"/>
                </a:cubicBezTo>
                <a:cubicBezTo>
                  <a:pt x="35990" y="29470"/>
                  <a:pt x="36178" y="29659"/>
                  <a:pt x="36178" y="29904"/>
                </a:cubicBezTo>
                <a:cubicBezTo>
                  <a:pt x="36178" y="30130"/>
                  <a:pt x="35990" y="30337"/>
                  <a:pt x="35745" y="30337"/>
                </a:cubicBezTo>
                <a:close/>
                <a:moveTo>
                  <a:pt x="35745" y="27529"/>
                </a:moveTo>
                <a:cubicBezTo>
                  <a:pt x="35952" y="27529"/>
                  <a:pt x="36140" y="27718"/>
                  <a:pt x="36140" y="27944"/>
                </a:cubicBezTo>
                <a:cubicBezTo>
                  <a:pt x="36140" y="28170"/>
                  <a:pt x="35952" y="28340"/>
                  <a:pt x="35745" y="28340"/>
                </a:cubicBezTo>
                <a:cubicBezTo>
                  <a:pt x="35519" y="28340"/>
                  <a:pt x="35330" y="28170"/>
                  <a:pt x="35330" y="27944"/>
                </a:cubicBezTo>
                <a:cubicBezTo>
                  <a:pt x="35330" y="27718"/>
                  <a:pt x="35519" y="27529"/>
                  <a:pt x="35745" y="27529"/>
                </a:cubicBezTo>
                <a:close/>
                <a:moveTo>
                  <a:pt x="35745" y="25589"/>
                </a:moveTo>
                <a:cubicBezTo>
                  <a:pt x="35952" y="25589"/>
                  <a:pt x="36140" y="25758"/>
                  <a:pt x="36140" y="25984"/>
                </a:cubicBezTo>
                <a:cubicBezTo>
                  <a:pt x="36140" y="26210"/>
                  <a:pt x="35952" y="26399"/>
                  <a:pt x="35745" y="26399"/>
                </a:cubicBezTo>
                <a:cubicBezTo>
                  <a:pt x="35519" y="26399"/>
                  <a:pt x="35330" y="26210"/>
                  <a:pt x="35330" y="25984"/>
                </a:cubicBezTo>
                <a:cubicBezTo>
                  <a:pt x="35330" y="25758"/>
                  <a:pt x="35519" y="25589"/>
                  <a:pt x="35745" y="25589"/>
                </a:cubicBezTo>
                <a:close/>
                <a:moveTo>
                  <a:pt x="35745" y="24439"/>
                </a:moveTo>
                <a:cubicBezTo>
                  <a:pt x="35500" y="24439"/>
                  <a:pt x="35311" y="24251"/>
                  <a:pt x="35311" y="24025"/>
                </a:cubicBezTo>
                <a:cubicBezTo>
                  <a:pt x="35311" y="23798"/>
                  <a:pt x="35500" y="23610"/>
                  <a:pt x="35745" y="23610"/>
                </a:cubicBezTo>
                <a:cubicBezTo>
                  <a:pt x="35971" y="23610"/>
                  <a:pt x="36159" y="23798"/>
                  <a:pt x="36159" y="24025"/>
                </a:cubicBezTo>
                <a:cubicBezTo>
                  <a:pt x="36159" y="24251"/>
                  <a:pt x="35971" y="24439"/>
                  <a:pt x="35745" y="24439"/>
                </a:cubicBezTo>
                <a:close/>
                <a:moveTo>
                  <a:pt x="35745" y="22461"/>
                </a:moveTo>
                <a:cubicBezTo>
                  <a:pt x="35519" y="22461"/>
                  <a:pt x="35330" y="22291"/>
                  <a:pt x="35330" y="22065"/>
                </a:cubicBezTo>
                <a:cubicBezTo>
                  <a:pt x="35330" y="21839"/>
                  <a:pt x="35519" y="21650"/>
                  <a:pt x="35745" y="21650"/>
                </a:cubicBezTo>
                <a:cubicBezTo>
                  <a:pt x="35971" y="21650"/>
                  <a:pt x="36140" y="21839"/>
                  <a:pt x="36140" y="22065"/>
                </a:cubicBezTo>
                <a:cubicBezTo>
                  <a:pt x="36140" y="22291"/>
                  <a:pt x="35952" y="22461"/>
                  <a:pt x="35745" y="22461"/>
                </a:cubicBezTo>
                <a:close/>
                <a:moveTo>
                  <a:pt x="35745" y="20482"/>
                </a:moveTo>
                <a:cubicBezTo>
                  <a:pt x="35537" y="20482"/>
                  <a:pt x="35368" y="20313"/>
                  <a:pt x="35368" y="20105"/>
                </a:cubicBezTo>
                <a:cubicBezTo>
                  <a:pt x="35368" y="19898"/>
                  <a:pt x="35537" y="19728"/>
                  <a:pt x="35745" y="19728"/>
                </a:cubicBezTo>
                <a:cubicBezTo>
                  <a:pt x="35952" y="19728"/>
                  <a:pt x="36122" y="19898"/>
                  <a:pt x="36122" y="20105"/>
                </a:cubicBezTo>
                <a:cubicBezTo>
                  <a:pt x="36122" y="20313"/>
                  <a:pt x="35952" y="20482"/>
                  <a:pt x="35745" y="20482"/>
                </a:cubicBezTo>
                <a:close/>
                <a:moveTo>
                  <a:pt x="35745" y="18523"/>
                </a:moveTo>
                <a:cubicBezTo>
                  <a:pt x="35537" y="18523"/>
                  <a:pt x="35368" y="18353"/>
                  <a:pt x="35368" y="18146"/>
                </a:cubicBezTo>
                <a:cubicBezTo>
                  <a:pt x="35368" y="17938"/>
                  <a:pt x="35537" y="17769"/>
                  <a:pt x="35745" y="17769"/>
                </a:cubicBezTo>
                <a:cubicBezTo>
                  <a:pt x="35952" y="17769"/>
                  <a:pt x="36122" y="17938"/>
                  <a:pt x="36122" y="18146"/>
                </a:cubicBezTo>
                <a:cubicBezTo>
                  <a:pt x="36122" y="18353"/>
                  <a:pt x="35952" y="18523"/>
                  <a:pt x="35745" y="18523"/>
                </a:cubicBezTo>
                <a:close/>
                <a:moveTo>
                  <a:pt x="35745" y="16544"/>
                </a:moveTo>
                <a:cubicBezTo>
                  <a:pt x="35537" y="16544"/>
                  <a:pt x="35368" y="16374"/>
                  <a:pt x="35368" y="16167"/>
                </a:cubicBezTo>
                <a:cubicBezTo>
                  <a:pt x="35368" y="15979"/>
                  <a:pt x="35537" y="15809"/>
                  <a:pt x="35745" y="15809"/>
                </a:cubicBezTo>
                <a:cubicBezTo>
                  <a:pt x="35952" y="15809"/>
                  <a:pt x="36122" y="15979"/>
                  <a:pt x="36122" y="16167"/>
                </a:cubicBezTo>
                <a:cubicBezTo>
                  <a:pt x="36122" y="16374"/>
                  <a:pt x="35952" y="16544"/>
                  <a:pt x="35745" y="16544"/>
                </a:cubicBezTo>
                <a:close/>
                <a:moveTo>
                  <a:pt x="35745" y="14584"/>
                </a:moveTo>
                <a:cubicBezTo>
                  <a:pt x="35537" y="14584"/>
                  <a:pt x="35368" y="14434"/>
                  <a:pt x="35368" y="14226"/>
                </a:cubicBezTo>
                <a:cubicBezTo>
                  <a:pt x="35368" y="14019"/>
                  <a:pt x="35537" y="13850"/>
                  <a:pt x="35745" y="13850"/>
                </a:cubicBezTo>
                <a:cubicBezTo>
                  <a:pt x="35952" y="13850"/>
                  <a:pt x="36122" y="14019"/>
                  <a:pt x="36122" y="14226"/>
                </a:cubicBezTo>
                <a:cubicBezTo>
                  <a:pt x="36122" y="14434"/>
                  <a:pt x="35952" y="14584"/>
                  <a:pt x="35745" y="14584"/>
                </a:cubicBezTo>
                <a:close/>
                <a:moveTo>
                  <a:pt x="35745" y="12625"/>
                </a:moveTo>
                <a:cubicBezTo>
                  <a:pt x="35537" y="12625"/>
                  <a:pt x="35368" y="12455"/>
                  <a:pt x="35368" y="12248"/>
                </a:cubicBezTo>
                <a:cubicBezTo>
                  <a:pt x="35368" y="12041"/>
                  <a:pt x="35537" y="11871"/>
                  <a:pt x="35745" y="11871"/>
                </a:cubicBezTo>
                <a:cubicBezTo>
                  <a:pt x="35952" y="11871"/>
                  <a:pt x="36122" y="12041"/>
                  <a:pt x="36122" y="12248"/>
                </a:cubicBezTo>
                <a:cubicBezTo>
                  <a:pt x="36122" y="12455"/>
                  <a:pt x="35952" y="12625"/>
                  <a:pt x="35745" y="12625"/>
                </a:cubicBezTo>
                <a:close/>
                <a:moveTo>
                  <a:pt x="35745" y="10665"/>
                </a:moveTo>
                <a:cubicBezTo>
                  <a:pt x="35537" y="10665"/>
                  <a:pt x="35368" y="10496"/>
                  <a:pt x="35368" y="10288"/>
                </a:cubicBezTo>
                <a:cubicBezTo>
                  <a:pt x="35368" y="10100"/>
                  <a:pt x="35537" y="9930"/>
                  <a:pt x="35745" y="9930"/>
                </a:cubicBezTo>
                <a:cubicBezTo>
                  <a:pt x="35952" y="9930"/>
                  <a:pt x="36122" y="10100"/>
                  <a:pt x="36122" y="10288"/>
                </a:cubicBezTo>
                <a:cubicBezTo>
                  <a:pt x="36122" y="10496"/>
                  <a:pt x="35952" y="10665"/>
                  <a:pt x="35745" y="10665"/>
                </a:cubicBezTo>
                <a:close/>
                <a:moveTo>
                  <a:pt x="35745" y="8706"/>
                </a:moveTo>
                <a:cubicBezTo>
                  <a:pt x="35537" y="8706"/>
                  <a:pt x="35368" y="8555"/>
                  <a:pt x="35368" y="8348"/>
                </a:cubicBezTo>
                <a:cubicBezTo>
                  <a:pt x="35368" y="8140"/>
                  <a:pt x="35537" y="7971"/>
                  <a:pt x="35745" y="7971"/>
                </a:cubicBezTo>
                <a:cubicBezTo>
                  <a:pt x="35952" y="7971"/>
                  <a:pt x="36122" y="8140"/>
                  <a:pt x="36122" y="8348"/>
                </a:cubicBezTo>
                <a:cubicBezTo>
                  <a:pt x="36122" y="8555"/>
                  <a:pt x="35952" y="8706"/>
                  <a:pt x="35745" y="8706"/>
                </a:cubicBezTo>
                <a:close/>
                <a:moveTo>
                  <a:pt x="35745" y="6765"/>
                </a:moveTo>
                <a:cubicBezTo>
                  <a:pt x="35537" y="6765"/>
                  <a:pt x="35368" y="6595"/>
                  <a:pt x="35368" y="6388"/>
                </a:cubicBezTo>
                <a:cubicBezTo>
                  <a:pt x="35368" y="6181"/>
                  <a:pt x="35537" y="6011"/>
                  <a:pt x="35745" y="6011"/>
                </a:cubicBezTo>
                <a:cubicBezTo>
                  <a:pt x="35952" y="6011"/>
                  <a:pt x="36122" y="6181"/>
                  <a:pt x="36122" y="6388"/>
                </a:cubicBezTo>
                <a:cubicBezTo>
                  <a:pt x="36122" y="6595"/>
                  <a:pt x="35952" y="6765"/>
                  <a:pt x="35745" y="6765"/>
                </a:cubicBezTo>
                <a:close/>
                <a:moveTo>
                  <a:pt x="35745" y="4786"/>
                </a:moveTo>
                <a:cubicBezTo>
                  <a:pt x="35537" y="4786"/>
                  <a:pt x="35368" y="4617"/>
                  <a:pt x="35368" y="4409"/>
                </a:cubicBezTo>
                <a:cubicBezTo>
                  <a:pt x="35368" y="4221"/>
                  <a:pt x="35537" y="4051"/>
                  <a:pt x="35745" y="4051"/>
                </a:cubicBezTo>
                <a:cubicBezTo>
                  <a:pt x="35952" y="4051"/>
                  <a:pt x="36103" y="4221"/>
                  <a:pt x="36103" y="4409"/>
                </a:cubicBezTo>
                <a:cubicBezTo>
                  <a:pt x="36103" y="4617"/>
                  <a:pt x="35952" y="4786"/>
                  <a:pt x="35745" y="4786"/>
                </a:cubicBezTo>
                <a:close/>
                <a:moveTo>
                  <a:pt x="35745" y="2827"/>
                </a:moveTo>
                <a:cubicBezTo>
                  <a:pt x="35537" y="2827"/>
                  <a:pt x="35368" y="2657"/>
                  <a:pt x="35368" y="2450"/>
                </a:cubicBezTo>
                <a:cubicBezTo>
                  <a:pt x="35368" y="2261"/>
                  <a:pt x="35537" y="2092"/>
                  <a:pt x="35745" y="2092"/>
                </a:cubicBezTo>
                <a:cubicBezTo>
                  <a:pt x="35952" y="2092"/>
                  <a:pt x="36103" y="2261"/>
                  <a:pt x="36103" y="2450"/>
                </a:cubicBezTo>
                <a:cubicBezTo>
                  <a:pt x="36103" y="2657"/>
                  <a:pt x="35952" y="2827"/>
                  <a:pt x="35745" y="2827"/>
                </a:cubicBezTo>
                <a:close/>
                <a:moveTo>
                  <a:pt x="35745" y="867"/>
                </a:moveTo>
                <a:cubicBezTo>
                  <a:pt x="35537" y="867"/>
                  <a:pt x="35368" y="697"/>
                  <a:pt x="35368" y="490"/>
                </a:cubicBezTo>
                <a:cubicBezTo>
                  <a:pt x="35368" y="302"/>
                  <a:pt x="35537" y="132"/>
                  <a:pt x="35745" y="132"/>
                </a:cubicBezTo>
                <a:cubicBezTo>
                  <a:pt x="35952" y="132"/>
                  <a:pt x="36103" y="302"/>
                  <a:pt x="36103" y="490"/>
                </a:cubicBezTo>
                <a:cubicBezTo>
                  <a:pt x="36103" y="697"/>
                  <a:pt x="35952" y="867"/>
                  <a:pt x="35745" y="867"/>
                </a:cubicBezTo>
                <a:close/>
                <a:moveTo>
                  <a:pt x="33785" y="55850"/>
                </a:moveTo>
                <a:cubicBezTo>
                  <a:pt x="33521" y="55850"/>
                  <a:pt x="33314" y="55643"/>
                  <a:pt x="33314" y="55379"/>
                </a:cubicBezTo>
                <a:cubicBezTo>
                  <a:pt x="33314" y="55115"/>
                  <a:pt x="33521" y="54908"/>
                  <a:pt x="33785" y="54908"/>
                </a:cubicBezTo>
                <a:cubicBezTo>
                  <a:pt x="34030" y="54908"/>
                  <a:pt x="34237" y="55115"/>
                  <a:pt x="34237" y="55379"/>
                </a:cubicBezTo>
                <a:cubicBezTo>
                  <a:pt x="34237" y="55643"/>
                  <a:pt x="34030" y="55850"/>
                  <a:pt x="33785" y="55850"/>
                </a:cubicBezTo>
                <a:close/>
                <a:moveTo>
                  <a:pt x="33785" y="53871"/>
                </a:moveTo>
                <a:cubicBezTo>
                  <a:pt x="33521" y="53871"/>
                  <a:pt x="33333" y="53664"/>
                  <a:pt x="33333" y="53419"/>
                </a:cubicBezTo>
                <a:cubicBezTo>
                  <a:pt x="33333" y="53155"/>
                  <a:pt x="33521" y="52948"/>
                  <a:pt x="33785" y="52948"/>
                </a:cubicBezTo>
                <a:cubicBezTo>
                  <a:pt x="34030" y="52948"/>
                  <a:pt x="34237" y="53155"/>
                  <a:pt x="34237" y="53419"/>
                </a:cubicBezTo>
                <a:cubicBezTo>
                  <a:pt x="34237" y="53664"/>
                  <a:pt x="34030" y="53871"/>
                  <a:pt x="33785" y="53871"/>
                </a:cubicBezTo>
                <a:close/>
                <a:moveTo>
                  <a:pt x="33785" y="51893"/>
                </a:moveTo>
                <a:cubicBezTo>
                  <a:pt x="33540" y="51893"/>
                  <a:pt x="33352" y="51704"/>
                  <a:pt x="33352" y="51460"/>
                </a:cubicBezTo>
                <a:cubicBezTo>
                  <a:pt x="33352" y="51215"/>
                  <a:pt x="33540" y="51026"/>
                  <a:pt x="33785" y="51026"/>
                </a:cubicBezTo>
                <a:cubicBezTo>
                  <a:pt x="34030" y="51026"/>
                  <a:pt x="34218" y="51215"/>
                  <a:pt x="34218" y="51460"/>
                </a:cubicBezTo>
                <a:cubicBezTo>
                  <a:pt x="34218" y="51704"/>
                  <a:pt x="34030" y="51893"/>
                  <a:pt x="33785" y="51893"/>
                </a:cubicBezTo>
                <a:close/>
                <a:moveTo>
                  <a:pt x="33785" y="49914"/>
                </a:moveTo>
                <a:cubicBezTo>
                  <a:pt x="33540" y="49914"/>
                  <a:pt x="33352" y="49726"/>
                  <a:pt x="33352" y="49500"/>
                </a:cubicBezTo>
                <a:cubicBezTo>
                  <a:pt x="33352" y="49255"/>
                  <a:pt x="33540" y="49066"/>
                  <a:pt x="33785" y="49066"/>
                </a:cubicBezTo>
                <a:cubicBezTo>
                  <a:pt x="34030" y="49066"/>
                  <a:pt x="34218" y="49255"/>
                  <a:pt x="34218" y="49500"/>
                </a:cubicBezTo>
                <a:cubicBezTo>
                  <a:pt x="34218" y="49726"/>
                  <a:pt x="34030" y="49914"/>
                  <a:pt x="33785" y="49914"/>
                </a:cubicBezTo>
                <a:close/>
                <a:moveTo>
                  <a:pt x="33785" y="47974"/>
                </a:moveTo>
                <a:cubicBezTo>
                  <a:pt x="33540" y="47974"/>
                  <a:pt x="33352" y="47766"/>
                  <a:pt x="33352" y="47540"/>
                </a:cubicBezTo>
                <a:cubicBezTo>
                  <a:pt x="33352" y="47295"/>
                  <a:pt x="33540" y="47107"/>
                  <a:pt x="33785" y="47107"/>
                </a:cubicBezTo>
                <a:cubicBezTo>
                  <a:pt x="34030" y="47107"/>
                  <a:pt x="34218" y="47295"/>
                  <a:pt x="34218" y="47540"/>
                </a:cubicBezTo>
                <a:cubicBezTo>
                  <a:pt x="34218" y="47766"/>
                  <a:pt x="34030" y="47974"/>
                  <a:pt x="33785" y="47974"/>
                </a:cubicBezTo>
                <a:close/>
                <a:moveTo>
                  <a:pt x="33785" y="33389"/>
                </a:moveTo>
                <a:cubicBezTo>
                  <a:pt x="34011" y="33389"/>
                  <a:pt x="34200" y="33578"/>
                  <a:pt x="34200" y="33823"/>
                </a:cubicBezTo>
                <a:cubicBezTo>
                  <a:pt x="34200" y="34049"/>
                  <a:pt x="34011" y="34237"/>
                  <a:pt x="33785" y="34237"/>
                </a:cubicBezTo>
                <a:cubicBezTo>
                  <a:pt x="33333" y="34237"/>
                  <a:pt x="33370" y="34049"/>
                  <a:pt x="33370" y="33823"/>
                </a:cubicBezTo>
                <a:cubicBezTo>
                  <a:pt x="33370" y="33578"/>
                  <a:pt x="33333" y="33389"/>
                  <a:pt x="33785" y="33389"/>
                </a:cubicBezTo>
                <a:close/>
                <a:moveTo>
                  <a:pt x="33785" y="35349"/>
                </a:moveTo>
                <a:cubicBezTo>
                  <a:pt x="34011" y="35349"/>
                  <a:pt x="34200" y="35537"/>
                  <a:pt x="34200" y="35782"/>
                </a:cubicBezTo>
                <a:cubicBezTo>
                  <a:pt x="34200" y="36009"/>
                  <a:pt x="34011" y="36197"/>
                  <a:pt x="33785" y="36197"/>
                </a:cubicBezTo>
                <a:cubicBezTo>
                  <a:pt x="33333" y="36197"/>
                  <a:pt x="33370" y="36009"/>
                  <a:pt x="33370" y="35782"/>
                </a:cubicBezTo>
                <a:cubicBezTo>
                  <a:pt x="33370" y="35537"/>
                  <a:pt x="33333" y="35349"/>
                  <a:pt x="33785" y="35349"/>
                </a:cubicBezTo>
                <a:close/>
                <a:moveTo>
                  <a:pt x="33785" y="37309"/>
                </a:moveTo>
                <a:cubicBezTo>
                  <a:pt x="34011" y="37309"/>
                  <a:pt x="34200" y="37497"/>
                  <a:pt x="34200" y="37742"/>
                </a:cubicBezTo>
                <a:cubicBezTo>
                  <a:pt x="34200" y="37968"/>
                  <a:pt x="34011" y="38157"/>
                  <a:pt x="33785" y="38157"/>
                </a:cubicBezTo>
                <a:cubicBezTo>
                  <a:pt x="33333" y="38157"/>
                  <a:pt x="33370" y="37968"/>
                  <a:pt x="33370" y="37742"/>
                </a:cubicBezTo>
                <a:cubicBezTo>
                  <a:pt x="33370" y="37497"/>
                  <a:pt x="33333" y="37309"/>
                  <a:pt x="33785" y="37309"/>
                </a:cubicBezTo>
                <a:close/>
                <a:moveTo>
                  <a:pt x="33785" y="40097"/>
                </a:moveTo>
                <a:cubicBezTo>
                  <a:pt x="33559" y="40097"/>
                  <a:pt x="33389" y="39928"/>
                  <a:pt x="33389" y="39702"/>
                </a:cubicBezTo>
                <a:cubicBezTo>
                  <a:pt x="33389" y="39476"/>
                  <a:pt x="33559" y="39287"/>
                  <a:pt x="33785" y="39287"/>
                </a:cubicBezTo>
                <a:cubicBezTo>
                  <a:pt x="33992" y="39287"/>
                  <a:pt x="34181" y="39476"/>
                  <a:pt x="34181" y="39702"/>
                </a:cubicBezTo>
                <a:cubicBezTo>
                  <a:pt x="34181" y="39928"/>
                  <a:pt x="34011" y="40097"/>
                  <a:pt x="33785" y="40097"/>
                </a:cubicBezTo>
                <a:close/>
                <a:moveTo>
                  <a:pt x="33785" y="42057"/>
                </a:moveTo>
                <a:cubicBezTo>
                  <a:pt x="33559" y="42057"/>
                  <a:pt x="33389" y="41869"/>
                  <a:pt x="33389" y="41661"/>
                </a:cubicBezTo>
                <a:cubicBezTo>
                  <a:pt x="33389" y="41435"/>
                  <a:pt x="33559" y="41266"/>
                  <a:pt x="33785" y="41266"/>
                </a:cubicBezTo>
                <a:cubicBezTo>
                  <a:pt x="33992" y="41266"/>
                  <a:pt x="34181" y="41435"/>
                  <a:pt x="34181" y="41661"/>
                </a:cubicBezTo>
                <a:cubicBezTo>
                  <a:pt x="34181" y="41869"/>
                  <a:pt x="34011" y="42057"/>
                  <a:pt x="33785" y="42057"/>
                </a:cubicBezTo>
                <a:close/>
                <a:moveTo>
                  <a:pt x="33785" y="45166"/>
                </a:moveTo>
                <a:cubicBezTo>
                  <a:pt x="34011" y="45166"/>
                  <a:pt x="34200" y="45354"/>
                  <a:pt x="34200" y="45581"/>
                </a:cubicBezTo>
                <a:cubicBezTo>
                  <a:pt x="34200" y="45807"/>
                  <a:pt x="34011" y="45976"/>
                  <a:pt x="33785" y="45976"/>
                </a:cubicBezTo>
                <a:cubicBezTo>
                  <a:pt x="33333" y="45976"/>
                  <a:pt x="33370" y="45807"/>
                  <a:pt x="33370" y="45581"/>
                </a:cubicBezTo>
                <a:cubicBezTo>
                  <a:pt x="33370" y="45354"/>
                  <a:pt x="33333" y="45166"/>
                  <a:pt x="33785" y="45166"/>
                </a:cubicBezTo>
                <a:close/>
                <a:moveTo>
                  <a:pt x="33785" y="43206"/>
                </a:moveTo>
                <a:cubicBezTo>
                  <a:pt x="34011" y="43206"/>
                  <a:pt x="34200" y="43395"/>
                  <a:pt x="34200" y="43621"/>
                </a:cubicBezTo>
                <a:cubicBezTo>
                  <a:pt x="34200" y="43847"/>
                  <a:pt x="34011" y="44036"/>
                  <a:pt x="33785" y="44036"/>
                </a:cubicBezTo>
                <a:cubicBezTo>
                  <a:pt x="33333" y="44036"/>
                  <a:pt x="33370" y="43847"/>
                  <a:pt x="33370" y="43621"/>
                </a:cubicBezTo>
                <a:cubicBezTo>
                  <a:pt x="33370" y="43395"/>
                  <a:pt x="33333" y="43206"/>
                  <a:pt x="33785" y="43206"/>
                </a:cubicBezTo>
                <a:close/>
                <a:moveTo>
                  <a:pt x="33785" y="32278"/>
                </a:moveTo>
                <a:cubicBezTo>
                  <a:pt x="33540" y="32278"/>
                  <a:pt x="33352" y="32089"/>
                  <a:pt x="33352" y="31844"/>
                </a:cubicBezTo>
                <a:cubicBezTo>
                  <a:pt x="33352" y="31618"/>
                  <a:pt x="33540" y="31430"/>
                  <a:pt x="33785" y="31430"/>
                </a:cubicBezTo>
                <a:cubicBezTo>
                  <a:pt x="34030" y="31430"/>
                  <a:pt x="34218" y="31618"/>
                  <a:pt x="34218" y="31844"/>
                </a:cubicBezTo>
                <a:cubicBezTo>
                  <a:pt x="34218" y="32089"/>
                  <a:pt x="34030" y="32278"/>
                  <a:pt x="33785" y="32278"/>
                </a:cubicBezTo>
                <a:close/>
                <a:moveTo>
                  <a:pt x="33785" y="30318"/>
                </a:moveTo>
                <a:cubicBezTo>
                  <a:pt x="33540" y="30318"/>
                  <a:pt x="33352" y="30130"/>
                  <a:pt x="33352" y="29885"/>
                </a:cubicBezTo>
                <a:cubicBezTo>
                  <a:pt x="33352" y="29659"/>
                  <a:pt x="33540" y="29451"/>
                  <a:pt x="33785" y="29451"/>
                </a:cubicBezTo>
                <a:cubicBezTo>
                  <a:pt x="34030" y="29451"/>
                  <a:pt x="34218" y="29659"/>
                  <a:pt x="34218" y="29885"/>
                </a:cubicBezTo>
                <a:cubicBezTo>
                  <a:pt x="34218" y="30130"/>
                  <a:pt x="34030" y="30318"/>
                  <a:pt x="33785" y="30318"/>
                </a:cubicBezTo>
                <a:close/>
                <a:moveTo>
                  <a:pt x="33785" y="27529"/>
                </a:moveTo>
                <a:cubicBezTo>
                  <a:pt x="33992" y="27529"/>
                  <a:pt x="34181" y="27718"/>
                  <a:pt x="34181" y="27925"/>
                </a:cubicBezTo>
                <a:cubicBezTo>
                  <a:pt x="34181" y="28151"/>
                  <a:pt x="33992" y="28340"/>
                  <a:pt x="33785" y="28340"/>
                </a:cubicBezTo>
                <a:cubicBezTo>
                  <a:pt x="33559" y="28340"/>
                  <a:pt x="33370" y="28151"/>
                  <a:pt x="33370" y="27925"/>
                </a:cubicBezTo>
                <a:cubicBezTo>
                  <a:pt x="33370" y="27718"/>
                  <a:pt x="33559" y="27529"/>
                  <a:pt x="33785" y="27529"/>
                </a:cubicBezTo>
                <a:close/>
                <a:moveTo>
                  <a:pt x="33785" y="25570"/>
                </a:moveTo>
                <a:cubicBezTo>
                  <a:pt x="33992" y="25570"/>
                  <a:pt x="34181" y="25758"/>
                  <a:pt x="34181" y="25984"/>
                </a:cubicBezTo>
                <a:cubicBezTo>
                  <a:pt x="34181" y="26210"/>
                  <a:pt x="33992" y="26380"/>
                  <a:pt x="33785" y="26380"/>
                </a:cubicBezTo>
                <a:cubicBezTo>
                  <a:pt x="33559" y="26380"/>
                  <a:pt x="33370" y="26210"/>
                  <a:pt x="33370" y="25984"/>
                </a:cubicBezTo>
                <a:cubicBezTo>
                  <a:pt x="33370" y="25758"/>
                  <a:pt x="33559" y="25570"/>
                  <a:pt x="33785" y="25570"/>
                </a:cubicBezTo>
                <a:close/>
                <a:moveTo>
                  <a:pt x="33785" y="24439"/>
                </a:moveTo>
                <a:cubicBezTo>
                  <a:pt x="33540" y="24439"/>
                  <a:pt x="33352" y="24251"/>
                  <a:pt x="33352" y="24025"/>
                </a:cubicBezTo>
                <a:cubicBezTo>
                  <a:pt x="33352" y="23780"/>
                  <a:pt x="33540" y="23591"/>
                  <a:pt x="33785" y="23591"/>
                </a:cubicBezTo>
                <a:cubicBezTo>
                  <a:pt x="34011" y="23591"/>
                  <a:pt x="34200" y="23780"/>
                  <a:pt x="34200" y="24025"/>
                </a:cubicBezTo>
                <a:cubicBezTo>
                  <a:pt x="34200" y="24251"/>
                  <a:pt x="34011" y="24439"/>
                  <a:pt x="33785" y="24439"/>
                </a:cubicBezTo>
                <a:close/>
                <a:moveTo>
                  <a:pt x="33785" y="22461"/>
                </a:moveTo>
                <a:cubicBezTo>
                  <a:pt x="33559" y="22461"/>
                  <a:pt x="33370" y="22272"/>
                  <a:pt x="33370" y="22065"/>
                </a:cubicBezTo>
                <a:cubicBezTo>
                  <a:pt x="33370" y="21839"/>
                  <a:pt x="33559" y="21650"/>
                  <a:pt x="33785" y="21650"/>
                </a:cubicBezTo>
                <a:cubicBezTo>
                  <a:pt x="33992" y="21650"/>
                  <a:pt x="34181" y="21839"/>
                  <a:pt x="34181" y="22065"/>
                </a:cubicBezTo>
                <a:cubicBezTo>
                  <a:pt x="34181" y="22272"/>
                  <a:pt x="33992" y="22461"/>
                  <a:pt x="33785" y="22461"/>
                </a:cubicBezTo>
                <a:close/>
                <a:moveTo>
                  <a:pt x="33785" y="20463"/>
                </a:moveTo>
                <a:cubicBezTo>
                  <a:pt x="33578" y="20463"/>
                  <a:pt x="33408" y="20313"/>
                  <a:pt x="33408" y="20105"/>
                </a:cubicBezTo>
                <a:cubicBezTo>
                  <a:pt x="33408" y="19898"/>
                  <a:pt x="33578" y="19728"/>
                  <a:pt x="33785" y="19728"/>
                </a:cubicBezTo>
                <a:cubicBezTo>
                  <a:pt x="33992" y="19728"/>
                  <a:pt x="34162" y="19898"/>
                  <a:pt x="34162" y="20105"/>
                </a:cubicBezTo>
                <a:cubicBezTo>
                  <a:pt x="34162" y="20313"/>
                  <a:pt x="33992" y="20463"/>
                  <a:pt x="33785" y="20463"/>
                </a:cubicBezTo>
                <a:close/>
                <a:moveTo>
                  <a:pt x="33785" y="18504"/>
                </a:moveTo>
                <a:cubicBezTo>
                  <a:pt x="33578" y="18504"/>
                  <a:pt x="33408" y="18334"/>
                  <a:pt x="33408" y="18127"/>
                </a:cubicBezTo>
                <a:cubicBezTo>
                  <a:pt x="33408" y="17920"/>
                  <a:pt x="33578" y="17750"/>
                  <a:pt x="33785" y="17750"/>
                </a:cubicBezTo>
                <a:cubicBezTo>
                  <a:pt x="33992" y="17750"/>
                  <a:pt x="34162" y="17920"/>
                  <a:pt x="34162" y="18127"/>
                </a:cubicBezTo>
                <a:cubicBezTo>
                  <a:pt x="34162" y="18334"/>
                  <a:pt x="33992" y="18504"/>
                  <a:pt x="33785" y="18504"/>
                </a:cubicBezTo>
                <a:close/>
                <a:moveTo>
                  <a:pt x="33785" y="16544"/>
                </a:moveTo>
                <a:cubicBezTo>
                  <a:pt x="33578" y="16544"/>
                  <a:pt x="33408" y="16374"/>
                  <a:pt x="33408" y="16167"/>
                </a:cubicBezTo>
                <a:cubicBezTo>
                  <a:pt x="33408" y="15960"/>
                  <a:pt x="33578" y="15790"/>
                  <a:pt x="33785" y="15790"/>
                </a:cubicBezTo>
                <a:cubicBezTo>
                  <a:pt x="33992" y="15790"/>
                  <a:pt x="34162" y="15960"/>
                  <a:pt x="34162" y="16167"/>
                </a:cubicBezTo>
                <a:cubicBezTo>
                  <a:pt x="34162" y="16374"/>
                  <a:pt x="33992" y="16544"/>
                  <a:pt x="33785" y="16544"/>
                </a:cubicBezTo>
                <a:close/>
                <a:moveTo>
                  <a:pt x="33785" y="13850"/>
                </a:moveTo>
                <a:cubicBezTo>
                  <a:pt x="33973" y="13850"/>
                  <a:pt x="34143" y="14019"/>
                  <a:pt x="34143" y="14226"/>
                </a:cubicBezTo>
                <a:cubicBezTo>
                  <a:pt x="34143" y="14415"/>
                  <a:pt x="33973" y="14584"/>
                  <a:pt x="33785" y="14584"/>
                </a:cubicBezTo>
                <a:cubicBezTo>
                  <a:pt x="33578" y="14584"/>
                  <a:pt x="33427" y="14415"/>
                  <a:pt x="33427" y="14226"/>
                </a:cubicBezTo>
                <a:cubicBezTo>
                  <a:pt x="33427" y="14019"/>
                  <a:pt x="33578" y="13850"/>
                  <a:pt x="33785" y="13850"/>
                </a:cubicBezTo>
                <a:close/>
                <a:moveTo>
                  <a:pt x="33785" y="11890"/>
                </a:moveTo>
                <a:cubicBezTo>
                  <a:pt x="33973" y="11890"/>
                  <a:pt x="34143" y="12060"/>
                  <a:pt x="34143" y="12248"/>
                </a:cubicBezTo>
                <a:cubicBezTo>
                  <a:pt x="34143" y="12455"/>
                  <a:pt x="33973" y="12606"/>
                  <a:pt x="33785" y="12606"/>
                </a:cubicBezTo>
                <a:cubicBezTo>
                  <a:pt x="33578" y="12606"/>
                  <a:pt x="33427" y="12455"/>
                  <a:pt x="33427" y="12248"/>
                </a:cubicBezTo>
                <a:cubicBezTo>
                  <a:pt x="33427" y="12060"/>
                  <a:pt x="33578" y="11890"/>
                  <a:pt x="33785" y="11890"/>
                </a:cubicBezTo>
                <a:close/>
                <a:moveTo>
                  <a:pt x="33785" y="10665"/>
                </a:moveTo>
                <a:cubicBezTo>
                  <a:pt x="33578" y="10665"/>
                  <a:pt x="33408" y="10496"/>
                  <a:pt x="33408" y="10288"/>
                </a:cubicBezTo>
                <a:cubicBezTo>
                  <a:pt x="33408" y="10081"/>
                  <a:pt x="33578" y="9911"/>
                  <a:pt x="33785" y="9911"/>
                </a:cubicBezTo>
                <a:cubicBezTo>
                  <a:pt x="33992" y="9911"/>
                  <a:pt x="34162" y="10081"/>
                  <a:pt x="34162" y="10288"/>
                </a:cubicBezTo>
                <a:cubicBezTo>
                  <a:pt x="34162" y="10496"/>
                  <a:pt x="33992" y="10665"/>
                  <a:pt x="33785" y="10665"/>
                </a:cubicBezTo>
                <a:close/>
                <a:moveTo>
                  <a:pt x="33785" y="8706"/>
                </a:moveTo>
                <a:cubicBezTo>
                  <a:pt x="33578" y="8706"/>
                  <a:pt x="33408" y="8536"/>
                  <a:pt x="33408" y="8348"/>
                </a:cubicBezTo>
                <a:cubicBezTo>
                  <a:pt x="33408" y="8140"/>
                  <a:pt x="33578" y="7971"/>
                  <a:pt x="33785" y="7971"/>
                </a:cubicBezTo>
                <a:cubicBezTo>
                  <a:pt x="33992" y="7971"/>
                  <a:pt x="34162" y="8140"/>
                  <a:pt x="34162" y="8348"/>
                </a:cubicBezTo>
                <a:cubicBezTo>
                  <a:pt x="34162" y="8536"/>
                  <a:pt x="33992" y="8706"/>
                  <a:pt x="33785" y="8706"/>
                </a:cubicBezTo>
                <a:close/>
                <a:moveTo>
                  <a:pt x="33785" y="6746"/>
                </a:moveTo>
                <a:cubicBezTo>
                  <a:pt x="33578" y="6746"/>
                  <a:pt x="33408" y="6576"/>
                  <a:pt x="33408" y="6369"/>
                </a:cubicBezTo>
                <a:cubicBezTo>
                  <a:pt x="33408" y="6162"/>
                  <a:pt x="33578" y="5992"/>
                  <a:pt x="33785" y="5992"/>
                </a:cubicBezTo>
                <a:cubicBezTo>
                  <a:pt x="33992" y="5992"/>
                  <a:pt x="34162" y="6162"/>
                  <a:pt x="34162" y="6369"/>
                </a:cubicBezTo>
                <a:cubicBezTo>
                  <a:pt x="34162" y="6576"/>
                  <a:pt x="33992" y="6746"/>
                  <a:pt x="33785" y="6746"/>
                </a:cubicBezTo>
                <a:close/>
                <a:moveTo>
                  <a:pt x="33785" y="4786"/>
                </a:moveTo>
                <a:cubicBezTo>
                  <a:pt x="33578" y="4786"/>
                  <a:pt x="33408" y="4617"/>
                  <a:pt x="33408" y="4409"/>
                </a:cubicBezTo>
                <a:cubicBezTo>
                  <a:pt x="33408" y="4202"/>
                  <a:pt x="33578" y="4033"/>
                  <a:pt x="33785" y="4033"/>
                </a:cubicBezTo>
                <a:cubicBezTo>
                  <a:pt x="33992" y="4033"/>
                  <a:pt x="34162" y="4202"/>
                  <a:pt x="34162" y="4409"/>
                </a:cubicBezTo>
                <a:cubicBezTo>
                  <a:pt x="34162" y="4617"/>
                  <a:pt x="33992" y="4786"/>
                  <a:pt x="33785" y="4786"/>
                </a:cubicBezTo>
                <a:close/>
                <a:moveTo>
                  <a:pt x="33785" y="2808"/>
                </a:moveTo>
                <a:cubicBezTo>
                  <a:pt x="33578" y="2808"/>
                  <a:pt x="33427" y="2638"/>
                  <a:pt x="33427" y="2450"/>
                </a:cubicBezTo>
                <a:cubicBezTo>
                  <a:pt x="33427" y="2261"/>
                  <a:pt x="33578" y="2111"/>
                  <a:pt x="33785" y="2111"/>
                </a:cubicBezTo>
                <a:cubicBezTo>
                  <a:pt x="33973" y="2111"/>
                  <a:pt x="34143" y="2261"/>
                  <a:pt x="34143" y="2450"/>
                </a:cubicBezTo>
                <a:cubicBezTo>
                  <a:pt x="34143" y="2638"/>
                  <a:pt x="33973" y="2808"/>
                  <a:pt x="33785" y="2808"/>
                </a:cubicBezTo>
                <a:close/>
                <a:moveTo>
                  <a:pt x="33785" y="848"/>
                </a:moveTo>
                <a:cubicBezTo>
                  <a:pt x="33597" y="848"/>
                  <a:pt x="33427" y="679"/>
                  <a:pt x="33427" y="490"/>
                </a:cubicBezTo>
                <a:cubicBezTo>
                  <a:pt x="33427" y="302"/>
                  <a:pt x="33597" y="151"/>
                  <a:pt x="33785" y="151"/>
                </a:cubicBezTo>
                <a:cubicBezTo>
                  <a:pt x="33973" y="151"/>
                  <a:pt x="34124" y="302"/>
                  <a:pt x="34124" y="490"/>
                </a:cubicBezTo>
                <a:cubicBezTo>
                  <a:pt x="34124" y="679"/>
                  <a:pt x="33973" y="848"/>
                  <a:pt x="33785" y="848"/>
                </a:cubicBezTo>
                <a:close/>
                <a:moveTo>
                  <a:pt x="31825" y="57791"/>
                </a:moveTo>
                <a:cubicBezTo>
                  <a:pt x="31562" y="57791"/>
                  <a:pt x="31354" y="57583"/>
                  <a:pt x="31354" y="57320"/>
                </a:cubicBezTo>
                <a:cubicBezTo>
                  <a:pt x="31354" y="57075"/>
                  <a:pt x="31562" y="56867"/>
                  <a:pt x="31825" y="56867"/>
                </a:cubicBezTo>
                <a:cubicBezTo>
                  <a:pt x="32070" y="56867"/>
                  <a:pt x="32278" y="57075"/>
                  <a:pt x="32278" y="57320"/>
                </a:cubicBezTo>
                <a:cubicBezTo>
                  <a:pt x="32278" y="57583"/>
                  <a:pt x="32070" y="57791"/>
                  <a:pt x="31825" y="57791"/>
                </a:cubicBezTo>
                <a:close/>
                <a:moveTo>
                  <a:pt x="31807" y="55831"/>
                </a:moveTo>
                <a:cubicBezTo>
                  <a:pt x="31562" y="55831"/>
                  <a:pt x="31354" y="55624"/>
                  <a:pt x="31354" y="55379"/>
                </a:cubicBezTo>
                <a:cubicBezTo>
                  <a:pt x="31354" y="55115"/>
                  <a:pt x="31562" y="54908"/>
                  <a:pt x="31807" y="54908"/>
                </a:cubicBezTo>
                <a:cubicBezTo>
                  <a:pt x="32070" y="54908"/>
                  <a:pt x="32278" y="55115"/>
                  <a:pt x="32278" y="55379"/>
                </a:cubicBezTo>
                <a:cubicBezTo>
                  <a:pt x="32278" y="55624"/>
                  <a:pt x="32070" y="55831"/>
                  <a:pt x="31807" y="55831"/>
                </a:cubicBezTo>
                <a:close/>
                <a:moveTo>
                  <a:pt x="31825" y="53853"/>
                </a:moveTo>
                <a:cubicBezTo>
                  <a:pt x="31580" y="53853"/>
                  <a:pt x="31392" y="53645"/>
                  <a:pt x="31392" y="53400"/>
                </a:cubicBezTo>
                <a:cubicBezTo>
                  <a:pt x="31392" y="53174"/>
                  <a:pt x="31580" y="52967"/>
                  <a:pt x="31825" y="52967"/>
                </a:cubicBezTo>
                <a:cubicBezTo>
                  <a:pt x="32051" y="52967"/>
                  <a:pt x="32259" y="53174"/>
                  <a:pt x="32259" y="53400"/>
                </a:cubicBezTo>
                <a:cubicBezTo>
                  <a:pt x="32259" y="53645"/>
                  <a:pt x="32051" y="53853"/>
                  <a:pt x="31825" y="53853"/>
                </a:cubicBezTo>
                <a:close/>
                <a:moveTo>
                  <a:pt x="31825" y="51874"/>
                </a:moveTo>
                <a:cubicBezTo>
                  <a:pt x="31580" y="51874"/>
                  <a:pt x="31392" y="51686"/>
                  <a:pt x="31392" y="51460"/>
                </a:cubicBezTo>
                <a:cubicBezTo>
                  <a:pt x="31392" y="51215"/>
                  <a:pt x="31580" y="51026"/>
                  <a:pt x="31825" y="51026"/>
                </a:cubicBezTo>
                <a:cubicBezTo>
                  <a:pt x="32051" y="51026"/>
                  <a:pt x="32259" y="51215"/>
                  <a:pt x="32259" y="51460"/>
                </a:cubicBezTo>
                <a:cubicBezTo>
                  <a:pt x="32259" y="51686"/>
                  <a:pt x="32051" y="51874"/>
                  <a:pt x="31825" y="51874"/>
                </a:cubicBezTo>
                <a:close/>
                <a:moveTo>
                  <a:pt x="31825" y="49914"/>
                </a:moveTo>
                <a:cubicBezTo>
                  <a:pt x="31580" y="49914"/>
                  <a:pt x="31392" y="49726"/>
                  <a:pt x="31392" y="49481"/>
                </a:cubicBezTo>
                <a:cubicBezTo>
                  <a:pt x="31392" y="49255"/>
                  <a:pt x="31580" y="49048"/>
                  <a:pt x="31825" y="49048"/>
                </a:cubicBezTo>
                <a:cubicBezTo>
                  <a:pt x="32051" y="49048"/>
                  <a:pt x="32259" y="49255"/>
                  <a:pt x="32259" y="49481"/>
                </a:cubicBezTo>
                <a:cubicBezTo>
                  <a:pt x="32259" y="49726"/>
                  <a:pt x="32051" y="49914"/>
                  <a:pt x="31825" y="49914"/>
                </a:cubicBezTo>
                <a:close/>
                <a:moveTo>
                  <a:pt x="31825" y="47955"/>
                </a:moveTo>
                <a:cubicBezTo>
                  <a:pt x="31580" y="47955"/>
                  <a:pt x="31392" y="47766"/>
                  <a:pt x="31392" y="47521"/>
                </a:cubicBezTo>
                <a:cubicBezTo>
                  <a:pt x="31392" y="47295"/>
                  <a:pt x="31580" y="47107"/>
                  <a:pt x="31825" y="47107"/>
                </a:cubicBezTo>
                <a:cubicBezTo>
                  <a:pt x="32051" y="47107"/>
                  <a:pt x="32259" y="47295"/>
                  <a:pt x="32259" y="47521"/>
                </a:cubicBezTo>
                <a:cubicBezTo>
                  <a:pt x="32259" y="47766"/>
                  <a:pt x="32051" y="47955"/>
                  <a:pt x="31825" y="47955"/>
                </a:cubicBezTo>
                <a:close/>
                <a:moveTo>
                  <a:pt x="31825" y="45995"/>
                </a:moveTo>
                <a:cubicBezTo>
                  <a:pt x="31580" y="45995"/>
                  <a:pt x="31392" y="45807"/>
                  <a:pt x="31392" y="45562"/>
                </a:cubicBezTo>
                <a:cubicBezTo>
                  <a:pt x="31392" y="45336"/>
                  <a:pt x="31580" y="45147"/>
                  <a:pt x="31825" y="45147"/>
                </a:cubicBezTo>
                <a:cubicBezTo>
                  <a:pt x="32051" y="45147"/>
                  <a:pt x="32259" y="45336"/>
                  <a:pt x="32259" y="45562"/>
                </a:cubicBezTo>
                <a:cubicBezTo>
                  <a:pt x="32259" y="45807"/>
                  <a:pt x="32051" y="45995"/>
                  <a:pt x="31825" y="45995"/>
                </a:cubicBezTo>
                <a:close/>
                <a:moveTo>
                  <a:pt x="31825" y="44017"/>
                </a:moveTo>
                <a:cubicBezTo>
                  <a:pt x="31599" y="44017"/>
                  <a:pt x="31411" y="43828"/>
                  <a:pt x="31411" y="43602"/>
                </a:cubicBezTo>
                <a:cubicBezTo>
                  <a:pt x="31411" y="43376"/>
                  <a:pt x="31599" y="43188"/>
                  <a:pt x="31825" y="43188"/>
                </a:cubicBezTo>
                <a:cubicBezTo>
                  <a:pt x="32033" y="43188"/>
                  <a:pt x="32221" y="43376"/>
                  <a:pt x="32221" y="43602"/>
                </a:cubicBezTo>
                <a:cubicBezTo>
                  <a:pt x="32221" y="43828"/>
                  <a:pt x="32033" y="44017"/>
                  <a:pt x="31825" y="44017"/>
                </a:cubicBezTo>
                <a:close/>
                <a:moveTo>
                  <a:pt x="31825" y="40097"/>
                </a:moveTo>
                <a:cubicBezTo>
                  <a:pt x="31599" y="40097"/>
                  <a:pt x="31411" y="39909"/>
                  <a:pt x="31411" y="39683"/>
                </a:cubicBezTo>
                <a:cubicBezTo>
                  <a:pt x="31411" y="39457"/>
                  <a:pt x="31599" y="39287"/>
                  <a:pt x="31825" y="39287"/>
                </a:cubicBezTo>
                <a:cubicBezTo>
                  <a:pt x="32051" y="39287"/>
                  <a:pt x="32221" y="39457"/>
                  <a:pt x="32221" y="39683"/>
                </a:cubicBezTo>
                <a:cubicBezTo>
                  <a:pt x="32221" y="39909"/>
                  <a:pt x="32051" y="40097"/>
                  <a:pt x="31825" y="40097"/>
                </a:cubicBezTo>
                <a:close/>
                <a:moveTo>
                  <a:pt x="31825" y="42057"/>
                </a:moveTo>
                <a:cubicBezTo>
                  <a:pt x="31599" y="42057"/>
                  <a:pt x="31411" y="41869"/>
                  <a:pt x="31411" y="41642"/>
                </a:cubicBezTo>
                <a:cubicBezTo>
                  <a:pt x="31411" y="41435"/>
                  <a:pt x="31599" y="41247"/>
                  <a:pt x="31825" y="41247"/>
                </a:cubicBezTo>
                <a:cubicBezTo>
                  <a:pt x="32051" y="41247"/>
                  <a:pt x="32221" y="41435"/>
                  <a:pt x="32221" y="41642"/>
                </a:cubicBezTo>
                <a:cubicBezTo>
                  <a:pt x="32221" y="41869"/>
                  <a:pt x="32051" y="42057"/>
                  <a:pt x="31825" y="42057"/>
                </a:cubicBezTo>
                <a:close/>
                <a:moveTo>
                  <a:pt x="31825" y="38157"/>
                </a:moveTo>
                <a:cubicBezTo>
                  <a:pt x="31580" y="38157"/>
                  <a:pt x="31392" y="37968"/>
                  <a:pt x="31392" y="37723"/>
                </a:cubicBezTo>
                <a:cubicBezTo>
                  <a:pt x="31392" y="37497"/>
                  <a:pt x="31580" y="37309"/>
                  <a:pt x="31825" y="37309"/>
                </a:cubicBezTo>
                <a:cubicBezTo>
                  <a:pt x="32051" y="37309"/>
                  <a:pt x="32240" y="37497"/>
                  <a:pt x="32240" y="37723"/>
                </a:cubicBezTo>
                <a:cubicBezTo>
                  <a:pt x="32240" y="37968"/>
                  <a:pt x="32051" y="38157"/>
                  <a:pt x="31825" y="38157"/>
                </a:cubicBezTo>
                <a:close/>
                <a:moveTo>
                  <a:pt x="31825" y="36197"/>
                </a:moveTo>
                <a:cubicBezTo>
                  <a:pt x="31580" y="36197"/>
                  <a:pt x="31392" y="36009"/>
                  <a:pt x="31392" y="35764"/>
                </a:cubicBezTo>
                <a:cubicBezTo>
                  <a:pt x="31392" y="35537"/>
                  <a:pt x="31580" y="35349"/>
                  <a:pt x="31825" y="35349"/>
                </a:cubicBezTo>
                <a:cubicBezTo>
                  <a:pt x="32051" y="35349"/>
                  <a:pt x="32240" y="35537"/>
                  <a:pt x="32240" y="35764"/>
                </a:cubicBezTo>
                <a:cubicBezTo>
                  <a:pt x="32240" y="36009"/>
                  <a:pt x="32051" y="36197"/>
                  <a:pt x="31825" y="36197"/>
                </a:cubicBezTo>
                <a:close/>
                <a:moveTo>
                  <a:pt x="31825" y="25570"/>
                </a:moveTo>
                <a:cubicBezTo>
                  <a:pt x="32051" y="25570"/>
                  <a:pt x="32221" y="25758"/>
                  <a:pt x="32221" y="25965"/>
                </a:cubicBezTo>
                <a:cubicBezTo>
                  <a:pt x="32221" y="26192"/>
                  <a:pt x="32051" y="26380"/>
                  <a:pt x="31825" y="26380"/>
                </a:cubicBezTo>
                <a:cubicBezTo>
                  <a:pt x="31599" y="26380"/>
                  <a:pt x="31411" y="26192"/>
                  <a:pt x="31411" y="25965"/>
                </a:cubicBezTo>
                <a:cubicBezTo>
                  <a:pt x="31411" y="25758"/>
                  <a:pt x="31599" y="25570"/>
                  <a:pt x="31825" y="25570"/>
                </a:cubicBezTo>
                <a:close/>
                <a:moveTo>
                  <a:pt x="31825" y="27529"/>
                </a:moveTo>
                <a:cubicBezTo>
                  <a:pt x="32051" y="27529"/>
                  <a:pt x="32221" y="27699"/>
                  <a:pt x="32221" y="27925"/>
                </a:cubicBezTo>
                <a:cubicBezTo>
                  <a:pt x="32221" y="28151"/>
                  <a:pt x="32051" y="28340"/>
                  <a:pt x="31825" y="28340"/>
                </a:cubicBezTo>
                <a:cubicBezTo>
                  <a:pt x="31599" y="28340"/>
                  <a:pt x="31411" y="28151"/>
                  <a:pt x="31411" y="27925"/>
                </a:cubicBezTo>
                <a:cubicBezTo>
                  <a:pt x="31411" y="27699"/>
                  <a:pt x="31599" y="27529"/>
                  <a:pt x="31825" y="27529"/>
                </a:cubicBezTo>
                <a:close/>
                <a:moveTo>
                  <a:pt x="31825" y="29489"/>
                </a:moveTo>
                <a:cubicBezTo>
                  <a:pt x="32051" y="29489"/>
                  <a:pt x="32221" y="29677"/>
                  <a:pt x="32221" y="29885"/>
                </a:cubicBezTo>
                <a:cubicBezTo>
                  <a:pt x="32221" y="30111"/>
                  <a:pt x="32051" y="30280"/>
                  <a:pt x="31825" y="30280"/>
                </a:cubicBezTo>
                <a:cubicBezTo>
                  <a:pt x="31599" y="30280"/>
                  <a:pt x="31411" y="30111"/>
                  <a:pt x="31411" y="29885"/>
                </a:cubicBezTo>
                <a:cubicBezTo>
                  <a:pt x="31411" y="29677"/>
                  <a:pt x="31599" y="29489"/>
                  <a:pt x="31825" y="29489"/>
                </a:cubicBezTo>
                <a:close/>
                <a:moveTo>
                  <a:pt x="31825" y="33408"/>
                </a:moveTo>
                <a:cubicBezTo>
                  <a:pt x="32051" y="33408"/>
                  <a:pt x="32221" y="33578"/>
                  <a:pt x="32221" y="33804"/>
                </a:cubicBezTo>
                <a:cubicBezTo>
                  <a:pt x="32221" y="34030"/>
                  <a:pt x="32051" y="34218"/>
                  <a:pt x="31825" y="34218"/>
                </a:cubicBezTo>
                <a:cubicBezTo>
                  <a:pt x="31599" y="34218"/>
                  <a:pt x="31411" y="34030"/>
                  <a:pt x="31411" y="33804"/>
                </a:cubicBezTo>
                <a:cubicBezTo>
                  <a:pt x="31411" y="33578"/>
                  <a:pt x="31599" y="33408"/>
                  <a:pt x="31825" y="33408"/>
                </a:cubicBezTo>
                <a:close/>
                <a:moveTo>
                  <a:pt x="31825" y="31449"/>
                </a:moveTo>
                <a:cubicBezTo>
                  <a:pt x="32051" y="31449"/>
                  <a:pt x="32221" y="31618"/>
                  <a:pt x="32221" y="31844"/>
                </a:cubicBezTo>
                <a:cubicBezTo>
                  <a:pt x="32221" y="32070"/>
                  <a:pt x="32051" y="32259"/>
                  <a:pt x="31825" y="32259"/>
                </a:cubicBezTo>
                <a:cubicBezTo>
                  <a:pt x="31599" y="32259"/>
                  <a:pt x="31411" y="32070"/>
                  <a:pt x="31411" y="31844"/>
                </a:cubicBezTo>
                <a:cubicBezTo>
                  <a:pt x="31411" y="31618"/>
                  <a:pt x="31599" y="31449"/>
                  <a:pt x="31825" y="31449"/>
                </a:cubicBezTo>
                <a:close/>
                <a:moveTo>
                  <a:pt x="31807" y="24439"/>
                </a:moveTo>
                <a:cubicBezTo>
                  <a:pt x="31580" y="24439"/>
                  <a:pt x="31392" y="24251"/>
                  <a:pt x="31392" y="24006"/>
                </a:cubicBezTo>
                <a:cubicBezTo>
                  <a:pt x="31392" y="23780"/>
                  <a:pt x="31580" y="23591"/>
                  <a:pt x="31807" y="23591"/>
                </a:cubicBezTo>
                <a:cubicBezTo>
                  <a:pt x="32051" y="23591"/>
                  <a:pt x="32240" y="23780"/>
                  <a:pt x="32240" y="24006"/>
                </a:cubicBezTo>
                <a:cubicBezTo>
                  <a:pt x="32240" y="24251"/>
                  <a:pt x="32051" y="24439"/>
                  <a:pt x="31807" y="24439"/>
                </a:cubicBezTo>
                <a:close/>
                <a:moveTo>
                  <a:pt x="31825" y="22461"/>
                </a:moveTo>
                <a:cubicBezTo>
                  <a:pt x="31599" y="22461"/>
                  <a:pt x="31411" y="22272"/>
                  <a:pt x="31411" y="22046"/>
                </a:cubicBezTo>
                <a:cubicBezTo>
                  <a:pt x="31411" y="21820"/>
                  <a:pt x="31599" y="21650"/>
                  <a:pt x="31825" y="21650"/>
                </a:cubicBezTo>
                <a:cubicBezTo>
                  <a:pt x="32051" y="21650"/>
                  <a:pt x="32221" y="21820"/>
                  <a:pt x="32221" y="22046"/>
                </a:cubicBezTo>
                <a:cubicBezTo>
                  <a:pt x="32221" y="22272"/>
                  <a:pt x="32051" y="22461"/>
                  <a:pt x="31825" y="22461"/>
                </a:cubicBezTo>
                <a:close/>
                <a:moveTo>
                  <a:pt x="31825" y="20463"/>
                </a:moveTo>
                <a:cubicBezTo>
                  <a:pt x="31618" y="20463"/>
                  <a:pt x="31449" y="20294"/>
                  <a:pt x="31449" y="20086"/>
                </a:cubicBezTo>
                <a:cubicBezTo>
                  <a:pt x="31449" y="19879"/>
                  <a:pt x="31599" y="19728"/>
                  <a:pt x="31825" y="19728"/>
                </a:cubicBezTo>
                <a:cubicBezTo>
                  <a:pt x="32033" y="19728"/>
                  <a:pt x="32202" y="19879"/>
                  <a:pt x="32202" y="20086"/>
                </a:cubicBezTo>
                <a:cubicBezTo>
                  <a:pt x="32202" y="20294"/>
                  <a:pt x="32033" y="20463"/>
                  <a:pt x="31825" y="20463"/>
                </a:cubicBezTo>
                <a:close/>
                <a:moveTo>
                  <a:pt x="31825" y="18504"/>
                </a:moveTo>
                <a:cubicBezTo>
                  <a:pt x="31618" y="18504"/>
                  <a:pt x="31449" y="18334"/>
                  <a:pt x="31449" y="18127"/>
                </a:cubicBezTo>
                <a:cubicBezTo>
                  <a:pt x="31449" y="17920"/>
                  <a:pt x="31599" y="17750"/>
                  <a:pt x="31825" y="17750"/>
                </a:cubicBezTo>
                <a:cubicBezTo>
                  <a:pt x="32033" y="17750"/>
                  <a:pt x="32202" y="17920"/>
                  <a:pt x="32202" y="18127"/>
                </a:cubicBezTo>
                <a:cubicBezTo>
                  <a:pt x="32202" y="18334"/>
                  <a:pt x="32033" y="18504"/>
                  <a:pt x="31825" y="18504"/>
                </a:cubicBezTo>
                <a:close/>
                <a:moveTo>
                  <a:pt x="31825" y="16525"/>
                </a:moveTo>
                <a:cubicBezTo>
                  <a:pt x="31618" y="16525"/>
                  <a:pt x="31449" y="16374"/>
                  <a:pt x="31449" y="16167"/>
                </a:cubicBezTo>
                <a:cubicBezTo>
                  <a:pt x="31449" y="15960"/>
                  <a:pt x="31599" y="15790"/>
                  <a:pt x="31825" y="15790"/>
                </a:cubicBezTo>
                <a:cubicBezTo>
                  <a:pt x="32033" y="15790"/>
                  <a:pt x="32202" y="15960"/>
                  <a:pt x="32202" y="16167"/>
                </a:cubicBezTo>
                <a:cubicBezTo>
                  <a:pt x="32202" y="16374"/>
                  <a:pt x="32033" y="16525"/>
                  <a:pt x="31825" y="16525"/>
                </a:cubicBezTo>
                <a:close/>
                <a:moveTo>
                  <a:pt x="31807" y="13850"/>
                </a:moveTo>
                <a:cubicBezTo>
                  <a:pt x="32014" y="13850"/>
                  <a:pt x="32165" y="14019"/>
                  <a:pt x="32165" y="14208"/>
                </a:cubicBezTo>
                <a:cubicBezTo>
                  <a:pt x="32165" y="14415"/>
                  <a:pt x="32014" y="14566"/>
                  <a:pt x="31807" y="14566"/>
                </a:cubicBezTo>
                <a:cubicBezTo>
                  <a:pt x="31618" y="14566"/>
                  <a:pt x="31449" y="14415"/>
                  <a:pt x="31449" y="14208"/>
                </a:cubicBezTo>
                <a:cubicBezTo>
                  <a:pt x="31449" y="14019"/>
                  <a:pt x="31618" y="13850"/>
                  <a:pt x="31807" y="13850"/>
                </a:cubicBezTo>
                <a:close/>
                <a:moveTo>
                  <a:pt x="31807" y="11890"/>
                </a:moveTo>
                <a:cubicBezTo>
                  <a:pt x="32014" y="11890"/>
                  <a:pt x="32165" y="12041"/>
                  <a:pt x="32165" y="12248"/>
                </a:cubicBezTo>
                <a:cubicBezTo>
                  <a:pt x="32165" y="12436"/>
                  <a:pt x="32014" y="12606"/>
                  <a:pt x="31807" y="12606"/>
                </a:cubicBezTo>
                <a:cubicBezTo>
                  <a:pt x="31618" y="12606"/>
                  <a:pt x="31449" y="12436"/>
                  <a:pt x="31449" y="12248"/>
                </a:cubicBezTo>
                <a:cubicBezTo>
                  <a:pt x="31449" y="12041"/>
                  <a:pt x="31618" y="11890"/>
                  <a:pt x="31807" y="11890"/>
                </a:cubicBezTo>
                <a:close/>
                <a:moveTo>
                  <a:pt x="31825" y="10665"/>
                </a:moveTo>
                <a:cubicBezTo>
                  <a:pt x="31618" y="10665"/>
                  <a:pt x="31449" y="10496"/>
                  <a:pt x="31449" y="10288"/>
                </a:cubicBezTo>
                <a:cubicBezTo>
                  <a:pt x="31449" y="10081"/>
                  <a:pt x="31599" y="9911"/>
                  <a:pt x="31825" y="9911"/>
                </a:cubicBezTo>
                <a:cubicBezTo>
                  <a:pt x="32033" y="9911"/>
                  <a:pt x="32202" y="10081"/>
                  <a:pt x="32202" y="10288"/>
                </a:cubicBezTo>
                <a:cubicBezTo>
                  <a:pt x="32202" y="10496"/>
                  <a:pt x="32033" y="10665"/>
                  <a:pt x="31825" y="10665"/>
                </a:cubicBezTo>
                <a:close/>
                <a:moveTo>
                  <a:pt x="31825" y="8706"/>
                </a:moveTo>
                <a:cubicBezTo>
                  <a:pt x="31618" y="8706"/>
                  <a:pt x="31449" y="8536"/>
                  <a:pt x="31449" y="8329"/>
                </a:cubicBezTo>
                <a:cubicBezTo>
                  <a:pt x="31449" y="8121"/>
                  <a:pt x="31599" y="7971"/>
                  <a:pt x="31825" y="7971"/>
                </a:cubicBezTo>
                <a:cubicBezTo>
                  <a:pt x="32033" y="7971"/>
                  <a:pt x="32202" y="8121"/>
                  <a:pt x="32202" y="8329"/>
                </a:cubicBezTo>
                <a:cubicBezTo>
                  <a:pt x="32202" y="8536"/>
                  <a:pt x="32033" y="8706"/>
                  <a:pt x="31825" y="8706"/>
                </a:cubicBezTo>
                <a:close/>
                <a:moveTo>
                  <a:pt x="31825" y="6746"/>
                </a:moveTo>
                <a:cubicBezTo>
                  <a:pt x="31618" y="6746"/>
                  <a:pt x="31449" y="6576"/>
                  <a:pt x="31449" y="6369"/>
                </a:cubicBezTo>
                <a:cubicBezTo>
                  <a:pt x="31449" y="6162"/>
                  <a:pt x="31599" y="5992"/>
                  <a:pt x="31825" y="5992"/>
                </a:cubicBezTo>
                <a:cubicBezTo>
                  <a:pt x="32033" y="5992"/>
                  <a:pt x="32202" y="6162"/>
                  <a:pt x="32202" y="6369"/>
                </a:cubicBezTo>
                <a:cubicBezTo>
                  <a:pt x="32202" y="6576"/>
                  <a:pt x="32033" y="6746"/>
                  <a:pt x="31825" y="6746"/>
                </a:cubicBezTo>
                <a:close/>
                <a:moveTo>
                  <a:pt x="31825" y="4767"/>
                </a:moveTo>
                <a:cubicBezTo>
                  <a:pt x="31618" y="4767"/>
                  <a:pt x="31467" y="4598"/>
                  <a:pt x="31467" y="4409"/>
                </a:cubicBezTo>
                <a:cubicBezTo>
                  <a:pt x="31467" y="4202"/>
                  <a:pt x="31618" y="4051"/>
                  <a:pt x="31825" y="4051"/>
                </a:cubicBezTo>
                <a:cubicBezTo>
                  <a:pt x="32014" y="4051"/>
                  <a:pt x="32165" y="4202"/>
                  <a:pt x="32165" y="4409"/>
                </a:cubicBezTo>
                <a:cubicBezTo>
                  <a:pt x="32165" y="4598"/>
                  <a:pt x="32014" y="4767"/>
                  <a:pt x="31825" y="4767"/>
                </a:cubicBezTo>
                <a:close/>
                <a:moveTo>
                  <a:pt x="31825" y="2789"/>
                </a:moveTo>
                <a:cubicBezTo>
                  <a:pt x="31618" y="2789"/>
                  <a:pt x="31467" y="2638"/>
                  <a:pt x="31467" y="2450"/>
                </a:cubicBezTo>
                <a:cubicBezTo>
                  <a:pt x="31467" y="2261"/>
                  <a:pt x="31618" y="2092"/>
                  <a:pt x="31825" y="2092"/>
                </a:cubicBezTo>
                <a:cubicBezTo>
                  <a:pt x="32014" y="2092"/>
                  <a:pt x="32165" y="2261"/>
                  <a:pt x="32165" y="2450"/>
                </a:cubicBezTo>
                <a:cubicBezTo>
                  <a:pt x="32165" y="2638"/>
                  <a:pt x="32014" y="2789"/>
                  <a:pt x="31825" y="2789"/>
                </a:cubicBezTo>
                <a:close/>
                <a:moveTo>
                  <a:pt x="31825" y="829"/>
                </a:moveTo>
                <a:cubicBezTo>
                  <a:pt x="31618" y="829"/>
                  <a:pt x="31467" y="679"/>
                  <a:pt x="31467" y="490"/>
                </a:cubicBezTo>
                <a:cubicBezTo>
                  <a:pt x="31467" y="302"/>
                  <a:pt x="31618" y="132"/>
                  <a:pt x="31825" y="132"/>
                </a:cubicBezTo>
                <a:cubicBezTo>
                  <a:pt x="32014" y="132"/>
                  <a:pt x="32165" y="302"/>
                  <a:pt x="32165" y="490"/>
                </a:cubicBezTo>
                <a:cubicBezTo>
                  <a:pt x="32165" y="679"/>
                  <a:pt x="32014" y="829"/>
                  <a:pt x="31825" y="829"/>
                </a:cubicBezTo>
                <a:close/>
                <a:moveTo>
                  <a:pt x="29847" y="55793"/>
                </a:moveTo>
                <a:cubicBezTo>
                  <a:pt x="29621" y="55793"/>
                  <a:pt x="29414" y="55605"/>
                  <a:pt x="29414" y="55360"/>
                </a:cubicBezTo>
                <a:cubicBezTo>
                  <a:pt x="29414" y="55134"/>
                  <a:pt x="29621" y="54927"/>
                  <a:pt x="29847" y="54927"/>
                </a:cubicBezTo>
                <a:cubicBezTo>
                  <a:pt x="30092" y="54927"/>
                  <a:pt x="30280" y="55134"/>
                  <a:pt x="30280" y="55360"/>
                </a:cubicBezTo>
                <a:cubicBezTo>
                  <a:pt x="30280" y="55605"/>
                  <a:pt x="30092" y="55793"/>
                  <a:pt x="29847" y="55793"/>
                </a:cubicBezTo>
                <a:close/>
                <a:moveTo>
                  <a:pt x="29847" y="52986"/>
                </a:moveTo>
                <a:cubicBezTo>
                  <a:pt x="30092" y="52986"/>
                  <a:pt x="30261" y="53174"/>
                  <a:pt x="30261" y="53400"/>
                </a:cubicBezTo>
                <a:cubicBezTo>
                  <a:pt x="30261" y="53626"/>
                  <a:pt x="30092" y="53815"/>
                  <a:pt x="29847" y="53815"/>
                </a:cubicBezTo>
                <a:cubicBezTo>
                  <a:pt x="29621" y="53815"/>
                  <a:pt x="29451" y="53626"/>
                  <a:pt x="29451" y="53400"/>
                </a:cubicBezTo>
                <a:cubicBezTo>
                  <a:pt x="29451" y="53174"/>
                  <a:pt x="29621" y="52986"/>
                  <a:pt x="29847" y="52986"/>
                </a:cubicBezTo>
                <a:close/>
                <a:moveTo>
                  <a:pt x="29847" y="51874"/>
                </a:moveTo>
                <a:cubicBezTo>
                  <a:pt x="29621" y="51874"/>
                  <a:pt x="29432" y="51686"/>
                  <a:pt x="29432" y="51441"/>
                </a:cubicBezTo>
                <a:cubicBezTo>
                  <a:pt x="29432" y="51215"/>
                  <a:pt x="29621" y="51026"/>
                  <a:pt x="29847" y="51026"/>
                </a:cubicBezTo>
                <a:cubicBezTo>
                  <a:pt x="30092" y="51026"/>
                  <a:pt x="30280" y="51215"/>
                  <a:pt x="30280" y="51441"/>
                </a:cubicBezTo>
                <a:cubicBezTo>
                  <a:pt x="30280" y="51686"/>
                  <a:pt x="30092" y="51874"/>
                  <a:pt x="29847" y="51874"/>
                </a:cubicBezTo>
                <a:close/>
                <a:moveTo>
                  <a:pt x="29847" y="49914"/>
                </a:moveTo>
                <a:cubicBezTo>
                  <a:pt x="29621" y="49914"/>
                  <a:pt x="29432" y="49726"/>
                  <a:pt x="29432" y="49481"/>
                </a:cubicBezTo>
                <a:cubicBezTo>
                  <a:pt x="29432" y="49236"/>
                  <a:pt x="29621" y="49048"/>
                  <a:pt x="29847" y="49048"/>
                </a:cubicBezTo>
                <a:cubicBezTo>
                  <a:pt x="30092" y="49048"/>
                  <a:pt x="30280" y="49236"/>
                  <a:pt x="30280" y="49481"/>
                </a:cubicBezTo>
                <a:cubicBezTo>
                  <a:pt x="30280" y="49726"/>
                  <a:pt x="30092" y="49914"/>
                  <a:pt x="29847" y="49914"/>
                </a:cubicBezTo>
                <a:close/>
                <a:moveTo>
                  <a:pt x="29847" y="47955"/>
                </a:moveTo>
                <a:cubicBezTo>
                  <a:pt x="29621" y="47955"/>
                  <a:pt x="29432" y="47766"/>
                  <a:pt x="29432" y="47521"/>
                </a:cubicBezTo>
                <a:cubicBezTo>
                  <a:pt x="29432" y="47295"/>
                  <a:pt x="29621" y="47088"/>
                  <a:pt x="29847" y="47088"/>
                </a:cubicBezTo>
                <a:cubicBezTo>
                  <a:pt x="30092" y="47088"/>
                  <a:pt x="30280" y="47295"/>
                  <a:pt x="30280" y="47521"/>
                </a:cubicBezTo>
                <a:cubicBezTo>
                  <a:pt x="30280" y="47766"/>
                  <a:pt x="30092" y="47955"/>
                  <a:pt x="29847" y="47955"/>
                </a:cubicBezTo>
                <a:close/>
                <a:moveTo>
                  <a:pt x="29847" y="45995"/>
                </a:moveTo>
                <a:cubicBezTo>
                  <a:pt x="29621" y="45995"/>
                  <a:pt x="29432" y="45788"/>
                  <a:pt x="29432" y="45562"/>
                </a:cubicBezTo>
                <a:cubicBezTo>
                  <a:pt x="29432" y="45317"/>
                  <a:pt x="29621" y="45128"/>
                  <a:pt x="29847" y="45128"/>
                </a:cubicBezTo>
                <a:cubicBezTo>
                  <a:pt x="30092" y="45128"/>
                  <a:pt x="30280" y="45317"/>
                  <a:pt x="30280" y="45562"/>
                </a:cubicBezTo>
                <a:cubicBezTo>
                  <a:pt x="30280" y="45788"/>
                  <a:pt x="30092" y="45995"/>
                  <a:pt x="29847" y="45995"/>
                </a:cubicBezTo>
                <a:close/>
                <a:moveTo>
                  <a:pt x="29847" y="44017"/>
                </a:moveTo>
                <a:cubicBezTo>
                  <a:pt x="29640" y="44017"/>
                  <a:pt x="29451" y="43828"/>
                  <a:pt x="29451" y="43602"/>
                </a:cubicBezTo>
                <a:cubicBezTo>
                  <a:pt x="29451" y="43376"/>
                  <a:pt x="29640" y="43188"/>
                  <a:pt x="29847" y="43188"/>
                </a:cubicBezTo>
                <a:cubicBezTo>
                  <a:pt x="30073" y="43188"/>
                  <a:pt x="30261" y="43376"/>
                  <a:pt x="30261" y="43602"/>
                </a:cubicBezTo>
                <a:cubicBezTo>
                  <a:pt x="30261" y="43828"/>
                  <a:pt x="30073" y="44017"/>
                  <a:pt x="29847" y="44017"/>
                </a:cubicBezTo>
                <a:close/>
                <a:moveTo>
                  <a:pt x="30261" y="41642"/>
                </a:moveTo>
                <a:cubicBezTo>
                  <a:pt x="30261" y="41869"/>
                  <a:pt x="30073" y="42038"/>
                  <a:pt x="29847" y="42038"/>
                </a:cubicBezTo>
                <a:cubicBezTo>
                  <a:pt x="29640" y="42038"/>
                  <a:pt x="29451" y="41869"/>
                  <a:pt x="29451" y="41642"/>
                </a:cubicBezTo>
                <a:cubicBezTo>
                  <a:pt x="29451" y="41416"/>
                  <a:pt x="29640" y="41247"/>
                  <a:pt x="29847" y="41247"/>
                </a:cubicBezTo>
                <a:cubicBezTo>
                  <a:pt x="30073" y="41247"/>
                  <a:pt x="30261" y="41416"/>
                  <a:pt x="30261" y="41642"/>
                </a:cubicBezTo>
                <a:close/>
                <a:moveTo>
                  <a:pt x="29866" y="38119"/>
                </a:moveTo>
                <a:cubicBezTo>
                  <a:pt x="29640" y="38119"/>
                  <a:pt x="29451" y="37949"/>
                  <a:pt x="29451" y="37723"/>
                </a:cubicBezTo>
                <a:cubicBezTo>
                  <a:pt x="29451" y="37497"/>
                  <a:pt x="29640" y="37328"/>
                  <a:pt x="29866" y="37328"/>
                </a:cubicBezTo>
                <a:cubicBezTo>
                  <a:pt x="30092" y="37328"/>
                  <a:pt x="30261" y="37497"/>
                  <a:pt x="30261" y="37723"/>
                </a:cubicBezTo>
                <a:cubicBezTo>
                  <a:pt x="30261" y="37949"/>
                  <a:pt x="30073" y="38119"/>
                  <a:pt x="29866" y="38119"/>
                </a:cubicBezTo>
                <a:close/>
                <a:moveTo>
                  <a:pt x="29866" y="40097"/>
                </a:moveTo>
                <a:cubicBezTo>
                  <a:pt x="29640" y="40097"/>
                  <a:pt x="29451" y="39909"/>
                  <a:pt x="29451" y="39683"/>
                </a:cubicBezTo>
                <a:cubicBezTo>
                  <a:pt x="29451" y="39457"/>
                  <a:pt x="29640" y="39287"/>
                  <a:pt x="29866" y="39287"/>
                </a:cubicBezTo>
                <a:cubicBezTo>
                  <a:pt x="30092" y="39287"/>
                  <a:pt x="30261" y="39457"/>
                  <a:pt x="30261" y="39683"/>
                </a:cubicBezTo>
                <a:cubicBezTo>
                  <a:pt x="30261" y="39909"/>
                  <a:pt x="30073" y="40097"/>
                  <a:pt x="29866" y="40097"/>
                </a:cubicBezTo>
                <a:close/>
                <a:moveTo>
                  <a:pt x="29866" y="36178"/>
                </a:moveTo>
                <a:cubicBezTo>
                  <a:pt x="29621" y="36178"/>
                  <a:pt x="29432" y="35990"/>
                  <a:pt x="29432" y="35764"/>
                </a:cubicBezTo>
                <a:cubicBezTo>
                  <a:pt x="29432" y="35537"/>
                  <a:pt x="29621" y="35330"/>
                  <a:pt x="29866" y="35330"/>
                </a:cubicBezTo>
                <a:cubicBezTo>
                  <a:pt x="30092" y="35330"/>
                  <a:pt x="30280" y="35537"/>
                  <a:pt x="30280" y="35764"/>
                </a:cubicBezTo>
                <a:cubicBezTo>
                  <a:pt x="30280" y="35990"/>
                  <a:pt x="30092" y="36178"/>
                  <a:pt x="29866" y="36178"/>
                </a:cubicBezTo>
                <a:close/>
                <a:moveTo>
                  <a:pt x="29866" y="21650"/>
                </a:moveTo>
                <a:cubicBezTo>
                  <a:pt x="30073" y="21650"/>
                  <a:pt x="30261" y="21820"/>
                  <a:pt x="30261" y="22046"/>
                </a:cubicBezTo>
                <a:cubicBezTo>
                  <a:pt x="30261" y="22272"/>
                  <a:pt x="30073" y="22442"/>
                  <a:pt x="29866" y="22442"/>
                </a:cubicBezTo>
                <a:cubicBezTo>
                  <a:pt x="29640" y="22442"/>
                  <a:pt x="29451" y="22272"/>
                  <a:pt x="29451" y="22046"/>
                </a:cubicBezTo>
                <a:cubicBezTo>
                  <a:pt x="29451" y="21820"/>
                  <a:pt x="29640" y="21650"/>
                  <a:pt x="29866" y="21650"/>
                </a:cubicBezTo>
                <a:close/>
                <a:moveTo>
                  <a:pt x="29866" y="23610"/>
                </a:moveTo>
                <a:cubicBezTo>
                  <a:pt x="30073" y="23610"/>
                  <a:pt x="30261" y="23798"/>
                  <a:pt x="30261" y="24006"/>
                </a:cubicBezTo>
                <a:cubicBezTo>
                  <a:pt x="30261" y="24232"/>
                  <a:pt x="30073" y="24401"/>
                  <a:pt x="29866" y="24401"/>
                </a:cubicBezTo>
                <a:cubicBezTo>
                  <a:pt x="29640" y="24401"/>
                  <a:pt x="29451" y="24232"/>
                  <a:pt x="29451" y="24006"/>
                </a:cubicBezTo>
                <a:cubicBezTo>
                  <a:pt x="29451" y="23798"/>
                  <a:pt x="29640" y="23610"/>
                  <a:pt x="29866" y="23610"/>
                </a:cubicBezTo>
                <a:close/>
                <a:moveTo>
                  <a:pt x="29866" y="25570"/>
                </a:moveTo>
                <a:cubicBezTo>
                  <a:pt x="30073" y="25570"/>
                  <a:pt x="30261" y="25739"/>
                  <a:pt x="30261" y="25965"/>
                </a:cubicBezTo>
                <a:cubicBezTo>
                  <a:pt x="30261" y="26192"/>
                  <a:pt x="30073" y="26380"/>
                  <a:pt x="29866" y="26380"/>
                </a:cubicBezTo>
                <a:cubicBezTo>
                  <a:pt x="29640" y="26380"/>
                  <a:pt x="29451" y="26192"/>
                  <a:pt x="29451" y="25965"/>
                </a:cubicBezTo>
                <a:cubicBezTo>
                  <a:pt x="29451" y="25739"/>
                  <a:pt x="29640" y="25570"/>
                  <a:pt x="29866" y="25570"/>
                </a:cubicBezTo>
                <a:close/>
                <a:moveTo>
                  <a:pt x="29866" y="27510"/>
                </a:moveTo>
                <a:cubicBezTo>
                  <a:pt x="30073" y="27510"/>
                  <a:pt x="30261" y="27699"/>
                  <a:pt x="30261" y="27925"/>
                </a:cubicBezTo>
                <a:cubicBezTo>
                  <a:pt x="30261" y="28151"/>
                  <a:pt x="30073" y="28321"/>
                  <a:pt x="29866" y="28321"/>
                </a:cubicBezTo>
                <a:cubicBezTo>
                  <a:pt x="29640" y="28321"/>
                  <a:pt x="29451" y="28151"/>
                  <a:pt x="29451" y="27925"/>
                </a:cubicBezTo>
                <a:cubicBezTo>
                  <a:pt x="29451" y="27699"/>
                  <a:pt x="29640" y="27510"/>
                  <a:pt x="29866" y="27510"/>
                </a:cubicBezTo>
                <a:close/>
                <a:moveTo>
                  <a:pt x="29866" y="29489"/>
                </a:moveTo>
                <a:cubicBezTo>
                  <a:pt x="30073" y="29489"/>
                  <a:pt x="30261" y="29659"/>
                  <a:pt x="30261" y="29885"/>
                </a:cubicBezTo>
                <a:cubicBezTo>
                  <a:pt x="30261" y="30111"/>
                  <a:pt x="30073" y="30280"/>
                  <a:pt x="29866" y="30280"/>
                </a:cubicBezTo>
                <a:cubicBezTo>
                  <a:pt x="29640" y="30280"/>
                  <a:pt x="29451" y="30111"/>
                  <a:pt x="29451" y="29885"/>
                </a:cubicBezTo>
                <a:cubicBezTo>
                  <a:pt x="29451" y="29659"/>
                  <a:pt x="29640" y="29489"/>
                  <a:pt x="29866" y="29489"/>
                </a:cubicBezTo>
                <a:close/>
                <a:moveTo>
                  <a:pt x="29866" y="33408"/>
                </a:moveTo>
                <a:cubicBezTo>
                  <a:pt x="30073" y="33408"/>
                  <a:pt x="30261" y="33578"/>
                  <a:pt x="30261" y="33804"/>
                </a:cubicBezTo>
                <a:cubicBezTo>
                  <a:pt x="30261" y="34030"/>
                  <a:pt x="30073" y="34218"/>
                  <a:pt x="29866" y="34218"/>
                </a:cubicBezTo>
                <a:cubicBezTo>
                  <a:pt x="29640" y="34218"/>
                  <a:pt x="29451" y="34030"/>
                  <a:pt x="29451" y="33804"/>
                </a:cubicBezTo>
                <a:cubicBezTo>
                  <a:pt x="29451" y="33578"/>
                  <a:pt x="29640" y="33408"/>
                  <a:pt x="29866" y="33408"/>
                </a:cubicBezTo>
                <a:close/>
                <a:moveTo>
                  <a:pt x="29866" y="31449"/>
                </a:moveTo>
                <a:cubicBezTo>
                  <a:pt x="30073" y="31449"/>
                  <a:pt x="30261" y="31618"/>
                  <a:pt x="30261" y="31844"/>
                </a:cubicBezTo>
                <a:cubicBezTo>
                  <a:pt x="30261" y="32070"/>
                  <a:pt x="30073" y="32259"/>
                  <a:pt x="29866" y="32259"/>
                </a:cubicBezTo>
                <a:cubicBezTo>
                  <a:pt x="29640" y="32259"/>
                  <a:pt x="29451" y="32070"/>
                  <a:pt x="29451" y="31844"/>
                </a:cubicBezTo>
                <a:cubicBezTo>
                  <a:pt x="29451" y="31618"/>
                  <a:pt x="29640" y="31449"/>
                  <a:pt x="29866" y="31449"/>
                </a:cubicBezTo>
                <a:close/>
                <a:moveTo>
                  <a:pt x="29847" y="20520"/>
                </a:moveTo>
                <a:cubicBezTo>
                  <a:pt x="29621" y="20520"/>
                  <a:pt x="29432" y="20331"/>
                  <a:pt x="29432" y="20086"/>
                </a:cubicBezTo>
                <a:cubicBezTo>
                  <a:pt x="29432" y="19860"/>
                  <a:pt x="29621" y="19672"/>
                  <a:pt x="29847" y="19672"/>
                </a:cubicBezTo>
                <a:cubicBezTo>
                  <a:pt x="30092" y="19672"/>
                  <a:pt x="30280" y="19860"/>
                  <a:pt x="30280" y="20086"/>
                </a:cubicBezTo>
                <a:cubicBezTo>
                  <a:pt x="30280" y="20313"/>
                  <a:pt x="30092" y="20520"/>
                  <a:pt x="29847" y="20520"/>
                </a:cubicBezTo>
                <a:close/>
                <a:moveTo>
                  <a:pt x="29847" y="18541"/>
                </a:moveTo>
                <a:cubicBezTo>
                  <a:pt x="29621" y="18541"/>
                  <a:pt x="29432" y="18353"/>
                  <a:pt x="29432" y="18127"/>
                </a:cubicBezTo>
                <a:cubicBezTo>
                  <a:pt x="29432" y="17901"/>
                  <a:pt x="29621" y="17712"/>
                  <a:pt x="29847" y="17712"/>
                </a:cubicBezTo>
                <a:cubicBezTo>
                  <a:pt x="30092" y="17712"/>
                  <a:pt x="30280" y="17901"/>
                  <a:pt x="30280" y="18127"/>
                </a:cubicBezTo>
                <a:cubicBezTo>
                  <a:pt x="30280" y="18353"/>
                  <a:pt x="30092" y="18541"/>
                  <a:pt x="29847" y="18541"/>
                </a:cubicBezTo>
                <a:close/>
                <a:moveTo>
                  <a:pt x="29847" y="16582"/>
                </a:moveTo>
                <a:cubicBezTo>
                  <a:pt x="29621" y="16582"/>
                  <a:pt x="29432" y="16393"/>
                  <a:pt x="29432" y="16167"/>
                </a:cubicBezTo>
                <a:cubicBezTo>
                  <a:pt x="29432" y="15922"/>
                  <a:pt x="29621" y="15734"/>
                  <a:pt x="29847" y="15734"/>
                </a:cubicBezTo>
                <a:cubicBezTo>
                  <a:pt x="30092" y="15734"/>
                  <a:pt x="30280" y="15922"/>
                  <a:pt x="30280" y="16167"/>
                </a:cubicBezTo>
                <a:cubicBezTo>
                  <a:pt x="30280" y="16393"/>
                  <a:pt x="30092" y="16582"/>
                  <a:pt x="29847" y="16582"/>
                </a:cubicBezTo>
                <a:close/>
                <a:moveTo>
                  <a:pt x="29866" y="13831"/>
                </a:moveTo>
                <a:cubicBezTo>
                  <a:pt x="30054" y="13831"/>
                  <a:pt x="30224" y="14000"/>
                  <a:pt x="30224" y="14208"/>
                </a:cubicBezTo>
                <a:cubicBezTo>
                  <a:pt x="30224" y="14415"/>
                  <a:pt x="30054" y="14566"/>
                  <a:pt x="29866" y="14566"/>
                </a:cubicBezTo>
                <a:cubicBezTo>
                  <a:pt x="29658" y="14566"/>
                  <a:pt x="29489" y="14415"/>
                  <a:pt x="29489" y="14208"/>
                </a:cubicBezTo>
                <a:cubicBezTo>
                  <a:pt x="29489" y="14000"/>
                  <a:pt x="29658" y="13831"/>
                  <a:pt x="29866" y="13831"/>
                </a:cubicBezTo>
                <a:close/>
                <a:moveTo>
                  <a:pt x="29866" y="11871"/>
                </a:moveTo>
                <a:cubicBezTo>
                  <a:pt x="30054" y="11871"/>
                  <a:pt x="30224" y="12041"/>
                  <a:pt x="30224" y="12248"/>
                </a:cubicBezTo>
                <a:cubicBezTo>
                  <a:pt x="30224" y="12436"/>
                  <a:pt x="30054" y="12606"/>
                  <a:pt x="29866" y="12606"/>
                </a:cubicBezTo>
                <a:cubicBezTo>
                  <a:pt x="29658" y="12606"/>
                  <a:pt x="29489" y="12436"/>
                  <a:pt x="29489" y="12248"/>
                </a:cubicBezTo>
                <a:cubicBezTo>
                  <a:pt x="29489" y="12041"/>
                  <a:pt x="29658" y="11871"/>
                  <a:pt x="29866" y="11871"/>
                </a:cubicBezTo>
                <a:close/>
                <a:moveTo>
                  <a:pt x="29866" y="10665"/>
                </a:moveTo>
                <a:cubicBezTo>
                  <a:pt x="29640" y="10665"/>
                  <a:pt x="29470" y="10496"/>
                  <a:pt x="29470" y="10288"/>
                </a:cubicBezTo>
                <a:cubicBezTo>
                  <a:pt x="29470" y="10062"/>
                  <a:pt x="29640" y="9893"/>
                  <a:pt x="29866" y="9893"/>
                </a:cubicBezTo>
                <a:cubicBezTo>
                  <a:pt x="30073" y="9893"/>
                  <a:pt x="30243" y="10062"/>
                  <a:pt x="30243" y="10288"/>
                </a:cubicBezTo>
                <a:cubicBezTo>
                  <a:pt x="30243" y="10496"/>
                  <a:pt x="30073" y="10665"/>
                  <a:pt x="29866" y="10665"/>
                </a:cubicBezTo>
                <a:close/>
                <a:moveTo>
                  <a:pt x="29866" y="8724"/>
                </a:moveTo>
                <a:cubicBezTo>
                  <a:pt x="29640" y="8724"/>
                  <a:pt x="29470" y="8536"/>
                  <a:pt x="29470" y="8329"/>
                </a:cubicBezTo>
                <a:cubicBezTo>
                  <a:pt x="29470" y="8103"/>
                  <a:pt x="29640" y="7933"/>
                  <a:pt x="29866" y="7933"/>
                </a:cubicBezTo>
                <a:cubicBezTo>
                  <a:pt x="30073" y="7933"/>
                  <a:pt x="30243" y="8103"/>
                  <a:pt x="30243" y="8329"/>
                </a:cubicBezTo>
                <a:cubicBezTo>
                  <a:pt x="30243" y="8536"/>
                  <a:pt x="30073" y="8724"/>
                  <a:pt x="29866" y="8724"/>
                </a:cubicBezTo>
                <a:close/>
                <a:moveTo>
                  <a:pt x="29866" y="6727"/>
                </a:moveTo>
                <a:cubicBezTo>
                  <a:pt x="29658" y="6727"/>
                  <a:pt x="29489" y="6557"/>
                  <a:pt x="29489" y="6369"/>
                </a:cubicBezTo>
                <a:cubicBezTo>
                  <a:pt x="29489" y="6162"/>
                  <a:pt x="29658" y="5992"/>
                  <a:pt x="29866" y="5992"/>
                </a:cubicBezTo>
                <a:cubicBezTo>
                  <a:pt x="30054" y="5992"/>
                  <a:pt x="30224" y="6162"/>
                  <a:pt x="30224" y="6369"/>
                </a:cubicBezTo>
                <a:cubicBezTo>
                  <a:pt x="30224" y="6557"/>
                  <a:pt x="30054" y="6727"/>
                  <a:pt x="29866" y="6727"/>
                </a:cubicBezTo>
                <a:close/>
                <a:moveTo>
                  <a:pt x="29866" y="4051"/>
                </a:moveTo>
                <a:cubicBezTo>
                  <a:pt x="30054" y="4051"/>
                  <a:pt x="30205" y="4202"/>
                  <a:pt x="30205" y="4409"/>
                </a:cubicBezTo>
                <a:cubicBezTo>
                  <a:pt x="30205" y="4598"/>
                  <a:pt x="30054" y="4767"/>
                  <a:pt x="29866" y="4767"/>
                </a:cubicBezTo>
                <a:cubicBezTo>
                  <a:pt x="29658" y="4767"/>
                  <a:pt x="29508" y="4598"/>
                  <a:pt x="29508" y="4409"/>
                </a:cubicBezTo>
                <a:cubicBezTo>
                  <a:pt x="29508" y="4202"/>
                  <a:pt x="29658" y="4051"/>
                  <a:pt x="29866" y="4051"/>
                </a:cubicBezTo>
                <a:close/>
                <a:moveTo>
                  <a:pt x="29866" y="2092"/>
                </a:moveTo>
                <a:cubicBezTo>
                  <a:pt x="30054" y="2092"/>
                  <a:pt x="30205" y="2242"/>
                  <a:pt x="30205" y="2450"/>
                </a:cubicBezTo>
                <a:cubicBezTo>
                  <a:pt x="30205" y="2638"/>
                  <a:pt x="30054" y="2789"/>
                  <a:pt x="29866" y="2789"/>
                </a:cubicBezTo>
                <a:cubicBezTo>
                  <a:pt x="29658" y="2789"/>
                  <a:pt x="29508" y="2638"/>
                  <a:pt x="29508" y="2450"/>
                </a:cubicBezTo>
                <a:cubicBezTo>
                  <a:pt x="29508" y="2242"/>
                  <a:pt x="29658" y="2092"/>
                  <a:pt x="29866" y="2092"/>
                </a:cubicBezTo>
                <a:close/>
                <a:moveTo>
                  <a:pt x="29866" y="848"/>
                </a:moveTo>
                <a:cubicBezTo>
                  <a:pt x="29658" y="848"/>
                  <a:pt x="29489" y="679"/>
                  <a:pt x="29489" y="471"/>
                </a:cubicBezTo>
                <a:cubicBezTo>
                  <a:pt x="29489" y="283"/>
                  <a:pt x="29658" y="113"/>
                  <a:pt x="29866" y="113"/>
                </a:cubicBezTo>
                <a:cubicBezTo>
                  <a:pt x="30054" y="113"/>
                  <a:pt x="30224" y="283"/>
                  <a:pt x="30224" y="471"/>
                </a:cubicBezTo>
                <a:cubicBezTo>
                  <a:pt x="30224" y="679"/>
                  <a:pt x="30054" y="848"/>
                  <a:pt x="29866" y="848"/>
                </a:cubicBezTo>
                <a:close/>
                <a:moveTo>
                  <a:pt x="27887" y="34237"/>
                </a:moveTo>
                <a:cubicBezTo>
                  <a:pt x="27642" y="34237"/>
                  <a:pt x="27454" y="34049"/>
                  <a:pt x="27454" y="33804"/>
                </a:cubicBezTo>
                <a:cubicBezTo>
                  <a:pt x="27454" y="33559"/>
                  <a:pt x="27661" y="33352"/>
                  <a:pt x="27887" y="33352"/>
                </a:cubicBezTo>
                <a:cubicBezTo>
                  <a:pt x="28132" y="33352"/>
                  <a:pt x="28339" y="33559"/>
                  <a:pt x="28339" y="33804"/>
                </a:cubicBezTo>
                <a:cubicBezTo>
                  <a:pt x="28339" y="34049"/>
                  <a:pt x="28132" y="34237"/>
                  <a:pt x="27887" y="34237"/>
                </a:cubicBezTo>
                <a:close/>
                <a:moveTo>
                  <a:pt x="27887" y="32278"/>
                </a:moveTo>
                <a:cubicBezTo>
                  <a:pt x="27642" y="32278"/>
                  <a:pt x="27454" y="32070"/>
                  <a:pt x="27454" y="31825"/>
                </a:cubicBezTo>
                <a:cubicBezTo>
                  <a:pt x="27454" y="31599"/>
                  <a:pt x="27661" y="31392"/>
                  <a:pt x="27887" y="31392"/>
                </a:cubicBezTo>
                <a:cubicBezTo>
                  <a:pt x="28132" y="31392"/>
                  <a:pt x="28339" y="31581"/>
                  <a:pt x="28339" y="31825"/>
                </a:cubicBezTo>
                <a:cubicBezTo>
                  <a:pt x="28339" y="32070"/>
                  <a:pt x="28132" y="32278"/>
                  <a:pt x="27887" y="32278"/>
                </a:cubicBezTo>
                <a:close/>
                <a:moveTo>
                  <a:pt x="27906" y="30299"/>
                </a:moveTo>
                <a:cubicBezTo>
                  <a:pt x="27661" y="30299"/>
                  <a:pt x="27473" y="30111"/>
                  <a:pt x="27473" y="29866"/>
                </a:cubicBezTo>
                <a:cubicBezTo>
                  <a:pt x="27473" y="29640"/>
                  <a:pt x="27661" y="29451"/>
                  <a:pt x="27906" y="29451"/>
                </a:cubicBezTo>
                <a:cubicBezTo>
                  <a:pt x="28132" y="29451"/>
                  <a:pt x="28321" y="29640"/>
                  <a:pt x="28321" y="29866"/>
                </a:cubicBezTo>
                <a:cubicBezTo>
                  <a:pt x="28321" y="30111"/>
                  <a:pt x="28132" y="30299"/>
                  <a:pt x="27906" y="30299"/>
                </a:cubicBezTo>
                <a:close/>
                <a:moveTo>
                  <a:pt x="27906" y="28340"/>
                </a:moveTo>
                <a:cubicBezTo>
                  <a:pt x="27661" y="28340"/>
                  <a:pt x="27473" y="28151"/>
                  <a:pt x="27473" y="27906"/>
                </a:cubicBezTo>
                <a:cubicBezTo>
                  <a:pt x="27473" y="27680"/>
                  <a:pt x="27661" y="27492"/>
                  <a:pt x="27906" y="27492"/>
                </a:cubicBezTo>
                <a:cubicBezTo>
                  <a:pt x="28132" y="27492"/>
                  <a:pt x="28321" y="27680"/>
                  <a:pt x="28321" y="27906"/>
                </a:cubicBezTo>
                <a:cubicBezTo>
                  <a:pt x="28321" y="28151"/>
                  <a:pt x="28132" y="28340"/>
                  <a:pt x="27906" y="28340"/>
                </a:cubicBezTo>
                <a:close/>
                <a:moveTo>
                  <a:pt x="27887" y="21632"/>
                </a:moveTo>
                <a:cubicBezTo>
                  <a:pt x="28113" y="21632"/>
                  <a:pt x="28302" y="21820"/>
                  <a:pt x="28302" y="22046"/>
                </a:cubicBezTo>
                <a:cubicBezTo>
                  <a:pt x="28302" y="22272"/>
                  <a:pt x="28113" y="22442"/>
                  <a:pt x="27887" y="22442"/>
                </a:cubicBezTo>
                <a:cubicBezTo>
                  <a:pt x="27680" y="22442"/>
                  <a:pt x="27492" y="22272"/>
                  <a:pt x="27492" y="22046"/>
                </a:cubicBezTo>
                <a:cubicBezTo>
                  <a:pt x="27492" y="21820"/>
                  <a:pt x="27680" y="21632"/>
                  <a:pt x="27887" y="21632"/>
                </a:cubicBezTo>
                <a:close/>
                <a:moveTo>
                  <a:pt x="27887" y="25551"/>
                </a:moveTo>
                <a:cubicBezTo>
                  <a:pt x="28113" y="25551"/>
                  <a:pt x="28302" y="25739"/>
                  <a:pt x="28302" y="25965"/>
                </a:cubicBezTo>
                <a:cubicBezTo>
                  <a:pt x="28302" y="26192"/>
                  <a:pt x="28113" y="26361"/>
                  <a:pt x="27887" y="26361"/>
                </a:cubicBezTo>
                <a:cubicBezTo>
                  <a:pt x="27680" y="26361"/>
                  <a:pt x="27492" y="26192"/>
                  <a:pt x="27492" y="25965"/>
                </a:cubicBezTo>
                <a:cubicBezTo>
                  <a:pt x="27492" y="25739"/>
                  <a:pt x="27680" y="25551"/>
                  <a:pt x="27887" y="25551"/>
                </a:cubicBezTo>
                <a:close/>
                <a:moveTo>
                  <a:pt x="27887" y="23610"/>
                </a:moveTo>
                <a:cubicBezTo>
                  <a:pt x="28113" y="23610"/>
                  <a:pt x="28302" y="23780"/>
                  <a:pt x="28302" y="24006"/>
                </a:cubicBezTo>
                <a:cubicBezTo>
                  <a:pt x="28302" y="24213"/>
                  <a:pt x="28113" y="24401"/>
                  <a:pt x="27887" y="24401"/>
                </a:cubicBezTo>
                <a:cubicBezTo>
                  <a:pt x="27680" y="24401"/>
                  <a:pt x="27492" y="24213"/>
                  <a:pt x="27492" y="24006"/>
                </a:cubicBezTo>
                <a:cubicBezTo>
                  <a:pt x="27492" y="23780"/>
                  <a:pt x="27680" y="23610"/>
                  <a:pt x="27887" y="23610"/>
                </a:cubicBezTo>
                <a:close/>
                <a:moveTo>
                  <a:pt x="27887" y="20501"/>
                </a:moveTo>
                <a:cubicBezTo>
                  <a:pt x="27661" y="20501"/>
                  <a:pt x="27473" y="20313"/>
                  <a:pt x="27473" y="20086"/>
                </a:cubicBezTo>
                <a:cubicBezTo>
                  <a:pt x="27473" y="19842"/>
                  <a:pt x="27661" y="19653"/>
                  <a:pt x="27887" y="19653"/>
                </a:cubicBezTo>
                <a:cubicBezTo>
                  <a:pt x="28132" y="19653"/>
                  <a:pt x="28321" y="19842"/>
                  <a:pt x="28321" y="20086"/>
                </a:cubicBezTo>
                <a:cubicBezTo>
                  <a:pt x="28321" y="20313"/>
                  <a:pt x="28132" y="20501"/>
                  <a:pt x="27887" y="20501"/>
                </a:cubicBezTo>
                <a:close/>
                <a:moveTo>
                  <a:pt x="27887" y="18541"/>
                </a:moveTo>
                <a:cubicBezTo>
                  <a:pt x="27661" y="18541"/>
                  <a:pt x="27473" y="18353"/>
                  <a:pt x="27473" y="18108"/>
                </a:cubicBezTo>
                <a:cubicBezTo>
                  <a:pt x="27473" y="17882"/>
                  <a:pt x="27661" y="17693"/>
                  <a:pt x="27887" y="17693"/>
                </a:cubicBezTo>
                <a:cubicBezTo>
                  <a:pt x="28132" y="17693"/>
                  <a:pt x="28321" y="17882"/>
                  <a:pt x="28321" y="18108"/>
                </a:cubicBezTo>
                <a:cubicBezTo>
                  <a:pt x="28321" y="18353"/>
                  <a:pt x="28132" y="18541"/>
                  <a:pt x="27887" y="18541"/>
                </a:cubicBezTo>
                <a:close/>
                <a:moveTo>
                  <a:pt x="27887" y="16582"/>
                </a:moveTo>
                <a:cubicBezTo>
                  <a:pt x="27661" y="16582"/>
                  <a:pt x="27473" y="16393"/>
                  <a:pt x="27473" y="16148"/>
                </a:cubicBezTo>
                <a:cubicBezTo>
                  <a:pt x="27473" y="15922"/>
                  <a:pt x="27661" y="15734"/>
                  <a:pt x="27887" y="15734"/>
                </a:cubicBezTo>
                <a:cubicBezTo>
                  <a:pt x="28132" y="15734"/>
                  <a:pt x="28321" y="15922"/>
                  <a:pt x="28321" y="16148"/>
                </a:cubicBezTo>
                <a:cubicBezTo>
                  <a:pt x="28321" y="16393"/>
                  <a:pt x="28132" y="16582"/>
                  <a:pt x="27887" y="16582"/>
                </a:cubicBezTo>
                <a:close/>
                <a:moveTo>
                  <a:pt x="27906" y="13831"/>
                </a:moveTo>
                <a:cubicBezTo>
                  <a:pt x="28095" y="13831"/>
                  <a:pt x="28264" y="13981"/>
                  <a:pt x="28264" y="14189"/>
                </a:cubicBezTo>
                <a:cubicBezTo>
                  <a:pt x="28264" y="14396"/>
                  <a:pt x="28095" y="14566"/>
                  <a:pt x="27906" y="14566"/>
                </a:cubicBezTo>
                <a:cubicBezTo>
                  <a:pt x="27699" y="14566"/>
                  <a:pt x="27529" y="14396"/>
                  <a:pt x="27529" y="14189"/>
                </a:cubicBezTo>
                <a:cubicBezTo>
                  <a:pt x="27529" y="13981"/>
                  <a:pt x="27699" y="13831"/>
                  <a:pt x="27906" y="13831"/>
                </a:cubicBezTo>
                <a:close/>
                <a:moveTo>
                  <a:pt x="27887" y="11871"/>
                </a:moveTo>
                <a:cubicBezTo>
                  <a:pt x="28095" y="11871"/>
                  <a:pt x="28264" y="12022"/>
                  <a:pt x="28264" y="12229"/>
                </a:cubicBezTo>
                <a:cubicBezTo>
                  <a:pt x="28264" y="12436"/>
                  <a:pt x="28095" y="12606"/>
                  <a:pt x="27887" y="12606"/>
                </a:cubicBezTo>
                <a:cubicBezTo>
                  <a:pt x="27699" y="12606"/>
                  <a:pt x="27529" y="12436"/>
                  <a:pt x="27529" y="12229"/>
                </a:cubicBezTo>
                <a:cubicBezTo>
                  <a:pt x="27529" y="12022"/>
                  <a:pt x="27699" y="11871"/>
                  <a:pt x="27887" y="11871"/>
                </a:cubicBezTo>
                <a:close/>
                <a:moveTo>
                  <a:pt x="27887" y="10665"/>
                </a:moveTo>
                <a:cubicBezTo>
                  <a:pt x="27680" y="10665"/>
                  <a:pt x="27510" y="10496"/>
                  <a:pt x="27510" y="10269"/>
                </a:cubicBezTo>
                <a:cubicBezTo>
                  <a:pt x="27510" y="10062"/>
                  <a:pt x="27680" y="9893"/>
                  <a:pt x="27887" y="9893"/>
                </a:cubicBezTo>
                <a:cubicBezTo>
                  <a:pt x="28113" y="9893"/>
                  <a:pt x="28283" y="10062"/>
                  <a:pt x="28283" y="10269"/>
                </a:cubicBezTo>
                <a:cubicBezTo>
                  <a:pt x="28283" y="10496"/>
                  <a:pt x="28113" y="10665"/>
                  <a:pt x="27887" y="10665"/>
                </a:cubicBezTo>
                <a:close/>
                <a:moveTo>
                  <a:pt x="27887" y="8706"/>
                </a:moveTo>
                <a:cubicBezTo>
                  <a:pt x="27680" y="8706"/>
                  <a:pt x="27510" y="8536"/>
                  <a:pt x="27510" y="8310"/>
                </a:cubicBezTo>
                <a:cubicBezTo>
                  <a:pt x="27510" y="8103"/>
                  <a:pt x="27680" y="7914"/>
                  <a:pt x="27887" y="7914"/>
                </a:cubicBezTo>
                <a:cubicBezTo>
                  <a:pt x="28113" y="7914"/>
                  <a:pt x="28283" y="8103"/>
                  <a:pt x="28283" y="8310"/>
                </a:cubicBezTo>
                <a:cubicBezTo>
                  <a:pt x="28283" y="8536"/>
                  <a:pt x="28113" y="8706"/>
                  <a:pt x="27887" y="8706"/>
                </a:cubicBezTo>
                <a:close/>
                <a:moveTo>
                  <a:pt x="27887" y="6727"/>
                </a:moveTo>
                <a:cubicBezTo>
                  <a:pt x="27699" y="6727"/>
                  <a:pt x="27529" y="6557"/>
                  <a:pt x="27529" y="6350"/>
                </a:cubicBezTo>
                <a:cubicBezTo>
                  <a:pt x="27529" y="6162"/>
                  <a:pt x="27699" y="5992"/>
                  <a:pt x="27887" y="5992"/>
                </a:cubicBezTo>
                <a:cubicBezTo>
                  <a:pt x="28095" y="5992"/>
                  <a:pt x="28264" y="6162"/>
                  <a:pt x="28264" y="6350"/>
                </a:cubicBezTo>
                <a:cubicBezTo>
                  <a:pt x="28264" y="6557"/>
                  <a:pt x="28095" y="6727"/>
                  <a:pt x="27887" y="6727"/>
                </a:cubicBezTo>
                <a:close/>
                <a:moveTo>
                  <a:pt x="27887" y="4767"/>
                </a:moveTo>
                <a:cubicBezTo>
                  <a:pt x="27699" y="4767"/>
                  <a:pt x="27529" y="4598"/>
                  <a:pt x="27529" y="4391"/>
                </a:cubicBezTo>
                <a:cubicBezTo>
                  <a:pt x="27529" y="4183"/>
                  <a:pt x="27699" y="4033"/>
                  <a:pt x="27887" y="4033"/>
                </a:cubicBezTo>
                <a:cubicBezTo>
                  <a:pt x="28095" y="4033"/>
                  <a:pt x="28264" y="4183"/>
                  <a:pt x="28264" y="4391"/>
                </a:cubicBezTo>
                <a:cubicBezTo>
                  <a:pt x="28264" y="4598"/>
                  <a:pt x="28095" y="4767"/>
                  <a:pt x="27887" y="4767"/>
                </a:cubicBezTo>
                <a:close/>
                <a:moveTo>
                  <a:pt x="27887" y="2808"/>
                </a:moveTo>
                <a:cubicBezTo>
                  <a:pt x="27699" y="2808"/>
                  <a:pt x="27529" y="2638"/>
                  <a:pt x="27529" y="2431"/>
                </a:cubicBezTo>
                <a:cubicBezTo>
                  <a:pt x="27529" y="2224"/>
                  <a:pt x="27699" y="2054"/>
                  <a:pt x="27887" y="2054"/>
                </a:cubicBezTo>
                <a:cubicBezTo>
                  <a:pt x="28095" y="2054"/>
                  <a:pt x="28264" y="2224"/>
                  <a:pt x="28264" y="2431"/>
                </a:cubicBezTo>
                <a:cubicBezTo>
                  <a:pt x="28264" y="2638"/>
                  <a:pt x="28095" y="2808"/>
                  <a:pt x="27887" y="2808"/>
                </a:cubicBezTo>
                <a:close/>
                <a:moveTo>
                  <a:pt x="27887" y="829"/>
                </a:moveTo>
                <a:cubicBezTo>
                  <a:pt x="27699" y="829"/>
                  <a:pt x="27529" y="679"/>
                  <a:pt x="27529" y="471"/>
                </a:cubicBezTo>
                <a:cubicBezTo>
                  <a:pt x="27529" y="264"/>
                  <a:pt x="27699" y="113"/>
                  <a:pt x="27887" y="113"/>
                </a:cubicBezTo>
                <a:cubicBezTo>
                  <a:pt x="28095" y="113"/>
                  <a:pt x="28264" y="264"/>
                  <a:pt x="28264" y="471"/>
                </a:cubicBezTo>
                <a:cubicBezTo>
                  <a:pt x="28264" y="679"/>
                  <a:pt x="28095" y="829"/>
                  <a:pt x="27887" y="829"/>
                </a:cubicBezTo>
                <a:close/>
                <a:moveTo>
                  <a:pt x="25928" y="34237"/>
                </a:moveTo>
                <a:cubicBezTo>
                  <a:pt x="25683" y="34237"/>
                  <a:pt x="25494" y="34030"/>
                  <a:pt x="25494" y="33785"/>
                </a:cubicBezTo>
                <a:cubicBezTo>
                  <a:pt x="25494" y="33540"/>
                  <a:pt x="25683" y="33352"/>
                  <a:pt x="25928" y="33352"/>
                </a:cubicBezTo>
                <a:cubicBezTo>
                  <a:pt x="26173" y="33352"/>
                  <a:pt x="26380" y="33540"/>
                  <a:pt x="26380" y="33785"/>
                </a:cubicBezTo>
                <a:cubicBezTo>
                  <a:pt x="26380" y="34030"/>
                  <a:pt x="26173" y="34237"/>
                  <a:pt x="25928" y="34237"/>
                </a:cubicBezTo>
                <a:close/>
                <a:moveTo>
                  <a:pt x="25928" y="32259"/>
                </a:moveTo>
                <a:cubicBezTo>
                  <a:pt x="25701" y="32259"/>
                  <a:pt x="25513" y="32070"/>
                  <a:pt x="25513" y="31825"/>
                </a:cubicBezTo>
                <a:cubicBezTo>
                  <a:pt x="25513" y="31599"/>
                  <a:pt x="25701" y="31392"/>
                  <a:pt x="25928" y="31392"/>
                </a:cubicBezTo>
                <a:cubicBezTo>
                  <a:pt x="26173" y="31392"/>
                  <a:pt x="26361" y="31599"/>
                  <a:pt x="26361" y="31825"/>
                </a:cubicBezTo>
                <a:cubicBezTo>
                  <a:pt x="26361" y="32070"/>
                  <a:pt x="26173" y="32259"/>
                  <a:pt x="25928" y="32259"/>
                </a:cubicBezTo>
                <a:close/>
                <a:moveTo>
                  <a:pt x="25928" y="30299"/>
                </a:moveTo>
                <a:cubicBezTo>
                  <a:pt x="25701" y="30299"/>
                  <a:pt x="25513" y="30111"/>
                  <a:pt x="25513" y="29866"/>
                </a:cubicBezTo>
                <a:cubicBezTo>
                  <a:pt x="25513" y="29621"/>
                  <a:pt x="25701" y="29432"/>
                  <a:pt x="25928" y="29432"/>
                </a:cubicBezTo>
                <a:cubicBezTo>
                  <a:pt x="26173" y="29432"/>
                  <a:pt x="26361" y="29621"/>
                  <a:pt x="26361" y="29866"/>
                </a:cubicBezTo>
                <a:cubicBezTo>
                  <a:pt x="26361" y="30111"/>
                  <a:pt x="26173" y="30299"/>
                  <a:pt x="25928" y="30299"/>
                </a:cubicBezTo>
                <a:close/>
                <a:moveTo>
                  <a:pt x="25928" y="28321"/>
                </a:moveTo>
                <a:cubicBezTo>
                  <a:pt x="25701" y="28321"/>
                  <a:pt x="25513" y="28132"/>
                  <a:pt x="25513" y="27906"/>
                </a:cubicBezTo>
                <a:cubicBezTo>
                  <a:pt x="25513" y="27680"/>
                  <a:pt x="25701" y="27473"/>
                  <a:pt x="25928" y="27473"/>
                </a:cubicBezTo>
                <a:cubicBezTo>
                  <a:pt x="26173" y="27473"/>
                  <a:pt x="26361" y="27661"/>
                  <a:pt x="26361" y="27906"/>
                </a:cubicBezTo>
                <a:cubicBezTo>
                  <a:pt x="26361" y="28132"/>
                  <a:pt x="26173" y="28321"/>
                  <a:pt x="25928" y="28321"/>
                </a:cubicBezTo>
                <a:close/>
                <a:moveTo>
                  <a:pt x="25928" y="26380"/>
                </a:moveTo>
                <a:cubicBezTo>
                  <a:pt x="25701" y="26380"/>
                  <a:pt x="25513" y="26192"/>
                  <a:pt x="25513" y="25947"/>
                </a:cubicBezTo>
                <a:cubicBezTo>
                  <a:pt x="25513" y="25720"/>
                  <a:pt x="25701" y="25532"/>
                  <a:pt x="25928" y="25532"/>
                </a:cubicBezTo>
                <a:cubicBezTo>
                  <a:pt x="26173" y="25532"/>
                  <a:pt x="26361" y="25720"/>
                  <a:pt x="26361" y="25947"/>
                </a:cubicBezTo>
                <a:cubicBezTo>
                  <a:pt x="26361" y="26192"/>
                  <a:pt x="26173" y="26380"/>
                  <a:pt x="25928" y="26380"/>
                </a:cubicBezTo>
                <a:close/>
                <a:moveTo>
                  <a:pt x="25928" y="19653"/>
                </a:moveTo>
                <a:cubicBezTo>
                  <a:pt x="26173" y="19653"/>
                  <a:pt x="26361" y="19842"/>
                  <a:pt x="26361" y="20068"/>
                </a:cubicBezTo>
                <a:cubicBezTo>
                  <a:pt x="26361" y="20313"/>
                  <a:pt x="26173" y="20482"/>
                  <a:pt x="25928" y="20482"/>
                </a:cubicBezTo>
                <a:cubicBezTo>
                  <a:pt x="25701" y="20482"/>
                  <a:pt x="25513" y="20313"/>
                  <a:pt x="25513" y="20068"/>
                </a:cubicBezTo>
                <a:cubicBezTo>
                  <a:pt x="25513" y="19842"/>
                  <a:pt x="25701" y="19653"/>
                  <a:pt x="25928" y="19653"/>
                </a:cubicBezTo>
                <a:close/>
                <a:moveTo>
                  <a:pt x="25928" y="22442"/>
                </a:moveTo>
                <a:cubicBezTo>
                  <a:pt x="25720" y="22442"/>
                  <a:pt x="25532" y="22253"/>
                  <a:pt x="25532" y="22027"/>
                </a:cubicBezTo>
                <a:cubicBezTo>
                  <a:pt x="25532" y="21801"/>
                  <a:pt x="25720" y="21632"/>
                  <a:pt x="25928" y="21632"/>
                </a:cubicBezTo>
                <a:cubicBezTo>
                  <a:pt x="26154" y="21632"/>
                  <a:pt x="26342" y="21801"/>
                  <a:pt x="26342" y="22027"/>
                </a:cubicBezTo>
                <a:cubicBezTo>
                  <a:pt x="26342" y="22253"/>
                  <a:pt x="26154" y="22442"/>
                  <a:pt x="25928" y="22442"/>
                </a:cubicBezTo>
                <a:close/>
                <a:moveTo>
                  <a:pt x="25928" y="24401"/>
                </a:moveTo>
                <a:cubicBezTo>
                  <a:pt x="25701" y="24401"/>
                  <a:pt x="25532" y="24213"/>
                  <a:pt x="25532" y="23987"/>
                </a:cubicBezTo>
                <a:cubicBezTo>
                  <a:pt x="25532" y="23761"/>
                  <a:pt x="25701" y="23572"/>
                  <a:pt x="25928" y="23572"/>
                </a:cubicBezTo>
                <a:cubicBezTo>
                  <a:pt x="26154" y="23572"/>
                  <a:pt x="26342" y="23761"/>
                  <a:pt x="26342" y="23987"/>
                </a:cubicBezTo>
                <a:cubicBezTo>
                  <a:pt x="26342" y="24213"/>
                  <a:pt x="26154" y="24401"/>
                  <a:pt x="25928" y="24401"/>
                </a:cubicBezTo>
                <a:close/>
                <a:moveTo>
                  <a:pt x="25928" y="18523"/>
                </a:moveTo>
                <a:cubicBezTo>
                  <a:pt x="25701" y="18523"/>
                  <a:pt x="25513" y="18334"/>
                  <a:pt x="25513" y="18108"/>
                </a:cubicBezTo>
                <a:cubicBezTo>
                  <a:pt x="25513" y="17882"/>
                  <a:pt x="25701" y="17693"/>
                  <a:pt x="25928" y="17693"/>
                </a:cubicBezTo>
                <a:cubicBezTo>
                  <a:pt x="26173" y="17693"/>
                  <a:pt x="26361" y="17882"/>
                  <a:pt x="26361" y="18108"/>
                </a:cubicBezTo>
                <a:cubicBezTo>
                  <a:pt x="26361" y="18334"/>
                  <a:pt x="26173" y="18523"/>
                  <a:pt x="25928" y="18523"/>
                </a:cubicBezTo>
                <a:close/>
                <a:moveTo>
                  <a:pt x="25928" y="16582"/>
                </a:moveTo>
                <a:cubicBezTo>
                  <a:pt x="25701" y="16582"/>
                  <a:pt x="25513" y="16374"/>
                  <a:pt x="25513" y="16148"/>
                </a:cubicBezTo>
                <a:cubicBezTo>
                  <a:pt x="25513" y="15903"/>
                  <a:pt x="25701" y="15715"/>
                  <a:pt x="25928" y="15715"/>
                </a:cubicBezTo>
                <a:cubicBezTo>
                  <a:pt x="26173" y="15715"/>
                  <a:pt x="26361" y="15903"/>
                  <a:pt x="26361" y="16148"/>
                </a:cubicBezTo>
                <a:cubicBezTo>
                  <a:pt x="26361" y="16374"/>
                  <a:pt x="26173" y="16582"/>
                  <a:pt x="25928" y="16582"/>
                </a:cubicBezTo>
                <a:close/>
                <a:moveTo>
                  <a:pt x="25928" y="14584"/>
                </a:moveTo>
                <a:cubicBezTo>
                  <a:pt x="25701" y="14584"/>
                  <a:pt x="25532" y="14415"/>
                  <a:pt x="25532" y="14189"/>
                </a:cubicBezTo>
                <a:cubicBezTo>
                  <a:pt x="25532" y="13963"/>
                  <a:pt x="25701" y="13793"/>
                  <a:pt x="25928" y="13793"/>
                </a:cubicBezTo>
                <a:cubicBezTo>
                  <a:pt x="26154" y="13793"/>
                  <a:pt x="26342" y="13963"/>
                  <a:pt x="26342" y="14189"/>
                </a:cubicBezTo>
                <a:cubicBezTo>
                  <a:pt x="26342" y="14415"/>
                  <a:pt x="26154" y="14584"/>
                  <a:pt x="25928" y="14584"/>
                </a:cubicBezTo>
                <a:close/>
                <a:moveTo>
                  <a:pt x="25928" y="12606"/>
                </a:moveTo>
                <a:cubicBezTo>
                  <a:pt x="25720" y="12606"/>
                  <a:pt x="25551" y="12436"/>
                  <a:pt x="25551" y="12229"/>
                </a:cubicBezTo>
                <a:cubicBezTo>
                  <a:pt x="25551" y="12022"/>
                  <a:pt x="25720" y="11833"/>
                  <a:pt x="25928" y="11833"/>
                </a:cubicBezTo>
                <a:cubicBezTo>
                  <a:pt x="26154" y="11833"/>
                  <a:pt x="26323" y="12022"/>
                  <a:pt x="26323" y="12229"/>
                </a:cubicBezTo>
                <a:cubicBezTo>
                  <a:pt x="26323" y="12436"/>
                  <a:pt x="26154" y="12606"/>
                  <a:pt x="25928" y="12606"/>
                </a:cubicBezTo>
                <a:close/>
                <a:moveTo>
                  <a:pt x="25928" y="10665"/>
                </a:moveTo>
                <a:cubicBezTo>
                  <a:pt x="25720" y="10665"/>
                  <a:pt x="25551" y="10477"/>
                  <a:pt x="25551" y="10269"/>
                </a:cubicBezTo>
                <a:cubicBezTo>
                  <a:pt x="25551" y="10043"/>
                  <a:pt x="25720" y="9874"/>
                  <a:pt x="25928" y="9874"/>
                </a:cubicBezTo>
                <a:cubicBezTo>
                  <a:pt x="26154" y="9874"/>
                  <a:pt x="26323" y="10043"/>
                  <a:pt x="26323" y="10269"/>
                </a:cubicBezTo>
                <a:cubicBezTo>
                  <a:pt x="26323" y="10477"/>
                  <a:pt x="26154" y="10665"/>
                  <a:pt x="25928" y="10665"/>
                </a:cubicBezTo>
                <a:close/>
                <a:moveTo>
                  <a:pt x="25928" y="8706"/>
                </a:moveTo>
                <a:cubicBezTo>
                  <a:pt x="25720" y="8706"/>
                  <a:pt x="25551" y="8536"/>
                  <a:pt x="25551" y="8310"/>
                </a:cubicBezTo>
                <a:cubicBezTo>
                  <a:pt x="25551" y="8103"/>
                  <a:pt x="25720" y="7914"/>
                  <a:pt x="25928" y="7914"/>
                </a:cubicBezTo>
                <a:cubicBezTo>
                  <a:pt x="26154" y="7914"/>
                  <a:pt x="26323" y="8084"/>
                  <a:pt x="26323" y="8310"/>
                </a:cubicBezTo>
                <a:cubicBezTo>
                  <a:pt x="26323" y="8536"/>
                  <a:pt x="26154" y="8706"/>
                  <a:pt x="25928" y="8706"/>
                </a:cubicBezTo>
                <a:close/>
                <a:moveTo>
                  <a:pt x="25928" y="6727"/>
                </a:moveTo>
                <a:cubicBezTo>
                  <a:pt x="25720" y="6727"/>
                  <a:pt x="25551" y="6557"/>
                  <a:pt x="25551" y="6350"/>
                </a:cubicBezTo>
                <a:cubicBezTo>
                  <a:pt x="25551" y="6143"/>
                  <a:pt x="25720" y="5954"/>
                  <a:pt x="25928" y="5954"/>
                </a:cubicBezTo>
                <a:cubicBezTo>
                  <a:pt x="26154" y="5954"/>
                  <a:pt x="26323" y="6143"/>
                  <a:pt x="26323" y="6350"/>
                </a:cubicBezTo>
                <a:cubicBezTo>
                  <a:pt x="26323" y="6557"/>
                  <a:pt x="26154" y="6727"/>
                  <a:pt x="25928" y="6727"/>
                </a:cubicBezTo>
                <a:close/>
                <a:moveTo>
                  <a:pt x="25928" y="4767"/>
                </a:moveTo>
                <a:cubicBezTo>
                  <a:pt x="25739" y="4767"/>
                  <a:pt x="25570" y="4598"/>
                  <a:pt x="25570" y="4391"/>
                </a:cubicBezTo>
                <a:cubicBezTo>
                  <a:pt x="25570" y="4183"/>
                  <a:pt x="25720" y="4014"/>
                  <a:pt x="25928" y="4014"/>
                </a:cubicBezTo>
                <a:cubicBezTo>
                  <a:pt x="26135" y="4014"/>
                  <a:pt x="26304" y="4183"/>
                  <a:pt x="26304" y="4391"/>
                </a:cubicBezTo>
                <a:cubicBezTo>
                  <a:pt x="26304" y="4598"/>
                  <a:pt x="26135" y="4767"/>
                  <a:pt x="25928" y="4767"/>
                </a:cubicBezTo>
                <a:close/>
                <a:moveTo>
                  <a:pt x="25928" y="2789"/>
                </a:moveTo>
                <a:cubicBezTo>
                  <a:pt x="25739" y="2789"/>
                  <a:pt x="25570" y="2638"/>
                  <a:pt x="25570" y="2431"/>
                </a:cubicBezTo>
                <a:cubicBezTo>
                  <a:pt x="25570" y="2224"/>
                  <a:pt x="25720" y="2054"/>
                  <a:pt x="25928" y="2054"/>
                </a:cubicBezTo>
                <a:cubicBezTo>
                  <a:pt x="26135" y="2054"/>
                  <a:pt x="26304" y="2224"/>
                  <a:pt x="26304" y="2431"/>
                </a:cubicBezTo>
                <a:cubicBezTo>
                  <a:pt x="26304" y="2638"/>
                  <a:pt x="26135" y="2789"/>
                  <a:pt x="25928" y="2789"/>
                </a:cubicBezTo>
                <a:close/>
                <a:moveTo>
                  <a:pt x="25928" y="829"/>
                </a:moveTo>
                <a:cubicBezTo>
                  <a:pt x="25739" y="829"/>
                  <a:pt x="25570" y="660"/>
                  <a:pt x="25570" y="471"/>
                </a:cubicBezTo>
                <a:cubicBezTo>
                  <a:pt x="25570" y="264"/>
                  <a:pt x="25720" y="94"/>
                  <a:pt x="25928" y="94"/>
                </a:cubicBezTo>
                <a:cubicBezTo>
                  <a:pt x="26135" y="94"/>
                  <a:pt x="26304" y="264"/>
                  <a:pt x="26304" y="471"/>
                </a:cubicBezTo>
                <a:cubicBezTo>
                  <a:pt x="26304" y="660"/>
                  <a:pt x="26135" y="829"/>
                  <a:pt x="25928" y="829"/>
                </a:cubicBezTo>
                <a:close/>
                <a:moveTo>
                  <a:pt x="23968" y="32278"/>
                </a:moveTo>
                <a:cubicBezTo>
                  <a:pt x="23723" y="32278"/>
                  <a:pt x="23535" y="32070"/>
                  <a:pt x="23535" y="31825"/>
                </a:cubicBezTo>
                <a:cubicBezTo>
                  <a:pt x="23535" y="31581"/>
                  <a:pt x="23723" y="31373"/>
                  <a:pt x="23968" y="31373"/>
                </a:cubicBezTo>
                <a:cubicBezTo>
                  <a:pt x="24213" y="31373"/>
                  <a:pt x="24420" y="31581"/>
                  <a:pt x="24420" y="31825"/>
                </a:cubicBezTo>
                <a:cubicBezTo>
                  <a:pt x="24420" y="32070"/>
                  <a:pt x="24213" y="32278"/>
                  <a:pt x="23968" y="32278"/>
                </a:cubicBezTo>
                <a:close/>
                <a:moveTo>
                  <a:pt x="23968" y="30299"/>
                </a:moveTo>
                <a:cubicBezTo>
                  <a:pt x="23723" y="30299"/>
                  <a:pt x="23535" y="30111"/>
                  <a:pt x="23535" y="29866"/>
                </a:cubicBezTo>
                <a:cubicBezTo>
                  <a:pt x="23535" y="29621"/>
                  <a:pt x="23723" y="29432"/>
                  <a:pt x="23968" y="29432"/>
                </a:cubicBezTo>
                <a:cubicBezTo>
                  <a:pt x="24213" y="29432"/>
                  <a:pt x="24420" y="29621"/>
                  <a:pt x="24420" y="29866"/>
                </a:cubicBezTo>
                <a:cubicBezTo>
                  <a:pt x="24420" y="30111"/>
                  <a:pt x="24213" y="30299"/>
                  <a:pt x="23968" y="30299"/>
                </a:cubicBezTo>
                <a:close/>
                <a:moveTo>
                  <a:pt x="23968" y="28321"/>
                </a:moveTo>
                <a:cubicBezTo>
                  <a:pt x="23742" y="28321"/>
                  <a:pt x="23553" y="28132"/>
                  <a:pt x="23553" y="27906"/>
                </a:cubicBezTo>
                <a:cubicBezTo>
                  <a:pt x="23553" y="27661"/>
                  <a:pt x="23742" y="27473"/>
                  <a:pt x="23968" y="27473"/>
                </a:cubicBezTo>
                <a:cubicBezTo>
                  <a:pt x="24213" y="27473"/>
                  <a:pt x="24401" y="27661"/>
                  <a:pt x="24401" y="27906"/>
                </a:cubicBezTo>
                <a:cubicBezTo>
                  <a:pt x="24401" y="28132"/>
                  <a:pt x="24213" y="28321"/>
                  <a:pt x="23968" y="28321"/>
                </a:cubicBezTo>
                <a:close/>
                <a:moveTo>
                  <a:pt x="23968" y="26380"/>
                </a:moveTo>
                <a:cubicBezTo>
                  <a:pt x="23742" y="26380"/>
                  <a:pt x="23553" y="26192"/>
                  <a:pt x="23553" y="25947"/>
                </a:cubicBezTo>
                <a:cubicBezTo>
                  <a:pt x="23553" y="25720"/>
                  <a:pt x="23742" y="25532"/>
                  <a:pt x="23968" y="25532"/>
                </a:cubicBezTo>
                <a:cubicBezTo>
                  <a:pt x="24213" y="25532"/>
                  <a:pt x="24401" y="25720"/>
                  <a:pt x="24401" y="25947"/>
                </a:cubicBezTo>
                <a:cubicBezTo>
                  <a:pt x="24401" y="26192"/>
                  <a:pt x="24213" y="26380"/>
                  <a:pt x="23968" y="26380"/>
                </a:cubicBezTo>
                <a:close/>
                <a:moveTo>
                  <a:pt x="23968" y="24401"/>
                </a:moveTo>
                <a:cubicBezTo>
                  <a:pt x="23742" y="24401"/>
                  <a:pt x="23553" y="24213"/>
                  <a:pt x="23553" y="23987"/>
                </a:cubicBezTo>
                <a:cubicBezTo>
                  <a:pt x="23553" y="23761"/>
                  <a:pt x="23742" y="23572"/>
                  <a:pt x="23968" y="23572"/>
                </a:cubicBezTo>
                <a:cubicBezTo>
                  <a:pt x="24213" y="23572"/>
                  <a:pt x="24401" y="23761"/>
                  <a:pt x="24401" y="23987"/>
                </a:cubicBezTo>
                <a:cubicBezTo>
                  <a:pt x="24401" y="24213"/>
                  <a:pt x="24213" y="24401"/>
                  <a:pt x="23968" y="24401"/>
                </a:cubicBezTo>
                <a:close/>
                <a:moveTo>
                  <a:pt x="23968" y="22461"/>
                </a:moveTo>
                <a:cubicBezTo>
                  <a:pt x="23742" y="22461"/>
                  <a:pt x="23553" y="22253"/>
                  <a:pt x="23553" y="22027"/>
                </a:cubicBezTo>
                <a:cubicBezTo>
                  <a:pt x="23553" y="21782"/>
                  <a:pt x="23742" y="21594"/>
                  <a:pt x="23968" y="21594"/>
                </a:cubicBezTo>
                <a:cubicBezTo>
                  <a:pt x="24213" y="21594"/>
                  <a:pt x="24401" y="21782"/>
                  <a:pt x="24401" y="22027"/>
                </a:cubicBezTo>
                <a:cubicBezTo>
                  <a:pt x="24401" y="22253"/>
                  <a:pt x="24213" y="22461"/>
                  <a:pt x="23968" y="22461"/>
                </a:cubicBezTo>
                <a:close/>
                <a:moveTo>
                  <a:pt x="23968" y="20482"/>
                </a:moveTo>
                <a:cubicBezTo>
                  <a:pt x="23742" y="20482"/>
                  <a:pt x="23553" y="20294"/>
                  <a:pt x="23553" y="20068"/>
                </a:cubicBezTo>
                <a:cubicBezTo>
                  <a:pt x="23553" y="19842"/>
                  <a:pt x="23742" y="19653"/>
                  <a:pt x="23968" y="19653"/>
                </a:cubicBezTo>
                <a:cubicBezTo>
                  <a:pt x="24194" y="19653"/>
                  <a:pt x="24382" y="19842"/>
                  <a:pt x="24382" y="20068"/>
                </a:cubicBezTo>
                <a:cubicBezTo>
                  <a:pt x="24382" y="20294"/>
                  <a:pt x="24194" y="20482"/>
                  <a:pt x="23968" y="20482"/>
                </a:cubicBezTo>
                <a:close/>
                <a:moveTo>
                  <a:pt x="23968" y="18504"/>
                </a:moveTo>
                <a:cubicBezTo>
                  <a:pt x="23742" y="18504"/>
                  <a:pt x="23553" y="18315"/>
                  <a:pt x="23553" y="18089"/>
                </a:cubicBezTo>
                <a:cubicBezTo>
                  <a:pt x="23553" y="17863"/>
                  <a:pt x="23742" y="17693"/>
                  <a:pt x="23968" y="17693"/>
                </a:cubicBezTo>
                <a:cubicBezTo>
                  <a:pt x="24194" y="17693"/>
                  <a:pt x="24382" y="17863"/>
                  <a:pt x="24382" y="18089"/>
                </a:cubicBezTo>
                <a:cubicBezTo>
                  <a:pt x="24382" y="18315"/>
                  <a:pt x="24194" y="18504"/>
                  <a:pt x="23968" y="18504"/>
                </a:cubicBezTo>
                <a:close/>
                <a:moveTo>
                  <a:pt x="23968" y="16544"/>
                </a:moveTo>
                <a:cubicBezTo>
                  <a:pt x="23742" y="16544"/>
                  <a:pt x="23553" y="16374"/>
                  <a:pt x="23553" y="16148"/>
                </a:cubicBezTo>
                <a:cubicBezTo>
                  <a:pt x="23553" y="15903"/>
                  <a:pt x="23742" y="15734"/>
                  <a:pt x="23968" y="15734"/>
                </a:cubicBezTo>
                <a:cubicBezTo>
                  <a:pt x="24194" y="15734"/>
                  <a:pt x="24382" y="15903"/>
                  <a:pt x="24382" y="16148"/>
                </a:cubicBezTo>
                <a:cubicBezTo>
                  <a:pt x="24382" y="16374"/>
                  <a:pt x="24194" y="16544"/>
                  <a:pt x="23968" y="16544"/>
                </a:cubicBezTo>
                <a:close/>
                <a:moveTo>
                  <a:pt x="23968" y="14584"/>
                </a:moveTo>
                <a:cubicBezTo>
                  <a:pt x="23742" y="14584"/>
                  <a:pt x="23572" y="14396"/>
                  <a:pt x="23572" y="14189"/>
                </a:cubicBezTo>
                <a:cubicBezTo>
                  <a:pt x="23572" y="13963"/>
                  <a:pt x="23742" y="13774"/>
                  <a:pt x="23968" y="13774"/>
                </a:cubicBezTo>
                <a:cubicBezTo>
                  <a:pt x="24194" y="13774"/>
                  <a:pt x="24382" y="13963"/>
                  <a:pt x="24382" y="14189"/>
                </a:cubicBezTo>
                <a:cubicBezTo>
                  <a:pt x="24382" y="14415"/>
                  <a:pt x="24194" y="14584"/>
                  <a:pt x="23968" y="14584"/>
                </a:cubicBezTo>
                <a:close/>
                <a:moveTo>
                  <a:pt x="23968" y="12606"/>
                </a:moveTo>
                <a:cubicBezTo>
                  <a:pt x="23761" y="12606"/>
                  <a:pt x="23572" y="12436"/>
                  <a:pt x="23572" y="12210"/>
                </a:cubicBezTo>
                <a:cubicBezTo>
                  <a:pt x="23572" y="12003"/>
                  <a:pt x="23761" y="11815"/>
                  <a:pt x="23968" y="11815"/>
                </a:cubicBezTo>
                <a:cubicBezTo>
                  <a:pt x="24194" y="11815"/>
                  <a:pt x="24364" y="12003"/>
                  <a:pt x="24364" y="12210"/>
                </a:cubicBezTo>
                <a:cubicBezTo>
                  <a:pt x="24364" y="12436"/>
                  <a:pt x="24194" y="12606"/>
                  <a:pt x="23968" y="12606"/>
                </a:cubicBezTo>
                <a:close/>
                <a:moveTo>
                  <a:pt x="23968" y="10646"/>
                </a:moveTo>
                <a:cubicBezTo>
                  <a:pt x="23761" y="10646"/>
                  <a:pt x="23572" y="10477"/>
                  <a:pt x="23572" y="10269"/>
                </a:cubicBezTo>
                <a:cubicBezTo>
                  <a:pt x="23572" y="10043"/>
                  <a:pt x="23761" y="9874"/>
                  <a:pt x="23968" y="9874"/>
                </a:cubicBezTo>
                <a:cubicBezTo>
                  <a:pt x="24194" y="9874"/>
                  <a:pt x="24364" y="10043"/>
                  <a:pt x="24364" y="10269"/>
                </a:cubicBezTo>
                <a:cubicBezTo>
                  <a:pt x="24364" y="10477"/>
                  <a:pt x="24194" y="10646"/>
                  <a:pt x="23968" y="10646"/>
                </a:cubicBezTo>
                <a:close/>
                <a:moveTo>
                  <a:pt x="23968" y="8706"/>
                </a:moveTo>
                <a:cubicBezTo>
                  <a:pt x="23761" y="8706"/>
                  <a:pt x="23572" y="8517"/>
                  <a:pt x="23572" y="8310"/>
                </a:cubicBezTo>
                <a:cubicBezTo>
                  <a:pt x="23572" y="8084"/>
                  <a:pt x="23761" y="7914"/>
                  <a:pt x="23968" y="7914"/>
                </a:cubicBezTo>
                <a:cubicBezTo>
                  <a:pt x="24194" y="7914"/>
                  <a:pt x="24364" y="8084"/>
                  <a:pt x="24364" y="8310"/>
                </a:cubicBezTo>
                <a:cubicBezTo>
                  <a:pt x="24364" y="8517"/>
                  <a:pt x="24194" y="8706"/>
                  <a:pt x="23968" y="8706"/>
                </a:cubicBezTo>
                <a:close/>
                <a:moveTo>
                  <a:pt x="23968" y="6708"/>
                </a:moveTo>
                <a:cubicBezTo>
                  <a:pt x="23780" y="6708"/>
                  <a:pt x="23610" y="6539"/>
                  <a:pt x="23610" y="6350"/>
                </a:cubicBezTo>
                <a:cubicBezTo>
                  <a:pt x="23610" y="6143"/>
                  <a:pt x="23780" y="5973"/>
                  <a:pt x="23968" y="5973"/>
                </a:cubicBezTo>
                <a:cubicBezTo>
                  <a:pt x="24175" y="5973"/>
                  <a:pt x="24345" y="6143"/>
                  <a:pt x="24345" y="6350"/>
                </a:cubicBezTo>
                <a:cubicBezTo>
                  <a:pt x="24345" y="6539"/>
                  <a:pt x="24175" y="6708"/>
                  <a:pt x="23968" y="6708"/>
                </a:cubicBezTo>
                <a:close/>
                <a:moveTo>
                  <a:pt x="23968" y="4749"/>
                </a:moveTo>
                <a:cubicBezTo>
                  <a:pt x="23780" y="4749"/>
                  <a:pt x="23610" y="4579"/>
                  <a:pt x="23610" y="4391"/>
                </a:cubicBezTo>
                <a:cubicBezTo>
                  <a:pt x="23610" y="4183"/>
                  <a:pt x="23780" y="4014"/>
                  <a:pt x="23968" y="4014"/>
                </a:cubicBezTo>
                <a:cubicBezTo>
                  <a:pt x="24175" y="4014"/>
                  <a:pt x="24345" y="4183"/>
                  <a:pt x="24345" y="4391"/>
                </a:cubicBezTo>
                <a:cubicBezTo>
                  <a:pt x="24345" y="4579"/>
                  <a:pt x="24175" y="4749"/>
                  <a:pt x="23968" y="4749"/>
                </a:cubicBezTo>
                <a:close/>
                <a:moveTo>
                  <a:pt x="23968" y="2789"/>
                </a:moveTo>
                <a:cubicBezTo>
                  <a:pt x="23780" y="2789"/>
                  <a:pt x="23610" y="2619"/>
                  <a:pt x="23610" y="2412"/>
                </a:cubicBezTo>
                <a:cubicBezTo>
                  <a:pt x="23610" y="2205"/>
                  <a:pt x="23780" y="2054"/>
                  <a:pt x="23968" y="2054"/>
                </a:cubicBezTo>
                <a:cubicBezTo>
                  <a:pt x="24175" y="2054"/>
                  <a:pt x="24345" y="2205"/>
                  <a:pt x="24345" y="2412"/>
                </a:cubicBezTo>
                <a:cubicBezTo>
                  <a:pt x="24345" y="2619"/>
                  <a:pt x="24175" y="2789"/>
                  <a:pt x="23968" y="2789"/>
                </a:cubicBezTo>
                <a:close/>
                <a:moveTo>
                  <a:pt x="23968" y="810"/>
                </a:moveTo>
                <a:cubicBezTo>
                  <a:pt x="23780" y="810"/>
                  <a:pt x="23610" y="660"/>
                  <a:pt x="23610" y="452"/>
                </a:cubicBezTo>
                <a:cubicBezTo>
                  <a:pt x="23610" y="264"/>
                  <a:pt x="23780" y="113"/>
                  <a:pt x="23968" y="113"/>
                </a:cubicBezTo>
                <a:cubicBezTo>
                  <a:pt x="24175" y="113"/>
                  <a:pt x="24326" y="264"/>
                  <a:pt x="24326" y="452"/>
                </a:cubicBezTo>
                <a:cubicBezTo>
                  <a:pt x="24326" y="660"/>
                  <a:pt x="24175" y="810"/>
                  <a:pt x="23968" y="810"/>
                </a:cubicBezTo>
                <a:close/>
                <a:moveTo>
                  <a:pt x="22008" y="55812"/>
                </a:moveTo>
                <a:cubicBezTo>
                  <a:pt x="21763" y="55812"/>
                  <a:pt x="21556" y="55605"/>
                  <a:pt x="21556" y="55341"/>
                </a:cubicBezTo>
                <a:cubicBezTo>
                  <a:pt x="21556" y="55077"/>
                  <a:pt x="21763" y="54870"/>
                  <a:pt x="22008" y="54870"/>
                </a:cubicBezTo>
                <a:cubicBezTo>
                  <a:pt x="22272" y="54870"/>
                  <a:pt x="22479" y="55077"/>
                  <a:pt x="22479" y="55341"/>
                </a:cubicBezTo>
                <a:cubicBezTo>
                  <a:pt x="22479" y="55605"/>
                  <a:pt x="22272" y="55812"/>
                  <a:pt x="22008" y="55812"/>
                </a:cubicBezTo>
                <a:close/>
                <a:moveTo>
                  <a:pt x="22008" y="53815"/>
                </a:moveTo>
                <a:cubicBezTo>
                  <a:pt x="21763" y="53815"/>
                  <a:pt x="21575" y="53626"/>
                  <a:pt x="21575" y="53381"/>
                </a:cubicBezTo>
                <a:cubicBezTo>
                  <a:pt x="21575" y="53137"/>
                  <a:pt x="21763" y="52948"/>
                  <a:pt x="22008" y="52948"/>
                </a:cubicBezTo>
                <a:cubicBezTo>
                  <a:pt x="22253" y="52948"/>
                  <a:pt x="22461" y="53137"/>
                  <a:pt x="22461" y="53381"/>
                </a:cubicBezTo>
                <a:cubicBezTo>
                  <a:pt x="22461" y="53626"/>
                  <a:pt x="22253" y="53815"/>
                  <a:pt x="22008" y="53815"/>
                </a:cubicBezTo>
                <a:close/>
                <a:moveTo>
                  <a:pt x="22008" y="29432"/>
                </a:moveTo>
                <a:cubicBezTo>
                  <a:pt x="22253" y="29432"/>
                  <a:pt x="22442" y="29621"/>
                  <a:pt x="22442" y="29866"/>
                </a:cubicBezTo>
                <a:cubicBezTo>
                  <a:pt x="22442" y="30092"/>
                  <a:pt x="22253" y="30280"/>
                  <a:pt x="22008" y="30280"/>
                </a:cubicBezTo>
                <a:cubicBezTo>
                  <a:pt x="21782" y="30280"/>
                  <a:pt x="21594" y="30092"/>
                  <a:pt x="21594" y="29866"/>
                </a:cubicBezTo>
                <a:cubicBezTo>
                  <a:pt x="21594" y="29621"/>
                  <a:pt x="21782" y="29432"/>
                  <a:pt x="22008" y="29432"/>
                </a:cubicBezTo>
                <a:close/>
                <a:moveTo>
                  <a:pt x="22008" y="31392"/>
                </a:moveTo>
                <a:cubicBezTo>
                  <a:pt x="22253" y="31392"/>
                  <a:pt x="22442" y="31581"/>
                  <a:pt x="22442" y="31825"/>
                </a:cubicBezTo>
                <a:cubicBezTo>
                  <a:pt x="22442" y="32052"/>
                  <a:pt x="22253" y="32240"/>
                  <a:pt x="22008" y="32240"/>
                </a:cubicBezTo>
                <a:cubicBezTo>
                  <a:pt x="21782" y="32240"/>
                  <a:pt x="21594" y="32052"/>
                  <a:pt x="21594" y="31825"/>
                </a:cubicBezTo>
                <a:cubicBezTo>
                  <a:pt x="21594" y="31581"/>
                  <a:pt x="21782" y="31392"/>
                  <a:pt x="22008" y="31392"/>
                </a:cubicBezTo>
                <a:close/>
                <a:moveTo>
                  <a:pt x="22008" y="33352"/>
                </a:moveTo>
                <a:cubicBezTo>
                  <a:pt x="22253" y="33352"/>
                  <a:pt x="22442" y="33540"/>
                  <a:pt x="22442" y="33785"/>
                </a:cubicBezTo>
                <a:cubicBezTo>
                  <a:pt x="22442" y="34011"/>
                  <a:pt x="22253" y="34200"/>
                  <a:pt x="22008" y="34200"/>
                </a:cubicBezTo>
                <a:cubicBezTo>
                  <a:pt x="21782" y="34200"/>
                  <a:pt x="21594" y="34011"/>
                  <a:pt x="21594" y="33785"/>
                </a:cubicBezTo>
                <a:cubicBezTo>
                  <a:pt x="21594" y="33540"/>
                  <a:pt x="21782" y="33352"/>
                  <a:pt x="22008" y="33352"/>
                </a:cubicBezTo>
                <a:close/>
                <a:moveTo>
                  <a:pt x="22008" y="35330"/>
                </a:moveTo>
                <a:cubicBezTo>
                  <a:pt x="22234" y="35330"/>
                  <a:pt x="22423" y="35519"/>
                  <a:pt x="22423" y="35745"/>
                </a:cubicBezTo>
                <a:cubicBezTo>
                  <a:pt x="22423" y="35971"/>
                  <a:pt x="22234" y="36159"/>
                  <a:pt x="22008" y="36159"/>
                </a:cubicBezTo>
                <a:cubicBezTo>
                  <a:pt x="21782" y="36159"/>
                  <a:pt x="21613" y="35971"/>
                  <a:pt x="21613" y="35745"/>
                </a:cubicBezTo>
                <a:cubicBezTo>
                  <a:pt x="21613" y="35519"/>
                  <a:pt x="21782" y="35330"/>
                  <a:pt x="22008" y="35330"/>
                </a:cubicBezTo>
                <a:close/>
                <a:moveTo>
                  <a:pt x="22008" y="38081"/>
                </a:moveTo>
                <a:cubicBezTo>
                  <a:pt x="21801" y="38081"/>
                  <a:pt x="21650" y="37912"/>
                  <a:pt x="21650" y="37704"/>
                </a:cubicBezTo>
                <a:cubicBezTo>
                  <a:pt x="21650" y="37497"/>
                  <a:pt x="21801" y="37328"/>
                  <a:pt x="22008" y="37328"/>
                </a:cubicBezTo>
                <a:cubicBezTo>
                  <a:pt x="22216" y="37328"/>
                  <a:pt x="22385" y="37497"/>
                  <a:pt x="22385" y="37704"/>
                </a:cubicBezTo>
                <a:cubicBezTo>
                  <a:pt x="22385" y="37912"/>
                  <a:pt x="22216" y="38081"/>
                  <a:pt x="22008" y="38081"/>
                </a:cubicBezTo>
                <a:close/>
                <a:moveTo>
                  <a:pt x="22008" y="40041"/>
                </a:moveTo>
                <a:cubicBezTo>
                  <a:pt x="21820" y="40041"/>
                  <a:pt x="21650" y="39871"/>
                  <a:pt x="21650" y="39664"/>
                </a:cubicBezTo>
                <a:cubicBezTo>
                  <a:pt x="21650" y="39457"/>
                  <a:pt x="21820" y="39287"/>
                  <a:pt x="22008" y="39287"/>
                </a:cubicBezTo>
                <a:cubicBezTo>
                  <a:pt x="22216" y="39287"/>
                  <a:pt x="22385" y="39457"/>
                  <a:pt x="22385" y="39664"/>
                </a:cubicBezTo>
                <a:cubicBezTo>
                  <a:pt x="22385" y="39871"/>
                  <a:pt x="22216" y="40041"/>
                  <a:pt x="22008" y="40041"/>
                </a:cubicBezTo>
                <a:close/>
                <a:moveTo>
                  <a:pt x="22008" y="43206"/>
                </a:moveTo>
                <a:cubicBezTo>
                  <a:pt x="22234" y="43206"/>
                  <a:pt x="22404" y="43376"/>
                  <a:pt x="22404" y="43583"/>
                </a:cubicBezTo>
                <a:cubicBezTo>
                  <a:pt x="22404" y="43791"/>
                  <a:pt x="22234" y="43960"/>
                  <a:pt x="22008" y="43960"/>
                </a:cubicBezTo>
                <a:cubicBezTo>
                  <a:pt x="21801" y="43960"/>
                  <a:pt x="21613" y="43791"/>
                  <a:pt x="21613" y="43583"/>
                </a:cubicBezTo>
                <a:cubicBezTo>
                  <a:pt x="21613" y="43376"/>
                  <a:pt x="21801" y="43206"/>
                  <a:pt x="22008" y="43206"/>
                </a:cubicBezTo>
                <a:close/>
                <a:moveTo>
                  <a:pt x="22008" y="41247"/>
                </a:moveTo>
                <a:cubicBezTo>
                  <a:pt x="22234" y="41247"/>
                  <a:pt x="22404" y="41416"/>
                  <a:pt x="22404" y="41624"/>
                </a:cubicBezTo>
                <a:cubicBezTo>
                  <a:pt x="22404" y="41831"/>
                  <a:pt x="22234" y="42019"/>
                  <a:pt x="22008" y="42019"/>
                </a:cubicBezTo>
                <a:cubicBezTo>
                  <a:pt x="21801" y="42019"/>
                  <a:pt x="21613" y="41831"/>
                  <a:pt x="21613" y="41624"/>
                </a:cubicBezTo>
                <a:cubicBezTo>
                  <a:pt x="21613" y="41416"/>
                  <a:pt x="21801" y="41247"/>
                  <a:pt x="22008" y="41247"/>
                </a:cubicBezTo>
                <a:close/>
                <a:moveTo>
                  <a:pt x="22008" y="45128"/>
                </a:moveTo>
                <a:cubicBezTo>
                  <a:pt x="22234" y="45128"/>
                  <a:pt x="22423" y="45317"/>
                  <a:pt x="22423" y="45543"/>
                </a:cubicBezTo>
                <a:cubicBezTo>
                  <a:pt x="22423" y="45769"/>
                  <a:pt x="22234" y="45957"/>
                  <a:pt x="22008" y="45957"/>
                </a:cubicBezTo>
                <a:cubicBezTo>
                  <a:pt x="21782" y="45957"/>
                  <a:pt x="21594" y="45769"/>
                  <a:pt x="21594" y="45543"/>
                </a:cubicBezTo>
                <a:cubicBezTo>
                  <a:pt x="21594" y="45317"/>
                  <a:pt x="21782" y="45128"/>
                  <a:pt x="22008" y="45128"/>
                </a:cubicBezTo>
                <a:close/>
                <a:moveTo>
                  <a:pt x="22008" y="47088"/>
                </a:moveTo>
                <a:cubicBezTo>
                  <a:pt x="22234" y="47088"/>
                  <a:pt x="22423" y="47276"/>
                  <a:pt x="22423" y="47503"/>
                </a:cubicBezTo>
                <a:cubicBezTo>
                  <a:pt x="22423" y="47729"/>
                  <a:pt x="22234" y="47917"/>
                  <a:pt x="22008" y="47917"/>
                </a:cubicBezTo>
                <a:cubicBezTo>
                  <a:pt x="21782" y="47917"/>
                  <a:pt x="21594" y="47729"/>
                  <a:pt x="21594" y="47503"/>
                </a:cubicBezTo>
                <a:cubicBezTo>
                  <a:pt x="21594" y="47276"/>
                  <a:pt x="21782" y="47088"/>
                  <a:pt x="22008" y="47088"/>
                </a:cubicBezTo>
                <a:close/>
                <a:moveTo>
                  <a:pt x="22008" y="51007"/>
                </a:moveTo>
                <a:cubicBezTo>
                  <a:pt x="22234" y="51007"/>
                  <a:pt x="22423" y="51196"/>
                  <a:pt x="22423" y="51422"/>
                </a:cubicBezTo>
                <a:cubicBezTo>
                  <a:pt x="22423" y="51648"/>
                  <a:pt x="22234" y="51836"/>
                  <a:pt x="22008" y="51836"/>
                </a:cubicBezTo>
                <a:cubicBezTo>
                  <a:pt x="21782" y="51836"/>
                  <a:pt x="21594" y="51648"/>
                  <a:pt x="21594" y="51422"/>
                </a:cubicBezTo>
                <a:cubicBezTo>
                  <a:pt x="21594" y="51196"/>
                  <a:pt x="21782" y="51007"/>
                  <a:pt x="22008" y="51007"/>
                </a:cubicBezTo>
                <a:close/>
                <a:moveTo>
                  <a:pt x="22008" y="49048"/>
                </a:moveTo>
                <a:cubicBezTo>
                  <a:pt x="22234" y="49048"/>
                  <a:pt x="22423" y="49236"/>
                  <a:pt x="22423" y="49462"/>
                </a:cubicBezTo>
                <a:cubicBezTo>
                  <a:pt x="22423" y="49688"/>
                  <a:pt x="22234" y="49877"/>
                  <a:pt x="22008" y="49877"/>
                </a:cubicBezTo>
                <a:cubicBezTo>
                  <a:pt x="21782" y="49877"/>
                  <a:pt x="21594" y="49688"/>
                  <a:pt x="21594" y="49462"/>
                </a:cubicBezTo>
                <a:cubicBezTo>
                  <a:pt x="21594" y="49236"/>
                  <a:pt x="21782" y="49048"/>
                  <a:pt x="22008" y="49048"/>
                </a:cubicBezTo>
                <a:close/>
                <a:moveTo>
                  <a:pt x="22008" y="28321"/>
                </a:moveTo>
                <a:cubicBezTo>
                  <a:pt x="21782" y="28321"/>
                  <a:pt x="21575" y="28132"/>
                  <a:pt x="21575" y="27906"/>
                </a:cubicBezTo>
                <a:cubicBezTo>
                  <a:pt x="21575" y="27661"/>
                  <a:pt x="21782" y="27473"/>
                  <a:pt x="22008" y="27473"/>
                </a:cubicBezTo>
                <a:cubicBezTo>
                  <a:pt x="22253" y="27473"/>
                  <a:pt x="22442" y="27661"/>
                  <a:pt x="22442" y="27906"/>
                </a:cubicBezTo>
                <a:cubicBezTo>
                  <a:pt x="22442" y="28132"/>
                  <a:pt x="22253" y="28321"/>
                  <a:pt x="22008" y="28321"/>
                </a:cubicBezTo>
                <a:close/>
                <a:moveTo>
                  <a:pt x="22008" y="26380"/>
                </a:moveTo>
                <a:cubicBezTo>
                  <a:pt x="21782" y="26380"/>
                  <a:pt x="21594" y="26192"/>
                  <a:pt x="21594" y="25947"/>
                </a:cubicBezTo>
                <a:cubicBezTo>
                  <a:pt x="21594" y="25720"/>
                  <a:pt x="21782" y="25513"/>
                  <a:pt x="22008" y="25513"/>
                </a:cubicBezTo>
                <a:cubicBezTo>
                  <a:pt x="22253" y="25513"/>
                  <a:pt x="22442" y="25720"/>
                  <a:pt x="22442" y="25947"/>
                </a:cubicBezTo>
                <a:cubicBezTo>
                  <a:pt x="22442" y="26192"/>
                  <a:pt x="22253" y="26380"/>
                  <a:pt x="22008" y="26380"/>
                </a:cubicBezTo>
                <a:close/>
                <a:moveTo>
                  <a:pt x="22008" y="24401"/>
                </a:moveTo>
                <a:cubicBezTo>
                  <a:pt x="21782" y="24401"/>
                  <a:pt x="21594" y="24213"/>
                  <a:pt x="21594" y="23987"/>
                </a:cubicBezTo>
                <a:cubicBezTo>
                  <a:pt x="21594" y="23761"/>
                  <a:pt x="21782" y="23572"/>
                  <a:pt x="22008" y="23572"/>
                </a:cubicBezTo>
                <a:cubicBezTo>
                  <a:pt x="22253" y="23572"/>
                  <a:pt x="22442" y="23761"/>
                  <a:pt x="22442" y="23987"/>
                </a:cubicBezTo>
                <a:cubicBezTo>
                  <a:pt x="22442" y="24213"/>
                  <a:pt x="22253" y="24401"/>
                  <a:pt x="22008" y="24401"/>
                </a:cubicBezTo>
                <a:close/>
                <a:moveTo>
                  <a:pt x="22008" y="22442"/>
                </a:moveTo>
                <a:cubicBezTo>
                  <a:pt x="21782" y="22442"/>
                  <a:pt x="21594" y="22253"/>
                  <a:pt x="21594" y="22027"/>
                </a:cubicBezTo>
                <a:cubicBezTo>
                  <a:pt x="21594" y="21782"/>
                  <a:pt x="21782" y="21594"/>
                  <a:pt x="22008" y="21594"/>
                </a:cubicBezTo>
                <a:cubicBezTo>
                  <a:pt x="22253" y="21594"/>
                  <a:pt x="22442" y="21782"/>
                  <a:pt x="22442" y="22027"/>
                </a:cubicBezTo>
                <a:cubicBezTo>
                  <a:pt x="22442" y="22253"/>
                  <a:pt x="22253" y="22442"/>
                  <a:pt x="22008" y="22442"/>
                </a:cubicBezTo>
                <a:close/>
                <a:moveTo>
                  <a:pt x="22008" y="20482"/>
                </a:moveTo>
                <a:cubicBezTo>
                  <a:pt x="21782" y="20482"/>
                  <a:pt x="21594" y="20294"/>
                  <a:pt x="21594" y="20068"/>
                </a:cubicBezTo>
                <a:cubicBezTo>
                  <a:pt x="21594" y="19842"/>
                  <a:pt x="21782" y="19653"/>
                  <a:pt x="22008" y="19653"/>
                </a:cubicBezTo>
                <a:cubicBezTo>
                  <a:pt x="22234" y="19653"/>
                  <a:pt x="22423" y="19842"/>
                  <a:pt x="22423" y="20068"/>
                </a:cubicBezTo>
                <a:cubicBezTo>
                  <a:pt x="22423" y="20294"/>
                  <a:pt x="22234" y="20482"/>
                  <a:pt x="22008" y="20482"/>
                </a:cubicBezTo>
                <a:close/>
                <a:moveTo>
                  <a:pt x="22008" y="18504"/>
                </a:moveTo>
                <a:cubicBezTo>
                  <a:pt x="21782" y="18504"/>
                  <a:pt x="21613" y="18315"/>
                  <a:pt x="21613" y="18108"/>
                </a:cubicBezTo>
                <a:cubicBezTo>
                  <a:pt x="21613" y="17882"/>
                  <a:pt x="21782" y="17693"/>
                  <a:pt x="22008" y="17693"/>
                </a:cubicBezTo>
                <a:cubicBezTo>
                  <a:pt x="22234" y="17693"/>
                  <a:pt x="22423" y="17882"/>
                  <a:pt x="22423" y="18108"/>
                </a:cubicBezTo>
                <a:cubicBezTo>
                  <a:pt x="22423" y="18315"/>
                  <a:pt x="22234" y="18504"/>
                  <a:pt x="22008" y="18504"/>
                </a:cubicBezTo>
                <a:close/>
                <a:moveTo>
                  <a:pt x="22008" y="16544"/>
                </a:moveTo>
                <a:cubicBezTo>
                  <a:pt x="21782" y="16544"/>
                  <a:pt x="21613" y="16356"/>
                  <a:pt x="21613" y="16130"/>
                </a:cubicBezTo>
                <a:cubicBezTo>
                  <a:pt x="21613" y="15922"/>
                  <a:pt x="21782" y="15734"/>
                  <a:pt x="22008" y="15734"/>
                </a:cubicBezTo>
                <a:cubicBezTo>
                  <a:pt x="22234" y="15734"/>
                  <a:pt x="22423" y="15922"/>
                  <a:pt x="22423" y="16130"/>
                </a:cubicBezTo>
                <a:cubicBezTo>
                  <a:pt x="22423" y="16356"/>
                  <a:pt x="22234" y="16544"/>
                  <a:pt x="22008" y="16544"/>
                </a:cubicBezTo>
                <a:close/>
                <a:moveTo>
                  <a:pt x="22008" y="14584"/>
                </a:moveTo>
                <a:cubicBezTo>
                  <a:pt x="21782" y="14584"/>
                  <a:pt x="21613" y="14396"/>
                  <a:pt x="21613" y="14189"/>
                </a:cubicBezTo>
                <a:cubicBezTo>
                  <a:pt x="21613" y="13963"/>
                  <a:pt x="21782" y="13774"/>
                  <a:pt x="22008" y="13774"/>
                </a:cubicBezTo>
                <a:cubicBezTo>
                  <a:pt x="22234" y="13774"/>
                  <a:pt x="22423" y="13963"/>
                  <a:pt x="22423" y="14189"/>
                </a:cubicBezTo>
                <a:cubicBezTo>
                  <a:pt x="22423" y="14396"/>
                  <a:pt x="22234" y="14584"/>
                  <a:pt x="22008" y="14584"/>
                </a:cubicBezTo>
                <a:close/>
                <a:moveTo>
                  <a:pt x="22008" y="12606"/>
                </a:moveTo>
                <a:cubicBezTo>
                  <a:pt x="21782" y="12606"/>
                  <a:pt x="21613" y="12436"/>
                  <a:pt x="21613" y="12210"/>
                </a:cubicBezTo>
                <a:cubicBezTo>
                  <a:pt x="21613" y="12003"/>
                  <a:pt x="21782" y="11815"/>
                  <a:pt x="22008" y="11815"/>
                </a:cubicBezTo>
                <a:cubicBezTo>
                  <a:pt x="22234" y="11815"/>
                  <a:pt x="22423" y="12003"/>
                  <a:pt x="22423" y="12210"/>
                </a:cubicBezTo>
                <a:cubicBezTo>
                  <a:pt x="22423" y="12436"/>
                  <a:pt x="22234" y="12606"/>
                  <a:pt x="22008" y="12606"/>
                </a:cubicBezTo>
                <a:close/>
                <a:moveTo>
                  <a:pt x="22008" y="10646"/>
                </a:moveTo>
                <a:cubicBezTo>
                  <a:pt x="21801" y="10646"/>
                  <a:pt x="21613" y="10477"/>
                  <a:pt x="21613" y="10251"/>
                </a:cubicBezTo>
                <a:cubicBezTo>
                  <a:pt x="21613" y="10043"/>
                  <a:pt x="21801" y="9855"/>
                  <a:pt x="22008" y="9855"/>
                </a:cubicBezTo>
                <a:cubicBezTo>
                  <a:pt x="22234" y="9855"/>
                  <a:pt x="22404" y="10043"/>
                  <a:pt x="22404" y="10251"/>
                </a:cubicBezTo>
                <a:cubicBezTo>
                  <a:pt x="22404" y="10477"/>
                  <a:pt x="22234" y="10646"/>
                  <a:pt x="22008" y="10646"/>
                </a:cubicBezTo>
                <a:close/>
                <a:moveTo>
                  <a:pt x="22008" y="4014"/>
                </a:moveTo>
                <a:cubicBezTo>
                  <a:pt x="22216" y="4014"/>
                  <a:pt x="22385" y="4183"/>
                  <a:pt x="22385" y="4391"/>
                </a:cubicBezTo>
                <a:cubicBezTo>
                  <a:pt x="22385" y="4579"/>
                  <a:pt x="22216" y="4749"/>
                  <a:pt x="22008" y="4749"/>
                </a:cubicBezTo>
                <a:cubicBezTo>
                  <a:pt x="21801" y="4749"/>
                  <a:pt x="21650" y="4579"/>
                  <a:pt x="21650" y="4391"/>
                </a:cubicBezTo>
                <a:cubicBezTo>
                  <a:pt x="21650" y="4183"/>
                  <a:pt x="21801" y="4014"/>
                  <a:pt x="22008" y="4014"/>
                </a:cubicBezTo>
                <a:close/>
                <a:moveTo>
                  <a:pt x="22008" y="7933"/>
                </a:moveTo>
                <a:cubicBezTo>
                  <a:pt x="22216" y="7933"/>
                  <a:pt x="22385" y="8103"/>
                  <a:pt x="22385" y="8310"/>
                </a:cubicBezTo>
                <a:cubicBezTo>
                  <a:pt x="22385" y="8517"/>
                  <a:pt x="22216" y="8668"/>
                  <a:pt x="22008" y="8668"/>
                </a:cubicBezTo>
                <a:cubicBezTo>
                  <a:pt x="21801" y="8668"/>
                  <a:pt x="21650" y="8517"/>
                  <a:pt x="21650" y="8310"/>
                </a:cubicBezTo>
                <a:cubicBezTo>
                  <a:pt x="21650" y="8103"/>
                  <a:pt x="21801" y="7933"/>
                  <a:pt x="22008" y="7933"/>
                </a:cubicBezTo>
                <a:close/>
                <a:moveTo>
                  <a:pt x="22008" y="5973"/>
                </a:moveTo>
                <a:cubicBezTo>
                  <a:pt x="22216" y="5973"/>
                  <a:pt x="22385" y="6143"/>
                  <a:pt x="22385" y="6331"/>
                </a:cubicBezTo>
                <a:cubicBezTo>
                  <a:pt x="22385" y="6539"/>
                  <a:pt x="22216" y="6708"/>
                  <a:pt x="22008" y="6708"/>
                </a:cubicBezTo>
                <a:cubicBezTo>
                  <a:pt x="21801" y="6708"/>
                  <a:pt x="21650" y="6539"/>
                  <a:pt x="21650" y="6331"/>
                </a:cubicBezTo>
                <a:cubicBezTo>
                  <a:pt x="21650" y="6143"/>
                  <a:pt x="21801" y="5973"/>
                  <a:pt x="22008" y="5973"/>
                </a:cubicBezTo>
                <a:close/>
                <a:moveTo>
                  <a:pt x="22008" y="2808"/>
                </a:moveTo>
                <a:cubicBezTo>
                  <a:pt x="21782" y="2808"/>
                  <a:pt x="21613" y="2638"/>
                  <a:pt x="21613" y="2412"/>
                </a:cubicBezTo>
                <a:cubicBezTo>
                  <a:pt x="21613" y="2205"/>
                  <a:pt x="21782" y="2016"/>
                  <a:pt x="22008" y="2016"/>
                </a:cubicBezTo>
                <a:cubicBezTo>
                  <a:pt x="22216" y="2016"/>
                  <a:pt x="22404" y="2205"/>
                  <a:pt x="22404" y="2412"/>
                </a:cubicBezTo>
                <a:cubicBezTo>
                  <a:pt x="22404" y="2638"/>
                  <a:pt x="22216" y="2808"/>
                  <a:pt x="22008" y="2808"/>
                </a:cubicBezTo>
                <a:close/>
                <a:moveTo>
                  <a:pt x="22008" y="829"/>
                </a:moveTo>
                <a:cubicBezTo>
                  <a:pt x="21801" y="829"/>
                  <a:pt x="21631" y="660"/>
                  <a:pt x="21631" y="452"/>
                </a:cubicBezTo>
                <a:cubicBezTo>
                  <a:pt x="21631" y="245"/>
                  <a:pt x="21801" y="76"/>
                  <a:pt x="22008" y="76"/>
                </a:cubicBezTo>
                <a:cubicBezTo>
                  <a:pt x="22216" y="76"/>
                  <a:pt x="22385" y="245"/>
                  <a:pt x="22385" y="452"/>
                </a:cubicBezTo>
                <a:cubicBezTo>
                  <a:pt x="22385" y="660"/>
                  <a:pt x="22216" y="829"/>
                  <a:pt x="22008" y="829"/>
                </a:cubicBezTo>
                <a:close/>
                <a:moveTo>
                  <a:pt x="20049" y="54814"/>
                </a:moveTo>
                <a:cubicBezTo>
                  <a:pt x="20331" y="54814"/>
                  <a:pt x="20576" y="55040"/>
                  <a:pt x="20576" y="55322"/>
                </a:cubicBezTo>
                <a:cubicBezTo>
                  <a:pt x="20312" y="55190"/>
                  <a:pt x="20030" y="55040"/>
                  <a:pt x="19766" y="54889"/>
                </a:cubicBezTo>
                <a:cubicBezTo>
                  <a:pt x="19860" y="54851"/>
                  <a:pt x="19936" y="54814"/>
                  <a:pt x="20049" y="54814"/>
                </a:cubicBezTo>
                <a:close/>
                <a:moveTo>
                  <a:pt x="20049" y="53871"/>
                </a:moveTo>
                <a:cubicBezTo>
                  <a:pt x="19766" y="53871"/>
                  <a:pt x="19540" y="53645"/>
                  <a:pt x="19540" y="53381"/>
                </a:cubicBezTo>
                <a:cubicBezTo>
                  <a:pt x="19540" y="53099"/>
                  <a:pt x="19766" y="52873"/>
                  <a:pt x="20049" y="52873"/>
                </a:cubicBezTo>
                <a:cubicBezTo>
                  <a:pt x="20331" y="52873"/>
                  <a:pt x="20557" y="53099"/>
                  <a:pt x="20557" y="53381"/>
                </a:cubicBezTo>
                <a:cubicBezTo>
                  <a:pt x="20557" y="53645"/>
                  <a:pt x="20331" y="53871"/>
                  <a:pt x="20049" y="53871"/>
                </a:cubicBezTo>
                <a:close/>
                <a:moveTo>
                  <a:pt x="20049" y="51893"/>
                </a:moveTo>
                <a:cubicBezTo>
                  <a:pt x="19785" y="51893"/>
                  <a:pt x="19578" y="51686"/>
                  <a:pt x="19578" y="51422"/>
                </a:cubicBezTo>
                <a:cubicBezTo>
                  <a:pt x="19578" y="51158"/>
                  <a:pt x="19785" y="50932"/>
                  <a:pt x="20049" y="50932"/>
                </a:cubicBezTo>
                <a:cubicBezTo>
                  <a:pt x="20312" y="50932"/>
                  <a:pt x="20520" y="51158"/>
                  <a:pt x="20520" y="51422"/>
                </a:cubicBezTo>
                <a:cubicBezTo>
                  <a:pt x="20520" y="51686"/>
                  <a:pt x="20312" y="51893"/>
                  <a:pt x="20049" y="51893"/>
                </a:cubicBezTo>
                <a:close/>
                <a:moveTo>
                  <a:pt x="20049" y="49048"/>
                </a:moveTo>
                <a:cubicBezTo>
                  <a:pt x="20275" y="49048"/>
                  <a:pt x="20463" y="49236"/>
                  <a:pt x="20463" y="49462"/>
                </a:cubicBezTo>
                <a:cubicBezTo>
                  <a:pt x="20463" y="49688"/>
                  <a:pt x="20275" y="49858"/>
                  <a:pt x="20049" y="49858"/>
                </a:cubicBezTo>
                <a:cubicBezTo>
                  <a:pt x="19823" y="49858"/>
                  <a:pt x="19634" y="49688"/>
                  <a:pt x="19634" y="49462"/>
                </a:cubicBezTo>
                <a:cubicBezTo>
                  <a:pt x="19634" y="49236"/>
                  <a:pt x="19823" y="49048"/>
                  <a:pt x="20049" y="49048"/>
                </a:cubicBezTo>
                <a:close/>
                <a:moveTo>
                  <a:pt x="20049" y="47936"/>
                </a:moveTo>
                <a:cubicBezTo>
                  <a:pt x="19804" y="47936"/>
                  <a:pt x="19615" y="47729"/>
                  <a:pt x="19615" y="47503"/>
                </a:cubicBezTo>
                <a:cubicBezTo>
                  <a:pt x="19615" y="47258"/>
                  <a:pt x="19804" y="47069"/>
                  <a:pt x="20049" y="47069"/>
                </a:cubicBezTo>
                <a:cubicBezTo>
                  <a:pt x="20294" y="47069"/>
                  <a:pt x="20482" y="47258"/>
                  <a:pt x="20482" y="47503"/>
                </a:cubicBezTo>
                <a:cubicBezTo>
                  <a:pt x="20482" y="47729"/>
                  <a:pt x="20294" y="47936"/>
                  <a:pt x="20049" y="47936"/>
                </a:cubicBezTo>
                <a:close/>
                <a:moveTo>
                  <a:pt x="20049" y="45957"/>
                </a:moveTo>
                <a:cubicBezTo>
                  <a:pt x="19804" y="45957"/>
                  <a:pt x="19615" y="45769"/>
                  <a:pt x="19615" y="45543"/>
                </a:cubicBezTo>
                <a:cubicBezTo>
                  <a:pt x="19615" y="45298"/>
                  <a:pt x="19804" y="45110"/>
                  <a:pt x="20049" y="45110"/>
                </a:cubicBezTo>
                <a:cubicBezTo>
                  <a:pt x="20294" y="45110"/>
                  <a:pt x="20482" y="45298"/>
                  <a:pt x="20482" y="45543"/>
                </a:cubicBezTo>
                <a:cubicBezTo>
                  <a:pt x="20482" y="45769"/>
                  <a:pt x="20294" y="45957"/>
                  <a:pt x="20049" y="45957"/>
                </a:cubicBezTo>
                <a:close/>
                <a:moveTo>
                  <a:pt x="20049" y="29451"/>
                </a:moveTo>
                <a:cubicBezTo>
                  <a:pt x="20275" y="29451"/>
                  <a:pt x="20463" y="29640"/>
                  <a:pt x="20463" y="29866"/>
                </a:cubicBezTo>
                <a:cubicBezTo>
                  <a:pt x="20463" y="30092"/>
                  <a:pt x="20275" y="30262"/>
                  <a:pt x="20049" y="30262"/>
                </a:cubicBezTo>
                <a:cubicBezTo>
                  <a:pt x="19823" y="30262"/>
                  <a:pt x="19634" y="30092"/>
                  <a:pt x="19634" y="29866"/>
                </a:cubicBezTo>
                <a:cubicBezTo>
                  <a:pt x="19634" y="29640"/>
                  <a:pt x="19823" y="29451"/>
                  <a:pt x="20049" y="29451"/>
                </a:cubicBezTo>
                <a:close/>
                <a:moveTo>
                  <a:pt x="20049" y="31411"/>
                </a:moveTo>
                <a:cubicBezTo>
                  <a:pt x="20275" y="31411"/>
                  <a:pt x="20463" y="31599"/>
                  <a:pt x="20463" y="31825"/>
                </a:cubicBezTo>
                <a:cubicBezTo>
                  <a:pt x="20463" y="32052"/>
                  <a:pt x="20275" y="32240"/>
                  <a:pt x="20049" y="32240"/>
                </a:cubicBezTo>
                <a:cubicBezTo>
                  <a:pt x="19823" y="32240"/>
                  <a:pt x="19634" y="32052"/>
                  <a:pt x="19634" y="31825"/>
                </a:cubicBezTo>
                <a:cubicBezTo>
                  <a:pt x="19634" y="31599"/>
                  <a:pt x="19823" y="31411"/>
                  <a:pt x="20049" y="31411"/>
                </a:cubicBezTo>
                <a:close/>
                <a:moveTo>
                  <a:pt x="20049" y="33371"/>
                </a:moveTo>
                <a:cubicBezTo>
                  <a:pt x="20275" y="33371"/>
                  <a:pt x="20463" y="33540"/>
                  <a:pt x="20463" y="33785"/>
                </a:cubicBezTo>
                <a:cubicBezTo>
                  <a:pt x="20463" y="34011"/>
                  <a:pt x="20275" y="34200"/>
                  <a:pt x="20049" y="34200"/>
                </a:cubicBezTo>
                <a:cubicBezTo>
                  <a:pt x="19823" y="34200"/>
                  <a:pt x="19634" y="34011"/>
                  <a:pt x="19634" y="33785"/>
                </a:cubicBezTo>
                <a:cubicBezTo>
                  <a:pt x="19634" y="33540"/>
                  <a:pt x="19823" y="33371"/>
                  <a:pt x="20049" y="33371"/>
                </a:cubicBezTo>
                <a:close/>
                <a:moveTo>
                  <a:pt x="20049" y="35330"/>
                </a:moveTo>
                <a:cubicBezTo>
                  <a:pt x="20275" y="35330"/>
                  <a:pt x="20463" y="35519"/>
                  <a:pt x="20463" y="35745"/>
                </a:cubicBezTo>
                <a:cubicBezTo>
                  <a:pt x="20463" y="35971"/>
                  <a:pt x="20275" y="36159"/>
                  <a:pt x="20049" y="36159"/>
                </a:cubicBezTo>
                <a:cubicBezTo>
                  <a:pt x="19823" y="36159"/>
                  <a:pt x="19634" y="35971"/>
                  <a:pt x="19634" y="35745"/>
                </a:cubicBezTo>
                <a:cubicBezTo>
                  <a:pt x="19634" y="35519"/>
                  <a:pt x="19823" y="35330"/>
                  <a:pt x="20049" y="35330"/>
                </a:cubicBezTo>
                <a:close/>
                <a:moveTo>
                  <a:pt x="20049" y="43979"/>
                </a:moveTo>
                <a:cubicBezTo>
                  <a:pt x="19823" y="43979"/>
                  <a:pt x="19653" y="43809"/>
                  <a:pt x="19653" y="43583"/>
                </a:cubicBezTo>
                <a:cubicBezTo>
                  <a:pt x="19653" y="43357"/>
                  <a:pt x="19823" y="43188"/>
                  <a:pt x="20049" y="43188"/>
                </a:cubicBezTo>
                <a:cubicBezTo>
                  <a:pt x="20275" y="43188"/>
                  <a:pt x="20444" y="43357"/>
                  <a:pt x="20444" y="43583"/>
                </a:cubicBezTo>
                <a:cubicBezTo>
                  <a:pt x="20444" y="43809"/>
                  <a:pt x="20275" y="43979"/>
                  <a:pt x="20049" y="43979"/>
                </a:cubicBezTo>
                <a:close/>
                <a:moveTo>
                  <a:pt x="20049" y="42019"/>
                </a:moveTo>
                <a:cubicBezTo>
                  <a:pt x="19841" y="42019"/>
                  <a:pt x="19653" y="41831"/>
                  <a:pt x="19653" y="41624"/>
                </a:cubicBezTo>
                <a:cubicBezTo>
                  <a:pt x="19653" y="41398"/>
                  <a:pt x="19841" y="41228"/>
                  <a:pt x="20049" y="41228"/>
                </a:cubicBezTo>
                <a:cubicBezTo>
                  <a:pt x="20275" y="41228"/>
                  <a:pt x="20444" y="41398"/>
                  <a:pt x="20444" y="41624"/>
                </a:cubicBezTo>
                <a:cubicBezTo>
                  <a:pt x="20444" y="41831"/>
                  <a:pt x="20275" y="42019"/>
                  <a:pt x="20049" y="42019"/>
                </a:cubicBezTo>
                <a:close/>
                <a:moveTo>
                  <a:pt x="20407" y="39664"/>
                </a:moveTo>
                <a:cubicBezTo>
                  <a:pt x="20407" y="39871"/>
                  <a:pt x="20256" y="40022"/>
                  <a:pt x="20049" y="40022"/>
                </a:cubicBezTo>
                <a:cubicBezTo>
                  <a:pt x="19841" y="40022"/>
                  <a:pt x="19672" y="39871"/>
                  <a:pt x="19672" y="39664"/>
                </a:cubicBezTo>
                <a:cubicBezTo>
                  <a:pt x="19672" y="39457"/>
                  <a:pt x="19841" y="39287"/>
                  <a:pt x="20049" y="39287"/>
                </a:cubicBezTo>
                <a:cubicBezTo>
                  <a:pt x="20256" y="39287"/>
                  <a:pt x="20407" y="39457"/>
                  <a:pt x="20407" y="39664"/>
                </a:cubicBezTo>
                <a:close/>
                <a:moveTo>
                  <a:pt x="20049" y="37328"/>
                </a:moveTo>
                <a:cubicBezTo>
                  <a:pt x="20256" y="37328"/>
                  <a:pt x="20426" y="37478"/>
                  <a:pt x="20426" y="37704"/>
                </a:cubicBezTo>
                <a:cubicBezTo>
                  <a:pt x="20426" y="37912"/>
                  <a:pt x="20256" y="38081"/>
                  <a:pt x="20049" y="38081"/>
                </a:cubicBezTo>
                <a:cubicBezTo>
                  <a:pt x="19841" y="38081"/>
                  <a:pt x="19672" y="37912"/>
                  <a:pt x="19672" y="37704"/>
                </a:cubicBezTo>
                <a:cubicBezTo>
                  <a:pt x="19672" y="37497"/>
                  <a:pt x="19841" y="37328"/>
                  <a:pt x="20049" y="37328"/>
                </a:cubicBezTo>
                <a:close/>
                <a:moveTo>
                  <a:pt x="20049" y="28321"/>
                </a:moveTo>
                <a:cubicBezTo>
                  <a:pt x="19823" y="28321"/>
                  <a:pt x="19634" y="28132"/>
                  <a:pt x="19634" y="27887"/>
                </a:cubicBezTo>
                <a:cubicBezTo>
                  <a:pt x="19634" y="27661"/>
                  <a:pt x="19823" y="27473"/>
                  <a:pt x="20049" y="27473"/>
                </a:cubicBezTo>
                <a:cubicBezTo>
                  <a:pt x="20275" y="27473"/>
                  <a:pt x="20482" y="27661"/>
                  <a:pt x="20482" y="27887"/>
                </a:cubicBezTo>
                <a:cubicBezTo>
                  <a:pt x="20482" y="28132"/>
                  <a:pt x="20294" y="28321"/>
                  <a:pt x="20049" y="28321"/>
                </a:cubicBezTo>
                <a:close/>
                <a:moveTo>
                  <a:pt x="20049" y="26361"/>
                </a:moveTo>
                <a:cubicBezTo>
                  <a:pt x="19823" y="26361"/>
                  <a:pt x="19634" y="26173"/>
                  <a:pt x="19634" y="25947"/>
                </a:cubicBezTo>
                <a:cubicBezTo>
                  <a:pt x="19634" y="25702"/>
                  <a:pt x="19823" y="25513"/>
                  <a:pt x="20049" y="25513"/>
                </a:cubicBezTo>
                <a:cubicBezTo>
                  <a:pt x="20275" y="25513"/>
                  <a:pt x="20482" y="25702"/>
                  <a:pt x="20482" y="25947"/>
                </a:cubicBezTo>
                <a:cubicBezTo>
                  <a:pt x="20482" y="26173"/>
                  <a:pt x="20294" y="26361"/>
                  <a:pt x="20049" y="26361"/>
                </a:cubicBezTo>
                <a:close/>
                <a:moveTo>
                  <a:pt x="20049" y="24401"/>
                </a:moveTo>
                <a:cubicBezTo>
                  <a:pt x="19823" y="24401"/>
                  <a:pt x="19634" y="24213"/>
                  <a:pt x="19634" y="23987"/>
                </a:cubicBezTo>
                <a:cubicBezTo>
                  <a:pt x="19634" y="23742"/>
                  <a:pt x="19823" y="23554"/>
                  <a:pt x="20049" y="23554"/>
                </a:cubicBezTo>
                <a:cubicBezTo>
                  <a:pt x="20275" y="23554"/>
                  <a:pt x="20482" y="23742"/>
                  <a:pt x="20482" y="23987"/>
                </a:cubicBezTo>
                <a:cubicBezTo>
                  <a:pt x="20482" y="24213"/>
                  <a:pt x="20294" y="24401"/>
                  <a:pt x="20049" y="24401"/>
                </a:cubicBezTo>
                <a:close/>
                <a:moveTo>
                  <a:pt x="20049" y="22442"/>
                </a:moveTo>
                <a:cubicBezTo>
                  <a:pt x="19823" y="22442"/>
                  <a:pt x="19634" y="22253"/>
                  <a:pt x="19634" y="22008"/>
                </a:cubicBezTo>
                <a:cubicBezTo>
                  <a:pt x="19634" y="21782"/>
                  <a:pt x="19823" y="21594"/>
                  <a:pt x="20049" y="21594"/>
                </a:cubicBezTo>
                <a:cubicBezTo>
                  <a:pt x="20275" y="21594"/>
                  <a:pt x="20482" y="21782"/>
                  <a:pt x="20482" y="22008"/>
                </a:cubicBezTo>
                <a:cubicBezTo>
                  <a:pt x="20482" y="22253"/>
                  <a:pt x="20294" y="22442"/>
                  <a:pt x="20049" y="22442"/>
                </a:cubicBezTo>
                <a:close/>
                <a:moveTo>
                  <a:pt x="20049" y="20463"/>
                </a:moveTo>
                <a:cubicBezTo>
                  <a:pt x="19823" y="20463"/>
                  <a:pt x="19653" y="20275"/>
                  <a:pt x="19653" y="20049"/>
                </a:cubicBezTo>
                <a:cubicBezTo>
                  <a:pt x="19653" y="19823"/>
                  <a:pt x="19823" y="19653"/>
                  <a:pt x="20049" y="19653"/>
                </a:cubicBezTo>
                <a:cubicBezTo>
                  <a:pt x="20275" y="19653"/>
                  <a:pt x="20444" y="19823"/>
                  <a:pt x="20444" y="20049"/>
                </a:cubicBezTo>
                <a:cubicBezTo>
                  <a:pt x="20444" y="20275"/>
                  <a:pt x="20275" y="20463"/>
                  <a:pt x="20049" y="20463"/>
                </a:cubicBezTo>
                <a:close/>
                <a:moveTo>
                  <a:pt x="20049" y="18485"/>
                </a:moveTo>
                <a:cubicBezTo>
                  <a:pt x="19823" y="18485"/>
                  <a:pt x="19653" y="18315"/>
                  <a:pt x="19653" y="18089"/>
                </a:cubicBezTo>
                <a:cubicBezTo>
                  <a:pt x="19653" y="17882"/>
                  <a:pt x="19823" y="17693"/>
                  <a:pt x="20049" y="17693"/>
                </a:cubicBezTo>
                <a:cubicBezTo>
                  <a:pt x="20275" y="17693"/>
                  <a:pt x="20444" y="17882"/>
                  <a:pt x="20444" y="18089"/>
                </a:cubicBezTo>
                <a:cubicBezTo>
                  <a:pt x="20444" y="18315"/>
                  <a:pt x="20275" y="18485"/>
                  <a:pt x="20049" y="18485"/>
                </a:cubicBezTo>
                <a:close/>
                <a:moveTo>
                  <a:pt x="20049" y="16544"/>
                </a:moveTo>
                <a:cubicBezTo>
                  <a:pt x="19823" y="16544"/>
                  <a:pt x="19653" y="16356"/>
                  <a:pt x="19653" y="16130"/>
                </a:cubicBezTo>
                <a:cubicBezTo>
                  <a:pt x="19653" y="15903"/>
                  <a:pt x="19823" y="15734"/>
                  <a:pt x="20049" y="15734"/>
                </a:cubicBezTo>
                <a:cubicBezTo>
                  <a:pt x="20275" y="15734"/>
                  <a:pt x="20444" y="15903"/>
                  <a:pt x="20444" y="16130"/>
                </a:cubicBezTo>
                <a:cubicBezTo>
                  <a:pt x="20444" y="16356"/>
                  <a:pt x="20275" y="16544"/>
                  <a:pt x="20049" y="16544"/>
                </a:cubicBezTo>
                <a:close/>
                <a:moveTo>
                  <a:pt x="20049" y="13774"/>
                </a:moveTo>
                <a:cubicBezTo>
                  <a:pt x="20256" y="13774"/>
                  <a:pt x="20444" y="13963"/>
                  <a:pt x="20444" y="14170"/>
                </a:cubicBezTo>
                <a:cubicBezTo>
                  <a:pt x="20444" y="14396"/>
                  <a:pt x="20256" y="14566"/>
                  <a:pt x="20049" y="14566"/>
                </a:cubicBezTo>
                <a:cubicBezTo>
                  <a:pt x="19823" y="14566"/>
                  <a:pt x="19653" y="14396"/>
                  <a:pt x="19653" y="14170"/>
                </a:cubicBezTo>
                <a:cubicBezTo>
                  <a:pt x="19653" y="13963"/>
                  <a:pt x="19823" y="13774"/>
                  <a:pt x="20049" y="13774"/>
                </a:cubicBezTo>
                <a:close/>
                <a:moveTo>
                  <a:pt x="20049" y="11815"/>
                </a:moveTo>
                <a:cubicBezTo>
                  <a:pt x="20256" y="11815"/>
                  <a:pt x="20444" y="12003"/>
                  <a:pt x="20444" y="12210"/>
                </a:cubicBezTo>
                <a:cubicBezTo>
                  <a:pt x="20444" y="12418"/>
                  <a:pt x="20256" y="12587"/>
                  <a:pt x="20049" y="12587"/>
                </a:cubicBezTo>
                <a:cubicBezTo>
                  <a:pt x="19823" y="12587"/>
                  <a:pt x="19653" y="12418"/>
                  <a:pt x="19653" y="12210"/>
                </a:cubicBezTo>
                <a:cubicBezTo>
                  <a:pt x="19653" y="12003"/>
                  <a:pt x="19823" y="11815"/>
                  <a:pt x="20049" y="11815"/>
                </a:cubicBezTo>
                <a:close/>
                <a:moveTo>
                  <a:pt x="20049" y="10646"/>
                </a:moveTo>
                <a:cubicBezTo>
                  <a:pt x="19841" y="10646"/>
                  <a:pt x="19653" y="10458"/>
                  <a:pt x="19653" y="10251"/>
                </a:cubicBezTo>
                <a:cubicBezTo>
                  <a:pt x="19653" y="10025"/>
                  <a:pt x="19841" y="9855"/>
                  <a:pt x="20049" y="9855"/>
                </a:cubicBezTo>
                <a:cubicBezTo>
                  <a:pt x="20275" y="9855"/>
                  <a:pt x="20444" y="10025"/>
                  <a:pt x="20444" y="10251"/>
                </a:cubicBezTo>
                <a:cubicBezTo>
                  <a:pt x="20444" y="10458"/>
                  <a:pt x="20275" y="10646"/>
                  <a:pt x="20049" y="10646"/>
                </a:cubicBezTo>
                <a:close/>
                <a:moveTo>
                  <a:pt x="20049" y="4014"/>
                </a:moveTo>
                <a:cubicBezTo>
                  <a:pt x="20256" y="4014"/>
                  <a:pt x="20426" y="4164"/>
                  <a:pt x="20426" y="4372"/>
                </a:cubicBezTo>
                <a:cubicBezTo>
                  <a:pt x="20426" y="4579"/>
                  <a:pt x="20256" y="4749"/>
                  <a:pt x="20049" y="4749"/>
                </a:cubicBezTo>
                <a:cubicBezTo>
                  <a:pt x="19841" y="4749"/>
                  <a:pt x="19672" y="4579"/>
                  <a:pt x="19672" y="4372"/>
                </a:cubicBezTo>
                <a:cubicBezTo>
                  <a:pt x="19672" y="4164"/>
                  <a:pt x="19841" y="4014"/>
                  <a:pt x="20049" y="4014"/>
                </a:cubicBezTo>
                <a:close/>
                <a:moveTo>
                  <a:pt x="20049" y="7933"/>
                </a:moveTo>
                <a:cubicBezTo>
                  <a:pt x="20256" y="7933"/>
                  <a:pt x="20426" y="8084"/>
                  <a:pt x="20426" y="8291"/>
                </a:cubicBezTo>
                <a:cubicBezTo>
                  <a:pt x="20426" y="8498"/>
                  <a:pt x="20256" y="8668"/>
                  <a:pt x="20049" y="8668"/>
                </a:cubicBezTo>
                <a:cubicBezTo>
                  <a:pt x="19841" y="8668"/>
                  <a:pt x="19672" y="8498"/>
                  <a:pt x="19672" y="8291"/>
                </a:cubicBezTo>
                <a:cubicBezTo>
                  <a:pt x="19672" y="8084"/>
                  <a:pt x="19841" y="7933"/>
                  <a:pt x="20049" y="7933"/>
                </a:cubicBezTo>
                <a:close/>
                <a:moveTo>
                  <a:pt x="20049" y="5973"/>
                </a:moveTo>
                <a:cubicBezTo>
                  <a:pt x="20256" y="5973"/>
                  <a:pt x="20426" y="6124"/>
                  <a:pt x="20426" y="6331"/>
                </a:cubicBezTo>
                <a:cubicBezTo>
                  <a:pt x="20426" y="6539"/>
                  <a:pt x="20256" y="6689"/>
                  <a:pt x="20049" y="6689"/>
                </a:cubicBezTo>
                <a:cubicBezTo>
                  <a:pt x="19841" y="6689"/>
                  <a:pt x="19672" y="6539"/>
                  <a:pt x="19672" y="6331"/>
                </a:cubicBezTo>
                <a:cubicBezTo>
                  <a:pt x="19672" y="6124"/>
                  <a:pt x="19841" y="5973"/>
                  <a:pt x="20049" y="5973"/>
                </a:cubicBezTo>
                <a:close/>
                <a:moveTo>
                  <a:pt x="20049" y="2808"/>
                </a:moveTo>
                <a:cubicBezTo>
                  <a:pt x="19823" y="2808"/>
                  <a:pt x="19653" y="2619"/>
                  <a:pt x="19653" y="2412"/>
                </a:cubicBezTo>
                <a:cubicBezTo>
                  <a:pt x="19653" y="2186"/>
                  <a:pt x="19823" y="2016"/>
                  <a:pt x="20049" y="2016"/>
                </a:cubicBezTo>
                <a:cubicBezTo>
                  <a:pt x="20256" y="2016"/>
                  <a:pt x="20444" y="2186"/>
                  <a:pt x="20444" y="2412"/>
                </a:cubicBezTo>
                <a:cubicBezTo>
                  <a:pt x="20444" y="2619"/>
                  <a:pt x="20256" y="2808"/>
                  <a:pt x="20049" y="2808"/>
                </a:cubicBezTo>
                <a:close/>
                <a:moveTo>
                  <a:pt x="20049" y="829"/>
                </a:moveTo>
                <a:cubicBezTo>
                  <a:pt x="19841" y="829"/>
                  <a:pt x="19672" y="660"/>
                  <a:pt x="19672" y="452"/>
                </a:cubicBezTo>
                <a:cubicBezTo>
                  <a:pt x="19672" y="245"/>
                  <a:pt x="19841" y="76"/>
                  <a:pt x="20049" y="76"/>
                </a:cubicBezTo>
                <a:cubicBezTo>
                  <a:pt x="20256" y="76"/>
                  <a:pt x="20426" y="245"/>
                  <a:pt x="20426" y="452"/>
                </a:cubicBezTo>
                <a:cubicBezTo>
                  <a:pt x="20426" y="660"/>
                  <a:pt x="20256" y="829"/>
                  <a:pt x="20049" y="829"/>
                </a:cubicBezTo>
                <a:close/>
                <a:moveTo>
                  <a:pt x="18089" y="53853"/>
                </a:moveTo>
                <a:cubicBezTo>
                  <a:pt x="18051" y="53853"/>
                  <a:pt x="18014" y="53834"/>
                  <a:pt x="17995" y="53834"/>
                </a:cubicBezTo>
                <a:cubicBezTo>
                  <a:pt x="17882" y="53777"/>
                  <a:pt x="17788" y="53721"/>
                  <a:pt x="17693" y="53645"/>
                </a:cubicBezTo>
                <a:cubicBezTo>
                  <a:pt x="17637" y="53570"/>
                  <a:pt x="17599" y="53476"/>
                  <a:pt x="17599" y="53363"/>
                </a:cubicBezTo>
                <a:cubicBezTo>
                  <a:pt x="17599" y="53099"/>
                  <a:pt x="17825" y="52873"/>
                  <a:pt x="18089" y="52873"/>
                </a:cubicBezTo>
                <a:cubicBezTo>
                  <a:pt x="18353" y="52873"/>
                  <a:pt x="18579" y="53099"/>
                  <a:pt x="18579" y="53363"/>
                </a:cubicBezTo>
                <a:cubicBezTo>
                  <a:pt x="18579" y="53626"/>
                  <a:pt x="18353" y="53853"/>
                  <a:pt x="18089" y="53853"/>
                </a:cubicBezTo>
                <a:close/>
                <a:moveTo>
                  <a:pt x="18089" y="51855"/>
                </a:moveTo>
                <a:cubicBezTo>
                  <a:pt x="17844" y="51855"/>
                  <a:pt x="17637" y="51648"/>
                  <a:pt x="17637" y="51403"/>
                </a:cubicBezTo>
                <a:cubicBezTo>
                  <a:pt x="17637" y="51158"/>
                  <a:pt x="17844" y="50951"/>
                  <a:pt x="18089" y="50951"/>
                </a:cubicBezTo>
                <a:cubicBezTo>
                  <a:pt x="18334" y="50951"/>
                  <a:pt x="18541" y="51158"/>
                  <a:pt x="18541" y="51403"/>
                </a:cubicBezTo>
                <a:cubicBezTo>
                  <a:pt x="18541" y="51648"/>
                  <a:pt x="18334" y="51855"/>
                  <a:pt x="18089" y="51855"/>
                </a:cubicBezTo>
                <a:close/>
                <a:moveTo>
                  <a:pt x="18089" y="49896"/>
                </a:moveTo>
                <a:cubicBezTo>
                  <a:pt x="17844" y="49896"/>
                  <a:pt x="17637" y="49688"/>
                  <a:pt x="17637" y="49443"/>
                </a:cubicBezTo>
                <a:cubicBezTo>
                  <a:pt x="17637" y="49198"/>
                  <a:pt x="17844" y="49010"/>
                  <a:pt x="18089" y="49010"/>
                </a:cubicBezTo>
                <a:cubicBezTo>
                  <a:pt x="18334" y="49010"/>
                  <a:pt x="18541" y="49198"/>
                  <a:pt x="18541" y="49443"/>
                </a:cubicBezTo>
                <a:cubicBezTo>
                  <a:pt x="18541" y="49688"/>
                  <a:pt x="18334" y="49896"/>
                  <a:pt x="18089" y="49896"/>
                </a:cubicBezTo>
                <a:close/>
                <a:moveTo>
                  <a:pt x="18089" y="39231"/>
                </a:moveTo>
                <a:cubicBezTo>
                  <a:pt x="18334" y="39231"/>
                  <a:pt x="18522" y="39419"/>
                  <a:pt x="18522" y="39645"/>
                </a:cubicBezTo>
                <a:cubicBezTo>
                  <a:pt x="18522" y="39890"/>
                  <a:pt x="18334" y="40079"/>
                  <a:pt x="18089" y="40079"/>
                </a:cubicBezTo>
                <a:cubicBezTo>
                  <a:pt x="17844" y="40079"/>
                  <a:pt x="17656" y="39890"/>
                  <a:pt x="17656" y="39645"/>
                </a:cubicBezTo>
                <a:cubicBezTo>
                  <a:pt x="17656" y="39419"/>
                  <a:pt x="17844" y="39231"/>
                  <a:pt x="18089" y="39231"/>
                </a:cubicBezTo>
                <a:close/>
                <a:moveTo>
                  <a:pt x="18089" y="42001"/>
                </a:moveTo>
                <a:cubicBezTo>
                  <a:pt x="17863" y="42001"/>
                  <a:pt x="17693" y="41831"/>
                  <a:pt x="17693" y="41605"/>
                </a:cubicBezTo>
                <a:cubicBezTo>
                  <a:pt x="17693" y="41398"/>
                  <a:pt x="17863" y="41209"/>
                  <a:pt x="18089" y="41209"/>
                </a:cubicBezTo>
                <a:cubicBezTo>
                  <a:pt x="18315" y="41209"/>
                  <a:pt x="18485" y="41398"/>
                  <a:pt x="18485" y="41605"/>
                </a:cubicBezTo>
                <a:cubicBezTo>
                  <a:pt x="18485" y="41831"/>
                  <a:pt x="18315" y="42001"/>
                  <a:pt x="18089" y="42001"/>
                </a:cubicBezTo>
                <a:close/>
                <a:moveTo>
                  <a:pt x="18089" y="43960"/>
                </a:moveTo>
                <a:cubicBezTo>
                  <a:pt x="17863" y="43960"/>
                  <a:pt x="17693" y="43791"/>
                  <a:pt x="17693" y="43564"/>
                </a:cubicBezTo>
                <a:cubicBezTo>
                  <a:pt x="17693" y="43357"/>
                  <a:pt x="17863" y="43169"/>
                  <a:pt x="18089" y="43169"/>
                </a:cubicBezTo>
                <a:cubicBezTo>
                  <a:pt x="18315" y="43169"/>
                  <a:pt x="18485" y="43357"/>
                  <a:pt x="18485" y="43564"/>
                </a:cubicBezTo>
                <a:cubicBezTo>
                  <a:pt x="18485" y="43791"/>
                  <a:pt x="18315" y="43960"/>
                  <a:pt x="18089" y="43960"/>
                </a:cubicBezTo>
                <a:close/>
                <a:moveTo>
                  <a:pt x="18089" y="47088"/>
                </a:moveTo>
                <a:cubicBezTo>
                  <a:pt x="18315" y="47088"/>
                  <a:pt x="18504" y="47258"/>
                  <a:pt x="18504" y="47484"/>
                </a:cubicBezTo>
                <a:cubicBezTo>
                  <a:pt x="18504" y="47710"/>
                  <a:pt x="18315" y="47898"/>
                  <a:pt x="18089" y="47898"/>
                </a:cubicBezTo>
                <a:cubicBezTo>
                  <a:pt x="17863" y="47898"/>
                  <a:pt x="17674" y="47710"/>
                  <a:pt x="17674" y="47484"/>
                </a:cubicBezTo>
                <a:cubicBezTo>
                  <a:pt x="17674" y="47258"/>
                  <a:pt x="17863" y="47088"/>
                  <a:pt x="18089" y="47088"/>
                </a:cubicBezTo>
                <a:close/>
                <a:moveTo>
                  <a:pt x="18089" y="45110"/>
                </a:moveTo>
                <a:cubicBezTo>
                  <a:pt x="18315" y="45110"/>
                  <a:pt x="18504" y="45298"/>
                  <a:pt x="18504" y="45524"/>
                </a:cubicBezTo>
                <a:cubicBezTo>
                  <a:pt x="18504" y="45750"/>
                  <a:pt x="18315" y="45939"/>
                  <a:pt x="18089" y="45939"/>
                </a:cubicBezTo>
                <a:cubicBezTo>
                  <a:pt x="17863" y="45939"/>
                  <a:pt x="17674" y="45750"/>
                  <a:pt x="17674" y="45524"/>
                </a:cubicBezTo>
                <a:cubicBezTo>
                  <a:pt x="17674" y="45298"/>
                  <a:pt x="17863" y="45110"/>
                  <a:pt x="18089" y="45110"/>
                </a:cubicBezTo>
                <a:close/>
                <a:moveTo>
                  <a:pt x="18089" y="38119"/>
                </a:moveTo>
                <a:cubicBezTo>
                  <a:pt x="17844" y="38119"/>
                  <a:pt x="17656" y="37930"/>
                  <a:pt x="17656" y="37686"/>
                </a:cubicBezTo>
                <a:cubicBezTo>
                  <a:pt x="17656" y="37459"/>
                  <a:pt x="17844" y="37252"/>
                  <a:pt x="18089" y="37252"/>
                </a:cubicBezTo>
                <a:cubicBezTo>
                  <a:pt x="18334" y="37252"/>
                  <a:pt x="18522" y="37459"/>
                  <a:pt x="18522" y="37686"/>
                </a:cubicBezTo>
                <a:cubicBezTo>
                  <a:pt x="18522" y="37930"/>
                  <a:pt x="18334" y="38119"/>
                  <a:pt x="18089" y="38119"/>
                </a:cubicBezTo>
                <a:close/>
                <a:moveTo>
                  <a:pt x="18089" y="36159"/>
                </a:moveTo>
                <a:cubicBezTo>
                  <a:pt x="17844" y="36159"/>
                  <a:pt x="17656" y="35971"/>
                  <a:pt x="17656" y="35726"/>
                </a:cubicBezTo>
                <a:cubicBezTo>
                  <a:pt x="17656" y="35481"/>
                  <a:pt x="17844" y="35293"/>
                  <a:pt x="18089" y="35293"/>
                </a:cubicBezTo>
                <a:cubicBezTo>
                  <a:pt x="18334" y="35293"/>
                  <a:pt x="18522" y="35481"/>
                  <a:pt x="18522" y="35726"/>
                </a:cubicBezTo>
                <a:cubicBezTo>
                  <a:pt x="18522" y="35971"/>
                  <a:pt x="18334" y="36159"/>
                  <a:pt x="18089" y="36159"/>
                </a:cubicBezTo>
                <a:close/>
                <a:moveTo>
                  <a:pt x="18089" y="33352"/>
                </a:moveTo>
                <a:cubicBezTo>
                  <a:pt x="18315" y="33352"/>
                  <a:pt x="18504" y="33540"/>
                  <a:pt x="18504" y="33766"/>
                </a:cubicBezTo>
                <a:cubicBezTo>
                  <a:pt x="18504" y="33992"/>
                  <a:pt x="18315" y="34200"/>
                  <a:pt x="18089" y="34200"/>
                </a:cubicBezTo>
                <a:cubicBezTo>
                  <a:pt x="17863" y="34200"/>
                  <a:pt x="17656" y="34011"/>
                  <a:pt x="17656" y="33766"/>
                </a:cubicBezTo>
                <a:cubicBezTo>
                  <a:pt x="17656" y="33540"/>
                  <a:pt x="17863" y="33352"/>
                  <a:pt x="18089" y="33352"/>
                </a:cubicBezTo>
                <a:close/>
                <a:moveTo>
                  <a:pt x="18089" y="32240"/>
                </a:moveTo>
                <a:cubicBezTo>
                  <a:pt x="17844" y="32240"/>
                  <a:pt x="17656" y="32052"/>
                  <a:pt x="17656" y="31807"/>
                </a:cubicBezTo>
                <a:cubicBezTo>
                  <a:pt x="17656" y="31562"/>
                  <a:pt x="17844" y="31354"/>
                  <a:pt x="18089" y="31354"/>
                </a:cubicBezTo>
                <a:cubicBezTo>
                  <a:pt x="18334" y="31354"/>
                  <a:pt x="18522" y="31562"/>
                  <a:pt x="18522" y="31807"/>
                </a:cubicBezTo>
                <a:cubicBezTo>
                  <a:pt x="18522" y="32052"/>
                  <a:pt x="18334" y="32240"/>
                  <a:pt x="18089" y="32240"/>
                </a:cubicBezTo>
                <a:close/>
                <a:moveTo>
                  <a:pt x="18089" y="30280"/>
                </a:moveTo>
                <a:cubicBezTo>
                  <a:pt x="17844" y="30280"/>
                  <a:pt x="17656" y="30092"/>
                  <a:pt x="17656" y="29847"/>
                </a:cubicBezTo>
                <a:cubicBezTo>
                  <a:pt x="17656" y="29602"/>
                  <a:pt x="17844" y="29414"/>
                  <a:pt x="18089" y="29414"/>
                </a:cubicBezTo>
                <a:cubicBezTo>
                  <a:pt x="18334" y="29414"/>
                  <a:pt x="18522" y="29602"/>
                  <a:pt x="18522" y="29847"/>
                </a:cubicBezTo>
                <a:cubicBezTo>
                  <a:pt x="18522" y="30092"/>
                  <a:pt x="18334" y="30280"/>
                  <a:pt x="18089" y="30280"/>
                </a:cubicBezTo>
                <a:close/>
                <a:moveTo>
                  <a:pt x="18089" y="28321"/>
                </a:moveTo>
                <a:cubicBezTo>
                  <a:pt x="17844" y="28321"/>
                  <a:pt x="17656" y="28132"/>
                  <a:pt x="17656" y="27887"/>
                </a:cubicBezTo>
                <a:cubicBezTo>
                  <a:pt x="17656" y="27642"/>
                  <a:pt x="17844" y="27454"/>
                  <a:pt x="18089" y="27454"/>
                </a:cubicBezTo>
                <a:cubicBezTo>
                  <a:pt x="18334" y="27454"/>
                  <a:pt x="18522" y="27642"/>
                  <a:pt x="18522" y="27887"/>
                </a:cubicBezTo>
                <a:cubicBezTo>
                  <a:pt x="18522" y="28132"/>
                  <a:pt x="18334" y="28321"/>
                  <a:pt x="18089" y="28321"/>
                </a:cubicBezTo>
                <a:close/>
                <a:moveTo>
                  <a:pt x="18089" y="26361"/>
                </a:moveTo>
                <a:cubicBezTo>
                  <a:pt x="17863" y="26361"/>
                  <a:pt x="17656" y="26173"/>
                  <a:pt x="17656" y="25928"/>
                </a:cubicBezTo>
                <a:cubicBezTo>
                  <a:pt x="17656" y="25702"/>
                  <a:pt x="17863" y="25513"/>
                  <a:pt x="18089" y="25513"/>
                </a:cubicBezTo>
                <a:cubicBezTo>
                  <a:pt x="18315" y="25513"/>
                  <a:pt x="18504" y="25702"/>
                  <a:pt x="18504" y="25928"/>
                </a:cubicBezTo>
                <a:cubicBezTo>
                  <a:pt x="18504" y="26173"/>
                  <a:pt x="18315" y="26361"/>
                  <a:pt x="18089" y="26361"/>
                </a:cubicBezTo>
                <a:close/>
                <a:moveTo>
                  <a:pt x="18089" y="24383"/>
                </a:moveTo>
                <a:cubicBezTo>
                  <a:pt x="17863" y="24383"/>
                  <a:pt x="17656" y="24194"/>
                  <a:pt x="17656" y="23968"/>
                </a:cubicBezTo>
                <a:cubicBezTo>
                  <a:pt x="17656" y="23742"/>
                  <a:pt x="17863" y="23554"/>
                  <a:pt x="18089" y="23554"/>
                </a:cubicBezTo>
                <a:cubicBezTo>
                  <a:pt x="18315" y="23554"/>
                  <a:pt x="18504" y="23742"/>
                  <a:pt x="18504" y="23968"/>
                </a:cubicBezTo>
                <a:cubicBezTo>
                  <a:pt x="18504" y="24194"/>
                  <a:pt x="18315" y="24383"/>
                  <a:pt x="18089" y="24383"/>
                </a:cubicBezTo>
                <a:close/>
                <a:moveTo>
                  <a:pt x="18089" y="22442"/>
                </a:moveTo>
                <a:cubicBezTo>
                  <a:pt x="17863" y="22442"/>
                  <a:pt x="17656" y="22235"/>
                  <a:pt x="17656" y="22008"/>
                </a:cubicBezTo>
                <a:cubicBezTo>
                  <a:pt x="17656" y="21763"/>
                  <a:pt x="17863" y="21575"/>
                  <a:pt x="18089" y="21575"/>
                </a:cubicBezTo>
                <a:cubicBezTo>
                  <a:pt x="18315" y="21575"/>
                  <a:pt x="18504" y="21763"/>
                  <a:pt x="18504" y="22008"/>
                </a:cubicBezTo>
                <a:cubicBezTo>
                  <a:pt x="18504" y="22235"/>
                  <a:pt x="18315" y="22442"/>
                  <a:pt x="18089" y="22442"/>
                </a:cubicBezTo>
                <a:close/>
                <a:moveTo>
                  <a:pt x="18089" y="20463"/>
                </a:moveTo>
                <a:cubicBezTo>
                  <a:pt x="17863" y="20463"/>
                  <a:pt x="17674" y="20275"/>
                  <a:pt x="17674" y="20049"/>
                </a:cubicBezTo>
                <a:cubicBezTo>
                  <a:pt x="17674" y="19823"/>
                  <a:pt x="17863" y="19634"/>
                  <a:pt x="18089" y="19634"/>
                </a:cubicBezTo>
                <a:cubicBezTo>
                  <a:pt x="18315" y="19634"/>
                  <a:pt x="18504" y="19823"/>
                  <a:pt x="18504" y="20049"/>
                </a:cubicBezTo>
                <a:cubicBezTo>
                  <a:pt x="18504" y="20275"/>
                  <a:pt x="18315" y="20463"/>
                  <a:pt x="18089" y="20463"/>
                </a:cubicBezTo>
                <a:close/>
                <a:moveTo>
                  <a:pt x="18089" y="18485"/>
                </a:moveTo>
                <a:cubicBezTo>
                  <a:pt x="17863" y="18485"/>
                  <a:pt x="17693" y="18296"/>
                  <a:pt x="17693" y="18089"/>
                </a:cubicBezTo>
                <a:cubicBezTo>
                  <a:pt x="17693" y="17863"/>
                  <a:pt x="17863" y="17693"/>
                  <a:pt x="18089" y="17693"/>
                </a:cubicBezTo>
                <a:cubicBezTo>
                  <a:pt x="18315" y="17693"/>
                  <a:pt x="18485" y="17863"/>
                  <a:pt x="18485" y="18089"/>
                </a:cubicBezTo>
                <a:cubicBezTo>
                  <a:pt x="18485" y="18296"/>
                  <a:pt x="18315" y="18485"/>
                  <a:pt x="18089" y="18485"/>
                </a:cubicBezTo>
                <a:close/>
                <a:moveTo>
                  <a:pt x="18089" y="16525"/>
                </a:moveTo>
                <a:cubicBezTo>
                  <a:pt x="17863" y="16525"/>
                  <a:pt x="17693" y="16337"/>
                  <a:pt x="17693" y="16130"/>
                </a:cubicBezTo>
                <a:cubicBezTo>
                  <a:pt x="17693" y="15903"/>
                  <a:pt x="17863" y="15715"/>
                  <a:pt x="18089" y="15715"/>
                </a:cubicBezTo>
                <a:cubicBezTo>
                  <a:pt x="18315" y="15715"/>
                  <a:pt x="18485" y="15903"/>
                  <a:pt x="18485" y="16130"/>
                </a:cubicBezTo>
                <a:cubicBezTo>
                  <a:pt x="18485" y="16337"/>
                  <a:pt x="18315" y="16525"/>
                  <a:pt x="18089" y="16525"/>
                </a:cubicBezTo>
                <a:close/>
                <a:moveTo>
                  <a:pt x="18089" y="14566"/>
                </a:moveTo>
                <a:cubicBezTo>
                  <a:pt x="17863" y="14566"/>
                  <a:pt x="17693" y="14377"/>
                  <a:pt x="17693" y="14170"/>
                </a:cubicBezTo>
                <a:cubicBezTo>
                  <a:pt x="17693" y="13944"/>
                  <a:pt x="17863" y="13774"/>
                  <a:pt x="18089" y="13774"/>
                </a:cubicBezTo>
                <a:cubicBezTo>
                  <a:pt x="18296" y="13774"/>
                  <a:pt x="18485" y="13944"/>
                  <a:pt x="18485" y="14170"/>
                </a:cubicBezTo>
                <a:cubicBezTo>
                  <a:pt x="18485" y="14377"/>
                  <a:pt x="18296" y="14566"/>
                  <a:pt x="18089" y="14566"/>
                </a:cubicBezTo>
                <a:close/>
                <a:moveTo>
                  <a:pt x="18089" y="12587"/>
                </a:moveTo>
                <a:cubicBezTo>
                  <a:pt x="17863" y="12587"/>
                  <a:pt x="17693" y="12418"/>
                  <a:pt x="17693" y="12210"/>
                </a:cubicBezTo>
                <a:cubicBezTo>
                  <a:pt x="17693" y="11984"/>
                  <a:pt x="17863" y="11815"/>
                  <a:pt x="18089" y="11815"/>
                </a:cubicBezTo>
                <a:cubicBezTo>
                  <a:pt x="18296" y="11815"/>
                  <a:pt x="18485" y="11984"/>
                  <a:pt x="18485" y="12210"/>
                </a:cubicBezTo>
                <a:cubicBezTo>
                  <a:pt x="18485" y="12418"/>
                  <a:pt x="18296" y="12587"/>
                  <a:pt x="18089" y="12587"/>
                </a:cubicBezTo>
                <a:close/>
                <a:moveTo>
                  <a:pt x="18466" y="10232"/>
                </a:moveTo>
                <a:cubicBezTo>
                  <a:pt x="18466" y="10458"/>
                  <a:pt x="18296" y="10627"/>
                  <a:pt x="18089" y="10627"/>
                </a:cubicBezTo>
                <a:cubicBezTo>
                  <a:pt x="17882" y="10627"/>
                  <a:pt x="17712" y="10458"/>
                  <a:pt x="17712" y="10232"/>
                </a:cubicBezTo>
                <a:cubicBezTo>
                  <a:pt x="17712" y="10025"/>
                  <a:pt x="17882" y="9855"/>
                  <a:pt x="18089" y="9855"/>
                </a:cubicBezTo>
                <a:cubicBezTo>
                  <a:pt x="18296" y="9855"/>
                  <a:pt x="18466" y="10025"/>
                  <a:pt x="18466" y="10232"/>
                </a:cubicBezTo>
                <a:close/>
                <a:moveTo>
                  <a:pt x="18089" y="8687"/>
                </a:moveTo>
                <a:cubicBezTo>
                  <a:pt x="17863" y="8687"/>
                  <a:pt x="17693" y="8498"/>
                  <a:pt x="17693" y="8291"/>
                </a:cubicBezTo>
                <a:cubicBezTo>
                  <a:pt x="17693" y="8065"/>
                  <a:pt x="17863" y="7895"/>
                  <a:pt x="18089" y="7895"/>
                </a:cubicBezTo>
                <a:cubicBezTo>
                  <a:pt x="18296" y="7895"/>
                  <a:pt x="18485" y="8065"/>
                  <a:pt x="18485" y="8291"/>
                </a:cubicBezTo>
                <a:cubicBezTo>
                  <a:pt x="18485" y="8498"/>
                  <a:pt x="18296" y="8687"/>
                  <a:pt x="18089" y="8687"/>
                </a:cubicBezTo>
                <a:close/>
                <a:moveTo>
                  <a:pt x="18089" y="6708"/>
                </a:moveTo>
                <a:cubicBezTo>
                  <a:pt x="17863" y="6708"/>
                  <a:pt x="17693" y="6539"/>
                  <a:pt x="17693" y="6331"/>
                </a:cubicBezTo>
                <a:cubicBezTo>
                  <a:pt x="17693" y="6105"/>
                  <a:pt x="17863" y="5936"/>
                  <a:pt x="18089" y="5936"/>
                </a:cubicBezTo>
                <a:cubicBezTo>
                  <a:pt x="18296" y="5936"/>
                  <a:pt x="18485" y="6105"/>
                  <a:pt x="18485" y="6331"/>
                </a:cubicBezTo>
                <a:cubicBezTo>
                  <a:pt x="18485" y="6539"/>
                  <a:pt x="18296" y="6708"/>
                  <a:pt x="18089" y="6708"/>
                </a:cubicBezTo>
                <a:close/>
                <a:moveTo>
                  <a:pt x="18089" y="4749"/>
                </a:moveTo>
                <a:cubicBezTo>
                  <a:pt x="17863" y="4749"/>
                  <a:pt x="17693" y="4579"/>
                  <a:pt x="17693" y="4372"/>
                </a:cubicBezTo>
                <a:cubicBezTo>
                  <a:pt x="17693" y="4146"/>
                  <a:pt x="17863" y="3976"/>
                  <a:pt x="18089" y="3976"/>
                </a:cubicBezTo>
                <a:cubicBezTo>
                  <a:pt x="18296" y="3976"/>
                  <a:pt x="18485" y="4146"/>
                  <a:pt x="18485" y="4372"/>
                </a:cubicBezTo>
                <a:cubicBezTo>
                  <a:pt x="18485" y="4579"/>
                  <a:pt x="18296" y="4749"/>
                  <a:pt x="18089" y="4749"/>
                </a:cubicBezTo>
                <a:close/>
                <a:moveTo>
                  <a:pt x="18089" y="2770"/>
                </a:moveTo>
                <a:cubicBezTo>
                  <a:pt x="17882" y="2770"/>
                  <a:pt x="17712" y="2600"/>
                  <a:pt x="17712" y="2393"/>
                </a:cubicBezTo>
                <a:cubicBezTo>
                  <a:pt x="17712" y="2205"/>
                  <a:pt x="17882" y="2035"/>
                  <a:pt x="18089" y="2035"/>
                </a:cubicBezTo>
                <a:cubicBezTo>
                  <a:pt x="18296" y="2035"/>
                  <a:pt x="18466" y="2205"/>
                  <a:pt x="18466" y="2393"/>
                </a:cubicBezTo>
                <a:cubicBezTo>
                  <a:pt x="18466" y="2600"/>
                  <a:pt x="18296" y="2770"/>
                  <a:pt x="18089" y="2770"/>
                </a:cubicBezTo>
                <a:close/>
                <a:moveTo>
                  <a:pt x="18089" y="810"/>
                </a:moveTo>
                <a:cubicBezTo>
                  <a:pt x="17882" y="810"/>
                  <a:pt x="17712" y="641"/>
                  <a:pt x="17712" y="434"/>
                </a:cubicBezTo>
                <a:cubicBezTo>
                  <a:pt x="17712" y="226"/>
                  <a:pt x="17882" y="57"/>
                  <a:pt x="18089" y="57"/>
                </a:cubicBezTo>
                <a:cubicBezTo>
                  <a:pt x="18296" y="57"/>
                  <a:pt x="18466" y="226"/>
                  <a:pt x="18466" y="434"/>
                </a:cubicBezTo>
                <a:cubicBezTo>
                  <a:pt x="18466" y="641"/>
                  <a:pt x="18296" y="810"/>
                  <a:pt x="18089" y="810"/>
                </a:cubicBezTo>
                <a:close/>
                <a:moveTo>
                  <a:pt x="16129" y="51836"/>
                </a:moveTo>
                <a:cubicBezTo>
                  <a:pt x="15884" y="51836"/>
                  <a:pt x="15677" y="51648"/>
                  <a:pt x="15677" y="51403"/>
                </a:cubicBezTo>
                <a:cubicBezTo>
                  <a:pt x="15677" y="51158"/>
                  <a:pt x="15884" y="50951"/>
                  <a:pt x="16129" y="50951"/>
                </a:cubicBezTo>
                <a:cubicBezTo>
                  <a:pt x="16374" y="50951"/>
                  <a:pt x="16563" y="51158"/>
                  <a:pt x="16563" y="51403"/>
                </a:cubicBezTo>
                <a:cubicBezTo>
                  <a:pt x="16563" y="51648"/>
                  <a:pt x="16374" y="51836"/>
                  <a:pt x="16129" y="51836"/>
                </a:cubicBezTo>
                <a:close/>
                <a:moveTo>
                  <a:pt x="16129" y="49877"/>
                </a:moveTo>
                <a:cubicBezTo>
                  <a:pt x="15884" y="49877"/>
                  <a:pt x="15677" y="49688"/>
                  <a:pt x="15677" y="49443"/>
                </a:cubicBezTo>
                <a:cubicBezTo>
                  <a:pt x="15677" y="49198"/>
                  <a:pt x="15884" y="48991"/>
                  <a:pt x="16129" y="48991"/>
                </a:cubicBezTo>
                <a:cubicBezTo>
                  <a:pt x="16374" y="48991"/>
                  <a:pt x="16563" y="49198"/>
                  <a:pt x="16563" y="49443"/>
                </a:cubicBezTo>
                <a:cubicBezTo>
                  <a:pt x="16563" y="49688"/>
                  <a:pt x="16374" y="49877"/>
                  <a:pt x="16129" y="49877"/>
                </a:cubicBezTo>
                <a:close/>
                <a:moveTo>
                  <a:pt x="16129" y="47917"/>
                </a:moveTo>
                <a:cubicBezTo>
                  <a:pt x="15884" y="47917"/>
                  <a:pt x="15677" y="47729"/>
                  <a:pt x="15677" y="47484"/>
                </a:cubicBezTo>
                <a:cubicBezTo>
                  <a:pt x="15677" y="47239"/>
                  <a:pt x="15884" y="47031"/>
                  <a:pt x="16129" y="47031"/>
                </a:cubicBezTo>
                <a:cubicBezTo>
                  <a:pt x="16374" y="47031"/>
                  <a:pt x="16563" y="47239"/>
                  <a:pt x="16563" y="47484"/>
                </a:cubicBezTo>
                <a:cubicBezTo>
                  <a:pt x="16563" y="47729"/>
                  <a:pt x="16374" y="47917"/>
                  <a:pt x="16129" y="47917"/>
                </a:cubicBezTo>
                <a:close/>
                <a:moveTo>
                  <a:pt x="16129" y="45957"/>
                </a:moveTo>
                <a:cubicBezTo>
                  <a:pt x="15884" y="45957"/>
                  <a:pt x="15677" y="45769"/>
                  <a:pt x="15677" y="45524"/>
                </a:cubicBezTo>
                <a:cubicBezTo>
                  <a:pt x="15677" y="45279"/>
                  <a:pt x="15884" y="45072"/>
                  <a:pt x="16129" y="45072"/>
                </a:cubicBezTo>
                <a:cubicBezTo>
                  <a:pt x="16374" y="45072"/>
                  <a:pt x="16563" y="45279"/>
                  <a:pt x="16563" y="45524"/>
                </a:cubicBezTo>
                <a:cubicBezTo>
                  <a:pt x="16563" y="45769"/>
                  <a:pt x="16374" y="45957"/>
                  <a:pt x="16129" y="45957"/>
                </a:cubicBezTo>
                <a:close/>
                <a:moveTo>
                  <a:pt x="16129" y="35293"/>
                </a:moveTo>
                <a:cubicBezTo>
                  <a:pt x="16374" y="35293"/>
                  <a:pt x="16563" y="35481"/>
                  <a:pt x="16563" y="35726"/>
                </a:cubicBezTo>
                <a:cubicBezTo>
                  <a:pt x="16563" y="35952"/>
                  <a:pt x="16374" y="36159"/>
                  <a:pt x="16129" y="36159"/>
                </a:cubicBezTo>
                <a:cubicBezTo>
                  <a:pt x="15884" y="36159"/>
                  <a:pt x="15696" y="35952"/>
                  <a:pt x="15696" y="35726"/>
                </a:cubicBezTo>
                <a:cubicBezTo>
                  <a:pt x="15696" y="35481"/>
                  <a:pt x="15884" y="35293"/>
                  <a:pt x="16129" y="35293"/>
                </a:cubicBezTo>
                <a:close/>
                <a:moveTo>
                  <a:pt x="16129" y="37252"/>
                </a:moveTo>
                <a:cubicBezTo>
                  <a:pt x="16374" y="37252"/>
                  <a:pt x="16563" y="37441"/>
                  <a:pt x="16563" y="37686"/>
                </a:cubicBezTo>
                <a:cubicBezTo>
                  <a:pt x="16563" y="37930"/>
                  <a:pt x="16374" y="38119"/>
                  <a:pt x="16129" y="38119"/>
                </a:cubicBezTo>
                <a:cubicBezTo>
                  <a:pt x="15884" y="38119"/>
                  <a:pt x="15696" y="37930"/>
                  <a:pt x="15696" y="37686"/>
                </a:cubicBezTo>
                <a:cubicBezTo>
                  <a:pt x="15696" y="37441"/>
                  <a:pt x="15884" y="37252"/>
                  <a:pt x="16129" y="37252"/>
                </a:cubicBezTo>
                <a:close/>
                <a:moveTo>
                  <a:pt x="16129" y="40060"/>
                </a:moveTo>
                <a:cubicBezTo>
                  <a:pt x="15884" y="40060"/>
                  <a:pt x="15696" y="39871"/>
                  <a:pt x="15696" y="39645"/>
                </a:cubicBezTo>
                <a:cubicBezTo>
                  <a:pt x="15696" y="39400"/>
                  <a:pt x="15884" y="39212"/>
                  <a:pt x="16129" y="39212"/>
                </a:cubicBezTo>
                <a:cubicBezTo>
                  <a:pt x="16355" y="39212"/>
                  <a:pt x="16563" y="39419"/>
                  <a:pt x="16563" y="39645"/>
                </a:cubicBezTo>
                <a:cubicBezTo>
                  <a:pt x="16563" y="39871"/>
                  <a:pt x="16355" y="40060"/>
                  <a:pt x="16129" y="40060"/>
                </a:cubicBezTo>
                <a:close/>
                <a:moveTo>
                  <a:pt x="16129" y="43131"/>
                </a:moveTo>
                <a:cubicBezTo>
                  <a:pt x="16374" y="43131"/>
                  <a:pt x="16563" y="43319"/>
                  <a:pt x="16563" y="43564"/>
                </a:cubicBezTo>
                <a:cubicBezTo>
                  <a:pt x="16563" y="43809"/>
                  <a:pt x="16374" y="43998"/>
                  <a:pt x="16129" y="43998"/>
                </a:cubicBezTo>
                <a:cubicBezTo>
                  <a:pt x="15884" y="43998"/>
                  <a:pt x="15696" y="43809"/>
                  <a:pt x="15696" y="43564"/>
                </a:cubicBezTo>
                <a:cubicBezTo>
                  <a:pt x="15696" y="43319"/>
                  <a:pt x="15884" y="43131"/>
                  <a:pt x="16129" y="43131"/>
                </a:cubicBezTo>
                <a:close/>
                <a:moveTo>
                  <a:pt x="16129" y="41153"/>
                </a:moveTo>
                <a:cubicBezTo>
                  <a:pt x="16374" y="41153"/>
                  <a:pt x="16563" y="41360"/>
                  <a:pt x="16563" y="41605"/>
                </a:cubicBezTo>
                <a:cubicBezTo>
                  <a:pt x="16563" y="41850"/>
                  <a:pt x="16374" y="42038"/>
                  <a:pt x="16129" y="42038"/>
                </a:cubicBezTo>
                <a:cubicBezTo>
                  <a:pt x="15884" y="42038"/>
                  <a:pt x="15696" y="41850"/>
                  <a:pt x="15696" y="41605"/>
                </a:cubicBezTo>
                <a:cubicBezTo>
                  <a:pt x="15696" y="41360"/>
                  <a:pt x="15884" y="41153"/>
                  <a:pt x="16129" y="41153"/>
                </a:cubicBezTo>
                <a:close/>
                <a:moveTo>
                  <a:pt x="16129" y="34200"/>
                </a:moveTo>
                <a:cubicBezTo>
                  <a:pt x="15884" y="34200"/>
                  <a:pt x="15696" y="34011"/>
                  <a:pt x="15696" y="33766"/>
                </a:cubicBezTo>
                <a:cubicBezTo>
                  <a:pt x="15696" y="33521"/>
                  <a:pt x="15884" y="33314"/>
                  <a:pt x="16129" y="33314"/>
                </a:cubicBezTo>
                <a:cubicBezTo>
                  <a:pt x="16374" y="33314"/>
                  <a:pt x="16563" y="33521"/>
                  <a:pt x="16563" y="33766"/>
                </a:cubicBezTo>
                <a:cubicBezTo>
                  <a:pt x="16563" y="34011"/>
                  <a:pt x="16374" y="34200"/>
                  <a:pt x="16129" y="34200"/>
                </a:cubicBezTo>
                <a:close/>
                <a:moveTo>
                  <a:pt x="16129" y="32240"/>
                </a:moveTo>
                <a:cubicBezTo>
                  <a:pt x="15884" y="32240"/>
                  <a:pt x="15696" y="32033"/>
                  <a:pt x="15696" y="31788"/>
                </a:cubicBezTo>
                <a:cubicBezTo>
                  <a:pt x="15696" y="31562"/>
                  <a:pt x="15884" y="31354"/>
                  <a:pt x="16129" y="31354"/>
                </a:cubicBezTo>
                <a:cubicBezTo>
                  <a:pt x="16374" y="31354"/>
                  <a:pt x="16563" y="31543"/>
                  <a:pt x="16563" y="31788"/>
                </a:cubicBezTo>
                <a:cubicBezTo>
                  <a:pt x="16563" y="32033"/>
                  <a:pt x="16374" y="32240"/>
                  <a:pt x="16129" y="32240"/>
                </a:cubicBezTo>
                <a:close/>
                <a:moveTo>
                  <a:pt x="16129" y="30280"/>
                </a:moveTo>
                <a:cubicBezTo>
                  <a:pt x="15884" y="30280"/>
                  <a:pt x="15696" y="30092"/>
                  <a:pt x="15696" y="29847"/>
                </a:cubicBezTo>
                <a:cubicBezTo>
                  <a:pt x="15696" y="29602"/>
                  <a:pt x="15884" y="29395"/>
                  <a:pt x="16129" y="29395"/>
                </a:cubicBezTo>
                <a:cubicBezTo>
                  <a:pt x="16374" y="29395"/>
                  <a:pt x="16563" y="29602"/>
                  <a:pt x="16563" y="29847"/>
                </a:cubicBezTo>
                <a:cubicBezTo>
                  <a:pt x="16563" y="30092"/>
                  <a:pt x="16374" y="30280"/>
                  <a:pt x="16129" y="30280"/>
                </a:cubicBezTo>
                <a:close/>
                <a:moveTo>
                  <a:pt x="16129" y="28321"/>
                </a:moveTo>
                <a:cubicBezTo>
                  <a:pt x="15884" y="28321"/>
                  <a:pt x="15696" y="28113"/>
                  <a:pt x="15696" y="27887"/>
                </a:cubicBezTo>
                <a:cubicBezTo>
                  <a:pt x="15696" y="27642"/>
                  <a:pt x="15884" y="27454"/>
                  <a:pt x="16129" y="27454"/>
                </a:cubicBezTo>
                <a:cubicBezTo>
                  <a:pt x="16374" y="27454"/>
                  <a:pt x="16563" y="27642"/>
                  <a:pt x="16563" y="27887"/>
                </a:cubicBezTo>
                <a:cubicBezTo>
                  <a:pt x="16563" y="28113"/>
                  <a:pt x="16374" y="28321"/>
                  <a:pt x="16129" y="28321"/>
                </a:cubicBezTo>
                <a:close/>
                <a:moveTo>
                  <a:pt x="16129" y="26361"/>
                </a:moveTo>
                <a:cubicBezTo>
                  <a:pt x="15884" y="26361"/>
                  <a:pt x="15696" y="26173"/>
                  <a:pt x="15696" y="25928"/>
                </a:cubicBezTo>
                <a:cubicBezTo>
                  <a:pt x="15696" y="25683"/>
                  <a:pt x="15884" y="25494"/>
                  <a:pt x="16129" y="25494"/>
                </a:cubicBezTo>
                <a:cubicBezTo>
                  <a:pt x="16374" y="25494"/>
                  <a:pt x="16563" y="25683"/>
                  <a:pt x="16563" y="25928"/>
                </a:cubicBezTo>
                <a:cubicBezTo>
                  <a:pt x="16563" y="26173"/>
                  <a:pt x="16374" y="26361"/>
                  <a:pt x="16129" y="26361"/>
                </a:cubicBezTo>
                <a:close/>
                <a:moveTo>
                  <a:pt x="16129" y="24401"/>
                </a:moveTo>
                <a:cubicBezTo>
                  <a:pt x="15884" y="24401"/>
                  <a:pt x="15696" y="24194"/>
                  <a:pt x="15696" y="23968"/>
                </a:cubicBezTo>
                <a:cubicBezTo>
                  <a:pt x="15696" y="23723"/>
                  <a:pt x="15884" y="23535"/>
                  <a:pt x="16129" y="23535"/>
                </a:cubicBezTo>
                <a:cubicBezTo>
                  <a:pt x="16374" y="23535"/>
                  <a:pt x="16563" y="23723"/>
                  <a:pt x="16563" y="23968"/>
                </a:cubicBezTo>
                <a:cubicBezTo>
                  <a:pt x="16563" y="24194"/>
                  <a:pt x="16374" y="24401"/>
                  <a:pt x="16129" y="24401"/>
                </a:cubicBezTo>
                <a:close/>
                <a:moveTo>
                  <a:pt x="16129" y="22442"/>
                </a:moveTo>
                <a:cubicBezTo>
                  <a:pt x="15884" y="22442"/>
                  <a:pt x="15696" y="22235"/>
                  <a:pt x="15696" y="21990"/>
                </a:cubicBezTo>
                <a:cubicBezTo>
                  <a:pt x="15696" y="21745"/>
                  <a:pt x="15884" y="21556"/>
                  <a:pt x="16129" y="21556"/>
                </a:cubicBezTo>
                <a:cubicBezTo>
                  <a:pt x="16374" y="21556"/>
                  <a:pt x="16563" y="21745"/>
                  <a:pt x="16563" y="21990"/>
                </a:cubicBezTo>
                <a:cubicBezTo>
                  <a:pt x="16563" y="22235"/>
                  <a:pt x="16374" y="22442"/>
                  <a:pt x="16129" y="22442"/>
                </a:cubicBezTo>
                <a:close/>
                <a:moveTo>
                  <a:pt x="16129" y="20463"/>
                </a:moveTo>
                <a:cubicBezTo>
                  <a:pt x="15903" y="20463"/>
                  <a:pt x="15715" y="20275"/>
                  <a:pt x="15715" y="20049"/>
                </a:cubicBezTo>
                <a:cubicBezTo>
                  <a:pt x="15715" y="19804"/>
                  <a:pt x="15903" y="19615"/>
                  <a:pt x="16129" y="19615"/>
                </a:cubicBezTo>
                <a:cubicBezTo>
                  <a:pt x="16355" y="19615"/>
                  <a:pt x="16544" y="19804"/>
                  <a:pt x="16544" y="20049"/>
                </a:cubicBezTo>
                <a:cubicBezTo>
                  <a:pt x="16544" y="20275"/>
                  <a:pt x="16355" y="20463"/>
                  <a:pt x="16129" y="20463"/>
                </a:cubicBezTo>
                <a:close/>
                <a:moveTo>
                  <a:pt x="16129" y="18485"/>
                </a:moveTo>
                <a:cubicBezTo>
                  <a:pt x="15903" y="18485"/>
                  <a:pt x="15715" y="18296"/>
                  <a:pt x="15715" y="18070"/>
                </a:cubicBezTo>
                <a:cubicBezTo>
                  <a:pt x="15715" y="17844"/>
                  <a:pt x="15903" y="17656"/>
                  <a:pt x="16129" y="17656"/>
                </a:cubicBezTo>
                <a:cubicBezTo>
                  <a:pt x="16355" y="17656"/>
                  <a:pt x="16544" y="17844"/>
                  <a:pt x="16544" y="18070"/>
                </a:cubicBezTo>
                <a:cubicBezTo>
                  <a:pt x="16544" y="18296"/>
                  <a:pt x="16355" y="18485"/>
                  <a:pt x="16129" y="18485"/>
                </a:cubicBezTo>
                <a:close/>
                <a:moveTo>
                  <a:pt x="16129" y="16525"/>
                </a:moveTo>
                <a:cubicBezTo>
                  <a:pt x="15903" y="16525"/>
                  <a:pt x="15715" y="16337"/>
                  <a:pt x="15715" y="16111"/>
                </a:cubicBezTo>
                <a:cubicBezTo>
                  <a:pt x="15715" y="15885"/>
                  <a:pt x="15903" y="15715"/>
                  <a:pt x="16129" y="15715"/>
                </a:cubicBezTo>
                <a:cubicBezTo>
                  <a:pt x="16355" y="15715"/>
                  <a:pt x="16544" y="15885"/>
                  <a:pt x="16544" y="16111"/>
                </a:cubicBezTo>
                <a:cubicBezTo>
                  <a:pt x="16544" y="16337"/>
                  <a:pt x="16355" y="16525"/>
                  <a:pt x="16129" y="16525"/>
                </a:cubicBezTo>
                <a:close/>
                <a:moveTo>
                  <a:pt x="16129" y="13755"/>
                </a:moveTo>
                <a:cubicBezTo>
                  <a:pt x="16337" y="13755"/>
                  <a:pt x="16525" y="13944"/>
                  <a:pt x="16525" y="14151"/>
                </a:cubicBezTo>
                <a:cubicBezTo>
                  <a:pt x="16525" y="14377"/>
                  <a:pt x="16337" y="14547"/>
                  <a:pt x="16129" y="14547"/>
                </a:cubicBezTo>
                <a:cubicBezTo>
                  <a:pt x="15903" y="14547"/>
                  <a:pt x="15734" y="14377"/>
                  <a:pt x="15734" y="14151"/>
                </a:cubicBezTo>
                <a:cubicBezTo>
                  <a:pt x="15734" y="13944"/>
                  <a:pt x="15903" y="13755"/>
                  <a:pt x="16129" y="13755"/>
                </a:cubicBezTo>
                <a:close/>
                <a:moveTo>
                  <a:pt x="16129" y="11796"/>
                </a:moveTo>
                <a:cubicBezTo>
                  <a:pt x="16337" y="11796"/>
                  <a:pt x="16525" y="11965"/>
                  <a:pt x="16525" y="12191"/>
                </a:cubicBezTo>
                <a:cubicBezTo>
                  <a:pt x="16525" y="12418"/>
                  <a:pt x="16337" y="12587"/>
                  <a:pt x="16129" y="12587"/>
                </a:cubicBezTo>
                <a:cubicBezTo>
                  <a:pt x="15903" y="12587"/>
                  <a:pt x="15734" y="12418"/>
                  <a:pt x="15734" y="12191"/>
                </a:cubicBezTo>
                <a:cubicBezTo>
                  <a:pt x="15734" y="11965"/>
                  <a:pt x="15903" y="11796"/>
                  <a:pt x="16129" y="11796"/>
                </a:cubicBezTo>
                <a:close/>
                <a:moveTo>
                  <a:pt x="16129" y="10646"/>
                </a:moveTo>
                <a:cubicBezTo>
                  <a:pt x="15903" y="10646"/>
                  <a:pt x="15715" y="10458"/>
                  <a:pt x="15715" y="10232"/>
                </a:cubicBezTo>
                <a:cubicBezTo>
                  <a:pt x="15715" y="10006"/>
                  <a:pt x="15903" y="9817"/>
                  <a:pt x="16129" y="9817"/>
                </a:cubicBezTo>
                <a:cubicBezTo>
                  <a:pt x="16355" y="9817"/>
                  <a:pt x="16544" y="10006"/>
                  <a:pt x="16544" y="10232"/>
                </a:cubicBezTo>
                <a:cubicBezTo>
                  <a:pt x="16544" y="10458"/>
                  <a:pt x="16355" y="10646"/>
                  <a:pt x="16129" y="10646"/>
                </a:cubicBezTo>
                <a:close/>
                <a:moveTo>
                  <a:pt x="16129" y="8687"/>
                </a:moveTo>
                <a:cubicBezTo>
                  <a:pt x="15903" y="8687"/>
                  <a:pt x="15715" y="8498"/>
                  <a:pt x="15715" y="8272"/>
                </a:cubicBezTo>
                <a:cubicBezTo>
                  <a:pt x="15715" y="8046"/>
                  <a:pt x="15903" y="7858"/>
                  <a:pt x="16129" y="7858"/>
                </a:cubicBezTo>
                <a:cubicBezTo>
                  <a:pt x="16355" y="7858"/>
                  <a:pt x="16544" y="8046"/>
                  <a:pt x="16544" y="8272"/>
                </a:cubicBezTo>
                <a:cubicBezTo>
                  <a:pt x="16544" y="8498"/>
                  <a:pt x="16355" y="8687"/>
                  <a:pt x="16129" y="8687"/>
                </a:cubicBezTo>
                <a:close/>
                <a:moveTo>
                  <a:pt x="16129" y="6727"/>
                </a:moveTo>
                <a:cubicBezTo>
                  <a:pt x="15903" y="6727"/>
                  <a:pt x="15715" y="6539"/>
                  <a:pt x="15715" y="6312"/>
                </a:cubicBezTo>
                <a:cubicBezTo>
                  <a:pt x="15715" y="6086"/>
                  <a:pt x="15903" y="5898"/>
                  <a:pt x="16129" y="5898"/>
                </a:cubicBezTo>
                <a:cubicBezTo>
                  <a:pt x="16355" y="5898"/>
                  <a:pt x="16544" y="6086"/>
                  <a:pt x="16544" y="6312"/>
                </a:cubicBezTo>
                <a:cubicBezTo>
                  <a:pt x="16544" y="6539"/>
                  <a:pt x="16355" y="6727"/>
                  <a:pt x="16129" y="6727"/>
                </a:cubicBezTo>
                <a:close/>
                <a:moveTo>
                  <a:pt x="16129" y="4749"/>
                </a:moveTo>
                <a:cubicBezTo>
                  <a:pt x="15903" y="4749"/>
                  <a:pt x="15734" y="4579"/>
                  <a:pt x="15734" y="4353"/>
                </a:cubicBezTo>
                <a:cubicBezTo>
                  <a:pt x="15734" y="4146"/>
                  <a:pt x="15903" y="3957"/>
                  <a:pt x="16129" y="3957"/>
                </a:cubicBezTo>
                <a:cubicBezTo>
                  <a:pt x="16337" y="3957"/>
                  <a:pt x="16525" y="4146"/>
                  <a:pt x="16525" y="4353"/>
                </a:cubicBezTo>
                <a:cubicBezTo>
                  <a:pt x="16525" y="4579"/>
                  <a:pt x="16337" y="4749"/>
                  <a:pt x="16129" y="4749"/>
                </a:cubicBezTo>
                <a:close/>
                <a:moveTo>
                  <a:pt x="16129" y="2789"/>
                </a:moveTo>
                <a:cubicBezTo>
                  <a:pt x="15903" y="2789"/>
                  <a:pt x="15734" y="2600"/>
                  <a:pt x="15734" y="2393"/>
                </a:cubicBezTo>
                <a:cubicBezTo>
                  <a:pt x="15734" y="2167"/>
                  <a:pt x="15903" y="1998"/>
                  <a:pt x="16129" y="1998"/>
                </a:cubicBezTo>
                <a:cubicBezTo>
                  <a:pt x="16337" y="1998"/>
                  <a:pt x="16525" y="2167"/>
                  <a:pt x="16525" y="2393"/>
                </a:cubicBezTo>
                <a:cubicBezTo>
                  <a:pt x="16525" y="2619"/>
                  <a:pt x="16337" y="2789"/>
                  <a:pt x="16129" y="2789"/>
                </a:cubicBezTo>
                <a:close/>
                <a:moveTo>
                  <a:pt x="16129" y="829"/>
                </a:moveTo>
                <a:cubicBezTo>
                  <a:pt x="15903" y="829"/>
                  <a:pt x="15734" y="641"/>
                  <a:pt x="15734" y="434"/>
                </a:cubicBezTo>
                <a:cubicBezTo>
                  <a:pt x="15734" y="207"/>
                  <a:pt x="15903" y="38"/>
                  <a:pt x="16129" y="38"/>
                </a:cubicBezTo>
                <a:cubicBezTo>
                  <a:pt x="16337" y="38"/>
                  <a:pt x="16525" y="207"/>
                  <a:pt x="16525" y="434"/>
                </a:cubicBezTo>
                <a:cubicBezTo>
                  <a:pt x="16525" y="641"/>
                  <a:pt x="16337" y="829"/>
                  <a:pt x="16129" y="829"/>
                </a:cubicBezTo>
                <a:close/>
                <a:moveTo>
                  <a:pt x="14000" y="50970"/>
                </a:moveTo>
                <a:cubicBezTo>
                  <a:pt x="14057" y="50951"/>
                  <a:pt x="14113" y="50932"/>
                  <a:pt x="14170" y="50932"/>
                </a:cubicBezTo>
                <a:cubicBezTo>
                  <a:pt x="14415" y="50932"/>
                  <a:pt x="14622" y="51139"/>
                  <a:pt x="14622" y="51384"/>
                </a:cubicBezTo>
                <a:cubicBezTo>
                  <a:pt x="14622" y="51422"/>
                  <a:pt x="14622" y="51422"/>
                  <a:pt x="14622" y="51460"/>
                </a:cubicBezTo>
                <a:cubicBezTo>
                  <a:pt x="14415" y="51290"/>
                  <a:pt x="14207" y="51139"/>
                  <a:pt x="14000" y="50970"/>
                </a:cubicBezTo>
                <a:close/>
                <a:moveTo>
                  <a:pt x="14170" y="47917"/>
                </a:moveTo>
                <a:cubicBezTo>
                  <a:pt x="13925" y="47917"/>
                  <a:pt x="13718" y="47710"/>
                  <a:pt x="13718" y="47465"/>
                </a:cubicBezTo>
                <a:cubicBezTo>
                  <a:pt x="13718" y="47220"/>
                  <a:pt x="13925" y="47013"/>
                  <a:pt x="14170" y="47013"/>
                </a:cubicBezTo>
                <a:cubicBezTo>
                  <a:pt x="14415" y="47013"/>
                  <a:pt x="14603" y="47220"/>
                  <a:pt x="14603" y="47465"/>
                </a:cubicBezTo>
                <a:cubicBezTo>
                  <a:pt x="14603" y="47710"/>
                  <a:pt x="14415" y="47917"/>
                  <a:pt x="14170" y="47917"/>
                </a:cubicBezTo>
                <a:close/>
                <a:moveTo>
                  <a:pt x="14170" y="45957"/>
                </a:moveTo>
                <a:cubicBezTo>
                  <a:pt x="13925" y="45957"/>
                  <a:pt x="13718" y="45750"/>
                  <a:pt x="13718" y="45505"/>
                </a:cubicBezTo>
                <a:cubicBezTo>
                  <a:pt x="13718" y="45260"/>
                  <a:pt x="13925" y="45053"/>
                  <a:pt x="14170" y="45053"/>
                </a:cubicBezTo>
                <a:cubicBezTo>
                  <a:pt x="14415" y="45053"/>
                  <a:pt x="14603" y="45260"/>
                  <a:pt x="14603" y="45505"/>
                </a:cubicBezTo>
                <a:cubicBezTo>
                  <a:pt x="14603" y="45750"/>
                  <a:pt x="14415" y="45957"/>
                  <a:pt x="14170" y="45957"/>
                </a:cubicBezTo>
                <a:close/>
                <a:moveTo>
                  <a:pt x="14170" y="36140"/>
                </a:moveTo>
                <a:cubicBezTo>
                  <a:pt x="13925" y="36140"/>
                  <a:pt x="13736" y="35952"/>
                  <a:pt x="13736" y="35707"/>
                </a:cubicBezTo>
                <a:cubicBezTo>
                  <a:pt x="13736" y="35481"/>
                  <a:pt x="13925" y="35293"/>
                  <a:pt x="14170" y="35293"/>
                </a:cubicBezTo>
                <a:cubicBezTo>
                  <a:pt x="14396" y="35293"/>
                  <a:pt x="14584" y="35481"/>
                  <a:pt x="14584" y="35707"/>
                </a:cubicBezTo>
                <a:cubicBezTo>
                  <a:pt x="14584" y="35952"/>
                  <a:pt x="14396" y="36140"/>
                  <a:pt x="14170" y="36140"/>
                </a:cubicBezTo>
                <a:close/>
                <a:moveTo>
                  <a:pt x="14170" y="37233"/>
                </a:moveTo>
                <a:cubicBezTo>
                  <a:pt x="14415" y="37233"/>
                  <a:pt x="14603" y="37441"/>
                  <a:pt x="14603" y="37667"/>
                </a:cubicBezTo>
                <a:cubicBezTo>
                  <a:pt x="14603" y="37912"/>
                  <a:pt x="14415" y="38100"/>
                  <a:pt x="14170" y="38100"/>
                </a:cubicBezTo>
                <a:cubicBezTo>
                  <a:pt x="13925" y="38100"/>
                  <a:pt x="13718" y="37912"/>
                  <a:pt x="13718" y="37667"/>
                </a:cubicBezTo>
                <a:cubicBezTo>
                  <a:pt x="13718" y="37441"/>
                  <a:pt x="13925" y="37233"/>
                  <a:pt x="14170" y="37233"/>
                </a:cubicBezTo>
                <a:close/>
                <a:moveTo>
                  <a:pt x="14170" y="40060"/>
                </a:moveTo>
                <a:cubicBezTo>
                  <a:pt x="13925" y="40060"/>
                  <a:pt x="13736" y="39871"/>
                  <a:pt x="13736" y="39626"/>
                </a:cubicBezTo>
                <a:cubicBezTo>
                  <a:pt x="13736" y="39400"/>
                  <a:pt x="13925" y="39212"/>
                  <a:pt x="14170" y="39212"/>
                </a:cubicBezTo>
                <a:cubicBezTo>
                  <a:pt x="14396" y="39212"/>
                  <a:pt x="14603" y="39400"/>
                  <a:pt x="14603" y="39626"/>
                </a:cubicBezTo>
                <a:cubicBezTo>
                  <a:pt x="14603" y="39871"/>
                  <a:pt x="14396" y="40060"/>
                  <a:pt x="14170" y="40060"/>
                </a:cubicBezTo>
                <a:close/>
                <a:moveTo>
                  <a:pt x="14170" y="43112"/>
                </a:moveTo>
                <a:cubicBezTo>
                  <a:pt x="14415" y="43112"/>
                  <a:pt x="14603" y="43319"/>
                  <a:pt x="14603" y="43564"/>
                </a:cubicBezTo>
                <a:cubicBezTo>
                  <a:pt x="14603" y="43791"/>
                  <a:pt x="14415" y="43998"/>
                  <a:pt x="14170" y="43998"/>
                </a:cubicBezTo>
                <a:cubicBezTo>
                  <a:pt x="13925" y="43998"/>
                  <a:pt x="13718" y="43791"/>
                  <a:pt x="13718" y="43564"/>
                </a:cubicBezTo>
                <a:cubicBezTo>
                  <a:pt x="13718" y="43319"/>
                  <a:pt x="13925" y="43112"/>
                  <a:pt x="14170" y="43112"/>
                </a:cubicBezTo>
                <a:close/>
                <a:moveTo>
                  <a:pt x="14170" y="41153"/>
                </a:moveTo>
                <a:cubicBezTo>
                  <a:pt x="14415" y="41153"/>
                  <a:pt x="14603" y="41341"/>
                  <a:pt x="14603" y="41586"/>
                </a:cubicBezTo>
                <a:cubicBezTo>
                  <a:pt x="14603" y="41831"/>
                  <a:pt x="14415" y="42019"/>
                  <a:pt x="14170" y="42019"/>
                </a:cubicBezTo>
                <a:cubicBezTo>
                  <a:pt x="13925" y="42019"/>
                  <a:pt x="13718" y="41831"/>
                  <a:pt x="13718" y="41586"/>
                </a:cubicBezTo>
                <a:cubicBezTo>
                  <a:pt x="13718" y="41341"/>
                  <a:pt x="13925" y="41153"/>
                  <a:pt x="14170" y="41153"/>
                </a:cubicBezTo>
                <a:close/>
                <a:moveTo>
                  <a:pt x="14170" y="34181"/>
                </a:moveTo>
                <a:cubicBezTo>
                  <a:pt x="13925" y="34181"/>
                  <a:pt x="13718" y="33992"/>
                  <a:pt x="13718" y="33747"/>
                </a:cubicBezTo>
                <a:cubicBezTo>
                  <a:pt x="13718" y="33502"/>
                  <a:pt x="13925" y="33314"/>
                  <a:pt x="14170" y="33314"/>
                </a:cubicBezTo>
                <a:cubicBezTo>
                  <a:pt x="14415" y="33314"/>
                  <a:pt x="14603" y="33502"/>
                  <a:pt x="14603" y="33747"/>
                </a:cubicBezTo>
                <a:cubicBezTo>
                  <a:pt x="14603" y="33992"/>
                  <a:pt x="14415" y="34181"/>
                  <a:pt x="14170" y="34181"/>
                </a:cubicBezTo>
                <a:close/>
                <a:moveTo>
                  <a:pt x="14170" y="32221"/>
                </a:moveTo>
                <a:cubicBezTo>
                  <a:pt x="13925" y="32221"/>
                  <a:pt x="13718" y="32033"/>
                  <a:pt x="13718" y="31788"/>
                </a:cubicBezTo>
                <a:cubicBezTo>
                  <a:pt x="13718" y="31543"/>
                  <a:pt x="13925" y="31336"/>
                  <a:pt x="14170" y="31336"/>
                </a:cubicBezTo>
                <a:cubicBezTo>
                  <a:pt x="14415" y="31336"/>
                  <a:pt x="14603" y="31543"/>
                  <a:pt x="14603" y="31788"/>
                </a:cubicBezTo>
                <a:cubicBezTo>
                  <a:pt x="14603" y="32033"/>
                  <a:pt x="14415" y="32221"/>
                  <a:pt x="14170" y="32221"/>
                </a:cubicBezTo>
                <a:close/>
                <a:moveTo>
                  <a:pt x="14170" y="30262"/>
                </a:moveTo>
                <a:cubicBezTo>
                  <a:pt x="13925" y="30262"/>
                  <a:pt x="13718" y="30073"/>
                  <a:pt x="13718" y="29828"/>
                </a:cubicBezTo>
                <a:cubicBezTo>
                  <a:pt x="13718" y="29583"/>
                  <a:pt x="13925" y="29395"/>
                  <a:pt x="14170" y="29395"/>
                </a:cubicBezTo>
                <a:cubicBezTo>
                  <a:pt x="14415" y="29395"/>
                  <a:pt x="14603" y="29583"/>
                  <a:pt x="14603" y="29828"/>
                </a:cubicBezTo>
                <a:cubicBezTo>
                  <a:pt x="14603" y="30073"/>
                  <a:pt x="14415" y="30262"/>
                  <a:pt x="14170" y="30262"/>
                </a:cubicBezTo>
                <a:close/>
                <a:moveTo>
                  <a:pt x="14170" y="28302"/>
                </a:moveTo>
                <a:cubicBezTo>
                  <a:pt x="13925" y="28302"/>
                  <a:pt x="13718" y="28113"/>
                  <a:pt x="13718" y="27869"/>
                </a:cubicBezTo>
                <a:cubicBezTo>
                  <a:pt x="13718" y="27624"/>
                  <a:pt x="13925" y="27435"/>
                  <a:pt x="14170" y="27435"/>
                </a:cubicBezTo>
                <a:cubicBezTo>
                  <a:pt x="14415" y="27435"/>
                  <a:pt x="14603" y="27624"/>
                  <a:pt x="14603" y="27869"/>
                </a:cubicBezTo>
                <a:cubicBezTo>
                  <a:pt x="14603" y="28113"/>
                  <a:pt x="14415" y="28302"/>
                  <a:pt x="14170" y="28302"/>
                </a:cubicBezTo>
                <a:close/>
                <a:moveTo>
                  <a:pt x="14170" y="26361"/>
                </a:moveTo>
                <a:cubicBezTo>
                  <a:pt x="13925" y="26361"/>
                  <a:pt x="13718" y="26154"/>
                  <a:pt x="13718" y="25909"/>
                </a:cubicBezTo>
                <a:cubicBezTo>
                  <a:pt x="13718" y="25664"/>
                  <a:pt x="13925" y="25475"/>
                  <a:pt x="14170" y="25475"/>
                </a:cubicBezTo>
                <a:cubicBezTo>
                  <a:pt x="14415" y="25475"/>
                  <a:pt x="14603" y="25664"/>
                  <a:pt x="14603" y="25909"/>
                </a:cubicBezTo>
                <a:cubicBezTo>
                  <a:pt x="14603" y="26154"/>
                  <a:pt x="14415" y="26361"/>
                  <a:pt x="14170" y="26361"/>
                </a:cubicBezTo>
                <a:close/>
                <a:moveTo>
                  <a:pt x="14170" y="24383"/>
                </a:moveTo>
                <a:cubicBezTo>
                  <a:pt x="13925" y="24383"/>
                  <a:pt x="13718" y="24194"/>
                  <a:pt x="13718" y="23949"/>
                </a:cubicBezTo>
                <a:cubicBezTo>
                  <a:pt x="13718" y="23704"/>
                  <a:pt x="13925" y="23516"/>
                  <a:pt x="14170" y="23516"/>
                </a:cubicBezTo>
                <a:cubicBezTo>
                  <a:pt x="14415" y="23516"/>
                  <a:pt x="14603" y="23704"/>
                  <a:pt x="14603" y="23949"/>
                </a:cubicBezTo>
                <a:cubicBezTo>
                  <a:pt x="14603" y="24194"/>
                  <a:pt x="14415" y="24383"/>
                  <a:pt x="14170" y="24383"/>
                </a:cubicBezTo>
                <a:close/>
                <a:moveTo>
                  <a:pt x="14170" y="22423"/>
                </a:moveTo>
                <a:cubicBezTo>
                  <a:pt x="13925" y="22423"/>
                  <a:pt x="13718" y="22235"/>
                  <a:pt x="13718" y="21990"/>
                </a:cubicBezTo>
                <a:cubicBezTo>
                  <a:pt x="13718" y="21745"/>
                  <a:pt x="13925" y="21537"/>
                  <a:pt x="14170" y="21537"/>
                </a:cubicBezTo>
                <a:cubicBezTo>
                  <a:pt x="14415" y="21537"/>
                  <a:pt x="14603" y="21745"/>
                  <a:pt x="14603" y="21990"/>
                </a:cubicBezTo>
                <a:cubicBezTo>
                  <a:pt x="14603" y="22235"/>
                  <a:pt x="14415" y="22423"/>
                  <a:pt x="14170" y="22423"/>
                </a:cubicBezTo>
                <a:close/>
                <a:moveTo>
                  <a:pt x="14170" y="20463"/>
                </a:moveTo>
                <a:cubicBezTo>
                  <a:pt x="13925" y="20463"/>
                  <a:pt x="13718" y="20256"/>
                  <a:pt x="13718" y="20030"/>
                </a:cubicBezTo>
                <a:cubicBezTo>
                  <a:pt x="13718" y="19785"/>
                  <a:pt x="13925" y="19597"/>
                  <a:pt x="14170" y="19597"/>
                </a:cubicBezTo>
                <a:cubicBezTo>
                  <a:pt x="14415" y="19597"/>
                  <a:pt x="14603" y="19785"/>
                  <a:pt x="14603" y="20030"/>
                </a:cubicBezTo>
                <a:cubicBezTo>
                  <a:pt x="14603" y="20256"/>
                  <a:pt x="14415" y="20463"/>
                  <a:pt x="14170" y="20463"/>
                </a:cubicBezTo>
                <a:close/>
                <a:moveTo>
                  <a:pt x="13774" y="12191"/>
                </a:moveTo>
                <a:cubicBezTo>
                  <a:pt x="13774" y="11965"/>
                  <a:pt x="13944" y="11796"/>
                  <a:pt x="14170" y="11796"/>
                </a:cubicBezTo>
                <a:cubicBezTo>
                  <a:pt x="14377" y="11796"/>
                  <a:pt x="14565" y="11965"/>
                  <a:pt x="14565" y="12191"/>
                </a:cubicBezTo>
                <a:cubicBezTo>
                  <a:pt x="14565" y="12399"/>
                  <a:pt x="14377" y="12568"/>
                  <a:pt x="14170" y="12568"/>
                </a:cubicBezTo>
                <a:cubicBezTo>
                  <a:pt x="13944" y="12568"/>
                  <a:pt x="13774" y="12399"/>
                  <a:pt x="13774" y="12191"/>
                </a:cubicBezTo>
                <a:close/>
                <a:moveTo>
                  <a:pt x="14170" y="14547"/>
                </a:moveTo>
                <a:cubicBezTo>
                  <a:pt x="13944" y="14547"/>
                  <a:pt x="13774" y="14358"/>
                  <a:pt x="13774" y="14151"/>
                </a:cubicBezTo>
                <a:cubicBezTo>
                  <a:pt x="13774" y="13925"/>
                  <a:pt x="13944" y="13755"/>
                  <a:pt x="14170" y="13755"/>
                </a:cubicBezTo>
                <a:cubicBezTo>
                  <a:pt x="14377" y="13755"/>
                  <a:pt x="14565" y="13925"/>
                  <a:pt x="14565" y="14151"/>
                </a:cubicBezTo>
                <a:cubicBezTo>
                  <a:pt x="14565" y="14358"/>
                  <a:pt x="14377" y="14547"/>
                  <a:pt x="14170" y="14547"/>
                </a:cubicBezTo>
                <a:close/>
                <a:moveTo>
                  <a:pt x="14170" y="17656"/>
                </a:moveTo>
                <a:cubicBezTo>
                  <a:pt x="14396" y="17656"/>
                  <a:pt x="14584" y="17825"/>
                  <a:pt x="14584" y="18051"/>
                </a:cubicBezTo>
                <a:cubicBezTo>
                  <a:pt x="14584" y="18278"/>
                  <a:pt x="14396" y="18466"/>
                  <a:pt x="14170" y="18466"/>
                </a:cubicBezTo>
                <a:cubicBezTo>
                  <a:pt x="13944" y="18466"/>
                  <a:pt x="13755" y="18278"/>
                  <a:pt x="13755" y="18051"/>
                </a:cubicBezTo>
                <a:cubicBezTo>
                  <a:pt x="13755" y="17825"/>
                  <a:pt x="13944" y="17656"/>
                  <a:pt x="14170" y="17656"/>
                </a:cubicBezTo>
                <a:close/>
                <a:moveTo>
                  <a:pt x="14170" y="15696"/>
                </a:moveTo>
                <a:cubicBezTo>
                  <a:pt x="14396" y="15696"/>
                  <a:pt x="14584" y="15885"/>
                  <a:pt x="14584" y="16092"/>
                </a:cubicBezTo>
                <a:cubicBezTo>
                  <a:pt x="14584" y="16318"/>
                  <a:pt x="14396" y="16506"/>
                  <a:pt x="14170" y="16506"/>
                </a:cubicBezTo>
                <a:cubicBezTo>
                  <a:pt x="13944" y="16506"/>
                  <a:pt x="13755" y="16318"/>
                  <a:pt x="13755" y="16092"/>
                </a:cubicBezTo>
                <a:cubicBezTo>
                  <a:pt x="13755" y="15885"/>
                  <a:pt x="13944" y="15696"/>
                  <a:pt x="14170" y="15696"/>
                </a:cubicBezTo>
                <a:close/>
                <a:moveTo>
                  <a:pt x="14170" y="10646"/>
                </a:moveTo>
                <a:cubicBezTo>
                  <a:pt x="13925" y="10646"/>
                  <a:pt x="13736" y="10458"/>
                  <a:pt x="13736" y="10213"/>
                </a:cubicBezTo>
                <a:cubicBezTo>
                  <a:pt x="13736" y="9987"/>
                  <a:pt x="13925" y="9780"/>
                  <a:pt x="14170" y="9780"/>
                </a:cubicBezTo>
                <a:cubicBezTo>
                  <a:pt x="14415" y="9780"/>
                  <a:pt x="14603" y="9968"/>
                  <a:pt x="14603" y="10213"/>
                </a:cubicBezTo>
                <a:cubicBezTo>
                  <a:pt x="14603" y="10458"/>
                  <a:pt x="14415" y="10646"/>
                  <a:pt x="14170" y="10646"/>
                </a:cubicBezTo>
                <a:close/>
                <a:moveTo>
                  <a:pt x="14170" y="8706"/>
                </a:moveTo>
                <a:cubicBezTo>
                  <a:pt x="13925" y="8706"/>
                  <a:pt x="13736" y="8498"/>
                  <a:pt x="13736" y="8272"/>
                </a:cubicBezTo>
                <a:cubicBezTo>
                  <a:pt x="13736" y="8027"/>
                  <a:pt x="13925" y="7839"/>
                  <a:pt x="14170" y="7839"/>
                </a:cubicBezTo>
                <a:cubicBezTo>
                  <a:pt x="14415" y="7839"/>
                  <a:pt x="14603" y="8027"/>
                  <a:pt x="14603" y="8272"/>
                </a:cubicBezTo>
                <a:cubicBezTo>
                  <a:pt x="14603" y="8498"/>
                  <a:pt x="14415" y="8706"/>
                  <a:pt x="14170" y="8706"/>
                </a:cubicBezTo>
                <a:close/>
                <a:moveTo>
                  <a:pt x="14170" y="6746"/>
                </a:moveTo>
                <a:cubicBezTo>
                  <a:pt x="13925" y="6746"/>
                  <a:pt x="13736" y="6539"/>
                  <a:pt x="13736" y="6312"/>
                </a:cubicBezTo>
                <a:cubicBezTo>
                  <a:pt x="13736" y="6068"/>
                  <a:pt x="13925" y="5879"/>
                  <a:pt x="14170" y="5879"/>
                </a:cubicBezTo>
                <a:cubicBezTo>
                  <a:pt x="14415" y="5879"/>
                  <a:pt x="14603" y="6068"/>
                  <a:pt x="14603" y="6312"/>
                </a:cubicBezTo>
                <a:cubicBezTo>
                  <a:pt x="14603" y="6539"/>
                  <a:pt x="14415" y="6746"/>
                  <a:pt x="14170" y="6746"/>
                </a:cubicBezTo>
                <a:close/>
                <a:moveTo>
                  <a:pt x="14170" y="4749"/>
                </a:moveTo>
                <a:cubicBezTo>
                  <a:pt x="13944" y="4749"/>
                  <a:pt x="13755" y="4560"/>
                  <a:pt x="13755" y="4334"/>
                </a:cubicBezTo>
                <a:cubicBezTo>
                  <a:pt x="13755" y="4108"/>
                  <a:pt x="13944" y="3938"/>
                  <a:pt x="14170" y="3938"/>
                </a:cubicBezTo>
                <a:cubicBezTo>
                  <a:pt x="14396" y="3938"/>
                  <a:pt x="14565" y="4127"/>
                  <a:pt x="14565" y="4334"/>
                </a:cubicBezTo>
                <a:cubicBezTo>
                  <a:pt x="14565" y="4560"/>
                  <a:pt x="14396" y="4749"/>
                  <a:pt x="14170" y="4749"/>
                </a:cubicBezTo>
                <a:close/>
                <a:moveTo>
                  <a:pt x="14170" y="2789"/>
                </a:moveTo>
                <a:cubicBezTo>
                  <a:pt x="13944" y="2789"/>
                  <a:pt x="13755" y="2600"/>
                  <a:pt x="13755" y="2374"/>
                </a:cubicBezTo>
                <a:cubicBezTo>
                  <a:pt x="13755" y="2167"/>
                  <a:pt x="13944" y="1979"/>
                  <a:pt x="14170" y="1979"/>
                </a:cubicBezTo>
                <a:cubicBezTo>
                  <a:pt x="14396" y="1979"/>
                  <a:pt x="14565" y="2167"/>
                  <a:pt x="14565" y="2374"/>
                </a:cubicBezTo>
                <a:cubicBezTo>
                  <a:pt x="14565" y="2600"/>
                  <a:pt x="14396" y="2789"/>
                  <a:pt x="14170" y="2789"/>
                </a:cubicBezTo>
                <a:close/>
                <a:moveTo>
                  <a:pt x="14170" y="810"/>
                </a:moveTo>
                <a:cubicBezTo>
                  <a:pt x="13944" y="810"/>
                  <a:pt x="13774" y="641"/>
                  <a:pt x="13774" y="415"/>
                </a:cubicBezTo>
                <a:cubicBezTo>
                  <a:pt x="13774" y="207"/>
                  <a:pt x="13944" y="38"/>
                  <a:pt x="14170" y="38"/>
                </a:cubicBezTo>
                <a:cubicBezTo>
                  <a:pt x="14377" y="38"/>
                  <a:pt x="14565" y="207"/>
                  <a:pt x="14565" y="415"/>
                </a:cubicBezTo>
                <a:cubicBezTo>
                  <a:pt x="14565" y="641"/>
                  <a:pt x="14377" y="810"/>
                  <a:pt x="14170" y="810"/>
                </a:cubicBezTo>
                <a:close/>
                <a:moveTo>
                  <a:pt x="12210" y="47936"/>
                </a:moveTo>
                <a:cubicBezTo>
                  <a:pt x="11946" y="47936"/>
                  <a:pt x="11720" y="47710"/>
                  <a:pt x="11720" y="47446"/>
                </a:cubicBezTo>
                <a:cubicBezTo>
                  <a:pt x="11720" y="47182"/>
                  <a:pt x="11946" y="46975"/>
                  <a:pt x="12210" y="46975"/>
                </a:cubicBezTo>
                <a:cubicBezTo>
                  <a:pt x="12474" y="46975"/>
                  <a:pt x="12681" y="47182"/>
                  <a:pt x="12681" y="47446"/>
                </a:cubicBezTo>
                <a:cubicBezTo>
                  <a:pt x="12681" y="47710"/>
                  <a:pt x="12474" y="47936"/>
                  <a:pt x="12210" y="47936"/>
                </a:cubicBezTo>
                <a:close/>
                <a:moveTo>
                  <a:pt x="12210" y="45957"/>
                </a:moveTo>
                <a:cubicBezTo>
                  <a:pt x="11946" y="45957"/>
                  <a:pt x="11739" y="45750"/>
                  <a:pt x="11739" y="45486"/>
                </a:cubicBezTo>
                <a:cubicBezTo>
                  <a:pt x="11739" y="45241"/>
                  <a:pt x="11946" y="45015"/>
                  <a:pt x="12210" y="45015"/>
                </a:cubicBezTo>
                <a:cubicBezTo>
                  <a:pt x="12474" y="45015"/>
                  <a:pt x="12681" y="45241"/>
                  <a:pt x="12681" y="45486"/>
                </a:cubicBezTo>
                <a:cubicBezTo>
                  <a:pt x="12681" y="45750"/>
                  <a:pt x="12474" y="45957"/>
                  <a:pt x="12210" y="45957"/>
                </a:cubicBezTo>
                <a:close/>
                <a:moveTo>
                  <a:pt x="12210" y="43998"/>
                </a:moveTo>
                <a:cubicBezTo>
                  <a:pt x="11946" y="43998"/>
                  <a:pt x="11758" y="43791"/>
                  <a:pt x="11758" y="43546"/>
                </a:cubicBezTo>
                <a:cubicBezTo>
                  <a:pt x="11758" y="43301"/>
                  <a:pt x="11946" y="43093"/>
                  <a:pt x="12210" y="43093"/>
                </a:cubicBezTo>
                <a:cubicBezTo>
                  <a:pt x="12455" y="43093"/>
                  <a:pt x="12662" y="43301"/>
                  <a:pt x="12662" y="43546"/>
                </a:cubicBezTo>
                <a:cubicBezTo>
                  <a:pt x="12662" y="43791"/>
                  <a:pt x="12455" y="43998"/>
                  <a:pt x="12210" y="43998"/>
                </a:cubicBezTo>
                <a:close/>
                <a:moveTo>
                  <a:pt x="12210" y="41134"/>
                </a:moveTo>
                <a:cubicBezTo>
                  <a:pt x="12455" y="41134"/>
                  <a:pt x="12643" y="41322"/>
                  <a:pt x="12643" y="41567"/>
                </a:cubicBezTo>
                <a:cubicBezTo>
                  <a:pt x="12643" y="41812"/>
                  <a:pt x="12455" y="42019"/>
                  <a:pt x="12210" y="42019"/>
                </a:cubicBezTo>
                <a:cubicBezTo>
                  <a:pt x="11965" y="42019"/>
                  <a:pt x="11758" y="41812"/>
                  <a:pt x="11758" y="41567"/>
                </a:cubicBezTo>
                <a:cubicBezTo>
                  <a:pt x="11758" y="41322"/>
                  <a:pt x="11965" y="41134"/>
                  <a:pt x="12210" y="41134"/>
                </a:cubicBezTo>
                <a:close/>
                <a:moveTo>
                  <a:pt x="12210" y="39174"/>
                </a:moveTo>
                <a:cubicBezTo>
                  <a:pt x="12455" y="39174"/>
                  <a:pt x="12643" y="39363"/>
                  <a:pt x="12643" y="39607"/>
                </a:cubicBezTo>
                <a:cubicBezTo>
                  <a:pt x="12643" y="39871"/>
                  <a:pt x="12455" y="40060"/>
                  <a:pt x="12210" y="40060"/>
                </a:cubicBezTo>
                <a:cubicBezTo>
                  <a:pt x="11965" y="40060"/>
                  <a:pt x="11758" y="39871"/>
                  <a:pt x="11758" y="39607"/>
                </a:cubicBezTo>
                <a:cubicBezTo>
                  <a:pt x="11758" y="39363"/>
                  <a:pt x="11965" y="39174"/>
                  <a:pt x="12210" y="39174"/>
                </a:cubicBezTo>
                <a:close/>
                <a:moveTo>
                  <a:pt x="12210" y="38119"/>
                </a:moveTo>
                <a:cubicBezTo>
                  <a:pt x="11946" y="38119"/>
                  <a:pt x="11758" y="37912"/>
                  <a:pt x="11758" y="37667"/>
                </a:cubicBezTo>
                <a:cubicBezTo>
                  <a:pt x="11758" y="37403"/>
                  <a:pt x="11946" y="37196"/>
                  <a:pt x="12210" y="37196"/>
                </a:cubicBezTo>
                <a:cubicBezTo>
                  <a:pt x="12455" y="37196"/>
                  <a:pt x="12662" y="37403"/>
                  <a:pt x="12662" y="37667"/>
                </a:cubicBezTo>
                <a:cubicBezTo>
                  <a:pt x="12662" y="37912"/>
                  <a:pt x="12455" y="38119"/>
                  <a:pt x="12210" y="38119"/>
                </a:cubicBezTo>
                <a:close/>
                <a:moveTo>
                  <a:pt x="12210" y="21519"/>
                </a:moveTo>
                <a:cubicBezTo>
                  <a:pt x="12455" y="21519"/>
                  <a:pt x="12643" y="21726"/>
                  <a:pt x="12643" y="21971"/>
                </a:cubicBezTo>
                <a:cubicBezTo>
                  <a:pt x="12643" y="22216"/>
                  <a:pt x="12455" y="22423"/>
                  <a:pt x="12210" y="22423"/>
                </a:cubicBezTo>
                <a:cubicBezTo>
                  <a:pt x="11965" y="22423"/>
                  <a:pt x="11758" y="22216"/>
                  <a:pt x="11758" y="21971"/>
                </a:cubicBezTo>
                <a:cubicBezTo>
                  <a:pt x="11758" y="21726"/>
                  <a:pt x="11965" y="21519"/>
                  <a:pt x="12210" y="21519"/>
                </a:cubicBezTo>
                <a:close/>
                <a:moveTo>
                  <a:pt x="12210" y="24364"/>
                </a:moveTo>
                <a:cubicBezTo>
                  <a:pt x="11965" y="24364"/>
                  <a:pt x="11777" y="24175"/>
                  <a:pt x="11777" y="23930"/>
                </a:cubicBezTo>
                <a:cubicBezTo>
                  <a:pt x="11777" y="23704"/>
                  <a:pt x="11965" y="23497"/>
                  <a:pt x="12210" y="23497"/>
                </a:cubicBezTo>
                <a:cubicBezTo>
                  <a:pt x="12436" y="23497"/>
                  <a:pt x="12625" y="23704"/>
                  <a:pt x="12625" y="23930"/>
                </a:cubicBezTo>
                <a:cubicBezTo>
                  <a:pt x="12625" y="24175"/>
                  <a:pt x="12436" y="24364"/>
                  <a:pt x="12210" y="24364"/>
                </a:cubicBezTo>
                <a:close/>
                <a:moveTo>
                  <a:pt x="12210" y="26323"/>
                </a:moveTo>
                <a:cubicBezTo>
                  <a:pt x="11965" y="26323"/>
                  <a:pt x="11777" y="26135"/>
                  <a:pt x="11777" y="25890"/>
                </a:cubicBezTo>
                <a:cubicBezTo>
                  <a:pt x="11777" y="25664"/>
                  <a:pt x="11965" y="25457"/>
                  <a:pt x="12210" y="25457"/>
                </a:cubicBezTo>
                <a:cubicBezTo>
                  <a:pt x="12436" y="25457"/>
                  <a:pt x="12625" y="25664"/>
                  <a:pt x="12625" y="25890"/>
                </a:cubicBezTo>
                <a:cubicBezTo>
                  <a:pt x="12625" y="26135"/>
                  <a:pt x="12436" y="26323"/>
                  <a:pt x="12210" y="26323"/>
                </a:cubicBezTo>
                <a:close/>
                <a:moveTo>
                  <a:pt x="12210" y="27416"/>
                </a:moveTo>
                <a:cubicBezTo>
                  <a:pt x="12455" y="27416"/>
                  <a:pt x="12643" y="27624"/>
                  <a:pt x="12643" y="27850"/>
                </a:cubicBezTo>
                <a:cubicBezTo>
                  <a:pt x="12643" y="28095"/>
                  <a:pt x="12455" y="28283"/>
                  <a:pt x="12210" y="28283"/>
                </a:cubicBezTo>
                <a:cubicBezTo>
                  <a:pt x="11965" y="28283"/>
                  <a:pt x="11758" y="28095"/>
                  <a:pt x="11758" y="27850"/>
                </a:cubicBezTo>
                <a:cubicBezTo>
                  <a:pt x="11758" y="27624"/>
                  <a:pt x="11965" y="27416"/>
                  <a:pt x="12210" y="27416"/>
                </a:cubicBezTo>
                <a:close/>
                <a:moveTo>
                  <a:pt x="12210" y="29376"/>
                </a:moveTo>
                <a:cubicBezTo>
                  <a:pt x="12455" y="29376"/>
                  <a:pt x="12643" y="29564"/>
                  <a:pt x="12643" y="29809"/>
                </a:cubicBezTo>
                <a:cubicBezTo>
                  <a:pt x="12643" y="30054"/>
                  <a:pt x="12455" y="30262"/>
                  <a:pt x="12210" y="30262"/>
                </a:cubicBezTo>
                <a:cubicBezTo>
                  <a:pt x="11965" y="30262"/>
                  <a:pt x="11758" y="30054"/>
                  <a:pt x="11758" y="29809"/>
                </a:cubicBezTo>
                <a:cubicBezTo>
                  <a:pt x="11758" y="29583"/>
                  <a:pt x="11965" y="29376"/>
                  <a:pt x="12210" y="29376"/>
                </a:cubicBezTo>
                <a:close/>
                <a:moveTo>
                  <a:pt x="12210" y="31336"/>
                </a:moveTo>
                <a:cubicBezTo>
                  <a:pt x="12455" y="31336"/>
                  <a:pt x="12643" y="31524"/>
                  <a:pt x="12643" y="31769"/>
                </a:cubicBezTo>
                <a:cubicBezTo>
                  <a:pt x="12643" y="32014"/>
                  <a:pt x="12455" y="32221"/>
                  <a:pt x="12210" y="32221"/>
                </a:cubicBezTo>
                <a:cubicBezTo>
                  <a:pt x="11965" y="32221"/>
                  <a:pt x="11758" y="32014"/>
                  <a:pt x="11758" y="31769"/>
                </a:cubicBezTo>
                <a:cubicBezTo>
                  <a:pt x="11758" y="31524"/>
                  <a:pt x="11965" y="31336"/>
                  <a:pt x="12210" y="31336"/>
                </a:cubicBezTo>
                <a:close/>
                <a:moveTo>
                  <a:pt x="12210" y="35274"/>
                </a:moveTo>
                <a:cubicBezTo>
                  <a:pt x="12436" y="35274"/>
                  <a:pt x="12625" y="35462"/>
                  <a:pt x="12625" y="35707"/>
                </a:cubicBezTo>
                <a:cubicBezTo>
                  <a:pt x="12625" y="35933"/>
                  <a:pt x="12436" y="36122"/>
                  <a:pt x="12210" y="36122"/>
                </a:cubicBezTo>
                <a:cubicBezTo>
                  <a:pt x="11965" y="36122"/>
                  <a:pt x="11777" y="35933"/>
                  <a:pt x="11777" y="35707"/>
                </a:cubicBezTo>
                <a:cubicBezTo>
                  <a:pt x="11777" y="35462"/>
                  <a:pt x="11965" y="35274"/>
                  <a:pt x="12210" y="35274"/>
                </a:cubicBezTo>
                <a:close/>
                <a:moveTo>
                  <a:pt x="12210" y="33314"/>
                </a:moveTo>
                <a:cubicBezTo>
                  <a:pt x="12436" y="33314"/>
                  <a:pt x="12625" y="33502"/>
                  <a:pt x="12625" y="33729"/>
                </a:cubicBezTo>
                <a:cubicBezTo>
                  <a:pt x="12625" y="33974"/>
                  <a:pt x="12436" y="34162"/>
                  <a:pt x="12210" y="34162"/>
                </a:cubicBezTo>
                <a:cubicBezTo>
                  <a:pt x="11965" y="34162"/>
                  <a:pt x="11777" y="33974"/>
                  <a:pt x="11777" y="33729"/>
                </a:cubicBezTo>
                <a:cubicBezTo>
                  <a:pt x="11777" y="33502"/>
                  <a:pt x="11965" y="33314"/>
                  <a:pt x="12210" y="33314"/>
                </a:cubicBezTo>
                <a:close/>
                <a:moveTo>
                  <a:pt x="12210" y="20482"/>
                </a:moveTo>
                <a:cubicBezTo>
                  <a:pt x="11946" y="20482"/>
                  <a:pt x="11758" y="20275"/>
                  <a:pt x="11758" y="20030"/>
                </a:cubicBezTo>
                <a:cubicBezTo>
                  <a:pt x="11758" y="19766"/>
                  <a:pt x="11946" y="19559"/>
                  <a:pt x="12210" y="19559"/>
                </a:cubicBezTo>
                <a:cubicBezTo>
                  <a:pt x="12455" y="19559"/>
                  <a:pt x="12662" y="19766"/>
                  <a:pt x="12662" y="20030"/>
                </a:cubicBezTo>
                <a:cubicBezTo>
                  <a:pt x="12662" y="20275"/>
                  <a:pt x="12455" y="20482"/>
                  <a:pt x="12210" y="20482"/>
                </a:cubicBezTo>
                <a:close/>
                <a:moveTo>
                  <a:pt x="12210" y="18504"/>
                </a:moveTo>
                <a:cubicBezTo>
                  <a:pt x="11965" y="18504"/>
                  <a:pt x="11758" y="18296"/>
                  <a:pt x="11758" y="18051"/>
                </a:cubicBezTo>
                <a:cubicBezTo>
                  <a:pt x="11758" y="17807"/>
                  <a:pt x="11965" y="17618"/>
                  <a:pt x="12210" y="17618"/>
                </a:cubicBezTo>
                <a:cubicBezTo>
                  <a:pt x="12455" y="17618"/>
                  <a:pt x="12643" y="17807"/>
                  <a:pt x="12643" y="18051"/>
                </a:cubicBezTo>
                <a:cubicBezTo>
                  <a:pt x="12643" y="18296"/>
                  <a:pt x="12455" y="18504"/>
                  <a:pt x="12210" y="18504"/>
                </a:cubicBezTo>
                <a:close/>
                <a:moveTo>
                  <a:pt x="12210" y="16544"/>
                </a:moveTo>
                <a:cubicBezTo>
                  <a:pt x="11965" y="16544"/>
                  <a:pt x="11758" y="16337"/>
                  <a:pt x="11758" y="16092"/>
                </a:cubicBezTo>
                <a:cubicBezTo>
                  <a:pt x="11758" y="15847"/>
                  <a:pt x="11965" y="15640"/>
                  <a:pt x="12210" y="15640"/>
                </a:cubicBezTo>
                <a:cubicBezTo>
                  <a:pt x="12455" y="15640"/>
                  <a:pt x="12643" y="15847"/>
                  <a:pt x="12643" y="16092"/>
                </a:cubicBezTo>
                <a:cubicBezTo>
                  <a:pt x="12643" y="16337"/>
                  <a:pt x="12455" y="16544"/>
                  <a:pt x="12210" y="16544"/>
                </a:cubicBezTo>
                <a:close/>
                <a:moveTo>
                  <a:pt x="12210" y="14584"/>
                </a:moveTo>
                <a:cubicBezTo>
                  <a:pt x="11965" y="14584"/>
                  <a:pt x="11758" y="14396"/>
                  <a:pt x="11758" y="14132"/>
                </a:cubicBezTo>
                <a:cubicBezTo>
                  <a:pt x="11758" y="13887"/>
                  <a:pt x="11965" y="13699"/>
                  <a:pt x="12210" y="13699"/>
                </a:cubicBezTo>
                <a:cubicBezTo>
                  <a:pt x="12455" y="13699"/>
                  <a:pt x="12643" y="13887"/>
                  <a:pt x="12643" y="14132"/>
                </a:cubicBezTo>
                <a:cubicBezTo>
                  <a:pt x="12643" y="14396"/>
                  <a:pt x="12455" y="14584"/>
                  <a:pt x="12210" y="14584"/>
                </a:cubicBezTo>
                <a:close/>
                <a:moveTo>
                  <a:pt x="12210" y="12606"/>
                </a:moveTo>
                <a:cubicBezTo>
                  <a:pt x="11965" y="12606"/>
                  <a:pt x="11777" y="12418"/>
                  <a:pt x="11777" y="12173"/>
                </a:cubicBezTo>
                <a:cubicBezTo>
                  <a:pt x="11777" y="11946"/>
                  <a:pt x="11965" y="11739"/>
                  <a:pt x="12210" y="11739"/>
                </a:cubicBezTo>
                <a:cubicBezTo>
                  <a:pt x="12436" y="11739"/>
                  <a:pt x="12643" y="11946"/>
                  <a:pt x="12643" y="12173"/>
                </a:cubicBezTo>
                <a:cubicBezTo>
                  <a:pt x="12643" y="12418"/>
                  <a:pt x="12436" y="12606"/>
                  <a:pt x="12210" y="12606"/>
                </a:cubicBezTo>
                <a:close/>
                <a:moveTo>
                  <a:pt x="12210" y="10646"/>
                </a:moveTo>
                <a:cubicBezTo>
                  <a:pt x="11965" y="10646"/>
                  <a:pt x="11777" y="10439"/>
                  <a:pt x="11777" y="10213"/>
                </a:cubicBezTo>
                <a:cubicBezTo>
                  <a:pt x="11777" y="9968"/>
                  <a:pt x="11965" y="9780"/>
                  <a:pt x="12210" y="9780"/>
                </a:cubicBezTo>
                <a:cubicBezTo>
                  <a:pt x="12436" y="9780"/>
                  <a:pt x="12643" y="9968"/>
                  <a:pt x="12643" y="10213"/>
                </a:cubicBezTo>
                <a:cubicBezTo>
                  <a:pt x="12643" y="10458"/>
                  <a:pt x="12436" y="10646"/>
                  <a:pt x="12210" y="10646"/>
                </a:cubicBezTo>
                <a:close/>
                <a:moveTo>
                  <a:pt x="12210" y="8687"/>
                </a:moveTo>
                <a:cubicBezTo>
                  <a:pt x="11965" y="8687"/>
                  <a:pt x="11777" y="8498"/>
                  <a:pt x="11777" y="8253"/>
                </a:cubicBezTo>
                <a:cubicBezTo>
                  <a:pt x="11777" y="8027"/>
                  <a:pt x="11965" y="7820"/>
                  <a:pt x="12210" y="7820"/>
                </a:cubicBezTo>
                <a:cubicBezTo>
                  <a:pt x="12436" y="7820"/>
                  <a:pt x="12643" y="8027"/>
                  <a:pt x="12643" y="8253"/>
                </a:cubicBezTo>
                <a:cubicBezTo>
                  <a:pt x="12643" y="8498"/>
                  <a:pt x="12436" y="8687"/>
                  <a:pt x="12210" y="8687"/>
                </a:cubicBezTo>
                <a:close/>
                <a:moveTo>
                  <a:pt x="12210" y="6708"/>
                </a:moveTo>
                <a:cubicBezTo>
                  <a:pt x="11984" y="6708"/>
                  <a:pt x="11796" y="6520"/>
                  <a:pt x="11796" y="6294"/>
                </a:cubicBezTo>
                <a:cubicBezTo>
                  <a:pt x="11796" y="6068"/>
                  <a:pt x="11984" y="5879"/>
                  <a:pt x="12210" y="5879"/>
                </a:cubicBezTo>
                <a:cubicBezTo>
                  <a:pt x="12436" y="5879"/>
                  <a:pt x="12625" y="6068"/>
                  <a:pt x="12625" y="6294"/>
                </a:cubicBezTo>
                <a:cubicBezTo>
                  <a:pt x="12625" y="6520"/>
                  <a:pt x="12436" y="6708"/>
                  <a:pt x="12210" y="6708"/>
                </a:cubicBezTo>
                <a:close/>
                <a:moveTo>
                  <a:pt x="12210" y="4730"/>
                </a:moveTo>
                <a:cubicBezTo>
                  <a:pt x="11984" y="4730"/>
                  <a:pt x="11796" y="4560"/>
                  <a:pt x="11796" y="4334"/>
                </a:cubicBezTo>
                <a:cubicBezTo>
                  <a:pt x="11796" y="4108"/>
                  <a:pt x="11984" y="3938"/>
                  <a:pt x="12210" y="3938"/>
                </a:cubicBezTo>
                <a:cubicBezTo>
                  <a:pt x="12417" y="3938"/>
                  <a:pt x="12606" y="4108"/>
                  <a:pt x="12606" y="4334"/>
                </a:cubicBezTo>
                <a:cubicBezTo>
                  <a:pt x="12606" y="4560"/>
                  <a:pt x="12417" y="4730"/>
                  <a:pt x="12210" y="4730"/>
                </a:cubicBezTo>
                <a:close/>
                <a:moveTo>
                  <a:pt x="12210" y="2789"/>
                </a:moveTo>
                <a:cubicBezTo>
                  <a:pt x="11984" y="2789"/>
                  <a:pt x="11796" y="2600"/>
                  <a:pt x="11796" y="2374"/>
                </a:cubicBezTo>
                <a:cubicBezTo>
                  <a:pt x="11796" y="2148"/>
                  <a:pt x="11984" y="1979"/>
                  <a:pt x="12210" y="1979"/>
                </a:cubicBezTo>
                <a:cubicBezTo>
                  <a:pt x="12417" y="1979"/>
                  <a:pt x="12606" y="2148"/>
                  <a:pt x="12606" y="2374"/>
                </a:cubicBezTo>
                <a:cubicBezTo>
                  <a:pt x="12606" y="2600"/>
                  <a:pt x="12417" y="2789"/>
                  <a:pt x="12210" y="2789"/>
                </a:cubicBezTo>
                <a:close/>
                <a:moveTo>
                  <a:pt x="12210" y="792"/>
                </a:moveTo>
                <a:cubicBezTo>
                  <a:pt x="11984" y="792"/>
                  <a:pt x="11814" y="622"/>
                  <a:pt x="11814" y="415"/>
                </a:cubicBezTo>
                <a:cubicBezTo>
                  <a:pt x="11814" y="207"/>
                  <a:pt x="11984" y="38"/>
                  <a:pt x="12210" y="38"/>
                </a:cubicBezTo>
                <a:cubicBezTo>
                  <a:pt x="12417" y="38"/>
                  <a:pt x="12587" y="207"/>
                  <a:pt x="12587" y="415"/>
                </a:cubicBezTo>
                <a:cubicBezTo>
                  <a:pt x="12587" y="622"/>
                  <a:pt x="12417" y="792"/>
                  <a:pt x="12210" y="792"/>
                </a:cubicBezTo>
                <a:close/>
                <a:moveTo>
                  <a:pt x="9911" y="47107"/>
                </a:moveTo>
                <a:cubicBezTo>
                  <a:pt x="10005" y="47031"/>
                  <a:pt x="10119" y="46975"/>
                  <a:pt x="10250" y="46975"/>
                </a:cubicBezTo>
                <a:cubicBezTo>
                  <a:pt x="10514" y="46975"/>
                  <a:pt x="10722" y="47182"/>
                  <a:pt x="10722" y="47446"/>
                </a:cubicBezTo>
                <a:cubicBezTo>
                  <a:pt x="10722" y="47597"/>
                  <a:pt x="10665" y="47710"/>
                  <a:pt x="10571" y="47804"/>
                </a:cubicBezTo>
                <a:cubicBezTo>
                  <a:pt x="10345" y="47559"/>
                  <a:pt x="10137" y="47333"/>
                  <a:pt x="9911" y="47107"/>
                </a:cubicBezTo>
                <a:close/>
                <a:moveTo>
                  <a:pt x="10250" y="45976"/>
                </a:moveTo>
                <a:cubicBezTo>
                  <a:pt x="9987" y="45976"/>
                  <a:pt x="9761" y="45750"/>
                  <a:pt x="9761" y="45486"/>
                </a:cubicBezTo>
                <a:cubicBezTo>
                  <a:pt x="9761" y="45223"/>
                  <a:pt x="9987" y="45015"/>
                  <a:pt x="10250" y="45015"/>
                </a:cubicBezTo>
                <a:cubicBezTo>
                  <a:pt x="10514" y="45015"/>
                  <a:pt x="10722" y="45223"/>
                  <a:pt x="10722" y="45486"/>
                </a:cubicBezTo>
                <a:cubicBezTo>
                  <a:pt x="10722" y="45750"/>
                  <a:pt x="10514" y="45976"/>
                  <a:pt x="10250" y="45976"/>
                </a:cubicBezTo>
                <a:close/>
                <a:moveTo>
                  <a:pt x="10250" y="44017"/>
                </a:moveTo>
                <a:cubicBezTo>
                  <a:pt x="9987" y="44017"/>
                  <a:pt x="9761" y="43809"/>
                  <a:pt x="9761" y="43546"/>
                </a:cubicBezTo>
                <a:cubicBezTo>
                  <a:pt x="9761" y="43282"/>
                  <a:pt x="9987" y="43056"/>
                  <a:pt x="10250" y="43056"/>
                </a:cubicBezTo>
                <a:cubicBezTo>
                  <a:pt x="10514" y="43056"/>
                  <a:pt x="10722" y="43282"/>
                  <a:pt x="10722" y="43546"/>
                </a:cubicBezTo>
                <a:cubicBezTo>
                  <a:pt x="10722" y="43809"/>
                  <a:pt x="10514" y="44017"/>
                  <a:pt x="10250" y="44017"/>
                </a:cubicBezTo>
                <a:close/>
                <a:moveTo>
                  <a:pt x="10250" y="41134"/>
                </a:moveTo>
                <a:cubicBezTo>
                  <a:pt x="10495" y="41134"/>
                  <a:pt x="10703" y="41322"/>
                  <a:pt x="10703" y="41567"/>
                </a:cubicBezTo>
                <a:cubicBezTo>
                  <a:pt x="10703" y="41812"/>
                  <a:pt x="10495" y="42019"/>
                  <a:pt x="10250" y="42019"/>
                </a:cubicBezTo>
                <a:cubicBezTo>
                  <a:pt x="9987" y="42019"/>
                  <a:pt x="9798" y="41812"/>
                  <a:pt x="9798" y="41567"/>
                </a:cubicBezTo>
                <a:cubicBezTo>
                  <a:pt x="9798" y="41322"/>
                  <a:pt x="10005" y="41134"/>
                  <a:pt x="10250" y="41134"/>
                </a:cubicBezTo>
                <a:close/>
                <a:moveTo>
                  <a:pt x="10250" y="40060"/>
                </a:moveTo>
                <a:cubicBezTo>
                  <a:pt x="9987" y="40060"/>
                  <a:pt x="9779" y="39871"/>
                  <a:pt x="9779" y="39607"/>
                </a:cubicBezTo>
                <a:cubicBezTo>
                  <a:pt x="9779" y="39363"/>
                  <a:pt x="9987" y="39155"/>
                  <a:pt x="10250" y="39155"/>
                </a:cubicBezTo>
                <a:cubicBezTo>
                  <a:pt x="10495" y="39155"/>
                  <a:pt x="10703" y="39363"/>
                  <a:pt x="10703" y="39607"/>
                </a:cubicBezTo>
                <a:cubicBezTo>
                  <a:pt x="10703" y="39871"/>
                  <a:pt x="10495" y="40060"/>
                  <a:pt x="10250" y="40060"/>
                </a:cubicBezTo>
                <a:close/>
                <a:moveTo>
                  <a:pt x="10250" y="38119"/>
                </a:moveTo>
                <a:cubicBezTo>
                  <a:pt x="9987" y="38119"/>
                  <a:pt x="9779" y="37912"/>
                  <a:pt x="9779" y="37648"/>
                </a:cubicBezTo>
                <a:cubicBezTo>
                  <a:pt x="9779" y="37403"/>
                  <a:pt x="9987" y="37196"/>
                  <a:pt x="10250" y="37196"/>
                </a:cubicBezTo>
                <a:cubicBezTo>
                  <a:pt x="10495" y="37196"/>
                  <a:pt x="10703" y="37403"/>
                  <a:pt x="10703" y="37648"/>
                </a:cubicBezTo>
                <a:cubicBezTo>
                  <a:pt x="10703" y="37912"/>
                  <a:pt x="10495" y="38119"/>
                  <a:pt x="10250" y="38119"/>
                </a:cubicBezTo>
                <a:close/>
                <a:moveTo>
                  <a:pt x="10250" y="17618"/>
                </a:moveTo>
                <a:cubicBezTo>
                  <a:pt x="10495" y="17618"/>
                  <a:pt x="10703" y="17807"/>
                  <a:pt x="10703" y="18051"/>
                </a:cubicBezTo>
                <a:cubicBezTo>
                  <a:pt x="10703" y="18296"/>
                  <a:pt x="10495" y="18485"/>
                  <a:pt x="10250" y="18485"/>
                </a:cubicBezTo>
                <a:cubicBezTo>
                  <a:pt x="9987" y="18485"/>
                  <a:pt x="9798" y="18296"/>
                  <a:pt x="9798" y="18051"/>
                </a:cubicBezTo>
                <a:cubicBezTo>
                  <a:pt x="9798" y="17807"/>
                  <a:pt x="10005" y="17618"/>
                  <a:pt x="10250" y="17618"/>
                </a:cubicBezTo>
                <a:close/>
                <a:moveTo>
                  <a:pt x="10250" y="19578"/>
                </a:moveTo>
                <a:cubicBezTo>
                  <a:pt x="10495" y="19578"/>
                  <a:pt x="10703" y="19766"/>
                  <a:pt x="10703" y="20011"/>
                </a:cubicBezTo>
                <a:cubicBezTo>
                  <a:pt x="10703" y="20256"/>
                  <a:pt x="10495" y="20463"/>
                  <a:pt x="10250" y="20463"/>
                </a:cubicBezTo>
                <a:cubicBezTo>
                  <a:pt x="9987" y="20463"/>
                  <a:pt x="9798" y="20256"/>
                  <a:pt x="9798" y="20011"/>
                </a:cubicBezTo>
                <a:cubicBezTo>
                  <a:pt x="9798" y="19766"/>
                  <a:pt x="10005" y="19578"/>
                  <a:pt x="10250" y="19578"/>
                </a:cubicBezTo>
                <a:close/>
                <a:moveTo>
                  <a:pt x="10250" y="21519"/>
                </a:moveTo>
                <a:cubicBezTo>
                  <a:pt x="10495" y="21519"/>
                  <a:pt x="10703" y="21726"/>
                  <a:pt x="10703" y="21971"/>
                </a:cubicBezTo>
                <a:cubicBezTo>
                  <a:pt x="10703" y="22216"/>
                  <a:pt x="10495" y="22423"/>
                  <a:pt x="10250" y="22423"/>
                </a:cubicBezTo>
                <a:cubicBezTo>
                  <a:pt x="9987" y="22423"/>
                  <a:pt x="9798" y="22216"/>
                  <a:pt x="9798" y="21971"/>
                </a:cubicBezTo>
                <a:cubicBezTo>
                  <a:pt x="9798" y="21726"/>
                  <a:pt x="10005" y="21519"/>
                  <a:pt x="10250" y="21519"/>
                </a:cubicBezTo>
                <a:close/>
                <a:moveTo>
                  <a:pt x="10250" y="23497"/>
                </a:moveTo>
                <a:cubicBezTo>
                  <a:pt x="10495" y="23497"/>
                  <a:pt x="10703" y="23685"/>
                  <a:pt x="10703" y="23930"/>
                </a:cubicBezTo>
                <a:cubicBezTo>
                  <a:pt x="10703" y="24175"/>
                  <a:pt x="10495" y="24383"/>
                  <a:pt x="10250" y="24383"/>
                </a:cubicBezTo>
                <a:cubicBezTo>
                  <a:pt x="9987" y="24383"/>
                  <a:pt x="9798" y="24175"/>
                  <a:pt x="9798" y="23930"/>
                </a:cubicBezTo>
                <a:cubicBezTo>
                  <a:pt x="9798" y="23685"/>
                  <a:pt x="10005" y="23497"/>
                  <a:pt x="10250" y="23497"/>
                </a:cubicBezTo>
                <a:close/>
                <a:moveTo>
                  <a:pt x="10250" y="25457"/>
                </a:moveTo>
                <a:cubicBezTo>
                  <a:pt x="10495" y="25457"/>
                  <a:pt x="10703" y="25664"/>
                  <a:pt x="10703" y="25909"/>
                </a:cubicBezTo>
                <a:cubicBezTo>
                  <a:pt x="10703" y="26154"/>
                  <a:pt x="10495" y="26342"/>
                  <a:pt x="10250" y="26342"/>
                </a:cubicBezTo>
                <a:cubicBezTo>
                  <a:pt x="9987" y="26342"/>
                  <a:pt x="9798" y="26154"/>
                  <a:pt x="9798" y="25909"/>
                </a:cubicBezTo>
                <a:cubicBezTo>
                  <a:pt x="9798" y="25664"/>
                  <a:pt x="10005" y="25457"/>
                  <a:pt x="10250" y="25457"/>
                </a:cubicBezTo>
                <a:close/>
                <a:moveTo>
                  <a:pt x="10250" y="27397"/>
                </a:moveTo>
                <a:cubicBezTo>
                  <a:pt x="10495" y="27397"/>
                  <a:pt x="10703" y="27605"/>
                  <a:pt x="10703" y="27850"/>
                </a:cubicBezTo>
                <a:cubicBezTo>
                  <a:pt x="10703" y="28095"/>
                  <a:pt x="10495" y="28302"/>
                  <a:pt x="10250" y="28302"/>
                </a:cubicBezTo>
                <a:cubicBezTo>
                  <a:pt x="9987" y="28302"/>
                  <a:pt x="9798" y="28095"/>
                  <a:pt x="9798" y="27850"/>
                </a:cubicBezTo>
                <a:cubicBezTo>
                  <a:pt x="9798" y="27605"/>
                  <a:pt x="10005" y="27397"/>
                  <a:pt x="10250" y="27397"/>
                </a:cubicBezTo>
                <a:close/>
                <a:moveTo>
                  <a:pt x="10250" y="36140"/>
                </a:moveTo>
                <a:cubicBezTo>
                  <a:pt x="10005" y="36140"/>
                  <a:pt x="9798" y="35933"/>
                  <a:pt x="9798" y="35688"/>
                </a:cubicBezTo>
                <a:cubicBezTo>
                  <a:pt x="9798" y="35443"/>
                  <a:pt x="10005" y="35255"/>
                  <a:pt x="10250" y="35255"/>
                </a:cubicBezTo>
                <a:cubicBezTo>
                  <a:pt x="10495" y="35255"/>
                  <a:pt x="10684" y="35443"/>
                  <a:pt x="10684" y="35688"/>
                </a:cubicBezTo>
                <a:cubicBezTo>
                  <a:pt x="10684" y="35933"/>
                  <a:pt x="10495" y="36140"/>
                  <a:pt x="10250" y="36140"/>
                </a:cubicBezTo>
                <a:close/>
                <a:moveTo>
                  <a:pt x="10250" y="34162"/>
                </a:moveTo>
                <a:cubicBezTo>
                  <a:pt x="10005" y="34162"/>
                  <a:pt x="9817" y="33974"/>
                  <a:pt x="9817" y="33729"/>
                </a:cubicBezTo>
                <a:cubicBezTo>
                  <a:pt x="9817" y="33502"/>
                  <a:pt x="10005" y="33314"/>
                  <a:pt x="10250" y="33314"/>
                </a:cubicBezTo>
                <a:cubicBezTo>
                  <a:pt x="10477" y="33314"/>
                  <a:pt x="10665" y="33502"/>
                  <a:pt x="10665" y="33729"/>
                </a:cubicBezTo>
                <a:cubicBezTo>
                  <a:pt x="10665" y="33974"/>
                  <a:pt x="10477" y="34162"/>
                  <a:pt x="10250" y="34162"/>
                </a:cubicBezTo>
                <a:close/>
                <a:moveTo>
                  <a:pt x="10250" y="30243"/>
                </a:moveTo>
                <a:cubicBezTo>
                  <a:pt x="10005" y="30243"/>
                  <a:pt x="9817" y="30054"/>
                  <a:pt x="9817" y="29809"/>
                </a:cubicBezTo>
                <a:cubicBezTo>
                  <a:pt x="9817" y="29583"/>
                  <a:pt x="10005" y="29376"/>
                  <a:pt x="10250" y="29376"/>
                </a:cubicBezTo>
                <a:cubicBezTo>
                  <a:pt x="10477" y="29376"/>
                  <a:pt x="10665" y="29583"/>
                  <a:pt x="10665" y="29809"/>
                </a:cubicBezTo>
                <a:cubicBezTo>
                  <a:pt x="10665" y="30054"/>
                  <a:pt x="10477" y="30243"/>
                  <a:pt x="10250" y="30243"/>
                </a:cubicBezTo>
                <a:close/>
                <a:moveTo>
                  <a:pt x="10250" y="32202"/>
                </a:moveTo>
                <a:cubicBezTo>
                  <a:pt x="10005" y="32202"/>
                  <a:pt x="9817" y="32014"/>
                  <a:pt x="9817" y="31769"/>
                </a:cubicBezTo>
                <a:cubicBezTo>
                  <a:pt x="9817" y="31543"/>
                  <a:pt x="10005" y="31336"/>
                  <a:pt x="10250" y="31336"/>
                </a:cubicBezTo>
                <a:cubicBezTo>
                  <a:pt x="10477" y="31336"/>
                  <a:pt x="10665" y="31543"/>
                  <a:pt x="10665" y="31769"/>
                </a:cubicBezTo>
                <a:cubicBezTo>
                  <a:pt x="10665" y="32014"/>
                  <a:pt x="10477" y="32202"/>
                  <a:pt x="10250" y="32202"/>
                </a:cubicBezTo>
                <a:close/>
                <a:moveTo>
                  <a:pt x="10250" y="16544"/>
                </a:moveTo>
                <a:cubicBezTo>
                  <a:pt x="9987" y="16544"/>
                  <a:pt x="9779" y="16337"/>
                  <a:pt x="9779" y="16092"/>
                </a:cubicBezTo>
                <a:cubicBezTo>
                  <a:pt x="9779" y="15847"/>
                  <a:pt x="9987" y="15640"/>
                  <a:pt x="10250" y="15640"/>
                </a:cubicBezTo>
                <a:cubicBezTo>
                  <a:pt x="10495" y="15640"/>
                  <a:pt x="10703" y="15847"/>
                  <a:pt x="10703" y="16092"/>
                </a:cubicBezTo>
                <a:cubicBezTo>
                  <a:pt x="10703" y="16337"/>
                  <a:pt x="10495" y="16544"/>
                  <a:pt x="10250" y="16544"/>
                </a:cubicBezTo>
                <a:close/>
                <a:moveTo>
                  <a:pt x="10250" y="14603"/>
                </a:moveTo>
                <a:cubicBezTo>
                  <a:pt x="9987" y="14603"/>
                  <a:pt x="9779" y="14396"/>
                  <a:pt x="9779" y="14132"/>
                </a:cubicBezTo>
                <a:cubicBezTo>
                  <a:pt x="9779" y="13887"/>
                  <a:pt x="9987" y="13680"/>
                  <a:pt x="10250" y="13680"/>
                </a:cubicBezTo>
                <a:cubicBezTo>
                  <a:pt x="10495" y="13680"/>
                  <a:pt x="10703" y="13887"/>
                  <a:pt x="10703" y="14132"/>
                </a:cubicBezTo>
                <a:cubicBezTo>
                  <a:pt x="10703" y="14396"/>
                  <a:pt x="10495" y="14603"/>
                  <a:pt x="10250" y="14603"/>
                </a:cubicBezTo>
                <a:close/>
                <a:moveTo>
                  <a:pt x="10250" y="12606"/>
                </a:moveTo>
                <a:cubicBezTo>
                  <a:pt x="10005" y="12606"/>
                  <a:pt x="9817" y="12418"/>
                  <a:pt x="9817" y="12173"/>
                </a:cubicBezTo>
                <a:cubicBezTo>
                  <a:pt x="9817" y="11946"/>
                  <a:pt x="10005" y="11739"/>
                  <a:pt x="10250" y="11739"/>
                </a:cubicBezTo>
                <a:cubicBezTo>
                  <a:pt x="10477" y="11739"/>
                  <a:pt x="10684" y="11946"/>
                  <a:pt x="10684" y="12173"/>
                </a:cubicBezTo>
                <a:cubicBezTo>
                  <a:pt x="10684" y="12418"/>
                  <a:pt x="10477" y="12606"/>
                  <a:pt x="10250" y="12606"/>
                </a:cubicBezTo>
                <a:close/>
                <a:moveTo>
                  <a:pt x="10250" y="9798"/>
                </a:moveTo>
                <a:cubicBezTo>
                  <a:pt x="10477" y="9798"/>
                  <a:pt x="10665" y="9987"/>
                  <a:pt x="10665" y="10213"/>
                </a:cubicBezTo>
                <a:cubicBezTo>
                  <a:pt x="10665" y="10439"/>
                  <a:pt x="10477" y="10627"/>
                  <a:pt x="10250" y="10627"/>
                </a:cubicBezTo>
                <a:cubicBezTo>
                  <a:pt x="10005" y="10627"/>
                  <a:pt x="9817" y="10439"/>
                  <a:pt x="9817" y="10213"/>
                </a:cubicBezTo>
                <a:cubicBezTo>
                  <a:pt x="9817" y="9987"/>
                  <a:pt x="10005" y="9798"/>
                  <a:pt x="10250" y="9798"/>
                </a:cubicBezTo>
                <a:close/>
                <a:moveTo>
                  <a:pt x="10250" y="7839"/>
                </a:moveTo>
                <a:cubicBezTo>
                  <a:pt x="10477" y="7839"/>
                  <a:pt x="10665" y="8027"/>
                  <a:pt x="10665" y="8253"/>
                </a:cubicBezTo>
                <a:cubicBezTo>
                  <a:pt x="10665" y="8498"/>
                  <a:pt x="10477" y="8687"/>
                  <a:pt x="10250" y="8687"/>
                </a:cubicBezTo>
                <a:cubicBezTo>
                  <a:pt x="10005" y="8687"/>
                  <a:pt x="9817" y="8498"/>
                  <a:pt x="9817" y="8253"/>
                </a:cubicBezTo>
                <a:cubicBezTo>
                  <a:pt x="9817" y="8027"/>
                  <a:pt x="10005" y="7839"/>
                  <a:pt x="10250" y="7839"/>
                </a:cubicBezTo>
                <a:close/>
                <a:moveTo>
                  <a:pt x="10250" y="6746"/>
                </a:moveTo>
                <a:cubicBezTo>
                  <a:pt x="10005" y="6746"/>
                  <a:pt x="9798" y="6539"/>
                  <a:pt x="9798" y="6294"/>
                </a:cubicBezTo>
                <a:cubicBezTo>
                  <a:pt x="9798" y="6068"/>
                  <a:pt x="10005" y="5860"/>
                  <a:pt x="10250" y="5860"/>
                </a:cubicBezTo>
                <a:cubicBezTo>
                  <a:pt x="10495" y="5860"/>
                  <a:pt x="10684" y="6049"/>
                  <a:pt x="10684" y="6294"/>
                </a:cubicBezTo>
                <a:cubicBezTo>
                  <a:pt x="10684" y="6539"/>
                  <a:pt x="10495" y="6746"/>
                  <a:pt x="10250" y="6746"/>
                </a:cubicBezTo>
                <a:close/>
                <a:moveTo>
                  <a:pt x="10250" y="4767"/>
                </a:moveTo>
                <a:cubicBezTo>
                  <a:pt x="10005" y="4767"/>
                  <a:pt x="9798" y="4579"/>
                  <a:pt x="9798" y="4334"/>
                </a:cubicBezTo>
                <a:cubicBezTo>
                  <a:pt x="9798" y="4089"/>
                  <a:pt x="10005" y="3901"/>
                  <a:pt x="10250" y="3901"/>
                </a:cubicBezTo>
                <a:cubicBezTo>
                  <a:pt x="10495" y="3901"/>
                  <a:pt x="10684" y="4089"/>
                  <a:pt x="10684" y="4334"/>
                </a:cubicBezTo>
                <a:cubicBezTo>
                  <a:pt x="10684" y="4579"/>
                  <a:pt x="10495" y="4767"/>
                  <a:pt x="10250" y="4767"/>
                </a:cubicBezTo>
                <a:close/>
                <a:moveTo>
                  <a:pt x="10250" y="2770"/>
                </a:moveTo>
                <a:cubicBezTo>
                  <a:pt x="10043" y="2770"/>
                  <a:pt x="9874" y="2582"/>
                  <a:pt x="9874" y="2374"/>
                </a:cubicBezTo>
                <a:cubicBezTo>
                  <a:pt x="9874" y="2167"/>
                  <a:pt x="10043" y="1998"/>
                  <a:pt x="10250" y="1998"/>
                </a:cubicBezTo>
                <a:cubicBezTo>
                  <a:pt x="10458" y="1998"/>
                  <a:pt x="10627" y="2167"/>
                  <a:pt x="10627" y="2374"/>
                </a:cubicBezTo>
                <a:cubicBezTo>
                  <a:pt x="10627" y="2582"/>
                  <a:pt x="10458" y="2770"/>
                  <a:pt x="10250" y="2770"/>
                </a:cubicBezTo>
                <a:close/>
                <a:moveTo>
                  <a:pt x="10250" y="792"/>
                </a:moveTo>
                <a:cubicBezTo>
                  <a:pt x="10043" y="792"/>
                  <a:pt x="9874" y="622"/>
                  <a:pt x="9874" y="415"/>
                </a:cubicBezTo>
                <a:cubicBezTo>
                  <a:pt x="9874" y="207"/>
                  <a:pt x="10043" y="38"/>
                  <a:pt x="10250" y="38"/>
                </a:cubicBezTo>
                <a:cubicBezTo>
                  <a:pt x="10458" y="38"/>
                  <a:pt x="10627" y="207"/>
                  <a:pt x="10627" y="415"/>
                </a:cubicBezTo>
                <a:cubicBezTo>
                  <a:pt x="10627" y="622"/>
                  <a:pt x="10458" y="792"/>
                  <a:pt x="10250" y="792"/>
                </a:cubicBezTo>
                <a:close/>
                <a:moveTo>
                  <a:pt x="8272" y="43979"/>
                </a:moveTo>
                <a:cubicBezTo>
                  <a:pt x="8027" y="43979"/>
                  <a:pt x="7839" y="43791"/>
                  <a:pt x="7839" y="43546"/>
                </a:cubicBezTo>
                <a:cubicBezTo>
                  <a:pt x="7839" y="43301"/>
                  <a:pt x="8027" y="43093"/>
                  <a:pt x="8272" y="43093"/>
                </a:cubicBezTo>
                <a:cubicBezTo>
                  <a:pt x="8517" y="43093"/>
                  <a:pt x="8724" y="43301"/>
                  <a:pt x="8724" y="43546"/>
                </a:cubicBezTo>
                <a:cubicBezTo>
                  <a:pt x="8724" y="43791"/>
                  <a:pt x="8517" y="43979"/>
                  <a:pt x="8272" y="43979"/>
                </a:cubicBezTo>
                <a:close/>
                <a:moveTo>
                  <a:pt x="8272" y="42019"/>
                </a:moveTo>
                <a:cubicBezTo>
                  <a:pt x="8027" y="42019"/>
                  <a:pt x="7839" y="41812"/>
                  <a:pt x="7839" y="41567"/>
                </a:cubicBezTo>
                <a:cubicBezTo>
                  <a:pt x="7839" y="41322"/>
                  <a:pt x="8027" y="41134"/>
                  <a:pt x="8272" y="41134"/>
                </a:cubicBezTo>
                <a:cubicBezTo>
                  <a:pt x="8517" y="41134"/>
                  <a:pt x="8724" y="41322"/>
                  <a:pt x="8724" y="41567"/>
                </a:cubicBezTo>
                <a:cubicBezTo>
                  <a:pt x="8724" y="41812"/>
                  <a:pt x="8517" y="42019"/>
                  <a:pt x="8272" y="42019"/>
                </a:cubicBezTo>
                <a:close/>
                <a:moveTo>
                  <a:pt x="8272" y="40060"/>
                </a:moveTo>
                <a:cubicBezTo>
                  <a:pt x="8027" y="40060"/>
                  <a:pt x="7839" y="39871"/>
                  <a:pt x="7839" y="39607"/>
                </a:cubicBezTo>
                <a:cubicBezTo>
                  <a:pt x="7839" y="39363"/>
                  <a:pt x="8027" y="39174"/>
                  <a:pt x="8272" y="39174"/>
                </a:cubicBezTo>
                <a:cubicBezTo>
                  <a:pt x="8517" y="39174"/>
                  <a:pt x="8724" y="39363"/>
                  <a:pt x="8724" y="39607"/>
                </a:cubicBezTo>
                <a:cubicBezTo>
                  <a:pt x="8724" y="39852"/>
                  <a:pt x="8517" y="40060"/>
                  <a:pt x="8272" y="40060"/>
                </a:cubicBezTo>
                <a:close/>
                <a:moveTo>
                  <a:pt x="8272" y="38100"/>
                </a:moveTo>
                <a:cubicBezTo>
                  <a:pt x="8027" y="38100"/>
                  <a:pt x="7839" y="37912"/>
                  <a:pt x="7839" y="37667"/>
                </a:cubicBezTo>
                <a:cubicBezTo>
                  <a:pt x="7839" y="37422"/>
                  <a:pt x="8027" y="37214"/>
                  <a:pt x="8272" y="37214"/>
                </a:cubicBezTo>
                <a:cubicBezTo>
                  <a:pt x="8517" y="37214"/>
                  <a:pt x="8724" y="37422"/>
                  <a:pt x="8724" y="37667"/>
                </a:cubicBezTo>
                <a:cubicBezTo>
                  <a:pt x="8724" y="37912"/>
                  <a:pt x="8517" y="38100"/>
                  <a:pt x="8272" y="38100"/>
                </a:cubicBezTo>
                <a:close/>
                <a:moveTo>
                  <a:pt x="8291" y="36140"/>
                </a:moveTo>
                <a:cubicBezTo>
                  <a:pt x="8046" y="36140"/>
                  <a:pt x="7839" y="35933"/>
                  <a:pt x="7839" y="35688"/>
                </a:cubicBezTo>
                <a:cubicBezTo>
                  <a:pt x="7839" y="35443"/>
                  <a:pt x="8046" y="35255"/>
                  <a:pt x="8291" y="35255"/>
                </a:cubicBezTo>
                <a:cubicBezTo>
                  <a:pt x="8517" y="35255"/>
                  <a:pt x="8724" y="35443"/>
                  <a:pt x="8724" y="35688"/>
                </a:cubicBezTo>
                <a:cubicBezTo>
                  <a:pt x="8724" y="35933"/>
                  <a:pt x="8517" y="36140"/>
                  <a:pt x="8291" y="36140"/>
                </a:cubicBezTo>
                <a:close/>
                <a:moveTo>
                  <a:pt x="8291" y="10627"/>
                </a:moveTo>
                <a:cubicBezTo>
                  <a:pt x="8046" y="10627"/>
                  <a:pt x="7857" y="10439"/>
                  <a:pt x="7857" y="10213"/>
                </a:cubicBezTo>
                <a:cubicBezTo>
                  <a:pt x="7857" y="9987"/>
                  <a:pt x="8046" y="9798"/>
                  <a:pt x="8291" y="9798"/>
                </a:cubicBezTo>
                <a:cubicBezTo>
                  <a:pt x="8517" y="9798"/>
                  <a:pt x="8705" y="9987"/>
                  <a:pt x="8705" y="10213"/>
                </a:cubicBezTo>
                <a:cubicBezTo>
                  <a:pt x="8705" y="10439"/>
                  <a:pt x="8517" y="10627"/>
                  <a:pt x="8291" y="10627"/>
                </a:cubicBezTo>
                <a:close/>
                <a:moveTo>
                  <a:pt x="8291" y="11739"/>
                </a:moveTo>
                <a:cubicBezTo>
                  <a:pt x="8517" y="11739"/>
                  <a:pt x="8724" y="11928"/>
                  <a:pt x="8724" y="12173"/>
                </a:cubicBezTo>
                <a:cubicBezTo>
                  <a:pt x="8724" y="12418"/>
                  <a:pt x="8517" y="12606"/>
                  <a:pt x="8291" y="12606"/>
                </a:cubicBezTo>
                <a:cubicBezTo>
                  <a:pt x="8046" y="12606"/>
                  <a:pt x="7857" y="12418"/>
                  <a:pt x="7857" y="12173"/>
                </a:cubicBezTo>
                <a:cubicBezTo>
                  <a:pt x="7857" y="11928"/>
                  <a:pt x="8046" y="11739"/>
                  <a:pt x="8291" y="11739"/>
                </a:cubicBezTo>
                <a:close/>
                <a:moveTo>
                  <a:pt x="8291" y="13699"/>
                </a:moveTo>
                <a:cubicBezTo>
                  <a:pt x="8517" y="13699"/>
                  <a:pt x="8724" y="13887"/>
                  <a:pt x="8724" y="14132"/>
                </a:cubicBezTo>
                <a:cubicBezTo>
                  <a:pt x="8724" y="14377"/>
                  <a:pt x="8517" y="14566"/>
                  <a:pt x="8291" y="14566"/>
                </a:cubicBezTo>
                <a:cubicBezTo>
                  <a:pt x="8046" y="14566"/>
                  <a:pt x="7857" y="14377"/>
                  <a:pt x="7857" y="14132"/>
                </a:cubicBezTo>
                <a:cubicBezTo>
                  <a:pt x="7857" y="13887"/>
                  <a:pt x="8046" y="13699"/>
                  <a:pt x="8291" y="13699"/>
                </a:cubicBezTo>
                <a:close/>
                <a:moveTo>
                  <a:pt x="8291" y="15658"/>
                </a:moveTo>
                <a:cubicBezTo>
                  <a:pt x="8517" y="15658"/>
                  <a:pt x="8724" y="15847"/>
                  <a:pt x="8724" y="16092"/>
                </a:cubicBezTo>
                <a:cubicBezTo>
                  <a:pt x="8724" y="16337"/>
                  <a:pt x="8517" y="16525"/>
                  <a:pt x="8291" y="16525"/>
                </a:cubicBezTo>
                <a:cubicBezTo>
                  <a:pt x="8046" y="16525"/>
                  <a:pt x="7857" y="16337"/>
                  <a:pt x="7857" y="16092"/>
                </a:cubicBezTo>
                <a:cubicBezTo>
                  <a:pt x="7857" y="15847"/>
                  <a:pt x="8046" y="15658"/>
                  <a:pt x="8291" y="15658"/>
                </a:cubicBezTo>
                <a:close/>
                <a:moveTo>
                  <a:pt x="8291" y="18466"/>
                </a:moveTo>
                <a:cubicBezTo>
                  <a:pt x="8046" y="18466"/>
                  <a:pt x="7857" y="18278"/>
                  <a:pt x="7857" y="18051"/>
                </a:cubicBezTo>
                <a:cubicBezTo>
                  <a:pt x="7857" y="17825"/>
                  <a:pt x="8046" y="17637"/>
                  <a:pt x="8291" y="17637"/>
                </a:cubicBezTo>
                <a:cubicBezTo>
                  <a:pt x="8517" y="17637"/>
                  <a:pt x="8705" y="17825"/>
                  <a:pt x="8705" y="18051"/>
                </a:cubicBezTo>
                <a:cubicBezTo>
                  <a:pt x="8705" y="18278"/>
                  <a:pt x="8517" y="18466"/>
                  <a:pt x="8291" y="18466"/>
                </a:cubicBezTo>
                <a:close/>
                <a:moveTo>
                  <a:pt x="8291" y="20444"/>
                </a:moveTo>
                <a:cubicBezTo>
                  <a:pt x="8046" y="20444"/>
                  <a:pt x="7857" y="20256"/>
                  <a:pt x="7857" y="20011"/>
                </a:cubicBezTo>
                <a:cubicBezTo>
                  <a:pt x="7857" y="19785"/>
                  <a:pt x="8046" y="19597"/>
                  <a:pt x="8291" y="19597"/>
                </a:cubicBezTo>
                <a:cubicBezTo>
                  <a:pt x="8517" y="19597"/>
                  <a:pt x="8705" y="19785"/>
                  <a:pt x="8705" y="20011"/>
                </a:cubicBezTo>
                <a:cubicBezTo>
                  <a:pt x="8705" y="20256"/>
                  <a:pt x="8517" y="20444"/>
                  <a:pt x="8291" y="20444"/>
                </a:cubicBezTo>
                <a:close/>
                <a:moveTo>
                  <a:pt x="8291" y="21537"/>
                </a:moveTo>
                <a:cubicBezTo>
                  <a:pt x="8517" y="21537"/>
                  <a:pt x="8724" y="21726"/>
                  <a:pt x="8724" y="21971"/>
                </a:cubicBezTo>
                <a:cubicBezTo>
                  <a:pt x="8724" y="22216"/>
                  <a:pt x="8517" y="22404"/>
                  <a:pt x="8291" y="22404"/>
                </a:cubicBezTo>
                <a:cubicBezTo>
                  <a:pt x="8046" y="22404"/>
                  <a:pt x="7857" y="22216"/>
                  <a:pt x="7857" y="21971"/>
                </a:cubicBezTo>
                <a:cubicBezTo>
                  <a:pt x="7857" y="21726"/>
                  <a:pt x="8046" y="21537"/>
                  <a:pt x="8291" y="21537"/>
                </a:cubicBezTo>
                <a:close/>
                <a:moveTo>
                  <a:pt x="8291" y="23497"/>
                </a:moveTo>
                <a:cubicBezTo>
                  <a:pt x="8517" y="23497"/>
                  <a:pt x="8724" y="23704"/>
                  <a:pt x="8724" y="23930"/>
                </a:cubicBezTo>
                <a:cubicBezTo>
                  <a:pt x="8724" y="24175"/>
                  <a:pt x="8517" y="24364"/>
                  <a:pt x="8291" y="24364"/>
                </a:cubicBezTo>
                <a:cubicBezTo>
                  <a:pt x="8046" y="24364"/>
                  <a:pt x="7857" y="24175"/>
                  <a:pt x="7857" y="23930"/>
                </a:cubicBezTo>
                <a:cubicBezTo>
                  <a:pt x="7857" y="23704"/>
                  <a:pt x="8046" y="23497"/>
                  <a:pt x="8291" y="23497"/>
                </a:cubicBezTo>
                <a:close/>
                <a:moveTo>
                  <a:pt x="8291" y="25457"/>
                </a:moveTo>
                <a:cubicBezTo>
                  <a:pt x="8517" y="25457"/>
                  <a:pt x="8724" y="25664"/>
                  <a:pt x="8724" y="25909"/>
                </a:cubicBezTo>
                <a:cubicBezTo>
                  <a:pt x="8724" y="26154"/>
                  <a:pt x="8517" y="26342"/>
                  <a:pt x="8291" y="26342"/>
                </a:cubicBezTo>
                <a:cubicBezTo>
                  <a:pt x="8046" y="26342"/>
                  <a:pt x="7857" y="26154"/>
                  <a:pt x="7857" y="25909"/>
                </a:cubicBezTo>
                <a:cubicBezTo>
                  <a:pt x="7857" y="25664"/>
                  <a:pt x="8046" y="25457"/>
                  <a:pt x="8291" y="25457"/>
                </a:cubicBezTo>
                <a:close/>
                <a:moveTo>
                  <a:pt x="8291" y="27416"/>
                </a:moveTo>
                <a:cubicBezTo>
                  <a:pt x="8517" y="27416"/>
                  <a:pt x="8724" y="27624"/>
                  <a:pt x="8724" y="27850"/>
                </a:cubicBezTo>
                <a:cubicBezTo>
                  <a:pt x="8724" y="28095"/>
                  <a:pt x="8517" y="28283"/>
                  <a:pt x="8291" y="28283"/>
                </a:cubicBezTo>
                <a:cubicBezTo>
                  <a:pt x="8046" y="28283"/>
                  <a:pt x="7857" y="28095"/>
                  <a:pt x="7857" y="27850"/>
                </a:cubicBezTo>
                <a:cubicBezTo>
                  <a:pt x="7857" y="27624"/>
                  <a:pt x="8046" y="27416"/>
                  <a:pt x="8291" y="27416"/>
                </a:cubicBezTo>
                <a:close/>
                <a:moveTo>
                  <a:pt x="8291" y="29395"/>
                </a:moveTo>
                <a:cubicBezTo>
                  <a:pt x="8517" y="29395"/>
                  <a:pt x="8705" y="29583"/>
                  <a:pt x="8705" y="29809"/>
                </a:cubicBezTo>
                <a:cubicBezTo>
                  <a:pt x="8705" y="30054"/>
                  <a:pt x="8517" y="30243"/>
                  <a:pt x="8291" y="30243"/>
                </a:cubicBezTo>
                <a:cubicBezTo>
                  <a:pt x="8046" y="30243"/>
                  <a:pt x="7857" y="30054"/>
                  <a:pt x="7857" y="29809"/>
                </a:cubicBezTo>
                <a:cubicBezTo>
                  <a:pt x="7857" y="29583"/>
                  <a:pt x="8046" y="29395"/>
                  <a:pt x="8291" y="29395"/>
                </a:cubicBezTo>
                <a:close/>
                <a:moveTo>
                  <a:pt x="8291" y="33314"/>
                </a:moveTo>
                <a:cubicBezTo>
                  <a:pt x="8517" y="33314"/>
                  <a:pt x="8705" y="33502"/>
                  <a:pt x="8705" y="33729"/>
                </a:cubicBezTo>
                <a:cubicBezTo>
                  <a:pt x="8705" y="33974"/>
                  <a:pt x="8517" y="34162"/>
                  <a:pt x="8291" y="34162"/>
                </a:cubicBezTo>
                <a:cubicBezTo>
                  <a:pt x="8046" y="34162"/>
                  <a:pt x="7857" y="33974"/>
                  <a:pt x="7857" y="33729"/>
                </a:cubicBezTo>
                <a:cubicBezTo>
                  <a:pt x="7857" y="33502"/>
                  <a:pt x="8046" y="33314"/>
                  <a:pt x="8291" y="33314"/>
                </a:cubicBezTo>
                <a:close/>
                <a:moveTo>
                  <a:pt x="8291" y="31354"/>
                </a:moveTo>
                <a:cubicBezTo>
                  <a:pt x="8517" y="31354"/>
                  <a:pt x="8705" y="31543"/>
                  <a:pt x="8705" y="31769"/>
                </a:cubicBezTo>
                <a:cubicBezTo>
                  <a:pt x="8705" y="31995"/>
                  <a:pt x="8517" y="32183"/>
                  <a:pt x="8291" y="32183"/>
                </a:cubicBezTo>
                <a:cubicBezTo>
                  <a:pt x="8046" y="32183"/>
                  <a:pt x="7857" y="31995"/>
                  <a:pt x="7857" y="31769"/>
                </a:cubicBezTo>
                <a:cubicBezTo>
                  <a:pt x="7857" y="31543"/>
                  <a:pt x="8046" y="31354"/>
                  <a:pt x="8291" y="31354"/>
                </a:cubicBezTo>
                <a:close/>
                <a:moveTo>
                  <a:pt x="8291" y="8706"/>
                </a:moveTo>
                <a:cubicBezTo>
                  <a:pt x="8046" y="8706"/>
                  <a:pt x="7839" y="8498"/>
                  <a:pt x="7839" y="8253"/>
                </a:cubicBezTo>
                <a:cubicBezTo>
                  <a:pt x="7839" y="8008"/>
                  <a:pt x="8046" y="7820"/>
                  <a:pt x="8291" y="7820"/>
                </a:cubicBezTo>
                <a:cubicBezTo>
                  <a:pt x="8517" y="7820"/>
                  <a:pt x="8724" y="8008"/>
                  <a:pt x="8724" y="8253"/>
                </a:cubicBezTo>
                <a:cubicBezTo>
                  <a:pt x="8724" y="8498"/>
                  <a:pt x="8517" y="8706"/>
                  <a:pt x="8291" y="8706"/>
                </a:cubicBezTo>
                <a:close/>
                <a:moveTo>
                  <a:pt x="8291" y="6746"/>
                </a:moveTo>
                <a:cubicBezTo>
                  <a:pt x="8046" y="6746"/>
                  <a:pt x="7839" y="6539"/>
                  <a:pt x="7839" y="6294"/>
                </a:cubicBezTo>
                <a:cubicBezTo>
                  <a:pt x="7839" y="6068"/>
                  <a:pt x="8046" y="5860"/>
                  <a:pt x="8291" y="5860"/>
                </a:cubicBezTo>
                <a:cubicBezTo>
                  <a:pt x="8517" y="5860"/>
                  <a:pt x="8724" y="6049"/>
                  <a:pt x="8724" y="6294"/>
                </a:cubicBezTo>
                <a:cubicBezTo>
                  <a:pt x="8724" y="6539"/>
                  <a:pt x="8517" y="6746"/>
                  <a:pt x="8291" y="6746"/>
                </a:cubicBezTo>
                <a:close/>
                <a:moveTo>
                  <a:pt x="8291" y="4767"/>
                </a:moveTo>
                <a:cubicBezTo>
                  <a:pt x="8046" y="4767"/>
                  <a:pt x="7839" y="4579"/>
                  <a:pt x="7839" y="4334"/>
                </a:cubicBezTo>
                <a:cubicBezTo>
                  <a:pt x="7839" y="4089"/>
                  <a:pt x="8046" y="3901"/>
                  <a:pt x="8291" y="3901"/>
                </a:cubicBezTo>
                <a:cubicBezTo>
                  <a:pt x="8517" y="3901"/>
                  <a:pt x="8724" y="4089"/>
                  <a:pt x="8724" y="4334"/>
                </a:cubicBezTo>
                <a:cubicBezTo>
                  <a:pt x="8724" y="4579"/>
                  <a:pt x="8517" y="4767"/>
                  <a:pt x="8291" y="4767"/>
                </a:cubicBezTo>
                <a:close/>
                <a:moveTo>
                  <a:pt x="8291" y="2789"/>
                </a:moveTo>
                <a:cubicBezTo>
                  <a:pt x="8046" y="2789"/>
                  <a:pt x="7857" y="2600"/>
                  <a:pt x="7857" y="2374"/>
                </a:cubicBezTo>
                <a:cubicBezTo>
                  <a:pt x="7857" y="2148"/>
                  <a:pt x="8046" y="1960"/>
                  <a:pt x="8291" y="1960"/>
                </a:cubicBezTo>
                <a:cubicBezTo>
                  <a:pt x="8517" y="1960"/>
                  <a:pt x="8705" y="2148"/>
                  <a:pt x="8705" y="2374"/>
                </a:cubicBezTo>
                <a:cubicBezTo>
                  <a:pt x="8705" y="2600"/>
                  <a:pt x="8517" y="2789"/>
                  <a:pt x="8291" y="2789"/>
                </a:cubicBezTo>
                <a:close/>
                <a:moveTo>
                  <a:pt x="8291" y="810"/>
                </a:moveTo>
                <a:cubicBezTo>
                  <a:pt x="8065" y="810"/>
                  <a:pt x="7876" y="641"/>
                  <a:pt x="7876" y="415"/>
                </a:cubicBezTo>
                <a:cubicBezTo>
                  <a:pt x="7876" y="189"/>
                  <a:pt x="8065" y="0"/>
                  <a:pt x="8291" y="0"/>
                </a:cubicBezTo>
                <a:cubicBezTo>
                  <a:pt x="8517" y="0"/>
                  <a:pt x="8686" y="189"/>
                  <a:pt x="8686" y="415"/>
                </a:cubicBezTo>
                <a:cubicBezTo>
                  <a:pt x="8686" y="641"/>
                  <a:pt x="8517" y="810"/>
                  <a:pt x="8291" y="810"/>
                </a:cubicBezTo>
                <a:close/>
                <a:moveTo>
                  <a:pt x="6331" y="42019"/>
                </a:moveTo>
                <a:cubicBezTo>
                  <a:pt x="6086" y="42019"/>
                  <a:pt x="5879" y="41812"/>
                  <a:pt x="5879" y="41586"/>
                </a:cubicBezTo>
                <a:cubicBezTo>
                  <a:pt x="5879" y="41341"/>
                  <a:pt x="6086" y="41134"/>
                  <a:pt x="6331" y="41134"/>
                </a:cubicBezTo>
                <a:cubicBezTo>
                  <a:pt x="6557" y="41134"/>
                  <a:pt x="6765" y="41341"/>
                  <a:pt x="6765" y="41586"/>
                </a:cubicBezTo>
                <a:cubicBezTo>
                  <a:pt x="6765" y="41831"/>
                  <a:pt x="6557" y="42019"/>
                  <a:pt x="6331" y="42019"/>
                </a:cubicBezTo>
                <a:close/>
                <a:moveTo>
                  <a:pt x="6331" y="40041"/>
                </a:moveTo>
                <a:cubicBezTo>
                  <a:pt x="6086" y="40041"/>
                  <a:pt x="5879" y="39852"/>
                  <a:pt x="5879" y="39607"/>
                </a:cubicBezTo>
                <a:cubicBezTo>
                  <a:pt x="5879" y="39381"/>
                  <a:pt x="6086" y="39174"/>
                  <a:pt x="6331" y="39174"/>
                </a:cubicBezTo>
                <a:cubicBezTo>
                  <a:pt x="6557" y="39174"/>
                  <a:pt x="6765" y="39381"/>
                  <a:pt x="6765" y="39607"/>
                </a:cubicBezTo>
                <a:cubicBezTo>
                  <a:pt x="6765" y="39852"/>
                  <a:pt x="6557" y="40041"/>
                  <a:pt x="6331" y="40041"/>
                </a:cubicBezTo>
                <a:close/>
                <a:moveTo>
                  <a:pt x="6331" y="38100"/>
                </a:moveTo>
                <a:cubicBezTo>
                  <a:pt x="6086" y="38100"/>
                  <a:pt x="5898" y="37893"/>
                  <a:pt x="5898" y="37667"/>
                </a:cubicBezTo>
                <a:cubicBezTo>
                  <a:pt x="5898" y="37422"/>
                  <a:pt x="6086" y="37233"/>
                  <a:pt x="6331" y="37233"/>
                </a:cubicBezTo>
                <a:cubicBezTo>
                  <a:pt x="6557" y="37233"/>
                  <a:pt x="6765" y="37422"/>
                  <a:pt x="6765" y="37667"/>
                </a:cubicBezTo>
                <a:cubicBezTo>
                  <a:pt x="6765" y="37893"/>
                  <a:pt x="6557" y="38100"/>
                  <a:pt x="6331" y="38100"/>
                </a:cubicBezTo>
                <a:close/>
                <a:moveTo>
                  <a:pt x="6331" y="36122"/>
                </a:moveTo>
                <a:cubicBezTo>
                  <a:pt x="6086" y="36122"/>
                  <a:pt x="5898" y="35933"/>
                  <a:pt x="5898" y="35688"/>
                </a:cubicBezTo>
                <a:cubicBezTo>
                  <a:pt x="5898" y="35462"/>
                  <a:pt x="6086" y="35255"/>
                  <a:pt x="6331" y="35255"/>
                </a:cubicBezTo>
                <a:cubicBezTo>
                  <a:pt x="6557" y="35255"/>
                  <a:pt x="6765" y="35462"/>
                  <a:pt x="6765" y="35688"/>
                </a:cubicBezTo>
                <a:cubicBezTo>
                  <a:pt x="6765" y="35933"/>
                  <a:pt x="6557" y="36122"/>
                  <a:pt x="6331" y="36122"/>
                </a:cubicBezTo>
                <a:close/>
                <a:moveTo>
                  <a:pt x="6331" y="29395"/>
                </a:moveTo>
                <a:cubicBezTo>
                  <a:pt x="6557" y="29395"/>
                  <a:pt x="6746" y="29583"/>
                  <a:pt x="6746" y="29809"/>
                </a:cubicBezTo>
                <a:cubicBezTo>
                  <a:pt x="6746" y="30035"/>
                  <a:pt x="6557" y="30224"/>
                  <a:pt x="6331" y="30224"/>
                </a:cubicBezTo>
                <a:cubicBezTo>
                  <a:pt x="6086" y="30224"/>
                  <a:pt x="5898" y="30035"/>
                  <a:pt x="5898" y="29809"/>
                </a:cubicBezTo>
                <a:cubicBezTo>
                  <a:pt x="5898" y="29583"/>
                  <a:pt x="6086" y="29395"/>
                  <a:pt x="6331" y="29395"/>
                </a:cubicBezTo>
                <a:close/>
                <a:moveTo>
                  <a:pt x="6331" y="33314"/>
                </a:moveTo>
                <a:cubicBezTo>
                  <a:pt x="6557" y="33314"/>
                  <a:pt x="6746" y="33502"/>
                  <a:pt x="6746" y="33729"/>
                </a:cubicBezTo>
                <a:cubicBezTo>
                  <a:pt x="6746" y="33974"/>
                  <a:pt x="6557" y="34162"/>
                  <a:pt x="6331" y="34162"/>
                </a:cubicBezTo>
                <a:cubicBezTo>
                  <a:pt x="6086" y="34162"/>
                  <a:pt x="5898" y="33974"/>
                  <a:pt x="5898" y="33729"/>
                </a:cubicBezTo>
                <a:cubicBezTo>
                  <a:pt x="5898" y="33502"/>
                  <a:pt x="6086" y="33314"/>
                  <a:pt x="6331" y="33314"/>
                </a:cubicBezTo>
                <a:close/>
                <a:moveTo>
                  <a:pt x="6331" y="31354"/>
                </a:moveTo>
                <a:cubicBezTo>
                  <a:pt x="6557" y="31354"/>
                  <a:pt x="6746" y="31543"/>
                  <a:pt x="6746" y="31769"/>
                </a:cubicBezTo>
                <a:cubicBezTo>
                  <a:pt x="6746" y="31995"/>
                  <a:pt x="6557" y="32183"/>
                  <a:pt x="6331" y="32183"/>
                </a:cubicBezTo>
                <a:cubicBezTo>
                  <a:pt x="6086" y="32183"/>
                  <a:pt x="5898" y="31995"/>
                  <a:pt x="5898" y="31769"/>
                </a:cubicBezTo>
                <a:cubicBezTo>
                  <a:pt x="5898" y="31543"/>
                  <a:pt x="6086" y="31354"/>
                  <a:pt x="6331" y="31354"/>
                </a:cubicBezTo>
                <a:close/>
                <a:moveTo>
                  <a:pt x="6331" y="28283"/>
                </a:moveTo>
                <a:cubicBezTo>
                  <a:pt x="6086" y="28283"/>
                  <a:pt x="5898" y="28095"/>
                  <a:pt x="5898" y="27850"/>
                </a:cubicBezTo>
                <a:cubicBezTo>
                  <a:pt x="5898" y="27605"/>
                  <a:pt x="6086" y="27416"/>
                  <a:pt x="6331" y="27416"/>
                </a:cubicBezTo>
                <a:cubicBezTo>
                  <a:pt x="6557" y="27416"/>
                  <a:pt x="6765" y="27605"/>
                  <a:pt x="6765" y="27850"/>
                </a:cubicBezTo>
                <a:cubicBezTo>
                  <a:pt x="6765" y="28095"/>
                  <a:pt x="6557" y="28283"/>
                  <a:pt x="6331" y="28283"/>
                </a:cubicBezTo>
                <a:close/>
                <a:moveTo>
                  <a:pt x="6331" y="26342"/>
                </a:moveTo>
                <a:cubicBezTo>
                  <a:pt x="6086" y="26342"/>
                  <a:pt x="5898" y="26135"/>
                  <a:pt x="5898" y="25890"/>
                </a:cubicBezTo>
                <a:cubicBezTo>
                  <a:pt x="5898" y="25664"/>
                  <a:pt x="6086" y="25457"/>
                  <a:pt x="6331" y="25457"/>
                </a:cubicBezTo>
                <a:cubicBezTo>
                  <a:pt x="6557" y="25457"/>
                  <a:pt x="6765" y="25664"/>
                  <a:pt x="6765" y="25890"/>
                </a:cubicBezTo>
                <a:cubicBezTo>
                  <a:pt x="6765" y="26135"/>
                  <a:pt x="6557" y="26342"/>
                  <a:pt x="6331" y="26342"/>
                </a:cubicBezTo>
                <a:close/>
                <a:moveTo>
                  <a:pt x="6331" y="24364"/>
                </a:moveTo>
                <a:cubicBezTo>
                  <a:pt x="6086" y="24364"/>
                  <a:pt x="5898" y="24175"/>
                  <a:pt x="5898" y="23930"/>
                </a:cubicBezTo>
                <a:cubicBezTo>
                  <a:pt x="5898" y="23704"/>
                  <a:pt x="6086" y="23497"/>
                  <a:pt x="6331" y="23497"/>
                </a:cubicBezTo>
                <a:cubicBezTo>
                  <a:pt x="6557" y="23497"/>
                  <a:pt x="6765" y="23704"/>
                  <a:pt x="6765" y="23930"/>
                </a:cubicBezTo>
                <a:cubicBezTo>
                  <a:pt x="6765" y="24175"/>
                  <a:pt x="6557" y="24364"/>
                  <a:pt x="6331" y="24364"/>
                </a:cubicBezTo>
                <a:close/>
                <a:moveTo>
                  <a:pt x="6331" y="15658"/>
                </a:moveTo>
                <a:cubicBezTo>
                  <a:pt x="6557" y="15658"/>
                  <a:pt x="6746" y="15847"/>
                  <a:pt x="6746" y="16092"/>
                </a:cubicBezTo>
                <a:cubicBezTo>
                  <a:pt x="6746" y="16318"/>
                  <a:pt x="6557" y="16506"/>
                  <a:pt x="6331" y="16506"/>
                </a:cubicBezTo>
                <a:cubicBezTo>
                  <a:pt x="6086" y="16506"/>
                  <a:pt x="5898" y="16318"/>
                  <a:pt x="5898" y="16092"/>
                </a:cubicBezTo>
                <a:cubicBezTo>
                  <a:pt x="5898" y="15847"/>
                  <a:pt x="6086" y="15658"/>
                  <a:pt x="6331" y="15658"/>
                </a:cubicBezTo>
                <a:close/>
                <a:moveTo>
                  <a:pt x="6331" y="22404"/>
                </a:moveTo>
                <a:cubicBezTo>
                  <a:pt x="6086" y="22404"/>
                  <a:pt x="5898" y="22216"/>
                  <a:pt x="5898" y="21971"/>
                </a:cubicBezTo>
                <a:cubicBezTo>
                  <a:pt x="5898" y="21745"/>
                  <a:pt x="6086" y="21537"/>
                  <a:pt x="6331" y="21537"/>
                </a:cubicBezTo>
                <a:cubicBezTo>
                  <a:pt x="6557" y="21537"/>
                  <a:pt x="6746" y="21745"/>
                  <a:pt x="6746" y="21971"/>
                </a:cubicBezTo>
                <a:cubicBezTo>
                  <a:pt x="6746" y="22216"/>
                  <a:pt x="6557" y="22404"/>
                  <a:pt x="6331" y="22404"/>
                </a:cubicBezTo>
                <a:close/>
                <a:moveTo>
                  <a:pt x="6331" y="18447"/>
                </a:moveTo>
                <a:cubicBezTo>
                  <a:pt x="6105" y="18447"/>
                  <a:pt x="5917" y="18259"/>
                  <a:pt x="5917" y="18051"/>
                </a:cubicBezTo>
                <a:cubicBezTo>
                  <a:pt x="5917" y="17825"/>
                  <a:pt x="6105" y="17656"/>
                  <a:pt x="6331" y="17656"/>
                </a:cubicBezTo>
                <a:cubicBezTo>
                  <a:pt x="6538" y="17656"/>
                  <a:pt x="6727" y="17825"/>
                  <a:pt x="6727" y="18051"/>
                </a:cubicBezTo>
                <a:cubicBezTo>
                  <a:pt x="6727" y="18259"/>
                  <a:pt x="6538" y="18447"/>
                  <a:pt x="6331" y="18447"/>
                </a:cubicBezTo>
                <a:close/>
                <a:moveTo>
                  <a:pt x="6331" y="20407"/>
                </a:moveTo>
                <a:cubicBezTo>
                  <a:pt x="6105" y="20407"/>
                  <a:pt x="5917" y="20237"/>
                  <a:pt x="5917" y="20011"/>
                </a:cubicBezTo>
                <a:cubicBezTo>
                  <a:pt x="5917" y="19785"/>
                  <a:pt x="6105" y="19597"/>
                  <a:pt x="6331" y="19597"/>
                </a:cubicBezTo>
                <a:cubicBezTo>
                  <a:pt x="6538" y="19597"/>
                  <a:pt x="6727" y="19785"/>
                  <a:pt x="6727" y="20011"/>
                </a:cubicBezTo>
                <a:cubicBezTo>
                  <a:pt x="6727" y="20237"/>
                  <a:pt x="6538" y="20407"/>
                  <a:pt x="6331" y="20407"/>
                </a:cubicBezTo>
                <a:close/>
                <a:moveTo>
                  <a:pt x="6331" y="14566"/>
                </a:moveTo>
                <a:cubicBezTo>
                  <a:pt x="6086" y="14566"/>
                  <a:pt x="5898" y="14377"/>
                  <a:pt x="5898" y="14132"/>
                </a:cubicBezTo>
                <a:cubicBezTo>
                  <a:pt x="5898" y="13887"/>
                  <a:pt x="6086" y="13699"/>
                  <a:pt x="6331" y="13699"/>
                </a:cubicBezTo>
                <a:cubicBezTo>
                  <a:pt x="6557" y="13699"/>
                  <a:pt x="6765" y="13887"/>
                  <a:pt x="6765" y="14132"/>
                </a:cubicBezTo>
                <a:cubicBezTo>
                  <a:pt x="6765" y="14377"/>
                  <a:pt x="6557" y="14566"/>
                  <a:pt x="6331" y="14566"/>
                </a:cubicBezTo>
                <a:close/>
                <a:moveTo>
                  <a:pt x="6331" y="12587"/>
                </a:moveTo>
                <a:cubicBezTo>
                  <a:pt x="6086" y="12587"/>
                  <a:pt x="5898" y="12399"/>
                  <a:pt x="5898" y="12173"/>
                </a:cubicBezTo>
                <a:cubicBezTo>
                  <a:pt x="5898" y="11928"/>
                  <a:pt x="6086" y="11739"/>
                  <a:pt x="6331" y="11739"/>
                </a:cubicBezTo>
                <a:cubicBezTo>
                  <a:pt x="6557" y="11739"/>
                  <a:pt x="6746" y="11928"/>
                  <a:pt x="6746" y="12173"/>
                </a:cubicBezTo>
                <a:cubicBezTo>
                  <a:pt x="6746" y="12399"/>
                  <a:pt x="6557" y="12587"/>
                  <a:pt x="6331" y="12587"/>
                </a:cubicBezTo>
                <a:close/>
                <a:moveTo>
                  <a:pt x="6331" y="9817"/>
                </a:moveTo>
                <a:cubicBezTo>
                  <a:pt x="6538" y="9817"/>
                  <a:pt x="6727" y="9987"/>
                  <a:pt x="6727" y="10213"/>
                </a:cubicBezTo>
                <a:cubicBezTo>
                  <a:pt x="6727" y="10420"/>
                  <a:pt x="6538" y="10590"/>
                  <a:pt x="6331" y="10590"/>
                </a:cubicBezTo>
                <a:cubicBezTo>
                  <a:pt x="6105" y="10590"/>
                  <a:pt x="5917" y="10420"/>
                  <a:pt x="5917" y="10213"/>
                </a:cubicBezTo>
                <a:cubicBezTo>
                  <a:pt x="5917" y="9987"/>
                  <a:pt x="6105" y="9817"/>
                  <a:pt x="6331" y="9817"/>
                </a:cubicBezTo>
                <a:close/>
                <a:moveTo>
                  <a:pt x="6331" y="8668"/>
                </a:moveTo>
                <a:cubicBezTo>
                  <a:pt x="6086" y="8668"/>
                  <a:pt x="5898" y="8479"/>
                  <a:pt x="5898" y="8253"/>
                </a:cubicBezTo>
                <a:cubicBezTo>
                  <a:pt x="5898" y="8027"/>
                  <a:pt x="6086" y="7839"/>
                  <a:pt x="6331" y="7839"/>
                </a:cubicBezTo>
                <a:cubicBezTo>
                  <a:pt x="6557" y="7839"/>
                  <a:pt x="6746" y="8027"/>
                  <a:pt x="6746" y="8253"/>
                </a:cubicBezTo>
                <a:cubicBezTo>
                  <a:pt x="6746" y="8479"/>
                  <a:pt x="6557" y="8668"/>
                  <a:pt x="6331" y="8668"/>
                </a:cubicBezTo>
                <a:close/>
                <a:moveTo>
                  <a:pt x="6331" y="6708"/>
                </a:moveTo>
                <a:cubicBezTo>
                  <a:pt x="6086" y="6708"/>
                  <a:pt x="5898" y="6520"/>
                  <a:pt x="5898" y="6294"/>
                </a:cubicBezTo>
                <a:cubicBezTo>
                  <a:pt x="5898" y="6049"/>
                  <a:pt x="6086" y="5860"/>
                  <a:pt x="6331" y="5860"/>
                </a:cubicBezTo>
                <a:cubicBezTo>
                  <a:pt x="6557" y="5860"/>
                  <a:pt x="6746" y="6049"/>
                  <a:pt x="6746" y="6294"/>
                </a:cubicBezTo>
                <a:cubicBezTo>
                  <a:pt x="6746" y="6520"/>
                  <a:pt x="6557" y="6708"/>
                  <a:pt x="6331" y="6708"/>
                </a:cubicBezTo>
                <a:close/>
                <a:moveTo>
                  <a:pt x="6331" y="4749"/>
                </a:moveTo>
                <a:cubicBezTo>
                  <a:pt x="6086" y="4749"/>
                  <a:pt x="5898" y="4560"/>
                  <a:pt x="5898" y="4334"/>
                </a:cubicBezTo>
                <a:cubicBezTo>
                  <a:pt x="5898" y="4089"/>
                  <a:pt x="6086" y="3919"/>
                  <a:pt x="6331" y="3919"/>
                </a:cubicBezTo>
                <a:cubicBezTo>
                  <a:pt x="6557" y="3919"/>
                  <a:pt x="6746" y="4089"/>
                  <a:pt x="6746" y="4334"/>
                </a:cubicBezTo>
                <a:cubicBezTo>
                  <a:pt x="6746" y="4560"/>
                  <a:pt x="6557" y="4749"/>
                  <a:pt x="6331" y="4749"/>
                </a:cubicBezTo>
                <a:close/>
                <a:moveTo>
                  <a:pt x="6331" y="2789"/>
                </a:moveTo>
                <a:cubicBezTo>
                  <a:pt x="6086" y="2789"/>
                  <a:pt x="5898" y="2600"/>
                  <a:pt x="5898" y="2374"/>
                </a:cubicBezTo>
                <a:cubicBezTo>
                  <a:pt x="5898" y="2129"/>
                  <a:pt x="6086" y="1941"/>
                  <a:pt x="6331" y="1941"/>
                </a:cubicBezTo>
                <a:cubicBezTo>
                  <a:pt x="6557" y="1941"/>
                  <a:pt x="6746" y="2129"/>
                  <a:pt x="6746" y="2374"/>
                </a:cubicBezTo>
                <a:cubicBezTo>
                  <a:pt x="6746" y="2600"/>
                  <a:pt x="6557" y="2789"/>
                  <a:pt x="6331" y="2789"/>
                </a:cubicBezTo>
                <a:close/>
                <a:moveTo>
                  <a:pt x="6331" y="810"/>
                </a:moveTo>
                <a:cubicBezTo>
                  <a:pt x="6105" y="810"/>
                  <a:pt x="5917" y="622"/>
                  <a:pt x="5917" y="396"/>
                </a:cubicBezTo>
                <a:cubicBezTo>
                  <a:pt x="5917" y="189"/>
                  <a:pt x="6105" y="0"/>
                  <a:pt x="6331" y="0"/>
                </a:cubicBezTo>
                <a:cubicBezTo>
                  <a:pt x="6538" y="0"/>
                  <a:pt x="6727" y="189"/>
                  <a:pt x="6727" y="396"/>
                </a:cubicBezTo>
                <a:cubicBezTo>
                  <a:pt x="6727" y="622"/>
                  <a:pt x="6538" y="810"/>
                  <a:pt x="6331" y="810"/>
                </a:cubicBezTo>
                <a:close/>
                <a:moveTo>
                  <a:pt x="4372" y="34162"/>
                </a:moveTo>
                <a:cubicBezTo>
                  <a:pt x="4127" y="34162"/>
                  <a:pt x="3919" y="33974"/>
                  <a:pt x="3919" y="33729"/>
                </a:cubicBezTo>
                <a:cubicBezTo>
                  <a:pt x="3919" y="33484"/>
                  <a:pt x="4127" y="33295"/>
                  <a:pt x="4372" y="33295"/>
                </a:cubicBezTo>
                <a:cubicBezTo>
                  <a:pt x="4616" y="33295"/>
                  <a:pt x="4805" y="33484"/>
                  <a:pt x="4805" y="33729"/>
                </a:cubicBezTo>
                <a:cubicBezTo>
                  <a:pt x="4805" y="33974"/>
                  <a:pt x="4616" y="34162"/>
                  <a:pt x="4372" y="34162"/>
                </a:cubicBezTo>
                <a:close/>
                <a:moveTo>
                  <a:pt x="4372" y="32202"/>
                </a:moveTo>
                <a:cubicBezTo>
                  <a:pt x="4127" y="32202"/>
                  <a:pt x="3919" y="32014"/>
                  <a:pt x="3919" y="31769"/>
                </a:cubicBezTo>
                <a:cubicBezTo>
                  <a:pt x="3919" y="31524"/>
                  <a:pt x="4127" y="31336"/>
                  <a:pt x="4372" y="31336"/>
                </a:cubicBezTo>
                <a:cubicBezTo>
                  <a:pt x="4616" y="31336"/>
                  <a:pt x="4805" y="31524"/>
                  <a:pt x="4805" y="31769"/>
                </a:cubicBezTo>
                <a:cubicBezTo>
                  <a:pt x="4805" y="32014"/>
                  <a:pt x="4616" y="32202"/>
                  <a:pt x="4372" y="32202"/>
                </a:cubicBezTo>
                <a:close/>
                <a:moveTo>
                  <a:pt x="4372" y="30243"/>
                </a:moveTo>
                <a:cubicBezTo>
                  <a:pt x="4127" y="30243"/>
                  <a:pt x="3919" y="30054"/>
                  <a:pt x="3919" y="29809"/>
                </a:cubicBezTo>
                <a:cubicBezTo>
                  <a:pt x="3919" y="29564"/>
                  <a:pt x="4127" y="29357"/>
                  <a:pt x="4372" y="29357"/>
                </a:cubicBezTo>
                <a:cubicBezTo>
                  <a:pt x="4616" y="29357"/>
                  <a:pt x="4805" y="29564"/>
                  <a:pt x="4805" y="29809"/>
                </a:cubicBezTo>
                <a:cubicBezTo>
                  <a:pt x="4805" y="30054"/>
                  <a:pt x="4616" y="30243"/>
                  <a:pt x="4372" y="30243"/>
                </a:cubicBezTo>
                <a:close/>
                <a:moveTo>
                  <a:pt x="4372" y="28283"/>
                </a:moveTo>
                <a:cubicBezTo>
                  <a:pt x="4127" y="28283"/>
                  <a:pt x="3919" y="28076"/>
                  <a:pt x="3919" y="27850"/>
                </a:cubicBezTo>
                <a:cubicBezTo>
                  <a:pt x="3919" y="27605"/>
                  <a:pt x="4127" y="27416"/>
                  <a:pt x="4372" y="27416"/>
                </a:cubicBezTo>
                <a:cubicBezTo>
                  <a:pt x="4616" y="27416"/>
                  <a:pt x="4805" y="27605"/>
                  <a:pt x="4805" y="27850"/>
                </a:cubicBezTo>
                <a:cubicBezTo>
                  <a:pt x="4805" y="28076"/>
                  <a:pt x="4616" y="28283"/>
                  <a:pt x="4372" y="28283"/>
                </a:cubicBezTo>
                <a:close/>
                <a:moveTo>
                  <a:pt x="4372" y="26323"/>
                </a:moveTo>
                <a:cubicBezTo>
                  <a:pt x="4127" y="26323"/>
                  <a:pt x="3919" y="26135"/>
                  <a:pt x="3919" y="25890"/>
                </a:cubicBezTo>
                <a:cubicBezTo>
                  <a:pt x="3919" y="25645"/>
                  <a:pt x="4127" y="25457"/>
                  <a:pt x="4372" y="25457"/>
                </a:cubicBezTo>
                <a:cubicBezTo>
                  <a:pt x="4616" y="25457"/>
                  <a:pt x="4805" y="25645"/>
                  <a:pt x="4805" y="25890"/>
                </a:cubicBezTo>
                <a:cubicBezTo>
                  <a:pt x="4805" y="26135"/>
                  <a:pt x="4616" y="26323"/>
                  <a:pt x="4372" y="26323"/>
                </a:cubicBezTo>
                <a:close/>
                <a:moveTo>
                  <a:pt x="4372" y="23516"/>
                </a:moveTo>
                <a:cubicBezTo>
                  <a:pt x="4598" y="23516"/>
                  <a:pt x="4786" y="23704"/>
                  <a:pt x="4786" y="23930"/>
                </a:cubicBezTo>
                <a:cubicBezTo>
                  <a:pt x="4786" y="24156"/>
                  <a:pt x="4598" y="24345"/>
                  <a:pt x="4372" y="24345"/>
                </a:cubicBezTo>
                <a:cubicBezTo>
                  <a:pt x="4127" y="24345"/>
                  <a:pt x="3938" y="24156"/>
                  <a:pt x="3938" y="23930"/>
                </a:cubicBezTo>
                <a:cubicBezTo>
                  <a:pt x="3938" y="23704"/>
                  <a:pt x="4127" y="23516"/>
                  <a:pt x="4372" y="23516"/>
                </a:cubicBezTo>
                <a:close/>
                <a:moveTo>
                  <a:pt x="4372" y="22404"/>
                </a:moveTo>
                <a:cubicBezTo>
                  <a:pt x="4127" y="22404"/>
                  <a:pt x="3919" y="22216"/>
                  <a:pt x="3919" y="21971"/>
                </a:cubicBezTo>
                <a:cubicBezTo>
                  <a:pt x="3919" y="21726"/>
                  <a:pt x="4127" y="21519"/>
                  <a:pt x="4372" y="21519"/>
                </a:cubicBezTo>
                <a:cubicBezTo>
                  <a:pt x="4616" y="21519"/>
                  <a:pt x="4805" y="21726"/>
                  <a:pt x="4805" y="21971"/>
                </a:cubicBezTo>
                <a:cubicBezTo>
                  <a:pt x="4805" y="22216"/>
                  <a:pt x="4616" y="22404"/>
                  <a:pt x="4372" y="22404"/>
                </a:cubicBezTo>
                <a:close/>
                <a:moveTo>
                  <a:pt x="4372" y="2789"/>
                </a:moveTo>
                <a:cubicBezTo>
                  <a:pt x="4164" y="2789"/>
                  <a:pt x="4014" y="2638"/>
                  <a:pt x="3976" y="2450"/>
                </a:cubicBezTo>
                <a:cubicBezTo>
                  <a:pt x="4051" y="2299"/>
                  <a:pt x="4127" y="2148"/>
                  <a:pt x="4202" y="1979"/>
                </a:cubicBezTo>
                <a:cubicBezTo>
                  <a:pt x="4258" y="1960"/>
                  <a:pt x="4315" y="1960"/>
                  <a:pt x="4372" y="1960"/>
                </a:cubicBezTo>
                <a:cubicBezTo>
                  <a:pt x="4598" y="1960"/>
                  <a:pt x="4767" y="2148"/>
                  <a:pt x="4767" y="2374"/>
                </a:cubicBezTo>
                <a:cubicBezTo>
                  <a:pt x="4767" y="2600"/>
                  <a:pt x="4598" y="2789"/>
                  <a:pt x="4372" y="2789"/>
                </a:cubicBezTo>
                <a:close/>
                <a:moveTo>
                  <a:pt x="4372" y="3919"/>
                </a:moveTo>
                <a:cubicBezTo>
                  <a:pt x="4598" y="3919"/>
                  <a:pt x="4767" y="4108"/>
                  <a:pt x="4767" y="4334"/>
                </a:cubicBezTo>
                <a:cubicBezTo>
                  <a:pt x="4767" y="4560"/>
                  <a:pt x="4598" y="4749"/>
                  <a:pt x="4372" y="4749"/>
                </a:cubicBezTo>
                <a:cubicBezTo>
                  <a:pt x="4127" y="4749"/>
                  <a:pt x="3957" y="4560"/>
                  <a:pt x="3957" y="4334"/>
                </a:cubicBezTo>
                <a:cubicBezTo>
                  <a:pt x="3957" y="4108"/>
                  <a:pt x="4127" y="3919"/>
                  <a:pt x="4372" y="3919"/>
                </a:cubicBezTo>
                <a:close/>
                <a:moveTo>
                  <a:pt x="4372" y="6689"/>
                </a:moveTo>
                <a:cubicBezTo>
                  <a:pt x="4145" y="6689"/>
                  <a:pt x="3957" y="6501"/>
                  <a:pt x="3957" y="6294"/>
                </a:cubicBezTo>
                <a:cubicBezTo>
                  <a:pt x="3957" y="6068"/>
                  <a:pt x="4145" y="5879"/>
                  <a:pt x="4372" y="5879"/>
                </a:cubicBezTo>
                <a:cubicBezTo>
                  <a:pt x="4579" y="5879"/>
                  <a:pt x="4767" y="6068"/>
                  <a:pt x="4767" y="6294"/>
                </a:cubicBezTo>
                <a:cubicBezTo>
                  <a:pt x="4767" y="6501"/>
                  <a:pt x="4579" y="6689"/>
                  <a:pt x="4372" y="6689"/>
                </a:cubicBezTo>
                <a:close/>
                <a:moveTo>
                  <a:pt x="4372" y="8649"/>
                </a:moveTo>
                <a:cubicBezTo>
                  <a:pt x="4145" y="8649"/>
                  <a:pt x="3957" y="8461"/>
                  <a:pt x="3957" y="8253"/>
                </a:cubicBezTo>
                <a:cubicBezTo>
                  <a:pt x="3957" y="8027"/>
                  <a:pt x="4145" y="7858"/>
                  <a:pt x="4372" y="7858"/>
                </a:cubicBezTo>
                <a:cubicBezTo>
                  <a:pt x="4579" y="7858"/>
                  <a:pt x="4767" y="8027"/>
                  <a:pt x="4767" y="8253"/>
                </a:cubicBezTo>
                <a:cubicBezTo>
                  <a:pt x="4767" y="8479"/>
                  <a:pt x="4579" y="8649"/>
                  <a:pt x="4372" y="8649"/>
                </a:cubicBezTo>
                <a:close/>
                <a:moveTo>
                  <a:pt x="4372" y="9798"/>
                </a:moveTo>
                <a:cubicBezTo>
                  <a:pt x="4598" y="9798"/>
                  <a:pt x="4767" y="9987"/>
                  <a:pt x="4767" y="10213"/>
                </a:cubicBezTo>
                <a:cubicBezTo>
                  <a:pt x="4767" y="10439"/>
                  <a:pt x="4598" y="10627"/>
                  <a:pt x="4372" y="10627"/>
                </a:cubicBezTo>
                <a:cubicBezTo>
                  <a:pt x="4127" y="10627"/>
                  <a:pt x="3957" y="10439"/>
                  <a:pt x="3957" y="10213"/>
                </a:cubicBezTo>
                <a:cubicBezTo>
                  <a:pt x="3957" y="9987"/>
                  <a:pt x="4127" y="9798"/>
                  <a:pt x="4372" y="9798"/>
                </a:cubicBezTo>
                <a:close/>
                <a:moveTo>
                  <a:pt x="4372" y="11758"/>
                </a:moveTo>
                <a:cubicBezTo>
                  <a:pt x="4579" y="11758"/>
                  <a:pt x="4767" y="11946"/>
                  <a:pt x="4767" y="12173"/>
                </a:cubicBezTo>
                <a:cubicBezTo>
                  <a:pt x="4767" y="12399"/>
                  <a:pt x="4579" y="12587"/>
                  <a:pt x="4372" y="12587"/>
                </a:cubicBezTo>
                <a:cubicBezTo>
                  <a:pt x="4145" y="12587"/>
                  <a:pt x="3957" y="12399"/>
                  <a:pt x="3957" y="12173"/>
                </a:cubicBezTo>
                <a:cubicBezTo>
                  <a:pt x="3957" y="11946"/>
                  <a:pt x="4145" y="11758"/>
                  <a:pt x="4372" y="11758"/>
                </a:cubicBezTo>
                <a:close/>
                <a:moveTo>
                  <a:pt x="4372" y="13737"/>
                </a:moveTo>
                <a:cubicBezTo>
                  <a:pt x="4579" y="13737"/>
                  <a:pt x="4767" y="13906"/>
                  <a:pt x="4767" y="14132"/>
                </a:cubicBezTo>
                <a:cubicBezTo>
                  <a:pt x="4767" y="14358"/>
                  <a:pt x="4579" y="14528"/>
                  <a:pt x="4372" y="14528"/>
                </a:cubicBezTo>
                <a:cubicBezTo>
                  <a:pt x="4145" y="14528"/>
                  <a:pt x="3957" y="14358"/>
                  <a:pt x="3957" y="14132"/>
                </a:cubicBezTo>
                <a:cubicBezTo>
                  <a:pt x="3957" y="13906"/>
                  <a:pt x="4145" y="13737"/>
                  <a:pt x="4372" y="13737"/>
                </a:cubicBezTo>
                <a:close/>
                <a:moveTo>
                  <a:pt x="4353" y="15677"/>
                </a:moveTo>
                <a:cubicBezTo>
                  <a:pt x="4579" y="15677"/>
                  <a:pt x="4767" y="15866"/>
                  <a:pt x="4767" y="16092"/>
                </a:cubicBezTo>
                <a:cubicBezTo>
                  <a:pt x="4767" y="16318"/>
                  <a:pt x="4579" y="16488"/>
                  <a:pt x="4353" y="16488"/>
                </a:cubicBezTo>
                <a:cubicBezTo>
                  <a:pt x="4145" y="16488"/>
                  <a:pt x="3957" y="16318"/>
                  <a:pt x="3957" y="16092"/>
                </a:cubicBezTo>
                <a:cubicBezTo>
                  <a:pt x="3957" y="15866"/>
                  <a:pt x="4145" y="15677"/>
                  <a:pt x="4353" y="15677"/>
                </a:cubicBezTo>
                <a:close/>
                <a:moveTo>
                  <a:pt x="4353" y="19597"/>
                </a:moveTo>
                <a:cubicBezTo>
                  <a:pt x="4579" y="19597"/>
                  <a:pt x="4767" y="19785"/>
                  <a:pt x="4767" y="20011"/>
                </a:cubicBezTo>
                <a:cubicBezTo>
                  <a:pt x="4767" y="20237"/>
                  <a:pt x="4579" y="20407"/>
                  <a:pt x="4353" y="20407"/>
                </a:cubicBezTo>
                <a:cubicBezTo>
                  <a:pt x="4145" y="20407"/>
                  <a:pt x="3957" y="20237"/>
                  <a:pt x="3957" y="20011"/>
                </a:cubicBezTo>
                <a:cubicBezTo>
                  <a:pt x="3957" y="19785"/>
                  <a:pt x="4145" y="19597"/>
                  <a:pt x="4353" y="19597"/>
                </a:cubicBezTo>
                <a:close/>
                <a:moveTo>
                  <a:pt x="4353" y="17656"/>
                </a:moveTo>
                <a:cubicBezTo>
                  <a:pt x="4579" y="17656"/>
                  <a:pt x="4767" y="17825"/>
                  <a:pt x="4767" y="18051"/>
                </a:cubicBezTo>
                <a:cubicBezTo>
                  <a:pt x="4767" y="18259"/>
                  <a:pt x="4579" y="18447"/>
                  <a:pt x="4353" y="18447"/>
                </a:cubicBezTo>
                <a:cubicBezTo>
                  <a:pt x="4145" y="18447"/>
                  <a:pt x="3957" y="18259"/>
                  <a:pt x="3957" y="18051"/>
                </a:cubicBezTo>
                <a:cubicBezTo>
                  <a:pt x="3957" y="17825"/>
                  <a:pt x="4145" y="17656"/>
                  <a:pt x="4353" y="17656"/>
                </a:cubicBezTo>
                <a:close/>
                <a:moveTo>
                  <a:pt x="2412" y="22404"/>
                </a:moveTo>
                <a:cubicBezTo>
                  <a:pt x="2167" y="22404"/>
                  <a:pt x="1978" y="22216"/>
                  <a:pt x="1978" y="21971"/>
                </a:cubicBezTo>
                <a:cubicBezTo>
                  <a:pt x="1978" y="21726"/>
                  <a:pt x="2167" y="21537"/>
                  <a:pt x="2412" y="21537"/>
                </a:cubicBezTo>
                <a:cubicBezTo>
                  <a:pt x="2638" y="21537"/>
                  <a:pt x="2845" y="21726"/>
                  <a:pt x="2845" y="21971"/>
                </a:cubicBezTo>
                <a:cubicBezTo>
                  <a:pt x="2845" y="22216"/>
                  <a:pt x="2638" y="22404"/>
                  <a:pt x="2412" y="22404"/>
                </a:cubicBezTo>
                <a:close/>
                <a:moveTo>
                  <a:pt x="2412" y="15677"/>
                </a:moveTo>
                <a:cubicBezTo>
                  <a:pt x="2638" y="15677"/>
                  <a:pt x="2808" y="15866"/>
                  <a:pt x="2808" y="16092"/>
                </a:cubicBezTo>
                <a:cubicBezTo>
                  <a:pt x="2808" y="16318"/>
                  <a:pt x="2638" y="16488"/>
                  <a:pt x="2412" y="16488"/>
                </a:cubicBezTo>
                <a:cubicBezTo>
                  <a:pt x="2186" y="16488"/>
                  <a:pt x="1997" y="16318"/>
                  <a:pt x="1997" y="16092"/>
                </a:cubicBezTo>
                <a:cubicBezTo>
                  <a:pt x="1997" y="15866"/>
                  <a:pt x="2186" y="15677"/>
                  <a:pt x="2412" y="15677"/>
                </a:cubicBezTo>
                <a:close/>
                <a:moveTo>
                  <a:pt x="2412" y="19597"/>
                </a:moveTo>
                <a:cubicBezTo>
                  <a:pt x="2619" y="19597"/>
                  <a:pt x="2808" y="19785"/>
                  <a:pt x="2808" y="20011"/>
                </a:cubicBezTo>
                <a:cubicBezTo>
                  <a:pt x="2808" y="20237"/>
                  <a:pt x="2619" y="20407"/>
                  <a:pt x="2412" y="20407"/>
                </a:cubicBezTo>
                <a:cubicBezTo>
                  <a:pt x="2186" y="20407"/>
                  <a:pt x="1997" y="20237"/>
                  <a:pt x="1997" y="20011"/>
                </a:cubicBezTo>
                <a:cubicBezTo>
                  <a:pt x="1997" y="19785"/>
                  <a:pt x="2186" y="19597"/>
                  <a:pt x="2412" y="19597"/>
                </a:cubicBezTo>
                <a:close/>
                <a:moveTo>
                  <a:pt x="2412" y="17656"/>
                </a:moveTo>
                <a:cubicBezTo>
                  <a:pt x="2619" y="17656"/>
                  <a:pt x="2808" y="17825"/>
                  <a:pt x="2808" y="18051"/>
                </a:cubicBezTo>
                <a:cubicBezTo>
                  <a:pt x="2808" y="18259"/>
                  <a:pt x="2619" y="18447"/>
                  <a:pt x="2412" y="18447"/>
                </a:cubicBezTo>
                <a:cubicBezTo>
                  <a:pt x="2186" y="18447"/>
                  <a:pt x="1997" y="18259"/>
                  <a:pt x="1997" y="18051"/>
                </a:cubicBezTo>
                <a:cubicBezTo>
                  <a:pt x="1997" y="17825"/>
                  <a:pt x="2186" y="17656"/>
                  <a:pt x="2412" y="17656"/>
                </a:cubicBezTo>
                <a:close/>
                <a:moveTo>
                  <a:pt x="2412" y="14547"/>
                </a:moveTo>
                <a:cubicBezTo>
                  <a:pt x="2167" y="14547"/>
                  <a:pt x="1978" y="14358"/>
                  <a:pt x="1978" y="14132"/>
                </a:cubicBezTo>
                <a:cubicBezTo>
                  <a:pt x="1978" y="13887"/>
                  <a:pt x="2167" y="13699"/>
                  <a:pt x="2412" y="13699"/>
                </a:cubicBezTo>
                <a:cubicBezTo>
                  <a:pt x="2638" y="13699"/>
                  <a:pt x="2826" y="13887"/>
                  <a:pt x="2826" y="14132"/>
                </a:cubicBezTo>
                <a:cubicBezTo>
                  <a:pt x="2826" y="14358"/>
                  <a:pt x="2638" y="14547"/>
                  <a:pt x="2412" y="14547"/>
                </a:cubicBezTo>
                <a:close/>
                <a:moveTo>
                  <a:pt x="2412" y="6708"/>
                </a:moveTo>
                <a:cubicBezTo>
                  <a:pt x="2299" y="6708"/>
                  <a:pt x="2186" y="6652"/>
                  <a:pt x="2110" y="6576"/>
                </a:cubicBezTo>
                <a:cubicBezTo>
                  <a:pt x="2205" y="6350"/>
                  <a:pt x="2299" y="6105"/>
                  <a:pt x="2393" y="5879"/>
                </a:cubicBezTo>
                <a:cubicBezTo>
                  <a:pt x="2393" y="5879"/>
                  <a:pt x="2412" y="5879"/>
                  <a:pt x="2412" y="5879"/>
                </a:cubicBezTo>
                <a:cubicBezTo>
                  <a:pt x="2638" y="5879"/>
                  <a:pt x="2826" y="6068"/>
                  <a:pt x="2826" y="6294"/>
                </a:cubicBezTo>
                <a:cubicBezTo>
                  <a:pt x="2826" y="6520"/>
                  <a:pt x="2638" y="6708"/>
                  <a:pt x="2412" y="6708"/>
                </a:cubicBezTo>
                <a:close/>
                <a:moveTo>
                  <a:pt x="2412" y="7839"/>
                </a:moveTo>
                <a:cubicBezTo>
                  <a:pt x="2638" y="7839"/>
                  <a:pt x="2808" y="8027"/>
                  <a:pt x="2808" y="8253"/>
                </a:cubicBezTo>
                <a:cubicBezTo>
                  <a:pt x="2808" y="8479"/>
                  <a:pt x="2638" y="8668"/>
                  <a:pt x="2412" y="8668"/>
                </a:cubicBezTo>
                <a:cubicBezTo>
                  <a:pt x="2186" y="8668"/>
                  <a:pt x="1997" y="8479"/>
                  <a:pt x="1997" y="8253"/>
                </a:cubicBezTo>
                <a:cubicBezTo>
                  <a:pt x="1997" y="8027"/>
                  <a:pt x="2186" y="7839"/>
                  <a:pt x="2412" y="7839"/>
                </a:cubicBezTo>
                <a:close/>
                <a:moveTo>
                  <a:pt x="2412" y="11758"/>
                </a:moveTo>
                <a:cubicBezTo>
                  <a:pt x="2619" y="11758"/>
                  <a:pt x="2808" y="11946"/>
                  <a:pt x="2808" y="12173"/>
                </a:cubicBezTo>
                <a:cubicBezTo>
                  <a:pt x="2808" y="12380"/>
                  <a:pt x="2619" y="12568"/>
                  <a:pt x="2412" y="12568"/>
                </a:cubicBezTo>
                <a:cubicBezTo>
                  <a:pt x="2186" y="12568"/>
                  <a:pt x="2016" y="12380"/>
                  <a:pt x="2016" y="12173"/>
                </a:cubicBezTo>
                <a:cubicBezTo>
                  <a:pt x="2016" y="11946"/>
                  <a:pt x="2186" y="11758"/>
                  <a:pt x="2412" y="11758"/>
                </a:cubicBezTo>
                <a:close/>
                <a:moveTo>
                  <a:pt x="2412" y="9798"/>
                </a:moveTo>
                <a:cubicBezTo>
                  <a:pt x="2638" y="9798"/>
                  <a:pt x="2808" y="9987"/>
                  <a:pt x="2808" y="10213"/>
                </a:cubicBezTo>
                <a:cubicBezTo>
                  <a:pt x="2808" y="10439"/>
                  <a:pt x="2638" y="10627"/>
                  <a:pt x="2412" y="10627"/>
                </a:cubicBezTo>
                <a:cubicBezTo>
                  <a:pt x="2186" y="10627"/>
                  <a:pt x="1997" y="10439"/>
                  <a:pt x="1997" y="10213"/>
                </a:cubicBezTo>
                <a:cubicBezTo>
                  <a:pt x="1997" y="9987"/>
                  <a:pt x="2186" y="9798"/>
                  <a:pt x="2412" y="9798"/>
                </a:cubicBezTo>
                <a:close/>
                <a:moveTo>
                  <a:pt x="452" y="20727"/>
                </a:moveTo>
                <a:cubicBezTo>
                  <a:pt x="207" y="20727"/>
                  <a:pt x="0" y="20520"/>
                  <a:pt x="0" y="20275"/>
                </a:cubicBezTo>
                <a:cubicBezTo>
                  <a:pt x="0" y="20030"/>
                  <a:pt x="207" y="19823"/>
                  <a:pt x="452" y="19823"/>
                </a:cubicBezTo>
                <a:cubicBezTo>
                  <a:pt x="697" y="19823"/>
                  <a:pt x="904" y="20030"/>
                  <a:pt x="904" y="20275"/>
                </a:cubicBezTo>
                <a:cubicBezTo>
                  <a:pt x="904" y="20520"/>
                  <a:pt x="697" y="20727"/>
                  <a:pt x="452" y="20727"/>
                </a:cubicBezTo>
                <a:close/>
                <a:moveTo>
                  <a:pt x="452" y="18730"/>
                </a:moveTo>
                <a:cubicBezTo>
                  <a:pt x="226" y="18730"/>
                  <a:pt x="19" y="18541"/>
                  <a:pt x="19" y="18315"/>
                </a:cubicBezTo>
                <a:cubicBezTo>
                  <a:pt x="19" y="18070"/>
                  <a:pt x="226" y="17882"/>
                  <a:pt x="452" y="17882"/>
                </a:cubicBezTo>
                <a:cubicBezTo>
                  <a:pt x="697" y="17882"/>
                  <a:pt x="886" y="18070"/>
                  <a:pt x="886" y="18315"/>
                </a:cubicBezTo>
                <a:cubicBezTo>
                  <a:pt x="886" y="18541"/>
                  <a:pt x="678" y="18730"/>
                  <a:pt x="452" y="18730"/>
                </a:cubicBezTo>
                <a:close/>
                <a:moveTo>
                  <a:pt x="452" y="16770"/>
                </a:moveTo>
                <a:cubicBezTo>
                  <a:pt x="226" y="16770"/>
                  <a:pt x="19" y="16582"/>
                  <a:pt x="19" y="16356"/>
                </a:cubicBezTo>
                <a:cubicBezTo>
                  <a:pt x="19" y="16111"/>
                  <a:pt x="226" y="15922"/>
                  <a:pt x="452" y="15922"/>
                </a:cubicBezTo>
                <a:cubicBezTo>
                  <a:pt x="697" y="15922"/>
                  <a:pt x="886" y="16111"/>
                  <a:pt x="886" y="16356"/>
                </a:cubicBezTo>
                <a:cubicBezTo>
                  <a:pt x="886" y="16582"/>
                  <a:pt x="678" y="16770"/>
                  <a:pt x="452" y="16770"/>
                </a:cubicBezTo>
                <a:close/>
                <a:moveTo>
                  <a:pt x="452" y="14792"/>
                </a:moveTo>
                <a:cubicBezTo>
                  <a:pt x="264" y="14792"/>
                  <a:pt x="113" y="14660"/>
                  <a:pt x="75" y="14490"/>
                </a:cubicBezTo>
                <a:cubicBezTo>
                  <a:pt x="94" y="14377"/>
                  <a:pt x="113" y="14283"/>
                  <a:pt x="132" y="14170"/>
                </a:cubicBezTo>
                <a:cubicBezTo>
                  <a:pt x="207" y="14057"/>
                  <a:pt x="320" y="13981"/>
                  <a:pt x="452" y="13981"/>
                </a:cubicBezTo>
                <a:cubicBezTo>
                  <a:pt x="678" y="13981"/>
                  <a:pt x="867" y="14170"/>
                  <a:pt x="867" y="14396"/>
                </a:cubicBezTo>
                <a:cubicBezTo>
                  <a:pt x="867" y="14622"/>
                  <a:pt x="678" y="14792"/>
                  <a:pt x="452" y="14792"/>
                </a:cubicBezTo>
                <a:close/>
                <a:moveTo>
                  <a:pt x="452" y="12832"/>
                </a:moveTo>
                <a:cubicBezTo>
                  <a:pt x="415" y="12832"/>
                  <a:pt x="396" y="12832"/>
                  <a:pt x="377" y="12813"/>
                </a:cubicBezTo>
                <a:cubicBezTo>
                  <a:pt x="415" y="12549"/>
                  <a:pt x="490" y="12304"/>
                  <a:pt x="546" y="12041"/>
                </a:cubicBezTo>
                <a:cubicBezTo>
                  <a:pt x="735" y="12078"/>
                  <a:pt x="867" y="12229"/>
                  <a:pt x="867" y="12436"/>
                </a:cubicBezTo>
                <a:cubicBezTo>
                  <a:pt x="867" y="12662"/>
                  <a:pt x="678" y="12832"/>
                  <a:pt x="452" y="12832"/>
                </a:cubicBezTo>
                <a:close/>
                <a:moveTo>
                  <a:pt x="452" y="21801"/>
                </a:moveTo>
                <a:cubicBezTo>
                  <a:pt x="678" y="21801"/>
                  <a:pt x="886" y="21990"/>
                  <a:pt x="886" y="22235"/>
                </a:cubicBezTo>
                <a:cubicBezTo>
                  <a:pt x="886" y="22461"/>
                  <a:pt x="678" y="22649"/>
                  <a:pt x="452" y="22649"/>
                </a:cubicBezTo>
                <a:cubicBezTo>
                  <a:pt x="226" y="22649"/>
                  <a:pt x="19" y="22461"/>
                  <a:pt x="19" y="22235"/>
                </a:cubicBezTo>
                <a:cubicBezTo>
                  <a:pt x="19" y="21990"/>
                  <a:pt x="207" y="21801"/>
                  <a:pt x="452" y="21801"/>
                </a:cubicBezTo>
                <a:close/>
                <a:moveTo>
                  <a:pt x="452" y="23780"/>
                </a:moveTo>
                <a:cubicBezTo>
                  <a:pt x="678" y="23780"/>
                  <a:pt x="886" y="23968"/>
                  <a:pt x="886" y="24194"/>
                </a:cubicBezTo>
                <a:cubicBezTo>
                  <a:pt x="886" y="24420"/>
                  <a:pt x="678" y="24609"/>
                  <a:pt x="452" y="24609"/>
                </a:cubicBezTo>
                <a:cubicBezTo>
                  <a:pt x="226" y="24609"/>
                  <a:pt x="19" y="24420"/>
                  <a:pt x="19" y="24194"/>
                </a:cubicBezTo>
                <a:cubicBezTo>
                  <a:pt x="19" y="23968"/>
                  <a:pt x="207" y="23780"/>
                  <a:pt x="452" y="23780"/>
                </a:cubicBezTo>
                <a:close/>
                <a:moveTo>
                  <a:pt x="452" y="25720"/>
                </a:moveTo>
                <a:cubicBezTo>
                  <a:pt x="678" y="25720"/>
                  <a:pt x="886" y="25909"/>
                  <a:pt x="886" y="26154"/>
                </a:cubicBezTo>
                <a:cubicBezTo>
                  <a:pt x="886" y="26380"/>
                  <a:pt x="678" y="26587"/>
                  <a:pt x="452" y="26587"/>
                </a:cubicBezTo>
                <a:cubicBezTo>
                  <a:pt x="226" y="26587"/>
                  <a:pt x="19" y="26380"/>
                  <a:pt x="19" y="26154"/>
                </a:cubicBezTo>
                <a:cubicBezTo>
                  <a:pt x="19" y="25909"/>
                  <a:pt x="207" y="25720"/>
                  <a:pt x="452" y="25720"/>
                </a:cubicBezTo>
                <a:close/>
                <a:moveTo>
                  <a:pt x="886" y="28113"/>
                </a:moveTo>
                <a:cubicBezTo>
                  <a:pt x="886" y="28358"/>
                  <a:pt x="697" y="28547"/>
                  <a:pt x="452" y="28547"/>
                </a:cubicBezTo>
                <a:cubicBezTo>
                  <a:pt x="396" y="28547"/>
                  <a:pt x="358" y="28528"/>
                  <a:pt x="320" y="28509"/>
                </a:cubicBezTo>
                <a:cubicBezTo>
                  <a:pt x="264" y="28264"/>
                  <a:pt x="226" y="28019"/>
                  <a:pt x="188" y="27774"/>
                </a:cubicBezTo>
                <a:cubicBezTo>
                  <a:pt x="264" y="27718"/>
                  <a:pt x="358" y="27661"/>
                  <a:pt x="452" y="27661"/>
                </a:cubicBezTo>
                <a:cubicBezTo>
                  <a:pt x="697" y="27661"/>
                  <a:pt x="886" y="27869"/>
                  <a:pt x="886" y="28113"/>
                </a:cubicBezTo>
                <a:close/>
                <a:moveTo>
                  <a:pt x="867" y="30073"/>
                </a:moveTo>
                <a:cubicBezTo>
                  <a:pt x="867" y="30186"/>
                  <a:pt x="810" y="30280"/>
                  <a:pt x="735" y="30356"/>
                </a:cubicBezTo>
                <a:cubicBezTo>
                  <a:pt x="678" y="30130"/>
                  <a:pt x="641" y="29904"/>
                  <a:pt x="584" y="29677"/>
                </a:cubicBezTo>
                <a:cubicBezTo>
                  <a:pt x="735" y="29734"/>
                  <a:pt x="867" y="29885"/>
                  <a:pt x="867" y="30073"/>
                </a:cubicBezTo>
                <a:close/>
                <a:moveTo>
                  <a:pt x="2412" y="23780"/>
                </a:moveTo>
                <a:cubicBezTo>
                  <a:pt x="2657" y="23780"/>
                  <a:pt x="2845" y="23968"/>
                  <a:pt x="2845" y="24194"/>
                </a:cubicBezTo>
                <a:cubicBezTo>
                  <a:pt x="2845" y="24420"/>
                  <a:pt x="2657" y="24609"/>
                  <a:pt x="2412" y="24609"/>
                </a:cubicBezTo>
                <a:cubicBezTo>
                  <a:pt x="2186" y="24609"/>
                  <a:pt x="1997" y="24420"/>
                  <a:pt x="1997" y="24194"/>
                </a:cubicBezTo>
                <a:cubicBezTo>
                  <a:pt x="1997" y="23968"/>
                  <a:pt x="2186" y="23780"/>
                  <a:pt x="2412" y="23780"/>
                </a:cubicBezTo>
                <a:close/>
                <a:moveTo>
                  <a:pt x="2412" y="25720"/>
                </a:moveTo>
                <a:cubicBezTo>
                  <a:pt x="2657" y="25720"/>
                  <a:pt x="2845" y="25928"/>
                  <a:pt x="2845" y="26154"/>
                </a:cubicBezTo>
                <a:cubicBezTo>
                  <a:pt x="2845" y="26399"/>
                  <a:pt x="2657" y="26587"/>
                  <a:pt x="2412" y="26587"/>
                </a:cubicBezTo>
                <a:cubicBezTo>
                  <a:pt x="2186" y="26587"/>
                  <a:pt x="1997" y="26399"/>
                  <a:pt x="1997" y="26154"/>
                </a:cubicBezTo>
                <a:cubicBezTo>
                  <a:pt x="1997" y="25928"/>
                  <a:pt x="2186" y="25720"/>
                  <a:pt x="2412" y="25720"/>
                </a:cubicBezTo>
                <a:close/>
                <a:moveTo>
                  <a:pt x="2412" y="27680"/>
                </a:moveTo>
                <a:cubicBezTo>
                  <a:pt x="2657" y="27680"/>
                  <a:pt x="2845" y="27869"/>
                  <a:pt x="2845" y="28113"/>
                </a:cubicBezTo>
                <a:cubicBezTo>
                  <a:pt x="2845" y="28340"/>
                  <a:pt x="2657" y="28528"/>
                  <a:pt x="2412" y="28528"/>
                </a:cubicBezTo>
                <a:cubicBezTo>
                  <a:pt x="2186" y="28528"/>
                  <a:pt x="1997" y="28340"/>
                  <a:pt x="1997" y="28113"/>
                </a:cubicBezTo>
                <a:cubicBezTo>
                  <a:pt x="1997" y="27869"/>
                  <a:pt x="2186" y="27680"/>
                  <a:pt x="2412" y="27680"/>
                </a:cubicBezTo>
                <a:close/>
                <a:moveTo>
                  <a:pt x="2412" y="29659"/>
                </a:moveTo>
                <a:cubicBezTo>
                  <a:pt x="2657" y="29659"/>
                  <a:pt x="2845" y="29847"/>
                  <a:pt x="2845" y="30073"/>
                </a:cubicBezTo>
                <a:cubicBezTo>
                  <a:pt x="2845" y="30299"/>
                  <a:pt x="2657" y="30488"/>
                  <a:pt x="2412" y="30488"/>
                </a:cubicBezTo>
                <a:cubicBezTo>
                  <a:pt x="2186" y="30488"/>
                  <a:pt x="1997" y="30299"/>
                  <a:pt x="1997" y="30073"/>
                </a:cubicBezTo>
                <a:cubicBezTo>
                  <a:pt x="1997" y="29847"/>
                  <a:pt x="2186" y="29659"/>
                  <a:pt x="2412" y="29659"/>
                </a:cubicBezTo>
                <a:close/>
                <a:moveTo>
                  <a:pt x="2412" y="31599"/>
                </a:moveTo>
                <a:cubicBezTo>
                  <a:pt x="2657" y="31599"/>
                  <a:pt x="2845" y="31807"/>
                  <a:pt x="2845" y="32033"/>
                </a:cubicBezTo>
                <a:cubicBezTo>
                  <a:pt x="2845" y="32278"/>
                  <a:pt x="2657" y="32466"/>
                  <a:pt x="2412" y="32466"/>
                </a:cubicBezTo>
                <a:cubicBezTo>
                  <a:pt x="2186" y="32466"/>
                  <a:pt x="1997" y="32278"/>
                  <a:pt x="1997" y="32033"/>
                </a:cubicBezTo>
                <a:cubicBezTo>
                  <a:pt x="1997" y="31807"/>
                  <a:pt x="2186" y="31599"/>
                  <a:pt x="2412" y="31599"/>
                </a:cubicBezTo>
                <a:close/>
                <a:moveTo>
                  <a:pt x="2412" y="33578"/>
                </a:moveTo>
                <a:cubicBezTo>
                  <a:pt x="2657" y="33578"/>
                  <a:pt x="2845" y="33766"/>
                  <a:pt x="2845" y="33992"/>
                </a:cubicBezTo>
                <a:cubicBezTo>
                  <a:pt x="2845" y="34218"/>
                  <a:pt x="2657" y="34426"/>
                  <a:pt x="2412" y="34426"/>
                </a:cubicBezTo>
                <a:cubicBezTo>
                  <a:pt x="2186" y="34426"/>
                  <a:pt x="1997" y="34237"/>
                  <a:pt x="1997" y="33992"/>
                </a:cubicBezTo>
                <a:cubicBezTo>
                  <a:pt x="1997" y="33766"/>
                  <a:pt x="2186" y="33578"/>
                  <a:pt x="2412" y="33578"/>
                </a:cubicBezTo>
                <a:close/>
                <a:moveTo>
                  <a:pt x="2808" y="35952"/>
                </a:moveTo>
                <a:cubicBezTo>
                  <a:pt x="2808" y="36046"/>
                  <a:pt x="2770" y="36140"/>
                  <a:pt x="2713" y="36216"/>
                </a:cubicBezTo>
                <a:cubicBezTo>
                  <a:pt x="2619" y="36009"/>
                  <a:pt x="2525" y="35782"/>
                  <a:pt x="2431" y="35556"/>
                </a:cubicBezTo>
                <a:cubicBezTo>
                  <a:pt x="2638" y="35575"/>
                  <a:pt x="2808" y="35726"/>
                  <a:pt x="2808" y="35952"/>
                </a:cubicBezTo>
                <a:close/>
                <a:moveTo>
                  <a:pt x="4372" y="35537"/>
                </a:moveTo>
                <a:cubicBezTo>
                  <a:pt x="4616" y="35537"/>
                  <a:pt x="4805" y="35726"/>
                  <a:pt x="4805" y="35952"/>
                </a:cubicBezTo>
                <a:cubicBezTo>
                  <a:pt x="4805" y="36178"/>
                  <a:pt x="4616" y="36385"/>
                  <a:pt x="4372" y="36385"/>
                </a:cubicBezTo>
                <a:cubicBezTo>
                  <a:pt x="4145" y="36385"/>
                  <a:pt x="3957" y="36178"/>
                  <a:pt x="3957" y="35952"/>
                </a:cubicBezTo>
                <a:cubicBezTo>
                  <a:pt x="3957" y="35726"/>
                  <a:pt x="4145" y="35537"/>
                  <a:pt x="4372" y="35537"/>
                </a:cubicBezTo>
                <a:close/>
                <a:moveTo>
                  <a:pt x="4372" y="37497"/>
                </a:moveTo>
                <a:cubicBezTo>
                  <a:pt x="4616" y="37497"/>
                  <a:pt x="4805" y="37686"/>
                  <a:pt x="4805" y="37912"/>
                </a:cubicBezTo>
                <a:cubicBezTo>
                  <a:pt x="4805" y="38157"/>
                  <a:pt x="4616" y="38345"/>
                  <a:pt x="4372" y="38345"/>
                </a:cubicBezTo>
                <a:cubicBezTo>
                  <a:pt x="4145" y="38345"/>
                  <a:pt x="3957" y="38157"/>
                  <a:pt x="3957" y="37912"/>
                </a:cubicBezTo>
                <a:cubicBezTo>
                  <a:pt x="3957" y="37686"/>
                  <a:pt x="4145" y="37497"/>
                  <a:pt x="4372" y="37497"/>
                </a:cubicBezTo>
                <a:close/>
                <a:moveTo>
                  <a:pt x="4805" y="39871"/>
                </a:moveTo>
                <a:cubicBezTo>
                  <a:pt x="4805" y="39984"/>
                  <a:pt x="4748" y="40097"/>
                  <a:pt x="4673" y="40173"/>
                </a:cubicBezTo>
                <a:cubicBezTo>
                  <a:pt x="4541" y="39928"/>
                  <a:pt x="4409" y="39702"/>
                  <a:pt x="4277" y="39476"/>
                </a:cubicBezTo>
                <a:cubicBezTo>
                  <a:pt x="4315" y="39457"/>
                  <a:pt x="4334" y="39457"/>
                  <a:pt x="4372" y="39457"/>
                </a:cubicBezTo>
                <a:cubicBezTo>
                  <a:pt x="4598" y="39457"/>
                  <a:pt x="4805" y="39645"/>
                  <a:pt x="4805" y="39871"/>
                </a:cubicBezTo>
                <a:close/>
                <a:moveTo>
                  <a:pt x="8724" y="45750"/>
                </a:moveTo>
                <a:cubicBezTo>
                  <a:pt x="8724" y="45826"/>
                  <a:pt x="8705" y="45882"/>
                  <a:pt x="8686" y="45939"/>
                </a:cubicBezTo>
                <a:cubicBezTo>
                  <a:pt x="8517" y="45750"/>
                  <a:pt x="8347" y="45543"/>
                  <a:pt x="8197" y="45336"/>
                </a:cubicBezTo>
                <a:cubicBezTo>
                  <a:pt x="8215" y="45336"/>
                  <a:pt x="8253" y="45317"/>
                  <a:pt x="8291" y="45317"/>
                </a:cubicBezTo>
                <a:cubicBezTo>
                  <a:pt x="8536" y="45317"/>
                  <a:pt x="8724" y="45505"/>
                  <a:pt x="8724" y="45750"/>
                </a:cubicBezTo>
                <a:close/>
                <a:moveTo>
                  <a:pt x="12210" y="49236"/>
                </a:moveTo>
                <a:cubicBezTo>
                  <a:pt x="12455" y="49236"/>
                  <a:pt x="12643" y="49425"/>
                  <a:pt x="12643" y="49669"/>
                </a:cubicBezTo>
                <a:cubicBezTo>
                  <a:pt x="12643" y="49783"/>
                  <a:pt x="12606" y="49877"/>
                  <a:pt x="12549" y="49952"/>
                </a:cubicBezTo>
                <a:cubicBezTo>
                  <a:pt x="12323" y="49764"/>
                  <a:pt x="12116" y="49556"/>
                  <a:pt x="11909" y="49368"/>
                </a:cubicBezTo>
                <a:cubicBezTo>
                  <a:pt x="11984" y="49293"/>
                  <a:pt x="12097" y="49236"/>
                  <a:pt x="12210" y="49236"/>
                </a:cubicBezTo>
                <a:close/>
                <a:moveTo>
                  <a:pt x="14170" y="49255"/>
                </a:moveTo>
                <a:cubicBezTo>
                  <a:pt x="14415" y="49255"/>
                  <a:pt x="14603" y="49443"/>
                  <a:pt x="14603" y="49669"/>
                </a:cubicBezTo>
                <a:cubicBezTo>
                  <a:pt x="14603" y="49896"/>
                  <a:pt x="14415" y="50084"/>
                  <a:pt x="14170" y="50084"/>
                </a:cubicBezTo>
                <a:cubicBezTo>
                  <a:pt x="13944" y="50084"/>
                  <a:pt x="13755" y="49896"/>
                  <a:pt x="13755" y="49669"/>
                </a:cubicBezTo>
                <a:cubicBezTo>
                  <a:pt x="13755" y="49443"/>
                  <a:pt x="13944" y="49255"/>
                  <a:pt x="14170" y="49255"/>
                </a:cubicBezTo>
                <a:close/>
                <a:moveTo>
                  <a:pt x="23987" y="33578"/>
                </a:moveTo>
                <a:cubicBezTo>
                  <a:pt x="24213" y="33578"/>
                  <a:pt x="24401" y="33766"/>
                  <a:pt x="24401" y="33992"/>
                </a:cubicBezTo>
                <a:cubicBezTo>
                  <a:pt x="24401" y="34218"/>
                  <a:pt x="24213" y="34426"/>
                  <a:pt x="23987" y="34426"/>
                </a:cubicBezTo>
                <a:cubicBezTo>
                  <a:pt x="23742" y="34426"/>
                  <a:pt x="23553" y="34237"/>
                  <a:pt x="23553" y="33992"/>
                </a:cubicBezTo>
                <a:cubicBezTo>
                  <a:pt x="23553" y="33766"/>
                  <a:pt x="23742" y="33578"/>
                  <a:pt x="23987" y="33578"/>
                </a:cubicBezTo>
                <a:close/>
                <a:moveTo>
                  <a:pt x="23987" y="35537"/>
                </a:moveTo>
                <a:cubicBezTo>
                  <a:pt x="24213" y="35537"/>
                  <a:pt x="24382" y="35726"/>
                  <a:pt x="24382" y="35952"/>
                </a:cubicBezTo>
                <a:cubicBezTo>
                  <a:pt x="24382" y="36178"/>
                  <a:pt x="24213" y="36367"/>
                  <a:pt x="23987" y="36367"/>
                </a:cubicBezTo>
                <a:cubicBezTo>
                  <a:pt x="23761" y="36367"/>
                  <a:pt x="23572" y="36178"/>
                  <a:pt x="23572" y="35952"/>
                </a:cubicBezTo>
                <a:cubicBezTo>
                  <a:pt x="23572" y="35726"/>
                  <a:pt x="23761" y="35537"/>
                  <a:pt x="23987" y="35537"/>
                </a:cubicBezTo>
                <a:close/>
                <a:moveTo>
                  <a:pt x="23987" y="37516"/>
                </a:moveTo>
                <a:cubicBezTo>
                  <a:pt x="24194" y="37516"/>
                  <a:pt x="24382" y="37686"/>
                  <a:pt x="24382" y="37912"/>
                </a:cubicBezTo>
                <a:cubicBezTo>
                  <a:pt x="24382" y="38138"/>
                  <a:pt x="24194" y="38307"/>
                  <a:pt x="23987" y="38307"/>
                </a:cubicBezTo>
                <a:cubicBezTo>
                  <a:pt x="23761" y="38307"/>
                  <a:pt x="23591" y="38138"/>
                  <a:pt x="23591" y="37912"/>
                </a:cubicBezTo>
                <a:cubicBezTo>
                  <a:pt x="23591" y="37686"/>
                  <a:pt x="23761" y="37516"/>
                  <a:pt x="23987" y="37516"/>
                </a:cubicBezTo>
                <a:close/>
                <a:moveTo>
                  <a:pt x="23987" y="39476"/>
                </a:moveTo>
                <a:cubicBezTo>
                  <a:pt x="24194" y="39476"/>
                  <a:pt x="24382" y="39664"/>
                  <a:pt x="24382" y="39871"/>
                </a:cubicBezTo>
                <a:cubicBezTo>
                  <a:pt x="24382" y="40097"/>
                  <a:pt x="24194" y="40267"/>
                  <a:pt x="23987" y="40267"/>
                </a:cubicBezTo>
                <a:cubicBezTo>
                  <a:pt x="23761" y="40267"/>
                  <a:pt x="23591" y="40097"/>
                  <a:pt x="23591" y="39871"/>
                </a:cubicBezTo>
                <a:cubicBezTo>
                  <a:pt x="23591" y="39664"/>
                  <a:pt x="23761" y="39476"/>
                  <a:pt x="23987" y="39476"/>
                </a:cubicBezTo>
                <a:close/>
                <a:moveTo>
                  <a:pt x="23987" y="42208"/>
                </a:moveTo>
                <a:cubicBezTo>
                  <a:pt x="23780" y="42208"/>
                  <a:pt x="23610" y="42038"/>
                  <a:pt x="23610" y="41831"/>
                </a:cubicBezTo>
                <a:cubicBezTo>
                  <a:pt x="23610" y="41624"/>
                  <a:pt x="23780" y="41454"/>
                  <a:pt x="23987" y="41454"/>
                </a:cubicBezTo>
                <a:cubicBezTo>
                  <a:pt x="24194" y="41454"/>
                  <a:pt x="24364" y="41624"/>
                  <a:pt x="24364" y="41831"/>
                </a:cubicBezTo>
                <a:cubicBezTo>
                  <a:pt x="24364" y="42038"/>
                  <a:pt x="24194" y="42208"/>
                  <a:pt x="23987" y="42208"/>
                </a:cubicBezTo>
                <a:close/>
                <a:moveTo>
                  <a:pt x="23968" y="44186"/>
                </a:moveTo>
                <a:cubicBezTo>
                  <a:pt x="23761" y="44186"/>
                  <a:pt x="23591" y="44017"/>
                  <a:pt x="23591" y="43791"/>
                </a:cubicBezTo>
                <a:cubicBezTo>
                  <a:pt x="23591" y="43583"/>
                  <a:pt x="23761" y="43414"/>
                  <a:pt x="23968" y="43414"/>
                </a:cubicBezTo>
                <a:cubicBezTo>
                  <a:pt x="24194" y="43414"/>
                  <a:pt x="24364" y="43583"/>
                  <a:pt x="24364" y="43791"/>
                </a:cubicBezTo>
                <a:cubicBezTo>
                  <a:pt x="24364" y="44017"/>
                  <a:pt x="24194" y="44186"/>
                  <a:pt x="23968" y="44186"/>
                </a:cubicBezTo>
                <a:close/>
                <a:moveTo>
                  <a:pt x="23968" y="45336"/>
                </a:moveTo>
                <a:cubicBezTo>
                  <a:pt x="24213" y="45336"/>
                  <a:pt x="24382" y="45524"/>
                  <a:pt x="24382" y="45750"/>
                </a:cubicBezTo>
                <a:cubicBezTo>
                  <a:pt x="24382" y="45976"/>
                  <a:pt x="24213" y="46165"/>
                  <a:pt x="23968" y="46165"/>
                </a:cubicBezTo>
                <a:cubicBezTo>
                  <a:pt x="23742" y="46165"/>
                  <a:pt x="23572" y="45976"/>
                  <a:pt x="23572" y="45750"/>
                </a:cubicBezTo>
                <a:cubicBezTo>
                  <a:pt x="23572" y="45524"/>
                  <a:pt x="23742" y="45336"/>
                  <a:pt x="23968" y="45336"/>
                </a:cubicBezTo>
                <a:close/>
                <a:moveTo>
                  <a:pt x="23968" y="47295"/>
                </a:moveTo>
                <a:cubicBezTo>
                  <a:pt x="24213" y="47295"/>
                  <a:pt x="24382" y="47484"/>
                  <a:pt x="24382" y="47710"/>
                </a:cubicBezTo>
                <a:cubicBezTo>
                  <a:pt x="24382" y="47936"/>
                  <a:pt x="24213" y="48124"/>
                  <a:pt x="23968" y="48124"/>
                </a:cubicBezTo>
                <a:cubicBezTo>
                  <a:pt x="23742" y="48124"/>
                  <a:pt x="23572" y="47936"/>
                  <a:pt x="23572" y="47710"/>
                </a:cubicBezTo>
                <a:cubicBezTo>
                  <a:pt x="23572" y="47484"/>
                  <a:pt x="23742" y="47295"/>
                  <a:pt x="23968" y="47295"/>
                </a:cubicBezTo>
                <a:close/>
                <a:moveTo>
                  <a:pt x="23968" y="49274"/>
                </a:moveTo>
                <a:cubicBezTo>
                  <a:pt x="24213" y="49274"/>
                  <a:pt x="24382" y="49443"/>
                  <a:pt x="24382" y="49669"/>
                </a:cubicBezTo>
                <a:cubicBezTo>
                  <a:pt x="24382" y="49896"/>
                  <a:pt x="24213" y="50084"/>
                  <a:pt x="23968" y="50084"/>
                </a:cubicBezTo>
                <a:cubicBezTo>
                  <a:pt x="23742" y="50084"/>
                  <a:pt x="23572" y="49896"/>
                  <a:pt x="23572" y="49669"/>
                </a:cubicBezTo>
                <a:cubicBezTo>
                  <a:pt x="23572" y="49443"/>
                  <a:pt x="23742" y="49274"/>
                  <a:pt x="23968" y="49274"/>
                </a:cubicBezTo>
                <a:close/>
                <a:moveTo>
                  <a:pt x="23968" y="53174"/>
                </a:moveTo>
                <a:cubicBezTo>
                  <a:pt x="24213" y="53174"/>
                  <a:pt x="24382" y="53363"/>
                  <a:pt x="24382" y="53589"/>
                </a:cubicBezTo>
                <a:cubicBezTo>
                  <a:pt x="24382" y="53834"/>
                  <a:pt x="24213" y="54022"/>
                  <a:pt x="23968" y="54022"/>
                </a:cubicBezTo>
                <a:cubicBezTo>
                  <a:pt x="23742" y="54022"/>
                  <a:pt x="23572" y="53834"/>
                  <a:pt x="23572" y="53589"/>
                </a:cubicBezTo>
                <a:cubicBezTo>
                  <a:pt x="23572" y="53363"/>
                  <a:pt x="23742" y="53174"/>
                  <a:pt x="23968" y="53174"/>
                </a:cubicBezTo>
                <a:close/>
                <a:moveTo>
                  <a:pt x="23968" y="51233"/>
                </a:moveTo>
                <a:cubicBezTo>
                  <a:pt x="24213" y="51233"/>
                  <a:pt x="24382" y="51403"/>
                  <a:pt x="24382" y="51629"/>
                </a:cubicBezTo>
                <a:cubicBezTo>
                  <a:pt x="24382" y="51874"/>
                  <a:pt x="24213" y="52044"/>
                  <a:pt x="23968" y="52044"/>
                </a:cubicBezTo>
                <a:cubicBezTo>
                  <a:pt x="23742" y="52044"/>
                  <a:pt x="23572" y="51874"/>
                  <a:pt x="23572" y="51629"/>
                </a:cubicBezTo>
                <a:cubicBezTo>
                  <a:pt x="23572" y="51403"/>
                  <a:pt x="23742" y="51233"/>
                  <a:pt x="23968" y="51233"/>
                </a:cubicBezTo>
                <a:close/>
                <a:moveTo>
                  <a:pt x="23987" y="55134"/>
                </a:moveTo>
                <a:cubicBezTo>
                  <a:pt x="24213" y="55134"/>
                  <a:pt x="24420" y="55322"/>
                  <a:pt x="24420" y="55548"/>
                </a:cubicBezTo>
                <a:cubicBezTo>
                  <a:pt x="24420" y="55793"/>
                  <a:pt x="24213" y="55982"/>
                  <a:pt x="23987" y="55982"/>
                </a:cubicBezTo>
                <a:cubicBezTo>
                  <a:pt x="23742" y="55982"/>
                  <a:pt x="23553" y="55793"/>
                  <a:pt x="23553" y="55548"/>
                </a:cubicBezTo>
                <a:cubicBezTo>
                  <a:pt x="23553" y="55322"/>
                  <a:pt x="23742" y="55134"/>
                  <a:pt x="23987" y="55134"/>
                </a:cubicBezTo>
                <a:close/>
                <a:moveTo>
                  <a:pt x="24382" y="57282"/>
                </a:moveTo>
                <a:cubicBezTo>
                  <a:pt x="24194" y="57207"/>
                  <a:pt x="24024" y="57150"/>
                  <a:pt x="23836" y="57075"/>
                </a:cubicBezTo>
                <a:cubicBezTo>
                  <a:pt x="23893" y="57056"/>
                  <a:pt x="23930" y="57056"/>
                  <a:pt x="23987" y="57056"/>
                </a:cubicBezTo>
                <a:cubicBezTo>
                  <a:pt x="24156" y="57056"/>
                  <a:pt x="24288" y="57150"/>
                  <a:pt x="24382" y="57282"/>
                </a:cubicBezTo>
                <a:close/>
                <a:moveTo>
                  <a:pt x="25946" y="54003"/>
                </a:moveTo>
                <a:cubicBezTo>
                  <a:pt x="25720" y="54003"/>
                  <a:pt x="25532" y="53834"/>
                  <a:pt x="25532" y="53589"/>
                </a:cubicBezTo>
                <a:cubicBezTo>
                  <a:pt x="25532" y="53363"/>
                  <a:pt x="25701" y="53174"/>
                  <a:pt x="25946" y="53174"/>
                </a:cubicBezTo>
                <a:cubicBezTo>
                  <a:pt x="26173" y="53174"/>
                  <a:pt x="26361" y="53363"/>
                  <a:pt x="26361" y="53589"/>
                </a:cubicBezTo>
                <a:cubicBezTo>
                  <a:pt x="26361" y="53834"/>
                  <a:pt x="26173" y="54003"/>
                  <a:pt x="25946" y="54003"/>
                </a:cubicBezTo>
                <a:close/>
                <a:moveTo>
                  <a:pt x="25946" y="52044"/>
                </a:moveTo>
                <a:cubicBezTo>
                  <a:pt x="25720" y="52044"/>
                  <a:pt x="25532" y="51874"/>
                  <a:pt x="25532" y="51629"/>
                </a:cubicBezTo>
                <a:cubicBezTo>
                  <a:pt x="25532" y="51403"/>
                  <a:pt x="25701" y="51233"/>
                  <a:pt x="25946" y="51233"/>
                </a:cubicBezTo>
                <a:cubicBezTo>
                  <a:pt x="26173" y="51233"/>
                  <a:pt x="26361" y="51403"/>
                  <a:pt x="26361" y="51629"/>
                </a:cubicBezTo>
                <a:cubicBezTo>
                  <a:pt x="26361" y="51874"/>
                  <a:pt x="26173" y="52044"/>
                  <a:pt x="25946" y="52044"/>
                </a:cubicBezTo>
                <a:close/>
                <a:moveTo>
                  <a:pt x="25946" y="50084"/>
                </a:moveTo>
                <a:cubicBezTo>
                  <a:pt x="25720" y="50084"/>
                  <a:pt x="25532" y="49896"/>
                  <a:pt x="25532" y="49669"/>
                </a:cubicBezTo>
                <a:cubicBezTo>
                  <a:pt x="25532" y="49443"/>
                  <a:pt x="25701" y="49255"/>
                  <a:pt x="25946" y="49255"/>
                </a:cubicBezTo>
                <a:cubicBezTo>
                  <a:pt x="26173" y="49255"/>
                  <a:pt x="26361" y="49443"/>
                  <a:pt x="26361" y="49669"/>
                </a:cubicBezTo>
                <a:cubicBezTo>
                  <a:pt x="26361" y="49896"/>
                  <a:pt x="26173" y="50084"/>
                  <a:pt x="25946" y="50084"/>
                </a:cubicBezTo>
                <a:close/>
                <a:moveTo>
                  <a:pt x="25946" y="48124"/>
                </a:moveTo>
                <a:cubicBezTo>
                  <a:pt x="25720" y="48124"/>
                  <a:pt x="25532" y="47936"/>
                  <a:pt x="25532" y="47710"/>
                </a:cubicBezTo>
                <a:cubicBezTo>
                  <a:pt x="25532" y="47484"/>
                  <a:pt x="25701" y="47295"/>
                  <a:pt x="25946" y="47295"/>
                </a:cubicBezTo>
                <a:cubicBezTo>
                  <a:pt x="26173" y="47295"/>
                  <a:pt x="26361" y="47484"/>
                  <a:pt x="26361" y="47710"/>
                </a:cubicBezTo>
                <a:cubicBezTo>
                  <a:pt x="26361" y="47936"/>
                  <a:pt x="26173" y="48124"/>
                  <a:pt x="25946" y="48124"/>
                </a:cubicBezTo>
                <a:close/>
                <a:moveTo>
                  <a:pt x="25946" y="46165"/>
                </a:moveTo>
                <a:cubicBezTo>
                  <a:pt x="25720" y="46165"/>
                  <a:pt x="25532" y="45976"/>
                  <a:pt x="25532" y="45750"/>
                </a:cubicBezTo>
                <a:cubicBezTo>
                  <a:pt x="25532" y="45524"/>
                  <a:pt x="25701" y="45336"/>
                  <a:pt x="25946" y="45336"/>
                </a:cubicBezTo>
                <a:cubicBezTo>
                  <a:pt x="26173" y="45336"/>
                  <a:pt x="26361" y="45524"/>
                  <a:pt x="26361" y="45750"/>
                </a:cubicBezTo>
                <a:cubicBezTo>
                  <a:pt x="26361" y="45976"/>
                  <a:pt x="26173" y="46165"/>
                  <a:pt x="25946" y="46165"/>
                </a:cubicBezTo>
                <a:close/>
                <a:moveTo>
                  <a:pt x="25946" y="39476"/>
                </a:moveTo>
                <a:cubicBezTo>
                  <a:pt x="26154" y="39476"/>
                  <a:pt x="26342" y="39664"/>
                  <a:pt x="26342" y="39871"/>
                </a:cubicBezTo>
                <a:cubicBezTo>
                  <a:pt x="26342" y="40097"/>
                  <a:pt x="26154" y="40267"/>
                  <a:pt x="25946" y="40267"/>
                </a:cubicBezTo>
                <a:cubicBezTo>
                  <a:pt x="25720" y="40267"/>
                  <a:pt x="25551" y="40097"/>
                  <a:pt x="25551" y="39871"/>
                </a:cubicBezTo>
                <a:cubicBezTo>
                  <a:pt x="25551" y="39664"/>
                  <a:pt x="25720" y="39476"/>
                  <a:pt x="25946" y="39476"/>
                </a:cubicBezTo>
                <a:close/>
                <a:moveTo>
                  <a:pt x="25946" y="42208"/>
                </a:moveTo>
                <a:cubicBezTo>
                  <a:pt x="25739" y="42208"/>
                  <a:pt x="25570" y="42038"/>
                  <a:pt x="25570" y="41831"/>
                </a:cubicBezTo>
                <a:cubicBezTo>
                  <a:pt x="25570" y="41624"/>
                  <a:pt x="25739" y="41454"/>
                  <a:pt x="25946" y="41454"/>
                </a:cubicBezTo>
                <a:cubicBezTo>
                  <a:pt x="26154" y="41454"/>
                  <a:pt x="26323" y="41624"/>
                  <a:pt x="26323" y="41831"/>
                </a:cubicBezTo>
                <a:cubicBezTo>
                  <a:pt x="26323" y="42038"/>
                  <a:pt x="26154" y="42208"/>
                  <a:pt x="25946" y="42208"/>
                </a:cubicBezTo>
                <a:close/>
                <a:moveTo>
                  <a:pt x="25946" y="44186"/>
                </a:moveTo>
                <a:cubicBezTo>
                  <a:pt x="25720" y="44186"/>
                  <a:pt x="25551" y="43998"/>
                  <a:pt x="25551" y="43791"/>
                </a:cubicBezTo>
                <a:cubicBezTo>
                  <a:pt x="25551" y="43583"/>
                  <a:pt x="25720" y="43414"/>
                  <a:pt x="25946" y="43414"/>
                </a:cubicBezTo>
                <a:cubicBezTo>
                  <a:pt x="26154" y="43414"/>
                  <a:pt x="26323" y="43583"/>
                  <a:pt x="26323" y="43791"/>
                </a:cubicBezTo>
                <a:cubicBezTo>
                  <a:pt x="26323" y="43998"/>
                  <a:pt x="26154" y="44186"/>
                  <a:pt x="25946" y="44186"/>
                </a:cubicBezTo>
                <a:close/>
                <a:moveTo>
                  <a:pt x="25946" y="36348"/>
                </a:moveTo>
                <a:cubicBezTo>
                  <a:pt x="25720" y="36348"/>
                  <a:pt x="25551" y="36178"/>
                  <a:pt x="25551" y="35952"/>
                </a:cubicBezTo>
                <a:cubicBezTo>
                  <a:pt x="25551" y="35726"/>
                  <a:pt x="25720" y="35556"/>
                  <a:pt x="25946" y="35556"/>
                </a:cubicBezTo>
                <a:cubicBezTo>
                  <a:pt x="26154" y="35556"/>
                  <a:pt x="26342" y="35726"/>
                  <a:pt x="26342" y="35952"/>
                </a:cubicBezTo>
                <a:cubicBezTo>
                  <a:pt x="26342" y="36178"/>
                  <a:pt x="26154" y="36348"/>
                  <a:pt x="25946" y="36348"/>
                </a:cubicBezTo>
                <a:close/>
                <a:moveTo>
                  <a:pt x="25946" y="38307"/>
                </a:moveTo>
                <a:cubicBezTo>
                  <a:pt x="25720" y="38307"/>
                  <a:pt x="25532" y="38138"/>
                  <a:pt x="25532" y="37912"/>
                </a:cubicBezTo>
                <a:cubicBezTo>
                  <a:pt x="25532" y="37686"/>
                  <a:pt x="25720" y="37516"/>
                  <a:pt x="25946" y="37516"/>
                </a:cubicBezTo>
                <a:cubicBezTo>
                  <a:pt x="26173" y="37516"/>
                  <a:pt x="26342" y="37686"/>
                  <a:pt x="26342" y="37912"/>
                </a:cubicBezTo>
                <a:cubicBezTo>
                  <a:pt x="26342" y="38138"/>
                  <a:pt x="26173" y="38307"/>
                  <a:pt x="25946" y="38307"/>
                </a:cubicBezTo>
                <a:close/>
                <a:moveTo>
                  <a:pt x="25946" y="55134"/>
                </a:moveTo>
                <a:cubicBezTo>
                  <a:pt x="26173" y="55134"/>
                  <a:pt x="26380" y="55322"/>
                  <a:pt x="26380" y="55548"/>
                </a:cubicBezTo>
                <a:cubicBezTo>
                  <a:pt x="26380" y="55793"/>
                  <a:pt x="26173" y="55982"/>
                  <a:pt x="25946" y="55982"/>
                </a:cubicBezTo>
                <a:cubicBezTo>
                  <a:pt x="25701" y="55982"/>
                  <a:pt x="25513" y="55793"/>
                  <a:pt x="25513" y="55548"/>
                </a:cubicBezTo>
                <a:cubicBezTo>
                  <a:pt x="25513" y="55322"/>
                  <a:pt x="25701" y="55134"/>
                  <a:pt x="25946" y="55134"/>
                </a:cubicBezTo>
                <a:close/>
                <a:moveTo>
                  <a:pt x="25946" y="57075"/>
                </a:moveTo>
                <a:cubicBezTo>
                  <a:pt x="26173" y="57075"/>
                  <a:pt x="26380" y="57263"/>
                  <a:pt x="26380" y="57508"/>
                </a:cubicBezTo>
                <a:cubicBezTo>
                  <a:pt x="26380" y="57696"/>
                  <a:pt x="26267" y="57847"/>
                  <a:pt x="26097" y="57923"/>
                </a:cubicBezTo>
                <a:cubicBezTo>
                  <a:pt x="25928" y="57866"/>
                  <a:pt x="25758" y="57809"/>
                  <a:pt x="25588" y="57753"/>
                </a:cubicBezTo>
                <a:cubicBezTo>
                  <a:pt x="25532" y="57678"/>
                  <a:pt x="25513" y="57602"/>
                  <a:pt x="25513" y="57508"/>
                </a:cubicBezTo>
                <a:cubicBezTo>
                  <a:pt x="25513" y="57263"/>
                  <a:pt x="25701" y="57075"/>
                  <a:pt x="25946" y="57075"/>
                </a:cubicBezTo>
                <a:close/>
                <a:moveTo>
                  <a:pt x="27906" y="54003"/>
                </a:moveTo>
                <a:cubicBezTo>
                  <a:pt x="27661" y="54003"/>
                  <a:pt x="27492" y="53834"/>
                  <a:pt x="27492" y="53589"/>
                </a:cubicBezTo>
                <a:cubicBezTo>
                  <a:pt x="27492" y="53363"/>
                  <a:pt x="27661" y="53174"/>
                  <a:pt x="27906" y="53174"/>
                </a:cubicBezTo>
                <a:cubicBezTo>
                  <a:pt x="28132" y="53174"/>
                  <a:pt x="28302" y="53363"/>
                  <a:pt x="28302" y="53589"/>
                </a:cubicBezTo>
                <a:cubicBezTo>
                  <a:pt x="28302" y="53834"/>
                  <a:pt x="28132" y="54003"/>
                  <a:pt x="27906" y="54003"/>
                </a:cubicBezTo>
                <a:close/>
                <a:moveTo>
                  <a:pt x="27906" y="52044"/>
                </a:moveTo>
                <a:cubicBezTo>
                  <a:pt x="27661" y="52044"/>
                  <a:pt x="27492" y="51874"/>
                  <a:pt x="27492" y="51629"/>
                </a:cubicBezTo>
                <a:cubicBezTo>
                  <a:pt x="27492" y="51403"/>
                  <a:pt x="27661" y="51233"/>
                  <a:pt x="27906" y="51233"/>
                </a:cubicBezTo>
                <a:cubicBezTo>
                  <a:pt x="28132" y="51233"/>
                  <a:pt x="28302" y="51403"/>
                  <a:pt x="28302" y="51629"/>
                </a:cubicBezTo>
                <a:cubicBezTo>
                  <a:pt x="28302" y="51874"/>
                  <a:pt x="28132" y="52044"/>
                  <a:pt x="27906" y="52044"/>
                </a:cubicBezTo>
                <a:close/>
                <a:moveTo>
                  <a:pt x="27906" y="50084"/>
                </a:moveTo>
                <a:cubicBezTo>
                  <a:pt x="27661" y="50084"/>
                  <a:pt x="27492" y="49896"/>
                  <a:pt x="27492" y="49669"/>
                </a:cubicBezTo>
                <a:cubicBezTo>
                  <a:pt x="27492" y="49443"/>
                  <a:pt x="27661" y="49255"/>
                  <a:pt x="27906" y="49255"/>
                </a:cubicBezTo>
                <a:cubicBezTo>
                  <a:pt x="28132" y="49255"/>
                  <a:pt x="28302" y="49443"/>
                  <a:pt x="28302" y="49669"/>
                </a:cubicBezTo>
                <a:cubicBezTo>
                  <a:pt x="28302" y="49896"/>
                  <a:pt x="28132" y="50084"/>
                  <a:pt x="27906" y="50084"/>
                </a:cubicBezTo>
                <a:close/>
                <a:moveTo>
                  <a:pt x="27906" y="48124"/>
                </a:moveTo>
                <a:cubicBezTo>
                  <a:pt x="27661" y="48124"/>
                  <a:pt x="27492" y="47936"/>
                  <a:pt x="27492" y="47710"/>
                </a:cubicBezTo>
                <a:cubicBezTo>
                  <a:pt x="27492" y="47484"/>
                  <a:pt x="27661" y="47295"/>
                  <a:pt x="27906" y="47295"/>
                </a:cubicBezTo>
                <a:cubicBezTo>
                  <a:pt x="28132" y="47295"/>
                  <a:pt x="28302" y="47484"/>
                  <a:pt x="28302" y="47710"/>
                </a:cubicBezTo>
                <a:cubicBezTo>
                  <a:pt x="28302" y="47936"/>
                  <a:pt x="28132" y="48124"/>
                  <a:pt x="27906" y="48124"/>
                </a:cubicBezTo>
                <a:close/>
                <a:moveTo>
                  <a:pt x="27906" y="46165"/>
                </a:moveTo>
                <a:cubicBezTo>
                  <a:pt x="27661" y="46165"/>
                  <a:pt x="27492" y="45976"/>
                  <a:pt x="27492" y="45750"/>
                </a:cubicBezTo>
                <a:cubicBezTo>
                  <a:pt x="27492" y="45524"/>
                  <a:pt x="27661" y="45336"/>
                  <a:pt x="27906" y="45336"/>
                </a:cubicBezTo>
                <a:cubicBezTo>
                  <a:pt x="28132" y="45336"/>
                  <a:pt x="28302" y="45524"/>
                  <a:pt x="28302" y="45750"/>
                </a:cubicBezTo>
                <a:cubicBezTo>
                  <a:pt x="28302" y="45976"/>
                  <a:pt x="28132" y="46165"/>
                  <a:pt x="27906" y="46165"/>
                </a:cubicBezTo>
                <a:close/>
                <a:moveTo>
                  <a:pt x="27906" y="44186"/>
                </a:moveTo>
                <a:cubicBezTo>
                  <a:pt x="27680" y="44186"/>
                  <a:pt x="27510" y="43998"/>
                  <a:pt x="27510" y="43791"/>
                </a:cubicBezTo>
                <a:cubicBezTo>
                  <a:pt x="27510" y="43583"/>
                  <a:pt x="27680" y="43414"/>
                  <a:pt x="27906" y="43414"/>
                </a:cubicBezTo>
                <a:cubicBezTo>
                  <a:pt x="28113" y="43414"/>
                  <a:pt x="28283" y="43583"/>
                  <a:pt x="28283" y="43791"/>
                </a:cubicBezTo>
                <a:cubicBezTo>
                  <a:pt x="28283" y="43998"/>
                  <a:pt x="28113" y="44186"/>
                  <a:pt x="27906" y="44186"/>
                </a:cubicBezTo>
                <a:close/>
                <a:moveTo>
                  <a:pt x="27906" y="40267"/>
                </a:moveTo>
                <a:cubicBezTo>
                  <a:pt x="27699" y="40267"/>
                  <a:pt x="27529" y="40079"/>
                  <a:pt x="27529" y="39871"/>
                </a:cubicBezTo>
                <a:cubicBezTo>
                  <a:pt x="27529" y="39664"/>
                  <a:pt x="27699" y="39494"/>
                  <a:pt x="27906" y="39494"/>
                </a:cubicBezTo>
                <a:cubicBezTo>
                  <a:pt x="28113" y="39494"/>
                  <a:pt x="28283" y="39664"/>
                  <a:pt x="28283" y="39871"/>
                </a:cubicBezTo>
                <a:cubicBezTo>
                  <a:pt x="28283" y="40079"/>
                  <a:pt x="28113" y="40267"/>
                  <a:pt x="27906" y="40267"/>
                </a:cubicBezTo>
                <a:close/>
                <a:moveTo>
                  <a:pt x="27906" y="42208"/>
                </a:moveTo>
                <a:cubicBezTo>
                  <a:pt x="27699" y="42208"/>
                  <a:pt x="27529" y="42038"/>
                  <a:pt x="27529" y="41831"/>
                </a:cubicBezTo>
                <a:cubicBezTo>
                  <a:pt x="27529" y="41624"/>
                  <a:pt x="27699" y="41454"/>
                  <a:pt x="27906" y="41454"/>
                </a:cubicBezTo>
                <a:cubicBezTo>
                  <a:pt x="28113" y="41454"/>
                  <a:pt x="28283" y="41624"/>
                  <a:pt x="28283" y="41831"/>
                </a:cubicBezTo>
                <a:cubicBezTo>
                  <a:pt x="28283" y="42038"/>
                  <a:pt x="28113" y="42208"/>
                  <a:pt x="27906" y="42208"/>
                </a:cubicBezTo>
                <a:close/>
                <a:moveTo>
                  <a:pt x="27906" y="36348"/>
                </a:moveTo>
                <a:cubicBezTo>
                  <a:pt x="27680" y="36348"/>
                  <a:pt x="27492" y="36178"/>
                  <a:pt x="27492" y="35952"/>
                </a:cubicBezTo>
                <a:cubicBezTo>
                  <a:pt x="27492" y="35726"/>
                  <a:pt x="27680" y="35556"/>
                  <a:pt x="27906" y="35556"/>
                </a:cubicBezTo>
                <a:cubicBezTo>
                  <a:pt x="28113" y="35556"/>
                  <a:pt x="28302" y="35726"/>
                  <a:pt x="28302" y="35952"/>
                </a:cubicBezTo>
                <a:cubicBezTo>
                  <a:pt x="28302" y="36178"/>
                  <a:pt x="28113" y="36348"/>
                  <a:pt x="27906" y="36348"/>
                </a:cubicBezTo>
                <a:close/>
                <a:moveTo>
                  <a:pt x="27906" y="38307"/>
                </a:moveTo>
                <a:cubicBezTo>
                  <a:pt x="27680" y="38307"/>
                  <a:pt x="27492" y="38138"/>
                  <a:pt x="27492" y="37912"/>
                </a:cubicBezTo>
                <a:cubicBezTo>
                  <a:pt x="27492" y="37686"/>
                  <a:pt x="27680" y="37516"/>
                  <a:pt x="27906" y="37516"/>
                </a:cubicBezTo>
                <a:cubicBezTo>
                  <a:pt x="28113" y="37516"/>
                  <a:pt x="28302" y="37686"/>
                  <a:pt x="28302" y="37912"/>
                </a:cubicBezTo>
                <a:cubicBezTo>
                  <a:pt x="28302" y="38138"/>
                  <a:pt x="28113" y="38307"/>
                  <a:pt x="27906" y="38307"/>
                </a:cubicBezTo>
                <a:close/>
                <a:moveTo>
                  <a:pt x="27906" y="55134"/>
                </a:moveTo>
                <a:cubicBezTo>
                  <a:pt x="28132" y="55134"/>
                  <a:pt x="28339" y="55322"/>
                  <a:pt x="28339" y="55548"/>
                </a:cubicBezTo>
                <a:cubicBezTo>
                  <a:pt x="28339" y="55793"/>
                  <a:pt x="28132" y="55982"/>
                  <a:pt x="27906" y="55982"/>
                </a:cubicBezTo>
                <a:cubicBezTo>
                  <a:pt x="27661" y="55982"/>
                  <a:pt x="27473" y="55793"/>
                  <a:pt x="27473" y="55548"/>
                </a:cubicBezTo>
                <a:cubicBezTo>
                  <a:pt x="27473" y="55322"/>
                  <a:pt x="27661" y="55134"/>
                  <a:pt x="27906" y="55134"/>
                </a:cubicBezTo>
                <a:close/>
                <a:moveTo>
                  <a:pt x="27906" y="57093"/>
                </a:moveTo>
                <a:cubicBezTo>
                  <a:pt x="28132" y="57093"/>
                  <a:pt x="28339" y="57282"/>
                  <a:pt x="28339" y="57527"/>
                </a:cubicBezTo>
                <a:cubicBezTo>
                  <a:pt x="28339" y="57753"/>
                  <a:pt x="28132" y="57941"/>
                  <a:pt x="27906" y="57941"/>
                </a:cubicBezTo>
                <a:cubicBezTo>
                  <a:pt x="27661" y="57941"/>
                  <a:pt x="27473" y="57753"/>
                  <a:pt x="27473" y="57527"/>
                </a:cubicBezTo>
                <a:cubicBezTo>
                  <a:pt x="27473" y="57282"/>
                  <a:pt x="27661" y="57093"/>
                  <a:pt x="27906" y="57093"/>
                </a:cubicBezTo>
                <a:close/>
                <a:moveTo>
                  <a:pt x="29866" y="57093"/>
                </a:moveTo>
                <a:cubicBezTo>
                  <a:pt x="30092" y="57093"/>
                  <a:pt x="30280" y="57282"/>
                  <a:pt x="30280" y="57527"/>
                </a:cubicBezTo>
                <a:cubicBezTo>
                  <a:pt x="30280" y="57753"/>
                  <a:pt x="30092" y="57941"/>
                  <a:pt x="29866" y="57941"/>
                </a:cubicBezTo>
                <a:cubicBezTo>
                  <a:pt x="29621" y="57941"/>
                  <a:pt x="29432" y="57753"/>
                  <a:pt x="29432" y="57527"/>
                </a:cubicBezTo>
                <a:cubicBezTo>
                  <a:pt x="29432" y="57282"/>
                  <a:pt x="29621" y="57093"/>
                  <a:pt x="29866" y="57093"/>
                </a:cubicBezTo>
                <a:close/>
                <a:moveTo>
                  <a:pt x="31825" y="59034"/>
                </a:moveTo>
                <a:cubicBezTo>
                  <a:pt x="32070" y="59034"/>
                  <a:pt x="32259" y="59223"/>
                  <a:pt x="32259" y="59468"/>
                </a:cubicBezTo>
                <a:lnTo>
                  <a:pt x="32259" y="59486"/>
                </a:lnTo>
                <a:cubicBezTo>
                  <a:pt x="31976" y="59430"/>
                  <a:pt x="31693" y="59373"/>
                  <a:pt x="31411" y="59317"/>
                </a:cubicBezTo>
                <a:cubicBezTo>
                  <a:pt x="31467" y="59147"/>
                  <a:pt x="31618" y="59034"/>
                  <a:pt x="31825" y="59034"/>
                </a:cubicBezTo>
                <a:close/>
                <a:moveTo>
                  <a:pt x="33785" y="57075"/>
                </a:moveTo>
                <a:cubicBezTo>
                  <a:pt x="34030" y="57075"/>
                  <a:pt x="34237" y="57263"/>
                  <a:pt x="34237" y="57508"/>
                </a:cubicBezTo>
                <a:cubicBezTo>
                  <a:pt x="34237" y="57753"/>
                  <a:pt x="34030" y="57960"/>
                  <a:pt x="33785" y="57960"/>
                </a:cubicBezTo>
                <a:cubicBezTo>
                  <a:pt x="33521" y="57960"/>
                  <a:pt x="33333" y="57753"/>
                  <a:pt x="33333" y="57508"/>
                </a:cubicBezTo>
                <a:cubicBezTo>
                  <a:pt x="33333" y="57263"/>
                  <a:pt x="33540" y="57075"/>
                  <a:pt x="33785" y="57075"/>
                </a:cubicBezTo>
                <a:close/>
                <a:moveTo>
                  <a:pt x="33785" y="59034"/>
                </a:moveTo>
                <a:cubicBezTo>
                  <a:pt x="34030" y="59034"/>
                  <a:pt x="34218" y="59223"/>
                  <a:pt x="34218" y="59468"/>
                </a:cubicBezTo>
                <a:cubicBezTo>
                  <a:pt x="34218" y="59581"/>
                  <a:pt x="34181" y="59675"/>
                  <a:pt x="34124" y="59750"/>
                </a:cubicBezTo>
                <a:cubicBezTo>
                  <a:pt x="33879" y="59713"/>
                  <a:pt x="33615" y="59675"/>
                  <a:pt x="33370" y="59656"/>
                </a:cubicBezTo>
                <a:cubicBezTo>
                  <a:pt x="33352" y="59600"/>
                  <a:pt x="33333" y="59543"/>
                  <a:pt x="33333" y="59468"/>
                </a:cubicBezTo>
                <a:cubicBezTo>
                  <a:pt x="33333" y="59223"/>
                  <a:pt x="33540" y="59034"/>
                  <a:pt x="33785" y="59034"/>
                </a:cubicBezTo>
                <a:close/>
                <a:moveTo>
                  <a:pt x="35745" y="55115"/>
                </a:moveTo>
                <a:cubicBezTo>
                  <a:pt x="35990" y="55115"/>
                  <a:pt x="36178" y="55322"/>
                  <a:pt x="36178" y="55567"/>
                </a:cubicBezTo>
                <a:cubicBezTo>
                  <a:pt x="36178" y="55793"/>
                  <a:pt x="35990" y="56001"/>
                  <a:pt x="35745" y="56001"/>
                </a:cubicBezTo>
                <a:cubicBezTo>
                  <a:pt x="35500" y="56001"/>
                  <a:pt x="35292" y="55812"/>
                  <a:pt x="35292" y="55567"/>
                </a:cubicBezTo>
                <a:cubicBezTo>
                  <a:pt x="35292" y="55322"/>
                  <a:pt x="35500" y="55115"/>
                  <a:pt x="35745" y="55115"/>
                </a:cubicBezTo>
                <a:close/>
                <a:moveTo>
                  <a:pt x="35745" y="57075"/>
                </a:moveTo>
                <a:cubicBezTo>
                  <a:pt x="35990" y="57075"/>
                  <a:pt x="36178" y="57282"/>
                  <a:pt x="36178" y="57527"/>
                </a:cubicBezTo>
                <a:cubicBezTo>
                  <a:pt x="36178" y="57753"/>
                  <a:pt x="35990" y="57960"/>
                  <a:pt x="35745" y="57960"/>
                </a:cubicBezTo>
                <a:cubicBezTo>
                  <a:pt x="35500" y="57960"/>
                  <a:pt x="35292" y="57753"/>
                  <a:pt x="35292" y="57527"/>
                </a:cubicBezTo>
                <a:cubicBezTo>
                  <a:pt x="35292" y="57282"/>
                  <a:pt x="35500" y="57075"/>
                  <a:pt x="35745" y="57075"/>
                </a:cubicBezTo>
                <a:close/>
                <a:moveTo>
                  <a:pt x="35745" y="59034"/>
                </a:moveTo>
                <a:cubicBezTo>
                  <a:pt x="35990" y="59034"/>
                  <a:pt x="36178" y="59223"/>
                  <a:pt x="36178" y="59468"/>
                </a:cubicBezTo>
                <a:cubicBezTo>
                  <a:pt x="36178" y="59694"/>
                  <a:pt x="36008" y="59882"/>
                  <a:pt x="35801" y="59901"/>
                </a:cubicBezTo>
                <a:cubicBezTo>
                  <a:pt x="35745" y="59901"/>
                  <a:pt x="35669" y="59901"/>
                  <a:pt x="35594" y="59882"/>
                </a:cubicBezTo>
                <a:cubicBezTo>
                  <a:pt x="35424" y="59826"/>
                  <a:pt x="35292" y="59675"/>
                  <a:pt x="35292" y="59468"/>
                </a:cubicBezTo>
                <a:cubicBezTo>
                  <a:pt x="35292" y="59223"/>
                  <a:pt x="35500" y="59034"/>
                  <a:pt x="35745" y="59034"/>
                </a:cubicBezTo>
                <a:close/>
                <a:moveTo>
                  <a:pt x="39664" y="54060"/>
                </a:moveTo>
                <a:cubicBezTo>
                  <a:pt x="39400" y="54060"/>
                  <a:pt x="39193" y="53853"/>
                  <a:pt x="39193" y="53589"/>
                </a:cubicBezTo>
                <a:cubicBezTo>
                  <a:pt x="39193" y="53344"/>
                  <a:pt x="39400" y="53137"/>
                  <a:pt x="39664" y="53137"/>
                </a:cubicBezTo>
                <a:cubicBezTo>
                  <a:pt x="39909" y="53137"/>
                  <a:pt x="40135" y="53344"/>
                  <a:pt x="40135" y="53589"/>
                </a:cubicBezTo>
                <a:cubicBezTo>
                  <a:pt x="40135" y="53853"/>
                  <a:pt x="39909" y="54060"/>
                  <a:pt x="39664" y="54060"/>
                </a:cubicBezTo>
                <a:close/>
                <a:moveTo>
                  <a:pt x="39664" y="56019"/>
                </a:moveTo>
                <a:cubicBezTo>
                  <a:pt x="39400" y="56019"/>
                  <a:pt x="39193" y="55812"/>
                  <a:pt x="39193" y="55567"/>
                </a:cubicBezTo>
                <a:cubicBezTo>
                  <a:pt x="39193" y="55303"/>
                  <a:pt x="39400" y="55096"/>
                  <a:pt x="39664" y="55096"/>
                </a:cubicBezTo>
                <a:cubicBezTo>
                  <a:pt x="39909" y="55096"/>
                  <a:pt x="40135" y="55303"/>
                  <a:pt x="40135" y="55567"/>
                </a:cubicBezTo>
                <a:cubicBezTo>
                  <a:pt x="40135" y="55812"/>
                  <a:pt x="39909" y="56019"/>
                  <a:pt x="39664" y="56019"/>
                </a:cubicBezTo>
                <a:close/>
                <a:moveTo>
                  <a:pt x="39664" y="57037"/>
                </a:moveTo>
                <a:cubicBezTo>
                  <a:pt x="39928" y="57037"/>
                  <a:pt x="40135" y="57244"/>
                  <a:pt x="40135" y="57508"/>
                </a:cubicBezTo>
                <a:cubicBezTo>
                  <a:pt x="40135" y="57791"/>
                  <a:pt x="39928" y="57998"/>
                  <a:pt x="39664" y="57998"/>
                </a:cubicBezTo>
                <a:cubicBezTo>
                  <a:pt x="39381" y="57998"/>
                  <a:pt x="39174" y="57791"/>
                  <a:pt x="39174" y="57508"/>
                </a:cubicBezTo>
                <a:cubicBezTo>
                  <a:pt x="39174" y="57244"/>
                  <a:pt x="39381" y="57037"/>
                  <a:pt x="39664" y="57037"/>
                </a:cubicBezTo>
                <a:close/>
                <a:moveTo>
                  <a:pt x="39664" y="58997"/>
                </a:moveTo>
                <a:cubicBezTo>
                  <a:pt x="39928" y="58997"/>
                  <a:pt x="40135" y="59223"/>
                  <a:pt x="40135" y="59486"/>
                </a:cubicBezTo>
                <a:cubicBezTo>
                  <a:pt x="40135" y="59750"/>
                  <a:pt x="39928" y="59958"/>
                  <a:pt x="39664" y="59958"/>
                </a:cubicBezTo>
                <a:cubicBezTo>
                  <a:pt x="39381" y="59958"/>
                  <a:pt x="39174" y="59750"/>
                  <a:pt x="39174" y="59486"/>
                </a:cubicBezTo>
                <a:cubicBezTo>
                  <a:pt x="39174" y="59223"/>
                  <a:pt x="39381" y="58997"/>
                  <a:pt x="39664" y="58997"/>
                </a:cubicBezTo>
                <a:close/>
                <a:moveTo>
                  <a:pt x="47503" y="58959"/>
                </a:moveTo>
                <a:cubicBezTo>
                  <a:pt x="47578" y="58959"/>
                  <a:pt x="47653" y="58978"/>
                  <a:pt x="47710" y="58997"/>
                </a:cubicBezTo>
                <a:cubicBezTo>
                  <a:pt x="47503" y="59053"/>
                  <a:pt x="47314" y="59091"/>
                  <a:pt x="47107" y="59147"/>
                </a:cubicBezTo>
                <a:cubicBezTo>
                  <a:pt x="47201" y="59034"/>
                  <a:pt x="47333" y="58959"/>
                  <a:pt x="47503" y="58959"/>
                </a:cubicBezTo>
                <a:close/>
                <a:moveTo>
                  <a:pt x="53381" y="57037"/>
                </a:moveTo>
                <a:cubicBezTo>
                  <a:pt x="53476" y="57037"/>
                  <a:pt x="53551" y="57075"/>
                  <a:pt x="53626" y="57131"/>
                </a:cubicBezTo>
                <a:cubicBezTo>
                  <a:pt x="53400" y="57225"/>
                  <a:pt x="53174" y="57301"/>
                  <a:pt x="52929" y="57395"/>
                </a:cubicBezTo>
                <a:cubicBezTo>
                  <a:pt x="52986" y="57188"/>
                  <a:pt x="53155" y="57037"/>
                  <a:pt x="53381" y="57037"/>
                </a:cubicBezTo>
                <a:close/>
                <a:moveTo>
                  <a:pt x="63180" y="51196"/>
                </a:moveTo>
                <a:cubicBezTo>
                  <a:pt x="63293" y="51196"/>
                  <a:pt x="63387" y="51252"/>
                  <a:pt x="63462" y="51309"/>
                </a:cubicBezTo>
                <a:cubicBezTo>
                  <a:pt x="63236" y="51478"/>
                  <a:pt x="63010" y="51648"/>
                  <a:pt x="62784" y="51836"/>
                </a:cubicBezTo>
                <a:cubicBezTo>
                  <a:pt x="62765" y="51780"/>
                  <a:pt x="62746" y="51704"/>
                  <a:pt x="62746" y="51648"/>
                </a:cubicBezTo>
                <a:cubicBezTo>
                  <a:pt x="62746" y="51403"/>
                  <a:pt x="62935" y="51196"/>
                  <a:pt x="63180" y="51196"/>
                </a:cubicBezTo>
                <a:close/>
                <a:moveTo>
                  <a:pt x="65139" y="49217"/>
                </a:moveTo>
                <a:cubicBezTo>
                  <a:pt x="65328" y="49217"/>
                  <a:pt x="65478" y="49330"/>
                  <a:pt x="65554" y="49481"/>
                </a:cubicBezTo>
                <a:cubicBezTo>
                  <a:pt x="65347" y="49688"/>
                  <a:pt x="65139" y="49877"/>
                  <a:pt x="64913" y="50065"/>
                </a:cubicBezTo>
                <a:cubicBezTo>
                  <a:pt x="64781" y="49990"/>
                  <a:pt x="64687" y="49839"/>
                  <a:pt x="64687" y="49688"/>
                </a:cubicBezTo>
                <a:cubicBezTo>
                  <a:pt x="64687" y="49425"/>
                  <a:pt x="64894" y="49217"/>
                  <a:pt x="65139" y="49217"/>
                </a:cubicBezTo>
                <a:close/>
                <a:moveTo>
                  <a:pt x="71414" y="39871"/>
                </a:moveTo>
                <a:cubicBezTo>
                  <a:pt x="71414" y="40097"/>
                  <a:pt x="71244" y="40267"/>
                  <a:pt x="71018" y="40267"/>
                </a:cubicBezTo>
                <a:cubicBezTo>
                  <a:pt x="70811" y="40267"/>
                  <a:pt x="70641" y="40097"/>
                  <a:pt x="70641" y="39871"/>
                </a:cubicBezTo>
                <a:cubicBezTo>
                  <a:pt x="70641" y="39664"/>
                  <a:pt x="70811" y="39494"/>
                  <a:pt x="71018" y="39494"/>
                </a:cubicBezTo>
                <a:cubicBezTo>
                  <a:pt x="71244" y="39494"/>
                  <a:pt x="71414" y="39664"/>
                  <a:pt x="71414" y="39871"/>
                </a:cubicBezTo>
                <a:close/>
                <a:moveTo>
                  <a:pt x="71018" y="38307"/>
                </a:moveTo>
                <a:cubicBezTo>
                  <a:pt x="70811" y="38307"/>
                  <a:pt x="70641" y="38138"/>
                  <a:pt x="70641" y="37912"/>
                </a:cubicBezTo>
                <a:cubicBezTo>
                  <a:pt x="70641" y="37704"/>
                  <a:pt x="70811" y="37516"/>
                  <a:pt x="71018" y="37516"/>
                </a:cubicBezTo>
                <a:cubicBezTo>
                  <a:pt x="71244" y="37516"/>
                  <a:pt x="71414" y="37704"/>
                  <a:pt x="71414" y="37912"/>
                </a:cubicBezTo>
                <a:cubicBezTo>
                  <a:pt x="71414" y="38138"/>
                  <a:pt x="71244" y="38307"/>
                  <a:pt x="71018" y="38307"/>
                </a:cubicBezTo>
                <a:close/>
                <a:moveTo>
                  <a:pt x="70641" y="33992"/>
                </a:moveTo>
                <a:cubicBezTo>
                  <a:pt x="70641" y="33785"/>
                  <a:pt x="70811" y="33616"/>
                  <a:pt x="71018" y="33616"/>
                </a:cubicBezTo>
                <a:cubicBezTo>
                  <a:pt x="71244" y="33616"/>
                  <a:pt x="71414" y="33785"/>
                  <a:pt x="71414" y="33992"/>
                </a:cubicBezTo>
                <a:cubicBezTo>
                  <a:pt x="71414" y="34218"/>
                  <a:pt x="71244" y="34388"/>
                  <a:pt x="71018" y="34388"/>
                </a:cubicBezTo>
                <a:cubicBezTo>
                  <a:pt x="70811" y="34388"/>
                  <a:pt x="70641" y="34218"/>
                  <a:pt x="70641" y="33992"/>
                </a:cubicBezTo>
                <a:close/>
                <a:moveTo>
                  <a:pt x="71018" y="36348"/>
                </a:moveTo>
                <a:cubicBezTo>
                  <a:pt x="70811" y="36348"/>
                  <a:pt x="70641" y="36178"/>
                  <a:pt x="70641" y="35952"/>
                </a:cubicBezTo>
                <a:cubicBezTo>
                  <a:pt x="70641" y="35745"/>
                  <a:pt x="70811" y="35556"/>
                  <a:pt x="71018" y="35556"/>
                </a:cubicBezTo>
                <a:cubicBezTo>
                  <a:pt x="71244" y="35556"/>
                  <a:pt x="71414" y="35745"/>
                  <a:pt x="71414" y="35952"/>
                </a:cubicBezTo>
                <a:cubicBezTo>
                  <a:pt x="71414" y="36178"/>
                  <a:pt x="71244" y="36348"/>
                  <a:pt x="71018" y="36348"/>
                </a:cubicBezTo>
                <a:close/>
                <a:moveTo>
                  <a:pt x="70604" y="41850"/>
                </a:moveTo>
                <a:cubicBezTo>
                  <a:pt x="70604" y="41624"/>
                  <a:pt x="70792" y="41435"/>
                  <a:pt x="71018" y="41435"/>
                </a:cubicBezTo>
                <a:cubicBezTo>
                  <a:pt x="71244" y="41435"/>
                  <a:pt x="71433" y="41624"/>
                  <a:pt x="71433" y="41850"/>
                </a:cubicBezTo>
                <a:cubicBezTo>
                  <a:pt x="71433" y="42076"/>
                  <a:pt x="71244" y="42245"/>
                  <a:pt x="71018" y="42245"/>
                </a:cubicBezTo>
                <a:cubicBezTo>
                  <a:pt x="70792" y="42245"/>
                  <a:pt x="70604" y="42076"/>
                  <a:pt x="70604" y="41850"/>
                </a:cubicBezTo>
                <a:close/>
                <a:moveTo>
                  <a:pt x="72978" y="31656"/>
                </a:moveTo>
                <a:cubicBezTo>
                  <a:pt x="73185" y="31656"/>
                  <a:pt x="73355" y="31825"/>
                  <a:pt x="73355" y="32033"/>
                </a:cubicBezTo>
                <a:cubicBezTo>
                  <a:pt x="73355" y="32240"/>
                  <a:pt x="73185" y="32410"/>
                  <a:pt x="72978" y="32410"/>
                </a:cubicBezTo>
                <a:cubicBezTo>
                  <a:pt x="72771" y="32410"/>
                  <a:pt x="72601" y="32240"/>
                  <a:pt x="72601" y="32033"/>
                </a:cubicBezTo>
                <a:cubicBezTo>
                  <a:pt x="72601" y="31825"/>
                  <a:pt x="72771" y="31656"/>
                  <a:pt x="72978" y="31656"/>
                </a:cubicBezTo>
                <a:close/>
                <a:moveTo>
                  <a:pt x="72978" y="33616"/>
                </a:moveTo>
                <a:cubicBezTo>
                  <a:pt x="73185" y="33616"/>
                  <a:pt x="73355" y="33785"/>
                  <a:pt x="73355" y="33992"/>
                </a:cubicBezTo>
                <a:cubicBezTo>
                  <a:pt x="73355" y="34218"/>
                  <a:pt x="73185" y="34388"/>
                  <a:pt x="72978" y="34388"/>
                </a:cubicBezTo>
                <a:cubicBezTo>
                  <a:pt x="72771" y="34388"/>
                  <a:pt x="72601" y="34218"/>
                  <a:pt x="72601" y="33992"/>
                </a:cubicBezTo>
                <a:cubicBezTo>
                  <a:pt x="72601" y="33785"/>
                  <a:pt x="72771" y="33616"/>
                  <a:pt x="72978" y="33616"/>
                </a:cubicBezTo>
                <a:close/>
                <a:moveTo>
                  <a:pt x="72978" y="35594"/>
                </a:moveTo>
                <a:cubicBezTo>
                  <a:pt x="73185" y="35594"/>
                  <a:pt x="73355" y="35764"/>
                  <a:pt x="73355" y="35971"/>
                </a:cubicBezTo>
                <a:cubicBezTo>
                  <a:pt x="73355" y="36178"/>
                  <a:pt x="73185" y="36348"/>
                  <a:pt x="72978" y="36348"/>
                </a:cubicBezTo>
                <a:cubicBezTo>
                  <a:pt x="72771" y="36348"/>
                  <a:pt x="72601" y="36178"/>
                  <a:pt x="72601" y="35971"/>
                </a:cubicBezTo>
                <a:cubicBezTo>
                  <a:pt x="72601" y="35764"/>
                  <a:pt x="72771" y="35594"/>
                  <a:pt x="72978" y="35594"/>
                </a:cubicBezTo>
                <a:close/>
                <a:moveTo>
                  <a:pt x="72978" y="37535"/>
                </a:moveTo>
                <a:cubicBezTo>
                  <a:pt x="73185" y="37535"/>
                  <a:pt x="73355" y="37704"/>
                  <a:pt x="73355" y="37912"/>
                </a:cubicBezTo>
                <a:cubicBezTo>
                  <a:pt x="73355" y="38138"/>
                  <a:pt x="73185" y="38288"/>
                  <a:pt x="72978" y="38288"/>
                </a:cubicBezTo>
                <a:cubicBezTo>
                  <a:pt x="72771" y="38288"/>
                  <a:pt x="72601" y="38119"/>
                  <a:pt x="72601" y="37912"/>
                </a:cubicBezTo>
                <a:cubicBezTo>
                  <a:pt x="72601" y="37704"/>
                  <a:pt x="72771" y="37535"/>
                  <a:pt x="72978" y="37535"/>
                </a:cubicBezTo>
                <a:close/>
                <a:moveTo>
                  <a:pt x="72978" y="39494"/>
                </a:moveTo>
                <a:cubicBezTo>
                  <a:pt x="73091" y="39494"/>
                  <a:pt x="73166" y="39532"/>
                  <a:pt x="73242" y="39607"/>
                </a:cubicBezTo>
                <a:cubicBezTo>
                  <a:pt x="73129" y="39815"/>
                  <a:pt x="72997" y="40022"/>
                  <a:pt x="72865" y="40248"/>
                </a:cubicBezTo>
                <a:cubicBezTo>
                  <a:pt x="72733" y="40192"/>
                  <a:pt x="72620" y="40060"/>
                  <a:pt x="72620" y="39890"/>
                </a:cubicBezTo>
                <a:cubicBezTo>
                  <a:pt x="72620" y="39664"/>
                  <a:pt x="72789" y="39494"/>
                  <a:pt x="72978" y="39494"/>
                </a:cubicBezTo>
                <a:close/>
                <a:moveTo>
                  <a:pt x="74938" y="33634"/>
                </a:moveTo>
                <a:cubicBezTo>
                  <a:pt x="75145" y="33634"/>
                  <a:pt x="75314" y="33804"/>
                  <a:pt x="75314" y="33992"/>
                </a:cubicBezTo>
                <a:cubicBezTo>
                  <a:pt x="75314" y="34200"/>
                  <a:pt x="75145" y="34369"/>
                  <a:pt x="74938" y="34369"/>
                </a:cubicBezTo>
                <a:cubicBezTo>
                  <a:pt x="74749" y="34369"/>
                  <a:pt x="74580" y="34200"/>
                  <a:pt x="74580" y="33992"/>
                </a:cubicBezTo>
                <a:cubicBezTo>
                  <a:pt x="74580" y="33804"/>
                  <a:pt x="74749" y="33634"/>
                  <a:pt x="74938" y="33634"/>
                </a:cubicBezTo>
                <a:close/>
                <a:moveTo>
                  <a:pt x="74956" y="35594"/>
                </a:moveTo>
                <a:cubicBezTo>
                  <a:pt x="75013" y="35594"/>
                  <a:pt x="75069" y="35613"/>
                  <a:pt x="75126" y="35632"/>
                </a:cubicBezTo>
                <a:cubicBezTo>
                  <a:pt x="75032" y="35858"/>
                  <a:pt x="74938" y="36084"/>
                  <a:pt x="74843" y="36310"/>
                </a:cubicBezTo>
                <a:cubicBezTo>
                  <a:pt x="74693" y="36253"/>
                  <a:pt x="74580" y="36122"/>
                  <a:pt x="74580" y="35952"/>
                </a:cubicBezTo>
                <a:cubicBezTo>
                  <a:pt x="74580" y="35745"/>
                  <a:pt x="74749" y="35594"/>
                  <a:pt x="74956" y="35594"/>
                </a:cubicBezTo>
                <a:close/>
                <a:moveTo>
                  <a:pt x="76897" y="29715"/>
                </a:moveTo>
                <a:cubicBezTo>
                  <a:pt x="76935" y="29715"/>
                  <a:pt x="76973" y="29715"/>
                  <a:pt x="76991" y="29734"/>
                </a:cubicBezTo>
                <a:cubicBezTo>
                  <a:pt x="76935" y="29960"/>
                  <a:pt x="76897" y="30205"/>
                  <a:pt x="76841" y="30431"/>
                </a:cubicBezTo>
                <a:cubicBezTo>
                  <a:pt x="76671" y="30393"/>
                  <a:pt x="76539" y="30262"/>
                  <a:pt x="76539" y="30073"/>
                </a:cubicBezTo>
                <a:cubicBezTo>
                  <a:pt x="76539" y="29866"/>
                  <a:pt x="76709" y="29715"/>
                  <a:pt x="76897" y="29715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1" name="Google Shape;481;p38"/>
          <p:cNvGrpSpPr/>
          <p:nvPr/>
        </p:nvGrpSpPr>
        <p:grpSpPr>
          <a:xfrm>
            <a:off x="8012575" y="345425"/>
            <a:ext cx="818100" cy="813900"/>
            <a:chOff x="8012575" y="345425"/>
            <a:chExt cx="818100" cy="813900"/>
          </a:xfrm>
        </p:grpSpPr>
        <p:sp>
          <p:nvSpPr>
            <p:cNvPr id="482" name="Google Shape;482;p38"/>
            <p:cNvSpPr/>
            <p:nvPr/>
          </p:nvSpPr>
          <p:spPr>
            <a:xfrm>
              <a:off x="8069575" y="400325"/>
              <a:ext cx="704100" cy="704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38"/>
            <p:cNvSpPr/>
            <p:nvPr/>
          </p:nvSpPr>
          <p:spPr>
            <a:xfrm>
              <a:off x="8012575" y="345425"/>
              <a:ext cx="818100" cy="813900"/>
            </a:xfrm>
            <a:prstGeom prst="pie">
              <a:avLst>
                <a:gd name="adj1" fmla="val 16037467"/>
                <a:gd name="adj2" fmla="val 15017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E9E96-389B-0243-5809-173F1F5C6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5575" y="2150850"/>
            <a:ext cx="5332800" cy="841800"/>
          </a:xfrm>
        </p:spPr>
        <p:txBody>
          <a:bodyPr/>
          <a:lstStyle/>
          <a:p>
            <a:r>
              <a:rPr lang="en-US" dirty="0"/>
              <a:t>Main Pages</a:t>
            </a:r>
            <a:endParaRPr lang="en-CA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9E38C16-60CF-A3E2-9B90-7DA754042296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4192925" y="1295550"/>
            <a:ext cx="758100" cy="758100"/>
          </a:xfrm>
        </p:spPr>
        <p:txBody>
          <a:bodyPr/>
          <a:lstStyle/>
          <a:p>
            <a:r>
              <a:rPr lang="en-US" dirty="0"/>
              <a:t>05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2457160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8" name="Google Shape;948;p58"/>
          <p:cNvGrpSpPr/>
          <p:nvPr/>
        </p:nvGrpSpPr>
        <p:grpSpPr>
          <a:xfrm flipH="1">
            <a:off x="5728737" y="2970650"/>
            <a:ext cx="3415264" cy="2172858"/>
            <a:chOff x="0" y="3"/>
            <a:chExt cx="4201850" cy="2673300"/>
          </a:xfrm>
        </p:grpSpPr>
        <p:cxnSp>
          <p:nvCxnSpPr>
            <p:cNvPr id="949" name="Google Shape;949;p58"/>
            <p:cNvCxnSpPr/>
            <p:nvPr/>
          </p:nvCxnSpPr>
          <p:spPr>
            <a:xfrm>
              <a:off x="0" y="541450"/>
              <a:ext cx="4201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50" name="Google Shape;950;p58"/>
            <p:cNvCxnSpPr/>
            <p:nvPr/>
          </p:nvCxnSpPr>
          <p:spPr>
            <a:xfrm>
              <a:off x="0" y="1076050"/>
              <a:ext cx="4201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51" name="Google Shape;951;p58"/>
            <p:cNvCxnSpPr/>
            <p:nvPr/>
          </p:nvCxnSpPr>
          <p:spPr>
            <a:xfrm>
              <a:off x="0" y="1610650"/>
              <a:ext cx="4201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52" name="Google Shape;952;p58"/>
            <p:cNvCxnSpPr/>
            <p:nvPr/>
          </p:nvCxnSpPr>
          <p:spPr>
            <a:xfrm>
              <a:off x="527800" y="3"/>
              <a:ext cx="0" cy="2673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53" name="Google Shape;953;p58"/>
            <p:cNvCxnSpPr/>
            <p:nvPr/>
          </p:nvCxnSpPr>
          <p:spPr>
            <a:xfrm>
              <a:off x="1055600" y="3"/>
              <a:ext cx="0" cy="2673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54" name="Google Shape;954;p58"/>
            <p:cNvCxnSpPr/>
            <p:nvPr/>
          </p:nvCxnSpPr>
          <p:spPr>
            <a:xfrm>
              <a:off x="1576550" y="3"/>
              <a:ext cx="0" cy="2673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55" name="Google Shape;955;p58"/>
            <p:cNvCxnSpPr/>
            <p:nvPr/>
          </p:nvCxnSpPr>
          <p:spPr>
            <a:xfrm>
              <a:off x="2104350" y="3"/>
              <a:ext cx="0" cy="2673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56" name="Google Shape;956;p58"/>
            <p:cNvCxnSpPr/>
            <p:nvPr/>
          </p:nvCxnSpPr>
          <p:spPr>
            <a:xfrm>
              <a:off x="2625300" y="3"/>
              <a:ext cx="0" cy="2673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57" name="Google Shape;957;p58"/>
            <p:cNvCxnSpPr/>
            <p:nvPr/>
          </p:nvCxnSpPr>
          <p:spPr>
            <a:xfrm>
              <a:off x="3153100" y="3"/>
              <a:ext cx="0" cy="2673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58" name="Google Shape;958;p58"/>
            <p:cNvCxnSpPr/>
            <p:nvPr/>
          </p:nvCxnSpPr>
          <p:spPr>
            <a:xfrm>
              <a:off x="3674050" y="3"/>
              <a:ext cx="0" cy="2673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59" name="Google Shape;959;p58"/>
            <p:cNvCxnSpPr/>
            <p:nvPr/>
          </p:nvCxnSpPr>
          <p:spPr>
            <a:xfrm>
              <a:off x="4201850" y="3"/>
              <a:ext cx="0" cy="2673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60" name="Google Shape;960;p58"/>
            <p:cNvCxnSpPr/>
            <p:nvPr/>
          </p:nvCxnSpPr>
          <p:spPr>
            <a:xfrm>
              <a:off x="0" y="2138700"/>
              <a:ext cx="4201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61" name="Google Shape;961;p58"/>
            <p:cNvCxnSpPr/>
            <p:nvPr/>
          </p:nvCxnSpPr>
          <p:spPr>
            <a:xfrm>
              <a:off x="0" y="6900"/>
              <a:ext cx="4201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68" name="Google Shape;968;p58"/>
          <p:cNvSpPr/>
          <p:nvPr/>
        </p:nvSpPr>
        <p:spPr>
          <a:xfrm flipH="1">
            <a:off x="8054818" y="686186"/>
            <a:ext cx="343200" cy="862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73" name="Google Shape;973;p58"/>
          <p:cNvGrpSpPr/>
          <p:nvPr/>
        </p:nvGrpSpPr>
        <p:grpSpPr>
          <a:xfrm>
            <a:off x="3512573" y="646397"/>
            <a:ext cx="5436220" cy="3683818"/>
            <a:chOff x="331763" y="414153"/>
            <a:chExt cx="6903246" cy="5019697"/>
          </a:xfrm>
        </p:grpSpPr>
        <p:sp>
          <p:nvSpPr>
            <p:cNvPr id="974" name="Google Shape;974;p58"/>
            <p:cNvSpPr/>
            <p:nvPr/>
          </p:nvSpPr>
          <p:spPr>
            <a:xfrm>
              <a:off x="2953125" y="4725150"/>
              <a:ext cx="1660725" cy="708700"/>
            </a:xfrm>
            <a:custGeom>
              <a:avLst/>
              <a:gdLst/>
              <a:ahLst/>
              <a:cxnLst/>
              <a:rect l="l" t="t" r="r" b="b"/>
              <a:pathLst>
                <a:path w="66429" h="28348" extrusionOk="0">
                  <a:moveTo>
                    <a:pt x="6889" y="1"/>
                  </a:moveTo>
                  <a:lnTo>
                    <a:pt x="1" y="28347"/>
                  </a:lnTo>
                  <a:lnTo>
                    <a:pt x="66429" y="28347"/>
                  </a:lnTo>
                  <a:lnTo>
                    <a:pt x="59475" y="1"/>
                  </a:lnTo>
                  <a:lnTo>
                    <a:pt x="33182" y="464"/>
                  </a:lnTo>
                  <a:lnTo>
                    <a:pt x="68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58"/>
            <p:cNvSpPr/>
            <p:nvPr/>
          </p:nvSpPr>
          <p:spPr>
            <a:xfrm>
              <a:off x="331763" y="414153"/>
              <a:ext cx="6903246" cy="4353879"/>
            </a:xfrm>
            <a:custGeom>
              <a:avLst/>
              <a:gdLst/>
              <a:ahLst/>
              <a:cxnLst/>
              <a:rect l="l" t="t" r="r" b="b"/>
              <a:pathLst>
                <a:path w="248162" h="181204" extrusionOk="0">
                  <a:moveTo>
                    <a:pt x="4636" y="0"/>
                  </a:moveTo>
                  <a:cubicBezTo>
                    <a:pt x="2053" y="0"/>
                    <a:pt x="0" y="2053"/>
                    <a:pt x="0" y="4636"/>
                  </a:cubicBezTo>
                  <a:lnTo>
                    <a:pt x="0" y="176634"/>
                  </a:lnTo>
                  <a:cubicBezTo>
                    <a:pt x="0" y="179151"/>
                    <a:pt x="2053" y="181204"/>
                    <a:pt x="4636" y="181204"/>
                  </a:cubicBezTo>
                  <a:lnTo>
                    <a:pt x="243526" y="181204"/>
                  </a:lnTo>
                  <a:cubicBezTo>
                    <a:pt x="246109" y="181204"/>
                    <a:pt x="248162" y="179151"/>
                    <a:pt x="248162" y="176634"/>
                  </a:cubicBezTo>
                  <a:lnTo>
                    <a:pt x="248162" y="4636"/>
                  </a:lnTo>
                  <a:cubicBezTo>
                    <a:pt x="248162" y="2053"/>
                    <a:pt x="246109" y="0"/>
                    <a:pt x="243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58"/>
            <p:cNvSpPr/>
            <p:nvPr/>
          </p:nvSpPr>
          <p:spPr>
            <a:xfrm>
              <a:off x="2772650" y="5206975"/>
              <a:ext cx="2020025" cy="226875"/>
            </a:xfrm>
            <a:custGeom>
              <a:avLst/>
              <a:gdLst/>
              <a:ahLst/>
              <a:cxnLst/>
              <a:rect l="l" t="t" r="r" b="b"/>
              <a:pathLst>
                <a:path w="80801" h="9075" extrusionOk="0">
                  <a:moveTo>
                    <a:pt x="4571" y="1"/>
                  </a:moveTo>
                  <a:cubicBezTo>
                    <a:pt x="2054" y="1"/>
                    <a:pt x="1" y="2054"/>
                    <a:pt x="1" y="4570"/>
                  </a:cubicBezTo>
                  <a:cubicBezTo>
                    <a:pt x="1" y="7021"/>
                    <a:pt x="2054" y="9074"/>
                    <a:pt x="4571" y="9074"/>
                  </a:cubicBezTo>
                  <a:lnTo>
                    <a:pt x="76297" y="9074"/>
                  </a:lnTo>
                  <a:cubicBezTo>
                    <a:pt x="78814" y="9074"/>
                    <a:pt x="80801" y="7021"/>
                    <a:pt x="80801" y="4570"/>
                  </a:cubicBezTo>
                  <a:cubicBezTo>
                    <a:pt x="80801" y="2054"/>
                    <a:pt x="78814" y="1"/>
                    <a:pt x="762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8D2D5D75-9779-82CD-8AEA-30A14777EF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3089" y="742230"/>
            <a:ext cx="5343945" cy="300040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D5E3589-295A-C0E0-46BA-E6811B0610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3089" y="743792"/>
            <a:ext cx="5334048" cy="3000402"/>
          </a:xfrm>
          <a:prstGeom prst="rect">
            <a:avLst/>
          </a:prstGeom>
        </p:spPr>
      </p:pic>
      <p:grpSp>
        <p:nvGrpSpPr>
          <p:cNvPr id="962" name="Google Shape;962;p58"/>
          <p:cNvGrpSpPr/>
          <p:nvPr/>
        </p:nvGrpSpPr>
        <p:grpSpPr>
          <a:xfrm flipH="1">
            <a:off x="466225" y="4060975"/>
            <a:ext cx="813900" cy="818100"/>
            <a:chOff x="8014675" y="343325"/>
            <a:chExt cx="813900" cy="818100"/>
          </a:xfrm>
        </p:grpSpPr>
        <p:sp>
          <p:nvSpPr>
            <p:cNvPr id="963" name="Google Shape;963;p58"/>
            <p:cNvSpPr/>
            <p:nvPr/>
          </p:nvSpPr>
          <p:spPr>
            <a:xfrm>
              <a:off x="8069575" y="400325"/>
              <a:ext cx="704100" cy="704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58"/>
            <p:cNvSpPr/>
            <p:nvPr/>
          </p:nvSpPr>
          <p:spPr>
            <a:xfrm rot="-5400000">
              <a:off x="8012575" y="345425"/>
              <a:ext cx="818100" cy="813900"/>
            </a:xfrm>
            <a:prstGeom prst="pie">
              <a:avLst>
                <a:gd name="adj1" fmla="val 16133725"/>
                <a:gd name="adj2" fmla="val 15017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5" name="Google Shape;965;p58"/>
          <p:cNvGrpSpPr/>
          <p:nvPr/>
        </p:nvGrpSpPr>
        <p:grpSpPr>
          <a:xfrm>
            <a:off x="722375" y="544000"/>
            <a:ext cx="2278800" cy="330600"/>
            <a:chOff x="722375" y="4604000"/>
            <a:chExt cx="2278800" cy="330600"/>
          </a:xfrm>
        </p:grpSpPr>
        <p:sp>
          <p:nvSpPr>
            <p:cNvPr id="966" name="Google Shape;966;p58"/>
            <p:cNvSpPr/>
            <p:nvPr/>
          </p:nvSpPr>
          <p:spPr>
            <a:xfrm flipH="1">
              <a:off x="722375" y="4604000"/>
              <a:ext cx="2278800" cy="3306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58"/>
            <p:cNvSpPr/>
            <p:nvPr/>
          </p:nvSpPr>
          <p:spPr>
            <a:xfrm flipH="1">
              <a:off x="774833" y="4665488"/>
              <a:ext cx="470100" cy="207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69" name="Google Shape;969;p58"/>
          <p:cNvSpPr/>
          <p:nvPr/>
        </p:nvSpPr>
        <p:spPr>
          <a:xfrm>
            <a:off x="246863" y="1830213"/>
            <a:ext cx="602815" cy="601482"/>
          </a:xfrm>
          <a:custGeom>
            <a:avLst/>
            <a:gdLst/>
            <a:ahLst/>
            <a:cxnLst/>
            <a:rect l="l" t="t" r="r" b="b"/>
            <a:pathLst>
              <a:path w="32392" h="32316" extrusionOk="0">
                <a:moveTo>
                  <a:pt x="31769" y="18693"/>
                </a:moveTo>
                <a:lnTo>
                  <a:pt x="28754" y="18730"/>
                </a:lnTo>
                <a:cubicBezTo>
                  <a:pt x="28472" y="20181"/>
                  <a:pt x="27944" y="21538"/>
                  <a:pt x="27209" y="22763"/>
                </a:cubicBezTo>
                <a:lnTo>
                  <a:pt x="29357" y="24816"/>
                </a:lnTo>
                <a:cubicBezTo>
                  <a:pt x="29602" y="25061"/>
                  <a:pt x="29621" y="25457"/>
                  <a:pt x="29376" y="25721"/>
                </a:cubicBezTo>
                <a:lnTo>
                  <a:pt x="26343" y="28868"/>
                </a:lnTo>
                <a:cubicBezTo>
                  <a:pt x="26116" y="29131"/>
                  <a:pt x="25702" y="29131"/>
                  <a:pt x="25457" y="28886"/>
                </a:cubicBezTo>
                <a:lnTo>
                  <a:pt x="23309" y="26833"/>
                </a:lnTo>
                <a:cubicBezTo>
                  <a:pt x="22028" y="27681"/>
                  <a:pt x="20596" y="28284"/>
                  <a:pt x="19050" y="28623"/>
                </a:cubicBezTo>
                <a:lnTo>
                  <a:pt x="19050" y="31675"/>
                </a:lnTo>
                <a:cubicBezTo>
                  <a:pt x="19050" y="32033"/>
                  <a:pt x="18768" y="32316"/>
                  <a:pt x="18429" y="32316"/>
                </a:cubicBezTo>
                <a:lnTo>
                  <a:pt x="14038" y="32316"/>
                </a:lnTo>
                <a:cubicBezTo>
                  <a:pt x="13699" y="32316"/>
                  <a:pt x="13416" y="32033"/>
                  <a:pt x="13416" y="31675"/>
                </a:cubicBezTo>
                <a:lnTo>
                  <a:pt x="13416" y="28528"/>
                </a:lnTo>
                <a:cubicBezTo>
                  <a:pt x="12116" y="28208"/>
                  <a:pt x="10910" y="27699"/>
                  <a:pt x="9799" y="27021"/>
                </a:cubicBezTo>
                <a:lnTo>
                  <a:pt x="7575" y="29358"/>
                </a:lnTo>
                <a:cubicBezTo>
                  <a:pt x="7349" y="29602"/>
                  <a:pt x="6935" y="29621"/>
                  <a:pt x="6690" y="29376"/>
                </a:cubicBezTo>
                <a:lnTo>
                  <a:pt x="3524" y="26362"/>
                </a:lnTo>
                <a:cubicBezTo>
                  <a:pt x="3260" y="26117"/>
                  <a:pt x="3260" y="25721"/>
                  <a:pt x="3486" y="25476"/>
                </a:cubicBezTo>
                <a:lnTo>
                  <a:pt x="5804" y="23045"/>
                </a:lnTo>
                <a:cubicBezTo>
                  <a:pt x="5031" y="21858"/>
                  <a:pt x="4485" y="20520"/>
                  <a:pt x="4165" y="19107"/>
                </a:cubicBezTo>
                <a:lnTo>
                  <a:pt x="716" y="19164"/>
                </a:lnTo>
                <a:cubicBezTo>
                  <a:pt x="358" y="19164"/>
                  <a:pt x="76" y="18900"/>
                  <a:pt x="76" y="18542"/>
                </a:cubicBezTo>
                <a:lnTo>
                  <a:pt x="0" y="14170"/>
                </a:lnTo>
                <a:cubicBezTo>
                  <a:pt x="0" y="13812"/>
                  <a:pt x="283" y="13530"/>
                  <a:pt x="622" y="13530"/>
                </a:cubicBezTo>
                <a:lnTo>
                  <a:pt x="4165" y="13473"/>
                </a:lnTo>
                <a:cubicBezTo>
                  <a:pt x="4466" y="12192"/>
                  <a:pt x="4956" y="10986"/>
                  <a:pt x="5616" y="9874"/>
                </a:cubicBezTo>
                <a:lnTo>
                  <a:pt x="3034" y="7387"/>
                </a:lnTo>
                <a:cubicBezTo>
                  <a:pt x="2789" y="7161"/>
                  <a:pt x="2770" y="6765"/>
                  <a:pt x="3015" y="6501"/>
                </a:cubicBezTo>
                <a:lnTo>
                  <a:pt x="6049" y="3355"/>
                </a:lnTo>
                <a:cubicBezTo>
                  <a:pt x="6275" y="3091"/>
                  <a:pt x="6690" y="3091"/>
                  <a:pt x="6935" y="3336"/>
                </a:cubicBezTo>
                <a:lnTo>
                  <a:pt x="9535" y="5804"/>
                </a:lnTo>
                <a:cubicBezTo>
                  <a:pt x="10703" y="5050"/>
                  <a:pt x="12003" y="4466"/>
                  <a:pt x="13416" y="4127"/>
                </a:cubicBezTo>
                <a:lnTo>
                  <a:pt x="13416" y="622"/>
                </a:lnTo>
                <a:cubicBezTo>
                  <a:pt x="13416" y="283"/>
                  <a:pt x="13699" y="1"/>
                  <a:pt x="14038" y="1"/>
                </a:cubicBezTo>
                <a:lnTo>
                  <a:pt x="18429" y="1"/>
                </a:lnTo>
                <a:cubicBezTo>
                  <a:pt x="18768" y="1"/>
                  <a:pt x="19050" y="283"/>
                  <a:pt x="19050" y="622"/>
                </a:cubicBezTo>
                <a:lnTo>
                  <a:pt x="19050" y="4033"/>
                </a:lnTo>
                <a:cubicBezTo>
                  <a:pt x="20313" y="4297"/>
                  <a:pt x="21500" y="4768"/>
                  <a:pt x="22593" y="5371"/>
                </a:cubicBezTo>
                <a:lnTo>
                  <a:pt x="24892" y="2959"/>
                </a:lnTo>
                <a:cubicBezTo>
                  <a:pt x="25118" y="2695"/>
                  <a:pt x="25532" y="2695"/>
                  <a:pt x="25777" y="2921"/>
                </a:cubicBezTo>
                <a:lnTo>
                  <a:pt x="28943" y="5936"/>
                </a:lnTo>
                <a:cubicBezTo>
                  <a:pt x="29207" y="6181"/>
                  <a:pt x="29207" y="6577"/>
                  <a:pt x="28981" y="6841"/>
                </a:cubicBezTo>
                <a:lnTo>
                  <a:pt x="26757" y="9177"/>
                </a:lnTo>
                <a:cubicBezTo>
                  <a:pt x="27567" y="10345"/>
                  <a:pt x="28189" y="11683"/>
                  <a:pt x="28566" y="13096"/>
                </a:cubicBezTo>
                <a:lnTo>
                  <a:pt x="31675" y="13040"/>
                </a:lnTo>
                <a:cubicBezTo>
                  <a:pt x="32033" y="13040"/>
                  <a:pt x="32316" y="13322"/>
                  <a:pt x="32316" y="13662"/>
                </a:cubicBezTo>
                <a:lnTo>
                  <a:pt x="32391" y="18052"/>
                </a:lnTo>
                <a:cubicBezTo>
                  <a:pt x="32391" y="18391"/>
                  <a:pt x="32108" y="18674"/>
                  <a:pt x="31769" y="18674"/>
                </a:cubicBezTo>
                <a:close/>
                <a:moveTo>
                  <a:pt x="23667" y="13172"/>
                </a:moveTo>
                <a:cubicBezTo>
                  <a:pt x="23592" y="13002"/>
                  <a:pt x="23516" y="12833"/>
                  <a:pt x="23422" y="12682"/>
                </a:cubicBezTo>
                <a:cubicBezTo>
                  <a:pt x="22536" y="10967"/>
                  <a:pt x="21029" y="9629"/>
                  <a:pt x="19220" y="8932"/>
                </a:cubicBezTo>
                <a:cubicBezTo>
                  <a:pt x="19163" y="8913"/>
                  <a:pt x="19107" y="8894"/>
                  <a:pt x="19050" y="8876"/>
                </a:cubicBezTo>
                <a:cubicBezTo>
                  <a:pt x="18221" y="8574"/>
                  <a:pt x="17336" y="8423"/>
                  <a:pt x="16412" y="8423"/>
                </a:cubicBezTo>
                <a:cubicBezTo>
                  <a:pt x="15357" y="8423"/>
                  <a:pt x="14340" y="8631"/>
                  <a:pt x="13416" y="9007"/>
                </a:cubicBezTo>
                <a:cubicBezTo>
                  <a:pt x="13285" y="9064"/>
                  <a:pt x="13153" y="9121"/>
                  <a:pt x="13040" y="9177"/>
                </a:cubicBezTo>
                <a:cubicBezTo>
                  <a:pt x="11287" y="10006"/>
                  <a:pt x="9893" y="11457"/>
                  <a:pt x="9139" y="13247"/>
                </a:cubicBezTo>
                <a:cubicBezTo>
                  <a:pt x="9101" y="13304"/>
                  <a:pt x="9083" y="13360"/>
                  <a:pt x="9064" y="13417"/>
                </a:cubicBezTo>
                <a:cubicBezTo>
                  <a:pt x="8706" y="14321"/>
                  <a:pt x="8517" y="15301"/>
                  <a:pt x="8517" y="16337"/>
                </a:cubicBezTo>
                <a:cubicBezTo>
                  <a:pt x="8517" y="17298"/>
                  <a:pt x="8687" y="18203"/>
                  <a:pt x="8988" y="19051"/>
                </a:cubicBezTo>
                <a:cubicBezTo>
                  <a:pt x="9045" y="19201"/>
                  <a:pt x="9101" y="19352"/>
                  <a:pt x="9177" y="19503"/>
                </a:cubicBezTo>
                <a:cubicBezTo>
                  <a:pt x="9949" y="21274"/>
                  <a:pt x="11363" y="22725"/>
                  <a:pt x="13134" y="23535"/>
                </a:cubicBezTo>
                <a:cubicBezTo>
                  <a:pt x="13228" y="23573"/>
                  <a:pt x="13322" y="23611"/>
                  <a:pt x="13416" y="23648"/>
                </a:cubicBezTo>
                <a:cubicBezTo>
                  <a:pt x="14340" y="24025"/>
                  <a:pt x="15357" y="24251"/>
                  <a:pt x="16412" y="24251"/>
                </a:cubicBezTo>
                <a:cubicBezTo>
                  <a:pt x="17336" y="24251"/>
                  <a:pt x="18221" y="24082"/>
                  <a:pt x="19050" y="23799"/>
                </a:cubicBezTo>
                <a:cubicBezTo>
                  <a:pt x="19314" y="23705"/>
                  <a:pt x="19559" y="23592"/>
                  <a:pt x="19804" y="23479"/>
                </a:cubicBezTo>
                <a:cubicBezTo>
                  <a:pt x="21557" y="22650"/>
                  <a:pt x="22951" y="21199"/>
                  <a:pt x="23705" y="19409"/>
                </a:cubicBezTo>
                <a:cubicBezTo>
                  <a:pt x="23799" y="19220"/>
                  <a:pt x="23855" y="19013"/>
                  <a:pt x="23931" y="18806"/>
                </a:cubicBezTo>
                <a:cubicBezTo>
                  <a:pt x="24194" y="18033"/>
                  <a:pt x="24326" y="17204"/>
                  <a:pt x="24326" y="16337"/>
                </a:cubicBezTo>
                <a:cubicBezTo>
                  <a:pt x="24326" y="15207"/>
                  <a:pt x="24100" y="14152"/>
                  <a:pt x="23667" y="1319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0" name="Google Shape;970;p58"/>
          <p:cNvSpPr/>
          <p:nvPr/>
        </p:nvSpPr>
        <p:spPr>
          <a:xfrm rot="10800000">
            <a:off x="2809750" y="4402628"/>
            <a:ext cx="1389342" cy="1077745"/>
          </a:xfrm>
          <a:custGeom>
            <a:avLst/>
            <a:gdLst/>
            <a:ahLst/>
            <a:cxnLst/>
            <a:rect l="l" t="t" r="r" b="b"/>
            <a:pathLst>
              <a:path w="77293" h="59958" extrusionOk="0">
                <a:moveTo>
                  <a:pt x="76916" y="26531"/>
                </a:moveTo>
                <a:cubicBezTo>
                  <a:pt x="76709" y="26531"/>
                  <a:pt x="76539" y="26361"/>
                  <a:pt x="76539" y="26154"/>
                </a:cubicBezTo>
                <a:cubicBezTo>
                  <a:pt x="76539" y="25947"/>
                  <a:pt x="76709" y="25777"/>
                  <a:pt x="76916" y="25777"/>
                </a:cubicBezTo>
                <a:cubicBezTo>
                  <a:pt x="77104" y="25777"/>
                  <a:pt x="77274" y="25947"/>
                  <a:pt x="77274" y="26154"/>
                </a:cubicBezTo>
                <a:cubicBezTo>
                  <a:pt x="77274" y="26361"/>
                  <a:pt x="77104" y="26531"/>
                  <a:pt x="76916" y="26531"/>
                </a:cubicBezTo>
                <a:close/>
                <a:moveTo>
                  <a:pt x="76916" y="24533"/>
                </a:moveTo>
                <a:cubicBezTo>
                  <a:pt x="76709" y="24533"/>
                  <a:pt x="76558" y="24383"/>
                  <a:pt x="76558" y="24194"/>
                </a:cubicBezTo>
                <a:cubicBezTo>
                  <a:pt x="76558" y="24006"/>
                  <a:pt x="76709" y="23855"/>
                  <a:pt x="76916" y="23855"/>
                </a:cubicBezTo>
                <a:cubicBezTo>
                  <a:pt x="77104" y="23855"/>
                  <a:pt x="77255" y="24006"/>
                  <a:pt x="77255" y="24194"/>
                </a:cubicBezTo>
                <a:cubicBezTo>
                  <a:pt x="77255" y="24383"/>
                  <a:pt x="77104" y="24533"/>
                  <a:pt x="76916" y="24533"/>
                </a:cubicBezTo>
                <a:close/>
                <a:moveTo>
                  <a:pt x="76916" y="22574"/>
                </a:moveTo>
                <a:cubicBezTo>
                  <a:pt x="76709" y="22574"/>
                  <a:pt x="76558" y="22423"/>
                  <a:pt x="76558" y="22235"/>
                </a:cubicBezTo>
                <a:cubicBezTo>
                  <a:pt x="76558" y="22027"/>
                  <a:pt x="76709" y="21877"/>
                  <a:pt x="76916" y="21877"/>
                </a:cubicBezTo>
                <a:cubicBezTo>
                  <a:pt x="77104" y="21877"/>
                  <a:pt x="77255" y="22027"/>
                  <a:pt x="77255" y="22235"/>
                </a:cubicBezTo>
                <a:cubicBezTo>
                  <a:pt x="77255" y="22423"/>
                  <a:pt x="77104" y="22574"/>
                  <a:pt x="76916" y="22574"/>
                </a:cubicBezTo>
                <a:close/>
                <a:moveTo>
                  <a:pt x="76916" y="20614"/>
                </a:moveTo>
                <a:cubicBezTo>
                  <a:pt x="76709" y="20614"/>
                  <a:pt x="76558" y="20463"/>
                  <a:pt x="76558" y="20275"/>
                </a:cubicBezTo>
                <a:cubicBezTo>
                  <a:pt x="76558" y="20086"/>
                  <a:pt x="76709" y="19917"/>
                  <a:pt x="76916" y="19917"/>
                </a:cubicBezTo>
                <a:cubicBezTo>
                  <a:pt x="77104" y="19917"/>
                  <a:pt x="77255" y="20086"/>
                  <a:pt x="77255" y="20275"/>
                </a:cubicBezTo>
                <a:cubicBezTo>
                  <a:pt x="77255" y="20463"/>
                  <a:pt x="77104" y="20614"/>
                  <a:pt x="76916" y="20614"/>
                </a:cubicBezTo>
                <a:close/>
                <a:moveTo>
                  <a:pt x="76916" y="18654"/>
                </a:moveTo>
                <a:cubicBezTo>
                  <a:pt x="76709" y="18654"/>
                  <a:pt x="76558" y="18504"/>
                  <a:pt x="76558" y="18296"/>
                </a:cubicBezTo>
                <a:cubicBezTo>
                  <a:pt x="76558" y="18108"/>
                  <a:pt x="76709" y="17957"/>
                  <a:pt x="76916" y="17957"/>
                </a:cubicBezTo>
                <a:cubicBezTo>
                  <a:pt x="77104" y="17957"/>
                  <a:pt x="77255" y="18108"/>
                  <a:pt x="77255" y="18296"/>
                </a:cubicBezTo>
                <a:cubicBezTo>
                  <a:pt x="77255" y="18504"/>
                  <a:pt x="77104" y="18654"/>
                  <a:pt x="76916" y="18654"/>
                </a:cubicBezTo>
                <a:close/>
                <a:moveTo>
                  <a:pt x="76916" y="16695"/>
                </a:moveTo>
                <a:cubicBezTo>
                  <a:pt x="76709" y="16695"/>
                  <a:pt x="76558" y="16525"/>
                  <a:pt x="76558" y="16337"/>
                </a:cubicBezTo>
                <a:cubicBezTo>
                  <a:pt x="76558" y="16148"/>
                  <a:pt x="76709" y="15998"/>
                  <a:pt x="76916" y="15998"/>
                </a:cubicBezTo>
                <a:cubicBezTo>
                  <a:pt x="77104" y="15998"/>
                  <a:pt x="77255" y="16148"/>
                  <a:pt x="77255" y="16337"/>
                </a:cubicBezTo>
                <a:cubicBezTo>
                  <a:pt x="77255" y="16525"/>
                  <a:pt x="77104" y="16695"/>
                  <a:pt x="76916" y="16695"/>
                </a:cubicBezTo>
                <a:close/>
                <a:moveTo>
                  <a:pt x="76916" y="14735"/>
                </a:moveTo>
                <a:cubicBezTo>
                  <a:pt x="76709" y="14735"/>
                  <a:pt x="76558" y="14584"/>
                  <a:pt x="76558" y="14377"/>
                </a:cubicBezTo>
                <a:cubicBezTo>
                  <a:pt x="76558" y="14189"/>
                  <a:pt x="76709" y="14038"/>
                  <a:pt x="76916" y="14038"/>
                </a:cubicBezTo>
                <a:cubicBezTo>
                  <a:pt x="77104" y="14038"/>
                  <a:pt x="77255" y="14189"/>
                  <a:pt x="77255" y="14377"/>
                </a:cubicBezTo>
                <a:cubicBezTo>
                  <a:pt x="77255" y="14584"/>
                  <a:pt x="77104" y="14735"/>
                  <a:pt x="76916" y="14735"/>
                </a:cubicBezTo>
                <a:close/>
                <a:moveTo>
                  <a:pt x="76916" y="12776"/>
                </a:moveTo>
                <a:cubicBezTo>
                  <a:pt x="76709" y="12776"/>
                  <a:pt x="76558" y="12625"/>
                  <a:pt x="76558" y="12418"/>
                </a:cubicBezTo>
                <a:cubicBezTo>
                  <a:pt x="76558" y="12229"/>
                  <a:pt x="76709" y="12078"/>
                  <a:pt x="76916" y="12078"/>
                </a:cubicBezTo>
                <a:cubicBezTo>
                  <a:pt x="76954" y="12078"/>
                  <a:pt x="77010" y="12097"/>
                  <a:pt x="77048" y="12116"/>
                </a:cubicBezTo>
                <a:cubicBezTo>
                  <a:pt x="77104" y="12286"/>
                  <a:pt x="77142" y="12455"/>
                  <a:pt x="77180" y="12644"/>
                </a:cubicBezTo>
                <a:cubicBezTo>
                  <a:pt x="77104" y="12719"/>
                  <a:pt x="77010" y="12776"/>
                  <a:pt x="76916" y="12776"/>
                </a:cubicBezTo>
                <a:close/>
                <a:moveTo>
                  <a:pt x="76596" y="10307"/>
                </a:moveTo>
                <a:cubicBezTo>
                  <a:pt x="76633" y="10458"/>
                  <a:pt x="76690" y="10609"/>
                  <a:pt x="76728" y="10759"/>
                </a:cubicBezTo>
                <a:cubicBezTo>
                  <a:pt x="76633" y="10703"/>
                  <a:pt x="76558" y="10590"/>
                  <a:pt x="76558" y="10458"/>
                </a:cubicBezTo>
                <a:cubicBezTo>
                  <a:pt x="76558" y="10401"/>
                  <a:pt x="76577" y="10345"/>
                  <a:pt x="76596" y="10307"/>
                </a:cubicBezTo>
                <a:close/>
                <a:moveTo>
                  <a:pt x="76897" y="27699"/>
                </a:moveTo>
                <a:cubicBezTo>
                  <a:pt x="77123" y="27699"/>
                  <a:pt x="77293" y="27887"/>
                  <a:pt x="77293" y="28095"/>
                </a:cubicBezTo>
                <a:cubicBezTo>
                  <a:pt x="77293" y="28321"/>
                  <a:pt x="77123" y="28490"/>
                  <a:pt x="76897" y="28490"/>
                </a:cubicBezTo>
                <a:cubicBezTo>
                  <a:pt x="76690" y="28490"/>
                  <a:pt x="76501" y="28321"/>
                  <a:pt x="76501" y="28095"/>
                </a:cubicBezTo>
                <a:cubicBezTo>
                  <a:pt x="76501" y="27887"/>
                  <a:pt x="76690" y="27699"/>
                  <a:pt x="76897" y="27699"/>
                </a:cubicBezTo>
                <a:close/>
                <a:moveTo>
                  <a:pt x="74956" y="32391"/>
                </a:moveTo>
                <a:cubicBezTo>
                  <a:pt x="74749" y="32391"/>
                  <a:pt x="74580" y="32221"/>
                  <a:pt x="74580" y="32033"/>
                </a:cubicBezTo>
                <a:cubicBezTo>
                  <a:pt x="74580" y="31825"/>
                  <a:pt x="74749" y="31656"/>
                  <a:pt x="74956" y="31656"/>
                </a:cubicBezTo>
                <a:cubicBezTo>
                  <a:pt x="75164" y="31656"/>
                  <a:pt x="75314" y="31825"/>
                  <a:pt x="75314" y="32033"/>
                </a:cubicBezTo>
                <a:cubicBezTo>
                  <a:pt x="75314" y="32221"/>
                  <a:pt x="75164" y="32391"/>
                  <a:pt x="74956" y="32391"/>
                </a:cubicBezTo>
                <a:close/>
                <a:moveTo>
                  <a:pt x="74956" y="30431"/>
                </a:moveTo>
                <a:cubicBezTo>
                  <a:pt x="74749" y="30431"/>
                  <a:pt x="74580" y="30262"/>
                  <a:pt x="74580" y="30054"/>
                </a:cubicBezTo>
                <a:cubicBezTo>
                  <a:pt x="74580" y="29866"/>
                  <a:pt x="74749" y="29696"/>
                  <a:pt x="74956" y="29696"/>
                </a:cubicBezTo>
                <a:cubicBezTo>
                  <a:pt x="75164" y="29696"/>
                  <a:pt x="75314" y="29866"/>
                  <a:pt x="75314" y="30054"/>
                </a:cubicBezTo>
                <a:cubicBezTo>
                  <a:pt x="75314" y="30262"/>
                  <a:pt x="75164" y="30431"/>
                  <a:pt x="74956" y="30431"/>
                </a:cubicBezTo>
                <a:close/>
                <a:moveTo>
                  <a:pt x="74956" y="28471"/>
                </a:moveTo>
                <a:cubicBezTo>
                  <a:pt x="74749" y="28471"/>
                  <a:pt x="74580" y="28302"/>
                  <a:pt x="74580" y="28095"/>
                </a:cubicBezTo>
                <a:cubicBezTo>
                  <a:pt x="74580" y="27887"/>
                  <a:pt x="74749" y="27737"/>
                  <a:pt x="74956" y="27737"/>
                </a:cubicBezTo>
                <a:cubicBezTo>
                  <a:pt x="75164" y="27737"/>
                  <a:pt x="75314" y="27887"/>
                  <a:pt x="75314" y="28095"/>
                </a:cubicBezTo>
                <a:cubicBezTo>
                  <a:pt x="75314" y="28302"/>
                  <a:pt x="75164" y="28471"/>
                  <a:pt x="74956" y="28471"/>
                </a:cubicBezTo>
                <a:close/>
                <a:moveTo>
                  <a:pt x="74956" y="26531"/>
                </a:moveTo>
                <a:cubicBezTo>
                  <a:pt x="74749" y="26531"/>
                  <a:pt x="74580" y="26361"/>
                  <a:pt x="74580" y="26154"/>
                </a:cubicBezTo>
                <a:cubicBezTo>
                  <a:pt x="74580" y="25947"/>
                  <a:pt x="74749" y="25777"/>
                  <a:pt x="74956" y="25777"/>
                </a:cubicBezTo>
                <a:cubicBezTo>
                  <a:pt x="75164" y="25777"/>
                  <a:pt x="75314" y="25947"/>
                  <a:pt x="75314" y="26154"/>
                </a:cubicBezTo>
                <a:cubicBezTo>
                  <a:pt x="75314" y="26361"/>
                  <a:pt x="75164" y="26531"/>
                  <a:pt x="74956" y="26531"/>
                </a:cubicBezTo>
                <a:close/>
                <a:moveTo>
                  <a:pt x="74956" y="24533"/>
                </a:moveTo>
                <a:cubicBezTo>
                  <a:pt x="74749" y="24533"/>
                  <a:pt x="74580" y="24383"/>
                  <a:pt x="74580" y="24194"/>
                </a:cubicBezTo>
                <a:cubicBezTo>
                  <a:pt x="74580" y="23987"/>
                  <a:pt x="74749" y="23836"/>
                  <a:pt x="74956" y="23836"/>
                </a:cubicBezTo>
                <a:cubicBezTo>
                  <a:pt x="75145" y="23836"/>
                  <a:pt x="75314" y="23987"/>
                  <a:pt x="75314" y="24194"/>
                </a:cubicBezTo>
                <a:cubicBezTo>
                  <a:pt x="75314" y="24383"/>
                  <a:pt x="75145" y="24533"/>
                  <a:pt x="74956" y="24533"/>
                </a:cubicBezTo>
                <a:close/>
                <a:moveTo>
                  <a:pt x="74956" y="22574"/>
                </a:moveTo>
                <a:cubicBezTo>
                  <a:pt x="74749" y="22574"/>
                  <a:pt x="74598" y="22423"/>
                  <a:pt x="74598" y="22216"/>
                </a:cubicBezTo>
                <a:cubicBezTo>
                  <a:pt x="74598" y="22027"/>
                  <a:pt x="74749" y="21877"/>
                  <a:pt x="74956" y="21877"/>
                </a:cubicBezTo>
                <a:cubicBezTo>
                  <a:pt x="75145" y="21877"/>
                  <a:pt x="75296" y="22027"/>
                  <a:pt x="75296" y="22216"/>
                </a:cubicBezTo>
                <a:cubicBezTo>
                  <a:pt x="75296" y="22423"/>
                  <a:pt x="75145" y="22574"/>
                  <a:pt x="74956" y="22574"/>
                </a:cubicBezTo>
                <a:close/>
                <a:moveTo>
                  <a:pt x="74956" y="20614"/>
                </a:moveTo>
                <a:cubicBezTo>
                  <a:pt x="74749" y="20614"/>
                  <a:pt x="74598" y="20463"/>
                  <a:pt x="74598" y="20275"/>
                </a:cubicBezTo>
                <a:cubicBezTo>
                  <a:pt x="74598" y="20068"/>
                  <a:pt x="74749" y="19917"/>
                  <a:pt x="74956" y="19917"/>
                </a:cubicBezTo>
                <a:cubicBezTo>
                  <a:pt x="75145" y="19917"/>
                  <a:pt x="75296" y="20068"/>
                  <a:pt x="75296" y="20275"/>
                </a:cubicBezTo>
                <a:cubicBezTo>
                  <a:pt x="75296" y="20463"/>
                  <a:pt x="75145" y="20614"/>
                  <a:pt x="74956" y="20614"/>
                </a:cubicBezTo>
                <a:close/>
                <a:moveTo>
                  <a:pt x="74956" y="18654"/>
                </a:moveTo>
                <a:cubicBezTo>
                  <a:pt x="74749" y="18654"/>
                  <a:pt x="74598" y="18485"/>
                  <a:pt x="74598" y="18296"/>
                </a:cubicBezTo>
                <a:cubicBezTo>
                  <a:pt x="74598" y="18108"/>
                  <a:pt x="74749" y="17957"/>
                  <a:pt x="74956" y="17957"/>
                </a:cubicBezTo>
                <a:cubicBezTo>
                  <a:pt x="75145" y="17957"/>
                  <a:pt x="75296" y="18108"/>
                  <a:pt x="75296" y="18296"/>
                </a:cubicBezTo>
                <a:cubicBezTo>
                  <a:pt x="75296" y="18485"/>
                  <a:pt x="75145" y="18654"/>
                  <a:pt x="74956" y="18654"/>
                </a:cubicBezTo>
                <a:close/>
                <a:moveTo>
                  <a:pt x="74956" y="16695"/>
                </a:moveTo>
                <a:cubicBezTo>
                  <a:pt x="74749" y="16695"/>
                  <a:pt x="74598" y="16525"/>
                  <a:pt x="74598" y="16337"/>
                </a:cubicBezTo>
                <a:cubicBezTo>
                  <a:pt x="74598" y="16148"/>
                  <a:pt x="74749" y="15979"/>
                  <a:pt x="74956" y="15979"/>
                </a:cubicBezTo>
                <a:cubicBezTo>
                  <a:pt x="75145" y="15979"/>
                  <a:pt x="75296" y="16148"/>
                  <a:pt x="75296" y="16337"/>
                </a:cubicBezTo>
                <a:cubicBezTo>
                  <a:pt x="75296" y="16525"/>
                  <a:pt x="75145" y="16695"/>
                  <a:pt x="74956" y="16695"/>
                </a:cubicBezTo>
                <a:close/>
                <a:moveTo>
                  <a:pt x="74956" y="14735"/>
                </a:moveTo>
                <a:cubicBezTo>
                  <a:pt x="74749" y="14735"/>
                  <a:pt x="74598" y="14566"/>
                  <a:pt x="74598" y="14377"/>
                </a:cubicBezTo>
                <a:cubicBezTo>
                  <a:pt x="74598" y="14189"/>
                  <a:pt x="74749" y="14038"/>
                  <a:pt x="74956" y="14038"/>
                </a:cubicBezTo>
                <a:cubicBezTo>
                  <a:pt x="75145" y="14038"/>
                  <a:pt x="75296" y="14189"/>
                  <a:pt x="75296" y="14377"/>
                </a:cubicBezTo>
                <a:cubicBezTo>
                  <a:pt x="75296" y="14566"/>
                  <a:pt x="75145" y="14735"/>
                  <a:pt x="74956" y="14735"/>
                </a:cubicBezTo>
                <a:close/>
                <a:moveTo>
                  <a:pt x="74956" y="12757"/>
                </a:moveTo>
                <a:cubicBezTo>
                  <a:pt x="74749" y="12757"/>
                  <a:pt x="74598" y="12606"/>
                  <a:pt x="74598" y="12418"/>
                </a:cubicBezTo>
                <a:cubicBezTo>
                  <a:pt x="74598" y="12229"/>
                  <a:pt x="74749" y="12078"/>
                  <a:pt x="74956" y="12078"/>
                </a:cubicBezTo>
                <a:cubicBezTo>
                  <a:pt x="75145" y="12078"/>
                  <a:pt x="75296" y="12229"/>
                  <a:pt x="75296" y="12418"/>
                </a:cubicBezTo>
                <a:cubicBezTo>
                  <a:pt x="75296" y="12606"/>
                  <a:pt x="75145" y="12757"/>
                  <a:pt x="74956" y="12757"/>
                </a:cubicBezTo>
                <a:close/>
                <a:moveTo>
                  <a:pt x="74956" y="10816"/>
                </a:moveTo>
                <a:cubicBezTo>
                  <a:pt x="74749" y="10816"/>
                  <a:pt x="74598" y="10646"/>
                  <a:pt x="74598" y="10458"/>
                </a:cubicBezTo>
                <a:cubicBezTo>
                  <a:pt x="74598" y="10269"/>
                  <a:pt x="74749" y="10100"/>
                  <a:pt x="74956" y="10100"/>
                </a:cubicBezTo>
                <a:cubicBezTo>
                  <a:pt x="75145" y="10100"/>
                  <a:pt x="75296" y="10269"/>
                  <a:pt x="75296" y="10458"/>
                </a:cubicBezTo>
                <a:cubicBezTo>
                  <a:pt x="75296" y="10646"/>
                  <a:pt x="75145" y="10816"/>
                  <a:pt x="74956" y="10816"/>
                </a:cubicBezTo>
                <a:close/>
                <a:moveTo>
                  <a:pt x="74956" y="8837"/>
                </a:moveTo>
                <a:cubicBezTo>
                  <a:pt x="74768" y="8837"/>
                  <a:pt x="74617" y="8687"/>
                  <a:pt x="74617" y="8498"/>
                </a:cubicBezTo>
                <a:cubicBezTo>
                  <a:pt x="74617" y="8329"/>
                  <a:pt x="74768" y="8159"/>
                  <a:pt x="74956" y="8159"/>
                </a:cubicBezTo>
                <a:cubicBezTo>
                  <a:pt x="75145" y="8159"/>
                  <a:pt x="75296" y="8329"/>
                  <a:pt x="75296" y="8498"/>
                </a:cubicBezTo>
                <a:cubicBezTo>
                  <a:pt x="75296" y="8687"/>
                  <a:pt x="75145" y="8837"/>
                  <a:pt x="74956" y="8837"/>
                </a:cubicBezTo>
                <a:close/>
                <a:moveTo>
                  <a:pt x="74956" y="6878"/>
                </a:moveTo>
                <a:cubicBezTo>
                  <a:pt x="74768" y="6878"/>
                  <a:pt x="74617" y="6727"/>
                  <a:pt x="74617" y="6539"/>
                </a:cubicBezTo>
                <a:cubicBezTo>
                  <a:pt x="74617" y="6350"/>
                  <a:pt x="74768" y="6199"/>
                  <a:pt x="74956" y="6199"/>
                </a:cubicBezTo>
                <a:cubicBezTo>
                  <a:pt x="75145" y="6199"/>
                  <a:pt x="75296" y="6350"/>
                  <a:pt x="75296" y="6539"/>
                </a:cubicBezTo>
                <a:cubicBezTo>
                  <a:pt x="75296" y="6727"/>
                  <a:pt x="75145" y="6878"/>
                  <a:pt x="74956" y="6878"/>
                </a:cubicBezTo>
                <a:close/>
                <a:moveTo>
                  <a:pt x="72997" y="30450"/>
                </a:moveTo>
                <a:cubicBezTo>
                  <a:pt x="72771" y="30450"/>
                  <a:pt x="72582" y="30280"/>
                  <a:pt x="72582" y="30054"/>
                </a:cubicBezTo>
                <a:cubicBezTo>
                  <a:pt x="72582" y="29847"/>
                  <a:pt x="72771" y="29659"/>
                  <a:pt x="72997" y="29659"/>
                </a:cubicBezTo>
                <a:cubicBezTo>
                  <a:pt x="73204" y="29659"/>
                  <a:pt x="73392" y="29847"/>
                  <a:pt x="73392" y="30054"/>
                </a:cubicBezTo>
                <a:cubicBezTo>
                  <a:pt x="73392" y="30280"/>
                  <a:pt x="73204" y="30450"/>
                  <a:pt x="72997" y="30450"/>
                </a:cubicBezTo>
                <a:close/>
                <a:moveTo>
                  <a:pt x="72997" y="28471"/>
                </a:moveTo>
                <a:cubicBezTo>
                  <a:pt x="72789" y="28471"/>
                  <a:pt x="72601" y="28302"/>
                  <a:pt x="72601" y="28095"/>
                </a:cubicBezTo>
                <a:cubicBezTo>
                  <a:pt x="72601" y="27887"/>
                  <a:pt x="72789" y="27718"/>
                  <a:pt x="72997" y="27718"/>
                </a:cubicBezTo>
                <a:cubicBezTo>
                  <a:pt x="73204" y="27718"/>
                  <a:pt x="73374" y="27887"/>
                  <a:pt x="73374" y="28095"/>
                </a:cubicBezTo>
                <a:cubicBezTo>
                  <a:pt x="73374" y="28302"/>
                  <a:pt x="73204" y="28471"/>
                  <a:pt x="72997" y="28471"/>
                </a:cubicBezTo>
                <a:close/>
                <a:moveTo>
                  <a:pt x="72997" y="26512"/>
                </a:moveTo>
                <a:cubicBezTo>
                  <a:pt x="72789" y="26512"/>
                  <a:pt x="72601" y="26342"/>
                  <a:pt x="72601" y="26154"/>
                </a:cubicBezTo>
                <a:cubicBezTo>
                  <a:pt x="72601" y="25947"/>
                  <a:pt x="72789" y="25777"/>
                  <a:pt x="72997" y="25777"/>
                </a:cubicBezTo>
                <a:cubicBezTo>
                  <a:pt x="73204" y="25777"/>
                  <a:pt x="73374" y="25947"/>
                  <a:pt x="73374" y="26154"/>
                </a:cubicBezTo>
                <a:cubicBezTo>
                  <a:pt x="73374" y="26342"/>
                  <a:pt x="73204" y="26512"/>
                  <a:pt x="72997" y="26512"/>
                </a:cubicBezTo>
                <a:close/>
                <a:moveTo>
                  <a:pt x="72997" y="24533"/>
                </a:moveTo>
                <a:cubicBezTo>
                  <a:pt x="72789" y="24533"/>
                  <a:pt x="72639" y="24383"/>
                  <a:pt x="72639" y="24175"/>
                </a:cubicBezTo>
                <a:cubicBezTo>
                  <a:pt x="72639" y="23987"/>
                  <a:pt x="72789" y="23817"/>
                  <a:pt x="72997" y="23817"/>
                </a:cubicBezTo>
                <a:cubicBezTo>
                  <a:pt x="73185" y="23817"/>
                  <a:pt x="73336" y="23987"/>
                  <a:pt x="73336" y="24175"/>
                </a:cubicBezTo>
                <a:cubicBezTo>
                  <a:pt x="73336" y="24383"/>
                  <a:pt x="73185" y="24533"/>
                  <a:pt x="72997" y="24533"/>
                </a:cubicBezTo>
                <a:close/>
                <a:moveTo>
                  <a:pt x="72997" y="22574"/>
                </a:moveTo>
                <a:cubicBezTo>
                  <a:pt x="72789" y="22574"/>
                  <a:pt x="72639" y="22423"/>
                  <a:pt x="72639" y="22216"/>
                </a:cubicBezTo>
                <a:cubicBezTo>
                  <a:pt x="72639" y="22008"/>
                  <a:pt x="72789" y="21858"/>
                  <a:pt x="72997" y="21858"/>
                </a:cubicBezTo>
                <a:cubicBezTo>
                  <a:pt x="73185" y="21858"/>
                  <a:pt x="73336" y="22008"/>
                  <a:pt x="73336" y="22216"/>
                </a:cubicBezTo>
                <a:cubicBezTo>
                  <a:pt x="73336" y="22423"/>
                  <a:pt x="73185" y="22574"/>
                  <a:pt x="72997" y="22574"/>
                </a:cubicBezTo>
                <a:close/>
                <a:moveTo>
                  <a:pt x="72997" y="15998"/>
                </a:moveTo>
                <a:cubicBezTo>
                  <a:pt x="73185" y="15998"/>
                  <a:pt x="73336" y="16148"/>
                  <a:pt x="73336" y="16337"/>
                </a:cubicBezTo>
                <a:cubicBezTo>
                  <a:pt x="73336" y="16525"/>
                  <a:pt x="73185" y="16676"/>
                  <a:pt x="72997" y="16676"/>
                </a:cubicBezTo>
                <a:cubicBezTo>
                  <a:pt x="72789" y="16676"/>
                  <a:pt x="72639" y="16525"/>
                  <a:pt x="72639" y="16337"/>
                </a:cubicBezTo>
                <a:cubicBezTo>
                  <a:pt x="72639" y="16148"/>
                  <a:pt x="72789" y="15998"/>
                  <a:pt x="72997" y="15998"/>
                </a:cubicBezTo>
                <a:close/>
                <a:moveTo>
                  <a:pt x="72997" y="19917"/>
                </a:moveTo>
                <a:cubicBezTo>
                  <a:pt x="73185" y="19917"/>
                  <a:pt x="73336" y="20068"/>
                  <a:pt x="73336" y="20256"/>
                </a:cubicBezTo>
                <a:cubicBezTo>
                  <a:pt x="73336" y="20444"/>
                  <a:pt x="73185" y="20614"/>
                  <a:pt x="72997" y="20614"/>
                </a:cubicBezTo>
                <a:cubicBezTo>
                  <a:pt x="72789" y="20614"/>
                  <a:pt x="72639" y="20444"/>
                  <a:pt x="72639" y="20256"/>
                </a:cubicBezTo>
                <a:cubicBezTo>
                  <a:pt x="72639" y="20068"/>
                  <a:pt x="72789" y="19917"/>
                  <a:pt x="72997" y="19917"/>
                </a:cubicBezTo>
                <a:close/>
                <a:moveTo>
                  <a:pt x="72997" y="17938"/>
                </a:moveTo>
                <a:cubicBezTo>
                  <a:pt x="73185" y="17938"/>
                  <a:pt x="73336" y="18108"/>
                  <a:pt x="73336" y="18296"/>
                </a:cubicBezTo>
                <a:cubicBezTo>
                  <a:pt x="73336" y="18485"/>
                  <a:pt x="73185" y="18636"/>
                  <a:pt x="72997" y="18636"/>
                </a:cubicBezTo>
                <a:cubicBezTo>
                  <a:pt x="72789" y="18636"/>
                  <a:pt x="72639" y="18485"/>
                  <a:pt x="72639" y="18296"/>
                </a:cubicBezTo>
                <a:cubicBezTo>
                  <a:pt x="72639" y="18108"/>
                  <a:pt x="72789" y="17938"/>
                  <a:pt x="72997" y="17938"/>
                </a:cubicBezTo>
                <a:close/>
                <a:moveTo>
                  <a:pt x="72997" y="14735"/>
                </a:moveTo>
                <a:cubicBezTo>
                  <a:pt x="72789" y="14735"/>
                  <a:pt x="72639" y="14566"/>
                  <a:pt x="72639" y="14377"/>
                </a:cubicBezTo>
                <a:cubicBezTo>
                  <a:pt x="72639" y="14189"/>
                  <a:pt x="72789" y="14019"/>
                  <a:pt x="72997" y="14019"/>
                </a:cubicBezTo>
                <a:cubicBezTo>
                  <a:pt x="73185" y="14019"/>
                  <a:pt x="73336" y="14189"/>
                  <a:pt x="73336" y="14377"/>
                </a:cubicBezTo>
                <a:cubicBezTo>
                  <a:pt x="73336" y="14566"/>
                  <a:pt x="73185" y="14735"/>
                  <a:pt x="72997" y="14735"/>
                </a:cubicBezTo>
                <a:close/>
                <a:moveTo>
                  <a:pt x="72997" y="12776"/>
                </a:moveTo>
                <a:cubicBezTo>
                  <a:pt x="72789" y="12776"/>
                  <a:pt x="72639" y="12606"/>
                  <a:pt x="72639" y="12418"/>
                </a:cubicBezTo>
                <a:cubicBezTo>
                  <a:pt x="72639" y="12210"/>
                  <a:pt x="72789" y="12060"/>
                  <a:pt x="72997" y="12060"/>
                </a:cubicBezTo>
                <a:cubicBezTo>
                  <a:pt x="73185" y="12060"/>
                  <a:pt x="73336" y="12210"/>
                  <a:pt x="73336" y="12418"/>
                </a:cubicBezTo>
                <a:cubicBezTo>
                  <a:pt x="73336" y="12606"/>
                  <a:pt x="73185" y="12776"/>
                  <a:pt x="72997" y="12776"/>
                </a:cubicBezTo>
                <a:close/>
                <a:moveTo>
                  <a:pt x="72997" y="10797"/>
                </a:moveTo>
                <a:cubicBezTo>
                  <a:pt x="72789" y="10797"/>
                  <a:pt x="72639" y="10646"/>
                  <a:pt x="72639" y="10458"/>
                </a:cubicBezTo>
                <a:cubicBezTo>
                  <a:pt x="72639" y="10251"/>
                  <a:pt x="72789" y="10100"/>
                  <a:pt x="72997" y="10100"/>
                </a:cubicBezTo>
                <a:cubicBezTo>
                  <a:pt x="73185" y="10100"/>
                  <a:pt x="73336" y="10251"/>
                  <a:pt x="73336" y="10458"/>
                </a:cubicBezTo>
                <a:cubicBezTo>
                  <a:pt x="73336" y="10646"/>
                  <a:pt x="73185" y="10797"/>
                  <a:pt x="72997" y="10797"/>
                </a:cubicBezTo>
                <a:close/>
                <a:moveTo>
                  <a:pt x="72997" y="8856"/>
                </a:moveTo>
                <a:cubicBezTo>
                  <a:pt x="72789" y="8856"/>
                  <a:pt x="72639" y="8687"/>
                  <a:pt x="72639" y="8498"/>
                </a:cubicBezTo>
                <a:cubicBezTo>
                  <a:pt x="72639" y="8310"/>
                  <a:pt x="72789" y="8140"/>
                  <a:pt x="72997" y="8140"/>
                </a:cubicBezTo>
                <a:cubicBezTo>
                  <a:pt x="73185" y="8140"/>
                  <a:pt x="73336" y="8310"/>
                  <a:pt x="73336" y="8498"/>
                </a:cubicBezTo>
                <a:cubicBezTo>
                  <a:pt x="73336" y="8687"/>
                  <a:pt x="73185" y="8856"/>
                  <a:pt x="72997" y="8856"/>
                </a:cubicBezTo>
                <a:close/>
                <a:moveTo>
                  <a:pt x="72997" y="6897"/>
                </a:moveTo>
                <a:cubicBezTo>
                  <a:pt x="72789" y="6897"/>
                  <a:pt x="72639" y="6727"/>
                  <a:pt x="72639" y="6539"/>
                </a:cubicBezTo>
                <a:cubicBezTo>
                  <a:pt x="72639" y="6331"/>
                  <a:pt x="72789" y="6181"/>
                  <a:pt x="72997" y="6181"/>
                </a:cubicBezTo>
                <a:cubicBezTo>
                  <a:pt x="73185" y="6181"/>
                  <a:pt x="73336" y="6331"/>
                  <a:pt x="73336" y="6539"/>
                </a:cubicBezTo>
                <a:cubicBezTo>
                  <a:pt x="73336" y="6727"/>
                  <a:pt x="73185" y="6897"/>
                  <a:pt x="72997" y="6897"/>
                </a:cubicBezTo>
                <a:close/>
                <a:moveTo>
                  <a:pt x="72997" y="4937"/>
                </a:moveTo>
                <a:cubicBezTo>
                  <a:pt x="72789" y="4937"/>
                  <a:pt x="72639" y="4767"/>
                  <a:pt x="72639" y="4579"/>
                </a:cubicBezTo>
                <a:cubicBezTo>
                  <a:pt x="72639" y="4372"/>
                  <a:pt x="72789" y="4221"/>
                  <a:pt x="72997" y="4221"/>
                </a:cubicBezTo>
                <a:cubicBezTo>
                  <a:pt x="73185" y="4221"/>
                  <a:pt x="73336" y="4372"/>
                  <a:pt x="73336" y="4579"/>
                </a:cubicBezTo>
                <a:cubicBezTo>
                  <a:pt x="73336" y="4767"/>
                  <a:pt x="73185" y="4937"/>
                  <a:pt x="72997" y="4937"/>
                </a:cubicBezTo>
                <a:close/>
                <a:moveTo>
                  <a:pt x="72997" y="2977"/>
                </a:moveTo>
                <a:cubicBezTo>
                  <a:pt x="72789" y="2977"/>
                  <a:pt x="72639" y="2808"/>
                  <a:pt x="72639" y="2619"/>
                </a:cubicBezTo>
                <a:cubicBezTo>
                  <a:pt x="72639" y="2412"/>
                  <a:pt x="72789" y="2242"/>
                  <a:pt x="72997" y="2242"/>
                </a:cubicBezTo>
                <a:cubicBezTo>
                  <a:pt x="73185" y="2242"/>
                  <a:pt x="73336" y="2412"/>
                  <a:pt x="73336" y="2619"/>
                </a:cubicBezTo>
                <a:cubicBezTo>
                  <a:pt x="73336" y="2808"/>
                  <a:pt x="73185" y="2977"/>
                  <a:pt x="72997" y="2977"/>
                </a:cubicBezTo>
                <a:close/>
                <a:moveTo>
                  <a:pt x="71037" y="32428"/>
                </a:moveTo>
                <a:cubicBezTo>
                  <a:pt x="70792" y="32428"/>
                  <a:pt x="70623" y="32240"/>
                  <a:pt x="70623" y="32014"/>
                </a:cubicBezTo>
                <a:cubicBezTo>
                  <a:pt x="70623" y="31769"/>
                  <a:pt x="70811" y="31581"/>
                  <a:pt x="71037" y="31581"/>
                </a:cubicBezTo>
                <a:cubicBezTo>
                  <a:pt x="71263" y="31581"/>
                  <a:pt x="71452" y="31769"/>
                  <a:pt x="71452" y="32014"/>
                </a:cubicBezTo>
                <a:cubicBezTo>
                  <a:pt x="71452" y="32240"/>
                  <a:pt x="71263" y="32428"/>
                  <a:pt x="71037" y="32428"/>
                </a:cubicBezTo>
                <a:close/>
                <a:moveTo>
                  <a:pt x="71018" y="30450"/>
                </a:moveTo>
                <a:cubicBezTo>
                  <a:pt x="70811" y="30450"/>
                  <a:pt x="70623" y="30262"/>
                  <a:pt x="70623" y="30054"/>
                </a:cubicBezTo>
                <a:cubicBezTo>
                  <a:pt x="70623" y="29828"/>
                  <a:pt x="70792" y="29659"/>
                  <a:pt x="71018" y="29659"/>
                </a:cubicBezTo>
                <a:cubicBezTo>
                  <a:pt x="71244" y="29659"/>
                  <a:pt x="71433" y="29828"/>
                  <a:pt x="71433" y="30054"/>
                </a:cubicBezTo>
                <a:cubicBezTo>
                  <a:pt x="71433" y="30262"/>
                  <a:pt x="71244" y="30450"/>
                  <a:pt x="71018" y="30450"/>
                </a:cubicBezTo>
                <a:close/>
                <a:moveTo>
                  <a:pt x="71018" y="28453"/>
                </a:moveTo>
                <a:cubicBezTo>
                  <a:pt x="70811" y="28453"/>
                  <a:pt x="70641" y="28283"/>
                  <a:pt x="70641" y="28095"/>
                </a:cubicBezTo>
                <a:cubicBezTo>
                  <a:pt x="70641" y="27887"/>
                  <a:pt x="70811" y="27718"/>
                  <a:pt x="71018" y="27718"/>
                </a:cubicBezTo>
                <a:cubicBezTo>
                  <a:pt x="71244" y="27718"/>
                  <a:pt x="71395" y="27887"/>
                  <a:pt x="71395" y="28095"/>
                </a:cubicBezTo>
                <a:cubicBezTo>
                  <a:pt x="71395" y="28283"/>
                  <a:pt x="71226" y="28453"/>
                  <a:pt x="71018" y="28453"/>
                </a:cubicBezTo>
                <a:close/>
                <a:moveTo>
                  <a:pt x="71018" y="21858"/>
                </a:moveTo>
                <a:cubicBezTo>
                  <a:pt x="71226" y="21858"/>
                  <a:pt x="71395" y="22008"/>
                  <a:pt x="71395" y="22216"/>
                </a:cubicBezTo>
                <a:cubicBezTo>
                  <a:pt x="71395" y="22404"/>
                  <a:pt x="71226" y="22574"/>
                  <a:pt x="71018" y="22574"/>
                </a:cubicBezTo>
                <a:cubicBezTo>
                  <a:pt x="70830" y="22574"/>
                  <a:pt x="70660" y="22404"/>
                  <a:pt x="70660" y="22216"/>
                </a:cubicBezTo>
                <a:cubicBezTo>
                  <a:pt x="70660" y="22008"/>
                  <a:pt x="70830" y="21858"/>
                  <a:pt x="71018" y="21858"/>
                </a:cubicBezTo>
                <a:close/>
                <a:moveTo>
                  <a:pt x="71018" y="25777"/>
                </a:moveTo>
                <a:cubicBezTo>
                  <a:pt x="71226" y="25777"/>
                  <a:pt x="71395" y="25928"/>
                  <a:pt x="71395" y="26135"/>
                </a:cubicBezTo>
                <a:cubicBezTo>
                  <a:pt x="71395" y="26342"/>
                  <a:pt x="71226" y="26493"/>
                  <a:pt x="71018" y="26493"/>
                </a:cubicBezTo>
                <a:cubicBezTo>
                  <a:pt x="70830" y="26493"/>
                  <a:pt x="70660" y="26342"/>
                  <a:pt x="70660" y="26135"/>
                </a:cubicBezTo>
                <a:cubicBezTo>
                  <a:pt x="70660" y="25928"/>
                  <a:pt x="70830" y="25777"/>
                  <a:pt x="71018" y="25777"/>
                </a:cubicBezTo>
                <a:close/>
                <a:moveTo>
                  <a:pt x="71018" y="23798"/>
                </a:moveTo>
                <a:cubicBezTo>
                  <a:pt x="71226" y="23798"/>
                  <a:pt x="71395" y="23968"/>
                  <a:pt x="71395" y="24175"/>
                </a:cubicBezTo>
                <a:cubicBezTo>
                  <a:pt x="71395" y="24383"/>
                  <a:pt x="71226" y="24533"/>
                  <a:pt x="71018" y="24533"/>
                </a:cubicBezTo>
                <a:cubicBezTo>
                  <a:pt x="70830" y="24533"/>
                  <a:pt x="70660" y="24383"/>
                  <a:pt x="70660" y="24175"/>
                </a:cubicBezTo>
                <a:cubicBezTo>
                  <a:pt x="70660" y="23968"/>
                  <a:pt x="70830" y="23798"/>
                  <a:pt x="71018" y="23798"/>
                </a:cubicBezTo>
                <a:close/>
                <a:moveTo>
                  <a:pt x="71018" y="20633"/>
                </a:moveTo>
                <a:cubicBezTo>
                  <a:pt x="70811" y="20633"/>
                  <a:pt x="70641" y="20463"/>
                  <a:pt x="70641" y="20256"/>
                </a:cubicBezTo>
                <a:cubicBezTo>
                  <a:pt x="70641" y="20049"/>
                  <a:pt x="70811" y="19879"/>
                  <a:pt x="71018" y="19879"/>
                </a:cubicBezTo>
                <a:cubicBezTo>
                  <a:pt x="71244" y="19879"/>
                  <a:pt x="71395" y="20049"/>
                  <a:pt x="71395" y="20256"/>
                </a:cubicBezTo>
                <a:cubicBezTo>
                  <a:pt x="71395" y="20463"/>
                  <a:pt x="71226" y="20633"/>
                  <a:pt x="71018" y="20633"/>
                </a:cubicBezTo>
                <a:close/>
                <a:moveTo>
                  <a:pt x="71018" y="4221"/>
                </a:moveTo>
                <a:cubicBezTo>
                  <a:pt x="71226" y="4221"/>
                  <a:pt x="71376" y="4372"/>
                  <a:pt x="71376" y="4560"/>
                </a:cubicBezTo>
                <a:cubicBezTo>
                  <a:pt x="71376" y="4767"/>
                  <a:pt x="71226" y="4918"/>
                  <a:pt x="71018" y="4918"/>
                </a:cubicBezTo>
                <a:cubicBezTo>
                  <a:pt x="70830" y="4918"/>
                  <a:pt x="70679" y="4767"/>
                  <a:pt x="70679" y="4560"/>
                </a:cubicBezTo>
                <a:cubicBezTo>
                  <a:pt x="70679" y="4372"/>
                  <a:pt x="70830" y="4221"/>
                  <a:pt x="71018" y="4221"/>
                </a:cubicBezTo>
                <a:close/>
                <a:moveTo>
                  <a:pt x="71018" y="10797"/>
                </a:moveTo>
                <a:cubicBezTo>
                  <a:pt x="70830" y="10797"/>
                  <a:pt x="70679" y="10627"/>
                  <a:pt x="70679" y="10439"/>
                </a:cubicBezTo>
                <a:cubicBezTo>
                  <a:pt x="70679" y="10251"/>
                  <a:pt x="70849" y="10100"/>
                  <a:pt x="71018" y="10100"/>
                </a:cubicBezTo>
                <a:cubicBezTo>
                  <a:pt x="71207" y="10100"/>
                  <a:pt x="71357" y="10251"/>
                  <a:pt x="71357" y="10439"/>
                </a:cubicBezTo>
                <a:cubicBezTo>
                  <a:pt x="71357" y="10627"/>
                  <a:pt x="71207" y="10797"/>
                  <a:pt x="71018" y="10797"/>
                </a:cubicBezTo>
                <a:close/>
                <a:moveTo>
                  <a:pt x="71018" y="6878"/>
                </a:moveTo>
                <a:cubicBezTo>
                  <a:pt x="70830" y="6878"/>
                  <a:pt x="70679" y="6727"/>
                  <a:pt x="70679" y="6539"/>
                </a:cubicBezTo>
                <a:cubicBezTo>
                  <a:pt x="70679" y="6331"/>
                  <a:pt x="70849" y="6181"/>
                  <a:pt x="71018" y="6181"/>
                </a:cubicBezTo>
                <a:cubicBezTo>
                  <a:pt x="71207" y="6181"/>
                  <a:pt x="71357" y="6331"/>
                  <a:pt x="71357" y="6539"/>
                </a:cubicBezTo>
                <a:cubicBezTo>
                  <a:pt x="71357" y="6727"/>
                  <a:pt x="71207" y="6878"/>
                  <a:pt x="71018" y="6878"/>
                </a:cubicBezTo>
                <a:close/>
                <a:moveTo>
                  <a:pt x="71018" y="8837"/>
                </a:moveTo>
                <a:cubicBezTo>
                  <a:pt x="70830" y="8837"/>
                  <a:pt x="70679" y="8687"/>
                  <a:pt x="70679" y="8498"/>
                </a:cubicBezTo>
                <a:cubicBezTo>
                  <a:pt x="70679" y="8310"/>
                  <a:pt x="70849" y="8159"/>
                  <a:pt x="71018" y="8159"/>
                </a:cubicBezTo>
                <a:cubicBezTo>
                  <a:pt x="71207" y="8159"/>
                  <a:pt x="71357" y="8310"/>
                  <a:pt x="71357" y="8498"/>
                </a:cubicBezTo>
                <a:cubicBezTo>
                  <a:pt x="71357" y="8687"/>
                  <a:pt x="71207" y="8837"/>
                  <a:pt x="71018" y="8837"/>
                </a:cubicBezTo>
                <a:close/>
                <a:moveTo>
                  <a:pt x="71018" y="12041"/>
                </a:moveTo>
                <a:cubicBezTo>
                  <a:pt x="71226" y="12041"/>
                  <a:pt x="71376" y="12210"/>
                  <a:pt x="71376" y="12399"/>
                </a:cubicBezTo>
                <a:cubicBezTo>
                  <a:pt x="71376" y="12606"/>
                  <a:pt x="71226" y="12757"/>
                  <a:pt x="71018" y="12757"/>
                </a:cubicBezTo>
                <a:cubicBezTo>
                  <a:pt x="70830" y="12757"/>
                  <a:pt x="70679" y="12606"/>
                  <a:pt x="70679" y="12399"/>
                </a:cubicBezTo>
                <a:cubicBezTo>
                  <a:pt x="70679" y="12210"/>
                  <a:pt x="70830" y="12041"/>
                  <a:pt x="71018" y="12041"/>
                </a:cubicBezTo>
                <a:close/>
                <a:moveTo>
                  <a:pt x="71018" y="14019"/>
                </a:moveTo>
                <a:cubicBezTo>
                  <a:pt x="71226" y="14019"/>
                  <a:pt x="71376" y="14170"/>
                  <a:pt x="71376" y="14377"/>
                </a:cubicBezTo>
                <a:cubicBezTo>
                  <a:pt x="71376" y="14566"/>
                  <a:pt x="71226" y="14716"/>
                  <a:pt x="71018" y="14716"/>
                </a:cubicBezTo>
                <a:cubicBezTo>
                  <a:pt x="70830" y="14716"/>
                  <a:pt x="70679" y="14566"/>
                  <a:pt x="70679" y="14377"/>
                </a:cubicBezTo>
                <a:cubicBezTo>
                  <a:pt x="70679" y="14170"/>
                  <a:pt x="70830" y="14019"/>
                  <a:pt x="71018" y="14019"/>
                </a:cubicBezTo>
                <a:close/>
                <a:moveTo>
                  <a:pt x="71018" y="17938"/>
                </a:moveTo>
                <a:cubicBezTo>
                  <a:pt x="71226" y="17938"/>
                  <a:pt x="71376" y="18089"/>
                  <a:pt x="71376" y="18278"/>
                </a:cubicBezTo>
                <a:cubicBezTo>
                  <a:pt x="71376" y="18485"/>
                  <a:pt x="71226" y="18636"/>
                  <a:pt x="71018" y="18636"/>
                </a:cubicBezTo>
                <a:cubicBezTo>
                  <a:pt x="70830" y="18636"/>
                  <a:pt x="70679" y="18485"/>
                  <a:pt x="70679" y="18278"/>
                </a:cubicBezTo>
                <a:cubicBezTo>
                  <a:pt x="70679" y="18089"/>
                  <a:pt x="70830" y="17938"/>
                  <a:pt x="71018" y="17938"/>
                </a:cubicBezTo>
                <a:close/>
                <a:moveTo>
                  <a:pt x="71018" y="15979"/>
                </a:moveTo>
                <a:cubicBezTo>
                  <a:pt x="71226" y="15979"/>
                  <a:pt x="71376" y="16130"/>
                  <a:pt x="71376" y="16318"/>
                </a:cubicBezTo>
                <a:cubicBezTo>
                  <a:pt x="71376" y="16506"/>
                  <a:pt x="71226" y="16676"/>
                  <a:pt x="71018" y="16676"/>
                </a:cubicBezTo>
                <a:cubicBezTo>
                  <a:pt x="70830" y="16676"/>
                  <a:pt x="70679" y="16506"/>
                  <a:pt x="70679" y="16318"/>
                </a:cubicBezTo>
                <a:cubicBezTo>
                  <a:pt x="70679" y="16130"/>
                  <a:pt x="70830" y="15979"/>
                  <a:pt x="71018" y="15979"/>
                </a:cubicBezTo>
                <a:close/>
                <a:moveTo>
                  <a:pt x="71018" y="2977"/>
                </a:moveTo>
                <a:cubicBezTo>
                  <a:pt x="70830" y="2977"/>
                  <a:pt x="70660" y="2808"/>
                  <a:pt x="70660" y="2600"/>
                </a:cubicBezTo>
                <a:cubicBezTo>
                  <a:pt x="70660" y="2412"/>
                  <a:pt x="70830" y="2242"/>
                  <a:pt x="71018" y="2242"/>
                </a:cubicBezTo>
                <a:cubicBezTo>
                  <a:pt x="71226" y="2242"/>
                  <a:pt x="71395" y="2412"/>
                  <a:pt x="71395" y="2600"/>
                </a:cubicBezTo>
                <a:cubicBezTo>
                  <a:pt x="71395" y="2808"/>
                  <a:pt x="71226" y="2977"/>
                  <a:pt x="71018" y="2977"/>
                </a:cubicBezTo>
                <a:close/>
                <a:moveTo>
                  <a:pt x="71037" y="961"/>
                </a:moveTo>
                <a:cubicBezTo>
                  <a:pt x="70849" y="961"/>
                  <a:pt x="70717" y="829"/>
                  <a:pt x="70717" y="641"/>
                </a:cubicBezTo>
                <a:cubicBezTo>
                  <a:pt x="70717" y="471"/>
                  <a:pt x="70849" y="321"/>
                  <a:pt x="71037" y="321"/>
                </a:cubicBezTo>
                <a:cubicBezTo>
                  <a:pt x="71207" y="321"/>
                  <a:pt x="71357" y="471"/>
                  <a:pt x="71357" y="641"/>
                </a:cubicBezTo>
                <a:cubicBezTo>
                  <a:pt x="71357" y="829"/>
                  <a:pt x="71207" y="961"/>
                  <a:pt x="71037" y="961"/>
                </a:cubicBezTo>
                <a:close/>
                <a:moveTo>
                  <a:pt x="70849" y="43395"/>
                </a:moveTo>
                <a:cubicBezTo>
                  <a:pt x="70773" y="43508"/>
                  <a:pt x="70698" y="43602"/>
                  <a:pt x="70604" y="43715"/>
                </a:cubicBezTo>
                <a:cubicBezTo>
                  <a:pt x="70623" y="43583"/>
                  <a:pt x="70717" y="43451"/>
                  <a:pt x="70849" y="43395"/>
                </a:cubicBezTo>
                <a:close/>
                <a:moveTo>
                  <a:pt x="69077" y="44186"/>
                </a:moveTo>
                <a:cubicBezTo>
                  <a:pt x="68832" y="44186"/>
                  <a:pt x="68644" y="43998"/>
                  <a:pt x="68644" y="43772"/>
                </a:cubicBezTo>
                <a:cubicBezTo>
                  <a:pt x="68644" y="43546"/>
                  <a:pt x="68832" y="43357"/>
                  <a:pt x="69077" y="43357"/>
                </a:cubicBezTo>
                <a:cubicBezTo>
                  <a:pt x="69304" y="43357"/>
                  <a:pt x="69492" y="43546"/>
                  <a:pt x="69492" y="43772"/>
                </a:cubicBezTo>
                <a:cubicBezTo>
                  <a:pt x="69492" y="43998"/>
                  <a:pt x="69304" y="44186"/>
                  <a:pt x="69077" y="44186"/>
                </a:cubicBezTo>
                <a:close/>
                <a:moveTo>
                  <a:pt x="69077" y="42227"/>
                </a:moveTo>
                <a:cubicBezTo>
                  <a:pt x="68832" y="42227"/>
                  <a:pt x="68644" y="42038"/>
                  <a:pt x="68644" y="41812"/>
                </a:cubicBezTo>
                <a:cubicBezTo>
                  <a:pt x="68644" y="41586"/>
                  <a:pt x="68832" y="41398"/>
                  <a:pt x="69077" y="41398"/>
                </a:cubicBezTo>
                <a:cubicBezTo>
                  <a:pt x="69304" y="41398"/>
                  <a:pt x="69492" y="41586"/>
                  <a:pt x="69492" y="41812"/>
                </a:cubicBezTo>
                <a:cubicBezTo>
                  <a:pt x="69492" y="42038"/>
                  <a:pt x="69304" y="42227"/>
                  <a:pt x="69077" y="42227"/>
                </a:cubicBezTo>
                <a:close/>
                <a:moveTo>
                  <a:pt x="69077" y="35556"/>
                </a:moveTo>
                <a:cubicBezTo>
                  <a:pt x="69285" y="35556"/>
                  <a:pt x="69454" y="35726"/>
                  <a:pt x="69454" y="35933"/>
                </a:cubicBezTo>
                <a:cubicBezTo>
                  <a:pt x="69454" y="36140"/>
                  <a:pt x="69285" y="36310"/>
                  <a:pt x="69077" y="36310"/>
                </a:cubicBezTo>
                <a:cubicBezTo>
                  <a:pt x="68851" y="36310"/>
                  <a:pt x="68682" y="36140"/>
                  <a:pt x="68682" y="35933"/>
                </a:cubicBezTo>
                <a:cubicBezTo>
                  <a:pt x="68682" y="35726"/>
                  <a:pt x="68851" y="35556"/>
                  <a:pt x="69077" y="35556"/>
                </a:cubicBezTo>
                <a:close/>
                <a:moveTo>
                  <a:pt x="69077" y="39476"/>
                </a:moveTo>
                <a:cubicBezTo>
                  <a:pt x="69266" y="39476"/>
                  <a:pt x="69435" y="39645"/>
                  <a:pt x="69435" y="39852"/>
                </a:cubicBezTo>
                <a:cubicBezTo>
                  <a:pt x="69435" y="40060"/>
                  <a:pt x="69266" y="40210"/>
                  <a:pt x="69077" y="40210"/>
                </a:cubicBezTo>
                <a:cubicBezTo>
                  <a:pt x="68870" y="40210"/>
                  <a:pt x="68701" y="40060"/>
                  <a:pt x="68701" y="39852"/>
                </a:cubicBezTo>
                <a:cubicBezTo>
                  <a:pt x="68701" y="39645"/>
                  <a:pt x="68870" y="39476"/>
                  <a:pt x="69077" y="39476"/>
                </a:cubicBezTo>
                <a:close/>
                <a:moveTo>
                  <a:pt x="69077" y="37516"/>
                </a:moveTo>
                <a:cubicBezTo>
                  <a:pt x="69285" y="37516"/>
                  <a:pt x="69454" y="37667"/>
                  <a:pt x="69454" y="37893"/>
                </a:cubicBezTo>
                <a:cubicBezTo>
                  <a:pt x="69454" y="38100"/>
                  <a:pt x="69285" y="38270"/>
                  <a:pt x="69077" y="38270"/>
                </a:cubicBezTo>
                <a:cubicBezTo>
                  <a:pt x="68851" y="38270"/>
                  <a:pt x="68682" y="38100"/>
                  <a:pt x="68682" y="37893"/>
                </a:cubicBezTo>
                <a:cubicBezTo>
                  <a:pt x="68682" y="37686"/>
                  <a:pt x="68851" y="37516"/>
                  <a:pt x="69077" y="37516"/>
                </a:cubicBezTo>
                <a:close/>
                <a:moveTo>
                  <a:pt x="69059" y="34369"/>
                </a:moveTo>
                <a:cubicBezTo>
                  <a:pt x="68851" y="34369"/>
                  <a:pt x="68663" y="34181"/>
                  <a:pt x="68663" y="33955"/>
                </a:cubicBezTo>
                <a:cubicBezTo>
                  <a:pt x="68663" y="33729"/>
                  <a:pt x="68832" y="33559"/>
                  <a:pt x="69059" y="33559"/>
                </a:cubicBezTo>
                <a:cubicBezTo>
                  <a:pt x="69285" y="33559"/>
                  <a:pt x="69473" y="33729"/>
                  <a:pt x="69473" y="33955"/>
                </a:cubicBezTo>
                <a:cubicBezTo>
                  <a:pt x="69473" y="34181"/>
                  <a:pt x="69285" y="34369"/>
                  <a:pt x="69059" y="34369"/>
                </a:cubicBezTo>
                <a:close/>
                <a:moveTo>
                  <a:pt x="69059" y="32410"/>
                </a:moveTo>
                <a:cubicBezTo>
                  <a:pt x="68851" y="32410"/>
                  <a:pt x="68663" y="32221"/>
                  <a:pt x="68663" y="32014"/>
                </a:cubicBezTo>
                <a:cubicBezTo>
                  <a:pt x="68663" y="31788"/>
                  <a:pt x="68832" y="31599"/>
                  <a:pt x="69059" y="31599"/>
                </a:cubicBezTo>
                <a:cubicBezTo>
                  <a:pt x="69285" y="31599"/>
                  <a:pt x="69473" y="31788"/>
                  <a:pt x="69473" y="32014"/>
                </a:cubicBezTo>
                <a:cubicBezTo>
                  <a:pt x="69473" y="32221"/>
                  <a:pt x="69285" y="32410"/>
                  <a:pt x="69059" y="32410"/>
                </a:cubicBezTo>
                <a:close/>
                <a:moveTo>
                  <a:pt x="69059" y="30450"/>
                </a:moveTo>
                <a:cubicBezTo>
                  <a:pt x="68851" y="30450"/>
                  <a:pt x="68663" y="30262"/>
                  <a:pt x="68663" y="30035"/>
                </a:cubicBezTo>
                <a:cubicBezTo>
                  <a:pt x="68663" y="29828"/>
                  <a:pt x="68832" y="29640"/>
                  <a:pt x="69059" y="29640"/>
                </a:cubicBezTo>
                <a:cubicBezTo>
                  <a:pt x="69285" y="29640"/>
                  <a:pt x="69473" y="29828"/>
                  <a:pt x="69473" y="30035"/>
                </a:cubicBezTo>
                <a:cubicBezTo>
                  <a:pt x="69473" y="30262"/>
                  <a:pt x="69285" y="30450"/>
                  <a:pt x="69059" y="30450"/>
                </a:cubicBezTo>
                <a:close/>
                <a:moveTo>
                  <a:pt x="69077" y="28434"/>
                </a:moveTo>
                <a:cubicBezTo>
                  <a:pt x="68870" y="28434"/>
                  <a:pt x="68701" y="28283"/>
                  <a:pt x="68701" y="28076"/>
                </a:cubicBezTo>
                <a:cubicBezTo>
                  <a:pt x="68701" y="27887"/>
                  <a:pt x="68870" y="27718"/>
                  <a:pt x="69077" y="27718"/>
                </a:cubicBezTo>
                <a:cubicBezTo>
                  <a:pt x="69266" y="27718"/>
                  <a:pt x="69435" y="27887"/>
                  <a:pt x="69435" y="28076"/>
                </a:cubicBezTo>
                <a:cubicBezTo>
                  <a:pt x="69435" y="28283"/>
                  <a:pt x="69266" y="28434"/>
                  <a:pt x="69077" y="28434"/>
                </a:cubicBezTo>
                <a:close/>
                <a:moveTo>
                  <a:pt x="69077" y="26493"/>
                </a:moveTo>
                <a:cubicBezTo>
                  <a:pt x="68870" y="26493"/>
                  <a:pt x="68701" y="26323"/>
                  <a:pt x="68701" y="26135"/>
                </a:cubicBezTo>
                <a:cubicBezTo>
                  <a:pt x="68701" y="25928"/>
                  <a:pt x="68870" y="25758"/>
                  <a:pt x="69077" y="25758"/>
                </a:cubicBezTo>
                <a:cubicBezTo>
                  <a:pt x="69266" y="25758"/>
                  <a:pt x="69435" y="25928"/>
                  <a:pt x="69435" y="26135"/>
                </a:cubicBezTo>
                <a:cubicBezTo>
                  <a:pt x="69435" y="26323"/>
                  <a:pt x="69266" y="26493"/>
                  <a:pt x="69077" y="26493"/>
                </a:cubicBezTo>
                <a:close/>
                <a:moveTo>
                  <a:pt x="69077" y="24533"/>
                </a:moveTo>
                <a:cubicBezTo>
                  <a:pt x="68870" y="24533"/>
                  <a:pt x="68701" y="24364"/>
                  <a:pt x="68701" y="24156"/>
                </a:cubicBezTo>
                <a:cubicBezTo>
                  <a:pt x="68701" y="23968"/>
                  <a:pt x="68870" y="23798"/>
                  <a:pt x="69077" y="23798"/>
                </a:cubicBezTo>
                <a:cubicBezTo>
                  <a:pt x="69266" y="23798"/>
                  <a:pt x="69435" y="23968"/>
                  <a:pt x="69435" y="24156"/>
                </a:cubicBezTo>
                <a:cubicBezTo>
                  <a:pt x="69435" y="24364"/>
                  <a:pt x="69266" y="24533"/>
                  <a:pt x="69077" y="24533"/>
                </a:cubicBezTo>
                <a:close/>
                <a:moveTo>
                  <a:pt x="69077" y="22574"/>
                </a:moveTo>
                <a:cubicBezTo>
                  <a:pt x="68870" y="22574"/>
                  <a:pt x="68701" y="22404"/>
                  <a:pt x="68701" y="22197"/>
                </a:cubicBezTo>
                <a:cubicBezTo>
                  <a:pt x="68701" y="22008"/>
                  <a:pt x="68870" y="21839"/>
                  <a:pt x="69077" y="21839"/>
                </a:cubicBezTo>
                <a:cubicBezTo>
                  <a:pt x="69266" y="21839"/>
                  <a:pt x="69435" y="22008"/>
                  <a:pt x="69435" y="22197"/>
                </a:cubicBezTo>
                <a:cubicBezTo>
                  <a:pt x="69435" y="22404"/>
                  <a:pt x="69266" y="22574"/>
                  <a:pt x="69077" y="22574"/>
                </a:cubicBezTo>
                <a:close/>
                <a:moveTo>
                  <a:pt x="69077" y="20595"/>
                </a:moveTo>
                <a:cubicBezTo>
                  <a:pt x="68870" y="20595"/>
                  <a:pt x="68701" y="20444"/>
                  <a:pt x="68701" y="20237"/>
                </a:cubicBezTo>
                <a:cubicBezTo>
                  <a:pt x="68701" y="20049"/>
                  <a:pt x="68870" y="19879"/>
                  <a:pt x="69077" y="19879"/>
                </a:cubicBezTo>
                <a:cubicBezTo>
                  <a:pt x="69266" y="19879"/>
                  <a:pt x="69435" y="20049"/>
                  <a:pt x="69435" y="20237"/>
                </a:cubicBezTo>
                <a:cubicBezTo>
                  <a:pt x="69435" y="20444"/>
                  <a:pt x="69266" y="20595"/>
                  <a:pt x="69077" y="20595"/>
                </a:cubicBezTo>
                <a:close/>
                <a:moveTo>
                  <a:pt x="69077" y="18636"/>
                </a:moveTo>
                <a:cubicBezTo>
                  <a:pt x="68870" y="18636"/>
                  <a:pt x="68719" y="18466"/>
                  <a:pt x="68719" y="18278"/>
                </a:cubicBezTo>
                <a:cubicBezTo>
                  <a:pt x="68719" y="18089"/>
                  <a:pt x="68870" y="17938"/>
                  <a:pt x="69077" y="17938"/>
                </a:cubicBezTo>
                <a:cubicBezTo>
                  <a:pt x="69266" y="17938"/>
                  <a:pt x="69417" y="18089"/>
                  <a:pt x="69417" y="18278"/>
                </a:cubicBezTo>
                <a:cubicBezTo>
                  <a:pt x="69417" y="18466"/>
                  <a:pt x="69266" y="18636"/>
                  <a:pt x="69077" y="18636"/>
                </a:cubicBezTo>
                <a:close/>
                <a:moveTo>
                  <a:pt x="69077" y="16657"/>
                </a:moveTo>
                <a:cubicBezTo>
                  <a:pt x="68870" y="16657"/>
                  <a:pt x="68719" y="16506"/>
                  <a:pt x="68719" y="16318"/>
                </a:cubicBezTo>
                <a:cubicBezTo>
                  <a:pt x="68719" y="16130"/>
                  <a:pt x="68870" y="15960"/>
                  <a:pt x="69077" y="15960"/>
                </a:cubicBezTo>
                <a:cubicBezTo>
                  <a:pt x="69266" y="15960"/>
                  <a:pt x="69417" y="16130"/>
                  <a:pt x="69417" y="16318"/>
                </a:cubicBezTo>
                <a:cubicBezTo>
                  <a:pt x="69417" y="16506"/>
                  <a:pt x="69266" y="16657"/>
                  <a:pt x="69077" y="16657"/>
                </a:cubicBezTo>
                <a:close/>
                <a:moveTo>
                  <a:pt x="69077" y="14716"/>
                </a:moveTo>
                <a:cubicBezTo>
                  <a:pt x="68870" y="14716"/>
                  <a:pt x="68719" y="14547"/>
                  <a:pt x="68719" y="14358"/>
                </a:cubicBezTo>
                <a:cubicBezTo>
                  <a:pt x="68719" y="14170"/>
                  <a:pt x="68870" y="14000"/>
                  <a:pt x="69077" y="14000"/>
                </a:cubicBezTo>
                <a:cubicBezTo>
                  <a:pt x="69266" y="14000"/>
                  <a:pt x="69417" y="14170"/>
                  <a:pt x="69417" y="14358"/>
                </a:cubicBezTo>
                <a:cubicBezTo>
                  <a:pt x="69417" y="14547"/>
                  <a:pt x="69266" y="14716"/>
                  <a:pt x="69077" y="14716"/>
                </a:cubicBezTo>
                <a:close/>
                <a:moveTo>
                  <a:pt x="69077" y="12060"/>
                </a:moveTo>
                <a:cubicBezTo>
                  <a:pt x="69266" y="12060"/>
                  <a:pt x="69417" y="12210"/>
                  <a:pt x="69417" y="12399"/>
                </a:cubicBezTo>
                <a:cubicBezTo>
                  <a:pt x="69417" y="12587"/>
                  <a:pt x="69266" y="12738"/>
                  <a:pt x="69077" y="12738"/>
                </a:cubicBezTo>
                <a:cubicBezTo>
                  <a:pt x="68870" y="12738"/>
                  <a:pt x="68719" y="12587"/>
                  <a:pt x="68719" y="12399"/>
                </a:cubicBezTo>
                <a:cubicBezTo>
                  <a:pt x="68719" y="12210"/>
                  <a:pt x="68870" y="12060"/>
                  <a:pt x="69077" y="12060"/>
                </a:cubicBezTo>
                <a:close/>
                <a:moveTo>
                  <a:pt x="69077" y="10100"/>
                </a:moveTo>
                <a:cubicBezTo>
                  <a:pt x="69266" y="10100"/>
                  <a:pt x="69417" y="10251"/>
                  <a:pt x="69417" y="10439"/>
                </a:cubicBezTo>
                <a:cubicBezTo>
                  <a:pt x="69417" y="10627"/>
                  <a:pt x="69266" y="10778"/>
                  <a:pt x="69077" y="10778"/>
                </a:cubicBezTo>
                <a:cubicBezTo>
                  <a:pt x="68870" y="10778"/>
                  <a:pt x="68719" y="10627"/>
                  <a:pt x="68719" y="10439"/>
                </a:cubicBezTo>
                <a:cubicBezTo>
                  <a:pt x="68719" y="10251"/>
                  <a:pt x="68870" y="10100"/>
                  <a:pt x="69077" y="10100"/>
                </a:cubicBezTo>
                <a:close/>
                <a:moveTo>
                  <a:pt x="69077" y="8819"/>
                </a:moveTo>
                <a:cubicBezTo>
                  <a:pt x="68870" y="8819"/>
                  <a:pt x="68719" y="8668"/>
                  <a:pt x="68719" y="8479"/>
                </a:cubicBezTo>
                <a:cubicBezTo>
                  <a:pt x="68719" y="8291"/>
                  <a:pt x="68870" y="8121"/>
                  <a:pt x="69077" y="8121"/>
                </a:cubicBezTo>
                <a:cubicBezTo>
                  <a:pt x="69266" y="8121"/>
                  <a:pt x="69417" y="8291"/>
                  <a:pt x="69417" y="8479"/>
                </a:cubicBezTo>
                <a:cubicBezTo>
                  <a:pt x="69417" y="8668"/>
                  <a:pt x="69266" y="8819"/>
                  <a:pt x="69077" y="8819"/>
                </a:cubicBezTo>
                <a:close/>
                <a:moveTo>
                  <a:pt x="69077" y="6859"/>
                </a:moveTo>
                <a:cubicBezTo>
                  <a:pt x="68870" y="6859"/>
                  <a:pt x="68719" y="6708"/>
                  <a:pt x="68719" y="6520"/>
                </a:cubicBezTo>
                <a:cubicBezTo>
                  <a:pt x="68719" y="6331"/>
                  <a:pt x="68870" y="6181"/>
                  <a:pt x="69077" y="6181"/>
                </a:cubicBezTo>
                <a:cubicBezTo>
                  <a:pt x="69266" y="6181"/>
                  <a:pt x="69417" y="6331"/>
                  <a:pt x="69417" y="6520"/>
                </a:cubicBezTo>
                <a:cubicBezTo>
                  <a:pt x="69417" y="6708"/>
                  <a:pt x="69266" y="6859"/>
                  <a:pt x="69077" y="6859"/>
                </a:cubicBezTo>
                <a:close/>
                <a:moveTo>
                  <a:pt x="69077" y="4880"/>
                </a:moveTo>
                <a:cubicBezTo>
                  <a:pt x="68889" y="4880"/>
                  <a:pt x="68738" y="4749"/>
                  <a:pt x="68738" y="4560"/>
                </a:cubicBezTo>
                <a:cubicBezTo>
                  <a:pt x="68738" y="4391"/>
                  <a:pt x="68889" y="4240"/>
                  <a:pt x="69077" y="4240"/>
                </a:cubicBezTo>
                <a:cubicBezTo>
                  <a:pt x="69247" y="4240"/>
                  <a:pt x="69398" y="4391"/>
                  <a:pt x="69398" y="4560"/>
                </a:cubicBezTo>
                <a:cubicBezTo>
                  <a:pt x="69398" y="4749"/>
                  <a:pt x="69247" y="4880"/>
                  <a:pt x="69077" y="4880"/>
                </a:cubicBezTo>
                <a:close/>
                <a:moveTo>
                  <a:pt x="69077" y="2921"/>
                </a:moveTo>
                <a:cubicBezTo>
                  <a:pt x="68889" y="2921"/>
                  <a:pt x="68738" y="2770"/>
                  <a:pt x="68738" y="2600"/>
                </a:cubicBezTo>
                <a:cubicBezTo>
                  <a:pt x="68738" y="2412"/>
                  <a:pt x="68889" y="2261"/>
                  <a:pt x="69077" y="2261"/>
                </a:cubicBezTo>
                <a:cubicBezTo>
                  <a:pt x="69247" y="2261"/>
                  <a:pt x="69398" y="2412"/>
                  <a:pt x="69398" y="2600"/>
                </a:cubicBezTo>
                <a:cubicBezTo>
                  <a:pt x="69398" y="2770"/>
                  <a:pt x="69247" y="2921"/>
                  <a:pt x="69077" y="2921"/>
                </a:cubicBezTo>
                <a:close/>
                <a:moveTo>
                  <a:pt x="69077" y="961"/>
                </a:moveTo>
                <a:cubicBezTo>
                  <a:pt x="68889" y="961"/>
                  <a:pt x="68738" y="810"/>
                  <a:pt x="68738" y="641"/>
                </a:cubicBezTo>
                <a:cubicBezTo>
                  <a:pt x="68738" y="452"/>
                  <a:pt x="68889" y="302"/>
                  <a:pt x="69077" y="302"/>
                </a:cubicBezTo>
                <a:cubicBezTo>
                  <a:pt x="69247" y="302"/>
                  <a:pt x="69398" y="452"/>
                  <a:pt x="69398" y="641"/>
                </a:cubicBezTo>
                <a:cubicBezTo>
                  <a:pt x="69398" y="810"/>
                  <a:pt x="69247" y="961"/>
                  <a:pt x="69077" y="961"/>
                </a:cubicBezTo>
                <a:close/>
                <a:moveTo>
                  <a:pt x="69077" y="45298"/>
                </a:moveTo>
                <a:cubicBezTo>
                  <a:pt x="69172" y="45298"/>
                  <a:pt x="69247" y="45336"/>
                  <a:pt x="69322" y="45392"/>
                </a:cubicBezTo>
                <a:cubicBezTo>
                  <a:pt x="69153" y="45599"/>
                  <a:pt x="68983" y="45826"/>
                  <a:pt x="68795" y="46033"/>
                </a:cubicBezTo>
                <a:cubicBezTo>
                  <a:pt x="68701" y="45957"/>
                  <a:pt x="68644" y="45844"/>
                  <a:pt x="68644" y="45713"/>
                </a:cubicBezTo>
                <a:cubicBezTo>
                  <a:pt x="68644" y="45486"/>
                  <a:pt x="68832" y="45298"/>
                  <a:pt x="69077" y="45298"/>
                </a:cubicBezTo>
                <a:close/>
                <a:moveTo>
                  <a:pt x="67099" y="46127"/>
                </a:moveTo>
                <a:cubicBezTo>
                  <a:pt x="66873" y="46127"/>
                  <a:pt x="66703" y="45939"/>
                  <a:pt x="66703" y="45713"/>
                </a:cubicBezTo>
                <a:cubicBezTo>
                  <a:pt x="66703" y="45486"/>
                  <a:pt x="66873" y="45298"/>
                  <a:pt x="67099" y="45298"/>
                </a:cubicBezTo>
                <a:cubicBezTo>
                  <a:pt x="67325" y="45298"/>
                  <a:pt x="67514" y="45486"/>
                  <a:pt x="67514" y="45713"/>
                </a:cubicBezTo>
                <a:cubicBezTo>
                  <a:pt x="67514" y="45939"/>
                  <a:pt x="67325" y="46127"/>
                  <a:pt x="67099" y="46127"/>
                </a:cubicBezTo>
                <a:close/>
                <a:moveTo>
                  <a:pt x="67099" y="44167"/>
                </a:moveTo>
                <a:cubicBezTo>
                  <a:pt x="66873" y="44167"/>
                  <a:pt x="66703" y="43979"/>
                  <a:pt x="66703" y="43753"/>
                </a:cubicBezTo>
                <a:cubicBezTo>
                  <a:pt x="66703" y="43527"/>
                  <a:pt x="66873" y="43338"/>
                  <a:pt x="67099" y="43338"/>
                </a:cubicBezTo>
                <a:cubicBezTo>
                  <a:pt x="67325" y="43338"/>
                  <a:pt x="67514" y="43527"/>
                  <a:pt x="67514" y="43753"/>
                </a:cubicBezTo>
                <a:cubicBezTo>
                  <a:pt x="67514" y="43979"/>
                  <a:pt x="67325" y="44167"/>
                  <a:pt x="67099" y="44167"/>
                </a:cubicBezTo>
                <a:close/>
                <a:moveTo>
                  <a:pt x="67099" y="42189"/>
                </a:moveTo>
                <a:cubicBezTo>
                  <a:pt x="66892" y="42189"/>
                  <a:pt x="66703" y="42019"/>
                  <a:pt x="66703" y="41793"/>
                </a:cubicBezTo>
                <a:cubicBezTo>
                  <a:pt x="66703" y="41567"/>
                  <a:pt x="66892" y="41398"/>
                  <a:pt x="67099" y="41398"/>
                </a:cubicBezTo>
                <a:cubicBezTo>
                  <a:pt x="67325" y="41398"/>
                  <a:pt x="67514" y="41567"/>
                  <a:pt x="67514" y="41793"/>
                </a:cubicBezTo>
                <a:cubicBezTo>
                  <a:pt x="67514" y="42019"/>
                  <a:pt x="67325" y="42189"/>
                  <a:pt x="67099" y="42189"/>
                </a:cubicBezTo>
                <a:close/>
                <a:moveTo>
                  <a:pt x="67099" y="35537"/>
                </a:moveTo>
                <a:cubicBezTo>
                  <a:pt x="67306" y="35537"/>
                  <a:pt x="67476" y="35707"/>
                  <a:pt x="67476" y="35914"/>
                </a:cubicBezTo>
                <a:cubicBezTo>
                  <a:pt x="67476" y="36122"/>
                  <a:pt x="67306" y="36291"/>
                  <a:pt x="67099" y="36291"/>
                </a:cubicBezTo>
                <a:cubicBezTo>
                  <a:pt x="66892" y="36291"/>
                  <a:pt x="66722" y="36122"/>
                  <a:pt x="66722" y="35914"/>
                </a:cubicBezTo>
                <a:cubicBezTo>
                  <a:pt x="66722" y="35707"/>
                  <a:pt x="66892" y="35537"/>
                  <a:pt x="67099" y="35537"/>
                </a:cubicBezTo>
                <a:close/>
                <a:moveTo>
                  <a:pt x="67099" y="39457"/>
                </a:moveTo>
                <a:cubicBezTo>
                  <a:pt x="67306" y="39457"/>
                  <a:pt x="67476" y="39626"/>
                  <a:pt x="67476" y="39834"/>
                </a:cubicBezTo>
                <a:cubicBezTo>
                  <a:pt x="67476" y="40041"/>
                  <a:pt x="67306" y="40192"/>
                  <a:pt x="67099" y="40192"/>
                </a:cubicBezTo>
                <a:cubicBezTo>
                  <a:pt x="66911" y="40192"/>
                  <a:pt x="66741" y="40041"/>
                  <a:pt x="66741" y="39834"/>
                </a:cubicBezTo>
                <a:cubicBezTo>
                  <a:pt x="66741" y="39626"/>
                  <a:pt x="66911" y="39457"/>
                  <a:pt x="67099" y="39457"/>
                </a:cubicBezTo>
                <a:close/>
                <a:moveTo>
                  <a:pt x="67099" y="37497"/>
                </a:moveTo>
                <a:cubicBezTo>
                  <a:pt x="67306" y="37497"/>
                  <a:pt x="67476" y="37667"/>
                  <a:pt x="67476" y="37874"/>
                </a:cubicBezTo>
                <a:cubicBezTo>
                  <a:pt x="67476" y="38081"/>
                  <a:pt x="67306" y="38251"/>
                  <a:pt x="67099" y="38251"/>
                </a:cubicBezTo>
                <a:cubicBezTo>
                  <a:pt x="66892" y="38251"/>
                  <a:pt x="66722" y="38081"/>
                  <a:pt x="66722" y="37874"/>
                </a:cubicBezTo>
                <a:cubicBezTo>
                  <a:pt x="66722" y="37667"/>
                  <a:pt x="66892" y="37497"/>
                  <a:pt x="67099" y="37497"/>
                </a:cubicBezTo>
                <a:close/>
                <a:moveTo>
                  <a:pt x="67099" y="34350"/>
                </a:moveTo>
                <a:cubicBezTo>
                  <a:pt x="66892" y="34350"/>
                  <a:pt x="66703" y="34181"/>
                  <a:pt x="66703" y="33955"/>
                </a:cubicBezTo>
                <a:cubicBezTo>
                  <a:pt x="66703" y="33729"/>
                  <a:pt x="66892" y="33540"/>
                  <a:pt x="67099" y="33540"/>
                </a:cubicBezTo>
                <a:cubicBezTo>
                  <a:pt x="67325" y="33540"/>
                  <a:pt x="67514" y="33729"/>
                  <a:pt x="67514" y="33955"/>
                </a:cubicBezTo>
                <a:cubicBezTo>
                  <a:pt x="67514" y="34181"/>
                  <a:pt x="67325" y="34350"/>
                  <a:pt x="67099" y="34350"/>
                </a:cubicBezTo>
                <a:close/>
                <a:moveTo>
                  <a:pt x="67099" y="32391"/>
                </a:moveTo>
                <a:cubicBezTo>
                  <a:pt x="66892" y="32391"/>
                  <a:pt x="66703" y="32221"/>
                  <a:pt x="66703" y="31995"/>
                </a:cubicBezTo>
                <a:cubicBezTo>
                  <a:pt x="66703" y="31769"/>
                  <a:pt x="66892" y="31581"/>
                  <a:pt x="67099" y="31581"/>
                </a:cubicBezTo>
                <a:cubicBezTo>
                  <a:pt x="67325" y="31581"/>
                  <a:pt x="67514" y="31769"/>
                  <a:pt x="67514" y="31995"/>
                </a:cubicBezTo>
                <a:cubicBezTo>
                  <a:pt x="67514" y="32221"/>
                  <a:pt x="67325" y="32391"/>
                  <a:pt x="67099" y="32391"/>
                </a:cubicBezTo>
                <a:close/>
                <a:moveTo>
                  <a:pt x="67099" y="30431"/>
                </a:moveTo>
                <a:cubicBezTo>
                  <a:pt x="66892" y="30431"/>
                  <a:pt x="66703" y="30243"/>
                  <a:pt x="66703" y="30035"/>
                </a:cubicBezTo>
                <a:cubicBezTo>
                  <a:pt x="66703" y="29809"/>
                  <a:pt x="66892" y="29640"/>
                  <a:pt x="67099" y="29640"/>
                </a:cubicBezTo>
                <a:cubicBezTo>
                  <a:pt x="67325" y="29640"/>
                  <a:pt x="67514" y="29809"/>
                  <a:pt x="67514" y="30035"/>
                </a:cubicBezTo>
                <a:cubicBezTo>
                  <a:pt x="67514" y="30243"/>
                  <a:pt x="67325" y="30431"/>
                  <a:pt x="67099" y="30431"/>
                </a:cubicBezTo>
                <a:close/>
                <a:moveTo>
                  <a:pt x="67099" y="28415"/>
                </a:moveTo>
                <a:cubicBezTo>
                  <a:pt x="66911" y="28415"/>
                  <a:pt x="66741" y="28264"/>
                  <a:pt x="66741" y="28057"/>
                </a:cubicBezTo>
                <a:cubicBezTo>
                  <a:pt x="66741" y="27869"/>
                  <a:pt x="66911" y="27699"/>
                  <a:pt x="67099" y="27699"/>
                </a:cubicBezTo>
                <a:cubicBezTo>
                  <a:pt x="67306" y="27699"/>
                  <a:pt x="67476" y="27869"/>
                  <a:pt x="67476" y="28057"/>
                </a:cubicBezTo>
                <a:cubicBezTo>
                  <a:pt x="67476" y="28264"/>
                  <a:pt x="67306" y="28415"/>
                  <a:pt x="67099" y="28415"/>
                </a:cubicBezTo>
                <a:close/>
                <a:moveTo>
                  <a:pt x="67099" y="26474"/>
                </a:moveTo>
                <a:cubicBezTo>
                  <a:pt x="66911" y="26474"/>
                  <a:pt x="66741" y="26305"/>
                  <a:pt x="66741" y="26116"/>
                </a:cubicBezTo>
                <a:cubicBezTo>
                  <a:pt x="66741" y="25909"/>
                  <a:pt x="66911" y="25739"/>
                  <a:pt x="67099" y="25739"/>
                </a:cubicBezTo>
                <a:cubicBezTo>
                  <a:pt x="67306" y="25739"/>
                  <a:pt x="67476" y="25909"/>
                  <a:pt x="67476" y="26116"/>
                </a:cubicBezTo>
                <a:cubicBezTo>
                  <a:pt x="67476" y="26305"/>
                  <a:pt x="67306" y="26474"/>
                  <a:pt x="67099" y="26474"/>
                </a:cubicBezTo>
                <a:close/>
                <a:moveTo>
                  <a:pt x="67099" y="24515"/>
                </a:moveTo>
                <a:cubicBezTo>
                  <a:pt x="66911" y="24515"/>
                  <a:pt x="66741" y="24364"/>
                  <a:pt x="66741" y="24156"/>
                </a:cubicBezTo>
                <a:cubicBezTo>
                  <a:pt x="66741" y="23949"/>
                  <a:pt x="66911" y="23780"/>
                  <a:pt x="67099" y="23780"/>
                </a:cubicBezTo>
                <a:cubicBezTo>
                  <a:pt x="67306" y="23780"/>
                  <a:pt x="67476" y="23949"/>
                  <a:pt x="67476" y="24156"/>
                </a:cubicBezTo>
                <a:cubicBezTo>
                  <a:pt x="67476" y="24364"/>
                  <a:pt x="67306" y="24515"/>
                  <a:pt x="67099" y="24515"/>
                </a:cubicBezTo>
                <a:close/>
                <a:moveTo>
                  <a:pt x="67099" y="22555"/>
                </a:moveTo>
                <a:cubicBezTo>
                  <a:pt x="66911" y="22555"/>
                  <a:pt x="66741" y="22385"/>
                  <a:pt x="66741" y="22197"/>
                </a:cubicBezTo>
                <a:cubicBezTo>
                  <a:pt x="66741" y="21990"/>
                  <a:pt x="66911" y="21820"/>
                  <a:pt x="67099" y="21820"/>
                </a:cubicBezTo>
                <a:cubicBezTo>
                  <a:pt x="67306" y="21820"/>
                  <a:pt x="67476" y="21990"/>
                  <a:pt x="67476" y="22197"/>
                </a:cubicBezTo>
                <a:cubicBezTo>
                  <a:pt x="67476" y="22385"/>
                  <a:pt x="67306" y="22555"/>
                  <a:pt x="67099" y="22555"/>
                </a:cubicBezTo>
                <a:close/>
                <a:moveTo>
                  <a:pt x="67099" y="20595"/>
                </a:moveTo>
                <a:cubicBezTo>
                  <a:pt x="66911" y="20595"/>
                  <a:pt x="66741" y="20426"/>
                  <a:pt x="66741" y="20237"/>
                </a:cubicBezTo>
                <a:cubicBezTo>
                  <a:pt x="66741" y="20030"/>
                  <a:pt x="66911" y="19879"/>
                  <a:pt x="67099" y="19879"/>
                </a:cubicBezTo>
                <a:cubicBezTo>
                  <a:pt x="67306" y="19879"/>
                  <a:pt x="67476" y="20030"/>
                  <a:pt x="67476" y="20237"/>
                </a:cubicBezTo>
                <a:cubicBezTo>
                  <a:pt x="67476" y="20426"/>
                  <a:pt x="67306" y="20595"/>
                  <a:pt x="67099" y="20595"/>
                </a:cubicBezTo>
                <a:close/>
                <a:moveTo>
                  <a:pt x="67099" y="10759"/>
                </a:moveTo>
                <a:cubicBezTo>
                  <a:pt x="66929" y="10759"/>
                  <a:pt x="66779" y="10609"/>
                  <a:pt x="66779" y="10420"/>
                </a:cubicBezTo>
                <a:cubicBezTo>
                  <a:pt x="66779" y="10251"/>
                  <a:pt x="66929" y="10100"/>
                  <a:pt x="67099" y="10100"/>
                </a:cubicBezTo>
                <a:cubicBezTo>
                  <a:pt x="67287" y="10100"/>
                  <a:pt x="67438" y="10251"/>
                  <a:pt x="67438" y="10420"/>
                </a:cubicBezTo>
                <a:cubicBezTo>
                  <a:pt x="67438" y="10609"/>
                  <a:pt x="67287" y="10759"/>
                  <a:pt x="67099" y="10759"/>
                </a:cubicBezTo>
                <a:close/>
                <a:moveTo>
                  <a:pt x="67099" y="12700"/>
                </a:moveTo>
                <a:cubicBezTo>
                  <a:pt x="66929" y="12700"/>
                  <a:pt x="66779" y="12568"/>
                  <a:pt x="66779" y="12380"/>
                </a:cubicBezTo>
                <a:cubicBezTo>
                  <a:pt x="66779" y="12210"/>
                  <a:pt x="66929" y="12060"/>
                  <a:pt x="67099" y="12060"/>
                </a:cubicBezTo>
                <a:cubicBezTo>
                  <a:pt x="67287" y="12060"/>
                  <a:pt x="67438" y="12210"/>
                  <a:pt x="67438" y="12380"/>
                </a:cubicBezTo>
                <a:cubicBezTo>
                  <a:pt x="67438" y="12568"/>
                  <a:pt x="67287" y="12700"/>
                  <a:pt x="67099" y="12700"/>
                </a:cubicBezTo>
                <a:close/>
                <a:moveTo>
                  <a:pt x="67099" y="14019"/>
                </a:moveTo>
                <a:cubicBezTo>
                  <a:pt x="67287" y="14019"/>
                  <a:pt x="67438" y="14170"/>
                  <a:pt x="67438" y="14339"/>
                </a:cubicBezTo>
                <a:cubicBezTo>
                  <a:pt x="67438" y="14528"/>
                  <a:pt x="67287" y="14679"/>
                  <a:pt x="67099" y="14679"/>
                </a:cubicBezTo>
                <a:cubicBezTo>
                  <a:pt x="66929" y="14679"/>
                  <a:pt x="66779" y="14528"/>
                  <a:pt x="66779" y="14339"/>
                </a:cubicBezTo>
                <a:cubicBezTo>
                  <a:pt x="66779" y="14170"/>
                  <a:pt x="66929" y="14019"/>
                  <a:pt x="67099" y="14019"/>
                </a:cubicBezTo>
                <a:close/>
                <a:moveTo>
                  <a:pt x="67099" y="17938"/>
                </a:moveTo>
                <a:cubicBezTo>
                  <a:pt x="67287" y="17938"/>
                  <a:pt x="67438" y="18089"/>
                  <a:pt x="67438" y="18278"/>
                </a:cubicBezTo>
                <a:cubicBezTo>
                  <a:pt x="67438" y="18466"/>
                  <a:pt x="67287" y="18617"/>
                  <a:pt x="67099" y="18617"/>
                </a:cubicBezTo>
                <a:cubicBezTo>
                  <a:pt x="66929" y="18617"/>
                  <a:pt x="66779" y="18466"/>
                  <a:pt x="66779" y="18278"/>
                </a:cubicBezTo>
                <a:cubicBezTo>
                  <a:pt x="66779" y="18089"/>
                  <a:pt x="66929" y="17938"/>
                  <a:pt x="67099" y="17938"/>
                </a:cubicBezTo>
                <a:close/>
                <a:moveTo>
                  <a:pt x="67099" y="15979"/>
                </a:moveTo>
                <a:cubicBezTo>
                  <a:pt x="67287" y="15979"/>
                  <a:pt x="67438" y="16130"/>
                  <a:pt x="67438" y="16318"/>
                </a:cubicBezTo>
                <a:cubicBezTo>
                  <a:pt x="67438" y="16488"/>
                  <a:pt x="67287" y="16638"/>
                  <a:pt x="67099" y="16638"/>
                </a:cubicBezTo>
                <a:cubicBezTo>
                  <a:pt x="66929" y="16638"/>
                  <a:pt x="66779" y="16488"/>
                  <a:pt x="66779" y="16318"/>
                </a:cubicBezTo>
                <a:cubicBezTo>
                  <a:pt x="66779" y="16130"/>
                  <a:pt x="66929" y="15979"/>
                  <a:pt x="67099" y="15979"/>
                </a:cubicBezTo>
                <a:close/>
                <a:moveTo>
                  <a:pt x="67099" y="8819"/>
                </a:moveTo>
                <a:cubicBezTo>
                  <a:pt x="66911" y="8819"/>
                  <a:pt x="66760" y="8668"/>
                  <a:pt x="66760" y="8461"/>
                </a:cubicBezTo>
                <a:cubicBezTo>
                  <a:pt x="66760" y="8272"/>
                  <a:pt x="66911" y="8121"/>
                  <a:pt x="67099" y="8121"/>
                </a:cubicBezTo>
                <a:cubicBezTo>
                  <a:pt x="67287" y="8121"/>
                  <a:pt x="67457" y="8272"/>
                  <a:pt x="67457" y="8461"/>
                </a:cubicBezTo>
                <a:cubicBezTo>
                  <a:pt x="67457" y="8649"/>
                  <a:pt x="67287" y="8819"/>
                  <a:pt x="67099" y="8819"/>
                </a:cubicBezTo>
                <a:close/>
                <a:moveTo>
                  <a:pt x="67099" y="6181"/>
                </a:moveTo>
                <a:cubicBezTo>
                  <a:pt x="67287" y="6181"/>
                  <a:pt x="67438" y="6331"/>
                  <a:pt x="67438" y="6520"/>
                </a:cubicBezTo>
                <a:cubicBezTo>
                  <a:pt x="67438" y="6689"/>
                  <a:pt x="67287" y="6840"/>
                  <a:pt x="67099" y="6840"/>
                </a:cubicBezTo>
                <a:cubicBezTo>
                  <a:pt x="66929" y="6840"/>
                  <a:pt x="66779" y="6689"/>
                  <a:pt x="66779" y="6520"/>
                </a:cubicBezTo>
                <a:cubicBezTo>
                  <a:pt x="66779" y="6331"/>
                  <a:pt x="66929" y="6181"/>
                  <a:pt x="67099" y="6181"/>
                </a:cubicBezTo>
                <a:close/>
                <a:moveTo>
                  <a:pt x="67099" y="4899"/>
                </a:moveTo>
                <a:cubicBezTo>
                  <a:pt x="66911" y="4899"/>
                  <a:pt x="66760" y="4730"/>
                  <a:pt x="66760" y="4541"/>
                </a:cubicBezTo>
                <a:cubicBezTo>
                  <a:pt x="66760" y="4353"/>
                  <a:pt x="66911" y="4202"/>
                  <a:pt x="67099" y="4202"/>
                </a:cubicBezTo>
                <a:cubicBezTo>
                  <a:pt x="67287" y="4202"/>
                  <a:pt x="67457" y="4353"/>
                  <a:pt x="67457" y="4541"/>
                </a:cubicBezTo>
                <a:cubicBezTo>
                  <a:pt x="67457" y="4730"/>
                  <a:pt x="67287" y="4899"/>
                  <a:pt x="67099" y="4899"/>
                </a:cubicBezTo>
                <a:close/>
                <a:moveTo>
                  <a:pt x="67099" y="2921"/>
                </a:moveTo>
                <a:cubicBezTo>
                  <a:pt x="66929" y="2921"/>
                  <a:pt x="66779" y="2770"/>
                  <a:pt x="66779" y="2582"/>
                </a:cubicBezTo>
                <a:cubicBezTo>
                  <a:pt x="66779" y="2412"/>
                  <a:pt x="66929" y="2261"/>
                  <a:pt x="67099" y="2261"/>
                </a:cubicBezTo>
                <a:cubicBezTo>
                  <a:pt x="67287" y="2261"/>
                  <a:pt x="67438" y="2412"/>
                  <a:pt x="67438" y="2582"/>
                </a:cubicBezTo>
                <a:cubicBezTo>
                  <a:pt x="67438" y="2770"/>
                  <a:pt x="67287" y="2921"/>
                  <a:pt x="67099" y="2921"/>
                </a:cubicBezTo>
                <a:close/>
                <a:moveTo>
                  <a:pt x="67118" y="923"/>
                </a:moveTo>
                <a:cubicBezTo>
                  <a:pt x="66948" y="923"/>
                  <a:pt x="66816" y="792"/>
                  <a:pt x="66816" y="622"/>
                </a:cubicBezTo>
                <a:cubicBezTo>
                  <a:pt x="66816" y="471"/>
                  <a:pt x="66948" y="339"/>
                  <a:pt x="67118" y="339"/>
                </a:cubicBezTo>
                <a:cubicBezTo>
                  <a:pt x="67287" y="339"/>
                  <a:pt x="67419" y="471"/>
                  <a:pt x="67419" y="622"/>
                </a:cubicBezTo>
                <a:cubicBezTo>
                  <a:pt x="67419" y="792"/>
                  <a:pt x="67287" y="923"/>
                  <a:pt x="67118" y="923"/>
                </a:cubicBezTo>
                <a:close/>
                <a:moveTo>
                  <a:pt x="67118" y="47201"/>
                </a:moveTo>
                <a:cubicBezTo>
                  <a:pt x="67287" y="47201"/>
                  <a:pt x="67438" y="47314"/>
                  <a:pt x="67514" y="47465"/>
                </a:cubicBezTo>
                <a:cubicBezTo>
                  <a:pt x="67325" y="47672"/>
                  <a:pt x="67118" y="47879"/>
                  <a:pt x="66929" y="48087"/>
                </a:cubicBezTo>
                <a:cubicBezTo>
                  <a:pt x="66760" y="48011"/>
                  <a:pt x="66647" y="47861"/>
                  <a:pt x="66647" y="47672"/>
                </a:cubicBezTo>
                <a:cubicBezTo>
                  <a:pt x="66647" y="47427"/>
                  <a:pt x="66854" y="47201"/>
                  <a:pt x="67099" y="47201"/>
                </a:cubicBezTo>
                <a:close/>
                <a:moveTo>
                  <a:pt x="65139" y="48124"/>
                </a:moveTo>
                <a:cubicBezTo>
                  <a:pt x="64894" y="48124"/>
                  <a:pt x="64687" y="47917"/>
                  <a:pt x="64687" y="47653"/>
                </a:cubicBezTo>
                <a:cubicBezTo>
                  <a:pt x="64687" y="47408"/>
                  <a:pt x="64894" y="47201"/>
                  <a:pt x="65139" y="47201"/>
                </a:cubicBezTo>
                <a:cubicBezTo>
                  <a:pt x="65403" y="47201"/>
                  <a:pt x="65610" y="47408"/>
                  <a:pt x="65610" y="47653"/>
                </a:cubicBezTo>
                <a:cubicBezTo>
                  <a:pt x="65610" y="47917"/>
                  <a:pt x="65403" y="48124"/>
                  <a:pt x="65139" y="48124"/>
                </a:cubicBezTo>
                <a:close/>
                <a:moveTo>
                  <a:pt x="65139" y="46146"/>
                </a:moveTo>
                <a:cubicBezTo>
                  <a:pt x="64894" y="46146"/>
                  <a:pt x="64706" y="45939"/>
                  <a:pt x="64706" y="45713"/>
                </a:cubicBezTo>
                <a:cubicBezTo>
                  <a:pt x="64706" y="45468"/>
                  <a:pt x="64913" y="45279"/>
                  <a:pt x="65139" y="45279"/>
                </a:cubicBezTo>
                <a:cubicBezTo>
                  <a:pt x="65384" y="45279"/>
                  <a:pt x="65573" y="45468"/>
                  <a:pt x="65573" y="45713"/>
                </a:cubicBezTo>
                <a:cubicBezTo>
                  <a:pt x="65573" y="45939"/>
                  <a:pt x="65384" y="46146"/>
                  <a:pt x="65139" y="46146"/>
                </a:cubicBezTo>
                <a:close/>
                <a:moveTo>
                  <a:pt x="65139" y="44167"/>
                </a:moveTo>
                <a:cubicBezTo>
                  <a:pt x="64913" y="44167"/>
                  <a:pt x="64725" y="43979"/>
                  <a:pt x="64725" y="43753"/>
                </a:cubicBezTo>
                <a:cubicBezTo>
                  <a:pt x="64725" y="43527"/>
                  <a:pt x="64913" y="43338"/>
                  <a:pt x="65139" y="43338"/>
                </a:cubicBezTo>
                <a:cubicBezTo>
                  <a:pt x="65384" y="43338"/>
                  <a:pt x="65573" y="43527"/>
                  <a:pt x="65573" y="43753"/>
                </a:cubicBezTo>
                <a:cubicBezTo>
                  <a:pt x="65573" y="43979"/>
                  <a:pt x="65384" y="44167"/>
                  <a:pt x="65139" y="44167"/>
                </a:cubicBezTo>
                <a:close/>
                <a:moveTo>
                  <a:pt x="65139" y="29621"/>
                </a:moveTo>
                <a:cubicBezTo>
                  <a:pt x="65365" y="29621"/>
                  <a:pt x="65554" y="29809"/>
                  <a:pt x="65554" y="30035"/>
                </a:cubicBezTo>
                <a:cubicBezTo>
                  <a:pt x="65554" y="30243"/>
                  <a:pt x="65365" y="30431"/>
                  <a:pt x="65139" y="30431"/>
                </a:cubicBezTo>
                <a:cubicBezTo>
                  <a:pt x="64932" y="30431"/>
                  <a:pt x="64744" y="30243"/>
                  <a:pt x="64744" y="30035"/>
                </a:cubicBezTo>
                <a:cubicBezTo>
                  <a:pt x="64744" y="29809"/>
                  <a:pt x="64932" y="29621"/>
                  <a:pt x="65139" y="29621"/>
                </a:cubicBezTo>
                <a:close/>
                <a:moveTo>
                  <a:pt x="65139" y="31581"/>
                </a:moveTo>
                <a:cubicBezTo>
                  <a:pt x="65365" y="31581"/>
                  <a:pt x="65554" y="31769"/>
                  <a:pt x="65554" y="31976"/>
                </a:cubicBezTo>
                <a:cubicBezTo>
                  <a:pt x="65554" y="32202"/>
                  <a:pt x="65365" y="32372"/>
                  <a:pt x="65139" y="32372"/>
                </a:cubicBezTo>
                <a:cubicBezTo>
                  <a:pt x="64932" y="32372"/>
                  <a:pt x="64744" y="32202"/>
                  <a:pt x="64744" y="31976"/>
                </a:cubicBezTo>
                <a:cubicBezTo>
                  <a:pt x="64744" y="31769"/>
                  <a:pt x="64932" y="31581"/>
                  <a:pt x="65139" y="31581"/>
                </a:cubicBezTo>
                <a:close/>
                <a:moveTo>
                  <a:pt x="65139" y="33559"/>
                </a:moveTo>
                <a:cubicBezTo>
                  <a:pt x="65365" y="33559"/>
                  <a:pt x="65554" y="33729"/>
                  <a:pt x="65554" y="33955"/>
                </a:cubicBezTo>
                <a:cubicBezTo>
                  <a:pt x="65554" y="34162"/>
                  <a:pt x="65365" y="34350"/>
                  <a:pt x="65139" y="34350"/>
                </a:cubicBezTo>
                <a:cubicBezTo>
                  <a:pt x="64932" y="34350"/>
                  <a:pt x="64744" y="34162"/>
                  <a:pt x="64744" y="33955"/>
                </a:cubicBezTo>
                <a:cubicBezTo>
                  <a:pt x="64744" y="33729"/>
                  <a:pt x="64932" y="33559"/>
                  <a:pt x="65139" y="33559"/>
                </a:cubicBezTo>
                <a:close/>
                <a:moveTo>
                  <a:pt x="65139" y="35519"/>
                </a:moveTo>
                <a:cubicBezTo>
                  <a:pt x="65365" y="35519"/>
                  <a:pt x="65554" y="35688"/>
                  <a:pt x="65554" y="35914"/>
                </a:cubicBezTo>
                <a:cubicBezTo>
                  <a:pt x="65554" y="36122"/>
                  <a:pt x="65365" y="36310"/>
                  <a:pt x="65139" y="36310"/>
                </a:cubicBezTo>
                <a:cubicBezTo>
                  <a:pt x="64932" y="36310"/>
                  <a:pt x="64744" y="36122"/>
                  <a:pt x="64744" y="35914"/>
                </a:cubicBezTo>
                <a:cubicBezTo>
                  <a:pt x="64744" y="35688"/>
                  <a:pt x="64932" y="35519"/>
                  <a:pt x="65139" y="35519"/>
                </a:cubicBezTo>
                <a:close/>
                <a:moveTo>
                  <a:pt x="65139" y="42189"/>
                </a:moveTo>
                <a:cubicBezTo>
                  <a:pt x="64932" y="42189"/>
                  <a:pt x="64744" y="42001"/>
                  <a:pt x="64744" y="41793"/>
                </a:cubicBezTo>
                <a:cubicBezTo>
                  <a:pt x="64744" y="41567"/>
                  <a:pt x="64932" y="41398"/>
                  <a:pt x="65139" y="41398"/>
                </a:cubicBezTo>
                <a:cubicBezTo>
                  <a:pt x="65365" y="41398"/>
                  <a:pt x="65554" y="41567"/>
                  <a:pt x="65554" y="41793"/>
                </a:cubicBezTo>
                <a:cubicBezTo>
                  <a:pt x="65554" y="42001"/>
                  <a:pt x="65365" y="42189"/>
                  <a:pt x="65139" y="42189"/>
                </a:cubicBezTo>
                <a:close/>
                <a:moveTo>
                  <a:pt x="65139" y="39457"/>
                </a:moveTo>
                <a:cubicBezTo>
                  <a:pt x="65347" y="39457"/>
                  <a:pt x="65516" y="39626"/>
                  <a:pt x="65516" y="39834"/>
                </a:cubicBezTo>
                <a:cubicBezTo>
                  <a:pt x="65516" y="40041"/>
                  <a:pt x="65347" y="40192"/>
                  <a:pt x="65139" y="40192"/>
                </a:cubicBezTo>
                <a:cubicBezTo>
                  <a:pt x="64932" y="40192"/>
                  <a:pt x="64781" y="40041"/>
                  <a:pt x="64781" y="39834"/>
                </a:cubicBezTo>
                <a:cubicBezTo>
                  <a:pt x="64781" y="39626"/>
                  <a:pt x="64932" y="39457"/>
                  <a:pt x="65139" y="39457"/>
                </a:cubicBezTo>
                <a:close/>
                <a:moveTo>
                  <a:pt x="65139" y="37497"/>
                </a:moveTo>
                <a:cubicBezTo>
                  <a:pt x="65347" y="37497"/>
                  <a:pt x="65535" y="37667"/>
                  <a:pt x="65535" y="37874"/>
                </a:cubicBezTo>
                <a:cubicBezTo>
                  <a:pt x="65535" y="38081"/>
                  <a:pt x="65347" y="38251"/>
                  <a:pt x="65139" y="38251"/>
                </a:cubicBezTo>
                <a:cubicBezTo>
                  <a:pt x="64932" y="38251"/>
                  <a:pt x="64762" y="38081"/>
                  <a:pt x="64762" y="37874"/>
                </a:cubicBezTo>
                <a:cubicBezTo>
                  <a:pt x="64762" y="37667"/>
                  <a:pt x="64932" y="37497"/>
                  <a:pt x="65139" y="37497"/>
                </a:cubicBezTo>
                <a:close/>
                <a:moveTo>
                  <a:pt x="65139" y="28471"/>
                </a:moveTo>
                <a:cubicBezTo>
                  <a:pt x="64913" y="28471"/>
                  <a:pt x="64744" y="28283"/>
                  <a:pt x="64744" y="28076"/>
                </a:cubicBezTo>
                <a:cubicBezTo>
                  <a:pt x="64744" y="27850"/>
                  <a:pt x="64913" y="27661"/>
                  <a:pt x="65139" y="27661"/>
                </a:cubicBezTo>
                <a:cubicBezTo>
                  <a:pt x="65365" y="27661"/>
                  <a:pt x="65554" y="27850"/>
                  <a:pt x="65554" y="28076"/>
                </a:cubicBezTo>
                <a:cubicBezTo>
                  <a:pt x="65554" y="28283"/>
                  <a:pt x="65365" y="28471"/>
                  <a:pt x="65139" y="28471"/>
                </a:cubicBezTo>
                <a:close/>
                <a:moveTo>
                  <a:pt x="65139" y="26493"/>
                </a:moveTo>
                <a:cubicBezTo>
                  <a:pt x="64932" y="26493"/>
                  <a:pt x="64781" y="26323"/>
                  <a:pt x="64781" y="26116"/>
                </a:cubicBezTo>
                <a:cubicBezTo>
                  <a:pt x="64781" y="25909"/>
                  <a:pt x="64932" y="25739"/>
                  <a:pt x="65139" y="25739"/>
                </a:cubicBezTo>
                <a:cubicBezTo>
                  <a:pt x="65347" y="25739"/>
                  <a:pt x="65516" y="25909"/>
                  <a:pt x="65516" y="26116"/>
                </a:cubicBezTo>
                <a:cubicBezTo>
                  <a:pt x="65516" y="26323"/>
                  <a:pt x="65347" y="26493"/>
                  <a:pt x="65139" y="26493"/>
                </a:cubicBezTo>
                <a:close/>
                <a:moveTo>
                  <a:pt x="65139" y="24533"/>
                </a:moveTo>
                <a:cubicBezTo>
                  <a:pt x="64932" y="24533"/>
                  <a:pt x="64781" y="24364"/>
                  <a:pt x="64781" y="24156"/>
                </a:cubicBezTo>
                <a:cubicBezTo>
                  <a:pt x="64781" y="23949"/>
                  <a:pt x="64932" y="23780"/>
                  <a:pt x="65139" y="23780"/>
                </a:cubicBezTo>
                <a:cubicBezTo>
                  <a:pt x="65347" y="23780"/>
                  <a:pt x="65516" y="23949"/>
                  <a:pt x="65516" y="24156"/>
                </a:cubicBezTo>
                <a:cubicBezTo>
                  <a:pt x="65516" y="24364"/>
                  <a:pt x="65347" y="24533"/>
                  <a:pt x="65139" y="24533"/>
                </a:cubicBezTo>
                <a:close/>
                <a:moveTo>
                  <a:pt x="65139" y="22555"/>
                </a:moveTo>
                <a:cubicBezTo>
                  <a:pt x="64932" y="22555"/>
                  <a:pt x="64781" y="22385"/>
                  <a:pt x="64781" y="22197"/>
                </a:cubicBezTo>
                <a:cubicBezTo>
                  <a:pt x="64781" y="21990"/>
                  <a:pt x="64932" y="21820"/>
                  <a:pt x="65139" y="21820"/>
                </a:cubicBezTo>
                <a:cubicBezTo>
                  <a:pt x="65347" y="21820"/>
                  <a:pt x="65497" y="21990"/>
                  <a:pt x="65497" y="22197"/>
                </a:cubicBezTo>
                <a:cubicBezTo>
                  <a:pt x="65497" y="22385"/>
                  <a:pt x="65347" y="22555"/>
                  <a:pt x="65139" y="22555"/>
                </a:cubicBezTo>
                <a:close/>
                <a:moveTo>
                  <a:pt x="65139" y="20576"/>
                </a:moveTo>
                <a:cubicBezTo>
                  <a:pt x="64951" y="20576"/>
                  <a:pt x="64800" y="20426"/>
                  <a:pt x="64800" y="20237"/>
                </a:cubicBezTo>
                <a:cubicBezTo>
                  <a:pt x="64800" y="20030"/>
                  <a:pt x="64951" y="19879"/>
                  <a:pt x="65139" y="19879"/>
                </a:cubicBezTo>
                <a:cubicBezTo>
                  <a:pt x="65328" y="19879"/>
                  <a:pt x="65497" y="20030"/>
                  <a:pt x="65497" y="20237"/>
                </a:cubicBezTo>
                <a:cubicBezTo>
                  <a:pt x="65497" y="20426"/>
                  <a:pt x="65328" y="20576"/>
                  <a:pt x="65139" y="20576"/>
                </a:cubicBezTo>
                <a:close/>
                <a:moveTo>
                  <a:pt x="65139" y="18598"/>
                </a:moveTo>
                <a:cubicBezTo>
                  <a:pt x="64970" y="18598"/>
                  <a:pt x="64819" y="18447"/>
                  <a:pt x="64819" y="18278"/>
                </a:cubicBezTo>
                <a:cubicBezTo>
                  <a:pt x="64819" y="18089"/>
                  <a:pt x="64970" y="17938"/>
                  <a:pt x="65139" y="17938"/>
                </a:cubicBezTo>
                <a:cubicBezTo>
                  <a:pt x="65328" y="17938"/>
                  <a:pt x="65478" y="18089"/>
                  <a:pt x="65478" y="18278"/>
                </a:cubicBezTo>
                <a:cubicBezTo>
                  <a:pt x="65478" y="18447"/>
                  <a:pt x="65328" y="18598"/>
                  <a:pt x="65139" y="18598"/>
                </a:cubicBezTo>
                <a:close/>
                <a:moveTo>
                  <a:pt x="65139" y="16638"/>
                </a:moveTo>
                <a:cubicBezTo>
                  <a:pt x="64970" y="16638"/>
                  <a:pt x="64819" y="16488"/>
                  <a:pt x="64819" y="16318"/>
                </a:cubicBezTo>
                <a:cubicBezTo>
                  <a:pt x="64819" y="16130"/>
                  <a:pt x="64970" y="15979"/>
                  <a:pt x="65139" y="15979"/>
                </a:cubicBezTo>
                <a:cubicBezTo>
                  <a:pt x="65328" y="15979"/>
                  <a:pt x="65478" y="16130"/>
                  <a:pt x="65478" y="16318"/>
                </a:cubicBezTo>
                <a:cubicBezTo>
                  <a:pt x="65478" y="16488"/>
                  <a:pt x="65328" y="16638"/>
                  <a:pt x="65139" y="16638"/>
                </a:cubicBezTo>
                <a:close/>
                <a:moveTo>
                  <a:pt x="65139" y="14679"/>
                </a:moveTo>
                <a:cubicBezTo>
                  <a:pt x="64970" y="14679"/>
                  <a:pt x="64819" y="14528"/>
                  <a:pt x="64819" y="14339"/>
                </a:cubicBezTo>
                <a:cubicBezTo>
                  <a:pt x="64819" y="14151"/>
                  <a:pt x="64970" y="14000"/>
                  <a:pt x="65139" y="14000"/>
                </a:cubicBezTo>
                <a:cubicBezTo>
                  <a:pt x="65328" y="14000"/>
                  <a:pt x="65478" y="14151"/>
                  <a:pt x="65478" y="14339"/>
                </a:cubicBezTo>
                <a:cubicBezTo>
                  <a:pt x="65478" y="14528"/>
                  <a:pt x="65328" y="14679"/>
                  <a:pt x="65139" y="14679"/>
                </a:cubicBezTo>
                <a:close/>
                <a:moveTo>
                  <a:pt x="65139" y="8140"/>
                </a:moveTo>
                <a:cubicBezTo>
                  <a:pt x="65328" y="8140"/>
                  <a:pt x="65478" y="8291"/>
                  <a:pt x="65478" y="8461"/>
                </a:cubicBezTo>
                <a:cubicBezTo>
                  <a:pt x="65478" y="8649"/>
                  <a:pt x="65328" y="8781"/>
                  <a:pt x="65139" y="8781"/>
                </a:cubicBezTo>
                <a:cubicBezTo>
                  <a:pt x="64970" y="8781"/>
                  <a:pt x="64819" y="8649"/>
                  <a:pt x="64819" y="8461"/>
                </a:cubicBezTo>
                <a:cubicBezTo>
                  <a:pt x="64819" y="8291"/>
                  <a:pt x="64970" y="8140"/>
                  <a:pt x="65139" y="8140"/>
                </a:cubicBezTo>
                <a:close/>
                <a:moveTo>
                  <a:pt x="65460" y="12380"/>
                </a:moveTo>
                <a:cubicBezTo>
                  <a:pt x="65460" y="12568"/>
                  <a:pt x="65309" y="12700"/>
                  <a:pt x="65139" y="12700"/>
                </a:cubicBezTo>
                <a:cubicBezTo>
                  <a:pt x="64970" y="12700"/>
                  <a:pt x="64819" y="12568"/>
                  <a:pt x="64819" y="12380"/>
                </a:cubicBezTo>
                <a:cubicBezTo>
                  <a:pt x="64819" y="12210"/>
                  <a:pt x="64970" y="12060"/>
                  <a:pt x="65139" y="12060"/>
                </a:cubicBezTo>
                <a:cubicBezTo>
                  <a:pt x="65309" y="12060"/>
                  <a:pt x="65460" y="12210"/>
                  <a:pt x="65460" y="12380"/>
                </a:cubicBezTo>
                <a:close/>
                <a:moveTo>
                  <a:pt x="65139" y="10100"/>
                </a:moveTo>
                <a:cubicBezTo>
                  <a:pt x="65328" y="10100"/>
                  <a:pt x="65478" y="10251"/>
                  <a:pt x="65478" y="10420"/>
                </a:cubicBezTo>
                <a:cubicBezTo>
                  <a:pt x="65478" y="10609"/>
                  <a:pt x="65328" y="10759"/>
                  <a:pt x="65139" y="10759"/>
                </a:cubicBezTo>
                <a:cubicBezTo>
                  <a:pt x="64970" y="10759"/>
                  <a:pt x="64819" y="10609"/>
                  <a:pt x="64819" y="10420"/>
                </a:cubicBezTo>
                <a:cubicBezTo>
                  <a:pt x="64819" y="10251"/>
                  <a:pt x="64970" y="10100"/>
                  <a:pt x="65139" y="10100"/>
                </a:cubicBezTo>
                <a:close/>
                <a:moveTo>
                  <a:pt x="65139" y="6859"/>
                </a:moveTo>
                <a:cubicBezTo>
                  <a:pt x="64951" y="6859"/>
                  <a:pt x="64800" y="6689"/>
                  <a:pt x="64800" y="6501"/>
                </a:cubicBezTo>
                <a:cubicBezTo>
                  <a:pt x="64800" y="6312"/>
                  <a:pt x="64951" y="6162"/>
                  <a:pt x="65139" y="6162"/>
                </a:cubicBezTo>
                <a:cubicBezTo>
                  <a:pt x="65328" y="6162"/>
                  <a:pt x="65478" y="6312"/>
                  <a:pt x="65478" y="6501"/>
                </a:cubicBezTo>
                <a:cubicBezTo>
                  <a:pt x="65478" y="6689"/>
                  <a:pt x="65328" y="6859"/>
                  <a:pt x="65139" y="6859"/>
                </a:cubicBezTo>
                <a:close/>
                <a:moveTo>
                  <a:pt x="65139" y="4880"/>
                </a:moveTo>
                <a:cubicBezTo>
                  <a:pt x="64951" y="4880"/>
                  <a:pt x="64800" y="4730"/>
                  <a:pt x="64800" y="4541"/>
                </a:cubicBezTo>
                <a:cubicBezTo>
                  <a:pt x="64800" y="4353"/>
                  <a:pt x="64951" y="4202"/>
                  <a:pt x="65139" y="4202"/>
                </a:cubicBezTo>
                <a:cubicBezTo>
                  <a:pt x="65328" y="4202"/>
                  <a:pt x="65478" y="4353"/>
                  <a:pt x="65478" y="4541"/>
                </a:cubicBezTo>
                <a:cubicBezTo>
                  <a:pt x="65478" y="4730"/>
                  <a:pt x="65328" y="4880"/>
                  <a:pt x="65139" y="4880"/>
                </a:cubicBezTo>
                <a:close/>
                <a:moveTo>
                  <a:pt x="65139" y="2883"/>
                </a:moveTo>
                <a:cubicBezTo>
                  <a:pt x="64970" y="2883"/>
                  <a:pt x="64838" y="2751"/>
                  <a:pt x="64838" y="2582"/>
                </a:cubicBezTo>
                <a:cubicBezTo>
                  <a:pt x="64838" y="2431"/>
                  <a:pt x="64970" y="2299"/>
                  <a:pt x="65139" y="2299"/>
                </a:cubicBezTo>
                <a:cubicBezTo>
                  <a:pt x="65309" y="2299"/>
                  <a:pt x="65441" y="2431"/>
                  <a:pt x="65441" y="2582"/>
                </a:cubicBezTo>
                <a:cubicBezTo>
                  <a:pt x="65441" y="2751"/>
                  <a:pt x="65309" y="2883"/>
                  <a:pt x="65139" y="2883"/>
                </a:cubicBezTo>
                <a:close/>
                <a:moveTo>
                  <a:pt x="65139" y="923"/>
                </a:moveTo>
                <a:cubicBezTo>
                  <a:pt x="64970" y="923"/>
                  <a:pt x="64838" y="792"/>
                  <a:pt x="64838" y="622"/>
                </a:cubicBezTo>
                <a:cubicBezTo>
                  <a:pt x="64838" y="452"/>
                  <a:pt x="64970" y="321"/>
                  <a:pt x="65139" y="321"/>
                </a:cubicBezTo>
                <a:cubicBezTo>
                  <a:pt x="65309" y="321"/>
                  <a:pt x="65441" y="471"/>
                  <a:pt x="65441" y="622"/>
                </a:cubicBezTo>
                <a:cubicBezTo>
                  <a:pt x="65441" y="792"/>
                  <a:pt x="65309" y="923"/>
                  <a:pt x="65139" y="923"/>
                </a:cubicBezTo>
                <a:close/>
                <a:moveTo>
                  <a:pt x="63180" y="50084"/>
                </a:moveTo>
                <a:cubicBezTo>
                  <a:pt x="62935" y="50084"/>
                  <a:pt x="62727" y="49877"/>
                  <a:pt x="62727" y="49632"/>
                </a:cubicBezTo>
                <a:cubicBezTo>
                  <a:pt x="62727" y="49368"/>
                  <a:pt x="62935" y="49161"/>
                  <a:pt x="63180" y="49161"/>
                </a:cubicBezTo>
                <a:cubicBezTo>
                  <a:pt x="63443" y="49161"/>
                  <a:pt x="63651" y="49368"/>
                  <a:pt x="63651" y="49632"/>
                </a:cubicBezTo>
                <a:cubicBezTo>
                  <a:pt x="63651" y="49877"/>
                  <a:pt x="63443" y="50084"/>
                  <a:pt x="63180" y="50084"/>
                </a:cubicBezTo>
                <a:close/>
                <a:moveTo>
                  <a:pt x="63180" y="48124"/>
                </a:moveTo>
                <a:cubicBezTo>
                  <a:pt x="62935" y="48124"/>
                  <a:pt x="62727" y="47917"/>
                  <a:pt x="62727" y="47653"/>
                </a:cubicBezTo>
                <a:cubicBezTo>
                  <a:pt x="62727" y="47408"/>
                  <a:pt x="62935" y="47201"/>
                  <a:pt x="63180" y="47201"/>
                </a:cubicBezTo>
                <a:cubicBezTo>
                  <a:pt x="63443" y="47201"/>
                  <a:pt x="63651" y="47408"/>
                  <a:pt x="63651" y="47653"/>
                </a:cubicBezTo>
                <a:cubicBezTo>
                  <a:pt x="63651" y="47917"/>
                  <a:pt x="63443" y="48124"/>
                  <a:pt x="63180" y="48124"/>
                </a:cubicBezTo>
                <a:close/>
                <a:moveTo>
                  <a:pt x="63180" y="46127"/>
                </a:moveTo>
                <a:cubicBezTo>
                  <a:pt x="62935" y="46127"/>
                  <a:pt x="62746" y="45939"/>
                  <a:pt x="62746" y="45694"/>
                </a:cubicBezTo>
                <a:cubicBezTo>
                  <a:pt x="62746" y="45468"/>
                  <a:pt x="62935" y="45260"/>
                  <a:pt x="63180" y="45260"/>
                </a:cubicBezTo>
                <a:cubicBezTo>
                  <a:pt x="63425" y="45260"/>
                  <a:pt x="63632" y="45468"/>
                  <a:pt x="63632" y="45694"/>
                </a:cubicBezTo>
                <a:cubicBezTo>
                  <a:pt x="63632" y="45939"/>
                  <a:pt x="63425" y="46127"/>
                  <a:pt x="63180" y="46127"/>
                </a:cubicBezTo>
                <a:close/>
                <a:moveTo>
                  <a:pt x="63180" y="44186"/>
                </a:moveTo>
                <a:cubicBezTo>
                  <a:pt x="62935" y="44186"/>
                  <a:pt x="62746" y="43998"/>
                  <a:pt x="62746" y="43753"/>
                </a:cubicBezTo>
                <a:cubicBezTo>
                  <a:pt x="62746" y="43508"/>
                  <a:pt x="62935" y="43319"/>
                  <a:pt x="63180" y="43319"/>
                </a:cubicBezTo>
                <a:cubicBezTo>
                  <a:pt x="63425" y="43319"/>
                  <a:pt x="63632" y="43508"/>
                  <a:pt x="63632" y="43753"/>
                </a:cubicBezTo>
                <a:cubicBezTo>
                  <a:pt x="63632" y="43998"/>
                  <a:pt x="63425" y="44186"/>
                  <a:pt x="63180" y="44186"/>
                </a:cubicBezTo>
                <a:close/>
                <a:moveTo>
                  <a:pt x="63180" y="42208"/>
                </a:moveTo>
                <a:cubicBezTo>
                  <a:pt x="62954" y="42208"/>
                  <a:pt x="62765" y="42019"/>
                  <a:pt x="62765" y="41793"/>
                </a:cubicBezTo>
                <a:cubicBezTo>
                  <a:pt x="62765" y="41548"/>
                  <a:pt x="62954" y="41360"/>
                  <a:pt x="63180" y="41360"/>
                </a:cubicBezTo>
                <a:cubicBezTo>
                  <a:pt x="63406" y="41360"/>
                  <a:pt x="63594" y="41548"/>
                  <a:pt x="63594" y="41793"/>
                </a:cubicBezTo>
                <a:cubicBezTo>
                  <a:pt x="63594" y="42019"/>
                  <a:pt x="63406" y="42208"/>
                  <a:pt x="63180" y="42208"/>
                </a:cubicBezTo>
                <a:close/>
                <a:moveTo>
                  <a:pt x="63180" y="40229"/>
                </a:moveTo>
                <a:cubicBezTo>
                  <a:pt x="62972" y="40229"/>
                  <a:pt x="62784" y="40041"/>
                  <a:pt x="62784" y="39815"/>
                </a:cubicBezTo>
                <a:cubicBezTo>
                  <a:pt x="62784" y="39607"/>
                  <a:pt x="62954" y="39419"/>
                  <a:pt x="63180" y="39419"/>
                </a:cubicBezTo>
                <a:cubicBezTo>
                  <a:pt x="63406" y="39419"/>
                  <a:pt x="63575" y="39607"/>
                  <a:pt x="63575" y="39815"/>
                </a:cubicBezTo>
                <a:cubicBezTo>
                  <a:pt x="63575" y="40041"/>
                  <a:pt x="63406" y="40229"/>
                  <a:pt x="63180" y="40229"/>
                </a:cubicBezTo>
                <a:close/>
                <a:moveTo>
                  <a:pt x="63180" y="38251"/>
                </a:moveTo>
                <a:cubicBezTo>
                  <a:pt x="62972" y="38251"/>
                  <a:pt x="62784" y="38081"/>
                  <a:pt x="62784" y="37855"/>
                </a:cubicBezTo>
                <a:cubicBezTo>
                  <a:pt x="62784" y="37648"/>
                  <a:pt x="62954" y="37459"/>
                  <a:pt x="63180" y="37459"/>
                </a:cubicBezTo>
                <a:cubicBezTo>
                  <a:pt x="63406" y="37459"/>
                  <a:pt x="63575" y="37648"/>
                  <a:pt x="63575" y="37855"/>
                </a:cubicBezTo>
                <a:cubicBezTo>
                  <a:pt x="63575" y="38081"/>
                  <a:pt x="63406" y="38251"/>
                  <a:pt x="63180" y="38251"/>
                </a:cubicBezTo>
                <a:close/>
                <a:moveTo>
                  <a:pt x="63575" y="35914"/>
                </a:moveTo>
                <a:cubicBezTo>
                  <a:pt x="63575" y="36122"/>
                  <a:pt x="63406" y="36291"/>
                  <a:pt x="63180" y="36291"/>
                </a:cubicBezTo>
                <a:cubicBezTo>
                  <a:pt x="62972" y="36291"/>
                  <a:pt x="62803" y="36122"/>
                  <a:pt x="62803" y="35914"/>
                </a:cubicBezTo>
                <a:cubicBezTo>
                  <a:pt x="62803" y="35707"/>
                  <a:pt x="62972" y="35537"/>
                  <a:pt x="63180" y="35537"/>
                </a:cubicBezTo>
                <a:cubicBezTo>
                  <a:pt x="63406" y="35537"/>
                  <a:pt x="63575" y="35707"/>
                  <a:pt x="63575" y="35914"/>
                </a:cubicBezTo>
                <a:close/>
                <a:moveTo>
                  <a:pt x="63180" y="34350"/>
                </a:moveTo>
                <a:cubicBezTo>
                  <a:pt x="62972" y="34350"/>
                  <a:pt x="62784" y="34162"/>
                  <a:pt x="62784" y="33936"/>
                </a:cubicBezTo>
                <a:cubicBezTo>
                  <a:pt x="62784" y="33710"/>
                  <a:pt x="62954" y="33540"/>
                  <a:pt x="63180" y="33540"/>
                </a:cubicBezTo>
                <a:cubicBezTo>
                  <a:pt x="63406" y="33540"/>
                  <a:pt x="63575" y="33710"/>
                  <a:pt x="63575" y="33936"/>
                </a:cubicBezTo>
                <a:cubicBezTo>
                  <a:pt x="63575" y="34162"/>
                  <a:pt x="63406" y="34350"/>
                  <a:pt x="63180" y="34350"/>
                </a:cubicBezTo>
                <a:close/>
                <a:moveTo>
                  <a:pt x="63180" y="31581"/>
                </a:moveTo>
                <a:cubicBezTo>
                  <a:pt x="63406" y="31581"/>
                  <a:pt x="63575" y="31769"/>
                  <a:pt x="63575" y="31976"/>
                </a:cubicBezTo>
                <a:cubicBezTo>
                  <a:pt x="63575" y="32202"/>
                  <a:pt x="63406" y="32372"/>
                  <a:pt x="63180" y="32372"/>
                </a:cubicBezTo>
                <a:cubicBezTo>
                  <a:pt x="62972" y="32372"/>
                  <a:pt x="62803" y="32202"/>
                  <a:pt x="62803" y="31976"/>
                </a:cubicBezTo>
                <a:cubicBezTo>
                  <a:pt x="62803" y="31769"/>
                  <a:pt x="62972" y="31581"/>
                  <a:pt x="63180" y="31581"/>
                </a:cubicBezTo>
                <a:close/>
                <a:moveTo>
                  <a:pt x="63180" y="30431"/>
                </a:moveTo>
                <a:cubicBezTo>
                  <a:pt x="62972" y="30431"/>
                  <a:pt x="62784" y="30243"/>
                  <a:pt x="62784" y="30017"/>
                </a:cubicBezTo>
                <a:cubicBezTo>
                  <a:pt x="62784" y="29790"/>
                  <a:pt x="62954" y="29602"/>
                  <a:pt x="63180" y="29602"/>
                </a:cubicBezTo>
                <a:cubicBezTo>
                  <a:pt x="63406" y="29602"/>
                  <a:pt x="63575" y="29790"/>
                  <a:pt x="63575" y="30017"/>
                </a:cubicBezTo>
                <a:cubicBezTo>
                  <a:pt x="63575" y="30243"/>
                  <a:pt x="63406" y="30431"/>
                  <a:pt x="63180" y="30431"/>
                </a:cubicBezTo>
                <a:close/>
                <a:moveTo>
                  <a:pt x="63180" y="28471"/>
                </a:moveTo>
                <a:cubicBezTo>
                  <a:pt x="62972" y="28471"/>
                  <a:pt x="62784" y="28283"/>
                  <a:pt x="62784" y="28057"/>
                </a:cubicBezTo>
                <a:cubicBezTo>
                  <a:pt x="62784" y="27831"/>
                  <a:pt x="62954" y="27661"/>
                  <a:pt x="63180" y="27661"/>
                </a:cubicBezTo>
                <a:cubicBezTo>
                  <a:pt x="63406" y="27661"/>
                  <a:pt x="63575" y="27831"/>
                  <a:pt x="63575" y="28057"/>
                </a:cubicBezTo>
                <a:cubicBezTo>
                  <a:pt x="63575" y="28283"/>
                  <a:pt x="63406" y="28471"/>
                  <a:pt x="63180" y="28471"/>
                </a:cubicBezTo>
                <a:close/>
                <a:moveTo>
                  <a:pt x="63180" y="26512"/>
                </a:moveTo>
                <a:cubicBezTo>
                  <a:pt x="62972" y="26512"/>
                  <a:pt x="62784" y="26323"/>
                  <a:pt x="62784" y="26097"/>
                </a:cubicBezTo>
                <a:cubicBezTo>
                  <a:pt x="62784" y="25890"/>
                  <a:pt x="62954" y="25702"/>
                  <a:pt x="63180" y="25702"/>
                </a:cubicBezTo>
                <a:cubicBezTo>
                  <a:pt x="63406" y="25702"/>
                  <a:pt x="63575" y="25890"/>
                  <a:pt x="63575" y="26097"/>
                </a:cubicBezTo>
                <a:cubicBezTo>
                  <a:pt x="63575" y="26323"/>
                  <a:pt x="63406" y="26512"/>
                  <a:pt x="63180" y="26512"/>
                </a:cubicBezTo>
                <a:close/>
                <a:moveTo>
                  <a:pt x="63180" y="24533"/>
                </a:moveTo>
                <a:cubicBezTo>
                  <a:pt x="62972" y="24533"/>
                  <a:pt x="62784" y="24364"/>
                  <a:pt x="62784" y="24138"/>
                </a:cubicBezTo>
                <a:cubicBezTo>
                  <a:pt x="62784" y="23930"/>
                  <a:pt x="62954" y="23742"/>
                  <a:pt x="63180" y="23742"/>
                </a:cubicBezTo>
                <a:cubicBezTo>
                  <a:pt x="63406" y="23742"/>
                  <a:pt x="63575" y="23930"/>
                  <a:pt x="63575" y="24138"/>
                </a:cubicBezTo>
                <a:cubicBezTo>
                  <a:pt x="63575" y="24364"/>
                  <a:pt x="63406" y="24533"/>
                  <a:pt x="63180" y="24533"/>
                </a:cubicBezTo>
                <a:close/>
                <a:moveTo>
                  <a:pt x="63180" y="22593"/>
                </a:moveTo>
                <a:cubicBezTo>
                  <a:pt x="62972" y="22593"/>
                  <a:pt x="62784" y="22404"/>
                  <a:pt x="62784" y="22178"/>
                </a:cubicBezTo>
                <a:cubicBezTo>
                  <a:pt x="62784" y="21952"/>
                  <a:pt x="62954" y="21782"/>
                  <a:pt x="63180" y="21782"/>
                </a:cubicBezTo>
                <a:cubicBezTo>
                  <a:pt x="63406" y="21782"/>
                  <a:pt x="63575" y="21952"/>
                  <a:pt x="63575" y="22178"/>
                </a:cubicBezTo>
                <a:cubicBezTo>
                  <a:pt x="63575" y="22404"/>
                  <a:pt x="63406" y="22593"/>
                  <a:pt x="63180" y="22593"/>
                </a:cubicBezTo>
                <a:close/>
                <a:moveTo>
                  <a:pt x="63180" y="20595"/>
                </a:moveTo>
                <a:cubicBezTo>
                  <a:pt x="62972" y="20595"/>
                  <a:pt x="62822" y="20426"/>
                  <a:pt x="62822" y="20218"/>
                </a:cubicBezTo>
                <a:cubicBezTo>
                  <a:pt x="62822" y="20011"/>
                  <a:pt x="62972" y="19860"/>
                  <a:pt x="63180" y="19860"/>
                </a:cubicBezTo>
                <a:cubicBezTo>
                  <a:pt x="63387" y="19860"/>
                  <a:pt x="63557" y="20011"/>
                  <a:pt x="63557" y="20218"/>
                </a:cubicBezTo>
                <a:cubicBezTo>
                  <a:pt x="63557" y="20426"/>
                  <a:pt x="63387" y="20595"/>
                  <a:pt x="63180" y="20595"/>
                </a:cubicBezTo>
                <a:close/>
                <a:moveTo>
                  <a:pt x="63180" y="18636"/>
                </a:moveTo>
                <a:cubicBezTo>
                  <a:pt x="62972" y="18636"/>
                  <a:pt x="62822" y="18466"/>
                  <a:pt x="62822" y="18259"/>
                </a:cubicBezTo>
                <a:cubicBezTo>
                  <a:pt x="62822" y="18051"/>
                  <a:pt x="62972" y="17882"/>
                  <a:pt x="63180" y="17882"/>
                </a:cubicBezTo>
                <a:cubicBezTo>
                  <a:pt x="63387" y="17882"/>
                  <a:pt x="63557" y="18051"/>
                  <a:pt x="63557" y="18259"/>
                </a:cubicBezTo>
                <a:cubicBezTo>
                  <a:pt x="63557" y="18466"/>
                  <a:pt x="63387" y="18636"/>
                  <a:pt x="63180" y="18636"/>
                </a:cubicBezTo>
                <a:close/>
                <a:moveTo>
                  <a:pt x="63180" y="16657"/>
                </a:moveTo>
                <a:cubicBezTo>
                  <a:pt x="62972" y="16657"/>
                  <a:pt x="62822" y="16506"/>
                  <a:pt x="62822" y="16299"/>
                </a:cubicBezTo>
                <a:cubicBezTo>
                  <a:pt x="62822" y="16092"/>
                  <a:pt x="62972" y="15922"/>
                  <a:pt x="63180" y="15922"/>
                </a:cubicBezTo>
                <a:cubicBezTo>
                  <a:pt x="63387" y="15922"/>
                  <a:pt x="63557" y="16092"/>
                  <a:pt x="63557" y="16299"/>
                </a:cubicBezTo>
                <a:cubicBezTo>
                  <a:pt x="63557" y="16506"/>
                  <a:pt x="63387" y="16657"/>
                  <a:pt x="63180" y="16657"/>
                </a:cubicBezTo>
                <a:close/>
                <a:moveTo>
                  <a:pt x="63180" y="14697"/>
                </a:moveTo>
                <a:cubicBezTo>
                  <a:pt x="62991" y="14697"/>
                  <a:pt x="62822" y="14547"/>
                  <a:pt x="62822" y="14339"/>
                </a:cubicBezTo>
                <a:cubicBezTo>
                  <a:pt x="62822" y="14132"/>
                  <a:pt x="62991" y="13981"/>
                  <a:pt x="63180" y="13981"/>
                </a:cubicBezTo>
                <a:cubicBezTo>
                  <a:pt x="63387" y="13981"/>
                  <a:pt x="63557" y="14132"/>
                  <a:pt x="63557" y="14339"/>
                </a:cubicBezTo>
                <a:cubicBezTo>
                  <a:pt x="63557" y="14547"/>
                  <a:pt x="63387" y="14697"/>
                  <a:pt x="63180" y="14697"/>
                </a:cubicBezTo>
                <a:close/>
                <a:moveTo>
                  <a:pt x="63180" y="12041"/>
                </a:moveTo>
                <a:cubicBezTo>
                  <a:pt x="63368" y="12041"/>
                  <a:pt x="63519" y="12191"/>
                  <a:pt x="63519" y="12380"/>
                </a:cubicBezTo>
                <a:cubicBezTo>
                  <a:pt x="63519" y="12568"/>
                  <a:pt x="63368" y="12719"/>
                  <a:pt x="63180" y="12719"/>
                </a:cubicBezTo>
                <a:cubicBezTo>
                  <a:pt x="62991" y="12719"/>
                  <a:pt x="62841" y="12568"/>
                  <a:pt x="62841" y="12380"/>
                </a:cubicBezTo>
                <a:cubicBezTo>
                  <a:pt x="62841" y="12191"/>
                  <a:pt x="62991" y="12041"/>
                  <a:pt x="63180" y="12041"/>
                </a:cubicBezTo>
                <a:close/>
                <a:moveTo>
                  <a:pt x="63180" y="10759"/>
                </a:moveTo>
                <a:cubicBezTo>
                  <a:pt x="62991" y="10759"/>
                  <a:pt x="62841" y="10609"/>
                  <a:pt x="62841" y="10420"/>
                </a:cubicBezTo>
                <a:cubicBezTo>
                  <a:pt x="62841" y="10213"/>
                  <a:pt x="62991" y="10062"/>
                  <a:pt x="63180" y="10062"/>
                </a:cubicBezTo>
                <a:cubicBezTo>
                  <a:pt x="63387" y="10062"/>
                  <a:pt x="63538" y="10213"/>
                  <a:pt x="63538" y="10420"/>
                </a:cubicBezTo>
                <a:cubicBezTo>
                  <a:pt x="63538" y="10609"/>
                  <a:pt x="63387" y="10759"/>
                  <a:pt x="63180" y="10759"/>
                </a:cubicBezTo>
                <a:close/>
                <a:moveTo>
                  <a:pt x="63180" y="8800"/>
                </a:moveTo>
                <a:cubicBezTo>
                  <a:pt x="62991" y="8800"/>
                  <a:pt x="62841" y="8649"/>
                  <a:pt x="62841" y="8461"/>
                </a:cubicBezTo>
                <a:cubicBezTo>
                  <a:pt x="62841" y="8272"/>
                  <a:pt x="62991" y="8121"/>
                  <a:pt x="63180" y="8121"/>
                </a:cubicBezTo>
                <a:cubicBezTo>
                  <a:pt x="63368" y="8121"/>
                  <a:pt x="63519" y="8272"/>
                  <a:pt x="63519" y="8461"/>
                </a:cubicBezTo>
                <a:cubicBezTo>
                  <a:pt x="63519" y="8649"/>
                  <a:pt x="63368" y="8800"/>
                  <a:pt x="63180" y="8800"/>
                </a:cubicBezTo>
                <a:close/>
                <a:moveTo>
                  <a:pt x="63180" y="6840"/>
                </a:moveTo>
                <a:cubicBezTo>
                  <a:pt x="62991" y="6840"/>
                  <a:pt x="62841" y="6689"/>
                  <a:pt x="62841" y="6501"/>
                </a:cubicBezTo>
                <a:cubicBezTo>
                  <a:pt x="62841" y="6312"/>
                  <a:pt x="62991" y="6162"/>
                  <a:pt x="63180" y="6162"/>
                </a:cubicBezTo>
                <a:cubicBezTo>
                  <a:pt x="63368" y="6162"/>
                  <a:pt x="63519" y="6312"/>
                  <a:pt x="63519" y="6501"/>
                </a:cubicBezTo>
                <a:cubicBezTo>
                  <a:pt x="63519" y="6689"/>
                  <a:pt x="63368" y="6840"/>
                  <a:pt x="63180" y="6840"/>
                </a:cubicBezTo>
                <a:close/>
                <a:moveTo>
                  <a:pt x="63180" y="4880"/>
                </a:moveTo>
                <a:cubicBezTo>
                  <a:pt x="62991" y="4880"/>
                  <a:pt x="62841" y="4730"/>
                  <a:pt x="62841" y="4541"/>
                </a:cubicBezTo>
                <a:cubicBezTo>
                  <a:pt x="62841" y="4353"/>
                  <a:pt x="62991" y="4183"/>
                  <a:pt x="63180" y="4183"/>
                </a:cubicBezTo>
                <a:cubicBezTo>
                  <a:pt x="63368" y="4183"/>
                  <a:pt x="63519" y="4353"/>
                  <a:pt x="63519" y="4541"/>
                </a:cubicBezTo>
                <a:cubicBezTo>
                  <a:pt x="63519" y="4730"/>
                  <a:pt x="63368" y="4880"/>
                  <a:pt x="63180" y="4880"/>
                </a:cubicBezTo>
                <a:close/>
                <a:moveTo>
                  <a:pt x="63180" y="2883"/>
                </a:moveTo>
                <a:cubicBezTo>
                  <a:pt x="63029" y="2883"/>
                  <a:pt x="62897" y="2751"/>
                  <a:pt x="62897" y="2582"/>
                </a:cubicBezTo>
                <a:cubicBezTo>
                  <a:pt x="62897" y="2412"/>
                  <a:pt x="63029" y="2280"/>
                  <a:pt x="63180" y="2280"/>
                </a:cubicBezTo>
                <a:cubicBezTo>
                  <a:pt x="63349" y="2280"/>
                  <a:pt x="63481" y="2412"/>
                  <a:pt x="63481" y="2582"/>
                </a:cubicBezTo>
                <a:cubicBezTo>
                  <a:pt x="63481" y="2751"/>
                  <a:pt x="63349" y="2883"/>
                  <a:pt x="63180" y="2883"/>
                </a:cubicBezTo>
                <a:close/>
                <a:moveTo>
                  <a:pt x="63180" y="923"/>
                </a:moveTo>
                <a:cubicBezTo>
                  <a:pt x="63029" y="923"/>
                  <a:pt x="62897" y="792"/>
                  <a:pt x="62897" y="622"/>
                </a:cubicBezTo>
                <a:cubicBezTo>
                  <a:pt x="62897" y="452"/>
                  <a:pt x="63029" y="321"/>
                  <a:pt x="63180" y="321"/>
                </a:cubicBezTo>
                <a:cubicBezTo>
                  <a:pt x="63349" y="321"/>
                  <a:pt x="63481" y="452"/>
                  <a:pt x="63481" y="622"/>
                </a:cubicBezTo>
                <a:cubicBezTo>
                  <a:pt x="63481" y="792"/>
                  <a:pt x="63349" y="923"/>
                  <a:pt x="63180" y="923"/>
                </a:cubicBezTo>
                <a:close/>
                <a:moveTo>
                  <a:pt x="61220" y="52044"/>
                </a:moveTo>
                <a:cubicBezTo>
                  <a:pt x="60956" y="52044"/>
                  <a:pt x="60749" y="51836"/>
                  <a:pt x="60749" y="51573"/>
                </a:cubicBezTo>
                <a:cubicBezTo>
                  <a:pt x="60749" y="51309"/>
                  <a:pt x="60956" y="51102"/>
                  <a:pt x="61220" y="51102"/>
                </a:cubicBezTo>
                <a:cubicBezTo>
                  <a:pt x="61484" y="51102"/>
                  <a:pt x="61691" y="51309"/>
                  <a:pt x="61691" y="51573"/>
                </a:cubicBezTo>
                <a:cubicBezTo>
                  <a:pt x="61691" y="51836"/>
                  <a:pt x="61484" y="52044"/>
                  <a:pt x="61220" y="52044"/>
                </a:cubicBezTo>
                <a:close/>
                <a:moveTo>
                  <a:pt x="61220" y="50084"/>
                </a:moveTo>
                <a:cubicBezTo>
                  <a:pt x="60975" y="50084"/>
                  <a:pt x="60768" y="49877"/>
                  <a:pt x="60768" y="49613"/>
                </a:cubicBezTo>
                <a:cubicBezTo>
                  <a:pt x="60768" y="49368"/>
                  <a:pt x="60975" y="49161"/>
                  <a:pt x="61220" y="49161"/>
                </a:cubicBezTo>
                <a:cubicBezTo>
                  <a:pt x="61465" y="49161"/>
                  <a:pt x="61672" y="49368"/>
                  <a:pt x="61672" y="49613"/>
                </a:cubicBezTo>
                <a:cubicBezTo>
                  <a:pt x="61672" y="49877"/>
                  <a:pt x="61465" y="50084"/>
                  <a:pt x="61220" y="50084"/>
                </a:cubicBezTo>
                <a:close/>
                <a:moveTo>
                  <a:pt x="61220" y="48106"/>
                </a:moveTo>
                <a:cubicBezTo>
                  <a:pt x="60975" y="48106"/>
                  <a:pt x="60768" y="47898"/>
                  <a:pt x="60768" y="47653"/>
                </a:cubicBezTo>
                <a:cubicBezTo>
                  <a:pt x="60768" y="47390"/>
                  <a:pt x="60975" y="47182"/>
                  <a:pt x="61220" y="47182"/>
                </a:cubicBezTo>
                <a:cubicBezTo>
                  <a:pt x="61465" y="47182"/>
                  <a:pt x="61672" y="47390"/>
                  <a:pt x="61672" y="47653"/>
                </a:cubicBezTo>
                <a:cubicBezTo>
                  <a:pt x="61672" y="47898"/>
                  <a:pt x="61465" y="48106"/>
                  <a:pt x="61220" y="48106"/>
                </a:cubicBezTo>
                <a:close/>
                <a:moveTo>
                  <a:pt x="61220" y="46127"/>
                </a:moveTo>
                <a:cubicBezTo>
                  <a:pt x="60994" y="46127"/>
                  <a:pt x="60787" y="45939"/>
                  <a:pt x="60787" y="45694"/>
                </a:cubicBezTo>
                <a:cubicBezTo>
                  <a:pt x="60787" y="45449"/>
                  <a:pt x="60994" y="45260"/>
                  <a:pt x="61220" y="45260"/>
                </a:cubicBezTo>
                <a:cubicBezTo>
                  <a:pt x="61465" y="45260"/>
                  <a:pt x="61653" y="45449"/>
                  <a:pt x="61653" y="45694"/>
                </a:cubicBezTo>
                <a:cubicBezTo>
                  <a:pt x="61653" y="45939"/>
                  <a:pt x="61465" y="46127"/>
                  <a:pt x="61220" y="46127"/>
                </a:cubicBezTo>
                <a:close/>
                <a:moveTo>
                  <a:pt x="61220" y="44186"/>
                </a:moveTo>
                <a:cubicBezTo>
                  <a:pt x="60994" y="44186"/>
                  <a:pt x="60787" y="43979"/>
                  <a:pt x="60787" y="43734"/>
                </a:cubicBezTo>
                <a:cubicBezTo>
                  <a:pt x="60787" y="43489"/>
                  <a:pt x="60994" y="43301"/>
                  <a:pt x="61220" y="43301"/>
                </a:cubicBezTo>
                <a:cubicBezTo>
                  <a:pt x="61465" y="43301"/>
                  <a:pt x="61653" y="43489"/>
                  <a:pt x="61653" y="43734"/>
                </a:cubicBezTo>
                <a:cubicBezTo>
                  <a:pt x="61653" y="43979"/>
                  <a:pt x="61465" y="44186"/>
                  <a:pt x="61220" y="44186"/>
                </a:cubicBezTo>
                <a:close/>
                <a:moveTo>
                  <a:pt x="61220" y="42208"/>
                </a:moveTo>
                <a:cubicBezTo>
                  <a:pt x="60994" y="42208"/>
                  <a:pt x="60805" y="42019"/>
                  <a:pt x="60805" y="41774"/>
                </a:cubicBezTo>
                <a:cubicBezTo>
                  <a:pt x="60805" y="41548"/>
                  <a:pt x="60994" y="41360"/>
                  <a:pt x="61220" y="41360"/>
                </a:cubicBezTo>
                <a:cubicBezTo>
                  <a:pt x="61465" y="41360"/>
                  <a:pt x="61653" y="41548"/>
                  <a:pt x="61653" y="41774"/>
                </a:cubicBezTo>
                <a:cubicBezTo>
                  <a:pt x="61653" y="42019"/>
                  <a:pt x="61465" y="42208"/>
                  <a:pt x="61220" y="42208"/>
                </a:cubicBezTo>
                <a:close/>
                <a:moveTo>
                  <a:pt x="61220" y="40229"/>
                </a:moveTo>
                <a:cubicBezTo>
                  <a:pt x="60994" y="40229"/>
                  <a:pt x="60805" y="40041"/>
                  <a:pt x="60805" y="39815"/>
                </a:cubicBezTo>
                <a:cubicBezTo>
                  <a:pt x="60805" y="39589"/>
                  <a:pt x="60994" y="39400"/>
                  <a:pt x="61220" y="39400"/>
                </a:cubicBezTo>
                <a:cubicBezTo>
                  <a:pt x="61465" y="39400"/>
                  <a:pt x="61653" y="39589"/>
                  <a:pt x="61653" y="39815"/>
                </a:cubicBezTo>
                <a:cubicBezTo>
                  <a:pt x="61653" y="40041"/>
                  <a:pt x="61465" y="40229"/>
                  <a:pt x="61220" y="40229"/>
                </a:cubicBezTo>
                <a:close/>
                <a:moveTo>
                  <a:pt x="61220" y="38251"/>
                </a:moveTo>
                <a:cubicBezTo>
                  <a:pt x="61013" y="38251"/>
                  <a:pt x="60824" y="38062"/>
                  <a:pt x="60824" y="37855"/>
                </a:cubicBezTo>
                <a:cubicBezTo>
                  <a:pt x="60824" y="37629"/>
                  <a:pt x="61013" y="37459"/>
                  <a:pt x="61220" y="37459"/>
                </a:cubicBezTo>
                <a:cubicBezTo>
                  <a:pt x="61446" y="37459"/>
                  <a:pt x="61635" y="37629"/>
                  <a:pt x="61635" y="37855"/>
                </a:cubicBezTo>
                <a:cubicBezTo>
                  <a:pt x="61635" y="38062"/>
                  <a:pt x="61446" y="38251"/>
                  <a:pt x="61220" y="38251"/>
                </a:cubicBezTo>
                <a:close/>
                <a:moveTo>
                  <a:pt x="61220" y="36291"/>
                </a:moveTo>
                <a:cubicBezTo>
                  <a:pt x="61013" y="36291"/>
                  <a:pt x="60824" y="36103"/>
                  <a:pt x="60824" y="35895"/>
                </a:cubicBezTo>
                <a:cubicBezTo>
                  <a:pt x="60824" y="35669"/>
                  <a:pt x="61013" y="35500"/>
                  <a:pt x="61220" y="35500"/>
                </a:cubicBezTo>
                <a:cubicBezTo>
                  <a:pt x="61446" y="35500"/>
                  <a:pt x="61635" y="35669"/>
                  <a:pt x="61635" y="35895"/>
                </a:cubicBezTo>
                <a:cubicBezTo>
                  <a:pt x="61635" y="36103"/>
                  <a:pt x="61446" y="36291"/>
                  <a:pt x="61220" y="36291"/>
                </a:cubicBezTo>
                <a:close/>
                <a:moveTo>
                  <a:pt x="61220" y="34332"/>
                </a:moveTo>
                <a:cubicBezTo>
                  <a:pt x="61013" y="34332"/>
                  <a:pt x="60824" y="34162"/>
                  <a:pt x="60824" y="33936"/>
                </a:cubicBezTo>
                <a:cubicBezTo>
                  <a:pt x="60824" y="33710"/>
                  <a:pt x="61013" y="33521"/>
                  <a:pt x="61220" y="33521"/>
                </a:cubicBezTo>
                <a:cubicBezTo>
                  <a:pt x="61446" y="33521"/>
                  <a:pt x="61635" y="33710"/>
                  <a:pt x="61635" y="33936"/>
                </a:cubicBezTo>
                <a:cubicBezTo>
                  <a:pt x="61635" y="34162"/>
                  <a:pt x="61446" y="34332"/>
                  <a:pt x="61220" y="34332"/>
                </a:cubicBezTo>
                <a:close/>
                <a:moveTo>
                  <a:pt x="61220" y="31581"/>
                </a:moveTo>
                <a:cubicBezTo>
                  <a:pt x="61446" y="31581"/>
                  <a:pt x="61616" y="31750"/>
                  <a:pt x="61616" y="31976"/>
                </a:cubicBezTo>
                <a:cubicBezTo>
                  <a:pt x="61616" y="32183"/>
                  <a:pt x="61446" y="32372"/>
                  <a:pt x="61220" y="32372"/>
                </a:cubicBezTo>
                <a:cubicBezTo>
                  <a:pt x="61013" y="32372"/>
                  <a:pt x="60843" y="32183"/>
                  <a:pt x="60843" y="31976"/>
                </a:cubicBezTo>
                <a:cubicBezTo>
                  <a:pt x="60843" y="31750"/>
                  <a:pt x="61013" y="31581"/>
                  <a:pt x="61220" y="31581"/>
                </a:cubicBezTo>
                <a:close/>
                <a:moveTo>
                  <a:pt x="61220" y="29621"/>
                </a:moveTo>
                <a:cubicBezTo>
                  <a:pt x="61446" y="29621"/>
                  <a:pt x="61616" y="29790"/>
                  <a:pt x="61616" y="29998"/>
                </a:cubicBezTo>
                <a:cubicBezTo>
                  <a:pt x="61616" y="30224"/>
                  <a:pt x="61446" y="30393"/>
                  <a:pt x="61220" y="30393"/>
                </a:cubicBezTo>
                <a:cubicBezTo>
                  <a:pt x="61013" y="30393"/>
                  <a:pt x="60843" y="30224"/>
                  <a:pt x="60843" y="29998"/>
                </a:cubicBezTo>
                <a:cubicBezTo>
                  <a:pt x="60843" y="29790"/>
                  <a:pt x="61013" y="29621"/>
                  <a:pt x="61220" y="29621"/>
                </a:cubicBezTo>
                <a:close/>
                <a:moveTo>
                  <a:pt x="61220" y="28453"/>
                </a:moveTo>
                <a:cubicBezTo>
                  <a:pt x="61013" y="28453"/>
                  <a:pt x="60824" y="28264"/>
                  <a:pt x="60824" y="28057"/>
                </a:cubicBezTo>
                <a:cubicBezTo>
                  <a:pt x="60824" y="27831"/>
                  <a:pt x="61013" y="27642"/>
                  <a:pt x="61220" y="27642"/>
                </a:cubicBezTo>
                <a:cubicBezTo>
                  <a:pt x="61446" y="27642"/>
                  <a:pt x="61635" y="27831"/>
                  <a:pt x="61635" y="28057"/>
                </a:cubicBezTo>
                <a:cubicBezTo>
                  <a:pt x="61635" y="28264"/>
                  <a:pt x="61446" y="28453"/>
                  <a:pt x="61220" y="28453"/>
                </a:cubicBezTo>
                <a:close/>
                <a:moveTo>
                  <a:pt x="61220" y="26493"/>
                </a:moveTo>
                <a:cubicBezTo>
                  <a:pt x="61013" y="26493"/>
                  <a:pt x="60824" y="26323"/>
                  <a:pt x="60824" y="26097"/>
                </a:cubicBezTo>
                <a:cubicBezTo>
                  <a:pt x="60824" y="25871"/>
                  <a:pt x="61013" y="25683"/>
                  <a:pt x="61220" y="25683"/>
                </a:cubicBezTo>
                <a:cubicBezTo>
                  <a:pt x="61446" y="25683"/>
                  <a:pt x="61635" y="25871"/>
                  <a:pt x="61635" y="26097"/>
                </a:cubicBezTo>
                <a:cubicBezTo>
                  <a:pt x="61635" y="26323"/>
                  <a:pt x="61446" y="26493"/>
                  <a:pt x="61220" y="26493"/>
                </a:cubicBezTo>
                <a:close/>
                <a:moveTo>
                  <a:pt x="61220" y="24533"/>
                </a:moveTo>
                <a:cubicBezTo>
                  <a:pt x="61013" y="24533"/>
                  <a:pt x="60824" y="24345"/>
                  <a:pt x="60824" y="24138"/>
                </a:cubicBezTo>
                <a:cubicBezTo>
                  <a:pt x="60824" y="23912"/>
                  <a:pt x="61013" y="23742"/>
                  <a:pt x="61220" y="23742"/>
                </a:cubicBezTo>
                <a:cubicBezTo>
                  <a:pt x="61446" y="23742"/>
                  <a:pt x="61635" y="23912"/>
                  <a:pt x="61635" y="24138"/>
                </a:cubicBezTo>
                <a:cubicBezTo>
                  <a:pt x="61635" y="24345"/>
                  <a:pt x="61446" y="24533"/>
                  <a:pt x="61220" y="24533"/>
                </a:cubicBezTo>
                <a:close/>
                <a:moveTo>
                  <a:pt x="61220" y="22536"/>
                </a:moveTo>
                <a:cubicBezTo>
                  <a:pt x="61013" y="22536"/>
                  <a:pt x="60843" y="22366"/>
                  <a:pt x="60843" y="22159"/>
                </a:cubicBezTo>
                <a:cubicBezTo>
                  <a:pt x="60843" y="21971"/>
                  <a:pt x="61013" y="21801"/>
                  <a:pt x="61220" y="21801"/>
                </a:cubicBezTo>
                <a:cubicBezTo>
                  <a:pt x="61427" y="21801"/>
                  <a:pt x="61597" y="21971"/>
                  <a:pt x="61597" y="22159"/>
                </a:cubicBezTo>
                <a:cubicBezTo>
                  <a:pt x="61597" y="22366"/>
                  <a:pt x="61427" y="22536"/>
                  <a:pt x="61220" y="22536"/>
                </a:cubicBezTo>
                <a:close/>
                <a:moveTo>
                  <a:pt x="61220" y="20576"/>
                </a:moveTo>
                <a:cubicBezTo>
                  <a:pt x="61013" y="20576"/>
                  <a:pt x="60843" y="20426"/>
                  <a:pt x="60843" y="20218"/>
                </a:cubicBezTo>
                <a:cubicBezTo>
                  <a:pt x="60843" y="20011"/>
                  <a:pt x="61013" y="19842"/>
                  <a:pt x="61220" y="19842"/>
                </a:cubicBezTo>
                <a:cubicBezTo>
                  <a:pt x="61427" y="19842"/>
                  <a:pt x="61597" y="20011"/>
                  <a:pt x="61597" y="20218"/>
                </a:cubicBezTo>
                <a:cubicBezTo>
                  <a:pt x="61597" y="20426"/>
                  <a:pt x="61427" y="20576"/>
                  <a:pt x="61220" y="20576"/>
                </a:cubicBezTo>
                <a:close/>
                <a:moveTo>
                  <a:pt x="61220" y="18617"/>
                </a:moveTo>
                <a:cubicBezTo>
                  <a:pt x="61013" y="18617"/>
                  <a:pt x="60843" y="18447"/>
                  <a:pt x="60843" y="18240"/>
                </a:cubicBezTo>
                <a:cubicBezTo>
                  <a:pt x="60843" y="18033"/>
                  <a:pt x="61013" y="17863"/>
                  <a:pt x="61220" y="17863"/>
                </a:cubicBezTo>
                <a:cubicBezTo>
                  <a:pt x="61427" y="17863"/>
                  <a:pt x="61597" y="18033"/>
                  <a:pt x="61597" y="18240"/>
                </a:cubicBezTo>
                <a:cubicBezTo>
                  <a:pt x="61597" y="18447"/>
                  <a:pt x="61427" y="18617"/>
                  <a:pt x="61220" y="18617"/>
                </a:cubicBezTo>
                <a:close/>
                <a:moveTo>
                  <a:pt x="61220" y="16657"/>
                </a:moveTo>
                <a:cubicBezTo>
                  <a:pt x="61013" y="16657"/>
                  <a:pt x="60843" y="16488"/>
                  <a:pt x="60843" y="16280"/>
                </a:cubicBezTo>
                <a:cubicBezTo>
                  <a:pt x="60843" y="16073"/>
                  <a:pt x="61013" y="15903"/>
                  <a:pt x="61220" y="15903"/>
                </a:cubicBezTo>
                <a:cubicBezTo>
                  <a:pt x="61427" y="15903"/>
                  <a:pt x="61597" y="16073"/>
                  <a:pt x="61597" y="16280"/>
                </a:cubicBezTo>
                <a:cubicBezTo>
                  <a:pt x="61597" y="16488"/>
                  <a:pt x="61427" y="16657"/>
                  <a:pt x="61220" y="16657"/>
                </a:cubicBezTo>
                <a:close/>
                <a:moveTo>
                  <a:pt x="61220" y="14697"/>
                </a:moveTo>
                <a:cubicBezTo>
                  <a:pt x="61032" y="14697"/>
                  <a:pt x="60862" y="14528"/>
                  <a:pt x="60862" y="14321"/>
                </a:cubicBezTo>
                <a:cubicBezTo>
                  <a:pt x="60862" y="14132"/>
                  <a:pt x="61032" y="13963"/>
                  <a:pt x="61220" y="13963"/>
                </a:cubicBezTo>
                <a:cubicBezTo>
                  <a:pt x="61427" y="13963"/>
                  <a:pt x="61578" y="14132"/>
                  <a:pt x="61578" y="14321"/>
                </a:cubicBezTo>
                <a:cubicBezTo>
                  <a:pt x="61578" y="14528"/>
                  <a:pt x="61427" y="14697"/>
                  <a:pt x="61220" y="14697"/>
                </a:cubicBezTo>
                <a:close/>
                <a:moveTo>
                  <a:pt x="61220" y="10759"/>
                </a:moveTo>
                <a:cubicBezTo>
                  <a:pt x="61032" y="10759"/>
                  <a:pt x="60881" y="10590"/>
                  <a:pt x="60881" y="10401"/>
                </a:cubicBezTo>
                <a:cubicBezTo>
                  <a:pt x="60881" y="10213"/>
                  <a:pt x="61032" y="10043"/>
                  <a:pt x="61220" y="10043"/>
                </a:cubicBezTo>
                <a:cubicBezTo>
                  <a:pt x="61408" y="10043"/>
                  <a:pt x="61559" y="10213"/>
                  <a:pt x="61559" y="10401"/>
                </a:cubicBezTo>
                <a:cubicBezTo>
                  <a:pt x="61559" y="10590"/>
                  <a:pt x="61408" y="10759"/>
                  <a:pt x="61220" y="10759"/>
                </a:cubicBezTo>
                <a:close/>
                <a:moveTo>
                  <a:pt x="61220" y="12700"/>
                </a:moveTo>
                <a:cubicBezTo>
                  <a:pt x="61032" y="12700"/>
                  <a:pt x="60881" y="12549"/>
                  <a:pt x="60881" y="12361"/>
                </a:cubicBezTo>
                <a:cubicBezTo>
                  <a:pt x="60881" y="12173"/>
                  <a:pt x="61032" y="12022"/>
                  <a:pt x="61220" y="12022"/>
                </a:cubicBezTo>
                <a:cubicBezTo>
                  <a:pt x="61408" y="12022"/>
                  <a:pt x="61559" y="12173"/>
                  <a:pt x="61559" y="12361"/>
                </a:cubicBezTo>
                <a:cubicBezTo>
                  <a:pt x="61559" y="12549"/>
                  <a:pt x="61408" y="12700"/>
                  <a:pt x="61220" y="12700"/>
                </a:cubicBezTo>
                <a:close/>
                <a:moveTo>
                  <a:pt x="61220" y="8819"/>
                </a:moveTo>
                <a:cubicBezTo>
                  <a:pt x="61013" y="8819"/>
                  <a:pt x="60862" y="8649"/>
                  <a:pt x="60862" y="8461"/>
                </a:cubicBezTo>
                <a:cubicBezTo>
                  <a:pt x="60862" y="8253"/>
                  <a:pt x="61013" y="8084"/>
                  <a:pt x="61220" y="8084"/>
                </a:cubicBezTo>
                <a:cubicBezTo>
                  <a:pt x="61427" y="8084"/>
                  <a:pt x="61597" y="8253"/>
                  <a:pt x="61597" y="8461"/>
                </a:cubicBezTo>
                <a:cubicBezTo>
                  <a:pt x="61597" y="8649"/>
                  <a:pt x="61427" y="8819"/>
                  <a:pt x="61220" y="8819"/>
                </a:cubicBezTo>
                <a:close/>
                <a:moveTo>
                  <a:pt x="61220" y="6859"/>
                </a:moveTo>
                <a:cubicBezTo>
                  <a:pt x="61013" y="6859"/>
                  <a:pt x="60862" y="6689"/>
                  <a:pt x="60862" y="6482"/>
                </a:cubicBezTo>
                <a:cubicBezTo>
                  <a:pt x="60862" y="6294"/>
                  <a:pt x="61013" y="6124"/>
                  <a:pt x="61220" y="6124"/>
                </a:cubicBezTo>
                <a:cubicBezTo>
                  <a:pt x="61427" y="6124"/>
                  <a:pt x="61597" y="6294"/>
                  <a:pt x="61597" y="6482"/>
                </a:cubicBezTo>
                <a:cubicBezTo>
                  <a:pt x="61597" y="6689"/>
                  <a:pt x="61427" y="6859"/>
                  <a:pt x="61220" y="6859"/>
                </a:cubicBezTo>
                <a:close/>
                <a:moveTo>
                  <a:pt x="61220" y="4899"/>
                </a:moveTo>
                <a:cubicBezTo>
                  <a:pt x="61013" y="4899"/>
                  <a:pt x="60862" y="4730"/>
                  <a:pt x="60862" y="4522"/>
                </a:cubicBezTo>
                <a:cubicBezTo>
                  <a:pt x="60862" y="4315"/>
                  <a:pt x="61013" y="4164"/>
                  <a:pt x="61220" y="4164"/>
                </a:cubicBezTo>
                <a:cubicBezTo>
                  <a:pt x="61427" y="4164"/>
                  <a:pt x="61597" y="4315"/>
                  <a:pt x="61597" y="4522"/>
                </a:cubicBezTo>
                <a:cubicBezTo>
                  <a:pt x="61597" y="4730"/>
                  <a:pt x="61427" y="4899"/>
                  <a:pt x="61220" y="4899"/>
                </a:cubicBezTo>
                <a:close/>
                <a:moveTo>
                  <a:pt x="61220" y="2921"/>
                </a:moveTo>
                <a:cubicBezTo>
                  <a:pt x="61032" y="2921"/>
                  <a:pt x="60862" y="2751"/>
                  <a:pt x="60862" y="2563"/>
                </a:cubicBezTo>
                <a:cubicBezTo>
                  <a:pt x="60862" y="2374"/>
                  <a:pt x="61032" y="2224"/>
                  <a:pt x="61220" y="2224"/>
                </a:cubicBezTo>
                <a:cubicBezTo>
                  <a:pt x="61427" y="2224"/>
                  <a:pt x="61578" y="2374"/>
                  <a:pt x="61578" y="2563"/>
                </a:cubicBezTo>
                <a:cubicBezTo>
                  <a:pt x="61578" y="2751"/>
                  <a:pt x="61427" y="2921"/>
                  <a:pt x="61220" y="2921"/>
                </a:cubicBezTo>
                <a:close/>
                <a:moveTo>
                  <a:pt x="61220" y="923"/>
                </a:moveTo>
                <a:cubicBezTo>
                  <a:pt x="61050" y="923"/>
                  <a:pt x="60900" y="773"/>
                  <a:pt x="60900" y="603"/>
                </a:cubicBezTo>
                <a:cubicBezTo>
                  <a:pt x="60900" y="415"/>
                  <a:pt x="61050" y="283"/>
                  <a:pt x="61220" y="283"/>
                </a:cubicBezTo>
                <a:cubicBezTo>
                  <a:pt x="61408" y="283"/>
                  <a:pt x="61559" y="415"/>
                  <a:pt x="61559" y="603"/>
                </a:cubicBezTo>
                <a:cubicBezTo>
                  <a:pt x="61559" y="773"/>
                  <a:pt x="61408" y="923"/>
                  <a:pt x="61220" y="923"/>
                </a:cubicBezTo>
                <a:close/>
                <a:moveTo>
                  <a:pt x="59279" y="54003"/>
                </a:moveTo>
                <a:cubicBezTo>
                  <a:pt x="59015" y="54003"/>
                  <a:pt x="58789" y="53796"/>
                  <a:pt x="58789" y="53532"/>
                </a:cubicBezTo>
                <a:cubicBezTo>
                  <a:pt x="58789" y="53268"/>
                  <a:pt x="59015" y="53061"/>
                  <a:pt x="59279" y="53061"/>
                </a:cubicBezTo>
                <a:cubicBezTo>
                  <a:pt x="59524" y="53061"/>
                  <a:pt x="59750" y="53268"/>
                  <a:pt x="59750" y="53532"/>
                </a:cubicBezTo>
                <a:cubicBezTo>
                  <a:pt x="59750" y="53777"/>
                  <a:pt x="59524" y="54003"/>
                  <a:pt x="59279" y="54003"/>
                </a:cubicBezTo>
                <a:close/>
                <a:moveTo>
                  <a:pt x="59260" y="52025"/>
                </a:moveTo>
                <a:cubicBezTo>
                  <a:pt x="59015" y="52025"/>
                  <a:pt x="58808" y="51818"/>
                  <a:pt x="58808" y="51554"/>
                </a:cubicBezTo>
                <a:cubicBezTo>
                  <a:pt x="58808" y="51309"/>
                  <a:pt x="59015" y="51102"/>
                  <a:pt x="59260" y="51102"/>
                </a:cubicBezTo>
                <a:cubicBezTo>
                  <a:pt x="59524" y="51102"/>
                  <a:pt x="59731" y="51309"/>
                  <a:pt x="59731" y="51554"/>
                </a:cubicBezTo>
                <a:cubicBezTo>
                  <a:pt x="59731" y="51818"/>
                  <a:pt x="59524" y="52025"/>
                  <a:pt x="59260" y="52025"/>
                </a:cubicBezTo>
                <a:close/>
                <a:moveTo>
                  <a:pt x="59260" y="50065"/>
                </a:moveTo>
                <a:cubicBezTo>
                  <a:pt x="59015" y="50065"/>
                  <a:pt x="58808" y="49858"/>
                  <a:pt x="58808" y="49613"/>
                </a:cubicBezTo>
                <a:cubicBezTo>
                  <a:pt x="58808" y="49349"/>
                  <a:pt x="59015" y="49142"/>
                  <a:pt x="59260" y="49142"/>
                </a:cubicBezTo>
                <a:cubicBezTo>
                  <a:pt x="59524" y="49142"/>
                  <a:pt x="59731" y="49349"/>
                  <a:pt x="59731" y="49613"/>
                </a:cubicBezTo>
                <a:cubicBezTo>
                  <a:pt x="59731" y="49858"/>
                  <a:pt x="59524" y="50065"/>
                  <a:pt x="59260" y="50065"/>
                </a:cubicBezTo>
                <a:close/>
                <a:moveTo>
                  <a:pt x="59260" y="48106"/>
                </a:moveTo>
                <a:cubicBezTo>
                  <a:pt x="59015" y="48106"/>
                  <a:pt x="58808" y="47898"/>
                  <a:pt x="58808" y="47634"/>
                </a:cubicBezTo>
                <a:cubicBezTo>
                  <a:pt x="58808" y="47390"/>
                  <a:pt x="59015" y="47182"/>
                  <a:pt x="59260" y="47182"/>
                </a:cubicBezTo>
                <a:cubicBezTo>
                  <a:pt x="59524" y="47182"/>
                  <a:pt x="59731" y="47390"/>
                  <a:pt x="59731" y="47634"/>
                </a:cubicBezTo>
                <a:cubicBezTo>
                  <a:pt x="59731" y="47898"/>
                  <a:pt x="59524" y="48106"/>
                  <a:pt x="59260" y="48106"/>
                </a:cubicBezTo>
                <a:close/>
                <a:moveTo>
                  <a:pt x="59260" y="46108"/>
                </a:moveTo>
                <a:cubicBezTo>
                  <a:pt x="59015" y="46108"/>
                  <a:pt x="58827" y="45920"/>
                  <a:pt x="58827" y="45675"/>
                </a:cubicBezTo>
                <a:cubicBezTo>
                  <a:pt x="58827" y="45449"/>
                  <a:pt x="59015" y="45241"/>
                  <a:pt x="59260" y="45241"/>
                </a:cubicBezTo>
                <a:cubicBezTo>
                  <a:pt x="59505" y="45241"/>
                  <a:pt x="59694" y="45449"/>
                  <a:pt x="59694" y="45675"/>
                </a:cubicBezTo>
                <a:cubicBezTo>
                  <a:pt x="59694" y="45920"/>
                  <a:pt x="59505" y="46108"/>
                  <a:pt x="59260" y="46108"/>
                </a:cubicBezTo>
                <a:close/>
                <a:moveTo>
                  <a:pt x="59260" y="44167"/>
                </a:moveTo>
                <a:cubicBezTo>
                  <a:pt x="59015" y="44167"/>
                  <a:pt x="58827" y="43979"/>
                  <a:pt x="58827" y="43734"/>
                </a:cubicBezTo>
                <a:cubicBezTo>
                  <a:pt x="58827" y="43489"/>
                  <a:pt x="59015" y="43282"/>
                  <a:pt x="59260" y="43282"/>
                </a:cubicBezTo>
                <a:cubicBezTo>
                  <a:pt x="59505" y="43282"/>
                  <a:pt x="59694" y="43489"/>
                  <a:pt x="59694" y="43734"/>
                </a:cubicBezTo>
                <a:cubicBezTo>
                  <a:pt x="59694" y="43979"/>
                  <a:pt x="59505" y="44167"/>
                  <a:pt x="59260" y="44167"/>
                </a:cubicBezTo>
                <a:close/>
                <a:moveTo>
                  <a:pt x="59260" y="42189"/>
                </a:moveTo>
                <a:cubicBezTo>
                  <a:pt x="59034" y="42189"/>
                  <a:pt x="58846" y="42001"/>
                  <a:pt x="58846" y="41774"/>
                </a:cubicBezTo>
                <a:cubicBezTo>
                  <a:pt x="58846" y="41529"/>
                  <a:pt x="59034" y="41341"/>
                  <a:pt x="59260" y="41341"/>
                </a:cubicBezTo>
                <a:cubicBezTo>
                  <a:pt x="59505" y="41341"/>
                  <a:pt x="59694" y="41529"/>
                  <a:pt x="59694" y="41774"/>
                </a:cubicBezTo>
                <a:cubicBezTo>
                  <a:pt x="59694" y="42001"/>
                  <a:pt x="59505" y="42189"/>
                  <a:pt x="59260" y="42189"/>
                </a:cubicBezTo>
                <a:close/>
                <a:moveTo>
                  <a:pt x="59279" y="40210"/>
                </a:moveTo>
                <a:cubicBezTo>
                  <a:pt x="59034" y="40210"/>
                  <a:pt x="58865" y="40022"/>
                  <a:pt x="58865" y="39796"/>
                </a:cubicBezTo>
                <a:cubicBezTo>
                  <a:pt x="58865" y="39570"/>
                  <a:pt x="59034" y="39400"/>
                  <a:pt x="59279" y="39400"/>
                </a:cubicBezTo>
                <a:cubicBezTo>
                  <a:pt x="59505" y="39400"/>
                  <a:pt x="59675" y="39570"/>
                  <a:pt x="59675" y="39796"/>
                </a:cubicBezTo>
                <a:cubicBezTo>
                  <a:pt x="59675" y="40022"/>
                  <a:pt x="59505" y="40210"/>
                  <a:pt x="59279" y="40210"/>
                </a:cubicBezTo>
                <a:close/>
                <a:moveTo>
                  <a:pt x="59279" y="38251"/>
                </a:moveTo>
                <a:cubicBezTo>
                  <a:pt x="59034" y="38251"/>
                  <a:pt x="58865" y="38062"/>
                  <a:pt x="58865" y="37836"/>
                </a:cubicBezTo>
                <a:cubicBezTo>
                  <a:pt x="58865" y="37610"/>
                  <a:pt x="59034" y="37422"/>
                  <a:pt x="59279" y="37422"/>
                </a:cubicBezTo>
                <a:cubicBezTo>
                  <a:pt x="59505" y="37422"/>
                  <a:pt x="59675" y="37610"/>
                  <a:pt x="59675" y="37836"/>
                </a:cubicBezTo>
                <a:cubicBezTo>
                  <a:pt x="59675" y="38062"/>
                  <a:pt x="59505" y="38251"/>
                  <a:pt x="59279" y="38251"/>
                </a:cubicBezTo>
                <a:close/>
                <a:moveTo>
                  <a:pt x="59260" y="36272"/>
                </a:moveTo>
                <a:cubicBezTo>
                  <a:pt x="59034" y="36272"/>
                  <a:pt x="58865" y="36103"/>
                  <a:pt x="58865" y="35877"/>
                </a:cubicBezTo>
                <a:cubicBezTo>
                  <a:pt x="58865" y="35669"/>
                  <a:pt x="59034" y="35481"/>
                  <a:pt x="59260" y="35481"/>
                </a:cubicBezTo>
                <a:cubicBezTo>
                  <a:pt x="59487" y="35481"/>
                  <a:pt x="59675" y="35669"/>
                  <a:pt x="59675" y="35877"/>
                </a:cubicBezTo>
                <a:cubicBezTo>
                  <a:pt x="59675" y="36103"/>
                  <a:pt x="59487" y="36272"/>
                  <a:pt x="59260" y="36272"/>
                </a:cubicBezTo>
                <a:close/>
                <a:moveTo>
                  <a:pt x="59260" y="34313"/>
                </a:moveTo>
                <a:cubicBezTo>
                  <a:pt x="59034" y="34313"/>
                  <a:pt x="58865" y="34143"/>
                  <a:pt x="58865" y="33917"/>
                </a:cubicBezTo>
                <a:cubicBezTo>
                  <a:pt x="58865" y="33691"/>
                  <a:pt x="59034" y="33521"/>
                  <a:pt x="59260" y="33521"/>
                </a:cubicBezTo>
                <a:cubicBezTo>
                  <a:pt x="59487" y="33521"/>
                  <a:pt x="59675" y="33691"/>
                  <a:pt x="59675" y="33917"/>
                </a:cubicBezTo>
                <a:cubicBezTo>
                  <a:pt x="59675" y="34143"/>
                  <a:pt x="59487" y="34313"/>
                  <a:pt x="59260" y="34313"/>
                </a:cubicBezTo>
                <a:close/>
                <a:moveTo>
                  <a:pt x="59260" y="32353"/>
                </a:moveTo>
                <a:cubicBezTo>
                  <a:pt x="59053" y="32353"/>
                  <a:pt x="58865" y="32183"/>
                  <a:pt x="58865" y="31957"/>
                </a:cubicBezTo>
                <a:cubicBezTo>
                  <a:pt x="58865" y="31731"/>
                  <a:pt x="59053" y="31562"/>
                  <a:pt x="59260" y="31562"/>
                </a:cubicBezTo>
                <a:cubicBezTo>
                  <a:pt x="59487" y="31562"/>
                  <a:pt x="59656" y="31731"/>
                  <a:pt x="59656" y="31957"/>
                </a:cubicBezTo>
                <a:cubicBezTo>
                  <a:pt x="59656" y="32183"/>
                  <a:pt x="59487" y="32353"/>
                  <a:pt x="59260" y="32353"/>
                </a:cubicBezTo>
                <a:close/>
                <a:moveTo>
                  <a:pt x="59260" y="30375"/>
                </a:moveTo>
                <a:cubicBezTo>
                  <a:pt x="59053" y="30375"/>
                  <a:pt x="58884" y="30205"/>
                  <a:pt x="58884" y="29998"/>
                </a:cubicBezTo>
                <a:cubicBezTo>
                  <a:pt x="58884" y="29790"/>
                  <a:pt x="59053" y="29621"/>
                  <a:pt x="59260" y="29621"/>
                </a:cubicBezTo>
                <a:cubicBezTo>
                  <a:pt x="59468" y="29621"/>
                  <a:pt x="59637" y="29790"/>
                  <a:pt x="59637" y="29998"/>
                </a:cubicBezTo>
                <a:cubicBezTo>
                  <a:pt x="59637" y="30205"/>
                  <a:pt x="59468" y="30375"/>
                  <a:pt x="59260" y="30375"/>
                </a:cubicBezTo>
                <a:close/>
                <a:moveTo>
                  <a:pt x="59260" y="28415"/>
                </a:moveTo>
                <a:cubicBezTo>
                  <a:pt x="59053" y="28415"/>
                  <a:pt x="58884" y="28245"/>
                  <a:pt x="58884" y="28038"/>
                </a:cubicBezTo>
                <a:cubicBezTo>
                  <a:pt x="58884" y="27831"/>
                  <a:pt x="59053" y="27661"/>
                  <a:pt x="59260" y="27661"/>
                </a:cubicBezTo>
                <a:cubicBezTo>
                  <a:pt x="59468" y="27661"/>
                  <a:pt x="59637" y="27831"/>
                  <a:pt x="59637" y="28038"/>
                </a:cubicBezTo>
                <a:cubicBezTo>
                  <a:pt x="59637" y="28245"/>
                  <a:pt x="59468" y="28415"/>
                  <a:pt x="59260" y="28415"/>
                </a:cubicBezTo>
                <a:close/>
                <a:moveTo>
                  <a:pt x="59260" y="26455"/>
                </a:moveTo>
                <a:cubicBezTo>
                  <a:pt x="59053" y="26455"/>
                  <a:pt x="58884" y="26286"/>
                  <a:pt x="58884" y="26078"/>
                </a:cubicBezTo>
                <a:cubicBezTo>
                  <a:pt x="58884" y="25890"/>
                  <a:pt x="59053" y="25720"/>
                  <a:pt x="59260" y="25720"/>
                </a:cubicBezTo>
                <a:cubicBezTo>
                  <a:pt x="59468" y="25720"/>
                  <a:pt x="59637" y="25890"/>
                  <a:pt x="59637" y="26078"/>
                </a:cubicBezTo>
                <a:cubicBezTo>
                  <a:pt x="59637" y="26286"/>
                  <a:pt x="59468" y="26455"/>
                  <a:pt x="59260" y="26455"/>
                </a:cubicBezTo>
                <a:close/>
                <a:moveTo>
                  <a:pt x="59260" y="24496"/>
                </a:moveTo>
                <a:cubicBezTo>
                  <a:pt x="59053" y="24496"/>
                  <a:pt x="58884" y="24326"/>
                  <a:pt x="58884" y="24119"/>
                </a:cubicBezTo>
                <a:cubicBezTo>
                  <a:pt x="58884" y="23912"/>
                  <a:pt x="59053" y="23742"/>
                  <a:pt x="59260" y="23742"/>
                </a:cubicBezTo>
                <a:cubicBezTo>
                  <a:pt x="59468" y="23742"/>
                  <a:pt x="59637" y="23912"/>
                  <a:pt x="59637" y="24119"/>
                </a:cubicBezTo>
                <a:cubicBezTo>
                  <a:pt x="59637" y="24326"/>
                  <a:pt x="59468" y="24496"/>
                  <a:pt x="59260" y="24496"/>
                </a:cubicBezTo>
                <a:close/>
                <a:moveTo>
                  <a:pt x="59260" y="22536"/>
                </a:moveTo>
                <a:cubicBezTo>
                  <a:pt x="59053" y="22536"/>
                  <a:pt x="58884" y="22366"/>
                  <a:pt x="58884" y="22159"/>
                </a:cubicBezTo>
                <a:cubicBezTo>
                  <a:pt x="58884" y="21952"/>
                  <a:pt x="59053" y="21782"/>
                  <a:pt x="59260" y="21782"/>
                </a:cubicBezTo>
                <a:cubicBezTo>
                  <a:pt x="59468" y="21782"/>
                  <a:pt x="59637" y="21952"/>
                  <a:pt x="59637" y="22159"/>
                </a:cubicBezTo>
                <a:cubicBezTo>
                  <a:pt x="59637" y="22366"/>
                  <a:pt x="59468" y="22536"/>
                  <a:pt x="59260" y="22536"/>
                </a:cubicBezTo>
                <a:close/>
                <a:moveTo>
                  <a:pt x="59260" y="20576"/>
                </a:moveTo>
                <a:cubicBezTo>
                  <a:pt x="59053" y="20576"/>
                  <a:pt x="58884" y="20407"/>
                  <a:pt x="58884" y="20200"/>
                </a:cubicBezTo>
                <a:cubicBezTo>
                  <a:pt x="58884" y="19992"/>
                  <a:pt x="59053" y="19823"/>
                  <a:pt x="59260" y="19823"/>
                </a:cubicBezTo>
                <a:cubicBezTo>
                  <a:pt x="59468" y="19823"/>
                  <a:pt x="59637" y="19992"/>
                  <a:pt x="59637" y="20200"/>
                </a:cubicBezTo>
                <a:cubicBezTo>
                  <a:pt x="59637" y="20407"/>
                  <a:pt x="59468" y="20576"/>
                  <a:pt x="59260" y="20576"/>
                </a:cubicBezTo>
                <a:close/>
                <a:moveTo>
                  <a:pt x="59260" y="18617"/>
                </a:moveTo>
                <a:cubicBezTo>
                  <a:pt x="59053" y="18617"/>
                  <a:pt x="58884" y="18447"/>
                  <a:pt x="58884" y="18240"/>
                </a:cubicBezTo>
                <a:cubicBezTo>
                  <a:pt x="58884" y="18033"/>
                  <a:pt x="59053" y="17863"/>
                  <a:pt x="59260" y="17863"/>
                </a:cubicBezTo>
                <a:cubicBezTo>
                  <a:pt x="59468" y="17863"/>
                  <a:pt x="59637" y="18033"/>
                  <a:pt x="59637" y="18240"/>
                </a:cubicBezTo>
                <a:cubicBezTo>
                  <a:pt x="59637" y="18447"/>
                  <a:pt x="59468" y="18617"/>
                  <a:pt x="59260" y="18617"/>
                </a:cubicBezTo>
                <a:close/>
                <a:moveTo>
                  <a:pt x="59260" y="16638"/>
                </a:moveTo>
                <a:cubicBezTo>
                  <a:pt x="59053" y="16638"/>
                  <a:pt x="58884" y="16469"/>
                  <a:pt x="58884" y="16261"/>
                </a:cubicBezTo>
                <a:cubicBezTo>
                  <a:pt x="58884" y="16073"/>
                  <a:pt x="59053" y="15903"/>
                  <a:pt x="59260" y="15903"/>
                </a:cubicBezTo>
                <a:cubicBezTo>
                  <a:pt x="59468" y="15903"/>
                  <a:pt x="59637" y="16073"/>
                  <a:pt x="59637" y="16261"/>
                </a:cubicBezTo>
                <a:cubicBezTo>
                  <a:pt x="59637" y="16469"/>
                  <a:pt x="59468" y="16638"/>
                  <a:pt x="59260" y="16638"/>
                </a:cubicBezTo>
                <a:close/>
                <a:moveTo>
                  <a:pt x="59279" y="14679"/>
                </a:moveTo>
                <a:cubicBezTo>
                  <a:pt x="59072" y="14679"/>
                  <a:pt x="58902" y="14528"/>
                  <a:pt x="58902" y="14321"/>
                </a:cubicBezTo>
                <a:cubicBezTo>
                  <a:pt x="58902" y="14113"/>
                  <a:pt x="59072" y="13944"/>
                  <a:pt x="59279" y="13944"/>
                </a:cubicBezTo>
                <a:cubicBezTo>
                  <a:pt x="59468" y="13944"/>
                  <a:pt x="59637" y="14113"/>
                  <a:pt x="59637" y="14321"/>
                </a:cubicBezTo>
                <a:cubicBezTo>
                  <a:pt x="59637" y="14528"/>
                  <a:pt x="59468" y="14679"/>
                  <a:pt x="59279" y="14679"/>
                </a:cubicBezTo>
                <a:close/>
                <a:moveTo>
                  <a:pt x="59279" y="12719"/>
                </a:moveTo>
                <a:cubicBezTo>
                  <a:pt x="59072" y="12719"/>
                  <a:pt x="58902" y="12549"/>
                  <a:pt x="58902" y="12361"/>
                </a:cubicBezTo>
                <a:cubicBezTo>
                  <a:pt x="58902" y="12154"/>
                  <a:pt x="59072" y="12003"/>
                  <a:pt x="59279" y="12003"/>
                </a:cubicBezTo>
                <a:cubicBezTo>
                  <a:pt x="59468" y="12003"/>
                  <a:pt x="59637" y="12154"/>
                  <a:pt x="59637" y="12361"/>
                </a:cubicBezTo>
                <a:cubicBezTo>
                  <a:pt x="59637" y="12549"/>
                  <a:pt x="59468" y="12719"/>
                  <a:pt x="59279" y="12719"/>
                </a:cubicBezTo>
                <a:close/>
                <a:moveTo>
                  <a:pt x="59260" y="10759"/>
                </a:moveTo>
                <a:cubicBezTo>
                  <a:pt x="59072" y="10759"/>
                  <a:pt x="58902" y="10590"/>
                  <a:pt x="58902" y="10383"/>
                </a:cubicBezTo>
                <a:cubicBezTo>
                  <a:pt x="58902" y="10194"/>
                  <a:pt x="59072" y="10025"/>
                  <a:pt x="59260" y="10025"/>
                </a:cubicBezTo>
                <a:cubicBezTo>
                  <a:pt x="59468" y="10025"/>
                  <a:pt x="59637" y="10194"/>
                  <a:pt x="59637" y="10383"/>
                </a:cubicBezTo>
                <a:cubicBezTo>
                  <a:pt x="59637" y="10590"/>
                  <a:pt x="59468" y="10759"/>
                  <a:pt x="59260" y="10759"/>
                </a:cubicBezTo>
                <a:close/>
                <a:moveTo>
                  <a:pt x="59260" y="8800"/>
                </a:moveTo>
                <a:cubicBezTo>
                  <a:pt x="59072" y="8800"/>
                  <a:pt x="58902" y="8630"/>
                  <a:pt x="58902" y="8442"/>
                </a:cubicBezTo>
                <a:cubicBezTo>
                  <a:pt x="58902" y="8234"/>
                  <a:pt x="59072" y="8084"/>
                  <a:pt x="59260" y="8084"/>
                </a:cubicBezTo>
                <a:cubicBezTo>
                  <a:pt x="59468" y="8084"/>
                  <a:pt x="59637" y="8234"/>
                  <a:pt x="59637" y="8442"/>
                </a:cubicBezTo>
                <a:cubicBezTo>
                  <a:pt x="59637" y="8630"/>
                  <a:pt x="59468" y="8800"/>
                  <a:pt x="59260" y="8800"/>
                </a:cubicBezTo>
                <a:close/>
                <a:moveTo>
                  <a:pt x="59260" y="6840"/>
                </a:moveTo>
                <a:cubicBezTo>
                  <a:pt x="59072" y="6840"/>
                  <a:pt x="58902" y="6671"/>
                  <a:pt x="58902" y="6482"/>
                </a:cubicBezTo>
                <a:cubicBezTo>
                  <a:pt x="58902" y="6275"/>
                  <a:pt x="59072" y="6105"/>
                  <a:pt x="59260" y="6105"/>
                </a:cubicBezTo>
                <a:cubicBezTo>
                  <a:pt x="59468" y="6105"/>
                  <a:pt x="59637" y="6275"/>
                  <a:pt x="59637" y="6482"/>
                </a:cubicBezTo>
                <a:cubicBezTo>
                  <a:pt x="59637" y="6671"/>
                  <a:pt x="59468" y="6840"/>
                  <a:pt x="59260" y="6840"/>
                </a:cubicBezTo>
                <a:close/>
                <a:moveTo>
                  <a:pt x="59279" y="4862"/>
                </a:moveTo>
                <a:cubicBezTo>
                  <a:pt x="59072" y="4862"/>
                  <a:pt x="58902" y="4711"/>
                  <a:pt x="58902" y="4504"/>
                </a:cubicBezTo>
                <a:cubicBezTo>
                  <a:pt x="58902" y="4315"/>
                  <a:pt x="59072" y="4146"/>
                  <a:pt x="59279" y="4146"/>
                </a:cubicBezTo>
                <a:cubicBezTo>
                  <a:pt x="59468" y="4146"/>
                  <a:pt x="59637" y="4315"/>
                  <a:pt x="59637" y="4504"/>
                </a:cubicBezTo>
                <a:cubicBezTo>
                  <a:pt x="59637" y="4711"/>
                  <a:pt x="59468" y="4862"/>
                  <a:pt x="59279" y="4862"/>
                </a:cubicBezTo>
                <a:close/>
                <a:moveTo>
                  <a:pt x="59260" y="2902"/>
                </a:moveTo>
                <a:cubicBezTo>
                  <a:pt x="59072" y="2902"/>
                  <a:pt x="58902" y="2751"/>
                  <a:pt x="58902" y="2544"/>
                </a:cubicBezTo>
                <a:cubicBezTo>
                  <a:pt x="58902" y="2356"/>
                  <a:pt x="59072" y="2205"/>
                  <a:pt x="59260" y="2205"/>
                </a:cubicBezTo>
                <a:cubicBezTo>
                  <a:pt x="59449" y="2205"/>
                  <a:pt x="59618" y="2356"/>
                  <a:pt x="59618" y="2544"/>
                </a:cubicBezTo>
                <a:cubicBezTo>
                  <a:pt x="59618" y="2751"/>
                  <a:pt x="59449" y="2902"/>
                  <a:pt x="59260" y="2902"/>
                </a:cubicBezTo>
                <a:close/>
                <a:moveTo>
                  <a:pt x="59260" y="942"/>
                </a:moveTo>
                <a:cubicBezTo>
                  <a:pt x="59072" y="942"/>
                  <a:pt x="58902" y="792"/>
                  <a:pt x="58902" y="584"/>
                </a:cubicBezTo>
                <a:cubicBezTo>
                  <a:pt x="58902" y="396"/>
                  <a:pt x="59072" y="245"/>
                  <a:pt x="59260" y="245"/>
                </a:cubicBezTo>
                <a:cubicBezTo>
                  <a:pt x="59449" y="245"/>
                  <a:pt x="59618" y="396"/>
                  <a:pt x="59618" y="584"/>
                </a:cubicBezTo>
                <a:cubicBezTo>
                  <a:pt x="59618" y="792"/>
                  <a:pt x="59449" y="942"/>
                  <a:pt x="59260" y="942"/>
                </a:cubicBezTo>
                <a:close/>
                <a:moveTo>
                  <a:pt x="57301" y="53984"/>
                </a:moveTo>
                <a:cubicBezTo>
                  <a:pt x="57037" y="53984"/>
                  <a:pt x="56830" y="53777"/>
                  <a:pt x="56830" y="53513"/>
                </a:cubicBezTo>
                <a:cubicBezTo>
                  <a:pt x="56830" y="53250"/>
                  <a:pt x="57037" y="53042"/>
                  <a:pt x="57301" y="53042"/>
                </a:cubicBezTo>
                <a:cubicBezTo>
                  <a:pt x="57565" y="53042"/>
                  <a:pt x="57772" y="53250"/>
                  <a:pt x="57772" y="53513"/>
                </a:cubicBezTo>
                <a:cubicBezTo>
                  <a:pt x="57772" y="53777"/>
                  <a:pt x="57565" y="53984"/>
                  <a:pt x="57301" y="53984"/>
                </a:cubicBezTo>
                <a:close/>
                <a:moveTo>
                  <a:pt x="57301" y="52006"/>
                </a:moveTo>
                <a:cubicBezTo>
                  <a:pt x="57056" y="52006"/>
                  <a:pt x="56849" y="51799"/>
                  <a:pt x="56849" y="51554"/>
                </a:cubicBezTo>
                <a:cubicBezTo>
                  <a:pt x="56849" y="51290"/>
                  <a:pt x="57056" y="51083"/>
                  <a:pt x="57301" y="51083"/>
                </a:cubicBezTo>
                <a:cubicBezTo>
                  <a:pt x="57565" y="51083"/>
                  <a:pt x="57753" y="51290"/>
                  <a:pt x="57753" y="51554"/>
                </a:cubicBezTo>
                <a:cubicBezTo>
                  <a:pt x="57753" y="51799"/>
                  <a:pt x="57565" y="52006"/>
                  <a:pt x="57301" y="52006"/>
                </a:cubicBezTo>
                <a:close/>
                <a:moveTo>
                  <a:pt x="57301" y="50046"/>
                </a:moveTo>
                <a:cubicBezTo>
                  <a:pt x="57056" y="50046"/>
                  <a:pt x="56849" y="49839"/>
                  <a:pt x="56849" y="49594"/>
                </a:cubicBezTo>
                <a:cubicBezTo>
                  <a:pt x="56849" y="49330"/>
                  <a:pt x="57056" y="49142"/>
                  <a:pt x="57301" y="49142"/>
                </a:cubicBezTo>
                <a:cubicBezTo>
                  <a:pt x="57565" y="49142"/>
                  <a:pt x="57753" y="49330"/>
                  <a:pt x="57753" y="49594"/>
                </a:cubicBezTo>
                <a:cubicBezTo>
                  <a:pt x="57753" y="49839"/>
                  <a:pt x="57565" y="50046"/>
                  <a:pt x="57301" y="50046"/>
                </a:cubicBezTo>
                <a:close/>
                <a:moveTo>
                  <a:pt x="57301" y="48087"/>
                </a:moveTo>
                <a:cubicBezTo>
                  <a:pt x="57056" y="48087"/>
                  <a:pt x="56849" y="47879"/>
                  <a:pt x="56849" y="47616"/>
                </a:cubicBezTo>
                <a:cubicBezTo>
                  <a:pt x="56849" y="47371"/>
                  <a:pt x="57056" y="47163"/>
                  <a:pt x="57301" y="47163"/>
                </a:cubicBezTo>
                <a:cubicBezTo>
                  <a:pt x="57565" y="47163"/>
                  <a:pt x="57753" y="47371"/>
                  <a:pt x="57753" y="47616"/>
                </a:cubicBezTo>
                <a:cubicBezTo>
                  <a:pt x="57753" y="47879"/>
                  <a:pt x="57565" y="48087"/>
                  <a:pt x="57301" y="48087"/>
                </a:cubicBezTo>
                <a:close/>
                <a:moveTo>
                  <a:pt x="57301" y="46108"/>
                </a:moveTo>
                <a:cubicBezTo>
                  <a:pt x="57056" y="46108"/>
                  <a:pt x="56867" y="45901"/>
                  <a:pt x="56867" y="45675"/>
                </a:cubicBezTo>
                <a:cubicBezTo>
                  <a:pt x="56867" y="45430"/>
                  <a:pt x="57056" y="45241"/>
                  <a:pt x="57301" y="45241"/>
                </a:cubicBezTo>
                <a:cubicBezTo>
                  <a:pt x="57546" y="45241"/>
                  <a:pt x="57734" y="45430"/>
                  <a:pt x="57734" y="45675"/>
                </a:cubicBezTo>
                <a:cubicBezTo>
                  <a:pt x="57734" y="45901"/>
                  <a:pt x="57546" y="46108"/>
                  <a:pt x="57301" y="46108"/>
                </a:cubicBezTo>
                <a:close/>
                <a:moveTo>
                  <a:pt x="57301" y="44149"/>
                </a:moveTo>
                <a:cubicBezTo>
                  <a:pt x="57056" y="44149"/>
                  <a:pt x="56867" y="43960"/>
                  <a:pt x="56867" y="43715"/>
                </a:cubicBezTo>
                <a:cubicBezTo>
                  <a:pt x="56867" y="43470"/>
                  <a:pt x="57056" y="43282"/>
                  <a:pt x="57301" y="43282"/>
                </a:cubicBezTo>
                <a:cubicBezTo>
                  <a:pt x="57546" y="43282"/>
                  <a:pt x="57734" y="43470"/>
                  <a:pt x="57734" y="43715"/>
                </a:cubicBezTo>
                <a:cubicBezTo>
                  <a:pt x="57734" y="43960"/>
                  <a:pt x="57546" y="44149"/>
                  <a:pt x="57301" y="44149"/>
                </a:cubicBezTo>
                <a:close/>
                <a:moveTo>
                  <a:pt x="57301" y="37422"/>
                </a:moveTo>
                <a:cubicBezTo>
                  <a:pt x="57527" y="37422"/>
                  <a:pt x="57696" y="37610"/>
                  <a:pt x="57696" y="37817"/>
                </a:cubicBezTo>
                <a:cubicBezTo>
                  <a:pt x="57696" y="38044"/>
                  <a:pt x="57527" y="38232"/>
                  <a:pt x="57301" y="38232"/>
                </a:cubicBezTo>
                <a:cubicBezTo>
                  <a:pt x="57093" y="38232"/>
                  <a:pt x="56924" y="38044"/>
                  <a:pt x="56924" y="37817"/>
                </a:cubicBezTo>
                <a:cubicBezTo>
                  <a:pt x="56924" y="37610"/>
                  <a:pt x="57093" y="37422"/>
                  <a:pt x="57301" y="37422"/>
                </a:cubicBezTo>
                <a:close/>
                <a:moveTo>
                  <a:pt x="57301" y="41360"/>
                </a:moveTo>
                <a:cubicBezTo>
                  <a:pt x="57527" y="41360"/>
                  <a:pt x="57696" y="41529"/>
                  <a:pt x="57696" y="41756"/>
                </a:cubicBezTo>
                <a:cubicBezTo>
                  <a:pt x="57696" y="41963"/>
                  <a:pt x="57527" y="42151"/>
                  <a:pt x="57301" y="42151"/>
                </a:cubicBezTo>
                <a:cubicBezTo>
                  <a:pt x="57093" y="42151"/>
                  <a:pt x="56924" y="41963"/>
                  <a:pt x="56924" y="41756"/>
                </a:cubicBezTo>
                <a:cubicBezTo>
                  <a:pt x="56924" y="41529"/>
                  <a:pt x="57093" y="41360"/>
                  <a:pt x="57301" y="41360"/>
                </a:cubicBezTo>
                <a:close/>
                <a:moveTo>
                  <a:pt x="57301" y="39400"/>
                </a:moveTo>
                <a:cubicBezTo>
                  <a:pt x="57527" y="39400"/>
                  <a:pt x="57696" y="39570"/>
                  <a:pt x="57696" y="39796"/>
                </a:cubicBezTo>
                <a:cubicBezTo>
                  <a:pt x="57696" y="40003"/>
                  <a:pt x="57527" y="40192"/>
                  <a:pt x="57301" y="40192"/>
                </a:cubicBezTo>
                <a:cubicBezTo>
                  <a:pt x="57093" y="40192"/>
                  <a:pt x="56924" y="40003"/>
                  <a:pt x="56924" y="39796"/>
                </a:cubicBezTo>
                <a:cubicBezTo>
                  <a:pt x="56924" y="39570"/>
                  <a:pt x="57093" y="39400"/>
                  <a:pt x="57301" y="39400"/>
                </a:cubicBezTo>
                <a:close/>
                <a:moveTo>
                  <a:pt x="57301" y="36272"/>
                </a:moveTo>
                <a:cubicBezTo>
                  <a:pt x="57075" y="36272"/>
                  <a:pt x="56905" y="36103"/>
                  <a:pt x="56905" y="35877"/>
                </a:cubicBezTo>
                <a:cubicBezTo>
                  <a:pt x="56905" y="35651"/>
                  <a:pt x="57075" y="35462"/>
                  <a:pt x="57301" y="35462"/>
                </a:cubicBezTo>
                <a:cubicBezTo>
                  <a:pt x="57527" y="35462"/>
                  <a:pt x="57715" y="35651"/>
                  <a:pt x="57715" y="35877"/>
                </a:cubicBezTo>
                <a:cubicBezTo>
                  <a:pt x="57715" y="36103"/>
                  <a:pt x="57527" y="36272"/>
                  <a:pt x="57301" y="36272"/>
                </a:cubicBezTo>
                <a:close/>
                <a:moveTo>
                  <a:pt x="57301" y="34313"/>
                </a:moveTo>
                <a:cubicBezTo>
                  <a:pt x="57075" y="34313"/>
                  <a:pt x="56905" y="34124"/>
                  <a:pt x="56905" y="33898"/>
                </a:cubicBezTo>
                <a:cubicBezTo>
                  <a:pt x="56905" y="33691"/>
                  <a:pt x="57075" y="33502"/>
                  <a:pt x="57301" y="33502"/>
                </a:cubicBezTo>
                <a:cubicBezTo>
                  <a:pt x="57527" y="33502"/>
                  <a:pt x="57715" y="33691"/>
                  <a:pt x="57715" y="33898"/>
                </a:cubicBezTo>
                <a:cubicBezTo>
                  <a:pt x="57715" y="34124"/>
                  <a:pt x="57527" y="34313"/>
                  <a:pt x="57301" y="34313"/>
                </a:cubicBezTo>
                <a:close/>
                <a:moveTo>
                  <a:pt x="57301" y="32353"/>
                </a:moveTo>
                <a:cubicBezTo>
                  <a:pt x="57075" y="32353"/>
                  <a:pt x="56905" y="32165"/>
                  <a:pt x="56905" y="31939"/>
                </a:cubicBezTo>
                <a:cubicBezTo>
                  <a:pt x="56905" y="31712"/>
                  <a:pt x="57075" y="31543"/>
                  <a:pt x="57301" y="31543"/>
                </a:cubicBezTo>
                <a:cubicBezTo>
                  <a:pt x="57527" y="31543"/>
                  <a:pt x="57715" y="31712"/>
                  <a:pt x="57715" y="31939"/>
                </a:cubicBezTo>
                <a:cubicBezTo>
                  <a:pt x="57715" y="32165"/>
                  <a:pt x="57527" y="32353"/>
                  <a:pt x="57301" y="32353"/>
                </a:cubicBezTo>
                <a:close/>
                <a:moveTo>
                  <a:pt x="57301" y="30393"/>
                </a:moveTo>
                <a:cubicBezTo>
                  <a:pt x="57093" y="30393"/>
                  <a:pt x="56924" y="30205"/>
                  <a:pt x="56924" y="29979"/>
                </a:cubicBezTo>
                <a:cubicBezTo>
                  <a:pt x="56924" y="29772"/>
                  <a:pt x="57093" y="29583"/>
                  <a:pt x="57301" y="29583"/>
                </a:cubicBezTo>
                <a:cubicBezTo>
                  <a:pt x="57527" y="29583"/>
                  <a:pt x="57696" y="29772"/>
                  <a:pt x="57696" y="29979"/>
                </a:cubicBezTo>
                <a:cubicBezTo>
                  <a:pt x="57696" y="30205"/>
                  <a:pt x="57527" y="30393"/>
                  <a:pt x="57301" y="30393"/>
                </a:cubicBezTo>
                <a:close/>
                <a:moveTo>
                  <a:pt x="57301" y="28415"/>
                </a:moveTo>
                <a:cubicBezTo>
                  <a:pt x="57093" y="28415"/>
                  <a:pt x="56924" y="28245"/>
                  <a:pt x="56924" y="28019"/>
                </a:cubicBezTo>
                <a:cubicBezTo>
                  <a:pt x="56924" y="27812"/>
                  <a:pt x="57093" y="27624"/>
                  <a:pt x="57301" y="27624"/>
                </a:cubicBezTo>
                <a:cubicBezTo>
                  <a:pt x="57527" y="27624"/>
                  <a:pt x="57696" y="27812"/>
                  <a:pt x="57696" y="28019"/>
                </a:cubicBezTo>
                <a:cubicBezTo>
                  <a:pt x="57696" y="28245"/>
                  <a:pt x="57527" y="28415"/>
                  <a:pt x="57301" y="28415"/>
                </a:cubicBezTo>
                <a:close/>
                <a:moveTo>
                  <a:pt x="57301" y="26455"/>
                </a:moveTo>
                <a:cubicBezTo>
                  <a:pt x="57093" y="26455"/>
                  <a:pt x="56943" y="26286"/>
                  <a:pt x="56943" y="26078"/>
                </a:cubicBezTo>
                <a:cubicBezTo>
                  <a:pt x="56943" y="25871"/>
                  <a:pt x="57093" y="25702"/>
                  <a:pt x="57301" y="25702"/>
                </a:cubicBezTo>
                <a:cubicBezTo>
                  <a:pt x="57508" y="25702"/>
                  <a:pt x="57678" y="25871"/>
                  <a:pt x="57678" y="26078"/>
                </a:cubicBezTo>
                <a:cubicBezTo>
                  <a:pt x="57678" y="26286"/>
                  <a:pt x="57508" y="26455"/>
                  <a:pt x="57301" y="26455"/>
                </a:cubicBezTo>
                <a:close/>
                <a:moveTo>
                  <a:pt x="57301" y="24477"/>
                </a:moveTo>
                <a:cubicBezTo>
                  <a:pt x="57093" y="24477"/>
                  <a:pt x="56943" y="24326"/>
                  <a:pt x="56943" y="24100"/>
                </a:cubicBezTo>
                <a:cubicBezTo>
                  <a:pt x="56943" y="23893"/>
                  <a:pt x="57093" y="23723"/>
                  <a:pt x="57301" y="23723"/>
                </a:cubicBezTo>
                <a:cubicBezTo>
                  <a:pt x="57508" y="23723"/>
                  <a:pt x="57678" y="23893"/>
                  <a:pt x="57678" y="24100"/>
                </a:cubicBezTo>
                <a:cubicBezTo>
                  <a:pt x="57678" y="24307"/>
                  <a:pt x="57508" y="24477"/>
                  <a:pt x="57301" y="24477"/>
                </a:cubicBezTo>
                <a:close/>
                <a:moveTo>
                  <a:pt x="57301" y="22517"/>
                </a:moveTo>
                <a:cubicBezTo>
                  <a:pt x="57093" y="22517"/>
                  <a:pt x="56943" y="22348"/>
                  <a:pt x="56943" y="22140"/>
                </a:cubicBezTo>
                <a:cubicBezTo>
                  <a:pt x="56943" y="21933"/>
                  <a:pt x="57093" y="21763"/>
                  <a:pt x="57301" y="21763"/>
                </a:cubicBezTo>
                <a:cubicBezTo>
                  <a:pt x="57508" y="21763"/>
                  <a:pt x="57678" y="21933"/>
                  <a:pt x="57678" y="22140"/>
                </a:cubicBezTo>
                <a:cubicBezTo>
                  <a:pt x="57678" y="22348"/>
                  <a:pt x="57508" y="22517"/>
                  <a:pt x="57301" y="22517"/>
                </a:cubicBezTo>
                <a:close/>
                <a:moveTo>
                  <a:pt x="57301" y="20558"/>
                </a:moveTo>
                <a:cubicBezTo>
                  <a:pt x="57093" y="20558"/>
                  <a:pt x="56943" y="20388"/>
                  <a:pt x="56943" y="20181"/>
                </a:cubicBezTo>
                <a:cubicBezTo>
                  <a:pt x="56943" y="19992"/>
                  <a:pt x="57093" y="19823"/>
                  <a:pt x="57301" y="19823"/>
                </a:cubicBezTo>
                <a:cubicBezTo>
                  <a:pt x="57508" y="19823"/>
                  <a:pt x="57678" y="19992"/>
                  <a:pt x="57678" y="20181"/>
                </a:cubicBezTo>
                <a:cubicBezTo>
                  <a:pt x="57678" y="20388"/>
                  <a:pt x="57508" y="20558"/>
                  <a:pt x="57301" y="20558"/>
                </a:cubicBezTo>
                <a:close/>
                <a:moveTo>
                  <a:pt x="57301" y="18598"/>
                </a:moveTo>
                <a:cubicBezTo>
                  <a:pt x="57093" y="18598"/>
                  <a:pt x="56943" y="18428"/>
                  <a:pt x="56943" y="18221"/>
                </a:cubicBezTo>
                <a:cubicBezTo>
                  <a:pt x="56943" y="18014"/>
                  <a:pt x="57093" y="17844"/>
                  <a:pt x="57301" y="17844"/>
                </a:cubicBezTo>
                <a:cubicBezTo>
                  <a:pt x="57508" y="17844"/>
                  <a:pt x="57678" y="18014"/>
                  <a:pt x="57678" y="18221"/>
                </a:cubicBezTo>
                <a:cubicBezTo>
                  <a:pt x="57678" y="18428"/>
                  <a:pt x="57508" y="18598"/>
                  <a:pt x="57301" y="18598"/>
                </a:cubicBezTo>
                <a:close/>
                <a:moveTo>
                  <a:pt x="57301" y="16638"/>
                </a:moveTo>
                <a:cubicBezTo>
                  <a:pt x="57093" y="16638"/>
                  <a:pt x="56943" y="16469"/>
                  <a:pt x="56943" y="16261"/>
                </a:cubicBezTo>
                <a:cubicBezTo>
                  <a:pt x="56943" y="16054"/>
                  <a:pt x="57093" y="15885"/>
                  <a:pt x="57301" y="15885"/>
                </a:cubicBezTo>
                <a:cubicBezTo>
                  <a:pt x="57508" y="15885"/>
                  <a:pt x="57678" y="16054"/>
                  <a:pt x="57678" y="16261"/>
                </a:cubicBezTo>
                <a:cubicBezTo>
                  <a:pt x="57678" y="16469"/>
                  <a:pt x="57508" y="16638"/>
                  <a:pt x="57301" y="16638"/>
                </a:cubicBezTo>
                <a:close/>
                <a:moveTo>
                  <a:pt x="57301" y="14679"/>
                </a:moveTo>
                <a:cubicBezTo>
                  <a:pt x="57093" y="14679"/>
                  <a:pt x="56943" y="14509"/>
                  <a:pt x="56943" y="14302"/>
                </a:cubicBezTo>
                <a:cubicBezTo>
                  <a:pt x="56943" y="14095"/>
                  <a:pt x="57093" y="13925"/>
                  <a:pt x="57301" y="13925"/>
                </a:cubicBezTo>
                <a:cubicBezTo>
                  <a:pt x="57508" y="13925"/>
                  <a:pt x="57678" y="14095"/>
                  <a:pt x="57678" y="14302"/>
                </a:cubicBezTo>
                <a:cubicBezTo>
                  <a:pt x="57678" y="14509"/>
                  <a:pt x="57508" y="14679"/>
                  <a:pt x="57301" y="14679"/>
                </a:cubicBezTo>
                <a:close/>
                <a:moveTo>
                  <a:pt x="57301" y="11984"/>
                </a:moveTo>
                <a:cubicBezTo>
                  <a:pt x="57508" y="11984"/>
                  <a:pt x="57659" y="12135"/>
                  <a:pt x="57659" y="12342"/>
                </a:cubicBezTo>
                <a:cubicBezTo>
                  <a:pt x="57659" y="12549"/>
                  <a:pt x="57508" y="12700"/>
                  <a:pt x="57301" y="12700"/>
                </a:cubicBezTo>
                <a:cubicBezTo>
                  <a:pt x="57112" y="12700"/>
                  <a:pt x="56943" y="12549"/>
                  <a:pt x="56943" y="12342"/>
                </a:cubicBezTo>
                <a:cubicBezTo>
                  <a:pt x="56943" y="12135"/>
                  <a:pt x="57112" y="11984"/>
                  <a:pt x="57301" y="11984"/>
                </a:cubicBezTo>
                <a:close/>
                <a:moveTo>
                  <a:pt x="57301" y="10759"/>
                </a:moveTo>
                <a:cubicBezTo>
                  <a:pt x="57093" y="10759"/>
                  <a:pt x="56943" y="10590"/>
                  <a:pt x="56943" y="10383"/>
                </a:cubicBezTo>
                <a:cubicBezTo>
                  <a:pt x="56943" y="10175"/>
                  <a:pt x="57093" y="10006"/>
                  <a:pt x="57301" y="10006"/>
                </a:cubicBezTo>
                <a:cubicBezTo>
                  <a:pt x="57508" y="10006"/>
                  <a:pt x="57678" y="10175"/>
                  <a:pt x="57678" y="10383"/>
                </a:cubicBezTo>
                <a:cubicBezTo>
                  <a:pt x="57678" y="10590"/>
                  <a:pt x="57508" y="10759"/>
                  <a:pt x="57301" y="10759"/>
                </a:cubicBezTo>
                <a:close/>
                <a:moveTo>
                  <a:pt x="57301" y="8800"/>
                </a:moveTo>
                <a:cubicBezTo>
                  <a:pt x="57112" y="8800"/>
                  <a:pt x="56943" y="8630"/>
                  <a:pt x="56943" y="8423"/>
                </a:cubicBezTo>
                <a:cubicBezTo>
                  <a:pt x="56943" y="8234"/>
                  <a:pt x="57112" y="8065"/>
                  <a:pt x="57301" y="8065"/>
                </a:cubicBezTo>
                <a:cubicBezTo>
                  <a:pt x="57508" y="8065"/>
                  <a:pt x="57659" y="8234"/>
                  <a:pt x="57659" y="8423"/>
                </a:cubicBezTo>
                <a:cubicBezTo>
                  <a:pt x="57659" y="8630"/>
                  <a:pt x="57508" y="8800"/>
                  <a:pt x="57301" y="8800"/>
                </a:cubicBezTo>
                <a:close/>
                <a:moveTo>
                  <a:pt x="57301" y="6821"/>
                </a:moveTo>
                <a:cubicBezTo>
                  <a:pt x="57112" y="6821"/>
                  <a:pt x="56943" y="6671"/>
                  <a:pt x="56943" y="6463"/>
                </a:cubicBezTo>
                <a:cubicBezTo>
                  <a:pt x="56943" y="6256"/>
                  <a:pt x="57112" y="6105"/>
                  <a:pt x="57301" y="6105"/>
                </a:cubicBezTo>
                <a:cubicBezTo>
                  <a:pt x="57508" y="6105"/>
                  <a:pt x="57659" y="6256"/>
                  <a:pt x="57659" y="6463"/>
                </a:cubicBezTo>
                <a:cubicBezTo>
                  <a:pt x="57659" y="6671"/>
                  <a:pt x="57508" y="6821"/>
                  <a:pt x="57301" y="6821"/>
                </a:cubicBezTo>
                <a:close/>
                <a:moveTo>
                  <a:pt x="57301" y="4862"/>
                </a:moveTo>
                <a:cubicBezTo>
                  <a:pt x="57112" y="4862"/>
                  <a:pt x="56943" y="4692"/>
                  <a:pt x="56943" y="4504"/>
                </a:cubicBezTo>
                <a:cubicBezTo>
                  <a:pt x="56943" y="4296"/>
                  <a:pt x="57112" y="4146"/>
                  <a:pt x="57301" y="4146"/>
                </a:cubicBezTo>
                <a:cubicBezTo>
                  <a:pt x="57508" y="4146"/>
                  <a:pt x="57659" y="4296"/>
                  <a:pt x="57659" y="4504"/>
                </a:cubicBezTo>
                <a:cubicBezTo>
                  <a:pt x="57659" y="4692"/>
                  <a:pt x="57508" y="4862"/>
                  <a:pt x="57301" y="4862"/>
                </a:cubicBezTo>
                <a:close/>
                <a:moveTo>
                  <a:pt x="57301" y="2902"/>
                </a:moveTo>
                <a:cubicBezTo>
                  <a:pt x="57112" y="2902"/>
                  <a:pt x="56943" y="2751"/>
                  <a:pt x="56943" y="2544"/>
                </a:cubicBezTo>
                <a:cubicBezTo>
                  <a:pt x="56943" y="2337"/>
                  <a:pt x="57112" y="2186"/>
                  <a:pt x="57301" y="2186"/>
                </a:cubicBezTo>
                <a:cubicBezTo>
                  <a:pt x="57508" y="2186"/>
                  <a:pt x="57659" y="2337"/>
                  <a:pt x="57659" y="2544"/>
                </a:cubicBezTo>
                <a:cubicBezTo>
                  <a:pt x="57659" y="2751"/>
                  <a:pt x="57508" y="2902"/>
                  <a:pt x="57301" y="2902"/>
                </a:cubicBezTo>
                <a:close/>
                <a:moveTo>
                  <a:pt x="57301" y="942"/>
                </a:moveTo>
                <a:cubicBezTo>
                  <a:pt x="57112" y="942"/>
                  <a:pt x="56943" y="773"/>
                  <a:pt x="56943" y="584"/>
                </a:cubicBezTo>
                <a:cubicBezTo>
                  <a:pt x="56943" y="396"/>
                  <a:pt x="57112" y="226"/>
                  <a:pt x="57301" y="226"/>
                </a:cubicBezTo>
                <a:cubicBezTo>
                  <a:pt x="57508" y="226"/>
                  <a:pt x="57659" y="377"/>
                  <a:pt x="57659" y="584"/>
                </a:cubicBezTo>
                <a:cubicBezTo>
                  <a:pt x="57659" y="773"/>
                  <a:pt x="57508" y="942"/>
                  <a:pt x="57301" y="942"/>
                </a:cubicBezTo>
                <a:close/>
                <a:moveTo>
                  <a:pt x="57301" y="54983"/>
                </a:moveTo>
                <a:cubicBezTo>
                  <a:pt x="57433" y="54983"/>
                  <a:pt x="57546" y="55040"/>
                  <a:pt x="57640" y="55115"/>
                </a:cubicBezTo>
                <a:cubicBezTo>
                  <a:pt x="57376" y="55266"/>
                  <a:pt x="57112" y="55398"/>
                  <a:pt x="56849" y="55530"/>
                </a:cubicBezTo>
                <a:cubicBezTo>
                  <a:pt x="56830" y="55511"/>
                  <a:pt x="56830" y="55492"/>
                  <a:pt x="56830" y="55473"/>
                </a:cubicBezTo>
                <a:cubicBezTo>
                  <a:pt x="56830" y="55209"/>
                  <a:pt x="57037" y="54983"/>
                  <a:pt x="57301" y="54983"/>
                </a:cubicBezTo>
                <a:close/>
                <a:moveTo>
                  <a:pt x="55341" y="55944"/>
                </a:moveTo>
                <a:cubicBezTo>
                  <a:pt x="55077" y="55944"/>
                  <a:pt x="54870" y="55718"/>
                  <a:pt x="54870" y="55454"/>
                </a:cubicBezTo>
                <a:cubicBezTo>
                  <a:pt x="54870" y="55209"/>
                  <a:pt x="55077" y="54983"/>
                  <a:pt x="55341" y="54983"/>
                </a:cubicBezTo>
                <a:cubicBezTo>
                  <a:pt x="55605" y="54983"/>
                  <a:pt x="55812" y="55209"/>
                  <a:pt x="55812" y="55454"/>
                </a:cubicBezTo>
                <a:cubicBezTo>
                  <a:pt x="55812" y="55718"/>
                  <a:pt x="55605" y="55944"/>
                  <a:pt x="55341" y="55944"/>
                </a:cubicBezTo>
                <a:close/>
                <a:moveTo>
                  <a:pt x="55341" y="53966"/>
                </a:moveTo>
                <a:cubicBezTo>
                  <a:pt x="55077" y="53966"/>
                  <a:pt x="54870" y="53758"/>
                  <a:pt x="54870" y="53495"/>
                </a:cubicBezTo>
                <a:cubicBezTo>
                  <a:pt x="54870" y="53250"/>
                  <a:pt x="55077" y="53023"/>
                  <a:pt x="55341" y="53023"/>
                </a:cubicBezTo>
                <a:cubicBezTo>
                  <a:pt x="55605" y="53023"/>
                  <a:pt x="55812" y="53250"/>
                  <a:pt x="55812" y="53495"/>
                </a:cubicBezTo>
                <a:cubicBezTo>
                  <a:pt x="55812" y="53758"/>
                  <a:pt x="55605" y="53966"/>
                  <a:pt x="55341" y="53966"/>
                </a:cubicBezTo>
                <a:close/>
                <a:moveTo>
                  <a:pt x="55341" y="52006"/>
                </a:moveTo>
                <a:cubicBezTo>
                  <a:pt x="55096" y="52006"/>
                  <a:pt x="54889" y="51799"/>
                  <a:pt x="54889" y="51535"/>
                </a:cubicBezTo>
                <a:cubicBezTo>
                  <a:pt x="54889" y="51290"/>
                  <a:pt x="55096" y="51083"/>
                  <a:pt x="55341" y="51083"/>
                </a:cubicBezTo>
                <a:cubicBezTo>
                  <a:pt x="55605" y="51083"/>
                  <a:pt x="55812" y="51290"/>
                  <a:pt x="55812" y="51535"/>
                </a:cubicBezTo>
                <a:cubicBezTo>
                  <a:pt x="55812" y="51799"/>
                  <a:pt x="55605" y="52006"/>
                  <a:pt x="55341" y="52006"/>
                </a:cubicBezTo>
                <a:close/>
                <a:moveTo>
                  <a:pt x="55341" y="50046"/>
                </a:moveTo>
                <a:cubicBezTo>
                  <a:pt x="55096" y="50046"/>
                  <a:pt x="54889" y="49839"/>
                  <a:pt x="54889" y="49575"/>
                </a:cubicBezTo>
                <a:cubicBezTo>
                  <a:pt x="54889" y="49330"/>
                  <a:pt x="55096" y="49123"/>
                  <a:pt x="55341" y="49123"/>
                </a:cubicBezTo>
                <a:cubicBezTo>
                  <a:pt x="55605" y="49123"/>
                  <a:pt x="55812" y="49330"/>
                  <a:pt x="55812" y="49575"/>
                </a:cubicBezTo>
                <a:cubicBezTo>
                  <a:pt x="55812" y="49839"/>
                  <a:pt x="55605" y="50046"/>
                  <a:pt x="55341" y="50046"/>
                </a:cubicBezTo>
                <a:close/>
                <a:moveTo>
                  <a:pt x="55341" y="48068"/>
                </a:moveTo>
                <a:cubicBezTo>
                  <a:pt x="55096" y="48068"/>
                  <a:pt x="54889" y="47861"/>
                  <a:pt x="54889" y="47616"/>
                </a:cubicBezTo>
                <a:cubicBezTo>
                  <a:pt x="54889" y="47352"/>
                  <a:pt x="55096" y="47163"/>
                  <a:pt x="55341" y="47163"/>
                </a:cubicBezTo>
                <a:cubicBezTo>
                  <a:pt x="55605" y="47163"/>
                  <a:pt x="55812" y="47352"/>
                  <a:pt x="55812" y="47616"/>
                </a:cubicBezTo>
                <a:cubicBezTo>
                  <a:pt x="55812" y="47861"/>
                  <a:pt x="55605" y="48068"/>
                  <a:pt x="55341" y="48068"/>
                </a:cubicBezTo>
                <a:close/>
                <a:moveTo>
                  <a:pt x="55341" y="46071"/>
                </a:moveTo>
                <a:cubicBezTo>
                  <a:pt x="55115" y="46071"/>
                  <a:pt x="54927" y="45882"/>
                  <a:pt x="54927" y="45656"/>
                </a:cubicBezTo>
                <a:cubicBezTo>
                  <a:pt x="54927" y="45430"/>
                  <a:pt x="55115" y="45241"/>
                  <a:pt x="55341" y="45241"/>
                </a:cubicBezTo>
                <a:cubicBezTo>
                  <a:pt x="55567" y="45241"/>
                  <a:pt x="55756" y="45430"/>
                  <a:pt x="55756" y="45656"/>
                </a:cubicBezTo>
                <a:cubicBezTo>
                  <a:pt x="55756" y="45882"/>
                  <a:pt x="55567" y="46071"/>
                  <a:pt x="55341" y="46071"/>
                </a:cubicBezTo>
                <a:close/>
                <a:moveTo>
                  <a:pt x="55341" y="44111"/>
                </a:moveTo>
                <a:cubicBezTo>
                  <a:pt x="55115" y="44111"/>
                  <a:pt x="54927" y="43922"/>
                  <a:pt x="54927" y="43696"/>
                </a:cubicBezTo>
                <a:cubicBezTo>
                  <a:pt x="54927" y="43470"/>
                  <a:pt x="55115" y="43282"/>
                  <a:pt x="55341" y="43282"/>
                </a:cubicBezTo>
                <a:cubicBezTo>
                  <a:pt x="55567" y="43282"/>
                  <a:pt x="55756" y="43470"/>
                  <a:pt x="55756" y="43696"/>
                </a:cubicBezTo>
                <a:cubicBezTo>
                  <a:pt x="55756" y="43922"/>
                  <a:pt x="55567" y="44111"/>
                  <a:pt x="55341" y="44111"/>
                </a:cubicBezTo>
                <a:close/>
                <a:moveTo>
                  <a:pt x="55341" y="37422"/>
                </a:moveTo>
                <a:cubicBezTo>
                  <a:pt x="55567" y="37422"/>
                  <a:pt x="55737" y="37591"/>
                  <a:pt x="55737" y="37817"/>
                </a:cubicBezTo>
                <a:cubicBezTo>
                  <a:pt x="55737" y="38044"/>
                  <a:pt x="55567" y="38213"/>
                  <a:pt x="55341" y="38213"/>
                </a:cubicBezTo>
                <a:cubicBezTo>
                  <a:pt x="55115" y="38213"/>
                  <a:pt x="54945" y="38044"/>
                  <a:pt x="54945" y="37817"/>
                </a:cubicBezTo>
                <a:cubicBezTo>
                  <a:pt x="54945" y="37591"/>
                  <a:pt x="55115" y="37422"/>
                  <a:pt x="55341" y="37422"/>
                </a:cubicBezTo>
                <a:close/>
                <a:moveTo>
                  <a:pt x="55341" y="41341"/>
                </a:moveTo>
                <a:cubicBezTo>
                  <a:pt x="55567" y="41341"/>
                  <a:pt x="55737" y="41529"/>
                  <a:pt x="55737" y="41737"/>
                </a:cubicBezTo>
                <a:cubicBezTo>
                  <a:pt x="55737" y="41963"/>
                  <a:pt x="55567" y="42132"/>
                  <a:pt x="55341" y="42132"/>
                </a:cubicBezTo>
                <a:cubicBezTo>
                  <a:pt x="55115" y="42132"/>
                  <a:pt x="54945" y="41963"/>
                  <a:pt x="54945" y="41737"/>
                </a:cubicBezTo>
                <a:cubicBezTo>
                  <a:pt x="54945" y="41529"/>
                  <a:pt x="55115" y="41341"/>
                  <a:pt x="55341" y="41341"/>
                </a:cubicBezTo>
                <a:close/>
                <a:moveTo>
                  <a:pt x="55341" y="39381"/>
                </a:moveTo>
                <a:cubicBezTo>
                  <a:pt x="55567" y="39381"/>
                  <a:pt x="55737" y="39570"/>
                  <a:pt x="55737" y="39777"/>
                </a:cubicBezTo>
                <a:cubicBezTo>
                  <a:pt x="55737" y="40003"/>
                  <a:pt x="55567" y="40173"/>
                  <a:pt x="55341" y="40173"/>
                </a:cubicBezTo>
                <a:cubicBezTo>
                  <a:pt x="55115" y="40173"/>
                  <a:pt x="54945" y="40003"/>
                  <a:pt x="54945" y="39777"/>
                </a:cubicBezTo>
                <a:cubicBezTo>
                  <a:pt x="54945" y="39570"/>
                  <a:pt x="55115" y="39381"/>
                  <a:pt x="55341" y="39381"/>
                </a:cubicBezTo>
                <a:close/>
                <a:moveTo>
                  <a:pt x="55341" y="36272"/>
                </a:moveTo>
                <a:cubicBezTo>
                  <a:pt x="55115" y="36272"/>
                  <a:pt x="54927" y="36084"/>
                  <a:pt x="54927" y="35858"/>
                </a:cubicBezTo>
                <a:cubicBezTo>
                  <a:pt x="54927" y="35632"/>
                  <a:pt x="55115" y="35443"/>
                  <a:pt x="55341" y="35443"/>
                </a:cubicBezTo>
                <a:cubicBezTo>
                  <a:pt x="55567" y="35443"/>
                  <a:pt x="55756" y="35632"/>
                  <a:pt x="55756" y="35858"/>
                </a:cubicBezTo>
                <a:cubicBezTo>
                  <a:pt x="55756" y="36084"/>
                  <a:pt x="55567" y="36272"/>
                  <a:pt x="55341" y="36272"/>
                </a:cubicBezTo>
                <a:close/>
                <a:moveTo>
                  <a:pt x="55341" y="34294"/>
                </a:moveTo>
                <a:cubicBezTo>
                  <a:pt x="55115" y="34294"/>
                  <a:pt x="54927" y="34124"/>
                  <a:pt x="54927" y="33898"/>
                </a:cubicBezTo>
                <a:cubicBezTo>
                  <a:pt x="54927" y="33672"/>
                  <a:pt x="55115" y="33502"/>
                  <a:pt x="55341" y="33502"/>
                </a:cubicBezTo>
                <a:cubicBezTo>
                  <a:pt x="55567" y="33502"/>
                  <a:pt x="55756" y="33672"/>
                  <a:pt x="55756" y="33898"/>
                </a:cubicBezTo>
                <a:cubicBezTo>
                  <a:pt x="55756" y="34124"/>
                  <a:pt x="55567" y="34294"/>
                  <a:pt x="55341" y="34294"/>
                </a:cubicBezTo>
                <a:close/>
                <a:moveTo>
                  <a:pt x="55341" y="32353"/>
                </a:moveTo>
                <a:cubicBezTo>
                  <a:pt x="55115" y="32353"/>
                  <a:pt x="54927" y="32165"/>
                  <a:pt x="54927" y="31939"/>
                </a:cubicBezTo>
                <a:cubicBezTo>
                  <a:pt x="54927" y="31712"/>
                  <a:pt x="55115" y="31524"/>
                  <a:pt x="55341" y="31524"/>
                </a:cubicBezTo>
                <a:cubicBezTo>
                  <a:pt x="55567" y="31524"/>
                  <a:pt x="55756" y="31712"/>
                  <a:pt x="55756" y="31939"/>
                </a:cubicBezTo>
                <a:cubicBezTo>
                  <a:pt x="55756" y="32165"/>
                  <a:pt x="55567" y="32353"/>
                  <a:pt x="55341" y="32353"/>
                </a:cubicBezTo>
                <a:close/>
                <a:moveTo>
                  <a:pt x="55341" y="30393"/>
                </a:moveTo>
                <a:cubicBezTo>
                  <a:pt x="55115" y="30393"/>
                  <a:pt x="54927" y="30205"/>
                  <a:pt x="54927" y="29979"/>
                </a:cubicBezTo>
                <a:cubicBezTo>
                  <a:pt x="54927" y="29753"/>
                  <a:pt x="55115" y="29564"/>
                  <a:pt x="55341" y="29564"/>
                </a:cubicBezTo>
                <a:cubicBezTo>
                  <a:pt x="55567" y="29564"/>
                  <a:pt x="55756" y="29753"/>
                  <a:pt x="55756" y="29979"/>
                </a:cubicBezTo>
                <a:cubicBezTo>
                  <a:pt x="55756" y="30205"/>
                  <a:pt x="55567" y="30393"/>
                  <a:pt x="55341" y="30393"/>
                </a:cubicBezTo>
                <a:close/>
                <a:moveTo>
                  <a:pt x="55341" y="28415"/>
                </a:moveTo>
                <a:cubicBezTo>
                  <a:pt x="55115" y="28415"/>
                  <a:pt x="54945" y="28227"/>
                  <a:pt x="54945" y="28019"/>
                </a:cubicBezTo>
                <a:cubicBezTo>
                  <a:pt x="54945" y="27793"/>
                  <a:pt x="55115" y="27624"/>
                  <a:pt x="55341" y="27624"/>
                </a:cubicBezTo>
                <a:cubicBezTo>
                  <a:pt x="55567" y="27624"/>
                  <a:pt x="55737" y="27793"/>
                  <a:pt x="55737" y="28019"/>
                </a:cubicBezTo>
                <a:cubicBezTo>
                  <a:pt x="55737" y="28227"/>
                  <a:pt x="55567" y="28415"/>
                  <a:pt x="55341" y="28415"/>
                </a:cubicBezTo>
                <a:close/>
                <a:moveTo>
                  <a:pt x="55341" y="25702"/>
                </a:moveTo>
                <a:cubicBezTo>
                  <a:pt x="55548" y="25702"/>
                  <a:pt x="55718" y="25852"/>
                  <a:pt x="55718" y="26060"/>
                </a:cubicBezTo>
                <a:cubicBezTo>
                  <a:pt x="55718" y="26267"/>
                  <a:pt x="55548" y="26436"/>
                  <a:pt x="55341" y="26436"/>
                </a:cubicBezTo>
                <a:cubicBezTo>
                  <a:pt x="55134" y="26436"/>
                  <a:pt x="54964" y="26267"/>
                  <a:pt x="54964" y="26060"/>
                </a:cubicBezTo>
                <a:cubicBezTo>
                  <a:pt x="54964" y="25852"/>
                  <a:pt x="55134" y="25702"/>
                  <a:pt x="55341" y="25702"/>
                </a:cubicBezTo>
                <a:close/>
                <a:moveTo>
                  <a:pt x="55341" y="23723"/>
                </a:moveTo>
                <a:cubicBezTo>
                  <a:pt x="55548" y="23723"/>
                  <a:pt x="55718" y="23893"/>
                  <a:pt x="55718" y="24100"/>
                </a:cubicBezTo>
                <a:cubicBezTo>
                  <a:pt x="55718" y="24307"/>
                  <a:pt x="55548" y="24477"/>
                  <a:pt x="55341" y="24477"/>
                </a:cubicBezTo>
                <a:cubicBezTo>
                  <a:pt x="55134" y="24477"/>
                  <a:pt x="54964" y="24307"/>
                  <a:pt x="54964" y="24100"/>
                </a:cubicBezTo>
                <a:cubicBezTo>
                  <a:pt x="54964" y="23893"/>
                  <a:pt x="55134" y="23723"/>
                  <a:pt x="55341" y="23723"/>
                </a:cubicBezTo>
                <a:close/>
                <a:moveTo>
                  <a:pt x="55341" y="22536"/>
                </a:moveTo>
                <a:cubicBezTo>
                  <a:pt x="55134" y="22536"/>
                  <a:pt x="54945" y="22348"/>
                  <a:pt x="54945" y="22140"/>
                </a:cubicBezTo>
                <a:cubicBezTo>
                  <a:pt x="54945" y="21914"/>
                  <a:pt x="55134" y="21745"/>
                  <a:pt x="55341" y="21745"/>
                </a:cubicBezTo>
                <a:cubicBezTo>
                  <a:pt x="55567" y="21745"/>
                  <a:pt x="55737" y="21914"/>
                  <a:pt x="55737" y="22140"/>
                </a:cubicBezTo>
                <a:cubicBezTo>
                  <a:pt x="55737" y="22348"/>
                  <a:pt x="55567" y="22536"/>
                  <a:pt x="55341" y="22536"/>
                </a:cubicBezTo>
                <a:close/>
                <a:moveTo>
                  <a:pt x="55341" y="20576"/>
                </a:moveTo>
                <a:cubicBezTo>
                  <a:pt x="55134" y="20576"/>
                  <a:pt x="54945" y="20407"/>
                  <a:pt x="54945" y="20181"/>
                </a:cubicBezTo>
                <a:cubicBezTo>
                  <a:pt x="54945" y="19955"/>
                  <a:pt x="55134" y="19785"/>
                  <a:pt x="55341" y="19785"/>
                </a:cubicBezTo>
                <a:cubicBezTo>
                  <a:pt x="55567" y="19785"/>
                  <a:pt x="55737" y="19955"/>
                  <a:pt x="55737" y="20181"/>
                </a:cubicBezTo>
                <a:cubicBezTo>
                  <a:pt x="55737" y="20407"/>
                  <a:pt x="55567" y="20576"/>
                  <a:pt x="55341" y="20576"/>
                </a:cubicBezTo>
                <a:close/>
                <a:moveTo>
                  <a:pt x="55341" y="18617"/>
                </a:moveTo>
                <a:cubicBezTo>
                  <a:pt x="55134" y="18617"/>
                  <a:pt x="54945" y="18428"/>
                  <a:pt x="54945" y="18221"/>
                </a:cubicBezTo>
                <a:cubicBezTo>
                  <a:pt x="54945" y="18014"/>
                  <a:pt x="55134" y="17825"/>
                  <a:pt x="55341" y="17825"/>
                </a:cubicBezTo>
                <a:cubicBezTo>
                  <a:pt x="55567" y="17825"/>
                  <a:pt x="55737" y="18014"/>
                  <a:pt x="55737" y="18221"/>
                </a:cubicBezTo>
                <a:cubicBezTo>
                  <a:pt x="55737" y="18428"/>
                  <a:pt x="55567" y="18617"/>
                  <a:pt x="55341" y="18617"/>
                </a:cubicBezTo>
                <a:close/>
                <a:moveTo>
                  <a:pt x="55341" y="16657"/>
                </a:moveTo>
                <a:cubicBezTo>
                  <a:pt x="55134" y="16657"/>
                  <a:pt x="54945" y="16469"/>
                  <a:pt x="54945" y="16261"/>
                </a:cubicBezTo>
                <a:cubicBezTo>
                  <a:pt x="54945" y="16035"/>
                  <a:pt x="55134" y="15866"/>
                  <a:pt x="55341" y="15866"/>
                </a:cubicBezTo>
                <a:cubicBezTo>
                  <a:pt x="55567" y="15866"/>
                  <a:pt x="55737" y="16035"/>
                  <a:pt x="55737" y="16261"/>
                </a:cubicBezTo>
                <a:cubicBezTo>
                  <a:pt x="55737" y="16488"/>
                  <a:pt x="55567" y="16657"/>
                  <a:pt x="55341" y="16657"/>
                </a:cubicBezTo>
                <a:close/>
                <a:moveTo>
                  <a:pt x="55341" y="13925"/>
                </a:moveTo>
                <a:cubicBezTo>
                  <a:pt x="55548" y="13925"/>
                  <a:pt x="55699" y="14095"/>
                  <a:pt x="55699" y="14302"/>
                </a:cubicBezTo>
                <a:cubicBezTo>
                  <a:pt x="55699" y="14509"/>
                  <a:pt x="55548" y="14679"/>
                  <a:pt x="55341" y="14679"/>
                </a:cubicBezTo>
                <a:cubicBezTo>
                  <a:pt x="55134" y="14679"/>
                  <a:pt x="54983" y="14509"/>
                  <a:pt x="54983" y="14302"/>
                </a:cubicBezTo>
                <a:cubicBezTo>
                  <a:pt x="54983" y="14095"/>
                  <a:pt x="55134" y="13925"/>
                  <a:pt x="55341" y="13925"/>
                </a:cubicBezTo>
                <a:close/>
                <a:moveTo>
                  <a:pt x="55341" y="11965"/>
                </a:moveTo>
                <a:cubicBezTo>
                  <a:pt x="55548" y="11965"/>
                  <a:pt x="55699" y="12135"/>
                  <a:pt x="55699" y="12342"/>
                </a:cubicBezTo>
                <a:cubicBezTo>
                  <a:pt x="55699" y="12531"/>
                  <a:pt x="55548" y="12700"/>
                  <a:pt x="55341" y="12700"/>
                </a:cubicBezTo>
                <a:cubicBezTo>
                  <a:pt x="55134" y="12700"/>
                  <a:pt x="54983" y="12531"/>
                  <a:pt x="54983" y="12342"/>
                </a:cubicBezTo>
                <a:cubicBezTo>
                  <a:pt x="54983" y="12135"/>
                  <a:pt x="55134" y="11965"/>
                  <a:pt x="55341" y="11965"/>
                </a:cubicBezTo>
                <a:close/>
                <a:moveTo>
                  <a:pt x="55341" y="10741"/>
                </a:moveTo>
                <a:cubicBezTo>
                  <a:pt x="55134" y="10741"/>
                  <a:pt x="54964" y="10590"/>
                  <a:pt x="54964" y="10383"/>
                </a:cubicBezTo>
                <a:cubicBezTo>
                  <a:pt x="54964" y="10175"/>
                  <a:pt x="55134" y="10006"/>
                  <a:pt x="55341" y="10006"/>
                </a:cubicBezTo>
                <a:cubicBezTo>
                  <a:pt x="55548" y="10006"/>
                  <a:pt x="55718" y="10175"/>
                  <a:pt x="55718" y="10383"/>
                </a:cubicBezTo>
                <a:cubicBezTo>
                  <a:pt x="55718" y="10590"/>
                  <a:pt x="55548" y="10741"/>
                  <a:pt x="55341" y="10741"/>
                </a:cubicBezTo>
                <a:close/>
                <a:moveTo>
                  <a:pt x="55341" y="8781"/>
                </a:moveTo>
                <a:cubicBezTo>
                  <a:pt x="55134" y="8781"/>
                  <a:pt x="54983" y="8630"/>
                  <a:pt x="54983" y="8423"/>
                </a:cubicBezTo>
                <a:cubicBezTo>
                  <a:pt x="54983" y="8216"/>
                  <a:pt x="55134" y="8065"/>
                  <a:pt x="55341" y="8065"/>
                </a:cubicBezTo>
                <a:cubicBezTo>
                  <a:pt x="55548" y="8065"/>
                  <a:pt x="55699" y="8216"/>
                  <a:pt x="55699" y="8423"/>
                </a:cubicBezTo>
                <a:cubicBezTo>
                  <a:pt x="55699" y="8630"/>
                  <a:pt x="55548" y="8781"/>
                  <a:pt x="55341" y="8781"/>
                </a:cubicBezTo>
                <a:close/>
                <a:moveTo>
                  <a:pt x="55341" y="6821"/>
                </a:moveTo>
                <a:cubicBezTo>
                  <a:pt x="55134" y="6821"/>
                  <a:pt x="54983" y="6671"/>
                  <a:pt x="54983" y="6463"/>
                </a:cubicBezTo>
                <a:cubicBezTo>
                  <a:pt x="54983" y="6256"/>
                  <a:pt x="55134" y="6086"/>
                  <a:pt x="55341" y="6086"/>
                </a:cubicBezTo>
                <a:cubicBezTo>
                  <a:pt x="55548" y="6086"/>
                  <a:pt x="55699" y="6256"/>
                  <a:pt x="55699" y="6463"/>
                </a:cubicBezTo>
                <a:cubicBezTo>
                  <a:pt x="55699" y="6671"/>
                  <a:pt x="55548" y="6821"/>
                  <a:pt x="55341" y="6821"/>
                </a:cubicBezTo>
                <a:close/>
                <a:moveTo>
                  <a:pt x="55341" y="4862"/>
                </a:moveTo>
                <a:cubicBezTo>
                  <a:pt x="55134" y="4862"/>
                  <a:pt x="54983" y="4692"/>
                  <a:pt x="54983" y="4504"/>
                </a:cubicBezTo>
                <a:cubicBezTo>
                  <a:pt x="54983" y="4296"/>
                  <a:pt x="55134" y="4127"/>
                  <a:pt x="55341" y="4127"/>
                </a:cubicBezTo>
                <a:cubicBezTo>
                  <a:pt x="55548" y="4127"/>
                  <a:pt x="55699" y="4296"/>
                  <a:pt x="55699" y="4504"/>
                </a:cubicBezTo>
                <a:cubicBezTo>
                  <a:pt x="55699" y="4692"/>
                  <a:pt x="55548" y="4862"/>
                  <a:pt x="55341" y="4862"/>
                </a:cubicBezTo>
                <a:close/>
                <a:moveTo>
                  <a:pt x="55341" y="2902"/>
                </a:moveTo>
                <a:cubicBezTo>
                  <a:pt x="55134" y="2902"/>
                  <a:pt x="54983" y="2732"/>
                  <a:pt x="54983" y="2544"/>
                </a:cubicBezTo>
                <a:cubicBezTo>
                  <a:pt x="54983" y="2337"/>
                  <a:pt x="55134" y="2167"/>
                  <a:pt x="55341" y="2167"/>
                </a:cubicBezTo>
                <a:cubicBezTo>
                  <a:pt x="55548" y="2167"/>
                  <a:pt x="55699" y="2337"/>
                  <a:pt x="55699" y="2544"/>
                </a:cubicBezTo>
                <a:cubicBezTo>
                  <a:pt x="55699" y="2732"/>
                  <a:pt x="55548" y="2902"/>
                  <a:pt x="55341" y="2902"/>
                </a:cubicBezTo>
                <a:close/>
                <a:moveTo>
                  <a:pt x="55341" y="923"/>
                </a:moveTo>
                <a:cubicBezTo>
                  <a:pt x="55134" y="923"/>
                  <a:pt x="54983" y="773"/>
                  <a:pt x="54983" y="584"/>
                </a:cubicBezTo>
                <a:cubicBezTo>
                  <a:pt x="54983" y="377"/>
                  <a:pt x="55134" y="226"/>
                  <a:pt x="55341" y="226"/>
                </a:cubicBezTo>
                <a:cubicBezTo>
                  <a:pt x="55548" y="226"/>
                  <a:pt x="55699" y="377"/>
                  <a:pt x="55699" y="584"/>
                </a:cubicBezTo>
                <a:cubicBezTo>
                  <a:pt x="55699" y="773"/>
                  <a:pt x="55548" y="923"/>
                  <a:pt x="55341" y="923"/>
                </a:cubicBezTo>
                <a:close/>
                <a:moveTo>
                  <a:pt x="53381" y="55925"/>
                </a:moveTo>
                <a:cubicBezTo>
                  <a:pt x="53118" y="55925"/>
                  <a:pt x="52910" y="55718"/>
                  <a:pt x="52910" y="55454"/>
                </a:cubicBezTo>
                <a:cubicBezTo>
                  <a:pt x="52910" y="55190"/>
                  <a:pt x="53137" y="54983"/>
                  <a:pt x="53381" y="54983"/>
                </a:cubicBezTo>
                <a:cubicBezTo>
                  <a:pt x="53645" y="54983"/>
                  <a:pt x="53853" y="55190"/>
                  <a:pt x="53853" y="55454"/>
                </a:cubicBezTo>
                <a:cubicBezTo>
                  <a:pt x="53853" y="55718"/>
                  <a:pt x="53645" y="55925"/>
                  <a:pt x="53381" y="55925"/>
                </a:cubicBezTo>
                <a:close/>
                <a:moveTo>
                  <a:pt x="53381" y="53966"/>
                </a:moveTo>
                <a:cubicBezTo>
                  <a:pt x="53118" y="53966"/>
                  <a:pt x="52910" y="53758"/>
                  <a:pt x="52910" y="53495"/>
                </a:cubicBezTo>
                <a:cubicBezTo>
                  <a:pt x="52910" y="53231"/>
                  <a:pt x="53137" y="53023"/>
                  <a:pt x="53381" y="53023"/>
                </a:cubicBezTo>
                <a:cubicBezTo>
                  <a:pt x="53645" y="53023"/>
                  <a:pt x="53853" y="53231"/>
                  <a:pt x="53853" y="53495"/>
                </a:cubicBezTo>
                <a:cubicBezTo>
                  <a:pt x="53853" y="53758"/>
                  <a:pt x="53645" y="53966"/>
                  <a:pt x="53381" y="53966"/>
                </a:cubicBezTo>
                <a:close/>
                <a:moveTo>
                  <a:pt x="53381" y="51987"/>
                </a:moveTo>
                <a:cubicBezTo>
                  <a:pt x="53118" y="51987"/>
                  <a:pt x="52929" y="51780"/>
                  <a:pt x="52929" y="51535"/>
                </a:cubicBezTo>
                <a:cubicBezTo>
                  <a:pt x="52929" y="51271"/>
                  <a:pt x="53137" y="51083"/>
                  <a:pt x="53381" y="51083"/>
                </a:cubicBezTo>
                <a:cubicBezTo>
                  <a:pt x="53626" y="51083"/>
                  <a:pt x="53834" y="51271"/>
                  <a:pt x="53834" y="51535"/>
                </a:cubicBezTo>
                <a:cubicBezTo>
                  <a:pt x="53834" y="51780"/>
                  <a:pt x="53626" y="51987"/>
                  <a:pt x="53381" y="51987"/>
                </a:cubicBezTo>
                <a:close/>
                <a:moveTo>
                  <a:pt x="53381" y="50046"/>
                </a:moveTo>
                <a:cubicBezTo>
                  <a:pt x="53118" y="50046"/>
                  <a:pt x="52929" y="49839"/>
                  <a:pt x="52929" y="49575"/>
                </a:cubicBezTo>
                <a:cubicBezTo>
                  <a:pt x="52929" y="49330"/>
                  <a:pt x="53137" y="49123"/>
                  <a:pt x="53381" y="49123"/>
                </a:cubicBezTo>
                <a:cubicBezTo>
                  <a:pt x="53626" y="49123"/>
                  <a:pt x="53834" y="49330"/>
                  <a:pt x="53834" y="49575"/>
                </a:cubicBezTo>
                <a:cubicBezTo>
                  <a:pt x="53834" y="49839"/>
                  <a:pt x="53626" y="50046"/>
                  <a:pt x="53381" y="50046"/>
                </a:cubicBezTo>
                <a:close/>
                <a:moveTo>
                  <a:pt x="53381" y="48068"/>
                </a:moveTo>
                <a:cubicBezTo>
                  <a:pt x="53118" y="48068"/>
                  <a:pt x="52929" y="47861"/>
                  <a:pt x="52929" y="47616"/>
                </a:cubicBezTo>
                <a:cubicBezTo>
                  <a:pt x="52929" y="47352"/>
                  <a:pt x="53137" y="47145"/>
                  <a:pt x="53381" y="47145"/>
                </a:cubicBezTo>
                <a:cubicBezTo>
                  <a:pt x="53626" y="47145"/>
                  <a:pt x="53834" y="47352"/>
                  <a:pt x="53834" y="47616"/>
                </a:cubicBezTo>
                <a:cubicBezTo>
                  <a:pt x="53834" y="47861"/>
                  <a:pt x="53626" y="48068"/>
                  <a:pt x="53381" y="48068"/>
                </a:cubicBezTo>
                <a:close/>
                <a:moveTo>
                  <a:pt x="53381" y="46108"/>
                </a:moveTo>
                <a:cubicBezTo>
                  <a:pt x="53118" y="46108"/>
                  <a:pt x="52929" y="45901"/>
                  <a:pt x="52929" y="45656"/>
                </a:cubicBezTo>
                <a:cubicBezTo>
                  <a:pt x="52929" y="45392"/>
                  <a:pt x="53137" y="45185"/>
                  <a:pt x="53381" y="45185"/>
                </a:cubicBezTo>
                <a:cubicBezTo>
                  <a:pt x="53626" y="45185"/>
                  <a:pt x="53834" y="45392"/>
                  <a:pt x="53834" y="45656"/>
                </a:cubicBezTo>
                <a:cubicBezTo>
                  <a:pt x="53834" y="45901"/>
                  <a:pt x="53626" y="46108"/>
                  <a:pt x="53381" y="46108"/>
                </a:cubicBezTo>
                <a:close/>
                <a:moveTo>
                  <a:pt x="53381" y="31524"/>
                </a:moveTo>
                <a:cubicBezTo>
                  <a:pt x="53608" y="31524"/>
                  <a:pt x="53796" y="31712"/>
                  <a:pt x="53796" y="31939"/>
                </a:cubicBezTo>
                <a:cubicBezTo>
                  <a:pt x="53796" y="32165"/>
                  <a:pt x="53608" y="32334"/>
                  <a:pt x="53381" y="32334"/>
                </a:cubicBezTo>
                <a:cubicBezTo>
                  <a:pt x="53155" y="32334"/>
                  <a:pt x="52986" y="32165"/>
                  <a:pt x="52986" y="31939"/>
                </a:cubicBezTo>
                <a:cubicBezTo>
                  <a:pt x="52986" y="31712"/>
                  <a:pt x="53155" y="31524"/>
                  <a:pt x="53381" y="31524"/>
                </a:cubicBezTo>
                <a:close/>
                <a:moveTo>
                  <a:pt x="53381" y="40173"/>
                </a:moveTo>
                <a:cubicBezTo>
                  <a:pt x="53155" y="40173"/>
                  <a:pt x="52986" y="39984"/>
                  <a:pt x="52986" y="39777"/>
                </a:cubicBezTo>
                <a:cubicBezTo>
                  <a:pt x="52986" y="39570"/>
                  <a:pt x="53155" y="39381"/>
                  <a:pt x="53381" y="39381"/>
                </a:cubicBezTo>
                <a:cubicBezTo>
                  <a:pt x="53608" y="39381"/>
                  <a:pt x="53777" y="39551"/>
                  <a:pt x="53777" y="39777"/>
                </a:cubicBezTo>
                <a:cubicBezTo>
                  <a:pt x="53777" y="40003"/>
                  <a:pt x="53608" y="40173"/>
                  <a:pt x="53381" y="40173"/>
                </a:cubicBezTo>
                <a:close/>
                <a:moveTo>
                  <a:pt x="53381" y="38213"/>
                </a:moveTo>
                <a:cubicBezTo>
                  <a:pt x="53155" y="38213"/>
                  <a:pt x="52986" y="38025"/>
                  <a:pt x="52986" y="37817"/>
                </a:cubicBezTo>
                <a:cubicBezTo>
                  <a:pt x="52986" y="37591"/>
                  <a:pt x="53155" y="37403"/>
                  <a:pt x="53381" y="37403"/>
                </a:cubicBezTo>
                <a:cubicBezTo>
                  <a:pt x="53608" y="37403"/>
                  <a:pt x="53777" y="37591"/>
                  <a:pt x="53777" y="37817"/>
                </a:cubicBezTo>
                <a:cubicBezTo>
                  <a:pt x="53777" y="38025"/>
                  <a:pt x="53608" y="38213"/>
                  <a:pt x="53381" y="38213"/>
                </a:cubicBezTo>
                <a:close/>
                <a:moveTo>
                  <a:pt x="53381" y="34294"/>
                </a:moveTo>
                <a:cubicBezTo>
                  <a:pt x="53155" y="34294"/>
                  <a:pt x="52986" y="34105"/>
                  <a:pt x="52986" y="33898"/>
                </a:cubicBezTo>
                <a:cubicBezTo>
                  <a:pt x="52986" y="33672"/>
                  <a:pt x="53155" y="33502"/>
                  <a:pt x="53381" y="33502"/>
                </a:cubicBezTo>
                <a:cubicBezTo>
                  <a:pt x="53608" y="33502"/>
                  <a:pt x="53777" y="33672"/>
                  <a:pt x="53777" y="33898"/>
                </a:cubicBezTo>
                <a:cubicBezTo>
                  <a:pt x="53777" y="34105"/>
                  <a:pt x="53608" y="34294"/>
                  <a:pt x="53381" y="34294"/>
                </a:cubicBezTo>
                <a:close/>
                <a:moveTo>
                  <a:pt x="53381" y="36253"/>
                </a:moveTo>
                <a:cubicBezTo>
                  <a:pt x="53155" y="36253"/>
                  <a:pt x="52986" y="36065"/>
                  <a:pt x="52986" y="35858"/>
                </a:cubicBezTo>
                <a:cubicBezTo>
                  <a:pt x="52986" y="35632"/>
                  <a:pt x="53155" y="35462"/>
                  <a:pt x="53381" y="35462"/>
                </a:cubicBezTo>
                <a:cubicBezTo>
                  <a:pt x="53608" y="35462"/>
                  <a:pt x="53777" y="35632"/>
                  <a:pt x="53777" y="35858"/>
                </a:cubicBezTo>
                <a:cubicBezTo>
                  <a:pt x="53777" y="36065"/>
                  <a:pt x="53608" y="36253"/>
                  <a:pt x="53381" y="36253"/>
                </a:cubicBezTo>
                <a:close/>
                <a:moveTo>
                  <a:pt x="53381" y="43282"/>
                </a:moveTo>
                <a:cubicBezTo>
                  <a:pt x="53608" y="43282"/>
                  <a:pt x="53796" y="43470"/>
                  <a:pt x="53796" y="43696"/>
                </a:cubicBezTo>
                <a:cubicBezTo>
                  <a:pt x="53796" y="43922"/>
                  <a:pt x="53608" y="44111"/>
                  <a:pt x="53381" y="44111"/>
                </a:cubicBezTo>
                <a:cubicBezTo>
                  <a:pt x="53155" y="44111"/>
                  <a:pt x="52986" y="43922"/>
                  <a:pt x="52986" y="43696"/>
                </a:cubicBezTo>
                <a:cubicBezTo>
                  <a:pt x="52986" y="43470"/>
                  <a:pt x="53155" y="43282"/>
                  <a:pt x="53381" y="43282"/>
                </a:cubicBezTo>
                <a:close/>
                <a:moveTo>
                  <a:pt x="53381" y="41322"/>
                </a:moveTo>
                <a:cubicBezTo>
                  <a:pt x="53608" y="41322"/>
                  <a:pt x="53796" y="41511"/>
                  <a:pt x="53796" y="41737"/>
                </a:cubicBezTo>
                <a:cubicBezTo>
                  <a:pt x="53796" y="41963"/>
                  <a:pt x="53608" y="42151"/>
                  <a:pt x="53381" y="42151"/>
                </a:cubicBezTo>
                <a:cubicBezTo>
                  <a:pt x="53155" y="42151"/>
                  <a:pt x="52986" y="41963"/>
                  <a:pt x="52986" y="41737"/>
                </a:cubicBezTo>
                <a:cubicBezTo>
                  <a:pt x="52986" y="41511"/>
                  <a:pt x="53155" y="41322"/>
                  <a:pt x="53381" y="41322"/>
                </a:cubicBezTo>
                <a:close/>
                <a:moveTo>
                  <a:pt x="53381" y="30393"/>
                </a:moveTo>
                <a:cubicBezTo>
                  <a:pt x="53155" y="30393"/>
                  <a:pt x="52967" y="30205"/>
                  <a:pt x="52967" y="29979"/>
                </a:cubicBezTo>
                <a:cubicBezTo>
                  <a:pt x="52967" y="29734"/>
                  <a:pt x="53155" y="29546"/>
                  <a:pt x="53381" y="29546"/>
                </a:cubicBezTo>
                <a:cubicBezTo>
                  <a:pt x="53608" y="29546"/>
                  <a:pt x="53796" y="29734"/>
                  <a:pt x="53796" y="29979"/>
                </a:cubicBezTo>
                <a:cubicBezTo>
                  <a:pt x="53796" y="30205"/>
                  <a:pt x="53608" y="30393"/>
                  <a:pt x="53381" y="30393"/>
                </a:cubicBezTo>
                <a:close/>
                <a:moveTo>
                  <a:pt x="53381" y="28415"/>
                </a:moveTo>
                <a:cubicBezTo>
                  <a:pt x="53155" y="28415"/>
                  <a:pt x="52967" y="28245"/>
                  <a:pt x="52967" y="28000"/>
                </a:cubicBezTo>
                <a:cubicBezTo>
                  <a:pt x="52967" y="27774"/>
                  <a:pt x="53155" y="27586"/>
                  <a:pt x="53381" y="27586"/>
                </a:cubicBezTo>
                <a:cubicBezTo>
                  <a:pt x="53608" y="27586"/>
                  <a:pt x="53796" y="27774"/>
                  <a:pt x="53796" y="28000"/>
                </a:cubicBezTo>
                <a:cubicBezTo>
                  <a:pt x="53796" y="28245"/>
                  <a:pt x="53608" y="28415"/>
                  <a:pt x="53381" y="28415"/>
                </a:cubicBezTo>
                <a:close/>
                <a:moveTo>
                  <a:pt x="53381" y="26455"/>
                </a:moveTo>
                <a:cubicBezTo>
                  <a:pt x="53155" y="26455"/>
                  <a:pt x="52986" y="26286"/>
                  <a:pt x="52986" y="26060"/>
                </a:cubicBezTo>
                <a:cubicBezTo>
                  <a:pt x="52986" y="25833"/>
                  <a:pt x="53155" y="25645"/>
                  <a:pt x="53381" y="25645"/>
                </a:cubicBezTo>
                <a:cubicBezTo>
                  <a:pt x="53608" y="25645"/>
                  <a:pt x="53777" y="25833"/>
                  <a:pt x="53777" y="26060"/>
                </a:cubicBezTo>
                <a:cubicBezTo>
                  <a:pt x="53777" y="26286"/>
                  <a:pt x="53608" y="26455"/>
                  <a:pt x="53381" y="26455"/>
                </a:cubicBezTo>
                <a:close/>
                <a:moveTo>
                  <a:pt x="53381" y="24496"/>
                </a:moveTo>
                <a:cubicBezTo>
                  <a:pt x="53155" y="24496"/>
                  <a:pt x="52986" y="24307"/>
                  <a:pt x="52986" y="24100"/>
                </a:cubicBezTo>
                <a:cubicBezTo>
                  <a:pt x="52986" y="23874"/>
                  <a:pt x="53155" y="23704"/>
                  <a:pt x="53381" y="23704"/>
                </a:cubicBezTo>
                <a:cubicBezTo>
                  <a:pt x="53608" y="23704"/>
                  <a:pt x="53777" y="23874"/>
                  <a:pt x="53777" y="24100"/>
                </a:cubicBezTo>
                <a:cubicBezTo>
                  <a:pt x="53777" y="24307"/>
                  <a:pt x="53608" y="24496"/>
                  <a:pt x="53381" y="24496"/>
                </a:cubicBezTo>
                <a:close/>
                <a:moveTo>
                  <a:pt x="53381" y="21726"/>
                </a:moveTo>
                <a:cubicBezTo>
                  <a:pt x="53608" y="21726"/>
                  <a:pt x="53777" y="21914"/>
                  <a:pt x="53777" y="22121"/>
                </a:cubicBezTo>
                <a:cubicBezTo>
                  <a:pt x="53777" y="22348"/>
                  <a:pt x="53608" y="22517"/>
                  <a:pt x="53381" y="22517"/>
                </a:cubicBezTo>
                <a:cubicBezTo>
                  <a:pt x="53174" y="22517"/>
                  <a:pt x="53005" y="22348"/>
                  <a:pt x="53005" y="22121"/>
                </a:cubicBezTo>
                <a:cubicBezTo>
                  <a:pt x="53005" y="21914"/>
                  <a:pt x="53174" y="21726"/>
                  <a:pt x="53381" y="21726"/>
                </a:cubicBezTo>
                <a:close/>
                <a:moveTo>
                  <a:pt x="53381" y="20576"/>
                </a:moveTo>
                <a:cubicBezTo>
                  <a:pt x="53155" y="20576"/>
                  <a:pt x="52986" y="20388"/>
                  <a:pt x="52986" y="20162"/>
                </a:cubicBezTo>
                <a:cubicBezTo>
                  <a:pt x="52986" y="19955"/>
                  <a:pt x="53155" y="19766"/>
                  <a:pt x="53381" y="19766"/>
                </a:cubicBezTo>
                <a:cubicBezTo>
                  <a:pt x="53608" y="19766"/>
                  <a:pt x="53777" y="19955"/>
                  <a:pt x="53777" y="20162"/>
                </a:cubicBezTo>
                <a:cubicBezTo>
                  <a:pt x="53777" y="20388"/>
                  <a:pt x="53608" y="20576"/>
                  <a:pt x="53381" y="20576"/>
                </a:cubicBezTo>
                <a:close/>
                <a:moveTo>
                  <a:pt x="53381" y="18598"/>
                </a:moveTo>
                <a:cubicBezTo>
                  <a:pt x="53155" y="18598"/>
                  <a:pt x="52986" y="18428"/>
                  <a:pt x="52986" y="18202"/>
                </a:cubicBezTo>
                <a:cubicBezTo>
                  <a:pt x="52986" y="17995"/>
                  <a:pt x="53155" y="17807"/>
                  <a:pt x="53381" y="17807"/>
                </a:cubicBezTo>
                <a:cubicBezTo>
                  <a:pt x="53608" y="17807"/>
                  <a:pt x="53777" y="17995"/>
                  <a:pt x="53777" y="18202"/>
                </a:cubicBezTo>
                <a:cubicBezTo>
                  <a:pt x="53777" y="18428"/>
                  <a:pt x="53608" y="18598"/>
                  <a:pt x="53381" y="18598"/>
                </a:cubicBezTo>
                <a:close/>
                <a:moveTo>
                  <a:pt x="53381" y="16638"/>
                </a:moveTo>
                <a:cubicBezTo>
                  <a:pt x="53174" y="16638"/>
                  <a:pt x="53005" y="16469"/>
                  <a:pt x="53005" y="16243"/>
                </a:cubicBezTo>
                <a:cubicBezTo>
                  <a:pt x="53005" y="16035"/>
                  <a:pt x="53174" y="15847"/>
                  <a:pt x="53381" y="15847"/>
                </a:cubicBezTo>
                <a:cubicBezTo>
                  <a:pt x="53608" y="15847"/>
                  <a:pt x="53777" y="16035"/>
                  <a:pt x="53777" y="16243"/>
                </a:cubicBezTo>
                <a:cubicBezTo>
                  <a:pt x="53777" y="16469"/>
                  <a:pt x="53608" y="16638"/>
                  <a:pt x="53381" y="16638"/>
                </a:cubicBezTo>
                <a:close/>
                <a:moveTo>
                  <a:pt x="53381" y="14660"/>
                </a:moveTo>
                <a:cubicBezTo>
                  <a:pt x="53174" y="14660"/>
                  <a:pt x="53005" y="14490"/>
                  <a:pt x="53005" y="14283"/>
                </a:cubicBezTo>
                <a:cubicBezTo>
                  <a:pt x="53005" y="14076"/>
                  <a:pt x="53174" y="13925"/>
                  <a:pt x="53381" y="13925"/>
                </a:cubicBezTo>
                <a:cubicBezTo>
                  <a:pt x="53608" y="13925"/>
                  <a:pt x="53777" y="14076"/>
                  <a:pt x="53777" y="14283"/>
                </a:cubicBezTo>
                <a:cubicBezTo>
                  <a:pt x="53777" y="14490"/>
                  <a:pt x="53608" y="14660"/>
                  <a:pt x="53381" y="14660"/>
                </a:cubicBezTo>
                <a:close/>
                <a:moveTo>
                  <a:pt x="53381" y="12700"/>
                </a:moveTo>
                <a:cubicBezTo>
                  <a:pt x="53193" y="12700"/>
                  <a:pt x="53023" y="12531"/>
                  <a:pt x="53023" y="12323"/>
                </a:cubicBezTo>
                <a:cubicBezTo>
                  <a:pt x="53023" y="12116"/>
                  <a:pt x="53193" y="11965"/>
                  <a:pt x="53381" y="11965"/>
                </a:cubicBezTo>
                <a:cubicBezTo>
                  <a:pt x="53589" y="11965"/>
                  <a:pt x="53758" y="12116"/>
                  <a:pt x="53758" y="12323"/>
                </a:cubicBezTo>
                <a:cubicBezTo>
                  <a:pt x="53758" y="12531"/>
                  <a:pt x="53589" y="12700"/>
                  <a:pt x="53381" y="12700"/>
                </a:cubicBezTo>
                <a:close/>
                <a:moveTo>
                  <a:pt x="53381" y="10722"/>
                </a:moveTo>
                <a:cubicBezTo>
                  <a:pt x="53193" y="10722"/>
                  <a:pt x="53023" y="10571"/>
                  <a:pt x="53023" y="10364"/>
                </a:cubicBezTo>
                <a:cubicBezTo>
                  <a:pt x="53023" y="10156"/>
                  <a:pt x="53193" y="9987"/>
                  <a:pt x="53381" y="9987"/>
                </a:cubicBezTo>
                <a:cubicBezTo>
                  <a:pt x="53589" y="9987"/>
                  <a:pt x="53758" y="10156"/>
                  <a:pt x="53758" y="10364"/>
                </a:cubicBezTo>
                <a:cubicBezTo>
                  <a:pt x="53758" y="10571"/>
                  <a:pt x="53589" y="10722"/>
                  <a:pt x="53381" y="10722"/>
                </a:cubicBezTo>
                <a:close/>
                <a:moveTo>
                  <a:pt x="53381" y="8781"/>
                </a:moveTo>
                <a:cubicBezTo>
                  <a:pt x="53193" y="8781"/>
                  <a:pt x="53023" y="8611"/>
                  <a:pt x="53023" y="8404"/>
                </a:cubicBezTo>
                <a:cubicBezTo>
                  <a:pt x="53023" y="8216"/>
                  <a:pt x="53193" y="8046"/>
                  <a:pt x="53381" y="8046"/>
                </a:cubicBezTo>
                <a:cubicBezTo>
                  <a:pt x="53589" y="8046"/>
                  <a:pt x="53758" y="8216"/>
                  <a:pt x="53758" y="8404"/>
                </a:cubicBezTo>
                <a:cubicBezTo>
                  <a:pt x="53758" y="8611"/>
                  <a:pt x="53589" y="8781"/>
                  <a:pt x="53381" y="8781"/>
                </a:cubicBezTo>
                <a:close/>
                <a:moveTo>
                  <a:pt x="53381" y="6821"/>
                </a:moveTo>
                <a:cubicBezTo>
                  <a:pt x="53193" y="6821"/>
                  <a:pt x="53023" y="6652"/>
                  <a:pt x="53023" y="6444"/>
                </a:cubicBezTo>
                <a:cubicBezTo>
                  <a:pt x="53023" y="6237"/>
                  <a:pt x="53193" y="6086"/>
                  <a:pt x="53381" y="6086"/>
                </a:cubicBezTo>
                <a:cubicBezTo>
                  <a:pt x="53589" y="6086"/>
                  <a:pt x="53758" y="6237"/>
                  <a:pt x="53758" y="6444"/>
                </a:cubicBezTo>
                <a:cubicBezTo>
                  <a:pt x="53758" y="6652"/>
                  <a:pt x="53589" y="6821"/>
                  <a:pt x="53381" y="6821"/>
                </a:cubicBezTo>
                <a:close/>
                <a:moveTo>
                  <a:pt x="53381" y="4843"/>
                </a:moveTo>
                <a:cubicBezTo>
                  <a:pt x="53193" y="4843"/>
                  <a:pt x="53023" y="4692"/>
                  <a:pt x="53023" y="4485"/>
                </a:cubicBezTo>
                <a:cubicBezTo>
                  <a:pt x="53023" y="4277"/>
                  <a:pt x="53193" y="4127"/>
                  <a:pt x="53381" y="4127"/>
                </a:cubicBezTo>
                <a:cubicBezTo>
                  <a:pt x="53589" y="4127"/>
                  <a:pt x="53758" y="4277"/>
                  <a:pt x="53758" y="4485"/>
                </a:cubicBezTo>
                <a:cubicBezTo>
                  <a:pt x="53758" y="4692"/>
                  <a:pt x="53589" y="4843"/>
                  <a:pt x="53381" y="4843"/>
                </a:cubicBezTo>
                <a:close/>
                <a:moveTo>
                  <a:pt x="53381" y="2883"/>
                </a:moveTo>
                <a:cubicBezTo>
                  <a:pt x="53193" y="2883"/>
                  <a:pt x="53023" y="2732"/>
                  <a:pt x="53023" y="2525"/>
                </a:cubicBezTo>
                <a:cubicBezTo>
                  <a:pt x="53023" y="2318"/>
                  <a:pt x="53193" y="2167"/>
                  <a:pt x="53381" y="2167"/>
                </a:cubicBezTo>
                <a:cubicBezTo>
                  <a:pt x="53589" y="2167"/>
                  <a:pt x="53739" y="2318"/>
                  <a:pt x="53739" y="2525"/>
                </a:cubicBezTo>
                <a:cubicBezTo>
                  <a:pt x="53739" y="2732"/>
                  <a:pt x="53589" y="2883"/>
                  <a:pt x="53381" y="2883"/>
                </a:cubicBezTo>
                <a:close/>
                <a:moveTo>
                  <a:pt x="53381" y="905"/>
                </a:moveTo>
                <a:cubicBezTo>
                  <a:pt x="53193" y="905"/>
                  <a:pt x="53042" y="754"/>
                  <a:pt x="53042" y="565"/>
                </a:cubicBezTo>
                <a:cubicBezTo>
                  <a:pt x="53042" y="377"/>
                  <a:pt x="53193" y="226"/>
                  <a:pt x="53381" y="226"/>
                </a:cubicBezTo>
                <a:cubicBezTo>
                  <a:pt x="53589" y="226"/>
                  <a:pt x="53739" y="377"/>
                  <a:pt x="53739" y="565"/>
                </a:cubicBezTo>
                <a:cubicBezTo>
                  <a:pt x="53739" y="754"/>
                  <a:pt x="53589" y="905"/>
                  <a:pt x="53381" y="905"/>
                </a:cubicBezTo>
                <a:close/>
                <a:moveTo>
                  <a:pt x="51422" y="48068"/>
                </a:moveTo>
                <a:cubicBezTo>
                  <a:pt x="51177" y="48068"/>
                  <a:pt x="50970" y="47861"/>
                  <a:pt x="50970" y="47597"/>
                </a:cubicBezTo>
                <a:cubicBezTo>
                  <a:pt x="50970" y="47333"/>
                  <a:pt x="51177" y="47126"/>
                  <a:pt x="51422" y="47126"/>
                </a:cubicBezTo>
                <a:cubicBezTo>
                  <a:pt x="51686" y="47126"/>
                  <a:pt x="51893" y="47333"/>
                  <a:pt x="51893" y="47597"/>
                </a:cubicBezTo>
                <a:cubicBezTo>
                  <a:pt x="51893" y="47861"/>
                  <a:pt x="51686" y="48068"/>
                  <a:pt x="51422" y="48068"/>
                </a:cubicBezTo>
                <a:close/>
                <a:moveTo>
                  <a:pt x="51422" y="46089"/>
                </a:moveTo>
                <a:cubicBezTo>
                  <a:pt x="51177" y="46089"/>
                  <a:pt x="50970" y="45901"/>
                  <a:pt x="50970" y="45637"/>
                </a:cubicBezTo>
                <a:cubicBezTo>
                  <a:pt x="50970" y="45392"/>
                  <a:pt x="51177" y="45185"/>
                  <a:pt x="51422" y="45185"/>
                </a:cubicBezTo>
                <a:cubicBezTo>
                  <a:pt x="51667" y="45185"/>
                  <a:pt x="51874" y="45392"/>
                  <a:pt x="51874" y="45637"/>
                </a:cubicBezTo>
                <a:cubicBezTo>
                  <a:pt x="51874" y="45901"/>
                  <a:pt x="51667" y="46089"/>
                  <a:pt x="51422" y="46089"/>
                </a:cubicBezTo>
                <a:close/>
                <a:moveTo>
                  <a:pt x="51422" y="44092"/>
                </a:moveTo>
                <a:cubicBezTo>
                  <a:pt x="51196" y="44092"/>
                  <a:pt x="51007" y="43904"/>
                  <a:pt x="51007" y="43677"/>
                </a:cubicBezTo>
                <a:cubicBezTo>
                  <a:pt x="51007" y="43451"/>
                  <a:pt x="51196" y="43282"/>
                  <a:pt x="51422" y="43282"/>
                </a:cubicBezTo>
                <a:cubicBezTo>
                  <a:pt x="51648" y="43282"/>
                  <a:pt x="51836" y="43451"/>
                  <a:pt x="51836" y="43677"/>
                </a:cubicBezTo>
                <a:cubicBezTo>
                  <a:pt x="51836" y="43904"/>
                  <a:pt x="51648" y="44092"/>
                  <a:pt x="51422" y="44092"/>
                </a:cubicBezTo>
                <a:close/>
                <a:moveTo>
                  <a:pt x="51422" y="31505"/>
                </a:moveTo>
                <a:cubicBezTo>
                  <a:pt x="51648" y="31505"/>
                  <a:pt x="51836" y="31694"/>
                  <a:pt x="51836" y="31920"/>
                </a:cubicBezTo>
                <a:cubicBezTo>
                  <a:pt x="51836" y="32146"/>
                  <a:pt x="51648" y="32334"/>
                  <a:pt x="51422" y="32334"/>
                </a:cubicBezTo>
                <a:cubicBezTo>
                  <a:pt x="51196" y="32334"/>
                  <a:pt x="51026" y="32146"/>
                  <a:pt x="51026" y="31920"/>
                </a:cubicBezTo>
                <a:cubicBezTo>
                  <a:pt x="51026" y="31694"/>
                  <a:pt x="51196" y="31505"/>
                  <a:pt x="51422" y="31505"/>
                </a:cubicBezTo>
                <a:close/>
                <a:moveTo>
                  <a:pt x="51422" y="34275"/>
                </a:moveTo>
                <a:cubicBezTo>
                  <a:pt x="51215" y="34275"/>
                  <a:pt x="51026" y="34105"/>
                  <a:pt x="51026" y="33879"/>
                </a:cubicBezTo>
                <a:cubicBezTo>
                  <a:pt x="51026" y="33672"/>
                  <a:pt x="51215" y="33484"/>
                  <a:pt x="51422" y="33484"/>
                </a:cubicBezTo>
                <a:cubicBezTo>
                  <a:pt x="51648" y="33484"/>
                  <a:pt x="51818" y="33672"/>
                  <a:pt x="51818" y="33879"/>
                </a:cubicBezTo>
                <a:cubicBezTo>
                  <a:pt x="51818" y="34105"/>
                  <a:pt x="51648" y="34275"/>
                  <a:pt x="51422" y="34275"/>
                </a:cubicBezTo>
                <a:close/>
                <a:moveTo>
                  <a:pt x="51422" y="36235"/>
                </a:moveTo>
                <a:cubicBezTo>
                  <a:pt x="51215" y="36235"/>
                  <a:pt x="51026" y="36065"/>
                  <a:pt x="51026" y="35839"/>
                </a:cubicBezTo>
                <a:cubicBezTo>
                  <a:pt x="51026" y="35632"/>
                  <a:pt x="51215" y="35443"/>
                  <a:pt x="51422" y="35443"/>
                </a:cubicBezTo>
                <a:cubicBezTo>
                  <a:pt x="51648" y="35443"/>
                  <a:pt x="51818" y="35632"/>
                  <a:pt x="51818" y="35839"/>
                </a:cubicBezTo>
                <a:cubicBezTo>
                  <a:pt x="51818" y="36065"/>
                  <a:pt x="51648" y="36235"/>
                  <a:pt x="51422" y="36235"/>
                </a:cubicBezTo>
                <a:close/>
                <a:moveTo>
                  <a:pt x="51422" y="37384"/>
                </a:moveTo>
                <a:cubicBezTo>
                  <a:pt x="51648" y="37384"/>
                  <a:pt x="51836" y="37572"/>
                  <a:pt x="51836" y="37799"/>
                </a:cubicBezTo>
                <a:cubicBezTo>
                  <a:pt x="51836" y="38025"/>
                  <a:pt x="51648" y="38213"/>
                  <a:pt x="51422" y="38213"/>
                </a:cubicBezTo>
                <a:cubicBezTo>
                  <a:pt x="51196" y="38213"/>
                  <a:pt x="51026" y="38025"/>
                  <a:pt x="51026" y="37799"/>
                </a:cubicBezTo>
                <a:cubicBezTo>
                  <a:pt x="51026" y="37572"/>
                  <a:pt x="51196" y="37384"/>
                  <a:pt x="51422" y="37384"/>
                </a:cubicBezTo>
                <a:close/>
                <a:moveTo>
                  <a:pt x="51422" y="41322"/>
                </a:moveTo>
                <a:cubicBezTo>
                  <a:pt x="51648" y="41322"/>
                  <a:pt x="51836" y="41511"/>
                  <a:pt x="51836" y="41737"/>
                </a:cubicBezTo>
                <a:cubicBezTo>
                  <a:pt x="51836" y="41963"/>
                  <a:pt x="51648" y="42151"/>
                  <a:pt x="51422" y="42151"/>
                </a:cubicBezTo>
                <a:cubicBezTo>
                  <a:pt x="51196" y="42151"/>
                  <a:pt x="51026" y="41963"/>
                  <a:pt x="51026" y="41737"/>
                </a:cubicBezTo>
                <a:cubicBezTo>
                  <a:pt x="51026" y="41511"/>
                  <a:pt x="51196" y="41322"/>
                  <a:pt x="51422" y="41322"/>
                </a:cubicBezTo>
                <a:close/>
                <a:moveTo>
                  <a:pt x="51422" y="39363"/>
                </a:moveTo>
                <a:cubicBezTo>
                  <a:pt x="51648" y="39363"/>
                  <a:pt x="51836" y="39551"/>
                  <a:pt x="51836" y="39758"/>
                </a:cubicBezTo>
                <a:cubicBezTo>
                  <a:pt x="51836" y="39984"/>
                  <a:pt x="51648" y="40173"/>
                  <a:pt x="51422" y="40173"/>
                </a:cubicBezTo>
                <a:cubicBezTo>
                  <a:pt x="51196" y="40173"/>
                  <a:pt x="51026" y="39984"/>
                  <a:pt x="51026" y="39758"/>
                </a:cubicBezTo>
                <a:cubicBezTo>
                  <a:pt x="51026" y="39551"/>
                  <a:pt x="51196" y="39363"/>
                  <a:pt x="51422" y="39363"/>
                </a:cubicBezTo>
                <a:close/>
                <a:moveTo>
                  <a:pt x="51422" y="30393"/>
                </a:moveTo>
                <a:cubicBezTo>
                  <a:pt x="51196" y="30393"/>
                  <a:pt x="51007" y="30205"/>
                  <a:pt x="51007" y="29960"/>
                </a:cubicBezTo>
                <a:cubicBezTo>
                  <a:pt x="51007" y="29734"/>
                  <a:pt x="51196" y="29546"/>
                  <a:pt x="51422" y="29546"/>
                </a:cubicBezTo>
                <a:cubicBezTo>
                  <a:pt x="51648" y="29546"/>
                  <a:pt x="51836" y="29734"/>
                  <a:pt x="51836" y="29960"/>
                </a:cubicBezTo>
                <a:cubicBezTo>
                  <a:pt x="51836" y="30205"/>
                  <a:pt x="51648" y="30393"/>
                  <a:pt x="51422" y="30393"/>
                </a:cubicBezTo>
                <a:close/>
                <a:moveTo>
                  <a:pt x="51422" y="27605"/>
                </a:moveTo>
                <a:cubicBezTo>
                  <a:pt x="51648" y="27605"/>
                  <a:pt x="51818" y="27774"/>
                  <a:pt x="51818" y="28000"/>
                </a:cubicBezTo>
                <a:cubicBezTo>
                  <a:pt x="51818" y="28227"/>
                  <a:pt x="51648" y="28396"/>
                  <a:pt x="51422" y="28396"/>
                </a:cubicBezTo>
                <a:cubicBezTo>
                  <a:pt x="51215" y="28396"/>
                  <a:pt x="51026" y="28227"/>
                  <a:pt x="51026" y="28000"/>
                </a:cubicBezTo>
                <a:cubicBezTo>
                  <a:pt x="51026" y="27793"/>
                  <a:pt x="51215" y="27605"/>
                  <a:pt x="51422" y="27605"/>
                </a:cubicBezTo>
                <a:close/>
                <a:moveTo>
                  <a:pt x="51422" y="26455"/>
                </a:moveTo>
                <a:cubicBezTo>
                  <a:pt x="51196" y="26455"/>
                  <a:pt x="51026" y="26286"/>
                  <a:pt x="51026" y="26060"/>
                </a:cubicBezTo>
                <a:cubicBezTo>
                  <a:pt x="51026" y="25833"/>
                  <a:pt x="51196" y="25645"/>
                  <a:pt x="51422" y="25645"/>
                </a:cubicBezTo>
                <a:cubicBezTo>
                  <a:pt x="51648" y="25645"/>
                  <a:pt x="51836" y="25833"/>
                  <a:pt x="51836" y="26060"/>
                </a:cubicBezTo>
                <a:cubicBezTo>
                  <a:pt x="51836" y="26286"/>
                  <a:pt x="51648" y="26455"/>
                  <a:pt x="51422" y="26455"/>
                </a:cubicBezTo>
                <a:close/>
                <a:moveTo>
                  <a:pt x="51422" y="24496"/>
                </a:moveTo>
                <a:cubicBezTo>
                  <a:pt x="51196" y="24496"/>
                  <a:pt x="51026" y="24307"/>
                  <a:pt x="51026" y="24100"/>
                </a:cubicBezTo>
                <a:cubicBezTo>
                  <a:pt x="51026" y="23874"/>
                  <a:pt x="51196" y="23685"/>
                  <a:pt x="51422" y="23685"/>
                </a:cubicBezTo>
                <a:cubicBezTo>
                  <a:pt x="51648" y="23685"/>
                  <a:pt x="51836" y="23874"/>
                  <a:pt x="51836" y="24100"/>
                </a:cubicBezTo>
                <a:cubicBezTo>
                  <a:pt x="51836" y="24307"/>
                  <a:pt x="51648" y="24496"/>
                  <a:pt x="51422" y="24496"/>
                </a:cubicBezTo>
                <a:close/>
                <a:moveTo>
                  <a:pt x="51422" y="22517"/>
                </a:moveTo>
                <a:cubicBezTo>
                  <a:pt x="51215" y="22517"/>
                  <a:pt x="51026" y="22348"/>
                  <a:pt x="51026" y="22121"/>
                </a:cubicBezTo>
                <a:cubicBezTo>
                  <a:pt x="51026" y="21914"/>
                  <a:pt x="51215" y="21726"/>
                  <a:pt x="51422" y="21726"/>
                </a:cubicBezTo>
                <a:cubicBezTo>
                  <a:pt x="51648" y="21726"/>
                  <a:pt x="51818" y="21914"/>
                  <a:pt x="51818" y="22121"/>
                </a:cubicBezTo>
                <a:cubicBezTo>
                  <a:pt x="51818" y="22348"/>
                  <a:pt x="51648" y="22517"/>
                  <a:pt x="51422" y="22517"/>
                </a:cubicBezTo>
                <a:close/>
                <a:moveTo>
                  <a:pt x="51422" y="20558"/>
                </a:moveTo>
                <a:cubicBezTo>
                  <a:pt x="51215" y="20558"/>
                  <a:pt x="51026" y="20388"/>
                  <a:pt x="51026" y="20162"/>
                </a:cubicBezTo>
                <a:cubicBezTo>
                  <a:pt x="51026" y="19955"/>
                  <a:pt x="51215" y="19766"/>
                  <a:pt x="51422" y="19766"/>
                </a:cubicBezTo>
                <a:cubicBezTo>
                  <a:pt x="51648" y="19766"/>
                  <a:pt x="51818" y="19955"/>
                  <a:pt x="51818" y="20162"/>
                </a:cubicBezTo>
                <a:cubicBezTo>
                  <a:pt x="51818" y="20388"/>
                  <a:pt x="51648" y="20558"/>
                  <a:pt x="51422" y="20558"/>
                </a:cubicBezTo>
                <a:close/>
                <a:moveTo>
                  <a:pt x="51422" y="18598"/>
                </a:moveTo>
                <a:cubicBezTo>
                  <a:pt x="51215" y="18598"/>
                  <a:pt x="51026" y="18428"/>
                  <a:pt x="51026" y="18202"/>
                </a:cubicBezTo>
                <a:cubicBezTo>
                  <a:pt x="51026" y="17995"/>
                  <a:pt x="51215" y="17825"/>
                  <a:pt x="51422" y="17825"/>
                </a:cubicBezTo>
                <a:cubicBezTo>
                  <a:pt x="51648" y="17825"/>
                  <a:pt x="51818" y="17995"/>
                  <a:pt x="51818" y="18202"/>
                </a:cubicBezTo>
                <a:cubicBezTo>
                  <a:pt x="51818" y="18428"/>
                  <a:pt x="51648" y="18598"/>
                  <a:pt x="51422" y="18598"/>
                </a:cubicBezTo>
                <a:close/>
                <a:moveTo>
                  <a:pt x="51422" y="16638"/>
                </a:moveTo>
                <a:cubicBezTo>
                  <a:pt x="51215" y="16638"/>
                  <a:pt x="51026" y="16469"/>
                  <a:pt x="51026" y="16243"/>
                </a:cubicBezTo>
                <a:cubicBezTo>
                  <a:pt x="51026" y="16035"/>
                  <a:pt x="51215" y="15847"/>
                  <a:pt x="51422" y="15847"/>
                </a:cubicBezTo>
                <a:cubicBezTo>
                  <a:pt x="51648" y="15847"/>
                  <a:pt x="51818" y="16035"/>
                  <a:pt x="51818" y="16243"/>
                </a:cubicBezTo>
                <a:cubicBezTo>
                  <a:pt x="51818" y="16469"/>
                  <a:pt x="51648" y="16638"/>
                  <a:pt x="51422" y="16638"/>
                </a:cubicBezTo>
                <a:close/>
                <a:moveTo>
                  <a:pt x="51422" y="14660"/>
                </a:moveTo>
                <a:cubicBezTo>
                  <a:pt x="51215" y="14660"/>
                  <a:pt x="51045" y="14490"/>
                  <a:pt x="51045" y="14283"/>
                </a:cubicBezTo>
                <a:cubicBezTo>
                  <a:pt x="51045" y="14076"/>
                  <a:pt x="51215" y="13906"/>
                  <a:pt x="51422" y="13906"/>
                </a:cubicBezTo>
                <a:cubicBezTo>
                  <a:pt x="51629" y="13906"/>
                  <a:pt x="51799" y="14076"/>
                  <a:pt x="51799" y="14283"/>
                </a:cubicBezTo>
                <a:cubicBezTo>
                  <a:pt x="51799" y="14490"/>
                  <a:pt x="51629" y="14660"/>
                  <a:pt x="51422" y="14660"/>
                </a:cubicBezTo>
                <a:close/>
                <a:moveTo>
                  <a:pt x="51422" y="12681"/>
                </a:moveTo>
                <a:cubicBezTo>
                  <a:pt x="51215" y="12681"/>
                  <a:pt x="51045" y="12531"/>
                  <a:pt x="51045" y="12323"/>
                </a:cubicBezTo>
                <a:cubicBezTo>
                  <a:pt x="51045" y="12116"/>
                  <a:pt x="51215" y="11965"/>
                  <a:pt x="51422" y="11965"/>
                </a:cubicBezTo>
                <a:cubicBezTo>
                  <a:pt x="51629" y="11965"/>
                  <a:pt x="51799" y="12116"/>
                  <a:pt x="51799" y="12323"/>
                </a:cubicBezTo>
                <a:cubicBezTo>
                  <a:pt x="51799" y="12531"/>
                  <a:pt x="51629" y="12681"/>
                  <a:pt x="51422" y="12681"/>
                </a:cubicBezTo>
                <a:close/>
                <a:moveTo>
                  <a:pt x="51422" y="10741"/>
                </a:moveTo>
                <a:cubicBezTo>
                  <a:pt x="51215" y="10741"/>
                  <a:pt x="51045" y="10571"/>
                  <a:pt x="51045" y="10364"/>
                </a:cubicBezTo>
                <a:cubicBezTo>
                  <a:pt x="51045" y="10156"/>
                  <a:pt x="51215" y="9987"/>
                  <a:pt x="51422" y="9987"/>
                </a:cubicBezTo>
                <a:cubicBezTo>
                  <a:pt x="51629" y="9987"/>
                  <a:pt x="51799" y="10156"/>
                  <a:pt x="51799" y="10364"/>
                </a:cubicBezTo>
                <a:cubicBezTo>
                  <a:pt x="51799" y="10571"/>
                  <a:pt x="51629" y="10741"/>
                  <a:pt x="51422" y="10741"/>
                </a:cubicBezTo>
                <a:close/>
                <a:moveTo>
                  <a:pt x="51422" y="8781"/>
                </a:moveTo>
                <a:cubicBezTo>
                  <a:pt x="51215" y="8781"/>
                  <a:pt x="51045" y="8611"/>
                  <a:pt x="51045" y="8404"/>
                </a:cubicBezTo>
                <a:cubicBezTo>
                  <a:pt x="51045" y="8197"/>
                  <a:pt x="51215" y="8046"/>
                  <a:pt x="51422" y="8046"/>
                </a:cubicBezTo>
                <a:cubicBezTo>
                  <a:pt x="51629" y="8046"/>
                  <a:pt x="51799" y="8197"/>
                  <a:pt x="51799" y="8404"/>
                </a:cubicBezTo>
                <a:cubicBezTo>
                  <a:pt x="51799" y="8611"/>
                  <a:pt x="51629" y="8781"/>
                  <a:pt x="51422" y="8781"/>
                </a:cubicBezTo>
                <a:close/>
                <a:moveTo>
                  <a:pt x="51422" y="6802"/>
                </a:moveTo>
                <a:cubicBezTo>
                  <a:pt x="51233" y="6802"/>
                  <a:pt x="51064" y="6652"/>
                  <a:pt x="51064" y="6444"/>
                </a:cubicBezTo>
                <a:cubicBezTo>
                  <a:pt x="51064" y="6237"/>
                  <a:pt x="51233" y="6086"/>
                  <a:pt x="51422" y="6086"/>
                </a:cubicBezTo>
                <a:cubicBezTo>
                  <a:pt x="51629" y="6086"/>
                  <a:pt x="51780" y="6237"/>
                  <a:pt x="51780" y="6444"/>
                </a:cubicBezTo>
                <a:cubicBezTo>
                  <a:pt x="51780" y="6652"/>
                  <a:pt x="51629" y="6802"/>
                  <a:pt x="51422" y="6802"/>
                </a:cubicBezTo>
                <a:close/>
                <a:moveTo>
                  <a:pt x="51422" y="4843"/>
                </a:moveTo>
                <a:cubicBezTo>
                  <a:pt x="51233" y="4843"/>
                  <a:pt x="51064" y="4673"/>
                  <a:pt x="51064" y="4485"/>
                </a:cubicBezTo>
                <a:cubicBezTo>
                  <a:pt x="51064" y="4277"/>
                  <a:pt x="51233" y="4127"/>
                  <a:pt x="51422" y="4127"/>
                </a:cubicBezTo>
                <a:cubicBezTo>
                  <a:pt x="51629" y="4127"/>
                  <a:pt x="51780" y="4277"/>
                  <a:pt x="51780" y="4485"/>
                </a:cubicBezTo>
                <a:cubicBezTo>
                  <a:pt x="51780" y="4673"/>
                  <a:pt x="51629" y="4843"/>
                  <a:pt x="51422" y="4843"/>
                </a:cubicBezTo>
                <a:close/>
                <a:moveTo>
                  <a:pt x="51422" y="2883"/>
                </a:moveTo>
                <a:cubicBezTo>
                  <a:pt x="51233" y="2883"/>
                  <a:pt x="51064" y="2732"/>
                  <a:pt x="51064" y="2525"/>
                </a:cubicBezTo>
                <a:cubicBezTo>
                  <a:pt x="51064" y="2318"/>
                  <a:pt x="51233" y="2167"/>
                  <a:pt x="51422" y="2167"/>
                </a:cubicBezTo>
                <a:cubicBezTo>
                  <a:pt x="51629" y="2167"/>
                  <a:pt x="51780" y="2318"/>
                  <a:pt x="51780" y="2525"/>
                </a:cubicBezTo>
                <a:cubicBezTo>
                  <a:pt x="51780" y="2732"/>
                  <a:pt x="51629" y="2883"/>
                  <a:pt x="51422" y="2883"/>
                </a:cubicBezTo>
                <a:close/>
                <a:moveTo>
                  <a:pt x="51422" y="923"/>
                </a:moveTo>
                <a:cubicBezTo>
                  <a:pt x="51233" y="923"/>
                  <a:pt x="51064" y="754"/>
                  <a:pt x="51064" y="565"/>
                </a:cubicBezTo>
                <a:cubicBezTo>
                  <a:pt x="51064" y="358"/>
                  <a:pt x="51233" y="207"/>
                  <a:pt x="51422" y="207"/>
                </a:cubicBezTo>
                <a:cubicBezTo>
                  <a:pt x="51629" y="207"/>
                  <a:pt x="51780" y="358"/>
                  <a:pt x="51780" y="565"/>
                </a:cubicBezTo>
                <a:cubicBezTo>
                  <a:pt x="51780" y="754"/>
                  <a:pt x="51629" y="923"/>
                  <a:pt x="51422" y="923"/>
                </a:cubicBezTo>
                <a:close/>
                <a:moveTo>
                  <a:pt x="51422" y="55888"/>
                </a:moveTo>
                <a:cubicBezTo>
                  <a:pt x="51177" y="55888"/>
                  <a:pt x="50970" y="55699"/>
                  <a:pt x="50970" y="55435"/>
                </a:cubicBezTo>
                <a:cubicBezTo>
                  <a:pt x="50970" y="55190"/>
                  <a:pt x="51177" y="54983"/>
                  <a:pt x="51422" y="54983"/>
                </a:cubicBezTo>
                <a:cubicBezTo>
                  <a:pt x="51667" y="54983"/>
                  <a:pt x="51874" y="55190"/>
                  <a:pt x="51874" y="55435"/>
                </a:cubicBezTo>
                <a:cubicBezTo>
                  <a:pt x="51874" y="55699"/>
                  <a:pt x="51667" y="55888"/>
                  <a:pt x="51422" y="55888"/>
                </a:cubicBezTo>
                <a:close/>
                <a:moveTo>
                  <a:pt x="51422" y="53928"/>
                </a:moveTo>
                <a:cubicBezTo>
                  <a:pt x="51177" y="53928"/>
                  <a:pt x="50970" y="53721"/>
                  <a:pt x="50970" y="53476"/>
                </a:cubicBezTo>
                <a:cubicBezTo>
                  <a:pt x="50970" y="53231"/>
                  <a:pt x="51177" y="53023"/>
                  <a:pt x="51422" y="53023"/>
                </a:cubicBezTo>
                <a:cubicBezTo>
                  <a:pt x="51667" y="53023"/>
                  <a:pt x="51874" y="53231"/>
                  <a:pt x="51874" y="53476"/>
                </a:cubicBezTo>
                <a:cubicBezTo>
                  <a:pt x="51874" y="53721"/>
                  <a:pt x="51667" y="53928"/>
                  <a:pt x="51422" y="53928"/>
                </a:cubicBezTo>
                <a:close/>
                <a:moveTo>
                  <a:pt x="51422" y="50027"/>
                </a:moveTo>
                <a:cubicBezTo>
                  <a:pt x="51177" y="50027"/>
                  <a:pt x="50970" y="49820"/>
                  <a:pt x="50970" y="49556"/>
                </a:cubicBezTo>
                <a:cubicBezTo>
                  <a:pt x="50970" y="49311"/>
                  <a:pt x="51177" y="49104"/>
                  <a:pt x="51422" y="49104"/>
                </a:cubicBezTo>
                <a:cubicBezTo>
                  <a:pt x="51667" y="49104"/>
                  <a:pt x="51874" y="49311"/>
                  <a:pt x="51874" y="49556"/>
                </a:cubicBezTo>
                <a:cubicBezTo>
                  <a:pt x="51874" y="49820"/>
                  <a:pt x="51667" y="50027"/>
                  <a:pt x="51422" y="50027"/>
                </a:cubicBezTo>
                <a:close/>
                <a:moveTo>
                  <a:pt x="51422" y="51987"/>
                </a:moveTo>
                <a:cubicBezTo>
                  <a:pt x="51177" y="51987"/>
                  <a:pt x="50970" y="51780"/>
                  <a:pt x="50970" y="51516"/>
                </a:cubicBezTo>
                <a:cubicBezTo>
                  <a:pt x="50970" y="51271"/>
                  <a:pt x="51177" y="51064"/>
                  <a:pt x="51422" y="51064"/>
                </a:cubicBezTo>
                <a:cubicBezTo>
                  <a:pt x="51667" y="51064"/>
                  <a:pt x="51874" y="51271"/>
                  <a:pt x="51874" y="51516"/>
                </a:cubicBezTo>
                <a:cubicBezTo>
                  <a:pt x="51874" y="51780"/>
                  <a:pt x="51667" y="51987"/>
                  <a:pt x="51422" y="51987"/>
                </a:cubicBezTo>
                <a:close/>
                <a:moveTo>
                  <a:pt x="51422" y="56924"/>
                </a:moveTo>
                <a:cubicBezTo>
                  <a:pt x="51686" y="56924"/>
                  <a:pt x="51893" y="57131"/>
                  <a:pt x="51893" y="57395"/>
                </a:cubicBezTo>
                <a:cubicBezTo>
                  <a:pt x="51893" y="57527"/>
                  <a:pt x="51855" y="57621"/>
                  <a:pt x="51780" y="57715"/>
                </a:cubicBezTo>
                <a:cubicBezTo>
                  <a:pt x="51629" y="57753"/>
                  <a:pt x="51497" y="57809"/>
                  <a:pt x="51346" y="57847"/>
                </a:cubicBezTo>
                <a:cubicBezTo>
                  <a:pt x="51120" y="57809"/>
                  <a:pt x="50951" y="57640"/>
                  <a:pt x="50951" y="57395"/>
                </a:cubicBezTo>
                <a:cubicBezTo>
                  <a:pt x="50951" y="57131"/>
                  <a:pt x="51158" y="56924"/>
                  <a:pt x="51422" y="56924"/>
                </a:cubicBezTo>
                <a:close/>
                <a:moveTo>
                  <a:pt x="49462" y="57885"/>
                </a:moveTo>
                <a:cubicBezTo>
                  <a:pt x="49198" y="57885"/>
                  <a:pt x="48991" y="57659"/>
                  <a:pt x="48991" y="57395"/>
                </a:cubicBezTo>
                <a:cubicBezTo>
                  <a:pt x="48991" y="57131"/>
                  <a:pt x="49198" y="56924"/>
                  <a:pt x="49462" y="56924"/>
                </a:cubicBezTo>
                <a:cubicBezTo>
                  <a:pt x="49726" y="56924"/>
                  <a:pt x="49933" y="57131"/>
                  <a:pt x="49933" y="57395"/>
                </a:cubicBezTo>
                <a:cubicBezTo>
                  <a:pt x="49933" y="57659"/>
                  <a:pt x="49726" y="57885"/>
                  <a:pt x="49462" y="57885"/>
                </a:cubicBezTo>
                <a:close/>
                <a:moveTo>
                  <a:pt x="49462" y="49104"/>
                </a:moveTo>
                <a:cubicBezTo>
                  <a:pt x="49707" y="49104"/>
                  <a:pt x="49914" y="49311"/>
                  <a:pt x="49914" y="49575"/>
                </a:cubicBezTo>
                <a:cubicBezTo>
                  <a:pt x="49914" y="49820"/>
                  <a:pt x="49707" y="50027"/>
                  <a:pt x="49462" y="50027"/>
                </a:cubicBezTo>
                <a:cubicBezTo>
                  <a:pt x="49217" y="50027"/>
                  <a:pt x="49010" y="49820"/>
                  <a:pt x="49010" y="49575"/>
                </a:cubicBezTo>
                <a:cubicBezTo>
                  <a:pt x="49010" y="49311"/>
                  <a:pt x="49217" y="49104"/>
                  <a:pt x="49462" y="49104"/>
                </a:cubicBezTo>
                <a:close/>
                <a:moveTo>
                  <a:pt x="49462" y="51064"/>
                </a:moveTo>
                <a:cubicBezTo>
                  <a:pt x="49707" y="51064"/>
                  <a:pt x="49914" y="51271"/>
                  <a:pt x="49914" y="51516"/>
                </a:cubicBezTo>
                <a:cubicBezTo>
                  <a:pt x="49914" y="51780"/>
                  <a:pt x="49707" y="51987"/>
                  <a:pt x="49462" y="51987"/>
                </a:cubicBezTo>
                <a:cubicBezTo>
                  <a:pt x="49217" y="51987"/>
                  <a:pt x="49010" y="51780"/>
                  <a:pt x="49010" y="51516"/>
                </a:cubicBezTo>
                <a:cubicBezTo>
                  <a:pt x="49010" y="51271"/>
                  <a:pt x="49217" y="51064"/>
                  <a:pt x="49462" y="51064"/>
                </a:cubicBezTo>
                <a:close/>
                <a:moveTo>
                  <a:pt x="49462" y="55002"/>
                </a:moveTo>
                <a:cubicBezTo>
                  <a:pt x="49707" y="55002"/>
                  <a:pt x="49914" y="55190"/>
                  <a:pt x="49914" y="55454"/>
                </a:cubicBezTo>
                <a:cubicBezTo>
                  <a:pt x="49914" y="55699"/>
                  <a:pt x="49707" y="55906"/>
                  <a:pt x="49462" y="55906"/>
                </a:cubicBezTo>
                <a:cubicBezTo>
                  <a:pt x="49217" y="55906"/>
                  <a:pt x="49010" y="55699"/>
                  <a:pt x="49010" y="55454"/>
                </a:cubicBezTo>
                <a:cubicBezTo>
                  <a:pt x="49010" y="55190"/>
                  <a:pt x="49217" y="55002"/>
                  <a:pt x="49462" y="55002"/>
                </a:cubicBezTo>
                <a:close/>
                <a:moveTo>
                  <a:pt x="49462" y="53023"/>
                </a:moveTo>
                <a:cubicBezTo>
                  <a:pt x="49707" y="53023"/>
                  <a:pt x="49914" y="53231"/>
                  <a:pt x="49914" y="53476"/>
                </a:cubicBezTo>
                <a:cubicBezTo>
                  <a:pt x="49914" y="53739"/>
                  <a:pt x="49707" y="53947"/>
                  <a:pt x="49462" y="53947"/>
                </a:cubicBezTo>
                <a:cubicBezTo>
                  <a:pt x="49217" y="53947"/>
                  <a:pt x="49010" y="53739"/>
                  <a:pt x="49010" y="53476"/>
                </a:cubicBezTo>
                <a:cubicBezTo>
                  <a:pt x="49010" y="53231"/>
                  <a:pt x="49217" y="53023"/>
                  <a:pt x="49462" y="53023"/>
                </a:cubicBezTo>
                <a:close/>
                <a:moveTo>
                  <a:pt x="49462" y="48068"/>
                </a:moveTo>
                <a:cubicBezTo>
                  <a:pt x="49198" y="48068"/>
                  <a:pt x="48991" y="47861"/>
                  <a:pt x="48991" y="47597"/>
                </a:cubicBezTo>
                <a:cubicBezTo>
                  <a:pt x="48991" y="47333"/>
                  <a:pt x="49198" y="47126"/>
                  <a:pt x="49462" y="47126"/>
                </a:cubicBezTo>
                <a:cubicBezTo>
                  <a:pt x="49726" y="47126"/>
                  <a:pt x="49933" y="47333"/>
                  <a:pt x="49933" y="47597"/>
                </a:cubicBezTo>
                <a:cubicBezTo>
                  <a:pt x="49933" y="47861"/>
                  <a:pt x="49726" y="48068"/>
                  <a:pt x="49462" y="48068"/>
                </a:cubicBezTo>
                <a:close/>
                <a:moveTo>
                  <a:pt x="49462" y="46108"/>
                </a:moveTo>
                <a:cubicBezTo>
                  <a:pt x="49198" y="46108"/>
                  <a:pt x="48991" y="45901"/>
                  <a:pt x="48991" y="45637"/>
                </a:cubicBezTo>
                <a:cubicBezTo>
                  <a:pt x="48991" y="45373"/>
                  <a:pt x="49198" y="45166"/>
                  <a:pt x="49462" y="45166"/>
                </a:cubicBezTo>
                <a:cubicBezTo>
                  <a:pt x="49726" y="45166"/>
                  <a:pt x="49933" y="45373"/>
                  <a:pt x="49933" y="45637"/>
                </a:cubicBezTo>
                <a:cubicBezTo>
                  <a:pt x="49933" y="45901"/>
                  <a:pt x="49726" y="46108"/>
                  <a:pt x="49462" y="46108"/>
                </a:cubicBezTo>
                <a:close/>
                <a:moveTo>
                  <a:pt x="49462" y="44092"/>
                </a:moveTo>
                <a:cubicBezTo>
                  <a:pt x="49236" y="44092"/>
                  <a:pt x="49048" y="43904"/>
                  <a:pt x="49048" y="43677"/>
                </a:cubicBezTo>
                <a:cubicBezTo>
                  <a:pt x="49048" y="43451"/>
                  <a:pt x="49236" y="43263"/>
                  <a:pt x="49462" y="43263"/>
                </a:cubicBezTo>
                <a:cubicBezTo>
                  <a:pt x="49688" y="43263"/>
                  <a:pt x="49877" y="43451"/>
                  <a:pt x="49877" y="43677"/>
                </a:cubicBezTo>
                <a:cubicBezTo>
                  <a:pt x="49877" y="43904"/>
                  <a:pt x="49688" y="44092"/>
                  <a:pt x="49462" y="44092"/>
                </a:cubicBezTo>
                <a:close/>
                <a:moveTo>
                  <a:pt x="49462" y="42132"/>
                </a:moveTo>
                <a:cubicBezTo>
                  <a:pt x="49236" y="42132"/>
                  <a:pt x="49048" y="41944"/>
                  <a:pt x="49048" y="41718"/>
                </a:cubicBezTo>
                <a:cubicBezTo>
                  <a:pt x="49048" y="41492"/>
                  <a:pt x="49236" y="41322"/>
                  <a:pt x="49462" y="41322"/>
                </a:cubicBezTo>
                <a:cubicBezTo>
                  <a:pt x="49688" y="41322"/>
                  <a:pt x="49877" y="41492"/>
                  <a:pt x="49877" y="41718"/>
                </a:cubicBezTo>
                <a:cubicBezTo>
                  <a:pt x="49877" y="41944"/>
                  <a:pt x="49688" y="42132"/>
                  <a:pt x="49462" y="42132"/>
                </a:cubicBezTo>
                <a:close/>
                <a:moveTo>
                  <a:pt x="49462" y="40173"/>
                </a:moveTo>
                <a:cubicBezTo>
                  <a:pt x="49236" y="40173"/>
                  <a:pt x="49048" y="39984"/>
                  <a:pt x="49048" y="39758"/>
                </a:cubicBezTo>
                <a:cubicBezTo>
                  <a:pt x="49048" y="39532"/>
                  <a:pt x="49236" y="39363"/>
                  <a:pt x="49462" y="39363"/>
                </a:cubicBezTo>
                <a:cubicBezTo>
                  <a:pt x="49688" y="39363"/>
                  <a:pt x="49877" y="39532"/>
                  <a:pt x="49877" y="39758"/>
                </a:cubicBezTo>
                <a:cubicBezTo>
                  <a:pt x="49877" y="39984"/>
                  <a:pt x="49688" y="40173"/>
                  <a:pt x="49462" y="40173"/>
                </a:cubicBezTo>
                <a:close/>
                <a:moveTo>
                  <a:pt x="49462" y="31524"/>
                </a:moveTo>
                <a:cubicBezTo>
                  <a:pt x="49688" y="31524"/>
                  <a:pt x="49858" y="31694"/>
                  <a:pt x="49858" y="31920"/>
                </a:cubicBezTo>
                <a:cubicBezTo>
                  <a:pt x="49858" y="32127"/>
                  <a:pt x="49688" y="32315"/>
                  <a:pt x="49462" y="32315"/>
                </a:cubicBezTo>
                <a:cubicBezTo>
                  <a:pt x="49236" y="32315"/>
                  <a:pt x="49066" y="32127"/>
                  <a:pt x="49066" y="31920"/>
                </a:cubicBezTo>
                <a:cubicBezTo>
                  <a:pt x="49066" y="31694"/>
                  <a:pt x="49236" y="31524"/>
                  <a:pt x="49462" y="31524"/>
                </a:cubicBezTo>
                <a:close/>
                <a:moveTo>
                  <a:pt x="49462" y="33484"/>
                </a:moveTo>
                <a:cubicBezTo>
                  <a:pt x="49688" y="33484"/>
                  <a:pt x="49858" y="33672"/>
                  <a:pt x="49858" y="33879"/>
                </a:cubicBezTo>
                <a:cubicBezTo>
                  <a:pt x="49858" y="34105"/>
                  <a:pt x="49688" y="34275"/>
                  <a:pt x="49462" y="34275"/>
                </a:cubicBezTo>
                <a:cubicBezTo>
                  <a:pt x="49236" y="34275"/>
                  <a:pt x="49066" y="34105"/>
                  <a:pt x="49066" y="33879"/>
                </a:cubicBezTo>
                <a:cubicBezTo>
                  <a:pt x="49066" y="33653"/>
                  <a:pt x="49236" y="33484"/>
                  <a:pt x="49462" y="33484"/>
                </a:cubicBezTo>
                <a:close/>
                <a:moveTo>
                  <a:pt x="49462" y="37403"/>
                </a:moveTo>
                <a:cubicBezTo>
                  <a:pt x="49688" y="37403"/>
                  <a:pt x="49858" y="37572"/>
                  <a:pt x="49858" y="37799"/>
                </a:cubicBezTo>
                <a:cubicBezTo>
                  <a:pt x="49858" y="38025"/>
                  <a:pt x="49688" y="38194"/>
                  <a:pt x="49462" y="38194"/>
                </a:cubicBezTo>
                <a:cubicBezTo>
                  <a:pt x="49236" y="38194"/>
                  <a:pt x="49066" y="38025"/>
                  <a:pt x="49066" y="37799"/>
                </a:cubicBezTo>
                <a:cubicBezTo>
                  <a:pt x="49066" y="37572"/>
                  <a:pt x="49236" y="37403"/>
                  <a:pt x="49462" y="37403"/>
                </a:cubicBezTo>
                <a:close/>
                <a:moveTo>
                  <a:pt x="49462" y="35443"/>
                </a:moveTo>
                <a:cubicBezTo>
                  <a:pt x="49688" y="35443"/>
                  <a:pt x="49858" y="35632"/>
                  <a:pt x="49858" y="35839"/>
                </a:cubicBezTo>
                <a:cubicBezTo>
                  <a:pt x="49858" y="36065"/>
                  <a:pt x="49688" y="36235"/>
                  <a:pt x="49462" y="36235"/>
                </a:cubicBezTo>
                <a:cubicBezTo>
                  <a:pt x="49236" y="36235"/>
                  <a:pt x="49066" y="36065"/>
                  <a:pt x="49066" y="35839"/>
                </a:cubicBezTo>
                <a:cubicBezTo>
                  <a:pt x="49066" y="35632"/>
                  <a:pt x="49236" y="35443"/>
                  <a:pt x="49462" y="35443"/>
                </a:cubicBezTo>
                <a:close/>
                <a:moveTo>
                  <a:pt x="49462" y="30375"/>
                </a:moveTo>
                <a:cubicBezTo>
                  <a:pt x="49236" y="30375"/>
                  <a:pt x="49048" y="30186"/>
                  <a:pt x="49048" y="29960"/>
                </a:cubicBezTo>
                <a:cubicBezTo>
                  <a:pt x="49048" y="29734"/>
                  <a:pt x="49236" y="29546"/>
                  <a:pt x="49462" y="29546"/>
                </a:cubicBezTo>
                <a:cubicBezTo>
                  <a:pt x="49688" y="29546"/>
                  <a:pt x="49877" y="29734"/>
                  <a:pt x="49877" y="29960"/>
                </a:cubicBezTo>
                <a:cubicBezTo>
                  <a:pt x="49877" y="30186"/>
                  <a:pt x="49688" y="30375"/>
                  <a:pt x="49462" y="30375"/>
                </a:cubicBezTo>
                <a:close/>
                <a:moveTo>
                  <a:pt x="49462" y="28396"/>
                </a:moveTo>
                <a:cubicBezTo>
                  <a:pt x="49236" y="28396"/>
                  <a:pt x="49048" y="28227"/>
                  <a:pt x="49048" y="28000"/>
                </a:cubicBezTo>
                <a:cubicBezTo>
                  <a:pt x="49048" y="27774"/>
                  <a:pt x="49236" y="27586"/>
                  <a:pt x="49462" y="27586"/>
                </a:cubicBezTo>
                <a:cubicBezTo>
                  <a:pt x="49688" y="27586"/>
                  <a:pt x="49877" y="27774"/>
                  <a:pt x="49877" y="28000"/>
                </a:cubicBezTo>
                <a:cubicBezTo>
                  <a:pt x="49877" y="28227"/>
                  <a:pt x="49688" y="28396"/>
                  <a:pt x="49462" y="28396"/>
                </a:cubicBezTo>
                <a:close/>
                <a:moveTo>
                  <a:pt x="49462" y="26455"/>
                </a:moveTo>
                <a:cubicBezTo>
                  <a:pt x="49236" y="26455"/>
                  <a:pt x="49066" y="26267"/>
                  <a:pt x="49066" y="26041"/>
                </a:cubicBezTo>
                <a:cubicBezTo>
                  <a:pt x="49066" y="25815"/>
                  <a:pt x="49236" y="25645"/>
                  <a:pt x="49462" y="25645"/>
                </a:cubicBezTo>
                <a:cubicBezTo>
                  <a:pt x="49688" y="25645"/>
                  <a:pt x="49858" y="25815"/>
                  <a:pt x="49858" y="26041"/>
                </a:cubicBezTo>
                <a:cubicBezTo>
                  <a:pt x="49858" y="26267"/>
                  <a:pt x="49688" y="26455"/>
                  <a:pt x="49462" y="26455"/>
                </a:cubicBezTo>
                <a:close/>
                <a:moveTo>
                  <a:pt x="49462" y="24477"/>
                </a:moveTo>
                <a:cubicBezTo>
                  <a:pt x="49236" y="24477"/>
                  <a:pt x="49066" y="24307"/>
                  <a:pt x="49066" y="24081"/>
                </a:cubicBezTo>
                <a:cubicBezTo>
                  <a:pt x="49066" y="23855"/>
                  <a:pt x="49236" y="23685"/>
                  <a:pt x="49462" y="23685"/>
                </a:cubicBezTo>
                <a:cubicBezTo>
                  <a:pt x="49688" y="23685"/>
                  <a:pt x="49858" y="23855"/>
                  <a:pt x="49858" y="24081"/>
                </a:cubicBezTo>
                <a:cubicBezTo>
                  <a:pt x="49858" y="24307"/>
                  <a:pt x="49688" y="24477"/>
                  <a:pt x="49462" y="24477"/>
                </a:cubicBezTo>
                <a:close/>
                <a:moveTo>
                  <a:pt x="49462" y="22517"/>
                </a:moveTo>
                <a:cubicBezTo>
                  <a:pt x="49255" y="22517"/>
                  <a:pt x="49066" y="22329"/>
                  <a:pt x="49066" y="22121"/>
                </a:cubicBezTo>
                <a:cubicBezTo>
                  <a:pt x="49066" y="21895"/>
                  <a:pt x="49255" y="21726"/>
                  <a:pt x="49462" y="21726"/>
                </a:cubicBezTo>
                <a:cubicBezTo>
                  <a:pt x="49688" y="21726"/>
                  <a:pt x="49858" y="21895"/>
                  <a:pt x="49858" y="22121"/>
                </a:cubicBezTo>
                <a:cubicBezTo>
                  <a:pt x="49858" y="22329"/>
                  <a:pt x="49688" y="22517"/>
                  <a:pt x="49462" y="22517"/>
                </a:cubicBezTo>
                <a:close/>
                <a:moveTo>
                  <a:pt x="49462" y="20558"/>
                </a:moveTo>
                <a:cubicBezTo>
                  <a:pt x="49255" y="20558"/>
                  <a:pt x="49066" y="20388"/>
                  <a:pt x="49066" y="20162"/>
                </a:cubicBezTo>
                <a:cubicBezTo>
                  <a:pt x="49066" y="19936"/>
                  <a:pt x="49255" y="19766"/>
                  <a:pt x="49462" y="19766"/>
                </a:cubicBezTo>
                <a:cubicBezTo>
                  <a:pt x="49688" y="19766"/>
                  <a:pt x="49858" y="19936"/>
                  <a:pt x="49858" y="20162"/>
                </a:cubicBezTo>
                <a:cubicBezTo>
                  <a:pt x="49858" y="20388"/>
                  <a:pt x="49688" y="20558"/>
                  <a:pt x="49462" y="20558"/>
                </a:cubicBezTo>
                <a:close/>
                <a:moveTo>
                  <a:pt x="49462" y="18579"/>
                </a:moveTo>
                <a:cubicBezTo>
                  <a:pt x="49255" y="18579"/>
                  <a:pt x="49066" y="18409"/>
                  <a:pt x="49066" y="18202"/>
                </a:cubicBezTo>
                <a:cubicBezTo>
                  <a:pt x="49066" y="17995"/>
                  <a:pt x="49255" y="17807"/>
                  <a:pt x="49462" y="17807"/>
                </a:cubicBezTo>
                <a:cubicBezTo>
                  <a:pt x="49688" y="17807"/>
                  <a:pt x="49858" y="17995"/>
                  <a:pt x="49858" y="18202"/>
                </a:cubicBezTo>
                <a:cubicBezTo>
                  <a:pt x="49858" y="18409"/>
                  <a:pt x="49688" y="18579"/>
                  <a:pt x="49462" y="18579"/>
                </a:cubicBezTo>
                <a:close/>
                <a:moveTo>
                  <a:pt x="49462" y="16638"/>
                </a:moveTo>
                <a:cubicBezTo>
                  <a:pt x="49255" y="16638"/>
                  <a:pt x="49066" y="16450"/>
                  <a:pt x="49066" y="16243"/>
                </a:cubicBezTo>
                <a:cubicBezTo>
                  <a:pt x="49066" y="16016"/>
                  <a:pt x="49255" y="15847"/>
                  <a:pt x="49462" y="15847"/>
                </a:cubicBezTo>
                <a:cubicBezTo>
                  <a:pt x="49688" y="15847"/>
                  <a:pt x="49858" y="16016"/>
                  <a:pt x="49858" y="16243"/>
                </a:cubicBezTo>
                <a:cubicBezTo>
                  <a:pt x="49858" y="16450"/>
                  <a:pt x="49688" y="16638"/>
                  <a:pt x="49462" y="16638"/>
                </a:cubicBezTo>
                <a:close/>
                <a:moveTo>
                  <a:pt x="49462" y="13906"/>
                </a:moveTo>
                <a:cubicBezTo>
                  <a:pt x="49669" y="13906"/>
                  <a:pt x="49839" y="14076"/>
                  <a:pt x="49839" y="14283"/>
                </a:cubicBezTo>
                <a:cubicBezTo>
                  <a:pt x="49839" y="14490"/>
                  <a:pt x="49669" y="14641"/>
                  <a:pt x="49462" y="14641"/>
                </a:cubicBezTo>
                <a:cubicBezTo>
                  <a:pt x="49255" y="14641"/>
                  <a:pt x="49085" y="14490"/>
                  <a:pt x="49085" y="14283"/>
                </a:cubicBezTo>
                <a:cubicBezTo>
                  <a:pt x="49085" y="14076"/>
                  <a:pt x="49255" y="13906"/>
                  <a:pt x="49462" y="13906"/>
                </a:cubicBezTo>
                <a:close/>
                <a:moveTo>
                  <a:pt x="49462" y="11946"/>
                </a:moveTo>
                <a:cubicBezTo>
                  <a:pt x="49669" y="11946"/>
                  <a:pt x="49839" y="12116"/>
                  <a:pt x="49839" y="12323"/>
                </a:cubicBezTo>
                <a:cubicBezTo>
                  <a:pt x="49839" y="12512"/>
                  <a:pt x="49669" y="12681"/>
                  <a:pt x="49462" y="12681"/>
                </a:cubicBezTo>
                <a:cubicBezTo>
                  <a:pt x="49255" y="12681"/>
                  <a:pt x="49085" y="12512"/>
                  <a:pt x="49085" y="12323"/>
                </a:cubicBezTo>
                <a:cubicBezTo>
                  <a:pt x="49085" y="12116"/>
                  <a:pt x="49255" y="11946"/>
                  <a:pt x="49462" y="11946"/>
                </a:cubicBezTo>
                <a:close/>
                <a:moveTo>
                  <a:pt x="49462" y="10722"/>
                </a:moveTo>
                <a:cubicBezTo>
                  <a:pt x="49255" y="10722"/>
                  <a:pt x="49085" y="10552"/>
                  <a:pt x="49085" y="10364"/>
                </a:cubicBezTo>
                <a:cubicBezTo>
                  <a:pt x="49085" y="10156"/>
                  <a:pt x="49255" y="9987"/>
                  <a:pt x="49462" y="9987"/>
                </a:cubicBezTo>
                <a:cubicBezTo>
                  <a:pt x="49669" y="9987"/>
                  <a:pt x="49839" y="10156"/>
                  <a:pt x="49839" y="10364"/>
                </a:cubicBezTo>
                <a:cubicBezTo>
                  <a:pt x="49839" y="10552"/>
                  <a:pt x="49669" y="10722"/>
                  <a:pt x="49462" y="10722"/>
                </a:cubicBezTo>
                <a:close/>
                <a:moveTo>
                  <a:pt x="49462" y="8781"/>
                </a:moveTo>
                <a:cubicBezTo>
                  <a:pt x="49255" y="8781"/>
                  <a:pt x="49085" y="8611"/>
                  <a:pt x="49085" y="8404"/>
                </a:cubicBezTo>
                <a:cubicBezTo>
                  <a:pt x="49085" y="8197"/>
                  <a:pt x="49255" y="8027"/>
                  <a:pt x="49462" y="8027"/>
                </a:cubicBezTo>
                <a:cubicBezTo>
                  <a:pt x="49669" y="8027"/>
                  <a:pt x="49839" y="8197"/>
                  <a:pt x="49839" y="8404"/>
                </a:cubicBezTo>
                <a:cubicBezTo>
                  <a:pt x="49839" y="8611"/>
                  <a:pt x="49669" y="8781"/>
                  <a:pt x="49462" y="8781"/>
                </a:cubicBezTo>
                <a:close/>
                <a:moveTo>
                  <a:pt x="49462" y="6802"/>
                </a:moveTo>
                <a:cubicBezTo>
                  <a:pt x="49255" y="6802"/>
                  <a:pt x="49085" y="6633"/>
                  <a:pt x="49085" y="6444"/>
                </a:cubicBezTo>
                <a:cubicBezTo>
                  <a:pt x="49085" y="6237"/>
                  <a:pt x="49255" y="6068"/>
                  <a:pt x="49462" y="6068"/>
                </a:cubicBezTo>
                <a:cubicBezTo>
                  <a:pt x="49669" y="6068"/>
                  <a:pt x="49839" y="6237"/>
                  <a:pt x="49839" y="6444"/>
                </a:cubicBezTo>
                <a:cubicBezTo>
                  <a:pt x="49839" y="6633"/>
                  <a:pt x="49669" y="6802"/>
                  <a:pt x="49462" y="6802"/>
                </a:cubicBezTo>
                <a:close/>
                <a:moveTo>
                  <a:pt x="49462" y="4843"/>
                </a:moveTo>
                <a:cubicBezTo>
                  <a:pt x="49255" y="4843"/>
                  <a:pt x="49085" y="4692"/>
                  <a:pt x="49085" y="4485"/>
                </a:cubicBezTo>
                <a:cubicBezTo>
                  <a:pt x="49085" y="4277"/>
                  <a:pt x="49255" y="4108"/>
                  <a:pt x="49462" y="4108"/>
                </a:cubicBezTo>
                <a:cubicBezTo>
                  <a:pt x="49669" y="4108"/>
                  <a:pt x="49839" y="4277"/>
                  <a:pt x="49839" y="4485"/>
                </a:cubicBezTo>
                <a:cubicBezTo>
                  <a:pt x="49839" y="4692"/>
                  <a:pt x="49669" y="4843"/>
                  <a:pt x="49462" y="4843"/>
                </a:cubicBezTo>
                <a:close/>
                <a:moveTo>
                  <a:pt x="49462" y="2883"/>
                </a:moveTo>
                <a:cubicBezTo>
                  <a:pt x="49255" y="2883"/>
                  <a:pt x="49085" y="2714"/>
                  <a:pt x="49085" y="2506"/>
                </a:cubicBezTo>
                <a:cubicBezTo>
                  <a:pt x="49085" y="2318"/>
                  <a:pt x="49255" y="2148"/>
                  <a:pt x="49462" y="2148"/>
                </a:cubicBezTo>
                <a:cubicBezTo>
                  <a:pt x="49669" y="2148"/>
                  <a:pt x="49839" y="2318"/>
                  <a:pt x="49839" y="2506"/>
                </a:cubicBezTo>
                <a:cubicBezTo>
                  <a:pt x="49839" y="2714"/>
                  <a:pt x="49669" y="2883"/>
                  <a:pt x="49462" y="2883"/>
                </a:cubicBezTo>
                <a:close/>
                <a:moveTo>
                  <a:pt x="49462" y="923"/>
                </a:moveTo>
                <a:cubicBezTo>
                  <a:pt x="49255" y="923"/>
                  <a:pt x="49104" y="754"/>
                  <a:pt x="49104" y="547"/>
                </a:cubicBezTo>
                <a:cubicBezTo>
                  <a:pt x="49104" y="358"/>
                  <a:pt x="49255" y="189"/>
                  <a:pt x="49462" y="189"/>
                </a:cubicBezTo>
                <a:cubicBezTo>
                  <a:pt x="49669" y="189"/>
                  <a:pt x="49820" y="358"/>
                  <a:pt x="49820" y="547"/>
                </a:cubicBezTo>
                <a:cubicBezTo>
                  <a:pt x="49820" y="754"/>
                  <a:pt x="49669" y="923"/>
                  <a:pt x="49462" y="923"/>
                </a:cubicBezTo>
                <a:close/>
                <a:moveTo>
                  <a:pt x="47503" y="57885"/>
                </a:moveTo>
                <a:cubicBezTo>
                  <a:pt x="47239" y="57885"/>
                  <a:pt x="47013" y="57659"/>
                  <a:pt x="47013" y="57395"/>
                </a:cubicBezTo>
                <a:cubicBezTo>
                  <a:pt x="47013" y="57131"/>
                  <a:pt x="47239" y="56924"/>
                  <a:pt x="47503" y="56924"/>
                </a:cubicBezTo>
                <a:cubicBezTo>
                  <a:pt x="47766" y="56924"/>
                  <a:pt x="47974" y="57131"/>
                  <a:pt x="47974" y="57395"/>
                </a:cubicBezTo>
                <a:cubicBezTo>
                  <a:pt x="47974" y="57659"/>
                  <a:pt x="47766" y="57885"/>
                  <a:pt x="47503" y="57885"/>
                </a:cubicBezTo>
                <a:close/>
                <a:moveTo>
                  <a:pt x="47503" y="55906"/>
                </a:moveTo>
                <a:cubicBezTo>
                  <a:pt x="47239" y="55906"/>
                  <a:pt x="47013" y="55699"/>
                  <a:pt x="47013" y="55435"/>
                </a:cubicBezTo>
                <a:cubicBezTo>
                  <a:pt x="47013" y="55172"/>
                  <a:pt x="47239" y="54964"/>
                  <a:pt x="47503" y="54964"/>
                </a:cubicBezTo>
                <a:cubicBezTo>
                  <a:pt x="47766" y="54964"/>
                  <a:pt x="47974" y="55172"/>
                  <a:pt x="47974" y="55435"/>
                </a:cubicBezTo>
                <a:cubicBezTo>
                  <a:pt x="47974" y="55699"/>
                  <a:pt x="47766" y="55906"/>
                  <a:pt x="47503" y="55906"/>
                </a:cubicBezTo>
                <a:close/>
                <a:moveTo>
                  <a:pt x="47503" y="47126"/>
                </a:moveTo>
                <a:cubicBezTo>
                  <a:pt x="47766" y="47126"/>
                  <a:pt x="47955" y="47333"/>
                  <a:pt x="47955" y="47597"/>
                </a:cubicBezTo>
                <a:cubicBezTo>
                  <a:pt x="47955" y="47842"/>
                  <a:pt x="47766" y="48049"/>
                  <a:pt x="47503" y="48049"/>
                </a:cubicBezTo>
                <a:cubicBezTo>
                  <a:pt x="47258" y="48049"/>
                  <a:pt x="47050" y="47842"/>
                  <a:pt x="47050" y="47597"/>
                </a:cubicBezTo>
                <a:cubicBezTo>
                  <a:pt x="47050" y="47333"/>
                  <a:pt x="47258" y="47126"/>
                  <a:pt x="47503" y="47126"/>
                </a:cubicBezTo>
                <a:close/>
                <a:moveTo>
                  <a:pt x="47503" y="49104"/>
                </a:moveTo>
                <a:cubicBezTo>
                  <a:pt x="47766" y="49104"/>
                  <a:pt x="47955" y="49311"/>
                  <a:pt x="47955" y="49556"/>
                </a:cubicBezTo>
                <a:cubicBezTo>
                  <a:pt x="47955" y="49820"/>
                  <a:pt x="47766" y="50009"/>
                  <a:pt x="47503" y="50009"/>
                </a:cubicBezTo>
                <a:cubicBezTo>
                  <a:pt x="47258" y="50009"/>
                  <a:pt x="47050" y="49820"/>
                  <a:pt x="47050" y="49556"/>
                </a:cubicBezTo>
                <a:cubicBezTo>
                  <a:pt x="47050" y="49311"/>
                  <a:pt x="47258" y="49104"/>
                  <a:pt x="47503" y="49104"/>
                </a:cubicBezTo>
                <a:close/>
                <a:moveTo>
                  <a:pt x="47503" y="53042"/>
                </a:moveTo>
                <a:cubicBezTo>
                  <a:pt x="47747" y="53042"/>
                  <a:pt x="47936" y="53231"/>
                  <a:pt x="47936" y="53476"/>
                </a:cubicBezTo>
                <a:cubicBezTo>
                  <a:pt x="47936" y="53721"/>
                  <a:pt x="47729" y="53909"/>
                  <a:pt x="47503" y="53909"/>
                </a:cubicBezTo>
                <a:cubicBezTo>
                  <a:pt x="47258" y="53909"/>
                  <a:pt x="47069" y="53721"/>
                  <a:pt x="47069" y="53476"/>
                </a:cubicBezTo>
                <a:cubicBezTo>
                  <a:pt x="47069" y="53231"/>
                  <a:pt x="47258" y="53042"/>
                  <a:pt x="47503" y="53042"/>
                </a:cubicBezTo>
                <a:close/>
                <a:moveTo>
                  <a:pt x="47503" y="51083"/>
                </a:moveTo>
                <a:cubicBezTo>
                  <a:pt x="47747" y="51083"/>
                  <a:pt x="47936" y="51271"/>
                  <a:pt x="47936" y="51516"/>
                </a:cubicBezTo>
                <a:cubicBezTo>
                  <a:pt x="47936" y="51761"/>
                  <a:pt x="47729" y="51949"/>
                  <a:pt x="47503" y="51949"/>
                </a:cubicBezTo>
                <a:cubicBezTo>
                  <a:pt x="47258" y="51949"/>
                  <a:pt x="47069" y="51761"/>
                  <a:pt x="47069" y="51516"/>
                </a:cubicBezTo>
                <a:cubicBezTo>
                  <a:pt x="47069" y="51271"/>
                  <a:pt x="47258" y="51083"/>
                  <a:pt x="47503" y="51083"/>
                </a:cubicBezTo>
                <a:close/>
                <a:moveTo>
                  <a:pt x="47503" y="46108"/>
                </a:moveTo>
                <a:cubicBezTo>
                  <a:pt x="47239" y="46108"/>
                  <a:pt x="47031" y="45901"/>
                  <a:pt x="47031" y="45637"/>
                </a:cubicBezTo>
                <a:cubicBezTo>
                  <a:pt x="47031" y="45373"/>
                  <a:pt x="47239" y="45166"/>
                  <a:pt x="47503" y="45166"/>
                </a:cubicBezTo>
                <a:cubicBezTo>
                  <a:pt x="47766" y="45166"/>
                  <a:pt x="47974" y="45373"/>
                  <a:pt x="47974" y="45637"/>
                </a:cubicBezTo>
                <a:cubicBezTo>
                  <a:pt x="47974" y="45901"/>
                  <a:pt x="47766" y="46108"/>
                  <a:pt x="47503" y="46108"/>
                </a:cubicBezTo>
                <a:close/>
                <a:moveTo>
                  <a:pt x="47503" y="44130"/>
                </a:moveTo>
                <a:cubicBezTo>
                  <a:pt x="47258" y="44130"/>
                  <a:pt x="47069" y="43922"/>
                  <a:pt x="47069" y="43677"/>
                </a:cubicBezTo>
                <a:cubicBezTo>
                  <a:pt x="47069" y="43433"/>
                  <a:pt x="47258" y="43244"/>
                  <a:pt x="47503" y="43244"/>
                </a:cubicBezTo>
                <a:cubicBezTo>
                  <a:pt x="47747" y="43244"/>
                  <a:pt x="47955" y="43433"/>
                  <a:pt x="47955" y="43677"/>
                </a:cubicBezTo>
                <a:cubicBezTo>
                  <a:pt x="47955" y="43922"/>
                  <a:pt x="47747" y="44130"/>
                  <a:pt x="47503" y="44130"/>
                </a:cubicBezTo>
                <a:close/>
                <a:moveTo>
                  <a:pt x="47503" y="41303"/>
                </a:moveTo>
                <a:cubicBezTo>
                  <a:pt x="47729" y="41303"/>
                  <a:pt x="47917" y="41492"/>
                  <a:pt x="47917" y="41718"/>
                </a:cubicBezTo>
                <a:cubicBezTo>
                  <a:pt x="47917" y="41944"/>
                  <a:pt x="47729" y="42132"/>
                  <a:pt x="47503" y="42132"/>
                </a:cubicBezTo>
                <a:cubicBezTo>
                  <a:pt x="47276" y="42132"/>
                  <a:pt x="47088" y="41944"/>
                  <a:pt x="47088" y="41718"/>
                </a:cubicBezTo>
                <a:cubicBezTo>
                  <a:pt x="47088" y="41492"/>
                  <a:pt x="47276" y="41303"/>
                  <a:pt x="47503" y="41303"/>
                </a:cubicBezTo>
                <a:close/>
                <a:moveTo>
                  <a:pt x="47503" y="40173"/>
                </a:moveTo>
                <a:cubicBezTo>
                  <a:pt x="47276" y="40173"/>
                  <a:pt x="47088" y="39984"/>
                  <a:pt x="47088" y="39758"/>
                </a:cubicBezTo>
                <a:cubicBezTo>
                  <a:pt x="47088" y="39532"/>
                  <a:pt x="47276" y="39344"/>
                  <a:pt x="47503" y="39344"/>
                </a:cubicBezTo>
                <a:cubicBezTo>
                  <a:pt x="47729" y="39344"/>
                  <a:pt x="47917" y="39532"/>
                  <a:pt x="47917" y="39758"/>
                </a:cubicBezTo>
                <a:cubicBezTo>
                  <a:pt x="47917" y="39984"/>
                  <a:pt x="47729" y="40173"/>
                  <a:pt x="47503" y="40173"/>
                </a:cubicBezTo>
                <a:close/>
                <a:moveTo>
                  <a:pt x="47503" y="38213"/>
                </a:moveTo>
                <a:cubicBezTo>
                  <a:pt x="47276" y="38213"/>
                  <a:pt x="47088" y="38025"/>
                  <a:pt x="47088" y="37799"/>
                </a:cubicBezTo>
                <a:cubicBezTo>
                  <a:pt x="47088" y="37572"/>
                  <a:pt x="47276" y="37384"/>
                  <a:pt x="47503" y="37384"/>
                </a:cubicBezTo>
                <a:cubicBezTo>
                  <a:pt x="47729" y="37384"/>
                  <a:pt x="47917" y="37572"/>
                  <a:pt x="47917" y="37799"/>
                </a:cubicBezTo>
                <a:cubicBezTo>
                  <a:pt x="47917" y="38025"/>
                  <a:pt x="47729" y="38213"/>
                  <a:pt x="47503" y="38213"/>
                </a:cubicBezTo>
                <a:close/>
                <a:moveTo>
                  <a:pt x="47503" y="29564"/>
                </a:moveTo>
                <a:cubicBezTo>
                  <a:pt x="47710" y="29564"/>
                  <a:pt x="47898" y="29734"/>
                  <a:pt x="47898" y="29960"/>
                </a:cubicBezTo>
                <a:cubicBezTo>
                  <a:pt x="47898" y="30167"/>
                  <a:pt x="47710" y="30356"/>
                  <a:pt x="47503" y="30356"/>
                </a:cubicBezTo>
                <a:cubicBezTo>
                  <a:pt x="47276" y="30356"/>
                  <a:pt x="47107" y="30167"/>
                  <a:pt x="47107" y="29960"/>
                </a:cubicBezTo>
                <a:cubicBezTo>
                  <a:pt x="47107" y="29734"/>
                  <a:pt x="47276" y="29564"/>
                  <a:pt x="47503" y="29564"/>
                </a:cubicBezTo>
                <a:close/>
                <a:moveTo>
                  <a:pt x="47503" y="31505"/>
                </a:moveTo>
                <a:cubicBezTo>
                  <a:pt x="47710" y="31505"/>
                  <a:pt x="47898" y="31694"/>
                  <a:pt x="47898" y="31920"/>
                </a:cubicBezTo>
                <a:cubicBezTo>
                  <a:pt x="47898" y="32127"/>
                  <a:pt x="47710" y="32315"/>
                  <a:pt x="47503" y="32315"/>
                </a:cubicBezTo>
                <a:cubicBezTo>
                  <a:pt x="47276" y="32315"/>
                  <a:pt x="47107" y="32127"/>
                  <a:pt x="47107" y="31920"/>
                </a:cubicBezTo>
                <a:cubicBezTo>
                  <a:pt x="47107" y="31694"/>
                  <a:pt x="47276" y="31505"/>
                  <a:pt x="47503" y="31505"/>
                </a:cubicBezTo>
                <a:close/>
                <a:moveTo>
                  <a:pt x="47503" y="35443"/>
                </a:moveTo>
                <a:cubicBezTo>
                  <a:pt x="47729" y="35443"/>
                  <a:pt x="47898" y="35613"/>
                  <a:pt x="47898" y="35839"/>
                </a:cubicBezTo>
                <a:cubicBezTo>
                  <a:pt x="47898" y="36065"/>
                  <a:pt x="47729" y="36235"/>
                  <a:pt x="47503" y="36235"/>
                </a:cubicBezTo>
                <a:cubicBezTo>
                  <a:pt x="47276" y="36235"/>
                  <a:pt x="47107" y="36065"/>
                  <a:pt x="47107" y="35839"/>
                </a:cubicBezTo>
                <a:cubicBezTo>
                  <a:pt x="47107" y="35613"/>
                  <a:pt x="47276" y="35443"/>
                  <a:pt x="47503" y="35443"/>
                </a:cubicBezTo>
                <a:close/>
                <a:moveTo>
                  <a:pt x="47503" y="33484"/>
                </a:moveTo>
                <a:cubicBezTo>
                  <a:pt x="47710" y="33484"/>
                  <a:pt x="47898" y="33653"/>
                  <a:pt x="47898" y="33879"/>
                </a:cubicBezTo>
                <a:cubicBezTo>
                  <a:pt x="47898" y="34087"/>
                  <a:pt x="47710" y="34275"/>
                  <a:pt x="47503" y="34275"/>
                </a:cubicBezTo>
                <a:cubicBezTo>
                  <a:pt x="47276" y="34275"/>
                  <a:pt x="47107" y="34087"/>
                  <a:pt x="47107" y="33879"/>
                </a:cubicBezTo>
                <a:cubicBezTo>
                  <a:pt x="47107" y="33653"/>
                  <a:pt x="47276" y="33484"/>
                  <a:pt x="47503" y="33484"/>
                </a:cubicBezTo>
                <a:close/>
                <a:moveTo>
                  <a:pt x="47503" y="28396"/>
                </a:moveTo>
                <a:cubicBezTo>
                  <a:pt x="47276" y="28396"/>
                  <a:pt x="47088" y="28227"/>
                  <a:pt x="47088" y="28000"/>
                </a:cubicBezTo>
                <a:cubicBezTo>
                  <a:pt x="47088" y="27774"/>
                  <a:pt x="47276" y="27586"/>
                  <a:pt x="47503" y="27586"/>
                </a:cubicBezTo>
                <a:cubicBezTo>
                  <a:pt x="47729" y="27586"/>
                  <a:pt x="47917" y="27774"/>
                  <a:pt x="47917" y="28000"/>
                </a:cubicBezTo>
                <a:cubicBezTo>
                  <a:pt x="47917" y="28227"/>
                  <a:pt x="47729" y="28396"/>
                  <a:pt x="47503" y="28396"/>
                </a:cubicBezTo>
                <a:close/>
                <a:moveTo>
                  <a:pt x="47503" y="26436"/>
                </a:moveTo>
                <a:cubicBezTo>
                  <a:pt x="47276" y="26436"/>
                  <a:pt x="47107" y="26248"/>
                  <a:pt x="47107" y="26041"/>
                </a:cubicBezTo>
                <a:cubicBezTo>
                  <a:pt x="47107" y="25815"/>
                  <a:pt x="47276" y="25645"/>
                  <a:pt x="47503" y="25645"/>
                </a:cubicBezTo>
                <a:cubicBezTo>
                  <a:pt x="47710" y="25645"/>
                  <a:pt x="47898" y="25815"/>
                  <a:pt x="47898" y="26041"/>
                </a:cubicBezTo>
                <a:cubicBezTo>
                  <a:pt x="47898" y="26248"/>
                  <a:pt x="47710" y="26436"/>
                  <a:pt x="47503" y="26436"/>
                </a:cubicBezTo>
                <a:close/>
                <a:moveTo>
                  <a:pt x="47503" y="24458"/>
                </a:moveTo>
                <a:cubicBezTo>
                  <a:pt x="47276" y="24458"/>
                  <a:pt x="47107" y="24288"/>
                  <a:pt x="47107" y="24081"/>
                </a:cubicBezTo>
                <a:cubicBezTo>
                  <a:pt x="47107" y="23855"/>
                  <a:pt x="47276" y="23685"/>
                  <a:pt x="47503" y="23685"/>
                </a:cubicBezTo>
                <a:cubicBezTo>
                  <a:pt x="47710" y="23685"/>
                  <a:pt x="47898" y="23855"/>
                  <a:pt x="47898" y="24081"/>
                </a:cubicBezTo>
                <a:cubicBezTo>
                  <a:pt x="47898" y="24288"/>
                  <a:pt x="47710" y="24458"/>
                  <a:pt x="47503" y="24458"/>
                </a:cubicBezTo>
                <a:close/>
                <a:moveTo>
                  <a:pt x="47503" y="22498"/>
                </a:moveTo>
                <a:cubicBezTo>
                  <a:pt x="47295" y="22498"/>
                  <a:pt x="47126" y="22329"/>
                  <a:pt x="47126" y="22121"/>
                </a:cubicBezTo>
                <a:cubicBezTo>
                  <a:pt x="47126" y="21914"/>
                  <a:pt x="47295" y="21726"/>
                  <a:pt x="47503" y="21726"/>
                </a:cubicBezTo>
                <a:cubicBezTo>
                  <a:pt x="47710" y="21726"/>
                  <a:pt x="47879" y="21914"/>
                  <a:pt x="47879" y="22121"/>
                </a:cubicBezTo>
                <a:cubicBezTo>
                  <a:pt x="47879" y="22329"/>
                  <a:pt x="47710" y="22498"/>
                  <a:pt x="47503" y="22498"/>
                </a:cubicBezTo>
                <a:close/>
                <a:moveTo>
                  <a:pt x="47503" y="20539"/>
                </a:moveTo>
                <a:cubicBezTo>
                  <a:pt x="47295" y="20539"/>
                  <a:pt x="47126" y="20369"/>
                  <a:pt x="47126" y="20162"/>
                </a:cubicBezTo>
                <a:cubicBezTo>
                  <a:pt x="47126" y="19936"/>
                  <a:pt x="47295" y="19766"/>
                  <a:pt x="47503" y="19766"/>
                </a:cubicBezTo>
                <a:cubicBezTo>
                  <a:pt x="47710" y="19766"/>
                  <a:pt x="47879" y="19936"/>
                  <a:pt x="47879" y="20162"/>
                </a:cubicBezTo>
                <a:cubicBezTo>
                  <a:pt x="47879" y="20369"/>
                  <a:pt x="47710" y="20539"/>
                  <a:pt x="47503" y="20539"/>
                </a:cubicBezTo>
                <a:close/>
                <a:moveTo>
                  <a:pt x="47503" y="18560"/>
                </a:moveTo>
                <a:cubicBezTo>
                  <a:pt x="47295" y="18560"/>
                  <a:pt x="47126" y="18409"/>
                  <a:pt x="47126" y="18183"/>
                </a:cubicBezTo>
                <a:cubicBezTo>
                  <a:pt x="47126" y="17976"/>
                  <a:pt x="47295" y="17825"/>
                  <a:pt x="47503" y="17825"/>
                </a:cubicBezTo>
                <a:cubicBezTo>
                  <a:pt x="47710" y="17825"/>
                  <a:pt x="47879" y="17976"/>
                  <a:pt x="47879" y="18183"/>
                </a:cubicBezTo>
                <a:cubicBezTo>
                  <a:pt x="47879" y="18391"/>
                  <a:pt x="47710" y="18560"/>
                  <a:pt x="47503" y="18560"/>
                </a:cubicBezTo>
                <a:close/>
                <a:moveTo>
                  <a:pt x="47503" y="16601"/>
                </a:moveTo>
                <a:cubicBezTo>
                  <a:pt x="47295" y="16601"/>
                  <a:pt x="47126" y="16431"/>
                  <a:pt x="47126" y="16224"/>
                </a:cubicBezTo>
                <a:cubicBezTo>
                  <a:pt x="47126" y="16016"/>
                  <a:pt x="47295" y="15847"/>
                  <a:pt x="47503" y="15847"/>
                </a:cubicBezTo>
                <a:cubicBezTo>
                  <a:pt x="47710" y="15847"/>
                  <a:pt x="47861" y="16016"/>
                  <a:pt x="47861" y="16224"/>
                </a:cubicBezTo>
                <a:cubicBezTo>
                  <a:pt x="47861" y="16431"/>
                  <a:pt x="47710" y="16601"/>
                  <a:pt x="47503" y="16601"/>
                </a:cubicBezTo>
                <a:close/>
                <a:moveTo>
                  <a:pt x="47503" y="14641"/>
                </a:moveTo>
                <a:cubicBezTo>
                  <a:pt x="47295" y="14641"/>
                  <a:pt x="47126" y="14471"/>
                  <a:pt x="47126" y="14264"/>
                </a:cubicBezTo>
                <a:cubicBezTo>
                  <a:pt x="47126" y="14076"/>
                  <a:pt x="47295" y="13906"/>
                  <a:pt x="47503" y="13906"/>
                </a:cubicBezTo>
                <a:cubicBezTo>
                  <a:pt x="47710" y="13906"/>
                  <a:pt x="47861" y="14076"/>
                  <a:pt x="47861" y="14264"/>
                </a:cubicBezTo>
                <a:cubicBezTo>
                  <a:pt x="47861" y="14471"/>
                  <a:pt x="47710" y="14641"/>
                  <a:pt x="47503" y="14641"/>
                </a:cubicBezTo>
                <a:close/>
                <a:moveTo>
                  <a:pt x="47503" y="12681"/>
                </a:moveTo>
                <a:cubicBezTo>
                  <a:pt x="47295" y="12681"/>
                  <a:pt x="47126" y="12512"/>
                  <a:pt x="47126" y="12304"/>
                </a:cubicBezTo>
                <a:cubicBezTo>
                  <a:pt x="47126" y="12116"/>
                  <a:pt x="47295" y="11946"/>
                  <a:pt x="47503" y="11946"/>
                </a:cubicBezTo>
                <a:cubicBezTo>
                  <a:pt x="47710" y="11946"/>
                  <a:pt x="47861" y="12116"/>
                  <a:pt x="47861" y="12304"/>
                </a:cubicBezTo>
                <a:cubicBezTo>
                  <a:pt x="47861" y="12512"/>
                  <a:pt x="47710" y="12681"/>
                  <a:pt x="47503" y="12681"/>
                </a:cubicBezTo>
                <a:close/>
                <a:moveTo>
                  <a:pt x="47503" y="10722"/>
                </a:moveTo>
                <a:cubicBezTo>
                  <a:pt x="47295" y="10722"/>
                  <a:pt x="47126" y="10552"/>
                  <a:pt x="47126" y="10345"/>
                </a:cubicBezTo>
                <a:cubicBezTo>
                  <a:pt x="47126" y="10138"/>
                  <a:pt x="47295" y="9968"/>
                  <a:pt x="47503" y="9968"/>
                </a:cubicBezTo>
                <a:cubicBezTo>
                  <a:pt x="47710" y="9968"/>
                  <a:pt x="47861" y="10138"/>
                  <a:pt x="47861" y="10345"/>
                </a:cubicBezTo>
                <a:cubicBezTo>
                  <a:pt x="47861" y="10552"/>
                  <a:pt x="47710" y="10722"/>
                  <a:pt x="47503" y="10722"/>
                </a:cubicBezTo>
                <a:close/>
                <a:moveTo>
                  <a:pt x="47503" y="8762"/>
                </a:moveTo>
                <a:cubicBezTo>
                  <a:pt x="47295" y="8762"/>
                  <a:pt x="47126" y="8592"/>
                  <a:pt x="47126" y="8404"/>
                </a:cubicBezTo>
                <a:cubicBezTo>
                  <a:pt x="47126" y="8197"/>
                  <a:pt x="47295" y="8027"/>
                  <a:pt x="47503" y="8027"/>
                </a:cubicBezTo>
                <a:cubicBezTo>
                  <a:pt x="47710" y="8027"/>
                  <a:pt x="47861" y="8197"/>
                  <a:pt x="47861" y="8404"/>
                </a:cubicBezTo>
                <a:cubicBezTo>
                  <a:pt x="47861" y="8592"/>
                  <a:pt x="47710" y="8762"/>
                  <a:pt x="47503" y="8762"/>
                </a:cubicBezTo>
                <a:close/>
                <a:moveTo>
                  <a:pt x="47503" y="6802"/>
                </a:moveTo>
                <a:cubicBezTo>
                  <a:pt x="47295" y="6802"/>
                  <a:pt x="47126" y="6633"/>
                  <a:pt x="47126" y="6426"/>
                </a:cubicBezTo>
                <a:cubicBezTo>
                  <a:pt x="47126" y="6237"/>
                  <a:pt x="47295" y="6068"/>
                  <a:pt x="47503" y="6068"/>
                </a:cubicBezTo>
                <a:cubicBezTo>
                  <a:pt x="47710" y="6068"/>
                  <a:pt x="47861" y="6237"/>
                  <a:pt x="47861" y="6426"/>
                </a:cubicBezTo>
                <a:cubicBezTo>
                  <a:pt x="47861" y="6633"/>
                  <a:pt x="47710" y="6802"/>
                  <a:pt x="47503" y="6802"/>
                </a:cubicBezTo>
                <a:close/>
                <a:moveTo>
                  <a:pt x="47503" y="4843"/>
                </a:moveTo>
                <a:cubicBezTo>
                  <a:pt x="47295" y="4843"/>
                  <a:pt x="47126" y="4673"/>
                  <a:pt x="47126" y="4466"/>
                </a:cubicBezTo>
                <a:cubicBezTo>
                  <a:pt x="47126" y="4259"/>
                  <a:pt x="47295" y="4108"/>
                  <a:pt x="47503" y="4108"/>
                </a:cubicBezTo>
                <a:cubicBezTo>
                  <a:pt x="47710" y="4108"/>
                  <a:pt x="47861" y="4259"/>
                  <a:pt x="47861" y="4466"/>
                </a:cubicBezTo>
                <a:cubicBezTo>
                  <a:pt x="47861" y="4673"/>
                  <a:pt x="47710" y="4843"/>
                  <a:pt x="47503" y="4843"/>
                </a:cubicBezTo>
                <a:close/>
                <a:moveTo>
                  <a:pt x="47503" y="2883"/>
                </a:moveTo>
                <a:cubicBezTo>
                  <a:pt x="47295" y="2883"/>
                  <a:pt x="47126" y="2714"/>
                  <a:pt x="47126" y="2506"/>
                </a:cubicBezTo>
                <a:cubicBezTo>
                  <a:pt x="47126" y="2299"/>
                  <a:pt x="47295" y="2129"/>
                  <a:pt x="47503" y="2129"/>
                </a:cubicBezTo>
                <a:cubicBezTo>
                  <a:pt x="47710" y="2129"/>
                  <a:pt x="47861" y="2299"/>
                  <a:pt x="47861" y="2506"/>
                </a:cubicBezTo>
                <a:cubicBezTo>
                  <a:pt x="47861" y="2714"/>
                  <a:pt x="47710" y="2883"/>
                  <a:pt x="47503" y="2883"/>
                </a:cubicBezTo>
                <a:close/>
                <a:moveTo>
                  <a:pt x="47503" y="905"/>
                </a:moveTo>
                <a:cubicBezTo>
                  <a:pt x="47314" y="905"/>
                  <a:pt x="47145" y="754"/>
                  <a:pt x="47145" y="547"/>
                </a:cubicBezTo>
                <a:cubicBezTo>
                  <a:pt x="47145" y="358"/>
                  <a:pt x="47314" y="189"/>
                  <a:pt x="47503" y="189"/>
                </a:cubicBezTo>
                <a:cubicBezTo>
                  <a:pt x="47691" y="189"/>
                  <a:pt x="47861" y="358"/>
                  <a:pt x="47861" y="547"/>
                </a:cubicBezTo>
                <a:cubicBezTo>
                  <a:pt x="47861" y="754"/>
                  <a:pt x="47691" y="905"/>
                  <a:pt x="47503" y="905"/>
                </a:cubicBezTo>
                <a:close/>
                <a:moveTo>
                  <a:pt x="45543" y="57904"/>
                </a:moveTo>
                <a:cubicBezTo>
                  <a:pt x="45260" y="57904"/>
                  <a:pt x="45034" y="57678"/>
                  <a:pt x="45034" y="57395"/>
                </a:cubicBezTo>
                <a:cubicBezTo>
                  <a:pt x="45034" y="57112"/>
                  <a:pt x="45260" y="56886"/>
                  <a:pt x="45543" y="56886"/>
                </a:cubicBezTo>
                <a:cubicBezTo>
                  <a:pt x="45826" y="56886"/>
                  <a:pt x="46052" y="57112"/>
                  <a:pt x="46052" y="57395"/>
                </a:cubicBezTo>
                <a:cubicBezTo>
                  <a:pt x="46052" y="57678"/>
                  <a:pt x="45826" y="57904"/>
                  <a:pt x="45543" y="57904"/>
                </a:cubicBezTo>
                <a:close/>
                <a:moveTo>
                  <a:pt x="45543" y="53928"/>
                </a:moveTo>
                <a:cubicBezTo>
                  <a:pt x="45279" y="53928"/>
                  <a:pt x="45072" y="53721"/>
                  <a:pt x="45072" y="53476"/>
                </a:cubicBezTo>
                <a:cubicBezTo>
                  <a:pt x="45072" y="53212"/>
                  <a:pt x="45279" y="53005"/>
                  <a:pt x="45543" y="53005"/>
                </a:cubicBezTo>
                <a:cubicBezTo>
                  <a:pt x="45807" y="53005"/>
                  <a:pt x="46014" y="53212"/>
                  <a:pt x="46014" y="53476"/>
                </a:cubicBezTo>
                <a:cubicBezTo>
                  <a:pt x="46014" y="53721"/>
                  <a:pt x="45807" y="53928"/>
                  <a:pt x="45543" y="53928"/>
                </a:cubicBezTo>
                <a:close/>
                <a:moveTo>
                  <a:pt x="45543" y="55906"/>
                </a:moveTo>
                <a:cubicBezTo>
                  <a:pt x="45279" y="55906"/>
                  <a:pt x="45053" y="55699"/>
                  <a:pt x="45053" y="55435"/>
                </a:cubicBezTo>
                <a:cubicBezTo>
                  <a:pt x="45053" y="55172"/>
                  <a:pt x="45279" y="54964"/>
                  <a:pt x="45543" y="54964"/>
                </a:cubicBezTo>
                <a:cubicBezTo>
                  <a:pt x="45807" y="54964"/>
                  <a:pt x="46014" y="55172"/>
                  <a:pt x="46014" y="55435"/>
                </a:cubicBezTo>
                <a:cubicBezTo>
                  <a:pt x="46014" y="55699"/>
                  <a:pt x="45807" y="55906"/>
                  <a:pt x="45543" y="55906"/>
                </a:cubicBezTo>
                <a:close/>
                <a:moveTo>
                  <a:pt x="45543" y="52006"/>
                </a:moveTo>
                <a:cubicBezTo>
                  <a:pt x="45260" y="52006"/>
                  <a:pt x="45053" y="51780"/>
                  <a:pt x="45053" y="51516"/>
                </a:cubicBezTo>
                <a:cubicBezTo>
                  <a:pt x="45053" y="51233"/>
                  <a:pt x="45260" y="51007"/>
                  <a:pt x="45543" y="51007"/>
                </a:cubicBezTo>
                <a:cubicBezTo>
                  <a:pt x="45826" y="51007"/>
                  <a:pt x="46033" y="51233"/>
                  <a:pt x="46033" y="51516"/>
                </a:cubicBezTo>
                <a:cubicBezTo>
                  <a:pt x="46033" y="51780"/>
                  <a:pt x="45807" y="52006"/>
                  <a:pt x="45543" y="52006"/>
                </a:cubicBezTo>
                <a:close/>
                <a:moveTo>
                  <a:pt x="45543" y="49990"/>
                </a:moveTo>
                <a:cubicBezTo>
                  <a:pt x="45298" y="49990"/>
                  <a:pt x="45109" y="49801"/>
                  <a:pt x="45109" y="49556"/>
                </a:cubicBezTo>
                <a:cubicBezTo>
                  <a:pt x="45109" y="49311"/>
                  <a:pt x="45298" y="49104"/>
                  <a:pt x="45543" y="49104"/>
                </a:cubicBezTo>
                <a:cubicBezTo>
                  <a:pt x="45788" y="49104"/>
                  <a:pt x="45976" y="49311"/>
                  <a:pt x="45976" y="49556"/>
                </a:cubicBezTo>
                <a:cubicBezTo>
                  <a:pt x="45976" y="49801"/>
                  <a:pt x="45788" y="49990"/>
                  <a:pt x="45543" y="49990"/>
                </a:cubicBezTo>
                <a:close/>
                <a:moveTo>
                  <a:pt x="45543" y="48030"/>
                </a:moveTo>
                <a:cubicBezTo>
                  <a:pt x="45298" y="48030"/>
                  <a:pt x="45109" y="47823"/>
                  <a:pt x="45109" y="47578"/>
                </a:cubicBezTo>
                <a:cubicBezTo>
                  <a:pt x="45109" y="47333"/>
                  <a:pt x="45298" y="47145"/>
                  <a:pt x="45543" y="47145"/>
                </a:cubicBezTo>
                <a:cubicBezTo>
                  <a:pt x="45788" y="47145"/>
                  <a:pt x="45976" y="47333"/>
                  <a:pt x="45976" y="47578"/>
                </a:cubicBezTo>
                <a:cubicBezTo>
                  <a:pt x="45976" y="47823"/>
                  <a:pt x="45788" y="48030"/>
                  <a:pt x="45543" y="48030"/>
                </a:cubicBezTo>
                <a:close/>
                <a:moveTo>
                  <a:pt x="45543" y="46052"/>
                </a:moveTo>
                <a:cubicBezTo>
                  <a:pt x="45298" y="46052"/>
                  <a:pt x="45109" y="45863"/>
                  <a:pt x="45109" y="45618"/>
                </a:cubicBezTo>
                <a:cubicBezTo>
                  <a:pt x="45109" y="45392"/>
                  <a:pt x="45298" y="45185"/>
                  <a:pt x="45543" y="45185"/>
                </a:cubicBezTo>
                <a:cubicBezTo>
                  <a:pt x="45788" y="45185"/>
                  <a:pt x="45976" y="45392"/>
                  <a:pt x="45976" y="45618"/>
                </a:cubicBezTo>
                <a:cubicBezTo>
                  <a:pt x="45976" y="45863"/>
                  <a:pt x="45788" y="46052"/>
                  <a:pt x="45543" y="46052"/>
                </a:cubicBezTo>
                <a:close/>
                <a:moveTo>
                  <a:pt x="45543" y="44111"/>
                </a:moveTo>
                <a:cubicBezTo>
                  <a:pt x="45298" y="44111"/>
                  <a:pt x="45109" y="43922"/>
                  <a:pt x="45109" y="43677"/>
                </a:cubicBezTo>
                <a:cubicBezTo>
                  <a:pt x="45109" y="43433"/>
                  <a:pt x="45298" y="43244"/>
                  <a:pt x="45543" y="43244"/>
                </a:cubicBezTo>
                <a:cubicBezTo>
                  <a:pt x="45788" y="43244"/>
                  <a:pt x="45976" y="43433"/>
                  <a:pt x="45976" y="43677"/>
                </a:cubicBezTo>
                <a:cubicBezTo>
                  <a:pt x="45976" y="43922"/>
                  <a:pt x="45788" y="44111"/>
                  <a:pt x="45543" y="44111"/>
                </a:cubicBezTo>
                <a:close/>
                <a:moveTo>
                  <a:pt x="45543" y="42132"/>
                </a:moveTo>
                <a:cubicBezTo>
                  <a:pt x="45317" y="42132"/>
                  <a:pt x="45128" y="41944"/>
                  <a:pt x="45128" y="41718"/>
                </a:cubicBezTo>
                <a:cubicBezTo>
                  <a:pt x="45128" y="41473"/>
                  <a:pt x="45317" y="41284"/>
                  <a:pt x="45543" y="41284"/>
                </a:cubicBezTo>
                <a:cubicBezTo>
                  <a:pt x="45769" y="41284"/>
                  <a:pt x="45957" y="41473"/>
                  <a:pt x="45957" y="41718"/>
                </a:cubicBezTo>
                <a:cubicBezTo>
                  <a:pt x="45957" y="41944"/>
                  <a:pt x="45769" y="42132"/>
                  <a:pt x="45543" y="42132"/>
                </a:cubicBezTo>
                <a:close/>
                <a:moveTo>
                  <a:pt x="45543" y="40173"/>
                </a:moveTo>
                <a:cubicBezTo>
                  <a:pt x="45317" y="40173"/>
                  <a:pt x="45128" y="39984"/>
                  <a:pt x="45128" y="39758"/>
                </a:cubicBezTo>
                <a:cubicBezTo>
                  <a:pt x="45128" y="39513"/>
                  <a:pt x="45317" y="39325"/>
                  <a:pt x="45543" y="39325"/>
                </a:cubicBezTo>
                <a:cubicBezTo>
                  <a:pt x="45769" y="39325"/>
                  <a:pt x="45957" y="39513"/>
                  <a:pt x="45957" y="39758"/>
                </a:cubicBezTo>
                <a:cubicBezTo>
                  <a:pt x="45957" y="39984"/>
                  <a:pt x="45769" y="40173"/>
                  <a:pt x="45543" y="40173"/>
                </a:cubicBezTo>
                <a:close/>
                <a:moveTo>
                  <a:pt x="45543" y="37384"/>
                </a:moveTo>
                <a:cubicBezTo>
                  <a:pt x="45750" y="37384"/>
                  <a:pt x="45939" y="37572"/>
                  <a:pt x="45939" y="37780"/>
                </a:cubicBezTo>
                <a:cubicBezTo>
                  <a:pt x="45939" y="38006"/>
                  <a:pt x="45750" y="38175"/>
                  <a:pt x="45543" y="38175"/>
                </a:cubicBezTo>
                <a:cubicBezTo>
                  <a:pt x="45317" y="38175"/>
                  <a:pt x="45147" y="38006"/>
                  <a:pt x="45147" y="37780"/>
                </a:cubicBezTo>
                <a:cubicBezTo>
                  <a:pt x="45147" y="37572"/>
                  <a:pt x="45317" y="37384"/>
                  <a:pt x="45543" y="37384"/>
                </a:cubicBezTo>
                <a:close/>
                <a:moveTo>
                  <a:pt x="45543" y="36253"/>
                </a:moveTo>
                <a:cubicBezTo>
                  <a:pt x="45317" y="36253"/>
                  <a:pt x="45128" y="36065"/>
                  <a:pt x="45128" y="35820"/>
                </a:cubicBezTo>
                <a:cubicBezTo>
                  <a:pt x="45128" y="35594"/>
                  <a:pt x="45317" y="35406"/>
                  <a:pt x="45543" y="35406"/>
                </a:cubicBezTo>
                <a:cubicBezTo>
                  <a:pt x="45769" y="35406"/>
                  <a:pt x="45957" y="35594"/>
                  <a:pt x="45957" y="35820"/>
                </a:cubicBezTo>
                <a:cubicBezTo>
                  <a:pt x="45957" y="36065"/>
                  <a:pt x="45769" y="36253"/>
                  <a:pt x="45543" y="36253"/>
                </a:cubicBezTo>
                <a:close/>
                <a:moveTo>
                  <a:pt x="45543" y="34275"/>
                </a:moveTo>
                <a:cubicBezTo>
                  <a:pt x="45317" y="34275"/>
                  <a:pt x="45128" y="34105"/>
                  <a:pt x="45128" y="33860"/>
                </a:cubicBezTo>
                <a:cubicBezTo>
                  <a:pt x="45128" y="33634"/>
                  <a:pt x="45317" y="33446"/>
                  <a:pt x="45543" y="33446"/>
                </a:cubicBezTo>
                <a:cubicBezTo>
                  <a:pt x="45769" y="33446"/>
                  <a:pt x="45957" y="33634"/>
                  <a:pt x="45957" y="33860"/>
                </a:cubicBezTo>
                <a:cubicBezTo>
                  <a:pt x="45957" y="34105"/>
                  <a:pt x="45769" y="34275"/>
                  <a:pt x="45543" y="34275"/>
                </a:cubicBezTo>
                <a:close/>
                <a:moveTo>
                  <a:pt x="45543" y="32315"/>
                </a:moveTo>
                <a:cubicBezTo>
                  <a:pt x="45317" y="32315"/>
                  <a:pt x="45128" y="32127"/>
                  <a:pt x="45128" y="31901"/>
                </a:cubicBezTo>
                <a:cubicBezTo>
                  <a:pt x="45128" y="31675"/>
                  <a:pt x="45317" y="31486"/>
                  <a:pt x="45543" y="31486"/>
                </a:cubicBezTo>
                <a:cubicBezTo>
                  <a:pt x="45769" y="31486"/>
                  <a:pt x="45957" y="31675"/>
                  <a:pt x="45957" y="31901"/>
                </a:cubicBezTo>
                <a:cubicBezTo>
                  <a:pt x="45957" y="32127"/>
                  <a:pt x="45769" y="32315"/>
                  <a:pt x="45543" y="32315"/>
                </a:cubicBezTo>
                <a:close/>
                <a:moveTo>
                  <a:pt x="45543" y="30337"/>
                </a:moveTo>
                <a:cubicBezTo>
                  <a:pt x="45317" y="30337"/>
                  <a:pt x="45147" y="30167"/>
                  <a:pt x="45147" y="29941"/>
                </a:cubicBezTo>
                <a:cubicBezTo>
                  <a:pt x="45147" y="29734"/>
                  <a:pt x="45317" y="29546"/>
                  <a:pt x="45543" y="29546"/>
                </a:cubicBezTo>
                <a:cubicBezTo>
                  <a:pt x="45750" y="29546"/>
                  <a:pt x="45939" y="29734"/>
                  <a:pt x="45939" y="29941"/>
                </a:cubicBezTo>
                <a:cubicBezTo>
                  <a:pt x="45939" y="30167"/>
                  <a:pt x="45750" y="30337"/>
                  <a:pt x="45543" y="30337"/>
                </a:cubicBezTo>
                <a:close/>
                <a:moveTo>
                  <a:pt x="45543" y="28377"/>
                </a:moveTo>
                <a:cubicBezTo>
                  <a:pt x="45317" y="28377"/>
                  <a:pt x="45147" y="28208"/>
                  <a:pt x="45147" y="27982"/>
                </a:cubicBezTo>
                <a:cubicBezTo>
                  <a:pt x="45147" y="27774"/>
                  <a:pt x="45317" y="27586"/>
                  <a:pt x="45543" y="27586"/>
                </a:cubicBezTo>
                <a:cubicBezTo>
                  <a:pt x="45750" y="27586"/>
                  <a:pt x="45939" y="27755"/>
                  <a:pt x="45939" y="27982"/>
                </a:cubicBezTo>
                <a:cubicBezTo>
                  <a:pt x="45939" y="28208"/>
                  <a:pt x="45750" y="28377"/>
                  <a:pt x="45543" y="28377"/>
                </a:cubicBezTo>
                <a:close/>
                <a:moveTo>
                  <a:pt x="45543" y="26418"/>
                </a:moveTo>
                <a:cubicBezTo>
                  <a:pt x="45336" y="26418"/>
                  <a:pt x="45166" y="26248"/>
                  <a:pt x="45166" y="26022"/>
                </a:cubicBezTo>
                <a:cubicBezTo>
                  <a:pt x="45166" y="25815"/>
                  <a:pt x="45336" y="25645"/>
                  <a:pt x="45543" y="25645"/>
                </a:cubicBezTo>
                <a:cubicBezTo>
                  <a:pt x="45750" y="25645"/>
                  <a:pt x="45920" y="25815"/>
                  <a:pt x="45920" y="26022"/>
                </a:cubicBezTo>
                <a:cubicBezTo>
                  <a:pt x="45920" y="26248"/>
                  <a:pt x="45750" y="26418"/>
                  <a:pt x="45543" y="26418"/>
                </a:cubicBezTo>
                <a:close/>
                <a:moveTo>
                  <a:pt x="45543" y="24439"/>
                </a:moveTo>
                <a:cubicBezTo>
                  <a:pt x="45336" y="24439"/>
                  <a:pt x="45166" y="24270"/>
                  <a:pt x="45166" y="24062"/>
                </a:cubicBezTo>
                <a:cubicBezTo>
                  <a:pt x="45166" y="23855"/>
                  <a:pt x="45336" y="23685"/>
                  <a:pt x="45543" y="23685"/>
                </a:cubicBezTo>
                <a:cubicBezTo>
                  <a:pt x="45750" y="23685"/>
                  <a:pt x="45920" y="23855"/>
                  <a:pt x="45920" y="24062"/>
                </a:cubicBezTo>
                <a:cubicBezTo>
                  <a:pt x="45920" y="24270"/>
                  <a:pt x="45750" y="24439"/>
                  <a:pt x="45543" y="24439"/>
                </a:cubicBezTo>
                <a:close/>
                <a:moveTo>
                  <a:pt x="45543" y="22498"/>
                </a:moveTo>
                <a:cubicBezTo>
                  <a:pt x="45336" y="22498"/>
                  <a:pt x="45166" y="22310"/>
                  <a:pt x="45166" y="22103"/>
                </a:cubicBezTo>
                <a:cubicBezTo>
                  <a:pt x="45166" y="21895"/>
                  <a:pt x="45336" y="21726"/>
                  <a:pt x="45543" y="21726"/>
                </a:cubicBezTo>
                <a:cubicBezTo>
                  <a:pt x="45750" y="21726"/>
                  <a:pt x="45920" y="21895"/>
                  <a:pt x="45920" y="22103"/>
                </a:cubicBezTo>
                <a:cubicBezTo>
                  <a:pt x="45920" y="22310"/>
                  <a:pt x="45750" y="22498"/>
                  <a:pt x="45543" y="22498"/>
                </a:cubicBezTo>
                <a:close/>
                <a:moveTo>
                  <a:pt x="45543" y="20520"/>
                </a:moveTo>
                <a:cubicBezTo>
                  <a:pt x="45336" y="20520"/>
                  <a:pt x="45166" y="20350"/>
                  <a:pt x="45166" y="20143"/>
                </a:cubicBezTo>
                <a:cubicBezTo>
                  <a:pt x="45166" y="19936"/>
                  <a:pt x="45336" y="19785"/>
                  <a:pt x="45543" y="19785"/>
                </a:cubicBezTo>
                <a:cubicBezTo>
                  <a:pt x="45750" y="19785"/>
                  <a:pt x="45920" y="19936"/>
                  <a:pt x="45920" y="20143"/>
                </a:cubicBezTo>
                <a:cubicBezTo>
                  <a:pt x="45920" y="20350"/>
                  <a:pt x="45750" y="20520"/>
                  <a:pt x="45543" y="20520"/>
                </a:cubicBezTo>
                <a:close/>
                <a:moveTo>
                  <a:pt x="45543" y="18560"/>
                </a:moveTo>
                <a:cubicBezTo>
                  <a:pt x="45336" y="18560"/>
                  <a:pt x="45166" y="18391"/>
                  <a:pt x="45166" y="18183"/>
                </a:cubicBezTo>
                <a:cubicBezTo>
                  <a:pt x="45166" y="17976"/>
                  <a:pt x="45336" y="17807"/>
                  <a:pt x="45543" y="17807"/>
                </a:cubicBezTo>
                <a:cubicBezTo>
                  <a:pt x="45750" y="17807"/>
                  <a:pt x="45920" y="17976"/>
                  <a:pt x="45920" y="18183"/>
                </a:cubicBezTo>
                <a:cubicBezTo>
                  <a:pt x="45920" y="18391"/>
                  <a:pt x="45750" y="18560"/>
                  <a:pt x="45543" y="18560"/>
                </a:cubicBezTo>
                <a:close/>
                <a:moveTo>
                  <a:pt x="45543" y="16582"/>
                </a:moveTo>
                <a:cubicBezTo>
                  <a:pt x="45336" y="16582"/>
                  <a:pt x="45185" y="16412"/>
                  <a:pt x="45185" y="16224"/>
                </a:cubicBezTo>
                <a:cubicBezTo>
                  <a:pt x="45185" y="16016"/>
                  <a:pt x="45336" y="15866"/>
                  <a:pt x="45543" y="15866"/>
                </a:cubicBezTo>
                <a:cubicBezTo>
                  <a:pt x="45750" y="15866"/>
                  <a:pt x="45901" y="16016"/>
                  <a:pt x="45901" y="16224"/>
                </a:cubicBezTo>
                <a:cubicBezTo>
                  <a:pt x="45901" y="16412"/>
                  <a:pt x="45750" y="16582"/>
                  <a:pt x="45543" y="16582"/>
                </a:cubicBezTo>
                <a:close/>
                <a:moveTo>
                  <a:pt x="45543" y="14622"/>
                </a:moveTo>
                <a:cubicBezTo>
                  <a:pt x="45336" y="14622"/>
                  <a:pt x="45185" y="14471"/>
                  <a:pt x="45185" y="14264"/>
                </a:cubicBezTo>
                <a:cubicBezTo>
                  <a:pt x="45185" y="14057"/>
                  <a:pt x="45336" y="13906"/>
                  <a:pt x="45543" y="13906"/>
                </a:cubicBezTo>
                <a:cubicBezTo>
                  <a:pt x="45750" y="13906"/>
                  <a:pt x="45901" y="14057"/>
                  <a:pt x="45901" y="14264"/>
                </a:cubicBezTo>
                <a:cubicBezTo>
                  <a:pt x="45901" y="14471"/>
                  <a:pt x="45750" y="14622"/>
                  <a:pt x="45543" y="14622"/>
                </a:cubicBezTo>
                <a:close/>
                <a:moveTo>
                  <a:pt x="45543" y="12662"/>
                </a:moveTo>
                <a:cubicBezTo>
                  <a:pt x="45336" y="12662"/>
                  <a:pt x="45185" y="12512"/>
                  <a:pt x="45185" y="12304"/>
                </a:cubicBezTo>
                <a:cubicBezTo>
                  <a:pt x="45185" y="12097"/>
                  <a:pt x="45336" y="11928"/>
                  <a:pt x="45543" y="11928"/>
                </a:cubicBezTo>
                <a:cubicBezTo>
                  <a:pt x="45750" y="11928"/>
                  <a:pt x="45901" y="12097"/>
                  <a:pt x="45901" y="12304"/>
                </a:cubicBezTo>
                <a:cubicBezTo>
                  <a:pt x="45901" y="12512"/>
                  <a:pt x="45750" y="12662"/>
                  <a:pt x="45543" y="12662"/>
                </a:cubicBezTo>
                <a:close/>
                <a:moveTo>
                  <a:pt x="45543" y="10703"/>
                </a:moveTo>
                <a:cubicBezTo>
                  <a:pt x="45336" y="10703"/>
                  <a:pt x="45185" y="10533"/>
                  <a:pt x="45185" y="10345"/>
                </a:cubicBezTo>
                <a:cubicBezTo>
                  <a:pt x="45185" y="10138"/>
                  <a:pt x="45336" y="9968"/>
                  <a:pt x="45543" y="9968"/>
                </a:cubicBezTo>
                <a:cubicBezTo>
                  <a:pt x="45750" y="9968"/>
                  <a:pt x="45901" y="10138"/>
                  <a:pt x="45901" y="10345"/>
                </a:cubicBezTo>
                <a:cubicBezTo>
                  <a:pt x="45901" y="10533"/>
                  <a:pt x="45750" y="10703"/>
                  <a:pt x="45543" y="10703"/>
                </a:cubicBezTo>
                <a:close/>
                <a:moveTo>
                  <a:pt x="45543" y="8743"/>
                </a:moveTo>
                <a:cubicBezTo>
                  <a:pt x="45336" y="8743"/>
                  <a:pt x="45185" y="8592"/>
                  <a:pt x="45185" y="8385"/>
                </a:cubicBezTo>
                <a:cubicBezTo>
                  <a:pt x="45185" y="8178"/>
                  <a:pt x="45336" y="8027"/>
                  <a:pt x="45543" y="8027"/>
                </a:cubicBezTo>
                <a:cubicBezTo>
                  <a:pt x="45750" y="8027"/>
                  <a:pt x="45901" y="8178"/>
                  <a:pt x="45901" y="8385"/>
                </a:cubicBezTo>
                <a:cubicBezTo>
                  <a:pt x="45901" y="8592"/>
                  <a:pt x="45750" y="8743"/>
                  <a:pt x="45543" y="8743"/>
                </a:cubicBezTo>
                <a:close/>
                <a:moveTo>
                  <a:pt x="45543" y="6784"/>
                </a:moveTo>
                <a:cubicBezTo>
                  <a:pt x="45336" y="6784"/>
                  <a:pt x="45185" y="6633"/>
                  <a:pt x="45185" y="6426"/>
                </a:cubicBezTo>
                <a:cubicBezTo>
                  <a:pt x="45185" y="6218"/>
                  <a:pt x="45336" y="6049"/>
                  <a:pt x="45543" y="6049"/>
                </a:cubicBezTo>
                <a:cubicBezTo>
                  <a:pt x="45750" y="6049"/>
                  <a:pt x="45901" y="6218"/>
                  <a:pt x="45901" y="6426"/>
                </a:cubicBezTo>
                <a:cubicBezTo>
                  <a:pt x="45901" y="6633"/>
                  <a:pt x="45750" y="6784"/>
                  <a:pt x="45543" y="6784"/>
                </a:cubicBezTo>
                <a:close/>
                <a:moveTo>
                  <a:pt x="45543" y="4824"/>
                </a:moveTo>
                <a:cubicBezTo>
                  <a:pt x="45354" y="4824"/>
                  <a:pt x="45185" y="4654"/>
                  <a:pt x="45185" y="4466"/>
                </a:cubicBezTo>
                <a:cubicBezTo>
                  <a:pt x="45185" y="4259"/>
                  <a:pt x="45354" y="4108"/>
                  <a:pt x="45543" y="4108"/>
                </a:cubicBezTo>
                <a:cubicBezTo>
                  <a:pt x="45731" y="4108"/>
                  <a:pt x="45901" y="4259"/>
                  <a:pt x="45901" y="4466"/>
                </a:cubicBezTo>
                <a:cubicBezTo>
                  <a:pt x="45901" y="4654"/>
                  <a:pt x="45731" y="4824"/>
                  <a:pt x="45543" y="4824"/>
                </a:cubicBezTo>
                <a:close/>
                <a:moveTo>
                  <a:pt x="45543" y="2845"/>
                </a:moveTo>
                <a:cubicBezTo>
                  <a:pt x="45354" y="2845"/>
                  <a:pt x="45185" y="2695"/>
                  <a:pt x="45185" y="2506"/>
                </a:cubicBezTo>
                <a:cubicBezTo>
                  <a:pt x="45185" y="2299"/>
                  <a:pt x="45354" y="2148"/>
                  <a:pt x="45543" y="2148"/>
                </a:cubicBezTo>
                <a:cubicBezTo>
                  <a:pt x="45731" y="2148"/>
                  <a:pt x="45901" y="2318"/>
                  <a:pt x="45901" y="2506"/>
                </a:cubicBezTo>
                <a:cubicBezTo>
                  <a:pt x="45901" y="2695"/>
                  <a:pt x="45731" y="2845"/>
                  <a:pt x="45543" y="2845"/>
                </a:cubicBezTo>
                <a:close/>
                <a:moveTo>
                  <a:pt x="45543" y="886"/>
                </a:moveTo>
                <a:cubicBezTo>
                  <a:pt x="45354" y="886"/>
                  <a:pt x="45185" y="735"/>
                  <a:pt x="45185" y="547"/>
                </a:cubicBezTo>
                <a:cubicBezTo>
                  <a:pt x="45185" y="339"/>
                  <a:pt x="45354" y="189"/>
                  <a:pt x="45543" y="189"/>
                </a:cubicBezTo>
                <a:cubicBezTo>
                  <a:pt x="45731" y="189"/>
                  <a:pt x="45901" y="339"/>
                  <a:pt x="45901" y="547"/>
                </a:cubicBezTo>
                <a:cubicBezTo>
                  <a:pt x="45901" y="735"/>
                  <a:pt x="45731" y="886"/>
                  <a:pt x="45543" y="886"/>
                </a:cubicBezTo>
                <a:close/>
                <a:moveTo>
                  <a:pt x="45543" y="58808"/>
                </a:moveTo>
                <a:cubicBezTo>
                  <a:pt x="45788" y="58808"/>
                  <a:pt x="45995" y="58978"/>
                  <a:pt x="46052" y="59223"/>
                </a:cubicBezTo>
                <a:cubicBezTo>
                  <a:pt x="45712" y="59279"/>
                  <a:pt x="45373" y="59336"/>
                  <a:pt x="45015" y="59392"/>
                </a:cubicBezTo>
                <a:cubicBezTo>
                  <a:pt x="45015" y="59373"/>
                  <a:pt x="45015" y="59355"/>
                  <a:pt x="45015" y="59336"/>
                </a:cubicBezTo>
                <a:cubicBezTo>
                  <a:pt x="45015" y="59053"/>
                  <a:pt x="45241" y="58808"/>
                  <a:pt x="45543" y="58808"/>
                </a:cubicBezTo>
                <a:close/>
                <a:moveTo>
                  <a:pt x="43188" y="59637"/>
                </a:moveTo>
                <a:cubicBezTo>
                  <a:pt x="43112" y="59562"/>
                  <a:pt x="43074" y="59449"/>
                  <a:pt x="43074" y="59336"/>
                </a:cubicBezTo>
                <a:cubicBezTo>
                  <a:pt x="43074" y="59053"/>
                  <a:pt x="43301" y="58827"/>
                  <a:pt x="43583" y="58827"/>
                </a:cubicBezTo>
                <a:cubicBezTo>
                  <a:pt x="43866" y="58827"/>
                  <a:pt x="44092" y="59053"/>
                  <a:pt x="44092" y="59336"/>
                </a:cubicBezTo>
                <a:cubicBezTo>
                  <a:pt x="44092" y="59411"/>
                  <a:pt x="44073" y="59468"/>
                  <a:pt x="44054" y="59524"/>
                </a:cubicBezTo>
                <a:cubicBezTo>
                  <a:pt x="43772" y="59581"/>
                  <a:pt x="43470" y="59618"/>
                  <a:pt x="43188" y="59637"/>
                </a:cubicBezTo>
                <a:close/>
                <a:moveTo>
                  <a:pt x="43583" y="55888"/>
                </a:moveTo>
                <a:cubicBezTo>
                  <a:pt x="43319" y="55888"/>
                  <a:pt x="43112" y="55680"/>
                  <a:pt x="43112" y="55416"/>
                </a:cubicBezTo>
                <a:cubicBezTo>
                  <a:pt x="43112" y="55172"/>
                  <a:pt x="43319" y="54964"/>
                  <a:pt x="43583" y="54964"/>
                </a:cubicBezTo>
                <a:cubicBezTo>
                  <a:pt x="43847" y="54964"/>
                  <a:pt x="44054" y="55172"/>
                  <a:pt x="44054" y="55416"/>
                </a:cubicBezTo>
                <a:cubicBezTo>
                  <a:pt x="44054" y="55680"/>
                  <a:pt x="43847" y="55888"/>
                  <a:pt x="43583" y="55888"/>
                </a:cubicBezTo>
                <a:close/>
                <a:moveTo>
                  <a:pt x="43583" y="57866"/>
                </a:moveTo>
                <a:cubicBezTo>
                  <a:pt x="43319" y="57866"/>
                  <a:pt x="43093" y="57640"/>
                  <a:pt x="43093" y="57376"/>
                </a:cubicBezTo>
                <a:cubicBezTo>
                  <a:pt x="43093" y="57112"/>
                  <a:pt x="43319" y="56886"/>
                  <a:pt x="43583" y="56886"/>
                </a:cubicBezTo>
                <a:cubicBezTo>
                  <a:pt x="43866" y="56886"/>
                  <a:pt x="44073" y="57112"/>
                  <a:pt x="44073" y="57376"/>
                </a:cubicBezTo>
                <a:cubicBezTo>
                  <a:pt x="44073" y="57640"/>
                  <a:pt x="43866" y="57866"/>
                  <a:pt x="43583" y="57866"/>
                </a:cubicBezTo>
                <a:close/>
                <a:moveTo>
                  <a:pt x="43583" y="53966"/>
                </a:moveTo>
                <a:cubicBezTo>
                  <a:pt x="43301" y="53966"/>
                  <a:pt x="43093" y="53739"/>
                  <a:pt x="43093" y="53457"/>
                </a:cubicBezTo>
                <a:cubicBezTo>
                  <a:pt x="43093" y="53193"/>
                  <a:pt x="43301" y="52967"/>
                  <a:pt x="43583" y="52967"/>
                </a:cubicBezTo>
                <a:cubicBezTo>
                  <a:pt x="43847" y="52967"/>
                  <a:pt x="44073" y="53193"/>
                  <a:pt x="44073" y="53457"/>
                </a:cubicBezTo>
                <a:cubicBezTo>
                  <a:pt x="44073" y="53739"/>
                  <a:pt x="43847" y="53966"/>
                  <a:pt x="43583" y="53966"/>
                </a:cubicBezTo>
                <a:close/>
                <a:moveTo>
                  <a:pt x="43583" y="51987"/>
                </a:moveTo>
                <a:cubicBezTo>
                  <a:pt x="43301" y="51987"/>
                  <a:pt x="43093" y="51761"/>
                  <a:pt x="43093" y="51497"/>
                </a:cubicBezTo>
                <a:cubicBezTo>
                  <a:pt x="43093" y="51215"/>
                  <a:pt x="43301" y="51007"/>
                  <a:pt x="43583" y="51007"/>
                </a:cubicBezTo>
                <a:cubicBezTo>
                  <a:pt x="43847" y="51007"/>
                  <a:pt x="44073" y="51215"/>
                  <a:pt x="44073" y="51497"/>
                </a:cubicBezTo>
                <a:cubicBezTo>
                  <a:pt x="44073" y="51761"/>
                  <a:pt x="43847" y="51987"/>
                  <a:pt x="43583" y="51987"/>
                </a:cubicBezTo>
                <a:close/>
                <a:moveTo>
                  <a:pt x="43583" y="49971"/>
                </a:moveTo>
                <a:cubicBezTo>
                  <a:pt x="43338" y="49971"/>
                  <a:pt x="43131" y="49783"/>
                  <a:pt x="43131" y="49538"/>
                </a:cubicBezTo>
                <a:cubicBezTo>
                  <a:pt x="43131" y="49293"/>
                  <a:pt x="43338" y="49104"/>
                  <a:pt x="43583" y="49104"/>
                </a:cubicBezTo>
                <a:cubicBezTo>
                  <a:pt x="43828" y="49104"/>
                  <a:pt x="44017" y="49293"/>
                  <a:pt x="44017" y="49538"/>
                </a:cubicBezTo>
                <a:cubicBezTo>
                  <a:pt x="44017" y="49783"/>
                  <a:pt x="43828" y="49971"/>
                  <a:pt x="43583" y="49971"/>
                </a:cubicBezTo>
                <a:close/>
                <a:moveTo>
                  <a:pt x="43583" y="48011"/>
                </a:moveTo>
                <a:cubicBezTo>
                  <a:pt x="43338" y="48011"/>
                  <a:pt x="43150" y="47823"/>
                  <a:pt x="43150" y="47578"/>
                </a:cubicBezTo>
                <a:cubicBezTo>
                  <a:pt x="43150" y="47333"/>
                  <a:pt x="43338" y="47145"/>
                  <a:pt x="43583" y="47145"/>
                </a:cubicBezTo>
                <a:cubicBezTo>
                  <a:pt x="43828" y="47145"/>
                  <a:pt x="44017" y="47333"/>
                  <a:pt x="44017" y="47578"/>
                </a:cubicBezTo>
                <a:cubicBezTo>
                  <a:pt x="44017" y="47823"/>
                  <a:pt x="43828" y="48011"/>
                  <a:pt x="43583" y="48011"/>
                </a:cubicBezTo>
                <a:close/>
                <a:moveTo>
                  <a:pt x="43583" y="46052"/>
                </a:moveTo>
                <a:cubicBezTo>
                  <a:pt x="43338" y="46052"/>
                  <a:pt x="43150" y="45844"/>
                  <a:pt x="43150" y="45618"/>
                </a:cubicBezTo>
                <a:cubicBezTo>
                  <a:pt x="43150" y="45373"/>
                  <a:pt x="43338" y="45185"/>
                  <a:pt x="43583" y="45185"/>
                </a:cubicBezTo>
                <a:cubicBezTo>
                  <a:pt x="43828" y="45185"/>
                  <a:pt x="44017" y="45373"/>
                  <a:pt x="44017" y="45618"/>
                </a:cubicBezTo>
                <a:cubicBezTo>
                  <a:pt x="44017" y="45844"/>
                  <a:pt x="43828" y="46052"/>
                  <a:pt x="43583" y="46052"/>
                </a:cubicBezTo>
                <a:close/>
                <a:moveTo>
                  <a:pt x="43583" y="44092"/>
                </a:moveTo>
                <a:cubicBezTo>
                  <a:pt x="43338" y="44092"/>
                  <a:pt x="43150" y="43904"/>
                  <a:pt x="43150" y="43659"/>
                </a:cubicBezTo>
                <a:cubicBezTo>
                  <a:pt x="43150" y="43414"/>
                  <a:pt x="43338" y="43225"/>
                  <a:pt x="43583" y="43225"/>
                </a:cubicBezTo>
                <a:cubicBezTo>
                  <a:pt x="43828" y="43225"/>
                  <a:pt x="44017" y="43414"/>
                  <a:pt x="44017" y="43659"/>
                </a:cubicBezTo>
                <a:cubicBezTo>
                  <a:pt x="44017" y="43904"/>
                  <a:pt x="43828" y="44092"/>
                  <a:pt x="43583" y="44092"/>
                </a:cubicBezTo>
                <a:close/>
                <a:moveTo>
                  <a:pt x="43583" y="41284"/>
                </a:moveTo>
                <a:cubicBezTo>
                  <a:pt x="43809" y="41284"/>
                  <a:pt x="43998" y="41473"/>
                  <a:pt x="43998" y="41699"/>
                </a:cubicBezTo>
                <a:cubicBezTo>
                  <a:pt x="43998" y="41925"/>
                  <a:pt x="43809" y="42114"/>
                  <a:pt x="43583" y="42114"/>
                </a:cubicBezTo>
                <a:cubicBezTo>
                  <a:pt x="43357" y="42114"/>
                  <a:pt x="43188" y="41925"/>
                  <a:pt x="43188" y="41699"/>
                </a:cubicBezTo>
                <a:cubicBezTo>
                  <a:pt x="43188" y="41473"/>
                  <a:pt x="43357" y="41284"/>
                  <a:pt x="43583" y="41284"/>
                </a:cubicBezTo>
                <a:close/>
                <a:moveTo>
                  <a:pt x="43583" y="40154"/>
                </a:moveTo>
                <a:cubicBezTo>
                  <a:pt x="43357" y="40154"/>
                  <a:pt x="43169" y="39965"/>
                  <a:pt x="43169" y="39739"/>
                </a:cubicBezTo>
                <a:cubicBezTo>
                  <a:pt x="43169" y="39513"/>
                  <a:pt x="43357" y="39325"/>
                  <a:pt x="43583" y="39325"/>
                </a:cubicBezTo>
                <a:cubicBezTo>
                  <a:pt x="43809" y="39325"/>
                  <a:pt x="43998" y="39513"/>
                  <a:pt x="43998" y="39739"/>
                </a:cubicBezTo>
                <a:cubicBezTo>
                  <a:pt x="43998" y="39965"/>
                  <a:pt x="43809" y="40154"/>
                  <a:pt x="43583" y="40154"/>
                </a:cubicBezTo>
                <a:close/>
                <a:moveTo>
                  <a:pt x="43583" y="37384"/>
                </a:moveTo>
                <a:cubicBezTo>
                  <a:pt x="43809" y="37384"/>
                  <a:pt x="43979" y="37554"/>
                  <a:pt x="43979" y="37780"/>
                </a:cubicBezTo>
                <a:cubicBezTo>
                  <a:pt x="43979" y="37987"/>
                  <a:pt x="43809" y="38175"/>
                  <a:pt x="43583" y="38175"/>
                </a:cubicBezTo>
                <a:cubicBezTo>
                  <a:pt x="43376" y="38175"/>
                  <a:pt x="43188" y="37987"/>
                  <a:pt x="43188" y="37780"/>
                </a:cubicBezTo>
                <a:cubicBezTo>
                  <a:pt x="43188" y="37554"/>
                  <a:pt x="43376" y="37384"/>
                  <a:pt x="43583" y="37384"/>
                </a:cubicBezTo>
                <a:close/>
                <a:moveTo>
                  <a:pt x="43583" y="35424"/>
                </a:moveTo>
                <a:cubicBezTo>
                  <a:pt x="43809" y="35424"/>
                  <a:pt x="43979" y="35594"/>
                  <a:pt x="43979" y="35820"/>
                </a:cubicBezTo>
                <a:cubicBezTo>
                  <a:pt x="43979" y="36046"/>
                  <a:pt x="43809" y="36216"/>
                  <a:pt x="43583" y="36216"/>
                </a:cubicBezTo>
                <a:cubicBezTo>
                  <a:pt x="43376" y="36216"/>
                  <a:pt x="43188" y="36046"/>
                  <a:pt x="43188" y="35820"/>
                </a:cubicBezTo>
                <a:cubicBezTo>
                  <a:pt x="43188" y="35594"/>
                  <a:pt x="43376" y="35424"/>
                  <a:pt x="43583" y="35424"/>
                </a:cubicBezTo>
                <a:close/>
                <a:moveTo>
                  <a:pt x="43583" y="34275"/>
                </a:moveTo>
                <a:cubicBezTo>
                  <a:pt x="43357" y="34275"/>
                  <a:pt x="43169" y="34087"/>
                  <a:pt x="43169" y="33860"/>
                </a:cubicBezTo>
                <a:cubicBezTo>
                  <a:pt x="43169" y="33616"/>
                  <a:pt x="43357" y="33446"/>
                  <a:pt x="43583" y="33446"/>
                </a:cubicBezTo>
                <a:cubicBezTo>
                  <a:pt x="43809" y="33446"/>
                  <a:pt x="43998" y="33616"/>
                  <a:pt x="43998" y="33860"/>
                </a:cubicBezTo>
                <a:cubicBezTo>
                  <a:pt x="43998" y="34087"/>
                  <a:pt x="43809" y="34275"/>
                  <a:pt x="43583" y="34275"/>
                </a:cubicBezTo>
                <a:close/>
                <a:moveTo>
                  <a:pt x="43583" y="32297"/>
                </a:moveTo>
                <a:cubicBezTo>
                  <a:pt x="43357" y="32297"/>
                  <a:pt x="43188" y="32127"/>
                  <a:pt x="43188" y="31901"/>
                </a:cubicBezTo>
                <a:cubicBezTo>
                  <a:pt x="43188" y="31675"/>
                  <a:pt x="43357" y="31486"/>
                  <a:pt x="43583" y="31486"/>
                </a:cubicBezTo>
                <a:cubicBezTo>
                  <a:pt x="43809" y="31486"/>
                  <a:pt x="43998" y="31675"/>
                  <a:pt x="43998" y="31901"/>
                </a:cubicBezTo>
                <a:cubicBezTo>
                  <a:pt x="43998" y="32127"/>
                  <a:pt x="43809" y="32297"/>
                  <a:pt x="43583" y="32297"/>
                </a:cubicBezTo>
                <a:close/>
                <a:moveTo>
                  <a:pt x="43583" y="30356"/>
                </a:moveTo>
                <a:cubicBezTo>
                  <a:pt x="43357" y="30356"/>
                  <a:pt x="43188" y="30167"/>
                  <a:pt x="43188" y="29941"/>
                </a:cubicBezTo>
                <a:cubicBezTo>
                  <a:pt x="43188" y="29715"/>
                  <a:pt x="43357" y="29527"/>
                  <a:pt x="43583" y="29527"/>
                </a:cubicBezTo>
                <a:cubicBezTo>
                  <a:pt x="43809" y="29527"/>
                  <a:pt x="43998" y="29715"/>
                  <a:pt x="43998" y="29941"/>
                </a:cubicBezTo>
                <a:cubicBezTo>
                  <a:pt x="43998" y="30167"/>
                  <a:pt x="43809" y="30356"/>
                  <a:pt x="43583" y="30356"/>
                </a:cubicBezTo>
                <a:close/>
                <a:moveTo>
                  <a:pt x="43583" y="28358"/>
                </a:moveTo>
                <a:cubicBezTo>
                  <a:pt x="43376" y="28358"/>
                  <a:pt x="43188" y="28189"/>
                  <a:pt x="43188" y="27963"/>
                </a:cubicBezTo>
                <a:cubicBezTo>
                  <a:pt x="43188" y="27755"/>
                  <a:pt x="43376" y="27567"/>
                  <a:pt x="43583" y="27567"/>
                </a:cubicBezTo>
                <a:cubicBezTo>
                  <a:pt x="43809" y="27567"/>
                  <a:pt x="43979" y="27755"/>
                  <a:pt x="43979" y="27963"/>
                </a:cubicBezTo>
                <a:cubicBezTo>
                  <a:pt x="43979" y="28189"/>
                  <a:pt x="43809" y="28358"/>
                  <a:pt x="43583" y="28358"/>
                </a:cubicBezTo>
                <a:close/>
                <a:moveTo>
                  <a:pt x="43583" y="26418"/>
                </a:moveTo>
                <a:cubicBezTo>
                  <a:pt x="43376" y="26418"/>
                  <a:pt x="43188" y="26229"/>
                  <a:pt x="43188" y="26003"/>
                </a:cubicBezTo>
                <a:cubicBezTo>
                  <a:pt x="43188" y="25796"/>
                  <a:pt x="43376" y="25607"/>
                  <a:pt x="43583" y="25607"/>
                </a:cubicBezTo>
                <a:cubicBezTo>
                  <a:pt x="43809" y="25607"/>
                  <a:pt x="43979" y="25796"/>
                  <a:pt x="43979" y="26003"/>
                </a:cubicBezTo>
                <a:cubicBezTo>
                  <a:pt x="43979" y="26229"/>
                  <a:pt x="43809" y="26418"/>
                  <a:pt x="43583" y="26418"/>
                </a:cubicBezTo>
                <a:close/>
                <a:moveTo>
                  <a:pt x="43960" y="24062"/>
                </a:moveTo>
                <a:cubicBezTo>
                  <a:pt x="43960" y="24270"/>
                  <a:pt x="43791" y="24439"/>
                  <a:pt x="43583" y="24439"/>
                </a:cubicBezTo>
                <a:cubicBezTo>
                  <a:pt x="43376" y="24439"/>
                  <a:pt x="43206" y="24270"/>
                  <a:pt x="43206" y="24062"/>
                </a:cubicBezTo>
                <a:cubicBezTo>
                  <a:pt x="43206" y="23855"/>
                  <a:pt x="43376" y="23685"/>
                  <a:pt x="43583" y="23685"/>
                </a:cubicBezTo>
                <a:cubicBezTo>
                  <a:pt x="43791" y="23685"/>
                  <a:pt x="43960" y="23855"/>
                  <a:pt x="43960" y="24062"/>
                </a:cubicBezTo>
                <a:close/>
                <a:moveTo>
                  <a:pt x="43583" y="22480"/>
                </a:moveTo>
                <a:cubicBezTo>
                  <a:pt x="43376" y="22480"/>
                  <a:pt x="43188" y="22310"/>
                  <a:pt x="43188" y="22084"/>
                </a:cubicBezTo>
                <a:cubicBezTo>
                  <a:pt x="43188" y="21877"/>
                  <a:pt x="43376" y="21707"/>
                  <a:pt x="43583" y="21707"/>
                </a:cubicBezTo>
                <a:cubicBezTo>
                  <a:pt x="43809" y="21707"/>
                  <a:pt x="43979" y="21877"/>
                  <a:pt x="43979" y="22084"/>
                </a:cubicBezTo>
                <a:cubicBezTo>
                  <a:pt x="43979" y="22310"/>
                  <a:pt x="43809" y="22480"/>
                  <a:pt x="43583" y="22480"/>
                </a:cubicBezTo>
                <a:close/>
                <a:moveTo>
                  <a:pt x="43583" y="20539"/>
                </a:moveTo>
                <a:cubicBezTo>
                  <a:pt x="43376" y="20539"/>
                  <a:pt x="43188" y="20350"/>
                  <a:pt x="43188" y="20143"/>
                </a:cubicBezTo>
                <a:cubicBezTo>
                  <a:pt x="43188" y="19917"/>
                  <a:pt x="43376" y="19747"/>
                  <a:pt x="43583" y="19747"/>
                </a:cubicBezTo>
                <a:cubicBezTo>
                  <a:pt x="43809" y="19747"/>
                  <a:pt x="43979" y="19917"/>
                  <a:pt x="43979" y="20143"/>
                </a:cubicBezTo>
                <a:cubicBezTo>
                  <a:pt x="43979" y="20350"/>
                  <a:pt x="43809" y="20539"/>
                  <a:pt x="43583" y="20539"/>
                </a:cubicBezTo>
                <a:close/>
                <a:moveTo>
                  <a:pt x="43583" y="18560"/>
                </a:moveTo>
                <a:cubicBezTo>
                  <a:pt x="43376" y="18560"/>
                  <a:pt x="43188" y="18391"/>
                  <a:pt x="43188" y="18183"/>
                </a:cubicBezTo>
                <a:cubicBezTo>
                  <a:pt x="43188" y="17957"/>
                  <a:pt x="43376" y="17788"/>
                  <a:pt x="43583" y="17788"/>
                </a:cubicBezTo>
                <a:cubicBezTo>
                  <a:pt x="43809" y="17788"/>
                  <a:pt x="43979" y="17957"/>
                  <a:pt x="43979" y="18183"/>
                </a:cubicBezTo>
                <a:cubicBezTo>
                  <a:pt x="43979" y="18391"/>
                  <a:pt x="43809" y="18560"/>
                  <a:pt x="43583" y="18560"/>
                </a:cubicBezTo>
                <a:close/>
                <a:moveTo>
                  <a:pt x="43583" y="16582"/>
                </a:moveTo>
                <a:cubicBezTo>
                  <a:pt x="43376" y="16582"/>
                  <a:pt x="43206" y="16412"/>
                  <a:pt x="43206" y="16205"/>
                </a:cubicBezTo>
                <a:cubicBezTo>
                  <a:pt x="43206" y="15998"/>
                  <a:pt x="43376" y="15828"/>
                  <a:pt x="43583" y="15828"/>
                </a:cubicBezTo>
                <a:cubicBezTo>
                  <a:pt x="43791" y="15828"/>
                  <a:pt x="43960" y="15998"/>
                  <a:pt x="43960" y="16205"/>
                </a:cubicBezTo>
                <a:cubicBezTo>
                  <a:pt x="43960" y="16412"/>
                  <a:pt x="43791" y="16582"/>
                  <a:pt x="43583" y="16582"/>
                </a:cubicBezTo>
                <a:close/>
                <a:moveTo>
                  <a:pt x="43583" y="14622"/>
                </a:moveTo>
                <a:cubicBezTo>
                  <a:pt x="43376" y="14622"/>
                  <a:pt x="43225" y="14453"/>
                  <a:pt x="43225" y="14245"/>
                </a:cubicBezTo>
                <a:cubicBezTo>
                  <a:pt x="43225" y="14057"/>
                  <a:pt x="43376" y="13887"/>
                  <a:pt x="43583" y="13887"/>
                </a:cubicBezTo>
                <a:cubicBezTo>
                  <a:pt x="43791" y="13887"/>
                  <a:pt x="43941" y="14057"/>
                  <a:pt x="43941" y="14245"/>
                </a:cubicBezTo>
                <a:cubicBezTo>
                  <a:pt x="43941" y="14453"/>
                  <a:pt x="43791" y="14622"/>
                  <a:pt x="43583" y="14622"/>
                </a:cubicBezTo>
                <a:close/>
                <a:moveTo>
                  <a:pt x="43583" y="12662"/>
                </a:moveTo>
                <a:cubicBezTo>
                  <a:pt x="43376" y="12662"/>
                  <a:pt x="43225" y="12493"/>
                  <a:pt x="43225" y="12286"/>
                </a:cubicBezTo>
                <a:cubicBezTo>
                  <a:pt x="43225" y="12078"/>
                  <a:pt x="43376" y="11928"/>
                  <a:pt x="43583" y="11928"/>
                </a:cubicBezTo>
                <a:cubicBezTo>
                  <a:pt x="43791" y="11928"/>
                  <a:pt x="43941" y="12078"/>
                  <a:pt x="43941" y="12286"/>
                </a:cubicBezTo>
                <a:cubicBezTo>
                  <a:pt x="43941" y="12493"/>
                  <a:pt x="43791" y="12662"/>
                  <a:pt x="43583" y="12662"/>
                </a:cubicBezTo>
                <a:close/>
                <a:moveTo>
                  <a:pt x="43583" y="10684"/>
                </a:moveTo>
                <a:cubicBezTo>
                  <a:pt x="43376" y="10684"/>
                  <a:pt x="43225" y="10533"/>
                  <a:pt x="43225" y="10326"/>
                </a:cubicBezTo>
                <a:cubicBezTo>
                  <a:pt x="43225" y="10119"/>
                  <a:pt x="43376" y="9968"/>
                  <a:pt x="43583" y="9968"/>
                </a:cubicBezTo>
                <a:cubicBezTo>
                  <a:pt x="43791" y="9968"/>
                  <a:pt x="43941" y="10119"/>
                  <a:pt x="43941" y="10326"/>
                </a:cubicBezTo>
                <a:cubicBezTo>
                  <a:pt x="43941" y="10533"/>
                  <a:pt x="43791" y="10684"/>
                  <a:pt x="43583" y="10684"/>
                </a:cubicBezTo>
                <a:close/>
                <a:moveTo>
                  <a:pt x="43583" y="8743"/>
                </a:moveTo>
                <a:cubicBezTo>
                  <a:pt x="43376" y="8743"/>
                  <a:pt x="43225" y="8574"/>
                  <a:pt x="43225" y="8366"/>
                </a:cubicBezTo>
                <a:cubicBezTo>
                  <a:pt x="43225" y="8178"/>
                  <a:pt x="43376" y="8008"/>
                  <a:pt x="43583" y="8008"/>
                </a:cubicBezTo>
                <a:cubicBezTo>
                  <a:pt x="43791" y="8008"/>
                  <a:pt x="43941" y="8178"/>
                  <a:pt x="43941" y="8366"/>
                </a:cubicBezTo>
                <a:cubicBezTo>
                  <a:pt x="43941" y="8574"/>
                  <a:pt x="43791" y="8743"/>
                  <a:pt x="43583" y="8743"/>
                </a:cubicBezTo>
                <a:close/>
                <a:moveTo>
                  <a:pt x="43583" y="6765"/>
                </a:moveTo>
                <a:cubicBezTo>
                  <a:pt x="43395" y="6765"/>
                  <a:pt x="43225" y="6614"/>
                  <a:pt x="43225" y="6407"/>
                </a:cubicBezTo>
                <a:cubicBezTo>
                  <a:pt x="43225" y="6218"/>
                  <a:pt x="43395" y="6049"/>
                  <a:pt x="43583" y="6049"/>
                </a:cubicBezTo>
                <a:cubicBezTo>
                  <a:pt x="43772" y="6049"/>
                  <a:pt x="43941" y="6218"/>
                  <a:pt x="43941" y="6407"/>
                </a:cubicBezTo>
                <a:cubicBezTo>
                  <a:pt x="43941" y="6614"/>
                  <a:pt x="43772" y="6765"/>
                  <a:pt x="43583" y="6765"/>
                </a:cubicBezTo>
                <a:close/>
                <a:moveTo>
                  <a:pt x="43583" y="4805"/>
                </a:moveTo>
                <a:cubicBezTo>
                  <a:pt x="43395" y="4805"/>
                  <a:pt x="43225" y="4654"/>
                  <a:pt x="43225" y="4447"/>
                </a:cubicBezTo>
                <a:cubicBezTo>
                  <a:pt x="43225" y="4259"/>
                  <a:pt x="43395" y="4089"/>
                  <a:pt x="43583" y="4089"/>
                </a:cubicBezTo>
                <a:cubicBezTo>
                  <a:pt x="43772" y="4089"/>
                  <a:pt x="43941" y="4259"/>
                  <a:pt x="43941" y="4447"/>
                </a:cubicBezTo>
                <a:cubicBezTo>
                  <a:pt x="43941" y="4654"/>
                  <a:pt x="43772" y="4805"/>
                  <a:pt x="43583" y="4805"/>
                </a:cubicBezTo>
                <a:close/>
                <a:moveTo>
                  <a:pt x="43583" y="2845"/>
                </a:moveTo>
                <a:cubicBezTo>
                  <a:pt x="43395" y="2845"/>
                  <a:pt x="43225" y="2676"/>
                  <a:pt x="43225" y="2487"/>
                </a:cubicBezTo>
                <a:cubicBezTo>
                  <a:pt x="43225" y="2299"/>
                  <a:pt x="43395" y="2148"/>
                  <a:pt x="43583" y="2148"/>
                </a:cubicBezTo>
                <a:cubicBezTo>
                  <a:pt x="43772" y="2148"/>
                  <a:pt x="43941" y="2299"/>
                  <a:pt x="43941" y="2487"/>
                </a:cubicBezTo>
                <a:cubicBezTo>
                  <a:pt x="43941" y="2676"/>
                  <a:pt x="43772" y="2845"/>
                  <a:pt x="43583" y="2845"/>
                </a:cubicBezTo>
                <a:close/>
                <a:moveTo>
                  <a:pt x="43583" y="886"/>
                </a:moveTo>
                <a:cubicBezTo>
                  <a:pt x="43395" y="886"/>
                  <a:pt x="43225" y="716"/>
                  <a:pt x="43225" y="528"/>
                </a:cubicBezTo>
                <a:cubicBezTo>
                  <a:pt x="43225" y="339"/>
                  <a:pt x="43395" y="170"/>
                  <a:pt x="43583" y="170"/>
                </a:cubicBezTo>
                <a:cubicBezTo>
                  <a:pt x="43772" y="170"/>
                  <a:pt x="43941" y="339"/>
                  <a:pt x="43941" y="528"/>
                </a:cubicBezTo>
                <a:cubicBezTo>
                  <a:pt x="43941" y="735"/>
                  <a:pt x="43772" y="886"/>
                  <a:pt x="43583" y="886"/>
                </a:cubicBezTo>
                <a:close/>
                <a:moveTo>
                  <a:pt x="41416" y="59788"/>
                </a:moveTo>
                <a:cubicBezTo>
                  <a:pt x="41228" y="59713"/>
                  <a:pt x="41115" y="59543"/>
                  <a:pt x="41115" y="59336"/>
                </a:cubicBezTo>
                <a:cubicBezTo>
                  <a:pt x="41115" y="59053"/>
                  <a:pt x="41341" y="58808"/>
                  <a:pt x="41624" y="58808"/>
                </a:cubicBezTo>
                <a:cubicBezTo>
                  <a:pt x="41906" y="58808"/>
                  <a:pt x="42132" y="59053"/>
                  <a:pt x="42132" y="59336"/>
                </a:cubicBezTo>
                <a:cubicBezTo>
                  <a:pt x="42132" y="59505"/>
                  <a:pt x="42038" y="59656"/>
                  <a:pt x="41887" y="59750"/>
                </a:cubicBezTo>
                <a:cubicBezTo>
                  <a:pt x="41737" y="59769"/>
                  <a:pt x="41567" y="59562"/>
                  <a:pt x="41416" y="59788"/>
                </a:cubicBezTo>
                <a:close/>
                <a:moveTo>
                  <a:pt x="41624" y="55869"/>
                </a:moveTo>
                <a:cubicBezTo>
                  <a:pt x="41360" y="55869"/>
                  <a:pt x="41153" y="55661"/>
                  <a:pt x="41153" y="55416"/>
                </a:cubicBezTo>
                <a:cubicBezTo>
                  <a:pt x="41153" y="55153"/>
                  <a:pt x="41360" y="54945"/>
                  <a:pt x="41624" y="54945"/>
                </a:cubicBezTo>
                <a:cubicBezTo>
                  <a:pt x="41887" y="54945"/>
                  <a:pt x="42095" y="55153"/>
                  <a:pt x="42095" y="55416"/>
                </a:cubicBezTo>
                <a:cubicBezTo>
                  <a:pt x="42095" y="55661"/>
                  <a:pt x="41887" y="55869"/>
                  <a:pt x="41624" y="55869"/>
                </a:cubicBezTo>
                <a:close/>
                <a:moveTo>
                  <a:pt x="41624" y="57847"/>
                </a:moveTo>
                <a:cubicBezTo>
                  <a:pt x="41360" y="57847"/>
                  <a:pt x="41134" y="57640"/>
                  <a:pt x="41134" y="57376"/>
                </a:cubicBezTo>
                <a:cubicBezTo>
                  <a:pt x="41134" y="57093"/>
                  <a:pt x="41360" y="56886"/>
                  <a:pt x="41624" y="56886"/>
                </a:cubicBezTo>
                <a:cubicBezTo>
                  <a:pt x="41887" y="56886"/>
                  <a:pt x="42095" y="57093"/>
                  <a:pt x="42095" y="57376"/>
                </a:cubicBezTo>
                <a:cubicBezTo>
                  <a:pt x="42095" y="57640"/>
                  <a:pt x="41887" y="57847"/>
                  <a:pt x="41624" y="57847"/>
                </a:cubicBezTo>
                <a:close/>
                <a:moveTo>
                  <a:pt x="41624" y="53947"/>
                </a:moveTo>
                <a:cubicBezTo>
                  <a:pt x="41341" y="53947"/>
                  <a:pt x="41134" y="53739"/>
                  <a:pt x="41134" y="53457"/>
                </a:cubicBezTo>
                <a:cubicBezTo>
                  <a:pt x="41134" y="53193"/>
                  <a:pt x="41341" y="52967"/>
                  <a:pt x="41624" y="52967"/>
                </a:cubicBezTo>
                <a:cubicBezTo>
                  <a:pt x="41887" y="52967"/>
                  <a:pt x="42114" y="53193"/>
                  <a:pt x="42114" y="53457"/>
                </a:cubicBezTo>
                <a:cubicBezTo>
                  <a:pt x="42114" y="53739"/>
                  <a:pt x="41887" y="53947"/>
                  <a:pt x="41624" y="53947"/>
                </a:cubicBezTo>
                <a:close/>
                <a:moveTo>
                  <a:pt x="41624" y="51987"/>
                </a:moveTo>
                <a:cubicBezTo>
                  <a:pt x="41341" y="51987"/>
                  <a:pt x="41134" y="51761"/>
                  <a:pt x="41134" y="51497"/>
                </a:cubicBezTo>
                <a:cubicBezTo>
                  <a:pt x="41134" y="51215"/>
                  <a:pt x="41341" y="50988"/>
                  <a:pt x="41624" y="50988"/>
                </a:cubicBezTo>
                <a:cubicBezTo>
                  <a:pt x="41887" y="50988"/>
                  <a:pt x="42114" y="51215"/>
                  <a:pt x="42114" y="51497"/>
                </a:cubicBezTo>
                <a:cubicBezTo>
                  <a:pt x="42114" y="51761"/>
                  <a:pt x="41887" y="51987"/>
                  <a:pt x="41624" y="51987"/>
                </a:cubicBezTo>
                <a:close/>
                <a:moveTo>
                  <a:pt x="41624" y="49971"/>
                </a:moveTo>
                <a:cubicBezTo>
                  <a:pt x="41379" y="49971"/>
                  <a:pt x="41190" y="49783"/>
                  <a:pt x="41190" y="49538"/>
                </a:cubicBezTo>
                <a:cubicBezTo>
                  <a:pt x="41190" y="49293"/>
                  <a:pt x="41379" y="49085"/>
                  <a:pt x="41624" y="49085"/>
                </a:cubicBezTo>
                <a:cubicBezTo>
                  <a:pt x="41869" y="49085"/>
                  <a:pt x="42057" y="49293"/>
                  <a:pt x="42057" y="49538"/>
                </a:cubicBezTo>
                <a:cubicBezTo>
                  <a:pt x="42057" y="49783"/>
                  <a:pt x="41869" y="49971"/>
                  <a:pt x="41624" y="49971"/>
                </a:cubicBezTo>
                <a:close/>
                <a:moveTo>
                  <a:pt x="41624" y="47992"/>
                </a:moveTo>
                <a:cubicBezTo>
                  <a:pt x="41397" y="47992"/>
                  <a:pt x="41190" y="47804"/>
                  <a:pt x="41190" y="47559"/>
                </a:cubicBezTo>
                <a:cubicBezTo>
                  <a:pt x="41190" y="47333"/>
                  <a:pt x="41397" y="47145"/>
                  <a:pt x="41624" y="47145"/>
                </a:cubicBezTo>
                <a:cubicBezTo>
                  <a:pt x="41850" y="47145"/>
                  <a:pt x="42057" y="47333"/>
                  <a:pt x="42057" y="47559"/>
                </a:cubicBezTo>
                <a:cubicBezTo>
                  <a:pt x="42057" y="47804"/>
                  <a:pt x="41850" y="47992"/>
                  <a:pt x="41624" y="47992"/>
                </a:cubicBezTo>
                <a:close/>
                <a:moveTo>
                  <a:pt x="41624" y="46033"/>
                </a:moveTo>
                <a:cubicBezTo>
                  <a:pt x="41397" y="46033"/>
                  <a:pt x="41190" y="45844"/>
                  <a:pt x="41190" y="45599"/>
                </a:cubicBezTo>
                <a:cubicBezTo>
                  <a:pt x="41190" y="45373"/>
                  <a:pt x="41397" y="45185"/>
                  <a:pt x="41624" y="45185"/>
                </a:cubicBezTo>
                <a:cubicBezTo>
                  <a:pt x="41850" y="45185"/>
                  <a:pt x="42057" y="45373"/>
                  <a:pt x="42057" y="45599"/>
                </a:cubicBezTo>
                <a:cubicBezTo>
                  <a:pt x="42057" y="45844"/>
                  <a:pt x="41850" y="46033"/>
                  <a:pt x="41624" y="46033"/>
                </a:cubicBezTo>
                <a:close/>
                <a:moveTo>
                  <a:pt x="41624" y="44073"/>
                </a:moveTo>
                <a:cubicBezTo>
                  <a:pt x="41397" y="44073"/>
                  <a:pt x="41190" y="43885"/>
                  <a:pt x="41190" y="43659"/>
                </a:cubicBezTo>
                <a:cubicBezTo>
                  <a:pt x="41190" y="43414"/>
                  <a:pt x="41397" y="43225"/>
                  <a:pt x="41624" y="43225"/>
                </a:cubicBezTo>
                <a:cubicBezTo>
                  <a:pt x="41850" y="43225"/>
                  <a:pt x="42057" y="43414"/>
                  <a:pt x="42057" y="43659"/>
                </a:cubicBezTo>
                <a:cubicBezTo>
                  <a:pt x="42057" y="43885"/>
                  <a:pt x="41850" y="44073"/>
                  <a:pt x="41624" y="44073"/>
                </a:cubicBezTo>
                <a:close/>
                <a:moveTo>
                  <a:pt x="41624" y="41284"/>
                </a:moveTo>
                <a:cubicBezTo>
                  <a:pt x="41850" y="41284"/>
                  <a:pt x="42038" y="41473"/>
                  <a:pt x="42038" y="41699"/>
                </a:cubicBezTo>
                <a:cubicBezTo>
                  <a:pt x="42038" y="41925"/>
                  <a:pt x="41850" y="42114"/>
                  <a:pt x="41624" y="42114"/>
                </a:cubicBezTo>
                <a:cubicBezTo>
                  <a:pt x="41397" y="42114"/>
                  <a:pt x="41209" y="41925"/>
                  <a:pt x="41209" y="41699"/>
                </a:cubicBezTo>
                <a:cubicBezTo>
                  <a:pt x="41209" y="41473"/>
                  <a:pt x="41397" y="41284"/>
                  <a:pt x="41624" y="41284"/>
                </a:cubicBezTo>
                <a:close/>
                <a:moveTo>
                  <a:pt x="41624" y="40154"/>
                </a:moveTo>
                <a:cubicBezTo>
                  <a:pt x="41397" y="40154"/>
                  <a:pt x="41209" y="39965"/>
                  <a:pt x="41209" y="39739"/>
                </a:cubicBezTo>
                <a:cubicBezTo>
                  <a:pt x="41209" y="39494"/>
                  <a:pt x="41397" y="39306"/>
                  <a:pt x="41624" y="39306"/>
                </a:cubicBezTo>
                <a:cubicBezTo>
                  <a:pt x="41850" y="39306"/>
                  <a:pt x="42038" y="39494"/>
                  <a:pt x="42038" y="39739"/>
                </a:cubicBezTo>
                <a:cubicBezTo>
                  <a:pt x="42038" y="39965"/>
                  <a:pt x="41850" y="40154"/>
                  <a:pt x="41624" y="40154"/>
                </a:cubicBezTo>
                <a:close/>
                <a:moveTo>
                  <a:pt x="41624" y="37365"/>
                </a:moveTo>
                <a:cubicBezTo>
                  <a:pt x="41850" y="37365"/>
                  <a:pt x="42019" y="37554"/>
                  <a:pt x="42019" y="37761"/>
                </a:cubicBezTo>
                <a:cubicBezTo>
                  <a:pt x="42019" y="37987"/>
                  <a:pt x="41850" y="38157"/>
                  <a:pt x="41624" y="38157"/>
                </a:cubicBezTo>
                <a:cubicBezTo>
                  <a:pt x="41397" y="38157"/>
                  <a:pt x="41228" y="37987"/>
                  <a:pt x="41228" y="37761"/>
                </a:cubicBezTo>
                <a:cubicBezTo>
                  <a:pt x="41228" y="37554"/>
                  <a:pt x="41397" y="37365"/>
                  <a:pt x="41624" y="37365"/>
                </a:cubicBezTo>
                <a:close/>
                <a:moveTo>
                  <a:pt x="41624" y="35424"/>
                </a:moveTo>
                <a:cubicBezTo>
                  <a:pt x="41831" y="35424"/>
                  <a:pt x="42019" y="35594"/>
                  <a:pt x="42019" y="35801"/>
                </a:cubicBezTo>
                <a:cubicBezTo>
                  <a:pt x="42019" y="36027"/>
                  <a:pt x="41831" y="36197"/>
                  <a:pt x="41624" y="36197"/>
                </a:cubicBezTo>
                <a:cubicBezTo>
                  <a:pt x="41416" y="36197"/>
                  <a:pt x="41228" y="36027"/>
                  <a:pt x="41228" y="35801"/>
                </a:cubicBezTo>
                <a:cubicBezTo>
                  <a:pt x="41228" y="35594"/>
                  <a:pt x="41397" y="35424"/>
                  <a:pt x="41624" y="35424"/>
                </a:cubicBezTo>
                <a:close/>
                <a:moveTo>
                  <a:pt x="41624" y="34256"/>
                </a:moveTo>
                <a:cubicBezTo>
                  <a:pt x="41397" y="34256"/>
                  <a:pt x="41209" y="34068"/>
                  <a:pt x="41209" y="33842"/>
                </a:cubicBezTo>
                <a:cubicBezTo>
                  <a:pt x="41209" y="33616"/>
                  <a:pt x="41397" y="33446"/>
                  <a:pt x="41624" y="33446"/>
                </a:cubicBezTo>
                <a:cubicBezTo>
                  <a:pt x="41850" y="33446"/>
                  <a:pt x="42038" y="33616"/>
                  <a:pt x="42038" y="33842"/>
                </a:cubicBezTo>
                <a:cubicBezTo>
                  <a:pt x="42038" y="34068"/>
                  <a:pt x="41850" y="34256"/>
                  <a:pt x="41624" y="34256"/>
                </a:cubicBezTo>
                <a:close/>
                <a:moveTo>
                  <a:pt x="41624" y="32297"/>
                </a:moveTo>
                <a:cubicBezTo>
                  <a:pt x="41397" y="32297"/>
                  <a:pt x="41209" y="32108"/>
                  <a:pt x="41209" y="31882"/>
                </a:cubicBezTo>
                <a:cubicBezTo>
                  <a:pt x="41209" y="31656"/>
                  <a:pt x="41397" y="31467"/>
                  <a:pt x="41624" y="31467"/>
                </a:cubicBezTo>
                <a:cubicBezTo>
                  <a:pt x="41850" y="31467"/>
                  <a:pt x="42038" y="31656"/>
                  <a:pt x="42038" y="31882"/>
                </a:cubicBezTo>
                <a:cubicBezTo>
                  <a:pt x="42038" y="32108"/>
                  <a:pt x="41850" y="32297"/>
                  <a:pt x="41624" y="32297"/>
                </a:cubicBezTo>
                <a:close/>
                <a:moveTo>
                  <a:pt x="41624" y="30337"/>
                </a:moveTo>
                <a:cubicBezTo>
                  <a:pt x="41397" y="30337"/>
                  <a:pt x="41209" y="30148"/>
                  <a:pt x="41209" y="29922"/>
                </a:cubicBezTo>
                <a:cubicBezTo>
                  <a:pt x="41209" y="29696"/>
                  <a:pt x="41397" y="29508"/>
                  <a:pt x="41624" y="29508"/>
                </a:cubicBezTo>
                <a:cubicBezTo>
                  <a:pt x="41850" y="29508"/>
                  <a:pt x="42038" y="29696"/>
                  <a:pt x="42038" y="29922"/>
                </a:cubicBezTo>
                <a:cubicBezTo>
                  <a:pt x="42038" y="30148"/>
                  <a:pt x="41850" y="30337"/>
                  <a:pt x="41624" y="30337"/>
                </a:cubicBezTo>
                <a:close/>
                <a:moveTo>
                  <a:pt x="41624" y="28358"/>
                </a:moveTo>
                <a:cubicBezTo>
                  <a:pt x="41397" y="28358"/>
                  <a:pt x="41228" y="28170"/>
                  <a:pt x="41228" y="27963"/>
                </a:cubicBezTo>
                <a:cubicBezTo>
                  <a:pt x="41228" y="27737"/>
                  <a:pt x="41397" y="27567"/>
                  <a:pt x="41624" y="27567"/>
                </a:cubicBezTo>
                <a:cubicBezTo>
                  <a:pt x="41850" y="27567"/>
                  <a:pt x="42019" y="27737"/>
                  <a:pt x="42019" y="27963"/>
                </a:cubicBezTo>
                <a:cubicBezTo>
                  <a:pt x="42019" y="28189"/>
                  <a:pt x="41850" y="28358"/>
                  <a:pt x="41624" y="28358"/>
                </a:cubicBezTo>
                <a:close/>
                <a:moveTo>
                  <a:pt x="41624" y="26399"/>
                </a:moveTo>
                <a:cubicBezTo>
                  <a:pt x="41397" y="26399"/>
                  <a:pt x="41228" y="26229"/>
                  <a:pt x="41228" y="26003"/>
                </a:cubicBezTo>
                <a:cubicBezTo>
                  <a:pt x="41228" y="25777"/>
                  <a:pt x="41397" y="25607"/>
                  <a:pt x="41624" y="25607"/>
                </a:cubicBezTo>
                <a:cubicBezTo>
                  <a:pt x="41850" y="25607"/>
                  <a:pt x="42019" y="25777"/>
                  <a:pt x="42019" y="26003"/>
                </a:cubicBezTo>
                <a:cubicBezTo>
                  <a:pt x="42019" y="26229"/>
                  <a:pt x="41850" y="26399"/>
                  <a:pt x="41624" y="26399"/>
                </a:cubicBezTo>
                <a:close/>
                <a:moveTo>
                  <a:pt x="41624" y="24439"/>
                </a:moveTo>
                <a:cubicBezTo>
                  <a:pt x="41397" y="24439"/>
                  <a:pt x="41228" y="24270"/>
                  <a:pt x="41228" y="24043"/>
                </a:cubicBezTo>
                <a:cubicBezTo>
                  <a:pt x="41228" y="23836"/>
                  <a:pt x="41397" y="23648"/>
                  <a:pt x="41624" y="23648"/>
                </a:cubicBezTo>
                <a:cubicBezTo>
                  <a:pt x="41850" y="23648"/>
                  <a:pt x="42019" y="23836"/>
                  <a:pt x="42019" y="24043"/>
                </a:cubicBezTo>
                <a:cubicBezTo>
                  <a:pt x="42019" y="24270"/>
                  <a:pt x="41850" y="24439"/>
                  <a:pt x="41624" y="24439"/>
                </a:cubicBezTo>
                <a:close/>
                <a:moveTo>
                  <a:pt x="41624" y="22480"/>
                </a:moveTo>
                <a:cubicBezTo>
                  <a:pt x="41397" y="22480"/>
                  <a:pt x="41228" y="22291"/>
                  <a:pt x="41228" y="22084"/>
                </a:cubicBezTo>
                <a:cubicBezTo>
                  <a:pt x="41228" y="21858"/>
                  <a:pt x="41397" y="21688"/>
                  <a:pt x="41624" y="21688"/>
                </a:cubicBezTo>
                <a:cubicBezTo>
                  <a:pt x="41850" y="21688"/>
                  <a:pt x="42019" y="21858"/>
                  <a:pt x="42019" y="22084"/>
                </a:cubicBezTo>
                <a:cubicBezTo>
                  <a:pt x="42019" y="22291"/>
                  <a:pt x="41850" y="22480"/>
                  <a:pt x="41624" y="22480"/>
                </a:cubicBezTo>
                <a:close/>
                <a:moveTo>
                  <a:pt x="41624" y="20520"/>
                </a:moveTo>
                <a:cubicBezTo>
                  <a:pt x="41397" y="20520"/>
                  <a:pt x="41228" y="20350"/>
                  <a:pt x="41228" y="20124"/>
                </a:cubicBezTo>
                <a:cubicBezTo>
                  <a:pt x="41228" y="19898"/>
                  <a:pt x="41397" y="19728"/>
                  <a:pt x="41624" y="19728"/>
                </a:cubicBezTo>
                <a:cubicBezTo>
                  <a:pt x="41850" y="19728"/>
                  <a:pt x="42019" y="19898"/>
                  <a:pt x="42019" y="20124"/>
                </a:cubicBezTo>
                <a:cubicBezTo>
                  <a:pt x="42019" y="20350"/>
                  <a:pt x="41850" y="20520"/>
                  <a:pt x="41624" y="20520"/>
                </a:cubicBezTo>
                <a:close/>
                <a:moveTo>
                  <a:pt x="41624" y="18560"/>
                </a:moveTo>
                <a:cubicBezTo>
                  <a:pt x="41397" y="18560"/>
                  <a:pt x="41228" y="18372"/>
                  <a:pt x="41228" y="18165"/>
                </a:cubicBezTo>
                <a:cubicBezTo>
                  <a:pt x="41228" y="17938"/>
                  <a:pt x="41397" y="17769"/>
                  <a:pt x="41624" y="17769"/>
                </a:cubicBezTo>
                <a:cubicBezTo>
                  <a:pt x="41850" y="17769"/>
                  <a:pt x="42019" y="17938"/>
                  <a:pt x="42019" y="18165"/>
                </a:cubicBezTo>
                <a:cubicBezTo>
                  <a:pt x="42019" y="18372"/>
                  <a:pt x="41850" y="18560"/>
                  <a:pt x="41624" y="18560"/>
                </a:cubicBezTo>
                <a:close/>
                <a:moveTo>
                  <a:pt x="41624" y="16601"/>
                </a:moveTo>
                <a:cubicBezTo>
                  <a:pt x="41397" y="16601"/>
                  <a:pt x="41228" y="16412"/>
                  <a:pt x="41228" y="16205"/>
                </a:cubicBezTo>
                <a:cubicBezTo>
                  <a:pt x="41228" y="15979"/>
                  <a:pt x="41397" y="15809"/>
                  <a:pt x="41624" y="15809"/>
                </a:cubicBezTo>
                <a:cubicBezTo>
                  <a:pt x="41850" y="15809"/>
                  <a:pt x="42019" y="15979"/>
                  <a:pt x="42019" y="16205"/>
                </a:cubicBezTo>
                <a:cubicBezTo>
                  <a:pt x="42019" y="16431"/>
                  <a:pt x="41850" y="16601"/>
                  <a:pt x="41624" y="16601"/>
                </a:cubicBezTo>
                <a:close/>
                <a:moveTo>
                  <a:pt x="41624" y="14622"/>
                </a:moveTo>
                <a:cubicBezTo>
                  <a:pt x="41416" y="14622"/>
                  <a:pt x="41247" y="14453"/>
                  <a:pt x="41247" y="14245"/>
                </a:cubicBezTo>
                <a:cubicBezTo>
                  <a:pt x="41247" y="14038"/>
                  <a:pt x="41416" y="13868"/>
                  <a:pt x="41624" y="13868"/>
                </a:cubicBezTo>
                <a:cubicBezTo>
                  <a:pt x="41831" y="13868"/>
                  <a:pt x="42000" y="14038"/>
                  <a:pt x="42000" y="14245"/>
                </a:cubicBezTo>
                <a:cubicBezTo>
                  <a:pt x="42000" y="14453"/>
                  <a:pt x="41831" y="14622"/>
                  <a:pt x="41624" y="14622"/>
                </a:cubicBezTo>
                <a:close/>
                <a:moveTo>
                  <a:pt x="41624" y="12644"/>
                </a:moveTo>
                <a:cubicBezTo>
                  <a:pt x="41416" y="12644"/>
                  <a:pt x="41247" y="12474"/>
                  <a:pt x="41247" y="12267"/>
                </a:cubicBezTo>
                <a:cubicBezTo>
                  <a:pt x="41247" y="12060"/>
                  <a:pt x="41416" y="11890"/>
                  <a:pt x="41624" y="11890"/>
                </a:cubicBezTo>
                <a:cubicBezTo>
                  <a:pt x="41831" y="11890"/>
                  <a:pt x="42000" y="12060"/>
                  <a:pt x="42000" y="12267"/>
                </a:cubicBezTo>
                <a:cubicBezTo>
                  <a:pt x="42000" y="12474"/>
                  <a:pt x="41831" y="12644"/>
                  <a:pt x="41624" y="12644"/>
                </a:cubicBezTo>
                <a:close/>
                <a:moveTo>
                  <a:pt x="41624" y="10684"/>
                </a:moveTo>
                <a:cubicBezTo>
                  <a:pt x="41416" y="10684"/>
                  <a:pt x="41247" y="10514"/>
                  <a:pt x="41247" y="10326"/>
                </a:cubicBezTo>
                <a:cubicBezTo>
                  <a:pt x="41247" y="10119"/>
                  <a:pt x="41416" y="9949"/>
                  <a:pt x="41624" y="9949"/>
                </a:cubicBezTo>
                <a:cubicBezTo>
                  <a:pt x="41831" y="9949"/>
                  <a:pt x="42000" y="10119"/>
                  <a:pt x="42000" y="10326"/>
                </a:cubicBezTo>
                <a:cubicBezTo>
                  <a:pt x="42000" y="10514"/>
                  <a:pt x="41831" y="10684"/>
                  <a:pt x="41624" y="10684"/>
                </a:cubicBezTo>
                <a:close/>
                <a:moveTo>
                  <a:pt x="41624" y="8743"/>
                </a:moveTo>
                <a:cubicBezTo>
                  <a:pt x="41416" y="8743"/>
                  <a:pt x="41247" y="8574"/>
                  <a:pt x="41247" y="8366"/>
                </a:cubicBezTo>
                <a:cubicBezTo>
                  <a:pt x="41247" y="8159"/>
                  <a:pt x="41416" y="7989"/>
                  <a:pt x="41624" y="7989"/>
                </a:cubicBezTo>
                <a:cubicBezTo>
                  <a:pt x="41831" y="7989"/>
                  <a:pt x="42000" y="8159"/>
                  <a:pt x="42000" y="8366"/>
                </a:cubicBezTo>
                <a:cubicBezTo>
                  <a:pt x="42000" y="8574"/>
                  <a:pt x="41831" y="8743"/>
                  <a:pt x="41624" y="8743"/>
                </a:cubicBezTo>
                <a:close/>
                <a:moveTo>
                  <a:pt x="41624" y="6765"/>
                </a:moveTo>
                <a:cubicBezTo>
                  <a:pt x="41416" y="6765"/>
                  <a:pt x="41266" y="6595"/>
                  <a:pt x="41266" y="6407"/>
                </a:cubicBezTo>
                <a:cubicBezTo>
                  <a:pt x="41266" y="6199"/>
                  <a:pt x="41416" y="6030"/>
                  <a:pt x="41624" y="6030"/>
                </a:cubicBezTo>
                <a:cubicBezTo>
                  <a:pt x="41831" y="6030"/>
                  <a:pt x="41982" y="6199"/>
                  <a:pt x="41982" y="6407"/>
                </a:cubicBezTo>
                <a:cubicBezTo>
                  <a:pt x="41982" y="6595"/>
                  <a:pt x="41831" y="6765"/>
                  <a:pt x="41624" y="6765"/>
                </a:cubicBezTo>
                <a:close/>
                <a:moveTo>
                  <a:pt x="41624" y="4805"/>
                </a:moveTo>
                <a:cubicBezTo>
                  <a:pt x="41416" y="4805"/>
                  <a:pt x="41266" y="4635"/>
                  <a:pt x="41266" y="4447"/>
                </a:cubicBezTo>
                <a:cubicBezTo>
                  <a:pt x="41266" y="4240"/>
                  <a:pt x="41416" y="4070"/>
                  <a:pt x="41624" y="4070"/>
                </a:cubicBezTo>
                <a:cubicBezTo>
                  <a:pt x="41831" y="4070"/>
                  <a:pt x="41982" y="4240"/>
                  <a:pt x="41982" y="4447"/>
                </a:cubicBezTo>
                <a:cubicBezTo>
                  <a:pt x="41982" y="4635"/>
                  <a:pt x="41831" y="4805"/>
                  <a:pt x="41624" y="4805"/>
                </a:cubicBezTo>
                <a:close/>
                <a:moveTo>
                  <a:pt x="41624" y="2845"/>
                </a:moveTo>
                <a:cubicBezTo>
                  <a:pt x="41416" y="2845"/>
                  <a:pt x="41266" y="2676"/>
                  <a:pt x="41266" y="2487"/>
                </a:cubicBezTo>
                <a:cubicBezTo>
                  <a:pt x="41266" y="2280"/>
                  <a:pt x="41416" y="2111"/>
                  <a:pt x="41624" y="2111"/>
                </a:cubicBezTo>
                <a:cubicBezTo>
                  <a:pt x="41831" y="2111"/>
                  <a:pt x="41982" y="2280"/>
                  <a:pt x="41982" y="2487"/>
                </a:cubicBezTo>
                <a:cubicBezTo>
                  <a:pt x="41982" y="2676"/>
                  <a:pt x="41831" y="2845"/>
                  <a:pt x="41624" y="2845"/>
                </a:cubicBezTo>
                <a:close/>
                <a:moveTo>
                  <a:pt x="41624" y="867"/>
                </a:moveTo>
                <a:cubicBezTo>
                  <a:pt x="41435" y="867"/>
                  <a:pt x="41266" y="716"/>
                  <a:pt x="41266" y="528"/>
                </a:cubicBezTo>
                <a:cubicBezTo>
                  <a:pt x="41266" y="321"/>
                  <a:pt x="41435" y="170"/>
                  <a:pt x="41624" y="170"/>
                </a:cubicBezTo>
                <a:cubicBezTo>
                  <a:pt x="41812" y="170"/>
                  <a:pt x="41982" y="321"/>
                  <a:pt x="41982" y="528"/>
                </a:cubicBezTo>
                <a:cubicBezTo>
                  <a:pt x="41982" y="716"/>
                  <a:pt x="41812" y="867"/>
                  <a:pt x="41624" y="867"/>
                </a:cubicBezTo>
                <a:close/>
                <a:moveTo>
                  <a:pt x="39664" y="51968"/>
                </a:moveTo>
                <a:cubicBezTo>
                  <a:pt x="39381" y="51968"/>
                  <a:pt x="39174" y="51742"/>
                  <a:pt x="39174" y="51478"/>
                </a:cubicBezTo>
                <a:cubicBezTo>
                  <a:pt x="39174" y="51196"/>
                  <a:pt x="39381" y="50988"/>
                  <a:pt x="39664" y="50988"/>
                </a:cubicBezTo>
                <a:cubicBezTo>
                  <a:pt x="39928" y="50988"/>
                  <a:pt x="40154" y="51196"/>
                  <a:pt x="40154" y="51478"/>
                </a:cubicBezTo>
                <a:cubicBezTo>
                  <a:pt x="40154" y="51742"/>
                  <a:pt x="39928" y="51968"/>
                  <a:pt x="39664" y="51968"/>
                </a:cubicBezTo>
                <a:close/>
                <a:moveTo>
                  <a:pt x="39664" y="50009"/>
                </a:moveTo>
                <a:cubicBezTo>
                  <a:pt x="39381" y="50009"/>
                  <a:pt x="39174" y="49783"/>
                  <a:pt x="39174" y="49519"/>
                </a:cubicBezTo>
                <a:cubicBezTo>
                  <a:pt x="39174" y="49236"/>
                  <a:pt x="39381" y="49010"/>
                  <a:pt x="39664" y="49010"/>
                </a:cubicBezTo>
                <a:cubicBezTo>
                  <a:pt x="39928" y="49010"/>
                  <a:pt x="40154" y="49236"/>
                  <a:pt x="40154" y="49519"/>
                </a:cubicBezTo>
                <a:cubicBezTo>
                  <a:pt x="40154" y="49783"/>
                  <a:pt x="39928" y="50009"/>
                  <a:pt x="39664" y="50009"/>
                </a:cubicBezTo>
                <a:close/>
                <a:moveTo>
                  <a:pt x="39664" y="47992"/>
                </a:moveTo>
                <a:cubicBezTo>
                  <a:pt x="39419" y="47992"/>
                  <a:pt x="39231" y="47804"/>
                  <a:pt x="39231" y="47559"/>
                </a:cubicBezTo>
                <a:cubicBezTo>
                  <a:pt x="39231" y="47314"/>
                  <a:pt x="39419" y="47107"/>
                  <a:pt x="39664" y="47107"/>
                </a:cubicBezTo>
                <a:cubicBezTo>
                  <a:pt x="39909" y="47107"/>
                  <a:pt x="40097" y="47314"/>
                  <a:pt x="40097" y="47559"/>
                </a:cubicBezTo>
                <a:cubicBezTo>
                  <a:pt x="40097" y="47804"/>
                  <a:pt x="39909" y="47992"/>
                  <a:pt x="39664" y="47992"/>
                </a:cubicBezTo>
                <a:close/>
                <a:moveTo>
                  <a:pt x="39664" y="46014"/>
                </a:moveTo>
                <a:cubicBezTo>
                  <a:pt x="39419" y="46014"/>
                  <a:pt x="39231" y="45826"/>
                  <a:pt x="39231" y="45599"/>
                </a:cubicBezTo>
                <a:cubicBezTo>
                  <a:pt x="39231" y="45354"/>
                  <a:pt x="39419" y="45166"/>
                  <a:pt x="39664" y="45166"/>
                </a:cubicBezTo>
                <a:cubicBezTo>
                  <a:pt x="39890" y="45166"/>
                  <a:pt x="40097" y="45354"/>
                  <a:pt x="40097" y="45599"/>
                </a:cubicBezTo>
                <a:cubicBezTo>
                  <a:pt x="40097" y="45826"/>
                  <a:pt x="39890" y="46014"/>
                  <a:pt x="39664" y="46014"/>
                </a:cubicBezTo>
                <a:close/>
                <a:moveTo>
                  <a:pt x="39664" y="44073"/>
                </a:moveTo>
                <a:cubicBezTo>
                  <a:pt x="39419" y="44073"/>
                  <a:pt x="39231" y="43866"/>
                  <a:pt x="39231" y="43640"/>
                </a:cubicBezTo>
                <a:cubicBezTo>
                  <a:pt x="39231" y="43395"/>
                  <a:pt x="39419" y="43206"/>
                  <a:pt x="39664" y="43206"/>
                </a:cubicBezTo>
                <a:cubicBezTo>
                  <a:pt x="39890" y="43206"/>
                  <a:pt x="40097" y="43395"/>
                  <a:pt x="40097" y="43640"/>
                </a:cubicBezTo>
                <a:cubicBezTo>
                  <a:pt x="40097" y="43866"/>
                  <a:pt x="39890" y="44073"/>
                  <a:pt x="39664" y="44073"/>
                </a:cubicBezTo>
                <a:close/>
                <a:moveTo>
                  <a:pt x="39664" y="41284"/>
                </a:moveTo>
                <a:cubicBezTo>
                  <a:pt x="39890" y="41284"/>
                  <a:pt x="40060" y="41454"/>
                  <a:pt x="40060" y="41680"/>
                </a:cubicBezTo>
                <a:cubicBezTo>
                  <a:pt x="40060" y="41887"/>
                  <a:pt x="39890" y="42076"/>
                  <a:pt x="39664" y="42076"/>
                </a:cubicBezTo>
                <a:cubicBezTo>
                  <a:pt x="39438" y="42076"/>
                  <a:pt x="39249" y="41887"/>
                  <a:pt x="39249" y="41680"/>
                </a:cubicBezTo>
                <a:cubicBezTo>
                  <a:pt x="39249" y="41454"/>
                  <a:pt x="39438" y="41284"/>
                  <a:pt x="39664" y="41284"/>
                </a:cubicBezTo>
                <a:close/>
                <a:moveTo>
                  <a:pt x="39664" y="40135"/>
                </a:moveTo>
                <a:cubicBezTo>
                  <a:pt x="39438" y="40135"/>
                  <a:pt x="39249" y="39947"/>
                  <a:pt x="39249" y="39721"/>
                </a:cubicBezTo>
                <a:cubicBezTo>
                  <a:pt x="39249" y="39494"/>
                  <a:pt x="39438" y="39306"/>
                  <a:pt x="39664" y="39306"/>
                </a:cubicBezTo>
                <a:cubicBezTo>
                  <a:pt x="39890" y="39306"/>
                  <a:pt x="40078" y="39494"/>
                  <a:pt x="40078" y="39721"/>
                </a:cubicBezTo>
                <a:cubicBezTo>
                  <a:pt x="40078" y="39947"/>
                  <a:pt x="39890" y="40135"/>
                  <a:pt x="39664" y="40135"/>
                </a:cubicBezTo>
                <a:close/>
                <a:moveTo>
                  <a:pt x="39664" y="38175"/>
                </a:moveTo>
                <a:cubicBezTo>
                  <a:pt x="39438" y="38175"/>
                  <a:pt x="39249" y="37987"/>
                  <a:pt x="39249" y="37761"/>
                </a:cubicBezTo>
                <a:cubicBezTo>
                  <a:pt x="39249" y="37516"/>
                  <a:pt x="39438" y="37328"/>
                  <a:pt x="39664" y="37328"/>
                </a:cubicBezTo>
                <a:cubicBezTo>
                  <a:pt x="39890" y="37328"/>
                  <a:pt x="40078" y="37516"/>
                  <a:pt x="40078" y="37761"/>
                </a:cubicBezTo>
                <a:cubicBezTo>
                  <a:pt x="40078" y="37987"/>
                  <a:pt x="39890" y="38175"/>
                  <a:pt x="39664" y="38175"/>
                </a:cubicBezTo>
                <a:close/>
                <a:moveTo>
                  <a:pt x="39664" y="36197"/>
                </a:moveTo>
                <a:cubicBezTo>
                  <a:pt x="39438" y="36197"/>
                  <a:pt x="39249" y="36027"/>
                  <a:pt x="39249" y="35801"/>
                </a:cubicBezTo>
                <a:cubicBezTo>
                  <a:pt x="39249" y="35575"/>
                  <a:pt x="39438" y="35387"/>
                  <a:pt x="39664" y="35387"/>
                </a:cubicBezTo>
                <a:cubicBezTo>
                  <a:pt x="39890" y="35387"/>
                  <a:pt x="40078" y="35575"/>
                  <a:pt x="40078" y="35801"/>
                </a:cubicBezTo>
                <a:cubicBezTo>
                  <a:pt x="40078" y="36027"/>
                  <a:pt x="39890" y="36197"/>
                  <a:pt x="39664" y="36197"/>
                </a:cubicBezTo>
                <a:close/>
                <a:moveTo>
                  <a:pt x="39664" y="34237"/>
                </a:moveTo>
                <a:cubicBezTo>
                  <a:pt x="39438" y="34237"/>
                  <a:pt x="39249" y="34049"/>
                  <a:pt x="39249" y="33823"/>
                </a:cubicBezTo>
                <a:cubicBezTo>
                  <a:pt x="39249" y="33616"/>
                  <a:pt x="39438" y="33427"/>
                  <a:pt x="39664" y="33427"/>
                </a:cubicBezTo>
                <a:cubicBezTo>
                  <a:pt x="39890" y="33427"/>
                  <a:pt x="40078" y="33616"/>
                  <a:pt x="40078" y="33823"/>
                </a:cubicBezTo>
                <a:cubicBezTo>
                  <a:pt x="40078" y="34049"/>
                  <a:pt x="39890" y="34237"/>
                  <a:pt x="39664" y="34237"/>
                </a:cubicBezTo>
                <a:close/>
                <a:moveTo>
                  <a:pt x="39664" y="32278"/>
                </a:moveTo>
                <a:cubicBezTo>
                  <a:pt x="39438" y="32278"/>
                  <a:pt x="39249" y="32089"/>
                  <a:pt x="39249" y="31863"/>
                </a:cubicBezTo>
                <a:cubicBezTo>
                  <a:pt x="39249" y="31637"/>
                  <a:pt x="39438" y="31467"/>
                  <a:pt x="39664" y="31467"/>
                </a:cubicBezTo>
                <a:cubicBezTo>
                  <a:pt x="39890" y="31467"/>
                  <a:pt x="40078" y="31637"/>
                  <a:pt x="40078" y="31863"/>
                </a:cubicBezTo>
                <a:cubicBezTo>
                  <a:pt x="40078" y="32089"/>
                  <a:pt x="39890" y="32278"/>
                  <a:pt x="39664" y="32278"/>
                </a:cubicBezTo>
                <a:close/>
                <a:moveTo>
                  <a:pt x="39664" y="30318"/>
                </a:moveTo>
                <a:cubicBezTo>
                  <a:pt x="39438" y="30318"/>
                  <a:pt x="39249" y="30130"/>
                  <a:pt x="39249" y="29904"/>
                </a:cubicBezTo>
                <a:cubicBezTo>
                  <a:pt x="39249" y="29677"/>
                  <a:pt x="39438" y="29508"/>
                  <a:pt x="39664" y="29508"/>
                </a:cubicBezTo>
                <a:cubicBezTo>
                  <a:pt x="39890" y="29508"/>
                  <a:pt x="40078" y="29677"/>
                  <a:pt x="40078" y="29904"/>
                </a:cubicBezTo>
                <a:cubicBezTo>
                  <a:pt x="40078" y="30130"/>
                  <a:pt x="39890" y="30318"/>
                  <a:pt x="39664" y="30318"/>
                </a:cubicBezTo>
                <a:close/>
                <a:moveTo>
                  <a:pt x="39664" y="28340"/>
                </a:moveTo>
                <a:cubicBezTo>
                  <a:pt x="39438" y="28340"/>
                  <a:pt x="39268" y="28170"/>
                  <a:pt x="39268" y="27944"/>
                </a:cubicBezTo>
                <a:cubicBezTo>
                  <a:pt x="39268" y="27737"/>
                  <a:pt x="39438" y="27548"/>
                  <a:pt x="39664" y="27548"/>
                </a:cubicBezTo>
                <a:cubicBezTo>
                  <a:pt x="39871" y="27548"/>
                  <a:pt x="40060" y="27737"/>
                  <a:pt x="40060" y="27944"/>
                </a:cubicBezTo>
                <a:cubicBezTo>
                  <a:pt x="40060" y="28170"/>
                  <a:pt x="39871" y="28340"/>
                  <a:pt x="39664" y="28340"/>
                </a:cubicBezTo>
                <a:close/>
                <a:moveTo>
                  <a:pt x="39664" y="26380"/>
                </a:moveTo>
                <a:cubicBezTo>
                  <a:pt x="39438" y="26380"/>
                  <a:pt x="39268" y="26210"/>
                  <a:pt x="39268" y="25984"/>
                </a:cubicBezTo>
                <a:cubicBezTo>
                  <a:pt x="39268" y="25777"/>
                  <a:pt x="39438" y="25589"/>
                  <a:pt x="39664" y="25589"/>
                </a:cubicBezTo>
                <a:cubicBezTo>
                  <a:pt x="39871" y="25589"/>
                  <a:pt x="40060" y="25777"/>
                  <a:pt x="40060" y="25984"/>
                </a:cubicBezTo>
                <a:cubicBezTo>
                  <a:pt x="40060" y="26210"/>
                  <a:pt x="39871" y="26380"/>
                  <a:pt x="39664" y="26380"/>
                </a:cubicBezTo>
                <a:close/>
                <a:moveTo>
                  <a:pt x="39664" y="24439"/>
                </a:moveTo>
                <a:cubicBezTo>
                  <a:pt x="39438" y="24439"/>
                  <a:pt x="39268" y="24251"/>
                  <a:pt x="39268" y="24025"/>
                </a:cubicBezTo>
                <a:cubicBezTo>
                  <a:pt x="39268" y="23817"/>
                  <a:pt x="39438" y="23629"/>
                  <a:pt x="39664" y="23629"/>
                </a:cubicBezTo>
                <a:cubicBezTo>
                  <a:pt x="39871" y="23629"/>
                  <a:pt x="40060" y="23817"/>
                  <a:pt x="40060" y="24025"/>
                </a:cubicBezTo>
                <a:cubicBezTo>
                  <a:pt x="40060" y="24251"/>
                  <a:pt x="39871" y="24439"/>
                  <a:pt x="39664" y="24439"/>
                </a:cubicBezTo>
                <a:close/>
                <a:moveTo>
                  <a:pt x="39664" y="22461"/>
                </a:moveTo>
                <a:cubicBezTo>
                  <a:pt x="39438" y="22461"/>
                  <a:pt x="39268" y="22291"/>
                  <a:pt x="39268" y="22065"/>
                </a:cubicBezTo>
                <a:cubicBezTo>
                  <a:pt x="39268" y="21858"/>
                  <a:pt x="39438" y="21669"/>
                  <a:pt x="39664" y="21669"/>
                </a:cubicBezTo>
                <a:cubicBezTo>
                  <a:pt x="39871" y="21669"/>
                  <a:pt x="40060" y="21858"/>
                  <a:pt x="40060" y="22065"/>
                </a:cubicBezTo>
                <a:cubicBezTo>
                  <a:pt x="40060" y="22291"/>
                  <a:pt x="39871" y="22461"/>
                  <a:pt x="39664" y="22461"/>
                </a:cubicBezTo>
                <a:close/>
                <a:moveTo>
                  <a:pt x="39664" y="20501"/>
                </a:moveTo>
                <a:cubicBezTo>
                  <a:pt x="39438" y="20501"/>
                  <a:pt x="39268" y="20331"/>
                  <a:pt x="39268" y="20105"/>
                </a:cubicBezTo>
                <a:cubicBezTo>
                  <a:pt x="39268" y="19898"/>
                  <a:pt x="39438" y="19710"/>
                  <a:pt x="39664" y="19710"/>
                </a:cubicBezTo>
                <a:cubicBezTo>
                  <a:pt x="39871" y="19710"/>
                  <a:pt x="40060" y="19898"/>
                  <a:pt x="40060" y="20105"/>
                </a:cubicBezTo>
                <a:cubicBezTo>
                  <a:pt x="40060" y="20331"/>
                  <a:pt x="39871" y="20501"/>
                  <a:pt x="39664" y="20501"/>
                </a:cubicBezTo>
                <a:close/>
                <a:moveTo>
                  <a:pt x="39664" y="18541"/>
                </a:moveTo>
                <a:cubicBezTo>
                  <a:pt x="39438" y="18541"/>
                  <a:pt x="39268" y="18372"/>
                  <a:pt x="39268" y="18146"/>
                </a:cubicBezTo>
                <a:cubicBezTo>
                  <a:pt x="39268" y="17920"/>
                  <a:pt x="39438" y="17750"/>
                  <a:pt x="39664" y="17750"/>
                </a:cubicBezTo>
                <a:cubicBezTo>
                  <a:pt x="39871" y="17750"/>
                  <a:pt x="40060" y="17920"/>
                  <a:pt x="40060" y="18146"/>
                </a:cubicBezTo>
                <a:cubicBezTo>
                  <a:pt x="40060" y="18372"/>
                  <a:pt x="39871" y="18541"/>
                  <a:pt x="39664" y="18541"/>
                </a:cubicBezTo>
                <a:close/>
                <a:moveTo>
                  <a:pt x="39664" y="16563"/>
                </a:moveTo>
                <a:cubicBezTo>
                  <a:pt x="39457" y="16563"/>
                  <a:pt x="39287" y="16393"/>
                  <a:pt x="39287" y="16186"/>
                </a:cubicBezTo>
                <a:cubicBezTo>
                  <a:pt x="39287" y="15979"/>
                  <a:pt x="39457" y="15809"/>
                  <a:pt x="39664" y="15809"/>
                </a:cubicBezTo>
                <a:cubicBezTo>
                  <a:pt x="39871" y="15809"/>
                  <a:pt x="40041" y="15979"/>
                  <a:pt x="40041" y="16186"/>
                </a:cubicBezTo>
                <a:cubicBezTo>
                  <a:pt x="40041" y="16393"/>
                  <a:pt x="39871" y="16563"/>
                  <a:pt x="39664" y="16563"/>
                </a:cubicBezTo>
                <a:close/>
                <a:moveTo>
                  <a:pt x="39664" y="14603"/>
                </a:moveTo>
                <a:cubicBezTo>
                  <a:pt x="39457" y="14603"/>
                  <a:pt x="39287" y="14434"/>
                  <a:pt x="39287" y="14226"/>
                </a:cubicBezTo>
                <a:cubicBezTo>
                  <a:pt x="39287" y="14019"/>
                  <a:pt x="39457" y="13850"/>
                  <a:pt x="39664" y="13850"/>
                </a:cubicBezTo>
                <a:cubicBezTo>
                  <a:pt x="39871" y="13850"/>
                  <a:pt x="40041" y="14019"/>
                  <a:pt x="40041" y="14226"/>
                </a:cubicBezTo>
                <a:cubicBezTo>
                  <a:pt x="40041" y="14434"/>
                  <a:pt x="39871" y="14603"/>
                  <a:pt x="39664" y="14603"/>
                </a:cubicBezTo>
                <a:close/>
                <a:moveTo>
                  <a:pt x="39664" y="12644"/>
                </a:moveTo>
                <a:cubicBezTo>
                  <a:pt x="39457" y="12644"/>
                  <a:pt x="39287" y="12474"/>
                  <a:pt x="39287" y="12267"/>
                </a:cubicBezTo>
                <a:cubicBezTo>
                  <a:pt x="39287" y="12060"/>
                  <a:pt x="39457" y="11890"/>
                  <a:pt x="39664" y="11890"/>
                </a:cubicBezTo>
                <a:cubicBezTo>
                  <a:pt x="39871" y="11890"/>
                  <a:pt x="40041" y="12060"/>
                  <a:pt x="40041" y="12267"/>
                </a:cubicBezTo>
                <a:cubicBezTo>
                  <a:pt x="40041" y="12474"/>
                  <a:pt x="39871" y="12644"/>
                  <a:pt x="39664" y="12644"/>
                </a:cubicBezTo>
                <a:close/>
                <a:moveTo>
                  <a:pt x="39664" y="10684"/>
                </a:moveTo>
                <a:cubicBezTo>
                  <a:pt x="39457" y="10684"/>
                  <a:pt x="39287" y="10514"/>
                  <a:pt x="39287" y="10307"/>
                </a:cubicBezTo>
                <a:cubicBezTo>
                  <a:pt x="39287" y="10100"/>
                  <a:pt x="39457" y="9930"/>
                  <a:pt x="39664" y="9930"/>
                </a:cubicBezTo>
                <a:cubicBezTo>
                  <a:pt x="39871" y="9930"/>
                  <a:pt x="40041" y="10100"/>
                  <a:pt x="40041" y="10307"/>
                </a:cubicBezTo>
                <a:cubicBezTo>
                  <a:pt x="40041" y="10514"/>
                  <a:pt x="39871" y="10684"/>
                  <a:pt x="39664" y="10684"/>
                </a:cubicBezTo>
                <a:close/>
                <a:moveTo>
                  <a:pt x="39664" y="8706"/>
                </a:moveTo>
                <a:cubicBezTo>
                  <a:pt x="39457" y="8706"/>
                  <a:pt x="39287" y="8555"/>
                  <a:pt x="39287" y="8348"/>
                </a:cubicBezTo>
                <a:cubicBezTo>
                  <a:pt x="39287" y="8159"/>
                  <a:pt x="39457" y="7989"/>
                  <a:pt x="39664" y="7989"/>
                </a:cubicBezTo>
                <a:cubicBezTo>
                  <a:pt x="39852" y="7989"/>
                  <a:pt x="40022" y="8159"/>
                  <a:pt x="40022" y="8348"/>
                </a:cubicBezTo>
                <a:cubicBezTo>
                  <a:pt x="40022" y="8555"/>
                  <a:pt x="39871" y="8706"/>
                  <a:pt x="39664" y="8706"/>
                </a:cubicBezTo>
                <a:close/>
                <a:moveTo>
                  <a:pt x="39664" y="6746"/>
                </a:moveTo>
                <a:cubicBezTo>
                  <a:pt x="39457" y="6746"/>
                  <a:pt x="39287" y="6595"/>
                  <a:pt x="39287" y="6388"/>
                </a:cubicBezTo>
                <a:cubicBezTo>
                  <a:pt x="39287" y="6181"/>
                  <a:pt x="39457" y="6030"/>
                  <a:pt x="39664" y="6030"/>
                </a:cubicBezTo>
                <a:cubicBezTo>
                  <a:pt x="39852" y="6030"/>
                  <a:pt x="40022" y="6181"/>
                  <a:pt x="40022" y="6388"/>
                </a:cubicBezTo>
                <a:cubicBezTo>
                  <a:pt x="40022" y="6595"/>
                  <a:pt x="39871" y="6746"/>
                  <a:pt x="39664" y="6746"/>
                </a:cubicBezTo>
                <a:close/>
                <a:moveTo>
                  <a:pt x="39664" y="4786"/>
                </a:moveTo>
                <a:cubicBezTo>
                  <a:pt x="39457" y="4786"/>
                  <a:pt x="39287" y="4635"/>
                  <a:pt x="39287" y="4428"/>
                </a:cubicBezTo>
                <a:cubicBezTo>
                  <a:pt x="39287" y="4221"/>
                  <a:pt x="39457" y="4051"/>
                  <a:pt x="39664" y="4051"/>
                </a:cubicBezTo>
                <a:cubicBezTo>
                  <a:pt x="39852" y="4051"/>
                  <a:pt x="40022" y="4221"/>
                  <a:pt x="40022" y="4428"/>
                </a:cubicBezTo>
                <a:cubicBezTo>
                  <a:pt x="40022" y="4635"/>
                  <a:pt x="39871" y="4786"/>
                  <a:pt x="39664" y="4786"/>
                </a:cubicBezTo>
                <a:close/>
                <a:moveTo>
                  <a:pt x="39664" y="2827"/>
                </a:moveTo>
                <a:cubicBezTo>
                  <a:pt x="39457" y="2827"/>
                  <a:pt x="39287" y="2657"/>
                  <a:pt x="39287" y="2469"/>
                </a:cubicBezTo>
                <a:cubicBezTo>
                  <a:pt x="39287" y="2261"/>
                  <a:pt x="39457" y="2111"/>
                  <a:pt x="39664" y="2111"/>
                </a:cubicBezTo>
                <a:cubicBezTo>
                  <a:pt x="39852" y="2111"/>
                  <a:pt x="40022" y="2261"/>
                  <a:pt x="40022" y="2469"/>
                </a:cubicBezTo>
                <a:cubicBezTo>
                  <a:pt x="40022" y="2657"/>
                  <a:pt x="39871" y="2827"/>
                  <a:pt x="39664" y="2827"/>
                </a:cubicBezTo>
                <a:close/>
                <a:moveTo>
                  <a:pt x="39664" y="867"/>
                </a:moveTo>
                <a:cubicBezTo>
                  <a:pt x="39457" y="867"/>
                  <a:pt x="39287" y="697"/>
                  <a:pt x="39287" y="509"/>
                </a:cubicBezTo>
                <a:cubicBezTo>
                  <a:pt x="39287" y="302"/>
                  <a:pt x="39457" y="132"/>
                  <a:pt x="39664" y="132"/>
                </a:cubicBezTo>
                <a:cubicBezTo>
                  <a:pt x="39852" y="132"/>
                  <a:pt x="40022" y="302"/>
                  <a:pt x="40022" y="509"/>
                </a:cubicBezTo>
                <a:cubicBezTo>
                  <a:pt x="40022" y="697"/>
                  <a:pt x="39871" y="867"/>
                  <a:pt x="39664" y="867"/>
                </a:cubicBezTo>
                <a:close/>
                <a:moveTo>
                  <a:pt x="37704" y="59788"/>
                </a:moveTo>
                <a:cubicBezTo>
                  <a:pt x="37441" y="59788"/>
                  <a:pt x="37214" y="59581"/>
                  <a:pt x="37214" y="59298"/>
                </a:cubicBezTo>
                <a:cubicBezTo>
                  <a:pt x="37214" y="59034"/>
                  <a:pt x="37441" y="58827"/>
                  <a:pt x="37704" y="58827"/>
                </a:cubicBezTo>
                <a:cubicBezTo>
                  <a:pt x="37968" y="58827"/>
                  <a:pt x="38194" y="59034"/>
                  <a:pt x="38194" y="59298"/>
                </a:cubicBezTo>
                <a:cubicBezTo>
                  <a:pt x="38194" y="59581"/>
                  <a:pt x="37968" y="59788"/>
                  <a:pt x="37704" y="59788"/>
                </a:cubicBezTo>
                <a:close/>
                <a:moveTo>
                  <a:pt x="37704" y="50988"/>
                </a:moveTo>
                <a:cubicBezTo>
                  <a:pt x="37949" y="50988"/>
                  <a:pt x="38175" y="51196"/>
                  <a:pt x="38175" y="51460"/>
                </a:cubicBezTo>
                <a:cubicBezTo>
                  <a:pt x="38175" y="51723"/>
                  <a:pt x="37949" y="51931"/>
                  <a:pt x="37704" y="51931"/>
                </a:cubicBezTo>
                <a:cubicBezTo>
                  <a:pt x="37441" y="51931"/>
                  <a:pt x="37233" y="51723"/>
                  <a:pt x="37233" y="51460"/>
                </a:cubicBezTo>
                <a:cubicBezTo>
                  <a:pt x="37233" y="51215"/>
                  <a:pt x="37441" y="50988"/>
                  <a:pt x="37704" y="50988"/>
                </a:cubicBezTo>
                <a:close/>
                <a:moveTo>
                  <a:pt x="37704" y="52948"/>
                </a:moveTo>
                <a:cubicBezTo>
                  <a:pt x="37949" y="52948"/>
                  <a:pt x="38175" y="53174"/>
                  <a:pt x="38175" y="53419"/>
                </a:cubicBezTo>
                <a:cubicBezTo>
                  <a:pt x="38175" y="53683"/>
                  <a:pt x="37949" y="53890"/>
                  <a:pt x="37704" y="53890"/>
                </a:cubicBezTo>
                <a:cubicBezTo>
                  <a:pt x="37441" y="53890"/>
                  <a:pt x="37233" y="53683"/>
                  <a:pt x="37233" y="53419"/>
                </a:cubicBezTo>
                <a:cubicBezTo>
                  <a:pt x="37233" y="53174"/>
                  <a:pt x="37441" y="52948"/>
                  <a:pt x="37704" y="52948"/>
                </a:cubicBezTo>
                <a:close/>
                <a:moveTo>
                  <a:pt x="37704" y="56905"/>
                </a:moveTo>
                <a:cubicBezTo>
                  <a:pt x="37949" y="56905"/>
                  <a:pt x="38138" y="57093"/>
                  <a:pt x="38138" y="57338"/>
                </a:cubicBezTo>
                <a:cubicBezTo>
                  <a:pt x="38138" y="57583"/>
                  <a:pt x="37949" y="57791"/>
                  <a:pt x="37704" y="57791"/>
                </a:cubicBezTo>
                <a:cubicBezTo>
                  <a:pt x="37459" y="57791"/>
                  <a:pt x="37252" y="57583"/>
                  <a:pt x="37252" y="57338"/>
                </a:cubicBezTo>
                <a:cubicBezTo>
                  <a:pt x="37252" y="57093"/>
                  <a:pt x="37459" y="56905"/>
                  <a:pt x="37704" y="56905"/>
                </a:cubicBezTo>
                <a:close/>
                <a:moveTo>
                  <a:pt x="37704" y="54945"/>
                </a:moveTo>
                <a:cubicBezTo>
                  <a:pt x="37949" y="54945"/>
                  <a:pt x="38138" y="55153"/>
                  <a:pt x="38138" y="55379"/>
                </a:cubicBezTo>
                <a:cubicBezTo>
                  <a:pt x="38138" y="55624"/>
                  <a:pt x="37949" y="55831"/>
                  <a:pt x="37704" y="55831"/>
                </a:cubicBezTo>
                <a:cubicBezTo>
                  <a:pt x="37459" y="55831"/>
                  <a:pt x="37252" y="55624"/>
                  <a:pt x="37252" y="55379"/>
                </a:cubicBezTo>
                <a:cubicBezTo>
                  <a:pt x="37252" y="55134"/>
                  <a:pt x="37459" y="54945"/>
                  <a:pt x="37704" y="54945"/>
                </a:cubicBezTo>
                <a:close/>
                <a:moveTo>
                  <a:pt x="37704" y="49971"/>
                </a:moveTo>
                <a:cubicBezTo>
                  <a:pt x="37441" y="49971"/>
                  <a:pt x="37233" y="49764"/>
                  <a:pt x="37233" y="49500"/>
                </a:cubicBezTo>
                <a:cubicBezTo>
                  <a:pt x="37233" y="49236"/>
                  <a:pt x="37441" y="49029"/>
                  <a:pt x="37704" y="49029"/>
                </a:cubicBezTo>
                <a:cubicBezTo>
                  <a:pt x="37968" y="49029"/>
                  <a:pt x="38175" y="49236"/>
                  <a:pt x="38175" y="49500"/>
                </a:cubicBezTo>
                <a:cubicBezTo>
                  <a:pt x="38175" y="49764"/>
                  <a:pt x="37968" y="49971"/>
                  <a:pt x="37704" y="49971"/>
                </a:cubicBezTo>
                <a:close/>
                <a:moveTo>
                  <a:pt x="37704" y="47992"/>
                </a:moveTo>
                <a:cubicBezTo>
                  <a:pt x="37459" y="47992"/>
                  <a:pt x="37271" y="47785"/>
                  <a:pt x="37271" y="47540"/>
                </a:cubicBezTo>
                <a:cubicBezTo>
                  <a:pt x="37271" y="47295"/>
                  <a:pt x="37459" y="47107"/>
                  <a:pt x="37704" y="47107"/>
                </a:cubicBezTo>
                <a:cubicBezTo>
                  <a:pt x="37949" y="47107"/>
                  <a:pt x="38138" y="47295"/>
                  <a:pt x="38138" y="47540"/>
                </a:cubicBezTo>
                <a:cubicBezTo>
                  <a:pt x="38138" y="47785"/>
                  <a:pt x="37949" y="47992"/>
                  <a:pt x="37704" y="47992"/>
                </a:cubicBezTo>
                <a:close/>
                <a:moveTo>
                  <a:pt x="37704" y="46014"/>
                </a:moveTo>
                <a:cubicBezTo>
                  <a:pt x="37459" y="46014"/>
                  <a:pt x="37271" y="45826"/>
                  <a:pt x="37271" y="45581"/>
                </a:cubicBezTo>
                <a:cubicBezTo>
                  <a:pt x="37271" y="45354"/>
                  <a:pt x="37459" y="45147"/>
                  <a:pt x="37704" y="45147"/>
                </a:cubicBezTo>
                <a:cubicBezTo>
                  <a:pt x="37930" y="45147"/>
                  <a:pt x="38138" y="45354"/>
                  <a:pt x="38138" y="45581"/>
                </a:cubicBezTo>
                <a:cubicBezTo>
                  <a:pt x="38138" y="45826"/>
                  <a:pt x="37930" y="46014"/>
                  <a:pt x="37704" y="46014"/>
                </a:cubicBezTo>
                <a:close/>
                <a:moveTo>
                  <a:pt x="37704" y="33408"/>
                </a:moveTo>
                <a:cubicBezTo>
                  <a:pt x="37930" y="33408"/>
                  <a:pt x="38119" y="33597"/>
                  <a:pt x="38119" y="33823"/>
                </a:cubicBezTo>
                <a:cubicBezTo>
                  <a:pt x="38119" y="34049"/>
                  <a:pt x="37930" y="34237"/>
                  <a:pt x="37704" y="34237"/>
                </a:cubicBezTo>
                <a:cubicBezTo>
                  <a:pt x="37478" y="34237"/>
                  <a:pt x="37290" y="34049"/>
                  <a:pt x="37290" y="33823"/>
                </a:cubicBezTo>
                <a:cubicBezTo>
                  <a:pt x="37290" y="33597"/>
                  <a:pt x="37478" y="33408"/>
                  <a:pt x="37704" y="33408"/>
                </a:cubicBezTo>
                <a:close/>
                <a:moveTo>
                  <a:pt x="37704" y="35368"/>
                </a:moveTo>
                <a:cubicBezTo>
                  <a:pt x="37930" y="35368"/>
                  <a:pt x="38119" y="35556"/>
                  <a:pt x="38119" y="35782"/>
                </a:cubicBezTo>
                <a:cubicBezTo>
                  <a:pt x="38119" y="36027"/>
                  <a:pt x="37930" y="36216"/>
                  <a:pt x="37704" y="36216"/>
                </a:cubicBezTo>
                <a:cubicBezTo>
                  <a:pt x="37478" y="36216"/>
                  <a:pt x="37290" y="36027"/>
                  <a:pt x="37290" y="35782"/>
                </a:cubicBezTo>
                <a:cubicBezTo>
                  <a:pt x="37290" y="35556"/>
                  <a:pt x="37478" y="35368"/>
                  <a:pt x="37704" y="35368"/>
                </a:cubicBezTo>
                <a:close/>
                <a:moveTo>
                  <a:pt x="37704" y="44054"/>
                </a:moveTo>
                <a:cubicBezTo>
                  <a:pt x="37478" y="44054"/>
                  <a:pt x="37290" y="43866"/>
                  <a:pt x="37290" y="43621"/>
                </a:cubicBezTo>
                <a:cubicBezTo>
                  <a:pt x="37290" y="43395"/>
                  <a:pt x="37478" y="43206"/>
                  <a:pt x="37704" y="43206"/>
                </a:cubicBezTo>
                <a:cubicBezTo>
                  <a:pt x="37930" y="43206"/>
                  <a:pt x="38119" y="43395"/>
                  <a:pt x="38119" y="43621"/>
                </a:cubicBezTo>
                <a:cubicBezTo>
                  <a:pt x="38119" y="43866"/>
                  <a:pt x="37930" y="44054"/>
                  <a:pt x="37704" y="44054"/>
                </a:cubicBezTo>
                <a:close/>
                <a:moveTo>
                  <a:pt x="37704" y="42076"/>
                </a:moveTo>
                <a:cubicBezTo>
                  <a:pt x="37478" y="42076"/>
                  <a:pt x="37290" y="41887"/>
                  <a:pt x="37290" y="41661"/>
                </a:cubicBezTo>
                <a:cubicBezTo>
                  <a:pt x="37290" y="41454"/>
                  <a:pt x="37478" y="41266"/>
                  <a:pt x="37704" y="41266"/>
                </a:cubicBezTo>
                <a:cubicBezTo>
                  <a:pt x="37930" y="41266"/>
                  <a:pt x="38100" y="41454"/>
                  <a:pt x="38100" y="41661"/>
                </a:cubicBezTo>
                <a:cubicBezTo>
                  <a:pt x="38100" y="41887"/>
                  <a:pt x="37930" y="42076"/>
                  <a:pt x="37704" y="42076"/>
                </a:cubicBezTo>
                <a:close/>
                <a:moveTo>
                  <a:pt x="37704" y="38138"/>
                </a:moveTo>
                <a:cubicBezTo>
                  <a:pt x="37478" y="38138"/>
                  <a:pt x="37290" y="37968"/>
                  <a:pt x="37290" y="37742"/>
                </a:cubicBezTo>
                <a:cubicBezTo>
                  <a:pt x="37290" y="37535"/>
                  <a:pt x="37478" y="37346"/>
                  <a:pt x="37704" y="37346"/>
                </a:cubicBezTo>
                <a:cubicBezTo>
                  <a:pt x="37930" y="37346"/>
                  <a:pt x="38100" y="37535"/>
                  <a:pt x="38100" y="37742"/>
                </a:cubicBezTo>
                <a:cubicBezTo>
                  <a:pt x="38100" y="37968"/>
                  <a:pt x="37930" y="38138"/>
                  <a:pt x="37704" y="38138"/>
                </a:cubicBezTo>
                <a:close/>
                <a:moveTo>
                  <a:pt x="37704" y="40116"/>
                </a:moveTo>
                <a:cubicBezTo>
                  <a:pt x="37478" y="40116"/>
                  <a:pt x="37290" y="39928"/>
                  <a:pt x="37290" y="39702"/>
                </a:cubicBezTo>
                <a:cubicBezTo>
                  <a:pt x="37290" y="39494"/>
                  <a:pt x="37478" y="39306"/>
                  <a:pt x="37704" y="39306"/>
                </a:cubicBezTo>
                <a:cubicBezTo>
                  <a:pt x="37930" y="39306"/>
                  <a:pt x="38100" y="39494"/>
                  <a:pt x="38100" y="39702"/>
                </a:cubicBezTo>
                <a:cubicBezTo>
                  <a:pt x="38100" y="39928"/>
                  <a:pt x="37930" y="40116"/>
                  <a:pt x="37704" y="40116"/>
                </a:cubicBezTo>
                <a:close/>
                <a:moveTo>
                  <a:pt x="37704" y="32297"/>
                </a:moveTo>
                <a:cubicBezTo>
                  <a:pt x="37459" y="32297"/>
                  <a:pt x="37271" y="32108"/>
                  <a:pt x="37271" y="31863"/>
                </a:cubicBezTo>
                <a:cubicBezTo>
                  <a:pt x="37271" y="31618"/>
                  <a:pt x="37459" y="31430"/>
                  <a:pt x="37704" y="31430"/>
                </a:cubicBezTo>
                <a:cubicBezTo>
                  <a:pt x="37930" y="31430"/>
                  <a:pt x="38138" y="31618"/>
                  <a:pt x="38138" y="31863"/>
                </a:cubicBezTo>
                <a:cubicBezTo>
                  <a:pt x="38138" y="32108"/>
                  <a:pt x="37930" y="32297"/>
                  <a:pt x="37704" y="32297"/>
                </a:cubicBezTo>
                <a:close/>
                <a:moveTo>
                  <a:pt x="37704" y="30337"/>
                </a:moveTo>
                <a:cubicBezTo>
                  <a:pt x="37459" y="30337"/>
                  <a:pt x="37271" y="30148"/>
                  <a:pt x="37271" y="29904"/>
                </a:cubicBezTo>
                <a:cubicBezTo>
                  <a:pt x="37271" y="29659"/>
                  <a:pt x="37459" y="29470"/>
                  <a:pt x="37704" y="29470"/>
                </a:cubicBezTo>
                <a:cubicBezTo>
                  <a:pt x="37930" y="29470"/>
                  <a:pt x="38138" y="29659"/>
                  <a:pt x="38138" y="29904"/>
                </a:cubicBezTo>
                <a:cubicBezTo>
                  <a:pt x="38138" y="30148"/>
                  <a:pt x="37930" y="30337"/>
                  <a:pt x="37704" y="30337"/>
                </a:cubicBezTo>
                <a:close/>
                <a:moveTo>
                  <a:pt x="37704" y="28358"/>
                </a:moveTo>
                <a:cubicBezTo>
                  <a:pt x="37478" y="28358"/>
                  <a:pt x="37290" y="28170"/>
                  <a:pt x="37290" y="27944"/>
                </a:cubicBezTo>
                <a:cubicBezTo>
                  <a:pt x="37290" y="27718"/>
                  <a:pt x="37478" y="27548"/>
                  <a:pt x="37704" y="27548"/>
                </a:cubicBezTo>
                <a:cubicBezTo>
                  <a:pt x="37930" y="27548"/>
                  <a:pt x="38100" y="27718"/>
                  <a:pt x="38100" y="27944"/>
                </a:cubicBezTo>
                <a:cubicBezTo>
                  <a:pt x="38100" y="28170"/>
                  <a:pt x="37930" y="28358"/>
                  <a:pt x="37704" y="28358"/>
                </a:cubicBezTo>
                <a:close/>
                <a:moveTo>
                  <a:pt x="38081" y="25984"/>
                </a:moveTo>
                <a:cubicBezTo>
                  <a:pt x="38081" y="26210"/>
                  <a:pt x="37912" y="26380"/>
                  <a:pt x="37704" y="26380"/>
                </a:cubicBezTo>
                <a:cubicBezTo>
                  <a:pt x="37497" y="26380"/>
                  <a:pt x="37327" y="26210"/>
                  <a:pt x="37327" y="25984"/>
                </a:cubicBezTo>
                <a:cubicBezTo>
                  <a:pt x="37327" y="25777"/>
                  <a:pt x="37497" y="25607"/>
                  <a:pt x="37704" y="25607"/>
                </a:cubicBezTo>
                <a:cubicBezTo>
                  <a:pt x="37912" y="25607"/>
                  <a:pt x="38081" y="25777"/>
                  <a:pt x="38081" y="25984"/>
                </a:cubicBezTo>
                <a:close/>
                <a:moveTo>
                  <a:pt x="37704" y="24420"/>
                </a:moveTo>
                <a:cubicBezTo>
                  <a:pt x="37478" y="24420"/>
                  <a:pt x="37309" y="24251"/>
                  <a:pt x="37309" y="24025"/>
                </a:cubicBezTo>
                <a:cubicBezTo>
                  <a:pt x="37309" y="23817"/>
                  <a:pt x="37478" y="23629"/>
                  <a:pt x="37704" y="23629"/>
                </a:cubicBezTo>
                <a:cubicBezTo>
                  <a:pt x="37930" y="23629"/>
                  <a:pt x="38100" y="23817"/>
                  <a:pt x="38100" y="24025"/>
                </a:cubicBezTo>
                <a:cubicBezTo>
                  <a:pt x="38100" y="24251"/>
                  <a:pt x="37930" y="24420"/>
                  <a:pt x="37704" y="24420"/>
                </a:cubicBezTo>
                <a:close/>
                <a:moveTo>
                  <a:pt x="37704" y="22461"/>
                </a:moveTo>
                <a:cubicBezTo>
                  <a:pt x="37478" y="22461"/>
                  <a:pt x="37309" y="22291"/>
                  <a:pt x="37309" y="22065"/>
                </a:cubicBezTo>
                <a:cubicBezTo>
                  <a:pt x="37309" y="21858"/>
                  <a:pt x="37478" y="21669"/>
                  <a:pt x="37704" y="21669"/>
                </a:cubicBezTo>
                <a:cubicBezTo>
                  <a:pt x="37930" y="21669"/>
                  <a:pt x="38100" y="21858"/>
                  <a:pt x="38100" y="22065"/>
                </a:cubicBezTo>
                <a:cubicBezTo>
                  <a:pt x="38100" y="22291"/>
                  <a:pt x="37930" y="22461"/>
                  <a:pt x="37704" y="22461"/>
                </a:cubicBezTo>
                <a:close/>
                <a:moveTo>
                  <a:pt x="37704" y="20501"/>
                </a:moveTo>
                <a:cubicBezTo>
                  <a:pt x="37478" y="20501"/>
                  <a:pt x="37309" y="20331"/>
                  <a:pt x="37309" y="20105"/>
                </a:cubicBezTo>
                <a:cubicBezTo>
                  <a:pt x="37309" y="19898"/>
                  <a:pt x="37478" y="19710"/>
                  <a:pt x="37704" y="19710"/>
                </a:cubicBezTo>
                <a:cubicBezTo>
                  <a:pt x="37930" y="19710"/>
                  <a:pt x="38100" y="19898"/>
                  <a:pt x="38100" y="20105"/>
                </a:cubicBezTo>
                <a:cubicBezTo>
                  <a:pt x="38100" y="20331"/>
                  <a:pt x="37930" y="20501"/>
                  <a:pt x="37704" y="20501"/>
                </a:cubicBezTo>
                <a:close/>
                <a:moveTo>
                  <a:pt x="37704" y="18541"/>
                </a:moveTo>
                <a:cubicBezTo>
                  <a:pt x="37478" y="18541"/>
                  <a:pt x="37309" y="18372"/>
                  <a:pt x="37309" y="18146"/>
                </a:cubicBezTo>
                <a:cubicBezTo>
                  <a:pt x="37309" y="17920"/>
                  <a:pt x="37478" y="17750"/>
                  <a:pt x="37704" y="17750"/>
                </a:cubicBezTo>
                <a:cubicBezTo>
                  <a:pt x="37930" y="17750"/>
                  <a:pt x="38100" y="17920"/>
                  <a:pt x="38100" y="18146"/>
                </a:cubicBezTo>
                <a:cubicBezTo>
                  <a:pt x="38100" y="18372"/>
                  <a:pt x="37930" y="18541"/>
                  <a:pt x="37704" y="18541"/>
                </a:cubicBezTo>
                <a:close/>
                <a:moveTo>
                  <a:pt x="37704" y="16544"/>
                </a:moveTo>
                <a:cubicBezTo>
                  <a:pt x="37497" y="16544"/>
                  <a:pt x="37327" y="16393"/>
                  <a:pt x="37327" y="16186"/>
                </a:cubicBezTo>
                <a:cubicBezTo>
                  <a:pt x="37327" y="15979"/>
                  <a:pt x="37497" y="15809"/>
                  <a:pt x="37704" y="15809"/>
                </a:cubicBezTo>
                <a:cubicBezTo>
                  <a:pt x="37912" y="15809"/>
                  <a:pt x="38081" y="15979"/>
                  <a:pt x="38081" y="16186"/>
                </a:cubicBezTo>
                <a:cubicBezTo>
                  <a:pt x="38081" y="16393"/>
                  <a:pt x="37912" y="16544"/>
                  <a:pt x="37704" y="16544"/>
                </a:cubicBezTo>
                <a:close/>
                <a:moveTo>
                  <a:pt x="37704" y="14603"/>
                </a:moveTo>
                <a:cubicBezTo>
                  <a:pt x="37497" y="14603"/>
                  <a:pt x="37327" y="14434"/>
                  <a:pt x="37327" y="14226"/>
                </a:cubicBezTo>
                <a:cubicBezTo>
                  <a:pt x="37327" y="14019"/>
                  <a:pt x="37497" y="13850"/>
                  <a:pt x="37704" y="13850"/>
                </a:cubicBezTo>
                <a:cubicBezTo>
                  <a:pt x="37912" y="13850"/>
                  <a:pt x="38081" y="14019"/>
                  <a:pt x="38081" y="14226"/>
                </a:cubicBezTo>
                <a:cubicBezTo>
                  <a:pt x="38081" y="14434"/>
                  <a:pt x="37912" y="14603"/>
                  <a:pt x="37704" y="14603"/>
                </a:cubicBezTo>
                <a:close/>
                <a:moveTo>
                  <a:pt x="37704" y="12644"/>
                </a:moveTo>
                <a:cubicBezTo>
                  <a:pt x="37497" y="12644"/>
                  <a:pt x="37327" y="12474"/>
                  <a:pt x="37327" y="12267"/>
                </a:cubicBezTo>
                <a:cubicBezTo>
                  <a:pt x="37327" y="12060"/>
                  <a:pt x="37497" y="11890"/>
                  <a:pt x="37704" y="11890"/>
                </a:cubicBezTo>
                <a:cubicBezTo>
                  <a:pt x="37912" y="11890"/>
                  <a:pt x="38081" y="12060"/>
                  <a:pt x="38081" y="12267"/>
                </a:cubicBezTo>
                <a:cubicBezTo>
                  <a:pt x="38081" y="12474"/>
                  <a:pt x="37912" y="12644"/>
                  <a:pt x="37704" y="12644"/>
                </a:cubicBezTo>
                <a:close/>
                <a:moveTo>
                  <a:pt x="37704" y="10665"/>
                </a:moveTo>
                <a:cubicBezTo>
                  <a:pt x="37497" y="10665"/>
                  <a:pt x="37327" y="10514"/>
                  <a:pt x="37327" y="10307"/>
                </a:cubicBezTo>
                <a:cubicBezTo>
                  <a:pt x="37327" y="10100"/>
                  <a:pt x="37497" y="9930"/>
                  <a:pt x="37704" y="9930"/>
                </a:cubicBezTo>
                <a:cubicBezTo>
                  <a:pt x="37912" y="9930"/>
                  <a:pt x="38081" y="10100"/>
                  <a:pt x="38081" y="10307"/>
                </a:cubicBezTo>
                <a:cubicBezTo>
                  <a:pt x="38081" y="10514"/>
                  <a:pt x="37912" y="10665"/>
                  <a:pt x="37704" y="10665"/>
                </a:cubicBezTo>
                <a:close/>
                <a:moveTo>
                  <a:pt x="37704" y="8724"/>
                </a:moveTo>
                <a:cubicBezTo>
                  <a:pt x="37497" y="8724"/>
                  <a:pt x="37327" y="8555"/>
                  <a:pt x="37327" y="8348"/>
                </a:cubicBezTo>
                <a:cubicBezTo>
                  <a:pt x="37327" y="8140"/>
                  <a:pt x="37497" y="7971"/>
                  <a:pt x="37704" y="7971"/>
                </a:cubicBezTo>
                <a:cubicBezTo>
                  <a:pt x="37912" y="7971"/>
                  <a:pt x="38081" y="8140"/>
                  <a:pt x="38081" y="8348"/>
                </a:cubicBezTo>
                <a:cubicBezTo>
                  <a:pt x="38081" y="8555"/>
                  <a:pt x="37912" y="8724"/>
                  <a:pt x="37704" y="8724"/>
                </a:cubicBezTo>
                <a:close/>
                <a:moveTo>
                  <a:pt x="37704" y="6765"/>
                </a:moveTo>
                <a:cubicBezTo>
                  <a:pt x="37497" y="6765"/>
                  <a:pt x="37327" y="6595"/>
                  <a:pt x="37327" y="6388"/>
                </a:cubicBezTo>
                <a:cubicBezTo>
                  <a:pt x="37327" y="6181"/>
                  <a:pt x="37497" y="6011"/>
                  <a:pt x="37704" y="6011"/>
                </a:cubicBezTo>
                <a:cubicBezTo>
                  <a:pt x="37912" y="6011"/>
                  <a:pt x="38081" y="6181"/>
                  <a:pt x="38081" y="6388"/>
                </a:cubicBezTo>
                <a:cubicBezTo>
                  <a:pt x="38081" y="6595"/>
                  <a:pt x="37912" y="6765"/>
                  <a:pt x="37704" y="6765"/>
                </a:cubicBezTo>
                <a:close/>
                <a:moveTo>
                  <a:pt x="37704" y="4786"/>
                </a:moveTo>
                <a:cubicBezTo>
                  <a:pt x="37497" y="4786"/>
                  <a:pt x="37327" y="4617"/>
                  <a:pt x="37327" y="4428"/>
                </a:cubicBezTo>
                <a:cubicBezTo>
                  <a:pt x="37327" y="4221"/>
                  <a:pt x="37497" y="4051"/>
                  <a:pt x="37704" y="4051"/>
                </a:cubicBezTo>
                <a:cubicBezTo>
                  <a:pt x="37912" y="4051"/>
                  <a:pt x="38062" y="4221"/>
                  <a:pt x="38062" y="4428"/>
                </a:cubicBezTo>
                <a:cubicBezTo>
                  <a:pt x="38062" y="4617"/>
                  <a:pt x="37912" y="4786"/>
                  <a:pt x="37704" y="4786"/>
                </a:cubicBezTo>
                <a:close/>
                <a:moveTo>
                  <a:pt x="37704" y="2827"/>
                </a:moveTo>
                <a:cubicBezTo>
                  <a:pt x="37497" y="2827"/>
                  <a:pt x="37327" y="2657"/>
                  <a:pt x="37327" y="2469"/>
                </a:cubicBezTo>
                <a:cubicBezTo>
                  <a:pt x="37327" y="2261"/>
                  <a:pt x="37497" y="2092"/>
                  <a:pt x="37704" y="2092"/>
                </a:cubicBezTo>
                <a:cubicBezTo>
                  <a:pt x="37912" y="2092"/>
                  <a:pt x="38062" y="2261"/>
                  <a:pt x="38062" y="2469"/>
                </a:cubicBezTo>
                <a:cubicBezTo>
                  <a:pt x="38062" y="2657"/>
                  <a:pt x="37912" y="2827"/>
                  <a:pt x="37704" y="2827"/>
                </a:cubicBezTo>
                <a:close/>
                <a:moveTo>
                  <a:pt x="37704" y="867"/>
                </a:moveTo>
                <a:cubicBezTo>
                  <a:pt x="37497" y="867"/>
                  <a:pt x="37327" y="697"/>
                  <a:pt x="37327" y="509"/>
                </a:cubicBezTo>
                <a:cubicBezTo>
                  <a:pt x="37327" y="302"/>
                  <a:pt x="37497" y="132"/>
                  <a:pt x="37704" y="132"/>
                </a:cubicBezTo>
                <a:cubicBezTo>
                  <a:pt x="37912" y="132"/>
                  <a:pt x="38062" y="302"/>
                  <a:pt x="38062" y="509"/>
                </a:cubicBezTo>
                <a:cubicBezTo>
                  <a:pt x="38062" y="697"/>
                  <a:pt x="37912" y="867"/>
                  <a:pt x="37704" y="867"/>
                </a:cubicBezTo>
                <a:close/>
                <a:moveTo>
                  <a:pt x="35745" y="53871"/>
                </a:moveTo>
                <a:cubicBezTo>
                  <a:pt x="35481" y="53871"/>
                  <a:pt x="35274" y="53664"/>
                  <a:pt x="35274" y="53419"/>
                </a:cubicBezTo>
                <a:cubicBezTo>
                  <a:pt x="35274" y="53155"/>
                  <a:pt x="35481" y="52967"/>
                  <a:pt x="35745" y="52967"/>
                </a:cubicBezTo>
                <a:cubicBezTo>
                  <a:pt x="35990" y="52967"/>
                  <a:pt x="36197" y="53155"/>
                  <a:pt x="36197" y="53419"/>
                </a:cubicBezTo>
                <a:cubicBezTo>
                  <a:pt x="36197" y="53664"/>
                  <a:pt x="35990" y="53871"/>
                  <a:pt x="35745" y="53871"/>
                </a:cubicBezTo>
                <a:close/>
                <a:moveTo>
                  <a:pt x="35745" y="51893"/>
                </a:moveTo>
                <a:cubicBezTo>
                  <a:pt x="35500" y="51893"/>
                  <a:pt x="35292" y="51704"/>
                  <a:pt x="35292" y="51460"/>
                </a:cubicBezTo>
                <a:cubicBezTo>
                  <a:pt x="35292" y="51233"/>
                  <a:pt x="35500" y="51026"/>
                  <a:pt x="35745" y="51026"/>
                </a:cubicBezTo>
                <a:cubicBezTo>
                  <a:pt x="35990" y="51026"/>
                  <a:pt x="36178" y="51233"/>
                  <a:pt x="36178" y="51460"/>
                </a:cubicBezTo>
                <a:cubicBezTo>
                  <a:pt x="36178" y="51704"/>
                  <a:pt x="35990" y="51893"/>
                  <a:pt x="35745" y="51893"/>
                </a:cubicBezTo>
                <a:close/>
                <a:moveTo>
                  <a:pt x="35745" y="49933"/>
                </a:moveTo>
                <a:cubicBezTo>
                  <a:pt x="35500" y="49933"/>
                  <a:pt x="35292" y="49745"/>
                  <a:pt x="35292" y="49500"/>
                </a:cubicBezTo>
                <a:cubicBezTo>
                  <a:pt x="35292" y="49255"/>
                  <a:pt x="35500" y="49066"/>
                  <a:pt x="35745" y="49066"/>
                </a:cubicBezTo>
                <a:cubicBezTo>
                  <a:pt x="35990" y="49066"/>
                  <a:pt x="36178" y="49255"/>
                  <a:pt x="36178" y="49500"/>
                </a:cubicBezTo>
                <a:cubicBezTo>
                  <a:pt x="36178" y="49745"/>
                  <a:pt x="35990" y="49933"/>
                  <a:pt x="35745" y="49933"/>
                </a:cubicBezTo>
                <a:close/>
                <a:moveTo>
                  <a:pt x="35745" y="47974"/>
                </a:moveTo>
                <a:cubicBezTo>
                  <a:pt x="35500" y="47974"/>
                  <a:pt x="35292" y="47785"/>
                  <a:pt x="35292" y="47540"/>
                </a:cubicBezTo>
                <a:cubicBezTo>
                  <a:pt x="35292" y="47295"/>
                  <a:pt x="35500" y="47088"/>
                  <a:pt x="35745" y="47088"/>
                </a:cubicBezTo>
                <a:cubicBezTo>
                  <a:pt x="35990" y="47088"/>
                  <a:pt x="36178" y="47295"/>
                  <a:pt x="36178" y="47540"/>
                </a:cubicBezTo>
                <a:cubicBezTo>
                  <a:pt x="36178" y="47785"/>
                  <a:pt x="35990" y="47974"/>
                  <a:pt x="35745" y="47974"/>
                </a:cubicBezTo>
                <a:close/>
                <a:moveTo>
                  <a:pt x="35745" y="45995"/>
                </a:moveTo>
                <a:cubicBezTo>
                  <a:pt x="35519" y="45995"/>
                  <a:pt x="35311" y="45807"/>
                  <a:pt x="35311" y="45581"/>
                </a:cubicBezTo>
                <a:cubicBezTo>
                  <a:pt x="35311" y="45336"/>
                  <a:pt x="35519" y="45147"/>
                  <a:pt x="35745" y="45147"/>
                </a:cubicBezTo>
                <a:cubicBezTo>
                  <a:pt x="35990" y="45147"/>
                  <a:pt x="36178" y="45336"/>
                  <a:pt x="36178" y="45581"/>
                </a:cubicBezTo>
                <a:cubicBezTo>
                  <a:pt x="36178" y="45807"/>
                  <a:pt x="35990" y="45995"/>
                  <a:pt x="35745" y="45995"/>
                </a:cubicBezTo>
                <a:close/>
                <a:moveTo>
                  <a:pt x="35745" y="33408"/>
                </a:moveTo>
                <a:cubicBezTo>
                  <a:pt x="35971" y="33408"/>
                  <a:pt x="36159" y="33578"/>
                  <a:pt x="36159" y="33823"/>
                </a:cubicBezTo>
                <a:cubicBezTo>
                  <a:pt x="36159" y="34049"/>
                  <a:pt x="35971" y="34237"/>
                  <a:pt x="35745" y="34237"/>
                </a:cubicBezTo>
                <a:cubicBezTo>
                  <a:pt x="35519" y="34237"/>
                  <a:pt x="35330" y="34049"/>
                  <a:pt x="35330" y="33823"/>
                </a:cubicBezTo>
                <a:cubicBezTo>
                  <a:pt x="35330" y="33578"/>
                  <a:pt x="35519" y="33408"/>
                  <a:pt x="35745" y="33408"/>
                </a:cubicBezTo>
                <a:close/>
                <a:moveTo>
                  <a:pt x="35745" y="35349"/>
                </a:moveTo>
                <a:cubicBezTo>
                  <a:pt x="35971" y="35349"/>
                  <a:pt x="36159" y="35556"/>
                  <a:pt x="36159" y="35782"/>
                </a:cubicBezTo>
                <a:cubicBezTo>
                  <a:pt x="36159" y="36009"/>
                  <a:pt x="35971" y="36197"/>
                  <a:pt x="35745" y="36197"/>
                </a:cubicBezTo>
                <a:cubicBezTo>
                  <a:pt x="35519" y="36197"/>
                  <a:pt x="35330" y="36009"/>
                  <a:pt x="35330" y="35782"/>
                </a:cubicBezTo>
                <a:cubicBezTo>
                  <a:pt x="35330" y="35556"/>
                  <a:pt x="35519" y="35349"/>
                  <a:pt x="35745" y="35349"/>
                </a:cubicBezTo>
                <a:close/>
                <a:moveTo>
                  <a:pt x="35745" y="44036"/>
                </a:moveTo>
                <a:cubicBezTo>
                  <a:pt x="35519" y="44036"/>
                  <a:pt x="35330" y="43847"/>
                  <a:pt x="35330" y="43621"/>
                </a:cubicBezTo>
                <a:cubicBezTo>
                  <a:pt x="35330" y="43395"/>
                  <a:pt x="35519" y="43206"/>
                  <a:pt x="35745" y="43206"/>
                </a:cubicBezTo>
                <a:cubicBezTo>
                  <a:pt x="35971" y="43206"/>
                  <a:pt x="36159" y="43395"/>
                  <a:pt x="36159" y="43621"/>
                </a:cubicBezTo>
                <a:cubicBezTo>
                  <a:pt x="36159" y="43847"/>
                  <a:pt x="35971" y="44036"/>
                  <a:pt x="35745" y="44036"/>
                </a:cubicBezTo>
                <a:close/>
                <a:moveTo>
                  <a:pt x="35745" y="42057"/>
                </a:moveTo>
                <a:cubicBezTo>
                  <a:pt x="35519" y="42057"/>
                  <a:pt x="35330" y="41887"/>
                  <a:pt x="35330" y="41661"/>
                </a:cubicBezTo>
                <a:cubicBezTo>
                  <a:pt x="35330" y="41435"/>
                  <a:pt x="35519" y="41266"/>
                  <a:pt x="35745" y="41266"/>
                </a:cubicBezTo>
                <a:cubicBezTo>
                  <a:pt x="35971" y="41266"/>
                  <a:pt x="36140" y="41435"/>
                  <a:pt x="36140" y="41661"/>
                </a:cubicBezTo>
                <a:cubicBezTo>
                  <a:pt x="36140" y="41887"/>
                  <a:pt x="35952" y="42057"/>
                  <a:pt x="35745" y="42057"/>
                </a:cubicBezTo>
                <a:close/>
                <a:moveTo>
                  <a:pt x="35745" y="38138"/>
                </a:moveTo>
                <a:cubicBezTo>
                  <a:pt x="35519" y="38138"/>
                  <a:pt x="35330" y="37968"/>
                  <a:pt x="35330" y="37742"/>
                </a:cubicBezTo>
                <a:cubicBezTo>
                  <a:pt x="35330" y="37516"/>
                  <a:pt x="35519" y="37346"/>
                  <a:pt x="35745" y="37346"/>
                </a:cubicBezTo>
                <a:cubicBezTo>
                  <a:pt x="35971" y="37346"/>
                  <a:pt x="36140" y="37516"/>
                  <a:pt x="36140" y="37742"/>
                </a:cubicBezTo>
                <a:cubicBezTo>
                  <a:pt x="36140" y="37968"/>
                  <a:pt x="35952" y="38138"/>
                  <a:pt x="35745" y="38138"/>
                </a:cubicBezTo>
                <a:close/>
                <a:moveTo>
                  <a:pt x="35745" y="40116"/>
                </a:moveTo>
                <a:cubicBezTo>
                  <a:pt x="35519" y="40116"/>
                  <a:pt x="35330" y="39928"/>
                  <a:pt x="35330" y="39702"/>
                </a:cubicBezTo>
                <a:cubicBezTo>
                  <a:pt x="35330" y="39476"/>
                  <a:pt x="35519" y="39306"/>
                  <a:pt x="35745" y="39306"/>
                </a:cubicBezTo>
                <a:cubicBezTo>
                  <a:pt x="35971" y="39306"/>
                  <a:pt x="36140" y="39476"/>
                  <a:pt x="36140" y="39702"/>
                </a:cubicBezTo>
                <a:cubicBezTo>
                  <a:pt x="36140" y="39928"/>
                  <a:pt x="35952" y="40116"/>
                  <a:pt x="35745" y="40116"/>
                </a:cubicBezTo>
                <a:close/>
                <a:moveTo>
                  <a:pt x="35745" y="32297"/>
                </a:moveTo>
                <a:cubicBezTo>
                  <a:pt x="35519" y="32297"/>
                  <a:pt x="35311" y="32089"/>
                  <a:pt x="35311" y="31863"/>
                </a:cubicBezTo>
                <a:cubicBezTo>
                  <a:pt x="35311" y="31618"/>
                  <a:pt x="35519" y="31430"/>
                  <a:pt x="35745" y="31430"/>
                </a:cubicBezTo>
                <a:cubicBezTo>
                  <a:pt x="35990" y="31430"/>
                  <a:pt x="36178" y="31618"/>
                  <a:pt x="36178" y="31863"/>
                </a:cubicBezTo>
                <a:cubicBezTo>
                  <a:pt x="36178" y="32089"/>
                  <a:pt x="35990" y="32297"/>
                  <a:pt x="35745" y="32297"/>
                </a:cubicBezTo>
                <a:close/>
                <a:moveTo>
                  <a:pt x="35745" y="30337"/>
                </a:moveTo>
                <a:cubicBezTo>
                  <a:pt x="35519" y="30337"/>
                  <a:pt x="35311" y="30130"/>
                  <a:pt x="35311" y="29904"/>
                </a:cubicBezTo>
                <a:cubicBezTo>
                  <a:pt x="35311" y="29659"/>
                  <a:pt x="35519" y="29470"/>
                  <a:pt x="35745" y="29470"/>
                </a:cubicBezTo>
                <a:cubicBezTo>
                  <a:pt x="35990" y="29470"/>
                  <a:pt x="36178" y="29659"/>
                  <a:pt x="36178" y="29904"/>
                </a:cubicBezTo>
                <a:cubicBezTo>
                  <a:pt x="36178" y="30130"/>
                  <a:pt x="35990" y="30337"/>
                  <a:pt x="35745" y="30337"/>
                </a:cubicBezTo>
                <a:close/>
                <a:moveTo>
                  <a:pt x="35745" y="27529"/>
                </a:moveTo>
                <a:cubicBezTo>
                  <a:pt x="35952" y="27529"/>
                  <a:pt x="36140" y="27718"/>
                  <a:pt x="36140" y="27944"/>
                </a:cubicBezTo>
                <a:cubicBezTo>
                  <a:pt x="36140" y="28170"/>
                  <a:pt x="35952" y="28340"/>
                  <a:pt x="35745" y="28340"/>
                </a:cubicBezTo>
                <a:cubicBezTo>
                  <a:pt x="35519" y="28340"/>
                  <a:pt x="35330" y="28170"/>
                  <a:pt x="35330" y="27944"/>
                </a:cubicBezTo>
                <a:cubicBezTo>
                  <a:pt x="35330" y="27718"/>
                  <a:pt x="35519" y="27529"/>
                  <a:pt x="35745" y="27529"/>
                </a:cubicBezTo>
                <a:close/>
                <a:moveTo>
                  <a:pt x="35745" y="25589"/>
                </a:moveTo>
                <a:cubicBezTo>
                  <a:pt x="35952" y="25589"/>
                  <a:pt x="36140" y="25758"/>
                  <a:pt x="36140" y="25984"/>
                </a:cubicBezTo>
                <a:cubicBezTo>
                  <a:pt x="36140" y="26210"/>
                  <a:pt x="35952" y="26399"/>
                  <a:pt x="35745" y="26399"/>
                </a:cubicBezTo>
                <a:cubicBezTo>
                  <a:pt x="35519" y="26399"/>
                  <a:pt x="35330" y="26210"/>
                  <a:pt x="35330" y="25984"/>
                </a:cubicBezTo>
                <a:cubicBezTo>
                  <a:pt x="35330" y="25758"/>
                  <a:pt x="35519" y="25589"/>
                  <a:pt x="35745" y="25589"/>
                </a:cubicBezTo>
                <a:close/>
                <a:moveTo>
                  <a:pt x="35745" y="24439"/>
                </a:moveTo>
                <a:cubicBezTo>
                  <a:pt x="35500" y="24439"/>
                  <a:pt x="35311" y="24251"/>
                  <a:pt x="35311" y="24025"/>
                </a:cubicBezTo>
                <a:cubicBezTo>
                  <a:pt x="35311" y="23798"/>
                  <a:pt x="35500" y="23610"/>
                  <a:pt x="35745" y="23610"/>
                </a:cubicBezTo>
                <a:cubicBezTo>
                  <a:pt x="35971" y="23610"/>
                  <a:pt x="36159" y="23798"/>
                  <a:pt x="36159" y="24025"/>
                </a:cubicBezTo>
                <a:cubicBezTo>
                  <a:pt x="36159" y="24251"/>
                  <a:pt x="35971" y="24439"/>
                  <a:pt x="35745" y="24439"/>
                </a:cubicBezTo>
                <a:close/>
                <a:moveTo>
                  <a:pt x="35745" y="22461"/>
                </a:moveTo>
                <a:cubicBezTo>
                  <a:pt x="35519" y="22461"/>
                  <a:pt x="35330" y="22291"/>
                  <a:pt x="35330" y="22065"/>
                </a:cubicBezTo>
                <a:cubicBezTo>
                  <a:pt x="35330" y="21839"/>
                  <a:pt x="35519" y="21650"/>
                  <a:pt x="35745" y="21650"/>
                </a:cubicBezTo>
                <a:cubicBezTo>
                  <a:pt x="35971" y="21650"/>
                  <a:pt x="36140" y="21839"/>
                  <a:pt x="36140" y="22065"/>
                </a:cubicBezTo>
                <a:cubicBezTo>
                  <a:pt x="36140" y="22291"/>
                  <a:pt x="35952" y="22461"/>
                  <a:pt x="35745" y="22461"/>
                </a:cubicBezTo>
                <a:close/>
                <a:moveTo>
                  <a:pt x="35745" y="20482"/>
                </a:moveTo>
                <a:cubicBezTo>
                  <a:pt x="35537" y="20482"/>
                  <a:pt x="35368" y="20313"/>
                  <a:pt x="35368" y="20105"/>
                </a:cubicBezTo>
                <a:cubicBezTo>
                  <a:pt x="35368" y="19898"/>
                  <a:pt x="35537" y="19728"/>
                  <a:pt x="35745" y="19728"/>
                </a:cubicBezTo>
                <a:cubicBezTo>
                  <a:pt x="35952" y="19728"/>
                  <a:pt x="36122" y="19898"/>
                  <a:pt x="36122" y="20105"/>
                </a:cubicBezTo>
                <a:cubicBezTo>
                  <a:pt x="36122" y="20313"/>
                  <a:pt x="35952" y="20482"/>
                  <a:pt x="35745" y="20482"/>
                </a:cubicBezTo>
                <a:close/>
                <a:moveTo>
                  <a:pt x="35745" y="18523"/>
                </a:moveTo>
                <a:cubicBezTo>
                  <a:pt x="35537" y="18523"/>
                  <a:pt x="35368" y="18353"/>
                  <a:pt x="35368" y="18146"/>
                </a:cubicBezTo>
                <a:cubicBezTo>
                  <a:pt x="35368" y="17938"/>
                  <a:pt x="35537" y="17769"/>
                  <a:pt x="35745" y="17769"/>
                </a:cubicBezTo>
                <a:cubicBezTo>
                  <a:pt x="35952" y="17769"/>
                  <a:pt x="36122" y="17938"/>
                  <a:pt x="36122" y="18146"/>
                </a:cubicBezTo>
                <a:cubicBezTo>
                  <a:pt x="36122" y="18353"/>
                  <a:pt x="35952" y="18523"/>
                  <a:pt x="35745" y="18523"/>
                </a:cubicBezTo>
                <a:close/>
                <a:moveTo>
                  <a:pt x="35745" y="16544"/>
                </a:moveTo>
                <a:cubicBezTo>
                  <a:pt x="35537" y="16544"/>
                  <a:pt x="35368" y="16374"/>
                  <a:pt x="35368" y="16167"/>
                </a:cubicBezTo>
                <a:cubicBezTo>
                  <a:pt x="35368" y="15979"/>
                  <a:pt x="35537" y="15809"/>
                  <a:pt x="35745" y="15809"/>
                </a:cubicBezTo>
                <a:cubicBezTo>
                  <a:pt x="35952" y="15809"/>
                  <a:pt x="36122" y="15979"/>
                  <a:pt x="36122" y="16167"/>
                </a:cubicBezTo>
                <a:cubicBezTo>
                  <a:pt x="36122" y="16374"/>
                  <a:pt x="35952" y="16544"/>
                  <a:pt x="35745" y="16544"/>
                </a:cubicBezTo>
                <a:close/>
                <a:moveTo>
                  <a:pt x="35745" y="14584"/>
                </a:moveTo>
                <a:cubicBezTo>
                  <a:pt x="35537" y="14584"/>
                  <a:pt x="35368" y="14434"/>
                  <a:pt x="35368" y="14226"/>
                </a:cubicBezTo>
                <a:cubicBezTo>
                  <a:pt x="35368" y="14019"/>
                  <a:pt x="35537" y="13850"/>
                  <a:pt x="35745" y="13850"/>
                </a:cubicBezTo>
                <a:cubicBezTo>
                  <a:pt x="35952" y="13850"/>
                  <a:pt x="36122" y="14019"/>
                  <a:pt x="36122" y="14226"/>
                </a:cubicBezTo>
                <a:cubicBezTo>
                  <a:pt x="36122" y="14434"/>
                  <a:pt x="35952" y="14584"/>
                  <a:pt x="35745" y="14584"/>
                </a:cubicBezTo>
                <a:close/>
                <a:moveTo>
                  <a:pt x="35745" y="12625"/>
                </a:moveTo>
                <a:cubicBezTo>
                  <a:pt x="35537" y="12625"/>
                  <a:pt x="35368" y="12455"/>
                  <a:pt x="35368" y="12248"/>
                </a:cubicBezTo>
                <a:cubicBezTo>
                  <a:pt x="35368" y="12041"/>
                  <a:pt x="35537" y="11871"/>
                  <a:pt x="35745" y="11871"/>
                </a:cubicBezTo>
                <a:cubicBezTo>
                  <a:pt x="35952" y="11871"/>
                  <a:pt x="36122" y="12041"/>
                  <a:pt x="36122" y="12248"/>
                </a:cubicBezTo>
                <a:cubicBezTo>
                  <a:pt x="36122" y="12455"/>
                  <a:pt x="35952" y="12625"/>
                  <a:pt x="35745" y="12625"/>
                </a:cubicBezTo>
                <a:close/>
                <a:moveTo>
                  <a:pt x="35745" y="10665"/>
                </a:moveTo>
                <a:cubicBezTo>
                  <a:pt x="35537" y="10665"/>
                  <a:pt x="35368" y="10496"/>
                  <a:pt x="35368" y="10288"/>
                </a:cubicBezTo>
                <a:cubicBezTo>
                  <a:pt x="35368" y="10100"/>
                  <a:pt x="35537" y="9930"/>
                  <a:pt x="35745" y="9930"/>
                </a:cubicBezTo>
                <a:cubicBezTo>
                  <a:pt x="35952" y="9930"/>
                  <a:pt x="36122" y="10100"/>
                  <a:pt x="36122" y="10288"/>
                </a:cubicBezTo>
                <a:cubicBezTo>
                  <a:pt x="36122" y="10496"/>
                  <a:pt x="35952" y="10665"/>
                  <a:pt x="35745" y="10665"/>
                </a:cubicBezTo>
                <a:close/>
                <a:moveTo>
                  <a:pt x="35745" y="8706"/>
                </a:moveTo>
                <a:cubicBezTo>
                  <a:pt x="35537" y="8706"/>
                  <a:pt x="35368" y="8555"/>
                  <a:pt x="35368" y="8348"/>
                </a:cubicBezTo>
                <a:cubicBezTo>
                  <a:pt x="35368" y="8140"/>
                  <a:pt x="35537" y="7971"/>
                  <a:pt x="35745" y="7971"/>
                </a:cubicBezTo>
                <a:cubicBezTo>
                  <a:pt x="35952" y="7971"/>
                  <a:pt x="36122" y="8140"/>
                  <a:pt x="36122" y="8348"/>
                </a:cubicBezTo>
                <a:cubicBezTo>
                  <a:pt x="36122" y="8555"/>
                  <a:pt x="35952" y="8706"/>
                  <a:pt x="35745" y="8706"/>
                </a:cubicBezTo>
                <a:close/>
                <a:moveTo>
                  <a:pt x="35745" y="6765"/>
                </a:moveTo>
                <a:cubicBezTo>
                  <a:pt x="35537" y="6765"/>
                  <a:pt x="35368" y="6595"/>
                  <a:pt x="35368" y="6388"/>
                </a:cubicBezTo>
                <a:cubicBezTo>
                  <a:pt x="35368" y="6181"/>
                  <a:pt x="35537" y="6011"/>
                  <a:pt x="35745" y="6011"/>
                </a:cubicBezTo>
                <a:cubicBezTo>
                  <a:pt x="35952" y="6011"/>
                  <a:pt x="36122" y="6181"/>
                  <a:pt x="36122" y="6388"/>
                </a:cubicBezTo>
                <a:cubicBezTo>
                  <a:pt x="36122" y="6595"/>
                  <a:pt x="35952" y="6765"/>
                  <a:pt x="35745" y="6765"/>
                </a:cubicBezTo>
                <a:close/>
                <a:moveTo>
                  <a:pt x="35745" y="4786"/>
                </a:moveTo>
                <a:cubicBezTo>
                  <a:pt x="35537" y="4786"/>
                  <a:pt x="35368" y="4617"/>
                  <a:pt x="35368" y="4409"/>
                </a:cubicBezTo>
                <a:cubicBezTo>
                  <a:pt x="35368" y="4221"/>
                  <a:pt x="35537" y="4051"/>
                  <a:pt x="35745" y="4051"/>
                </a:cubicBezTo>
                <a:cubicBezTo>
                  <a:pt x="35952" y="4051"/>
                  <a:pt x="36103" y="4221"/>
                  <a:pt x="36103" y="4409"/>
                </a:cubicBezTo>
                <a:cubicBezTo>
                  <a:pt x="36103" y="4617"/>
                  <a:pt x="35952" y="4786"/>
                  <a:pt x="35745" y="4786"/>
                </a:cubicBezTo>
                <a:close/>
                <a:moveTo>
                  <a:pt x="35745" y="2827"/>
                </a:moveTo>
                <a:cubicBezTo>
                  <a:pt x="35537" y="2827"/>
                  <a:pt x="35368" y="2657"/>
                  <a:pt x="35368" y="2450"/>
                </a:cubicBezTo>
                <a:cubicBezTo>
                  <a:pt x="35368" y="2261"/>
                  <a:pt x="35537" y="2092"/>
                  <a:pt x="35745" y="2092"/>
                </a:cubicBezTo>
                <a:cubicBezTo>
                  <a:pt x="35952" y="2092"/>
                  <a:pt x="36103" y="2261"/>
                  <a:pt x="36103" y="2450"/>
                </a:cubicBezTo>
                <a:cubicBezTo>
                  <a:pt x="36103" y="2657"/>
                  <a:pt x="35952" y="2827"/>
                  <a:pt x="35745" y="2827"/>
                </a:cubicBezTo>
                <a:close/>
                <a:moveTo>
                  <a:pt x="35745" y="867"/>
                </a:moveTo>
                <a:cubicBezTo>
                  <a:pt x="35537" y="867"/>
                  <a:pt x="35368" y="697"/>
                  <a:pt x="35368" y="490"/>
                </a:cubicBezTo>
                <a:cubicBezTo>
                  <a:pt x="35368" y="302"/>
                  <a:pt x="35537" y="132"/>
                  <a:pt x="35745" y="132"/>
                </a:cubicBezTo>
                <a:cubicBezTo>
                  <a:pt x="35952" y="132"/>
                  <a:pt x="36103" y="302"/>
                  <a:pt x="36103" y="490"/>
                </a:cubicBezTo>
                <a:cubicBezTo>
                  <a:pt x="36103" y="697"/>
                  <a:pt x="35952" y="867"/>
                  <a:pt x="35745" y="867"/>
                </a:cubicBezTo>
                <a:close/>
                <a:moveTo>
                  <a:pt x="33785" y="55850"/>
                </a:moveTo>
                <a:cubicBezTo>
                  <a:pt x="33521" y="55850"/>
                  <a:pt x="33314" y="55643"/>
                  <a:pt x="33314" y="55379"/>
                </a:cubicBezTo>
                <a:cubicBezTo>
                  <a:pt x="33314" y="55115"/>
                  <a:pt x="33521" y="54908"/>
                  <a:pt x="33785" y="54908"/>
                </a:cubicBezTo>
                <a:cubicBezTo>
                  <a:pt x="34030" y="54908"/>
                  <a:pt x="34237" y="55115"/>
                  <a:pt x="34237" y="55379"/>
                </a:cubicBezTo>
                <a:cubicBezTo>
                  <a:pt x="34237" y="55643"/>
                  <a:pt x="34030" y="55850"/>
                  <a:pt x="33785" y="55850"/>
                </a:cubicBezTo>
                <a:close/>
                <a:moveTo>
                  <a:pt x="33785" y="53871"/>
                </a:moveTo>
                <a:cubicBezTo>
                  <a:pt x="33521" y="53871"/>
                  <a:pt x="33333" y="53664"/>
                  <a:pt x="33333" y="53419"/>
                </a:cubicBezTo>
                <a:cubicBezTo>
                  <a:pt x="33333" y="53155"/>
                  <a:pt x="33521" y="52948"/>
                  <a:pt x="33785" y="52948"/>
                </a:cubicBezTo>
                <a:cubicBezTo>
                  <a:pt x="34030" y="52948"/>
                  <a:pt x="34237" y="53155"/>
                  <a:pt x="34237" y="53419"/>
                </a:cubicBezTo>
                <a:cubicBezTo>
                  <a:pt x="34237" y="53664"/>
                  <a:pt x="34030" y="53871"/>
                  <a:pt x="33785" y="53871"/>
                </a:cubicBezTo>
                <a:close/>
                <a:moveTo>
                  <a:pt x="33785" y="51893"/>
                </a:moveTo>
                <a:cubicBezTo>
                  <a:pt x="33540" y="51893"/>
                  <a:pt x="33352" y="51704"/>
                  <a:pt x="33352" y="51460"/>
                </a:cubicBezTo>
                <a:cubicBezTo>
                  <a:pt x="33352" y="51215"/>
                  <a:pt x="33540" y="51026"/>
                  <a:pt x="33785" y="51026"/>
                </a:cubicBezTo>
                <a:cubicBezTo>
                  <a:pt x="34030" y="51026"/>
                  <a:pt x="34218" y="51215"/>
                  <a:pt x="34218" y="51460"/>
                </a:cubicBezTo>
                <a:cubicBezTo>
                  <a:pt x="34218" y="51704"/>
                  <a:pt x="34030" y="51893"/>
                  <a:pt x="33785" y="51893"/>
                </a:cubicBezTo>
                <a:close/>
                <a:moveTo>
                  <a:pt x="33785" y="49914"/>
                </a:moveTo>
                <a:cubicBezTo>
                  <a:pt x="33540" y="49914"/>
                  <a:pt x="33352" y="49726"/>
                  <a:pt x="33352" y="49500"/>
                </a:cubicBezTo>
                <a:cubicBezTo>
                  <a:pt x="33352" y="49255"/>
                  <a:pt x="33540" y="49066"/>
                  <a:pt x="33785" y="49066"/>
                </a:cubicBezTo>
                <a:cubicBezTo>
                  <a:pt x="34030" y="49066"/>
                  <a:pt x="34218" y="49255"/>
                  <a:pt x="34218" y="49500"/>
                </a:cubicBezTo>
                <a:cubicBezTo>
                  <a:pt x="34218" y="49726"/>
                  <a:pt x="34030" y="49914"/>
                  <a:pt x="33785" y="49914"/>
                </a:cubicBezTo>
                <a:close/>
                <a:moveTo>
                  <a:pt x="33785" y="47974"/>
                </a:moveTo>
                <a:cubicBezTo>
                  <a:pt x="33540" y="47974"/>
                  <a:pt x="33352" y="47766"/>
                  <a:pt x="33352" y="47540"/>
                </a:cubicBezTo>
                <a:cubicBezTo>
                  <a:pt x="33352" y="47295"/>
                  <a:pt x="33540" y="47107"/>
                  <a:pt x="33785" y="47107"/>
                </a:cubicBezTo>
                <a:cubicBezTo>
                  <a:pt x="34030" y="47107"/>
                  <a:pt x="34218" y="47295"/>
                  <a:pt x="34218" y="47540"/>
                </a:cubicBezTo>
                <a:cubicBezTo>
                  <a:pt x="34218" y="47766"/>
                  <a:pt x="34030" y="47974"/>
                  <a:pt x="33785" y="47974"/>
                </a:cubicBezTo>
                <a:close/>
                <a:moveTo>
                  <a:pt x="33785" y="33389"/>
                </a:moveTo>
                <a:cubicBezTo>
                  <a:pt x="34011" y="33389"/>
                  <a:pt x="34200" y="33578"/>
                  <a:pt x="34200" y="33823"/>
                </a:cubicBezTo>
                <a:cubicBezTo>
                  <a:pt x="34200" y="34049"/>
                  <a:pt x="34011" y="34237"/>
                  <a:pt x="33785" y="34237"/>
                </a:cubicBezTo>
                <a:cubicBezTo>
                  <a:pt x="33333" y="34237"/>
                  <a:pt x="33370" y="34049"/>
                  <a:pt x="33370" y="33823"/>
                </a:cubicBezTo>
                <a:cubicBezTo>
                  <a:pt x="33370" y="33578"/>
                  <a:pt x="33333" y="33389"/>
                  <a:pt x="33785" y="33389"/>
                </a:cubicBezTo>
                <a:close/>
                <a:moveTo>
                  <a:pt x="33785" y="35349"/>
                </a:moveTo>
                <a:cubicBezTo>
                  <a:pt x="34011" y="35349"/>
                  <a:pt x="34200" y="35537"/>
                  <a:pt x="34200" y="35782"/>
                </a:cubicBezTo>
                <a:cubicBezTo>
                  <a:pt x="34200" y="36009"/>
                  <a:pt x="34011" y="36197"/>
                  <a:pt x="33785" y="36197"/>
                </a:cubicBezTo>
                <a:cubicBezTo>
                  <a:pt x="33333" y="36197"/>
                  <a:pt x="33370" y="36009"/>
                  <a:pt x="33370" y="35782"/>
                </a:cubicBezTo>
                <a:cubicBezTo>
                  <a:pt x="33370" y="35537"/>
                  <a:pt x="33333" y="35349"/>
                  <a:pt x="33785" y="35349"/>
                </a:cubicBezTo>
                <a:close/>
                <a:moveTo>
                  <a:pt x="33785" y="37309"/>
                </a:moveTo>
                <a:cubicBezTo>
                  <a:pt x="34011" y="37309"/>
                  <a:pt x="34200" y="37497"/>
                  <a:pt x="34200" y="37742"/>
                </a:cubicBezTo>
                <a:cubicBezTo>
                  <a:pt x="34200" y="37968"/>
                  <a:pt x="34011" y="38157"/>
                  <a:pt x="33785" y="38157"/>
                </a:cubicBezTo>
                <a:cubicBezTo>
                  <a:pt x="33333" y="38157"/>
                  <a:pt x="33370" y="37968"/>
                  <a:pt x="33370" y="37742"/>
                </a:cubicBezTo>
                <a:cubicBezTo>
                  <a:pt x="33370" y="37497"/>
                  <a:pt x="33333" y="37309"/>
                  <a:pt x="33785" y="37309"/>
                </a:cubicBezTo>
                <a:close/>
                <a:moveTo>
                  <a:pt x="33785" y="40097"/>
                </a:moveTo>
                <a:cubicBezTo>
                  <a:pt x="33559" y="40097"/>
                  <a:pt x="33389" y="39928"/>
                  <a:pt x="33389" y="39702"/>
                </a:cubicBezTo>
                <a:cubicBezTo>
                  <a:pt x="33389" y="39476"/>
                  <a:pt x="33559" y="39287"/>
                  <a:pt x="33785" y="39287"/>
                </a:cubicBezTo>
                <a:cubicBezTo>
                  <a:pt x="33992" y="39287"/>
                  <a:pt x="34181" y="39476"/>
                  <a:pt x="34181" y="39702"/>
                </a:cubicBezTo>
                <a:cubicBezTo>
                  <a:pt x="34181" y="39928"/>
                  <a:pt x="34011" y="40097"/>
                  <a:pt x="33785" y="40097"/>
                </a:cubicBezTo>
                <a:close/>
                <a:moveTo>
                  <a:pt x="33785" y="42057"/>
                </a:moveTo>
                <a:cubicBezTo>
                  <a:pt x="33559" y="42057"/>
                  <a:pt x="33389" y="41869"/>
                  <a:pt x="33389" y="41661"/>
                </a:cubicBezTo>
                <a:cubicBezTo>
                  <a:pt x="33389" y="41435"/>
                  <a:pt x="33559" y="41266"/>
                  <a:pt x="33785" y="41266"/>
                </a:cubicBezTo>
                <a:cubicBezTo>
                  <a:pt x="33992" y="41266"/>
                  <a:pt x="34181" y="41435"/>
                  <a:pt x="34181" y="41661"/>
                </a:cubicBezTo>
                <a:cubicBezTo>
                  <a:pt x="34181" y="41869"/>
                  <a:pt x="34011" y="42057"/>
                  <a:pt x="33785" y="42057"/>
                </a:cubicBezTo>
                <a:close/>
                <a:moveTo>
                  <a:pt x="33785" y="45166"/>
                </a:moveTo>
                <a:cubicBezTo>
                  <a:pt x="34011" y="45166"/>
                  <a:pt x="34200" y="45354"/>
                  <a:pt x="34200" y="45581"/>
                </a:cubicBezTo>
                <a:cubicBezTo>
                  <a:pt x="34200" y="45807"/>
                  <a:pt x="34011" y="45976"/>
                  <a:pt x="33785" y="45976"/>
                </a:cubicBezTo>
                <a:cubicBezTo>
                  <a:pt x="33333" y="45976"/>
                  <a:pt x="33370" y="45807"/>
                  <a:pt x="33370" y="45581"/>
                </a:cubicBezTo>
                <a:cubicBezTo>
                  <a:pt x="33370" y="45354"/>
                  <a:pt x="33333" y="45166"/>
                  <a:pt x="33785" y="45166"/>
                </a:cubicBezTo>
                <a:close/>
                <a:moveTo>
                  <a:pt x="33785" y="43206"/>
                </a:moveTo>
                <a:cubicBezTo>
                  <a:pt x="34011" y="43206"/>
                  <a:pt x="34200" y="43395"/>
                  <a:pt x="34200" y="43621"/>
                </a:cubicBezTo>
                <a:cubicBezTo>
                  <a:pt x="34200" y="43847"/>
                  <a:pt x="34011" y="44036"/>
                  <a:pt x="33785" y="44036"/>
                </a:cubicBezTo>
                <a:cubicBezTo>
                  <a:pt x="33333" y="44036"/>
                  <a:pt x="33370" y="43847"/>
                  <a:pt x="33370" y="43621"/>
                </a:cubicBezTo>
                <a:cubicBezTo>
                  <a:pt x="33370" y="43395"/>
                  <a:pt x="33333" y="43206"/>
                  <a:pt x="33785" y="43206"/>
                </a:cubicBezTo>
                <a:close/>
                <a:moveTo>
                  <a:pt x="33785" y="32278"/>
                </a:moveTo>
                <a:cubicBezTo>
                  <a:pt x="33540" y="32278"/>
                  <a:pt x="33352" y="32089"/>
                  <a:pt x="33352" y="31844"/>
                </a:cubicBezTo>
                <a:cubicBezTo>
                  <a:pt x="33352" y="31618"/>
                  <a:pt x="33540" y="31430"/>
                  <a:pt x="33785" y="31430"/>
                </a:cubicBezTo>
                <a:cubicBezTo>
                  <a:pt x="34030" y="31430"/>
                  <a:pt x="34218" y="31618"/>
                  <a:pt x="34218" y="31844"/>
                </a:cubicBezTo>
                <a:cubicBezTo>
                  <a:pt x="34218" y="32089"/>
                  <a:pt x="34030" y="32278"/>
                  <a:pt x="33785" y="32278"/>
                </a:cubicBezTo>
                <a:close/>
                <a:moveTo>
                  <a:pt x="33785" y="30318"/>
                </a:moveTo>
                <a:cubicBezTo>
                  <a:pt x="33540" y="30318"/>
                  <a:pt x="33352" y="30130"/>
                  <a:pt x="33352" y="29885"/>
                </a:cubicBezTo>
                <a:cubicBezTo>
                  <a:pt x="33352" y="29659"/>
                  <a:pt x="33540" y="29451"/>
                  <a:pt x="33785" y="29451"/>
                </a:cubicBezTo>
                <a:cubicBezTo>
                  <a:pt x="34030" y="29451"/>
                  <a:pt x="34218" y="29659"/>
                  <a:pt x="34218" y="29885"/>
                </a:cubicBezTo>
                <a:cubicBezTo>
                  <a:pt x="34218" y="30130"/>
                  <a:pt x="34030" y="30318"/>
                  <a:pt x="33785" y="30318"/>
                </a:cubicBezTo>
                <a:close/>
                <a:moveTo>
                  <a:pt x="33785" y="27529"/>
                </a:moveTo>
                <a:cubicBezTo>
                  <a:pt x="33992" y="27529"/>
                  <a:pt x="34181" y="27718"/>
                  <a:pt x="34181" y="27925"/>
                </a:cubicBezTo>
                <a:cubicBezTo>
                  <a:pt x="34181" y="28151"/>
                  <a:pt x="33992" y="28340"/>
                  <a:pt x="33785" y="28340"/>
                </a:cubicBezTo>
                <a:cubicBezTo>
                  <a:pt x="33559" y="28340"/>
                  <a:pt x="33370" y="28151"/>
                  <a:pt x="33370" y="27925"/>
                </a:cubicBezTo>
                <a:cubicBezTo>
                  <a:pt x="33370" y="27718"/>
                  <a:pt x="33559" y="27529"/>
                  <a:pt x="33785" y="27529"/>
                </a:cubicBezTo>
                <a:close/>
                <a:moveTo>
                  <a:pt x="33785" y="25570"/>
                </a:moveTo>
                <a:cubicBezTo>
                  <a:pt x="33992" y="25570"/>
                  <a:pt x="34181" y="25758"/>
                  <a:pt x="34181" y="25984"/>
                </a:cubicBezTo>
                <a:cubicBezTo>
                  <a:pt x="34181" y="26210"/>
                  <a:pt x="33992" y="26380"/>
                  <a:pt x="33785" y="26380"/>
                </a:cubicBezTo>
                <a:cubicBezTo>
                  <a:pt x="33559" y="26380"/>
                  <a:pt x="33370" y="26210"/>
                  <a:pt x="33370" y="25984"/>
                </a:cubicBezTo>
                <a:cubicBezTo>
                  <a:pt x="33370" y="25758"/>
                  <a:pt x="33559" y="25570"/>
                  <a:pt x="33785" y="25570"/>
                </a:cubicBezTo>
                <a:close/>
                <a:moveTo>
                  <a:pt x="33785" y="24439"/>
                </a:moveTo>
                <a:cubicBezTo>
                  <a:pt x="33540" y="24439"/>
                  <a:pt x="33352" y="24251"/>
                  <a:pt x="33352" y="24025"/>
                </a:cubicBezTo>
                <a:cubicBezTo>
                  <a:pt x="33352" y="23780"/>
                  <a:pt x="33540" y="23591"/>
                  <a:pt x="33785" y="23591"/>
                </a:cubicBezTo>
                <a:cubicBezTo>
                  <a:pt x="34011" y="23591"/>
                  <a:pt x="34200" y="23780"/>
                  <a:pt x="34200" y="24025"/>
                </a:cubicBezTo>
                <a:cubicBezTo>
                  <a:pt x="34200" y="24251"/>
                  <a:pt x="34011" y="24439"/>
                  <a:pt x="33785" y="24439"/>
                </a:cubicBezTo>
                <a:close/>
                <a:moveTo>
                  <a:pt x="33785" y="22461"/>
                </a:moveTo>
                <a:cubicBezTo>
                  <a:pt x="33559" y="22461"/>
                  <a:pt x="33370" y="22272"/>
                  <a:pt x="33370" y="22065"/>
                </a:cubicBezTo>
                <a:cubicBezTo>
                  <a:pt x="33370" y="21839"/>
                  <a:pt x="33559" y="21650"/>
                  <a:pt x="33785" y="21650"/>
                </a:cubicBezTo>
                <a:cubicBezTo>
                  <a:pt x="33992" y="21650"/>
                  <a:pt x="34181" y="21839"/>
                  <a:pt x="34181" y="22065"/>
                </a:cubicBezTo>
                <a:cubicBezTo>
                  <a:pt x="34181" y="22272"/>
                  <a:pt x="33992" y="22461"/>
                  <a:pt x="33785" y="22461"/>
                </a:cubicBezTo>
                <a:close/>
                <a:moveTo>
                  <a:pt x="33785" y="20463"/>
                </a:moveTo>
                <a:cubicBezTo>
                  <a:pt x="33578" y="20463"/>
                  <a:pt x="33408" y="20313"/>
                  <a:pt x="33408" y="20105"/>
                </a:cubicBezTo>
                <a:cubicBezTo>
                  <a:pt x="33408" y="19898"/>
                  <a:pt x="33578" y="19728"/>
                  <a:pt x="33785" y="19728"/>
                </a:cubicBezTo>
                <a:cubicBezTo>
                  <a:pt x="33992" y="19728"/>
                  <a:pt x="34162" y="19898"/>
                  <a:pt x="34162" y="20105"/>
                </a:cubicBezTo>
                <a:cubicBezTo>
                  <a:pt x="34162" y="20313"/>
                  <a:pt x="33992" y="20463"/>
                  <a:pt x="33785" y="20463"/>
                </a:cubicBezTo>
                <a:close/>
                <a:moveTo>
                  <a:pt x="33785" y="18504"/>
                </a:moveTo>
                <a:cubicBezTo>
                  <a:pt x="33578" y="18504"/>
                  <a:pt x="33408" y="18334"/>
                  <a:pt x="33408" y="18127"/>
                </a:cubicBezTo>
                <a:cubicBezTo>
                  <a:pt x="33408" y="17920"/>
                  <a:pt x="33578" y="17750"/>
                  <a:pt x="33785" y="17750"/>
                </a:cubicBezTo>
                <a:cubicBezTo>
                  <a:pt x="33992" y="17750"/>
                  <a:pt x="34162" y="17920"/>
                  <a:pt x="34162" y="18127"/>
                </a:cubicBezTo>
                <a:cubicBezTo>
                  <a:pt x="34162" y="18334"/>
                  <a:pt x="33992" y="18504"/>
                  <a:pt x="33785" y="18504"/>
                </a:cubicBezTo>
                <a:close/>
                <a:moveTo>
                  <a:pt x="33785" y="16544"/>
                </a:moveTo>
                <a:cubicBezTo>
                  <a:pt x="33578" y="16544"/>
                  <a:pt x="33408" y="16374"/>
                  <a:pt x="33408" y="16167"/>
                </a:cubicBezTo>
                <a:cubicBezTo>
                  <a:pt x="33408" y="15960"/>
                  <a:pt x="33578" y="15790"/>
                  <a:pt x="33785" y="15790"/>
                </a:cubicBezTo>
                <a:cubicBezTo>
                  <a:pt x="33992" y="15790"/>
                  <a:pt x="34162" y="15960"/>
                  <a:pt x="34162" y="16167"/>
                </a:cubicBezTo>
                <a:cubicBezTo>
                  <a:pt x="34162" y="16374"/>
                  <a:pt x="33992" y="16544"/>
                  <a:pt x="33785" y="16544"/>
                </a:cubicBezTo>
                <a:close/>
                <a:moveTo>
                  <a:pt x="33785" y="13850"/>
                </a:moveTo>
                <a:cubicBezTo>
                  <a:pt x="33973" y="13850"/>
                  <a:pt x="34143" y="14019"/>
                  <a:pt x="34143" y="14226"/>
                </a:cubicBezTo>
                <a:cubicBezTo>
                  <a:pt x="34143" y="14415"/>
                  <a:pt x="33973" y="14584"/>
                  <a:pt x="33785" y="14584"/>
                </a:cubicBezTo>
                <a:cubicBezTo>
                  <a:pt x="33578" y="14584"/>
                  <a:pt x="33427" y="14415"/>
                  <a:pt x="33427" y="14226"/>
                </a:cubicBezTo>
                <a:cubicBezTo>
                  <a:pt x="33427" y="14019"/>
                  <a:pt x="33578" y="13850"/>
                  <a:pt x="33785" y="13850"/>
                </a:cubicBezTo>
                <a:close/>
                <a:moveTo>
                  <a:pt x="33785" y="11890"/>
                </a:moveTo>
                <a:cubicBezTo>
                  <a:pt x="33973" y="11890"/>
                  <a:pt x="34143" y="12060"/>
                  <a:pt x="34143" y="12248"/>
                </a:cubicBezTo>
                <a:cubicBezTo>
                  <a:pt x="34143" y="12455"/>
                  <a:pt x="33973" y="12606"/>
                  <a:pt x="33785" y="12606"/>
                </a:cubicBezTo>
                <a:cubicBezTo>
                  <a:pt x="33578" y="12606"/>
                  <a:pt x="33427" y="12455"/>
                  <a:pt x="33427" y="12248"/>
                </a:cubicBezTo>
                <a:cubicBezTo>
                  <a:pt x="33427" y="12060"/>
                  <a:pt x="33578" y="11890"/>
                  <a:pt x="33785" y="11890"/>
                </a:cubicBezTo>
                <a:close/>
                <a:moveTo>
                  <a:pt x="33785" y="10665"/>
                </a:moveTo>
                <a:cubicBezTo>
                  <a:pt x="33578" y="10665"/>
                  <a:pt x="33408" y="10496"/>
                  <a:pt x="33408" y="10288"/>
                </a:cubicBezTo>
                <a:cubicBezTo>
                  <a:pt x="33408" y="10081"/>
                  <a:pt x="33578" y="9911"/>
                  <a:pt x="33785" y="9911"/>
                </a:cubicBezTo>
                <a:cubicBezTo>
                  <a:pt x="33992" y="9911"/>
                  <a:pt x="34162" y="10081"/>
                  <a:pt x="34162" y="10288"/>
                </a:cubicBezTo>
                <a:cubicBezTo>
                  <a:pt x="34162" y="10496"/>
                  <a:pt x="33992" y="10665"/>
                  <a:pt x="33785" y="10665"/>
                </a:cubicBezTo>
                <a:close/>
                <a:moveTo>
                  <a:pt x="33785" y="8706"/>
                </a:moveTo>
                <a:cubicBezTo>
                  <a:pt x="33578" y="8706"/>
                  <a:pt x="33408" y="8536"/>
                  <a:pt x="33408" y="8348"/>
                </a:cubicBezTo>
                <a:cubicBezTo>
                  <a:pt x="33408" y="8140"/>
                  <a:pt x="33578" y="7971"/>
                  <a:pt x="33785" y="7971"/>
                </a:cubicBezTo>
                <a:cubicBezTo>
                  <a:pt x="33992" y="7971"/>
                  <a:pt x="34162" y="8140"/>
                  <a:pt x="34162" y="8348"/>
                </a:cubicBezTo>
                <a:cubicBezTo>
                  <a:pt x="34162" y="8536"/>
                  <a:pt x="33992" y="8706"/>
                  <a:pt x="33785" y="8706"/>
                </a:cubicBezTo>
                <a:close/>
                <a:moveTo>
                  <a:pt x="33785" y="6746"/>
                </a:moveTo>
                <a:cubicBezTo>
                  <a:pt x="33578" y="6746"/>
                  <a:pt x="33408" y="6576"/>
                  <a:pt x="33408" y="6369"/>
                </a:cubicBezTo>
                <a:cubicBezTo>
                  <a:pt x="33408" y="6162"/>
                  <a:pt x="33578" y="5992"/>
                  <a:pt x="33785" y="5992"/>
                </a:cubicBezTo>
                <a:cubicBezTo>
                  <a:pt x="33992" y="5992"/>
                  <a:pt x="34162" y="6162"/>
                  <a:pt x="34162" y="6369"/>
                </a:cubicBezTo>
                <a:cubicBezTo>
                  <a:pt x="34162" y="6576"/>
                  <a:pt x="33992" y="6746"/>
                  <a:pt x="33785" y="6746"/>
                </a:cubicBezTo>
                <a:close/>
                <a:moveTo>
                  <a:pt x="33785" y="4786"/>
                </a:moveTo>
                <a:cubicBezTo>
                  <a:pt x="33578" y="4786"/>
                  <a:pt x="33408" y="4617"/>
                  <a:pt x="33408" y="4409"/>
                </a:cubicBezTo>
                <a:cubicBezTo>
                  <a:pt x="33408" y="4202"/>
                  <a:pt x="33578" y="4033"/>
                  <a:pt x="33785" y="4033"/>
                </a:cubicBezTo>
                <a:cubicBezTo>
                  <a:pt x="33992" y="4033"/>
                  <a:pt x="34162" y="4202"/>
                  <a:pt x="34162" y="4409"/>
                </a:cubicBezTo>
                <a:cubicBezTo>
                  <a:pt x="34162" y="4617"/>
                  <a:pt x="33992" y="4786"/>
                  <a:pt x="33785" y="4786"/>
                </a:cubicBezTo>
                <a:close/>
                <a:moveTo>
                  <a:pt x="33785" y="2808"/>
                </a:moveTo>
                <a:cubicBezTo>
                  <a:pt x="33578" y="2808"/>
                  <a:pt x="33427" y="2638"/>
                  <a:pt x="33427" y="2450"/>
                </a:cubicBezTo>
                <a:cubicBezTo>
                  <a:pt x="33427" y="2261"/>
                  <a:pt x="33578" y="2111"/>
                  <a:pt x="33785" y="2111"/>
                </a:cubicBezTo>
                <a:cubicBezTo>
                  <a:pt x="33973" y="2111"/>
                  <a:pt x="34143" y="2261"/>
                  <a:pt x="34143" y="2450"/>
                </a:cubicBezTo>
                <a:cubicBezTo>
                  <a:pt x="34143" y="2638"/>
                  <a:pt x="33973" y="2808"/>
                  <a:pt x="33785" y="2808"/>
                </a:cubicBezTo>
                <a:close/>
                <a:moveTo>
                  <a:pt x="33785" y="848"/>
                </a:moveTo>
                <a:cubicBezTo>
                  <a:pt x="33597" y="848"/>
                  <a:pt x="33427" y="679"/>
                  <a:pt x="33427" y="490"/>
                </a:cubicBezTo>
                <a:cubicBezTo>
                  <a:pt x="33427" y="302"/>
                  <a:pt x="33597" y="151"/>
                  <a:pt x="33785" y="151"/>
                </a:cubicBezTo>
                <a:cubicBezTo>
                  <a:pt x="33973" y="151"/>
                  <a:pt x="34124" y="302"/>
                  <a:pt x="34124" y="490"/>
                </a:cubicBezTo>
                <a:cubicBezTo>
                  <a:pt x="34124" y="679"/>
                  <a:pt x="33973" y="848"/>
                  <a:pt x="33785" y="848"/>
                </a:cubicBezTo>
                <a:close/>
                <a:moveTo>
                  <a:pt x="31825" y="57791"/>
                </a:moveTo>
                <a:cubicBezTo>
                  <a:pt x="31562" y="57791"/>
                  <a:pt x="31354" y="57583"/>
                  <a:pt x="31354" y="57320"/>
                </a:cubicBezTo>
                <a:cubicBezTo>
                  <a:pt x="31354" y="57075"/>
                  <a:pt x="31562" y="56867"/>
                  <a:pt x="31825" y="56867"/>
                </a:cubicBezTo>
                <a:cubicBezTo>
                  <a:pt x="32070" y="56867"/>
                  <a:pt x="32278" y="57075"/>
                  <a:pt x="32278" y="57320"/>
                </a:cubicBezTo>
                <a:cubicBezTo>
                  <a:pt x="32278" y="57583"/>
                  <a:pt x="32070" y="57791"/>
                  <a:pt x="31825" y="57791"/>
                </a:cubicBezTo>
                <a:close/>
                <a:moveTo>
                  <a:pt x="31807" y="55831"/>
                </a:moveTo>
                <a:cubicBezTo>
                  <a:pt x="31562" y="55831"/>
                  <a:pt x="31354" y="55624"/>
                  <a:pt x="31354" y="55379"/>
                </a:cubicBezTo>
                <a:cubicBezTo>
                  <a:pt x="31354" y="55115"/>
                  <a:pt x="31562" y="54908"/>
                  <a:pt x="31807" y="54908"/>
                </a:cubicBezTo>
                <a:cubicBezTo>
                  <a:pt x="32070" y="54908"/>
                  <a:pt x="32278" y="55115"/>
                  <a:pt x="32278" y="55379"/>
                </a:cubicBezTo>
                <a:cubicBezTo>
                  <a:pt x="32278" y="55624"/>
                  <a:pt x="32070" y="55831"/>
                  <a:pt x="31807" y="55831"/>
                </a:cubicBezTo>
                <a:close/>
                <a:moveTo>
                  <a:pt x="31825" y="53853"/>
                </a:moveTo>
                <a:cubicBezTo>
                  <a:pt x="31580" y="53853"/>
                  <a:pt x="31392" y="53645"/>
                  <a:pt x="31392" y="53400"/>
                </a:cubicBezTo>
                <a:cubicBezTo>
                  <a:pt x="31392" y="53174"/>
                  <a:pt x="31580" y="52967"/>
                  <a:pt x="31825" y="52967"/>
                </a:cubicBezTo>
                <a:cubicBezTo>
                  <a:pt x="32051" y="52967"/>
                  <a:pt x="32259" y="53174"/>
                  <a:pt x="32259" y="53400"/>
                </a:cubicBezTo>
                <a:cubicBezTo>
                  <a:pt x="32259" y="53645"/>
                  <a:pt x="32051" y="53853"/>
                  <a:pt x="31825" y="53853"/>
                </a:cubicBezTo>
                <a:close/>
                <a:moveTo>
                  <a:pt x="31825" y="51874"/>
                </a:moveTo>
                <a:cubicBezTo>
                  <a:pt x="31580" y="51874"/>
                  <a:pt x="31392" y="51686"/>
                  <a:pt x="31392" y="51460"/>
                </a:cubicBezTo>
                <a:cubicBezTo>
                  <a:pt x="31392" y="51215"/>
                  <a:pt x="31580" y="51026"/>
                  <a:pt x="31825" y="51026"/>
                </a:cubicBezTo>
                <a:cubicBezTo>
                  <a:pt x="32051" y="51026"/>
                  <a:pt x="32259" y="51215"/>
                  <a:pt x="32259" y="51460"/>
                </a:cubicBezTo>
                <a:cubicBezTo>
                  <a:pt x="32259" y="51686"/>
                  <a:pt x="32051" y="51874"/>
                  <a:pt x="31825" y="51874"/>
                </a:cubicBezTo>
                <a:close/>
                <a:moveTo>
                  <a:pt x="31825" y="49914"/>
                </a:moveTo>
                <a:cubicBezTo>
                  <a:pt x="31580" y="49914"/>
                  <a:pt x="31392" y="49726"/>
                  <a:pt x="31392" y="49481"/>
                </a:cubicBezTo>
                <a:cubicBezTo>
                  <a:pt x="31392" y="49255"/>
                  <a:pt x="31580" y="49048"/>
                  <a:pt x="31825" y="49048"/>
                </a:cubicBezTo>
                <a:cubicBezTo>
                  <a:pt x="32051" y="49048"/>
                  <a:pt x="32259" y="49255"/>
                  <a:pt x="32259" y="49481"/>
                </a:cubicBezTo>
                <a:cubicBezTo>
                  <a:pt x="32259" y="49726"/>
                  <a:pt x="32051" y="49914"/>
                  <a:pt x="31825" y="49914"/>
                </a:cubicBezTo>
                <a:close/>
                <a:moveTo>
                  <a:pt x="31825" y="47955"/>
                </a:moveTo>
                <a:cubicBezTo>
                  <a:pt x="31580" y="47955"/>
                  <a:pt x="31392" y="47766"/>
                  <a:pt x="31392" y="47521"/>
                </a:cubicBezTo>
                <a:cubicBezTo>
                  <a:pt x="31392" y="47295"/>
                  <a:pt x="31580" y="47107"/>
                  <a:pt x="31825" y="47107"/>
                </a:cubicBezTo>
                <a:cubicBezTo>
                  <a:pt x="32051" y="47107"/>
                  <a:pt x="32259" y="47295"/>
                  <a:pt x="32259" y="47521"/>
                </a:cubicBezTo>
                <a:cubicBezTo>
                  <a:pt x="32259" y="47766"/>
                  <a:pt x="32051" y="47955"/>
                  <a:pt x="31825" y="47955"/>
                </a:cubicBezTo>
                <a:close/>
                <a:moveTo>
                  <a:pt x="31825" y="45995"/>
                </a:moveTo>
                <a:cubicBezTo>
                  <a:pt x="31580" y="45995"/>
                  <a:pt x="31392" y="45807"/>
                  <a:pt x="31392" y="45562"/>
                </a:cubicBezTo>
                <a:cubicBezTo>
                  <a:pt x="31392" y="45336"/>
                  <a:pt x="31580" y="45147"/>
                  <a:pt x="31825" y="45147"/>
                </a:cubicBezTo>
                <a:cubicBezTo>
                  <a:pt x="32051" y="45147"/>
                  <a:pt x="32259" y="45336"/>
                  <a:pt x="32259" y="45562"/>
                </a:cubicBezTo>
                <a:cubicBezTo>
                  <a:pt x="32259" y="45807"/>
                  <a:pt x="32051" y="45995"/>
                  <a:pt x="31825" y="45995"/>
                </a:cubicBezTo>
                <a:close/>
                <a:moveTo>
                  <a:pt x="31825" y="44017"/>
                </a:moveTo>
                <a:cubicBezTo>
                  <a:pt x="31599" y="44017"/>
                  <a:pt x="31411" y="43828"/>
                  <a:pt x="31411" y="43602"/>
                </a:cubicBezTo>
                <a:cubicBezTo>
                  <a:pt x="31411" y="43376"/>
                  <a:pt x="31599" y="43188"/>
                  <a:pt x="31825" y="43188"/>
                </a:cubicBezTo>
                <a:cubicBezTo>
                  <a:pt x="32033" y="43188"/>
                  <a:pt x="32221" y="43376"/>
                  <a:pt x="32221" y="43602"/>
                </a:cubicBezTo>
                <a:cubicBezTo>
                  <a:pt x="32221" y="43828"/>
                  <a:pt x="32033" y="44017"/>
                  <a:pt x="31825" y="44017"/>
                </a:cubicBezTo>
                <a:close/>
                <a:moveTo>
                  <a:pt x="31825" y="40097"/>
                </a:moveTo>
                <a:cubicBezTo>
                  <a:pt x="31599" y="40097"/>
                  <a:pt x="31411" y="39909"/>
                  <a:pt x="31411" y="39683"/>
                </a:cubicBezTo>
                <a:cubicBezTo>
                  <a:pt x="31411" y="39457"/>
                  <a:pt x="31599" y="39287"/>
                  <a:pt x="31825" y="39287"/>
                </a:cubicBezTo>
                <a:cubicBezTo>
                  <a:pt x="32051" y="39287"/>
                  <a:pt x="32221" y="39457"/>
                  <a:pt x="32221" y="39683"/>
                </a:cubicBezTo>
                <a:cubicBezTo>
                  <a:pt x="32221" y="39909"/>
                  <a:pt x="32051" y="40097"/>
                  <a:pt x="31825" y="40097"/>
                </a:cubicBezTo>
                <a:close/>
                <a:moveTo>
                  <a:pt x="31825" y="42057"/>
                </a:moveTo>
                <a:cubicBezTo>
                  <a:pt x="31599" y="42057"/>
                  <a:pt x="31411" y="41869"/>
                  <a:pt x="31411" y="41642"/>
                </a:cubicBezTo>
                <a:cubicBezTo>
                  <a:pt x="31411" y="41435"/>
                  <a:pt x="31599" y="41247"/>
                  <a:pt x="31825" y="41247"/>
                </a:cubicBezTo>
                <a:cubicBezTo>
                  <a:pt x="32051" y="41247"/>
                  <a:pt x="32221" y="41435"/>
                  <a:pt x="32221" y="41642"/>
                </a:cubicBezTo>
                <a:cubicBezTo>
                  <a:pt x="32221" y="41869"/>
                  <a:pt x="32051" y="42057"/>
                  <a:pt x="31825" y="42057"/>
                </a:cubicBezTo>
                <a:close/>
                <a:moveTo>
                  <a:pt x="31825" y="38157"/>
                </a:moveTo>
                <a:cubicBezTo>
                  <a:pt x="31580" y="38157"/>
                  <a:pt x="31392" y="37968"/>
                  <a:pt x="31392" y="37723"/>
                </a:cubicBezTo>
                <a:cubicBezTo>
                  <a:pt x="31392" y="37497"/>
                  <a:pt x="31580" y="37309"/>
                  <a:pt x="31825" y="37309"/>
                </a:cubicBezTo>
                <a:cubicBezTo>
                  <a:pt x="32051" y="37309"/>
                  <a:pt x="32240" y="37497"/>
                  <a:pt x="32240" y="37723"/>
                </a:cubicBezTo>
                <a:cubicBezTo>
                  <a:pt x="32240" y="37968"/>
                  <a:pt x="32051" y="38157"/>
                  <a:pt x="31825" y="38157"/>
                </a:cubicBezTo>
                <a:close/>
                <a:moveTo>
                  <a:pt x="31825" y="36197"/>
                </a:moveTo>
                <a:cubicBezTo>
                  <a:pt x="31580" y="36197"/>
                  <a:pt x="31392" y="36009"/>
                  <a:pt x="31392" y="35764"/>
                </a:cubicBezTo>
                <a:cubicBezTo>
                  <a:pt x="31392" y="35537"/>
                  <a:pt x="31580" y="35349"/>
                  <a:pt x="31825" y="35349"/>
                </a:cubicBezTo>
                <a:cubicBezTo>
                  <a:pt x="32051" y="35349"/>
                  <a:pt x="32240" y="35537"/>
                  <a:pt x="32240" y="35764"/>
                </a:cubicBezTo>
                <a:cubicBezTo>
                  <a:pt x="32240" y="36009"/>
                  <a:pt x="32051" y="36197"/>
                  <a:pt x="31825" y="36197"/>
                </a:cubicBezTo>
                <a:close/>
                <a:moveTo>
                  <a:pt x="31825" y="25570"/>
                </a:moveTo>
                <a:cubicBezTo>
                  <a:pt x="32051" y="25570"/>
                  <a:pt x="32221" y="25758"/>
                  <a:pt x="32221" y="25965"/>
                </a:cubicBezTo>
                <a:cubicBezTo>
                  <a:pt x="32221" y="26192"/>
                  <a:pt x="32051" y="26380"/>
                  <a:pt x="31825" y="26380"/>
                </a:cubicBezTo>
                <a:cubicBezTo>
                  <a:pt x="31599" y="26380"/>
                  <a:pt x="31411" y="26192"/>
                  <a:pt x="31411" y="25965"/>
                </a:cubicBezTo>
                <a:cubicBezTo>
                  <a:pt x="31411" y="25758"/>
                  <a:pt x="31599" y="25570"/>
                  <a:pt x="31825" y="25570"/>
                </a:cubicBezTo>
                <a:close/>
                <a:moveTo>
                  <a:pt x="31825" y="27529"/>
                </a:moveTo>
                <a:cubicBezTo>
                  <a:pt x="32051" y="27529"/>
                  <a:pt x="32221" y="27699"/>
                  <a:pt x="32221" y="27925"/>
                </a:cubicBezTo>
                <a:cubicBezTo>
                  <a:pt x="32221" y="28151"/>
                  <a:pt x="32051" y="28340"/>
                  <a:pt x="31825" y="28340"/>
                </a:cubicBezTo>
                <a:cubicBezTo>
                  <a:pt x="31599" y="28340"/>
                  <a:pt x="31411" y="28151"/>
                  <a:pt x="31411" y="27925"/>
                </a:cubicBezTo>
                <a:cubicBezTo>
                  <a:pt x="31411" y="27699"/>
                  <a:pt x="31599" y="27529"/>
                  <a:pt x="31825" y="27529"/>
                </a:cubicBezTo>
                <a:close/>
                <a:moveTo>
                  <a:pt x="31825" y="29489"/>
                </a:moveTo>
                <a:cubicBezTo>
                  <a:pt x="32051" y="29489"/>
                  <a:pt x="32221" y="29677"/>
                  <a:pt x="32221" y="29885"/>
                </a:cubicBezTo>
                <a:cubicBezTo>
                  <a:pt x="32221" y="30111"/>
                  <a:pt x="32051" y="30280"/>
                  <a:pt x="31825" y="30280"/>
                </a:cubicBezTo>
                <a:cubicBezTo>
                  <a:pt x="31599" y="30280"/>
                  <a:pt x="31411" y="30111"/>
                  <a:pt x="31411" y="29885"/>
                </a:cubicBezTo>
                <a:cubicBezTo>
                  <a:pt x="31411" y="29677"/>
                  <a:pt x="31599" y="29489"/>
                  <a:pt x="31825" y="29489"/>
                </a:cubicBezTo>
                <a:close/>
                <a:moveTo>
                  <a:pt x="31825" y="33408"/>
                </a:moveTo>
                <a:cubicBezTo>
                  <a:pt x="32051" y="33408"/>
                  <a:pt x="32221" y="33578"/>
                  <a:pt x="32221" y="33804"/>
                </a:cubicBezTo>
                <a:cubicBezTo>
                  <a:pt x="32221" y="34030"/>
                  <a:pt x="32051" y="34218"/>
                  <a:pt x="31825" y="34218"/>
                </a:cubicBezTo>
                <a:cubicBezTo>
                  <a:pt x="31599" y="34218"/>
                  <a:pt x="31411" y="34030"/>
                  <a:pt x="31411" y="33804"/>
                </a:cubicBezTo>
                <a:cubicBezTo>
                  <a:pt x="31411" y="33578"/>
                  <a:pt x="31599" y="33408"/>
                  <a:pt x="31825" y="33408"/>
                </a:cubicBezTo>
                <a:close/>
                <a:moveTo>
                  <a:pt x="31825" y="31449"/>
                </a:moveTo>
                <a:cubicBezTo>
                  <a:pt x="32051" y="31449"/>
                  <a:pt x="32221" y="31618"/>
                  <a:pt x="32221" y="31844"/>
                </a:cubicBezTo>
                <a:cubicBezTo>
                  <a:pt x="32221" y="32070"/>
                  <a:pt x="32051" y="32259"/>
                  <a:pt x="31825" y="32259"/>
                </a:cubicBezTo>
                <a:cubicBezTo>
                  <a:pt x="31599" y="32259"/>
                  <a:pt x="31411" y="32070"/>
                  <a:pt x="31411" y="31844"/>
                </a:cubicBezTo>
                <a:cubicBezTo>
                  <a:pt x="31411" y="31618"/>
                  <a:pt x="31599" y="31449"/>
                  <a:pt x="31825" y="31449"/>
                </a:cubicBezTo>
                <a:close/>
                <a:moveTo>
                  <a:pt x="31807" y="24439"/>
                </a:moveTo>
                <a:cubicBezTo>
                  <a:pt x="31580" y="24439"/>
                  <a:pt x="31392" y="24251"/>
                  <a:pt x="31392" y="24006"/>
                </a:cubicBezTo>
                <a:cubicBezTo>
                  <a:pt x="31392" y="23780"/>
                  <a:pt x="31580" y="23591"/>
                  <a:pt x="31807" y="23591"/>
                </a:cubicBezTo>
                <a:cubicBezTo>
                  <a:pt x="32051" y="23591"/>
                  <a:pt x="32240" y="23780"/>
                  <a:pt x="32240" y="24006"/>
                </a:cubicBezTo>
                <a:cubicBezTo>
                  <a:pt x="32240" y="24251"/>
                  <a:pt x="32051" y="24439"/>
                  <a:pt x="31807" y="24439"/>
                </a:cubicBezTo>
                <a:close/>
                <a:moveTo>
                  <a:pt x="31825" y="22461"/>
                </a:moveTo>
                <a:cubicBezTo>
                  <a:pt x="31599" y="22461"/>
                  <a:pt x="31411" y="22272"/>
                  <a:pt x="31411" y="22046"/>
                </a:cubicBezTo>
                <a:cubicBezTo>
                  <a:pt x="31411" y="21820"/>
                  <a:pt x="31599" y="21650"/>
                  <a:pt x="31825" y="21650"/>
                </a:cubicBezTo>
                <a:cubicBezTo>
                  <a:pt x="32051" y="21650"/>
                  <a:pt x="32221" y="21820"/>
                  <a:pt x="32221" y="22046"/>
                </a:cubicBezTo>
                <a:cubicBezTo>
                  <a:pt x="32221" y="22272"/>
                  <a:pt x="32051" y="22461"/>
                  <a:pt x="31825" y="22461"/>
                </a:cubicBezTo>
                <a:close/>
                <a:moveTo>
                  <a:pt x="31825" y="20463"/>
                </a:moveTo>
                <a:cubicBezTo>
                  <a:pt x="31618" y="20463"/>
                  <a:pt x="31449" y="20294"/>
                  <a:pt x="31449" y="20086"/>
                </a:cubicBezTo>
                <a:cubicBezTo>
                  <a:pt x="31449" y="19879"/>
                  <a:pt x="31599" y="19728"/>
                  <a:pt x="31825" y="19728"/>
                </a:cubicBezTo>
                <a:cubicBezTo>
                  <a:pt x="32033" y="19728"/>
                  <a:pt x="32202" y="19879"/>
                  <a:pt x="32202" y="20086"/>
                </a:cubicBezTo>
                <a:cubicBezTo>
                  <a:pt x="32202" y="20294"/>
                  <a:pt x="32033" y="20463"/>
                  <a:pt x="31825" y="20463"/>
                </a:cubicBezTo>
                <a:close/>
                <a:moveTo>
                  <a:pt x="31825" y="18504"/>
                </a:moveTo>
                <a:cubicBezTo>
                  <a:pt x="31618" y="18504"/>
                  <a:pt x="31449" y="18334"/>
                  <a:pt x="31449" y="18127"/>
                </a:cubicBezTo>
                <a:cubicBezTo>
                  <a:pt x="31449" y="17920"/>
                  <a:pt x="31599" y="17750"/>
                  <a:pt x="31825" y="17750"/>
                </a:cubicBezTo>
                <a:cubicBezTo>
                  <a:pt x="32033" y="17750"/>
                  <a:pt x="32202" y="17920"/>
                  <a:pt x="32202" y="18127"/>
                </a:cubicBezTo>
                <a:cubicBezTo>
                  <a:pt x="32202" y="18334"/>
                  <a:pt x="32033" y="18504"/>
                  <a:pt x="31825" y="18504"/>
                </a:cubicBezTo>
                <a:close/>
                <a:moveTo>
                  <a:pt x="31825" y="16525"/>
                </a:moveTo>
                <a:cubicBezTo>
                  <a:pt x="31618" y="16525"/>
                  <a:pt x="31449" y="16374"/>
                  <a:pt x="31449" y="16167"/>
                </a:cubicBezTo>
                <a:cubicBezTo>
                  <a:pt x="31449" y="15960"/>
                  <a:pt x="31599" y="15790"/>
                  <a:pt x="31825" y="15790"/>
                </a:cubicBezTo>
                <a:cubicBezTo>
                  <a:pt x="32033" y="15790"/>
                  <a:pt x="32202" y="15960"/>
                  <a:pt x="32202" y="16167"/>
                </a:cubicBezTo>
                <a:cubicBezTo>
                  <a:pt x="32202" y="16374"/>
                  <a:pt x="32033" y="16525"/>
                  <a:pt x="31825" y="16525"/>
                </a:cubicBezTo>
                <a:close/>
                <a:moveTo>
                  <a:pt x="31807" y="13850"/>
                </a:moveTo>
                <a:cubicBezTo>
                  <a:pt x="32014" y="13850"/>
                  <a:pt x="32165" y="14019"/>
                  <a:pt x="32165" y="14208"/>
                </a:cubicBezTo>
                <a:cubicBezTo>
                  <a:pt x="32165" y="14415"/>
                  <a:pt x="32014" y="14566"/>
                  <a:pt x="31807" y="14566"/>
                </a:cubicBezTo>
                <a:cubicBezTo>
                  <a:pt x="31618" y="14566"/>
                  <a:pt x="31449" y="14415"/>
                  <a:pt x="31449" y="14208"/>
                </a:cubicBezTo>
                <a:cubicBezTo>
                  <a:pt x="31449" y="14019"/>
                  <a:pt x="31618" y="13850"/>
                  <a:pt x="31807" y="13850"/>
                </a:cubicBezTo>
                <a:close/>
                <a:moveTo>
                  <a:pt x="31807" y="11890"/>
                </a:moveTo>
                <a:cubicBezTo>
                  <a:pt x="32014" y="11890"/>
                  <a:pt x="32165" y="12041"/>
                  <a:pt x="32165" y="12248"/>
                </a:cubicBezTo>
                <a:cubicBezTo>
                  <a:pt x="32165" y="12436"/>
                  <a:pt x="32014" y="12606"/>
                  <a:pt x="31807" y="12606"/>
                </a:cubicBezTo>
                <a:cubicBezTo>
                  <a:pt x="31618" y="12606"/>
                  <a:pt x="31449" y="12436"/>
                  <a:pt x="31449" y="12248"/>
                </a:cubicBezTo>
                <a:cubicBezTo>
                  <a:pt x="31449" y="12041"/>
                  <a:pt x="31618" y="11890"/>
                  <a:pt x="31807" y="11890"/>
                </a:cubicBezTo>
                <a:close/>
                <a:moveTo>
                  <a:pt x="31825" y="10665"/>
                </a:moveTo>
                <a:cubicBezTo>
                  <a:pt x="31618" y="10665"/>
                  <a:pt x="31449" y="10496"/>
                  <a:pt x="31449" y="10288"/>
                </a:cubicBezTo>
                <a:cubicBezTo>
                  <a:pt x="31449" y="10081"/>
                  <a:pt x="31599" y="9911"/>
                  <a:pt x="31825" y="9911"/>
                </a:cubicBezTo>
                <a:cubicBezTo>
                  <a:pt x="32033" y="9911"/>
                  <a:pt x="32202" y="10081"/>
                  <a:pt x="32202" y="10288"/>
                </a:cubicBezTo>
                <a:cubicBezTo>
                  <a:pt x="32202" y="10496"/>
                  <a:pt x="32033" y="10665"/>
                  <a:pt x="31825" y="10665"/>
                </a:cubicBezTo>
                <a:close/>
                <a:moveTo>
                  <a:pt x="31825" y="8706"/>
                </a:moveTo>
                <a:cubicBezTo>
                  <a:pt x="31618" y="8706"/>
                  <a:pt x="31449" y="8536"/>
                  <a:pt x="31449" y="8329"/>
                </a:cubicBezTo>
                <a:cubicBezTo>
                  <a:pt x="31449" y="8121"/>
                  <a:pt x="31599" y="7971"/>
                  <a:pt x="31825" y="7971"/>
                </a:cubicBezTo>
                <a:cubicBezTo>
                  <a:pt x="32033" y="7971"/>
                  <a:pt x="32202" y="8121"/>
                  <a:pt x="32202" y="8329"/>
                </a:cubicBezTo>
                <a:cubicBezTo>
                  <a:pt x="32202" y="8536"/>
                  <a:pt x="32033" y="8706"/>
                  <a:pt x="31825" y="8706"/>
                </a:cubicBezTo>
                <a:close/>
                <a:moveTo>
                  <a:pt x="31825" y="6746"/>
                </a:moveTo>
                <a:cubicBezTo>
                  <a:pt x="31618" y="6746"/>
                  <a:pt x="31449" y="6576"/>
                  <a:pt x="31449" y="6369"/>
                </a:cubicBezTo>
                <a:cubicBezTo>
                  <a:pt x="31449" y="6162"/>
                  <a:pt x="31599" y="5992"/>
                  <a:pt x="31825" y="5992"/>
                </a:cubicBezTo>
                <a:cubicBezTo>
                  <a:pt x="32033" y="5992"/>
                  <a:pt x="32202" y="6162"/>
                  <a:pt x="32202" y="6369"/>
                </a:cubicBezTo>
                <a:cubicBezTo>
                  <a:pt x="32202" y="6576"/>
                  <a:pt x="32033" y="6746"/>
                  <a:pt x="31825" y="6746"/>
                </a:cubicBezTo>
                <a:close/>
                <a:moveTo>
                  <a:pt x="31825" y="4767"/>
                </a:moveTo>
                <a:cubicBezTo>
                  <a:pt x="31618" y="4767"/>
                  <a:pt x="31467" y="4598"/>
                  <a:pt x="31467" y="4409"/>
                </a:cubicBezTo>
                <a:cubicBezTo>
                  <a:pt x="31467" y="4202"/>
                  <a:pt x="31618" y="4051"/>
                  <a:pt x="31825" y="4051"/>
                </a:cubicBezTo>
                <a:cubicBezTo>
                  <a:pt x="32014" y="4051"/>
                  <a:pt x="32165" y="4202"/>
                  <a:pt x="32165" y="4409"/>
                </a:cubicBezTo>
                <a:cubicBezTo>
                  <a:pt x="32165" y="4598"/>
                  <a:pt x="32014" y="4767"/>
                  <a:pt x="31825" y="4767"/>
                </a:cubicBezTo>
                <a:close/>
                <a:moveTo>
                  <a:pt x="31825" y="2789"/>
                </a:moveTo>
                <a:cubicBezTo>
                  <a:pt x="31618" y="2789"/>
                  <a:pt x="31467" y="2638"/>
                  <a:pt x="31467" y="2450"/>
                </a:cubicBezTo>
                <a:cubicBezTo>
                  <a:pt x="31467" y="2261"/>
                  <a:pt x="31618" y="2092"/>
                  <a:pt x="31825" y="2092"/>
                </a:cubicBezTo>
                <a:cubicBezTo>
                  <a:pt x="32014" y="2092"/>
                  <a:pt x="32165" y="2261"/>
                  <a:pt x="32165" y="2450"/>
                </a:cubicBezTo>
                <a:cubicBezTo>
                  <a:pt x="32165" y="2638"/>
                  <a:pt x="32014" y="2789"/>
                  <a:pt x="31825" y="2789"/>
                </a:cubicBezTo>
                <a:close/>
                <a:moveTo>
                  <a:pt x="31825" y="829"/>
                </a:moveTo>
                <a:cubicBezTo>
                  <a:pt x="31618" y="829"/>
                  <a:pt x="31467" y="679"/>
                  <a:pt x="31467" y="490"/>
                </a:cubicBezTo>
                <a:cubicBezTo>
                  <a:pt x="31467" y="302"/>
                  <a:pt x="31618" y="132"/>
                  <a:pt x="31825" y="132"/>
                </a:cubicBezTo>
                <a:cubicBezTo>
                  <a:pt x="32014" y="132"/>
                  <a:pt x="32165" y="302"/>
                  <a:pt x="32165" y="490"/>
                </a:cubicBezTo>
                <a:cubicBezTo>
                  <a:pt x="32165" y="679"/>
                  <a:pt x="32014" y="829"/>
                  <a:pt x="31825" y="829"/>
                </a:cubicBezTo>
                <a:close/>
                <a:moveTo>
                  <a:pt x="29847" y="55793"/>
                </a:moveTo>
                <a:cubicBezTo>
                  <a:pt x="29621" y="55793"/>
                  <a:pt x="29414" y="55605"/>
                  <a:pt x="29414" y="55360"/>
                </a:cubicBezTo>
                <a:cubicBezTo>
                  <a:pt x="29414" y="55134"/>
                  <a:pt x="29621" y="54927"/>
                  <a:pt x="29847" y="54927"/>
                </a:cubicBezTo>
                <a:cubicBezTo>
                  <a:pt x="30092" y="54927"/>
                  <a:pt x="30280" y="55134"/>
                  <a:pt x="30280" y="55360"/>
                </a:cubicBezTo>
                <a:cubicBezTo>
                  <a:pt x="30280" y="55605"/>
                  <a:pt x="30092" y="55793"/>
                  <a:pt x="29847" y="55793"/>
                </a:cubicBezTo>
                <a:close/>
                <a:moveTo>
                  <a:pt x="29847" y="52986"/>
                </a:moveTo>
                <a:cubicBezTo>
                  <a:pt x="30092" y="52986"/>
                  <a:pt x="30261" y="53174"/>
                  <a:pt x="30261" y="53400"/>
                </a:cubicBezTo>
                <a:cubicBezTo>
                  <a:pt x="30261" y="53626"/>
                  <a:pt x="30092" y="53815"/>
                  <a:pt x="29847" y="53815"/>
                </a:cubicBezTo>
                <a:cubicBezTo>
                  <a:pt x="29621" y="53815"/>
                  <a:pt x="29451" y="53626"/>
                  <a:pt x="29451" y="53400"/>
                </a:cubicBezTo>
                <a:cubicBezTo>
                  <a:pt x="29451" y="53174"/>
                  <a:pt x="29621" y="52986"/>
                  <a:pt x="29847" y="52986"/>
                </a:cubicBezTo>
                <a:close/>
                <a:moveTo>
                  <a:pt x="29847" y="51874"/>
                </a:moveTo>
                <a:cubicBezTo>
                  <a:pt x="29621" y="51874"/>
                  <a:pt x="29432" y="51686"/>
                  <a:pt x="29432" y="51441"/>
                </a:cubicBezTo>
                <a:cubicBezTo>
                  <a:pt x="29432" y="51215"/>
                  <a:pt x="29621" y="51026"/>
                  <a:pt x="29847" y="51026"/>
                </a:cubicBezTo>
                <a:cubicBezTo>
                  <a:pt x="30092" y="51026"/>
                  <a:pt x="30280" y="51215"/>
                  <a:pt x="30280" y="51441"/>
                </a:cubicBezTo>
                <a:cubicBezTo>
                  <a:pt x="30280" y="51686"/>
                  <a:pt x="30092" y="51874"/>
                  <a:pt x="29847" y="51874"/>
                </a:cubicBezTo>
                <a:close/>
                <a:moveTo>
                  <a:pt x="29847" y="49914"/>
                </a:moveTo>
                <a:cubicBezTo>
                  <a:pt x="29621" y="49914"/>
                  <a:pt x="29432" y="49726"/>
                  <a:pt x="29432" y="49481"/>
                </a:cubicBezTo>
                <a:cubicBezTo>
                  <a:pt x="29432" y="49236"/>
                  <a:pt x="29621" y="49048"/>
                  <a:pt x="29847" y="49048"/>
                </a:cubicBezTo>
                <a:cubicBezTo>
                  <a:pt x="30092" y="49048"/>
                  <a:pt x="30280" y="49236"/>
                  <a:pt x="30280" y="49481"/>
                </a:cubicBezTo>
                <a:cubicBezTo>
                  <a:pt x="30280" y="49726"/>
                  <a:pt x="30092" y="49914"/>
                  <a:pt x="29847" y="49914"/>
                </a:cubicBezTo>
                <a:close/>
                <a:moveTo>
                  <a:pt x="29847" y="47955"/>
                </a:moveTo>
                <a:cubicBezTo>
                  <a:pt x="29621" y="47955"/>
                  <a:pt x="29432" y="47766"/>
                  <a:pt x="29432" y="47521"/>
                </a:cubicBezTo>
                <a:cubicBezTo>
                  <a:pt x="29432" y="47295"/>
                  <a:pt x="29621" y="47088"/>
                  <a:pt x="29847" y="47088"/>
                </a:cubicBezTo>
                <a:cubicBezTo>
                  <a:pt x="30092" y="47088"/>
                  <a:pt x="30280" y="47295"/>
                  <a:pt x="30280" y="47521"/>
                </a:cubicBezTo>
                <a:cubicBezTo>
                  <a:pt x="30280" y="47766"/>
                  <a:pt x="30092" y="47955"/>
                  <a:pt x="29847" y="47955"/>
                </a:cubicBezTo>
                <a:close/>
                <a:moveTo>
                  <a:pt x="29847" y="45995"/>
                </a:moveTo>
                <a:cubicBezTo>
                  <a:pt x="29621" y="45995"/>
                  <a:pt x="29432" y="45788"/>
                  <a:pt x="29432" y="45562"/>
                </a:cubicBezTo>
                <a:cubicBezTo>
                  <a:pt x="29432" y="45317"/>
                  <a:pt x="29621" y="45128"/>
                  <a:pt x="29847" y="45128"/>
                </a:cubicBezTo>
                <a:cubicBezTo>
                  <a:pt x="30092" y="45128"/>
                  <a:pt x="30280" y="45317"/>
                  <a:pt x="30280" y="45562"/>
                </a:cubicBezTo>
                <a:cubicBezTo>
                  <a:pt x="30280" y="45788"/>
                  <a:pt x="30092" y="45995"/>
                  <a:pt x="29847" y="45995"/>
                </a:cubicBezTo>
                <a:close/>
                <a:moveTo>
                  <a:pt x="29847" y="44017"/>
                </a:moveTo>
                <a:cubicBezTo>
                  <a:pt x="29640" y="44017"/>
                  <a:pt x="29451" y="43828"/>
                  <a:pt x="29451" y="43602"/>
                </a:cubicBezTo>
                <a:cubicBezTo>
                  <a:pt x="29451" y="43376"/>
                  <a:pt x="29640" y="43188"/>
                  <a:pt x="29847" y="43188"/>
                </a:cubicBezTo>
                <a:cubicBezTo>
                  <a:pt x="30073" y="43188"/>
                  <a:pt x="30261" y="43376"/>
                  <a:pt x="30261" y="43602"/>
                </a:cubicBezTo>
                <a:cubicBezTo>
                  <a:pt x="30261" y="43828"/>
                  <a:pt x="30073" y="44017"/>
                  <a:pt x="29847" y="44017"/>
                </a:cubicBezTo>
                <a:close/>
                <a:moveTo>
                  <a:pt x="30261" y="41642"/>
                </a:moveTo>
                <a:cubicBezTo>
                  <a:pt x="30261" y="41869"/>
                  <a:pt x="30073" y="42038"/>
                  <a:pt x="29847" y="42038"/>
                </a:cubicBezTo>
                <a:cubicBezTo>
                  <a:pt x="29640" y="42038"/>
                  <a:pt x="29451" y="41869"/>
                  <a:pt x="29451" y="41642"/>
                </a:cubicBezTo>
                <a:cubicBezTo>
                  <a:pt x="29451" y="41416"/>
                  <a:pt x="29640" y="41247"/>
                  <a:pt x="29847" y="41247"/>
                </a:cubicBezTo>
                <a:cubicBezTo>
                  <a:pt x="30073" y="41247"/>
                  <a:pt x="30261" y="41416"/>
                  <a:pt x="30261" y="41642"/>
                </a:cubicBezTo>
                <a:close/>
                <a:moveTo>
                  <a:pt x="29866" y="38119"/>
                </a:moveTo>
                <a:cubicBezTo>
                  <a:pt x="29640" y="38119"/>
                  <a:pt x="29451" y="37949"/>
                  <a:pt x="29451" y="37723"/>
                </a:cubicBezTo>
                <a:cubicBezTo>
                  <a:pt x="29451" y="37497"/>
                  <a:pt x="29640" y="37328"/>
                  <a:pt x="29866" y="37328"/>
                </a:cubicBezTo>
                <a:cubicBezTo>
                  <a:pt x="30092" y="37328"/>
                  <a:pt x="30261" y="37497"/>
                  <a:pt x="30261" y="37723"/>
                </a:cubicBezTo>
                <a:cubicBezTo>
                  <a:pt x="30261" y="37949"/>
                  <a:pt x="30073" y="38119"/>
                  <a:pt x="29866" y="38119"/>
                </a:cubicBezTo>
                <a:close/>
                <a:moveTo>
                  <a:pt x="29866" y="40097"/>
                </a:moveTo>
                <a:cubicBezTo>
                  <a:pt x="29640" y="40097"/>
                  <a:pt x="29451" y="39909"/>
                  <a:pt x="29451" y="39683"/>
                </a:cubicBezTo>
                <a:cubicBezTo>
                  <a:pt x="29451" y="39457"/>
                  <a:pt x="29640" y="39287"/>
                  <a:pt x="29866" y="39287"/>
                </a:cubicBezTo>
                <a:cubicBezTo>
                  <a:pt x="30092" y="39287"/>
                  <a:pt x="30261" y="39457"/>
                  <a:pt x="30261" y="39683"/>
                </a:cubicBezTo>
                <a:cubicBezTo>
                  <a:pt x="30261" y="39909"/>
                  <a:pt x="30073" y="40097"/>
                  <a:pt x="29866" y="40097"/>
                </a:cubicBezTo>
                <a:close/>
                <a:moveTo>
                  <a:pt x="29866" y="36178"/>
                </a:moveTo>
                <a:cubicBezTo>
                  <a:pt x="29621" y="36178"/>
                  <a:pt x="29432" y="35990"/>
                  <a:pt x="29432" y="35764"/>
                </a:cubicBezTo>
                <a:cubicBezTo>
                  <a:pt x="29432" y="35537"/>
                  <a:pt x="29621" y="35330"/>
                  <a:pt x="29866" y="35330"/>
                </a:cubicBezTo>
                <a:cubicBezTo>
                  <a:pt x="30092" y="35330"/>
                  <a:pt x="30280" y="35537"/>
                  <a:pt x="30280" y="35764"/>
                </a:cubicBezTo>
                <a:cubicBezTo>
                  <a:pt x="30280" y="35990"/>
                  <a:pt x="30092" y="36178"/>
                  <a:pt x="29866" y="36178"/>
                </a:cubicBezTo>
                <a:close/>
                <a:moveTo>
                  <a:pt x="29866" y="21650"/>
                </a:moveTo>
                <a:cubicBezTo>
                  <a:pt x="30073" y="21650"/>
                  <a:pt x="30261" y="21820"/>
                  <a:pt x="30261" y="22046"/>
                </a:cubicBezTo>
                <a:cubicBezTo>
                  <a:pt x="30261" y="22272"/>
                  <a:pt x="30073" y="22442"/>
                  <a:pt x="29866" y="22442"/>
                </a:cubicBezTo>
                <a:cubicBezTo>
                  <a:pt x="29640" y="22442"/>
                  <a:pt x="29451" y="22272"/>
                  <a:pt x="29451" y="22046"/>
                </a:cubicBezTo>
                <a:cubicBezTo>
                  <a:pt x="29451" y="21820"/>
                  <a:pt x="29640" y="21650"/>
                  <a:pt x="29866" y="21650"/>
                </a:cubicBezTo>
                <a:close/>
                <a:moveTo>
                  <a:pt x="29866" y="23610"/>
                </a:moveTo>
                <a:cubicBezTo>
                  <a:pt x="30073" y="23610"/>
                  <a:pt x="30261" y="23798"/>
                  <a:pt x="30261" y="24006"/>
                </a:cubicBezTo>
                <a:cubicBezTo>
                  <a:pt x="30261" y="24232"/>
                  <a:pt x="30073" y="24401"/>
                  <a:pt x="29866" y="24401"/>
                </a:cubicBezTo>
                <a:cubicBezTo>
                  <a:pt x="29640" y="24401"/>
                  <a:pt x="29451" y="24232"/>
                  <a:pt x="29451" y="24006"/>
                </a:cubicBezTo>
                <a:cubicBezTo>
                  <a:pt x="29451" y="23798"/>
                  <a:pt x="29640" y="23610"/>
                  <a:pt x="29866" y="23610"/>
                </a:cubicBezTo>
                <a:close/>
                <a:moveTo>
                  <a:pt x="29866" y="25570"/>
                </a:moveTo>
                <a:cubicBezTo>
                  <a:pt x="30073" y="25570"/>
                  <a:pt x="30261" y="25739"/>
                  <a:pt x="30261" y="25965"/>
                </a:cubicBezTo>
                <a:cubicBezTo>
                  <a:pt x="30261" y="26192"/>
                  <a:pt x="30073" y="26380"/>
                  <a:pt x="29866" y="26380"/>
                </a:cubicBezTo>
                <a:cubicBezTo>
                  <a:pt x="29640" y="26380"/>
                  <a:pt x="29451" y="26192"/>
                  <a:pt x="29451" y="25965"/>
                </a:cubicBezTo>
                <a:cubicBezTo>
                  <a:pt x="29451" y="25739"/>
                  <a:pt x="29640" y="25570"/>
                  <a:pt x="29866" y="25570"/>
                </a:cubicBezTo>
                <a:close/>
                <a:moveTo>
                  <a:pt x="29866" y="27510"/>
                </a:moveTo>
                <a:cubicBezTo>
                  <a:pt x="30073" y="27510"/>
                  <a:pt x="30261" y="27699"/>
                  <a:pt x="30261" y="27925"/>
                </a:cubicBezTo>
                <a:cubicBezTo>
                  <a:pt x="30261" y="28151"/>
                  <a:pt x="30073" y="28321"/>
                  <a:pt x="29866" y="28321"/>
                </a:cubicBezTo>
                <a:cubicBezTo>
                  <a:pt x="29640" y="28321"/>
                  <a:pt x="29451" y="28151"/>
                  <a:pt x="29451" y="27925"/>
                </a:cubicBezTo>
                <a:cubicBezTo>
                  <a:pt x="29451" y="27699"/>
                  <a:pt x="29640" y="27510"/>
                  <a:pt x="29866" y="27510"/>
                </a:cubicBezTo>
                <a:close/>
                <a:moveTo>
                  <a:pt x="29866" y="29489"/>
                </a:moveTo>
                <a:cubicBezTo>
                  <a:pt x="30073" y="29489"/>
                  <a:pt x="30261" y="29659"/>
                  <a:pt x="30261" y="29885"/>
                </a:cubicBezTo>
                <a:cubicBezTo>
                  <a:pt x="30261" y="30111"/>
                  <a:pt x="30073" y="30280"/>
                  <a:pt x="29866" y="30280"/>
                </a:cubicBezTo>
                <a:cubicBezTo>
                  <a:pt x="29640" y="30280"/>
                  <a:pt x="29451" y="30111"/>
                  <a:pt x="29451" y="29885"/>
                </a:cubicBezTo>
                <a:cubicBezTo>
                  <a:pt x="29451" y="29659"/>
                  <a:pt x="29640" y="29489"/>
                  <a:pt x="29866" y="29489"/>
                </a:cubicBezTo>
                <a:close/>
                <a:moveTo>
                  <a:pt x="29866" y="33408"/>
                </a:moveTo>
                <a:cubicBezTo>
                  <a:pt x="30073" y="33408"/>
                  <a:pt x="30261" y="33578"/>
                  <a:pt x="30261" y="33804"/>
                </a:cubicBezTo>
                <a:cubicBezTo>
                  <a:pt x="30261" y="34030"/>
                  <a:pt x="30073" y="34218"/>
                  <a:pt x="29866" y="34218"/>
                </a:cubicBezTo>
                <a:cubicBezTo>
                  <a:pt x="29640" y="34218"/>
                  <a:pt x="29451" y="34030"/>
                  <a:pt x="29451" y="33804"/>
                </a:cubicBezTo>
                <a:cubicBezTo>
                  <a:pt x="29451" y="33578"/>
                  <a:pt x="29640" y="33408"/>
                  <a:pt x="29866" y="33408"/>
                </a:cubicBezTo>
                <a:close/>
                <a:moveTo>
                  <a:pt x="29866" y="31449"/>
                </a:moveTo>
                <a:cubicBezTo>
                  <a:pt x="30073" y="31449"/>
                  <a:pt x="30261" y="31618"/>
                  <a:pt x="30261" y="31844"/>
                </a:cubicBezTo>
                <a:cubicBezTo>
                  <a:pt x="30261" y="32070"/>
                  <a:pt x="30073" y="32259"/>
                  <a:pt x="29866" y="32259"/>
                </a:cubicBezTo>
                <a:cubicBezTo>
                  <a:pt x="29640" y="32259"/>
                  <a:pt x="29451" y="32070"/>
                  <a:pt x="29451" y="31844"/>
                </a:cubicBezTo>
                <a:cubicBezTo>
                  <a:pt x="29451" y="31618"/>
                  <a:pt x="29640" y="31449"/>
                  <a:pt x="29866" y="31449"/>
                </a:cubicBezTo>
                <a:close/>
                <a:moveTo>
                  <a:pt x="29847" y="20520"/>
                </a:moveTo>
                <a:cubicBezTo>
                  <a:pt x="29621" y="20520"/>
                  <a:pt x="29432" y="20331"/>
                  <a:pt x="29432" y="20086"/>
                </a:cubicBezTo>
                <a:cubicBezTo>
                  <a:pt x="29432" y="19860"/>
                  <a:pt x="29621" y="19672"/>
                  <a:pt x="29847" y="19672"/>
                </a:cubicBezTo>
                <a:cubicBezTo>
                  <a:pt x="30092" y="19672"/>
                  <a:pt x="30280" y="19860"/>
                  <a:pt x="30280" y="20086"/>
                </a:cubicBezTo>
                <a:cubicBezTo>
                  <a:pt x="30280" y="20313"/>
                  <a:pt x="30092" y="20520"/>
                  <a:pt x="29847" y="20520"/>
                </a:cubicBezTo>
                <a:close/>
                <a:moveTo>
                  <a:pt x="29847" y="18541"/>
                </a:moveTo>
                <a:cubicBezTo>
                  <a:pt x="29621" y="18541"/>
                  <a:pt x="29432" y="18353"/>
                  <a:pt x="29432" y="18127"/>
                </a:cubicBezTo>
                <a:cubicBezTo>
                  <a:pt x="29432" y="17901"/>
                  <a:pt x="29621" y="17712"/>
                  <a:pt x="29847" y="17712"/>
                </a:cubicBezTo>
                <a:cubicBezTo>
                  <a:pt x="30092" y="17712"/>
                  <a:pt x="30280" y="17901"/>
                  <a:pt x="30280" y="18127"/>
                </a:cubicBezTo>
                <a:cubicBezTo>
                  <a:pt x="30280" y="18353"/>
                  <a:pt x="30092" y="18541"/>
                  <a:pt x="29847" y="18541"/>
                </a:cubicBezTo>
                <a:close/>
                <a:moveTo>
                  <a:pt x="29847" y="16582"/>
                </a:moveTo>
                <a:cubicBezTo>
                  <a:pt x="29621" y="16582"/>
                  <a:pt x="29432" y="16393"/>
                  <a:pt x="29432" y="16167"/>
                </a:cubicBezTo>
                <a:cubicBezTo>
                  <a:pt x="29432" y="15922"/>
                  <a:pt x="29621" y="15734"/>
                  <a:pt x="29847" y="15734"/>
                </a:cubicBezTo>
                <a:cubicBezTo>
                  <a:pt x="30092" y="15734"/>
                  <a:pt x="30280" y="15922"/>
                  <a:pt x="30280" y="16167"/>
                </a:cubicBezTo>
                <a:cubicBezTo>
                  <a:pt x="30280" y="16393"/>
                  <a:pt x="30092" y="16582"/>
                  <a:pt x="29847" y="16582"/>
                </a:cubicBezTo>
                <a:close/>
                <a:moveTo>
                  <a:pt x="29866" y="13831"/>
                </a:moveTo>
                <a:cubicBezTo>
                  <a:pt x="30054" y="13831"/>
                  <a:pt x="30224" y="14000"/>
                  <a:pt x="30224" y="14208"/>
                </a:cubicBezTo>
                <a:cubicBezTo>
                  <a:pt x="30224" y="14415"/>
                  <a:pt x="30054" y="14566"/>
                  <a:pt x="29866" y="14566"/>
                </a:cubicBezTo>
                <a:cubicBezTo>
                  <a:pt x="29658" y="14566"/>
                  <a:pt x="29489" y="14415"/>
                  <a:pt x="29489" y="14208"/>
                </a:cubicBezTo>
                <a:cubicBezTo>
                  <a:pt x="29489" y="14000"/>
                  <a:pt x="29658" y="13831"/>
                  <a:pt x="29866" y="13831"/>
                </a:cubicBezTo>
                <a:close/>
                <a:moveTo>
                  <a:pt x="29866" y="11871"/>
                </a:moveTo>
                <a:cubicBezTo>
                  <a:pt x="30054" y="11871"/>
                  <a:pt x="30224" y="12041"/>
                  <a:pt x="30224" y="12248"/>
                </a:cubicBezTo>
                <a:cubicBezTo>
                  <a:pt x="30224" y="12436"/>
                  <a:pt x="30054" y="12606"/>
                  <a:pt x="29866" y="12606"/>
                </a:cubicBezTo>
                <a:cubicBezTo>
                  <a:pt x="29658" y="12606"/>
                  <a:pt x="29489" y="12436"/>
                  <a:pt x="29489" y="12248"/>
                </a:cubicBezTo>
                <a:cubicBezTo>
                  <a:pt x="29489" y="12041"/>
                  <a:pt x="29658" y="11871"/>
                  <a:pt x="29866" y="11871"/>
                </a:cubicBezTo>
                <a:close/>
                <a:moveTo>
                  <a:pt x="29866" y="10665"/>
                </a:moveTo>
                <a:cubicBezTo>
                  <a:pt x="29640" y="10665"/>
                  <a:pt x="29470" y="10496"/>
                  <a:pt x="29470" y="10288"/>
                </a:cubicBezTo>
                <a:cubicBezTo>
                  <a:pt x="29470" y="10062"/>
                  <a:pt x="29640" y="9893"/>
                  <a:pt x="29866" y="9893"/>
                </a:cubicBezTo>
                <a:cubicBezTo>
                  <a:pt x="30073" y="9893"/>
                  <a:pt x="30243" y="10062"/>
                  <a:pt x="30243" y="10288"/>
                </a:cubicBezTo>
                <a:cubicBezTo>
                  <a:pt x="30243" y="10496"/>
                  <a:pt x="30073" y="10665"/>
                  <a:pt x="29866" y="10665"/>
                </a:cubicBezTo>
                <a:close/>
                <a:moveTo>
                  <a:pt x="29866" y="8724"/>
                </a:moveTo>
                <a:cubicBezTo>
                  <a:pt x="29640" y="8724"/>
                  <a:pt x="29470" y="8536"/>
                  <a:pt x="29470" y="8329"/>
                </a:cubicBezTo>
                <a:cubicBezTo>
                  <a:pt x="29470" y="8103"/>
                  <a:pt x="29640" y="7933"/>
                  <a:pt x="29866" y="7933"/>
                </a:cubicBezTo>
                <a:cubicBezTo>
                  <a:pt x="30073" y="7933"/>
                  <a:pt x="30243" y="8103"/>
                  <a:pt x="30243" y="8329"/>
                </a:cubicBezTo>
                <a:cubicBezTo>
                  <a:pt x="30243" y="8536"/>
                  <a:pt x="30073" y="8724"/>
                  <a:pt x="29866" y="8724"/>
                </a:cubicBezTo>
                <a:close/>
                <a:moveTo>
                  <a:pt x="29866" y="6727"/>
                </a:moveTo>
                <a:cubicBezTo>
                  <a:pt x="29658" y="6727"/>
                  <a:pt x="29489" y="6557"/>
                  <a:pt x="29489" y="6369"/>
                </a:cubicBezTo>
                <a:cubicBezTo>
                  <a:pt x="29489" y="6162"/>
                  <a:pt x="29658" y="5992"/>
                  <a:pt x="29866" y="5992"/>
                </a:cubicBezTo>
                <a:cubicBezTo>
                  <a:pt x="30054" y="5992"/>
                  <a:pt x="30224" y="6162"/>
                  <a:pt x="30224" y="6369"/>
                </a:cubicBezTo>
                <a:cubicBezTo>
                  <a:pt x="30224" y="6557"/>
                  <a:pt x="30054" y="6727"/>
                  <a:pt x="29866" y="6727"/>
                </a:cubicBezTo>
                <a:close/>
                <a:moveTo>
                  <a:pt x="29866" y="4051"/>
                </a:moveTo>
                <a:cubicBezTo>
                  <a:pt x="30054" y="4051"/>
                  <a:pt x="30205" y="4202"/>
                  <a:pt x="30205" y="4409"/>
                </a:cubicBezTo>
                <a:cubicBezTo>
                  <a:pt x="30205" y="4598"/>
                  <a:pt x="30054" y="4767"/>
                  <a:pt x="29866" y="4767"/>
                </a:cubicBezTo>
                <a:cubicBezTo>
                  <a:pt x="29658" y="4767"/>
                  <a:pt x="29508" y="4598"/>
                  <a:pt x="29508" y="4409"/>
                </a:cubicBezTo>
                <a:cubicBezTo>
                  <a:pt x="29508" y="4202"/>
                  <a:pt x="29658" y="4051"/>
                  <a:pt x="29866" y="4051"/>
                </a:cubicBezTo>
                <a:close/>
                <a:moveTo>
                  <a:pt x="29866" y="2092"/>
                </a:moveTo>
                <a:cubicBezTo>
                  <a:pt x="30054" y="2092"/>
                  <a:pt x="30205" y="2242"/>
                  <a:pt x="30205" y="2450"/>
                </a:cubicBezTo>
                <a:cubicBezTo>
                  <a:pt x="30205" y="2638"/>
                  <a:pt x="30054" y="2789"/>
                  <a:pt x="29866" y="2789"/>
                </a:cubicBezTo>
                <a:cubicBezTo>
                  <a:pt x="29658" y="2789"/>
                  <a:pt x="29508" y="2638"/>
                  <a:pt x="29508" y="2450"/>
                </a:cubicBezTo>
                <a:cubicBezTo>
                  <a:pt x="29508" y="2242"/>
                  <a:pt x="29658" y="2092"/>
                  <a:pt x="29866" y="2092"/>
                </a:cubicBezTo>
                <a:close/>
                <a:moveTo>
                  <a:pt x="29866" y="848"/>
                </a:moveTo>
                <a:cubicBezTo>
                  <a:pt x="29658" y="848"/>
                  <a:pt x="29489" y="679"/>
                  <a:pt x="29489" y="471"/>
                </a:cubicBezTo>
                <a:cubicBezTo>
                  <a:pt x="29489" y="283"/>
                  <a:pt x="29658" y="113"/>
                  <a:pt x="29866" y="113"/>
                </a:cubicBezTo>
                <a:cubicBezTo>
                  <a:pt x="30054" y="113"/>
                  <a:pt x="30224" y="283"/>
                  <a:pt x="30224" y="471"/>
                </a:cubicBezTo>
                <a:cubicBezTo>
                  <a:pt x="30224" y="679"/>
                  <a:pt x="30054" y="848"/>
                  <a:pt x="29866" y="848"/>
                </a:cubicBezTo>
                <a:close/>
                <a:moveTo>
                  <a:pt x="27887" y="34237"/>
                </a:moveTo>
                <a:cubicBezTo>
                  <a:pt x="27642" y="34237"/>
                  <a:pt x="27454" y="34049"/>
                  <a:pt x="27454" y="33804"/>
                </a:cubicBezTo>
                <a:cubicBezTo>
                  <a:pt x="27454" y="33559"/>
                  <a:pt x="27661" y="33352"/>
                  <a:pt x="27887" y="33352"/>
                </a:cubicBezTo>
                <a:cubicBezTo>
                  <a:pt x="28132" y="33352"/>
                  <a:pt x="28339" y="33559"/>
                  <a:pt x="28339" y="33804"/>
                </a:cubicBezTo>
                <a:cubicBezTo>
                  <a:pt x="28339" y="34049"/>
                  <a:pt x="28132" y="34237"/>
                  <a:pt x="27887" y="34237"/>
                </a:cubicBezTo>
                <a:close/>
                <a:moveTo>
                  <a:pt x="27887" y="32278"/>
                </a:moveTo>
                <a:cubicBezTo>
                  <a:pt x="27642" y="32278"/>
                  <a:pt x="27454" y="32070"/>
                  <a:pt x="27454" y="31825"/>
                </a:cubicBezTo>
                <a:cubicBezTo>
                  <a:pt x="27454" y="31599"/>
                  <a:pt x="27661" y="31392"/>
                  <a:pt x="27887" y="31392"/>
                </a:cubicBezTo>
                <a:cubicBezTo>
                  <a:pt x="28132" y="31392"/>
                  <a:pt x="28339" y="31581"/>
                  <a:pt x="28339" y="31825"/>
                </a:cubicBezTo>
                <a:cubicBezTo>
                  <a:pt x="28339" y="32070"/>
                  <a:pt x="28132" y="32278"/>
                  <a:pt x="27887" y="32278"/>
                </a:cubicBezTo>
                <a:close/>
                <a:moveTo>
                  <a:pt x="27906" y="30299"/>
                </a:moveTo>
                <a:cubicBezTo>
                  <a:pt x="27661" y="30299"/>
                  <a:pt x="27473" y="30111"/>
                  <a:pt x="27473" y="29866"/>
                </a:cubicBezTo>
                <a:cubicBezTo>
                  <a:pt x="27473" y="29640"/>
                  <a:pt x="27661" y="29451"/>
                  <a:pt x="27906" y="29451"/>
                </a:cubicBezTo>
                <a:cubicBezTo>
                  <a:pt x="28132" y="29451"/>
                  <a:pt x="28321" y="29640"/>
                  <a:pt x="28321" y="29866"/>
                </a:cubicBezTo>
                <a:cubicBezTo>
                  <a:pt x="28321" y="30111"/>
                  <a:pt x="28132" y="30299"/>
                  <a:pt x="27906" y="30299"/>
                </a:cubicBezTo>
                <a:close/>
                <a:moveTo>
                  <a:pt x="27906" y="28340"/>
                </a:moveTo>
                <a:cubicBezTo>
                  <a:pt x="27661" y="28340"/>
                  <a:pt x="27473" y="28151"/>
                  <a:pt x="27473" y="27906"/>
                </a:cubicBezTo>
                <a:cubicBezTo>
                  <a:pt x="27473" y="27680"/>
                  <a:pt x="27661" y="27492"/>
                  <a:pt x="27906" y="27492"/>
                </a:cubicBezTo>
                <a:cubicBezTo>
                  <a:pt x="28132" y="27492"/>
                  <a:pt x="28321" y="27680"/>
                  <a:pt x="28321" y="27906"/>
                </a:cubicBezTo>
                <a:cubicBezTo>
                  <a:pt x="28321" y="28151"/>
                  <a:pt x="28132" y="28340"/>
                  <a:pt x="27906" y="28340"/>
                </a:cubicBezTo>
                <a:close/>
                <a:moveTo>
                  <a:pt x="27887" y="21632"/>
                </a:moveTo>
                <a:cubicBezTo>
                  <a:pt x="28113" y="21632"/>
                  <a:pt x="28302" y="21820"/>
                  <a:pt x="28302" y="22046"/>
                </a:cubicBezTo>
                <a:cubicBezTo>
                  <a:pt x="28302" y="22272"/>
                  <a:pt x="28113" y="22442"/>
                  <a:pt x="27887" y="22442"/>
                </a:cubicBezTo>
                <a:cubicBezTo>
                  <a:pt x="27680" y="22442"/>
                  <a:pt x="27492" y="22272"/>
                  <a:pt x="27492" y="22046"/>
                </a:cubicBezTo>
                <a:cubicBezTo>
                  <a:pt x="27492" y="21820"/>
                  <a:pt x="27680" y="21632"/>
                  <a:pt x="27887" y="21632"/>
                </a:cubicBezTo>
                <a:close/>
                <a:moveTo>
                  <a:pt x="27887" y="25551"/>
                </a:moveTo>
                <a:cubicBezTo>
                  <a:pt x="28113" y="25551"/>
                  <a:pt x="28302" y="25739"/>
                  <a:pt x="28302" y="25965"/>
                </a:cubicBezTo>
                <a:cubicBezTo>
                  <a:pt x="28302" y="26192"/>
                  <a:pt x="28113" y="26361"/>
                  <a:pt x="27887" y="26361"/>
                </a:cubicBezTo>
                <a:cubicBezTo>
                  <a:pt x="27680" y="26361"/>
                  <a:pt x="27492" y="26192"/>
                  <a:pt x="27492" y="25965"/>
                </a:cubicBezTo>
                <a:cubicBezTo>
                  <a:pt x="27492" y="25739"/>
                  <a:pt x="27680" y="25551"/>
                  <a:pt x="27887" y="25551"/>
                </a:cubicBezTo>
                <a:close/>
                <a:moveTo>
                  <a:pt x="27887" y="23610"/>
                </a:moveTo>
                <a:cubicBezTo>
                  <a:pt x="28113" y="23610"/>
                  <a:pt x="28302" y="23780"/>
                  <a:pt x="28302" y="24006"/>
                </a:cubicBezTo>
                <a:cubicBezTo>
                  <a:pt x="28302" y="24213"/>
                  <a:pt x="28113" y="24401"/>
                  <a:pt x="27887" y="24401"/>
                </a:cubicBezTo>
                <a:cubicBezTo>
                  <a:pt x="27680" y="24401"/>
                  <a:pt x="27492" y="24213"/>
                  <a:pt x="27492" y="24006"/>
                </a:cubicBezTo>
                <a:cubicBezTo>
                  <a:pt x="27492" y="23780"/>
                  <a:pt x="27680" y="23610"/>
                  <a:pt x="27887" y="23610"/>
                </a:cubicBezTo>
                <a:close/>
                <a:moveTo>
                  <a:pt x="27887" y="20501"/>
                </a:moveTo>
                <a:cubicBezTo>
                  <a:pt x="27661" y="20501"/>
                  <a:pt x="27473" y="20313"/>
                  <a:pt x="27473" y="20086"/>
                </a:cubicBezTo>
                <a:cubicBezTo>
                  <a:pt x="27473" y="19842"/>
                  <a:pt x="27661" y="19653"/>
                  <a:pt x="27887" y="19653"/>
                </a:cubicBezTo>
                <a:cubicBezTo>
                  <a:pt x="28132" y="19653"/>
                  <a:pt x="28321" y="19842"/>
                  <a:pt x="28321" y="20086"/>
                </a:cubicBezTo>
                <a:cubicBezTo>
                  <a:pt x="28321" y="20313"/>
                  <a:pt x="28132" y="20501"/>
                  <a:pt x="27887" y="20501"/>
                </a:cubicBezTo>
                <a:close/>
                <a:moveTo>
                  <a:pt x="27887" y="18541"/>
                </a:moveTo>
                <a:cubicBezTo>
                  <a:pt x="27661" y="18541"/>
                  <a:pt x="27473" y="18353"/>
                  <a:pt x="27473" y="18108"/>
                </a:cubicBezTo>
                <a:cubicBezTo>
                  <a:pt x="27473" y="17882"/>
                  <a:pt x="27661" y="17693"/>
                  <a:pt x="27887" y="17693"/>
                </a:cubicBezTo>
                <a:cubicBezTo>
                  <a:pt x="28132" y="17693"/>
                  <a:pt x="28321" y="17882"/>
                  <a:pt x="28321" y="18108"/>
                </a:cubicBezTo>
                <a:cubicBezTo>
                  <a:pt x="28321" y="18353"/>
                  <a:pt x="28132" y="18541"/>
                  <a:pt x="27887" y="18541"/>
                </a:cubicBezTo>
                <a:close/>
                <a:moveTo>
                  <a:pt x="27887" y="16582"/>
                </a:moveTo>
                <a:cubicBezTo>
                  <a:pt x="27661" y="16582"/>
                  <a:pt x="27473" y="16393"/>
                  <a:pt x="27473" y="16148"/>
                </a:cubicBezTo>
                <a:cubicBezTo>
                  <a:pt x="27473" y="15922"/>
                  <a:pt x="27661" y="15734"/>
                  <a:pt x="27887" y="15734"/>
                </a:cubicBezTo>
                <a:cubicBezTo>
                  <a:pt x="28132" y="15734"/>
                  <a:pt x="28321" y="15922"/>
                  <a:pt x="28321" y="16148"/>
                </a:cubicBezTo>
                <a:cubicBezTo>
                  <a:pt x="28321" y="16393"/>
                  <a:pt x="28132" y="16582"/>
                  <a:pt x="27887" y="16582"/>
                </a:cubicBezTo>
                <a:close/>
                <a:moveTo>
                  <a:pt x="27906" y="13831"/>
                </a:moveTo>
                <a:cubicBezTo>
                  <a:pt x="28095" y="13831"/>
                  <a:pt x="28264" y="13981"/>
                  <a:pt x="28264" y="14189"/>
                </a:cubicBezTo>
                <a:cubicBezTo>
                  <a:pt x="28264" y="14396"/>
                  <a:pt x="28095" y="14566"/>
                  <a:pt x="27906" y="14566"/>
                </a:cubicBezTo>
                <a:cubicBezTo>
                  <a:pt x="27699" y="14566"/>
                  <a:pt x="27529" y="14396"/>
                  <a:pt x="27529" y="14189"/>
                </a:cubicBezTo>
                <a:cubicBezTo>
                  <a:pt x="27529" y="13981"/>
                  <a:pt x="27699" y="13831"/>
                  <a:pt x="27906" y="13831"/>
                </a:cubicBezTo>
                <a:close/>
                <a:moveTo>
                  <a:pt x="27887" y="11871"/>
                </a:moveTo>
                <a:cubicBezTo>
                  <a:pt x="28095" y="11871"/>
                  <a:pt x="28264" y="12022"/>
                  <a:pt x="28264" y="12229"/>
                </a:cubicBezTo>
                <a:cubicBezTo>
                  <a:pt x="28264" y="12436"/>
                  <a:pt x="28095" y="12606"/>
                  <a:pt x="27887" y="12606"/>
                </a:cubicBezTo>
                <a:cubicBezTo>
                  <a:pt x="27699" y="12606"/>
                  <a:pt x="27529" y="12436"/>
                  <a:pt x="27529" y="12229"/>
                </a:cubicBezTo>
                <a:cubicBezTo>
                  <a:pt x="27529" y="12022"/>
                  <a:pt x="27699" y="11871"/>
                  <a:pt x="27887" y="11871"/>
                </a:cubicBezTo>
                <a:close/>
                <a:moveTo>
                  <a:pt x="27887" y="10665"/>
                </a:moveTo>
                <a:cubicBezTo>
                  <a:pt x="27680" y="10665"/>
                  <a:pt x="27510" y="10496"/>
                  <a:pt x="27510" y="10269"/>
                </a:cubicBezTo>
                <a:cubicBezTo>
                  <a:pt x="27510" y="10062"/>
                  <a:pt x="27680" y="9893"/>
                  <a:pt x="27887" y="9893"/>
                </a:cubicBezTo>
                <a:cubicBezTo>
                  <a:pt x="28113" y="9893"/>
                  <a:pt x="28283" y="10062"/>
                  <a:pt x="28283" y="10269"/>
                </a:cubicBezTo>
                <a:cubicBezTo>
                  <a:pt x="28283" y="10496"/>
                  <a:pt x="28113" y="10665"/>
                  <a:pt x="27887" y="10665"/>
                </a:cubicBezTo>
                <a:close/>
                <a:moveTo>
                  <a:pt x="27887" y="8706"/>
                </a:moveTo>
                <a:cubicBezTo>
                  <a:pt x="27680" y="8706"/>
                  <a:pt x="27510" y="8536"/>
                  <a:pt x="27510" y="8310"/>
                </a:cubicBezTo>
                <a:cubicBezTo>
                  <a:pt x="27510" y="8103"/>
                  <a:pt x="27680" y="7914"/>
                  <a:pt x="27887" y="7914"/>
                </a:cubicBezTo>
                <a:cubicBezTo>
                  <a:pt x="28113" y="7914"/>
                  <a:pt x="28283" y="8103"/>
                  <a:pt x="28283" y="8310"/>
                </a:cubicBezTo>
                <a:cubicBezTo>
                  <a:pt x="28283" y="8536"/>
                  <a:pt x="28113" y="8706"/>
                  <a:pt x="27887" y="8706"/>
                </a:cubicBezTo>
                <a:close/>
                <a:moveTo>
                  <a:pt x="27887" y="6727"/>
                </a:moveTo>
                <a:cubicBezTo>
                  <a:pt x="27699" y="6727"/>
                  <a:pt x="27529" y="6557"/>
                  <a:pt x="27529" y="6350"/>
                </a:cubicBezTo>
                <a:cubicBezTo>
                  <a:pt x="27529" y="6162"/>
                  <a:pt x="27699" y="5992"/>
                  <a:pt x="27887" y="5992"/>
                </a:cubicBezTo>
                <a:cubicBezTo>
                  <a:pt x="28095" y="5992"/>
                  <a:pt x="28264" y="6162"/>
                  <a:pt x="28264" y="6350"/>
                </a:cubicBezTo>
                <a:cubicBezTo>
                  <a:pt x="28264" y="6557"/>
                  <a:pt x="28095" y="6727"/>
                  <a:pt x="27887" y="6727"/>
                </a:cubicBezTo>
                <a:close/>
                <a:moveTo>
                  <a:pt x="27887" y="4767"/>
                </a:moveTo>
                <a:cubicBezTo>
                  <a:pt x="27699" y="4767"/>
                  <a:pt x="27529" y="4598"/>
                  <a:pt x="27529" y="4391"/>
                </a:cubicBezTo>
                <a:cubicBezTo>
                  <a:pt x="27529" y="4183"/>
                  <a:pt x="27699" y="4033"/>
                  <a:pt x="27887" y="4033"/>
                </a:cubicBezTo>
                <a:cubicBezTo>
                  <a:pt x="28095" y="4033"/>
                  <a:pt x="28264" y="4183"/>
                  <a:pt x="28264" y="4391"/>
                </a:cubicBezTo>
                <a:cubicBezTo>
                  <a:pt x="28264" y="4598"/>
                  <a:pt x="28095" y="4767"/>
                  <a:pt x="27887" y="4767"/>
                </a:cubicBezTo>
                <a:close/>
                <a:moveTo>
                  <a:pt x="27887" y="2808"/>
                </a:moveTo>
                <a:cubicBezTo>
                  <a:pt x="27699" y="2808"/>
                  <a:pt x="27529" y="2638"/>
                  <a:pt x="27529" y="2431"/>
                </a:cubicBezTo>
                <a:cubicBezTo>
                  <a:pt x="27529" y="2224"/>
                  <a:pt x="27699" y="2054"/>
                  <a:pt x="27887" y="2054"/>
                </a:cubicBezTo>
                <a:cubicBezTo>
                  <a:pt x="28095" y="2054"/>
                  <a:pt x="28264" y="2224"/>
                  <a:pt x="28264" y="2431"/>
                </a:cubicBezTo>
                <a:cubicBezTo>
                  <a:pt x="28264" y="2638"/>
                  <a:pt x="28095" y="2808"/>
                  <a:pt x="27887" y="2808"/>
                </a:cubicBezTo>
                <a:close/>
                <a:moveTo>
                  <a:pt x="27887" y="829"/>
                </a:moveTo>
                <a:cubicBezTo>
                  <a:pt x="27699" y="829"/>
                  <a:pt x="27529" y="679"/>
                  <a:pt x="27529" y="471"/>
                </a:cubicBezTo>
                <a:cubicBezTo>
                  <a:pt x="27529" y="264"/>
                  <a:pt x="27699" y="113"/>
                  <a:pt x="27887" y="113"/>
                </a:cubicBezTo>
                <a:cubicBezTo>
                  <a:pt x="28095" y="113"/>
                  <a:pt x="28264" y="264"/>
                  <a:pt x="28264" y="471"/>
                </a:cubicBezTo>
                <a:cubicBezTo>
                  <a:pt x="28264" y="679"/>
                  <a:pt x="28095" y="829"/>
                  <a:pt x="27887" y="829"/>
                </a:cubicBezTo>
                <a:close/>
                <a:moveTo>
                  <a:pt x="25928" y="34237"/>
                </a:moveTo>
                <a:cubicBezTo>
                  <a:pt x="25683" y="34237"/>
                  <a:pt x="25494" y="34030"/>
                  <a:pt x="25494" y="33785"/>
                </a:cubicBezTo>
                <a:cubicBezTo>
                  <a:pt x="25494" y="33540"/>
                  <a:pt x="25683" y="33352"/>
                  <a:pt x="25928" y="33352"/>
                </a:cubicBezTo>
                <a:cubicBezTo>
                  <a:pt x="26173" y="33352"/>
                  <a:pt x="26380" y="33540"/>
                  <a:pt x="26380" y="33785"/>
                </a:cubicBezTo>
                <a:cubicBezTo>
                  <a:pt x="26380" y="34030"/>
                  <a:pt x="26173" y="34237"/>
                  <a:pt x="25928" y="34237"/>
                </a:cubicBezTo>
                <a:close/>
                <a:moveTo>
                  <a:pt x="25928" y="32259"/>
                </a:moveTo>
                <a:cubicBezTo>
                  <a:pt x="25701" y="32259"/>
                  <a:pt x="25513" y="32070"/>
                  <a:pt x="25513" y="31825"/>
                </a:cubicBezTo>
                <a:cubicBezTo>
                  <a:pt x="25513" y="31599"/>
                  <a:pt x="25701" y="31392"/>
                  <a:pt x="25928" y="31392"/>
                </a:cubicBezTo>
                <a:cubicBezTo>
                  <a:pt x="26173" y="31392"/>
                  <a:pt x="26361" y="31599"/>
                  <a:pt x="26361" y="31825"/>
                </a:cubicBezTo>
                <a:cubicBezTo>
                  <a:pt x="26361" y="32070"/>
                  <a:pt x="26173" y="32259"/>
                  <a:pt x="25928" y="32259"/>
                </a:cubicBezTo>
                <a:close/>
                <a:moveTo>
                  <a:pt x="25928" y="30299"/>
                </a:moveTo>
                <a:cubicBezTo>
                  <a:pt x="25701" y="30299"/>
                  <a:pt x="25513" y="30111"/>
                  <a:pt x="25513" y="29866"/>
                </a:cubicBezTo>
                <a:cubicBezTo>
                  <a:pt x="25513" y="29621"/>
                  <a:pt x="25701" y="29432"/>
                  <a:pt x="25928" y="29432"/>
                </a:cubicBezTo>
                <a:cubicBezTo>
                  <a:pt x="26173" y="29432"/>
                  <a:pt x="26361" y="29621"/>
                  <a:pt x="26361" y="29866"/>
                </a:cubicBezTo>
                <a:cubicBezTo>
                  <a:pt x="26361" y="30111"/>
                  <a:pt x="26173" y="30299"/>
                  <a:pt x="25928" y="30299"/>
                </a:cubicBezTo>
                <a:close/>
                <a:moveTo>
                  <a:pt x="25928" y="28321"/>
                </a:moveTo>
                <a:cubicBezTo>
                  <a:pt x="25701" y="28321"/>
                  <a:pt x="25513" y="28132"/>
                  <a:pt x="25513" y="27906"/>
                </a:cubicBezTo>
                <a:cubicBezTo>
                  <a:pt x="25513" y="27680"/>
                  <a:pt x="25701" y="27473"/>
                  <a:pt x="25928" y="27473"/>
                </a:cubicBezTo>
                <a:cubicBezTo>
                  <a:pt x="26173" y="27473"/>
                  <a:pt x="26361" y="27661"/>
                  <a:pt x="26361" y="27906"/>
                </a:cubicBezTo>
                <a:cubicBezTo>
                  <a:pt x="26361" y="28132"/>
                  <a:pt x="26173" y="28321"/>
                  <a:pt x="25928" y="28321"/>
                </a:cubicBezTo>
                <a:close/>
                <a:moveTo>
                  <a:pt x="25928" y="26380"/>
                </a:moveTo>
                <a:cubicBezTo>
                  <a:pt x="25701" y="26380"/>
                  <a:pt x="25513" y="26192"/>
                  <a:pt x="25513" y="25947"/>
                </a:cubicBezTo>
                <a:cubicBezTo>
                  <a:pt x="25513" y="25720"/>
                  <a:pt x="25701" y="25532"/>
                  <a:pt x="25928" y="25532"/>
                </a:cubicBezTo>
                <a:cubicBezTo>
                  <a:pt x="26173" y="25532"/>
                  <a:pt x="26361" y="25720"/>
                  <a:pt x="26361" y="25947"/>
                </a:cubicBezTo>
                <a:cubicBezTo>
                  <a:pt x="26361" y="26192"/>
                  <a:pt x="26173" y="26380"/>
                  <a:pt x="25928" y="26380"/>
                </a:cubicBezTo>
                <a:close/>
                <a:moveTo>
                  <a:pt x="25928" y="19653"/>
                </a:moveTo>
                <a:cubicBezTo>
                  <a:pt x="26173" y="19653"/>
                  <a:pt x="26361" y="19842"/>
                  <a:pt x="26361" y="20068"/>
                </a:cubicBezTo>
                <a:cubicBezTo>
                  <a:pt x="26361" y="20313"/>
                  <a:pt x="26173" y="20482"/>
                  <a:pt x="25928" y="20482"/>
                </a:cubicBezTo>
                <a:cubicBezTo>
                  <a:pt x="25701" y="20482"/>
                  <a:pt x="25513" y="20313"/>
                  <a:pt x="25513" y="20068"/>
                </a:cubicBezTo>
                <a:cubicBezTo>
                  <a:pt x="25513" y="19842"/>
                  <a:pt x="25701" y="19653"/>
                  <a:pt x="25928" y="19653"/>
                </a:cubicBezTo>
                <a:close/>
                <a:moveTo>
                  <a:pt x="25928" y="22442"/>
                </a:moveTo>
                <a:cubicBezTo>
                  <a:pt x="25720" y="22442"/>
                  <a:pt x="25532" y="22253"/>
                  <a:pt x="25532" y="22027"/>
                </a:cubicBezTo>
                <a:cubicBezTo>
                  <a:pt x="25532" y="21801"/>
                  <a:pt x="25720" y="21632"/>
                  <a:pt x="25928" y="21632"/>
                </a:cubicBezTo>
                <a:cubicBezTo>
                  <a:pt x="26154" y="21632"/>
                  <a:pt x="26342" y="21801"/>
                  <a:pt x="26342" y="22027"/>
                </a:cubicBezTo>
                <a:cubicBezTo>
                  <a:pt x="26342" y="22253"/>
                  <a:pt x="26154" y="22442"/>
                  <a:pt x="25928" y="22442"/>
                </a:cubicBezTo>
                <a:close/>
                <a:moveTo>
                  <a:pt x="25928" y="24401"/>
                </a:moveTo>
                <a:cubicBezTo>
                  <a:pt x="25701" y="24401"/>
                  <a:pt x="25532" y="24213"/>
                  <a:pt x="25532" y="23987"/>
                </a:cubicBezTo>
                <a:cubicBezTo>
                  <a:pt x="25532" y="23761"/>
                  <a:pt x="25701" y="23572"/>
                  <a:pt x="25928" y="23572"/>
                </a:cubicBezTo>
                <a:cubicBezTo>
                  <a:pt x="26154" y="23572"/>
                  <a:pt x="26342" y="23761"/>
                  <a:pt x="26342" y="23987"/>
                </a:cubicBezTo>
                <a:cubicBezTo>
                  <a:pt x="26342" y="24213"/>
                  <a:pt x="26154" y="24401"/>
                  <a:pt x="25928" y="24401"/>
                </a:cubicBezTo>
                <a:close/>
                <a:moveTo>
                  <a:pt x="25928" y="18523"/>
                </a:moveTo>
                <a:cubicBezTo>
                  <a:pt x="25701" y="18523"/>
                  <a:pt x="25513" y="18334"/>
                  <a:pt x="25513" y="18108"/>
                </a:cubicBezTo>
                <a:cubicBezTo>
                  <a:pt x="25513" y="17882"/>
                  <a:pt x="25701" y="17693"/>
                  <a:pt x="25928" y="17693"/>
                </a:cubicBezTo>
                <a:cubicBezTo>
                  <a:pt x="26173" y="17693"/>
                  <a:pt x="26361" y="17882"/>
                  <a:pt x="26361" y="18108"/>
                </a:cubicBezTo>
                <a:cubicBezTo>
                  <a:pt x="26361" y="18334"/>
                  <a:pt x="26173" y="18523"/>
                  <a:pt x="25928" y="18523"/>
                </a:cubicBezTo>
                <a:close/>
                <a:moveTo>
                  <a:pt x="25928" y="16582"/>
                </a:moveTo>
                <a:cubicBezTo>
                  <a:pt x="25701" y="16582"/>
                  <a:pt x="25513" y="16374"/>
                  <a:pt x="25513" y="16148"/>
                </a:cubicBezTo>
                <a:cubicBezTo>
                  <a:pt x="25513" y="15903"/>
                  <a:pt x="25701" y="15715"/>
                  <a:pt x="25928" y="15715"/>
                </a:cubicBezTo>
                <a:cubicBezTo>
                  <a:pt x="26173" y="15715"/>
                  <a:pt x="26361" y="15903"/>
                  <a:pt x="26361" y="16148"/>
                </a:cubicBezTo>
                <a:cubicBezTo>
                  <a:pt x="26361" y="16374"/>
                  <a:pt x="26173" y="16582"/>
                  <a:pt x="25928" y="16582"/>
                </a:cubicBezTo>
                <a:close/>
                <a:moveTo>
                  <a:pt x="25928" y="14584"/>
                </a:moveTo>
                <a:cubicBezTo>
                  <a:pt x="25701" y="14584"/>
                  <a:pt x="25532" y="14415"/>
                  <a:pt x="25532" y="14189"/>
                </a:cubicBezTo>
                <a:cubicBezTo>
                  <a:pt x="25532" y="13963"/>
                  <a:pt x="25701" y="13793"/>
                  <a:pt x="25928" y="13793"/>
                </a:cubicBezTo>
                <a:cubicBezTo>
                  <a:pt x="26154" y="13793"/>
                  <a:pt x="26342" y="13963"/>
                  <a:pt x="26342" y="14189"/>
                </a:cubicBezTo>
                <a:cubicBezTo>
                  <a:pt x="26342" y="14415"/>
                  <a:pt x="26154" y="14584"/>
                  <a:pt x="25928" y="14584"/>
                </a:cubicBezTo>
                <a:close/>
                <a:moveTo>
                  <a:pt x="25928" y="12606"/>
                </a:moveTo>
                <a:cubicBezTo>
                  <a:pt x="25720" y="12606"/>
                  <a:pt x="25551" y="12436"/>
                  <a:pt x="25551" y="12229"/>
                </a:cubicBezTo>
                <a:cubicBezTo>
                  <a:pt x="25551" y="12022"/>
                  <a:pt x="25720" y="11833"/>
                  <a:pt x="25928" y="11833"/>
                </a:cubicBezTo>
                <a:cubicBezTo>
                  <a:pt x="26154" y="11833"/>
                  <a:pt x="26323" y="12022"/>
                  <a:pt x="26323" y="12229"/>
                </a:cubicBezTo>
                <a:cubicBezTo>
                  <a:pt x="26323" y="12436"/>
                  <a:pt x="26154" y="12606"/>
                  <a:pt x="25928" y="12606"/>
                </a:cubicBezTo>
                <a:close/>
                <a:moveTo>
                  <a:pt x="25928" y="10665"/>
                </a:moveTo>
                <a:cubicBezTo>
                  <a:pt x="25720" y="10665"/>
                  <a:pt x="25551" y="10477"/>
                  <a:pt x="25551" y="10269"/>
                </a:cubicBezTo>
                <a:cubicBezTo>
                  <a:pt x="25551" y="10043"/>
                  <a:pt x="25720" y="9874"/>
                  <a:pt x="25928" y="9874"/>
                </a:cubicBezTo>
                <a:cubicBezTo>
                  <a:pt x="26154" y="9874"/>
                  <a:pt x="26323" y="10043"/>
                  <a:pt x="26323" y="10269"/>
                </a:cubicBezTo>
                <a:cubicBezTo>
                  <a:pt x="26323" y="10477"/>
                  <a:pt x="26154" y="10665"/>
                  <a:pt x="25928" y="10665"/>
                </a:cubicBezTo>
                <a:close/>
                <a:moveTo>
                  <a:pt x="25928" y="8706"/>
                </a:moveTo>
                <a:cubicBezTo>
                  <a:pt x="25720" y="8706"/>
                  <a:pt x="25551" y="8536"/>
                  <a:pt x="25551" y="8310"/>
                </a:cubicBezTo>
                <a:cubicBezTo>
                  <a:pt x="25551" y="8103"/>
                  <a:pt x="25720" y="7914"/>
                  <a:pt x="25928" y="7914"/>
                </a:cubicBezTo>
                <a:cubicBezTo>
                  <a:pt x="26154" y="7914"/>
                  <a:pt x="26323" y="8084"/>
                  <a:pt x="26323" y="8310"/>
                </a:cubicBezTo>
                <a:cubicBezTo>
                  <a:pt x="26323" y="8536"/>
                  <a:pt x="26154" y="8706"/>
                  <a:pt x="25928" y="8706"/>
                </a:cubicBezTo>
                <a:close/>
                <a:moveTo>
                  <a:pt x="25928" y="6727"/>
                </a:moveTo>
                <a:cubicBezTo>
                  <a:pt x="25720" y="6727"/>
                  <a:pt x="25551" y="6557"/>
                  <a:pt x="25551" y="6350"/>
                </a:cubicBezTo>
                <a:cubicBezTo>
                  <a:pt x="25551" y="6143"/>
                  <a:pt x="25720" y="5954"/>
                  <a:pt x="25928" y="5954"/>
                </a:cubicBezTo>
                <a:cubicBezTo>
                  <a:pt x="26154" y="5954"/>
                  <a:pt x="26323" y="6143"/>
                  <a:pt x="26323" y="6350"/>
                </a:cubicBezTo>
                <a:cubicBezTo>
                  <a:pt x="26323" y="6557"/>
                  <a:pt x="26154" y="6727"/>
                  <a:pt x="25928" y="6727"/>
                </a:cubicBezTo>
                <a:close/>
                <a:moveTo>
                  <a:pt x="25928" y="4767"/>
                </a:moveTo>
                <a:cubicBezTo>
                  <a:pt x="25739" y="4767"/>
                  <a:pt x="25570" y="4598"/>
                  <a:pt x="25570" y="4391"/>
                </a:cubicBezTo>
                <a:cubicBezTo>
                  <a:pt x="25570" y="4183"/>
                  <a:pt x="25720" y="4014"/>
                  <a:pt x="25928" y="4014"/>
                </a:cubicBezTo>
                <a:cubicBezTo>
                  <a:pt x="26135" y="4014"/>
                  <a:pt x="26304" y="4183"/>
                  <a:pt x="26304" y="4391"/>
                </a:cubicBezTo>
                <a:cubicBezTo>
                  <a:pt x="26304" y="4598"/>
                  <a:pt x="26135" y="4767"/>
                  <a:pt x="25928" y="4767"/>
                </a:cubicBezTo>
                <a:close/>
                <a:moveTo>
                  <a:pt x="25928" y="2789"/>
                </a:moveTo>
                <a:cubicBezTo>
                  <a:pt x="25739" y="2789"/>
                  <a:pt x="25570" y="2638"/>
                  <a:pt x="25570" y="2431"/>
                </a:cubicBezTo>
                <a:cubicBezTo>
                  <a:pt x="25570" y="2224"/>
                  <a:pt x="25720" y="2054"/>
                  <a:pt x="25928" y="2054"/>
                </a:cubicBezTo>
                <a:cubicBezTo>
                  <a:pt x="26135" y="2054"/>
                  <a:pt x="26304" y="2224"/>
                  <a:pt x="26304" y="2431"/>
                </a:cubicBezTo>
                <a:cubicBezTo>
                  <a:pt x="26304" y="2638"/>
                  <a:pt x="26135" y="2789"/>
                  <a:pt x="25928" y="2789"/>
                </a:cubicBezTo>
                <a:close/>
                <a:moveTo>
                  <a:pt x="25928" y="829"/>
                </a:moveTo>
                <a:cubicBezTo>
                  <a:pt x="25739" y="829"/>
                  <a:pt x="25570" y="660"/>
                  <a:pt x="25570" y="471"/>
                </a:cubicBezTo>
                <a:cubicBezTo>
                  <a:pt x="25570" y="264"/>
                  <a:pt x="25720" y="94"/>
                  <a:pt x="25928" y="94"/>
                </a:cubicBezTo>
                <a:cubicBezTo>
                  <a:pt x="26135" y="94"/>
                  <a:pt x="26304" y="264"/>
                  <a:pt x="26304" y="471"/>
                </a:cubicBezTo>
                <a:cubicBezTo>
                  <a:pt x="26304" y="660"/>
                  <a:pt x="26135" y="829"/>
                  <a:pt x="25928" y="829"/>
                </a:cubicBezTo>
                <a:close/>
                <a:moveTo>
                  <a:pt x="23968" y="32278"/>
                </a:moveTo>
                <a:cubicBezTo>
                  <a:pt x="23723" y="32278"/>
                  <a:pt x="23535" y="32070"/>
                  <a:pt x="23535" y="31825"/>
                </a:cubicBezTo>
                <a:cubicBezTo>
                  <a:pt x="23535" y="31581"/>
                  <a:pt x="23723" y="31373"/>
                  <a:pt x="23968" y="31373"/>
                </a:cubicBezTo>
                <a:cubicBezTo>
                  <a:pt x="24213" y="31373"/>
                  <a:pt x="24420" y="31581"/>
                  <a:pt x="24420" y="31825"/>
                </a:cubicBezTo>
                <a:cubicBezTo>
                  <a:pt x="24420" y="32070"/>
                  <a:pt x="24213" y="32278"/>
                  <a:pt x="23968" y="32278"/>
                </a:cubicBezTo>
                <a:close/>
                <a:moveTo>
                  <a:pt x="23968" y="30299"/>
                </a:moveTo>
                <a:cubicBezTo>
                  <a:pt x="23723" y="30299"/>
                  <a:pt x="23535" y="30111"/>
                  <a:pt x="23535" y="29866"/>
                </a:cubicBezTo>
                <a:cubicBezTo>
                  <a:pt x="23535" y="29621"/>
                  <a:pt x="23723" y="29432"/>
                  <a:pt x="23968" y="29432"/>
                </a:cubicBezTo>
                <a:cubicBezTo>
                  <a:pt x="24213" y="29432"/>
                  <a:pt x="24420" y="29621"/>
                  <a:pt x="24420" y="29866"/>
                </a:cubicBezTo>
                <a:cubicBezTo>
                  <a:pt x="24420" y="30111"/>
                  <a:pt x="24213" y="30299"/>
                  <a:pt x="23968" y="30299"/>
                </a:cubicBezTo>
                <a:close/>
                <a:moveTo>
                  <a:pt x="23968" y="28321"/>
                </a:moveTo>
                <a:cubicBezTo>
                  <a:pt x="23742" y="28321"/>
                  <a:pt x="23553" y="28132"/>
                  <a:pt x="23553" y="27906"/>
                </a:cubicBezTo>
                <a:cubicBezTo>
                  <a:pt x="23553" y="27661"/>
                  <a:pt x="23742" y="27473"/>
                  <a:pt x="23968" y="27473"/>
                </a:cubicBezTo>
                <a:cubicBezTo>
                  <a:pt x="24213" y="27473"/>
                  <a:pt x="24401" y="27661"/>
                  <a:pt x="24401" y="27906"/>
                </a:cubicBezTo>
                <a:cubicBezTo>
                  <a:pt x="24401" y="28132"/>
                  <a:pt x="24213" y="28321"/>
                  <a:pt x="23968" y="28321"/>
                </a:cubicBezTo>
                <a:close/>
                <a:moveTo>
                  <a:pt x="23968" y="26380"/>
                </a:moveTo>
                <a:cubicBezTo>
                  <a:pt x="23742" y="26380"/>
                  <a:pt x="23553" y="26192"/>
                  <a:pt x="23553" y="25947"/>
                </a:cubicBezTo>
                <a:cubicBezTo>
                  <a:pt x="23553" y="25720"/>
                  <a:pt x="23742" y="25532"/>
                  <a:pt x="23968" y="25532"/>
                </a:cubicBezTo>
                <a:cubicBezTo>
                  <a:pt x="24213" y="25532"/>
                  <a:pt x="24401" y="25720"/>
                  <a:pt x="24401" y="25947"/>
                </a:cubicBezTo>
                <a:cubicBezTo>
                  <a:pt x="24401" y="26192"/>
                  <a:pt x="24213" y="26380"/>
                  <a:pt x="23968" y="26380"/>
                </a:cubicBezTo>
                <a:close/>
                <a:moveTo>
                  <a:pt x="23968" y="24401"/>
                </a:moveTo>
                <a:cubicBezTo>
                  <a:pt x="23742" y="24401"/>
                  <a:pt x="23553" y="24213"/>
                  <a:pt x="23553" y="23987"/>
                </a:cubicBezTo>
                <a:cubicBezTo>
                  <a:pt x="23553" y="23761"/>
                  <a:pt x="23742" y="23572"/>
                  <a:pt x="23968" y="23572"/>
                </a:cubicBezTo>
                <a:cubicBezTo>
                  <a:pt x="24213" y="23572"/>
                  <a:pt x="24401" y="23761"/>
                  <a:pt x="24401" y="23987"/>
                </a:cubicBezTo>
                <a:cubicBezTo>
                  <a:pt x="24401" y="24213"/>
                  <a:pt x="24213" y="24401"/>
                  <a:pt x="23968" y="24401"/>
                </a:cubicBezTo>
                <a:close/>
                <a:moveTo>
                  <a:pt x="23968" y="22461"/>
                </a:moveTo>
                <a:cubicBezTo>
                  <a:pt x="23742" y="22461"/>
                  <a:pt x="23553" y="22253"/>
                  <a:pt x="23553" y="22027"/>
                </a:cubicBezTo>
                <a:cubicBezTo>
                  <a:pt x="23553" y="21782"/>
                  <a:pt x="23742" y="21594"/>
                  <a:pt x="23968" y="21594"/>
                </a:cubicBezTo>
                <a:cubicBezTo>
                  <a:pt x="24213" y="21594"/>
                  <a:pt x="24401" y="21782"/>
                  <a:pt x="24401" y="22027"/>
                </a:cubicBezTo>
                <a:cubicBezTo>
                  <a:pt x="24401" y="22253"/>
                  <a:pt x="24213" y="22461"/>
                  <a:pt x="23968" y="22461"/>
                </a:cubicBezTo>
                <a:close/>
                <a:moveTo>
                  <a:pt x="23968" y="20482"/>
                </a:moveTo>
                <a:cubicBezTo>
                  <a:pt x="23742" y="20482"/>
                  <a:pt x="23553" y="20294"/>
                  <a:pt x="23553" y="20068"/>
                </a:cubicBezTo>
                <a:cubicBezTo>
                  <a:pt x="23553" y="19842"/>
                  <a:pt x="23742" y="19653"/>
                  <a:pt x="23968" y="19653"/>
                </a:cubicBezTo>
                <a:cubicBezTo>
                  <a:pt x="24194" y="19653"/>
                  <a:pt x="24382" y="19842"/>
                  <a:pt x="24382" y="20068"/>
                </a:cubicBezTo>
                <a:cubicBezTo>
                  <a:pt x="24382" y="20294"/>
                  <a:pt x="24194" y="20482"/>
                  <a:pt x="23968" y="20482"/>
                </a:cubicBezTo>
                <a:close/>
                <a:moveTo>
                  <a:pt x="23968" y="18504"/>
                </a:moveTo>
                <a:cubicBezTo>
                  <a:pt x="23742" y="18504"/>
                  <a:pt x="23553" y="18315"/>
                  <a:pt x="23553" y="18089"/>
                </a:cubicBezTo>
                <a:cubicBezTo>
                  <a:pt x="23553" y="17863"/>
                  <a:pt x="23742" y="17693"/>
                  <a:pt x="23968" y="17693"/>
                </a:cubicBezTo>
                <a:cubicBezTo>
                  <a:pt x="24194" y="17693"/>
                  <a:pt x="24382" y="17863"/>
                  <a:pt x="24382" y="18089"/>
                </a:cubicBezTo>
                <a:cubicBezTo>
                  <a:pt x="24382" y="18315"/>
                  <a:pt x="24194" y="18504"/>
                  <a:pt x="23968" y="18504"/>
                </a:cubicBezTo>
                <a:close/>
                <a:moveTo>
                  <a:pt x="23968" y="16544"/>
                </a:moveTo>
                <a:cubicBezTo>
                  <a:pt x="23742" y="16544"/>
                  <a:pt x="23553" y="16374"/>
                  <a:pt x="23553" y="16148"/>
                </a:cubicBezTo>
                <a:cubicBezTo>
                  <a:pt x="23553" y="15903"/>
                  <a:pt x="23742" y="15734"/>
                  <a:pt x="23968" y="15734"/>
                </a:cubicBezTo>
                <a:cubicBezTo>
                  <a:pt x="24194" y="15734"/>
                  <a:pt x="24382" y="15903"/>
                  <a:pt x="24382" y="16148"/>
                </a:cubicBezTo>
                <a:cubicBezTo>
                  <a:pt x="24382" y="16374"/>
                  <a:pt x="24194" y="16544"/>
                  <a:pt x="23968" y="16544"/>
                </a:cubicBezTo>
                <a:close/>
                <a:moveTo>
                  <a:pt x="23968" y="14584"/>
                </a:moveTo>
                <a:cubicBezTo>
                  <a:pt x="23742" y="14584"/>
                  <a:pt x="23572" y="14396"/>
                  <a:pt x="23572" y="14189"/>
                </a:cubicBezTo>
                <a:cubicBezTo>
                  <a:pt x="23572" y="13963"/>
                  <a:pt x="23742" y="13774"/>
                  <a:pt x="23968" y="13774"/>
                </a:cubicBezTo>
                <a:cubicBezTo>
                  <a:pt x="24194" y="13774"/>
                  <a:pt x="24382" y="13963"/>
                  <a:pt x="24382" y="14189"/>
                </a:cubicBezTo>
                <a:cubicBezTo>
                  <a:pt x="24382" y="14415"/>
                  <a:pt x="24194" y="14584"/>
                  <a:pt x="23968" y="14584"/>
                </a:cubicBezTo>
                <a:close/>
                <a:moveTo>
                  <a:pt x="23968" y="12606"/>
                </a:moveTo>
                <a:cubicBezTo>
                  <a:pt x="23761" y="12606"/>
                  <a:pt x="23572" y="12436"/>
                  <a:pt x="23572" y="12210"/>
                </a:cubicBezTo>
                <a:cubicBezTo>
                  <a:pt x="23572" y="12003"/>
                  <a:pt x="23761" y="11815"/>
                  <a:pt x="23968" y="11815"/>
                </a:cubicBezTo>
                <a:cubicBezTo>
                  <a:pt x="24194" y="11815"/>
                  <a:pt x="24364" y="12003"/>
                  <a:pt x="24364" y="12210"/>
                </a:cubicBezTo>
                <a:cubicBezTo>
                  <a:pt x="24364" y="12436"/>
                  <a:pt x="24194" y="12606"/>
                  <a:pt x="23968" y="12606"/>
                </a:cubicBezTo>
                <a:close/>
                <a:moveTo>
                  <a:pt x="23968" y="10646"/>
                </a:moveTo>
                <a:cubicBezTo>
                  <a:pt x="23761" y="10646"/>
                  <a:pt x="23572" y="10477"/>
                  <a:pt x="23572" y="10269"/>
                </a:cubicBezTo>
                <a:cubicBezTo>
                  <a:pt x="23572" y="10043"/>
                  <a:pt x="23761" y="9874"/>
                  <a:pt x="23968" y="9874"/>
                </a:cubicBezTo>
                <a:cubicBezTo>
                  <a:pt x="24194" y="9874"/>
                  <a:pt x="24364" y="10043"/>
                  <a:pt x="24364" y="10269"/>
                </a:cubicBezTo>
                <a:cubicBezTo>
                  <a:pt x="24364" y="10477"/>
                  <a:pt x="24194" y="10646"/>
                  <a:pt x="23968" y="10646"/>
                </a:cubicBezTo>
                <a:close/>
                <a:moveTo>
                  <a:pt x="23968" y="8706"/>
                </a:moveTo>
                <a:cubicBezTo>
                  <a:pt x="23761" y="8706"/>
                  <a:pt x="23572" y="8517"/>
                  <a:pt x="23572" y="8310"/>
                </a:cubicBezTo>
                <a:cubicBezTo>
                  <a:pt x="23572" y="8084"/>
                  <a:pt x="23761" y="7914"/>
                  <a:pt x="23968" y="7914"/>
                </a:cubicBezTo>
                <a:cubicBezTo>
                  <a:pt x="24194" y="7914"/>
                  <a:pt x="24364" y="8084"/>
                  <a:pt x="24364" y="8310"/>
                </a:cubicBezTo>
                <a:cubicBezTo>
                  <a:pt x="24364" y="8517"/>
                  <a:pt x="24194" y="8706"/>
                  <a:pt x="23968" y="8706"/>
                </a:cubicBezTo>
                <a:close/>
                <a:moveTo>
                  <a:pt x="23968" y="6708"/>
                </a:moveTo>
                <a:cubicBezTo>
                  <a:pt x="23780" y="6708"/>
                  <a:pt x="23610" y="6539"/>
                  <a:pt x="23610" y="6350"/>
                </a:cubicBezTo>
                <a:cubicBezTo>
                  <a:pt x="23610" y="6143"/>
                  <a:pt x="23780" y="5973"/>
                  <a:pt x="23968" y="5973"/>
                </a:cubicBezTo>
                <a:cubicBezTo>
                  <a:pt x="24175" y="5973"/>
                  <a:pt x="24345" y="6143"/>
                  <a:pt x="24345" y="6350"/>
                </a:cubicBezTo>
                <a:cubicBezTo>
                  <a:pt x="24345" y="6539"/>
                  <a:pt x="24175" y="6708"/>
                  <a:pt x="23968" y="6708"/>
                </a:cubicBezTo>
                <a:close/>
                <a:moveTo>
                  <a:pt x="23968" y="4749"/>
                </a:moveTo>
                <a:cubicBezTo>
                  <a:pt x="23780" y="4749"/>
                  <a:pt x="23610" y="4579"/>
                  <a:pt x="23610" y="4391"/>
                </a:cubicBezTo>
                <a:cubicBezTo>
                  <a:pt x="23610" y="4183"/>
                  <a:pt x="23780" y="4014"/>
                  <a:pt x="23968" y="4014"/>
                </a:cubicBezTo>
                <a:cubicBezTo>
                  <a:pt x="24175" y="4014"/>
                  <a:pt x="24345" y="4183"/>
                  <a:pt x="24345" y="4391"/>
                </a:cubicBezTo>
                <a:cubicBezTo>
                  <a:pt x="24345" y="4579"/>
                  <a:pt x="24175" y="4749"/>
                  <a:pt x="23968" y="4749"/>
                </a:cubicBezTo>
                <a:close/>
                <a:moveTo>
                  <a:pt x="23968" y="2789"/>
                </a:moveTo>
                <a:cubicBezTo>
                  <a:pt x="23780" y="2789"/>
                  <a:pt x="23610" y="2619"/>
                  <a:pt x="23610" y="2412"/>
                </a:cubicBezTo>
                <a:cubicBezTo>
                  <a:pt x="23610" y="2205"/>
                  <a:pt x="23780" y="2054"/>
                  <a:pt x="23968" y="2054"/>
                </a:cubicBezTo>
                <a:cubicBezTo>
                  <a:pt x="24175" y="2054"/>
                  <a:pt x="24345" y="2205"/>
                  <a:pt x="24345" y="2412"/>
                </a:cubicBezTo>
                <a:cubicBezTo>
                  <a:pt x="24345" y="2619"/>
                  <a:pt x="24175" y="2789"/>
                  <a:pt x="23968" y="2789"/>
                </a:cubicBezTo>
                <a:close/>
                <a:moveTo>
                  <a:pt x="23968" y="810"/>
                </a:moveTo>
                <a:cubicBezTo>
                  <a:pt x="23780" y="810"/>
                  <a:pt x="23610" y="660"/>
                  <a:pt x="23610" y="452"/>
                </a:cubicBezTo>
                <a:cubicBezTo>
                  <a:pt x="23610" y="264"/>
                  <a:pt x="23780" y="113"/>
                  <a:pt x="23968" y="113"/>
                </a:cubicBezTo>
                <a:cubicBezTo>
                  <a:pt x="24175" y="113"/>
                  <a:pt x="24326" y="264"/>
                  <a:pt x="24326" y="452"/>
                </a:cubicBezTo>
                <a:cubicBezTo>
                  <a:pt x="24326" y="660"/>
                  <a:pt x="24175" y="810"/>
                  <a:pt x="23968" y="810"/>
                </a:cubicBezTo>
                <a:close/>
                <a:moveTo>
                  <a:pt x="22008" y="55812"/>
                </a:moveTo>
                <a:cubicBezTo>
                  <a:pt x="21763" y="55812"/>
                  <a:pt x="21556" y="55605"/>
                  <a:pt x="21556" y="55341"/>
                </a:cubicBezTo>
                <a:cubicBezTo>
                  <a:pt x="21556" y="55077"/>
                  <a:pt x="21763" y="54870"/>
                  <a:pt x="22008" y="54870"/>
                </a:cubicBezTo>
                <a:cubicBezTo>
                  <a:pt x="22272" y="54870"/>
                  <a:pt x="22479" y="55077"/>
                  <a:pt x="22479" y="55341"/>
                </a:cubicBezTo>
                <a:cubicBezTo>
                  <a:pt x="22479" y="55605"/>
                  <a:pt x="22272" y="55812"/>
                  <a:pt x="22008" y="55812"/>
                </a:cubicBezTo>
                <a:close/>
                <a:moveTo>
                  <a:pt x="22008" y="53815"/>
                </a:moveTo>
                <a:cubicBezTo>
                  <a:pt x="21763" y="53815"/>
                  <a:pt x="21575" y="53626"/>
                  <a:pt x="21575" y="53381"/>
                </a:cubicBezTo>
                <a:cubicBezTo>
                  <a:pt x="21575" y="53137"/>
                  <a:pt x="21763" y="52948"/>
                  <a:pt x="22008" y="52948"/>
                </a:cubicBezTo>
                <a:cubicBezTo>
                  <a:pt x="22253" y="52948"/>
                  <a:pt x="22461" y="53137"/>
                  <a:pt x="22461" y="53381"/>
                </a:cubicBezTo>
                <a:cubicBezTo>
                  <a:pt x="22461" y="53626"/>
                  <a:pt x="22253" y="53815"/>
                  <a:pt x="22008" y="53815"/>
                </a:cubicBezTo>
                <a:close/>
                <a:moveTo>
                  <a:pt x="22008" y="29432"/>
                </a:moveTo>
                <a:cubicBezTo>
                  <a:pt x="22253" y="29432"/>
                  <a:pt x="22442" y="29621"/>
                  <a:pt x="22442" y="29866"/>
                </a:cubicBezTo>
                <a:cubicBezTo>
                  <a:pt x="22442" y="30092"/>
                  <a:pt x="22253" y="30280"/>
                  <a:pt x="22008" y="30280"/>
                </a:cubicBezTo>
                <a:cubicBezTo>
                  <a:pt x="21782" y="30280"/>
                  <a:pt x="21594" y="30092"/>
                  <a:pt x="21594" y="29866"/>
                </a:cubicBezTo>
                <a:cubicBezTo>
                  <a:pt x="21594" y="29621"/>
                  <a:pt x="21782" y="29432"/>
                  <a:pt x="22008" y="29432"/>
                </a:cubicBezTo>
                <a:close/>
                <a:moveTo>
                  <a:pt x="22008" y="31392"/>
                </a:moveTo>
                <a:cubicBezTo>
                  <a:pt x="22253" y="31392"/>
                  <a:pt x="22442" y="31581"/>
                  <a:pt x="22442" y="31825"/>
                </a:cubicBezTo>
                <a:cubicBezTo>
                  <a:pt x="22442" y="32052"/>
                  <a:pt x="22253" y="32240"/>
                  <a:pt x="22008" y="32240"/>
                </a:cubicBezTo>
                <a:cubicBezTo>
                  <a:pt x="21782" y="32240"/>
                  <a:pt x="21594" y="32052"/>
                  <a:pt x="21594" y="31825"/>
                </a:cubicBezTo>
                <a:cubicBezTo>
                  <a:pt x="21594" y="31581"/>
                  <a:pt x="21782" y="31392"/>
                  <a:pt x="22008" y="31392"/>
                </a:cubicBezTo>
                <a:close/>
                <a:moveTo>
                  <a:pt x="22008" y="33352"/>
                </a:moveTo>
                <a:cubicBezTo>
                  <a:pt x="22253" y="33352"/>
                  <a:pt x="22442" y="33540"/>
                  <a:pt x="22442" y="33785"/>
                </a:cubicBezTo>
                <a:cubicBezTo>
                  <a:pt x="22442" y="34011"/>
                  <a:pt x="22253" y="34200"/>
                  <a:pt x="22008" y="34200"/>
                </a:cubicBezTo>
                <a:cubicBezTo>
                  <a:pt x="21782" y="34200"/>
                  <a:pt x="21594" y="34011"/>
                  <a:pt x="21594" y="33785"/>
                </a:cubicBezTo>
                <a:cubicBezTo>
                  <a:pt x="21594" y="33540"/>
                  <a:pt x="21782" y="33352"/>
                  <a:pt x="22008" y="33352"/>
                </a:cubicBezTo>
                <a:close/>
                <a:moveTo>
                  <a:pt x="22008" y="35330"/>
                </a:moveTo>
                <a:cubicBezTo>
                  <a:pt x="22234" y="35330"/>
                  <a:pt x="22423" y="35519"/>
                  <a:pt x="22423" y="35745"/>
                </a:cubicBezTo>
                <a:cubicBezTo>
                  <a:pt x="22423" y="35971"/>
                  <a:pt x="22234" y="36159"/>
                  <a:pt x="22008" y="36159"/>
                </a:cubicBezTo>
                <a:cubicBezTo>
                  <a:pt x="21782" y="36159"/>
                  <a:pt x="21613" y="35971"/>
                  <a:pt x="21613" y="35745"/>
                </a:cubicBezTo>
                <a:cubicBezTo>
                  <a:pt x="21613" y="35519"/>
                  <a:pt x="21782" y="35330"/>
                  <a:pt x="22008" y="35330"/>
                </a:cubicBezTo>
                <a:close/>
                <a:moveTo>
                  <a:pt x="22008" y="38081"/>
                </a:moveTo>
                <a:cubicBezTo>
                  <a:pt x="21801" y="38081"/>
                  <a:pt x="21650" y="37912"/>
                  <a:pt x="21650" y="37704"/>
                </a:cubicBezTo>
                <a:cubicBezTo>
                  <a:pt x="21650" y="37497"/>
                  <a:pt x="21801" y="37328"/>
                  <a:pt x="22008" y="37328"/>
                </a:cubicBezTo>
                <a:cubicBezTo>
                  <a:pt x="22216" y="37328"/>
                  <a:pt x="22385" y="37497"/>
                  <a:pt x="22385" y="37704"/>
                </a:cubicBezTo>
                <a:cubicBezTo>
                  <a:pt x="22385" y="37912"/>
                  <a:pt x="22216" y="38081"/>
                  <a:pt x="22008" y="38081"/>
                </a:cubicBezTo>
                <a:close/>
                <a:moveTo>
                  <a:pt x="22008" y="40041"/>
                </a:moveTo>
                <a:cubicBezTo>
                  <a:pt x="21820" y="40041"/>
                  <a:pt x="21650" y="39871"/>
                  <a:pt x="21650" y="39664"/>
                </a:cubicBezTo>
                <a:cubicBezTo>
                  <a:pt x="21650" y="39457"/>
                  <a:pt x="21820" y="39287"/>
                  <a:pt x="22008" y="39287"/>
                </a:cubicBezTo>
                <a:cubicBezTo>
                  <a:pt x="22216" y="39287"/>
                  <a:pt x="22385" y="39457"/>
                  <a:pt x="22385" y="39664"/>
                </a:cubicBezTo>
                <a:cubicBezTo>
                  <a:pt x="22385" y="39871"/>
                  <a:pt x="22216" y="40041"/>
                  <a:pt x="22008" y="40041"/>
                </a:cubicBezTo>
                <a:close/>
                <a:moveTo>
                  <a:pt x="22008" y="43206"/>
                </a:moveTo>
                <a:cubicBezTo>
                  <a:pt x="22234" y="43206"/>
                  <a:pt x="22404" y="43376"/>
                  <a:pt x="22404" y="43583"/>
                </a:cubicBezTo>
                <a:cubicBezTo>
                  <a:pt x="22404" y="43791"/>
                  <a:pt x="22234" y="43960"/>
                  <a:pt x="22008" y="43960"/>
                </a:cubicBezTo>
                <a:cubicBezTo>
                  <a:pt x="21801" y="43960"/>
                  <a:pt x="21613" y="43791"/>
                  <a:pt x="21613" y="43583"/>
                </a:cubicBezTo>
                <a:cubicBezTo>
                  <a:pt x="21613" y="43376"/>
                  <a:pt x="21801" y="43206"/>
                  <a:pt x="22008" y="43206"/>
                </a:cubicBezTo>
                <a:close/>
                <a:moveTo>
                  <a:pt x="22008" y="41247"/>
                </a:moveTo>
                <a:cubicBezTo>
                  <a:pt x="22234" y="41247"/>
                  <a:pt x="22404" y="41416"/>
                  <a:pt x="22404" y="41624"/>
                </a:cubicBezTo>
                <a:cubicBezTo>
                  <a:pt x="22404" y="41831"/>
                  <a:pt x="22234" y="42019"/>
                  <a:pt x="22008" y="42019"/>
                </a:cubicBezTo>
                <a:cubicBezTo>
                  <a:pt x="21801" y="42019"/>
                  <a:pt x="21613" y="41831"/>
                  <a:pt x="21613" y="41624"/>
                </a:cubicBezTo>
                <a:cubicBezTo>
                  <a:pt x="21613" y="41416"/>
                  <a:pt x="21801" y="41247"/>
                  <a:pt x="22008" y="41247"/>
                </a:cubicBezTo>
                <a:close/>
                <a:moveTo>
                  <a:pt x="22008" y="45128"/>
                </a:moveTo>
                <a:cubicBezTo>
                  <a:pt x="22234" y="45128"/>
                  <a:pt x="22423" y="45317"/>
                  <a:pt x="22423" y="45543"/>
                </a:cubicBezTo>
                <a:cubicBezTo>
                  <a:pt x="22423" y="45769"/>
                  <a:pt x="22234" y="45957"/>
                  <a:pt x="22008" y="45957"/>
                </a:cubicBezTo>
                <a:cubicBezTo>
                  <a:pt x="21782" y="45957"/>
                  <a:pt x="21594" y="45769"/>
                  <a:pt x="21594" y="45543"/>
                </a:cubicBezTo>
                <a:cubicBezTo>
                  <a:pt x="21594" y="45317"/>
                  <a:pt x="21782" y="45128"/>
                  <a:pt x="22008" y="45128"/>
                </a:cubicBezTo>
                <a:close/>
                <a:moveTo>
                  <a:pt x="22008" y="47088"/>
                </a:moveTo>
                <a:cubicBezTo>
                  <a:pt x="22234" y="47088"/>
                  <a:pt x="22423" y="47276"/>
                  <a:pt x="22423" y="47503"/>
                </a:cubicBezTo>
                <a:cubicBezTo>
                  <a:pt x="22423" y="47729"/>
                  <a:pt x="22234" y="47917"/>
                  <a:pt x="22008" y="47917"/>
                </a:cubicBezTo>
                <a:cubicBezTo>
                  <a:pt x="21782" y="47917"/>
                  <a:pt x="21594" y="47729"/>
                  <a:pt x="21594" y="47503"/>
                </a:cubicBezTo>
                <a:cubicBezTo>
                  <a:pt x="21594" y="47276"/>
                  <a:pt x="21782" y="47088"/>
                  <a:pt x="22008" y="47088"/>
                </a:cubicBezTo>
                <a:close/>
                <a:moveTo>
                  <a:pt x="22008" y="51007"/>
                </a:moveTo>
                <a:cubicBezTo>
                  <a:pt x="22234" y="51007"/>
                  <a:pt x="22423" y="51196"/>
                  <a:pt x="22423" y="51422"/>
                </a:cubicBezTo>
                <a:cubicBezTo>
                  <a:pt x="22423" y="51648"/>
                  <a:pt x="22234" y="51836"/>
                  <a:pt x="22008" y="51836"/>
                </a:cubicBezTo>
                <a:cubicBezTo>
                  <a:pt x="21782" y="51836"/>
                  <a:pt x="21594" y="51648"/>
                  <a:pt x="21594" y="51422"/>
                </a:cubicBezTo>
                <a:cubicBezTo>
                  <a:pt x="21594" y="51196"/>
                  <a:pt x="21782" y="51007"/>
                  <a:pt x="22008" y="51007"/>
                </a:cubicBezTo>
                <a:close/>
                <a:moveTo>
                  <a:pt x="22008" y="49048"/>
                </a:moveTo>
                <a:cubicBezTo>
                  <a:pt x="22234" y="49048"/>
                  <a:pt x="22423" y="49236"/>
                  <a:pt x="22423" y="49462"/>
                </a:cubicBezTo>
                <a:cubicBezTo>
                  <a:pt x="22423" y="49688"/>
                  <a:pt x="22234" y="49877"/>
                  <a:pt x="22008" y="49877"/>
                </a:cubicBezTo>
                <a:cubicBezTo>
                  <a:pt x="21782" y="49877"/>
                  <a:pt x="21594" y="49688"/>
                  <a:pt x="21594" y="49462"/>
                </a:cubicBezTo>
                <a:cubicBezTo>
                  <a:pt x="21594" y="49236"/>
                  <a:pt x="21782" y="49048"/>
                  <a:pt x="22008" y="49048"/>
                </a:cubicBezTo>
                <a:close/>
                <a:moveTo>
                  <a:pt x="22008" y="28321"/>
                </a:moveTo>
                <a:cubicBezTo>
                  <a:pt x="21782" y="28321"/>
                  <a:pt x="21575" y="28132"/>
                  <a:pt x="21575" y="27906"/>
                </a:cubicBezTo>
                <a:cubicBezTo>
                  <a:pt x="21575" y="27661"/>
                  <a:pt x="21782" y="27473"/>
                  <a:pt x="22008" y="27473"/>
                </a:cubicBezTo>
                <a:cubicBezTo>
                  <a:pt x="22253" y="27473"/>
                  <a:pt x="22442" y="27661"/>
                  <a:pt x="22442" y="27906"/>
                </a:cubicBezTo>
                <a:cubicBezTo>
                  <a:pt x="22442" y="28132"/>
                  <a:pt x="22253" y="28321"/>
                  <a:pt x="22008" y="28321"/>
                </a:cubicBezTo>
                <a:close/>
                <a:moveTo>
                  <a:pt x="22008" y="26380"/>
                </a:moveTo>
                <a:cubicBezTo>
                  <a:pt x="21782" y="26380"/>
                  <a:pt x="21594" y="26192"/>
                  <a:pt x="21594" y="25947"/>
                </a:cubicBezTo>
                <a:cubicBezTo>
                  <a:pt x="21594" y="25720"/>
                  <a:pt x="21782" y="25513"/>
                  <a:pt x="22008" y="25513"/>
                </a:cubicBezTo>
                <a:cubicBezTo>
                  <a:pt x="22253" y="25513"/>
                  <a:pt x="22442" y="25720"/>
                  <a:pt x="22442" y="25947"/>
                </a:cubicBezTo>
                <a:cubicBezTo>
                  <a:pt x="22442" y="26192"/>
                  <a:pt x="22253" y="26380"/>
                  <a:pt x="22008" y="26380"/>
                </a:cubicBezTo>
                <a:close/>
                <a:moveTo>
                  <a:pt x="22008" y="24401"/>
                </a:moveTo>
                <a:cubicBezTo>
                  <a:pt x="21782" y="24401"/>
                  <a:pt x="21594" y="24213"/>
                  <a:pt x="21594" y="23987"/>
                </a:cubicBezTo>
                <a:cubicBezTo>
                  <a:pt x="21594" y="23761"/>
                  <a:pt x="21782" y="23572"/>
                  <a:pt x="22008" y="23572"/>
                </a:cubicBezTo>
                <a:cubicBezTo>
                  <a:pt x="22253" y="23572"/>
                  <a:pt x="22442" y="23761"/>
                  <a:pt x="22442" y="23987"/>
                </a:cubicBezTo>
                <a:cubicBezTo>
                  <a:pt x="22442" y="24213"/>
                  <a:pt x="22253" y="24401"/>
                  <a:pt x="22008" y="24401"/>
                </a:cubicBezTo>
                <a:close/>
                <a:moveTo>
                  <a:pt x="22008" y="22442"/>
                </a:moveTo>
                <a:cubicBezTo>
                  <a:pt x="21782" y="22442"/>
                  <a:pt x="21594" y="22253"/>
                  <a:pt x="21594" y="22027"/>
                </a:cubicBezTo>
                <a:cubicBezTo>
                  <a:pt x="21594" y="21782"/>
                  <a:pt x="21782" y="21594"/>
                  <a:pt x="22008" y="21594"/>
                </a:cubicBezTo>
                <a:cubicBezTo>
                  <a:pt x="22253" y="21594"/>
                  <a:pt x="22442" y="21782"/>
                  <a:pt x="22442" y="22027"/>
                </a:cubicBezTo>
                <a:cubicBezTo>
                  <a:pt x="22442" y="22253"/>
                  <a:pt x="22253" y="22442"/>
                  <a:pt x="22008" y="22442"/>
                </a:cubicBezTo>
                <a:close/>
                <a:moveTo>
                  <a:pt x="22008" y="20482"/>
                </a:moveTo>
                <a:cubicBezTo>
                  <a:pt x="21782" y="20482"/>
                  <a:pt x="21594" y="20294"/>
                  <a:pt x="21594" y="20068"/>
                </a:cubicBezTo>
                <a:cubicBezTo>
                  <a:pt x="21594" y="19842"/>
                  <a:pt x="21782" y="19653"/>
                  <a:pt x="22008" y="19653"/>
                </a:cubicBezTo>
                <a:cubicBezTo>
                  <a:pt x="22234" y="19653"/>
                  <a:pt x="22423" y="19842"/>
                  <a:pt x="22423" y="20068"/>
                </a:cubicBezTo>
                <a:cubicBezTo>
                  <a:pt x="22423" y="20294"/>
                  <a:pt x="22234" y="20482"/>
                  <a:pt x="22008" y="20482"/>
                </a:cubicBezTo>
                <a:close/>
                <a:moveTo>
                  <a:pt x="22008" y="18504"/>
                </a:moveTo>
                <a:cubicBezTo>
                  <a:pt x="21782" y="18504"/>
                  <a:pt x="21613" y="18315"/>
                  <a:pt x="21613" y="18108"/>
                </a:cubicBezTo>
                <a:cubicBezTo>
                  <a:pt x="21613" y="17882"/>
                  <a:pt x="21782" y="17693"/>
                  <a:pt x="22008" y="17693"/>
                </a:cubicBezTo>
                <a:cubicBezTo>
                  <a:pt x="22234" y="17693"/>
                  <a:pt x="22423" y="17882"/>
                  <a:pt x="22423" y="18108"/>
                </a:cubicBezTo>
                <a:cubicBezTo>
                  <a:pt x="22423" y="18315"/>
                  <a:pt x="22234" y="18504"/>
                  <a:pt x="22008" y="18504"/>
                </a:cubicBezTo>
                <a:close/>
                <a:moveTo>
                  <a:pt x="22008" y="16544"/>
                </a:moveTo>
                <a:cubicBezTo>
                  <a:pt x="21782" y="16544"/>
                  <a:pt x="21613" y="16356"/>
                  <a:pt x="21613" y="16130"/>
                </a:cubicBezTo>
                <a:cubicBezTo>
                  <a:pt x="21613" y="15922"/>
                  <a:pt x="21782" y="15734"/>
                  <a:pt x="22008" y="15734"/>
                </a:cubicBezTo>
                <a:cubicBezTo>
                  <a:pt x="22234" y="15734"/>
                  <a:pt x="22423" y="15922"/>
                  <a:pt x="22423" y="16130"/>
                </a:cubicBezTo>
                <a:cubicBezTo>
                  <a:pt x="22423" y="16356"/>
                  <a:pt x="22234" y="16544"/>
                  <a:pt x="22008" y="16544"/>
                </a:cubicBezTo>
                <a:close/>
                <a:moveTo>
                  <a:pt x="22008" y="14584"/>
                </a:moveTo>
                <a:cubicBezTo>
                  <a:pt x="21782" y="14584"/>
                  <a:pt x="21613" y="14396"/>
                  <a:pt x="21613" y="14189"/>
                </a:cubicBezTo>
                <a:cubicBezTo>
                  <a:pt x="21613" y="13963"/>
                  <a:pt x="21782" y="13774"/>
                  <a:pt x="22008" y="13774"/>
                </a:cubicBezTo>
                <a:cubicBezTo>
                  <a:pt x="22234" y="13774"/>
                  <a:pt x="22423" y="13963"/>
                  <a:pt x="22423" y="14189"/>
                </a:cubicBezTo>
                <a:cubicBezTo>
                  <a:pt x="22423" y="14396"/>
                  <a:pt x="22234" y="14584"/>
                  <a:pt x="22008" y="14584"/>
                </a:cubicBezTo>
                <a:close/>
                <a:moveTo>
                  <a:pt x="22008" y="12606"/>
                </a:moveTo>
                <a:cubicBezTo>
                  <a:pt x="21782" y="12606"/>
                  <a:pt x="21613" y="12436"/>
                  <a:pt x="21613" y="12210"/>
                </a:cubicBezTo>
                <a:cubicBezTo>
                  <a:pt x="21613" y="12003"/>
                  <a:pt x="21782" y="11815"/>
                  <a:pt x="22008" y="11815"/>
                </a:cubicBezTo>
                <a:cubicBezTo>
                  <a:pt x="22234" y="11815"/>
                  <a:pt x="22423" y="12003"/>
                  <a:pt x="22423" y="12210"/>
                </a:cubicBezTo>
                <a:cubicBezTo>
                  <a:pt x="22423" y="12436"/>
                  <a:pt x="22234" y="12606"/>
                  <a:pt x="22008" y="12606"/>
                </a:cubicBezTo>
                <a:close/>
                <a:moveTo>
                  <a:pt x="22008" y="10646"/>
                </a:moveTo>
                <a:cubicBezTo>
                  <a:pt x="21801" y="10646"/>
                  <a:pt x="21613" y="10477"/>
                  <a:pt x="21613" y="10251"/>
                </a:cubicBezTo>
                <a:cubicBezTo>
                  <a:pt x="21613" y="10043"/>
                  <a:pt x="21801" y="9855"/>
                  <a:pt x="22008" y="9855"/>
                </a:cubicBezTo>
                <a:cubicBezTo>
                  <a:pt x="22234" y="9855"/>
                  <a:pt x="22404" y="10043"/>
                  <a:pt x="22404" y="10251"/>
                </a:cubicBezTo>
                <a:cubicBezTo>
                  <a:pt x="22404" y="10477"/>
                  <a:pt x="22234" y="10646"/>
                  <a:pt x="22008" y="10646"/>
                </a:cubicBezTo>
                <a:close/>
                <a:moveTo>
                  <a:pt x="22008" y="4014"/>
                </a:moveTo>
                <a:cubicBezTo>
                  <a:pt x="22216" y="4014"/>
                  <a:pt x="22385" y="4183"/>
                  <a:pt x="22385" y="4391"/>
                </a:cubicBezTo>
                <a:cubicBezTo>
                  <a:pt x="22385" y="4579"/>
                  <a:pt x="22216" y="4749"/>
                  <a:pt x="22008" y="4749"/>
                </a:cubicBezTo>
                <a:cubicBezTo>
                  <a:pt x="21801" y="4749"/>
                  <a:pt x="21650" y="4579"/>
                  <a:pt x="21650" y="4391"/>
                </a:cubicBezTo>
                <a:cubicBezTo>
                  <a:pt x="21650" y="4183"/>
                  <a:pt x="21801" y="4014"/>
                  <a:pt x="22008" y="4014"/>
                </a:cubicBezTo>
                <a:close/>
                <a:moveTo>
                  <a:pt x="22008" y="7933"/>
                </a:moveTo>
                <a:cubicBezTo>
                  <a:pt x="22216" y="7933"/>
                  <a:pt x="22385" y="8103"/>
                  <a:pt x="22385" y="8310"/>
                </a:cubicBezTo>
                <a:cubicBezTo>
                  <a:pt x="22385" y="8517"/>
                  <a:pt x="22216" y="8668"/>
                  <a:pt x="22008" y="8668"/>
                </a:cubicBezTo>
                <a:cubicBezTo>
                  <a:pt x="21801" y="8668"/>
                  <a:pt x="21650" y="8517"/>
                  <a:pt x="21650" y="8310"/>
                </a:cubicBezTo>
                <a:cubicBezTo>
                  <a:pt x="21650" y="8103"/>
                  <a:pt x="21801" y="7933"/>
                  <a:pt x="22008" y="7933"/>
                </a:cubicBezTo>
                <a:close/>
                <a:moveTo>
                  <a:pt x="22008" y="5973"/>
                </a:moveTo>
                <a:cubicBezTo>
                  <a:pt x="22216" y="5973"/>
                  <a:pt x="22385" y="6143"/>
                  <a:pt x="22385" y="6331"/>
                </a:cubicBezTo>
                <a:cubicBezTo>
                  <a:pt x="22385" y="6539"/>
                  <a:pt x="22216" y="6708"/>
                  <a:pt x="22008" y="6708"/>
                </a:cubicBezTo>
                <a:cubicBezTo>
                  <a:pt x="21801" y="6708"/>
                  <a:pt x="21650" y="6539"/>
                  <a:pt x="21650" y="6331"/>
                </a:cubicBezTo>
                <a:cubicBezTo>
                  <a:pt x="21650" y="6143"/>
                  <a:pt x="21801" y="5973"/>
                  <a:pt x="22008" y="5973"/>
                </a:cubicBezTo>
                <a:close/>
                <a:moveTo>
                  <a:pt x="22008" y="2808"/>
                </a:moveTo>
                <a:cubicBezTo>
                  <a:pt x="21782" y="2808"/>
                  <a:pt x="21613" y="2638"/>
                  <a:pt x="21613" y="2412"/>
                </a:cubicBezTo>
                <a:cubicBezTo>
                  <a:pt x="21613" y="2205"/>
                  <a:pt x="21782" y="2016"/>
                  <a:pt x="22008" y="2016"/>
                </a:cubicBezTo>
                <a:cubicBezTo>
                  <a:pt x="22216" y="2016"/>
                  <a:pt x="22404" y="2205"/>
                  <a:pt x="22404" y="2412"/>
                </a:cubicBezTo>
                <a:cubicBezTo>
                  <a:pt x="22404" y="2638"/>
                  <a:pt x="22216" y="2808"/>
                  <a:pt x="22008" y="2808"/>
                </a:cubicBezTo>
                <a:close/>
                <a:moveTo>
                  <a:pt x="22008" y="829"/>
                </a:moveTo>
                <a:cubicBezTo>
                  <a:pt x="21801" y="829"/>
                  <a:pt x="21631" y="660"/>
                  <a:pt x="21631" y="452"/>
                </a:cubicBezTo>
                <a:cubicBezTo>
                  <a:pt x="21631" y="245"/>
                  <a:pt x="21801" y="76"/>
                  <a:pt x="22008" y="76"/>
                </a:cubicBezTo>
                <a:cubicBezTo>
                  <a:pt x="22216" y="76"/>
                  <a:pt x="22385" y="245"/>
                  <a:pt x="22385" y="452"/>
                </a:cubicBezTo>
                <a:cubicBezTo>
                  <a:pt x="22385" y="660"/>
                  <a:pt x="22216" y="829"/>
                  <a:pt x="22008" y="829"/>
                </a:cubicBezTo>
                <a:close/>
                <a:moveTo>
                  <a:pt x="20049" y="54814"/>
                </a:moveTo>
                <a:cubicBezTo>
                  <a:pt x="20331" y="54814"/>
                  <a:pt x="20576" y="55040"/>
                  <a:pt x="20576" y="55322"/>
                </a:cubicBezTo>
                <a:cubicBezTo>
                  <a:pt x="20312" y="55190"/>
                  <a:pt x="20030" y="55040"/>
                  <a:pt x="19766" y="54889"/>
                </a:cubicBezTo>
                <a:cubicBezTo>
                  <a:pt x="19860" y="54851"/>
                  <a:pt x="19936" y="54814"/>
                  <a:pt x="20049" y="54814"/>
                </a:cubicBezTo>
                <a:close/>
                <a:moveTo>
                  <a:pt x="20049" y="53871"/>
                </a:moveTo>
                <a:cubicBezTo>
                  <a:pt x="19766" y="53871"/>
                  <a:pt x="19540" y="53645"/>
                  <a:pt x="19540" y="53381"/>
                </a:cubicBezTo>
                <a:cubicBezTo>
                  <a:pt x="19540" y="53099"/>
                  <a:pt x="19766" y="52873"/>
                  <a:pt x="20049" y="52873"/>
                </a:cubicBezTo>
                <a:cubicBezTo>
                  <a:pt x="20331" y="52873"/>
                  <a:pt x="20557" y="53099"/>
                  <a:pt x="20557" y="53381"/>
                </a:cubicBezTo>
                <a:cubicBezTo>
                  <a:pt x="20557" y="53645"/>
                  <a:pt x="20331" y="53871"/>
                  <a:pt x="20049" y="53871"/>
                </a:cubicBezTo>
                <a:close/>
                <a:moveTo>
                  <a:pt x="20049" y="51893"/>
                </a:moveTo>
                <a:cubicBezTo>
                  <a:pt x="19785" y="51893"/>
                  <a:pt x="19578" y="51686"/>
                  <a:pt x="19578" y="51422"/>
                </a:cubicBezTo>
                <a:cubicBezTo>
                  <a:pt x="19578" y="51158"/>
                  <a:pt x="19785" y="50932"/>
                  <a:pt x="20049" y="50932"/>
                </a:cubicBezTo>
                <a:cubicBezTo>
                  <a:pt x="20312" y="50932"/>
                  <a:pt x="20520" y="51158"/>
                  <a:pt x="20520" y="51422"/>
                </a:cubicBezTo>
                <a:cubicBezTo>
                  <a:pt x="20520" y="51686"/>
                  <a:pt x="20312" y="51893"/>
                  <a:pt x="20049" y="51893"/>
                </a:cubicBezTo>
                <a:close/>
                <a:moveTo>
                  <a:pt x="20049" y="49048"/>
                </a:moveTo>
                <a:cubicBezTo>
                  <a:pt x="20275" y="49048"/>
                  <a:pt x="20463" y="49236"/>
                  <a:pt x="20463" y="49462"/>
                </a:cubicBezTo>
                <a:cubicBezTo>
                  <a:pt x="20463" y="49688"/>
                  <a:pt x="20275" y="49858"/>
                  <a:pt x="20049" y="49858"/>
                </a:cubicBezTo>
                <a:cubicBezTo>
                  <a:pt x="19823" y="49858"/>
                  <a:pt x="19634" y="49688"/>
                  <a:pt x="19634" y="49462"/>
                </a:cubicBezTo>
                <a:cubicBezTo>
                  <a:pt x="19634" y="49236"/>
                  <a:pt x="19823" y="49048"/>
                  <a:pt x="20049" y="49048"/>
                </a:cubicBezTo>
                <a:close/>
                <a:moveTo>
                  <a:pt x="20049" y="47936"/>
                </a:moveTo>
                <a:cubicBezTo>
                  <a:pt x="19804" y="47936"/>
                  <a:pt x="19615" y="47729"/>
                  <a:pt x="19615" y="47503"/>
                </a:cubicBezTo>
                <a:cubicBezTo>
                  <a:pt x="19615" y="47258"/>
                  <a:pt x="19804" y="47069"/>
                  <a:pt x="20049" y="47069"/>
                </a:cubicBezTo>
                <a:cubicBezTo>
                  <a:pt x="20294" y="47069"/>
                  <a:pt x="20482" y="47258"/>
                  <a:pt x="20482" y="47503"/>
                </a:cubicBezTo>
                <a:cubicBezTo>
                  <a:pt x="20482" y="47729"/>
                  <a:pt x="20294" y="47936"/>
                  <a:pt x="20049" y="47936"/>
                </a:cubicBezTo>
                <a:close/>
                <a:moveTo>
                  <a:pt x="20049" y="45957"/>
                </a:moveTo>
                <a:cubicBezTo>
                  <a:pt x="19804" y="45957"/>
                  <a:pt x="19615" y="45769"/>
                  <a:pt x="19615" y="45543"/>
                </a:cubicBezTo>
                <a:cubicBezTo>
                  <a:pt x="19615" y="45298"/>
                  <a:pt x="19804" y="45110"/>
                  <a:pt x="20049" y="45110"/>
                </a:cubicBezTo>
                <a:cubicBezTo>
                  <a:pt x="20294" y="45110"/>
                  <a:pt x="20482" y="45298"/>
                  <a:pt x="20482" y="45543"/>
                </a:cubicBezTo>
                <a:cubicBezTo>
                  <a:pt x="20482" y="45769"/>
                  <a:pt x="20294" y="45957"/>
                  <a:pt x="20049" y="45957"/>
                </a:cubicBezTo>
                <a:close/>
                <a:moveTo>
                  <a:pt x="20049" y="29451"/>
                </a:moveTo>
                <a:cubicBezTo>
                  <a:pt x="20275" y="29451"/>
                  <a:pt x="20463" y="29640"/>
                  <a:pt x="20463" y="29866"/>
                </a:cubicBezTo>
                <a:cubicBezTo>
                  <a:pt x="20463" y="30092"/>
                  <a:pt x="20275" y="30262"/>
                  <a:pt x="20049" y="30262"/>
                </a:cubicBezTo>
                <a:cubicBezTo>
                  <a:pt x="19823" y="30262"/>
                  <a:pt x="19634" y="30092"/>
                  <a:pt x="19634" y="29866"/>
                </a:cubicBezTo>
                <a:cubicBezTo>
                  <a:pt x="19634" y="29640"/>
                  <a:pt x="19823" y="29451"/>
                  <a:pt x="20049" y="29451"/>
                </a:cubicBezTo>
                <a:close/>
                <a:moveTo>
                  <a:pt x="20049" y="31411"/>
                </a:moveTo>
                <a:cubicBezTo>
                  <a:pt x="20275" y="31411"/>
                  <a:pt x="20463" y="31599"/>
                  <a:pt x="20463" y="31825"/>
                </a:cubicBezTo>
                <a:cubicBezTo>
                  <a:pt x="20463" y="32052"/>
                  <a:pt x="20275" y="32240"/>
                  <a:pt x="20049" y="32240"/>
                </a:cubicBezTo>
                <a:cubicBezTo>
                  <a:pt x="19823" y="32240"/>
                  <a:pt x="19634" y="32052"/>
                  <a:pt x="19634" y="31825"/>
                </a:cubicBezTo>
                <a:cubicBezTo>
                  <a:pt x="19634" y="31599"/>
                  <a:pt x="19823" y="31411"/>
                  <a:pt x="20049" y="31411"/>
                </a:cubicBezTo>
                <a:close/>
                <a:moveTo>
                  <a:pt x="20049" y="33371"/>
                </a:moveTo>
                <a:cubicBezTo>
                  <a:pt x="20275" y="33371"/>
                  <a:pt x="20463" y="33540"/>
                  <a:pt x="20463" y="33785"/>
                </a:cubicBezTo>
                <a:cubicBezTo>
                  <a:pt x="20463" y="34011"/>
                  <a:pt x="20275" y="34200"/>
                  <a:pt x="20049" y="34200"/>
                </a:cubicBezTo>
                <a:cubicBezTo>
                  <a:pt x="19823" y="34200"/>
                  <a:pt x="19634" y="34011"/>
                  <a:pt x="19634" y="33785"/>
                </a:cubicBezTo>
                <a:cubicBezTo>
                  <a:pt x="19634" y="33540"/>
                  <a:pt x="19823" y="33371"/>
                  <a:pt x="20049" y="33371"/>
                </a:cubicBezTo>
                <a:close/>
                <a:moveTo>
                  <a:pt x="20049" y="35330"/>
                </a:moveTo>
                <a:cubicBezTo>
                  <a:pt x="20275" y="35330"/>
                  <a:pt x="20463" y="35519"/>
                  <a:pt x="20463" y="35745"/>
                </a:cubicBezTo>
                <a:cubicBezTo>
                  <a:pt x="20463" y="35971"/>
                  <a:pt x="20275" y="36159"/>
                  <a:pt x="20049" y="36159"/>
                </a:cubicBezTo>
                <a:cubicBezTo>
                  <a:pt x="19823" y="36159"/>
                  <a:pt x="19634" y="35971"/>
                  <a:pt x="19634" y="35745"/>
                </a:cubicBezTo>
                <a:cubicBezTo>
                  <a:pt x="19634" y="35519"/>
                  <a:pt x="19823" y="35330"/>
                  <a:pt x="20049" y="35330"/>
                </a:cubicBezTo>
                <a:close/>
                <a:moveTo>
                  <a:pt x="20049" y="43979"/>
                </a:moveTo>
                <a:cubicBezTo>
                  <a:pt x="19823" y="43979"/>
                  <a:pt x="19653" y="43809"/>
                  <a:pt x="19653" y="43583"/>
                </a:cubicBezTo>
                <a:cubicBezTo>
                  <a:pt x="19653" y="43357"/>
                  <a:pt x="19823" y="43188"/>
                  <a:pt x="20049" y="43188"/>
                </a:cubicBezTo>
                <a:cubicBezTo>
                  <a:pt x="20275" y="43188"/>
                  <a:pt x="20444" y="43357"/>
                  <a:pt x="20444" y="43583"/>
                </a:cubicBezTo>
                <a:cubicBezTo>
                  <a:pt x="20444" y="43809"/>
                  <a:pt x="20275" y="43979"/>
                  <a:pt x="20049" y="43979"/>
                </a:cubicBezTo>
                <a:close/>
                <a:moveTo>
                  <a:pt x="20049" y="42019"/>
                </a:moveTo>
                <a:cubicBezTo>
                  <a:pt x="19841" y="42019"/>
                  <a:pt x="19653" y="41831"/>
                  <a:pt x="19653" y="41624"/>
                </a:cubicBezTo>
                <a:cubicBezTo>
                  <a:pt x="19653" y="41398"/>
                  <a:pt x="19841" y="41228"/>
                  <a:pt x="20049" y="41228"/>
                </a:cubicBezTo>
                <a:cubicBezTo>
                  <a:pt x="20275" y="41228"/>
                  <a:pt x="20444" y="41398"/>
                  <a:pt x="20444" y="41624"/>
                </a:cubicBezTo>
                <a:cubicBezTo>
                  <a:pt x="20444" y="41831"/>
                  <a:pt x="20275" y="42019"/>
                  <a:pt x="20049" y="42019"/>
                </a:cubicBezTo>
                <a:close/>
                <a:moveTo>
                  <a:pt x="20407" y="39664"/>
                </a:moveTo>
                <a:cubicBezTo>
                  <a:pt x="20407" y="39871"/>
                  <a:pt x="20256" y="40022"/>
                  <a:pt x="20049" y="40022"/>
                </a:cubicBezTo>
                <a:cubicBezTo>
                  <a:pt x="19841" y="40022"/>
                  <a:pt x="19672" y="39871"/>
                  <a:pt x="19672" y="39664"/>
                </a:cubicBezTo>
                <a:cubicBezTo>
                  <a:pt x="19672" y="39457"/>
                  <a:pt x="19841" y="39287"/>
                  <a:pt x="20049" y="39287"/>
                </a:cubicBezTo>
                <a:cubicBezTo>
                  <a:pt x="20256" y="39287"/>
                  <a:pt x="20407" y="39457"/>
                  <a:pt x="20407" y="39664"/>
                </a:cubicBezTo>
                <a:close/>
                <a:moveTo>
                  <a:pt x="20049" y="37328"/>
                </a:moveTo>
                <a:cubicBezTo>
                  <a:pt x="20256" y="37328"/>
                  <a:pt x="20426" y="37478"/>
                  <a:pt x="20426" y="37704"/>
                </a:cubicBezTo>
                <a:cubicBezTo>
                  <a:pt x="20426" y="37912"/>
                  <a:pt x="20256" y="38081"/>
                  <a:pt x="20049" y="38081"/>
                </a:cubicBezTo>
                <a:cubicBezTo>
                  <a:pt x="19841" y="38081"/>
                  <a:pt x="19672" y="37912"/>
                  <a:pt x="19672" y="37704"/>
                </a:cubicBezTo>
                <a:cubicBezTo>
                  <a:pt x="19672" y="37497"/>
                  <a:pt x="19841" y="37328"/>
                  <a:pt x="20049" y="37328"/>
                </a:cubicBezTo>
                <a:close/>
                <a:moveTo>
                  <a:pt x="20049" y="28321"/>
                </a:moveTo>
                <a:cubicBezTo>
                  <a:pt x="19823" y="28321"/>
                  <a:pt x="19634" y="28132"/>
                  <a:pt x="19634" y="27887"/>
                </a:cubicBezTo>
                <a:cubicBezTo>
                  <a:pt x="19634" y="27661"/>
                  <a:pt x="19823" y="27473"/>
                  <a:pt x="20049" y="27473"/>
                </a:cubicBezTo>
                <a:cubicBezTo>
                  <a:pt x="20275" y="27473"/>
                  <a:pt x="20482" y="27661"/>
                  <a:pt x="20482" y="27887"/>
                </a:cubicBezTo>
                <a:cubicBezTo>
                  <a:pt x="20482" y="28132"/>
                  <a:pt x="20294" y="28321"/>
                  <a:pt x="20049" y="28321"/>
                </a:cubicBezTo>
                <a:close/>
                <a:moveTo>
                  <a:pt x="20049" y="26361"/>
                </a:moveTo>
                <a:cubicBezTo>
                  <a:pt x="19823" y="26361"/>
                  <a:pt x="19634" y="26173"/>
                  <a:pt x="19634" y="25947"/>
                </a:cubicBezTo>
                <a:cubicBezTo>
                  <a:pt x="19634" y="25702"/>
                  <a:pt x="19823" y="25513"/>
                  <a:pt x="20049" y="25513"/>
                </a:cubicBezTo>
                <a:cubicBezTo>
                  <a:pt x="20275" y="25513"/>
                  <a:pt x="20482" y="25702"/>
                  <a:pt x="20482" y="25947"/>
                </a:cubicBezTo>
                <a:cubicBezTo>
                  <a:pt x="20482" y="26173"/>
                  <a:pt x="20294" y="26361"/>
                  <a:pt x="20049" y="26361"/>
                </a:cubicBezTo>
                <a:close/>
                <a:moveTo>
                  <a:pt x="20049" y="24401"/>
                </a:moveTo>
                <a:cubicBezTo>
                  <a:pt x="19823" y="24401"/>
                  <a:pt x="19634" y="24213"/>
                  <a:pt x="19634" y="23987"/>
                </a:cubicBezTo>
                <a:cubicBezTo>
                  <a:pt x="19634" y="23742"/>
                  <a:pt x="19823" y="23554"/>
                  <a:pt x="20049" y="23554"/>
                </a:cubicBezTo>
                <a:cubicBezTo>
                  <a:pt x="20275" y="23554"/>
                  <a:pt x="20482" y="23742"/>
                  <a:pt x="20482" y="23987"/>
                </a:cubicBezTo>
                <a:cubicBezTo>
                  <a:pt x="20482" y="24213"/>
                  <a:pt x="20294" y="24401"/>
                  <a:pt x="20049" y="24401"/>
                </a:cubicBezTo>
                <a:close/>
                <a:moveTo>
                  <a:pt x="20049" y="22442"/>
                </a:moveTo>
                <a:cubicBezTo>
                  <a:pt x="19823" y="22442"/>
                  <a:pt x="19634" y="22253"/>
                  <a:pt x="19634" y="22008"/>
                </a:cubicBezTo>
                <a:cubicBezTo>
                  <a:pt x="19634" y="21782"/>
                  <a:pt x="19823" y="21594"/>
                  <a:pt x="20049" y="21594"/>
                </a:cubicBezTo>
                <a:cubicBezTo>
                  <a:pt x="20275" y="21594"/>
                  <a:pt x="20482" y="21782"/>
                  <a:pt x="20482" y="22008"/>
                </a:cubicBezTo>
                <a:cubicBezTo>
                  <a:pt x="20482" y="22253"/>
                  <a:pt x="20294" y="22442"/>
                  <a:pt x="20049" y="22442"/>
                </a:cubicBezTo>
                <a:close/>
                <a:moveTo>
                  <a:pt x="20049" y="20463"/>
                </a:moveTo>
                <a:cubicBezTo>
                  <a:pt x="19823" y="20463"/>
                  <a:pt x="19653" y="20275"/>
                  <a:pt x="19653" y="20049"/>
                </a:cubicBezTo>
                <a:cubicBezTo>
                  <a:pt x="19653" y="19823"/>
                  <a:pt x="19823" y="19653"/>
                  <a:pt x="20049" y="19653"/>
                </a:cubicBezTo>
                <a:cubicBezTo>
                  <a:pt x="20275" y="19653"/>
                  <a:pt x="20444" y="19823"/>
                  <a:pt x="20444" y="20049"/>
                </a:cubicBezTo>
                <a:cubicBezTo>
                  <a:pt x="20444" y="20275"/>
                  <a:pt x="20275" y="20463"/>
                  <a:pt x="20049" y="20463"/>
                </a:cubicBezTo>
                <a:close/>
                <a:moveTo>
                  <a:pt x="20049" y="18485"/>
                </a:moveTo>
                <a:cubicBezTo>
                  <a:pt x="19823" y="18485"/>
                  <a:pt x="19653" y="18315"/>
                  <a:pt x="19653" y="18089"/>
                </a:cubicBezTo>
                <a:cubicBezTo>
                  <a:pt x="19653" y="17882"/>
                  <a:pt x="19823" y="17693"/>
                  <a:pt x="20049" y="17693"/>
                </a:cubicBezTo>
                <a:cubicBezTo>
                  <a:pt x="20275" y="17693"/>
                  <a:pt x="20444" y="17882"/>
                  <a:pt x="20444" y="18089"/>
                </a:cubicBezTo>
                <a:cubicBezTo>
                  <a:pt x="20444" y="18315"/>
                  <a:pt x="20275" y="18485"/>
                  <a:pt x="20049" y="18485"/>
                </a:cubicBezTo>
                <a:close/>
                <a:moveTo>
                  <a:pt x="20049" y="16544"/>
                </a:moveTo>
                <a:cubicBezTo>
                  <a:pt x="19823" y="16544"/>
                  <a:pt x="19653" y="16356"/>
                  <a:pt x="19653" y="16130"/>
                </a:cubicBezTo>
                <a:cubicBezTo>
                  <a:pt x="19653" y="15903"/>
                  <a:pt x="19823" y="15734"/>
                  <a:pt x="20049" y="15734"/>
                </a:cubicBezTo>
                <a:cubicBezTo>
                  <a:pt x="20275" y="15734"/>
                  <a:pt x="20444" y="15903"/>
                  <a:pt x="20444" y="16130"/>
                </a:cubicBezTo>
                <a:cubicBezTo>
                  <a:pt x="20444" y="16356"/>
                  <a:pt x="20275" y="16544"/>
                  <a:pt x="20049" y="16544"/>
                </a:cubicBezTo>
                <a:close/>
                <a:moveTo>
                  <a:pt x="20049" y="13774"/>
                </a:moveTo>
                <a:cubicBezTo>
                  <a:pt x="20256" y="13774"/>
                  <a:pt x="20444" y="13963"/>
                  <a:pt x="20444" y="14170"/>
                </a:cubicBezTo>
                <a:cubicBezTo>
                  <a:pt x="20444" y="14396"/>
                  <a:pt x="20256" y="14566"/>
                  <a:pt x="20049" y="14566"/>
                </a:cubicBezTo>
                <a:cubicBezTo>
                  <a:pt x="19823" y="14566"/>
                  <a:pt x="19653" y="14396"/>
                  <a:pt x="19653" y="14170"/>
                </a:cubicBezTo>
                <a:cubicBezTo>
                  <a:pt x="19653" y="13963"/>
                  <a:pt x="19823" y="13774"/>
                  <a:pt x="20049" y="13774"/>
                </a:cubicBezTo>
                <a:close/>
                <a:moveTo>
                  <a:pt x="20049" y="11815"/>
                </a:moveTo>
                <a:cubicBezTo>
                  <a:pt x="20256" y="11815"/>
                  <a:pt x="20444" y="12003"/>
                  <a:pt x="20444" y="12210"/>
                </a:cubicBezTo>
                <a:cubicBezTo>
                  <a:pt x="20444" y="12418"/>
                  <a:pt x="20256" y="12587"/>
                  <a:pt x="20049" y="12587"/>
                </a:cubicBezTo>
                <a:cubicBezTo>
                  <a:pt x="19823" y="12587"/>
                  <a:pt x="19653" y="12418"/>
                  <a:pt x="19653" y="12210"/>
                </a:cubicBezTo>
                <a:cubicBezTo>
                  <a:pt x="19653" y="12003"/>
                  <a:pt x="19823" y="11815"/>
                  <a:pt x="20049" y="11815"/>
                </a:cubicBezTo>
                <a:close/>
                <a:moveTo>
                  <a:pt x="20049" y="10646"/>
                </a:moveTo>
                <a:cubicBezTo>
                  <a:pt x="19841" y="10646"/>
                  <a:pt x="19653" y="10458"/>
                  <a:pt x="19653" y="10251"/>
                </a:cubicBezTo>
                <a:cubicBezTo>
                  <a:pt x="19653" y="10025"/>
                  <a:pt x="19841" y="9855"/>
                  <a:pt x="20049" y="9855"/>
                </a:cubicBezTo>
                <a:cubicBezTo>
                  <a:pt x="20275" y="9855"/>
                  <a:pt x="20444" y="10025"/>
                  <a:pt x="20444" y="10251"/>
                </a:cubicBezTo>
                <a:cubicBezTo>
                  <a:pt x="20444" y="10458"/>
                  <a:pt x="20275" y="10646"/>
                  <a:pt x="20049" y="10646"/>
                </a:cubicBezTo>
                <a:close/>
                <a:moveTo>
                  <a:pt x="20049" y="4014"/>
                </a:moveTo>
                <a:cubicBezTo>
                  <a:pt x="20256" y="4014"/>
                  <a:pt x="20426" y="4164"/>
                  <a:pt x="20426" y="4372"/>
                </a:cubicBezTo>
                <a:cubicBezTo>
                  <a:pt x="20426" y="4579"/>
                  <a:pt x="20256" y="4749"/>
                  <a:pt x="20049" y="4749"/>
                </a:cubicBezTo>
                <a:cubicBezTo>
                  <a:pt x="19841" y="4749"/>
                  <a:pt x="19672" y="4579"/>
                  <a:pt x="19672" y="4372"/>
                </a:cubicBezTo>
                <a:cubicBezTo>
                  <a:pt x="19672" y="4164"/>
                  <a:pt x="19841" y="4014"/>
                  <a:pt x="20049" y="4014"/>
                </a:cubicBezTo>
                <a:close/>
                <a:moveTo>
                  <a:pt x="20049" y="7933"/>
                </a:moveTo>
                <a:cubicBezTo>
                  <a:pt x="20256" y="7933"/>
                  <a:pt x="20426" y="8084"/>
                  <a:pt x="20426" y="8291"/>
                </a:cubicBezTo>
                <a:cubicBezTo>
                  <a:pt x="20426" y="8498"/>
                  <a:pt x="20256" y="8668"/>
                  <a:pt x="20049" y="8668"/>
                </a:cubicBezTo>
                <a:cubicBezTo>
                  <a:pt x="19841" y="8668"/>
                  <a:pt x="19672" y="8498"/>
                  <a:pt x="19672" y="8291"/>
                </a:cubicBezTo>
                <a:cubicBezTo>
                  <a:pt x="19672" y="8084"/>
                  <a:pt x="19841" y="7933"/>
                  <a:pt x="20049" y="7933"/>
                </a:cubicBezTo>
                <a:close/>
                <a:moveTo>
                  <a:pt x="20049" y="5973"/>
                </a:moveTo>
                <a:cubicBezTo>
                  <a:pt x="20256" y="5973"/>
                  <a:pt x="20426" y="6124"/>
                  <a:pt x="20426" y="6331"/>
                </a:cubicBezTo>
                <a:cubicBezTo>
                  <a:pt x="20426" y="6539"/>
                  <a:pt x="20256" y="6689"/>
                  <a:pt x="20049" y="6689"/>
                </a:cubicBezTo>
                <a:cubicBezTo>
                  <a:pt x="19841" y="6689"/>
                  <a:pt x="19672" y="6539"/>
                  <a:pt x="19672" y="6331"/>
                </a:cubicBezTo>
                <a:cubicBezTo>
                  <a:pt x="19672" y="6124"/>
                  <a:pt x="19841" y="5973"/>
                  <a:pt x="20049" y="5973"/>
                </a:cubicBezTo>
                <a:close/>
                <a:moveTo>
                  <a:pt x="20049" y="2808"/>
                </a:moveTo>
                <a:cubicBezTo>
                  <a:pt x="19823" y="2808"/>
                  <a:pt x="19653" y="2619"/>
                  <a:pt x="19653" y="2412"/>
                </a:cubicBezTo>
                <a:cubicBezTo>
                  <a:pt x="19653" y="2186"/>
                  <a:pt x="19823" y="2016"/>
                  <a:pt x="20049" y="2016"/>
                </a:cubicBezTo>
                <a:cubicBezTo>
                  <a:pt x="20256" y="2016"/>
                  <a:pt x="20444" y="2186"/>
                  <a:pt x="20444" y="2412"/>
                </a:cubicBezTo>
                <a:cubicBezTo>
                  <a:pt x="20444" y="2619"/>
                  <a:pt x="20256" y="2808"/>
                  <a:pt x="20049" y="2808"/>
                </a:cubicBezTo>
                <a:close/>
                <a:moveTo>
                  <a:pt x="20049" y="829"/>
                </a:moveTo>
                <a:cubicBezTo>
                  <a:pt x="19841" y="829"/>
                  <a:pt x="19672" y="660"/>
                  <a:pt x="19672" y="452"/>
                </a:cubicBezTo>
                <a:cubicBezTo>
                  <a:pt x="19672" y="245"/>
                  <a:pt x="19841" y="76"/>
                  <a:pt x="20049" y="76"/>
                </a:cubicBezTo>
                <a:cubicBezTo>
                  <a:pt x="20256" y="76"/>
                  <a:pt x="20426" y="245"/>
                  <a:pt x="20426" y="452"/>
                </a:cubicBezTo>
                <a:cubicBezTo>
                  <a:pt x="20426" y="660"/>
                  <a:pt x="20256" y="829"/>
                  <a:pt x="20049" y="829"/>
                </a:cubicBezTo>
                <a:close/>
                <a:moveTo>
                  <a:pt x="18089" y="53853"/>
                </a:moveTo>
                <a:cubicBezTo>
                  <a:pt x="18051" y="53853"/>
                  <a:pt x="18014" y="53834"/>
                  <a:pt x="17995" y="53834"/>
                </a:cubicBezTo>
                <a:cubicBezTo>
                  <a:pt x="17882" y="53777"/>
                  <a:pt x="17788" y="53721"/>
                  <a:pt x="17693" y="53645"/>
                </a:cubicBezTo>
                <a:cubicBezTo>
                  <a:pt x="17637" y="53570"/>
                  <a:pt x="17599" y="53476"/>
                  <a:pt x="17599" y="53363"/>
                </a:cubicBezTo>
                <a:cubicBezTo>
                  <a:pt x="17599" y="53099"/>
                  <a:pt x="17825" y="52873"/>
                  <a:pt x="18089" y="52873"/>
                </a:cubicBezTo>
                <a:cubicBezTo>
                  <a:pt x="18353" y="52873"/>
                  <a:pt x="18579" y="53099"/>
                  <a:pt x="18579" y="53363"/>
                </a:cubicBezTo>
                <a:cubicBezTo>
                  <a:pt x="18579" y="53626"/>
                  <a:pt x="18353" y="53853"/>
                  <a:pt x="18089" y="53853"/>
                </a:cubicBezTo>
                <a:close/>
                <a:moveTo>
                  <a:pt x="18089" y="51855"/>
                </a:moveTo>
                <a:cubicBezTo>
                  <a:pt x="17844" y="51855"/>
                  <a:pt x="17637" y="51648"/>
                  <a:pt x="17637" y="51403"/>
                </a:cubicBezTo>
                <a:cubicBezTo>
                  <a:pt x="17637" y="51158"/>
                  <a:pt x="17844" y="50951"/>
                  <a:pt x="18089" y="50951"/>
                </a:cubicBezTo>
                <a:cubicBezTo>
                  <a:pt x="18334" y="50951"/>
                  <a:pt x="18541" y="51158"/>
                  <a:pt x="18541" y="51403"/>
                </a:cubicBezTo>
                <a:cubicBezTo>
                  <a:pt x="18541" y="51648"/>
                  <a:pt x="18334" y="51855"/>
                  <a:pt x="18089" y="51855"/>
                </a:cubicBezTo>
                <a:close/>
                <a:moveTo>
                  <a:pt x="18089" y="49896"/>
                </a:moveTo>
                <a:cubicBezTo>
                  <a:pt x="17844" y="49896"/>
                  <a:pt x="17637" y="49688"/>
                  <a:pt x="17637" y="49443"/>
                </a:cubicBezTo>
                <a:cubicBezTo>
                  <a:pt x="17637" y="49198"/>
                  <a:pt x="17844" y="49010"/>
                  <a:pt x="18089" y="49010"/>
                </a:cubicBezTo>
                <a:cubicBezTo>
                  <a:pt x="18334" y="49010"/>
                  <a:pt x="18541" y="49198"/>
                  <a:pt x="18541" y="49443"/>
                </a:cubicBezTo>
                <a:cubicBezTo>
                  <a:pt x="18541" y="49688"/>
                  <a:pt x="18334" y="49896"/>
                  <a:pt x="18089" y="49896"/>
                </a:cubicBezTo>
                <a:close/>
                <a:moveTo>
                  <a:pt x="18089" y="39231"/>
                </a:moveTo>
                <a:cubicBezTo>
                  <a:pt x="18334" y="39231"/>
                  <a:pt x="18522" y="39419"/>
                  <a:pt x="18522" y="39645"/>
                </a:cubicBezTo>
                <a:cubicBezTo>
                  <a:pt x="18522" y="39890"/>
                  <a:pt x="18334" y="40079"/>
                  <a:pt x="18089" y="40079"/>
                </a:cubicBezTo>
                <a:cubicBezTo>
                  <a:pt x="17844" y="40079"/>
                  <a:pt x="17656" y="39890"/>
                  <a:pt x="17656" y="39645"/>
                </a:cubicBezTo>
                <a:cubicBezTo>
                  <a:pt x="17656" y="39419"/>
                  <a:pt x="17844" y="39231"/>
                  <a:pt x="18089" y="39231"/>
                </a:cubicBezTo>
                <a:close/>
                <a:moveTo>
                  <a:pt x="18089" y="42001"/>
                </a:moveTo>
                <a:cubicBezTo>
                  <a:pt x="17863" y="42001"/>
                  <a:pt x="17693" y="41831"/>
                  <a:pt x="17693" y="41605"/>
                </a:cubicBezTo>
                <a:cubicBezTo>
                  <a:pt x="17693" y="41398"/>
                  <a:pt x="17863" y="41209"/>
                  <a:pt x="18089" y="41209"/>
                </a:cubicBezTo>
                <a:cubicBezTo>
                  <a:pt x="18315" y="41209"/>
                  <a:pt x="18485" y="41398"/>
                  <a:pt x="18485" y="41605"/>
                </a:cubicBezTo>
                <a:cubicBezTo>
                  <a:pt x="18485" y="41831"/>
                  <a:pt x="18315" y="42001"/>
                  <a:pt x="18089" y="42001"/>
                </a:cubicBezTo>
                <a:close/>
                <a:moveTo>
                  <a:pt x="18089" y="43960"/>
                </a:moveTo>
                <a:cubicBezTo>
                  <a:pt x="17863" y="43960"/>
                  <a:pt x="17693" y="43791"/>
                  <a:pt x="17693" y="43564"/>
                </a:cubicBezTo>
                <a:cubicBezTo>
                  <a:pt x="17693" y="43357"/>
                  <a:pt x="17863" y="43169"/>
                  <a:pt x="18089" y="43169"/>
                </a:cubicBezTo>
                <a:cubicBezTo>
                  <a:pt x="18315" y="43169"/>
                  <a:pt x="18485" y="43357"/>
                  <a:pt x="18485" y="43564"/>
                </a:cubicBezTo>
                <a:cubicBezTo>
                  <a:pt x="18485" y="43791"/>
                  <a:pt x="18315" y="43960"/>
                  <a:pt x="18089" y="43960"/>
                </a:cubicBezTo>
                <a:close/>
                <a:moveTo>
                  <a:pt x="18089" y="47088"/>
                </a:moveTo>
                <a:cubicBezTo>
                  <a:pt x="18315" y="47088"/>
                  <a:pt x="18504" y="47258"/>
                  <a:pt x="18504" y="47484"/>
                </a:cubicBezTo>
                <a:cubicBezTo>
                  <a:pt x="18504" y="47710"/>
                  <a:pt x="18315" y="47898"/>
                  <a:pt x="18089" y="47898"/>
                </a:cubicBezTo>
                <a:cubicBezTo>
                  <a:pt x="17863" y="47898"/>
                  <a:pt x="17674" y="47710"/>
                  <a:pt x="17674" y="47484"/>
                </a:cubicBezTo>
                <a:cubicBezTo>
                  <a:pt x="17674" y="47258"/>
                  <a:pt x="17863" y="47088"/>
                  <a:pt x="18089" y="47088"/>
                </a:cubicBezTo>
                <a:close/>
                <a:moveTo>
                  <a:pt x="18089" y="45110"/>
                </a:moveTo>
                <a:cubicBezTo>
                  <a:pt x="18315" y="45110"/>
                  <a:pt x="18504" y="45298"/>
                  <a:pt x="18504" y="45524"/>
                </a:cubicBezTo>
                <a:cubicBezTo>
                  <a:pt x="18504" y="45750"/>
                  <a:pt x="18315" y="45939"/>
                  <a:pt x="18089" y="45939"/>
                </a:cubicBezTo>
                <a:cubicBezTo>
                  <a:pt x="17863" y="45939"/>
                  <a:pt x="17674" y="45750"/>
                  <a:pt x="17674" y="45524"/>
                </a:cubicBezTo>
                <a:cubicBezTo>
                  <a:pt x="17674" y="45298"/>
                  <a:pt x="17863" y="45110"/>
                  <a:pt x="18089" y="45110"/>
                </a:cubicBezTo>
                <a:close/>
                <a:moveTo>
                  <a:pt x="18089" y="38119"/>
                </a:moveTo>
                <a:cubicBezTo>
                  <a:pt x="17844" y="38119"/>
                  <a:pt x="17656" y="37930"/>
                  <a:pt x="17656" y="37686"/>
                </a:cubicBezTo>
                <a:cubicBezTo>
                  <a:pt x="17656" y="37459"/>
                  <a:pt x="17844" y="37252"/>
                  <a:pt x="18089" y="37252"/>
                </a:cubicBezTo>
                <a:cubicBezTo>
                  <a:pt x="18334" y="37252"/>
                  <a:pt x="18522" y="37459"/>
                  <a:pt x="18522" y="37686"/>
                </a:cubicBezTo>
                <a:cubicBezTo>
                  <a:pt x="18522" y="37930"/>
                  <a:pt x="18334" y="38119"/>
                  <a:pt x="18089" y="38119"/>
                </a:cubicBezTo>
                <a:close/>
                <a:moveTo>
                  <a:pt x="18089" y="36159"/>
                </a:moveTo>
                <a:cubicBezTo>
                  <a:pt x="17844" y="36159"/>
                  <a:pt x="17656" y="35971"/>
                  <a:pt x="17656" y="35726"/>
                </a:cubicBezTo>
                <a:cubicBezTo>
                  <a:pt x="17656" y="35481"/>
                  <a:pt x="17844" y="35293"/>
                  <a:pt x="18089" y="35293"/>
                </a:cubicBezTo>
                <a:cubicBezTo>
                  <a:pt x="18334" y="35293"/>
                  <a:pt x="18522" y="35481"/>
                  <a:pt x="18522" y="35726"/>
                </a:cubicBezTo>
                <a:cubicBezTo>
                  <a:pt x="18522" y="35971"/>
                  <a:pt x="18334" y="36159"/>
                  <a:pt x="18089" y="36159"/>
                </a:cubicBezTo>
                <a:close/>
                <a:moveTo>
                  <a:pt x="18089" y="33352"/>
                </a:moveTo>
                <a:cubicBezTo>
                  <a:pt x="18315" y="33352"/>
                  <a:pt x="18504" y="33540"/>
                  <a:pt x="18504" y="33766"/>
                </a:cubicBezTo>
                <a:cubicBezTo>
                  <a:pt x="18504" y="33992"/>
                  <a:pt x="18315" y="34200"/>
                  <a:pt x="18089" y="34200"/>
                </a:cubicBezTo>
                <a:cubicBezTo>
                  <a:pt x="17863" y="34200"/>
                  <a:pt x="17656" y="34011"/>
                  <a:pt x="17656" y="33766"/>
                </a:cubicBezTo>
                <a:cubicBezTo>
                  <a:pt x="17656" y="33540"/>
                  <a:pt x="17863" y="33352"/>
                  <a:pt x="18089" y="33352"/>
                </a:cubicBezTo>
                <a:close/>
                <a:moveTo>
                  <a:pt x="18089" y="32240"/>
                </a:moveTo>
                <a:cubicBezTo>
                  <a:pt x="17844" y="32240"/>
                  <a:pt x="17656" y="32052"/>
                  <a:pt x="17656" y="31807"/>
                </a:cubicBezTo>
                <a:cubicBezTo>
                  <a:pt x="17656" y="31562"/>
                  <a:pt x="17844" y="31354"/>
                  <a:pt x="18089" y="31354"/>
                </a:cubicBezTo>
                <a:cubicBezTo>
                  <a:pt x="18334" y="31354"/>
                  <a:pt x="18522" y="31562"/>
                  <a:pt x="18522" y="31807"/>
                </a:cubicBezTo>
                <a:cubicBezTo>
                  <a:pt x="18522" y="32052"/>
                  <a:pt x="18334" y="32240"/>
                  <a:pt x="18089" y="32240"/>
                </a:cubicBezTo>
                <a:close/>
                <a:moveTo>
                  <a:pt x="18089" y="30280"/>
                </a:moveTo>
                <a:cubicBezTo>
                  <a:pt x="17844" y="30280"/>
                  <a:pt x="17656" y="30092"/>
                  <a:pt x="17656" y="29847"/>
                </a:cubicBezTo>
                <a:cubicBezTo>
                  <a:pt x="17656" y="29602"/>
                  <a:pt x="17844" y="29414"/>
                  <a:pt x="18089" y="29414"/>
                </a:cubicBezTo>
                <a:cubicBezTo>
                  <a:pt x="18334" y="29414"/>
                  <a:pt x="18522" y="29602"/>
                  <a:pt x="18522" y="29847"/>
                </a:cubicBezTo>
                <a:cubicBezTo>
                  <a:pt x="18522" y="30092"/>
                  <a:pt x="18334" y="30280"/>
                  <a:pt x="18089" y="30280"/>
                </a:cubicBezTo>
                <a:close/>
                <a:moveTo>
                  <a:pt x="18089" y="28321"/>
                </a:moveTo>
                <a:cubicBezTo>
                  <a:pt x="17844" y="28321"/>
                  <a:pt x="17656" y="28132"/>
                  <a:pt x="17656" y="27887"/>
                </a:cubicBezTo>
                <a:cubicBezTo>
                  <a:pt x="17656" y="27642"/>
                  <a:pt x="17844" y="27454"/>
                  <a:pt x="18089" y="27454"/>
                </a:cubicBezTo>
                <a:cubicBezTo>
                  <a:pt x="18334" y="27454"/>
                  <a:pt x="18522" y="27642"/>
                  <a:pt x="18522" y="27887"/>
                </a:cubicBezTo>
                <a:cubicBezTo>
                  <a:pt x="18522" y="28132"/>
                  <a:pt x="18334" y="28321"/>
                  <a:pt x="18089" y="28321"/>
                </a:cubicBezTo>
                <a:close/>
                <a:moveTo>
                  <a:pt x="18089" y="26361"/>
                </a:moveTo>
                <a:cubicBezTo>
                  <a:pt x="17863" y="26361"/>
                  <a:pt x="17656" y="26173"/>
                  <a:pt x="17656" y="25928"/>
                </a:cubicBezTo>
                <a:cubicBezTo>
                  <a:pt x="17656" y="25702"/>
                  <a:pt x="17863" y="25513"/>
                  <a:pt x="18089" y="25513"/>
                </a:cubicBezTo>
                <a:cubicBezTo>
                  <a:pt x="18315" y="25513"/>
                  <a:pt x="18504" y="25702"/>
                  <a:pt x="18504" y="25928"/>
                </a:cubicBezTo>
                <a:cubicBezTo>
                  <a:pt x="18504" y="26173"/>
                  <a:pt x="18315" y="26361"/>
                  <a:pt x="18089" y="26361"/>
                </a:cubicBezTo>
                <a:close/>
                <a:moveTo>
                  <a:pt x="18089" y="24383"/>
                </a:moveTo>
                <a:cubicBezTo>
                  <a:pt x="17863" y="24383"/>
                  <a:pt x="17656" y="24194"/>
                  <a:pt x="17656" y="23968"/>
                </a:cubicBezTo>
                <a:cubicBezTo>
                  <a:pt x="17656" y="23742"/>
                  <a:pt x="17863" y="23554"/>
                  <a:pt x="18089" y="23554"/>
                </a:cubicBezTo>
                <a:cubicBezTo>
                  <a:pt x="18315" y="23554"/>
                  <a:pt x="18504" y="23742"/>
                  <a:pt x="18504" y="23968"/>
                </a:cubicBezTo>
                <a:cubicBezTo>
                  <a:pt x="18504" y="24194"/>
                  <a:pt x="18315" y="24383"/>
                  <a:pt x="18089" y="24383"/>
                </a:cubicBezTo>
                <a:close/>
                <a:moveTo>
                  <a:pt x="18089" y="22442"/>
                </a:moveTo>
                <a:cubicBezTo>
                  <a:pt x="17863" y="22442"/>
                  <a:pt x="17656" y="22235"/>
                  <a:pt x="17656" y="22008"/>
                </a:cubicBezTo>
                <a:cubicBezTo>
                  <a:pt x="17656" y="21763"/>
                  <a:pt x="17863" y="21575"/>
                  <a:pt x="18089" y="21575"/>
                </a:cubicBezTo>
                <a:cubicBezTo>
                  <a:pt x="18315" y="21575"/>
                  <a:pt x="18504" y="21763"/>
                  <a:pt x="18504" y="22008"/>
                </a:cubicBezTo>
                <a:cubicBezTo>
                  <a:pt x="18504" y="22235"/>
                  <a:pt x="18315" y="22442"/>
                  <a:pt x="18089" y="22442"/>
                </a:cubicBezTo>
                <a:close/>
                <a:moveTo>
                  <a:pt x="18089" y="20463"/>
                </a:moveTo>
                <a:cubicBezTo>
                  <a:pt x="17863" y="20463"/>
                  <a:pt x="17674" y="20275"/>
                  <a:pt x="17674" y="20049"/>
                </a:cubicBezTo>
                <a:cubicBezTo>
                  <a:pt x="17674" y="19823"/>
                  <a:pt x="17863" y="19634"/>
                  <a:pt x="18089" y="19634"/>
                </a:cubicBezTo>
                <a:cubicBezTo>
                  <a:pt x="18315" y="19634"/>
                  <a:pt x="18504" y="19823"/>
                  <a:pt x="18504" y="20049"/>
                </a:cubicBezTo>
                <a:cubicBezTo>
                  <a:pt x="18504" y="20275"/>
                  <a:pt x="18315" y="20463"/>
                  <a:pt x="18089" y="20463"/>
                </a:cubicBezTo>
                <a:close/>
                <a:moveTo>
                  <a:pt x="18089" y="18485"/>
                </a:moveTo>
                <a:cubicBezTo>
                  <a:pt x="17863" y="18485"/>
                  <a:pt x="17693" y="18296"/>
                  <a:pt x="17693" y="18089"/>
                </a:cubicBezTo>
                <a:cubicBezTo>
                  <a:pt x="17693" y="17863"/>
                  <a:pt x="17863" y="17693"/>
                  <a:pt x="18089" y="17693"/>
                </a:cubicBezTo>
                <a:cubicBezTo>
                  <a:pt x="18315" y="17693"/>
                  <a:pt x="18485" y="17863"/>
                  <a:pt x="18485" y="18089"/>
                </a:cubicBezTo>
                <a:cubicBezTo>
                  <a:pt x="18485" y="18296"/>
                  <a:pt x="18315" y="18485"/>
                  <a:pt x="18089" y="18485"/>
                </a:cubicBezTo>
                <a:close/>
                <a:moveTo>
                  <a:pt x="18089" y="16525"/>
                </a:moveTo>
                <a:cubicBezTo>
                  <a:pt x="17863" y="16525"/>
                  <a:pt x="17693" y="16337"/>
                  <a:pt x="17693" y="16130"/>
                </a:cubicBezTo>
                <a:cubicBezTo>
                  <a:pt x="17693" y="15903"/>
                  <a:pt x="17863" y="15715"/>
                  <a:pt x="18089" y="15715"/>
                </a:cubicBezTo>
                <a:cubicBezTo>
                  <a:pt x="18315" y="15715"/>
                  <a:pt x="18485" y="15903"/>
                  <a:pt x="18485" y="16130"/>
                </a:cubicBezTo>
                <a:cubicBezTo>
                  <a:pt x="18485" y="16337"/>
                  <a:pt x="18315" y="16525"/>
                  <a:pt x="18089" y="16525"/>
                </a:cubicBezTo>
                <a:close/>
                <a:moveTo>
                  <a:pt x="18089" y="14566"/>
                </a:moveTo>
                <a:cubicBezTo>
                  <a:pt x="17863" y="14566"/>
                  <a:pt x="17693" y="14377"/>
                  <a:pt x="17693" y="14170"/>
                </a:cubicBezTo>
                <a:cubicBezTo>
                  <a:pt x="17693" y="13944"/>
                  <a:pt x="17863" y="13774"/>
                  <a:pt x="18089" y="13774"/>
                </a:cubicBezTo>
                <a:cubicBezTo>
                  <a:pt x="18296" y="13774"/>
                  <a:pt x="18485" y="13944"/>
                  <a:pt x="18485" y="14170"/>
                </a:cubicBezTo>
                <a:cubicBezTo>
                  <a:pt x="18485" y="14377"/>
                  <a:pt x="18296" y="14566"/>
                  <a:pt x="18089" y="14566"/>
                </a:cubicBezTo>
                <a:close/>
                <a:moveTo>
                  <a:pt x="18089" y="12587"/>
                </a:moveTo>
                <a:cubicBezTo>
                  <a:pt x="17863" y="12587"/>
                  <a:pt x="17693" y="12418"/>
                  <a:pt x="17693" y="12210"/>
                </a:cubicBezTo>
                <a:cubicBezTo>
                  <a:pt x="17693" y="11984"/>
                  <a:pt x="17863" y="11815"/>
                  <a:pt x="18089" y="11815"/>
                </a:cubicBezTo>
                <a:cubicBezTo>
                  <a:pt x="18296" y="11815"/>
                  <a:pt x="18485" y="11984"/>
                  <a:pt x="18485" y="12210"/>
                </a:cubicBezTo>
                <a:cubicBezTo>
                  <a:pt x="18485" y="12418"/>
                  <a:pt x="18296" y="12587"/>
                  <a:pt x="18089" y="12587"/>
                </a:cubicBezTo>
                <a:close/>
                <a:moveTo>
                  <a:pt x="18466" y="10232"/>
                </a:moveTo>
                <a:cubicBezTo>
                  <a:pt x="18466" y="10458"/>
                  <a:pt x="18296" y="10627"/>
                  <a:pt x="18089" y="10627"/>
                </a:cubicBezTo>
                <a:cubicBezTo>
                  <a:pt x="17882" y="10627"/>
                  <a:pt x="17712" y="10458"/>
                  <a:pt x="17712" y="10232"/>
                </a:cubicBezTo>
                <a:cubicBezTo>
                  <a:pt x="17712" y="10025"/>
                  <a:pt x="17882" y="9855"/>
                  <a:pt x="18089" y="9855"/>
                </a:cubicBezTo>
                <a:cubicBezTo>
                  <a:pt x="18296" y="9855"/>
                  <a:pt x="18466" y="10025"/>
                  <a:pt x="18466" y="10232"/>
                </a:cubicBezTo>
                <a:close/>
                <a:moveTo>
                  <a:pt x="18089" y="8687"/>
                </a:moveTo>
                <a:cubicBezTo>
                  <a:pt x="17863" y="8687"/>
                  <a:pt x="17693" y="8498"/>
                  <a:pt x="17693" y="8291"/>
                </a:cubicBezTo>
                <a:cubicBezTo>
                  <a:pt x="17693" y="8065"/>
                  <a:pt x="17863" y="7895"/>
                  <a:pt x="18089" y="7895"/>
                </a:cubicBezTo>
                <a:cubicBezTo>
                  <a:pt x="18296" y="7895"/>
                  <a:pt x="18485" y="8065"/>
                  <a:pt x="18485" y="8291"/>
                </a:cubicBezTo>
                <a:cubicBezTo>
                  <a:pt x="18485" y="8498"/>
                  <a:pt x="18296" y="8687"/>
                  <a:pt x="18089" y="8687"/>
                </a:cubicBezTo>
                <a:close/>
                <a:moveTo>
                  <a:pt x="18089" y="6708"/>
                </a:moveTo>
                <a:cubicBezTo>
                  <a:pt x="17863" y="6708"/>
                  <a:pt x="17693" y="6539"/>
                  <a:pt x="17693" y="6331"/>
                </a:cubicBezTo>
                <a:cubicBezTo>
                  <a:pt x="17693" y="6105"/>
                  <a:pt x="17863" y="5936"/>
                  <a:pt x="18089" y="5936"/>
                </a:cubicBezTo>
                <a:cubicBezTo>
                  <a:pt x="18296" y="5936"/>
                  <a:pt x="18485" y="6105"/>
                  <a:pt x="18485" y="6331"/>
                </a:cubicBezTo>
                <a:cubicBezTo>
                  <a:pt x="18485" y="6539"/>
                  <a:pt x="18296" y="6708"/>
                  <a:pt x="18089" y="6708"/>
                </a:cubicBezTo>
                <a:close/>
                <a:moveTo>
                  <a:pt x="18089" y="4749"/>
                </a:moveTo>
                <a:cubicBezTo>
                  <a:pt x="17863" y="4749"/>
                  <a:pt x="17693" y="4579"/>
                  <a:pt x="17693" y="4372"/>
                </a:cubicBezTo>
                <a:cubicBezTo>
                  <a:pt x="17693" y="4146"/>
                  <a:pt x="17863" y="3976"/>
                  <a:pt x="18089" y="3976"/>
                </a:cubicBezTo>
                <a:cubicBezTo>
                  <a:pt x="18296" y="3976"/>
                  <a:pt x="18485" y="4146"/>
                  <a:pt x="18485" y="4372"/>
                </a:cubicBezTo>
                <a:cubicBezTo>
                  <a:pt x="18485" y="4579"/>
                  <a:pt x="18296" y="4749"/>
                  <a:pt x="18089" y="4749"/>
                </a:cubicBezTo>
                <a:close/>
                <a:moveTo>
                  <a:pt x="18089" y="2770"/>
                </a:moveTo>
                <a:cubicBezTo>
                  <a:pt x="17882" y="2770"/>
                  <a:pt x="17712" y="2600"/>
                  <a:pt x="17712" y="2393"/>
                </a:cubicBezTo>
                <a:cubicBezTo>
                  <a:pt x="17712" y="2205"/>
                  <a:pt x="17882" y="2035"/>
                  <a:pt x="18089" y="2035"/>
                </a:cubicBezTo>
                <a:cubicBezTo>
                  <a:pt x="18296" y="2035"/>
                  <a:pt x="18466" y="2205"/>
                  <a:pt x="18466" y="2393"/>
                </a:cubicBezTo>
                <a:cubicBezTo>
                  <a:pt x="18466" y="2600"/>
                  <a:pt x="18296" y="2770"/>
                  <a:pt x="18089" y="2770"/>
                </a:cubicBezTo>
                <a:close/>
                <a:moveTo>
                  <a:pt x="18089" y="810"/>
                </a:moveTo>
                <a:cubicBezTo>
                  <a:pt x="17882" y="810"/>
                  <a:pt x="17712" y="641"/>
                  <a:pt x="17712" y="434"/>
                </a:cubicBezTo>
                <a:cubicBezTo>
                  <a:pt x="17712" y="226"/>
                  <a:pt x="17882" y="57"/>
                  <a:pt x="18089" y="57"/>
                </a:cubicBezTo>
                <a:cubicBezTo>
                  <a:pt x="18296" y="57"/>
                  <a:pt x="18466" y="226"/>
                  <a:pt x="18466" y="434"/>
                </a:cubicBezTo>
                <a:cubicBezTo>
                  <a:pt x="18466" y="641"/>
                  <a:pt x="18296" y="810"/>
                  <a:pt x="18089" y="810"/>
                </a:cubicBezTo>
                <a:close/>
                <a:moveTo>
                  <a:pt x="16129" y="51836"/>
                </a:moveTo>
                <a:cubicBezTo>
                  <a:pt x="15884" y="51836"/>
                  <a:pt x="15677" y="51648"/>
                  <a:pt x="15677" y="51403"/>
                </a:cubicBezTo>
                <a:cubicBezTo>
                  <a:pt x="15677" y="51158"/>
                  <a:pt x="15884" y="50951"/>
                  <a:pt x="16129" y="50951"/>
                </a:cubicBezTo>
                <a:cubicBezTo>
                  <a:pt x="16374" y="50951"/>
                  <a:pt x="16563" y="51158"/>
                  <a:pt x="16563" y="51403"/>
                </a:cubicBezTo>
                <a:cubicBezTo>
                  <a:pt x="16563" y="51648"/>
                  <a:pt x="16374" y="51836"/>
                  <a:pt x="16129" y="51836"/>
                </a:cubicBezTo>
                <a:close/>
                <a:moveTo>
                  <a:pt x="16129" y="49877"/>
                </a:moveTo>
                <a:cubicBezTo>
                  <a:pt x="15884" y="49877"/>
                  <a:pt x="15677" y="49688"/>
                  <a:pt x="15677" y="49443"/>
                </a:cubicBezTo>
                <a:cubicBezTo>
                  <a:pt x="15677" y="49198"/>
                  <a:pt x="15884" y="48991"/>
                  <a:pt x="16129" y="48991"/>
                </a:cubicBezTo>
                <a:cubicBezTo>
                  <a:pt x="16374" y="48991"/>
                  <a:pt x="16563" y="49198"/>
                  <a:pt x="16563" y="49443"/>
                </a:cubicBezTo>
                <a:cubicBezTo>
                  <a:pt x="16563" y="49688"/>
                  <a:pt x="16374" y="49877"/>
                  <a:pt x="16129" y="49877"/>
                </a:cubicBezTo>
                <a:close/>
                <a:moveTo>
                  <a:pt x="16129" y="47917"/>
                </a:moveTo>
                <a:cubicBezTo>
                  <a:pt x="15884" y="47917"/>
                  <a:pt x="15677" y="47729"/>
                  <a:pt x="15677" y="47484"/>
                </a:cubicBezTo>
                <a:cubicBezTo>
                  <a:pt x="15677" y="47239"/>
                  <a:pt x="15884" y="47031"/>
                  <a:pt x="16129" y="47031"/>
                </a:cubicBezTo>
                <a:cubicBezTo>
                  <a:pt x="16374" y="47031"/>
                  <a:pt x="16563" y="47239"/>
                  <a:pt x="16563" y="47484"/>
                </a:cubicBezTo>
                <a:cubicBezTo>
                  <a:pt x="16563" y="47729"/>
                  <a:pt x="16374" y="47917"/>
                  <a:pt x="16129" y="47917"/>
                </a:cubicBezTo>
                <a:close/>
                <a:moveTo>
                  <a:pt x="16129" y="45957"/>
                </a:moveTo>
                <a:cubicBezTo>
                  <a:pt x="15884" y="45957"/>
                  <a:pt x="15677" y="45769"/>
                  <a:pt x="15677" y="45524"/>
                </a:cubicBezTo>
                <a:cubicBezTo>
                  <a:pt x="15677" y="45279"/>
                  <a:pt x="15884" y="45072"/>
                  <a:pt x="16129" y="45072"/>
                </a:cubicBezTo>
                <a:cubicBezTo>
                  <a:pt x="16374" y="45072"/>
                  <a:pt x="16563" y="45279"/>
                  <a:pt x="16563" y="45524"/>
                </a:cubicBezTo>
                <a:cubicBezTo>
                  <a:pt x="16563" y="45769"/>
                  <a:pt x="16374" y="45957"/>
                  <a:pt x="16129" y="45957"/>
                </a:cubicBezTo>
                <a:close/>
                <a:moveTo>
                  <a:pt x="16129" y="35293"/>
                </a:moveTo>
                <a:cubicBezTo>
                  <a:pt x="16374" y="35293"/>
                  <a:pt x="16563" y="35481"/>
                  <a:pt x="16563" y="35726"/>
                </a:cubicBezTo>
                <a:cubicBezTo>
                  <a:pt x="16563" y="35952"/>
                  <a:pt x="16374" y="36159"/>
                  <a:pt x="16129" y="36159"/>
                </a:cubicBezTo>
                <a:cubicBezTo>
                  <a:pt x="15884" y="36159"/>
                  <a:pt x="15696" y="35952"/>
                  <a:pt x="15696" y="35726"/>
                </a:cubicBezTo>
                <a:cubicBezTo>
                  <a:pt x="15696" y="35481"/>
                  <a:pt x="15884" y="35293"/>
                  <a:pt x="16129" y="35293"/>
                </a:cubicBezTo>
                <a:close/>
                <a:moveTo>
                  <a:pt x="16129" y="37252"/>
                </a:moveTo>
                <a:cubicBezTo>
                  <a:pt x="16374" y="37252"/>
                  <a:pt x="16563" y="37441"/>
                  <a:pt x="16563" y="37686"/>
                </a:cubicBezTo>
                <a:cubicBezTo>
                  <a:pt x="16563" y="37930"/>
                  <a:pt x="16374" y="38119"/>
                  <a:pt x="16129" y="38119"/>
                </a:cubicBezTo>
                <a:cubicBezTo>
                  <a:pt x="15884" y="38119"/>
                  <a:pt x="15696" y="37930"/>
                  <a:pt x="15696" y="37686"/>
                </a:cubicBezTo>
                <a:cubicBezTo>
                  <a:pt x="15696" y="37441"/>
                  <a:pt x="15884" y="37252"/>
                  <a:pt x="16129" y="37252"/>
                </a:cubicBezTo>
                <a:close/>
                <a:moveTo>
                  <a:pt x="16129" y="40060"/>
                </a:moveTo>
                <a:cubicBezTo>
                  <a:pt x="15884" y="40060"/>
                  <a:pt x="15696" y="39871"/>
                  <a:pt x="15696" y="39645"/>
                </a:cubicBezTo>
                <a:cubicBezTo>
                  <a:pt x="15696" y="39400"/>
                  <a:pt x="15884" y="39212"/>
                  <a:pt x="16129" y="39212"/>
                </a:cubicBezTo>
                <a:cubicBezTo>
                  <a:pt x="16355" y="39212"/>
                  <a:pt x="16563" y="39419"/>
                  <a:pt x="16563" y="39645"/>
                </a:cubicBezTo>
                <a:cubicBezTo>
                  <a:pt x="16563" y="39871"/>
                  <a:pt x="16355" y="40060"/>
                  <a:pt x="16129" y="40060"/>
                </a:cubicBezTo>
                <a:close/>
                <a:moveTo>
                  <a:pt x="16129" y="43131"/>
                </a:moveTo>
                <a:cubicBezTo>
                  <a:pt x="16374" y="43131"/>
                  <a:pt x="16563" y="43319"/>
                  <a:pt x="16563" y="43564"/>
                </a:cubicBezTo>
                <a:cubicBezTo>
                  <a:pt x="16563" y="43809"/>
                  <a:pt x="16374" y="43998"/>
                  <a:pt x="16129" y="43998"/>
                </a:cubicBezTo>
                <a:cubicBezTo>
                  <a:pt x="15884" y="43998"/>
                  <a:pt x="15696" y="43809"/>
                  <a:pt x="15696" y="43564"/>
                </a:cubicBezTo>
                <a:cubicBezTo>
                  <a:pt x="15696" y="43319"/>
                  <a:pt x="15884" y="43131"/>
                  <a:pt x="16129" y="43131"/>
                </a:cubicBezTo>
                <a:close/>
                <a:moveTo>
                  <a:pt x="16129" y="41153"/>
                </a:moveTo>
                <a:cubicBezTo>
                  <a:pt x="16374" y="41153"/>
                  <a:pt x="16563" y="41360"/>
                  <a:pt x="16563" y="41605"/>
                </a:cubicBezTo>
                <a:cubicBezTo>
                  <a:pt x="16563" y="41850"/>
                  <a:pt x="16374" y="42038"/>
                  <a:pt x="16129" y="42038"/>
                </a:cubicBezTo>
                <a:cubicBezTo>
                  <a:pt x="15884" y="42038"/>
                  <a:pt x="15696" y="41850"/>
                  <a:pt x="15696" y="41605"/>
                </a:cubicBezTo>
                <a:cubicBezTo>
                  <a:pt x="15696" y="41360"/>
                  <a:pt x="15884" y="41153"/>
                  <a:pt x="16129" y="41153"/>
                </a:cubicBezTo>
                <a:close/>
                <a:moveTo>
                  <a:pt x="16129" y="34200"/>
                </a:moveTo>
                <a:cubicBezTo>
                  <a:pt x="15884" y="34200"/>
                  <a:pt x="15696" y="34011"/>
                  <a:pt x="15696" y="33766"/>
                </a:cubicBezTo>
                <a:cubicBezTo>
                  <a:pt x="15696" y="33521"/>
                  <a:pt x="15884" y="33314"/>
                  <a:pt x="16129" y="33314"/>
                </a:cubicBezTo>
                <a:cubicBezTo>
                  <a:pt x="16374" y="33314"/>
                  <a:pt x="16563" y="33521"/>
                  <a:pt x="16563" y="33766"/>
                </a:cubicBezTo>
                <a:cubicBezTo>
                  <a:pt x="16563" y="34011"/>
                  <a:pt x="16374" y="34200"/>
                  <a:pt x="16129" y="34200"/>
                </a:cubicBezTo>
                <a:close/>
                <a:moveTo>
                  <a:pt x="16129" y="32240"/>
                </a:moveTo>
                <a:cubicBezTo>
                  <a:pt x="15884" y="32240"/>
                  <a:pt x="15696" y="32033"/>
                  <a:pt x="15696" y="31788"/>
                </a:cubicBezTo>
                <a:cubicBezTo>
                  <a:pt x="15696" y="31562"/>
                  <a:pt x="15884" y="31354"/>
                  <a:pt x="16129" y="31354"/>
                </a:cubicBezTo>
                <a:cubicBezTo>
                  <a:pt x="16374" y="31354"/>
                  <a:pt x="16563" y="31543"/>
                  <a:pt x="16563" y="31788"/>
                </a:cubicBezTo>
                <a:cubicBezTo>
                  <a:pt x="16563" y="32033"/>
                  <a:pt x="16374" y="32240"/>
                  <a:pt x="16129" y="32240"/>
                </a:cubicBezTo>
                <a:close/>
                <a:moveTo>
                  <a:pt x="16129" y="30280"/>
                </a:moveTo>
                <a:cubicBezTo>
                  <a:pt x="15884" y="30280"/>
                  <a:pt x="15696" y="30092"/>
                  <a:pt x="15696" y="29847"/>
                </a:cubicBezTo>
                <a:cubicBezTo>
                  <a:pt x="15696" y="29602"/>
                  <a:pt x="15884" y="29395"/>
                  <a:pt x="16129" y="29395"/>
                </a:cubicBezTo>
                <a:cubicBezTo>
                  <a:pt x="16374" y="29395"/>
                  <a:pt x="16563" y="29602"/>
                  <a:pt x="16563" y="29847"/>
                </a:cubicBezTo>
                <a:cubicBezTo>
                  <a:pt x="16563" y="30092"/>
                  <a:pt x="16374" y="30280"/>
                  <a:pt x="16129" y="30280"/>
                </a:cubicBezTo>
                <a:close/>
                <a:moveTo>
                  <a:pt x="16129" y="28321"/>
                </a:moveTo>
                <a:cubicBezTo>
                  <a:pt x="15884" y="28321"/>
                  <a:pt x="15696" y="28113"/>
                  <a:pt x="15696" y="27887"/>
                </a:cubicBezTo>
                <a:cubicBezTo>
                  <a:pt x="15696" y="27642"/>
                  <a:pt x="15884" y="27454"/>
                  <a:pt x="16129" y="27454"/>
                </a:cubicBezTo>
                <a:cubicBezTo>
                  <a:pt x="16374" y="27454"/>
                  <a:pt x="16563" y="27642"/>
                  <a:pt x="16563" y="27887"/>
                </a:cubicBezTo>
                <a:cubicBezTo>
                  <a:pt x="16563" y="28113"/>
                  <a:pt x="16374" y="28321"/>
                  <a:pt x="16129" y="28321"/>
                </a:cubicBezTo>
                <a:close/>
                <a:moveTo>
                  <a:pt x="16129" y="26361"/>
                </a:moveTo>
                <a:cubicBezTo>
                  <a:pt x="15884" y="26361"/>
                  <a:pt x="15696" y="26173"/>
                  <a:pt x="15696" y="25928"/>
                </a:cubicBezTo>
                <a:cubicBezTo>
                  <a:pt x="15696" y="25683"/>
                  <a:pt x="15884" y="25494"/>
                  <a:pt x="16129" y="25494"/>
                </a:cubicBezTo>
                <a:cubicBezTo>
                  <a:pt x="16374" y="25494"/>
                  <a:pt x="16563" y="25683"/>
                  <a:pt x="16563" y="25928"/>
                </a:cubicBezTo>
                <a:cubicBezTo>
                  <a:pt x="16563" y="26173"/>
                  <a:pt x="16374" y="26361"/>
                  <a:pt x="16129" y="26361"/>
                </a:cubicBezTo>
                <a:close/>
                <a:moveTo>
                  <a:pt x="16129" y="24401"/>
                </a:moveTo>
                <a:cubicBezTo>
                  <a:pt x="15884" y="24401"/>
                  <a:pt x="15696" y="24194"/>
                  <a:pt x="15696" y="23968"/>
                </a:cubicBezTo>
                <a:cubicBezTo>
                  <a:pt x="15696" y="23723"/>
                  <a:pt x="15884" y="23535"/>
                  <a:pt x="16129" y="23535"/>
                </a:cubicBezTo>
                <a:cubicBezTo>
                  <a:pt x="16374" y="23535"/>
                  <a:pt x="16563" y="23723"/>
                  <a:pt x="16563" y="23968"/>
                </a:cubicBezTo>
                <a:cubicBezTo>
                  <a:pt x="16563" y="24194"/>
                  <a:pt x="16374" y="24401"/>
                  <a:pt x="16129" y="24401"/>
                </a:cubicBezTo>
                <a:close/>
                <a:moveTo>
                  <a:pt x="16129" y="22442"/>
                </a:moveTo>
                <a:cubicBezTo>
                  <a:pt x="15884" y="22442"/>
                  <a:pt x="15696" y="22235"/>
                  <a:pt x="15696" y="21990"/>
                </a:cubicBezTo>
                <a:cubicBezTo>
                  <a:pt x="15696" y="21745"/>
                  <a:pt x="15884" y="21556"/>
                  <a:pt x="16129" y="21556"/>
                </a:cubicBezTo>
                <a:cubicBezTo>
                  <a:pt x="16374" y="21556"/>
                  <a:pt x="16563" y="21745"/>
                  <a:pt x="16563" y="21990"/>
                </a:cubicBezTo>
                <a:cubicBezTo>
                  <a:pt x="16563" y="22235"/>
                  <a:pt x="16374" y="22442"/>
                  <a:pt x="16129" y="22442"/>
                </a:cubicBezTo>
                <a:close/>
                <a:moveTo>
                  <a:pt x="16129" y="20463"/>
                </a:moveTo>
                <a:cubicBezTo>
                  <a:pt x="15903" y="20463"/>
                  <a:pt x="15715" y="20275"/>
                  <a:pt x="15715" y="20049"/>
                </a:cubicBezTo>
                <a:cubicBezTo>
                  <a:pt x="15715" y="19804"/>
                  <a:pt x="15903" y="19615"/>
                  <a:pt x="16129" y="19615"/>
                </a:cubicBezTo>
                <a:cubicBezTo>
                  <a:pt x="16355" y="19615"/>
                  <a:pt x="16544" y="19804"/>
                  <a:pt x="16544" y="20049"/>
                </a:cubicBezTo>
                <a:cubicBezTo>
                  <a:pt x="16544" y="20275"/>
                  <a:pt x="16355" y="20463"/>
                  <a:pt x="16129" y="20463"/>
                </a:cubicBezTo>
                <a:close/>
                <a:moveTo>
                  <a:pt x="16129" y="18485"/>
                </a:moveTo>
                <a:cubicBezTo>
                  <a:pt x="15903" y="18485"/>
                  <a:pt x="15715" y="18296"/>
                  <a:pt x="15715" y="18070"/>
                </a:cubicBezTo>
                <a:cubicBezTo>
                  <a:pt x="15715" y="17844"/>
                  <a:pt x="15903" y="17656"/>
                  <a:pt x="16129" y="17656"/>
                </a:cubicBezTo>
                <a:cubicBezTo>
                  <a:pt x="16355" y="17656"/>
                  <a:pt x="16544" y="17844"/>
                  <a:pt x="16544" y="18070"/>
                </a:cubicBezTo>
                <a:cubicBezTo>
                  <a:pt x="16544" y="18296"/>
                  <a:pt x="16355" y="18485"/>
                  <a:pt x="16129" y="18485"/>
                </a:cubicBezTo>
                <a:close/>
                <a:moveTo>
                  <a:pt x="16129" y="16525"/>
                </a:moveTo>
                <a:cubicBezTo>
                  <a:pt x="15903" y="16525"/>
                  <a:pt x="15715" y="16337"/>
                  <a:pt x="15715" y="16111"/>
                </a:cubicBezTo>
                <a:cubicBezTo>
                  <a:pt x="15715" y="15885"/>
                  <a:pt x="15903" y="15715"/>
                  <a:pt x="16129" y="15715"/>
                </a:cubicBezTo>
                <a:cubicBezTo>
                  <a:pt x="16355" y="15715"/>
                  <a:pt x="16544" y="15885"/>
                  <a:pt x="16544" y="16111"/>
                </a:cubicBezTo>
                <a:cubicBezTo>
                  <a:pt x="16544" y="16337"/>
                  <a:pt x="16355" y="16525"/>
                  <a:pt x="16129" y="16525"/>
                </a:cubicBezTo>
                <a:close/>
                <a:moveTo>
                  <a:pt x="16129" y="13755"/>
                </a:moveTo>
                <a:cubicBezTo>
                  <a:pt x="16337" y="13755"/>
                  <a:pt x="16525" y="13944"/>
                  <a:pt x="16525" y="14151"/>
                </a:cubicBezTo>
                <a:cubicBezTo>
                  <a:pt x="16525" y="14377"/>
                  <a:pt x="16337" y="14547"/>
                  <a:pt x="16129" y="14547"/>
                </a:cubicBezTo>
                <a:cubicBezTo>
                  <a:pt x="15903" y="14547"/>
                  <a:pt x="15734" y="14377"/>
                  <a:pt x="15734" y="14151"/>
                </a:cubicBezTo>
                <a:cubicBezTo>
                  <a:pt x="15734" y="13944"/>
                  <a:pt x="15903" y="13755"/>
                  <a:pt x="16129" y="13755"/>
                </a:cubicBezTo>
                <a:close/>
                <a:moveTo>
                  <a:pt x="16129" y="11796"/>
                </a:moveTo>
                <a:cubicBezTo>
                  <a:pt x="16337" y="11796"/>
                  <a:pt x="16525" y="11965"/>
                  <a:pt x="16525" y="12191"/>
                </a:cubicBezTo>
                <a:cubicBezTo>
                  <a:pt x="16525" y="12418"/>
                  <a:pt x="16337" y="12587"/>
                  <a:pt x="16129" y="12587"/>
                </a:cubicBezTo>
                <a:cubicBezTo>
                  <a:pt x="15903" y="12587"/>
                  <a:pt x="15734" y="12418"/>
                  <a:pt x="15734" y="12191"/>
                </a:cubicBezTo>
                <a:cubicBezTo>
                  <a:pt x="15734" y="11965"/>
                  <a:pt x="15903" y="11796"/>
                  <a:pt x="16129" y="11796"/>
                </a:cubicBezTo>
                <a:close/>
                <a:moveTo>
                  <a:pt x="16129" y="10646"/>
                </a:moveTo>
                <a:cubicBezTo>
                  <a:pt x="15903" y="10646"/>
                  <a:pt x="15715" y="10458"/>
                  <a:pt x="15715" y="10232"/>
                </a:cubicBezTo>
                <a:cubicBezTo>
                  <a:pt x="15715" y="10006"/>
                  <a:pt x="15903" y="9817"/>
                  <a:pt x="16129" y="9817"/>
                </a:cubicBezTo>
                <a:cubicBezTo>
                  <a:pt x="16355" y="9817"/>
                  <a:pt x="16544" y="10006"/>
                  <a:pt x="16544" y="10232"/>
                </a:cubicBezTo>
                <a:cubicBezTo>
                  <a:pt x="16544" y="10458"/>
                  <a:pt x="16355" y="10646"/>
                  <a:pt x="16129" y="10646"/>
                </a:cubicBezTo>
                <a:close/>
                <a:moveTo>
                  <a:pt x="16129" y="8687"/>
                </a:moveTo>
                <a:cubicBezTo>
                  <a:pt x="15903" y="8687"/>
                  <a:pt x="15715" y="8498"/>
                  <a:pt x="15715" y="8272"/>
                </a:cubicBezTo>
                <a:cubicBezTo>
                  <a:pt x="15715" y="8046"/>
                  <a:pt x="15903" y="7858"/>
                  <a:pt x="16129" y="7858"/>
                </a:cubicBezTo>
                <a:cubicBezTo>
                  <a:pt x="16355" y="7858"/>
                  <a:pt x="16544" y="8046"/>
                  <a:pt x="16544" y="8272"/>
                </a:cubicBezTo>
                <a:cubicBezTo>
                  <a:pt x="16544" y="8498"/>
                  <a:pt x="16355" y="8687"/>
                  <a:pt x="16129" y="8687"/>
                </a:cubicBezTo>
                <a:close/>
                <a:moveTo>
                  <a:pt x="16129" y="6727"/>
                </a:moveTo>
                <a:cubicBezTo>
                  <a:pt x="15903" y="6727"/>
                  <a:pt x="15715" y="6539"/>
                  <a:pt x="15715" y="6312"/>
                </a:cubicBezTo>
                <a:cubicBezTo>
                  <a:pt x="15715" y="6086"/>
                  <a:pt x="15903" y="5898"/>
                  <a:pt x="16129" y="5898"/>
                </a:cubicBezTo>
                <a:cubicBezTo>
                  <a:pt x="16355" y="5898"/>
                  <a:pt x="16544" y="6086"/>
                  <a:pt x="16544" y="6312"/>
                </a:cubicBezTo>
                <a:cubicBezTo>
                  <a:pt x="16544" y="6539"/>
                  <a:pt x="16355" y="6727"/>
                  <a:pt x="16129" y="6727"/>
                </a:cubicBezTo>
                <a:close/>
                <a:moveTo>
                  <a:pt x="16129" y="4749"/>
                </a:moveTo>
                <a:cubicBezTo>
                  <a:pt x="15903" y="4749"/>
                  <a:pt x="15734" y="4579"/>
                  <a:pt x="15734" y="4353"/>
                </a:cubicBezTo>
                <a:cubicBezTo>
                  <a:pt x="15734" y="4146"/>
                  <a:pt x="15903" y="3957"/>
                  <a:pt x="16129" y="3957"/>
                </a:cubicBezTo>
                <a:cubicBezTo>
                  <a:pt x="16337" y="3957"/>
                  <a:pt x="16525" y="4146"/>
                  <a:pt x="16525" y="4353"/>
                </a:cubicBezTo>
                <a:cubicBezTo>
                  <a:pt x="16525" y="4579"/>
                  <a:pt x="16337" y="4749"/>
                  <a:pt x="16129" y="4749"/>
                </a:cubicBezTo>
                <a:close/>
                <a:moveTo>
                  <a:pt x="16129" y="2789"/>
                </a:moveTo>
                <a:cubicBezTo>
                  <a:pt x="15903" y="2789"/>
                  <a:pt x="15734" y="2600"/>
                  <a:pt x="15734" y="2393"/>
                </a:cubicBezTo>
                <a:cubicBezTo>
                  <a:pt x="15734" y="2167"/>
                  <a:pt x="15903" y="1998"/>
                  <a:pt x="16129" y="1998"/>
                </a:cubicBezTo>
                <a:cubicBezTo>
                  <a:pt x="16337" y="1998"/>
                  <a:pt x="16525" y="2167"/>
                  <a:pt x="16525" y="2393"/>
                </a:cubicBezTo>
                <a:cubicBezTo>
                  <a:pt x="16525" y="2619"/>
                  <a:pt x="16337" y="2789"/>
                  <a:pt x="16129" y="2789"/>
                </a:cubicBezTo>
                <a:close/>
                <a:moveTo>
                  <a:pt x="16129" y="829"/>
                </a:moveTo>
                <a:cubicBezTo>
                  <a:pt x="15903" y="829"/>
                  <a:pt x="15734" y="641"/>
                  <a:pt x="15734" y="434"/>
                </a:cubicBezTo>
                <a:cubicBezTo>
                  <a:pt x="15734" y="207"/>
                  <a:pt x="15903" y="38"/>
                  <a:pt x="16129" y="38"/>
                </a:cubicBezTo>
                <a:cubicBezTo>
                  <a:pt x="16337" y="38"/>
                  <a:pt x="16525" y="207"/>
                  <a:pt x="16525" y="434"/>
                </a:cubicBezTo>
                <a:cubicBezTo>
                  <a:pt x="16525" y="641"/>
                  <a:pt x="16337" y="829"/>
                  <a:pt x="16129" y="829"/>
                </a:cubicBezTo>
                <a:close/>
                <a:moveTo>
                  <a:pt x="14000" y="50970"/>
                </a:moveTo>
                <a:cubicBezTo>
                  <a:pt x="14057" y="50951"/>
                  <a:pt x="14113" y="50932"/>
                  <a:pt x="14170" y="50932"/>
                </a:cubicBezTo>
                <a:cubicBezTo>
                  <a:pt x="14415" y="50932"/>
                  <a:pt x="14622" y="51139"/>
                  <a:pt x="14622" y="51384"/>
                </a:cubicBezTo>
                <a:cubicBezTo>
                  <a:pt x="14622" y="51422"/>
                  <a:pt x="14622" y="51422"/>
                  <a:pt x="14622" y="51460"/>
                </a:cubicBezTo>
                <a:cubicBezTo>
                  <a:pt x="14415" y="51290"/>
                  <a:pt x="14207" y="51139"/>
                  <a:pt x="14000" y="50970"/>
                </a:cubicBezTo>
                <a:close/>
                <a:moveTo>
                  <a:pt x="14170" y="47917"/>
                </a:moveTo>
                <a:cubicBezTo>
                  <a:pt x="13925" y="47917"/>
                  <a:pt x="13718" y="47710"/>
                  <a:pt x="13718" y="47465"/>
                </a:cubicBezTo>
                <a:cubicBezTo>
                  <a:pt x="13718" y="47220"/>
                  <a:pt x="13925" y="47013"/>
                  <a:pt x="14170" y="47013"/>
                </a:cubicBezTo>
                <a:cubicBezTo>
                  <a:pt x="14415" y="47013"/>
                  <a:pt x="14603" y="47220"/>
                  <a:pt x="14603" y="47465"/>
                </a:cubicBezTo>
                <a:cubicBezTo>
                  <a:pt x="14603" y="47710"/>
                  <a:pt x="14415" y="47917"/>
                  <a:pt x="14170" y="47917"/>
                </a:cubicBezTo>
                <a:close/>
                <a:moveTo>
                  <a:pt x="14170" y="45957"/>
                </a:moveTo>
                <a:cubicBezTo>
                  <a:pt x="13925" y="45957"/>
                  <a:pt x="13718" y="45750"/>
                  <a:pt x="13718" y="45505"/>
                </a:cubicBezTo>
                <a:cubicBezTo>
                  <a:pt x="13718" y="45260"/>
                  <a:pt x="13925" y="45053"/>
                  <a:pt x="14170" y="45053"/>
                </a:cubicBezTo>
                <a:cubicBezTo>
                  <a:pt x="14415" y="45053"/>
                  <a:pt x="14603" y="45260"/>
                  <a:pt x="14603" y="45505"/>
                </a:cubicBezTo>
                <a:cubicBezTo>
                  <a:pt x="14603" y="45750"/>
                  <a:pt x="14415" y="45957"/>
                  <a:pt x="14170" y="45957"/>
                </a:cubicBezTo>
                <a:close/>
                <a:moveTo>
                  <a:pt x="14170" y="36140"/>
                </a:moveTo>
                <a:cubicBezTo>
                  <a:pt x="13925" y="36140"/>
                  <a:pt x="13736" y="35952"/>
                  <a:pt x="13736" y="35707"/>
                </a:cubicBezTo>
                <a:cubicBezTo>
                  <a:pt x="13736" y="35481"/>
                  <a:pt x="13925" y="35293"/>
                  <a:pt x="14170" y="35293"/>
                </a:cubicBezTo>
                <a:cubicBezTo>
                  <a:pt x="14396" y="35293"/>
                  <a:pt x="14584" y="35481"/>
                  <a:pt x="14584" y="35707"/>
                </a:cubicBezTo>
                <a:cubicBezTo>
                  <a:pt x="14584" y="35952"/>
                  <a:pt x="14396" y="36140"/>
                  <a:pt x="14170" y="36140"/>
                </a:cubicBezTo>
                <a:close/>
                <a:moveTo>
                  <a:pt x="14170" y="37233"/>
                </a:moveTo>
                <a:cubicBezTo>
                  <a:pt x="14415" y="37233"/>
                  <a:pt x="14603" y="37441"/>
                  <a:pt x="14603" y="37667"/>
                </a:cubicBezTo>
                <a:cubicBezTo>
                  <a:pt x="14603" y="37912"/>
                  <a:pt x="14415" y="38100"/>
                  <a:pt x="14170" y="38100"/>
                </a:cubicBezTo>
                <a:cubicBezTo>
                  <a:pt x="13925" y="38100"/>
                  <a:pt x="13718" y="37912"/>
                  <a:pt x="13718" y="37667"/>
                </a:cubicBezTo>
                <a:cubicBezTo>
                  <a:pt x="13718" y="37441"/>
                  <a:pt x="13925" y="37233"/>
                  <a:pt x="14170" y="37233"/>
                </a:cubicBezTo>
                <a:close/>
                <a:moveTo>
                  <a:pt x="14170" y="40060"/>
                </a:moveTo>
                <a:cubicBezTo>
                  <a:pt x="13925" y="40060"/>
                  <a:pt x="13736" y="39871"/>
                  <a:pt x="13736" y="39626"/>
                </a:cubicBezTo>
                <a:cubicBezTo>
                  <a:pt x="13736" y="39400"/>
                  <a:pt x="13925" y="39212"/>
                  <a:pt x="14170" y="39212"/>
                </a:cubicBezTo>
                <a:cubicBezTo>
                  <a:pt x="14396" y="39212"/>
                  <a:pt x="14603" y="39400"/>
                  <a:pt x="14603" y="39626"/>
                </a:cubicBezTo>
                <a:cubicBezTo>
                  <a:pt x="14603" y="39871"/>
                  <a:pt x="14396" y="40060"/>
                  <a:pt x="14170" y="40060"/>
                </a:cubicBezTo>
                <a:close/>
                <a:moveTo>
                  <a:pt x="14170" y="43112"/>
                </a:moveTo>
                <a:cubicBezTo>
                  <a:pt x="14415" y="43112"/>
                  <a:pt x="14603" y="43319"/>
                  <a:pt x="14603" y="43564"/>
                </a:cubicBezTo>
                <a:cubicBezTo>
                  <a:pt x="14603" y="43791"/>
                  <a:pt x="14415" y="43998"/>
                  <a:pt x="14170" y="43998"/>
                </a:cubicBezTo>
                <a:cubicBezTo>
                  <a:pt x="13925" y="43998"/>
                  <a:pt x="13718" y="43791"/>
                  <a:pt x="13718" y="43564"/>
                </a:cubicBezTo>
                <a:cubicBezTo>
                  <a:pt x="13718" y="43319"/>
                  <a:pt x="13925" y="43112"/>
                  <a:pt x="14170" y="43112"/>
                </a:cubicBezTo>
                <a:close/>
                <a:moveTo>
                  <a:pt x="14170" y="41153"/>
                </a:moveTo>
                <a:cubicBezTo>
                  <a:pt x="14415" y="41153"/>
                  <a:pt x="14603" y="41341"/>
                  <a:pt x="14603" y="41586"/>
                </a:cubicBezTo>
                <a:cubicBezTo>
                  <a:pt x="14603" y="41831"/>
                  <a:pt x="14415" y="42019"/>
                  <a:pt x="14170" y="42019"/>
                </a:cubicBezTo>
                <a:cubicBezTo>
                  <a:pt x="13925" y="42019"/>
                  <a:pt x="13718" y="41831"/>
                  <a:pt x="13718" y="41586"/>
                </a:cubicBezTo>
                <a:cubicBezTo>
                  <a:pt x="13718" y="41341"/>
                  <a:pt x="13925" y="41153"/>
                  <a:pt x="14170" y="41153"/>
                </a:cubicBezTo>
                <a:close/>
                <a:moveTo>
                  <a:pt x="14170" y="34181"/>
                </a:moveTo>
                <a:cubicBezTo>
                  <a:pt x="13925" y="34181"/>
                  <a:pt x="13718" y="33992"/>
                  <a:pt x="13718" y="33747"/>
                </a:cubicBezTo>
                <a:cubicBezTo>
                  <a:pt x="13718" y="33502"/>
                  <a:pt x="13925" y="33314"/>
                  <a:pt x="14170" y="33314"/>
                </a:cubicBezTo>
                <a:cubicBezTo>
                  <a:pt x="14415" y="33314"/>
                  <a:pt x="14603" y="33502"/>
                  <a:pt x="14603" y="33747"/>
                </a:cubicBezTo>
                <a:cubicBezTo>
                  <a:pt x="14603" y="33992"/>
                  <a:pt x="14415" y="34181"/>
                  <a:pt x="14170" y="34181"/>
                </a:cubicBezTo>
                <a:close/>
                <a:moveTo>
                  <a:pt x="14170" y="32221"/>
                </a:moveTo>
                <a:cubicBezTo>
                  <a:pt x="13925" y="32221"/>
                  <a:pt x="13718" y="32033"/>
                  <a:pt x="13718" y="31788"/>
                </a:cubicBezTo>
                <a:cubicBezTo>
                  <a:pt x="13718" y="31543"/>
                  <a:pt x="13925" y="31336"/>
                  <a:pt x="14170" y="31336"/>
                </a:cubicBezTo>
                <a:cubicBezTo>
                  <a:pt x="14415" y="31336"/>
                  <a:pt x="14603" y="31543"/>
                  <a:pt x="14603" y="31788"/>
                </a:cubicBezTo>
                <a:cubicBezTo>
                  <a:pt x="14603" y="32033"/>
                  <a:pt x="14415" y="32221"/>
                  <a:pt x="14170" y="32221"/>
                </a:cubicBezTo>
                <a:close/>
                <a:moveTo>
                  <a:pt x="14170" y="30262"/>
                </a:moveTo>
                <a:cubicBezTo>
                  <a:pt x="13925" y="30262"/>
                  <a:pt x="13718" y="30073"/>
                  <a:pt x="13718" y="29828"/>
                </a:cubicBezTo>
                <a:cubicBezTo>
                  <a:pt x="13718" y="29583"/>
                  <a:pt x="13925" y="29395"/>
                  <a:pt x="14170" y="29395"/>
                </a:cubicBezTo>
                <a:cubicBezTo>
                  <a:pt x="14415" y="29395"/>
                  <a:pt x="14603" y="29583"/>
                  <a:pt x="14603" y="29828"/>
                </a:cubicBezTo>
                <a:cubicBezTo>
                  <a:pt x="14603" y="30073"/>
                  <a:pt x="14415" y="30262"/>
                  <a:pt x="14170" y="30262"/>
                </a:cubicBezTo>
                <a:close/>
                <a:moveTo>
                  <a:pt x="14170" y="28302"/>
                </a:moveTo>
                <a:cubicBezTo>
                  <a:pt x="13925" y="28302"/>
                  <a:pt x="13718" y="28113"/>
                  <a:pt x="13718" y="27869"/>
                </a:cubicBezTo>
                <a:cubicBezTo>
                  <a:pt x="13718" y="27624"/>
                  <a:pt x="13925" y="27435"/>
                  <a:pt x="14170" y="27435"/>
                </a:cubicBezTo>
                <a:cubicBezTo>
                  <a:pt x="14415" y="27435"/>
                  <a:pt x="14603" y="27624"/>
                  <a:pt x="14603" y="27869"/>
                </a:cubicBezTo>
                <a:cubicBezTo>
                  <a:pt x="14603" y="28113"/>
                  <a:pt x="14415" y="28302"/>
                  <a:pt x="14170" y="28302"/>
                </a:cubicBezTo>
                <a:close/>
                <a:moveTo>
                  <a:pt x="14170" y="26361"/>
                </a:moveTo>
                <a:cubicBezTo>
                  <a:pt x="13925" y="26361"/>
                  <a:pt x="13718" y="26154"/>
                  <a:pt x="13718" y="25909"/>
                </a:cubicBezTo>
                <a:cubicBezTo>
                  <a:pt x="13718" y="25664"/>
                  <a:pt x="13925" y="25475"/>
                  <a:pt x="14170" y="25475"/>
                </a:cubicBezTo>
                <a:cubicBezTo>
                  <a:pt x="14415" y="25475"/>
                  <a:pt x="14603" y="25664"/>
                  <a:pt x="14603" y="25909"/>
                </a:cubicBezTo>
                <a:cubicBezTo>
                  <a:pt x="14603" y="26154"/>
                  <a:pt x="14415" y="26361"/>
                  <a:pt x="14170" y="26361"/>
                </a:cubicBezTo>
                <a:close/>
                <a:moveTo>
                  <a:pt x="14170" y="24383"/>
                </a:moveTo>
                <a:cubicBezTo>
                  <a:pt x="13925" y="24383"/>
                  <a:pt x="13718" y="24194"/>
                  <a:pt x="13718" y="23949"/>
                </a:cubicBezTo>
                <a:cubicBezTo>
                  <a:pt x="13718" y="23704"/>
                  <a:pt x="13925" y="23516"/>
                  <a:pt x="14170" y="23516"/>
                </a:cubicBezTo>
                <a:cubicBezTo>
                  <a:pt x="14415" y="23516"/>
                  <a:pt x="14603" y="23704"/>
                  <a:pt x="14603" y="23949"/>
                </a:cubicBezTo>
                <a:cubicBezTo>
                  <a:pt x="14603" y="24194"/>
                  <a:pt x="14415" y="24383"/>
                  <a:pt x="14170" y="24383"/>
                </a:cubicBezTo>
                <a:close/>
                <a:moveTo>
                  <a:pt x="14170" y="22423"/>
                </a:moveTo>
                <a:cubicBezTo>
                  <a:pt x="13925" y="22423"/>
                  <a:pt x="13718" y="22235"/>
                  <a:pt x="13718" y="21990"/>
                </a:cubicBezTo>
                <a:cubicBezTo>
                  <a:pt x="13718" y="21745"/>
                  <a:pt x="13925" y="21537"/>
                  <a:pt x="14170" y="21537"/>
                </a:cubicBezTo>
                <a:cubicBezTo>
                  <a:pt x="14415" y="21537"/>
                  <a:pt x="14603" y="21745"/>
                  <a:pt x="14603" y="21990"/>
                </a:cubicBezTo>
                <a:cubicBezTo>
                  <a:pt x="14603" y="22235"/>
                  <a:pt x="14415" y="22423"/>
                  <a:pt x="14170" y="22423"/>
                </a:cubicBezTo>
                <a:close/>
                <a:moveTo>
                  <a:pt x="14170" y="20463"/>
                </a:moveTo>
                <a:cubicBezTo>
                  <a:pt x="13925" y="20463"/>
                  <a:pt x="13718" y="20256"/>
                  <a:pt x="13718" y="20030"/>
                </a:cubicBezTo>
                <a:cubicBezTo>
                  <a:pt x="13718" y="19785"/>
                  <a:pt x="13925" y="19597"/>
                  <a:pt x="14170" y="19597"/>
                </a:cubicBezTo>
                <a:cubicBezTo>
                  <a:pt x="14415" y="19597"/>
                  <a:pt x="14603" y="19785"/>
                  <a:pt x="14603" y="20030"/>
                </a:cubicBezTo>
                <a:cubicBezTo>
                  <a:pt x="14603" y="20256"/>
                  <a:pt x="14415" y="20463"/>
                  <a:pt x="14170" y="20463"/>
                </a:cubicBezTo>
                <a:close/>
                <a:moveTo>
                  <a:pt x="13774" y="12191"/>
                </a:moveTo>
                <a:cubicBezTo>
                  <a:pt x="13774" y="11965"/>
                  <a:pt x="13944" y="11796"/>
                  <a:pt x="14170" y="11796"/>
                </a:cubicBezTo>
                <a:cubicBezTo>
                  <a:pt x="14377" y="11796"/>
                  <a:pt x="14565" y="11965"/>
                  <a:pt x="14565" y="12191"/>
                </a:cubicBezTo>
                <a:cubicBezTo>
                  <a:pt x="14565" y="12399"/>
                  <a:pt x="14377" y="12568"/>
                  <a:pt x="14170" y="12568"/>
                </a:cubicBezTo>
                <a:cubicBezTo>
                  <a:pt x="13944" y="12568"/>
                  <a:pt x="13774" y="12399"/>
                  <a:pt x="13774" y="12191"/>
                </a:cubicBezTo>
                <a:close/>
                <a:moveTo>
                  <a:pt x="14170" y="14547"/>
                </a:moveTo>
                <a:cubicBezTo>
                  <a:pt x="13944" y="14547"/>
                  <a:pt x="13774" y="14358"/>
                  <a:pt x="13774" y="14151"/>
                </a:cubicBezTo>
                <a:cubicBezTo>
                  <a:pt x="13774" y="13925"/>
                  <a:pt x="13944" y="13755"/>
                  <a:pt x="14170" y="13755"/>
                </a:cubicBezTo>
                <a:cubicBezTo>
                  <a:pt x="14377" y="13755"/>
                  <a:pt x="14565" y="13925"/>
                  <a:pt x="14565" y="14151"/>
                </a:cubicBezTo>
                <a:cubicBezTo>
                  <a:pt x="14565" y="14358"/>
                  <a:pt x="14377" y="14547"/>
                  <a:pt x="14170" y="14547"/>
                </a:cubicBezTo>
                <a:close/>
                <a:moveTo>
                  <a:pt x="14170" y="17656"/>
                </a:moveTo>
                <a:cubicBezTo>
                  <a:pt x="14396" y="17656"/>
                  <a:pt x="14584" y="17825"/>
                  <a:pt x="14584" y="18051"/>
                </a:cubicBezTo>
                <a:cubicBezTo>
                  <a:pt x="14584" y="18278"/>
                  <a:pt x="14396" y="18466"/>
                  <a:pt x="14170" y="18466"/>
                </a:cubicBezTo>
                <a:cubicBezTo>
                  <a:pt x="13944" y="18466"/>
                  <a:pt x="13755" y="18278"/>
                  <a:pt x="13755" y="18051"/>
                </a:cubicBezTo>
                <a:cubicBezTo>
                  <a:pt x="13755" y="17825"/>
                  <a:pt x="13944" y="17656"/>
                  <a:pt x="14170" y="17656"/>
                </a:cubicBezTo>
                <a:close/>
                <a:moveTo>
                  <a:pt x="14170" y="15696"/>
                </a:moveTo>
                <a:cubicBezTo>
                  <a:pt x="14396" y="15696"/>
                  <a:pt x="14584" y="15885"/>
                  <a:pt x="14584" y="16092"/>
                </a:cubicBezTo>
                <a:cubicBezTo>
                  <a:pt x="14584" y="16318"/>
                  <a:pt x="14396" y="16506"/>
                  <a:pt x="14170" y="16506"/>
                </a:cubicBezTo>
                <a:cubicBezTo>
                  <a:pt x="13944" y="16506"/>
                  <a:pt x="13755" y="16318"/>
                  <a:pt x="13755" y="16092"/>
                </a:cubicBezTo>
                <a:cubicBezTo>
                  <a:pt x="13755" y="15885"/>
                  <a:pt x="13944" y="15696"/>
                  <a:pt x="14170" y="15696"/>
                </a:cubicBezTo>
                <a:close/>
                <a:moveTo>
                  <a:pt x="14170" y="10646"/>
                </a:moveTo>
                <a:cubicBezTo>
                  <a:pt x="13925" y="10646"/>
                  <a:pt x="13736" y="10458"/>
                  <a:pt x="13736" y="10213"/>
                </a:cubicBezTo>
                <a:cubicBezTo>
                  <a:pt x="13736" y="9987"/>
                  <a:pt x="13925" y="9780"/>
                  <a:pt x="14170" y="9780"/>
                </a:cubicBezTo>
                <a:cubicBezTo>
                  <a:pt x="14415" y="9780"/>
                  <a:pt x="14603" y="9968"/>
                  <a:pt x="14603" y="10213"/>
                </a:cubicBezTo>
                <a:cubicBezTo>
                  <a:pt x="14603" y="10458"/>
                  <a:pt x="14415" y="10646"/>
                  <a:pt x="14170" y="10646"/>
                </a:cubicBezTo>
                <a:close/>
                <a:moveTo>
                  <a:pt x="14170" y="8706"/>
                </a:moveTo>
                <a:cubicBezTo>
                  <a:pt x="13925" y="8706"/>
                  <a:pt x="13736" y="8498"/>
                  <a:pt x="13736" y="8272"/>
                </a:cubicBezTo>
                <a:cubicBezTo>
                  <a:pt x="13736" y="8027"/>
                  <a:pt x="13925" y="7839"/>
                  <a:pt x="14170" y="7839"/>
                </a:cubicBezTo>
                <a:cubicBezTo>
                  <a:pt x="14415" y="7839"/>
                  <a:pt x="14603" y="8027"/>
                  <a:pt x="14603" y="8272"/>
                </a:cubicBezTo>
                <a:cubicBezTo>
                  <a:pt x="14603" y="8498"/>
                  <a:pt x="14415" y="8706"/>
                  <a:pt x="14170" y="8706"/>
                </a:cubicBezTo>
                <a:close/>
                <a:moveTo>
                  <a:pt x="14170" y="6746"/>
                </a:moveTo>
                <a:cubicBezTo>
                  <a:pt x="13925" y="6746"/>
                  <a:pt x="13736" y="6539"/>
                  <a:pt x="13736" y="6312"/>
                </a:cubicBezTo>
                <a:cubicBezTo>
                  <a:pt x="13736" y="6068"/>
                  <a:pt x="13925" y="5879"/>
                  <a:pt x="14170" y="5879"/>
                </a:cubicBezTo>
                <a:cubicBezTo>
                  <a:pt x="14415" y="5879"/>
                  <a:pt x="14603" y="6068"/>
                  <a:pt x="14603" y="6312"/>
                </a:cubicBezTo>
                <a:cubicBezTo>
                  <a:pt x="14603" y="6539"/>
                  <a:pt x="14415" y="6746"/>
                  <a:pt x="14170" y="6746"/>
                </a:cubicBezTo>
                <a:close/>
                <a:moveTo>
                  <a:pt x="14170" y="4749"/>
                </a:moveTo>
                <a:cubicBezTo>
                  <a:pt x="13944" y="4749"/>
                  <a:pt x="13755" y="4560"/>
                  <a:pt x="13755" y="4334"/>
                </a:cubicBezTo>
                <a:cubicBezTo>
                  <a:pt x="13755" y="4108"/>
                  <a:pt x="13944" y="3938"/>
                  <a:pt x="14170" y="3938"/>
                </a:cubicBezTo>
                <a:cubicBezTo>
                  <a:pt x="14396" y="3938"/>
                  <a:pt x="14565" y="4127"/>
                  <a:pt x="14565" y="4334"/>
                </a:cubicBezTo>
                <a:cubicBezTo>
                  <a:pt x="14565" y="4560"/>
                  <a:pt x="14396" y="4749"/>
                  <a:pt x="14170" y="4749"/>
                </a:cubicBezTo>
                <a:close/>
                <a:moveTo>
                  <a:pt x="14170" y="2789"/>
                </a:moveTo>
                <a:cubicBezTo>
                  <a:pt x="13944" y="2789"/>
                  <a:pt x="13755" y="2600"/>
                  <a:pt x="13755" y="2374"/>
                </a:cubicBezTo>
                <a:cubicBezTo>
                  <a:pt x="13755" y="2167"/>
                  <a:pt x="13944" y="1979"/>
                  <a:pt x="14170" y="1979"/>
                </a:cubicBezTo>
                <a:cubicBezTo>
                  <a:pt x="14396" y="1979"/>
                  <a:pt x="14565" y="2167"/>
                  <a:pt x="14565" y="2374"/>
                </a:cubicBezTo>
                <a:cubicBezTo>
                  <a:pt x="14565" y="2600"/>
                  <a:pt x="14396" y="2789"/>
                  <a:pt x="14170" y="2789"/>
                </a:cubicBezTo>
                <a:close/>
                <a:moveTo>
                  <a:pt x="14170" y="810"/>
                </a:moveTo>
                <a:cubicBezTo>
                  <a:pt x="13944" y="810"/>
                  <a:pt x="13774" y="641"/>
                  <a:pt x="13774" y="415"/>
                </a:cubicBezTo>
                <a:cubicBezTo>
                  <a:pt x="13774" y="207"/>
                  <a:pt x="13944" y="38"/>
                  <a:pt x="14170" y="38"/>
                </a:cubicBezTo>
                <a:cubicBezTo>
                  <a:pt x="14377" y="38"/>
                  <a:pt x="14565" y="207"/>
                  <a:pt x="14565" y="415"/>
                </a:cubicBezTo>
                <a:cubicBezTo>
                  <a:pt x="14565" y="641"/>
                  <a:pt x="14377" y="810"/>
                  <a:pt x="14170" y="810"/>
                </a:cubicBezTo>
                <a:close/>
                <a:moveTo>
                  <a:pt x="12210" y="47936"/>
                </a:moveTo>
                <a:cubicBezTo>
                  <a:pt x="11946" y="47936"/>
                  <a:pt x="11720" y="47710"/>
                  <a:pt x="11720" y="47446"/>
                </a:cubicBezTo>
                <a:cubicBezTo>
                  <a:pt x="11720" y="47182"/>
                  <a:pt x="11946" y="46975"/>
                  <a:pt x="12210" y="46975"/>
                </a:cubicBezTo>
                <a:cubicBezTo>
                  <a:pt x="12474" y="46975"/>
                  <a:pt x="12681" y="47182"/>
                  <a:pt x="12681" y="47446"/>
                </a:cubicBezTo>
                <a:cubicBezTo>
                  <a:pt x="12681" y="47710"/>
                  <a:pt x="12474" y="47936"/>
                  <a:pt x="12210" y="47936"/>
                </a:cubicBezTo>
                <a:close/>
                <a:moveTo>
                  <a:pt x="12210" y="45957"/>
                </a:moveTo>
                <a:cubicBezTo>
                  <a:pt x="11946" y="45957"/>
                  <a:pt x="11739" y="45750"/>
                  <a:pt x="11739" y="45486"/>
                </a:cubicBezTo>
                <a:cubicBezTo>
                  <a:pt x="11739" y="45241"/>
                  <a:pt x="11946" y="45015"/>
                  <a:pt x="12210" y="45015"/>
                </a:cubicBezTo>
                <a:cubicBezTo>
                  <a:pt x="12474" y="45015"/>
                  <a:pt x="12681" y="45241"/>
                  <a:pt x="12681" y="45486"/>
                </a:cubicBezTo>
                <a:cubicBezTo>
                  <a:pt x="12681" y="45750"/>
                  <a:pt x="12474" y="45957"/>
                  <a:pt x="12210" y="45957"/>
                </a:cubicBezTo>
                <a:close/>
                <a:moveTo>
                  <a:pt x="12210" y="43998"/>
                </a:moveTo>
                <a:cubicBezTo>
                  <a:pt x="11946" y="43998"/>
                  <a:pt x="11758" y="43791"/>
                  <a:pt x="11758" y="43546"/>
                </a:cubicBezTo>
                <a:cubicBezTo>
                  <a:pt x="11758" y="43301"/>
                  <a:pt x="11946" y="43093"/>
                  <a:pt x="12210" y="43093"/>
                </a:cubicBezTo>
                <a:cubicBezTo>
                  <a:pt x="12455" y="43093"/>
                  <a:pt x="12662" y="43301"/>
                  <a:pt x="12662" y="43546"/>
                </a:cubicBezTo>
                <a:cubicBezTo>
                  <a:pt x="12662" y="43791"/>
                  <a:pt x="12455" y="43998"/>
                  <a:pt x="12210" y="43998"/>
                </a:cubicBezTo>
                <a:close/>
                <a:moveTo>
                  <a:pt x="12210" y="41134"/>
                </a:moveTo>
                <a:cubicBezTo>
                  <a:pt x="12455" y="41134"/>
                  <a:pt x="12643" y="41322"/>
                  <a:pt x="12643" y="41567"/>
                </a:cubicBezTo>
                <a:cubicBezTo>
                  <a:pt x="12643" y="41812"/>
                  <a:pt x="12455" y="42019"/>
                  <a:pt x="12210" y="42019"/>
                </a:cubicBezTo>
                <a:cubicBezTo>
                  <a:pt x="11965" y="42019"/>
                  <a:pt x="11758" y="41812"/>
                  <a:pt x="11758" y="41567"/>
                </a:cubicBezTo>
                <a:cubicBezTo>
                  <a:pt x="11758" y="41322"/>
                  <a:pt x="11965" y="41134"/>
                  <a:pt x="12210" y="41134"/>
                </a:cubicBezTo>
                <a:close/>
                <a:moveTo>
                  <a:pt x="12210" y="39174"/>
                </a:moveTo>
                <a:cubicBezTo>
                  <a:pt x="12455" y="39174"/>
                  <a:pt x="12643" y="39363"/>
                  <a:pt x="12643" y="39607"/>
                </a:cubicBezTo>
                <a:cubicBezTo>
                  <a:pt x="12643" y="39871"/>
                  <a:pt x="12455" y="40060"/>
                  <a:pt x="12210" y="40060"/>
                </a:cubicBezTo>
                <a:cubicBezTo>
                  <a:pt x="11965" y="40060"/>
                  <a:pt x="11758" y="39871"/>
                  <a:pt x="11758" y="39607"/>
                </a:cubicBezTo>
                <a:cubicBezTo>
                  <a:pt x="11758" y="39363"/>
                  <a:pt x="11965" y="39174"/>
                  <a:pt x="12210" y="39174"/>
                </a:cubicBezTo>
                <a:close/>
                <a:moveTo>
                  <a:pt x="12210" y="38119"/>
                </a:moveTo>
                <a:cubicBezTo>
                  <a:pt x="11946" y="38119"/>
                  <a:pt x="11758" y="37912"/>
                  <a:pt x="11758" y="37667"/>
                </a:cubicBezTo>
                <a:cubicBezTo>
                  <a:pt x="11758" y="37403"/>
                  <a:pt x="11946" y="37196"/>
                  <a:pt x="12210" y="37196"/>
                </a:cubicBezTo>
                <a:cubicBezTo>
                  <a:pt x="12455" y="37196"/>
                  <a:pt x="12662" y="37403"/>
                  <a:pt x="12662" y="37667"/>
                </a:cubicBezTo>
                <a:cubicBezTo>
                  <a:pt x="12662" y="37912"/>
                  <a:pt x="12455" y="38119"/>
                  <a:pt x="12210" y="38119"/>
                </a:cubicBezTo>
                <a:close/>
                <a:moveTo>
                  <a:pt x="12210" y="21519"/>
                </a:moveTo>
                <a:cubicBezTo>
                  <a:pt x="12455" y="21519"/>
                  <a:pt x="12643" y="21726"/>
                  <a:pt x="12643" y="21971"/>
                </a:cubicBezTo>
                <a:cubicBezTo>
                  <a:pt x="12643" y="22216"/>
                  <a:pt x="12455" y="22423"/>
                  <a:pt x="12210" y="22423"/>
                </a:cubicBezTo>
                <a:cubicBezTo>
                  <a:pt x="11965" y="22423"/>
                  <a:pt x="11758" y="22216"/>
                  <a:pt x="11758" y="21971"/>
                </a:cubicBezTo>
                <a:cubicBezTo>
                  <a:pt x="11758" y="21726"/>
                  <a:pt x="11965" y="21519"/>
                  <a:pt x="12210" y="21519"/>
                </a:cubicBezTo>
                <a:close/>
                <a:moveTo>
                  <a:pt x="12210" y="24364"/>
                </a:moveTo>
                <a:cubicBezTo>
                  <a:pt x="11965" y="24364"/>
                  <a:pt x="11777" y="24175"/>
                  <a:pt x="11777" y="23930"/>
                </a:cubicBezTo>
                <a:cubicBezTo>
                  <a:pt x="11777" y="23704"/>
                  <a:pt x="11965" y="23497"/>
                  <a:pt x="12210" y="23497"/>
                </a:cubicBezTo>
                <a:cubicBezTo>
                  <a:pt x="12436" y="23497"/>
                  <a:pt x="12625" y="23704"/>
                  <a:pt x="12625" y="23930"/>
                </a:cubicBezTo>
                <a:cubicBezTo>
                  <a:pt x="12625" y="24175"/>
                  <a:pt x="12436" y="24364"/>
                  <a:pt x="12210" y="24364"/>
                </a:cubicBezTo>
                <a:close/>
                <a:moveTo>
                  <a:pt x="12210" y="26323"/>
                </a:moveTo>
                <a:cubicBezTo>
                  <a:pt x="11965" y="26323"/>
                  <a:pt x="11777" y="26135"/>
                  <a:pt x="11777" y="25890"/>
                </a:cubicBezTo>
                <a:cubicBezTo>
                  <a:pt x="11777" y="25664"/>
                  <a:pt x="11965" y="25457"/>
                  <a:pt x="12210" y="25457"/>
                </a:cubicBezTo>
                <a:cubicBezTo>
                  <a:pt x="12436" y="25457"/>
                  <a:pt x="12625" y="25664"/>
                  <a:pt x="12625" y="25890"/>
                </a:cubicBezTo>
                <a:cubicBezTo>
                  <a:pt x="12625" y="26135"/>
                  <a:pt x="12436" y="26323"/>
                  <a:pt x="12210" y="26323"/>
                </a:cubicBezTo>
                <a:close/>
                <a:moveTo>
                  <a:pt x="12210" y="27416"/>
                </a:moveTo>
                <a:cubicBezTo>
                  <a:pt x="12455" y="27416"/>
                  <a:pt x="12643" y="27624"/>
                  <a:pt x="12643" y="27850"/>
                </a:cubicBezTo>
                <a:cubicBezTo>
                  <a:pt x="12643" y="28095"/>
                  <a:pt x="12455" y="28283"/>
                  <a:pt x="12210" y="28283"/>
                </a:cubicBezTo>
                <a:cubicBezTo>
                  <a:pt x="11965" y="28283"/>
                  <a:pt x="11758" y="28095"/>
                  <a:pt x="11758" y="27850"/>
                </a:cubicBezTo>
                <a:cubicBezTo>
                  <a:pt x="11758" y="27624"/>
                  <a:pt x="11965" y="27416"/>
                  <a:pt x="12210" y="27416"/>
                </a:cubicBezTo>
                <a:close/>
                <a:moveTo>
                  <a:pt x="12210" y="29376"/>
                </a:moveTo>
                <a:cubicBezTo>
                  <a:pt x="12455" y="29376"/>
                  <a:pt x="12643" y="29564"/>
                  <a:pt x="12643" y="29809"/>
                </a:cubicBezTo>
                <a:cubicBezTo>
                  <a:pt x="12643" y="30054"/>
                  <a:pt x="12455" y="30262"/>
                  <a:pt x="12210" y="30262"/>
                </a:cubicBezTo>
                <a:cubicBezTo>
                  <a:pt x="11965" y="30262"/>
                  <a:pt x="11758" y="30054"/>
                  <a:pt x="11758" y="29809"/>
                </a:cubicBezTo>
                <a:cubicBezTo>
                  <a:pt x="11758" y="29583"/>
                  <a:pt x="11965" y="29376"/>
                  <a:pt x="12210" y="29376"/>
                </a:cubicBezTo>
                <a:close/>
                <a:moveTo>
                  <a:pt x="12210" y="31336"/>
                </a:moveTo>
                <a:cubicBezTo>
                  <a:pt x="12455" y="31336"/>
                  <a:pt x="12643" y="31524"/>
                  <a:pt x="12643" y="31769"/>
                </a:cubicBezTo>
                <a:cubicBezTo>
                  <a:pt x="12643" y="32014"/>
                  <a:pt x="12455" y="32221"/>
                  <a:pt x="12210" y="32221"/>
                </a:cubicBezTo>
                <a:cubicBezTo>
                  <a:pt x="11965" y="32221"/>
                  <a:pt x="11758" y="32014"/>
                  <a:pt x="11758" y="31769"/>
                </a:cubicBezTo>
                <a:cubicBezTo>
                  <a:pt x="11758" y="31524"/>
                  <a:pt x="11965" y="31336"/>
                  <a:pt x="12210" y="31336"/>
                </a:cubicBezTo>
                <a:close/>
                <a:moveTo>
                  <a:pt x="12210" y="35274"/>
                </a:moveTo>
                <a:cubicBezTo>
                  <a:pt x="12436" y="35274"/>
                  <a:pt x="12625" y="35462"/>
                  <a:pt x="12625" y="35707"/>
                </a:cubicBezTo>
                <a:cubicBezTo>
                  <a:pt x="12625" y="35933"/>
                  <a:pt x="12436" y="36122"/>
                  <a:pt x="12210" y="36122"/>
                </a:cubicBezTo>
                <a:cubicBezTo>
                  <a:pt x="11965" y="36122"/>
                  <a:pt x="11777" y="35933"/>
                  <a:pt x="11777" y="35707"/>
                </a:cubicBezTo>
                <a:cubicBezTo>
                  <a:pt x="11777" y="35462"/>
                  <a:pt x="11965" y="35274"/>
                  <a:pt x="12210" y="35274"/>
                </a:cubicBezTo>
                <a:close/>
                <a:moveTo>
                  <a:pt x="12210" y="33314"/>
                </a:moveTo>
                <a:cubicBezTo>
                  <a:pt x="12436" y="33314"/>
                  <a:pt x="12625" y="33502"/>
                  <a:pt x="12625" y="33729"/>
                </a:cubicBezTo>
                <a:cubicBezTo>
                  <a:pt x="12625" y="33974"/>
                  <a:pt x="12436" y="34162"/>
                  <a:pt x="12210" y="34162"/>
                </a:cubicBezTo>
                <a:cubicBezTo>
                  <a:pt x="11965" y="34162"/>
                  <a:pt x="11777" y="33974"/>
                  <a:pt x="11777" y="33729"/>
                </a:cubicBezTo>
                <a:cubicBezTo>
                  <a:pt x="11777" y="33502"/>
                  <a:pt x="11965" y="33314"/>
                  <a:pt x="12210" y="33314"/>
                </a:cubicBezTo>
                <a:close/>
                <a:moveTo>
                  <a:pt x="12210" y="20482"/>
                </a:moveTo>
                <a:cubicBezTo>
                  <a:pt x="11946" y="20482"/>
                  <a:pt x="11758" y="20275"/>
                  <a:pt x="11758" y="20030"/>
                </a:cubicBezTo>
                <a:cubicBezTo>
                  <a:pt x="11758" y="19766"/>
                  <a:pt x="11946" y="19559"/>
                  <a:pt x="12210" y="19559"/>
                </a:cubicBezTo>
                <a:cubicBezTo>
                  <a:pt x="12455" y="19559"/>
                  <a:pt x="12662" y="19766"/>
                  <a:pt x="12662" y="20030"/>
                </a:cubicBezTo>
                <a:cubicBezTo>
                  <a:pt x="12662" y="20275"/>
                  <a:pt x="12455" y="20482"/>
                  <a:pt x="12210" y="20482"/>
                </a:cubicBezTo>
                <a:close/>
                <a:moveTo>
                  <a:pt x="12210" y="18504"/>
                </a:moveTo>
                <a:cubicBezTo>
                  <a:pt x="11965" y="18504"/>
                  <a:pt x="11758" y="18296"/>
                  <a:pt x="11758" y="18051"/>
                </a:cubicBezTo>
                <a:cubicBezTo>
                  <a:pt x="11758" y="17807"/>
                  <a:pt x="11965" y="17618"/>
                  <a:pt x="12210" y="17618"/>
                </a:cubicBezTo>
                <a:cubicBezTo>
                  <a:pt x="12455" y="17618"/>
                  <a:pt x="12643" y="17807"/>
                  <a:pt x="12643" y="18051"/>
                </a:cubicBezTo>
                <a:cubicBezTo>
                  <a:pt x="12643" y="18296"/>
                  <a:pt x="12455" y="18504"/>
                  <a:pt x="12210" y="18504"/>
                </a:cubicBezTo>
                <a:close/>
                <a:moveTo>
                  <a:pt x="12210" y="16544"/>
                </a:moveTo>
                <a:cubicBezTo>
                  <a:pt x="11965" y="16544"/>
                  <a:pt x="11758" y="16337"/>
                  <a:pt x="11758" y="16092"/>
                </a:cubicBezTo>
                <a:cubicBezTo>
                  <a:pt x="11758" y="15847"/>
                  <a:pt x="11965" y="15640"/>
                  <a:pt x="12210" y="15640"/>
                </a:cubicBezTo>
                <a:cubicBezTo>
                  <a:pt x="12455" y="15640"/>
                  <a:pt x="12643" y="15847"/>
                  <a:pt x="12643" y="16092"/>
                </a:cubicBezTo>
                <a:cubicBezTo>
                  <a:pt x="12643" y="16337"/>
                  <a:pt x="12455" y="16544"/>
                  <a:pt x="12210" y="16544"/>
                </a:cubicBezTo>
                <a:close/>
                <a:moveTo>
                  <a:pt x="12210" y="14584"/>
                </a:moveTo>
                <a:cubicBezTo>
                  <a:pt x="11965" y="14584"/>
                  <a:pt x="11758" y="14396"/>
                  <a:pt x="11758" y="14132"/>
                </a:cubicBezTo>
                <a:cubicBezTo>
                  <a:pt x="11758" y="13887"/>
                  <a:pt x="11965" y="13699"/>
                  <a:pt x="12210" y="13699"/>
                </a:cubicBezTo>
                <a:cubicBezTo>
                  <a:pt x="12455" y="13699"/>
                  <a:pt x="12643" y="13887"/>
                  <a:pt x="12643" y="14132"/>
                </a:cubicBezTo>
                <a:cubicBezTo>
                  <a:pt x="12643" y="14396"/>
                  <a:pt x="12455" y="14584"/>
                  <a:pt x="12210" y="14584"/>
                </a:cubicBezTo>
                <a:close/>
                <a:moveTo>
                  <a:pt x="12210" y="12606"/>
                </a:moveTo>
                <a:cubicBezTo>
                  <a:pt x="11965" y="12606"/>
                  <a:pt x="11777" y="12418"/>
                  <a:pt x="11777" y="12173"/>
                </a:cubicBezTo>
                <a:cubicBezTo>
                  <a:pt x="11777" y="11946"/>
                  <a:pt x="11965" y="11739"/>
                  <a:pt x="12210" y="11739"/>
                </a:cubicBezTo>
                <a:cubicBezTo>
                  <a:pt x="12436" y="11739"/>
                  <a:pt x="12643" y="11946"/>
                  <a:pt x="12643" y="12173"/>
                </a:cubicBezTo>
                <a:cubicBezTo>
                  <a:pt x="12643" y="12418"/>
                  <a:pt x="12436" y="12606"/>
                  <a:pt x="12210" y="12606"/>
                </a:cubicBezTo>
                <a:close/>
                <a:moveTo>
                  <a:pt x="12210" y="10646"/>
                </a:moveTo>
                <a:cubicBezTo>
                  <a:pt x="11965" y="10646"/>
                  <a:pt x="11777" y="10439"/>
                  <a:pt x="11777" y="10213"/>
                </a:cubicBezTo>
                <a:cubicBezTo>
                  <a:pt x="11777" y="9968"/>
                  <a:pt x="11965" y="9780"/>
                  <a:pt x="12210" y="9780"/>
                </a:cubicBezTo>
                <a:cubicBezTo>
                  <a:pt x="12436" y="9780"/>
                  <a:pt x="12643" y="9968"/>
                  <a:pt x="12643" y="10213"/>
                </a:cubicBezTo>
                <a:cubicBezTo>
                  <a:pt x="12643" y="10458"/>
                  <a:pt x="12436" y="10646"/>
                  <a:pt x="12210" y="10646"/>
                </a:cubicBezTo>
                <a:close/>
                <a:moveTo>
                  <a:pt x="12210" y="8687"/>
                </a:moveTo>
                <a:cubicBezTo>
                  <a:pt x="11965" y="8687"/>
                  <a:pt x="11777" y="8498"/>
                  <a:pt x="11777" y="8253"/>
                </a:cubicBezTo>
                <a:cubicBezTo>
                  <a:pt x="11777" y="8027"/>
                  <a:pt x="11965" y="7820"/>
                  <a:pt x="12210" y="7820"/>
                </a:cubicBezTo>
                <a:cubicBezTo>
                  <a:pt x="12436" y="7820"/>
                  <a:pt x="12643" y="8027"/>
                  <a:pt x="12643" y="8253"/>
                </a:cubicBezTo>
                <a:cubicBezTo>
                  <a:pt x="12643" y="8498"/>
                  <a:pt x="12436" y="8687"/>
                  <a:pt x="12210" y="8687"/>
                </a:cubicBezTo>
                <a:close/>
                <a:moveTo>
                  <a:pt x="12210" y="6708"/>
                </a:moveTo>
                <a:cubicBezTo>
                  <a:pt x="11984" y="6708"/>
                  <a:pt x="11796" y="6520"/>
                  <a:pt x="11796" y="6294"/>
                </a:cubicBezTo>
                <a:cubicBezTo>
                  <a:pt x="11796" y="6068"/>
                  <a:pt x="11984" y="5879"/>
                  <a:pt x="12210" y="5879"/>
                </a:cubicBezTo>
                <a:cubicBezTo>
                  <a:pt x="12436" y="5879"/>
                  <a:pt x="12625" y="6068"/>
                  <a:pt x="12625" y="6294"/>
                </a:cubicBezTo>
                <a:cubicBezTo>
                  <a:pt x="12625" y="6520"/>
                  <a:pt x="12436" y="6708"/>
                  <a:pt x="12210" y="6708"/>
                </a:cubicBezTo>
                <a:close/>
                <a:moveTo>
                  <a:pt x="12210" y="4730"/>
                </a:moveTo>
                <a:cubicBezTo>
                  <a:pt x="11984" y="4730"/>
                  <a:pt x="11796" y="4560"/>
                  <a:pt x="11796" y="4334"/>
                </a:cubicBezTo>
                <a:cubicBezTo>
                  <a:pt x="11796" y="4108"/>
                  <a:pt x="11984" y="3938"/>
                  <a:pt x="12210" y="3938"/>
                </a:cubicBezTo>
                <a:cubicBezTo>
                  <a:pt x="12417" y="3938"/>
                  <a:pt x="12606" y="4108"/>
                  <a:pt x="12606" y="4334"/>
                </a:cubicBezTo>
                <a:cubicBezTo>
                  <a:pt x="12606" y="4560"/>
                  <a:pt x="12417" y="4730"/>
                  <a:pt x="12210" y="4730"/>
                </a:cubicBezTo>
                <a:close/>
                <a:moveTo>
                  <a:pt x="12210" y="2789"/>
                </a:moveTo>
                <a:cubicBezTo>
                  <a:pt x="11984" y="2789"/>
                  <a:pt x="11796" y="2600"/>
                  <a:pt x="11796" y="2374"/>
                </a:cubicBezTo>
                <a:cubicBezTo>
                  <a:pt x="11796" y="2148"/>
                  <a:pt x="11984" y="1979"/>
                  <a:pt x="12210" y="1979"/>
                </a:cubicBezTo>
                <a:cubicBezTo>
                  <a:pt x="12417" y="1979"/>
                  <a:pt x="12606" y="2148"/>
                  <a:pt x="12606" y="2374"/>
                </a:cubicBezTo>
                <a:cubicBezTo>
                  <a:pt x="12606" y="2600"/>
                  <a:pt x="12417" y="2789"/>
                  <a:pt x="12210" y="2789"/>
                </a:cubicBezTo>
                <a:close/>
                <a:moveTo>
                  <a:pt x="12210" y="792"/>
                </a:moveTo>
                <a:cubicBezTo>
                  <a:pt x="11984" y="792"/>
                  <a:pt x="11814" y="622"/>
                  <a:pt x="11814" y="415"/>
                </a:cubicBezTo>
                <a:cubicBezTo>
                  <a:pt x="11814" y="207"/>
                  <a:pt x="11984" y="38"/>
                  <a:pt x="12210" y="38"/>
                </a:cubicBezTo>
                <a:cubicBezTo>
                  <a:pt x="12417" y="38"/>
                  <a:pt x="12587" y="207"/>
                  <a:pt x="12587" y="415"/>
                </a:cubicBezTo>
                <a:cubicBezTo>
                  <a:pt x="12587" y="622"/>
                  <a:pt x="12417" y="792"/>
                  <a:pt x="12210" y="792"/>
                </a:cubicBezTo>
                <a:close/>
                <a:moveTo>
                  <a:pt x="9911" y="47107"/>
                </a:moveTo>
                <a:cubicBezTo>
                  <a:pt x="10005" y="47031"/>
                  <a:pt x="10119" y="46975"/>
                  <a:pt x="10250" y="46975"/>
                </a:cubicBezTo>
                <a:cubicBezTo>
                  <a:pt x="10514" y="46975"/>
                  <a:pt x="10722" y="47182"/>
                  <a:pt x="10722" y="47446"/>
                </a:cubicBezTo>
                <a:cubicBezTo>
                  <a:pt x="10722" y="47597"/>
                  <a:pt x="10665" y="47710"/>
                  <a:pt x="10571" y="47804"/>
                </a:cubicBezTo>
                <a:cubicBezTo>
                  <a:pt x="10345" y="47559"/>
                  <a:pt x="10137" y="47333"/>
                  <a:pt x="9911" y="47107"/>
                </a:cubicBezTo>
                <a:close/>
                <a:moveTo>
                  <a:pt x="10250" y="45976"/>
                </a:moveTo>
                <a:cubicBezTo>
                  <a:pt x="9987" y="45976"/>
                  <a:pt x="9761" y="45750"/>
                  <a:pt x="9761" y="45486"/>
                </a:cubicBezTo>
                <a:cubicBezTo>
                  <a:pt x="9761" y="45223"/>
                  <a:pt x="9987" y="45015"/>
                  <a:pt x="10250" y="45015"/>
                </a:cubicBezTo>
                <a:cubicBezTo>
                  <a:pt x="10514" y="45015"/>
                  <a:pt x="10722" y="45223"/>
                  <a:pt x="10722" y="45486"/>
                </a:cubicBezTo>
                <a:cubicBezTo>
                  <a:pt x="10722" y="45750"/>
                  <a:pt x="10514" y="45976"/>
                  <a:pt x="10250" y="45976"/>
                </a:cubicBezTo>
                <a:close/>
                <a:moveTo>
                  <a:pt x="10250" y="44017"/>
                </a:moveTo>
                <a:cubicBezTo>
                  <a:pt x="9987" y="44017"/>
                  <a:pt x="9761" y="43809"/>
                  <a:pt x="9761" y="43546"/>
                </a:cubicBezTo>
                <a:cubicBezTo>
                  <a:pt x="9761" y="43282"/>
                  <a:pt x="9987" y="43056"/>
                  <a:pt x="10250" y="43056"/>
                </a:cubicBezTo>
                <a:cubicBezTo>
                  <a:pt x="10514" y="43056"/>
                  <a:pt x="10722" y="43282"/>
                  <a:pt x="10722" y="43546"/>
                </a:cubicBezTo>
                <a:cubicBezTo>
                  <a:pt x="10722" y="43809"/>
                  <a:pt x="10514" y="44017"/>
                  <a:pt x="10250" y="44017"/>
                </a:cubicBezTo>
                <a:close/>
                <a:moveTo>
                  <a:pt x="10250" y="41134"/>
                </a:moveTo>
                <a:cubicBezTo>
                  <a:pt x="10495" y="41134"/>
                  <a:pt x="10703" y="41322"/>
                  <a:pt x="10703" y="41567"/>
                </a:cubicBezTo>
                <a:cubicBezTo>
                  <a:pt x="10703" y="41812"/>
                  <a:pt x="10495" y="42019"/>
                  <a:pt x="10250" y="42019"/>
                </a:cubicBezTo>
                <a:cubicBezTo>
                  <a:pt x="9987" y="42019"/>
                  <a:pt x="9798" y="41812"/>
                  <a:pt x="9798" y="41567"/>
                </a:cubicBezTo>
                <a:cubicBezTo>
                  <a:pt x="9798" y="41322"/>
                  <a:pt x="10005" y="41134"/>
                  <a:pt x="10250" y="41134"/>
                </a:cubicBezTo>
                <a:close/>
                <a:moveTo>
                  <a:pt x="10250" y="40060"/>
                </a:moveTo>
                <a:cubicBezTo>
                  <a:pt x="9987" y="40060"/>
                  <a:pt x="9779" y="39871"/>
                  <a:pt x="9779" y="39607"/>
                </a:cubicBezTo>
                <a:cubicBezTo>
                  <a:pt x="9779" y="39363"/>
                  <a:pt x="9987" y="39155"/>
                  <a:pt x="10250" y="39155"/>
                </a:cubicBezTo>
                <a:cubicBezTo>
                  <a:pt x="10495" y="39155"/>
                  <a:pt x="10703" y="39363"/>
                  <a:pt x="10703" y="39607"/>
                </a:cubicBezTo>
                <a:cubicBezTo>
                  <a:pt x="10703" y="39871"/>
                  <a:pt x="10495" y="40060"/>
                  <a:pt x="10250" y="40060"/>
                </a:cubicBezTo>
                <a:close/>
                <a:moveTo>
                  <a:pt x="10250" y="38119"/>
                </a:moveTo>
                <a:cubicBezTo>
                  <a:pt x="9987" y="38119"/>
                  <a:pt x="9779" y="37912"/>
                  <a:pt x="9779" y="37648"/>
                </a:cubicBezTo>
                <a:cubicBezTo>
                  <a:pt x="9779" y="37403"/>
                  <a:pt x="9987" y="37196"/>
                  <a:pt x="10250" y="37196"/>
                </a:cubicBezTo>
                <a:cubicBezTo>
                  <a:pt x="10495" y="37196"/>
                  <a:pt x="10703" y="37403"/>
                  <a:pt x="10703" y="37648"/>
                </a:cubicBezTo>
                <a:cubicBezTo>
                  <a:pt x="10703" y="37912"/>
                  <a:pt x="10495" y="38119"/>
                  <a:pt x="10250" y="38119"/>
                </a:cubicBezTo>
                <a:close/>
                <a:moveTo>
                  <a:pt x="10250" y="17618"/>
                </a:moveTo>
                <a:cubicBezTo>
                  <a:pt x="10495" y="17618"/>
                  <a:pt x="10703" y="17807"/>
                  <a:pt x="10703" y="18051"/>
                </a:cubicBezTo>
                <a:cubicBezTo>
                  <a:pt x="10703" y="18296"/>
                  <a:pt x="10495" y="18485"/>
                  <a:pt x="10250" y="18485"/>
                </a:cubicBezTo>
                <a:cubicBezTo>
                  <a:pt x="9987" y="18485"/>
                  <a:pt x="9798" y="18296"/>
                  <a:pt x="9798" y="18051"/>
                </a:cubicBezTo>
                <a:cubicBezTo>
                  <a:pt x="9798" y="17807"/>
                  <a:pt x="10005" y="17618"/>
                  <a:pt x="10250" y="17618"/>
                </a:cubicBezTo>
                <a:close/>
                <a:moveTo>
                  <a:pt x="10250" y="19578"/>
                </a:moveTo>
                <a:cubicBezTo>
                  <a:pt x="10495" y="19578"/>
                  <a:pt x="10703" y="19766"/>
                  <a:pt x="10703" y="20011"/>
                </a:cubicBezTo>
                <a:cubicBezTo>
                  <a:pt x="10703" y="20256"/>
                  <a:pt x="10495" y="20463"/>
                  <a:pt x="10250" y="20463"/>
                </a:cubicBezTo>
                <a:cubicBezTo>
                  <a:pt x="9987" y="20463"/>
                  <a:pt x="9798" y="20256"/>
                  <a:pt x="9798" y="20011"/>
                </a:cubicBezTo>
                <a:cubicBezTo>
                  <a:pt x="9798" y="19766"/>
                  <a:pt x="10005" y="19578"/>
                  <a:pt x="10250" y="19578"/>
                </a:cubicBezTo>
                <a:close/>
                <a:moveTo>
                  <a:pt x="10250" y="21519"/>
                </a:moveTo>
                <a:cubicBezTo>
                  <a:pt x="10495" y="21519"/>
                  <a:pt x="10703" y="21726"/>
                  <a:pt x="10703" y="21971"/>
                </a:cubicBezTo>
                <a:cubicBezTo>
                  <a:pt x="10703" y="22216"/>
                  <a:pt x="10495" y="22423"/>
                  <a:pt x="10250" y="22423"/>
                </a:cubicBezTo>
                <a:cubicBezTo>
                  <a:pt x="9987" y="22423"/>
                  <a:pt x="9798" y="22216"/>
                  <a:pt x="9798" y="21971"/>
                </a:cubicBezTo>
                <a:cubicBezTo>
                  <a:pt x="9798" y="21726"/>
                  <a:pt x="10005" y="21519"/>
                  <a:pt x="10250" y="21519"/>
                </a:cubicBezTo>
                <a:close/>
                <a:moveTo>
                  <a:pt x="10250" y="23497"/>
                </a:moveTo>
                <a:cubicBezTo>
                  <a:pt x="10495" y="23497"/>
                  <a:pt x="10703" y="23685"/>
                  <a:pt x="10703" y="23930"/>
                </a:cubicBezTo>
                <a:cubicBezTo>
                  <a:pt x="10703" y="24175"/>
                  <a:pt x="10495" y="24383"/>
                  <a:pt x="10250" y="24383"/>
                </a:cubicBezTo>
                <a:cubicBezTo>
                  <a:pt x="9987" y="24383"/>
                  <a:pt x="9798" y="24175"/>
                  <a:pt x="9798" y="23930"/>
                </a:cubicBezTo>
                <a:cubicBezTo>
                  <a:pt x="9798" y="23685"/>
                  <a:pt x="10005" y="23497"/>
                  <a:pt x="10250" y="23497"/>
                </a:cubicBezTo>
                <a:close/>
                <a:moveTo>
                  <a:pt x="10250" y="25457"/>
                </a:moveTo>
                <a:cubicBezTo>
                  <a:pt x="10495" y="25457"/>
                  <a:pt x="10703" y="25664"/>
                  <a:pt x="10703" y="25909"/>
                </a:cubicBezTo>
                <a:cubicBezTo>
                  <a:pt x="10703" y="26154"/>
                  <a:pt x="10495" y="26342"/>
                  <a:pt x="10250" y="26342"/>
                </a:cubicBezTo>
                <a:cubicBezTo>
                  <a:pt x="9987" y="26342"/>
                  <a:pt x="9798" y="26154"/>
                  <a:pt x="9798" y="25909"/>
                </a:cubicBezTo>
                <a:cubicBezTo>
                  <a:pt x="9798" y="25664"/>
                  <a:pt x="10005" y="25457"/>
                  <a:pt x="10250" y="25457"/>
                </a:cubicBezTo>
                <a:close/>
                <a:moveTo>
                  <a:pt x="10250" y="27397"/>
                </a:moveTo>
                <a:cubicBezTo>
                  <a:pt x="10495" y="27397"/>
                  <a:pt x="10703" y="27605"/>
                  <a:pt x="10703" y="27850"/>
                </a:cubicBezTo>
                <a:cubicBezTo>
                  <a:pt x="10703" y="28095"/>
                  <a:pt x="10495" y="28302"/>
                  <a:pt x="10250" y="28302"/>
                </a:cubicBezTo>
                <a:cubicBezTo>
                  <a:pt x="9987" y="28302"/>
                  <a:pt x="9798" y="28095"/>
                  <a:pt x="9798" y="27850"/>
                </a:cubicBezTo>
                <a:cubicBezTo>
                  <a:pt x="9798" y="27605"/>
                  <a:pt x="10005" y="27397"/>
                  <a:pt x="10250" y="27397"/>
                </a:cubicBezTo>
                <a:close/>
                <a:moveTo>
                  <a:pt x="10250" y="36140"/>
                </a:moveTo>
                <a:cubicBezTo>
                  <a:pt x="10005" y="36140"/>
                  <a:pt x="9798" y="35933"/>
                  <a:pt x="9798" y="35688"/>
                </a:cubicBezTo>
                <a:cubicBezTo>
                  <a:pt x="9798" y="35443"/>
                  <a:pt x="10005" y="35255"/>
                  <a:pt x="10250" y="35255"/>
                </a:cubicBezTo>
                <a:cubicBezTo>
                  <a:pt x="10495" y="35255"/>
                  <a:pt x="10684" y="35443"/>
                  <a:pt x="10684" y="35688"/>
                </a:cubicBezTo>
                <a:cubicBezTo>
                  <a:pt x="10684" y="35933"/>
                  <a:pt x="10495" y="36140"/>
                  <a:pt x="10250" y="36140"/>
                </a:cubicBezTo>
                <a:close/>
                <a:moveTo>
                  <a:pt x="10250" y="34162"/>
                </a:moveTo>
                <a:cubicBezTo>
                  <a:pt x="10005" y="34162"/>
                  <a:pt x="9817" y="33974"/>
                  <a:pt x="9817" y="33729"/>
                </a:cubicBezTo>
                <a:cubicBezTo>
                  <a:pt x="9817" y="33502"/>
                  <a:pt x="10005" y="33314"/>
                  <a:pt x="10250" y="33314"/>
                </a:cubicBezTo>
                <a:cubicBezTo>
                  <a:pt x="10477" y="33314"/>
                  <a:pt x="10665" y="33502"/>
                  <a:pt x="10665" y="33729"/>
                </a:cubicBezTo>
                <a:cubicBezTo>
                  <a:pt x="10665" y="33974"/>
                  <a:pt x="10477" y="34162"/>
                  <a:pt x="10250" y="34162"/>
                </a:cubicBezTo>
                <a:close/>
                <a:moveTo>
                  <a:pt x="10250" y="30243"/>
                </a:moveTo>
                <a:cubicBezTo>
                  <a:pt x="10005" y="30243"/>
                  <a:pt x="9817" y="30054"/>
                  <a:pt x="9817" y="29809"/>
                </a:cubicBezTo>
                <a:cubicBezTo>
                  <a:pt x="9817" y="29583"/>
                  <a:pt x="10005" y="29376"/>
                  <a:pt x="10250" y="29376"/>
                </a:cubicBezTo>
                <a:cubicBezTo>
                  <a:pt x="10477" y="29376"/>
                  <a:pt x="10665" y="29583"/>
                  <a:pt x="10665" y="29809"/>
                </a:cubicBezTo>
                <a:cubicBezTo>
                  <a:pt x="10665" y="30054"/>
                  <a:pt x="10477" y="30243"/>
                  <a:pt x="10250" y="30243"/>
                </a:cubicBezTo>
                <a:close/>
                <a:moveTo>
                  <a:pt x="10250" y="32202"/>
                </a:moveTo>
                <a:cubicBezTo>
                  <a:pt x="10005" y="32202"/>
                  <a:pt x="9817" y="32014"/>
                  <a:pt x="9817" y="31769"/>
                </a:cubicBezTo>
                <a:cubicBezTo>
                  <a:pt x="9817" y="31543"/>
                  <a:pt x="10005" y="31336"/>
                  <a:pt x="10250" y="31336"/>
                </a:cubicBezTo>
                <a:cubicBezTo>
                  <a:pt x="10477" y="31336"/>
                  <a:pt x="10665" y="31543"/>
                  <a:pt x="10665" y="31769"/>
                </a:cubicBezTo>
                <a:cubicBezTo>
                  <a:pt x="10665" y="32014"/>
                  <a:pt x="10477" y="32202"/>
                  <a:pt x="10250" y="32202"/>
                </a:cubicBezTo>
                <a:close/>
                <a:moveTo>
                  <a:pt x="10250" y="16544"/>
                </a:moveTo>
                <a:cubicBezTo>
                  <a:pt x="9987" y="16544"/>
                  <a:pt x="9779" y="16337"/>
                  <a:pt x="9779" y="16092"/>
                </a:cubicBezTo>
                <a:cubicBezTo>
                  <a:pt x="9779" y="15847"/>
                  <a:pt x="9987" y="15640"/>
                  <a:pt x="10250" y="15640"/>
                </a:cubicBezTo>
                <a:cubicBezTo>
                  <a:pt x="10495" y="15640"/>
                  <a:pt x="10703" y="15847"/>
                  <a:pt x="10703" y="16092"/>
                </a:cubicBezTo>
                <a:cubicBezTo>
                  <a:pt x="10703" y="16337"/>
                  <a:pt x="10495" y="16544"/>
                  <a:pt x="10250" y="16544"/>
                </a:cubicBezTo>
                <a:close/>
                <a:moveTo>
                  <a:pt x="10250" y="14603"/>
                </a:moveTo>
                <a:cubicBezTo>
                  <a:pt x="9987" y="14603"/>
                  <a:pt x="9779" y="14396"/>
                  <a:pt x="9779" y="14132"/>
                </a:cubicBezTo>
                <a:cubicBezTo>
                  <a:pt x="9779" y="13887"/>
                  <a:pt x="9987" y="13680"/>
                  <a:pt x="10250" y="13680"/>
                </a:cubicBezTo>
                <a:cubicBezTo>
                  <a:pt x="10495" y="13680"/>
                  <a:pt x="10703" y="13887"/>
                  <a:pt x="10703" y="14132"/>
                </a:cubicBezTo>
                <a:cubicBezTo>
                  <a:pt x="10703" y="14396"/>
                  <a:pt x="10495" y="14603"/>
                  <a:pt x="10250" y="14603"/>
                </a:cubicBezTo>
                <a:close/>
                <a:moveTo>
                  <a:pt x="10250" y="12606"/>
                </a:moveTo>
                <a:cubicBezTo>
                  <a:pt x="10005" y="12606"/>
                  <a:pt x="9817" y="12418"/>
                  <a:pt x="9817" y="12173"/>
                </a:cubicBezTo>
                <a:cubicBezTo>
                  <a:pt x="9817" y="11946"/>
                  <a:pt x="10005" y="11739"/>
                  <a:pt x="10250" y="11739"/>
                </a:cubicBezTo>
                <a:cubicBezTo>
                  <a:pt x="10477" y="11739"/>
                  <a:pt x="10684" y="11946"/>
                  <a:pt x="10684" y="12173"/>
                </a:cubicBezTo>
                <a:cubicBezTo>
                  <a:pt x="10684" y="12418"/>
                  <a:pt x="10477" y="12606"/>
                  <a:pt x="10250" y="12606"/>
                </a:cubicBezTo>
                <a:close/>
                <a:moveTo>
                  <a:pt x="10250" y="9798"/>
                </a:moveTo>
                <a:cubicBezTo>
                  <a:pt x="10477" y="9798"/>
                  <a:pt x="10665" y="9987"/>
                  <a:pt x="10665" y="10213"/>
                </a:cubicBezTo>
                <a:cubicBezTo>
                  <a:pt x="10665" y="10439"/>
                  <a:pt x="10477" y="10627"/>
                  <a:pt x="10250" y="10627"/>
                </a:cubicBezTo>
                <a:cubicBezTo>
                  <a:pt x="10005" y="10627"/>
                  <a:pt x="9817" y="10439"/>
                  <a:pt x="9817" y="10213"/>
                </a:cubicBezTo>
                <a:cubicBezTo>
                  <a:pt x="9817" y="9987"/>
                  <a:pt x="10005" y="9798"/>
                  <a:pt x="10250" y="9798"/>
                </a:cubicBezTo>
                <a:close/>
                <a:moveTo>
                  <a:pt x="10250" y="7839"/>
                </a:moveTo>
                <a:cubicBezTo>
                  <a:pt x="10477" y="7839"/>
                  <a:pt x="10665" y="8027"/>
                  <a:pt x="10665" y="8253"/>
                </a:cubicBezTo>
                <a:cubicBezTo>
                  <a:pt x="10665" y="8498"/>
                  <a:pt x="10477" y="8687"/>
                  <a:pt x="10250" y="8687"/>
                </a:cubicBezTo>
                <a:cubicBezTo>
                  <a:pt x="10005" y="8687"/>
                  <a:pt x="9817" y="8498"/>
                  <a:pt x="9817" y="8253"/>
                </a:cubicBezTo>
                <a:cubicBezTo>
                  <a:pt x="9817" y="8027"/>
                  <a:pt x="10005" y="7839"/>
                  <a:pt x="10250" y="7839"/>
                </a:cubicBezTo>
                <a:close/>
                <a:moveTo>
                  <a:pt x="10250" y="6746"/>
                </a:moveTo>
                <a:cubicBezTo>
                  <a:pt x="10005" y="6746"/>
                  <a:pt x="9798" y="6539"/>
                  <a:pt x="9798" y="6294"/>
                </a:cubicBezTo>
                <a:cubicBezTo>
                  <a:pt x="9798" y="6068"/>
                  <a:pt x="10005" y="5860"/>
                  <a:pt x="10250" y="5860"/>
                </a:cubicBezTo>
                <a:cubicBezTo>
                  <a:pt x="10495" y="5860"/>
                  <a:pt x="10684" y="6049"/>
                  <a:pt x="10684" y="6294"/>
                </a:cubicBezTo>
                <a:cubicBezTo>
                  <a:pt x="10684" y="6539"/>
                  <a:pt x="10495" y="6746"/>
                  <a:pt x="10250" y="6746"/>
                </a:cubicBezTo>
                <a:close/>
                <a:moveTo>
                  <a:pt x="10250" y="4767"/>
                </a:moveTo>
                <a:cubicBezTo>
                  <a:pt x="10005" y="4767"/>
                  <a:pt x="9798" y="4579"/>
                  <a:pt x="9798" y="4334"/>
                </a:cubicBezTo>
                <a:cubicBezTo>
                  <a:pt x="9798" y="4089"/>
                  <a:pt x="10005" y="3901"/>
                  <a:pt x="10250" y="3901"/>
                </a:cubicBezTo>
                <a:cubicBezTo>
                  <a:pt x="10495" y="3901"/>
                  <a:pt x="10684" y="4089"/>
                  <a:pt x="10684" y="4334"/>
                </a:cubicBezTo>
                <a:cubicBezTo>
                  <a:pt x="10684" y="4579"/>
                  <a:pt x="10495" y="4767"/>
                  <a:pt x="10250" y="4767"/>
                </a:cubicBezTo>
                <a:close/>
                <a:moveTo>
                  <a:pt x="10250" y="2770"/>
                </a:moveTo>
                <a:cubicBezTo>
                  <a:pt x="10043" y="2770"/>
                  <a:pt x="9874" y="2582"/>
                  <a:pt x="9874" y="2374"/>
                </a:cubicBezTo>
                <a:cubicBezTo>
                  <a:pt x="9874" y="2167"/>
                  <a:pt x="10043" y="1998"/>
                  <a:pt x="10250" y="1998"/>
                </a:cubicBezTo>
                <a:cubicBezTo>
                  <a:pt x="10458" y="1998"/>
                  <a:pt x="10627" y="2167"/>
                  <a:pt x="10627" y="2374"/>
                </a:cubicBezTo>
                <a:cubicBezTo>
                  <a:pt x="10627" y="2582"/>
                  <a:pt x="10458" y="2770"/>
                  <a:pt x="10250" y="2770"/>
                </a:cubicBezTo>
                <a:close/>
                <a:moveTo>
                  <a:pt x="10250" y="792"/>
                </a:moveTo>
                <a:cubicBezTo>
                  <a:pt x="10043" y="792"/>
                  <a:pt x="9874" y="622"/>
                  <a:pt x="9874" y="415"/>
                </a:cubicBezTo>
                <a:cubicBezTo>
                  <a:pt x="9874" y="207"/>
                  <a:pt x="10043" y="38"/>
                  <a:pt x="10250" y="38"/>
                </a:cubicBezTo>
                <a:cubicBezTo>
                  <a:pt x="10458" y="38"/>
                  <a:pt x="10627" y="207"/>
                  <a:pt x="10627" y="415"/>
                </a:cubicBezTo>
                <a:cubicBezTo>
                  <a:pt x="10627" y="622"/>
                  <a:pt x="10458" y="792"/>
                  <a:pt x="10250" y="792"/>
                </a:cubicBezTo>
                <a:close/>
                <a:moveTo>
                  <a:pt x="8272" y="43979"/>
                </a:moveTo>
                <a:cubicBezTo>
                  <a:pt x="8027" y="43979"/>
                  <a:pt x="7839" y="43791"/>
                  <a:pt x="7839" y="43546"/>
                </a:cubicBezTo>
                <a:cubicBezTo>
                  <a:pt x="7839" y="43301"/>
                  <a:pt x="8027" y="43093"/>
                  <a:pt x="8272" y="43093"/>
                </a:cubicBezTo>
                <a:cubicBezTo>
                  <a:pt x="8517" y="43093"/>
                  <a:pt x="8724" y="43301"/>
                  <a:pt x="8724" y="43546"/>
                </a:cubicBezTo>
                <a:cubicBezTo>
                  <a:pt x="8724" y="43791"/>
                  <a:pt x="8517" y="43979"/>
                  <a:pt x="8272" y="43979"/>
                </a:cubicBezTo>
                <a:close/>
                <a:moveTo>
                  <a:pt x="8272" y="42019"/>
                </a:moveTo>
                <a:cubicBezTo>
                  <a:pt x="8027" y="42019"/>
                  <a:pt x="7839" y="41812"/>
                  <a:pt x="7839" y="41567"/>
                </a:cubicBezTo>
                <a:cubicBezTo>
                  <a:pt x="7839" y="41322"/>
                  <a:pt x="8027" y="41134"/>
                  <a:pt x="8272" y="41134"/>
                </a:cubicBezTo>
                <a:cubicBezTo>
                  <a:pt x="8517" y="41134"/>
                  <a:pt x="8724" y="41322"/>
                  <a:pt x="8724" y="41567"/>
                </a:cubicBezTo>
                <a:cubicBezTo>
                  <a:pt x="8724" y="41812"/>
                  <a:pt x="8517" y="42019"/>
                  <a:pt x="8272" y="42019"/>
                </a:cubicBezTo>
                <a:close/>
                <a:moveTo>
                  <a:pt x="8272" y="40060"/>
                </a:moveTo>
                <a:cubicBezTo>
                  <a:pt x="8027" y="40060"/>
                  <a:pt x="7839" y="39871"/>
                  <a:pt x="7839" y="39607"/>
                </a:cubicBezTo>
                <a:cubicBezTo>
                  <a:pt x="7839" y="39363"/>
                  <a:pt x="8027" y="39174"/>
                  <a:pt x="8272" y="39174"/>
                </a:cubicBezTo>
                <a:cubicBezTo>
                  <a:pt x="8517" y="39174"/>
                  <a:pt x="8724" y="39363"/>
                  <a:pt x="8724" y="39607"/>
                </a:cubicBezTo>
                <a:cubicBezTo>
                  <a:pt x="8724" y="39852"/>
                  <a:pt x="8517" y="40060"/>
                  <a:pt x="8272" y="40060"/>
                </a:cubicBezTo>
                <a:close/>
                <a:moveTo>
                  <a:pt x="8272" y="38100"/>
                </a:moveTo>
                <a:cubicBezTo>
                  <a:pt x="8027" y="38100"/>
                  <a:pt x="7839" y="37912"/>
                  <a:pt x="7839" y="37667"/>
                </a:cubicBezTo>
                <a:cubicBezTo>
                  <a:pt x="7839" y="37422"/>
                  <a:pt x="8027" y="37214"/>
                  <a:pt x="8272" y="37214"/>
                </a:cubicBezTo>
                <a:cubicBezTo>
                  <a:pt x="8517" y="37214"/>
                  <a:pt x="8724" y="37422"/>
                  <a:pt x="8724" y="37667"/>
                </a:cubicBezTo>
                <a:cubicBezTo>
                  <a:pt x="8724" y="37912"/>
                  <a:pt x="8517" y="38100"/>
                  <a:pt x="8272" y="38100"/>
                </a:cubicBezTo>
                <a:close/>
                <a:moveTo>
                  <a:pt x="8291" y="36140"/>
                </a:moveTo>
                <a:cubicBezTo>
                  <a:pt x="8046" y="36140"/>
                  <a:pt x="7839" y="35933"/>
                  <a:pt x="7839" y="35688"/>
                </a:cubicBezTo>
                <a:cubicBezTo>
                  <a:pt x="7839" y="35443"/>
                  <a:pt x="8046" y="35255"/>
                  <a:pt x="8291" y="35255"/>
                </a:cubicBezTo>
                <a:cubicBezTo>
                  <a:pt x="8517" y="35255"/>
                  <a:pt x="8724" y="35443"/>
                  <a:pt x="8724" y="35688"/>
                </a:cubicBezTo>
                <a:cubicBezTo>
                  <a:pt x="8724" y="35933"/>
                  <a:pt x="8517" y="36140"/>
                  <a:pt x="8291" y="36140"/>
                </a:cubicBezTo>
                <a:close/>
                <a:moveTo>
                  <a:pt x="8291" y="10627"/>
                </a:moveTo>
                <a:cubicBezTo>
                  <a:pt x="8046" y="10627"/>
                  <a:pt x="7857" y="10439"/>
                  <a:pt x="7857" y="10213"/>
                </a:cubicBezTo>
                <a:cubicBezTo>
                  <a:pt x="7857" y="9987"/>
                  <a:pt x="8046" y="9798"/>
                  <a:pt x="8291" y="9798"/>
                </a:cubicBezTo>
                <a:cubicBezTo>
                  <a:pt x="8517" y="9798"/>
                  <a:pt x="8705" y="9987"/>
                  <a:pt x="8705" y="10213"/>
                </a:cubicBezTo>
                <a:cubicBezTo>
                  <a:pt x="8705" y="10439"/>
                  <a:pt x="8517" y="10627"/>
                  <a:pt x="8291" y="10627"/>
                </a:cubicBezTo>
                <a:close/>
                <a:moveTo>
                  <a:pt x="8291" y="11739"/>
                </a:moveTo>
                <a:cubicBezTo>
                  <a:pt x="8517" y="11739"/>
                  <a:pt x="8724" y="11928"/>
                  <a:pt x="8724" y="12173"/>
                </a:cubicBezTo>
                <a:cubicBezTo>
                  <a:pt x="8724" y="12418"/>
                  <a:pt x="8517" y="12606"/>
                  <a:pt x="8291" y="12606"/>
                </a:cubicBezTo>
                <a:cubicBezTo>
                  <a:pt x="8046" y="12606"/>
                  <a:pt x="7857" y="12418"/>
                  <a:pt x="7857" y="12173"/>
                </a:cubicBezTo>
                <a:cubicBezTo>
                  <a:pt x="7857" y="11928"/>
                  <a:pt x="8046" y="11739"/>
                  <a:pt x="8291" y="11739"/>
                </a:cubicBezTo>
                <a:close/>
                <a:moveTo>
                  <a:pt x="8291" y="13699"/>
                </a:moveTo>
                <a:cubicBezTo>
                  <a:pt x="8517" y="13699"/>
                  <a:pt x="8724" y="13887"/>
                  <a:pt x="8724" y="14132"/>
                </a:cubicBezTo>
                <a:cubicBezTo>
                  <a:pt x="8724" y="14377"/>
                  <a:pt x="8517" y="14566"/>
                  <a:pt x="8291" y="14566"/>
                </a:cubicBezTo>
                <a:cubicBezTo>
                  <a:pt x="8046" y="14566"/>
                  <a:pt x="7857" y="14377"/>
                  <a:pt x="7857" y="14132"/>
                </a:cubicBezTo>
                <a:cubicBezTo>
                  <a:pt x="7857" y="13887"/>
                  <a:pt x="8046" y="13699"/>
                  <a:pt x="8291" y="13699"/>
                </a:cubicBezTo>
                <a:close/>
                <a:moveTo>
                  <a:pt x="8291" y="15658"/>
                </a:moveTo>
                <a:cubicBezTo>
                  <a:pt x="8517" y="15658"/>
                  <a:pt x="8724" y="15847"/>
                  <a:pt x="8724" y="16092"/>
                </a:cubicBezTo>
                <a:cubicBezTo>
                  <a:pt x="8724" y="16337"/>
                  <a:pt x="8517" y="16525"/>
                  <a:pt x="8291" y="16525"/>
                </a:cubicBezTo>
                <a:cubicBezTo>
                  <a:pt x="8046" y="16525"/>
                  <a:pt x="7857" y="16337"/>
                  <a:pt x="7857" y="16092"/>
                </a:cubicBezTo>
                <a:cubicBezTo>
                  <a:pt x="7857" y="15847"/>
                  <a:pt x="8046" y="15658"/>
                  <a:pt x="8291" y="15658"/>
                </a:cubicBezTo>
                <a:close/>
                <a:moveTo>
                  <a:pt x="8291" y="18466"/>
                </a:moveTo>
                <a:cubicBezTo>
                  <a:pt x="8046" y="18466"/>
                  <a:pt x="7857" y="18278"/>
                  <a:pt x="7857" y="18051"/>
                </a:cubicBezTo>
                <a:cubicBezTo>
                  <a:pt x="7857" y="17825"/>
                  <a:pt x="8046" y="17637"/>
                  <a:pt x="8291" y="17637"/>
                </a:cubicBezTo>
                <a:cubicBezTo>
                  <a:pt x="8517" y="17637"/>
                  <a:pt x="8705" y="17825"/>
                  <a:pt x="8705" y="18051"/>
                </a:cubicBezTo>
                <a:cubicBezTo>
                  <a:pt x="8705" y="18278"/>
                  <a:pt x="8517" y="18466"/>
                  <a:pt x="8291" y="18466"/>
                </a:cubicBezTo>
                <a:close/>
                <a:moveTo>
                  <a:pt x="8291" y="20444"/>
                </a:moveTo>
                <a:cubicBezTo>
                  <a:pt x="8046" y="20444"/>
                  <a:pt x="7857" y="20256"/>
                  <a:pt x="7857" y="20011"/>
                </a:cubicBezTo>
                <a:cubicBezTo>
                  <a:pt x="7857" y="19785"/>
                  <a:pt x="8046" y="19597"/>
                  <a:pt x="8291" y="19597"/>
                </a:cubicBezTo>
                <a:cubicBezTo>
                  <a:pt x="8517" y="19597"/>
                  <a:pt x="8705" y="19785"/>
                  <a:pt x="8705" y="20011"/>
                </a:cubicBezTo>
                <a:cubicBezTo>
                  <a:pt x="8705" y="20256"/>
                  <a:pt x="8517" y="20444"/>
                  <a:pt x="8291" y="20444"/>
                </a:cubicBezTo>
                <a:close/>
                <a:moveTo>
                  <a:pt x="8291" y="21537"/>
                </a:moveTo>
                <a:cubicBezTo>
                  <a:pt x="8517" y="21537"/>
                  <a:pt x="8724" y="21726"/>
                  <a:pt x="8724" y="21971"/>
                </a:cubicBezTo>
                <a:cubicBezTo>
                  <a:pt x="8724" y="22216"/>
                  <a:pt x="8517" y="22404"/>
                  <a:pt x="8291" y="22404"/>
                </a:cubicBezTo>
                <a:cubicBezTo>
                  <a:pt x="8046" y="22404"/>
                  <a:pt x="7857" y="22216"/>
                  <a:pt x="7857" y="21971"/>
                </a:cubicBezTo>
                <a:cubicBezTo>
                  <a:pt x="7857" y="21726"/>
                  <a:pt x="8046" y="21537"/>
                  <a:pt x="8291" y="21537"/>
                </a:cubicBezTo>
                <a:close/>
                <a:moveTo>
                  <a:pt x="8291" y="23497"/>
                </a:moveTo>
                <a:cubicBezTo>
                  <a:pt x="8517" y="23497"/>
                  <a:pt x="8724" y="23704"/>
                  <a:pt x="8724" y="23930"/>
                </a:cubicBezTo>
                <a:cubicBezTo>
                  <a:pt x="8724" y="24175"/>
                  <a:pt x="8517" y="24364"/>
                  <a:pt x="8291" y="24364"/>
                </a:cubicBezTo>
                <a:cubicBezTo>
                  <a:pt x="8046" y="24364"/>
                  <a:pt x="7857" y="24175"/>
                  <a:pt x="7857" y="23930"/>
                </a:cubicBezTo>
                <a:cubicBezTo>
                  <a:pt x="7857" y="23704"/>
                  <a:pt x="8046" y="23497"/>
                  <a:pt x="8291" y="23497"/>
                </a:cubicBezTo>
                <a:close/>
                <a:moveTo>
                  <a:pt x="8291" y="25457"/>
                </a:moveTo>
                <a:cubicBezTo>
                  <a:pt x="8517" y="25457"/>
                  <a:pt x="8724" y="25664"/>
                  <a:pt x="8724" y="25909"/>
                </a:cubicBezTo>
                <a:cubicBezTo>
                  <a:pt x="8724" y="26154"/>
                  <a:pt x="8517" y="26342"/>
                  <a:pt x="8291" y="26342"/>
                </a:cubicBezTo>
                <a:cubicBezTo>
                  <a:pt x="8046" y="26342"/>
                  <a:pt x="7857" y="26154"/>
                  <a:pt x="7857" y="25909"/>
                </a:cubicBezTo>
                <a:cubicBezTo>
                  <a:pt x="7857" y="25664"/>
                  <a:pt x="8046" y="25457"/>
                  <a:pt x="8291" y="25457"/>
                </a:cubicBezTo>
                <a:close/>
                <a:moveTo>
                  <a:pt x="8291" y="27416"/>
                </a:moveTo>
                <a:cubicBezTo>
                  <a:pt x="8517" y="27416"/>
                  <a:pt x="8724" y="27624"/>
                  <a:pt x="8724" y="27850"/>
                </a:cubicBezTo>
                <a:cubicBezTo>
                  <a:pt x="8724" y="28095"/>
                  <a:pt x="8517" y="28283"/>
                  <a:pt x="8291" y="28283"/>
                </a:cubicBezTo>
                <a:cubicBezTo>
                  <a:pt x="8046" y="28283"/>
                  <a:pt x="7857" y="28095"/>
                  <a:pt x="7857" y="27850"/>
                </a:cubicBezTo>
                <a:cubicBezTo>
                  <a:pt x="7857" y="27624"/>
                  <a:pt x="8046" y="27416"/>
                  <a:pt x="8291" y="27416"/>
                </a:cubicBezTo>
                <a:close/>
                <a:moveTo>
                  <a:pt x="8291" y="29395"/>
                </a:moveTo>
                <a:cubicBezTo>
                  <a:pt x="8517" y="29395"/>
                  <a:pt x="8705" y="29583"/>
                  <a:pt x="8705" y="29809"/>
                </a:cubicBezTo>
                <a:cubicBezTo>
                  <a:pt x="8705" y="30054"/>
                  <a:pt x="8517" y="30243"/>
                  <a:pt x="8291" y="30243"/>
                </a:cubicBezTo>
                <a:cubicBezTo>
                  <a:pt x="8046" y="30243"/>
                  <a:pt x="7857" y="30054"/>
                  <a:pt x="7857" y="29809"/>
                </a:cubicBezTo>
                <a:cubicBezTo>
                  <a:pt x="7857" y="29583"/>
                  <a:pt x="8046" y="29395"/>
                  <a:pt x="8291" y="29395"/>
                </a:cubicBezTo>
                <a:close/>
                <a:moveTo>
                  <a:pt x="8291" y="33314"/>
                </a:moveTo>
                <a:cubicBezTo>
                  <a:pt x="8517" y="33314"/>
                  <a:pt x="8705" y="33502"/>
                  <a:pt x="8705" y="33729"/>
                </a:cubicBezTo>
                <a:cubicBezTo>
                  <a:pt x="8705" y="33974"/>
                  <a:pt x="8517" y="34162"/>
                  <a:pt x="8291" y="34162"/>
                </a:cubicBezTo>
                <a:cubicBezTo>
                  <a:pt x="8046" y="34162"/>
                  <a:pt x="7857" y="33974"/>
                  <a:pt x="7857" y="33729"/>
                </a:cubicBezTo>
                <a:cubicBezTo>
                  <a:pt x="7857" y="33502"/>
                  <a:pt x="8046" y="33314"/>
                  <a:pt x="8291" y="33314"/>
                </a:cubicBezTo>
                <a:close/>
                <a:moveTo>
                  <a:pt x="8291" y="31354"/>
                </a:moveTo>
                <a:cubicBezTo>
                  <a:pt x="8517" y="31354"/>
                  <a:pt x="8705" y="31543"/>
                  <a:pt x="8705" y="31769"/>
                </a:cubicBezTo>
                <a:cubicBezTo>
                  <a:pt x="8705" y="31995"/>
                  <a:pt x="8517" y="32183"/>
                  <a:pt x="8291" y="32183"/>
                </a:cubicBezTo>
                <a:cubicBezTo>
                  <a:pt x="8046" y="32183"/>
                  <a:pt x="7857" y="31995"/>
                  <a:pt x="7857" y="31769"/>
                </a:cubicBezTo>
                <a:cubicBezTo>
                  <a:pt x="7857" y="31543"/>
                  <a:pt x="8046" y="31354"/>
                  <a:pt x="8291" y="31354"/>
                </a:cubicBezTo>
                <a:close/>
                <a:moveTo>
                  <a:pt x="8291" y="8706"/>
                </a:moveTo>
                <a:cubicBezTo>
                  <a:pt x="8046" y="8706"/>
                  <a:pt x="7839" y="8498"/>
                  <a:pt x="7839" y="8253"/>
                </a:cubicBezTo>
                <a:cubicBezTo>
                  <a:pt x="7839" y="8008"/>
                  <a:pt x="8046" y="7820"/>
                  <a:pt x="8291" y="7820"/>
                </a:cubicBezTo>
                <a:cubicBezTo>
                  <a:pt x="8517" y="7820"/>
                  <a:pt x="8724" y="8008"/>
                  <a:pt x="8724" y="8253"/>
                </a:cubicBezTo>
                <a:cubicBezTo>
                  <a:pt x="8724" y="8498"/>
                  <a:pt x="8517" y="8706"/>
                  <a:pt x="8291" y="8706"/>
                </a:cubicBezTo>
                <a:close/>
                <a:moveTo>
                  <a:pt x="8291" y="6746"/>
                </a:moveTo>
                <a:cubicBezTo>
                  <a:pt x="8046" y="6746"/>
                  <a:pt x="7839" y="6539"/>
                  <a:pt x="7839" y="6294"/>
                </a:cubicBezTo>
                <a:cubicBezTo>
                  <a:pt x="7839" y="6068"/>
                  <a:pt x="8046" y="5860"/>
                  <a:pt x="8291" y="5860"/>
                </a:cubicBezTo>
                <a:cubicBezTo>
                  <a:pt x="8517" y="5860"/>
                  <a:pt x="8724" y="6049"/>
                  <a:pt x="8724" y="6294"/>
                </a:cubicBezTo>
                <a:cubicBezTo>
                  <a:pt x="8724" y="6539"/>
                  <a:pt x="8517" y="6746"/>
                  <a:pt x="8291" y="6746"/>
                </a:cubicBezTo>
                <a:close/>
                <a:moveTo>
                  <a:pt x="8291" y="4767"/>
                </a:moveTo>
                <a:cubicBezTo>
                  <a:pt x="8046" y="4767"/>
                  <a:pt x="7839" y="4579"/>
                  <a:pt x="7839" y="4334"/>
                </a:cubicBezTo>
                <a:cubicBezTo>
                  <a:pt x="7839" y="4089"/>
                  <a:pt x="8046" y="3901"/>
                  <a:pt x="8291" y="3901"/>
                </a:cubicBezTo>
                <a:cubicBezTo>
                  <a:pt x="8517" y="3901"/>
                  <a:pt x="8724" y="4089"/>
                  <a:pt x="8724" y="4334"/>
                </a:cubicBezTo>
                <a:cubicBezTo>
                  <a:pt x="8724" y="4579"/>
                  <a:pt x="8517" y="4767"/>
                  <a:pt x="8291" y="4767"/>
                </a:cubicBezTo>
                <a:close/>
                <a:moveTo>
                  <a:pt x="8291" y="2789"/>
                </a:moveTo>
                <a:cubicBezTo>
                  <a:pt x="8046" y="2789"/>
                  <a:pt x="7857" y="2600"/>
                  <a:pt x="7857" y="2374"/>
                </a:cubicBezTo>
                <a:cubicBezTo>
                  <a:pt x="7857" y="2148"/>
                  <a:pt x="8046" y="1960"/>
                  <a:pt x="8291" y="1960"/>
                </a:cubicBezTo>
                <a:cubicBezTo>
                  <a:pt x="8517" y="1960"/>
                  <a:pt x="8705" y="2148"/>
                  <a:pt x="8705" y="2374"/>
                </a:cubicBezTo>
                <a:cubicBezTo>
                  <a:pt x="8705" y="2600"/>
                  <a:pt x="8517" y="2789"/>
                  <a:pt x="8291" y="2789"/>
                </a:cubicBezTo>
                <a:close/>
                <a:moveTo>
                  <a:pt x="8291" y="810"/>
                </a:moveTo>
                <a:cubicBezTo>
                  <a:pt x="8065" y="810"/>
                  <a:pt x="7876" y="641"/>
                  <a:pt x="7876" y="415"/>
                </a:cubicBezTo>
                <a:cubicBezTo>
                  <a:pt x="7876" y="189"/>
                  <a:pt x="8065" y="0"/>
                  <a:pt x="8291" y="0"/>
                </a:cubicBezTo>
                <a:cubicBezTo>
                  <a:pt x="8517" y="0"/>
                  <a:pt x="8686" y="189"/>
                  <a:pt x="8686" y="415"/>
                </a:cubicBezTo>
                <a:cubicBezTo>
                  <a:pt x="8686" y="641"/>
                  <a:pt x="8517" y="810"/>
                  <a:pt x="8291" y="810"/>
                </a:cubicBezTo>
                <a:close/>
                <a:moveTo>
                  <a:pt x="6331" y="42019"/>
                </a:moveTo>
                <a:cubicBezTo>
                  <a:pt x="6086" y="42019"/>
                  <a:pt x="5879" y="41812"/>
                  <a:pt x="5879" y="41586"/>
                </a:cubicBezTo>
                <a:cubicBezTo>
                  <a:pt x="5879" y="41341"/>
                  <a:pt x="6086" y="41134"/>
                  <a:pt x="6331" y="41134"/>
                </a:cubicBezTo>
                <a:cubicBezTo>
                  <a:pt x="6557" y="41134"/>
                  <a:pt x="6765" y="41341"/>
                  <a:pt x="6765" y="41586"/>
                </a:cubicBezTo>
                <a:cubicBezTo>
                  <a:pt x="6765" y="41831"/>
                  <a:pt x="6557" y="42019"/>
                  <a:pt x="6331" y="42019"/>
                </a:cubicBezTo>
                <a:close/>
                <a:moveTo>
                  <a:pt x="6331" y="40041"/>
                </a:moveTo>
                <a:cubicBezTo>
                  <a:pt x="6086" y="40041"/>
                  <a:pt x="5879" y="39852"/>
                  <a:pt x="5879" y="39607"/>
                </a:cubicBezTo>
                <a:cubicBezTo>
                  <a:pt x="5879" y="39381"/>
                  <a:pt x="6086" y="39174"/>
                  <a:pt x="6331" y="39174"/>
                </a:cubicBezTo>
                <a:cubicBezTo>
                  <a:pt x="6557" y="39174"/>
                  <a:pt x="6765" y="39381"/>
                  <a:pt x="6765" y="39607"/>
                </a:cubicBezTo>
                <a:cubicBezTo>
                  <a:pt x="6765" y="39852"/>
                  <a:pt x="6557" y="40041"/>
                  <a:pt x="6331" y="40041"/>
                </a:cubicBezTo>
                <a:close/>
                <a:moveTo>
                  <a:pt x="6331" y="38100"/>
                </a:moveTo>
                <a:cubicBezTo>
                  <a:pt x="6086" y="38100"/>
                  <a:pt x="5898" y="37893"/>
                  <a:pt x="5898" y="37667"/>
                </a:cubicBezTo>
                <a:cubicBezTo>
                  <a:pt x="5898" y="37422"/>
                  <a:pt x="6086" y="37233"/>
                  <a:pt x="6331" y="37233"/>
                </a:cubicBezTo>
                <a:cubicBezTo>
                  <a:pt x="6557" y="37233"/>
                  <a:pt x="6765" y="37422"/>
                  <a:pt x="6765" y="37667"/>
                </a:cubicBezTo>
                <a:cubicBezTo>
                  <a:pt x="6765" y="37893"/>
                  <a:pt x="6557" y="38100"/>
                  <a:pt x="6331" y="38100"/>
                </a:cubicBezTo>
                <a:close/>
                <a:moveTo>
                  <a:pt x="6331" y="36122"/>
                </a:moveTo>
                <a:cubicBezTo>
                  <a:pt x="6086" y="36122"/>
                  <a:pt x="5898" y="35933"/>
                  <a:pt x="5898" y="35688"/>
                </a:cubicBezTo>
                <a:cubicBezTo>
                  <a:pt x="5898" y="35462"/>
                  <a:pt x="6086" y="35255"/>
                  <a:pt x="6331" y="35255"/>
                </a:cubicBezTo>
                <a:cubicBezTo>
                  <a:pt x="6557" y="35255"/>
                  <a:pt x="6765" y="35462"/>
                  <a:pt x="6765" y="35688"/>
                </a:cubicBezTo>
                <a:cubicBezTo>
                  <a:pt x="6765" y="35933"/>
                  <a:pt x="6557" y="36122"/>
                  <a:pt x="6331" y="36122"/>
                </a:cubicBezTo>
                <a:close/>
                <a:moveTo>
                  <a:pt x="6331" y="29395"/>
                </a:moveTo>
                <a:cubicBezTo>
                  <a:pt x="6557" y="29395"/>
                  <a:pt x="6746" y="29583"/>
                  <a:pt x="6746" y="29809"/>
                </a:cubicBezTo>
                <a:cubicBezTo>
                  <a:pt x="6746" y="30035"/>
                  <a:pt x="6557" y="30224"/>
                  <a:pt x="6331" y="30224"/>
                </a:cubicBezTo>
                <a:cubicBezTo>
                  <a:pt x="6086" y="30224"/>
                  <a:pt x="5898" y="30035"/>
                  <a:pt x="5898" y="29809"/>
                </a:cubicBezTo>
                <a:cubicBezTo>
                  <a:pt x="5898" y="29583"/>
                  <a:pt x="6086" y="29395"/>
                  <a:pt x="6331" y="29395"/>
                </a:cubicBezTo>
                <a:close/>
                <a:moveTo>
                  <a:pt x="6331" y="33314"/>
                </a:moveTo>
                <a:cubicBezTo>
                  <a:pt x="6557" y="33314"/>
                  <a:pt x="6746" y="33502"/>
                  <a:pt x="6746" y="33729"/>
                </a:cubicBezTo>
                <a:cubicBezTo>
                  <a:pt x="6746" y="33974"/>
                  <a:pt x="6557" y="34162"/>
                  <a:pt x="6331" y="34162"/>
                </a:cubicBezTo>
                <a:cubicBezTo>
                  <a:pt x="6086" y="34162"/>
                  <a:pt x="5898" y="33974"/>
                  <a:pt x="5898" y="33729"/>
                </a:cubicBezTo>
                <a:cubicBezTo>
                  <a:pt x="5898" y="33502"/>
                  <a:pt x="6086" y="33314"/>
                  <a:pt x="6331" y="33314"/>
                </a:cubicBezTo>
                <a:close/>
                <a:moveTo>
                  <a:pt x="6331" y="31354"/>
                </a:moveTo>
                <a:cubicBezTo>
                  <a:pt x="6557" y="31354"/>
                  <a:pt x="6746" y="31543"/>
                  <a:pt x="6746" y="31769"/>
                </a:cubicBezTo>
                <a:cubicBezTo>
                  <a:pt x="6746" y="31995"/>
                  <a:pt x="6557" y="32183"/>
                  <a:pt x="6331" y="32183"/>
                </a:cubicBezTo>
                <a:cubicBezTo>
                  <a:pt x="6086" y="32183"/>
                  <a:pt x="5898" y="31995"/>
                  <a:pt x="5898" y="31769"/>
                </a:cubicBezTo>
                <a:cubicBezTo>
                  <a:pt x="5898" y="31543"/>
                  <a:pt x="6086" y="31354"/>
                  <a:pt x="6331" y="31354"/>
                </a:cubicBezTo>
                <a:close/>
                <a:moveTo>
                  <a:pt x="6331" y="28283"/>
                </a:moveTo>
                <a:cubicBezTo>
                  <a:pt x="6086" y="28283"/>
                  <a:pt x="5898" y="28095"/>
                  <a:pt x="5898" y="27850"/>
                </a:cubicBezTo>
                <a:cubicBezTo>
                  <a:pt x="5898" y="27605"/>
                  <a:pt x="6086" y="27416"/>
                  <a:pt x="6331" y="27416"/>
                </a:cubicBezTo>
                <a:cubicBezTo>
                  <a:pt x="6557" y="27416"/>
                  <a:pt x="6765" y="27605"/>
                  <a:pt x="6765" y="27850"/>
                </a:cubicBezTo>
                <a:cubicBezTo>
                  <a:pt x="6765" y="28095"/>
                  <a:pt x="6557" y="28283"/>
                  <a:pt x="6331" y="28283"/>
                </a:cubicBezTo>
                <a:close/>
                <a:moveTo>
                  <a:pt x="6331" y="26342"/>
                </a:moveTo>
                <a:cubicBezTo>
                  <a:pt x="6086" y="26342"/>
                  <a:pt x="5898" y="26135"/>
                  <a:pt x="5898" y="25890"/>
                </a:cubicBezTo>
                <a:cubicBezTo>
                  <a:pt x="5898" y="25664"/>
                  <a:pt x="6086" y="25457"/>
                  <a:pt x="6331" y="25457"/>
                </a:cubicBezTo>
                <a:cubicBezTo>
                  <a:pt x="6557" y="25457"/>
                  <a:pt x="6765" y="25664"/>
                  <a:pt x="6765" y="25890"/>
                </a:cubicBezTo>
                <a:cubicBezTo>
                  <a:pt x="6765" y="26135"/>
                  <a:pt x="6557" y="26342"/>
                  <a:pt x="6331" y="26342"/>
                </a:cubicBezTo>
                <a:close/>
                <a:moveTo>
                  <a:pt x="6331" y="24364"/>
                </a:moveTo>
                <a:cubicBezTo>
                  <a:pt x="6086" y="24364"/>
                  <a:pt x="5898" y="24175"/>
                  <a:pt x="5898" y="23930"/>
                </a:cubicBezTo>
                <a:cubicBezTo>
                  <a:pt x="5898" y="23704"/>
                  <a:pt x="6086" y="23497"/>
                  <a:pt x="6331" y="23497"/>
                </a:cubicBezTo>
                <a:cubicBezTo>
                  <a:pt x="6557" y="23497"/>
                  <a:pt x="6765" y="23704"/>
                  <a:pt x="6765" y="23930"/>
                </a:cubicBezTo>
                <a:cubicBezTo>
                  <a:pt x="6765" y="24175"/>
                  <a:pt x="6557" y="24364"/>
                  <a:pt x="6331" y="24364"/>
                </a:cubicBezTo>
                <a:close/>
                <a:moveTo>
                  <a:pt x="6331" y="15658"/>
                </a:moveTo>
                <a:cubicBezTo>
                  <a:pt x="6557" y="15658"/>
                  <a:pt x="6746" y="15847"/>
                  <a:pt x="6746" y="16092"/>
                </a:cubicBezTo>
                <a:cubicBezTo>
                  <a:pt x="6746" y="16318"/>
                  <a:pt x="6557" y="16506"/>
                  <a:pt x="6331" y="16506"/>
                </a:cubicBezTo>
                <a:cubicBezTo>
                  <a:pt x="6086" y="16506"/>
                  <a:pt x="5898" y="16318"/>
                  <a:pt x="5898" y="16092"/>
                </a:cubicBezTo>
                <a:cubicBezTo>
                  <a:pt x="5898" y="15847"/>
                  <a:pt x="6086" y="15658"/>
                  <a:pt x="6331" y="15658"/>
                </a:cubicBezTo>
                <a:close/>
                <a:moveTo>
                  <a:pt x="6331" y="22404"/>
                </a:moveTo>
                <a:cubicBezTo>
                  <a:pt x="6086" y="22404"/>
                  <a:pt x="5898" y="22216"/>
                  <a:pt x="5898" y="21971"/>
                </a:cubicBezTo>
                <a:cubicBezTo>
                  <a:pt x="5898" y="21745"/>
                  <a:pt x="6086" y="21537"/>
                  <a:pt x="6331" y="21537"/>
                </a:cubicBezTo>
                <a:cubicBezTo>
                  <a:pt x="6557" y="21537"/>
                  <a:pt x="6746" y="21745"/>
                  <a:pt x="6746" y="21971"/>
                </a:cubicBezTo>
                <a:cubicBezTo>
                  <a:pt x="6746" y="22216"/>
                  <a:pt x="6557" y="22404"/>
                  <a:pt x="6331" y="22404"/>
                </a:cubicBezTo>
                <a:close/>
                <a:moveTo>
                  <a:pt x="6331" y="18447"/>
                </a:moveTo>
                <a:cubicBezTo>
                  <a:pt x="6105" y="18447"/>
                  <a:pt x="5917" y="18259"/>
                  <a:pt x="5917" y="18051"/>
                </a:cubicBezTo>
                <a:cubicBezTo>
                  <a:pt x="5917" y="17825"/>
                  <a:pt x="6105" y="17656"/>
                  <a:pt x="6331" y="17656"/>
                </a:cubicBezTo>
                <a:cubicBezTo>
                  <a:pt x="6538" y="17656"/>
                  <a:pt x="6727" y="17825"/>
                  <a:pt x="6727" y="18051"/>
                </a:cubicBezTo>
                <a:cubicBezTo>
                  <a:pt x="6727" y="18259"/>
                  <a:pt x="6538" y="18447"/>
                  <a:pt x="6331" y="18447"/>
                </a:cubicBezTo>
                <a:close/>
                <a:moveTo>
                  <a:pt x="6331" y="20407"/>
                </a:moveTo>
                <a:cubicBezTo>
                  <a:pt x="6105" y="20407"/>
                  <a:pt x="5917" y="20237"/>
                  <a:pt x="5917" y="20011"/>
                </a:cubicBezTo>
                <a:cubicBezTo>
                  <a:pt x="5917" y="19785"/>
                  <a:pt x="6105" y="19597"/>
                  <a:pt x="6331" y="19597"/>
                </a:cubicBezTo>
                <a:cubicBezTo>
                  <a:pt x="6538" y="19597"/>
                  <a:pt x="6727" y="19785"/>
                  <a:pt x="6727" y="20011"/>
                </a:cubicBezTo>
                <a:cubicBezTo>
                  <a:pt x="6727" y="20237"/>
                  <a:pt x="6538" y="20407"/>
                  <a:pt x="6331" y="20407"/>
                </a:cubicBezTo>
                <a:close/>
                <a:moveTo>
                  <a:pt x="6331" y="14566"/>
                </a:moveTo>
                <a:cubicBezTo>
                  <a:pt x="6086" y="14566"/>
                  <a:pt x="5898" y="14377"/>
                  <a:pt x="5898" y="14132"/>
                </a:cubicBezTo>
                <a:cubicBezTo>
                  <a:pt x="5898" y="13887"/>
                  <a:pt x="6086" y="13699"/>
                  <a:pt x="6331" y="13699"/>
                </a:cubicBezTo>
                <a:cubicBezTo>
                  <a:pt x="6557" y="13699"/>
                  <a:pt x="6765" y="13887"/>
                  <a:pt x="6765" y="14132"/>
                </a:cubicBezTo>
                <a:cubicBezTo>
                  <a:pt x="6765" y="14377"/>
                  <a:pt x="6557" y="14566"/>
                  <a:pt x="6331" y="14566"/>
                </a:cubicBezTo>
                <a:close/>
                <a:moveTo>
                  <a:pt x="6331" y="12587"/>
                </a:moveTo>
                <a:cubicBezTo>
                  <a:pt x="6086" y="12587"/>
                  <a:pt x="5898" y="12399"/>
                  <a:pt x="5898" y="12173"/>
                </a:cubicBezTo>
                <a:cubicBezTo>
                  <a:pt x="5898" y="11928"/>
                  <a:pt x="6086" y="11739"/>
                  <a:pt x="6331" y="11739"/>
                </a:cubicBezTo>
                <a:cubicBezTo>
                  <a:pt x="6557" y="11739"/>
                  <a:pt x="6746" y="11928"/>
                  <a:pt x="6746" y="12173"/>
                </a:cubicBezTo>
                <a:cubicBezTo>
                  <a:pt x="6746" y="12399"/>
                  <a:pt x="6557" y="12587"/>
                  <a:pt x="6331" y="12587"/>
                </a:cubicBezTo>
                <a:close/>
                <a:moveTo>
                  <a:pt x="6331" y="9817"/>
                </a:moveTo>
                <a:cubicBezTo>
                  <a:pt x="6538" y="9817"/>
                  <a:pt x="6727" y="9987"/>
                  <a:pt x="6727" y="10213"/>
                </a:cubicBezTo>
                <a:cubicBezTo>
                  <a:pt x="6727" y="10420"/>
                  <a:pt x="6538" y="10590"/>
                  <a:pt x="6331" y="10590"/>
                </a:cubicBezTo>
                <a:cubicBezTo>
                  <a:pt x="6105" y="10590"/>
                  <a:pt x="5917" y="10420"/>
                  <a:pt x="5917" y="10213"/>
                </a:cubicBezTo>
                <a:cubicBezTo>
                  <a:pt x="5917" y="9987"/>
                  <a:pt x="6105" y="9817"/>
                  <a:pt x="6331" y="9817"/>
                </a:cubicBezTo>
                <a:close/>
                <a:moveTo>
                  <a:pt x="6331" y="8668"/>
                </a:moveTo>
                <a:cubicBezTo>
                  <a:pt x="6086" y="8668"/>
                  <a:pt x="5898" y="8479"/>
                  <a:pt x="5898" y="8253"/>
                </a:cubicBezTo>
                <a:cubicBezTo>
                  <a:pt x="5898" y="8027"/>
                  <a:pt x="6086" y="7839"/>
                  <a:pt x="6331" y="7839"/>
                </a:cubicBezTo>
                <a:cubicBezTo>
                  <a:pt x="6557" y="7839"/>
                  <a:pt x="6746" y="8027"/>
                  <a:pt x="6746" y="8253"/>
                </a:cubicBezTo>
                <a:cubicBezTo>
                  <a:pt x="6746" y="8479"/>
                  <a:pt x="6557" y="8668"/>
                  <a:pt x="6331" y="8668"/>
                </a:cubicBezTo>
                <a:close/>
                <a:moveTo>
                  <a:pt x="6331" y="6708"/>
                </a:moveTo>
                <a:cubicBezTo>
                  <a:pt x="6086" y="6708"/>
                  <a:pt x="5898" y="6520"/>
                  <a:pt x="5898" y="6294"/>
                </a:cubicBezTo>
                <a:cubicBezTo>
                  <a:pt x="5898" y="6049"/>
                  <a:pt x="6086" y="5860"/>
                  <a:pt x="6331" y="5860"/>
                </a:cubicBezTo>
                <a:cubicBezTo>
                  <a:pt x="6557" y="5860"/>
                  <a:pt x="6746" y="6049"/>
                  <a:pt x="6746" y="6294"/>
                </a:cubicBezTo>
                <a:cubicBezTo>
                  <a:pt x="6746" y="6520"/>
                  <a:pt x="6557" y="6708"/>
                  <a:pt x="6331" y="6708"/>
                </a:cubicBezTo>
                <a:close/>
                <a:moveTo>
                  <a:pt x="6331" y="4749"/>
                </a:moveTo>
                <a:cubicBezTo>
                  <a:pt x="6086" y="4749"/>
                  <a:pt x="5898" y="4560"/>
                  <a:pt x="5898" y="4334"/>
                </a:cubicBezTo>
                <a:cubicBezTo>
                  <a:pt x="5898" y="4089"/>
                  <a:pt x="6086" y="3919"/>
                  <a:pt x="6331" y="3919"/>
                </a:cubicBezTo>
                <a:cubicBezTo>
                  <a:pt x="6557" y="3919"/>
                  <a:pt x="6746" y="4089"/>
                  <a:pt x="6746" y="4334"/>
                </a:cubicBezTo>
                <a:cubicBezTo>
                  <a:pt x="6746" y="4560"/>
                  <a:pt x="6557" y="4749"/>
                  <a:pt x="6331" y="4749"/>
                </a:cubicBezTo>
                <a:close/>
                <a:moveTo>
                  <a:pt x="6331" y="2789"/>
                </a:moveTo>
                <a:cubicBezTo>
                  <a:pt x="6086" y="2789"/>
                  <a:pt x="5898" y="2600"/>
                  <a:pt x="5898" y="2374"/>
                </a:cubicBezTo>
                <a:cubicBezTo>
                  <a:pt x="5898" y="2129"/>
                  <a:pt x="6086" y="1941"/>
                  <a:pt x="6331" y="1941"/>
                </a:cubicBezTo>
                <a:cubicBezTo>
                  <a:pt x="6557" y="1941"/>
                  <a:pt x="6746" y="2129"/>
                  <a:pt x="6746" y="2374"/>
                </a:cubicBezTo>
                <a:cubicBezTo>
                  <a:pt x="6746" y="2600"/>
                  <a:pt x="6557" y="2789"/>
                  <a:pt x="6331" y="2789"/>
                </a:cubicBezTo>
                <a:close/>
                <a:moveTo>
                  <a:pt x="6331" y="810"/>
                </a:moveTo>
                <a:cubicBezTo>
                  <a:pt x="6105" y="810"/>
                  <a:pt x="5917" y="622"/>
                  <a:pt x="5917" y="396"/>
                </a:cubicBezTo>
                <a:cubicBezTo>
                  <a:pt x="5917" y="189"/>
                  <a:pt x="6105" y="0"/>
                  <a:pt x="6331" y="0"/>
                </a:cubicBezTo>
                <a:cubicBezTo>
                  <a:pt x="6538" y="0"/>
                  <a:pt x="6727" y="189"/>
                  <a:pt x="6727" y="396"/>
                </a:cubicBezTo>
                <a:cubicBezTo>
                  <a:pt x="6727" y="622"/>
                  <a:pt x="6538" y="810"/>
                  <a:pt x="6331" y="810"/>
                </a:cubicBezTo>
                <a:close/>
                <a:moveTo>
                  <a:pt x="4372" y="34162"/>
                </a:moveTo>
                <a:cubicBezTo>
                  <a:pt x="4127" y="34162"/>
                  <a:pt x="3919" y="33974"/>
                  <a:pt x="3919" y="33729"/>
                </a:cubicBezTo>
                <a:cubicBezTo>
                  <a:pt x="3919" y="33484"/>
                  <a:pt x="4127" y="33295"/>
                  <a:pt x="4372" y="33295"/>
                </a:cubicBezTo>
                <a:cubicBezTo>
                  <a:pt x="4616" y="33295"/>
                  <a:pt x="4805" y="33484"/>
                  <a:pt x="4805" y="33729"/>
                </a:cubicBezTo>
                <a:cubicBezTo>
                  <a:pt x="4805" y="33974"/>
                  <a:pt x="4616" y="34162"/>
                  <a:pt x="4372" y="34162"/>
                </a:cubicBezTo>
                <a:close/>
                <a:moveTo>
                  <a:pt x="4372" y="32202"/>
                </a:moveTo>
                <a:cubicBezTo>
                  <a:pt x="4127" y="32202"/>
                  <a:pt x="3919" y="32014"/>
                  <a:pt x="3919" y="31769"/>
                </a:cubicBezTo>
                <a:cubicBezTo>
                  <a:pt x="3919" y="31524"/>
                  <a:pt x="4127" y="31336"/>
                  <a:pt x="4372" y="31336"/>
                </a:cubicBezTo>
                <a:cubicBezTo>
                  <a:pt x="4616" y="31336"/>
                  <a:pt x="4805" y="31524"/>
                  <a:pt x="4805" y="31769"/>
                </a:cubicBezTo>
                <a:cubicBezTo>
                  <a:pt x="4805" y="32014"/>
                  <a:pt x="4616" y="32202"/>
                  <a:pt x="4372" y="32202"/>
                </a:cubicBezTo>
                <a:close/>
                <a:moveTo>
                  <a:pt x="4372" y="30243"/>
                </a:moveTo>
                <a:cubicBezTo>
                  <a:pt x="4127" y="30243"/>
                  <a:pt x="3919" y="30054"/>
                  <a:pt x="3919" y="29809"/>
                </a:cubicBezTo>
                <a:cubicBezTo>
                  <a:pt x="3919" y="29564"/>
                  <a:pt x="4127" y="29357"/>
                  <a:pt x="4372" y="29357"/>
                </a:cubicBezTo>
                <a:cubicBezTo>
                  <a:pt x="4616" y="29357"/>
                  <a:pt x="4805" y="29564"/>
                  <a:pt x="4805" y="29809"/>
                </a:cubicBezTo>
                <a:cubicBezTo>
                  <a:pt x="4805" y="30054"/>
                  <a:pt x="4616" y="30243"/>
                  <a:pt x="4372" y="30243"/>
                </a:cubicBezTo>
                <a:close/>
                <a:moveTo>
                  <a:pt x="4372" y="28283"/>
                </a:moveTo>
                <a:cubicBezTo>
                  <a:pt x="4127" y="28283"/>
                  <a:pt x="3919" y="28076"/>
                  <a:pt x="3919" y="27850"/>
                </a:cubicBezTo>
                <a:cubicBezTo>
                  <a:pt x="3919" y="27605"/>
                  <a:pt x="4127" y="27416"/>
                  <a:pt x="4372" y="27416"/>
                </a:cubicBezTo>
                <a:cubicBezTo>
                  <a:pt x="4616" y="27416"/>
                  <a:pt x="4805" y="27605"/>
                  <a:pt x="4805" y="27850"/>
                </a:cubicBezTo>
                <a:cubicBezTo>
                  <a:pt x="4805" y="28076"/>
                  <a:pt x="4616" y="28283"/>
                  <a:pt x="4372" y="28283"/>
                </a:cubicBezTo>
                <a:close/>
                <a:moveTo>
                  <a:pt x="4372" y="26323"/>
                </a:moveTo>
                <a:cubicBezTo>
                  <a:pt x="4127" y="26323"/>
                  <a:pt x="3919" y="26135"/>
                  <a:pt x="3919" y="25890"/>
                </a:cubicBezTo>
                <a:cubicBezTo>
                  <a:pt x="3919" y="25645"/>
                  <a:pt x="4127" y="25457"/>
                  <a:pt x="4372" y="25457"/>
                </a:cubicBezTo>
                <a:cubicBezTo>
                  <a:pt x="4616" y="25457"/>
                  <a:pt x="4805" y="25645"/>
                  <a:pt x="4805" y="25890"/>
                </a:cubicBezTo>
                <a:cubicBezTo>
                  <a:pt x="4805" y="26135"/>
                  <a:pt x="4616" y="26323"/>
                  <a:pt x="4372" y="26323"/>
                </a:cubicBezTo>
                <a:close/>
                <a:moveTo>
                  <a:pt x="4372" y="23516"/>
                </a:moveTo>
                <a:cubicBezTo>
                  <a:pt x="4598" y="23516"/>
                  <a:pt x="4786" y="23704"/>
                  <a:pt x="4786" y="23930"/>
                </a:cubicBezTo>
                <a:cubicBezTo>
                  <a:pt x="4786" y="24156"/>
                  <a:pt x="4598" y="24345"/>
                  <a:pt x="4372" y="24345"/>
                </a:cubicBezTo>
                <a:cubicBezTo>
                  <a:pt x="4127" y="24345"/>
                  <a:pt x="3938" y="24156"/>
                  <a:pt x="3938" y="23930"/>
                </a:cubicBezTo>
                <a:cubicBezTo>
                  <a:pt x="3938" y="23704"/>
                  <a:pt x="4127" y="23516"/>
                  <a:pt x="4372" y="23516"/>
                </a:cubicBezTo>
                <a:close/>
                <a:moveTo>
                  <a:pt x="4372" y="22404"/>
                </a:moveTo>
                <a:cubicBezTo>
                  <a:pt x="4127" y="22404"/>
                  <a:pt x="3919" y="22216"/>
                  <a:pt x="3919" y="21971"/>
                </a:cubicBezTo>
                <a:cubicBezTo>
                  <a:pt x="3919" y="21726"/>
                  <a:pt x="4127" y="21519"/>
                  <a:pt x="4372" y="21519"/>
                </a:cubicBezTo>
                <a:cubicBezTo>
                  <a:pt x="4616" y="21519"/>
                  <a:pt x="4805" y="21726"/>
                  <a:pt x="4805" y="21971"/>
                </a:cubicBezTo>
                <a:cubicBezTo>
                  <a:pt x="4805" y="22216"/>
                  <a:pt x="4616" y="22404"/>
                  <a:pt x="4372" y="22404"/>
                </a:cubicBezTo>
                <a:close/>
                <a:moveTo>
                  <a:pt x="4372" y="2789"/>
                </a:moveTo>
                <a:cubicBezTo>
                  <a:pt x="4164" y="2789"/>
                  <a:pt x="4014" y="2638"/>
                  <a:pt x="3976" y="2450"/>
                </a:cubicBezTo>
                <a:cubicBezTo>
                  <a:pt x="4051" y="2299"/>
                  <a:pt x="4127" y="2148"/>
                  <a:pt x="4202" y="1979"/>
                </a:cubicBezTo>
                <a:cubicBezTo>
                  <a:pt x="4258" y="1960"/>
                  <a:pt x="4315" y="1960"/>
                  <a:pt x="4372" y="1960"/>
                </a:cubicBezTo>
                <a:cubicBezTo>
                  <a:pt x="4598" y="1960"/>
                  <a:pt x="4767" y="2148"/>
                  <a:pt x="4767" y="2374"/>
                </a:cubicBezTo>
                <a:cubicBezTo>
                  <a:pt x="4767" y="2600"/>
                  <a:pt x="4598" y="2789"/>
                  <a:pt x="4372" y="2789"/>
                </a:cubicBezTo>
                <a:close/>
                <a:moveTo>
                  <a:pt x="4372" y="3919"/>
                </a:moveTo>
                <a:cubicBezTo>
                  <a:pt x="4598" y="3919"/>
                  <a:pt x="4767" y="4108"/>
                  <a:pt x="4767" y="4334"/>
                </a:cubicBezTo>
                <a:cubicBezTo>
                  <a:pt x="4767" y="4560"/>
                  <a:pt x="4598" y="4749"/>
                  <a:pt x="4372" y="4749"/>
                </a:cubicBezTo>
                <a:cubicBezTo>
                  <a:pt x="4127" y="4749"/>
                  <a:pt x="3957" y="4560"/>
                  <a:pt x="3957" y="4334"/>
                </a:cubicBezTo>
                <a:cubicBezTo>
                  <a:pt x="3957" y="4108"/>
                  <a:pt x="4127" y="3919"/>
                  <a:pt x="4372" y="3919"/>
                </a:cubicBezTo>
                <a:close/>
                <a:moveTo>
                  <a:pt x="4372" y="6689"/>
                </a:moveTo>
                <a:cubicBezTo>
                  <a:pt x="4145" y="6689"/>
                  <a:pt x="3957" y="6501"/>
                  <a:pt x="3957" y="6294"/>
                </a:cubicBezTo>
                <a:cubicBezTo>
                  <a:pt x="3957" y="6068"/>
                  <a:pt x="4145" y="5879"/>
                  <a:pt x="4372" y="5879"/>
                </a:cubicBezTo>
                <a:cubicBezTo>
                  <a:pt x="4579" y="5879"/>
                  <a:pt x="4767" y="6068"/>
                  <a:pt x="4767" y="6294"/>
                </a:cubicBezTo>
                <a:cubicBezTo>
                  <a:pt x="4767" y="6501"/>
                  <a:pt x="4579" y="6689"/>
                  <a:pt x="4372" y="6689"/>
                </a:cubicBezTo>
                <a:close/>
                <a:moveTo>
                  <a:pt x="4372" y="8649"/>
                </a:moveTo>
                <a:cubicBezTo>
                  <a:pt x="4145" y="8649"/>
                  <a:pt x="3957" y="8461"/>
                  <a:pt x="3957" y="8253"/>
                </a:cubicBezTo>
                <a:cubicBezTo>
                  <a:pt x="3957" y="8027"/>
                  <a:pt x="4145" y="7858"/>
                  <a:pt x="4372" y="7858"/>
                </a:cubicBezTo>
                <a:cubicBezTo>
                  <a:pt x="4579" y="7858"/>
                  <a:pt x="4767" y="8027"/>
                  <a:pt x="4767" y="8253"/>
                </a:cubicBezTo>
                <a:cubicBezTo>
                  <a:pt x="4767" y="8479"/>
                  <a:pt x="4579" y="8649"/>
                  <a:pt x="4372" y="8649"/>
                </a:cubicBezTo>
                <a:close/>
                <a:moveTo>
                  <a:pt x="4372" y="9798"/>
                </a:moveTo>
                <a:cubicBezTo>
                  <a:pt x="4598" y="9798"/>
                  <a:pt x="4767" y="9987"/>
                  <a:pt x="4767" y="10213"/>
                </a:cubicBezTo>
                <a:cubicBezTo>
                  <a:pt x="4767" y="10439"/>
                  <a:pt x="4598" y="10627"/>
                  <a:pt x="4372" y="10627"/>
                </a:cubicBezTo>
                <a:cubicBezTo>
                  <a:pt x="4127" y="10627"/>
                  <a:pt x="3957" y="10439"/>
                  <a:pt x="3957" y="10213"/>
                </a:cubicBezTo>
                <a:cubicBezTo>
                  <a:pt x="3957" y="9987"/>
                  <a:pt x="4127" y="9798"/>
                  <a:pt x="4372" y="9798"/>
                </a:cubicBezTo>
                <a:close/>
                <a:moveTo>
                  <a:pt x="4372" y="11758"/>
                </a:moveTo>
                <a:cubicBezTo>
                  <a:pt x="4579" y="11758"/>
                  <a:pt x="4767" y="11946"/>
                  <a:pt x="4767" y="12173"/>
                </a:cubicBezTo>
                <a:cubicBezTo>
                  <a:pt x="4767" y="12399"/>
                  <a:pt x="4579" y="12587"/>
                  <a:pt x="4372" y="12587"/>
                </a:cubicBezTo>
                <a:cubicBezTo>
                  <a:pt x="4145" y="12587"/>
                  <a:pt x="3957" y="12399"/>
                  <a:pt x="3957" y="12173"/>
                </a:cubicBezTo>
                <a:cubicBezTo>
                  <a:pt x="3957" y="11946"/>
                  <a:pt x="4145" y="11758"/>
                  <a:pt x="4372" y="11758"/>
                </a:cubicBezTo>
                <a:close/>
                <a:moveTo>
                  <a:pt x="4372" y="13737"/>
                </a:moveTo>
                <a:cubicBezTo>
                  <a:pt x="4579" y="13737"/>
                  <a:pt x="4767" y="13906"/>
                  <a:pt x="4767" y="14132"/>
                </a:cubicBezTo>
                <a:cubicBezTo>
                  <a:pt x="4767" y="14358"/>
                  <a:pt x="4579" y="14528"/>
                  <a:pt x="4372" y="14528"/>
                </a:cubicBezTo>
                <a:cubicBezTo>
                  <a:pt x="4145" y="14528"/>
                  <a:pt x="3957" y="14358"/>
                  <a:pt x="3957" y="14132"/>
                </a:cubicBezTo>
                <a:cubicBezTo>
                  <a:pt x="3957" y="13906"/>
                  <a:pt x="4145" y="13737"/>
                  <a:pt x="4372" y="13737"/>
                </a:cubicBezTo>
                <a:close/>
                <a:moveTo>
                  <a:pt x="4353" y="15677"/>
                </a:moveTo>
                <a:cubicBezTo>
                  <a:pt x="4579" y="15677"/>
                  <a:pt x="4767" y="15866"/>
                  <a:pt x="4767" y="16092"/>
                </a:cubicBezTo>
                <a:cubicBezTo>
                  <a:pt x="4767" y="16318"/>
                  <a:pt x="4579" y="16488"/>
                  <a:pt x="4353" y="16488"/>
                </a:cubicBezTo>
                <a:cubicBezTo>
                  <a:pt x="4145" y="16488"/>
                  <a:pt x="3957" y="16318"/>
                  <a:pt x="3957" y="16092"/>
                </a:cubicBezTo>
                <a:cubicBezTo>
                  <a:pt x="3957" y="15866"/>
                  <a:pt x="4145" y="15677"/>
                  <a:pt x="4353" y="15677"/>
                </a:cubicBezTo>
                <a:close/>
                <a:moveTo>
                  <a:pt x="4353" y="19597"/>
                </a:moveTo>
                <a:cubicBezTo>
                  <a:pt x="4579" y="19597"/>
                  <a:pt x="4767" y="19785"/>
                  <a:pt x="4767" y="20011"/>
                </a:cubicBezTo>
                <a:cubicBezTo>
                  <a:pt x="4767" y="20237"/>
                  <a:pt x="4579" y="20407"/>
                  <a:pt x="4353" y="20407"/>
                </a:cubicBezTo>
                <a:cubicBezTo>
                  <a:pt x="4145" y="20407"/>
                  <a:pt x="3957" y="20237"/>
                  <a:pt x="3957" y="20011"/>
                </a:cubicBezTo>
                <a:cubicBezTo>
                  <a:pt x="3957" y="19785"/>
                  <a:pt x="4145" y="19597"/>
                  <a:pt x="4353" y="19597"/>
                </a:cubicBezTo>
                <a:close/>
                <a:moveTo>
                  <a:pt x="4353" y="17656"/>
                </a:moveTo>
                <a:cubicBezTo>
                  <a:pt x="4579" y="17656"/>
                  <a:pt x="4767" y="17825"/>
                  <a:pt x="4767" y="18051"/>
                </a:cubicBezTo>
                <a:cubicBezTo>
                  <a:pt x="4767" y="18259"/>
                  <a:pt x="4579" y="18447"/>
                  <a:pt x="4353" y="18447"/>
                </a:cubicBezTo>
                <a:cubicBezTo>
                  <a:pt x="4145" y="18447"/>
                  <a:pt x="3957" y="18259"/>
                  <a:pt x="3957" y="18051"/>
                </a:cubicBezTo>
                <a:cubicBezTo>
                  <a:pt x="3957" y="17825"/>
                  <a:pt x="4145" y="17656"/>
                  <a:pt x="4353" y="17656"/>
                </a:cubicBezTo>
                <a:close/>
                <a:moveTo>
                  <a:pt x="2412" y="22404"/>
                </a:moveTo>
                <a:cubicBezTo>
                  <a:pt x="2167" y="22404"/>
                  <a:pt x="1978" y="22216"/>
                  <a:pt x="1978" y="21971"/>
                </a:cubicBezTo>
                <a:cubicBezTo>
                  <a:pt x="1978" y="21726"/>
                  <a:pt x="2167" y="21537"/>
                  <a:pt x="2412" y="21537"/>
                </a:cubicBezTo>
                <a:cubicBezTo>
                  <a:pt x="2638" y="21537"/>
                  <a:pt x="2845" y="21726"/>
                  <a:pt x="2845" y="21971"/>
                </a:cubicBezTo>
                <a:cubicBezTo>
                  <a:pt x="2845" y="22216"/>
                  <a:pt x="2638" y="22404"/>
                  <a:pt x="2412" y="22404"/>
                </a:cubicBezTo>
                <a:close/>
                <a:moveTo>
                  <a:pt x="2412" y="15677"/>
                </a:moveTo>
                <a:cubicBezTo>
                  <a:pt x="2638" y="15677"/>
                  <a:pt x="2808" y="15866"/>
                  <a:pt x="2808" y="16092"/>
                </a:cubicBezTo>
                <a:cubicBezTo>
                  <a:pt x="2808" y="16318"/>
                  <a:pt x="2638" y="16488"/>
                  <a:pt x="2412" y="16488"/>
                </a:cubicBezTo>
                <a:cubicBezTo>
                  <a:pt x="2186" y="16488"/>
                  <a:pt x="1997" y="16318"/>
                  <a:pt x="1997" y="16092"/>
                </a:cubicBezTo>
                <a:cubicBezTo>
                  <a:pt x="1997" y="15866"/>
                  <a:pt x="2186" y="15677"/>
                  <a:pt x="2412" y="15677"/>
                </a:cubicBezTo>
                <a:close/>
                <a:moveTo>
                  <a:pt x="2412" y="19597"/>
                </a:moveTo>
                <a:cubicBezTo>
                  <a:pt x="2619" y="19597"/>
                  <a:pt x="2808" y="19785"/>
                  <a:pt x="2808" y="20011"/>
                </a:cubicBezTo>
                <a:cubicBezTo>
                  <a:pt x="2808" y="20237"/>
                  <a:pt x="2619" y="20407"/>
                  <a:pt x="2412" y="20407"/>
                </a:cubicBezTo>
                <a:cubicBezTo>
                  <a:pt x="2186" y="20407"/>
                  <a:pt x="1997" y="20237"/>
                  <a:pt x="1997" y="20011"/>
                </a:cubicBezTo>
                <a:cubicBezTo>
                  <a:pt x="1997" y="19785"/>
                  <a:pt x="2186" y="19597"/>
                  <a:pt x="2412" y="19597"/>
                </a:cubicBezTo>
                <a:close/>
                <a:moveTo>
                  <a:pt x="2412" y="17656"/>
                </a:moveTo>
                <a:cubicBezTo>
                  <a:pt x="2619" y="17656"/>
                  <a:pt x="2808" y="17825"/>
                  <a:pt x="2808" y="18051"/>
                </a:cubicBezTo>
                <a:cubicBezTo>
                  <a:pt x="2808" y="18259"/>
                  <a:pt x="2619" y="18447"/>
                  <a:pt x="2412" y="18447"/>
                </a:cubicBezTo>
                <a:cubicBezTo>
                  <a:pt x="2186" y="18447"/>
                  <a:pt x="1997" y="18259"/>
                  <a:pt x="1997" y="18051"/>
                </a:cubicBezTo>
                <a:cubicBezTo>
                  <a:pt x="1997" y="17825"/>
                  <a:pt x="2186" y="17656"/>
                  <a:pt x="2412" y="17656"/>
                </a:cubicBezTo>
                <a:close/>
                <a:moveTo>
                  <a:pt x="2412" y="14547"/>
                </a:moveTo>
                <a:cubicBezTo>
                  <a:pt x="2167" y="14547"/>
                  <a:pt x="1978" y="14358"/>
                  <a:pt x="1978" y="14132"/>
                </a:cubicBezTo>
                <a:cubicBezTo>
                  <a:pt x="1978" y="13887"/>
                  <a:pt x="2167" y="13699"/>
                  <a:pt x="2412" y="13699"/>
                </a:cubicBezTo>
                <a:cubicBezTo>
                  <a:pt x="2638" y="13699"/>
                  <a:pt x="2826" y="13887"/>
                  <a:pt x="2826" y="14132"/>
                </a:cubicBezTo>
                <a:cubicBezTo>
                  <a:pt x="2826" y="14358"/>
                  <a:pt x="2638" y="14547"/>
                  <a:pt x="2412" y="14547"/>
                </a:cubicBezTo>
                <a:close/>
                <a:moveTo>
                  <a:pt x="2412" y="6708"/>
                </a:moveTo>
                <a:cubicBezTo>
                  <a:pt x="2299" y="6708"/>
                  <a:pt x="2186" y="6652"/>
                  <a:pt x="2110" y="6576"/>
                </a:cubicBezTo>
                <a:cubicBezTo>
                  <a:pt x="2205" y="6350"/>
                  <a:pt x="2299" y="6105"/>
                  <a:pt x="2393" y="5879"/>
                </a:cubicBezTo>
                <a:cubicBezTo>
                  <a:pt x="2393" y="5879"/>
                  <a:pt x="2412" y="5879"/>
                  <a:pt x="2412" y="5879"/>
                </a:cubicBezTo>
                <a:cubicBezTo>
                  <a:pt x="2638" y="5879"/>
                  <a:pt x="2826" y="6068"/>
                  <a:pt x="2826" y="6294"/>
                </a:cubicBezTo>
                <a:cubicBezTo>
                  <a:pt x="2826" y="6520"/>
                  <a:pt x="2638" y="6708"/>
                  <a:pt x="2412" y="6708"/>
                </a:cubicBezTo>
                <a:close/>
                <a:moveTo>
                  <a:pt x="2412" y="7839"/>
                </a:moveTo>
                <a:cubicBezTo>
                  <a:pt x="2638" y="7839"/>
                  <a:pt x="2808" y="8027"/>
                  <a:pt x="2808" y="8253"/>
                </a:cubicBezTo>
                <a:cubicBezTo>
                  <a:pt x="2808" y="8479"/>
                  <a:pt x="2638" y="8668"/>
                  <a:pt x="2412" y="8668"/>
                </a:cubicBezTo>
                <a:cubicBezTo>
                  <a:pt x="2186" y="8668"/>
                  <a:pt x="1997" y="8479"/>
                  <a:pt x="1997" y="8253"/>
                </a:cubicBezTo>
                <a:cubicBezTo>
                  <a:pt x="1997" y="8027"/>
                  <a:pt x="2186" y="7839"/>
                  <a:pt x="2412" y="7839"/>
                </a:cubicBezTo>
                <a:close/>
                <a:moveTo>
                  <a:pt x="2412" y="11758"/>
                </a:moveTo>
                <a:cubicBezTo>
                  <a:pt x="2619" y="11758"/>
                  <a:pt x="2808" y="11946"/>
                  <a:pt x="2808" y="12173"/>
                </a:cubicBezTo>
                <a:cubicBezTo>
                  <a:pt x="2808" y="12380"/>
                  <a:pt x="2619" y="12568"/>
                  <a:pt x="2412" y="12568"/>
                </a:cubicBezTo>
                <a:cubicBezTo>
                  <a:pt x="2186" y="12568"/>
                  <a:pt x="2016" y="12380"/>
                  <a:pt x="2016" y="12173"/>
                </a:cubicBezTo>
                <a:cubicBezTo>
                  <a:pt x="2016" y="11946"/>
                  <a:pt x="2186" y="11758"/>
                  <a:pt x="2412" y="11758"/>
                </a:cubicBezTo>
                <a:close/>
                <a:moveTo>
                  <a:pt x="2412" y="9798"/>
                </a:moveTo>
                <a:cubicBezTo>
                  <a:pt x="2638" y="9798"/>
                  <a:pt x="2808" y="9987"/>
                  <a:pt x="2808" y="10213"/>
                </a:cubicBezTo>
                <a:cubicBezTo>
                  <a:pt x="2808" y="10439"/>
                  <a:pt x="2638" y="10627"/>
                  <a:pt x="2412" y="10627"/>
                </a:cubicBezTo>
                <a:cubicBezTo>
                  <a:pt x="2186" y="10627"/>
                  <a:pt x="1997" y="10439"/>
                  <a:pt x="1997" y="10213"/>
                </a:cubicBezTo>
                <a:cubicBezTo>
                  <a:pt x="1997" y="9987"/>
                  <a:pt x="2186" y="9798"/>
                  <a:pt x="2412" y="9798"/>
                </a:cubicBezTo>
                <a:close/>
                <a:moveTo>
                  <a:pt x="452" y="20727"/>
                </a:moveTo>
                <a:cubicBezTo>
                  <a:pt x="207" y="20727"/>
                  <a:pt x="0" y="20520"/>
                  <a:pt x="0" y="20275"/>
                </a:cubicBezTo>
                <a:cubicBezTo>
                  <a:pt x="0" y="20030"/>
                  <a:pt x="207" y="19823"/>
                  <a:pt x="452" y="19823"/>
                </a:cubicBezTo>
                <a:cubicBezTo>
                  <a:pt x="697" y="19823"/>
                  <a:pt x="904" y="20030"/>
                  <a:pt x="904" y="20275"/>
                </a:cubicBezTo>
                <a:cubicBezTo>
                  <a:pt x="904" y="20520"/>
                  <a:pt x="697" y="20727"/>
                  <a:pt x="452" y="20727"/>
                </a:cubicBezTo>
                <a:close/>
                <a:moveTo>
                  <a:pt x="452" y="18730"/>
                </a:moveTo>
                <a:cubicBezTo>
                  <a:pt x="226" y="18730"/>
                  <a:pt x="19" y="18541"/>
                  <a:pt x="19" y="18315"/>
                </a:cubicBezTo>
                <a:cubicBezTo>
                  <a:pt x="19" y="18070"/>
                  <a:pt x="226" y="17882"/>
                  <a:pt x="452" y="17882"/>
                </a:cubicBezTo>
                <a:cubicBezTo>
                  <a:pt x="697" y="17882"/>
                  <a:pt x="886" y="18070"/>
                  <a:pt x="886" y="18315"/>
                </a:cubicBezTo>
                <a:cubicBezTo>
                  <a:pt x="886" y="18541"/>
                  <a:pt x="678" y="18730"/>
                  <a:pt x="452" y="18730"/>
                </a:cubicBezTo>
                <a:close/>
                <a:moveTo>
                  <a:pt x="452" y="16770"/>
                </a:moveTo>
                <a:cubicBezTo>
                  <a:pt x="226" y="16770"/>
                  <a:pt x="19" y="16582"/>
                  <a:pt x="19" y="16356"/>
                </a:cubicBezTo>
                <a:cubicBezTo>
                  <a:pt x="19" y="16111"/>
                  <a:pt x="226" y="15922"/>
                  <a:pt x="452" y="15922"/>
                </a:cubicBezTo>
                <a:cubicBezTo>
                  <a:pt x="697" y="15922"/>
                  <a:pt x="886" y="16111"/>
                  <a:pt x="886" y="16356"/>
                </a:cubicBezTo>
                <a:cubicBezTo>
                  <a:pt x="886" y="16582"/>
                  <a:pt x="678" y="16770"/>
                  <a:pt x="452" y="16770"/>
                </a:cubicBezTo>
                <a:close/>
                <a:moveTo>
                  <a:pt x="452" y="14792"/>
                </a:moveTo>
                <a:cubicBezTo>
                  <a:pt x="264" y="14792"/>
                  <a:pt x="113" y="14660"/>
                  <a:pt x="75" y="14490"/>
                </a:cubicBezTo>
                <a:cubicBezTo>
                  <a:pt x="94" y="14377"/>
                  <a:pt x="113" y="14283"/>
                  <a:pt x="132" y="14170"/>
                </a:cubicBezTo>
                <a:cubicBezTo>
                  <a:pt x="207" y="14057"/>
                  <a:pt x="320" y="13981"/>
                  <a:pt x="452" y="13981"/>
                </a:cubicBezTo>
                <a:cubicBezTo>
                  <a:pt x="678" y="13981"/>
                  <a:pt x="867" y="14170"/>
                  <a:pt x="867" y="14396"/>
                </a:cubicBezTo>
                <a:cubicBezTo>
                  <a:pt x="867" y="14622"/>
                  <a:pt x="678" y="14792"/>
                  <a:pt x="452" y="14792"/>
                </a:cubicBezTo>
                <a:close/>
                <a:moveTo>
                  <a:pt x="452" y="12832"/>
                </a:moveTo>
                <a:cubicBezTo>
                  <a:pt x="415" y="12832"/>
                  <a:pt x="396" y="12832"/>
                  <a:pt x="377" y="12813"/>
                </a:cubicBezTo>
                <a:cubicBezTo>
                  <a:pt x="415" y="12549"/>
                  <a:pt x="490" y="12304"/>
                  <a:pt x="546" y="12041"/>
                </a:cubicBezTo>
                <a:cubicBezTo>
                  <a:pt x="735" y="12078"/>
                  <a:pt x="867" y="12229"/>
                  <a:pt x="867" y="12436"/>
                </a:cubicBezTo>
                <a:cubicBezTo>
                  <a:pt x="867" y="12662"/>
                  <a:pt x="678" y="12832"/>
                  <a:pt x="452" y="12832"/>
                </a:cubicBezTo>
                <a:close/>
                <a:moveTo>
                  <a:pt x="452" y="21801"/>
                </a:moveTo>
                <a:cubicBezTo>
                  <a:pt x="678" y="21801"/>
                  <a:pt x="886" y="21990"/>
                  <a:pt x="886" y="22235"/>
                </a:cubicBezTo>
                <a:cubicBezTo>
                  <a:pt x="886" y="22461"/>
                  <a:pt x="678" y="22649"/>
                  <a:pt x="452" y="22649"/>
                </a:cubicBezTo>
                <a:cubicBezTo>
                  <a:pt x="226" y="22649"/>
                  <a:pt x="19" y="22461"/>
                  <a:pt x="19" y="22235"/>
                </a:cubicBezTo>
                <a:cubicBezTo>
                  <a:pt x="19" y="21990"/>
                  <a:pt x="207" y="21801"/>
                  <a:pt x="452" y="21801"/>
                </a:cubicBezTo>
                <a:close/>
                <a:moveTo>
                  <a:pt x="452" y="23780"/>
                </a:moveTo>
                <a:cubicBezTo>
                  <a:pt x="678" y="23780"/>
                  <a:pt x="886" y="23968"/>
                  <a:pt x="886" y="24194"/>
                </a:cubicBezTo>
                <a:cubicBezTo>
                  <a:pt x="886" y="24420"/>
                  <a:pt x="678" y="24609"/>
                  <a:pt x="452" y="24609"/>
                </a:cubicBezTo>
                <a:cubicBezTo>
                  <a:pt x="226" y="24609"/>
                  <a:pt x="19" y="24420"/>
                  <a:pt x="19" y="24194"/>
                </a:cubicBezTo>
                <a:cubicBezTo>
                  <a:pt x="19" y="23968"/>
                  <a:pt x="207" y="23780"/>
                  <a:pt x="452" y="23780"/>
                </a:cubicBezTo>
                <a:close/>
                <a:moveTo>
                  <a:pt x="452" y="25720"/>
                </a:moveTo>
                <a:cubicBezTo>
                  <a:pt x="678" y="25720"/>
                  <a:pt x="886" y="25909"/>
                  <a:pt x="886" y="26154"/>
                </a:cubicBezTo>
                <a:cubicBezTo>
                  <a:pt x="886" y="26380"/>
                  <a:pt x="678" y="26587"/>
                  <a:pt x="452" y="26587"/>
                </a:cubicBezTo>
                <a:cubicBezTo>
                  <a:pt x="226" y="26587"/>
                  <a:pt x="19" y="26380"/>
                  <a:pt x="19" y="26154"/>
                </a:cubicBezTo>
                <a:cubicBezTo>
                  <a:pt x="19" y="25909"/>
                  <a:pt x="207" y="25720"/>
                  <a:pt x="452" y="25720"/>
                </a:cubicBezTo>
                <a:close/>
                <a:moveTo>
                  <a:pt x="886" y="28113"/>
                </a:moveTo>
                <a:cubicBezTo>
                  <a:pt x="886" y="28358"/>
                  <a:pt x="697" y="28547"/>
                  <a:pt x="452" y="28547"/>
                </a:cubicBezTo>
                <a:cubicBezTo>
                  <a:pt x="396" y="28547"/>
                  <a:pt x="358" y="28528"/>
                  <a:pt x="320" y="28509"/>
                </a:cubicBezTo>
                <a:cubicBezTo>
                  <a:pt x="264" y="28264"/>
                  <a:pt x="226" y="28019"/>
                  <a:pt x="188" y="27774"/>
                </a:cubicBezTo>
                <a:cubicBezTo>
                  <a:pt x="264" y="27718"/>
                  <a:pt x="358" y="27661"/>
                  <a:pt x="452" y="27661"/>
                </a:cubicBezTo>
                <a:cubicBezTo>
                  <a:pt x="697" y="27661"/>
                  <a:pt x="886" y="27869"/>
                  <a:pt x="886" y="28113"/>
                </a:cubicBezTo>
                <a:close/>
                <a:moveTo>
                  <a:pt x="867" y="30073"/>
                </a:moveTo>
                <a:cubicBezTo>
                  <a:pt x="867" y="30186"/>
                  <a:pt x="810" y="30280"/>
                  <a:pt x="735" y="30356"/>
                </a:cubicBezTo>
                <a:cubicBezTo>
                  <a:pt x="678" y="30130"/>
                  <a:pt x="641" y="29904"/>
                  <a:pt x="584" y="29677"/>
                </a:cubicBezTo>
                <a:cubicBezTo>
                  <a:pt x="735" y="29734"/>
                  <a:pt x="867" y="29885"/>
                  <a:pt x="867" y="30073"/>
                </a:cubicBezTo>
                <a:close/>
                <a:moveTo>
                  <a:pt x="2412" y="23780"/>
                </a:moveTo>
                <a:cubicBezTo>
                  <a:pt x="2657" y="23780"/>
                  <a:pt x="2845" y="23968"/>
                  <a:pt x="2845" y="24194"/>
                </a:cubicBezTo>
                <a:cubicBezTo>
                  <a:pt x="2845" y="24420"/>
                  <a:pt x="2657" y="24609"/>
                  <a:pt x="2412" y="24609"/>
                </a:cubicBezTo>
                <a:cubicBezTo>
                  <a:pt x="2186" y="24609"/>
                  <a:pt x="1997" y="24420"/>
                  <a:pt x="1997" y="24194"/>
                </a:cubicBezTo>
                <a:cubicBezTo>
                  <a:pt x="1997" y="23968"/>
                  <a:pt x="2186" y="23780"/>
                  <a:pt x="2412" y="23780"/>
                </a:cubicBezTo>
                <a:close/>
                <a:moveTo>
                  <a:pt x="2412" y="25720"/>
                </a:moveTo>
                <a:cubicBezTo>
                  <a:pt x="2657" y="25720"/>
                  <a:pt x="2845" y="25928"/>
                  <a:pt x="2845" y="26154"/>
                </a:cubicBezTo>
                <a:cubicBezTo>
                  <a:pt x="2845" y="26399"/>
                  <a:pt x="2657" y="26587"/>
                  <a:pt x="2412" y="26587"/>
                </a:cubicBezTo>
                <a:cubicBezTo>
                  <a:pt x="2186" y="26587"/>
                  <a:pt x="1997" y="26399"/>
                  <a:pt x="1997" y="26154"/>
                </a:cubicBezTo>
                <a:cubicBezTo>
                  <a:pt x="1997" y="25928"/>
                  <a:pt x="2186" y="25720"/>
                  <a:pt x="2412" y="25720"/>
                </a:cubicBezTo>
                <a:close/>
                <a:moveTo>
                  <a:pt x="2412" y="27680"/>
                </a:moveTo>
                <a:cubicBezTo>
                  <a:pt x="2657" y="27680"/>
                  <a:pt x="2845" y="27869"/>
                  <a:pt x="2845" y="28113"/>
                </a:cubicBezTo>
                <a:cubicBezTo>
                  <a:pt x="2845" y="28340"/>
                  <a:pt x="2657" y="28528"/>
                  <a:pt x="2412" y="28528"/>
                </a:cubicBezTo>
                <a:cubicBezTo>
                  <a:pt x="2186" y="28528"/>
                  <a:pt x="1997" y="28340"/>
                  <a:pt x="1997" y="28113"/>
                </a:cubicBezTo>
                <a:cubicBezTo>
                  <a:pt x="1997" y="27869"/>
                  <a:pt x="2186" y="27680"/>
                  <a:pt x="2412" y="27680"/>
                </a:cubicBezTo>
                <a:close/>
                <a:moveTo>
                  <a:pt x="2412" y="29659"/>
                </a:moveTo>
                <a:cubicBezTo>
                  <a:pt x="2657" y="29659"/>
                  <a:pt x="2845" y="29847"/>
                  <a:pt x="2845" y="30073"/>
                </a:cubicBezTo>
                <a:cubicBezTo>
                  <a:pt x="2845" y="30299"/>
                  <a:pt x="2657" y="30488"/>
                  <a:pt x="2412" y="30488"/>
                </a:cubicBezTo>
                <a:cubicBezTo>
                  <a:pt x="2186" y="30488"/>
                  <a:pt x="1997" y="30299"/>
                  <a:pt x="1997" y="30073"/>
                </a:cubicBezTo>
                <a:cubicBezTo>
                  <a:pt x="1997" y="29847"/>
                  <a:pt x="2186" y="29659"/>
                  <a:pt x="2412" y="29659"/>
                </a:cubicBezTo>
                <a:close/>
                <a:moveTo>
                  <a:pt x="2412" y="31599"/>
                </a:moveTo>
                <a:cubicBezTo>
                  <a:pt x="2657" y="31599"/>
                  <a:pt x="2845" y="31807"/>
                  <a:pt x="2845" y="32033"/>
                </a:cubicBezTo>
                <a:cubicBezTo>
                  <a:pt x="2845" y="32278"/>
                  <a:pt x="2657" y="32466"/>
                  <a:pt x="2412" y="32466"/>
                </a:cubicBezTo>
                <a:cubicBezTo>
                  <a:pt x="2186" y="32466"/>
                  <a:pt x="1997" y="32278"/>
                  <a:pt x="1997" y="32033"/>
                </a:cubicBezTo>
                <a:cubicBezTo>
                  <a:pt x="1997" y="31807"/>
                  <a:pt x="2186" y="31599"/>
                  <a:pt x="2412" y="31599"/>
                </a:cubicBezTo>
                <a:close/>
                <a:moveTo>
                  <a:pt x="2412" y="33578"/>
                </a:moveTo>
                <a:cubicBezTo>
                  <a:pt x="2657" y="33578"/>
                  <a:pt x="2845" y="33766"/>
                  <a:pt x="2845" y="33992"/>
                </a:cubicBezTo>
                <a:cubicBezTo>
                  <a:pt x="2845" y="34218"/>
                  <a:pt x="2657" y="34426"/>
                  <a:pt x="2412" y="34426"/>
                </a:cubicBezTo>
                <a:cubicBezTo>
                  <a:pt x="2186" y="34426"/>
                  <a:pt x="1997" y="34237"/>
                  <a:pt x="1997" y="33992"/>
                </a:cubicBezTo>
                <a:cubicBezTo>
                  <a:pt x="1997" y="33766"/>
                  <a:pt x="2186" y="33578"/>
                  <a:pt x="2412" y="33578"/>
                </a:cubicBezTo>
                <a:close/>
                <a:moveTo>
                  <a:pt x="2808" y="35952"/>
                </a:moveTo>
                <a:cubicBezTo>
                  <a:pt x="2808" y="36046"/>
                  <a:pt x="2770" y="36140"/>
                  <a:pt x="2713" y="36216"/>
                </a:cubicBezTo>
                <a:cubicBezTo>
                  <a:pt x="2619" y="36009"/>
                  <a:pt x="2525" y="35782"/>
                  <a:pt x="2431" y="35556"/>
                </a:cubicBezTo>
                <a:cubicBezTo>
                  <a:pt x="2638" y="35575"/>
                  <a:pt x="2808" y="35726"/>
                  <a:pt x="2808" y="35952"/>
                </a:cubicBezTo>
                <a:close/>
                <a:moveTo>
                  <a:pt x="4372" y="35537"/>
                </a:moveTo>
                <a:cubicBezTo>
                  <a:pt x="4616" y="35537"/>
                  <a:pt x="4805" y="35726"/>
                  <a:pt x="4805" y="35952"/>
                </a:cubicBezTo>
                <a:cubicBezTo>
                  <a:pt x="4805" y="36178"/>
                  <a:pt x="4616" y="36385"/>
                  <a:pt x="4372" y="36385"/>
                </a:cubicBezTo>
                <a:cubicBezTo>
                  <a:pt x="4145" y="36385"/>
                  <a:pt x="3957" y="36178"/>
                  <a:pt x="3957" y="35952"/>
                </a:cubicBezTo>
                <a:cubicBezTo>
                  <a:pt x="3957" y="35726"/>
                  <a:pt x="4145" y="35537"/>
                  <a:pt x="4372" y="35537"/>
                </a:cubicBezTo>
                <a:close/>
                <a:moveTo>
                  <a:pt x="4372" y="37497"/>
                </a:moveTo>
                <a:cubicBezTo>
                  <a:pt x="4616" y="37497"/>
                  <a:pt x="4805" y="37686"/>
                  <a:pt x="4805" y="37912"/>
                </a:cubicBezTo>
                <a:cubicBezTo>
                  <a:pt x="4805" y="38157"/>
                  <a:pt x="4616" y="38345"/>
                  <a:pt x="4372" y="38345"/>
                </a:cubicBezTo>
                <a:cubicBezTo>
                  <a:pt x="4145" y="38345"/>
                  <a:pt x="3957" y="38157"/>
                  <a:pt x="3957" y="37912"/>
                </a:cubicBezTo>
                <a:cubicBezTo>
                  <a:pt x="3957" y="37686"/>
                  <a:pt x="4145" y="37497"/>
                  <a:pt x="4372" y="37497"/>
                </a:cubicBezTo>
                <a:close/>
                <a:moveTo>
                  <a:pt x="4805" y="39871"/>
                </a:moveTo>
                <a:cubicBezTo>
                  <a:pt x="4805" y="39984"/>
                  <a:pt x="4748" y="40097"/>
                  <a:pt x="4673" y="40173"/>
                </a:cubicBezTo>
                <a:cubicBezTo>
                  <a:pt x="4541" y="39928"/>
                  <a:pt x="4409" y="39702"/>
                  <a:pt x="4277" y="39476"/>
                </a:cubicBezTo>
                <a:cubicBezTo>
                  <a:pt x="4315" y="39457"/>
                  <a:pt x="4334" y="39457"/>
                  <a:pt x="4372" y="39457"/>
                </a:cubicBezTo>
                <a:cubicBezTo>
                  <a:pt x="4598" y="39457"/>
                  <a:pt x="4805" y="39645"/>
                  <a:pt x="4805" y="39871"/>
                </a:cubicBezTo>
                <a:close/>
                <a:moveTo>
                  <a:pt x="8724" y="45750"/>
                </a:moveTo>
                <a:cubicBezTo>
                  <a:pt x="8724" y="45826"/>
                  <a:pt x="8705" y="45882"/>
                  <a:pt x="8686" y="45939"/>
                </a:cubicBezTo>
                <a:cubicBezTo>
                  <a:pt x="8517" y="45750"/>
                  <a:pt x="8347" y="45543"/>
                  <a:pt x="8197" y="45336"/>
                </a:cubicBezTo>
                <a:cubicBezTo>
                  <a:pt x="8215" y="45336"/>
                  <a:pt x="8253" y="45317"/>
                  <a:pt x="8291" y="45317"/>
                </a:cubicBezTo>
                <a:cubicBezTo>
                  <a:pt x="8536" y="45317"/>
                  <a:pt x="8724" y="45505"/>
                  <a:pt x="8724" y="45750"/>
                </a:cubicBezTo>
                <a:close/>
                <a:moveTo>
                  <a:pt x="12210" y="49236"/>
                </a:moveTo>
                <a:cubicBezTo>
                  <a:pt x="12455" y="49236"/>
                  <a:pt x="12643" y="49425"/>
                  <a:pt x="12643" y="49669"/>
                </a:cubicBezTo>
                <a:cubicBezTo>
                  <a:pt x="12643" y="49783"/>
                  <a:pt x="12606" y="49877"/>
                  <a:pt x="12549" y="49952"/>
                </a:cubicBezTo>
                <a:cubicBezTo>
                  <a:pt x="12323" y="49764"/>
                  <a:pt x="12116" y="49556"/>
                  <a:pt x="11909" y="49368"/>
                </a:cubicBezTo>
                <a:cubicBezTo>
                  <a:pt x="11984" y="49293"/>
                  <a:pt x="12097" y="49236"/>
                  <a:pt x="12210" y="49236"/>
                </a:cubicBezTo>
                <a:close/>
                <a:moveTo>
                  <a:pt x="14170" y="49255"/>
                </a:moveTo>
                <a:cubicBezTo>
                  <a:pt x="14415" y="49255"/>
                  <a:pt x="14603" y="49443"/>
                  <a:pt x="14603" y="49669"/>
                </a:cubicBezTo>
                <a:cubicBezTo>
                  <a:pt x="14603" y="49896"/>
                  <a:pt x="14415" y="50084"/>
                  <a:pt x="14170" y="50084"/>
                </a:cubicBezTo>
                <a:cubicBezTo>
                  <a:pt x="13944" y="50084"/>
                  <a:pt x="13755" y="49896"/>
                  <a:pt x="13755" y="49669"/>
                </a:cubicBezTo>
                <a:cubicBezTo>
                  <a:pt x="13755" y="49443"/>
                  <a:pt x="13944" y="49255"/>
                  <a:pt x="14170" y="49255"/>
                </a:cubicBezTo>
                <a:close/>
                <a:moveTo>
                  <a:pt x="23987" y="33578"/>
                </a:moveTo>
                <a:cubicBezTo>
                  <a:pt x="24213" y="33578"/>
                  <a:pt x="24401" y="33766"/>
                  <a:pt x="24401" y="33992"/>
                </a:cubicBezTo>
                <a:cubicBezTo>
                  <a:pt x="24401" y="34218"/>
                  <a:pt x="24213" y="34426"/>
                  <a:pt x="23987" y="34426"/>
                </a:cubicBezTo>
                <a:cubicBezTo>
                  <a:pt x="23742" y="34426"/>
                  <a:pt x="23553" y="34237"/>
                  <a:pt x="23553" y="33992"/>
                </a:cubicBezTo>
                <a:cubicBezTo>
                  <a:pt x="23553" y="33766"/>
                  <a:pt x="23742" y="33578"/>
                  <a:pt x="23987" y="33578"/>
                </a:cubicBezTo>
                <a:close/>
                <a:moveTo>
                  <a:pt x="23987" y="35537"/>
                </a:moveTo>
                <a:cubicBezTo>
                  <a:pt x="24213" y="35537"/>
                  <a:pt x="24382" y="35726"/>
                  <a:pt x="24382" y="35952"/>
                </a:cubicBezTo>
                <a:cubicBezTo>
                  <a:pt x="24382" y="36178"/>
                  <a:pt x="24213" y="36367"/>
                  <a:pt x="23987" y="36367"/>
                </a:cubicBezTo>
                <a:cubicBezTo>
                  <a:pt x="23761" y="36367"/>
                  <a:pt x="23572" y="36178"/>
                  <a:pt x="23572" y="35952"/>
                </a:cubicBezTo>
                <a:cubicBezTo>
                  <a:pt x="23572" y="35726"/>
                  <a:pt x="23761" y="35537"/>
                  <a:pt x="23987" y="35537"/>
                </a:cubicBezTo>
                <a:close/>
                <a:moveTo>
                  <a:pt x="23987" y="37516"/>
                </a:moveTo>
                <a:cubicBezTo>
                  <a:pt x="24194" y="37516"/>
                  <a:pt x="24382" y="37686"/>
                  <a:pt x="24382" y="37912"/>
                </a:cubicBezTo>
                <a:cubicBezTo>
                  <a:pt x="24382" y="38138"/>
                  <a:pt x="24194" y="38307"/>
                  <a:pt x="23987" y="38307"/>
                </a:cubicBezTo>
                <a:cubicBezTo>
                  <a:pt x="23761" y="38307"/>
                  <a:pt x="23591" y="38138"/>
                  <a:pt x="23591" y="37912"/>
                </a:cubicBezTo>
                <a:cubicBezTo>
                  <a:pt x="23591" y="37686"/>
                  <a:pt x="23761" y="37516"/>
                  <a:pt x="23987" y="37516"/>
                </a:cubicBezTo>
                <a:close/>
                <a:moveTo>
                  <a:pt x="23987" y="39476"/>
                </a:moveTo>
                <a:cubicBezTo>
                  <a:pt x="24194" y="39476"/>
                  <a:pt x="24382" y="39664"/>
                  <a:pt x="24382" y="39871"/>
                </a:cubicBezTo>
                <a:cubicBezTo>
                  <a:pt x="24382" y="40097"/>
                  <a:pt x="24194" y="40267"/>
                  <a:pt x="23987" y="40267"/>
                </a:cubicBezTo>
                <a:cubicBezTo>
                  <a:pt x="23761" y="40267"/>
                  <a:pt x="23591" y="40097"/>
                  <a:pt x="23591" y="39871"/>
                </a:cubicBezTo>
                <a:cubicBezTo>
                  <a:pt x="23591" y="39664"/>
                  <a:pt x="23761" y="39476"/>
                  <a:pt x="23987" y="39476"/>
                </a:cubicBezTo>
                <a:close/>
                <a:moveTo>
                  <a:pt x="23987" y="42208"/>
                </a:moveTo>
                <a:cubicBezTo>
                  <a:pt x="23780" y="42208"/>
                  <a:pt x="23610" y="42038"/>
                  <a:pt x="23610" y="41831"/>
                </a:cubicBezTo>
                <a:cubicBezTo>
                  <a:pt x="23610" y="41624"/>
                  <a:pt x="23780" y="41454"/>
                  <a:pt x="23987" y="41454"/>
                </a:cubicBezTo>
                <a:cubicBezTo>
                  <a:pt x="24194" y="41454"/>
                  <a:pt x="24364" y="41624"/>
                  <a:pt x="24364" y="41831"/>
                </a:cubicBezTo>
                <a:cubicBezTo>
                  <a:pt x="24364" y="42038"/>
                  <a:pt x="24194" y="42208"/>
                  <a:pt x="23987" y="42208"/>
                </a:cubicBezTo>
                <a:close/>
                <a:moveTo>
                  <a:pt x="23968" y="44186"/>
                </a:moveTo>
                <a:cubicBezTo>
                  <a:pt x="23761" y="44186"/>
                  <a:pt x="23591" y="44017"/>
                  <a:pt x="23591" y="43791"/>
                </a:cubicBezTo>
                <a:cubicBezTo>
                  <a:pt x="23591" y="43583"/>
                  <a:pt x="23761" y="43414"/>
                  <a:pt x="23968" y="43414"/>
                </a:cubicBezTo>
                <a:cubicBezTo>
                  <a:pt x="24194" y="43414"/>
                  <a:pt x="24364" y="43583"/>
                  <a:pt x="24364" y="43791"/>
                </a:cubicBezTo>
                <a:cubicBezTo>
                  <a:pt x="24364" y="44017"/>
                  <a:pt x="24194" y="44186"/>
                  <a:pt x="23968" y="44186"/>
                </a:cubicBezTo>
                <a:close/>
                <a:moveTo>
                  <a:pt x="23968" y="45336"/>
                </a:moveTo>
                <a:cubicBezTo>
                  <a:pt x="24213" y="45336"/>
                  <a:pt x="24382" y="45524"/>
                  <a:pt x="24382" y="45750"/>
                </a:cubicBezTo>
                <a:cubicBezTo>
                  <a:pt x="24382" y="45976"/>
                  <a:pt x="24213" y="46165"/>
                  <a:pt x="23968" y="46165"/>
                </a:cubicBezTo>
                <a:cubicBezTo>
                  <a:pt x="23742" y="46165"/>
                  <a:pt x="23572" y="45976"/>
                  <a:pt x="23572" y="45750"/>
                </a:cubicBezTo>
                <a:cubicBezTo>
                  <a:pt x="23572" y="45524"/>
                  <a:pt x="23742" y="45336"/>
                  <a:pt x="23968" y="45336"/>
                </a:cubicBezTo>
                <a:close/>
                <a:moveTo>
                  <a:pt x="23968" y="47295"/>
                </a:moveTo>
                <a:cubicBezTo>
                  <a:pt x="24213" y="47295"/>
                  <a:pt x="24382" y="47484"/>
                  <a:pt x="24382" y="47710"/>
                </a:cubicBezTo>
                <a:cubicBezTo>
                  <a:pt x="24382" y="47936"/>
                  <a:pt x="24213" y="48124"/>
                  <a:pt x="23968" y="48124"/>
                </a:cubicBezTo>
                <a:cubicBezTo>
                  <a:pt x="23742" y="48124"/>
                  <a:pt x="23572" y="47936"/>
                  <a:pt x="23572" y="47710"/>
                </a:cubicBezTo>
                <a:cubicBezTo>
                  <a:pt x="23572" y="47484"/>
                  <a:pt x="23742" y="47295"/>
                  <a:pt x="23968" y="47295"/>
                </a:cubicBezTo>
                <a:close/>
                <a:moveTo>
                  <a:pt x="23968" y="49274"/>
                </a:moveTo>
                <a:cubicBezTo>
                  <a:pt x="24213" y="49274"/>
                  <a:pt x="24382" y="49443"/>
                  <a:pt x="24382" y="49669"/>
                </a:cubicBezTo>
                <a:cubicBezTo>
                  <a:pt x="24382" y="49896"/>
                  <a:pt x="24213" y="50084"/>
                  <a:pt x="23968" y="50084"/>
                </a:cubicBezTo>
                <a:cubicBezTo>
                  <a:pt x="23742" y="50084"/>
                  <a:pt x="23572" y="49896"/>
                  <a:pt x="23572" y="49669"/>
                </a:cubicBezTo>
                <a:cubicBezTo>
                  <a:pt x="23572" y="49443"/>
                  <a:pt x="23742" y="49274"/>
                  <a:pt x="23968" y="49274"/>
                </a:cubicBezTo>
                <a:close/>
                <a:moveTo>
                  <a:pt x="23968" y="53174"/>
                </a:moveTo>
                <a:cubicBezTo>
                  <a:pt x="24213" y="53174"/>
                  <a:pt x="24382" y="53363"/>
                  <a:pt x="24382" y="53589"/>
                </a:cubicBezTo>
                <a:cubicBezTo>
                  <a:pt x="24382" y="53834"/>
                  <a:pt x="24213" y="54022"/>
                  <a:pt x="23968" y="54022"/>
                </a:cubicBezTo>
                <a:cubicBezTo>
                  <a:pt x="23742" y="54022"/>
                  <a:pt x="23572" y="53834"/>
                  <a:pt x="23572" y="53589"/>
                </a:cubicBezTo>
                <a:cubicBezTo>
                  <a:pt x="23572" y="53363"/>
                  <a:pt x="23742" y="53174"/>
                  <a:pt x="23968" y="53174"/>
                </a:cubicBezTo>
                <a:close/>
                <a:moveTo>
                  <a:pt x="23968" y="51233"/>
                </a:moveTo>
                <a:cubicBezTo>
                  <a:pt x="24213" y="51233"/>
                  <a:pt x="24382" y="51403"/>
                  <a:pt x="24382" y="51629"/>
                </a:cubicBezTo>
                <a:cubicBezTo>
                  <a:pt x="24382" y="51874"/>
                  <a:pt x="24213" y="52044"/>
                  <a:pt x="23968" y="52044"/>
                </a:cubicBezTo>
                <a:cubicBezTo>
                  <a:pt x="23742" y="52044"/>
                  <a:pt x="23572" y="51874"/>
                  <a:pt x="23572" y="51629"/>
                </a:cubicBezTo>
                <a:cubicBezTo>
                  <a:pt x="23572" y="51403"/>
                  <a:pt x="23742" y="51233"/>
                  <a:pt x="23968" y="51233"/>
                </a:cubicBezTo>
                <a:close/>
                <a:moveTo>
                  <a:pt x="23987" y="55134"/>
                </a:moveTo>
                <a:cubicBezTo>
                  <a:pt x="24213" y="55134"/>
                  <a:pt x="24420" y="55322"/>
                  <a:pt x="24420" y="55548"/>
                </a:cubicBezTo>
                <a:cubicBezTo>
                  <a:pt x="24420" y="55793"/>
                  <a:pt x="24213" y="55982"/>
                  <a:pt x="23987" y="55982"/>
                </a:cubicBezTo>
                <a:cubicBezTo>
                  <a:pt x="23742" y="55982"/>
                  <a:pt x="23553" y="55793"/>
                  <a:pt x="23553" y="55548"/>
                </a:cubicBezTo>
                <a:cubicBezTo>
                  <a:pt x="23553" y="55322"/>
                  <a:pt x="23742" y="55134"/>
                  <a:pt x="23987" y="55134"/>
                </a:cubicBezTo>
                <a:close/>
                <a:moveTo>
                  <a:pt x="24382" y="57282"/>
                </a:moveTo>
                <a:cubicBezTo>
                  <a:pt x="24194" y="57207"/>
                  <a:pt x="24024" y="57150"/>
                  <a:pt x="23836" y="57075"/>
                </a:cubicBezTo>
                <a:cubicBezTo>
                  <a:pt x="23893" y="57056"/>
                  <a:pt x="23930" y="57056"/>
                  <a:pt x="23987" y="57056"/>
                </a:cubicBezTo>
                <a:cubicBezTo>
                  <a:pt x="24156" y="57056"/>
                  <a:pt x="24288" y="57150"/>
                  <a:pt x="24382" y="57282"/>
                </a:cubicBezTo>
                <a:close/>
                <a:moveTo>
                  <a:pt x="25946" y="54003"/>
                </a:moveTo>
                <a:cubicBezTo>
                  <a:pt x="25720" y="54003"/>
                  <a:pt x="25532" y="53834"/>
                  <a:pt x="25532" y="53589"/>
                </a:cubicBezTo>
                <a:cubicBezTo>
                  <a:pt x="25532" y="53363"/>
                  <a:pt x="25701" y="53174"/>
                  <a:pt x="25946" y="53174"/>
                </a:cubicBezTo>
                <a:cubicBezTo>
                  <a:pt x="26173" y="53174"/>
                  <a:pt x="26361" y="53363"/>
                  <a:pt x="26361" y="53589"/>
                </a:cubicBezTo>
                <a:cubicBezTo>
                  <a:pt x="26361" y="53834"/>
                  <a:pt x="26173" y="54003"/>
                  <a:pt x="25946" y="54003"/>
                </a:cubicBezTo>
                <a:close/>
                <a:moveTo>
                  <a:pt x="25946" y="52044"/>
                </a:moveTo>
                <a:cubicBezTo>
                  <a:pt x="25720" y="52044"/>
                  <a:pt x="25532" y="51874"/>
                  <a:pt x="25532" y="51629"/>
                </a:cubicBezTo>
                <a:cubicBezTo>
                  <a:pt x="25532" y="51403"/>
                  <a:pt x="25701" y="51233"/>
                  <a:pt x="25946" y="51233"/>
                </a:cubicBezTo>
                <a:cubicBezTo>
                  <a:pt x="26173" y="51233"/>
                  <a:pt x="26361" y="51403"/>
                  <a:pt x="26361" y="51629"/>
                </a:cubicBezTo>
                <a:cubicBezTo>
                  <a:pt x="26361" y="51874"/>
                  <a:pt x="26173" y="52044"/>
                  <a:pt x="25946" y="52044"/>
                </a:cubicBezTo>
                <a:close/>
                <a:moveTo>
                  <a:pt x="25946" y="50084"/>
                </a:moveTo>
                <a:cubicBezTo>
                  <a:pt x="25720" y="50084"/>
                  <a:pt x="25532" y="49896"/>
                  <a:pt x="25532" y="49669"/>
                </a:cubicBezTo>
                <a:cubicBezTo>
                  <a:pt x="25532" y="49443"/>
                  <a:pt x="25701" y="49255"/>
                  <a:pt x="25946" y="49255"/>
                </a:cubicBezTo>
                <a:cubicBezTo>
                  <a:pt x="26173" y="49255"/>
                  <a:pt x="26361" y="49443"/>
                  <a:pt x="26361" y="49669"/>
                </a:cubicBezTo>
                <a:cubicBezTo>
                  <a:pt x="26361" y="49896"/>
                  <a:pt x="26173" y="50084"/>
                  <a:pt x="25946" y="50084"/>
                </a:cubicBezTo>
                <a:close/>
                <a:moveTo>
                  <a:pt x="25946" y="48124"/>
                </a:moveTo>
                <a:cubicBezTo>
                  <a:pt x="25720" y="48124"/>
                  <a:pt x="25532" y="47936"/>
                  <a:pt x="25532" y="47710"/>
                </a:cubicBezTo>
                <a:cubicBezTo>
                  <a:pt x="25532" y="47484"/>
                  <a:pt x="25701" y="47295"/>
                  <a:pt x="25946" y="47295"/>
                </a:cubicBezTo>
                <a:cubicBezTo>
                  <a:pt x="26173" y="47295"/>
                  <a:pt x="26361" y="47484"/>
                  <a:pt x="26361" y="47710"/>
                </a:cubicBezTo>
                <a:cubicBezTo>
                  <a:pt x="26361" y="47936"/>
                  <a:pt x="26173" y="48124"/>
                  <a:pt x="25946" y="48124"/>
                </a:cubicBezTo>
                <a:close/>
                <a:moveTo>
                  <a:pt x="25946" y="46165"/>
                </a:moveTo>
                <a:cubicBezTo>
                  <a:pt x="25720" y="46165"/>
                  <a:pt x="25532" y="45976"/>
                  <a:pt x="25532" y="45750"/>
                </a:cubicBezTo>
                <a:cubicBezTo>
                  <a:pt x="25532" y="45524"/>
                  <a:pt x="25701" y="45336"/>
                  <a:pt x="25946" y="45336"/>
                </a:cubicBezTo>
                <a:cubicBezTo>
                  <a:pt x="26173" y="45336"/>
                  <a:pt x="26361" y="45524"/>
                  <a:pt x="26361" y="45750"/>
                </a:cubicBezTo>
                <a:cubicBezTo>
                  <a:pt x="26361" y="45976"/>
                  <a:pt x="26173" y="46165"/>
                  <a:pt x="25946" y="46165"/>
                </a:cubicBezTo>
                <a:close/>
                <a:moveTo>
                  <a:pt x="25946" y="39476"/>
                </a:moveTo>
                <a:cubicBezTo>
                  <a:pt x="26154" y="39476"/>
                  <a:pt x="26342" y="39664"/>
                  <a:pt x="26342" y="39871"/>
                </a:cubicBezTo>
                <a:cubicBezTo>
                  <a:pt x="26342" y="40097"/>
                  <a:pt x="26154" y="40267"/>
                  <a:pt x="25946" y="40267"/>
                </a:cubicBezTo>
                <a:cubicBezTo>
                  <a:pt x="25720" y="40267"/>
                  <a:pt x="25551" y="40097"/>
                  <a:pt x="25551" y="39871"/>
                </a:cubicBezTo>
                <a:cubicBezTo>
                  <a:pt x="25551" y="39664"/>
                  <a:pt x="25720" y="39476"/>
                  <a:pt x="25946" y="39476"/>
                </a:cubicBezTo>
                <a:close/>
                <a:moveTo>
                  <a:pt x="25946" y="42208"/>
                </a:moveTo>
                <a:cubicBezTo>
                  <a:pt x="25739" y="42208"/>
                  <a:pt x="25570" y="42038"/>
                  <a:pt x="25570" y="41831"/>
                </a:cubicBezTo>
                <a:cubicBezTo>
                  <a:pt x="25570" y="41624"/>
                  <a:pt x="25739" y="41454"/>
                  <a:pt x="25946" y="41454"/>
                </a:cubicBezTo>
                <a:cubicBezTo>
                  <a:pt x="26154" y="41454"/>
                  <a:pt x="26323" y="41624"/>
                  <a:pt x="26323" y="41831"/>
                </a:cubicBezTo>
                <a:cubicBezTo>
                  <a:pt x="26323" y="42038"/>
                  <a:pt x="26154" y="42208"/>
                  <a:pt x="25946" y="42208"/>
                </a:cubicBezTo>
                <a:close/>
                <a:moveTo>
                  <a:pt x="25946" y="44186"/>
                </a:moveTo>
                <a:cubicBezTo>
                  <a:pt x="25720" y="44186"/>
                  <a:pt x="25551" y="43998"/>
                  <a:pt x="25551" y="43791"/>
                </a:cubicBezTo>
                <a:cubicBezTo>
                  <a:pt x="25551" y="43583"/>
                  <a:pt x="25720" y="43414"/>
                  <a:pt x="25946" y="43414"/>
                </a:cubicBezTo>
                <a:cubicBezTo>
                  <a:pt x="26154" y="43414"/>
                  <a:pt x="26323" y="43583"/>
                  <a:pt x="26323" y="43791"/>
                </a:cubicBezTo>
                <a:cubicBezTo>
                  <a:pt x="26323" y="43998"/>
                  <a:pt x="26154" y="44186"/>
                  <a:pt x="25946" y="44186"/>
                </a:cubicBezTo>
                <a:close/>
                <a:moveTo>
                  <a:pt x="25946" y="36348"/>
                </a:moveTo>
                <a:cubicBezTo>
                  <a:pt x="25720" y="36348"/>
                  <a:pt x="25551" y="36178"/>
                  <a:pt x="25551" y="35952"/>
                </a:cubicBezTo>
                <a:cubicBezTo>
                  <a:pt x="25551" y="35726"/>
                  <a:pt x="25720" y="35556"/>
                  <a:pt x="25946" y="35556"/>
                </a:cubicBezTo>
                <a:cubicBezTo>
                  <a:pt x="26154" y="35556"/>
                  <a:pt x="26342" y="35726"/>
                  <a:pt x="26342" y="35952"/>
                </a:cubicBezTo>
                <a:cubicBezTo>
                  <a:pt x="26342" y="36178"/>
                  <a:pt x="26154" y="36348"/>
                  <a:pt x="25946" y="36348"/>
                </a:cubicBezTo>
                <a:close/>
                <a:moveTo>
                  <a:pt x="25946" y="38307"/>
                </a:moveTo>
                <a:cubicBezTo>
                  <a:pt x="25720" y="38307"/>
                  <a:pt x="25532" y="38138"/>
                  <a:pt x="25532" y="37912"/>
                </a:cubicBezTo>
                <a:cubicBezTo>
                  <a:pt x="25532" y="37686"/>
                  <a:pt x="25720" y="37516"/>
                  <a:pt x="25946" y="37516"/>
                </a:cubicBezTo>
                <a:cubicBezTo>
                  <a:pt x="26173" y="37516"/>
                  <a:pt x="26342" y="37686"/>
                  <a:pt x="26342" y="37912"/>
                </a:cubicBezTo>
                <a:cubicBezTo>
                  <a:pt x="26342" y="38138"/>
                  <a:pt x="26173" y="38307"/>
                  <a:pt x="25946" y="38307"/>
                </a:cubicBezTo>
                <a:close/>
                <a:moveTo>
                  <a:pt x="25946" y="55134"/>
                </a:moveTo>
                <a:cubicBezTo>
                  <a:pt x="26173" y="55134"/>
                  <a:pt x="26380" y="55322"/>
                  <a:pt x="26380" y="55548"/>
                </a:cubicBezTo>
                <a:cubicBezTo>
                  <a:pt x="26380" y="55793"/>
                  <a:pt x="26173" y="55982"/>
                  <a:pt x="25946" y="55982"/>
                </a:cubicBezTo>
                <a:cubicBezTo>
                  <a:pt x="25701" y="55982"/>
                  <a:pt x="25513" y="55793"/>
                  <a:pt x="25513" y="55548"/>
                </a:cubicBezTo>
                <a:cubicBezTo>
                  <a:pt x="25513" y="55322"/>
                  <a:pt x="25701" y="55134"/>
                  <a:pt x="25946" y="55134"/>
                </a:cubicBezTo>
                <a:close/>
                <a:moveTo>
                  <a:pt x="25946" y="57075"/>
                </a:moveTo>
                <a:cubicBezTo>
                  <a:pt x="26173" y="57075"/>
                  <a:pt x="26380" y="57263"/>
                  <a:pt x="26380" y="57508"/>
                </a:cubicBezTo>
                <a:cubicBezTo>
                  <a:pt x="26380" y="57696"/>
                  <a:pt x="26267" y="57847"/>
                  <a:pt x="26097" y="57923"/>
                </a:cubicBezTo>
                <a:cubicBezTo>
                  <a:pt x="25928" y="57866"/>
                  <a:pt x="25758" y="57809"/>
                  <a:pt x="25588" y="57753"/>
                </a:cubicBezTo>
                <a:cubicBezTo>
                  <a:pt x="25532" y="57678"/>
                  <a:pt x="25513" y="57602"/>
                  <a:pt x="25513" y="57508"/>
                </a:cubicBezTo>
                <a:cubicBezTo>
                  <a:pt x="25513" y="57263"/>
                  <a:pt x="25701" y="57075"/>
                  <a:pt x="25946" y="57075"/>
                </a:cubicBezTo>
                <a:close/>
                <a:moveTo>
                  <a:pt x="27906" y="54003"/>
                </a:moveTo>
                <a:cubicBezTo>
                  <a:pt x="27661" y="54003"/>
                  <a:pt x="27492" y="53834"/>
                  <a:pt x="27492" y="53589"/>
                </a:cubicBezTo>
                <a:cubicBezTo>
                  <a:pt x="27492" y="53363"/>
                  <a:pt x="27661" y="53174"/>
                  <a:pt x="27906" y="53174"/>
                </a:cubicBezTo>
                <a:cubicBezTo>
                  <a:pt x="28132" y="53174"/>
                  <a:pt x="28302" y="53363"/>
                  <a:pt x="28302" y="53589"/>
                </a:cubicBezTo>
                <a:cubicBezTo>
                  <a:pt x="28302" y="53834"/>
                  <a:pt x="28132" y="54003"/>
                  <a:pt x="27906" y="54003"/>
                </a:cubicBezTo>
                <a:close/>
                <a:moveTo>
                  <a:pt x="27906" y="52044"/>
                </a:moveTo>
                <a:cubicBezTo>
                  <a:pt x="27661" y="52044"/>
                  <a:pt x="27492" y="51874"/>
                  <a:pt x="27492" y="51629"/>
                </a:cubicBezTo>
                <a:cubicBezTo>
                  <a:pt x="27492" y="51403"/>
                  <a:pt x="27661" y="51233"/>
                  <a:pt x="27906" y="51233"/>
                </a:cubicBezTo>
                <a:cubicBezTo>
                  <a:pt x="28132" y="51233"/>
                  <a:pt x="28302" y="51403"/>
                  <a:pt x="28302" y="51629"/>
                </a:cubicBezTo>
                <a:cubicBezTo>
                  <a:pt x="28302" y="51874"/>
                  <a:pt x="28132" y="52044"/>
                  <a:pt x="27906" y="52044"/>
                </a:cubicBezTo>
                <a:close/>
                <a:moveTo>
                  <a:pt x="27906" y="50084"/>
                </a:moveTo>
                <a:cubicBezTo>
                  <a:pt x="27661" y="50084"/>
                  <a:pt x="27492" y="49896"/>
                  <a:pt x="27492" y="49669"/>
                </a:cubicBezTo>
                <a:cubicBezTo>
                  <a:pt x="27492" y="49443"/>
                  <a:pt x="27661" y="49255"/>
                  <a:pt x="27906" y="49255"/>
                </a:cubicBezTo>
                <a:cubicBezTo>
                  <a:pt x="28132" y="49255"/>
                  <a:pt x="28302" y="49443"/>
                  <a:pt x="28302" y="49669"/>
                </a:cubicBezTo>
                <a:cubicBezTo>
                  <a:pt x="28302" y="49896"/>
                  <a:pt x="28132" y="50084"/>
                  <a:pt x="27906" y="50084"/>
                </a:cubicBezTo>
                <a:close/>
                <a:moveTo>
                  <a:pt x="27906" y="48124"/>
                </a:moveTo>
                <a:cubicBezTo>
                  <a:pt x="27661" y="48124"/>
                  <a:pt x="27492" y="47936"/>
                  <a:pt x="27492" y="47710"/>
                </a:cubicBezTo>
                <a:cubicBezTo>
                  <a:pt x="27492" y="47484"/>
                  <a:pt x="27661" y="47295"/>
                  <a:pt x="27906" y="47295"/>
                </a:cubicBezTo>
                <a:cubicBezTo>
                  <a:pt x="28132" y="47295"/>
                  <a:pt x="28302" y="47484"/>
                  <a:pt x="28302" y="47710"/>
                </a:cubicBezTo>
                <a:cubicBezTo>
                  <a:pt x="28302" y="47936"/>
                  <a:pt x="28132" y="48124"/>
                  <a:pt x="27906" y="48124"/>
                </a:cubicBezTo>
                <a:close/>
                <a:moveTo>
                  <a:pt x="27906" y="46165"/>
                </a:moveTo>
                <a:cubicBezTo>
                  <a:pt x="27661" y="46165"/>
                  <a:pt x="27492" y="45976"/>
                  <a:pt x="27492" y="45750"/>
                </a:cubicBezTo>
                <a:cubicBezTo>
                  <a:pt x="27492" y="45524"/>
                  <a:pt x="27661" y="45336"/>
                  <a:pt x="27906" y="45336"/>
                </a:cubicBezTo>
                <a:cubicBezTo>
                  <a:pt x="28132" y="45336"/>
                  <a:pt x="28302" y="45524"/>
                  <a:pt x="28302" y="45750"/>
                </a:cubicBezTo>
                <a:cubicBezTo>
                  <a:pt x="28302" y="45976"/>
                  <a:pt x="28132" y="46165"/>
                  <a:pt x="27906" y="46165"/>
                </a:cubicBezTo>
                <a:close/>
                <a:moveTo>
                  <a:pt x="27906" y="44186"/>
                </a:moveTo>
                <a:cubicBezTo>
                  <a:pt x="27680" y="44186"/>
                  <a:pt x="27510" y="43998"/>
                  <a:pt x="27510" y="43791"/>
                </a:cubicBezTo>
                <a:cubicBezTo>
                  <a:pt x="27510" y="43583"/>
                  <a:pt x="27680" y="43414"/>
                  <a:pt x="27906" y="43414"/>
                </a:cubicBezTo>
                <a:cubicBezTo>
                  <a:pt x="28113" y="43414"/>
                  <a:pt x="28283" y="43583"/>
                  <a:pt x="28283" y="43791"/>
                </a:cubicBezTo>
                <a:cubicBezTo>
                  <a:pt x="28283" y="43998"/>
                  <a:pt x="28113" y="44186"/>
                  <a:pt x="27906" y="44186"/>
                </a:cubicBezTo>
                <a:close/>
                <a:moveTo>
                  <a:pt x="27906" y="40267"/>
                </a:moveTo>
                <a:cubicBezTo>
                  <a:pt x="27699" y="40267"/>
                  <a:pt x="27529" y="40079"/>
                  <a:pt x="27529" y="39871"/>
                </a:cubicBezTo>
                <a:cubicBezTo>
                  <a:pt x="27529" y="39664"/>
                  <a:pt x="27699" y="39494"/>
                  <a:pt x="27906" y="39494"/>
                </a:cubicBezTo>
                <a:cubicBezTo>
                  <a:pt x="28113" y="39494"/>
                  <a:pt x="28283" y="39664"/>
                  <a:pt x="28283" y="39871"/>
                </a:cubicBezTo>
                <a:cubicBezTo>
                  <a:pt x="28283" y="40079"/>
                  <a:pt x="28113" y="40267"/>
                  <a:pt x="27906" y="40267"/>
                </a:cubicBezTo>
                <a:close/>
                <a:moveTo>
                  <a:pt x="27906" y="42208"/>
                </a:moveTo>
                <a:cubicBezTo>
                  <a:pt x="27699" y="42208"/>
                  <a:pt x="27529" y="42038"/>
                  <a:pt x="27529" y="41831"/>
                </a:cubicBezTo>
                <a:cubicBezTo>
                  <a:pt x="27529" y="41624"/>
                  <a:pt x="27699" y="41454"/>
                  <a:pt x="27906" y="41454"/>
                </a:cubicBezTo>
                <a:cubicBezTo>
                  <a:pt x="28113" y="41454"/>
                  <a:pt x="28283" y="41624"/>
                  <a:pt x="28283" y="41831"/>
                </a:cubicBezTo>
                <a:cubicBezTo>
                  <a:pt x="28283" y="42038"/>
                  <a:pt x="28113" y="42208"/>
                  <a:pt x="27906" y="42208"/>
                </a:cubicBezTo>
                <a:close/>
                <a:moveTo>
                  <a:pt x="27906" y="36348"/>
                </a:moveTo>
                <a:cubicBezTo>
                  <a:pt x="27680" y="36348"/>
                  <a:pt x="27492" y="36178"/>
                  <a:pt x="27492" y="35952"/>
                </a:cubicBezTo>
                <a:cubicBezTo>
                  <a:pt x="27492" y="35726"/>
                  <a:pt x="27680" y="35556"/>
                  <a:pt x="27906" y="35556"/>
                </a:cubicBezTo>
                <a:cubicBezTo>
                  <a:pt x="28113" y="35556"/>
                  <a:pt x="28302" y="35726"/>
                  <a:pt x="28302" y="35952"/>
                </a:cubicBezTo>
                <a:cubicBezTo>
                  <a:pt x="28302" y="36178"/>
                  <a:pt x="28113" y="36348"/>
                  <a:pt x="27906" y="36348"/>
                </a:cubicBezTo>
                <a:close/>
                <a:moveTo>
                  <a:pt x="27906" y="38307"/>
                </a:moveTo>
                <a:cubicBezTo>
                  <a:pt x="27680" y="38307"/>
                  <a:pt x="27492" y="38138"/>
                  <a:pt x="27492" y="37912"/>
                </a:cubicBezTo>
                <a:cubicBezTo>
                  <a:pt x="27492" y="37686"/>
                  <a:pt x="27680" y="37516"/>
                  <a:pt x="27906" y="37516"/>
                </a:cubicBezTo>
                <a:cubicBezTo>
                  <a:pt x="28113" y="37516"/>
                  <a:pt x="28302" y="37686"/>
                  <a:pt x="28302" y="37912"/>
                </a:cubicBezTo>
                <a:cubicBezTo>
                  <a:pt x="28302" y="38138"/>
                  <a:pt x="28113" y="38307"/>
                  <a:pt x="27906" y="38307"/>
                </a:cubicBezTo>
                <a:close/>
                <a:moveTo>
                  <a:pt x="27906" y="55134"/>
                </a:moveTo>
                <a:cubicBezTo>
                  <a:pt x="28132" y="55134"/>
                  <a:pt x="28339" y="55322"/>
                  <a:pt x="28339" y="55548"/>
                </a:cubicBezTo>
                <a:cubicBezTo>
                  <a:pt x="28339" y="55793"/>
                  <a:pt x="28132" y="55982"/>
                  <a:pt x="27906" y="55982"/>
                </a:cubicBezTo>
                <a:cubicBezTo>
                  <a:pt x="27661" y="55982"/>
                  <a:pt x="27473" y="55793"/>
                  <a:pt x="27473" y="55548"/>
                </a:cubicBezTo>
                <a:cubicBezTo>
                  <a:pt x="27473" y="55322"/>
                  <a:pt x="27661" y="55134"/>
                  <a:pt x="27906" y="55134"/>
                </a:cubicBezTo>
                <a:close/>
                <a:moveTo>
                  <a:pt x="27906" y="57093"/>
                </a:moveTo>
                <a:cubicBezTo>
                  <a:pt x="28132" y="57093"/>
                  <a:pt x="28339" y="57282"/>
                  <a:pt x="28339" y="57527"/>
                </a:cubicBezTo>
                <a:cubicBezTo>
                  <a:pt x="28339" y="57753"/>
                  <a:pt x="28132" y="57941"/>
                  <a:pt x="27906" y="57941"/>
                </a:cubicBezTo>
                <a:cubicBezTo>
                  <a:pt x="27661" y="57941"/>
                  <a:pt x="27473" y="57753"/>
                  <a:pt x="27473" y="57527"/>
                </a:cubicBezTo>
                <a:cubicBezTo>
                  <a:pt x="27473" y="57282"/>
                  <a:pt x="27661" y="57093"/>
                  <a:pt x="27906" y="57093"/>
                </a:cubicBezTo>
                <a:close/>
                <a:moveTo>
                  <a:pt x="29866" y="57093"/>
                </a:moveTo>
                <a:cubicBezTo>
                  <a:pt x="30092" y="57093"/>
                  <a:pt x="30280" y="57282"/>
                  <a:pt x="30280" y="57527"/>
                </a:cubicBezTo>
                <a:cubicBezTo>
                  <a:pt x="30280" y="57753"/>
                  <a:pt x="30092" y="57941"/>
                  <a:pt x="29866" y="57941"/>
                </a:cubicBezTo>
                <a:cubicBezTo>
                  <a:pt x="29621" y="57941"/>
                  <a:pt x="29432" y="57753"/>
                  <a:pt x="29432" y="57527"/>
                </a:cubicBezTo>
                <a:cubicBezTo>
                  <a:pt x="29432" y="57282"/>
                  <a:pt x="29621" y="57093"/>
                  <a:pt x="29866" y="57093"/>
                </a:cubicBezTo>
                <a:close/>
                <a:moveTo>
                  <a:pt x="31825" y="59034"/>
                </a:moveTo>
                <a:cubicBezTo>
                  <a:pt x="32070" y="59034"/>
                  <a:pt x="32259" y="59223"/>
                  <a:pt x="32259" y="59468"/>
                </a:cubicBezTo>
                <a:lnTo>
                  <a:pt x="32259" y="59486"/>
                </a:lnTo>
                <a:cubicBezTo>
                  <a:pt x="31976" y="59430"/>
                  <a:pt x="31693" y="59373"/>
                  <a:pt x="31411" y="59317"/>
                </a:cubicBezTo>
                <a:cubicBezTo>
                  <a:pt x="31467" y="59147"/>
                  <a:pt x="31618" y="59034"/>
                  <a:pt x="31825" y="59034"/>
                </a:cubicBezTo>
                <a:close/>
                <a:moveTo>
                  <a:pt x="33785" y="57075"/>
                </a:moveTo>
                <a:cubicBezTo>
                  <a:pt x="34030" y="57075"/>
                  <a:pt x="34237" y="57263"/>
                  <a:pt x="34237" y="57508"/>
                </a:cubicBezTo>
                <a:cubicBezTo>
                  <a:pt x="34237" y="57753"/>
                  <a:pt x="34030" y="57960"/>
                  <a:pt x="33785" y="57960"/>
                </a:cubicBezTo>
                <a:cubicBezTo>
                  <a:pt x="33521" y="57960"/>
                  <a:pt x="33333" y="57753"/>
                  <a:pt x="33333" y="57508"/>
                </a:cubicBezTo>
                <a:cubicBezTo>
                  <a:pt x="33333" y="57263"/>
                  <a:pt x="33540" y="57075"/>
                  <a:pt x="33785" y="57075"/>
                </a:cubicBezTo>
                <a:close/>
                <a:moveTo>
                  <a:pt x="33785" y="59034"/>
                </a:moveTo>
                <a:cubicBezTo>
                  <a:pt x="34030" y="59034"/>
                  <a:pt x="34218" y="59223"/>
                  <a:pt x="34218" y="59468"/>
                </a:cubicBezTo>
                <a:cubicBezTo>
                  <a:pt x="34218" y="59581"/>
                  <a:pt x="34181" y="59675"/>
                  <a:pt x="34124" y="59750"/>
                </a:cubicBezTo>
                <a:cubicBezTo>
                  <a:pt x="33879" y="59713"/>
                  <a:pt x="33615" y="59675"/>
                  <a:pt x="33370" y="59656"/>
                </a:cubicBezTo>
                <a:cubicBezTo>
                  <a:pt x="33352" y="59600"/>
                  <a:pt x="33333" y="59543"/>
                  <a:pt x="33333" y="59468"/>
                </a:cubicBezTo>
                <a:cubicBezTo>
                  <a:pt x="33333" y="59223"/>
                  <a:pt x="33540" y="59034"/>
                  <a:pt x="33785" y="59034"/>
                </a:cubicBezTo>
                <a:close/>
                <a:moveTo>
                  <a:pt x="35745" y="55115"/>
                </a:moveTo>
                <a:cubicBezTo>
                  <a:pt x="35990" y="55115"/>
                  <a:pt x="36178" y="55322"/>
                  <a:pt x="36178" y="55567"/>
                </a:cubicBezTo>
                <a:cubicBezTo>
                  <a:pt x="36178" y="55793"/>
                  <a:pt x="35990" y="56001"/>
                  <a:pt x="35745" y="56001"/>
                </a:cubicBezTo>
                <a:cubicBezTo>
                  <a:pt x="35500" y="56001"/>
                  <a:pt x="35292" y="55812"/>
                  <a:pt x="35292" y="55567"/>
                </a:cubicBezTo>
                <a:cubicBezTo>
                  <a:pt x="35292" y="55322"/>
                  <a:pt x="35500" y="55115"/>
                  <a:pt x="35745" y="55115"/>
                </a:cubicBezTo>
                <a:close/>
                <a:moveTo>
                  <a:pt x="35745" y="57075"/>
                </a:moveTo>
                <a:cubicBezTo>
                  <a:pt x="35990" y="57075"/>
                  <a:pt x="36178" y="57282"/>
                  <a:pt x="36178" y="57527"/>
                </a:cubicBezTo>
                <a:cubicBezTo>
                  <a:pt x="36178" y="57753"/>
                  <a:pt x="35990" y="57960"/>
                  <a:pt x="35745" y="57960"/>
                </a:cubicBezTo>
                <a:cubicBezTo>
                  <a:pt x="35500" y="57960"/>
                  <a:pt x="35292" y="57753"/>
                  <a:pt x="35292" y="57527"/>
                </a:cubicBezTo>
                <a:cubicBezTo>
                  <a:pt x="35292" y="57282"/>
                  <a:pt x="35500" y="57075"/>
                  <a:pt x="35745" y="57075"/>
                </a:cubicBezTo>
                <a:close/>
                <a:moveTo>
                  <a:pt x="35745" y="59034"/>
                </a:moveTo>
                <a:cubicBezTo>
                  <a:pt x="35990" y="59034"/>
                  <a:pt x="36178" y="59223"/>
                  <a:pt x="36178" y="59468"/>
                </a:cubicBezTo>
                <a:cubicBezTo>
                  <a:pt x="36178" y="59694"/>
                  <a:pt x="36008" y="59882"/>
                  <a:pt x="35801" y="59901"/>
                </a:cubicBezTo>
                <a:cubicBezTo>
                  <a:pt x="35745" y="59901"/>
                  <a:pt x="35669" y="59901"/>
                  <a:pt x="35594" y="59882"/>
                </a:cubicBezTo>
                <a:cubicBezTo>
                  <a:pt x="35424" y="59826"/>
                  <a:pt x="35292" y="59675"/>
                  <a:pt x="35292" y="59468"/>
                </a:cubicBezTo>
                <a:cubicBezTo>
                  <a:pt x="35292" y="59223"/>
                  <a:pt x="35500" y="59034"/>
                  <a:pt x="35745" y="59034"/>
                </a:cubicBezTo>
                <a:close/>
                <a:moveTo>
                  <a:pt x="39664" y="54060"/>
                </a:moveTo>
                <a:cubicBezTo>
                  <a:pt x="39400" y="54060"/>
                  <a:pt x="39193" y="53853"/>
                  <a:pt x="39193" y="53589"/>
                </a:cubicBezTo>
                <a:cubicBezTo>
                  <a:pt x="39193" y="53344"/>
                  <a:pt x="39400" y="53137"/>
                  <a:pt x="39664" y="53137"/>
                </a:cubicBezTo>
                <a:cubicBezTo>
                  <a:pt x="39909" y="53137"/>
                  <a:pt x="40135" y="53344"/>
                  <a:pt x="40135" y="53589"/>
                </a:cubicBezTo>
                <a:cubicBezTo>
                  <a:pt x="40135" y="53853"/>
                  <a:pt x="39909" y="54060"/>
                  <a:pt x="39664" y="54060"/>
                </a:cubicBezTo>
                <a:close/>
                <a:moveTo>
                  <a:pt x="39664" y="56019"/>
                </a:moveTo>
                <a:cubicBezTo>
                  <a:pt x="39400" y="56019"/>
                  <a:pt x="39193" y="55812"/>
                  <a:pt x="39193" y="55567"/>
                </a:cubicBezTo>
                <a:cubicBezTo>
                  <a:pt x="39193" y="55303"/>
                  <a:pt x="39400" y="55096"/>
                  <a:pt x="39664" y="55096"/>
                </a:cubicBezTo>
                <a:cubicBezTo>
                  <a:pt x="39909" y="55096"/>
                  <a:pt x="40135" y="55303"/>
                  <a:pt x="40135" y="55567"/>
                </a:cubicBezTo>
                <a:cubicBezTo>
                  <a:pt x="40135" y="55812"/>
                  <a:pt x="39909" y="56019"/>
                  <a:pt x="39664" y="56019"/>
                </a:cubicBezTo>
                <a:close/>
                <a:moveTo>
                  <a:pt x="39664" y="57037"/>
                </a:moveTo>
                <a:cubicBezTo>
                  <a:pt x="39928" y="57037"/>
                  <a:pt x="40135" y="57244"/>
                  <a:pt x="40135" y="57508"/>
                </a:cubicBezTo>
                <a:cubicBezTo>
                  <a:pt x="40135" y="57791"/>
                  <a:pt x="39928" y="57998"/>
                  <a:pt x="39664" y="57998"/>
                </a:cubicBezTo>
                <a:cubicBezTo>
                  <a:pt x="39381" y="57998"/>
                  <a:pt x="39174" y="57791"/>
                  <a:pt x="39174" y="57508"/>
                </a:cubicBezTo>
                <a:cubicBezTo>
                  <a:pt x="39174" y="57244"/>
                  <a:pt x="39381" y="57037"/>
                  <a:pt x="39664" y="57037"/>
                </a:cubicBezTo>
                <a:close/>
                <a:moveTo>
                  <a:pt x="39664" y="58997"/>
                </a:moveTo>
                <a:cubicBezTo>
                  <a:pt x="39928" y="58997"/>
                  <a:pt x="40135" y="59223"/>
                  <a:pt x="40135" y="59486"/>
                </a:cubicBezTo>
                <a:cubicBezTo>
                  <a:pt x="40135" y="59750"/>
                  <a:pt x="39928" y="59958"/>
                  <a:pt x="39664" y="59958"/>
                </a:cubicBezTo>
                <a:cubicBezTo>
                  <a:pt x="39381" y="59958"/>
                  <a:pt x="39174" y="59750"/>
                  <a:pt x="39174" y="59486"/>
                </a:cubicBezTo>
                <a:cubicBezTo>
                  <a:pt x="39174" y="59223"/>
                  <a:pt x="39381" y="58997"/>
                  <a:pt x="39664" y="58997"/>
                </a:cubicBezTo>
                <a:close/>
                <a:moveTo>
                  <a:pt x="47503" y="58959"/>
                </a:moveTo>
                <a:cubicBezTo>
                  <a:pt x="47578" y="58959"/>
                  <a:pt x="47653" y="58978"/>
                  <a:pt x="47710" y="58997"/>
                </a:cubicBezTo>
                <a:cubicBezTo>
                  <a:pt x="47503" y="59053"/>
                  <a:pt x="47314" y="59091"/>
                  <a:pt x="47107" y="59147"/>
                </a:cubicBezTo>
                <a:cubicBezTo>
                  <a:pt x="47201" y="59034"/>
                  <a:pt x="47333" y="58959"/>
                  <a:pt x="47503" y="58959"/>
                </a:cubicBezTo>
                <a:close/>
                <a:moveTo>
                  <a:pt x="53381" y="57037"/>
                </a:moveTo>
                <a:cubicBezTo>
                  <a:pt x="53476" y="57037"/>
                  <a:pt x="53551" y="57075"/>
                  <a:pt x="53626" y="57131"/>
                </a:cubicBezTo>
                <a:cubicBezTo>
                  <a:pt x="53400" y="57225"/>
                  <a:pt x="53174" y="57301"/>
                  <a:pt x="52929" y="57395"/>
                </a:cubicBezTo>
                <a:cubicBezTo>
                  <a:pt x="52986" y="57188"/>
                  <a:pt x="53155" y="57037"/>
                  <a:pt x="53381" y="57037"/>
                </a:cubicBezTo>
                <a:close/>
                <a:moveTo>
                  <a:pt x="63180" y="51196"/>
                </a:moveTo>
                <a:cubicBezTo>
                  <a:pt x="63293" y="51196"/>
                  <a:pt x="63387" y="51252"/>
                  <a:pt x="63462" y="51309"/>
                </a:cubicBezTo>
                <a:cubicBezTo>
                  <a:pt x="63236" y="51478"/>
                  <a:pt x="63010" y="51648"/>
                  <a:pt x="62784" y="51836"/>
                </a:cubicBezTo>
                <a:cubicBezTo>
                  <a:pt x="62765" y="51780"/>
                  <a:pt x="62746" y="51704"/>
                  <a:pt x="62746" y="51648"/>
                </a:cubicBezTo>
                <a:cubicBezTo>
                  <a:pt x="62746" y="51403"/>
                  <a:pt x="62935" y="51196"/>
                  <a:pt x="63180" y="51196"/>
                </a:cubicBezTo>
                <a:close/>
                <a:moveTo>
                  <a:pt x="65139" y="49217"/>
                </a:moveTo>
                <a:cubicBezTo>
                  <a:pt x="65328" y="49217"/>
                  <a:pt x="65478" y="49330"/>
                  <a:pt x="65554" y="49481"/>
                </a:cubicBezTo>
                <a:cubicBezTo>
                  <a:pt x="65347" y="49688"/>
                  <a:pt x="65139" y="49877"/>
                  <a:pt x="64913" y="50065"/>
                </a:cubicBezTo>
                <a:cubicBezTo>
                  <a:pt x="64781" y="49990"/>
                  <a:pt x="64687" y="49839"/>
                  <a:pt x="64687" y="49688"/>
                </a:cubicBezTo>
                <a:cubicBezTo>
                  <a:pt x="64687" y="49425"/>
                  <a:pt x="64894" y="49217"/>
                  <a:pt x="65139" y="49217"/>
                </a:cubicBezTo>
                <a:close/>
                <a:moveTo>
                  <a:pt x="71414" y="39871"/>
                </a:moveTo>
                <a:cubicBezTo>
                  <a:pt x="71414" y="40097"/>
                  <a:pt x="71244" y="40267"/>
                  <a:pt x="71018" y="40267"/>
                </a:cubicBezTo>
                <a:cubicBezTo>
                  <a:pt x="70811" y="40267"/>
                  <a:pt x="70641" y="40097"/>
                  <a:pt x="70641" y="39871"/>
                </a:cubicBezTo>
                <a:cubicBezTo>
                  <a:pt x="70641" y="39664"/>
                  <a:pt x="70811" y="39494"/>
                  <a:pt x="71018" y="39494"/>
                </a:cubicBezTo>
                <a:cubicBezTo>
                  <a:pt x="71244" y="39494"/>
                  <a:pt x="71414" y="39664"/>
                  <a:pt x="71414" y="39871"/>
                </a:cubicBezTo>
                <a:close/>
                <a:moveTo>
                  <a:pt x="71018" y="38307"/>
                </a:moveTo>
                <a:cubicBezTo>
                  <a:pt x="70811" y="38307"/>
                  <a:pt x="70641" y="38138"/>
                  <a:pt x="70641" y="37912"/>
                </a:cubicBezTo>
                <a:cubicBezTo>
                  <a:pt x="70641" y="37704"/>
                  <a:pt x="70811" y="37516"/>
                  <a:pt x="71018" y="37516"/>
                </a:cubicBezTo>
                <a:cubicBezTo>
                  <a:pt x="71244" y="37516"/>
                  <a:pt x="71414" y="37704"/>
                  <a:pt x="71414" y="37912"/>
                </a:cubicBezTo>
                <a:cubicBezTo>
                  <a:pt x="71414" y="38138"/>
                  <a:pt x="71244" y="38307"/>
                  <a:pt x="71018" y="38307"/>
                </a:cubicBezTo>
                <a:close/>
                <a:moveTo>
                  <a:pt x="70641" y="33992"/>
                </a:moveTo>
                <a:cubicBezTo>
                  <a:pt x="70641" y="33785"/>
                  <a:pt x="70811" y="33616"/>
                  <a:pt x="71018" y="33616"/>
                </a:cubicBezTo>
                <a:cubicBezTo>
                  <a:pt x="71244" y="33616"/>
                  <a:pt x="71414" y="33785"/>
                  <a:pt x="71414" y="33992"/>
                </a:cubicBezTo>
                <a:cubicBezTo>
                  <a:pt x="71414" y="34218"/>
                  <a:pt x="71244" y="34388"/>
                  <a:pt x="71018" y="34388"/>
                </a:cubicBezTo>
                <a:cubicBezTo>
                  <a:pt x="70811" y="34388"/>
                  <a:pt x="70641" y="34218"/>
                  <a:pt x="70641" y="33992"/>
                </a:cubicBezTo>
                <a:close/>
                <a:moveTo>
                  <a:pt x="71018" y="36348"/>
                </a:moveTo>
                <a:cubicBezTo>
                  <a:pt x="70811" y="36348"/>
                  <a:pt x="70641" y="36178"/>
                  <a:pt x="70641" y="35952"/>
                </a:cubicBezTo>
                <a:cubicBezTo>
                  <a:pt x="70641" y="35745"/>
                  <a:pt x="70811" y="35556"/>
                  <a:pt x="71018" y="35556"/>
                </a:cubicBezTo>
                <a:cubicBezTo>
                  <a:pt x="71244" y="35556"/>
                  <a:pt x="71414" y="35745"/>
                  <a:pt x="71414" y="35952"/>
                </a:cubicBezTo>
                <a:cubicBezTo>
                  <a:pt x="71414" y="36178"/>
                  <a:pt x="71244" y="36348"/>
                  <a:pt x="71018" y="36348"/>
                </a:cubicBezTo>
                <a:close/>
                <a:moveTo>
                  <a:pt x="70604" y="41850"/>
                </a:moveTo>
                <a:cubicBezTo>
                  <a:pt x="70604" y="41624"/>
                  <a:pt x="70792" y="41435"/>
                  <a:pt x="71018" y="41435"/>
                </a:cubicBezTo>
                <a:cubicBezTo>
                  <a:pt x="71244" y="41435"/>
                  <a:pt x="71433" y="41624"/>
                  <a:pt x="71433" y="41850"/>
                </a:cubicBezTo>
                <a:cubicBezTo>
                  <a:pt x="71433" y="42076"/>
                  <a:pt x="71244" y="42245"/>
                  <a:pt x="71018" y="42245"/>
                </a:cubicBezTo>
                <a:cubicBezTo>
                  <a:pt x="70792" y="42245"/>
                  <a:pt x="70604" y="42076"/>
                  <a:pt x="70604" y="41850"/>
                </a:cubicBezTo>
                <a:close/>
                <a:moveTo>
                  <a:pt x="72978" y="31656"/>
                </a:moveTo>
                <a:cubicBezTo>
                  <a:pt x="73185" y="31656"/>
                  <a:pt x="73355" y="31825"/>
                  <a:pt x="73355" y="32033"/>
                </a:cubicBezTo>
                <a:cubicBezTo>
                  <a:pt x="73355" y="32240"/>
                  <a:pt x="73185" y="32410"/>
                  <a:pt x="72978" y="32410"/>
                </a:cubicBezTo>
                <a:cubicBezTo>
                  <a:pt x="72771" y="32410"/>
                  <a:pt x="72601" y="32240"/>
                  <a:pt x="72601" y="32033"/>
                </a:cubicBezTo>
                <a:cubicBezTo>
                  <a:pt x="72601" y="31825"/>
                  <a:pt x="72771" y="31656"/>
                  <a:pt x="72978" y="31656"/>
                </a:cubicBezTo>
                <a:close/>
                <a:moveTo>
                  <a:pt x="72978" y="33616"/>
                </a:moveTo>
                <a:cubicBezTo>
                  <a:pt x="73185" y="33616"/>
                  <a:pt x="73355" y="33785"/>
                  <a:pt x="73355" y="33992"/>
                </a:cubicBezTo>
                <a:cubicBezTo>
                  <a:pt x="73355" y="34218"/>
                  <a:pt x="73185" y="34388"/>
                  <a:pt x="72978" y="34388"/>
                </a:cubicBezTo>
                <a:cubicBezTo>
                  <a:pt x="72771" y="34388"/>
                  <a:pt x="72601" y="34218"/>
                  <a:pt x="72601" y="33992"/>
                </a:cubicBezTo>
                <a:cubicBezTo>
                  <a:pt x="72601" y="33785"/>
                  <a:pt x="72771" y="33616"/>
                  <a:pt x="72978" y="33616"/>
                </a:cubicBezTo>
                <a:close/>
                <a:moveTo>
                  <a:pt x="72978" y="35594"/>
                </a:moveTo>
                <a:cubicBezTo>
                  <a:pt x="73185" y="35594"/>
                  <a:pt x="73355" y="35764"/>
                  <a:pt x="73355" y="35971"/>
                </a:cubicBezTo>
                <a:cubicBezTo>
                  <a:pt x="73355" y="36178"/>
                  <a:pt x="73185" y="36348"/>
                  <a:pt x="72978" y="36348"/>
                </a:cubicBezTo>
                <a:cubicBezTo>
                  <a:pt x="72771" y="36348"/>
                  <a:pt x="72601" y="36178"/>
                  <a:pt x="72601" y="35971"/>
                </a:cubicBezTo>
                <a:cubicBezTo>
                  <a:pt x="72601" y="35764"/>
                  <a:pt x="72771" y="35594"/>
                  <a:pt x="72978" y="35594"/>
                </a:cubicBezTo>
                <a:close/>
                <a:moveTo>
                  <a:pt x="72978" y="37535"/>
                </a:moveTo>
                <a:cubicBezTo>
                  <a:pt x="73185" y="37535"/>
                  <a:pt x="73355" y="37704"/>
                  <a:pt x="73355" y="37912"/>
                </a:cubicBezTo>
                <a:cubicBezTo>
                  <a:pt x="73355" y="38138"/>
                  <a:pt x="73185" y="38288"/>
                  <a:pt x="72978" y="38288"/>
                </a:cubicBezTo>
                <a:cubicBezTo>
                  <a:pt x="72771" y="38288"/>
                  <a:pt x="72601" y="38119"/>
                  <a:pt x="72601" y="37912"/>
                </a:cubicBezTo>
                <a:cubicBezTo>
                  <a:pt x="72601" y="37704"/>
                  <a:pt x="72771" y="37535"/>
                  <a:pt x="72978" y="37535"/>
                </a:cubicBezTo>
                <a:close/>
                <a:moveTo>
                  <a:pt x="72978" y="39494"/>
                </a:moveTo>
                <a:cubicBezTo>
                  <a:pt x="73091" y="39494"/>
                  <a:pt x="73166" y="39532"/>
                  <a:pt x="73242" y="39607"/>
                </a:cubicBezTo>
                <a:cubicBezTo>
                  <a:pt x="73129" y="39815"/>
                  <a:pt x="72997" y="40022"/>
                  <a:pt x="72865" y="40248"/>
                </a:cubicBezTo>
                <a:cubicBezTo>
                  <a:pt x="72733" y="40192"/>
                  <a:pt x="72620" y="40060"/>
                  <a:pt x="72620" y="39890"/>
                </a:cubicBezTo>
                <a:cubicBezTo>
                  <a:pt x="72620" y="39664"/>
                  <a:pt x="72789" y="39494"/>
                  <a:pt x="72978" y="39494"/>
                </a:cubicBezTo>
                <a:close/>
                <a:moveTo>
                  <a:pt x="74938" y="33634"/>
                </a:moveTo>
                <a:cubicBezTo>
                  <a:pt x="75145" y="33634"/>
                  <a:pt x="75314" y="33804"/>
                  <a:pt x="75314" y="33992"/>
                </a:cubicBezTo>
                <a:cubicBezTo>
                  <a:pt x="75314" y="34200"/>
                  <a:pt x="75145" y="34369"/>
                  <a:pt x="74938" y="34369"/>
                </a:cubicBezTo>
                <a:cubicBezTo>
                  <a:pt x="74749" y="34369"/>
                  <a:pt x="74580" y="34200"/>
                  <a:pt x="74580" y="33992"/>
                </a:cubicBezTo>
                <a:cubicBezTo>
                  <a:pt x="74580" y="33804"/>
                  <a:pt x="74749" y="33634"/>
                  <a:pt x="74938" y="33634"/>
                </a:cubicBezTo>
                <a:close/>
                <a:moveTo>
                  <a:pt x="74956" y="35594"/>
                </a:moveTo>
                <a:cubicBezTo>
                  <a:pt x="75013" y="35594"/>
                  <a:pt x="75069" y="35613"/>
                  <a:pt x="75126" y="35632"/>
                </a:cubicBezTo>
                <a:cubicBezTo>
                  <a:pt x="75032" y="35858"/>
                  <a:pt x="74938" y="36084"/>
                  <a:pt x="74843" y="36310"/>
                </a:cubicBezTo>
                <a:cubicBezTo>
                  <a:pt x="74693" y="36253"/>
                  <a:pt x="74580" y="36122"/>
                  <a:pt x="74580" y="35952"/>
                </a:cubicBezTo>
                <a:cubicBezTo>
                  <a:pt x="74580" y="35745"/>
                  <a:pt x="74749" y="35594"/>
                  <a:pt x="74956" y="35594"/>
                </a:cubicBezTo>
                <a:close/>
                <a:moveTo>
                  <a:pt x="76897" y="29715"/>
                </a:moveTo>
                <a:cubicBezTo>
                  <a:pt x="76935" y="29715"/>
                  <a:pt x="76973" y="29715"/>
                  <a:pt x="76991" y="29734"/>
                </a:cubicBezTo>
                <a:cubicBezTo>
                  <a:pt x="76935" y="29960"/>
                  <a:pt x="76897" y="30205"/>
                  <a:pt x="76841" y="30431"/>
                </a:cubicBezTo>
                <a:cubicBezTo>
                  <a:pt x="76671" y="30393"/>
                  <a:pt x="76539" y="30262"/>
                  <a:pt x="76539" y="30073"/>
                </a:cubicBezTo>
                <a:cubicBezTo>
                  <a:pt x="76539" y="29866"/>
                  <a:pt x="76709" y="29715"/>
                  <a:pt x="76897" y="29715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1" name="Google Shape;971;p58"/>
          <p:cNvSpPr txBox="1">
            <a:spLocks noGrp="1"/>
          </p:cNvSpPr>
          <p:nvPr>
            <p:ph type="title"/>
          </p:nvPr>
        </p:nvSpPr>
        <p:spPr>
          <a:xfrm>
            <a:off x="1005842" y="1465199"/>
            <a:ext cx="2256000" cy="97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Home</a:t>
            </a:r>
            <a:endParaRPr dirty="0"/>
          </a:p>
        </p:txBody>
      </p:sp>
      <p:sp>
        <p:nvSpPr>
          <p:cNvPr id="972" name="Google Shape;972;p58"/>
          <p:cNvSpPr txBox="1">
            <a:spLocks noGrp="1"/>
          </p:cNvSpPr>
          <p:nvPr>
            <p:ph type="subTitle" idx="1"/>
          </p:nvPr>
        </p:nvSpPr>
        <p:spPr>
          <a:xfrm>
            <a:off x="1005842" y="2382324"/>
            <a:ext cx="2256000" cy="86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home page is a centerspace where users can browse templates of different kinds and from different users.</a:t>
            </a:r>
            <a:endParaRPr dirty="0"/>
          </a:p>
        </p:txBody>
      </p:sp>
      <p:cxnSp>
        <p:nvCxnSpPr>
          <p:cNvPr id="978" name="Google Shape;978;p58"/>
          <p:cNvCxnSpPr/>
          <p:nvPr/>
        </p:nvCxnSpPr>
        <p:spPr>
          <a:xfrm>
            <a:off x="722375" y="539500"/>
            <a:ext cx="8499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677323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8" name="Google Shape;948;p58"/>
          <p:cNvGrpSpPr/>
          <p:nvPr/>
        </p:nvGrpSpPr>
        <p:grpSpPr>
          <a:xfrm flipH="1">
            <a:off x="5728737" y="2970650"/>
            <a:ext cx="3415264" cy="2172858"/>
            <a:chOff x="0" y="3"/>
            <a:chExt cx="4201850" cy="2673300"/>
          </a:xfrm>
        </p:grpSpPr>
        <p:cxnSp>
          <p:nvCxnSpPr>
            <p:cNvPr id="949" name="Google Shape;949;p58"/>
            <p:cNvCxnSpPr/>
            <p:nvPr/>
          </p:nvCxnSpPr>
          <p:spPr>
            <a:xfrm>
              <a:off x="0" y="541450"/>
              <a:ext cx="4201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50" name="Google Shape;950;p58"/>
            <p:cNvCxnSpPr/>
            <p:nvPr/>
          </p:nvCxnSpPr>
          <p:spPr>
            <a:xfrm>
              <a:off x="0" y="1076050"/>
              <a:ext cx="4201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51" name="Google Shape;951;p58"/>
            <p:cNvCxnSpPr/>
            <p:nvPr/>
          </p:nvCxnSpPr>
          <p:spPr>
            <a:xfrm>
              <a:off x="0" y="1610650"/>
              <a:ext cx="4201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52" name="Google Shape;952;p58"/>
            <p:cNvCxnSpPr/>
            <p:nvPr/>
          </p:nvCxnSpPr>
          <p:spPr>
            <a:xfrm>
              <a:off x="527800" y="3"/>
              <a:ext cx="0" cy="2673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53" name="Google Shape;953;p58"/>
            <p:cNvCxnSpPr/>
            <p:nvPr/>
          </p:nvCxnSpPr>
          <p:spPr>
            <a:xfrm>
              <a:off x="1055600" y="3"/>
              <a:ext cx="0" cy="2673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54" name="Google Shape;954;p58"/>
            <p:cNvCxnSpPr/>
            <p:nvPr/>
          </p:nvCxnSpPr>
          <p:spPr>
            <a:xfrm>
              <a:off x="1576550" y="3"/>
              <a:ext cx="0" cy="2673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55" name="Google Shape;955;p58"/>
            <p:cNvCxnSpPr/>
            <p:nvPr/>
          </p:nvCxnSpPr>
          <p:spPr>
            <a:xfrm>
              <a:off x="2104350" y="3"/>
              <a:ext cx="0" cy="2673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56" name="Google Shape;956;p58"/>
            <p:cNvCxnSpPr/>
            <p:nvPr/>
          </p:nvCxnSpPr>
          <p:spPr>
            <a:xfrm>
              <a:off x="2625300" y="3"/>
              <a:ext cx="0" cy="2673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57" name="Google Shape;957;p58"/>
            <p:cNvCxnSpPr/>
            <p:nvPr/>
          </p:nvCxnSpPr>
          <p:spPr>
            <a:xfrm>
              <a:off x="3153100" y="3"/>
              <a:ext cx="0" cy="2673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58" name="Google Shape;958;p58"/>
            <p:cNvCxnSpPr/>
            <p:nvPr/>
          </p:nvCxnSpPr>
          <p:spPr>
            <a:xfrm>
              <a:off x="3674050" y="3"/>
              <a:ext cx="0" cy="2673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59" name="Google Shape;959;p58"/>
            <p:cNvCxnSpPr/>
            <p:nvPr/>
          </p:nvCxnSpPr>
          <p:spPr>
            <a:xfrm>
              <a:off x="4201850" y="3"/>
              <a:ext cx="0" cy="2673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60" name="Google Shape;960;p58"/>
            <p:cNvCxnSpPr/>
            <p:nvPr/>
          </p:nvCxnSpPr>
          <p:spPr>
            <a:xfrm>
              <a:off x="0" y="2138700"/>
              <a:ext cx="4201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61" name="Google Shape;961;p58"/>
            <p:cNvCxnSpPr/>
            <p:nvPr/>
          </p:nvCxnSpPr>
          <p:spPr>
            <a:xfrm>
              <a:off x="0" y="6900"/>
              <a:ext cx="4201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962" name="Google Shape;962;p58"/>
          <p:cNvGrpSpPr/>
          <p:nvPr/>
        </p:nvGrpSpPr>
        <p:grpSpPr>
          <a:xfrm flipH="1">
            <a:off x="466225" y="4060975"/>
            <a:ext cx="813900" cy="818100"/>
            <a:chOff x="8014675" y="343325"/>
            <a:chExt cx="813900" cy="818100"/>
          </a:xfrm>
        </p:grpSpPr>
        <p:sp>
          <p:nvSpPr>
            <p:cNvPr id="963" name="Google Shape;963;p58"/>
            <p:cNvSpPr/>
            <p:nvPr/>
          </p:nvSpPr>
          <p:spPr>
            <a:xfrm>
              <a:off x="8069575" y="400325"/>
              <a:ext cx="704100" cy="704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58"/>
            <p:cNvSpPr/>
            <p:nvPr/>
          </p:nvSpPr>
          <p:spPr>
            <a:xfrm rot="-5400000">
              <a:off x="8012575" y="345425"/>
              <a:ext cx="818100" cy="813900"/>
            </a:xfrm>
            <a:prstGeom prst="pie">
              <a:avLst>
                <a:gd name="adj1" fmla="val 16133725"/>
                <a:gd name="adj2" fmla="val 15017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5" name="Google Shape;965;p58"/>
          <p:cNvGrpSpPr/>
          <p:nvPr/>
        </p:nvGrpSpPr>
        <p:grpSpPr>
          <a:xfrm>
            <a:off x="722375" y="544000"/>
            <a:ext cx="2278800" cy="330600"/>
            <a:chOff x="722375" y="4604000"/>
            <a:chExt cx="2278800" cy="330600"/>
          </a:xfrm>
        </p:grpSpPr>
        <p:sp>
          <p:nvSpPr>
            <p:cNvPr id="966" name="Google Shape;966;p58"/>
            <p:cNvSpPr/>
            <p:nvPr/>
          </p:nvSpPr>
          <p:spPr>
            <a:xfrm flipH="1">
              <a:off x="722375" y="4604000"/>
              <a:ext cx="2278800" cy="3306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58"/>
            <p:cNvSpPr/>
            <p:nvPr/>
          </p:nvSpPr>
          <p:spPr>
            <a:xfrm flipH="1">
              <a:off x="774833" y="4665488"/>
              <a:ext cx="470100" cy="207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68" name="Google Shape;968;p58"/>
          <p:cNvSpPr/>
          <p:nvPr/>
        </p:nvSpPr>
        <p:spPr>
          <a:xfrm flipH="1">
            <a:off x="8054818" y="686186"/>
            <a:ext cx="343200" cy="862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0" name="Google Shape;970;p58"/>
          <p:cNvSpPr/>
          <p:nvPr/>
        </p:nvSpPr>
        <p:spPr>
          <a:xfrm rot="10800000">
            <a:off x="2809750" y="4402628"/>
            <a:ext cx="1389342" cy="1077745"/>
          </a:xfrm>
          <a:custGeom>
            <a:avLst/>
            <a:gdLst/>
            <a:ahLst/>
            <a:cxnLst/>
            <a:rect l="l" t="t" r="r" b="b"/>
            <a:pathLst>
              <a:path w="77293" h="59958" extrusionOk="0">
                <a:moveTo>
                  <a:pt x="76916" y="26531"/>
                </a:moveTo>
                <a:cubicBezTo>
                  <a:pt x="76709" y="26531"/>
                  <a:pt x="76539" y="26361"/>
                  <a:pt x="76539" y="26154"/>
                </a:cubicBezTo>
                <a:cubicBezTo>
                  <a:pt x="76539" y="25947"/>
                  <a:pt x="76709" y="25777"/>
                  <a:pt x="76916" y="25777"/>
                </a:cubicBezTo>
                <a:cubicBezTo>
                  <a:pt x="77104" y="25777"/>
                  <a:pt x="77274" y="25947"/>
                  <a:pt x="77274" y="26154"/>
                </a:cubicBezTo>
                <a:cubicBezTo>
                  <a:pt x="77274" y="26361"/>
                  <a:pt x="77104" y="26531"/>
                  <a:pt x="76916" y="26531"/>
                </a:cubicBezTo>
                <a:close/>
                <a:moveTo>
                  <a:pt x="76916" y="24533"/>
                </a:moveTo>
                <a:cubicBezTo>
                  <a:pt x="76709" y="24533"/>
                  <a:pt x="76558" y="24383"/>
                  <a:pt x="76558" y="24194"/>
                </a:cubicBezTo>
                <a:cubicBezTo>
                  <a:pt x="76558" y="24006"/>
                  <a:pt x="76709" y="23855"/>
                  <a:pt x="76916" y="23855"/>
                </a:cubicBezTo>
                <a:cubicBezTo>
                  <a:pt x="77104" y="23855"/>
                  <a:pt x="77255" y="24006"/>
                  <a:pt x="77255" y="24194"/>
                </a:cubicBezTo>
                <a:cubicBezTo>
                  <a:pt x="77255" y="24383"/>
                  <a:pt x="77104" y="24533"/>
                  <a:pt x="76916" y="24533"/>
                </a:cubicBezTo>
                <a:close/>
                <a:moveTo>
                  <a:pt x="76916" y="22574"/>
                </a:moveTo>
                <a:cubicBezTo>
                  <a:pt x="76709" y="22574"/>
                  <a:pt x="76558" y="22423"/>
                  <a:pt x="76558" y="22235"/>
                </a:cubicBezTo>
                <a:cubicBezTo>
                  <a:pt x="76558" y="22027"/>
                  <a:pt x="76709" y="21877"/>
                  <a:pt x="76916" y="21877"/>
                </a:cubicBezTo>
                <a:cubicBezTo>
                  <a:pt x="77104" y="21877"/>
                  <a:pt x="77255" y="22027"/>
                  <a:pt x="77255" y="22235"/>
                </a:cubicBezTo>
                <a:cubicBezTo>
                  <a:pt x="77255" y="22423"/>
                  <a:pt x="77104" y="22574"/>
                  <a:pt x="76916" y="22574"/>
                </a:cubicBezTo>
                <a:close/>
                <a:moveTo>
                  <a:pt x="76916" y="20614"/>
                </a:moveTo>
                <a:cubicBezTo>
                  <a:pt x="76709" y="20614"/>
                  <a:pt x="76558" y="20463"/>
                  <a:pt x="76558" y="20275"/>
                </a:cubicBezTo>
                <a:cubicBezTo>
                  <a:pt x="76558" y="20086"/>
                  <a:pt x="76709" y="19917"/>
                  <a:pt x="76916" y="19917"/>
                </a:cubicBezTo>
                <a:cubicBezTo>
                  <a:pt x="77104" y="19917"/>
                  <a:pt x="77255" y="20086"/>
                  <a:pt x="77255" y="20275"/>
                </a:cubicBezTo>
                <a:cubicBezTo>
                  <a:pt x="77255" y="20463"/>
                  <a:pt x="77104" y="20614"/>
                  <a:pt x="76916" y="20614"/>
                </a:cubicBezTo>
                <a:close/>
                <a:moveTo>
                  <a:pt x="76916" y="18654"/>
                </a:moveTo>
                <a:cubicBezTo>
                  <a:pt x="76709" y="18654"/>
                  <a:pt x="76558" y="18504"/>
                  <a:pt x="76558" y="18296"/>
                </a:cubicBezTo>
                <a:cubicBezTo>
                  <a:pt x="76558" y="18108"/>
                  <a:pt x="76709" y="17957"/>
                  <a:pt x="76916" y="17957"/>
                </a:cubicBezTo>
                <a:cubicBezTo>
                  <a:pt x="77104" y="17957"/>
                  <a:pt x="77255" y="18108"/>
                  <a:pt x="77255" y="18296"/>
                </a:cubicBezTo>
                <a:cubicBezTo>
                  <a:pt x="77255" y="18504"/>
                  <a:pt x="77104" y="18654"/>
                  <a:pt x="76916" y="18654"/>
                </a:cubicBezTo>
                <a:close/>
                <a:moveTo>
                  <a:pt x="76916" y="16695"/>
                </a:moveTo>
                <a:cubicBezTo>
                  <a:pt x="76709" y="16695"/>
                  <a:pt x="76558" y="16525"/>
                  <a:pt x="76558" y="16337"/>
                </a:cubicBezTo>
                <a:cubicBezTo>
                  <a:pt x="76558" y="16148"/>
                  <a:pt x="76709" y="15998"/>
                  <a:pt x="76916" y="15998"/>
                </a:cubicBezTo>
                <a:cubicBezTo>
                  <a:pt x="77104" y="15998"/>
                  <a:pt x="77255" y="16148"/>
                  <a:pt x="77255" y="16337"/>
                </a:cubicBezTo>
                <a:cubicBezTo>
                  <a:pt x="77255" y="16525"/>
                  <a:pt x="77104" y="16695"/>
                  <a:pt x="76916" y="16695"/>
                </a:cubicBezTo>
                <a:close/>
                <a:moveTo>
                  <a:pt x="76916" y="14735"/>
                </a:moveTo>
                <a:cubicBezTo>
                  <a:pt x="76709" y="14735"/>
                  <a:pt x="76558" y="14584"/>
                  <a:pt x="76558" y="14377"/>
                </a:cubicBezTo>
                <a:cubicBezTo>
                  <a:pt x="76558" y="14189"/>
                  <a:pt x="76709" y="14038"/>
                  <a:pt x="76916" y="14038"/>
                </a:cubicBezTo>
                <a:cubicBezTo>
                  <a:pt x="77104" y="14038"/>
                  <a:pt x="77255" y="14189"/>
                  <a:pt x="77255" y="14377"/>
                </a:cubicBezTo>
                <a:cubicBezTo>
                  <a:pt x="77255" y="14584"/>
                  <a:pt x="77104" y="14735"/>
                  <a:pt x="76916" y="14735"/>
                </a:cubicBezTo>
                <a:close/>
                <a:moveTo>
                  <a:pt x="76916" y="12776"/>
                </a:moveTo>
                <a:cubicBezTo>
                  <a:pt x="76709" y="12776"/>
                  <a:pt x="76558" y="12625"/>
                  <a:pt x="76558" y="12418"/>
                </a:cubicBezTo>
                <a:cubicBezTo>
                  <a:pt x="76558" y="12229"/>
                  <a:pt x="76709" y="12078"/>
                  <a:pt x="76916" y="12078"/>
                </a:cubicBezTo>
                <a:cubicBezTo>
                  <a:pt x="76954" y="12078"/>
                  <a:pt x="77010" y="12097"/>
                  <a:pt x="77048" y="12116"/>
                </a:cubicBezTo>
                <a:cubicBezTo>
                  <a:pt x="77104" y="12286"/>
                  <a:pt x="77142" y="12455"/>
                  <a:pt x="77180" y="12644"/>
                </a:cubicBezTo>
                <a:cubicBezTo>
                  <a:pt x="77104" y="12719"/>
                  <a:pt x="77010" y="12776"/>
                  <a:pt x="76916" y="12776"/>
                </a:cubicBezTo>
                <a:close/>
                <a:moveTo>
                  <a:pt x="76596" y="10307"/>
                </a:moveTo>
                <a:cubicBezTo>
                  <a:pt x="76633" y="10458"/>
                  <a:pt x="76690" y="10609"/>
                  <a:pt x="76728" y="10759"/>
                </a:cubicBezTo>
                <a:cubicBezTo>
                  <a:pt x="76633" y="10703"/>
                  <a:pt x="76558" y="10590"/>
                  <a:pt x="76558" y="10458"/>
                </a:cubicBezTo>
                <a:cubicBezTo>
                  <a:pt x="76558" y="10401"/>
                  <a:pt x="76577" y="10345"/>
                  <a:pt x="76596" y="10307"/>
                </a:cubicBezTo>
                <a:close/>
                <a:moveTo>
                  <a:pt x="76897" y="27699"/>
                </a:moveTo>
                <a:cubicBezTo>
                  <a:pt x="77123" y="27699"/>
                  <a:pt x="77293" y="27887"/>
                  <a:pt x="77293" y="28095"/>
                </a:cubicBezTo>
                <a:cubicBezTo>
                  <a:pt x="77293" y="28321"/>
                  <a:pt x="77123" y="28490"/>
                  <a:pt x="76897" y="28490"/>
                </a:cubicBezTo>
                <a:cubicBezTo>
                  <a:pt x="76690" y="28490"/>
                  <a:pt x="76501" y="28321"/>
                  <a:pt x="76501" y="28095"/>
                </a:cubicBezTo>
                <a:cubicBezTo>
                  <a:pt x="76501" y="27887"/>
                  <a:pt x="76690" y="27699"/>
                  <a:pt x="76897" y="27699"/>
                </a:cubicBezTo>
                <a:close/>
                <a:moveTo>
                  <a:pt x="74956" y="32391"/>
                </a:moveTo>
                <a:cubicBezTo>
                  <a:pt x="74749" y="32391"/>
                  <a:pt x="74580" y="32221"/>
                  <a:pt x="74580" y="32033"/>
                </a:cubicBezTo>
                <a:cubicBezTo>
                  <a:pt x="74580" y="31825"/>
                  <a:pt x="74749" y="31656"/>
                  <a:pt x="74956" y="31656"/>
                </a:cubicBezTo>
                <a:cubicBezTo>
                  <a:pt x="75164" y="31656"/>
                  <a:pt x="75314" y="31825"/>
                  <a:pt x="75314" y="32033"/>
                </a:cubicBezTo>
                <a:cubicBezTo>
                  <a:pt x="75314" y="32221"/>
                  <a:pt x="75164" y="32391"/>
                  <a:pt x="74956" y="32391"/>
                </a:cubicBezTo>
                <a:close/>
                <a:moveTo>
                  <a:pt x="74956" y="30431"/>
                </a:moveTo>
                <a:cubicBezTo>
                  <a:pt x="74749" y="30431"/>
                  <a:pt x="74580" y="30262"/>
                  <a:pt x="74580" y="30054"/>
                </a:cubicBezTo>
                <a:cubicBezTo>
                  <a:pt x="74580" y="29866"/>
                  <a:pt x="74749" y="29696"/>
                  <a:pt x="74956" y="29696"/>
                </a:cubicBezTo>
                <a:cubicBezTo>
                  <a:pt x="75164" y="29696"/>
                  <a:pt x="75314" y="29866"/>
                  <a:pt x="75314" y="30054"/>
                </a:cubicBezTo>
                <a:cubicBezTo>
                  <a:pt x="75314" y="30262"/>
                  <a:pt x="75164" y="30431"/>
                  <a:pt x="74956" y="30431"/>
                </a:cubicBezTo>
                <a:close/>
                <a:moveTo>
                  <a:pt x="74956" y="28471"/>
                </a:moveTo>
                <a:cubicBezTo>
                  <a:pt x="74749" y="28471"/>
                  <a:pt x="74580" y="28302"/>
                  <a:pt x="74580" y="28095"/>
                </a:cubicBezTo>
                <a:cubicBezTo>
                  <a:pt x="74580" y="27887"/>
                  <a:pt x="74749" y="27737"/>
                  <a:pt x="74956" y="27737"/>
                </a:cubicBezTo>
                <a:cubicBezTo>
                  <a:pt x="75164" y="27737"/>
                  <a:pt x="75314" y="27887"/>
                  <a:pt x="75314" y="28095"/>
                </a:cubicBezTo>
                <a:cubicBezTo>
                  <a:pt x="75314" y="28302"/>
                  <a:pt x="75164" y="28471"/>
                  <a:pt x="74956" y="28471"/>
                </a:cubicBezTo>
                <a:close/>
                <a:moveTo>
                  <a:pt x="74956" y="26531"/>
                </a:moveTo>
                <a:cubicBezTo>
                  <a:pt x="74749" y="26531"/>
                  <a:pt x="74580" y="26361"/>
                  <a:pt x="74580" y="26154"/>
                </a:cubicBezTo>
                <a:cubicBezTo>
                  <a:pt x="74580" y="25947"/>
                  <a:pt x="74749" y="25777"/>
                  <a:pt x="74956" y="25777"/>
                </a:cubicBezTo>
                <a:cubicBezTo>
                  <a:pt x="75164" y="25777"/>
                  <a:pt x="75314" y="25947"/>
                  <a:pt x="75314" y="26154"/>
                </a:cubicBezTo>
                <a:cubicBezTo>
                  <a:pt x="75314" y="26361"/>
                  <a:pt x="75164" y="26531"/>
                  <a:pt x="74956" y="26531"/>
                </a:cubicBezTo>
                <a:close/>
                <a:moveTo>
                  <a:pt x="74956" y="24533"/>
                </a:moveTo>
                <a:cubicBezTo>
                  <a:pt x="74749" y="24533"/>
                  <a:pt x="74580" y="24383"/>
                  <a:pt x="74580" y="24194"/>
                </a:cubicBezTo>
                <a:cubicBezTo>
                  <a:pt x="74580" y="23987"/>
                  <a:pt x="74749" y="23836"/>
                  <a:pt x="74956" y="23836"/>
                </a:cubicBezTo>
                <a:cubicBezTo>
                  <a:pt x="75145" y="23836"/>
                  <a:pt x="75314" y="23987"/>
                  <a:pt x="75314" y="24194"/>
                </a:cubicBezTo>
                <a:cubicBezTo>
                  <a:pt x="75314" y="24383"/>
                  <a:pt x="75145" y="24533"/>
                  <a:pt x="74956" y="24533"/>
                </a:cubicBezTo>
                <a:close/>
                <a:moveTo>
                  <a:pt x="74956" y="22574"/>
                </a:moveTo>
                <a:cubicBezTo>
                  <a:pt x="74749" y="22574"/>
                  <a:pt x="74598" y="22423"/>
                  <a:pt x="74598" y="22216"/>
                </a:cubicBezTo>
                <a:cubicBezTo>
                  <a:pt x="74598" y="22027"/>
                  <a:pt x="74749" y="21877"/>
                  <a:pt x="74956" y="21877"/>
                </a:cubicBezTo>
                <a:cubicBezTo>
                  <a:pt x="75145" y="21877"/>
                  <a:pt x="75296" y="22027"/>
                  <a:pt x="75296" y="22216"/>
                </a:cubicBezTo>
                <a:cubicBezTo>
                  <a:pt x="75296" y="22423"/>
                  <a:pt x="75145" y="22574"/>
                  <a:pt x="74956" y="22574"/>
                </a:cubicBezTo>
                <a:close/>
                <a:moveTo>
                  <a:pt x="74956" y="20614"/>
                </a:moveTo>
                <a:cubicBezTo>
                  <a:pt x="74749" y="20614"/>
                  <a:pt x="74598" y="20463"/>
                  <a:pt x="74598" y="20275"/>
                </a:cubicBezTo>
                <a:cubicBezTo>
                  <a:pt x="74598" y="20068"/>
                  <a:pt x="74749" y="19917"/>
                  <a:pt x="74956" y="19917"/>
                </a:cubicBezTo>
                <a:cubicBezTo>
                  <a:pt x="75145" y="19917"/>
                  <a:pt x="75296" y="20068"/>
                  <a:pt x="75296" y="20275"/>
                </a:cubicBezTo>
                <a:cubicBezTo>
                  <a:pt x="75296" y="20463"/>
                  <a:pt x="75145" y="20614"/>
                  <a:pt x="74956" y="20614"/>
                </a:cubicBezTo>
                <a:close/>
                <a:moveTo>
                  <a:pt x="74956" y="18654"/>
                </a:moveTo>
                <a:cubicBezTo>
                  <a:pt x="74749" y="18654"/>
                  <a:pt x="74598" y="18485"/>
                  <a:pt x="74598" y="18296"/>
                </a:cubicBezTo>
                <a:cubicBezTo>
                  <a:pt x="74598" y="18108"/>
                  <a:pt x="74749" y="17957"/>
                  <a:pt x="74956" y="17957"/>
                </a:cubicBezTo>
                <a:cubicBezTo>
                  <a:pt x="75145" y="17957"/>
                  <a:pt x="75296" y="18108"/>
                  <a:pt x="75296" y="18296"/>
                </a:cubicBezTo>
                <a:cubicBezTo>
                  <a:pt x="75296" y="18485"/>
                  <a:pt x="75145" y="18654"/>
                  <a:pt x="74956" y="18654"/>
                </a:cubicBezTo>
                <a:close/>
                <a:moveTo>
                  <a:pt x="74956" y="16695"/>
                </a:moveTo>
                <a:cubicBezTo>
                  <a:pt x="74749" y="16695"/>
                  <a:pt x="74598" y="16525"/>
                  <a:pt x="74598" y="16337"/>
                </a:cubicBezTo>
                <a:cubicBezTo>
                  <a:pt x="74598" y="16148"/>
                  <a:pt x="74749" y="15979"/>
                  <a:pt x="74956" y="15979"/>
                </a:cubicBezTo>
                <a:cubicBezTo>
                  <a:pt x="75145" y="15979"/>
                  <a:pt x="75296" y="16148"/>
                  <a:pt x="75296" y="16337"/>
                </a:cubicBezTo>
                <a:cubicBezTo>
                  <a:pt x="75296" y="16525"/>
                  <a:pt x="75145" y="16695"/>
                  <a:pt x="74956" y="16695"/>
                </a:cubicBezTo>
                <a:close/>
                <a:moveTo>
                  <a:pt x="74956" y="14735"/>
                </a:moveTo>
                <a:cubicBezTo>
                  <a:pt x="74749" y="14735"/>
                  <a:pt x="74598" y="14566"/>
                  <a:pt x="74598" y="14377"/>
                </a:cubicBezTo>
                <a:cubicBezTo>
                  <a:pt x="74598" y="14189"/>
                  <a:pt x="74749" y="14038"/>
                  <a:pt x="74956" y="14038"/>
                </a:cubicBezTo>
                <a:cubicBezTo>
                  <a:pt x="75145" y="14038"/>
                  <a:pt x="75296" y="14189"/>
                  <a:pt x="75296" y="14377"/>
                </a:cubicBezTo>
                <a:cubicBezTo>
                  <a:pt x="75296" y="14566"/>
                  <a:pt x="75145" y="14735"/>
                  <a:pt x="74956" y="14735"/>
                </a:cubicBezTo>
                <a:close/>
                <a:moveTo>
                  <a:pt x="74956" y="12757"/>
                </a:moveTo>
                <a:cubicBezTo>
                  <a:pt x="74749" y="12757"/>
                  <a:pt x="74598" y="12606"/>
                  <a:pt x="74598" y="12418"/>
                </a:cubicBezTo>
                <a:cubicBezTo>
                  <a:pt x="74598" y="12229"/>
                  <a:pt x="74749" y="12078"/>
                  <a:pt x="74956" y="12078"/>
                </a:cubicBezTo>
                <a:cubicBezTo>
                  <a:pt x="75145" y="12078"/>
                  <a:pt x="75296" y="12229"/>
                  <a:pt x="75296" y="12418"/>
                </a:cubicBezTo>
                <a:cubicBezTo>
                  <a:pt x="75296" y="12606"/>
                  <a:pt x="75145" y="12757"/>
                  <a:pt x="74956" y="12757"/>
                </a:cubicBezTo>
                <a:close/>
                <a:moveTo>
                  <a:pt x="74956" y="10816"/>
                </a:moveTo>
                <a:cubicBezTo>
                  <a:pt x="74749" y="10816"/>
                  <a:pt x="74598" y="10646"/>
                  <a:pt x="74598" y="10458"/>
                </a:cubicBezTo>
                <a:cubicBezTo>
                  <a:pt x="74598" y="10269"/>
                  <a:pt x="74749" y="10100"/>
                  <a:pt x="74956" y="10100"/>
                </a:cubicBezTo>
                <a:cubicBezTo>
                  <a:pt x="75145" y="10100"/>
                  <a:pt x="75296" y="10269"/>
                  <a:pt x="75296" y="10458"/>
                </a:cubicBezTo>
                <a:cubicBezTo>
                  <a:pt x="75296" y="10646"/>
                  <a:pt x="75145" y="10816"/>
                  <a:pt x="74956" y="10816"/>
                </a:cubicBezTo>
                <a:close/>
                <a:moveTo>
                  <a:pt x="74956" y="8837"/>
                </a:moveTo>
                <a:cubicBezTo>
                  <a:pt x="74768" y="8837"/>
                  <a:pt x="74617" y="8687"/>
                  <a:pt x="74617" y="8498"/>
                </a:cubicBezTo>
                <a:cubicBezTo>
                  <a:pt x="74617" y="8329"/>
                  <a:pt x="74768" y="8159"/>
                  <a:pt x="74956" y="8159"/>
                </a:cubicBezTo>
                <a:cubicBezTo>
                  <a:pt x="75145" y="8159"/>
                  <a:pt x="75296" y="8329"/>
                  <a:pt x="75296" y="8498"/>
                </a:cubicBezTo>
                <a:cubicBezTo>
                  <a:pt x="75296" y="8687"/>
                  <a:pt x="75145" y="8837"/>
                  <a:pt x="74956" y="8837"/>
                </a:cubicBezTo>
                <a:close/>
                <a:moveTo>
                  <a:pt x="74956" y="6878"/>
                </a:moveTo>
                <a:cubicBezTo>
                  <a:pt x="74768" y="6878"/>
                  <a:pt x="74617" y="6727"/>
                  <a:pt x="74617" y="6539"/>
                </a:cubicBezTo>
                <a:cubicBezTo>
                  <a:pt x="74617" y="6350"/>
                  <a:pt x="74768" y="6199"/>
                  <a:pt x="74956" y="6199"/>
                </a:cubicBezTo>
                <a:cubicBezTo>
                  <a:pt x="75145" y="6199"/>
                  <a:pt x="75296" y="6350"/>
                  <a:pt x="75296" y="6539"/>
                </a:cubicBezTo>
                <a:cubicBezTo>
                  <a:pt x="75296" y="6727"/>
                  <a:pt x="75145" y="6878"/>
                  <a:pt x="74956" y="6878"/>
                </a:cubicBezTo>
                <a:close/>
                <a:moveTo>
                  <a:pt x="72997" y="30450"/>
                </a:moveTo>
                <a:cubicBezTo>
                  <a:pt x="72771" y="30450"/>
                  <a:pt x="72582" y="30280"/>
                  <a:pt x="72582" y="30054"/>
                </a:cubicBezTo>
                <a:cubicBezTo>
                  <a:pt x="72582" y="29847"/>
                  <a:pt x="72771" y="29659"/>
                  <a:pt x="72997" y="29659"/>
                </a:cubicBezTo>
                <a:cubicBezTo>
                  <a:pt x="73204" y="29659"/>
                  <a:pt x="73392" y="29847"/>
                  <a:pt x="73392" y="30054"/>
                </a:cubicBezTo>
                <a:cubicBezTo>
                  <a:pt x="73392" y="30280"/>
                  <a:pt x="73204" y="30450"/>
                  <a:pt x="72997" y="30450"/>
                </a:cubicBezTo>
                <a:close/>
                <a:moveTo>
                  <a:pt x="72997" y="28471"/>
                </a:moveTo>
                <a:cubicBezTo>
                  <a:pt x="72789" y="28471"/>
                  <a:pt x="72601" y="28302"/>
                  <a:pt x="72601" y="28095"/>
                </a:cubicBezTo>
                <a:cubicBezTo>
                  <a:pt x="72601" y="27887"/>
                  <a:pt x="72789" y="27718"/>
                  <a:pt x="72997" y="27718"/>
                </a:cubicBezTo>
                <a:cubicBezTo>
                  <a:pt x="73204" y="27718"/>
                  <a:pt x="73374" y="27887"/>
                  <a:pt x="73374" y="28095"/>
                </a:cubicBezTo>
                <a:cubicBezTo>
                  <a:pt x="73374" y="28302"/>
                  <a:pt x="73204" y="28471"/>
                  <a:pt x="72997" y="28471"/>
                </a:cubicBezTo>
                <a:close/>
                <a:moveTo>
                  <a:pt x="72997" y="26512"/>
                </a:moveTo>
                <a:cubicBezTo>
                  <a:pt x="72789" y="26512"/>
                  <a:pt x="72601" y="26342"/>
                  <a:pt x="72601" y="26154"/>
                </a:cubicBezTo>
                <a:cubicBezTo>
                  <a:pt x="72601" y="25947"/>
                  <a:pt x="72789" y="25777"/>
                  <a:pt x="72997" y="25777"/>
                </a:cubicBezTo>
                <a:cubicBezTo>
                  <a:pt x="73204" y="25777"/>
                  <a:pt x="73374" y="25947"/>
                  <a:pt x="73374" y="26154"/>
                </a:cubicBezTo>
                <a:cubicBezTo>
                  <a:pt x="73374" y="26342"/>
                  <a:pt x="73204" y="26512"/>
                  <a:pt x="72997" y="26512"/>
                </a:cubicBezTo>
                <a:close/>
                <a:moveTo>
                  <a:pt x="72997" y="24533"/>
                </a:moveTo>
                <a:cubicBezTo>
                  <a:pt x="72789" y="24533"/>
                  <a:pt x="72639" y="24383"/>
                  <a:pt x="72639" y="24175"/>
                </a:cubicBezTo>
                <a:cubicBezTo>
                  <a:pt x="72639" y="23987"/>
                  <a:pt x="72789" y="23817"/>
                  <a:pt x="72997" y="23817"/>
                </a:cubicBezTo>
                <a:cubicBezTo>
                  <a:pt x="73185" y="23817"/>
                  <a:pt x="73336" y="23987"/>
                  <a:pt x="73336" y="24175"/>
                </a:cubicBezTo>
                <a:cubicBezTo>
                  <a:pt x="73336" y="24383"/>
                  <a:pt x="73185" y="24533"/>
                  <a:pt x="72997" y="24533"/>
                </a:cubicBezTo>
                <a:close/>
                <a:moveTo>
                  <a:pt x="72997" y="22574"/>
                </a:moveTo>
                <a:cubicBezTo>
                  <a:pt x="72789" y="22574"/>
                  <a:pt x="72639" y="22423"/>
                  <a:pt x="72639" y="22216"/>
                </a:cubicBezTo>
                <a:cubicBezTo>
                  <a:pt x="72639" y="22008"/>
                  <a:pt x="72789" y="21858"/>
                  <a:pt x="72997" y="21858"/>
                </a:cubicBezTo>
                <a:cubicBezTo>
                  <a:pt x="73185" y="21858"/>
                  <a:pt x="73336" y="22008"/>
                  <a:pt x="73336" y="22216"/>
                </a:cubicBezTo>
                <a:cubicBezTo>
                  <a:pt x="73336" y="22423"/>
                  <a:pt x="73185" y="22574"/>
                  <a:pt x="72997" y="22574"/>
                </a:cubicBezTo>
                <a:close/>
                <a:moveTo>
                  <a:pt x="72997" y="15998"/>
                </a:moveTo>
                <a:cubicBezTo>
                  <a:pt x="73185" y="15998"/>
                  <a:pt x="73336" y="16148"/>
                  <a:pt x="73336" y="16337"/>
                </a:cubicBezTo>
                <a:cubicBezTo>
                  <a:pt x="73336" y="16525"/>
                  <a:pt x="73185" y="16676"/>
                  <a:pt x="72997" y="16676"/>
                </a:cubicBezTo>
                <a:cubicBezTo>
                  <a:pt x="72789" y="16676"/>
                  <a:pt x="72639" y="16525"/>
                  <a:pt x="72639" y="16337"/>
                </a:cubicBezTo>
                <a:cubicBezTo>
                  <a:pt x="72639" y="16148"/>
                  <a:pt x="72789" y="15998"/>
                  <a:pt x="72997" y="15998"/>
                </a:cubicBezTo>
                <a:close/>
                <a:moveTo>
                  <a:pt x="72997" y="19917"/>
                </a:moveTo>
                <a:cubicBezTo>
                  <a:pt x="73185" y="19917"/>
                  <a:pt x="73336" y="20068"/>
                  <a:pt x="73336" y="20256"/>
                </a:cubicBezTo>
                <a:cubicBezTo>
                  <a:pt x="73336" y="20444"/>
                  <a:pt x="73185" y="20614"/>
                  <a:pt x="72997" y="20614"/>
                </a:cubicBezTo>
                <a:cubicBezTo>
                  <a:pt x="72789" y="20614"/>
                  <a:pt x="72639" y="20444"/>
                  <a:pt x="72639" y="20256"/>
                </a:cubicBezTo>
                <a:cubicBezTo>
                  <a:pt x="72639" y="20068"/>
                  <a:pt x="72789" y="19917"/>
                  <a:pt x="72997" y="19917"/>
                </a:cubicBezTo>
                <a:close/>
                <a:moveTo>
                  <a:pt x="72997" y="17938"/>
                </a:moveTo>
                <a:cubicBezTo>
                  <a:pt x="73185" y="17938"/>
                  <a:pt x="73336" y="18108"/>
                  <a:pt x="73336" y="18296"/>
                </a:cubicBezTo>
                <a:cubicBezTo>
                  <a:pt x="73336" y="18485"/>
                  <a:pt x="73185" y="18636"/>
                  <a:pt x="72997" y="18636"/>
                </a:cubicBezTo>
                <a:cubicBezTo>
                  <a:pt x="72789" y="18636"/>
                  <a:pt x="72639" y="18485"/>
                  <a:pt x="72639" y="18296"/>
                </a:cubicBezTo>
                <a:cubicBezTo>
                  <a:pt x="72639" y="18108"/>
                  <a:pt x="72789" y="17938"/>
                  <a:pt x="72997" y="17938"/>
                </a:cubicBezTo>
                <a:close/>
                <a:moveTo>
                  <a:pt x="72997" y="14735"/>
                </a:moveTo>
                <a:cubicBezTo>
                  <a:pt x="72789" y="14735"/>
                  <a:pt x="72639" y="14566"/>
                  <a:pt x="72639" y="14377"/>
                </a:cubicBezTo>
                <a:cubicBezTo>
                  <a:pt x="72639" y="14189"/>
                  <a:pt x="72789" y="14019"/>
                  <a:pt x="72997" y="14019"/>
                </a:cubicBezTo>
                <a:cubicBezTo>
                  <a:pt x="73185" y="14019"/>
                  <a:pt x="73336" y="14189"/>
                  <a:pt x="73336" y="14377"/>
                </a:cubicBezTo>
                <a:cubicBezTo>
                  <a:pt x="73336" y="14566"/>
                  <a:pt x="73185" y="14735"/>
                  <a:pt x="72997" y="14735"/>
                </a:cubicBezTo>
                <a:close/>
                <a:moveTo>
                  <a:pt x="72997" y="12776"/>
                </a:moveTo>
                <a:cubicBezTo>
                  <a:pt x="72789" y="12776"/>
                  <a:pt x="72639" y="12606"/>
                  <a:pt x="72639" y="12418"/>
                </a:cubicBezTo>
                <a:cubicBezTo>
                  <a:pt x="72639" y="12210"/>
                  <a:pt x="72789" y="12060"/>
                  <a:pt x="72997" y="12060"/>
                </a:cubicBezTo>
                <a:cubicBezTo>
                  <a:pt x="73185" y="12060"/>
                  <a:pt x="73336" y="12210"/>
                  <a:pt x="73336" y="12418"/>
                </a:cubicBezTo>
                <a:cubicBezTo>
                  <a:pt x="73336" y="12606"/>
                  <a:pt x="73185" y="12776"/>
                  <a:pt x="72997" y="12776"/>
                </a:cubicBezTo>
                <a:close/>
                <a:moveTo>
                  <a:pt x="72997" y="10797"/>
                </a:moveTo>
                <a:cubicBezTo>
                  <a:pt x="72789" y="10797"/>
                  <a:pt x="72639" y="10646"/>
                  <a:pt x="72639" y="10458"/>
                </a:cubicBezTo>
                <a:cubicBezTo>
                  <a:pt x="72639" y="10251"/>
                  <a:pt x="72789" y="10100"/>
                  <a:pt x="72997" y="10100"/>
                </a:cubicBezTo>
                <a:cubicBezTo>
                  <a:pt x="73185" y="10100"/>
                  <a:pt x="73336" y="10251"/>
                  <a:pt x="73336" y="10458"/>
                </a:cubicBezTo>
                <a:cubicBezTo>
                  <a:pt x="73336" y="10646"/>
                  <a:pt x="73185" y="10797"/>
                  <a:pt x="72997" y="10797"/>
                </a:cubicBezTo>
                <a:close/>
                <a:moveTo>
                  <a:pt x="72997" y="8856"/>
                </a:moveTo>
                <a:cubicBezTo>
                  <a:pt x="72789" y="8856"/>
                  <a:pt x="72639" y="8687"/>
                  <a:pt x="72639" y="8498"/>
                </a:cubicBezTo>
                <a:cubicBezTo>
                  <a:pt x="72639" y="8310"/>
                  <a:pt x="72789" y="8140"/>
                  <a:pt x="72997" y="8140"/>
                </a:cubicBezTo>
                <a:cubicBezTo>
                  <a:pt x="73185" y="8140"/>
                  <a:pt x="73336" y="8310"/>
                  <a:pt x="73336" y="8498"/>
                </a:cubicBezTo>
                <a:cubicBezTo>
                  <a:pt x="73336" y="8687"/>
                  <a:pt x="73185" y="8856"/>
                  <a:pt x="72997" y="8856"/>
                </a:cubicBezTo>
                <a:close/>
                <a:moveTo>
                  <a:pt x="72997" y="6897"/>
                </a:moveTo>
                <a:cubicBezTo>
                  <a:pt x="72789" y="6897"/>
                  <a:pt x="72639" y="6727"/>
                  <a:pt x="72639" y="6539"/>
                </a:cubicBezTo>
                <a:cubicBezTo>
                  <a:pt x="72639" y="6331"/>
                  <a:pt x="72789" y="6181"/>
                  <a:pt x="72997" y="6181"/>
                </a:cubicBezTo>
                <a:cubicBezTo>
                  <a:pt x="73185" y="6181"/>
                  <a:pt x="73336" y="6331"/>
                  <a:pt x="73336" y="6539"/>
                </a:cubicBezTo>
                <a:cubicBezTo>
                  <a:pt x="73336" y="6727"/>
                  <a:pt x="73185" y="6897"/>
                  <a:pt x="72997" y="6897"/>
                </a:cubicBezTo>
                <a:close/>
                <a:moveTo>
                  <a:pt x="72997" y="4937"/>
                </a:moveTo>
                <a:cubicBezTo>
                  <a:pt x="72789" y="4937"/>
                  <a:pt x="72639" y="4767"/>
                  <a:pt x="72639" y="4579"/>
                </a:cubicBezTo>
                <a:cubicBezTo>
                  <a:pt x="72639" y="4372"/>
                  <a:pt x="72789" y="4221"/>
                  <a:pt x="72997" y="4221"/>
                </a:cubicBezTo>
                <a:cubicBezTo>
                  <a:pt x="73185" y="4221"/>
                  <a:pt x="73336" y="4372"/>
                  <a:pt x="73336" y="4579"/>
                </a:cubicBezTo>
                <a:cubicBezTo>
                  <a:pt x="73336" y="4767"/>
                  <a:pt x="73185" y="4937"/>
                  <a:pt x="72997" y="4937"/>
                </a:cubicBezTo>
                <a:close/>
                <a:moveTo>
                  <a:pt x="72997" y="2977"/>
                </a:moveTo>
                <a:cubicBezTo>
                  <a:pt x="72789" y="2977"/>
                  <a:pt x="72639" y="2808"/>
                  <a:pt x="72639" y="2619"/>
                </a:cubicBezTo>
                <a:cubicBezTo>
                  <a:pt x="72639" y="2412"/>
                  <a:pt x="72789" y="2242"/>
                  <a:pt x="72997" y="2242"/>
                </a:cubicBezTo>
                <a:cubicBezTo>
                  <a:pt x="73185" y="2242"/>
                  <a:pt x="73336" y="2412"/>
                  <a:pt x="73336" y="2619"/>
                </a:cubicBezTo>
                <a:cubicBezTo>
                  <a:pt x="73336" y="2808"/>
                  <a:pt x="73185" y="2977"/>
                  <a:pt x="72997" y="2977"/>
                </a:cubicBezTo>
                <a:close/>
                <a:moveTo>
                  <a:pt x="71037" y="32428"/>
                </a:moveTo>
                <a:cubicBezTo>
                  <a:pt x="70792" y="32428"/>
                  <a:pt x="70623" y="32240"/>
                  <a:pt x="70623" y="32014"/>
                </a:cubicBezTo>
                <a:cubicBezTo>
                  <a:pt x="70623" y="31769"/>
                  <a:pt x="70811" y="31581"/>
                  <a:pt x="71037" y="31581"/>
                </a:cubicBezTo>
                <a:cubicBezTo>
                  <a:pt x="71263" y="31581"/>
                  <a:pt x="71452" y="31769"/>
                  <a:pt x="71452" y="32014"/>
                </a:cubicBezTo>
                <a:cubicBezTo>
                  <a:pt x="71452" y="32240"/>
                  <a:pt x="71263" y="32428"/>
                  <a:pt x="71037" y="32428"/>
                </a:cubicBezTo>
                <a:close/>
                <a:moveTo>
                  <a:pt x="71018" y="30450"/>
                </a:moveTo>
                <a:cubicBezTo>
                  <a:pt x="70811" y="30450"/>
                  <a:pt x="70623" y="30262"/>
                  <a:pt x="70623" y="30054"/>
                </a:cubicBezTo>
                <a:cubicBezTo>
                  <a:pt x="70623" y="29828"/>
                  <a:pt x="70792" y="29659"/>
                  <a:pt x="71018" y="29659"/>
                </a:cubicBezTo>
                <a:cubicBezTo>
                  <a:pt x="71244" y="29659"/>
                  <a:pt x="71433" y="29828"/>
                  <a:pt x="71433" y="30054"/>
                </a:cubicBezTo>
                <a:cubicBezTo>
                  <a:pt x="71433" y="30262"/>
                  <a:pt x="71244" y="30450"/>
                  <a:pt x="71018" y="30450"/>
                </a:cubicBezTo>
                <a:close/>
                <a:moveTo>
                  <a:pt x="71018" y="28453"/>
                </a:moveTo>
                <a:cubicBezTo>
                  <a:pt x="70811" y="28453"/>
                  <a:pt x="70641" y="28283"/>
                  <a:pt x="70641" y="28095"/>
                </a:cubicBezTo>
                <a:cubicBezTo>
                  <a:pt x="70641" y="27887"/>
                  <a:pt x="70811" y="27718"/>
                  <a:pt x="71018" y="27718"/>
                </a:cubicBezTo>
                <a:cubicBezTo>
                  <a:pt x="71244" y="27718"/>
                  <a:pt x="71395" y="27887"/>
                  <a:pt x="71395" y="28095"/>
                </a:cubicBezTo>
                <a:cubicBezTo>
                  <a:pt x="71395" y="28283"/>
                  <a:pt x="71226" y="28453"/>
                  <a:pt x="71018" y="28453"/>
                </a:cubicBezTo>
                <a:close/>
                <a:moveTo>
                  <a:pt x="71018" y="21858"/>
                </a:moveTo>
                <a:cubicBezTo>
                  <a:pt x="71226" y="21858"/>
                  <a:pt x="71395" y="22008"/>
                  <a:pt x="71395" y="22216"/>
                </a:cubicBezTo>
                <a:cubicBezTo>
                  <a:pt x="71395" y="22404"/>
                  <a:pt x="71226" y="22574"/>
                  <a:pt x="71018" y="22574"/>
                </a:cubicBezTo>
                <a:cubicBezTo>
                  <a:pt x="70830" y="22574"/>
                  <a:pt x="70660" y="22404"/>
                  <a:pt x="70660" y="22216"/>
                </a:cubicBezTo>
                <a:cubicBezTo>
                  <a:pt x="70660" y="22008"/>
                  <a:pt x="70830" y="21858"/>
                  <a:pt x="71018" y="21858"/>
                </a:cubicBezTo>
                <a:close/>
                <a:moveTo>
                  <a:pt x="71018" y="25777"/>
                </a:moveTo>
                <a:cubicBezTo>
                  <a:pt x="71226" y="25777"/>
                  <a:pt x="71395" y="25928"/>
                  <a:pt x="71395" y="26135"/>
                </a:cubicBezTo>
                <a:cubicBezTo>
                  <a:pt x="71395" y="26342"/>
                  <a:pt x="71226" y="26493"/>
                  <a:pt x="71018" y="26493"/>
                </a:cubicBezTo>
                <a:cubicBezTo>
                  <a:pt x="70830" y="26493"/>
                  <a:pt x="70660" y="26342"/>
                  <a:pt x="70660" y="26135"/>
                </a:cubicBezTo>
                <a:cubicBezTo>
                  <a:pt x="70660" y="25928"/>
                  <a:pt x="70830" y="25777"/>
                  <a:pt x="71018" y="25777"/>
                </a:cubicBezTo>
                <a:close/>
                <a:moveTo>
                  <a:pt x="71018" y="23798"/>
                </a:moveTo>
                <a:cubicBezTo>
                  <a:pt x="71226" y="23798"/>
                  <a:pt x="71395" y="23968"/>
                  <a:pt x="71395" y="24175"/>
                </a:cubicBezTo>
                <a:cubicBezTo>
                  <a:pt x="71395" y="24383"/>
                  <a:pt x="71226" y="24533"/>
                  <a:pt x="71018" y="24533"/>
                </a:cubicBezTo>
                <a:cubicBezTo>
                  <a:pt x="70830" y="24533"/>
                  <a:pt x="70660" y="24383"/>
                  <a:pt x="70660" y="24175"/>
                </a:cubicBezTo>
                <a:cubicBezTo>
                  <a:pt x="70660" y="23968"/>
                  <a:pt x="70830" y="23798"/>
                  <a:pt x="71018" y="23798"/>
                </a:cubicBezTo>
                <a:close/>
                <a:moveTo>
                  <a:pt x="71018" y="20633"/>
                </a:moveTo>
                <a:cubicBezTo>
                  <a:pt x="70811" y="20633"/>
                  <a:pt x="70641" y="20463"/>
                  <a:pt x="70641" y="20256"/>
                </a:cubicBezTo>
                <a:cubicBezTo>
                  <a:pt x="70641" y="20049"/>
                  <a:pt x="70811" y="19879"/>
                  <a:pt x="71018" y="19879"/>
                </a:cubicBezTo>
                <a:cubicBezTo>
                  <a:pt x="71244" y="19879"/>
                  <a:pt x="71395" y="20049"/>
                  <a:pt x="71395" y="20256"/>
                </a:cubicBezTo>
                <a:cubicBezTo>
                  <a:pt x="71395" y="20463"/>
                  <a:pt x="71226" y="20633"/>
                  <a:pt x="71018" y="20633"/>
                </a:cubicBezTo>
                <a:close/>
                <a:moveTo>
                  <a:pt x="71018" y="4221"/>
                </a:moveTo>
                <a:cubicBezTo>
                  <a:pt x="71226" y="4221"/>
                  <a:pt x="71376" y="4372"/>
                  <a:pt x="71376" y="4560"/>
                </a:cubicBezTo>
                <a:cubicBezTo>
                  <a:pt x="71376" y="4767"/>
                  <a:pt x="71226" y="4918"/>
                  <a:pt x="71018" y="4918"/>
                </a:cubicBezTo>
                <a:cubicBezTo>
                  <a:pt x="70830" y="4918"/>
                  <a:pt x="70679" y="4767"/>
                  <a:pt x="70679" y="4560"/>
                </a:cubicBezTo>
                <a:cubicBezTo>
                  <a:pt x="70679" y="4372"/>
                  <a:pt x="70830" y="4221"/>
                  <a:pt x="71018" y="4221"/>
                </a:cubicBezTo>
                <a:close/>
                <a:moveTo>
                  <a:pt x="71018" y="10797"/>
                </a:moveTo>
                <a:cubicBezTo>
                  <a:pt x="70830" y="10797"/>
                  <a:pt x="70679" y="10627"/>
                  <a:pt x="70679" y="10439"/>
                </a:cubicBezTo>
                <a:cubicBezTo>
                  <a:pt x="70679" y="10251"/>
                  <a:pt x="70849" y="10100"/>
                  <a:pt x="71018" y="10100"/>
                </a:cubicBezTo>
                <a:cubicBezTo>
                  <a:pt x="71207" y="10100"/>
                  <a:pt x="71357" y="10251"/>
                  <a:pt x="71357" y="10439"/>
                </a:cubicBezTo>
                <a:cubicBezTo>
                  <a:pt x="71357" y="10627"/>
                  <a:pt x="71207" y="10797"/>
                  <a:pt x="71018" y="10797"/>
                </a:cubicBezTo>
                <a:close/>
                <a:moveTo>
                  <a:pt x="71018" y="6878"/>
                </a:moveTo>
                <a:cubicBezTo>
                  <a:pt x="70830" y="6878"/>
                  <a:pt x="70679" y="6727"/>
                  <a:pt x="70679" y="6539"/>
                </a:cubicBezTo>
                <a:cubicBezTo>
                  <a:pt x="70679" y="6331"/>
                  <a:pt x="70849" y="6181"/>
                  <a:pt x="71018" y="6181"/>
                </a:cubicBezTo>
                <a:cubicBezTo>
                  <a:pt x="71207" y="6181"/>
                  <a:pt x="71357" y="6331"/>
                  <a:pt x="71357" y="6539"/>
                </a:cubicBezTo>
                <a:cubicBezTo>
                  <a:pt x="71357" y="6727"/>
                  <a:pt x="71207" y="6878"/>
                  <a:pt x="71018" y="6878"/>
                </a:cubicBezTo>
                <a:close/>
                <a:moveTo>
                  <a:pt x="71018" y="8837"/>
                </a:moveTo>
                <a:cubicBezTo>
                  <a:pt x="70830" y="8837"/>
                  <a:pt x="70679" y="8687"/>
                  <a:pt x="70679" y="8498"/>
                </a:cubicBezTo>
                <a:cubicBezTo>
                  <a:pt x="70679" y="8310"/>
                  <a:pt x="70849" y="8159"/>
                  <a:pt x="71018" y="8159"/>
                </a:cubicBezTo>
                <a:cubicBezTo>
                  <a:pt x="71207" y="8159"/>
                  <a:pt x="71357" y="8310"/>
                  <a:pt x="71357" y="8498"/>
                </a:cubicBezTo>
                <a:cubicBezTo>
                  <a:pt x="71357" y="8687"/>
                  <a:pt x="71207" y="8837"/>
                  <a:pt x="71018" y="8837"/>
                </a:cubicBezTo>
                <a:close/>
                <a:moveTo>
                  <a:pt x="71018" y="12041"/>
                </a:moveTo>
                <a:cubicBezTo>
                  <a:pt x="71226" y="12041"/>
                  <a:pt x="71376" y="12210"/>
                  <a:pt x="71376" y="12399"/>
                </a:cubicBezTo>
                <a:cubicBezTo>
                  <a:pt x="71376" y="12606"/>
                  <a:pt x="71226" y="12757"/>
                  <a:pt x="71018" y="12757"/>
                </a:cubicBezTo>
                <a:cubicBezTo>
                  <a:pt x="70830" y="12757"/>
                  <a:pt x="70679" y="12606"/>
                  <a:pt x="70679" y="12399"/>
                </a:cubicBezTo>
                <a:cubicBezTo>
                  <a:pt x="70679" y="12210"/>
                  <a:pt x="70830" y="12041"/>
                  <a:pt x="71018" y="12041"/>
                </a:cubicBezTo>
                <a:close/>
                <a:moveTo>
                  <a:pt x="71018" y="14019"/>
                </a:moveTo>
                <a:cubicBezTo>
                  <a:pt x="71226" y="14019"/>
                  <a:pt x="71376" y="14170"/>
                  <a:pt x="71376" y="14377"/>
                </a:cubicBezTo>
                <a:cubicBezTo>
                  <a:pt x="71376" y="14566"/>
                  <a:pt x="71226" y="14716"/>
                  <a:pt x="71018" y="14716"/>
                </a:cubicBezTo>
                <a:cubicBezTo>
                  <a:pt x="70830" y="14716"/>
                  <a:pt x="70679" y="14566"/>
                  <a:pt x="70679" y="14377"/>
                </a:cubicBezTo>
                <a:cubicBezTo>
                  <a:pt x="70679" y="14170"/>
                  <a:pt x="70830" y="14019"/>
                  <a:pt x="71018" y="14019"/>
                </a:cubicBezTo>
                <a:close/>
                <a:moveTo>
                  <a:pt x="71018" y="17938"/>
                </a:moveTo>
                <a:cubicBezTo>
                  <a:pt x="71226" y="17938"/>
                  <a:pt x="71376" y="18089"/>
                  <a:pt x="71376" y="18278"/>
                </a:cubicBezTo>
                <a:cubicBezTo>
                  <a:pt x="71376" y="18485"/>
                  <a:pt x="71226" y="18636"/>
                  <a:pt x="71018" y="18636"/>
                </a:cubicBezTo>
                <a:cubicBezTo>
                  <a:pt x="70830" y="18636"/>
                  <a:pt x="70679" y="18485"/>
                  <a:pt x="70679" y="18278"/>
                </a:cubicBezTo>
                <a:cubicBezTo>
                  <a:pt x="70679" y="18089"/>
                  <a:pt x="70830" y="17938"/>
                  <a:pt x="71018" y="17938"/>
                </a:cubicBezTo>
                <a:close/>
                <a:moveTo>
                  <a:pt x="71018" y="15979"/>
                </a:moveTo>
                <a:cubicBezTo>
                  <a:pt x="71226" y="15979"/>
                  <a:pt x="71376" y="16130"/>
                  <a:pt x="71376" y="16318"/>
                </a:cubicBezTo>
                <a:cubicBezTo>
                  <a:pt x="71376" y="16506"/>
                  <a:pt x="71226" y="16676"/>
                  <a:pt x="71018" y="16676"/>
                </a:cubicBezTo>
                <a:cubicBezTo>
                  <a:pt x="70830" y="16676"/>
                  <a:pt x="70679" y="16506"/>
                  <a:pt x="70679" y="16318"/>
                </a:cubicBezTo>
                <a:cubicBezTo>
                  <a:pt x="70679" y="16130"/>
                  <a:pt x="70830" y="15979"/>
                  <a:pt x="71018" y="15979"/>
                </a:cubicBezTo>
                <a:close/>
                <a:moveTo>
                  <a:pt x="71018" y="2977"/>
                </a:moveTo>
                <a:cubicBezTo>
                  <a:pt x="70830" y="2977"/>
                  <a:pt x="70660" y="2808"/>
                  <a:pt x="70660" y="2600"/>
                </a:cubicBezTo>
                <a:cubicBezTo>
                  <a:pt x="70660" y="2412"/>
                  <a:pt x="70830" y="2242"/>
                  <a:pt x="71018" y="2242"/>
                </a:cubicBezTo>
                <a:cubicBezTo>
                  <a:pt x="71226" y="2242"/>
                  <a:pt x="71395" y="2412"/>
                  <a:pt x="71395" y="2600"/>
                </a:cubicBezTo>
                <a:cubicBezTo>
                  <a:pt x="71395" y="2808"/>
                  <a:pt x="71226" y="2977"/>
                  <a:pt x="71018" y="2977"/>
                </a:cubicBezTo>
                <a:close/>
                <a:moveTo>
                  <a:pt x="71037" y="961"/>
                </a:moveTo>
                <a:cubicBezTo>
                  <a:pt x="70849" y="961"/>
                  <a:pt x="70717" y="829"/>
                  <a:pt x="70717" y="641"/>
                </a:cubicBezTo>
                <a:cubicBezTo>
                  <a:pt x="70717" y="471"/>
                  <a:pt x="70849" y="321"/>
                  <a:pt x="71037" y="321"/>
                </a:cubicBezTo>
                <a:cubicBezTo>
                  <a:pt x="71207" y="321"/>
                  <a:pt x="71357" y="471"/>
                  <a:pt x="71357" y="641"/>
                </a:cubicBezTo>
                <a:cubicBezTo>
                  <a:pt x="71357" y="829"/>
                  <a:pt x="71207" y="961"/>
                  <a:pt x="71037" y="961"/>
                </a:cubicBezTo>
                <a:close/>
                <a:moveTo>
                  <a:pt x="70849" y="43395"/>
                </a:moveTo>
                <a:cubicBezTo>
                  <a:pt x="70773" y="43508"/>
                  <a:pt x="70698" y="43602"/>
                  <a:pt x="70604" y="43715"/>
                </a:cubicBezTo>
                <a:cubicBezTo>
                  <a:pt x="70623" y="43583"/>
                  <a:pt x="70717" y="43451"/>
                  <a:pt x="70849" y="43395"/>
                </a:cubicBezTo>
                <a:close/>
                <a:moveTo>
                  <a:pt x="69077" y="44186"/>
                </a:moveTo>
                <a:cubicBezTo>
                  <a:pt x="68832" y="44186"/>
                  <a:pt x="68644" y="43998"/>
                  <a:pt x="68644" y="43772"/>
                </a:cubicBezTo>
                <a:cubicBezTo>
                  <a:pt x="68644" y="43546"/>
                  <a:pt x="68832" y="43357"/>
                  <a:pt x="69077" y="43357"/>
                </a:cubicBezTo>
                <a:cubicBezTo>
                  <a:pt x="69304" y="43357"/>
                  <a:pt x="69492" y="43546"/>
                  <a:pt x="69492" y="43772"/>
                </a:cubicBezTo>
                <a:cubicBezTo>
                  <a:pt x="69492" y="43998"/>
                  <a:pt x="69304" y="44186"/>
                  <a:pt x="69077" y="44186"/>
                </a:cubicBezTo>
                <a:close/>
                <a:moveTo>
                  <a:pt x="69077" y="42227"/>
                </a:moveTo>
                <a:cubicBezTo>
                  <a:pt x="68832" y="42227"/>
                  <a:pt x="68644" y="42038"/>
                  <a:pt x="68644" y="41812"/>
                </a:cubicBezTo>
                <a:cubicBezTo>
                  <a:pt x="68644" y="41586"/>
                  <a:pt x="68832" y="41398"/>
                  <a:pt x="69077" y="41398"/>
                </a:cubicBezTo>
                <a:cubicBezTo>
                  <a:pt x="69304" y="41398"/>
                  <a:pt x="69492" y="41586"/>
                  <a:pt x="69492" y="41812"/>
                </a:cubicBezTo>
                <a:cubicBezTo>
                  <a:pt x="69492" y="42038"/>
                  <a:pt x="69304" y="42227"/>
                  <a:pt x="69077" y="42227"/>
                </a:cubicBezTo>
                <a:close/>
                <a:moveTo>
                  <a:pt x="69077" y="35556"/>
                </a:moveTo>
                <a:cubicBezTo>
                  <a:pt x="69285" y="35556"/>
                  <a:pt x="69454" y="35726"/>
                  <a:pt x="69454" y="35933"/>
                </a:cubicBezTo>
                <a:cubicBezTo>
                  <a:pt x="69454" y="36140"/>
                  <a:pt x="69285" y="36310"/>
                  <a:pt x="69077" y="36310"/>
                </a:cubicBezTo>
                <a:cubicBezTo>
                  <a:pt x="68851" y="36310"/>
                  <a:pt x="68682" y="36140"/>
                  <a:pt x="68682" y="35933"/>
                </a:cubicBezTo>
                <a:cubicBezTo>
                  <a:pt x="68682" y="35726"/>
                  <a:pt x="68851" y="35556"/>
                  <a:pt x="69077" y="35556"/>
                </a:cubicBezTo>
                <a:close/>
                <a:moveTo>
                  <a:pt x="69077" y="39476"/>
                </a:moveTo>
                <a:cubicBezTo>
                  <a:pt x="69266" y="39476"/>
                  <a:pt x="69435" y="39645"/>
                  <a:pt x="69435" y="39852"/>
                </a:cubicBezTo>
                <a:cubicBezTo>
                  <a:pt x="69435" y="40060"/>
                  <a:pt x="69266" y="40210"/>
                  <a:pt x="69077" y="40210"/>
                </a:cubicBezTo>
                <a:cubicBezTo>
                  <a:pt x="68870" y="40210"/>
                  <a:pt x="68701" y="40060"/>
                  <a:pt x="68701" y="39852"/>
                </a:cubicBezTo>
                <a:cubicBezTo>
                  <a:pt x="68701" y="39645"/>
                  <a:pt x="68870" y="39476"/>
                  <a:pt x="69077" y="39476"/>
                </a:cubicBezTo>
                <a:close/>
                <a:moveTo>
                  <a:pt x="69077" y="37516"/>
                </a:moveTo>
                <a:cubicBezTo>
                  <a:pt x="69285" y="37516"/>
                  <a:pt x="69454" y="37667"/>
                  <a:pt x="69454" y="37893"/>
                </a:cubicBezTo>
                <a:cubicBezTo>
                  <a:pt x="69454" y="38100"/>
                  <a:pt x="69285" y="38270"/>
                  <a:pt x="69077" y="38270"/>
                </a:cubicBezTo>
                <a:cubicBezTo>
                  <a:pt x="68851" y="38270"/>
                  <a:pt x="68682" y="38100"/>
                  <a:pt x="68682" y="37893"/>
                </a:cubicBezTo>
                <a:cubicBezTo>
                  <a:pt x="68682" y="37686"/>
                  <a:pt x="68851" y="37516"/>
                  <a:pt x="69077" y="37516"/>
                </a:cubicBezTo>
                <a:close/>
                <a:moveTo>
                  <a:pt x="69059" y="34369"/>
                </a:moveTo>
                <a:cubicBezTo>
                  <a:pt x="68851" y="34369"/>
                  <a:pt x="68663" y="34181"/>
                  <a:pt x="68663" y="33955"/>
                </a:cubicBezTo>
                <a:cubicBezTo>
                  <a:pt x="68663" y="33729"/>
                  <a:pt x="68832" y="33559"/>
                  <a:pt x="69059" y="33559"/>
                </a:cubicBezTo>
                <a:cubicBezTo>
                  <a:pt x="69285" y="33559"/>
                  <a:pt x="69473" y="33729"/>
                  <a:pt x="69473" y="33955"/>
                </a:cubicBezTo>
                <a:cubicBezTo>
                  <a:pt x="69473" y="34181"/>
                  <a:pt x="69285" y="34369"/>
                  <a:pt x="69059" y="34369"/>
                </a:cubicBezTo>
                <a:close/>
                <a:moveTo>
                  <a:pt x="69059" y="32410"/>
                </a:moveTo>
                <a:cubicBezTo>
                  <a:pt x="68851" y="32410"/>
                  <a:pt x="68663" y="32221"/>
                  <a:pt x="68663" y="32014"/>
                </a:cubicBezTo>
                <a:cubicBezTo>
                  <a:pt x="68663" y="31788"/>
                  <a:pt x="68832" y="31599"/>
                  <a:pt x="69059" y="31599"/>
                </a:cubicBezTo>
                <a:cubicBezTo>
                  <a:pt x="69285" y="31599"/>
                  <a:pt x="69473" y="31788"/>
                  <a:pt x="69473" y="32014"/>
                </a:cubicBezTo>
                <a:cubicBezTo>
                  <a:pt x="69473" y="32221"/>
                  <a:pt x="69285" y="32410"/>
                  <a:pt x="69059" y="32410"/>
                </a:cubicBezTo>
                <a:close/>
                <a:moveTo>
                  <a:pt x="69059" y="30450"/>
                </a:moveTo>
                <a:cubicBezTo>
                  <a:pt x="68851" y="30450"/>
                  <a:pt x="68663" y="30262"/>
                  <a:pt x="68663" y="30035"/>
                </a:cubicBezTo>
                <a:cubicBezTo>
                  <a:pt x="68663" y="29828"/>
                  <a:pt x="68832" y="29640"/>
                  <a:pt x="69059" y="29640"/>
                </a:cubicBezTo>
                <a:cubicBezTo>
                  <a:pt x="69285" y="29640"/>
                  <a:pt x="69473" y="29828"/>
                  <a:pt x="69473" y="30035"/>
                </a:cubicBezTo>
                <a:cubicBezTo>
                  <a:pt x="69473" y="30262"/>
                  <a:pt x="69285" y="30450"/>
                  <a:pt x="69059" y="30450"/>
                </a:cubicBezTo>
                <a:close/>
                <a:moveTo>
                  <a:pt x="69077" y="28434"/>
                </a:moveTo>
                <a:cubicBezTo>
                  <a:pt x="68870" y="28434"/>
                  <a:pt x="68701" y="28283"/>
                  <a:pt x="68701" y="28076"/>
                </a:cubicBezTo>
                <a:cubicBezTo>
                  <a:pt x="68701" y="27887"/>
                  <a:pt x="68870" y="27718"/>
                  <a:pt x="69077" y="27718"/>
                </a:cubicBezTo>
                <a:cubicBezTo>
                  <a:pt x="69266" y="27718"/>
                  <a:pt x="69435" y="27887"/>
                  <a:pt x="69435" y="28076"/>
                </a:cubicBezTo>
                <a:cubicBezTo>
                  <a:pt x="69435" y="28283"/>
                  <a:pt x="69266" y="28434"/>
                  <a:pt x="69077" y="28434"/>
                </a:cubicBezTo>
                <a:close/>
                <a:moveTo>
                  <a:pt x="69077" y="26493"/>
                </a:moveTo>
                <a:cubicBezTo>
                  <a:pt x="68870" y="26493"/>
                  <a:pt x="68701" y="26323"/>
                  <a:pt x="68701" y="26135"/>
                </a:cubicBezTo>
                <a:cubicBezTo>
                  <a:pt x="68701" y="25928"/>
                  <a:pt x="68870" y="25758"/>
                  <a:pt x="69077" y="25758"/>
                </a:cubicBezTo>
                <a:cubicBezTo>
                  <a:pt x="69266" y="25758"/>
                  <a:pt x="69435" y="25928"/>
                  <a:pt x="69435" y="26135"/>
                </a:cubicBezTo>
                <a:cubicBezTo>
                  <a:pt x="69435" y="26323"/>
                  <a:pt x="69266" y="26493"/>
                  <a:pt x="69077" y="26493"/>
                </a:cubicBezTo>
                <a:close/>
                <a:moveTo>
                  <a:pt x="69077" y="24533"/>
                </a:moveTo>
                <a:cubicBezTo>
                  <a:pt x="68870" y="24533"/>
                  <a:pt x="68701" y="24364"/>
                  <a:pt x="68701" y="24156"/>
                </a:cubicBezTo>
                <a:cubicBezTo>
                  <a:pt x="68701" y="23968"/>
                  <a:pt x="68870" y="23798"/>
                  <a:pt x="69077" y="23798"/>
                </a:cubicBezTo>
                <a:cubicBezTo>
                  <a:pt x="69266" y="23798"/>
                  <a:pt x="69435" y="23968"/>
                  <a:pt x="69435" y="24156"/>
                </a:cubicBezTo>
                <a:cubicBezTo>
                  <a:pt x="69435" y="24364"/>
                  <a:pt x="69266" y="24533"/>
                  <a:pt x="69077" y="24533"/>
                </a:cubicBezTo>
                <a:close/>
                <a:moveTo>
                  <a:pt x="69077" y="22574"/>
                </a:moveTo>
                <a:cubicBezTo>
                  <a:pt x="68870" y="22574"/>
                  <a:pt x="68701" y="22404"/>
                  <a:pt x="68701" y="22197"/>
                </a:cubicBezTo>
                <a:cubicBezTo>
                  <a:pt x="68701" y="22008"/>
                  <a:pt x="68870" y="21839"/>
                  <a:pt x="69077" y="21839"/>
                </a:cubicBezTo>
                <a:cubicBezTo>
                  <a:pt x="69266" y="21839"/>
                  <a:pt x="69435" y="22008"/>
                  <a:pt x="69435" y="22197"/>
                </a:cubicBezTo>
                <a:cubicBezTo>
                  <a:pt x="69435" y="22404"/>
                  <a:pt x="69266" y="22574"/>
                  <a:pt x="69077" y="22574"/>
                </a:cubicBezTo>
                <a:close/>
                <a:moveTo>
                  <a:pt x="69077" y="20595"/>
                </a:moveTo>
                <a:cubicBezTo>
                  <a:pt x="68870" y="20595"/>
                  <a:pt x="68701" y="20444"/>
                  <a:pt x="68701" y="20237"/>
                </a:cubicBezTo>
                <a:cubicBezTo>
                  <a:pt x="68701" y="20049"/>
                  <a:pt x="68870" y="19879"/>
                  <a:pt x="69077" y="19879"/>
                </a:cubicBezTo>
                <a:cubicBezTo>
                  <a:pt x="69266" y="19879"/>
                  <a:pt x="69435" y="20049"/>
                  <a:pt x="69435" y="20237"/>
                </a:cubicBezTo>
                <a:cubicBezTo>
                  <a:pt x="69435" y="20444"/>
                  <a:pt x="69266" y="20595"/>
                  <a:pt x="69077" y="20595"/>
                </a:cubicBezTo>
                <a:close/>
                <a:moveTo>
                  <a:pt x="69077" y="18636"/>
                </a:moveTo>
                <a:cubicBezTo>
                  <a:pt x="68870" y="18636"/>
                  <a:pt x="68719" y="18466"/>
                  <a:pt x="68719" y="18278"/>
                </a:cubicBezTo>
                <a:cubicBezTo>
                  <a:pt x="68719" y="18089"/>
                  <a:pt x="68870" y="17938"/>
                  <a:pt x="69077" y="17938"/>
                </a:cubicBezTo>
                <a:cubicBezTo>
                  <a:pt x="69266" y="17938"/>
                  <a:pt x="69417" y="18089"/>
                  <a:pt x="69417" y="18278"/>
                </a:cubicBezTo>
                <a:cubicBezTo>
                  <a:pt x="69417" y="18466"/>
                  <a:pt x="69266" y="18636"/>
                  <a:pt x="69077" y="18636"/>
                </a:cubicBezTo>
                <a:close/>
                <a:moveTo>
                  <a:pt x="69077" y="16657"/>
                </a:moveTo>
                <a:cubicBezTo>
                  <a:pt x="68870" y="16657"/>
                  <a:pt x="68719" y="16506"/>
                  <a:pt x="68719" y="16318"/>
                </a:cubicBezTo>
                <a:cubicBezTo>
                  <a:pt x="68719" y="16130"/>
                  <a:pt x="68870" y="15960"/>
                  <a:pt x="69077" y="15960"/>
                </a:cubicBezTo>
                <a:cubicBezTo>
                  <a:pt x="69266" y="15960"/>
                  <a:pt x="69417" y="16130"/>
                  <a:pt x="69417" y="16318"/>
                </a:cubicBezTo>
                <a:cubicBezTo>
                  <a:pt x="69417" y="16506"/>
                  <a:pt x="69266" y="16657"/>
                  <a:pt x="69077" y="16657"/>
                </a:cubicBezTo>
                <a:close/>
                <a:moveTo>
                  <a:pt x="69077" y="14716"/>
                </a:moveTo>
                <a:cubicBezTo>
                  <a:pt x="68870" y="14716"/>
                  <a:pt x="68719" y="14547"/>
                  <a:pt x="68719" y="14358"/>
                </a:cubicBezTo>
                <a:cubicBezTo>
                  <a:pt x="68719" y="14170"/>
                  <a:pt x="68870" y="14000"/>
                  <a:pt x="69077" y="14000"/>
                </a:cubicBezTo>
                <a:cubicBezTo>
                  <a:pt x="69266" y="14000"/>
                  <a:pt x="69417" y="14170"/>
                  <a:pt x="69417" y="14358"/>
                </a:cubicBezTo>
                <a:cubicBezTo>
                  <a:pt x="69417" y="14547"/>
                  <a:pt x="69266" y="14716"/>
                  <a:pt x="69077" y="14716"/>
                </a:cubicBezTo>
                <a:close/>
                <a:moveTo>
                  <a:pt x="69077" y="12060"/>
                </a:moveTo>
                <a:cubicBezTo>
                  <a:pt x="69266" y="12060"/>
                  <a:pt x="69417" y="12210"/>
                  <a:pt x="69417" y="12399"/>
                </a:cubicBezTo>
                <a:cubicBezTo>
                  <a:pt x="69417" y="12587"/>
                  <a:pt x="69266" y="12738"/>
                  <a:pt x="69077" y="12738"/>
                </a:cubicBezTo>
                <a:cubicBezTo>
                  <a:pt x="68870" y="12738"/>
                  <a:pt x="68719" y="12587"/>
                  <a:pt x="68719" y="12399"/>
                </a:cubicBezTo>
                <a:cubicBezTo>
                  <a:pt x="68719" y="12210"/>
                  <a:pt x="68870" y="12060"/>
                  <a:pt x="69077" y="12060"/>
                </a:cubicBezTo>
                <a:close/>
                <a:moveTo>
                  <a:pt x="69077" y="10100"/>
                </a:moveTo>
                <a:cubicBezTo>
                  <a:pt x="69266" y="10100"/>
                  <a:pt x="69417" y="10251"/>
                  <a:pt x="69417" y="10439"/>
                </a:cubicBezTo>
                <a:cubicBezTo>
                  <a:pt x="69417" y="10627"/>
                  <a:pt x="69266" y="10778"/>
                  <a:pt x="69077" y="10778"/>
                </a:cubicBezTo>
                <a:cubicBezTo>
                  <a:pt x="68870" y="10778"/>
                  <a:pt x="68719" y="10627"/>
                  <a:pt x="68719" y="10439"/>
                </a:cubicBezTo>
                <a:cubicBezTo>
                  <a:pt x="68719" y="10251"/>
                  <a:pt x="68870" y="10100"/>
                  <a:pt x="69077" y="10100"/>
                </a:cubicBezTo>
                <a:close/>
                <a:moveTo>
                  <a:pt x="69077" y="8819"/>
                </a:moveTo>
                <a:cubicBezTo>
                  <a:pt x="68870" y="8819"/>
                  <a:pt x="68719" y="8668"/>
                  <a:pt x="68719" y="8479"/>
                </a:cubicBezTo>
                <a:cubicBezTo>
                  <a:pt x="68719" y="8291"/>
                  <a:pt x="68870" y="8121"/>
                  <a:pt x="69077" y="8121"/>
                </a:cubicBezTo>
                <a:cubicBezTo>
                  <a:pt x="69266" y="8121"/>
                  <a:pt x="69417" y="8291"/>
                  <a:pt x="69417" y="8479"/>
                </a:cubicBezTo>
                <a:cubicBezTo>
                  <a:pt x="69417" y="8668"/>
                  <a:pt x="69266" y="8819"/>
                  <a:pt x="69077" y="8819"/>
                </a:cubicBezTo>
                <a:close/>
                <a:moveTo>
                  <a:pt x="69077" y="6859"/>
                </a:moveTo>
                <a:cubicBezTo>
                  <a:pt x="68870" y="6859"/>
                  <a:pt x="68719" y="6708"/>
                  <a:pt x="68719" y="6520"/>
                </a:cubicBezTo>
                <a:cubicBezTo>
                  <a:pt x="68719" y="6331"/>
                  <a:pt x="68870" y="6181"/>
                  <a:pt x="69077" y="6181"/>
                </a:cubicBezTo>
                <a:cubicBezTo>
                  <a:pt x="69266" y="6181"/>
                  <a:pt x="69417" y="6331"/>
                  <a:pt x="69417" y="6520"/>
                </a:cubicBezTo>
                <a:cubicBezTo>
                  <a:pt x="69417" y="6708"/>
                  <a:pt x="69266" y="6859"/>
                  <a:pt x="69077" y="6859"/>
                </a:cubicBezTo>
                <a:close/>
                <a:moveTo>
                  <a:pt x="69077" y="4880"/>
                </a:moveTo>
                <a:cubicBezTo>
                  <a:pt x="68889" y="4880"/>
                  <a:pt x="68738" y="4749"/>
                  <a:pt x="68738" y="4560"/>
                </a:cubicBezTo>
                <a:cubicBezTo>
                  <a:pt x="68738" y="4391"/>
                  <a:pt x="68889" y="4240"/>
                  <a:pt x="69077" y="4240"/>
                </a:cubicBezTo>
                <a:cubicBezTo>
                  <a:pt x="69247" y="4240"/>
                  <a:pt x="69398" y="4391"/>
                  <a:pt x="69398" y="4560"/>
                </a:cubicBezTo>
                <a:cubicBezTo>
                  <a:pt x="69398" y="4749"/>
                  <a:pt x="69247" y="4880"/>
                  <a:pt x="69077" y="4880"/>
                </a:cubicBezTo>
                <a:close/>
                <a:moveTo>
                  <a:pt x="69077" y="2921"/>
                </a:moveTo>
                <a:cubicBezTo>
                  <a:pt x="68889" y="2921"/>
                  <a:pt x="68738" y="2770"/>
                  <a:pt x="68738" y="2600"/>
                </a:cubicBezTo>
                <a:cubicBezTo>
                  <a:pt x="68738" y="2412"/>
                  <a:pt x="68889" y="2261"/>
                  <a:pt x="69077" y="2261"/>
                </a:cubicBezTo>
                <a:cubicBezTo>
                  <a:pt x="69247" y="2261"/>
                  <a:pt x="69398" y="2412"/>
                  <a:pt x="69398" y="2600"/>
                </a:cubicBezTo>
                <a:cubicBezTo>
                  <a:pt x="69398" y="2770"/>
                  <a:pt x="69247" y="2921"/>
                  <a:pt x="69077" y="2921"/>
                </a:cubicBezTo>
                <a:close/>
                <a:moveTo>
                  <a:pt x="69077" y="961"/>
                </a:moveTo>
                <a:cubicBezTo>
                  <a:pt x="68889" y="961"/>
                  <a:pt x="68738" y="810"/>
                  <a:pt x="68738" y="641"/>
                </a:cubicBezTo>
                <a:cubicBezTo>
                  <a:pt x="68738" y="452"/>
                  <a:pt x="68889" y="302"/>
                  <a:pt x="69077" y="302"/>
                </a:cubicBezTo>
                <a:cubicBezTo>
                  <a:pt x="69247" y="302"/>
                  <a:pt x="69398" y="452"/>
                  <a:pt x="69398" y="641"/>
                </a:cubicBezTo>
                <a:cubicBezTo>
                  <a:pt x="69398" y="810"/>
                  <a:pt x="69247" y="961"/>
                  <a:pt x="69077" y="961"/>
                </a:cubicBezTo>
                <a:close/>
                <a:moveTo>
                  <a:pt x="69077" y="45298"/>
                </a:moveTo>
                <a:cubicBezTo>
                  <a:pt x="69172" y="45298"/>
                  <a:pt x="69247" y="45336"/>
                  <a:pt x="69322" y="45392"/>
                </a:cubicBezTo>
                <a:cubicBezTo>
                  <a:pt x="69153" y="45599"/>
                  <a:pt x="68983" y="45826"/>
                  <a:pt x="68795" y="46033"/>
                </a:cubicBezTo>
                <a:cubicBezTo>
                  <a:pt x="68701" y="45957"/>
                  <a:pt x="68644" y="45844"/>
                  <a:pt x="68644" y="45713"/>
                </a:cubicBezTo>
                <a:cubicBezTo>
                  <a:pt x="68644" y="45486"/>
                  <a:pt x="68832" y="45298"/>
                  <a:pt x="69077" y="45298"/>
                </a:cubicBezTo>
                <a:close/>
                <a:moveTo>
                  <a:pt x="67099" y="46127"/>
                </a:moveTo>
                <a:cubicBezTo>
                  <a:pt x="66873" y="46127"/>
                  <a:pt x="66703" y="45939"/>
                  <a:pt x="66703" y="45713"/>
                </a:cubicBezTo>
                <a:cubicBezTo>
                  <a:pt x="66703" y="45486"/>
                  <a:pt x="66873" y="45298"/>
                  <a:pt x="67099" y="45298"/>
                </a:cubicBezTo>
                <a:cubicBezTo>
                  <a:pt x="67325" y="45298"/>
                  <a:pt x="67514" y="45486"/>
                  <a:pt x="67514" y="45713"/>
                </a:cubicBezTo>
                <a:cubicBezTo>
                  <a:pt x="67514" y="45939"/>
                  <a:pt x="67325" y="46127"/>
                  <a:pt x="67099" y="46127"/>
                </a:cubicBezTo>
                <a:close/>
                <a:moveTo>
                  <a:pt x="67099" y="44167"/>
                </a:moveTo>
                <a:cubicBezTo>
                  <a:pt x="66873" y="44167"/>
                  <a:pt x="66703" y="43979"/>
                  <a:pt x="66703" y="43753"/>
                </a:cubicBezTo>
                <a:cubicBezTo>
                  <a:pt x="66703" y="43527"/>
                  <a:pt x="66873" y="43338"/>
                  <a:pt x="67099" y="43338"/>
                </a:cubicBezTo>
                <a:cubicBezTo>
                  <a:pt x="67325" y="43338"/>
                  <a:pt x="67514" y="43527"/>
                  <a:pt x="67514" y="43753"/>
                </a:cubicBezTo>
                <a:cubicBezTo>
                  <a:pt x="67514" y="43979"/>
                  <a:pt x="67325" y="44167"/>
                  <a:pt x="67099" y="44167"/>
                </a:cubicBezTo>
                <a:close/>
                <a:moveTo>
                  <a:pt x="67099" y="42189"/>
                </a:moveTo>
                <a:cubicBezTo>
                  <a:pt x="66892" y="42189"/>
                  <a:pt x="66703" y="42019"/>
                  <a:pt x="66703" y="41793"/>
                </a:cubicBezTo>
                <a:cubicBezTo>
                  <a:pt x="66703" y="41567"/>
                  <a:pt x="66892" y="41398"/>
                  <a:pt x="67099" y="41398"/>
                </a:cubicBezTo>
                <a:cubicBezTo>
                  <a:pt x="67325" y="41398"/>
                  <a:pt x="67514" y="41567"/>
                  <a:pt x="67514" y="41793"/>
                </a:cubicBezTo>
                <a:cubicBezTo>
                  <a:pt x="67514" y="42019"/>
                  <a:pt x="67325" y="42189"/>
                  <a:pt x="67099" y="42189"/>
                </a:cubicBezTo>
                <a:close/>
                <a:moveTo>
                  <a:pt x="67099" y="35537"/>
                </a:moveTo>
                <a:cubicBezTo>
                  <a:pt x="67306" y="35537"/>
                  <a:pt x="67476" y="35707"/>
                  <a:pt x="67476" y="35914"/>
                </a:cubicBezTo>
                <a:cubicBezTo>
                  <a:pt x="67476" y="36122"/>
                  <a:pt x="67306" y="36291"/>
                  <a:pt x="67099" y="36291"/>
                </a:cubicBezTo>
                <a:cubicBezTo>
                  <a:pt x="66892" y="36291"/>
                  <a:pt x="66722" y="36122"/>
                  <a:pt x="66722" y="35914"/>
                </a:cubicBezTo>
                <a:cubicBezTo>
                  <a:pt x="66722" y="35707"/>
                  <a:pt x="66892" y="35537"/>
                  <a:pt x="67099" y="35537"/>
                </a:cubicBezTo>
                <a:close/>
                <a:moveTo>
                  <a:pt x="67099" y="39457"/>
                </a:moveTo>
                <a:cubicBezTo>
                  <a:pt x="67306" y="39457"/>
                  <a:pt x="67476" y="39626"/>
                  <a:pt x="67476" y="39834"/>
                </a:cubicBezTo>
                <a:cubicBezTo>
                  <a:pt x="67476" y="40041"/>
                  <a:pt x="67306" y="40192"/>
                  <a:pt x="67099" y="40192"/>
                </a:cubicBezTo>
                <a:cubicBezTo>
                  <a:pt x="66911" y="40192"/>
                  <a:pt x="66741" y="40041"/>
                  <a:pt x="66741" y="39834"/>
                </a:cubicBezTo>
                <a:cubicBezTo>
                  <a:pt x="66741" y="39626"/>
                  <a:pt x="66911" y="39457"/>
                  <a:pt x="67099" y="39457"/>
                </a:cubicBezTo>
                <a:close/>
                <a:moveTo>
                  <a:pt x="67099" y="37497"/>
                </a:moveTo>
                <a:cubicBezTo>
                  <a:pt x="67306" y="37497"/>
                  <a:pt x="67476" y="37667"/>
                  <a:pt x="67476" y="37874"/>
                </a:cubicBezTo>
                <a:cubicBezTo>
                  <a:pt x="67476" y="38081"/>
                  <a:pt x="67306" y="38251"/>
                  <a:pt x="67099" y="38251"/>
                </a:cubicBezTo>
                <a:cubicBezTo>
                  <a:pt x="66892" y="38251"/>
                  <a:pt x="66722" y="38081"/>
                  <a:pt x="66722" y="37874"/>
                </a:cubicBezTo>
                <a:cubicBezTo>
                  <a:pt x="66722" y="37667"/>
                  <a:pt x="66892" y="37497"/>
                  <a:pt x="67099" y="37497"/>
                </a:cubicBezTo>
                <a:close/>
                <a:moveTo>
                  <a:pt x="67099" y="34350"/>
                </a:moveTo>
                <a:cubicBezTo>
                  <a:pt x="66892" y="34350"/>
                  <a:pt x="66703" y="34181"/>
                  <a:pt x="66703" y="33955"/>
                </a:cubicBezTo>
                <a:cubicBezTo>
                  <a:pt x="66703" y="33729"/>
                  <a:pt x="66892" y="33540"/>
                  <a:pt x="67099" y="33540"/>
                </a:cubicBezTo>
                <a:cubicBezTo>
                  <a:pt x="67325" y="33540"/>
                  <a:pt x="67514" y="33729"/>
                  <a:pt x="67514" y="33955"/>
                </a:cubicBezTo>
                <a:cubicBezTo>
                  <a:pt x="67514" y="34181"/>
                  <a:pt x="67325" y="34350"/>
                  <a:pt x="67099" y="34350"/>
                </a:cubicBezTo>
                <a:close/>
                <a:moveTo>
                  <a:pt x="67099" y="32391"/>
                </a:moveTo>
                <a:cubicBezTo>
                  <a:pt x="66892" y="32391"/>
                  <a:pt x="66703" y="32221"/>
                  <a:pt x="66703" y="31995"/>
                </a:cubicBezTo>
                <a:cubicBezTo>
                  <a:pt x="66703" y="31769"/>
                  <a:pt x="66892" y="31581"/>
                  <a:pt x="67099" y="31581"/>
                </a:cubicBezTo>
                <a:cubicBezTo>
                  <a:pt x="67325" y="31581"/>
                  <a:pt x="67514" y="31769"/>
                  <a:pt x="67514" y="31995"/>
                </a:cubicBezTo>
                <a:cubicBezTo>
                  <a:pt x="67514" y="32221"/>
                  <a:pt x="67325" y="32391"/>
                  <a:pt x="67099" y="32391"/>
                </a:cubicBezTo>
                <a:close/>
                <a:moveTo>
                  <a:pt x="67099" y="30431"/>
                </a:moveTo>
                <a:cubicBezTo>
                  <a:pt x="66892" y="30431"/>
                  <a:pt x="66703" y="30243"/>
                  <a:pt x="66703" y="30035"/>
                </a:cubicBezTo>
                <a:cubicBezTo>
                  <a:pt x="66703" y="29809"/>
                  <a:pt x="66892" y="29640"/>
                  <a:pt x="67099" y="29640"/>
                </a:cubicBezTo>
                <a:cubicBezTo>
                  <a:pt x="67325" y="29640"/>
                  <a:pt x="67514" y="29809"/>
                  <a:pt x="67514" y="30035"/>
                </a:cubicBezTo>
                <a:cubicBezTo>
                  <a:pt x="67514" y="30243"/>
                  <a:pt x="67325" y="30431"/>
                  <a:pt x="67099" y="30431"/>
                </a:cubicBezTo>
                <a:close/>
                <a:moveTo>
                  <a:pt x="67099" y="28415"/>
                </a:moveTo>
                <a:cubicBezTo>
                  <a:pt x="66911" y="28415"/>
                  <a:pt x="66741" y="28264"/>
                  <a:pt x="66741" y="28057"/>
                </a:cubicBezTo>
                <a:cubicBezTo>
                  <a:pt x="66741" y="27869"/>
                  <a:pt x="66911" y="27699"/>
                  <a:pt x="67099" y="27699"/>
                </a:cubicBezTo>
                <a:cubicBezTo>
                  <a:pt x="67306" y="27699"/>
                  <a:pt x="67476" y="27869"/>
                  <a:pt x="67476" y="28057"/>
                </a:cubicBezTo>
                <a:cubicBezTo>
                  <a:pt x="67476" y="28264"/>
                  <a:pt x="67306" y="28415"/>
                  <a:pt x="67099" y="28415"/>
                </a:cubicBezTo>
                <a:close/>
                <a:moveTo>
                  <a:pt x="67099" y="26474"/>
                </a:moveTo>
                <a:cubicBezTo>
                  <a:pt x="66911" y="26474"/>
                  <a:pt x="66741" y="26305"/>
                  <a:pt x="66741" y="26116"/>
                </a:cubicBezTo>
                <a:cubicBezTo>
                  <a:pt x="66741" y="25909"/>
                  <a:pt x="66911" y="25739"/>
                  <a:pt x="67099" y="25739"/>
                </a:cubicBezTo>
                <a:cubicBezTo>
                  <a:pt x="67306" y="25739"/>
                  <a:pt x="67476" y="25909"/>
                  <a:pt x="67476" y="26116"/>
                </a:cubicBezTo>
                <a:cubicBezTo>
                  <a:pt x="67476" y="26305"/>
                  <a:pt x="67306" y="26474"/>
                  <a:pt x="67099" y="26474"/>
                </a:cubicBezTo>
                <a:close/>
                <a:moveTo>
                  <a:pt x="67099" y="24515"/>
                </a:moveTo>
                <a:cubicBezTo>
                  <a:pt x="66911" y="24515"/>
                  <a:pt x="66741" y="24364"/>
                  <a:pt x="66741" y="24156"/>
                </a:cubicBezTo>
                <a:cubicBezTo>
                  <a:pt x="66741" y="23949"/>
                  <a:pt x="66911" y="23780"/>
                  <a:pt x="67099" y="23780"/>
                </a:cubicBezTo>
                <a:cubicBezTo>
                  <a:pt x="67306" y="23780"/>
                  <a:pt x="67476" y="23949"/>
                  <a:pt x="67476" y="24156"/>
                </a:cubicBezTo>
                <a:cubicBezTo>
                  <a:pt x="67476" y="24364"/>
                  <a:pt x="67306" y="24515"/>
                  <a:pt x="67099" y="24515"/>
                </a:cubicBezTo>
                <a:close/>
                <a:moveTo>
                  <a:pt x="67099" y="22555"/>
                </a:moveTo>
                <a:cubicBezTo>
                  <a:pt x="66911" y="22555"/>
                  <a:pt x="66741" y="22385"/>
                  <a:pt x="66741" y="22197"/>
                </a:cubicBezTo>
                <a:cubicBezTo>
                  <a:pt x="66741" y="21990"/>
                  <a:pt x="66911" y="21820"/>
                  <a:pt x="67099" y="21820"/>
                </a:cubicBezTo>
                <a:cubicBezTo>
                  <a:pt x="67306" y="21820"/>
                  <a:pt x="67476" y="21990"/>
                  <a:pt x="67476" y="22197"/>
                </a:cubicBezTo>
                <a:cubicBezTo>
                  <a:pt x="67476" y="22385"/>
                  <a:pt x="67306" y="22555"/>
                  <a:pt x="67099" y="22555"/>
                </a:cubicBezTo>
                <a:close/>
                <a:moveTo>
                  <a:pt x="67099" y="20595"/>
                </a:moveTo>
                <a:cubicBezTo>
                  <a:pt x="66911" y="20595"/>
                  <a:pt x="66741" y="20426"/>
                  <a:pt x="66741" y="20237"/>
                </a:cubicBezTo>
                <a:cubicBezTo>
                  <a:pt x="66741" y="20030"/>
                  <a:pt x="66911" y="19879"/>
                  <a:pt x="67099" y="19879"/>
                </a:cubicBezTo>
                <a:cubicBezTo>
                  <a:pt x="67306" y="19879"/>
                  <a:pt x="67476" y="20030"/>
                  <a:pt x="67476" y="20237"/>
                </a:cubicBezTo>
                <a:cubicBezTo>
                  <a:pt x="67476" y="20426"/>
                  <a:pt x="67306" y="20595"/>
                  <a:pt x="67099" y="20595"/>
                </a:cubicBezTo>
                <a:close/>
                <a:moveTo>
                  <a:pt x="67099" y="10759"/>
                </a:moveTo>
                <a:cubicBezTo>
                  <a:pt x="66929" y="10759"/>
                  <a:pt x="66779" y="10609"/>
                  <a:pt x="66779" y="10420"/>
                </a:cubicBezTo>
                <a:cubicBezTo>
                  <a:pt x="66779" y="10251"/>
                  <a:pt x="66929" y="10100"/>
                  <a:pt x="67099" y="10100"/>
                </a:cubicBezTo>
                <a:cubicBezTo>
                  <a:pt x="67287" y="10100"/>
                  <a:pt x="67438" y="10251"/>
                  <a:pt x="67438" y="10420"/>
                </a:cubicBezTo>
                <a:cubicBezTo>
                  <a:pt x="67438" y="10609"/>
                  <a:pt x="67287" y="10759"/>
                  <a:pt x="67099" y="10759"/>
                </a:cubicBezTo>
                <a:close/>
                <a:moveTo>
                  <a:pt x="67099" y="12700"/>
                </a:moveTo>
                <a:cubicBezTo>
                  <a:pt x="66929" y="12700"/>
                  <a:pt x="66779" y="12568"/>
                  <a:pt x="66779" y="12380"/>
                </a:cubicBezTo>
                <a:cubicBezTo>
                  <a:pt x="66779" y="12210"/>
                  <a:pt x="66929" y="12060"/>
                  <a:pt x="67099" y="12060"/>
                </a:cubicBezTo>
                <a:cubicBezTo>
                  <a:pt x="67287" y="12060"/>
                  <a:pt x="67438" y="12210"/>
                  <a:pt x="67438" y="12380"/>
                </a:cubicBezTo>
                <a:cubicBezTo>
                  <a:pt x="67438" y="12568"/>
                  <a:pt x="67287" y="12700"/>
                  <a:pt x="67099" y="12700"/>
                </a:cubicBezTo>
                <a:close/>
                <a:moveTo>
                  <a:pt x="67099" y="14019"/>
                </a:moveTo>
                <a:cubicBezTo>
                  <a:pt x="67287" y="14019"/>
                  <a:pt x="67438" y="14170"/>
                  <a:pt x="67438" y="14339"/>
                </a:cubicBezTo>
                <a:cubicBezTo>
                  <a:pt x="67438" y="14528"/>
                  <a:pt x="67287" y="14679"/>
                  <a:pt x="67099" y="14679"/>
                </a:cubicBezTo>
                <a:cubicBezTo>
                  <a:pt x="66929" y="14679"/>
                  <a:pt x="66779" y="14528"/>
                  <a:pt x="66779" y="14339"/>
                </a:cubicBezTo>
                <a:cubicBezTo>
                  <a:pt x="66779" y="14170"/>
                  <a:pt x="66929" y="14019"/>
                  <a:pt x="67099" y="14019"/>
                </a:cubicBezTo>
                <a:close/>
                <a:moveTo>
                  <a:pt x="67099" y="17938"/>
                </a:moveTo>
                <a:cubicBezTo>
                  <a:pt x="67287" y="17938"/>
                  <a:pt x="67438" y="18089"/>
                  <a:pt x="67438" y="18278"/>
                </a:cubicBezTo>
                <a:cubicBezTo>
                  <a:pt x="67438" y="18466"/>
                  <a:pt x="67287" y="18617"/>
                  <a:pt x="67099" y="18617"/>
                </a:cubicBezTo>
                <a:cubicBezTo>
                  <a:pt x="66929" y="18617"/>
                  <a:pt x="66779" y="18466"/>
                  <a:pt x="66779" y="18278"/>
                </a:cubicBezTo>
                <a:cubicBezTo>
                  <a:pt x="66779" y="18089"/>
                  <a:pt x="66929" y="17938"/>
                  <a:pt x="67099" y="17938"/>
                </a:cubicBezTo>
                <a:close/>
                <a:moveTo>
                  <a:pt x="67099" y="15979"/>
                </a:moveTo>
                <a:cubicBezTo>
                  <a:pt x="67287" y="15979"/>
                  <a:pt x="67438" y="16130"/>
                  <a:pt x="67438" y="16318"/>
                </a:cubicBezTo>
                <a:cubicBezTo>
                  <a:pt x="67438" y="16488"/>
                  <a:pt x="67287" y="16638"/>
                  <a:pt x="67099" y="16638"/>
                </a:cubicBezTo>
                <a:cubicBezTo>
                  <a:pt x="66929" y="16638"/>
                  <a:pt x="66779" y="16488"/>
                  <a:pt x="66779" y="16318"/>
                </a:cubicBezTo>
                <a:cubicBezTo>
                  <a:pt x="66779" y="16130"/>
                  <a:pt x="66929" y="15979"/>
                  <a:pt x="67099" y="15979"/>
                </a:cubicBezTo>
                <a:close/>
                <a:moveTo>
                  <a:pt x="67099" y="8819"/>
                </a:moveTo>
                <a:cubicBezTo>
                  <a:pt x="66911" y="8819"/>
                  <a:pt x="66760" y="8668"/>
                  <a:pt x="66760" y="8461"/>
                </a:cubicBezTo>
                <a:cubicBezTo>
                  <a:pt x="66760" y="8272"/>
                  <a:pt x="66911" y="8121"/>
                  <a:pt x="67099" y="8121"/>
                </a:cubicBezTo>
                <a:cubicBezTo>
                  <a:pt x="67287" y="8121"/>
                  <a:pt x="67457" y="8272"/>
                  <a:pt x="67457" y="8461"/>
                </a:cubicBezTo>
                <a:cubicBezTo>
                  <a:pt x="67457" y="8649"/>
                  <a:pt x="67287" y="8819"/>
                  <a:pt x="67099" y="8819"/>
                </a:cubicBezTo>
                <a:close/>
                <a:moveTo>
                  <a:pt x="67099" y="6181"/>
                </a:moveTo>
                <a:cubicBezTo>
                  <a:pt x="67287" y="6181"/>
                  <a:pt x="67438" y="6331"/>
                  <a:pt x="67438" y="6520"/>
                </a:cubicBezTo>
                <a:cubicBezTo>
                  <a:pt x="67438" y="6689"/>
                  <a:pt x="67287" y="6840"/>
                  <a:pt x="67099" y="6840"/>
                </a:cubicBezTo>
                <a:cubicBezTo>
                  <a:pt x="66929" y="6840"/>
                  <a:pt x="66779" y="6689"/>
                  <a:pt x="66779" y="6520"/>
                </a:cubicBezTo>
                <a:cubicBezTo>
                  <a:pt x="66779" y="6331"/>
                  <a:pt x="66929" y="6181"/>
                  <a:pt x="67099" y="6181"/>
                </a:cubicBezTo>
                <a:close/>
                <a:moveTo>
                  <a:pt x="67099" y="4899"/>
                </a:moveTo>
                <a:cubicBezTo>
                  <a:pt x="66911" y="4899"/>
                  <a:pt x="66760" y="4730"/>
                  <a:pt x="66760" y="4541"/>
                </a:cubicBezTo>
                <a:cubicBezTo>
                  <a:pt x="66760" y="4353"/>
                  <a:pt x="66911" y="4202"/>
                  <a:pt x="67099" y="4202"/>
                </a:cubicBezTo>
                <a:cubicBezTo>
                  <a:pt x="67287" y="4202"/>
                  <a:pt x="67457" y="4353"/>
                  <a:pt x="67457" y="4541"/>
                </a:cubicBezTo>
                <a:cubicBezTo>
                  <a:pt x="67457" y="4730"/>
                  <a:pt x="67287" y="4899"/>
                  <a:pt x="67099" y="4899"/>
                </a:cubicBezTo>
                <a:close/>
                <a:moveTo>
                  <a:pt x="67099" y="2921"/>
                </a:moveTo>
                <a:cubicBezTo>
                  <a:pt x="66929" y="2921"/>
                  <a:pt x="66779" y="2770"/>
                  <a:pt x="66779" y="2582"/>
                </a:cubicBezTo>
                <a:cubicBezTo>
                  <a:pt x="66779" y="2412"/>
                  <a:pt x="66929" y="2261"/>
                  <a:pt x="67099" y="2261"/>
                </a:cubicBezTo>
                <a:cubicBezTo>
                  <a:pt x="67287" y="2261"/>
                  <a:pt x="67438" y="2412"/>
                  <a:pt x="67438" y="2582"/>
                </a:cubicBezTo>
                <a:cubicBezTo>
                  <a:pt x="67438" y="2770"/>
                  <a:pt x="67287" y="2921"/>
                  <a:pt x="67099" y="2921"/>
                </a:cubicBezTo>
                <a:close/>
                <a:moveTo>
                  <a:pt x="67118" y="923"/>
                </a:moveTo>
                <a:cubicBezTo>
                  <a:pt x="66948" y="923"/>
                  <a:pt x="66816" y="792"/>
                  <a:pt x="66816" y="622"/>
                </a:cubicBezTo>
                <a:cubicBezTo>
                  <a:pt x="66816" y="471"/>
                  <a:pt x="66948" y="339"/>
                  <a:pt x="67118" y="339"/>
                </a:cubicBezTo>
                <a:cubicBezTo>
                  <a:pt x="67287" y="339"/>
                  <a:pt x="67419" y="471"/>
                  <a:pt x="67419" y="622"/>
                </a:cubicBezTo>
                <a:cubicBezTo>
                  <a:pt x="67419" y="792"/>
                  <a:pt x="67287" y="923"/>
                  <a:pt x="67118" y="923"/>
                </a:cubicBezTo>
                <a:close/>
                <a:moveTo>
                  <a:pt x="67118" y="47201"/>
                </a:moveTo>
                <a:cubicBezTo>
                  <a:pt x="67287" y="47201"/>
                  <a:pt x="67438" y="47314"/>
                  <a:pt x="67514" y="47465"/>
                </a:cubicBezTo>
                <a:cubicBezTo>
                  <a:pt x="67325" y="47672"/>
                  <a:pt x="67118" y="47879"/>
                  <a:pt x="66929" y="48087"/>
                </a:cubicBezTo>
                <a:cubicBezTo>
                  <a:pt x="66760" y="48011"/>
                  <a:pt x="66647" y="47861"/>
                  <a:pt x="66647" y="47672"/>
                </a:cubicBezTo>
                <a:cubicBezTo>
                  <a:pt x="66647" y="47427"/>
                  <a:pt x="66854" y="47201"/>
                  <a:pt x="67099" y="47201"/>
                </a:cubicBezTo>
                <a:close/>
                <a:moveTo>
                  <a:pt x="65139" y="48124"/>
                </a:moveTo>
                <a:cubicBezTo>
                  <a:pt x="64894" y="48124"/>
                  <a:pt x="64687" y="47917"/>
                  <a:pt x="64687" y="47653"/>
                </a:cubicBezTo>
                <a:cubicBezTo>
                  <a:pt x="64687" y="47408"/>
                  <a:pt x="64894" y="47201"/>
                  <a:pt x="65139" y="47201"/>
                </a:cubicBezTo>
                <a:cubicBezTo>
                  <a:pt x="65403" y="47201"/>
                  <a:pt x="65610" y="47408"/>
                  <a:pt x="65610" y="47653"/>
                </a:cubicBezTo>
                <a:cubicBezTo>
                  <a:pt x="65610" y="47917"/>
                  <a:pt x="65403" y="48124"/>
                  <a:pt x="65139" y="48124"/>
                </a:cubicBezTo>
                <a:close/>
                <a:moveTo>
                  <a:pt x="65139" y="46146"/>
                </a:moveTo>
                <a:cubicBezTo>
                  <a:pt x="64894" y="46146"/>
                  <a:pt x="64706" y="45939"/>
                  <a:pt x="64706" y="45713"/>
                </a:cubicBezTo>
                <a:cubicBezTo>
                  <a:pt x="64706" y="45468"/>
                  <a:pt x="64913" y="45279"/>
                  <a:pt x="65139" y="45279"/>
                </a:cubicBezTo>
                <a:cubicBezTo>
                  <a:pt x="65384" y="45279"/>
                  <a:pt x="65573" y="45468"/>
                  <a:pt x="65573" y="45713"/>
                </a:cubicBezTo>
                <a:cubicBezTo>
                  <a:pt x="65573" y="45939"/>
                  <a:pt x="65384" y="46146"/>
                  <a:pt x="65139" y="46146"/>
                </a:cubicBezTo>
                <a:close/>
                <a:moveTo>
                  <a:pt x="65139" y="44167"/>
                </a:moveTo>
                <a:cubicBezTo>
                  <a:pt x="64913" y="44167"/>
                  <a:pt x="64725" y="43979"/>
                  <a:pt x="64725" y="43753"/>
                </a:cubicBezTo>
                <a:cubicBezTo>
                  <a:pt x="64725" y="43527"/>
                  <a:pt x="64913" y="43338"/>
                  <a:pt x="65139" y="43338"/>
                </a:cubicBezTo>
                <a:cubicBezTo>
                  <a:pt x="65384" y="43338"/>
                  <a:pt x="65573" y="43527"/>
                  <a:pt x="65573" y="43753"/>
                </a:cubicBezTo>
                <a:cubicBezTo>
                  <a:pt x="65573" y="43979"/>
                  <a:pt x="65384" y="44167"/>
                  <a:pt x="65139" y="44167"/>
                </a:cubicBezTo>
                <a:close/>
                <a:moveTo>
                  <a:pt x="65139" y="29621"/>
                </a:moveTo>
                <a:cubicBezTo>
                  <a:pt x="65365" y="29621"/>
                  <a:pt x="65554" y="29809"/>
                  <a:pt x="65554" y="30035"/>
                </a:cubicBezTo>
                <a:cubicBezTo>
                  <a:pt x="65554" y="30243"/>
                  <a:pt x="65365" y="30431"/>
                  <a:pt x="65139" y="30431"/>
                </a:cubicBezTo>
                <a:cubicBezTo>
                  <a:pt x="64932" y="30431"/>
                  <a:pt x="64744" y="30243"/>
                  <a:pt x="64744" y="30035"/>
                </a:cubicBezTo>
                <a:cubicBezTo>
                  <a:pt x="64744" y="29809"/>
                  <a:pt x="64932" y="29621"/>
                  <a:pt x="65139" y="29621"/>
                </a:cubicBezTo>
                <a:close/>
                <a:moveTo>
                  <a:pt x="65139" y="31581"/>
                </a:moveTo>
                <a:cubicBezTo>
                  <a:pt x="65365" y="31581"/>
                  <a:pt x="65554" y="31769"/>
                  <a:pt x="65554" y="31976"/>
                </a:cubicBezTo>
                <a:cubicBezTo>
                  <a:pt x="65554" y="32202"/>
                  <a:pt x="65365" y="32372"/>
                  <a:pt x="65139" y="32372"/>
                </a:cubicBezTo>
                <a:cubicBezTo>
                  <a:pt x="64932" y="32372"/>
                  <a:pt x="64744" y="32202"/>
                  <a:pt x="64744" y="31976"/>
                </a:cubicBezTo>
                <a:cubicBezTo>
                  <a:pt x="64744" y="31769"/>
                  <a:pt x="64932" y="31581"/>
                  <a:pt x="65139" y="31581"/>
                </a:cubicBezTo>
                <a:close/>
                <a:moveTo>
                  <a:pt x="65139" y="33559"/>
                </a:moveTo>
                <a:cubicBezTo>
                  <a:pt x="65365" y="33559"/>
                  <a:pt x="65554" y="33729"/>
                  <a:pt x="65554" y="33955"/>
                </a:cubicBezTo>
                <a:cubicBezTo>
                  <a:pt x="65554" y="34162"/>
                  <a:pt x="65365" y="34350"/>
                  <a:pt x="65139" y="34350"/>
                </a:cubicBezTo>
                <a:cubicBezTo>
                  <a:pt x="64932" y="34350"/>
                  <a:pt x="64744" y="34162"/>
                  <a:pt x="64744" y="33955"/>
                </a:cubicBezTo>
                <a:cubicBezTo>
                  <a:pt x="64744" y="33729"/>
                  <a:pt x="64932" y="33559"/>
                  <a:pt x="65139" y="33559"/>
                </a:cubicBezTo>
                <a:close/>
                <a:moveTo>
                  <a:pt x="65139" y="35519"/>
                </a:moveTo>
                <a:cubicBezTo>
                  <a:pt x="65365" y="35519"/>
                  <a:pt x="65554" y="35688"/>
                  <a:pt x="65554" y="35914"/>
                </a:cubicBezTo>
                <a:cubicBezTo>
                  <a:pt x="65554" y="36122"/>
                  <a:pt x="65365" y="36310"/>
                  <a:pt x="65139" y="36310"/>
                </a:cubicBezTo>
                <a:cubicBezTo>
                  <a:pt x="64932" y="36310"/>
                  <a:pt x="64744" y="36122"/>
                  <a:pt x="64744" y="35914"/>
                </a:cubicBezTo>
                <a:cubicBezTo>
                  <a:pt x="64744" y="35688"/>
                  <a:pt x="64932" y="35519"/>
                  <a:pt x="65139" y="35519"/>
                </a:cubicBezTo>
                <a:close/>
                <a:moveTo>
                  <a:pt x="65139" y="42189"/>
                </a:moveTo>
                <a:cubicBezTo>
                  <a:pt x="64932" y="42189"/>
                  <a:pt x="64744" y="42001"/>
                  <a:pt x="64744" y="41793"/>
                </a:cubicBezTo>
                <a:cubicBezTo>
                  <a:pt x="64744" y="41567"/>
                  <a:pt x="64932" y="41398"/>
                  <a:pt x="65139" y="41398"/>
                </a:cubicBezTo>
                <a:cubicBezTo>
                  <a:pt x="65365" y="41398"/>
                  <a:pt x="65554" y="41567"/>
                  <a:pt x="65554" y="41793"/>
                </a:cubicBezTo>
                <a:cubicBezTo>
                  <a:pt x="65554" y="42001"/>
                  <a:pt x="65365" y="42189"/>
                  <a:pt x="65139" y="42189"/>
                </a:cubicBezTo>
                <a:close/>
                <a:moveTo>
                  <a:pt x="65139" y="39457"/>
                </a:moveTo>
                <a:cubicBezTo>
                  <a:pt x="65347" y="39457"/>
                  <a:pt x="65516" y="39626"/>
                  <a:pt x="65516" y="39834"/>
                </a:cubicBezTo>
                <a:cubicBezTo>
                  <a:pt x="65516" y="40041"/>
                  <a:pt x="65347" y="40192"/>
                  <a:pt x="65139" y="40192"/>
                </a:cubicBezTo>
                <a:cubicBezTo>
                  <a:pt x="64932" y="40192"/>
                  <a:pt x="64781" y="40041"/>
                  <a:pt x="64781" y="39834"/>
                </a:cubicBezTo>
                <a:cubicBezTo>
                  <a:pt x="64781" y="39626"/>
                  <a:pt x="64932" y="39457"/>
                  <a:pt x="65139" y="39457"/>
                </a:cubicBezTo>
                <a:close/>
                <a:moveTo>
                  <a:pt x="65139" y="37497"/>
                </a:moveTo>
                <a:cubicBezTo>
                  <a:pt x="65347" y="37497"/>
                  <a:pt x="65535" y="37667"/>
                  <a:pt x="65535" y="37874"/>
                </a:cubicBezTo>
                <a:cubicBezTo>
                  <a:pt x="65535" y="38081"/>
                  <a:pt x="65347" y="38251"/>
                  <a:pt x="65139" y="38251"/>
                </a:cubicBezTo>
                <a:cubicBezTo>
                  <a:pt x="64932" y="38251"/>
                  <a:pt x="64762" y="38081"/>
                  <a:pt x="64762" y="37874"/>
                </a:cubicBezTo>
                <a:cubicBezTo>
                  <a:pt x="64762" y="37667"/>
                  <a:pt x="64932" y="37497"/>
                  <a:pt x="65139" y="37497"/>
                </a:cubicBezTo>
                <a:close/>
                <a:moveTo>
                  <a:pt x="65139" y="28471"/>
                </a:moveTo>
                <a:cubicBezTo>
                  <a:pt x="64913" y="28471"/>
                  <a:pt x="64744" y="28283"/>
                  <a:pt x="64744" y="28076"/>
                </a:cubicBezTo>
                <a:cubicBezTo>
                  <a:pt x="64744" y="27850"/>
                  <a:pt x="64913" y="27661"/>
                  <a:pt x="65139" y="27661"/>
                </a:cubicBezTo>
                <a:cubicBezTo>
                  <a:pt x="65365" y="27661"/>
                  <a:pt x="65554" y="27850"/>
                  <a:pt x="65554" y="28076"/>
                </a:cubicBezTo>
                <a:cubicBezTo>
                  <a:pt x="65554" y="28283"/>
                  <a:pt x="65365" y="28471"/>
                  <a:pt x="65139" y="28471"/>
                </a:cubicBezTo>
                <a:close/>
                <a:moveTo>
                  <a:pt x="65139" y="26493"/>
                </a:moveTo>
                <a:cubicBezTo>
                  <a:pt x="64932" y="26493"/>
                  <a:pt x="64781" y="26323"/>
                  <a:pt x="64781" y="26116"/>
                </a:cubicBezTo>
                <a:cubicBezTo>
                  <a:pt x="64781" y="25909"/>
                  <a:pt x="64932" y="25739"/>
                  <a:pt x="65139" y="25739"/>
                </a:cubicBezTo>
                <a:cubicBezTo>
                  <a:pt x="65347" y="25739"/>
                  <a:pt x="65516" y="25909"/>
                  <a:pt x="65516" y="26116"/>
                </a:cubicBezTo>
                <a:cubicBezTo>
                  <a:pt x="65516" y="26323"/>
                  <a:pt x="65347" y="26493"/>
                  <a:pt x="65139" y="26493"/>
                </a:cubicBezTo>
                <a:close/>
                <a:moveTo>
                  <a:pt x="65139" y="24533"/>
                </a:moveTo>
                <a:cubicBezTo>
                  <a:pt x="64932" y="24533"/>
                  <a:pt x="64781" y="24364"/>
                  <a:pt x="64781" y="24156"/>
                </a:cubicBezTo>
                <a:cubicBezTo>
                  <a:pt x="64781" y="23949"/>
                  <a:pt x="64932" y="23780"/>
                  <a:pt x="65139" y="23780"/>
                </a:cubicBezTo>
                <a:cubicBezTo>
                  <a:pt x="65347" y="23780"/>
                  <a:pt x="65516" y="23949"/>
                  <a:pt x="65516" y="24156"/>
                </a:cubicBezTo>
                <a:cubicBezTo>
                  <a:pt x="65516" y="24364"/>
                  <a:pt x="65347" y="24533"/>
                  <a:pt x="65139" y="24533"/>
                </a:cubicBezTo>
                <a:close/>
                <a:moveTo>
                  <a:pt x="65139" y="22555"/>
                </a:moveTo>
                <a:cubicBezTo>
                  <a:pt x="64932" y="22555"/>
                  <a:pt x="64781" y="22385"/>
                  <a:pt x="64781" y="22197"/>
                </a:cubicBezTo>
                <a:cubicBezTo>
                  <a:pt x="64781" y="21990"/>
                  <a:pt x="64932" y="21820"/>
                  <a:pt x="65139" y="21820"/>
                </a:cubicBezTo>
                <a:cubicBezTo>
                  <a:pt x="65347" y="21820"/>
                  <a:pt x="65497" y="21990"/>
                  <a:pt x="65497" y="22197"/>
                </a:cubicBezTo>
                <a:cubicBezTo>
                  <a:pt x="65497" y="22385"/>
                  <a:pt x="65347" y="22555"/>
                  <a:pt x="65139" y="22555"/>
                </a:cubicBezTo>
                <a:close/>
                <a:moveTo>
                  <a:pt x="65139" y="20576"/>
                </a:moveTo>
                <a:cubicBezTo>
                  <a:pt x="64951" y="20576"/>
                  <a:pt x="64800" y="20426"/>
                  <a:pt x="64800" y="20237"/>
                </a:cubicBezTo>
                <a:cubicBezTo>
                  <a:pt x="64800" y="20030"/>
                  <a:pt x="64951" y="19879"/>
                  <a:pt x="65139" y="19879"/>
                </a:cubicBezTo>
                <a:cubicBezTo>
                  <a:pt x="65328" y="19879"/>
                  <a:pt x="65497" y="20030"/>
                  <a:pt x="65497" y="20237"/>
                </a:cubicBezTo>
                <a:cubicBezTo>
                  <a:pt x="65497" y="20426"/>
                  <a:pt x="65328" y="20576"/>
                  <a:pt x="65139" y="20576"/>
                </a:cubicBezTo>
                <a:close/>
                <a:moveTo>
                  <a:pt x="65139" y="18598"/>
                </a:moveTo>
                <a:cubicBezTo>
                  <a:pt x="64970" y="18598"/>
                  <a:pt x="64819" y="18447"/>
                  <a:pt x="64819" y="18278"/>
                </a:cubicBezTo>
                <a:cubicBezTo>
                  <a:pt x="64819" y="18089"/>
                  <a:pt x="64970" y="17938"/>
                  <a:pt x="65139" y="17938"/>
                </a:cubicBezTo>
                <a:cubicBezTo>
                  <a:pt x="65328" y="17938"/>
                  <a:pt x="65478" y="18089"/>
                  <a:pt x="65478" y="18278"/>
                </a:cubicBezTo>
                <a:cubicBezTo>
                  <a:pt x="65478" y="18447"/>
                  <a:pt x="65328" y="18598"/>
                  <a:pt x="65139" y="18598"/>
                </a:cubicBezTo>
                <a:close/>
                <a:moveTo>
                  <a:pt x="65139" y="16638"/>
                </a:moveTo>
                <a:cubicBezTo>
                  <a:pt x="64970" y="16638"/>
                  <a:pt x="64819" y="16488"/>
                  <a:pt x="64819" y="16318"/>
                </a:cubicBezTo>
                <a:cubicBezTo>
                  <a:pt x="64819" y="16130"/>
                  <a:pt x="64970" y="15979"/>
                  <a:pt x="65139" y="15979"/>
                </a:cubicBezTo>
                <a:cubicBezTo>
                  <a:pt x="65328" y="15979"/>
                  <a:pt x="65478" y="16130"/>
                  <a:pt x="65478" y="16318"/>
                </a:cubicBezTo>
                <a:cubicBezTo>
                  <a:pt x="65478" y="16488"/>
                  <a:pt x="65328" y="16638"/>
                  <a:pt x="65139" y="16638"/>
                </a:cubicBezTo>
                <a:close/>
                <a:moveTo>
                  <a:pt x="65139" y="14679"/>
                </a:moveTo>
                <a:cubicBezTo>
                  <a:pt x="64970" y="14679"/>
                  <a:pt x="64819" y="14528"/>
                  <a:pt x="64819" y="14339"/>
                </a:cubicBezTo>
                <a:cubicBezTo>
                  <a:pt x="64819" y="14151"/>
                  <a:pt x="64970" y="14000"/>
                  <a:pt x="65139" y="14000"/>
                </a:cubicBezTo>
                <a:cubicBezTo>
                  <a:pt x="65328" y="14000"/>
                  <a:pt x="65478" y="14151"/>
                  <a:pt x="65478" y="14339"/>
                </a:cubicBezTo>
                <a:cubicBezTo>
                  <a:pt x="65478" y="14528"/>
                  <a:pt x="65328" y="14679"/>
                  <a:pt x="65139" y="14679"/>
                </a:cubicBezTo>
                <a:close/>
                <a:moveTo>
                  <a:pt x="65139" y="8140"/>
                </a:moveTo>
                <a:cubicBezTo>
                  <a:pt x="65328" y="8140"/>
                  <a:pt x="65478" y="8291"/>
                  <a:pt x="65478" y="8461"/>
                </a:cubicBezTo>
                <a:cubicBezTo>
                  <a:pt x="65478" y="8649"/>
                  <a:pt x="65328" y="8781"/>
                  <a:pt x="65139" y="8781"/>
                </a:cubicBezTo>
                <a:cubicBezTo>
                  <a:pt x="64970" y="8781"/>
                  <a:pt x="64819" y="8649"/>
                  <a:pt x="64819" y="8461"/>
                </a:cubicBezTo>
                <a:cubicBezTo>
                  <a:pt x="64819" y="8291"/>
                  <a:pt x="64970" y="8140"/>
                  <a:pt x="65139" y="8140"/>
                </a:cubicBezTo>
                <a:close/>
                <a:moveTo>
                  <a:pt x="65460" y="12380"/>
                </a:moveTo>
                <a:cubicBezTo>
                  <a:pt x="65460" y="12568"/>
                  <a:pt x="65309" y="12700"/>
                  <a:pt x="65139" y="12700"/>
                </a:cubicBezTo>
                <a:cubicBezTo>
                  <a:pt x="64970" y="12700"/>
                  <a:pt x="64819" y="12568"/>
                  <a:pt x="64819" y="12380"/>
                </a:cubicBezTo>
                <a:cubicBezTo>
                  <a:pt x="64819" y="12210"/>
                  <a:pt x="64970" y="12060"/>
                  <a:pt x="65139" y="12060"/>
                </a:cubicBezTo>
                <a:cubicBezTo>
                  <a:pt x="65309" y="12060"/>
                  <a:pt x="65460" y="12210"/>
                  <a:pt x="65460" y="12380"/>
                </a:cubicBezTo>
                <a:close/>
                <a:moveTo>
                  <a:pt x="65139" y="10100"/>
                </a:moveTo>
                <a:cubicBezTo>
                  <a:pt x="65328" y="10100"/>
                  <a:pt x="65478" y="10251"/>
                  <a:pt x="65478" y="10420"/>
                </a:cubicBezTo>
                <a:cubicBezTo>
                  <a:pt x="65478" y="10609"/>
                  <a:pt x="65328" y="10759"/>
                  <a:pt x="65139" y="10759"/>
                </a:cubicBezTo>
                <a:cubicBezTo>
                  <a:pt x="64970" y="10759"/>
                  <a:pt x="64819" y="10609"/>
                  <a:pt x="64819" y="10420"/>
                </a:cubicBezTo>
                <a:cubicBezTo>
                  <a:pt x="64819" y="10251"/>
                  <a:pt x="64970" y="10100"/>
                  <a:pt x="65139" y="10100"/>
                </a:cubicBezTo>
                <a:close/>
                <a:moveTo>
                  <a:pt x="65139" y="6859"/>
                </a:moveTo>
                <a:cubicBezTo>
                  <a:pt x="64951" y="6859"/>
                  <a:pt x="64800" y="6689"/>
                  <a:pt x="64800" y="6501"/>
                </a:cubicBezTo>
                <a:cubicBezTo>
                  <a:pt x="64800" y="6312"/>
                  <a:pt x="64951" y="6162"/>
                  <a:pt x="65139" y="6162"/>
                </a:cubicBezTo>
                <a:cubicBezTo>
                  <a:pt x="65328" y="6162"/>
                  <a:pt x="65478" y="6312"/>
                  <a:pt x="65478" y="6501"/>
                </a:cubicBezTo>
                <a:cubicBezTo>
                  <a:pt x="65478" y="6689"/>
                  <a:pt x="65328" y="6859"/>
                  <a:pt x="65139" y="6859"/>
                </a:cubicBezTo>
                <a:close/>
                <a:moveTo>
                  <a:pt x="65139" y="4880"/>
                </a:moveTo>
                <a:cubicBezTo>
                  <a:pt x="64951" y="4880"/>
                  <a:pt x="64800" y="4730"/>
                  <a:pt x="64800" y="4541"/>
                </a:cubicBezTo>
                <a:cubicBezTo>
                  <a:pt x="64800" y="4353"/>
                  <a:pt x="64951" y="4202"/>
                  <a:pt x="65139" y="4202"/>
                </a:cubicBezTo>
                <a:cubicBezTo>
                  <a:pt x="65328" y="4202"/>
                  <a:pt x="65478" y="4353"/>
                  <a:pt x="65478" y="4541"/>
                </a:cubicBezTo>
                <a:cubicBezTo>
                  <a:pt x="65478" y="4730"/>
                  <a:pt x="65328" y="4880"/>
                  <a:pt x="65139" y="4880"/>
                </a:cubicBezTo>
                <a:close/>
                <a:moveTo>
                  <a:pt x="65139" y="2883"/>
                </a:moveTo>
                <a:cubicBezTo>
                  <a:pt x="64970" y="2883"/>
                  <a:pt x="64838" y="2751"/>
                  <a:pt x="64838" y="2582"/>
                </a:cubicBezTo>
                <a:cubicBezTo>
                  <a:pt x="64838" y="2431"/>
                  <a:pt x="64970" y="2299"/>
                  <a:pt x="65139" y="2299"/>
                </a:cubicBezTo>
                <a:cubicBezTo>
                  <a:pt x="65309" y="2299"/>
                  <a:pt x="65441" y="2431"/>
                  <a:pt x="65441" y="2582"/>
                </a:cubicBezTo>
                <a:cubicBezTo>
                  <a:pt x="65441" y="2751"/>
                  <a:pt x="65309" y="2883"/>
                  <a:pt x="65139" y="2883"/>
                </a:cubicBezTo>
                <a:close/>
                <a:moveTo>
                  <a:pt x="65139" y="923"/>
                </a:moveTo>
                <a:cubicBezTo>
                  <a:pt x="64970" y="923"/>
                  <a:pt x="64838" y="792"/>
                  <a:pt x="64838" y="622"/>
                </a:cubicBezTo>
                <a:cubicBezTo>
                  <a:pt x="64838" y="452"/>
                  <a:pt x="64970" y="321"/>
                  <a:pt x="65139" y="321"/>
                </a:cubicBezTo>
                <a:cubicBezTo>
                  <a:pt x="65309" y="321"/>
                  <a:pt x="65441" y="471"/>
                  <a:pt x="65441" y="622"/>
                </a:cubicBezTo>
                <a:cubicBezTo>
                  <a:pt x="65441" y="792"/>
                  <a:pt x="65309" y="923"/>
                  <a:pt x="65139" y="923"/>
                </a:cubicBezTo>
                <a:close/>
                <a:moveTo>
                  <a:pt x="63180" y="50084"/>
                </a:moveTo>
                <a:cubicBezTo>
                  <a:pt x="62935" y="50084"/>
                  <a:pt x="62727" y="49877"/>
                  <a:pt x="62727" y="49632"/>
                </a:cubicBezTo>
                <a:cubicBezTo>
                  <a:pt x="62727" y="49368"/>
                  <a:pt x="62935" y="49161"/>
                  <a:pt x="63180" y="49161"/>
                </a:cubicBezTo>
                <a:cubicBezTo>
                  <a:pt x="63443" y="49161"/>
                  <a:pt x="63651" y="49368"/>
                  <a:pt x="63651" y="49632"/>
                </a:cubicBezTo>
                <a:cubicBezTo>
                  <a:pt x="63651" y="49877"/>
                  <a:pt x="63443" y="50084"/>
                  <a:pt x="63180" y="50084"/>
                </a:cubicBezTo>
                <a:close/>
                <a:moveTo>
                  <a:pt x="63180" y="48124"/>
                </a:moveTo>
                <a:cubicBezTo>
                  <a:pt x="62935" y="48124"/>
                  <a:pt x="62727" y="47917"/>
                  <a:pt x="62727" y="47653"/>
                </a:cubicBezTo>
                <a:cubicBezTo>
                  <a:pt x="62727" y="47408"/>
                  <a:pt x="62935" y="47201"/>
                  <a:pt x="63180" y="47201"/>
                </a:cubicBezTo>
                <a:cubicBezTo>
                  <a:pt x="63443" y="47201"/>
                  <a:pt x="63651" y="47408"/>
                  <a:pt x="63651" y="47653"/>
                </a:cubicBezTo>
                <a:cubicBezTo>
                  <a:pt x="63651" y="47917"/>
                  <a:pt x="63443" y="48124"/>
                  <a:pt x="63180" y="48124"/>
                </a:cubicBezTo>
                <a:close/>
                <a:moveTo>
                  <a:pt x="63180" y="46127"/>
                </a:moveTo>
                <a:cubicBezTo>
                  <a:pt x="62935" y="46127"/>
                  <a:pt x="62746" y="45939"/>
                  <a:pt x="62746" y="45694"/>
                </a:cubicBezTo>
                <a:cubicBezTo>
                  <a:pt x="62746" y="45468"/>
                  <a:pt x="62935" y="45260"/>
                  <a:pt x="63180" y="45260"/>
                </a:cubicBezTo>
                <a:cubicBezTo>
                  <a:pt x="63425" y="45260"/>
                  <a:pt x="63632" y="45468"/>
                  <a:pt x="63632" y="45694"/>
                </a:cubicBezTo>
                <a:cubicBezTo>
                  <a:pt x="63632" y="45939"/>
                  <a:pt x="63425" y="46127"/>
                  <a:pt x="63180" y="46127"/>
                </a:cubicBezTo>
                <a:close/>
                <a:moveTo>
                  <a:pt x="63180" y="44186"/>
                </a:moveTo>
                <a:cubicBezTo>
                  <a:pt x="62935" y="44186"/>
                  <a:pt x="62746" y="43998"/>
                  <a:pt x="62746" y="43753"/>
                </a:cubicBezTo>
                <a:cubicBezTo>
                  <a:pt x="62746" y="43508"/>
                  <a:pt x="62935" y="43319"/>
                  <a:pt x="63180" y="43319"/>
                </a:cubicBezTo>
                <a:cubicBezTo>
                  <a:pt x="63425" y="43319"/>
                  <a:pt x="63632" y="43508"/>
                  <a:pt x="63632" y="43753"/>
                </a:cubicBezTo>
                <a:cubicBezTo>
                  <a:pt x="63632" y="43998"/>
                  <a:pt x="63425" y="44186"/>
                  <a:pt x="63180" y="44186"/>
                </a:cubicBezTo>
                <a:close/>
                <a:moveTo>
                  <a:pt x="63180" y="42208"/>
                </a:moveTo>
                <a:cubicBezTo>
                  <a:pt x="62954" y="42208"/>
                  <a:pt x="62765" y="42019"/>
                  <a:pt x="62765" y="41793"/>
                </a:cubicBezTo>
                <a:cubicBezTo>
                  <a:pt x="62765" y="41548"/>
                  <a:pt x="62954" y="41360"/>
                  <a:pt x="63180" y="41360"/>
                </a:cubicBezTo>
                <a:cubicBezTo>
                  <a:pt x="63406" y="41360"/>
                  <a:pt x="63594" y="41548"/>
                  <a:pt x="63594" y="41793"/>
                </a:cubicBezTo>
                <a:cubicBezTo>
                  <a:pt x="63594" y="42019"/>
                  <a:pt x="63406" y="42208"/>
                  <a:pt x="63180" y="42208"/>
                </a:cubicBezTo>
                <a:close/>
                <a:moveTo>
                  <a:pt x="63180" y="40229"/>
                </a:moveTo>
                <a:cubicBezTo>
                  <a:pt x="62972" y="40229"/>
                  <a:pt x="62784" y="40041"/>
                  <a:pt x="62784" y="39815"/>
                </a:cubicBezTo>
                <a:cubicBezTo>
                  <a:pt x="62784" y="39607"/>
                  <a:pt x="62954" y="39419"/>
                  <a:pt x="63180" y="39419"/>
                </a:cubicBezTo>
                <a:cubicBezTo>
                  <a:pt x="63406" y="39419"/>
                  <a:pt x="63575" y="39607"/>
                  <a:pt x="63575" y="39815"/>
                </a:cubicBezTo>
                <a:cubicBezTo>
                  <a:pt x="63575" y="40041"/>
                  <a:pt x="63406" y="40229"/>
                  <a:pt x="63180" y="40229"/>
                </a:cubicBezTo>
                <a:close/>
                <a:moveTo>
                  <a:pt x="63180" y="38251"/>
                </a:moveTo>
                <a:cubicBezTo>
                  <a:pt x="62972" y="38251"/>
                  <a:pt x="62784" y="38081"/>
                  <a:pt x="62784" y="37855"/>
                </a:cubicBezTo>
                <a:cubicBezTo>
                  <a:pt x="62784" y="37648"/>
                  <a:pt x="62954" y="37459"/>
                  <a:pt x="63180" y="37459"/>
                </a:cubicBezTo>
                <a:cubicBezTo>
                  <a:pt x="63406" y="37459"/>
                  <a:pt x="63575" y="37648"/>
                  <a:pt x="63575" y="37855"/>
                </a:cubicBezTo>
                <a:cubicBezTo>
                  <a:pt x="63575" y="38081"/>
                  <a:pt x="63406" y="38251"/>
                  <a:pt x="63180" y="38251"/>
                </a:cubicBezTo>
                <a:close/>
                <a:moveTo>
                  <a:pt x="63575" y="35914"/>
                </a:moveTo>
                <a:cubicBezTo>
                  <a:pt x="63575" y="36122"/>
                  <a:pt x="63406" y="36291"/>
                  <a:pt x="63180" y="36291"/>
                </a:cubicBezTo>
                <a:cubicBezTo>
                  <a:pt x="62972" y="36291"/>
                  <a:pt x="62803" y="36122"/>
                  <a:pt x="62803" y="35914"/>
                </a:cubicBezTo>
                <a:cubicBezTo>
                  <a:pt x="62803" y="35707"/>
                  <a:pt x="62972" y="35537"/>
                  <a:pt x="63180" y="35537"/>
                </a:cubicBezTo>
                <a:cubicBezTo>
                  <a:pt x="63406" y="35537"/>
                  <a:pt x="63575" y="35707"/>
                  <a:pt x="63575" y="35914"/>
                </a:cubicBezTo>
                <a:close/>
                <a:moveTo>
                  <a:pt x="63180" y="34350"/>
                </a:moveTo>
                <a:cubicBezTo>
                  <a:pt x="62972" y="34350"/>
                  <a:pt x="62784" y="34162"/>
                  <a:pt x="62784" y="33936"/>
                </a:cubicBezTo>
                <a:cubicBezTo>
                  <a:pt x="62784" y="33710"/>
                  <a:pt x="62954" y="33540"/>
                  <a:pt x="63180" y="33540"/>
                </a:cubicBezTo>
                <a:cubicBezTo>
                  <a:pt x="63406" y="33540"/>
                  <a:pt x="63575" y="33710"/>
                  <a:pt x="63575" y="33936"/>
                </a:cubicBezTo>
                <a:cubicBezTo>
                  <a:pt x="63575" y="34162"/>
                  <a:pt x="63406" y="34350"/>
                  <a:pt x="63180" y="34350"/>
                </a:cubicBezTo>
                <a:close/>
                <a:moveTo>
                  <a:pt x="63180" y="31581"/>
                </a:moveTo>
                <a:cubicBezTo>
                  <a:pt x="63406" y="31581"/>
                  <a:pt x="63575" y="31769"/>
                  <a:pt x="63575" y="31976"/>
                </a:cubicBezTo>
                <a:cubicBezTo>
                  <a:pt x="63575" y="32202"/>
                  <a:pt x="63406" y="32372"/>
                  <a:pt x="63180" y="32372"/>
                </a:cubicBezTo>
                <a:cubicBezTo>
                  <a:pt x="62972" y="32372"/>
                  <a:pt x="62803" y="32202"/>
                  <a:pt x="62803" y="31976"/>
                </a:cubicBezTo>
                <a:cubicBezTo>
                  <a:pt x="62803" y="31769"/>
                  <a:pt x="62972" y="31581"/>
                  <a:pt x="63180" y="31581"/>
                </a:cubicBezTo>
                <a:close/>
                <a:moveTo>
                  <a:pt x="63180" y="30431"/>
                </a:moveTo>
                <a:cubicBezTo>
                  <a:pt x="62972" y="30431"/>
                  <a:pt x="62784" y="30243"/>
                  <a:pt x="62784" y="30017"/>
                </a:cubicBezTo>
                <a:cubicBezTo>
                  <a:pt x="62784" y="29790"/>
                  <a:pt x="62954" y="29602"/>
                  <a:pt x="63180" y="29602"/>
                </a:cubicBezTo>
                <a:cubicBezTo>
                  <a:pt x="63406" y="29602"/>
                  <a:pt x="63575" y="29790"/>
                  <a:pt x="63575" y="30017"/>
                </a:cubicBezTo>
                <a:cubicBezTo>
                  <a:pt x="63575" y="30243"/>
                  <a:pt x="63406" y="30431"/>
                  <a:pt x="63180" y="30431"/>
                </a:cubicBezTo>
                <a:close/>
                <a:moveTo>
                  <a:pt x="63180" y="28471"/>
                </a:moveTo>
                <a:cubicBezTo>
                  <a:pt x="62972" y="28471"/>
                  <a:pt x="62784" y="28283"/>
                  <a:pt x="62784" y="28057"/>
                </a:cubicBezTo>
                <a:cubicBezTo>
                  <a:pt x="62784" y="27831"/>
                  <a:pt x="62954" y="27661"/>
                  <a:pt x="63180" y="27661"/>
                </a:cubicBezTo>
                <a:cubicBezTo>
                  <a:pt x="63406" y="27661"/>
                  <a:pt x="63575" y="27831"/>
                  <a:pt x="63575" y="28057"/>
                </a:cubicBezTo>
                <a:cubicBezTo>
                  <a:pt x="63575" y="28283"/>
                  <a:pt x="63406" y="28471"/>
                  <a:pt x="63180" y="28471"/>
                </a:cubicBezTo>
                <a:close/>
                <a:moveTo>
                  <a:pt x="63180" y="26512"/>
                </a:moveTo>
                <a:cubicBezTo>
                  <a:pt x="62972" y="26512"/>
                  <a:pt x="62784" y="26323"/>
                  <a:pt x="62784" y="26097"/>
                </a:cubicBezTo>
                <a:cubicBezTo>
                  <a:pt x="62784" y="25890"/>
                  <a:pt x="62954" y="25702"/>
                  <a:pt x="63180" y="25702"/>
                </a:cubicBezTo>
                <a:cubicBezTo>
                  <a:pt x="63406" y="25702"/>
                  <a:pt x="63575" y="25890"/>
                  <a:pt x="63575" y="26097"/>
                </a:cubicBezTo>
                <a:cubicBezTo>
                  <a:pt x="63575" y="26323"/>
                  <a:pt x="63406" y="26512"/>
                  <a:pt x="63180" y="26512"/>
                </a:cubicBezTo>
                <a:close/>
                <a:moveTo>
                  <a:pt x="63180" y="24533"/>
                </a:moveTo>
                <a:cubicBezTo>
                  <a:pt x="62972" y="24533"/>
                  <a:pt x="62784" y="24364"/>
                  <a:pt x="62784" y="24138"/>
                </a:cubicBezTo>
                <a:cubicBezTo>
                  <a:pt x="62784" y="23930"/>
                  <a:pt x="62954" y="23742"/>
                  <a:pt x="63180" y="23742"/>
                </a:cubicBezTo>
                <a:cubicBezTo>
                  <a:pt x="63406" y="23742"/>
                  <a:pt x="63575" y="23930"/>
                  <a:pt x="63575" y="24138"/>
                </a:cubicBezTo>
                <a:cubicBezTo>
                  <a:pt x="63575" y="24364"/>
                  <a:pt x="63406" y="24533"/>
                  <a:pt x="63180" y="24533"/>
                </a:cubicBezTo>
                <a:close/>
                <a:moveTo>
                  <a:pt x="63180" y="22593"/>
                </a:moveTo>
                <a:cubicBezTo>
                  <a:pt x="62972" y="22593"/>
                  <a:pt x="62784" y="22404"/>
                  <a:pt x="62784" y="22178"/>
                </a:cubicBezTo>
                <a:cubicBezTo>
                  <a:pt x="62784" y="21952"/>
                  <a:pt x="62954" y="21782"/>
                  <a:pt x="63180" y="21782"/>
                </a:cubicBezTo>
                <a:cubicBezTo>
                  <a:pt x="63406" y="21782"/>
                  <a:pt x="63575" y="21952"/>
                  <a:pt x="63575" y="22178"/>
                </a:cubicBezTo>
                <a:cubicBezTo>
                  <a:pt x="63575" y="22404"/>
                  <a:pt x="63406" y="22593"/>
                  <a:pt x="63180" y="22593"/>
                </a:cubicBezTo>
                <a:close/>
                <a:moveTo>
                  <a:pt x="63180" y="20595"/>
                </a:moveTo>
                <a:cubicBezTo>
                  <a:pt x="62972" y="20595"/>
                  <a:pt x="62822" y="20426"/>
                  <a:pt x="62822" y="20218"/>
                </a:cubicBezTo>
                <a:cubicBezTo>
                  <a:pt x="62822" y="20011"/>
                  <a:pt x="62972" y="19860"/>
                  <a:pt x="63180" y="19860"/>
                </a:cubicBezTo>
                <a:cubicBezTo>
                  <a:pt x="63387" y="19860"/>
                  <a:pt x="63557" y="20011"/>
                  <a:pt x="63557" y="20218"/>
                </a:cubicBezTo>
                <a:cubicBezTo>
                  <a:pt x="63557" y="20426"/>
                  <a:pt x="63387" y="20595"/>
                  <a:pt x="63180" y="20595"/>
                </a:cubicBezTo>
                <a:close/>
                <a:moveTo>
                  <a:pt x="63180" y="18636"/>
                </a:moveTo>
                <a:cubicBezTo>
                  <a:pt x="62972" y="18636"/>
                  <a:pt x="62822" y="18466"/>
                  <a:pt x="62822" y="18259"/>
                </a:cubicBezTo>
                <a:cubicBezTo>
                  <a:pt x="62822" y="18051"/>
                  <a:pt x="62972" y="17882"/>
                  <a:pt x="63180" y="17882"/>
                </a:cubicBezTo>
                <a:cubicBezTo>
                  <a:pt x="63387" y="17882"/>
                  <a:pt x="63557" y="18051"/>
                  <a:pt x="63557" y="18259"/>
                </a:cubicBezTo>
                <a:cubicBezTo>
                  <a:pt x="63557" y="18466"/>
                  <a:pt x="63387" y="18636"/>
                  <a:pt x="63180" y="18636"/>
                </a:cubicBezTo>
                <a:close/>
                <a:moveTo>
                  <a:pt x="63180" y="16657"/>
                </a:moveTo>
                <a:cubicBezTo>
                  <a:pt x="62972" y="16657"/>
                  <a:pt x="62822" y="16506"/>
                  <a:pt x="62822" y="16299"/>
                </a:cubicBezTo>
                <a:cubicBezTo>
                  <a:pt x="62822" y="16092"/>
                  <a:pt x="62972" y="15922"/>
                  <a:pt x="63180" y="15922"/>
                </a:cubicBezTo>
                <a:cubicBezTo>
                  <a:pt x="63387" y="15922"/>
                  <a:pt x="63557" y="16092"/>
                  <a:pt x="63557" y="16299"/>
                </a:cubicBezTo>
                <a:cubicBezTo>
                  <a:pt x="63557" y="16506"/>
                  <a:pt x="63387" y="16657"/>
                  <a:pt x="63180" y="16657"/>
                </a:cubicBezTo>
                <a:close/>
                <a:moveTo>
                  <a:pt x="63180" y="14697"/>
                </a:moveTo>
                <a:cubicBezTo>
                  <a:pt x="62991" y="14697"/>
                  <a:pt x="62822" y="14547"/>
                  <a:pt x="62822" y="14339"/>
                </a:cubicBezTo>
                <a:cubicBezTo>
                  <a:pt x="62822" y="14132"/>
                  <a:pt x="62991" y="13981"/>
                  <a:pt x="63180" y="13981"/>
                </a:cubicBezTo>
                <a:cubicBezTo>
                  <a:pt x="63387" y="13981"/>
                  <a:pt x="63557" y="14132"/>
                  <a:pt x="63557" y="14339"/>
                </a:cubicBezTo>
                <a:cubicBezTo>
                  <a:pt x="63557" y="14547"/>
                  <a:pt x="63387" y="14697"/>
                  <a:pt x="63180" y="14697"/>
                </a:cubicBezTo>
                <a:close/>
                <a:moveTo>
                  <a:pt x="63180" y="12041"/>
                </a:moveTo>
                <a:cubicBezTo>
                  <a:pt x="63368" y="12041"/>
                  <a:pt x="63519" y="12191"/>
                  <a:pt x="63519" y="12380"/>
                </a:cubicBezTo>
                <a:cubicBezTo>
                  <a:pt x="63519" y="12568"/>
                  <a:pt x="63368" y="12719"/>
                  <a:pt x="63180" y="12719"/>
                </a:cubicBezTo>
                <a:cubicBezTo>
                  <a:pt x="62991" y="12719"/>
                  <a:pt x="62841" y="12568"/>
                  <a:pt x="62841" y="12380"/>
                </a:cubicBezTo>
                <a:cubicBezTo>
                  <a:pt x="62841" y="12191"/>
                  <a:pt x="62991" y="12041"/>
                  <a:pt x="63180" y="12041"/>
                </a:cubicBezTo>
                <a:close/>
                <a:moveTo>
                  <a:pt x="63180" y="10759"/>
                </a:moveTo>
                <a:cubicBezTo>
                  <a:pt x="62991" y="10759"/>
                  <a:pt x="62841" y="10609"/>
                  <a:pt x="62841" y="10420"/>
                </a:cubicBezTo>
                <a:cubicBezTo>
                  <a:pt x="62841" y="10213"/>
                  <a:pt x="62991" y="10062"/>
                  <a:pt x="63180" y="10062"/>
                </a:cubicBezTo>
                <a:cubicBezTo>
                  <a:pt x="63387" y="10062"/>
                  <a:pt x="63538" y="10213"/>
                  <a:pt x="63538" y="10420"/>
                </a:cubicBezTo>
                <a:cubicBezTo>
                  <a:pt x="63538" y="10609"/>
                  <a:pt x="63387" y="10759"/>
                  <a:pt x="63180" y="10759"/>
                </a:cubicBezTo>
                <a:close/>
                <a:moveTo>
                  <a:pt x="63180" y="8800"/>
                </a:moveTo>
                <a:cubicBezTo>
                  <a:pt x="62991" y="8800"/>
                  <a:pt x="62841" y="8649"/>
                  <a:pt x="62841" y="8461"/>
                </a:cubicBezTo>
                <a:cubicBezTo>
                  <a:pt x="62841" y="8272"/>
                  <a:pt x="62991" y="8121"/>
                  <a:pt x="63180" y="8121"/>
                </a:cubicBezTo>
                <a:cubicBezTo>
                  <a:pt x="63368" y="8121"/>
                  <a:pt x="63519" y="8272"/>
                  <a:pt x="63519" y="8461"/>
                </a:cubicBezTo>
                <a:cubicBezTo>
                  <a:pt x="63519" y="8649"/>
                  <a:pt x="63368" y="8800"/>
                  <a:pt x="63180" y="8800"/>
                </a:cubicBezTo>
                <a:close/>
                <a:moveTo>
                  <a:pt x="63180" y="6840"/>
                </a:moveTo>
                <a:cubicBezTo>
                  <a:pt x="62991" y="6840"/>
                  <a:pt x="62841" y="6689"/>
                  <a:pt x="62841" y="6501"/>
                </a:cubicBezTo>
                <a:cubicBezTo>
                  <a:pt x="62841" y="6312"/>
                  <a:pt x="62991" y="6162"/>
                  <a:pt x="63180" y="6162"/>
                </a:cubicBezTo>
                <a:cubicBezTo>
                  <a:pt x="63368" y="6162"/>
                  <a:pt x="63519" y="6312"/>
                  <a:pt x="63519" y="6501"/>
                </a:cubicBezTo>
                <a:cubicBezTo>
                  <a:pt x="63519" y="6689"/>
                  <a:pt x="63368" y="6840"/>
                  <a:pt x="63180" y="6840"/>
                </a:cubicBezTo>
                <a:close/>
                <a:moveTo>
                  <a:pt x="63180" y="4880"/>
                </a:moveTo>
                <a:cubicBezTo>
                  <a:pt x="62991" y="4880"/>
                  <a:pt x="62841" y="4730"/>
                  <a:pt x="62841" y="4541"/>
                </a:cubicBezTo>
                <a:cubicBezTo>
                  <a:pt x="62841" y="4353"/>
                  <a:pt x="62991" y="4183"/>
                  <a:pt x="63180" y="4183"/>
                </a:cubicBezTo>
                <a:cubicBezTo>
                  <a:pt x="63368" y="4183"/>
                  <a:pt x="63519" y="4353"/>
                  <a:pt x="63519" y="4541"/>
                </a:cubicBezTo>
                <a:cubicBezTo>
                  <a:pt x="63519" y="4730"/>
                  <a:pt x="63368" y="4880"/>
                  <a:pt x="63180" y="4880"/>
                </a:cubicBezTo>
                <a:close/>
                <a:moveTo>
                  <a:pt x="63180" y="2883"/>
                </a:moveTo>
                <a:cubicBezTo>
                  <a:pt x="63029" y="2883"/>
                  <a:pt x="62897" y="2751"/>
                  <a:pt x="62897" y="2582"/>
                </a:cubicBezTo>
                <a:cubicBezTo>
                  <a:pt x="62897" y="2412"/>
                  <a:pt x="63029" y="2280"/>
                  <a:pt x="63180" y="2280"/>
                </a:cubicBezTo>
                <a:cubicBezTo>
                  <a:pt x="63349" y="2280"/>
                  <a:pt x="63481" y="2412"/>
                  <a:pt x="63481" y="2582"/>
                </a:cubicBezTo>
                <a:cubicBezTo>
                  <a:pt x="63481" y="2751"/>
                  <a:pt x="63349" y="2883"/>
                  <a:pt x="63180" y="2883"/>
                </a:cubicBezTo>
                <a:close/>
                <a:moveTo>
                  <a:pt x="63180" y="923"/>
                </a:moveTo>
                <a:cubicBezTo>
                  <a:pt x="63029" y="923"/>
                  <a:pt x="62897" y="792"/>
                  <a:pt x="62897" y="622"/>
                </a:cubicBezTo>
                <a:cubicBezTo>
                  <a:pt x="62897" y="452"/>
                  <a:pt x="63029" y="321"/>
                  <a:pt x="63180" y="321"/>
                </a:cubicBezTo>
                <a:cubicBezTo>
                  <a:pt x="63349" y="321"/>
                  <a:pt x="63481" y="452"/>
                  <a:pt x="63481" y="622"/>
                </a:cubicBezTo>
                <a:cubicBezTo>
                  <a:pt x="63481" y="792"/>
                  <a:pt x="63349" y="923"/>
                  <a:pt x="63180" y="923"/>
                </a:cubicBezTo>
                <a:close/>
                <a:moveTo>
                  <a:pt x="61220" y="52044"/>
                </a:moveTo>
                <a:cubicBezTo>
                  <a:pt x="60956" y="52044"/>
                  <a:pt x="60749" y="51836"/>
                  <a:pt x="60749" y="51573"/>
                </a:cubicBezTo>
                <a:cubicBezTo>
                  <a:pt x="60749" y="51309"/>
                  <a:pt x="60956" y="51102"/>
                  <a:pt x="61220" y="51102"/>
                </a:cubicBezTo>
                <a:cubicBezTo>
                  <a:pt x="61484" y="51102"/>
                  <a:pt x="61691" y="51309"/>
                  <a:pt x="61691" y="51573"/>
                </a:cubicBezTo>
                <a:cubicBezTo>
                  <a:pt x="61691" y="51836"/>
                  <a:pt x="61484" y="52044"/>
                  <a:pt x="61220" y="52044"/>
                </a:cubicBezTo>
                <a:close/>
                <a:moveTo>
                  <a:pt x="61220" y="50084"/>
                </a:moveTo>
                <a:cubicBezTo>
                  <a:pt x="60975" y="50084"/>
                  <a:pt x="60768" y="49877"/>
                  <a:pt x="60768" y="49613"/>
                </a:cubicBezTo>
                <a:cubicBezTo>
                  <a:pt x="60768" y="49368"/>
                  <a:pt x="60975" y="49161"/>
                  <a:pt x="61220" y="49161"/>
                </a:cubicBezTo>
                <a:cubicBezTo>
                  <a:pt x="61465" y="49161"/>
                  <a:pt x="61672" y="49368"/>
                  <a:pt x="61672" y="49613"/>
                </a:cubicBezTo>
                <a:cubicBezTo>
                  <a:pt x="61672" y="49877"/>
                  <a:pt x="61465" y="50084"/>
                  <a:pt x="61220" y="50084"/>
                </a:cubicBezTo>
                <a:close/>
                <a:moveTo>
                  <a:pt x="61220" y="48106"/>
                </a:moveTo>
                <a:cubicBezTo>
                  <a:pt x="60975" y="48106"/>
                  <a:pt x="60768" y="47898"/>
                  <a:pt x="60768" y="47653"/>
                </a:cubicBezTo>
                <a:cubicBezTo>
                  <a:pt x="60768" y="47390"/>
                  <a:pt x="60975" y="47182"/>
                  <a:pt x="61220" y="47182"/>
                </a:cubicBezTo>
                <a:cubicBezTo>
                  <a:pt x="61465" y="47182"/>
                  <a:pt x="61672" y="47390"/>
                  <a:pt x="61672" y="47653"/>
                </a:cubicBezTo>
                <a:cubicBezTo>
                  <a:pt x="61672" y="47898"/>
                  <a:pt x="61465" y="48106"/>
                  <a:pt x="61220" y="48106"/>
                </a:cubicBezTo>
                <a:close/>
                <a:moveTo>
                  <a:pt x="61220" y="46127"/>
                </a:moveTo>
                <a:cubicBezTo>
                  <a:pt x="60994" y="46127"/>
                  <a:pt x="60787" y="45939"/>
                  <a:pt x="60787" y="45694"/>
                </a:cubicBezTo>
                <a:cubicBezTo>
                  <a:pt x="60787" y="45449"/>
                  <a:pt x="60994" y="45260"/>
                  <a:pt x="61220" y="45260"/>
                </a:cubicBezTo>
                <a:cubicBezTo>
                  <a:pt x="61465" y="45260"/>
                  <a:pt x="61653" y="45449"/>
                  <a:pt x="61653" y="45694"/>
                </a:cubicBezTo>
                <a:cubicBezTo>
                  <a:pt x="61653" y="45939"/>
                  <a:pt x="61465" y="46127"/>
                  <a:pt x="61220" y="46127"/>
                </a:cubicBezTo>
                <a:close/>
                <a:moveTo>
                  <a:pt x="61220" y="44186"/>
                </a:moveTo>
                <a:cubicBezTo>
                  <a:pt x="60994" y="44186"/>
                  <a:pt x="60787" y="43979"/>
                  <a:pt x="60787" y="43734"/>
                </a:cubicBezTo>
                <a:cubicBezTo>
                  <a:pt x="60787" y="43489"/>
                  <a:pt x="60994" y="43301"/>
                  <a:pt x="61220" y="43301"/>
                </a:cubicBezTo>
                <a:cubicBezTo>
                  <a:pt x="61465" y="43301"/>
                  <a:pt x="61653" y="43489"/>
                  <a:pt x="61653" y="43734"/>
                </a:cubicBezTo>
                <a:cubicBezTo>
                  <a:pt x="61653" y="43979"/>
                  <a:pt x="61465" y="44186"/>
                  <a:pt x="61220" y="44186"/>
                </a:cubicBezTo>
                <a:close/>
                <a:moveTo>
                  <a:pt x="61220" y="42208"/>
                </a:moveTo>
                <a:cubicBezTo>
                  <a:pt x="60994" y="42208"/>
                  <a:pt x="60805" y="42019"/>
                  <a:pt x="60805" y="41774"/>
                </a:cubicBezTo>
                <a:cubicBezTo>
                  <a:pt x="60805" y="41548"/>
                  <a:pt x="60994" y="41360"/>
                  <a:pt x="61220" y="41360"/>
                </a:cubicBezTo>
                <a:cubicBezTo>
                  <a:pt x="61465" y="41360"/>
                  <a:pt x="61653" y="41548"/>
                  <a:pt x="61653" y="41774"/>
                </a:cubicBezTo>
                <a:cubicBezTo>
                  <a:pt x="61653" y="42019"/>
                  <a:pt x="61465" y="42208"/>
                  <a:pt x="61220" y="42208"/>
                </a:cubicBezTo>
                <a:close/>
                <a:moveTo>
                  <a:pt x="61220" y="40229"/>
                </a:moveTo>
                <a:cubicBezTo>
                  <a:pt x="60994" y="40229"/>
                  <a:pt x="60805" y="40041"/>
                  <a:pt x="60805" y="39815"/>
                </a:cubicBezTo>
                <a:cubicBezTo>
                  <a:pt x="60805" y="39589"/>
                  <a:pt x="60994" y="39400"/>
                  <a:pt x="61220" y="39400"/>
                </a:cubicBezTo>
                <a:cubicBezTo>
                  <a:pt x="61465" y="39400"/>
                  <a:pt x="61653" y="39589"/>
                  <a:pt x="61653" y="39815"/>
                </a:cubicBezTo>
                <a:cubicBezTo>
                  <a:pt x="61653" y="40041"/>
                  <a:pt x="61465" y="40229"/>
                  <a:pt x="61220" y="40229"/>
                </a:cubicBezTo>
                <a:close/>
                <a:moveTo>
                  <a:pt x="61220" y="38251"/>
                </a:moveTo>
                <a:cubicBezTo>
                  <a:pt x="61013" y="38251"/>
                  <a:pt x="60824" y="38062"/>
                  <a:pt x="60824" y="37855"/>
                </a:cubicBezTo>
                <a:cubicBezTo>
                  <a:pt x="60824" y="37629"/>
                  <a:pt x="61013" y="37459"/>
                  <a:pt x="61220" y="37459"/>
                </a:cubicBezTo>
                <a:cubicBezTo>
                  <a:pt x="61446" y="37459"/>
                  <a:pt x="61635" y="37629"/>
                  <a:pt x="61635" y="37855"/>
                </a:cubicBezTo>
                <a:cubicBezTo>
                  <a:pt x="61635" y="38062"/>
                  <a:pt x="61446" y="38251"/>
                  <a:pt x="61220" y="38251"/>
                </a:cubicBezTo>
                <a:close/>
                <a:moveTo>
                  <a:pt x="61220" y="36291"/>
                </a:moveTo>
                <a:cubicBezTo>
                  <a:pt x="61013" y="36291"/>
                  <a:pt x="60824" y="36103"/>
                  <a:pt x="60824" y="35895"/>
                </a:cubicBezTo>
                <a:cubicBezTo>
                  <a:pt x="60824" y="35669"/>
                  <a:pt x="61013" y="35500"/>
                  <a:pt x="61220" y="35500"/>
                </a:cubicBezTo>
                <a:cubicBezTo>
                  <a:pt x="61446" y="35500"/>
                  <a:pt x="61635" y="35669"/>
                  <a:pt x="61635" y="35895"/>
                </a:cubicBezTo>
                <a:cubicBezTo>
                  <a:pt x="61635" y="36103"/>
                  <a:pt x="61446" y="36291"/>
                  <a:pt x="61220" y="36291"/>
                </a:cubicBezTo>
                <a:close/>
                <a:moveTo>
                  <a:pt x="61220" y="34332"/>
                </a:moveTo>
                <a:cubicBezTo>
                  <a:pt x="61013" y="34332"/>
                  <a:pt x="60824" y="34162"/>
                  <a:pt x="60824" y="33936"/>
                </a:cubicBezTo>
                <a:cubicBezTo>
                  <a:pt x="60824" y="33710"/>
                  <a:pt x="61013" y="33521"/>
                  <a:pt x="61220" y="33521"/>
                </a:cubicBezTo>
                <a:cubicBezTo>
                  <a:pt x="61446" y="33521"/>
                  <a:pt x="61635" y="33710"/>
                  <a:pt x="61635" y="33936"/>
                </a:cubicBezTo>
                <a:cubicBezTo>
                  <a:pt x="61635" y="34162"/>
                  <a:pt x="61446" y="34332"/>
                  <a:pt x="61220" y="34332"/>
                </a:cubicBezTo>
                <a:close/>
                <a:moveTo>
                  <a:pt x="61220" y="31581"/>
                </a:moveTo>
                <a:cubicBezTo>
                  <a:pt x="61446" y="31581"/>
                  <a:pt x="61616" y="31750"/>
                  <a:pt x="61616" y="31976"/>
                </a:cubicBezTo>
                <a:cubicBezTo>
                  <a:pt x="61616" y="32183"/>
                  <a:pt x="61446" y="32372"/>
                  <a:pt x="61220" y="32372"/>
                </a:cubicBezTo>
                <a:cubicBezTo>
                  <a:pt x="61013" y="32372"/>
                  <a:pt x="60843" y="32183"/>
                  <a:pt x="60843" y="31976"/>
                </a:cubicBezTo>
                <a:cubicBezTo>
                  <a:pt x="60843" y="31750"/>
                  <a:pt x="61013" y="31581"/>
                  <a:pt x="61220" y="31581"/>
                </a:cubicBezTo>
                <a:close/>
                <a:moveTo>
                  <a:pt x="61220" y="29621"/>
                </a:moveTo>
                <a:cubicBezTo>
                  <a:pt x="61446" y="29621"/>
                  <a:pt x="61616" y="29790"/>
                  <a:pt x="61616" y="29998"/>
                </a:cubicBezTo>
                <a:cubicBezTo>
                  <a:pt x="61616" y="30224"/>
                  <a:pt x="61446" y="30393"/>
                  <a:pt x="61220" y="30393"/>
                </a:cubicBezTo>
                <a:cubicBezTo>
                  <a:pt x="61013" y="30393"/>
                  <a:pt x="60843" y="30224"/>
                  <a:pt x="60843" y="29998"/>
                </a:cubicBezTo>
                <a:cubicBezTo>
                  <a:pt x="60843" y="29790"/>
                  <a:pt x="61013" y="29621"/>
                  <a:pt x="61220" y="29621"/>
                </a:cubicBezTo>
                <a:close/>
                <a:moveTo>
                  <a:pt x="61220" y="28453"/>
                </a:moveTo>
                <a:cubicBezTo>
                  <a:pt x="61013" y="28453"/>
                  <a:pt x="60824" y="28264"/>
                  <a:pt x="60824" y="28057"/>
                </a:cubicBezTo>
                <a:cubicBezTo>
                  <a:pt x="60824" y="27831"/>
                  <a:pt x="61013" y="27642"/>
                  <a:pt x="61220" y="27642"/>
                </a:cubicBezTo>
                <a:cubicBezTo>
                  <a:pt x="61446" y="27642"/>
                  <a:pt x="61635" y="27831"/>
                  <a:pt x="61635" y="28057"/>
                </a:cubicBezTo>
                <a:cubicBezTo>
                  <a:pt x="61635" y="28264"/>
                  <a:pt x="61446" y="28453"/>
                  <a:pt x="61220" y="28453"/>
                </a:cubicBezTo>
                <a:close/>
                <a:moveTo>
                  <a:pt x="61220" y="26493"/>
                </a:moveTo>
                <a:cubicBezTo>
                  <a:pt x="61013" y="26493"/>
                  <a:pt x="60824" y="26323"/>
                  <a:pt x="60824" y="26097"/>
                </a:cubicBezTo>
                <a:cubicBezTo>
                  <a:pt x="60824" y="25871"/>
                  <a:pt x="61013" y="25683"/>
                  <a:pt x="61220" y="25683"/>
                </a:cubicBezTo>
                <a:cubicBezTo>
                  <a:pt x="61446" y="25683"/>
                  <a:pt x="61635" y="25871"/>
                  <a:pt x="61635" y="26097"/>
                </a:cubicBezTo>
                <a:cubicBezTo>
                  <a:pt x="61635" y="26323"/>
                  <a:pt x="61446" y="26493"/>
                  <a:pt x="61220" y="26493"/>
                </a:cubicBezTo>
                <a:close/>
                <a:moveTo>
                  <a:pt x="61220" y="24533"/>
                </a:moveTo>
                <a:cubicBezTo>
                  <a:pt x="61013" y="24533"/>
                  <a:pt x="60824" y="24345"/>
                  <a:pt x="60824" y="24138"/>
                </a:cubicBezTo>
                <a:cubicBezTo>
                  <a:pt x="60824" y="23912"/>
                  <a:pt x="61013" y="23742"/>
                  <a:pt x="61220" y="23742"/>
                </a:cubicBezTo>
                <a:cubicBezTo>
                  <a:pt x="61446" y="23742"/>
                  <a:pt x="61635" y="23912"/>
                  <a:pt x="61635" y="24138"/>
                </a:cubicBezTo>
                <a:cubicBezTo>
                  <a:pt x="61635" y="24345"/>
                  <a:pt x="61446" y="24533"/>
                  <a:pt x="61220" y="24533"/>
                </a:cubicBezTo>
                <a:close/>
                <a:moveTo>
                  <a:pt x="61220" y="22536"/>
                </a:moveTo>
                <a:cubicBezTo>
                  <a:pt x="61013" y="22536"/>
                  <a:pt x="60843" y="22366"/>
                  <a:pt x="60843" y="22159"/>
                </a:cubicBezTo>
                <a:cubicBezTo>
                  <a:pt x="60843" y="21971"/>
                  <a:pt x="61013" y="21801"/>
                  <a:pt x="61220" y="21801"/>
                </a:cubicBezTo>
                <a:cubicBezTo>
                  <a:pt x="61427" y="21801"/>
                  <a:pt x="61597" y="21971"/>
                  <a:pt x="61597" y="22159"/>
                </a:cubicBezTo>
                <a:cubicBezTo>
                  <a:pt x="61597" y="22366"/>
                  <a:pt x="61427" y="22536"/>
                  <a:pt x="61220" y="22536"/>
                </a:cubicBezTo>
                <a:close/>
                <a:moveTo>
                  <a:pt x="61220" y="20576"/>
                </a:moveTo>
                <a:cubicBezTo>
                  <a:pt x="61013" y="20576"/>
                  <a:pt x="60843" y="20426"/>
                  <a:pt x="60843" y="20218"/>
                </a:cubicBezTo>
                <a:cubicBezTo>
                  <a:pt x="60843" y="20011"/>
                  <a:pt x="61013" y="19842"/>
                  <a:pt x="61220" y="19842"/>
                </a:cubicBezTo>
                <a:cubicBezTo>
                  <a:pt x="61427" y="19842"/>
                  <a:pt x="61597" y="20011"/>
                  <a:pt x="61597" y="20218"/>
                </a:cubicBezTo>
                <a:cubicBezTo>
                  <a:pt x="61597" y="20426"/>
                  <a:pt x="61427" y="20576"/>
                  <a:pt x="61220" y="20576"/>
                </a:cubicBezTo>
                <a:close/>
                <a:moveTo>
                  <a:pt x="61220" y="18617"/>
                </a:moveTo>
                <a:cubicBezTo>
                  <a:pt x="61013" y="18617"/>
                  <a:pt x="60843" y="18447"/>
                  <a:pt x="60843" y="18240"/>
                </a:cubicBezTo>
                <a:cubicBezTo>
                  <a:pt x="60843" y="18033"/>
                  <a:pt x="61013" y="17863"/>
                  <a:pt x="61220" y="17863"/>
                </a:cubicBezTo>
                <a:cubicBezTo>
                  <a:pt x="61427" y="17863"/>
                  <a:pt x="61597" y="18033"/>
                  <a:pt x="61597" y="18240"/>
                </a:cubicBezTo>
                <a:cubicBezTo>
                  <a:pt x="61597" y="18447"/>
                  <a:pt x="61427" y="18617"/>
                  <a:pt x="61220" y="18617"/>
                </a:cubicBezTo>
                <a:close/>
                <a:moveTo>
                  <a:pt x="61220" y="16657"/>
                </a:moveTo>
                <a:cubicBezTo>
                  <a:pt x="61013" y="16657"/>
                  <a:pt x="60843" y="16488"/>
                  <a:pt x="60843" y="16280"/>
                </a:cubicBezTo>
                <a:cubicBezTo>
                  <a:pt x="60843" y="16073"/>
                  <a:pt x="61013" y="15903"/>
                  <a:pt x="61220" y="15903"/>
                </a:cubicBezTo>
                <a:cubicBezTo>
                  <a:pt x="61427" y="15903"/>
                  <a:pt x="61597" y="16073"/>
                  <a:pt x="61597" y="16280"/>
                </a:cubicBezTo>
                <a:cubicBezTo>
                  <a:pt x="61597" y="16488"/>
                  <a:pt x="61427" y="16657"/>
                  <a:pt x="61220" y="16657"/>
                </a:cubicBezTo>
                <a:close/>
                <a:moveTo>
                  <a:pt x="61220" y="14697"/>
                </a:moveTo>
                <a:cubicBezTo>
                  <a:pt x="61032" y="14697"/>
                  <a:pt x="60862" y="14528"/>
                  <a:pt x="60862" y="14321"/>
                </a:cubicBezTo>
                <a:cubicBezTo>
                  <a:pt x="60862" y="14132"/>
                  <a:pt x="61032" y="13963"/>
                  <a:pt x="61220" y="13963"/>
                </a:cubicBezTo>
                <a:cubicBezTo>
                  <a:pt x="61427" y="13963"/>
                  <a:pt x="61578" y="14132"/>
                  <a:pt x="61578" y="14321"/>
                </a:cubicBezTo>
                <a:cubicBezTo>
                  <a:pt x="61578" y="14528"/>
                  <a:pt x="61427" y="14697"/>
                  <a:pt x="61220" y="14697"/>
                </a:cubicBezTo>
                <a:close/>
                <a:moveTo>
                  <a:pt x="61220" y="10759"/>
                </a:moveTo>
                <a:cubicBezTo>
                  <a:pt x="61032" y="10759"/>
                  <a:pt x="60881" y="10590"/>
                  <a:pt x="60881" y="10401"/>
                </a:cubicBezTo>
                <a:cubicBezTo>
                  <a:pt x="60881" y="10213"/>
                  <a:pt x="61032" y="10043"/>
                  <a:pt x="61220" y="10043"/>
                </a:cubicBezTo>
                <a:cubicBezTo>
                  <a:pt x="61408" y="10043"/>
                  <a:pt x="61559" y="10213"/>
                  <a:pt x="61559" y="10401"/>
                </a:cubicBezTo>
                <a:cubicBezTo>
                  <a:pt x="61559" y="10590"/>
                  <a:pt x="61408" y="10759"/>
                  <a:pt x="61220" y="10759"/>
                </a:cubicBezTo>
                <a:close/>
                <a:moveTo>
                  <a:pt x="61220" y="12700"/>
                </a:moveTo>
                <a:cubicBezTo>
                  <a:pt x="61032" y="12700"/>
                  <a:pt x="60881" y="12549"/>
                  <a:pt x="60881" y="12361"/>
                </a:cubicBezTo>
                <a:cubicBezTo>
                  <a:pt x="60881" y="12173"/>
                  <a:pt x="61032" y="12022"/>
                  <a:pt x="61220" y="12022"/>
                </a:cubicBezTo>
                <a:cubicBezTo>
                  <a:pt x="61408" y="12022"/>
                  <a:pt x="61559" y="12173"/>
                  <a:pt x="61559" y="12361"/>
                </a:cubicBezTo>
                <a:cubicBezTo>
                  <a:pt x="61559" y="12549"/>
                  <a:pt x="61408" y="12700"/>
                  <a:pt x="61220" y="12700"/>
                </a:cubicBezTo>
                <a:close/>
                <a:moveTo>
                  <a:pt x="61220" y="8819"/>
                </a:moveTo>
                <a:cubicBezTo>
                  <a:pt x="61013" y="8819"/>
                  <a:pt x="60862" y="8649"/>
                  <a:pt x="60862" y="8461"/>
                </a:cubicBezTo>
                <a:cubicBezTo>
                  <a:pt x="60862" y="8253"/>
                  <a:pt x="61013" y="8084"/>
                  <a:pt x="61220" y="8084"/>
                </a:cubicBezTo>
                <a:cubicBezTo>
                  <a:pt x="61427" y="8084"/>
                  <a:pt x="61597" y="8253"/>
                  <a:pt x="61597" y="8461"/>
                </a:cubicBezTo>
                <a:cubicBezTo>
                  <a:pt x="61597" y="8649"/>
                  <a:pt x="61427" y="8819"/>
                  <a:pt x="61220" y="8819"/>
                </a:cubicBezTo>
                <a:close/>
                <a:moveTo>
                  <a:pt x="61220" y="6859"/>
                </a:moveTo>
                <a:cubicBezTo>
                  <a:pt x="61013" y="6859"/>
                  <a:pt x="60862" y="6689"/>
                  <a:pt x="60862" y="6482"/>
                </a:cubicBezTo>
                <a:cubicBezTo>
                  <a:pt x="60862" y="6294"/>
                  <a:pt x="61013" y="6124"/>
                  <a:pt x="61220" y="6124"/>
                </a:cubicBezTo>
                <a:cubicBezTo>
                  <a:pt x="61427" y="6124"/>
                  <a:pt x="61597" y="6294"/>
                  <a:pt x="61597" y="6482"/>
                </a:cubicBezTo>
                <a:cubicBezTo>
                  <a:pt x="61597" y="6689"/>
                  <a:pt x="61427" y="6859"/>
                  <a:pt x="61220" y="6859"/>
                </a:cubicBezTo>
                <a:close/>
                <a:moveTo>
                  <a:pt x="61220" y="4899"/>
                </a:moveTo>
                <a:cubicBezTo>
                  <a:pt x="61013" y="4899"/>
                  <a:pt x="60862" y="4730"/>
                  <a:pt x="60862" y="4522"/>
                </a:cubicBezTo>
                <a:cubicBezTo>
                  <a:pt x="60862" y="4315"/>
                  <a:pt x="61013" y="4164"/>
                  <a:pt x="61220" y="4164"/>
                </a:cubicBezTo>
                <a:cubicBezTo>
                  <a:pt x="61427" y="4164"/>
                  <a:pt x="61597" y="4315"/>
                  <a:pt x="61597" y="4522"/>
                </a:cubicBezTo>
                <a:cubicBezTo>
                  <a:pt x="61597" y="4730"/>
                  <a:pt x="61427" y="4899"/>
                  <a:pt x="61220" y="4899"/>
                </a:cubicBezTo>
                <a:close/>
                <a:moveTo>
                  <a:pt x="61220" y="2921"/>
                </a:moveTo>
                <a:cubicBezTo>
                  <a:pt x="61032" y="2921"/>
                  <a:pt x="60862" y="2751"/>
                  <a:pt x="60862" y="2563"/>
                </a:cubicBezTo>
                <a:cubicBezTo>
                  <a:pt x="60862" y="2374"/>
                  <a:pt x="61032" y="2224"/>
                  <a:pt x="61220" y="2224"/>
                </a:cubicBezTo>
                <a:cubicBezTo>
                  <a:pt x="61427" y="2224"/>
                  <a:pt x="61578" y="2374"/>
                  <a:pt x="61578" y="2563"/>
                </a:cubicBezTo>
                <a:cubicBezTo>
                  <a:pt x="61578" y="2751"/>
                  <a:pt x="61427" y="2921"/>
                  <a:pt x="61220" y="2921"/>
                </a:cubicBezTo>
                <a:close/>
                <a:moveTo>
                  <a:pt x="61220" y="923"/>
                </a:moveTo>
                <a:cubicBezTo>
                  <a:pt x="61050" y="923"/>
                  <a:pt x="60900" y="773"/>
                  <a:pt x="60900" y="603"/>
                </a:cubicBezTo>
                <a:cubicBezTo>
                  <a:pt x="60900" y="415"/>
                  <a:pt x="61050" y="283"/>
                  <a:pt x="61220" y="283"/>
                </a:cubicBezTo>
                <a:cubicBezTo>
                  <a:pt x="61408" y="283"/>
                  <a:pt x="61559" y="415"/>
                  <a:pt x="61559" y="603"/>
                </a:cubicBezTo>
                <a:cubicBezTo>
                  <a:pt x="61559" y="773"/>
                  <a:pt x="61408" y="923"/>
                  <a:pt x="61220" y="923"/>
                </a:cubicBezTo>
                <a:close/>
                <a:moveTo>
                  <a:pt x="59279" y="54003"/>
                </a:moveTo>
                <a:cubicBezTo>
                  <a:pt x="59015" y="54003"/>
                  <a:pt x="58789" y="53796"/>
                  <a:pt x="58789" y="53532"/>
                </a:cubicBezTo>
                <a:cubicBezTo>
                  <a:pt x="58789" y="53268"/>
                  <a:pt x="59015" y="53061"/>
                  <a:pt x="59279" y="53061"/>
                </a:cubicBezTo>
                <a:cubicBezTo>
                  <a:pt x="59524" y="53061"/>
                  <a:pt x="59750" y="53268"/>
                  <a:pt x="59750" y="53532"/>
                </a:cubicBezTo>
                <a:cubicBezTo>
                  <a:pt x="59750" y="53777"/>
                  <a:pt x="59524" y="54003"/>
                  <a:pt x="59279" y="54003"/>
                </a:cubicBezTo>
                <a:close/>
                <a:moveTo>
                  <a:pt x="59260" y="52025"/>
                </a:moveTo>
                <a:cubicBezTo>
                  <a:pt x="59015" y="52025"/>
                  <a:pt x="58808" y="51818"/>
                  <a:pt x="58808" y="51554"/>
                </a:cubicBezTo>
                <a:cubicBezTo>
                  <a:pt x="58808" y="51309"/>
                  <a:pt x="59015" y="51102"/>
                  <a:pt x="59260" y="51102"/>
                </a:cubicBezTo>
                <a:cubicBezTo>
                  <a:pt x="59524" y="51102"/>
                  <a:pt x="59731" y="51309"/>
                  <a:pt x="59731" y="51554"/>
                </a:cubicBezTo>
                <a:cubicBezTo>
                  <a:pt x="59731" y="51818"/>
                  <a:pt x="59524" y="52025"/>
                  <a:pt x="59260" y="52025"/>
                </a:cubicBezTo>
                <a:close/>
                <a:moveTo>
                  <a:pt x="59260" y="50065"/>
                </a:moveTo>
                <a:cubicBezTo>
                  <a:pt x="59015" y="50065"/>
                  <a:pt x="58808" y="49858"/>
                  <a:pt x="58808" y="49613"/>
                </a:cubicBezTo>
                <a:cubicBezTo>
                  <a:pt x="58808" y="49349"/>
                  <a:pt x="59015" y="49142"/>
                  <a:pt x="59260" y="49142"/>
                </a:cubicBezTo>
                <a:cubicBezTo>
                  <a:pt x="59524" y="49142"/>
                  <a:pt x="59731" y="49349"/>
                  <a:pt x="59731" y="49613"/>
                </a:cubicBezTo>
                <a:cubicBezTo>
                  <a:pt x="59731" y="49858"/>
                  <a:pt x="59524" y="50065"/>
                  <a:pt x="59260" y="50065"/>
                </a:cubicBezTo>
                <a:close/>
                <a:moveTo>
                  <a:pt x="59260" y="48106"/>
                </a:moveTo>
                <a:cubicBezTo>
                  <a:pt x="59015" y="48106"/>
                  <a:pt x="58808" y="47898"/>
                  <a:pt x="58808" y="47634"/>
                </a:cubicBezTo>
                <a:cubicBezTo>
                  <a:pt x="58808" y="47390"/>
                  <a:pt x="59015" y="47182"/>
                  <a:pt x="59260" y="47182"/>
                </a:cubicBezTo>
                <a:cubicBezTo>
                  <a:pt x="59524" y="47182"/>
                  <a:pt x="59731" y="47390"/>
                  <a:pt x="59731" y="47634"/>
                </a:cubicBezTo>
                <a:cubicBezTo>
                  <a:pt x="59731" y="47898"/>
                  <a:pt x="59524" y="48106"/>
                  <a:pt x="59260" y="48106"/>
                </a:cubicBezTo>
                <a:close/>
                <a:moveTo>
                  <a:pt x="59260" y="46108"/>
                </a:moveTo>
                <a:cubicBezTo>
                  <a:pt x="59015" y="46108"/>
                  <a:pt x="58827" y="45920"/>
                  <a:pt x="58827" y="45675"/>
                </a:cubicBezTo>
                <a:cubicBezTo>
                  <a:pt x="58827" y="45449"/>
                  <a:pt x="59015" y="45241"/>
                  <a:pt x="59260" y="45241"/>
                </a:cubicBezTo>
                <a:cubicBezTo>
                  <a:pt x="59505" y="45241"/>
                  <a:pt x="59694" y="45449"/>
                  <a:pt x="59694" y="45675"/>
                </a:cubicBezTo>
                <a:cubicBezTo>
                  <a:pt x="59694" y="45920"/>
                  <a:pt x="59505" y="46108"/>
                  <a:pt x="59260" y="46108"/>
                </a:cubicBezTo>
                <a:close/>
                <a:moveTo>
                  <a:pt x="59260" y="44167"/>
                </a:moveTo>
                <a:cubicBezTo>
                  <a:pt x="59015" y="44167"/>
                  <a:pt x="58827" y="43979"/>
                  <a:pt x="58827" y="43734"/>
                </a:cubicBezTo>
                <a:cubicBezTo>
                  <a:pt x="58827" y="43489"/>
                  <a:pt x="59015" y="43282"/>
                  <a:pt x="59260" y="43282"/>
                </a:cubicBezTo>
                <a:cubicBezTo>
                  <a:pt x="59505" y="43282"/>
                  <a:pt x="59694" y="43489"/>
                  <a:pt x="59694" y="43734"/>
                </a:cubicBezTo>
                <a:cubicBezTo>
                  <a:pt x="59694" y="43979"/>
                  <a:pt x="59505" y="44167"/>
                  <a:pt x="59260" y="44167"/>
                </a:cubicBezTo>
                <a:close/>
                <a:moveTo>
                  <a:pt x="59260" y="42189"/>
                </a:moveTo>
                <a:cubicBezTo>
                  <a:pt x="59034" y="42189"/>
                  <a:pt x="58846" y="42001"/>
                  <a:pt x="58846" y="41774"/>
                </a:cubicBezTo>
                <a:cubicBezTo>
                  <a:pt x="58846" y="41529"/>
                  <a:pt x="59034" y="41341"/>
                  <a:pt x="59260" y="41341"/>
                </a:cubicBezTo>
                <a:cubicBezTo>
                  <a:pt x="59505" y="41341"/>
                  <a:pt x="59694" y="41529"/>
                  <a:pt x="59694" y="41774"/>
                </a:cubicBezTo>
                <a:cubicBezTo>
                  <a:pt x="59694" y="42001"/>
                  <a:pt x="59505" y="42189"/>
                  <a:pt x="59260" y="42189"/>
                </a:cubicBezTo>
                <a:close/>
                <a:moveTo>
                  <a:pt x="59279" y="40210"/>
                </a:moveTo>
                <a:cubicBezTo>
                  <a:pt x="59034" y="40210"/>
                  <a:pt x="58865" y="40022"/>
                  <a:pt x="58865" y="39796"/>
                </a:cubicBezTo>
                <a:cubicBezTo>
                  <a:pt x="58865" y="39570"/>
                  <a:pt x="59034" y="39400"/>
                  <a:pt x="59279" y="39400"/>
                </a:cubicBezTo>
                <a:cubicBezTo>
                  <a:pt x="59505" y="39400"/>
                  <a:pt x="59675" y="39570"/>
                  <a:pt x="59675" y="39796"/>
                </a:cubicBezTo>
                <a:cubicBezTo>
                  <a:pt x="59675" y="40022"/>
                  <a:pt x="59505" y="40210"/>
                  <a:pt x="59279" y="40210"/>
                </a:cubicBezTo>
                <a:close/>
                <a:moveTo>
                  <a:pt x="59279" y="38251"/>
                </a:moveTo>
                <a:cubicBezTo>
                  <a:pt x="59034" y="38251"/>
                  <a:pt x="58865" y="38062"/>
                  <a:pt x="58865" y="37836"/>
                </a:cubicBezTo>
                <a:cubicBezTo>
                  <a:pt x="58865" y="37610"/>
                  <a:pt x="59034" y="37422"/>
                  <a:pt x="59279" y="37422"/>
                </a:cubicBezTo>
                <a:cubicBezTo>
                  <a:pt x="59505" y="37422"/>
                  <a:pt x="59675" y="37610"/>
                  <a:pt x="59675" y="37836"/>
                </a:cubicBezTo>
                <a:cubicBezTo>
                  <a:pt x="59675" y="38062"/>
                  <a:pt x="59505" y="38251"/>
                  <a:pt x="59279" y="38251"/>
                </a:cubicBezTo>
                <a:close/>
                <a:moveTo>
                  <a:pt x="59260" y="36272"/>
                </a:moveTo>
                <a:cubicBezTo>
                  <a:pt x="59034" y="36272"/>
                  <a:pt x="58865" y="36103"/>
                  <a:pt x="58865" y="35877"/>
                </a:cubicBezTo>
                <a:cubicBezTo>
                  <a:pt x="58865" y="35669"/>
                  <a:pt x="59034" y="35481"/>
                  <a:pt x="59260" y="35481"/>
                </a:cubicBezTo>
                <a:cubicBezTo>
                  <a:pt x="59487" y="35481"/>
                  <a:pt x="59675" y="35669"/>
                  <a:pt x="59675" y="35877"/>
                </a:cubicBezTo>
                <a:cubicBezTo>
                  <a:pt x="59675" y="36103"/>
                  <a:pt x="59487" y="36272"/>
                  <a:pt x="59260" y="36272"/>
                </a:cubicBezTo>
                <a:close/>
                <a:moveTo>
                  <a:pt x="59260" y="34313"/>
                </a:moveTo>
                <a:cubicBezTo>
                  <a:pt x="59034" y="34313"/>
                  <a:pt x="58865" y="34143"/>
                  <a:pt x="58865" y="33917"/>
                </a:cubicBezTo>
                <a:cubicBezTo>
                  <a:pt x="58865" y="33691"/>
                  <a:pt x="59034" y="33521"/>
                  <a:pt x="59260" y="33521"/>
                </a:cubicBezTo>
                <a:cubicBezTo>
                  <a:pt x="59487" y="33521"/>
                  <a:pt x="59675" y="33691"/>
                  <a:pt x="59675" y="33917"/>
                </a:cubicBezTo>
                <a:cubicBezTo>
                  <a:pt x="59675" y="34143"/>
                  <a:pt x="59487" y="34313"/>
                  <a:pt x="59260" y="34313"/>
                </a:cubicBezTo>
                <a:close/>
                <a:moveTo>
                  <a:pt x="59260" y="32353"/>
                </a:moveTo>
                <a:cubicBezTo>
                  <a:pt x="59053" y="32353"/>
                  <a:pt x="58865" y="32183"/>
                  <a:pt x="58865" y="31957"/>
                </a:cubicBezTo>
                <a:cubicBezTo>
                  <a:pt x="58865" y="31731"/>
                  <a:pt x="59053" y="31562"/>
                  <a:pt x="59260" y="31562"/>
                </a:cubicBezTo>
                <a:cubicBezTo>
                  <a:pt x="59487" y="31562"/>
                  <a:pt x="59656" y="31731"/>
                  <a:pt x="59656" y="31957"/>
                </a:cubicBezTo>
                <a:cubicBezTo>
                  <a:pt x="59656" y="32183"/>
                  <a:pt x="59487" y="32353"/>
                  <a:pt x="59260" y="32353"/>
                </a:cubicBezTo>
                <a:close/>
                <a:moveTo>
                  <a:pt x="59260" y="30375"/>
                </a:moveTo>
                <a:cubicBezTo>
                  <a:pt x="59053" y="30375"/>
                  <a:pt x="58884" y="30205"/>
                  <a:pt x="58884" y="29998"/>
                </a:cubicBezTo>
                <a:cubicBezTo>
                  <a:pt x="58884" y="29790"/>
                  <a:pt x="59053" y="29621"/>
                  <a:pt x="59260" y="29621"/>
                </a:cubicBezTo>
                <a:cubicBezTo>
                  <a:pt x="59468" y="29621"/>
                  <a:pt x="59637" y="29790"/>
                  <a:pt x="59637" y="29998"/>
                </a:cubicBezTo>
                <a:cubicBezTo>
                  <a:pt x="59637" y="30205"/>
                  <a:pt x="59468" y="30375"/>
                  <a:pt x="59260" y="30375"/>
                </a:cubicBezTo>
                <a:close/>
                <a:moveTo>
                  <a:pt x="59260" y="28415"/>
                </a:moveTo>
                <a:cubicBezTo>
                  <a:pt x="59053" y="28415"/>
                  <a:pt x="58884" y="28245"/>
                  <a:pt x="58884" y="28038"/>
                </a:cubicBezTo>
                <a:cubicBezTo>
                  <a:pt x="58884" y="27831"/>
                  <a:pt x="59053" y="27661"/>
                  <a:pt x="59260" y="27661"/>
                </a:cubicBezTo>
                <a:cubicBezTo>
                  <a:pt x="59468" y="27661"/>
                  <a:pt x="59637" y="27831"/>
                  <a:pt x="59637" y="28038"/>
                </a:cubicBezTo>
                <a:cubicBezTo>
                  <a:pt x="59637" y="28245"/>
                  <a:pt x="59468" y="28415"/>
                  <a:pt x="59260" y="28415"/>
                </a:cubicBezTo>
                <a:close/>
                <a:moveTo>
                  <a:pt x="59260" y="26455"/>
                </a:moveTo>
                <a:cubicBezTo>
                  <a:pt x="59053" y="26455"/>
                  <a:pt x="58884" y="26286"/>
                  <a:pt x="58884" y="26078"/>
                </a:cubicBezTo>
                <a:cubicBezTo>
                  <a:pt x="58884" y="25890"/>
                  <a:pt x="59053" y="25720"/>
                  <a:pt x="59260" y="25720"/>
                </a:cubicBezTo>
                <a:cubicBezTo>
                  <a:pt x="59468" y="25720"/>
                  <a:pt x="59637" y="25890"/>
                  <a:pt x="59637" y="26078"/>
                </a:cubicBezTo>
                <a:cubicBezTo>
                  <a:pt x="59637" y="26286"/>
                  <a:pt x="59468" y="26455"/>
                  <a:pt x="59260" y="26455"/>
                </a:cubicBezTo>
                <a:close/>
                <a:moveTo>
                  <a:pt x="59260" y="24496"/>
                </a:moveTo>
                <a:cubicBezTo>
                  <a:pt x="59053" y="24496"/>
                  <a:pt x="58884" y="24326"/>
                  <a:pt x="58884" y="24119"/>
                </a:cubicBezTo>
                <a:cubicBezTo>
                  <a:pt x="58884" y="23912"/>
                  <a:pt x="59053" y="23742"/>
                  <a:pt x="59260" y="23742"/>
                </a:cubicBezTo>
                <a:cubicBezTo>
                  <a:pt x="59468" y="23742"/>
                  <a:pt x="59637" y="23912"/>
                  <a:pt x="59637" y="24119"/>
                </a:cubicBezTo>
                <a:cubicBezTo>
                  <a:pt x="59637" y="24326"/>
                  <a:pt x="59468" y="24496"/>
                  <a:pt x="59260" y="24496"/>
                </a:cubicBezTo>
                <a:close/>
                <a:moveTo>
                  <a:pt x="59260" y="22536"/>
                </a:moveTo>
                <a:cubicBezTo>
                  <a:pt x="59053" y="22536"/>
                  <a:pt x="58884" y="22366"/>
                  <a:pt x="58884" y="22159"/>
                </a:cubicBezTo>
                <a:cubicBezTo>
                  <a:pt x="58884" y="21952"/>
                  <a:pt x="59053" y="21782"/>
                  <a:pt x="59260" y="21782"/>
                </a:cubicBezTo>
                <a:cubicBezTo>
                  <a:pt x="59468" y="21782"/>
                  <a:pt x="59637" y="21952"/>
                  <a:pt x="59637" y="22159"/>
                </a:cubicBezTo>
                <a:cubicBezTo>
                  <a:pt x="59637" y="22366"/>
                  <a:pt x="59468" y="22536"/>
                  <a:pt x="59260" y="22536"/>
                </a:cubicBezTo>
                <a:close/>
                <a:moveTo>
                  <a:pt x="59260" y="20576"/>
                </a:moveTo>
                <a:cubicBezTo>
                  <a:pt x="59053" y="20576"/>
                  <a:pt x="58884" y="20407"/>
                  <a:pt x="58884" y="20200"/>
                </a:cubicBezTo>
                <a:cubicBezTo>
                  <a:pt x="58884" y="19992"/>
                  <a:pt x="59053" y="19823"/>
                  <a:pt x="59260" y="19823"/>
                </a:cubicBezTo>
                <a:cubicBezTo>
                  <a:pt x="59468" y="19823"/>
                  <a:pt x="59637" y="19992"/>
                  <a:pt x="59637" y="20200"/>
                </a:cubicBezTo>
                <a:cubicBezTo>
                  <a:pt x="59637" y="20407"/>
                  <a:pt x="59468" y="20576"/>
                  <a:pt x="59260" y="20576"/>
                </a:cubicBezTo>
                <a:close/>
                <a:moveTo>
                  <a:pt x="59260" y="18617"/>
                </a:moveTo>
                <a:cubicBezTo>
                  <a:pt x="59053" y="18617"/>
                  <a:pt x="58884" y="18447"/>
                  <a:pt x="58884" y="18240"/>
                </a:cubicBezTo>
                <a:cubicBezTo>
                  <a:pt x="58884" y="18033"/>
                  <a:pt x="59053" y="17863"/>
                  <a:pt x="59260" y="17863"/>
                </a:cubicBezTo>
                <a:cubicBezTo>
                  <a:pt x="59468" y="17863"/>
                  <a:pt x="59637" y="18033"/>
                  <a:pt x="59637" y="18240"/>
                </a:cubicBezTo>
                <a:cubicBezTo>
                  <a:pt x="59637" y="18447"/>
                  <a:pt x="59468" y="18617"/>
                  <a:pt x="59260" y="18617"/>
                </a:cubicBezTo>
                <a:close/>
                <a:moveTo>
                  <a:pt x="59260" y="16638"/>
                </a:moveTo>
                <a:cubicBezTo>
                  <a:pt x="59053" y="16638"/>
                  <a:pt x="58884" y="16469"/>
                  <a:pt x="58884" y="16261"/>
                </a:cubicBezTo>
                <a:cubicBezTo>
                  <a:pt x="58884" y="16073"/>
                  <a:pt x="59053" y="15903"/>
                  <a:pt x="59260" y="15903"/>
                </a:cubicBezTo>
                <a:cubicBezTo>
                  <a:pt x="59468" y="15903"/>
                  <a:pt x="59637" y="16073"/>
                  <a:pt x="59637" y="16261"/>
                </a:cubicBezTo>
                <a:cubicBezTo>
                  <a:pt x="59637" y="16469"/>
                  <a:pt x="59468" y="16638"/>
                  <a:pt x="59260" y="16638"/>
                </a:cubicBezTo>
                <a:close/>
                <a:moveTo>
                  <a:pt x="59279" y="14679"/>
                </a:moveTo>
                <a:cubicBezTo>
                  <a:pt x="59072" y="14679"/>
                  <a:pt x="58902" y="14528"/>
                  <a:pt x="58902" y="14321"/>
                </a:cubicBezTo>
                <a:cubicBezTo>
                  <a:pt x="58902" y="14113"/>
                  <a:pt x="59072" y="13944"/>
                  <a:pt x="59279" y="13944"/>
                </a:cubicBezTo>
                <a:cubicBezTo>
                  <a:pt x="59468" y="13944"/>
                  <a:pt x="59637" y="14113"/>
                  <a:pt x="59637" y="14321"/>
                </a:cubicBezTo>
                <a:cubicBezTo>
                  <a:pt x="59637" y="14528"/>
                  <a:pt x="59468" y="14679"/>
                  <a:pt x="59279" y="14679"/>
                </a:cubicBezTo>
                <a:close/>
                <a:moveTo>
                  <a:pt x="59279" y="12719"/>
                </a:moveTo>
                <a:cubicBezTo>
                  <a:pt x="59072" y="12719"/>
                  <a:pt x="58902" y="12549"/>
                  <a:pt x="58902" y="12361"/>
                </a:cubicBezTo>
                <a:cubicBezTo>
                  <a:pt x="58902" y="12154"/>
                  <a:pt x="59072" y="12003"/>
                  <a:pt x="59279" y="12003"/>
                </a:cubicBezTo>
                <a:cubicBezTo>
                  <a:pt x="59468" y="12003"/>
                  <a:pt x="59637" y="12154"/>
                  <a:pt x="59637" y="12361"/>
                </a:cubicBezTo>
                <a:cubicBezTo>
                  <a:pt x="59637" y="12549"/>
                  <a:pt x="59468" y="12719"/>
                  <a:pt x="59279" y="12719"/>
                </a:cubicBezTo>
                <a:close/>
                <a:moveTo>
                  <a:pt x="59260" y="10759"/>
                </a:moveTo>
                <a:cubicBezTo>
                  <a:pt x="59072" y="10759"/>
                  <a:pt x="58902" y="10590"/>
                  <a:pt x="58902" y="10383"/>
                </a:cubicBezTo>
                <a:cubicBezTo>
                  <a:pt x="58902" y="10194"/>
                  <a:pt x="59072" y="10025"/>
                  <a:pt x="59260" y="10025"/>
                </a:cubicBezTo>
                <a:cubicBezTo>
                  <a:pt x="59468" y="10025"/>
                  <a:pt x="59637" y="10194"/>
                  <a:pt x="59637" y="10383"/>
                </a:cubicBezTo>
                <a:cubicBezTo>
                  <a:pt x="59637" y="10590"/>
                  <a:pt x="59468" y="10759"/>
                  <a:pt x="59260" y="10759"/>
                </a:cubicBezTo>
                <a:close/>
                <a:moveTo>
                  <a:pt x="59260" y="8800"/>
                </a:moveTo>
                <a:cubicBezTo>
                  <a:pt x="59072" y="8800"/>
                  <a:pt x="58902" y="8630"/>
                  <a:pt x="58902" y="8442"/>
                </a:cubicBezTo>
                <a:cubicBezTo>
                  <a:pt x="58902" y="8234"/>
                  <a:pt x="59072" y="8084"/>
                  <a:pt x="59260" y="8084"/>
                </a:cubicBezTo>
                <a:cubicBezTo>
                  <a:pt x="59468" y="8084"/>
                  <a:pt x="59637" y="8234"/>
                  <a:pt x="59637" y="8442"/>
                </a:cubicBezTo>
                <a:cubicBezTo>
                  <a:pt x="59637" y="8630"/>
                  <a:pt x="59468" y="8800"/>
                  <a:pt x="59260" y="8800"/>
                </a:cubicBezTo>
                <a:close/>
                <a:moveTo>
                  <a:pt x="59260" y="6840"/>
                </a:moveTo>
                <a:cubicBezTo>
                  <a:pt x="59072" y="6840"/>
                  <a:pt x="58902" y="6671"/>
                  <a:pt x="58902" y="6482"/>
                </a:cubicBezTo>
                <a:cubicBezTo>
                  <a:pt x="58902" y="6275"/>
                  <a:pt x="59072" y="6105"/>
                  <a:pt x="59260" y="6105"/>
                </a:cubicBezTo>
                <a:cubicBezTo>
                  <a:pt x="59468" y="6105"/>
                  <a:pt x="59637" y="6275"/>
                  <a:pt x="59637" y="6482"/>
                </a:cubicBezTo>
                <a:cubicBezTo>
                  <a:pt x="59637" y="6671"/>
                  <a:pt x="59468" y="6840"/>
                  <a:pt x="59260" y="6840"/>
                </a:cubicBezTo>
                <a:close/>
                <a:moveTo>
                  <a:pt x="59279" y="4862"/>
                </a:moveTo>
                <a:cubicBezTo>
                  <a:pt x="59072" y="4862"/>
                  <a:pt x="58902" y="4711"/>
                  <a:pt x="58902" y="4504"/>
                </a:cubicBezTo>
                <a:cubicBezTo>
                  <a:pt x="58902" y="4315"/>
                  <a:pt x="59072" y="4146"/>
                  <a:pt x="59279" y="4146"/>
                </a:cubicBezTo>
                <a:cubicBezTo>
                  <a:pt x="59468" y="4146"/>
                  <a:pt x="59637" y="4315"/>
                  <a:pt x="59637" y="4504"/>
                </a:cubicBezTo>
                <a:cubicBezTo>
                  <a:pt x="59637" y="4711"/>
                  <a:pt x="59468" y="4862"/>
                  <a:pt x="59279" y="4862"/>
                </a:cubicBezTo>
                <a:close/>
                <a:moveTo>
                  <a:pt x="59260" y="2902"/>
                </a:moveTo>
                <a:cubicBezTo>
                  <a:pt x="59072" y="2902"/>
                  <a:pt x="58902" y="2751"/>
                  <a:pt x="58902" y="2544"/>
                </a:cubicBezTo>
                <a:cubicBezTo>
                  <a:pt x="58902" y="2356"/>
                  <a:pt x="59072" y="2205"/>
                  <a:pt x="59260" y="2205"/>
                </a:cubicBezTo>
                <a:cubicBezTo>
                  <a:pt x="59449" y="2205"/>
                  <a:pt x="59618" y="2356"/>
                  <a:pt x="59618" y="2544"/>
                </a:cubicBezTo>
                <a:cubicBezTo>
                  <a:pt x="59618" y="2751"/>
                  <a:pt x="59449" y="2902"/>
                  <a:pt x="59260" y="2902"/>
                </a:cubicBezTo>
                <a:close/>
                <a:moveTo>
                  <a:pt x="59260" y="942"/>
                </a:moveTo>
                <a:cubicBezTo>
                  <a:pt x="59072" y="942"/>
                  <a:pt x="58902" y="792"/>
                  <a:pt x="58902" y="584"/>
                </a:cubicBezTo>
                <a:cubicBezTo>
                  <a:pt x="58902" y="396"/>
                  <a:pt x="59072" y="245"/>
                  <a:pt x="59260" y="245"/>
                </a:cubicBezTo>
                <a:cubicBezTo>
                  <a:pt x="59449" y="245"/>
                  <a:pt x="59618" y="396"/>
                  <a:pt x="59618" y="584"/>
                </a:cubicBezTo>
                <a:cubicBezTo>
                  <a:pt x="59618" y="792"/>
                  <a:pt x="59449" y="942"/>
                  <a:pt x="59260" y="942"/>
                </a:cubicBezTo>
                <a:close/>
                <a:moveTo>
                  <a:pt x="57301" y="53984"/>
                </a:moveTo>
                <a:cubicBezTo>
                  <a:pt x="57037" y="53984"/>
                  <a:pt x="56830" y="53777"/>
                  <a:pt x="56830" y="53513"/>
                </a:cubicBezTo>
                <a:cubicBezTo>
                  <a:pt x="56830" y="53250"/>
                  <a:pt x="57037" y="53042"/>
                  <a:pt x="57301" y="53042"/>
                </a:cubicBezTo>
                <a:cubicBezTo>
                  <a:pt x="57565" y="53042"/>
                  <a:pt x="57772" y="53250"/>
                  <a:pt x="57772" y="53513"/>
                </a:cubicBezTo>
                <a:cubicBezTo>
                  <a:pt x="57772" y="53777"/>
                  <a:pt x="57565" y="53984"/>
                  <a:pt x="57301" y="53984"/>
                </a:cubicBezTo>
                <a:close/>
                <a:moveTo>
                  <a:pt x="57301" y="52006"/>
                </a:moveTo>
                <a:cubicBezTo>
                  <a:pt x="57056" y="52006"/>
                  <a:pt x="56849" y="51799"/>
                  <a:pt x="56849" y="51554"/>
                </a:cubicBezTo>
                <a:cubicBezTo>
                  <a:pt x="56849" y="51290"/>
                  <a:pt x="57056" y="51083"/>
                  <a:pt x="57301" y="51083"/>
                </a:cubicBezTo>
                <a:cubicBezTo>
                  <a:pt x="57565" y="51083"/>
                  <a:pt x="57753" y="51290"/>
                  <a:pt x="57753" y="51554"/>
                </a:cubicBezTo>
                <a:cubicBezTo>
                  <a:pt x="57753" y="51799"/>
                  <a:pt x="57565" y="52006"/>
                  <a:pt x="57301" y="52006"/>
                </a:cubicBezTo>
                <a:close/>
                <a:moveTo>
                  <a:pt x="57301" y="50046"/>
                </a:moveTo>
                <a:cubicBezTo>
                  <a:pt x="57056" y="50046"/>
                  <a:pt x="56849" y="49839"/>
                  <a:pt x="56849" y="49594"/>
                </a:cubicBezTo>
                <a:cubicBezTo>
                  <a:pt x="56849" y="49330"/>
                  <a:pt x="57056" y="49142"/>
                  <a:pt x="57301" y="49142"/>
                </a:cubicBezTo>
                <a:cubicBezTo>
                  <a:pt x="57565" y="49142"/>
                  <a:pt x="57753" y="49330"/>
                  <a:pt x="57753" y="49594"/>
                </a:cubicBezTo>
                <a:cubicBezTo>
                  <a:pt x="57753" y="49839"/>
                  <a:pt x="57565" y="50046"/>
                  <a:pt x="57301" y="50046"/>
                </a:cubicBezTo>
                <a:close/>
                <a:moveTo>
                  <a:pt x="57301" y="48087"/>
                </a:moveTo>
                <a:cubicBezTo>
                  <a:pt x="57056" y="48087"/>
                  <a:pt x="56849" y="47879"/>
                  <a:pt x="56849" y="47616"/>
                </a:cubicBezTo>
                <a:cubicBezTo>
                  <a:pt x="56849" y="47371"/>
                  <a:pt x="57056" y="47163"/>
                  <a:pt x="57301" y="47163"/>
                </a:cubicBezTo>
                <a:cubicBezTo>
                  <a:pt x="57565" y="47163"/>
                  <a:pt x="57753" y="47371"/>
                  <a:pt x="57753" y="47616"/>
                </a:cubicBezTo>
                <a:cubicBezTo>
                  <a:pt x="57753" y="47879"/>
                  <a:pt x="57565" y="48087"/>
                  <a:pt x="57301" y="48087"/>
                </a:cubicBezTo>
                <a:close/>
                <a:moveTo>
                  <a:pt x="57301" y="46108"/>
                </a:moveTo>
                <a:cubicBezTo>
                  <a:pt x="57056" y="46108"/>
                  <a:pt x="56867" y="45901"/>
                  <a:pt x="56867" y="45675"/>
                </a:cubicBezTo>
                <a:cubicBezTo>
                  <a:pt x="56867" y="45430"/>
                  <a:pt x="57056" y="45241"/>
                  <a:pt x="57301" y="45241"/>
                </a:cubicBezTo>
                <a:cubicBezTo>
                  <a:pt x="57546" y="45241"/>
                  <a:pt x="57734" y="45430"/>
                  <a:pt x="57734" y="45675"/>
                </a:cubicBezTo>
                <a:cubicBezTo>
                  <a:pt x="57734" y="45901"/>
                  <a:pt x="57546" y="46108"/>
                  <a:pt x="57301" y="46108"/>
                </a:cubicBezTo>
                <a:close/>
                <a:moveTo>
                  <a:pt x="57301" y="44149"/>
                </a:moveTo>
                <a:cubicBezTo>
                  <a:pt x="57056" y="44149"/>
                  <a:pt x="56867" y="43960"/>
                  <a:pt x="56867" y="43715"/>
                </a:cubicBezTo>
                <a:cubicBezTo>
                  <a:pt x="56867" y="43470"/>
                  <a:pt x="57056" y="43282"/>
                  <a:pt x="57301" y="43282"/>
                </a:cubicBezTo>
                <a:cubicBezTo>
                  <a:pt x="57546" y="43282"/>
                  <a:pt x="57734" y="43470"/>
                  <a:pt x="57734" y="43715"/>
                </a:cubicBezTo>
                <a:cubicBezTo>
                  <a:pt x="57734" y="43960"/>
                  <a:pt x="57546" y="44149"/>
                  <a:pt x="57301" y="44149"/>
                </a:cubicBezTo>
                <a:close/>
                <a:moveTo>
                  <a:pt x="57301" y="37422"/>
                </a:moveTo>
                <a:cubicBezTo>
                  <a:pt x="57527" y="37422"/>
                  <a:pt x="57696" y="37610"/>
                  <a:pt x="57696" y="37817"/>
                </a:cubicBezTo>
                <a:cubicBezTo>
                  <a:pt x="57696" y="38044"/>
                  <a:pt x="57527" y="38232"/>
                  <a:pt x="57301" y="38232"/>
                </a:cubicBezTo>
                <a:cubicBezTo>
                  <a:pt x="57093" y="38232"/>
                  <a:pt x="56924" y="38044"/>
                  <a:pt x="56924" y="37817"/>
                </a:cubicBezTo>
                <a:cubicBezTo>
                  <a:pt x="56924" y="37610"/>
                  <a:pt x="57093" y="37422"/>
                  <a:pt x="57301" y="37422"/>
                </a:cubicBezTo>
                <a:close/>
                <a:moveTo>
                  <a:pt x="57301" y="41360"/>
                </a:moveTo>
                <a:cubicBezTo>
                  <a:pt x="57527" y="41360"/>
                  <a:pt x="57696" y="41529"/>
                  <a:pt x="57696" y="41756"/>
                </a:cubicBezTo>
                <a:cubicBezTo>
                  <a:pt x="57696" y="41963"/>
                  <a:pt x="57527" y="42151"/>
                  <a:pt x="57301" y="42151"/>
                </a:cubicBezTo>
                <a:cubicBezTo>
                  <a:pt x="57093" y="42151"/>
                  <a:pt x="56924" y="41963"/>
                  <a:pt x="56924" y="41756"/>
                </a:cubicBezTo>
                <a:cubicBezTo>
                  <a:pt x="56924" y="41529"/>
                  <a:pt x="57093" y="41360"/>
                  <a:pt x="57301" y="41360"/>
                </a:cubicBezTo>
                <a:close/>
                <a:moveTo>
                  <a:pt x="57301" y="39400"/>
                </a:moveTo>
                <a:cubicBezTo>
                  <a:pt x="57527" y="39400"/>
                  <a:pt x="57696" y="39570"/>
                  <a:pt x="57696" y="39796"/>
                </a:cubicBezTo>
                <a:cubicBezTo>
                  <a:pt x="57696" y="40003"/>
                  <a:pt x="57527" y="40192"/>
                  <a:pt x="57301" y="40192"/>
                </a:cubicBezTo>
                <a:cubicBezTo>
                  <a:pt x="57093" y="40192"/>
                  <a:pt x="56924" y="40003"/>
                  <a:pt x="56924" y="39796"/>
                </a:cubicBezTo>
                <a:cubicBezTo>
                  <a:pt x="56924" y="39570"/>
                  <a:pt x="57093" y="39400"/>
                  <a:pt x="57301" y="39400"/>
                </a:cubicBezTo>
                <a:close/>
                <a:moveTo>
                  <a:pt x="57301" y="36272"/>
                </a:moveTo>
                <a:cubicBezTo>
                  <a:pt x="57075" y="36272"/>
                  <a:pt x="56905" y="36103"/>
                  <a:pt x="56905" y="35877"/>
                </a:cubicBezTo>
                <a:cubicBezTo>
                  <a:pt x="56905" y="35651"/>
                  <a:pt x="57075" y="35462"/>
                  <a:pt x="57301" y="35462"/>
                </a:cubicBezTo>
                <a:cubicBezTo>
                  <a:pt x="57527" y="35462"/>
                  <a:pt x="57715" y="35651"/>
                  <a:pt x="57715" y="35877"/>
                </a:cubicBezTo>
                <a:cubicBezTo>
                  <a:pt x="57715" y="36103"/>
                  <a:pt x="57527" y="36272"/>
                  <a:pt x="57301" y="36272"/>
                </a:cubicBezTo>
                <a:close/>
                <a:moveTo>
                  <a:pt x="57301" y="34313"/>
                </a:moveTo>
                <a:cubicBezTo>
                  <a:pt x="57075" y="34313"/>
                  <a:pt x="56905" y="34124"/>
                  <a:pt x="56905" y="33898"/>
                </a:cubicBezTo>
                <a:cubicBezTo>
                  <a:pt x="56905" y="33691"/>
                  <a:pt x="57075" y="33502"/>
                  <a:pt x="57301" y="33502"/>
                </a:cubicBezTo>
                <a:cubicBezTo>
                  <a:pt x="57527" y="33502"/>
                  <a:pt x="57715" y="33691"/>
                  <a:pt x="57715" y="33898"/>
                </a:cubicBezTo>
                <a:cubicBezTo>
                  <a:pt x="57715" y="34124"/>
                  <a:pt x="57527" y="34313"/>
                  <a:pt x="57301" y="34313"/>
                </a:cubicBezTo>
                <a:close/>
                <a:moveTo>
                  <a:pt x="57301" y="32353"/>
                </a:moveTo>
                <a:cubicBezTo>
                  <a:pt x="57075" y="32353"/>
                  <a:pt x="56905" y="32165"/>
                  <a:pt x="56905" y="31939"/>
                </a:cubicBezTo>
                <a:cubicBezTo>
                  <a:pt x="56905" y="31712"/>
                  <a:pt x="57075" y="31543"/>
                  <a:pt x="57301" y="31543"/>
                </a:cubicBezTo>
                <a:cubicBezTo>
                  <a:pt x="57527" y="31543"/>
                  <a:pt x="57715" y="31712"/>
                  <a:pt x="57715" y="31939"/>
                </a:cubicBezTo>
                <a:cubicBezTo>
                  <a:pt x="57715" y="32165"/>
                  <a:pt x="57527" y="32353"/>
                  <a:pt x="57301" y="32353"/>
                </a:cubicBezTo>
                <a:close/>
                <a:moveTo>
                  <a:pt x="57301" y="30393"/>
                </a:moveTo>
                <a:cubicBezTo>
                  <a:pt x="57093" y="30393"/>
                  <a:pt x="56924" y="30205"/>
                  <a:pt x="56924" y="29979"/>
                </a:cubicBezTo>
                <a:cubicBezTo>
                  <a:pt x="56924" y="29772"/>
                  <a:pt x="57093" y="29583"/>
                  <a:pt x="57301" y="29583"/>
                </a:cubicBezTo>
                <a:cubicBezTo>
                  <a:pt x="57527" y="29583"/>
                  <a:pt x="57696" y="29772"/>
                  <a:pt x="57696" y="29979"/>
                </a:cubicBezTo>
                <a:cubicBezTo>
                  <a:pt x="57696" y="30205"/>
                  <a:pt x="57527" y="30393"/>
                  <a:pt x="57301" y="30393"/>
                </a:cubicBezTo>
                <a:close/>
                <a:moveTo>
                  <a:pt x="57301" y="28415"/>
                </a:moveTo>
                <a:cubicBezTo>
                  <a:pt x="57093" y="28415"/>
                  <a:pt x="56924" y="28245"/>
                  <a:pt x="56924" y="28019"/>
                </a:cubicBezTo>
                <a:cubicBezTo>
                  <a:pt x="56924" y="27812"/>
                  <a:pt x="57093" y="27624"/>
                  <a:pt x="57301" y="27624"/>
                </a:cubicBezTo>
                <a:cubicBezTo>
                  <a:pt x="57527" y="27624"/>
                  <a:pt x="57696" y="27812"/>
                  <a:pt x="57696" y="28019"/>
                </a:cubicBezTo>
                <a:cubicBezTo>
                  <a:pt x="57696" y="28245"/>
                  <a:pt x="57527" y="28415"/>
                  <a:pt x="57301" y="28415"/>
                </a:cubicBezTo>
                <a:close/>
                <a:moveTo>
                  <a:pt x="57301" y="26455"/>
                </a:moveTo>
                <a:cubicBezTo>
                  <a:pt x="57093" y="26455"/>
                  <a:pt x="56943" y="26286"/>
                  <a:pt x="56943" y="26078"/>
                </a:cubicBezTo>
                <a:cubicBezTo>
                  <a:pt x="56943" y="25871"/>
                  <a:pt x="57093" y="25702"/>
                  <a:pt x="57301" y="25702"/>
                </a:cubicBezTo>
                <a:cubicBezTo>
                  <a:pt x="57508" y="25702"/>
                  <a:pt x="57678" y="25871"/>
                  <a:pt x="57678" y="26078"/>
                </a:cubicBezTo>
                <a:cubicBezTo>
                  <a:pt x="57678" y="26286"/>
                  <a:pt x="57508" y="26455"/>
                  <a:pt x="57301" y="26455"/>
                </a:cubicBezTo>
                <a:close/>
                <a:moveTo>
                  <a:pt x="57301" y="24477"/>
                </a:moveTo>
                <a:cubicBezTo>
                  <a:pt x="57093" y="24477"/>
                  <a:pt x="56943" y="24326"/>
                  <a:pt x="56943" y="24100"/>
                </a:cubicBezTo>
                <a:cubicBezTo>
                  <a:pt x="56943" y="23893"/>
                  <a:pt x="57093" y="23723"/>
                  <a:pt x="57301" y="23723"/>
                </a:cubicBezTo>
                <a:cubicBezTo>
                  <a:pt x="57508" y="23723"/>
                  <a:pt x="57678" y="23893"/>
                  <a:pt x="57678" y="24100"/>
                </a:cubicBezTo>
                <a:cubicBezTo>
                  <a:pt x="57678" y="24307"/>
                  <a:pt x="57508" y="24477"/>
                  <a:pt x="57301" y="24477"/>
                </a:cubicBezTo>
                <a:close/>
                <a:moveTo>
                  <a:pt x="57301" y="22517"/>
                </a:moveTo>
                <a:cubicBezTo>
                  <a:pt x="57093" y="22517"/>
                  <a:pt x="56943" y="22348"/>
                  <a:pt x="56943" y="22140"/>
                </a:cubicBezTo>
                <a:cubicBezTo>
                  <a:pt x="56943" y="21933"/>
                  <a:pt x="57093" y="21763"/>
                  <a:pt x="57301" y="21763"/>
                </a:cubicBezTo>
                <a:cubicBezTo>
                  <a:pt x="57508" y="21763"/>
                  <a:pt x="57678" y="21933"/>
                  <a:pt x="57678" y="22140"/>
                </a:cubicBezTo>
                <a:cubicBezTo>
                  <a:pt x="57678" y="22348"/>
                  <a:pt x="57508" y="22517"/>
                  <a:pt x="57301" y="22517"/>
                </a:cubicBezTo>
                <a:close/>
                <a:moveTo>
                  <a:pt x="57301" y="20558"/>
                </a:moveTo>
                <a:cubicBezTo>
                  <a:pt x="57093" y="20558"/>
                  <a:pt x="56943" y="20388"/>
                  <a:pt x="56943" y="20181"/>
                </a:cubicBezTo>
                <a:cubicBezTo>
                  <a:pt x="56943" y="19992"/>
                  <a:pt x="57093" y="19823"/>
                  <a:pt x="57301" y="19823"/>
                </a:cubicBezTo>
                <a:cubicBezTo>
                  <a:pt x="57508" y="19823"/>
                  <a:pt x="57678" y="19992"/>
                  <a:pt x="57678" y="20181"/>
                </a:cubicBezTo>
                <a:cubicBezTo>
                  <a:pt x="57678" y="20388"/>
                  <a:pt x="57508" y="20558"/>
                  <a:pt x="57301" y="20558"/>
                </a:cubicBezTo>
                <a:close/>
                <a:moveTo>
                  <a:pt x="57301" y="18598"/>
                </a:moveTo>
                <a:cubicBezTo>
                  <a:pt x="57093" y="18598"/>
                  <a:pt x="56943" y="18428"/>
                  <a:pt x="56943" y="18221"/>
                </a:cubicBezTo>
                <a:cubicBezTo>
                  <a:pt x="56943" y="18014"/>
                  <a:pt x="57093" y="17844"/>
                  <a:pt x="57301" y="17844"/>
                </a:cubicBezTo>
                <a:cubicBezTo>
                  <a:pt x="57508" y="17844"/>
                  <a:pt x="57678" y="18014"/>
                  <a:pt x="57678" y="18221"/>
                </a:cubicBezTo>
                <a:cubicBezTo>
                  <a:pt x="57678" y="18428"/>
                  <a:pt x="57508" y="18598"/>
                  <a:pt x="57301" y="18598"/>
                </a:cubicBezTo>
                <a:close/>
                <a:moveTo>
                  <a:pt x="57301" y="16638"/>
                </a:moveTo>
                <a:cubicBezTo>
                  <a:pt x="57093" y="16638"/>
                  <a:pt x="56943" y="16469"/>
                  <a:pt x="56943" y="16261"/>
                </a:cubicBezTo>
                <a:cubicBezTo>
                  <a:pt x="56943" y="16054"/>
                  <a:pt x="57093" y="15885"/>
                  <a:pt x="57301" y="15885"/>
                </a:cubicBezTo>
                <a:cubicBezTo>
                  <a:pt x="57508" y="15885"/>
                  <a:pt x="57678" y="16054"/>
                  <a:pt x="57678" y="16261"/>
                </a:cubicBezTo>
                <a:cubicBezTo>
                  <a:pt x="57678" y="16469"/>
                  <a:pt x="57508" y="16638"/>
                  <a:pt x="57301" y="16638"/>
                </a:cubicBezTo>
                <a:close/>
                <a:moveTo>
                  <a:pt x="57301" y="14679"/>
                </a:moveTo>
                <a:cubicBezTo>
                  <a:pt x="57093" y="14679"/>
                  <a:pt x="56943" y="14509"/>
                  <a:pt x="56943" y="14302"/>
                </a:cubicBezTo>
                <a:cubicBezTo>
                  <a:pt x="56943" y="14095"/>
                  <a:pt x="57093" y="13925"/>
                  <a:pt x="57301" y="13925"/>
                </a:cubicBezTo>
                <a:cubicBezTo>
                  <a:pt x="57508" y="13925"/>
                  <a:pt x="57678" y="14095"/>
                  <a:pt x="57678" y="14302"/>
                </a:cubicBezTo>
                <a:cubicBezTo>
                  <a:pt x="57678" y="14509"/>
                  <a:pt x="57508" y="14679"/>
                  <a:pt x="57301" y="14679"/>
                </a:cubicBezTo>
                <a:close/>
                <a:moveTo>
                  <a:pt x="57301" y="11984"/>
                </a:moveTo>
                <a:cubicBezTo>
                  <a:pt x="57508" y="11984"/>
                  <a:pt x="57659" y="12135"/>
                  <a:pt x="57659" y="12342"/>
                </a:cubicBezTo>
                <a:cubicBezTo>
                  <a:pt x="57659" y="12549"/>
                  <a:pt x="57508" y="12700"/>
                  <a:pt x="57301" y="12700"/>
                </a:cubicBezTo>
                <a:cubicBezTo>
                  <a:pt x="57112" y="12700"/>
                  <a:pt x="56943" y="12549"/>
                  <a:pt x="56943" y="12342"/>
                </a:cubicBezTo>
                <a:cubicBezTo>
                  <a:pt x="56943" y="12135"/>
                  <a:pt x="57112" y="11984"/>
                  <a:pt x="57301" y="11984"/>
                </a:cubicBezTo>
                <a:close/>
                <a:moveTo>
                  <a:pt x="57301" y="10759"/>
                </a:moveTo>
                <a:cubicBezTo>
                  <a:pt x="57093" y="10759"/>
                  <a:pt x="56943" y="10590"/>
                  <a:pt x="56943" y="10383"/>
                </a:cubicBezTo>
                <a:cubicBezTo>
                  <a:pt x="56943" y="10175"/>
                  <a:pt x="57093" y="10006"/>
                  <a:pt x="57301" y="10006"/>
                </a:cubicBezTo>
                <a:cubicBezTo>
                  <a:pt x="57508" y="10006"/>
                  <a:pt x="57678" y="10175"/>
                  <a:pt x="57678" y="10383"/>
                </a:cubicBezTo>
                <a:cubicBezTo>
                  <a:pt x="57678" y="10590"/>
                  <a:pt x="57508" y="10759"/>
                  <a:pt x="57301" y="10759"/>
                </a:cubicBezTo>
                <a:close/>
                <a:moveTo>
                  <a:pt x="57301" y="8800"/>
                </a:moveTo>
                <a:cubicBezTo>
                  <a:pt x="57112" y="8800"/>
                  <a:pt x="56943" y="8630"/>
                  <a:pt x="56943" y="8423"/>
                </a:cubicBezTo>
                <a:cubicBezTo>
                  <a:pt x="56943" y="8234"/>
                  <a:pt x="57112" y="8065"/>
                  <a:pt x="57301" y="8065"/>
                </a:cubicBezTo>
                <a:cubicBezTo>
                  <a:pt x="57508" y="8065"/>
                  <a:pt x="57659" y="8234"/>
                  <a:pt x="57659" y="8423"/>
                </a:cubicBezTo>
                <a:cubicBezTo>
                  <a:pt x="57659" y="8630"/>
                  <a:pt x="57508" y="8800"/>
                  <a:pt x="57301" y="8800"/>
                </a:cubicBezTo>
                <a:close/>
                <a:moveTo>
                  <a:pt x="57301" y="6821"/>
                </a:moveTo>
                <a:cubicBezTo>
                  <a:pt x="57112" y="6821"/>
                  <a:pt x="56943" y="6671"/>
                  <a:pt x="56943" y="6463"/>
                </a:cubicBezTo>
                <a:cubicBezTo>
                  <a:pt x="56943" y="6256"/>
                  <a:pt x="57112" y="6105"/>
                  <a:pt x="57301" y="6105"/>
                </a:cubicBezTo>
                <a:cubicBezTo>
                  <a:pt x="57508" y="6105"/>
                  <a:pt x="57659" y="6256"/>
                  <a:pt x="57659" y="6463"/>
                </a:cubicBezTo>
                <a:cubicBezTo>
                  <a:pt x="57659" y="6671"/>
                  <a:pt x="57508" y="6821"/>
                  <a:pt x="57301" y="6821"/>
                </a:cubicBezTo>
                <a:close/>
                <a:moveTo>
                  <a:pt x="57301" y="4862"/>
                </a:moveTo>
                <a:cubicBezTo>
                  <a:pt x="57112" y="4862"/>
                  <a:pt x="56943" y="4692"/>
                  <a:pt x="56943" y="4504"/>
                </a:cubicBezTo>
                <a:cubicBezTo>
                  <a:pt x="56943" y="4296"/>
                  <a:pt x="57112" y="4146"/>
                  <a:pt x="57301" y="4146"/>
                </a:cubicBezTo>
                <a:cubicBezTo>
                  <a:pt x="57508" y="4146"/>
                  <a:pt x="57659" y="4296"/>
                  <a:pt x="57659" y="4504"/>
                </a:cubicBezTo>
                <a:cubicBezTo>
                  <a:pt x="57659" y="4692"/>
                  <a:pt x="57508" y="4862"/>
                  <a:pt x="57301" y="4862"/>
                </a:cubicBezTo>
                <a:close/>
                <a:moveTo>
                  <a:pt x="57301" y="2902"/>
                </a:moveTo>
                <a:cubicBezTo>
                  <a:pt x="57112" y="2902"/>
                  <a:pt x="56943" y="2751"/>
                  <a:pt x="56943" y="2544"/>
                </a:cubicBezTo>
                <a:cubicBezTo>
                  <a:pt x="56943" y="2337"/>
                  <a:pt x="57112" y="2186"/>
                  <a:pt x="57301" y="2186"/>
                </a:cubicBezTo>
                <a:cubicBezTo>
                  <a:pt x="57508" y="2186"/>
                  <a:pt x="57659" y="2337"/>
                  <a:pt x="57659" y="2544"/>
                </a:cubicBezTo>
                <a:cubicBezTo>
                  <a:pt x="57659" y="2751"/>
                  <a:pt x="57508" y="2902"/>
                  <a:pt x="57301" y="2902"/>
                </a:cubicBezTo>
                <a:close/>
                <a:moveTo>
                  <a:pt x="57301" y="942"/>
                </a:moveTo>
                <a:cubicBezTo>
                  <a:pt x="57112" y="942"/>
                  <a:pt x="56943" y="773"/>
                  <a:pt x="56943" y="584"/>
                </a:cubicBezTo>
                <a:cubicBezTo>
                  <a:pt x="56943" y="396"/>
                  <a:pt x="57112" y="226"/>
                  <a:pt x="57301" y="226"/>
                </a:cubicBezTo>
                <a:cubicBezTo>
                  <a:pt x="57508" y="226"/>
                  <a:pt x="57659" y="377"/>
                  <a:pt x="57659" y="584"/>
                </a:cubicBezTo>
                <a:cubicBezTo>
                  <a:pt x="57659" y="773"/>
                  <a:pt x="57508" y="942"/>
                  <a:pt x="57301" y="942"/>
                </a:cubicBezTo>
                <a:close/>
                <a:moveTo>
                  <a:pt x="57301" y="54983"/>
                </a:moveTo>
                <a:cubicBezTo>
                  <a:pt x="57433" y="54983"/>
                  <a:pt x="57546" y="55040"/>
                  <a:pt x="57640" y="55115"/>
                </a:cubicBezTo>
                <a:cubicBezTo>
                  <a:pt x="57376" y="55266"/>
                  <a:pt x="57112" y="55398"/>
                  <a:pt x="56849" y="55530"/>
                </a:cubicBezTo>
                <a:cubicBezTo>
                  <a:pt x="56830" y="55511"/>
                  <a:pt x="56830" y="55492"/>
                  <a:pt x="56830" y="55473"/>
                </a:cubicBezTo>
                <a:cubicBezTo>
                  <a:pt x="56830" y="55209"/>
                  <a:pt x="57037" y="54983"/>
                  <a:pt x="57301" y="54983"/>
                </a:cubicBezTo>
                <a:close/>
                <a:moveTo>
                  <a:pt x="55341" y="55944"/>
                </a:moveTo>
                <a:cubicBezTo>
                  <a:pt x="55077" y="55944"/>
                  <a:pt x="54870" y="55718"/>
                  <a:pt x="54870" y="55454"/>
                </a:cubicBezTo>
                <a:cubicBezTo>
                  <a:pt x="54870" y="55209"/>
                  <a:pt x="55077" y="54983"/>
                  <a:pt x="55341" y="54983"/>
                </a:cubicBezTo>
                <a:cubicBezTo>
                  <a:pt x="55605" y="54983"/>
                  <a:pt x="55812" y="55209"/>
                  <a:pt x="55812" y="55454"/>
                </a:cubicBezTo>
                <a:cubicBezTo>
                  <a:pt x="55812" y="55718"/>
                  <a:pt x="55605" y="55944"/>
                  <a:pt x="55341" y="55944"/>
                </a:cubicBezTo>
                <a:close/>
                <a:moveTo>
                  <a:pt x="55341" y="53966"/>
                </a:moveTo>
                <a:cubicBezTo>
                  <a:pt x="55077" y="53966"/>
                  <a:pt x="54870" y="53758"/>
                  <a:pt x="54870" y="53495"/>
                </a:cubicBezTo>
                <a:cubicBezTo>
                  <a:pt x="54870" y="53250"/>
                  <a:pt x="55077" y="53023"/>
                  <a:pt x="55341" y="53023"/>
                </a:cubicBezTo>
                <a:cubicBezTo>
                  <a:pt x="55605" y="53023"/>
                  <a:pt x="55812" y="53250"/>
                  <a:pt x="55812" y="53495"/>
                </a:cubicBezTo>
                <a:cubicBezTo>
                  <a:pt x="55812" y="53758"/>
                  <a:pt x="55605" y="53966"/>
                  <a:pt x="55341" y="53966"/>
                </a:cubicBezTo>
                <a:close/>
                <a:moveTo>
                  <a:pt x="55341" y="52006"/>
                </a:moveTo>
                <a:cubicBezTo>
                  <a:pt x="55096" y="52006"/>
                  <a:pt x="54889" y="51799"/>
                  <a:pt x="54889" y="51535"/>
                </a:cubicBezTo>
                <a:cubicBezTo>
                  <a:pt x="54889" y="51290"/>
                  <a:pt x="55096" y="51083"/>
                  <a:pt x="55341" y="51083"/>
                </a:cubicBezTo>
                <a:cubicBezTo>
                  <a:pt x="55605" y="51083"/>
                  <a:pt x="55812" y="51290"/>
                  <a:pt x="55812" y="51535"/>
                </a:cubicBezTo>
                <a:cubicBezTo>
                  <a:pt x="55812" y="51799"/>
                  <a:pt x="55605" y="52006"/>
                  <a:pt x="55341" y="52006"/>
                </a:cubicBezTo>
                <a:close/>
                <a:moveTo>
                  <a:pt x="55341" y="50046"/>
                </a:moveTo>
                <a:cubicBezTo>
                  <a:pt x="55096" y="50046"/>
                  <a:pt x="54889" y="49839"/>
                  <a:pt x="54889" y="49575"/>
                </a:cubicBezTo>
                <a:cubicBezTo>
                  <a:pt x="54889" y="49330"/>
                  <a:pt x="55096" y="49123"/>
                  <a:pt x="55341" y="49123"/>
                </a:cubicBezTo>
                <a:cubicBezTo>
                  <a:pt x="55605" y="49123"/>
                  <a:pt x="55812" y="49330"/>
                  <a:pt x="55812" y="49575"/>
                </a:cubicBezTo>
                <a:cubicBezTo>
                  <a:pt x="55812" y="49839"/>
                  <a:pt x="55605" y="50046"/>
                  <a:pt x="55341" y="50046"/>
                </a:cubicBezTo>
                <a:close/>
                <a:moveTo>
                  <a:pt x="55341" y="48068"/>
                </a:moveTo>
                <a:cubicBezTo>
                  <a:pt x="55096" y="48068"/>
                  <a:pt x="54889" y="47861"/>
                  <a:pt x="54889" y="47616"/>
                </a:cubicBezTo>
                <a:cubicBezTo>
                  <a:pt x="54889" y="47352"/>
                  <a:pt x="55096" y="47163"/>
                  <a:pt x="55341" y="47163"/>
                </a:cubicBezTo>
                <a:cubicBezTo>
                  <a:pt x="55605" y="47163"/>
                  <a:pt x="55812" y="47352"/>
                  <a:pt x="55812" y="47616"/>
                </a:cubicBezTo>
                <a:cubicBezTo>
                  <a:pt x="55812" y="47861"/>
                  <a:pt x="55605" y="48068"/>
                  <a:pt x="55341" y="48068"/>
                </a:cubicBezTo>
                <a:close/>
                <a:moveTo>
                  <a:pt x="55341" y="46071"/>
                </a:moveTo>
                <a:cubicBezTo>
                  <a:pt x="55115" y="46071"/>
                  <a:pt x="54927" y="45882"/>
                  <a:pt x="54927" y="45656"/>
                </a:cubicBezTo>
                <a:cubicBezTo>
                  <a:pt x="54927" y="45430"/>
                  <a:pt x="55115" y="45241"/>
                  <a:pt x="55341" y="45241"/>
                </a:cubicBezTo>
                <a:cubicBezTo>
                  <a:pt x="55567" y="45241"/>
                  <a:pt x="55756" y="45430"/>
                  <a:pt x="55756" y="45656"/>
                </a:cubicBezTo>
                <a:cubicBezTo>
                  <a:pt x="55756" y="45882"/>
                  <a:pt x="55567" y="46071"/>
                  <a:pt x="55341" y="46071"/>
                </a:cubicBezTo>
                <a:close/>
                <a:moveTo>
                  <a:pt x="55341" y="44111"/>
                </a:moveTo>
                <a:cubicBezTo>
                  <a:pt x="55115" y="44111"/>
                  <a:pt x="54927" y="43922"/>
                  <a:pt x="54927" y="43696"/>
                </a:cubicBezTo>
                <a:cubicBezTo>
                  <a:pt x="54927" y="43470"/>
                  <a:pt x="55115" y="43282"/>
                  <a:pt x="55341" y="43282"/>
                </a:cubicBezTo>
                <a:cubicBezTo>
                  <a:pt x="55567" y="43282"/>
                  <a:pt x="55756" y="43470"/>
                  <a:pt x="55756" y="43696"/>
                </a:cubicBezTo>
                <a:cubicBezTo>
                  <a:pt x="55756" y="43922"/>
                  <a:pt x="55567" y="44111"/>
                  <a:pt x="55341" y="44111"/>
                </a:cubicBezTo>
                <a:close/>
                <a:moveTo>
                  <a:pt x="55341" y="37422"/>
                </a:moveTo>
                <a:cubicBezTo>
                  <a:pt x="55567" y="37422"/>
                  <a:pt x="55737" y="37591"/>
                  <a:pt x="55737" y="37817"/>
                </a:cubicBezTo>
                <a:cubicBezTo>
                  <a:pt x="55737" y="38044"/>
                  <a:pt x="55567" y="38213"/>
                  <a:pt x="55341" y="38213"/>
                </a:cubicBezTo>
                <a:cubicBezTo>
                  <a:pt x="55115" y="38213"/>
                  <a:pt x="54945" y="38044"/>
                  <a:pt x="54945" y="37817"/>
                </a:cubicBezTo>
                <a:cubicBezTo>
                  <a:pt x="54945" y="37591"/>
                  <a:pt x="55115" y="37422"/>
                  <a:pt x="55341" y="37422"/>
                </a:cubicBezTo>
                <a:close/>
                <a:moveTo>
                  <a:pt x="55341" y="41341"/>
                </a:moveTo>
                <a:cubicBezTo>
                  <a:pt x="55567" y="41341"/>
                  <a:pt x="55737" y="41529"/>
                  <a:pt x="55737" y="41737"/>
                </a:cubicBezTo>
                <a:cubicBezTo>
                  <a:pt x="55737" y="41963"/>
                  <a:pt x="55567" y="42132"/>
                  <a:pt x="55341" y="42132"/>
                </a:cubicBezTo>
                <a:cubicBezTo>
                  <a:pt x="55115" y="42132"/>
                  <a:pt x="54945" y="41963"/>
                  <a:pt x="54945" y="41737"/>
                </a:cubicBezTo>
                <a:cubicBezTo>
                  <a:pt x="54945" y="41529"/>
                  <a:pt x="55115" y="41341"/>
                  <a:pt x="55341" y="41341"/>
                </a:cubicBezTo>
                <a:close/>
                <a:moveTo>
                  <a:pt x="55341" y="39381"/>
                </a:moveTo>
                <a:cubicBezTo>
                  <a:pt x="55567" y="39381"/>
                  <a:pt x="55737" y="39570"/>
                  <a:pt x="55737" y="39777"/>
                </a:cubicBezTo>
                <a:cubicBezTo>
                  <a:pt x="55737" y="40003"/>
                  <a:pt x="55567" y="40173"/>
                  <a:pt x="55341" y="40173"/>
                </a:cubicBezTo>
                <a:cubicBezTo>
                  <a:pt x="55115" y="40173"/>
                  <a:pt x="54945" y="40003"/>
                  <a:pt x="54945" y="39777"/>
                </a:cubicBezTo>
                <a:cubicBezTo>
                  <a:pt x="54945" y="39570"/>
                  <a:pt x="55115" y="39381"/>
                  <a:pt x="55341" y="39381"/>
                </a:cubicBezTo>
                <a:close/>
                <a:moveTo>
                  <a:pt x="55341" y="36272"/>
                </a:moveTo>
                <a:cubicBezTo>
                  <a:pt x="55115" y="36272"/>
                  <a:pt x="54927" y="36084"/>
                  <a:pt x="54927" y="35858"/>
                </a:cubicBezTo>
                <a:cubicBezTo>
                  <a:pt x="54927" y="35632"/>
                  <a:pt x="55115" y="35443"/>
                  <a:pt x="55341" y="35443"/>
                </a:cubicBezTo>
                <a:cubicBezTo>
                  <a:pt x="55567" y="35443"/>
                  <a:pt x="55756" y="35632"/>
                  <a:pt x="55756" y="35858"/>
                </a:cubicBezTo>
                <a:cubicBezTo>
                  <a:pt x="55756" y="36084"/>
                  <a:pt x="55567" y="36272"/>
                  <a:pt x="55341" y="36272"/>
                </a:cubicBezTo>
                <a:close/>
                <a:moveTo>
                  <a:pt x="55341" y="34294"/>
                </a:moveTo>
                <a:cubicBezTo>
                  <a:pt x="55115" y="34294"/>
                  <a:pt x="54927" y="34124"/>
                  <a:pt x="54927" y="33898"/>
                </a:cubicBezTo>
                <a:cubicBezTo>
                  <a:pt x="54927" y="33672"/>
                  <a:pt x="55115" y="33502"/>
                  <a:pt x="55341" y="33502"/>
                </a:cubicBezTo>
                <a:cubicBezTo>
                  <a:pt x="55567" y="33502"/>
                  <a:pt x="55756" y="33672"/>
                  <a:pt x="55756" y="33898"/>
                </a:cubicBezTo>
                <a:cubicBezTo>
                  <a:pt x="55756" y="34124"/>
                  <a:pt x="55567" y="34294"/>
                  <a:pt x="55341" y="34294"/>
                </a:cubicBezTo>
                <a:close/>
                <a:moveTo>
                  <a:pt x="55341" y="32353"/>
                </a:moveTo>
                <a:cubicBezTo>
                  <a:pt x="55115" y="32353"/>
                  <a:pt x="54927" y="32165"/>
                  <a:pt x="54927" y="31939"/>
                </a:cubicBezTo>
                <a:cubicBezTo>
                  <a:pt x="54927" y="31712"/>
                  <a:pt x="55115" y="31524"/>
                  <a:pt x="55341" y="31524"/>
                </a:cubicBezTo>
                <a:cubicBezTo>
                  <a:pt x="55567" y="31524"/>
                  <a:pt x="55756" y="31712"/>
                  <a:pt x="55756" y="31939"/>
                </a:cubicBezTo>
                <a:cubicBezTo>
                  <a:pt x="55756" y="32165"/>
                  <a:pt x="55567" y="32353"/>
                  <a:pt x="55341" y="32353"/>
                </a:cubicBezTo>
                <a:close/>
                <a:moveTo>
                  <a:pt x="55341" y="30393"/>
                </a:moveTo>
                <a:cubicBezTo>
                  <a:pt x="55115" y="30393"/>
                  <a:pt x="54927" y="30205"/>
                  <a:pt x="54927" y="29979"/>
                </a:cubicBezTo>
                <a:cubicBezTo>
                  <a:pt x="54927" y="29753"/>
                  <a:pt x="55115" y="29564"/>
                  <a:pt x="55341" y="29564"/>
                </a:cubicBezTo>
                <a:cubicBezTo>
                  <a:pt x="55567" y="29564"/>
                  <a:pt x="55756" y="29753"/>
                  <a:pt x="55756" y="29979"/>
                </a:cubicBezTo>
                <a:cubicBezTo>
                  <a:pt x="55756" y="30205"/>
                  <a:pt x="55567" y="30393"/>
                  <a:pt x="55341" y="30393"/>
                </a:cubicBezTo>
                <a:close/>
                <a:moveTo>
                  <a:pt x="55341" y="28415"/>
                </a:moveTo>
                <a:cubicBezTo>
                  <a:pt x="55115" y="28415"/>
                  <a:pt x="54945" y="28227"/>
                  <a:pt x="54945" y="28019"/>
                </a:cubicBezTo>
                <a:cubicBezTo>
                  <a:pt x="54945" y="27793"/>
                  <a:pt x="55115" y="27624"/>
                  <a:pt x="55341" y="27624"/>
                </a:cubicBezTo>
                <a:cubicBezTo>
                  <a:pt x="55567" y="27624"/>
                  <a:pt x="55737" y="27793"/>
                  <a:pt x="55737" y="28019"/>
                </a:cubicBezTo>
                <a:cubicBezTo>
                  <a:pt x="55737" y="28227"/>
                  <a:pt x="55567" y="28415"/>
                  <a:pt x="55341" y="28415"/>
                </a:cubicBezTo>
                <a:close/>
                <a:moveTo>
                  <a:pt x="55341" y="25702"/>
                </a:moveTo>
                <a:cubicBezTo>
                  <a:pt x="55548" y="25702"/>
                  <a:pt x="55718" y="25852"/>
                  <a:pt x="55718" y="26060"/>
                </a:cubicBezTo>
                <a:cubicBezTo>
                  <a:pt x="55718" y="26267"/>
                  <a:pt x="55548" y="26436"/>
                  <a:pt x="55341" y="26436"/>
                </a:cubicBezTo>
                <a:cubicBezTo>
                  <a:pt x="55134" y="26436"/>
                  <a:pt x="54964" y="26267"/>
                  <a:pt x="54964" y="26060"/>
                </a:cubicBezTo>
                <a:cubicBezTo>
                  <a:pt x="54964" y="25852"/>
                  <a:pt x="55134" y="25702"/>
                  <a:pt x="55341" y="25702"/>
                </a:cubicBezTo>
                <a:close/>
                <a:moveTo>
                  <a:pt x="55341" y="23723"/>
                </a:moveTo>
                <a:cubicBezTo>
                  <a:pt x="55548" y="23723"/>
                  <a:pt x="55718" y="23893"/>
                  <a:pt x="55718" y="24100"/>
                </a:cubicBezTo>
                <a:cubicBezTo>
                  <a:pt x="55718" y="24307"/>
                  <a:pt x="55548" y="24477"/>
                  <a:pt x="55341" y="24477"/>
                </a:cubicBezTo>
                <a:cubicBezTo>
                  <a:pt x="55134" y="24477"/>
                  <a:pt x="54964" y="24307"/>
                  <a:pt x="54964" y="24100"/>
                </a:cubicBezTo>
                <a:cubicBezTo>
                  <a:pt x="54964" y="23893"/>
                  <a:pt x="55134" y="23723"/>
                  <a:pt x="55341" y="23723"/>
                </a:cubicBezTo>
                <a:close/>
                <a:moveTo>
                  <a:pt x="55341" y="22536"/>
                </a:moveTo>
                <a:cubicBezTo>
                  <a:pt x="55134" y="22536"/>
                  <a:pt x="54945" y="22348"/>
                  <a:pt x="54945" y="22140"/>
                </a:cubicBezTo>
                <a:cubicBezTo>
                  <a:pt x="54945" y="21914"/>
                  <a:pt x="55134" y="21745"/>
                  <a:pt x="55341" y="21745"/>
                </a:cubicBezTo>
                <a:cubicBezTo>
                  <a:pt x="55567" y="21745"/>
                  <a:pt x="55737" y="21914"/>
                  <a:pt x="55737" y="22140"/>
                </a:cubicBezTo>
                <a:cubicBezTo>
                  <a:pt x="55737" y="22348"/>
                  <a:pt x="55567" y="22536"/>
                  <a:pt x="55341" y="22536"/>
                </a:cubicBezTo>
                <a:close/>
                <a:moveTo>
                  <a:pt x="55341" y="20576"/>
                </a:moveTo>
                <a:cubicBezTo>
                  <a:pt x="55134" y="20576"/>
                  <a:pt x="54945" y="20407"/>
                  <a:pt x="54945" y="20181"/>
                </a:cubicBezTo>
                <a:cubicBezTo>
                  <a:pt x="54945" y="19955"/>
                  <a:pt x="55134" y="19785"/>
                  <a:pt x="55341" y="19785"/>
                </a:cubicBezTo>
                <a:cubicBezTo>
                  <a:pt x="55567" y="19785"/>
                  <a:pt x="55737" y="19955"/>
                  <a:pt x="55737" y="20181"/>
                </a:cubicBezTo>
                <a:cubicBezTo>
                  <a:pt x="55737" y="20407"/>
                  <a:pt x="55567" y="20576"/>
                  <a:pt x="55341" y="20576"/>
                </a:cubicBezTo>
                <a:close/>
                <a:moveTo>
                  <a:pt x="55341" y="18617"/>
                </a:moveTo>
                <a:cubicBezTo>
                  <a:pt x="55134" y="18617"/>
                  <a:pt x="54945" y="18428"/>
                  <a:pt x="54945" y="18221"/>
                </a:cubicBezTo>
                <a:cubicBezTo>
                  <a:pt x="54945" y="18014"/>
                  <a:pt x="55134" y="17825"/>
                  <a:pt x="55341" y="17825"/>
                </a:cubicBezTo>
                <a:cubicBezTo>
                  <a:pt x="55567" y="17825"/>
                  <a:pt x="55737" y="18014"/>
                  <a:pt x="55737" y="18221"/>
                </a:cubicBezTo>
                <a:cubicBezTo>
                  <a:pt x="55737" y="18428"/>
                  <a:pt x="55567" y="18617"/>
                  <a:pt x="55341" y="18617"/>
                </a:cubicBezTo>
                <a:close/>
                <a:moveTo>
                  <a:pt x="55341" y="16657"/>
                </a:moveTo>
                <a:cubicBezTo>
                  <a:pt x="55134" y="16657"/>
                  <a:pt x="54945" y="16469"/>
                  <a:pt x="54945" y="16261"/>
                </a:cubicBezTo>
                <a:cubicBezTo>
                  <a:pt x="54945" y="16035"/>
                  <a:pt x="55134" y="15866"/>
                  <a:pt x="55341" y="15866"/>
                </a:cubicBezTo>
                <a:cubicBezTo>
                  <a:pt x="55567" y="15866"/>
                  <a:pt x="55737" y="16035"/>
                  <a:pt x="55737" y="16261"/>
                </a:cubicBezTo>
                <a:cubicBezTo>
                  <a:pt x="55737" y="16488"/>
                  <a:pt x="55567" y="16657"/>
                  <a:pt x="55341" y="16657"/>
                </a:cubicBezTo>
                <a:close/>
                <a:moveTo>
                  <a:pt x="55341" y="13925"/>
                </a:moveTo>
                <a:cubicBezTo>
                  <a:pt x="55548" y="13925"/>
                  <a:pt x="55699" y="14095"/>
                  <a:pt x="55699" y="14302"/>
                </a:cubicBezTo>
                <a:cubicBezTo>
                  <a:pt x="55699" y="14509"/>
                  <a:pt x="55548" y="14679"/>
                  <a:pt x="55341" y="14679"/>
                </a:cubicBezTo>
                <a:cubicBezTo>
                  <a:pt x="55134" y="14679"/>
                  <a:pt x="54983" y="14509"/>
                  <a:pt x="54983" y="14302"/>
                </a:cubicBezTo>
                <a:cubicBezTo>
                  <a:pt x="54983" y="14095"/>
                  <a:pt x="55134" y="13925"/>
                  <a:pt x="55341" y="13925"/>
                </a:cubicBezTo>
                <a:close/>
                <a:moveTo>
                  <a:pt x="55341" y="11965"/>
                </a:moveTo>
                <a:cubicBezTo>
                  <a:pt x="55548" y="11965"/>
                  <a:pt x="55699" y="12135"/>
                  <a:pt x="55699" y="12342"/>
                </a:cubicBezTo>
                <a:cubicBezTo>
                  <a:pt x="55699" y="12531"/>
                  <a:pt x="55548" y="12700"/>
                  <a:pt x="55341" y="12700"/>
                </a:cubicBezTo>
                <a:cubicBezTo>
                  <a:pt x="55134" y="12700"/>
                  <a:pt x="54983" y="12531"/>
                  <a:pt x="54983" y="12342"/>
                </a:cubicBezTo>
                <a:cubicBezTo>
                  <a:pt x="54983" y="12135"/>
                  <a:pt x="55134" y="11965"/>
                  <a:pt x="55341" y="11965"/>
                </a:cubicBezTo>
                <a:close/>
                <a:moveTo>
                  <a:pt x="55341" y="10741"/>
                </a:moveTo>
                <a:cubicBezTo>
                  <a:pt x="55134" y="10741"/>
                  <a:pt x="54964" y="10590"/>
                  <a:pt x="54964" y="10383"/>
                </a:cubicBezTo>
                <a:cubicBezTo>
                  <a:pt x="54964" y="10175"/>
                  <a:pt x="55134" y="10006"/>
                  <a:pt x="55341" y="10006"/>
                </a:cubicBezTo>
                <a:cubicBezTo>
                  <a:pt x="55548" y="10006"/>
                  <a:pt x="55718" y="10175"/>
                  <a:pt x="55718" y="10383"/>
                </a:cubicBezTo>
                <a:cubicBezTo>
                  <a:pt x="55718" y="10590"/>
                  <a:pt x="55548" y="10741"/>
                  <a:pt x="55341" y="10741"/>
                </a:cubicBezTo>
                <a:close/>
                <a:moveTo>
                  <a:pt x="55341" y="8781"/>
                </a:moveTo>
                <a:cubicBezTo>
                  <a:pt x="55134" y="8781"/>
                  <a:pt x="54983" y="8630"/>
                  <a:pt x="54983" y="8423"/>
                </a:cubicBezTo>
                <a:cubicBezTo>
                  <a:pt x="54983" y="8216"/>
                  <a:pt x="55134" y="8065"/>
                  <a:pt x="55341" y="8065"/>
                </a:cubicBezTo>
                <a:cubicBezTo>
                  <a:pt x="55548" y="8065"/>
                  <a:pt x="55699" y="8216"/>
                  <a:pt x="55699" y="8423"/>
                </a:cubicBezTo>
                <a:cubicBezTo>
                  <a:pt x="55699" y="8630"/>
                  <a:pt x="55548" y="8781"/>
                  <a:pt x="55341" y="8781"/>
                </a:cubicBezTo>
                <a:close/>
                <a:moveTo>
                  <a:pt x="55341" y="6821"/>
                </a:moveTo>
                <a:cubicBezTo>
                  <a:pt x="55134" y="6821"/>
                  <a:pt x="54983" y="6671"/>
                  <a:pt x="54983" y="6463"/>
                </a:cubicBezTo>
                <a:cubicBezTo>
                  <a:pt x="54983" y="6256"/>
                  <a:pt x="55134" y="6086"/>
                  <a:pt x="55341" y="6086"/>
                </a:cubicBezTo>
                <a:cubicBezTo>
                  <a:pt x="55548" y="6086"/>
                  <a:pt x="55699" y="6256"/>
                  <a:pt x="55699" y="6463"/>
                </a:cubicBezTo>
                <a:cubicBezTo>
                  <a:pt x="55699" y="6671"/>
                  <a:pt x="55548" y="6821"/>
                  <a:pt x="55341" y="6821"/>
                </a:cubicBezTo>
                <a:close/>
                <a:moveTo>
                  <a:pt x="55341" y="4862"/>
                </a:moveTo>
                <a:cubicBezTo>
                  <a:pt x="55134" y="4862"/>
                  <a:pt x="54983" y="4692"/>
                  <a:pt x="54983" y="4504"/>
                </a:cubicBezTo>
                <a:cubicBezTo>
                  <a:pt x="54983" y="4296"/>
                  <a:pt x="55134" y="4127"/>
                  <a:pt x="55341" y="4127"/>
                </a:cubicBezTo>
                <a:cubicBezTo>
                  <a:pt x="55548" y="4127"/>
                  <a:pt x="55699" y="4296"/>
                  <a:pt x="55699" y="4504"/>
                </a:cubicBezTo>
                <a:cubicBezTo>
                  <a:pt x="55699" y="4692"/>
                  <a:pt x="55548" y="4862"/>
                  <a:pt x="55341" y="4862"/>
                </a:cubicBezTo>
                <a:close/>
                <a:moveTo>
                  <a:pt x="55341" y="2902"/>
                </a:moveTo>
                <a:cubicBezTo>
                  <a:pt x="55134" y="2902"/>
                  <a:pt x="54983" y="2732"/>
                  <a:pt x="54983" y="2544"/>
                </a:cubicBezTo>
                <a:cubicBezTo>
                  <a:pt x="54983" y="2337"/>
                  <a:pt x="55134" y="2167"/>
                  <a:pt x="55341" y="2167"/>
                </a:cubicBezTo>
                <a:cubicBezTo>
                  <a:pt x="55548" y="2167"/>
                  <a:pt x="55699" y="2337"/>
                  <a:pt x="55699" y="2544"/>
                </a:cubicBezTo>
                <a:cubicBezTo>
                  <a:pt x="55699" y="2732"/>
                  <a:pt x="55548" y="2902"/>
                  <a:pt x="55341" y="2902"/>
                </a:cubicBezTo>
                <a:close/>
                <a:moveTo>
                  <a:pt x="55341" y="923"/>
                </a:moveTo>
                <a:cubicBezTo>
                  <a:pt x="55134" y="923"/>
                  <a:pt x="54983" y="773"/>
                  <a:pt x="54983" y="584"/>
                </a:cubicBezTo>
                <a:cubicBezTo>
                  <a:pt x="54983" y="377"/>
                  <a:pt x="55134" y="226"/>
                  <a:pt x="55341" y="226"/>
                </a:cubicBezTo>
                <a:cubicBezTo>
                  <a:pt x="55548" y="226"/>
                  <a:pt x="55699" y="377"/>
                  <a:pt x="55699" y="584"/>
                </a:cubicBezTo>
                <a:cubicBezTo>
                  <a:pt x="55699" y="773"/>
                  <a:pt x="55548" y="923"/>
                  <a:pt x="55341" y="923"/>
                </a:cubicBezTo>
                <a:close/>
                <a:moveTo>
                  <a:pt x="53381" y="55925"/>
                </a:moveTo>
                <a:cubicBezTo>
                  <a:pt x="53118" y="55925"/>
                  <a:pt x="52910" y="55718"/>
                  <a:pt x="52910" y="55454"/>
                </a:cubicBezTo>
                <a:cubicBezTo>
                  <a:pt x="52910" y="55190"/>
                  <a:pt x="53137" y="54983"/>
                  <a:pt x="53381" y="54983"/>
                </a:cubicBezTo>
                <a:cubicBezTo>
                  <a:pt x="53645" y="54983"/>
                  <a:pt x="53853" y="55190"/>
                  <a:pt x="53853" y="55454"/>
                </a:cubicBezTo>
                <a:cubicBezTo>
                  <a:pt x="53853" y="55718"/>
                  <a:pt x="53645" y="55925"/>
                  <a:pt x="53381" y="55925"/>
                </a:cubicBezTo>
                <a:close/>
                <a:moveTo>
                  <a:pt x="53381" y="53966"/>
                </a:moveTo>
                <a:cubicBezTo>
                  <a:pt x="53118" y="53966"/>
                  <a:pt x="52910" y="53758"/>
                  <a:pt x="52910" y="53495"/>
                </a:cubicBezTo>
                <a:cubicBezTo>
                  <a:pt x="52910" y="53231"/>
                  <a:pt x="53137" y="53023"/>
                  <a:pt x="53381" y="53023"/>
                </a:cubicBezTo>
                <a:cubicBezTo>
                  <a:pt x="53645" y="53023"/>
                  <a:pt x="53853" y="53231"/>
                  <a:pt x="53853" y="53495"/>
                </a:cubicBezTo>
                <a:cubicBezTo>
                  <a:pt x="53853" y="53758"/>
                  <a:pt x="53645" y="53966"/>
                  <a:pt x="53381" y="53966"/>
                </a:cubicBezTo>
                <a:close/>
                <a:moveTo>
                  <a:pt x="53381" y="51987"/>
                </a:moveTo>
                <a:cubicBezTo>
                  <a:pt x="53118" y="51987"/>
                  <a:pt x="52929" y="51780"/>
                  <a:pt x="52929" y="51535"/>
                </a:cubicBezTo>
                <a:cubicBezTo>
                  <a:pt x="52929" y="51271"/>
                  <a:pt x="53137" y="51083"/>
                  <a:pt x="53381" y="51083"/>
                </a:cubicBezTo>
                <a:cubicBezTo>
                  <a:pt x="53626" y="51083"/>
                  <a:pt x="53834" y="51271"/>
                  <a:pt x="53834" y="51535"/>
                </a:cubicBezTo>
                <a:cubicBezTo>
                  <a:pt x="53834" y="51780"/>
                  <a:pt x="53626" y="51987"/>
                  <a:pt x="53381" y="51987"/>
                </a:cubicBezTo>
                <a:close/>
                <a:moveTo>
                  <a:pt x="53381" y="50046"/>
                </a:moveTo>
                <a:cubicBezTo>
                  <a:pt x="53118" y="50046"/>
                  <a:pt x="52929" y="49839"/>
                  <a:pt x="52929" y="49575"/>
                </a:cubicBezTo>
                <a:cubicBezTo>
                  <a:pt x="52929" y="49330"/>
                  <a:pt x="53137" y="49123"/>
                  <a:pt x="53381" y="49123"/>
                </a:cubicBezTo>
                <a:cubicBezTo>
                  <a:pt x="53626" y="49123"/>
                  <a:pt x="53834" y="49330"/>
                  <a:pt x="53834" y="49575"/>
                </a:cubicBezTo>
                <a:cubicBezTo>
                  <a:pt x="53834" y="49839"/>
                  <a:pt x="53626" y="50046"/>
                  <a:pt x="53381" y="50046"/>
                </a:cubicBezTo>
                <a:close/>
                <a:moveTo>
                  <a:pt x="53381" y="48068"/>
                </a:moveTo>
                <a:cubicBezTo>
                  <a:pt x="53118" y="48068"/>
                  <a:pt x="52929" y="47861"/>
                  <a:pt x="52929" y="47616"/>
                </a:cubicBezTo>
                <a:cubicBezTo>
                  <a:pt x="52929" y="47352"/>
                  <a:pt x="53137" y="47145"/>
                  <a:pt x="53381" y="47145"/>
                </a:cubicBezTo>
                <a:cubicBezTo>
                  <a:pt x="53626" y="47145"/>
                  <a:pt x="53834" y="47352"/>
                  <a:pt x="53834" y="47616"/>
                </a:cubicBezTo>
                <a:cubicBezTo>
                  <a:pt x="53834" y="47861"/>
                  <a:pt x="53626" y="48068"/>
                  <a:pt x="53381" y="48068"/>
                </a:cubicBezTo>
                <a:close/>
                <a:moveTo>
                  <a:pt x="53381" y="46108"/>
                </a:moveTo>
                <a:cubicBezTo>
                  <a:pt x="53118" y="46108"/>
                  <a:pt x="52929" y="45901"/>
                  <a:pt x="52929" y="45656"/>
                </a:cubicBezTo>
                <a:cubicBezTo>
                  <a:pt x="52929" y="45392"/>
                  <a:pt x="53137" y="45185"/>
                  <a:pt x="53381" y="45185"/>
                </a:cubicBezTo>
                <a:cubicBezTo>
                  <a:pt x="53626" y="45185"/>
                  <a:pt x="53834" y="45392"/>
                  <a:pt x="53834" y="45656"/>
                </a:cubicBezTo>
                <a:cubicBezTo>
                  <a:pt x="53834" y="45901"/>
                  <a:pt x="53626" y="46108"/>
                  <a:pt x="53381" y="46108"/>
                </a:cubicBezTo>
                <a:close/>
                <a:moveTo>
                  <a:pt x="53381" y="31524"/>
                </a:moveTo>
                <a:cubicBezTo>
                  <a:pt x="53608" y="31524"/>
                  <a:pt x="53796" y="31712"/>
                  <a:pt x="53796" y="31939"/>
                </a:cubicBezTo>
                <a:cubicBezTo>
                  <a:pt x="53796" y="32165"/>
                  <a:pt x="53608" y="32334"/>
                  <a:pt x="53381" y="32334"/>
                </a:cubicBezTo>
                <a:cubicBezTo>
                  <a:pt x="53155" y="32334"/>
                  <a:pt x="52986" y="32165"/>
                  <a:pt x="52986" y="31939"/>
                </a:cubicBezTo>
                <a:cubicBezTo>
                  <a:pt x="52986" y="31712"/>
                  <a:pt x="53155" y="31524"/>
                  <a:pt x="53381" y="31524"/>
                </a:cubicBezTo>
                <a:close/>
                <a:moveTo>
                  <a:pt x="53381" y="40173"/>
                </a:moveTo>
                <a:cubicBezTo>
                  <a:pt x="53155" y="40173"/>
                  <a:pt x="52986" y="39984"/>
                  <a:pt x="52986" y="39777"/>
                </a:cubicBezTo>
                <a:cubicBezTo>
                  <a:pt x="52986" y="39570"/>
                  <a:pt x="53155" y="39381"/>
                  <a:pt x="53381" y="39381"/>
                </a:cubicBezTo>
                <a:cubicBezTo>
                  <a:pt x="53608" y="39381"/>
                  <a:pt x="53777" y="39551"/>
                  <a:pt x="53777" y="39777"/>
                </a:cubicBezTo>
                <a:cubicBezTo>
                  <a:pt x="53777" y="40003"/>
                  <a:pt x="53608" y="40173"/>
                  <a:pt x="53381" y="40173"/>
                </a:cubicBezTo>
                <a:close/>
                <a:moveTo>
                  <a:pt x="53381" y="38213"/>
                </a:moveTo>
                <a:cubicBezTo>
                  <a:pt x="53155" y="38213"/>
                  <a:pt x="52986" y="38025"/>
                  <a:pt x="52986" y="37817"/>
                </a:cubicBezTo>
                <a:cubicBezTo>
                  <a:pt x="52986" y="37591"/>
                  <a:pt x="53155" y="37403"/>
                  <a:pt x="53381" y="37403"/>
                </a:cubicBezTo>
                <a:cubicBezTo>
                  <a:pt x="53608" y="37403"/>
                  <a:pt x="53777" y="37591"/>
                  <a:pt x="53777" y="37817"/>
                </a:cubicBezTo>
                <a:cubicBezTo>
                  <a:pt x="53777" y="38025"/>
                  <a:pt x="53608" y="38213"/>
                  <a:pt x="53381" y="38213"/>
                </a:cubicBezTo>
                <a:close/>
                <a:moveTo>
                  <a:pt x="53381" y="34294"/>
                </a:moveTo>
                <a:cubicBezTo>
                  <a:pt x="53155" y="34294"/>
                  <a:pt x="52986" y="34105"/>
                  <a:pt x="52986" y="33898"/>
                </a:cubicBezTo>
                <a:cubicBezTo>
                  <a:pt x="52986" y="33672"/>
                  <a:pt x="53155" y="33502"/>
                  <a:pt x="53381" y="33502"/>
                </a:cubicBezTo>
                <a:cubicBezTo>
                  <a:pt x="53608" y="33502"/>
                  <a:pt x="53777" y="33672"/>
                  <a:pt x="53777" y="33898"/>
                </a:cubicBezTo>
                <a:cubicBezTo>
                  <a:pt x="53777" y="34105"/>
                  <a:pt x="53608" y="34294"/>
                  <a:pt x="53381" y="34294"/>
                </a:cubicBezTo>
                <a:close/>
                <a:moveTo>
                  <a:pt x="53381" y="36253"/>
                </a:moveTo>
                <a:cubicBezTo>
                  <a:pt x="53155" y="36253"/>
                  <a:pt x="52986" y="36065"/>
                  <a:pt x="52986" y="35858"/>
                </a:cubicBezTo>
                <a:cubicBezTo>
                  <a:pt x="52986" y="35632"/>
                  <a:pt x="53155" y="35462"/>
                  <a:pt x="53381" y="35462"/>
                </a:cubicBezTo>
                <a:cubicBezTo>
                  <a:pt x="53608" y="35462"/>
                  <a:pt x="53777" y="35632"/>
                  <a:pt x="53777" y="35858"/>
                </a:cubicBezTo>
                <a:cubicBezTo>
                  <a:pt x="53777" y="36065"/>
                  <a:pt x="53608" y="36253"/>
                  <a:pt x="53381" y="36253"/>
                </a:cubicBezTo>
                <a:close/>
                <a:moveTo>
                  <a:pt x="53381" y="43282"/>
                </a:moveTo>
                <a:cubicBezTo>
                  <a:pt x="53608" y="43282"/>
                  <a:pt x="53796" y="43470"/>
                  <a:pt x="53796" y="43696"/>
                </a:cubicBezTo>
                <a:cubicBezTo>
                  <a:pt x="53796" y="43922"/>
                  <a:pt x="53608" y="44111"/>
                  <a:pt x="53381" y="44111"/>
                </a:cubicBezTo>
                <a:cubicBezTo>
                  <a:pt x="53155" y="44111"/>
                  <a:pt x="52986" y="43922"/>
                  <a:pt x="52986" y="43696"/>
                </a:cubicBezTo>
                <a:cubicBezTo>
                  <a:pt x="52986" y="43470"/>
                  <a:pt x="53155" y="43282"/>
                  <a:pt x="53381" y="43282"/>
                </a:cubicBezTo>
                <a:close/>
                <a:moveTo>
                  <a:pt x="53381" y="41322"/>
                </a:moveTo>
                <a:cubicBezTo>
                  <a:pt x="53608" y="41322"/>
                  <a:pt x="53796" y="41511"/>
                  <a:pt x="53796" y="41737"/>
                </a:cubicBezTo>
                <a:cubicBezTo>
                  <a:pt x="53796" y="41963"/>
                  <a:pt x="53608" y="42151"/>
                  <a:pt x="53381" y="42151"/>
                </a:cubicBezTo>
                <a:cubicBezTo>
                  <a:pt x="53155" y="42151"/>
                  <a:pt x="52986" y="41963"/>
                  <a:pt x="52986" y="41737"/>
                </a:cubicBezTo>
                <a:cubicBezTo>
                  <a:pt x="52986" y="41511"/>
                  <a:pt x="53155" y="41322"/>
                  <a:pt x="53381" y="41322"/>
                </a:cubicBezTo>
                <a:close/>
                <a:moveTo>
                  <a:pt x="53381" y="30393"/>
                </a:moveTo>
                <a:cubicBezTo>
                  <a:pt x="53155" y="30393"/>
                  <a:pt x="52967" y="30205"/>
                  <a:pt x="52967" y="29979"/>
                </a:cubicBezTo>
                <a:cubicBezTo>
                  <a:pt x="52967" y="29734"/>
                  <a:pt x="53155" y="29546"/>
                  <a:pt x="53381" y="29546"/>
                </a:cubicBezTo>
                <a:cubicBezTo>
                  <a:pt x="53608" y="29546"/>
                  <a:pt x="53796" y="29734"/>
                  <a:pt x="53796" y="29979"/>
                </a:cubicBezTo>
                <a:cubicBezTo>
                  <a:pt x="53796" y="30205"/>
                  <a:pt x="53608" y="30393"/>
                  <a:pt x="53381" y="30393"/>
                </a:cubicBezTo>
                <a:close/>
                <a:moveTo>
                  <a:pt x="53381" y="28415"/>
                </a:moveTo>
                <a:cubicBezTo>
                  <a:pt x="53155" y="28415"/>
                  <a:pt x="52967" y="28245"/>
                  <a:pt x="52967" y="28000"/>
                </a:cubicBezTo>
                <a:cubicBezTo>
                  <a:pt x="52967" y="27774"/>
                  <a:pt x="53155" y="27586"/>
                  <a:pt x="53381" y="27586"/>
                </a:cubicBezTo>
                <a:cubicBezTo>
                  <a:pt x="53608" y="27586"/>
                  <a:pt x="53796" y="27774"/>
                  <a:pt x="53796" y="28000"/>
                </a:cubicBezTo>
                <a:cubicBezTo>
                  <a:pt x="53796" y="28245"/>
                  <a:pt x="53608" y="28415"/>
                  <a:pt x="53381" y="28415"/>
                </a:cubicBezTo>
                <a:close/>
                <a:moveTo>
                  <a:pt x="53381" y="26455"/>
                </a:moveTo>
                <a:cubicBezTo>
                  <a:pt x="53155" y="26455"/>
                  <a:pt x="52986" y="26286"/>
                  <a:pt x="52986" y="26060"/>
                </a:cubicBezTo>
                <a:cubicBezTo>
                  <a:pt x="52986" y="25833"/>
                  <a:pt x="53155" y="25645"/>
                  <a:pt x="53381" y="25645"/>
                </a:cubicBezTo>
                <a:cubicBezTo>
                  <a:pt x="53608" y="25645"/>
                  <a:pt x="53777" y="25833"/>
                  <a:pt x="53777" y="26060"/>
                </a:cubicBezTo>
                <a:cubicBezTo>
                  <a:pt x="53777" y="26286"/>
                  <a:pt x="53608" y="26455"/>
                  <a:pt x="53381" y="26455"/>
                </a:cubicBezTo>
                <a:close/>
                <a:moveTo>
                  <a:pt x="53381" y="24496"/>
                </a:moveTo>
                <a:cubicBezTo>
                  <a:pt x="53155" y="24496"/>
                  <a:pt x="52986" y="24307"/>
                  <a:pt x="52986" y="24100"/>
                </a:cubicBezTo>
                <a:cubicBezTo>
                  <a:pt x="52986" y="23874"/>
                  <a:pt x="53155" y="23704"/>
                  <a:pt x="53381" y="23704"/>
                </a:cubicBezTo>
                <a:cubicBezTo>
                  <a:pt x="53608" y="23704"/>
                  <a:pt x="53777" y="23874"/>
                  <a:pt x="53777" y="24100"/>
                </a:cubicBezTo>
                <a:cubicBezTo>
                  <a:pt x="53777" y="24307"/>
                  <a:pt x="53608" y="24496"/>
                  <a:pt x="53381" y="24496"/>
                </a:cubicBezTo>
                <a:close/>
                <a:moveTo>
                  <a:pt x="53381" y="21726"/>
                </a:moveTo>
                <a:cubicBezTo>
                  <a:pt x="53608" y="21726"/>
                  <a:pt x="53777" y="21914"/>
                  <a:pt x="53777" y="22121"/>
                </a:cubicBezTo>
                <a:cubicBezTo>
                  <a:pt x="53777" y="22348"/>
                  <a:pt x="53608" y="22517"/>
                  <a:pt x="53381" y="22517"/>
                </a:cubicBezTo>
                <a:cubicBezTo>
                  <a:pt x="53174" y="22517"/>
                  <a:pt x="53005" y="22348"/>
                  <a:pt x="53005" y="22121"/>
                </a:cubicBezTo>
                <a:cubicBezTo>
                  <a:pt x="53005" y="21914"/>
                  <a:pt x="53174" y="21726"/>
                  <a:pt x="53381" y="21726"/>
                </a:cubicBezTo>
                <a:close/>
                <a:moveTo>
                  <a:pt x="53381" y="20576"/>
                </a:moveTo>
                <a:cubicBezTo>
                  <a:pt x="53155" y="20576"/>
                  <a:pt x="52986" y="20388"/>
                  <a:pt x="52986" y="20162"/>
                </a:cubicBezTo>
                <a:cubicBezTo>
                  <a:pt x="52986" y="19955"/>
                  <a:pt x="53155" y="19766"/>
                  <a:pt x="53381" y="19766"/>
                </a:cubicBezTo>
                <a:cubicBezTo>
                  <a:pt x="53608" y="19766"/>
                  <a:pt x="53777" y="19955"/>
                  <a:pt x="53777" y="20162"/>
                </a:cubicBezTo>
                <a:cubicBezTo>
                  <a:pt x="53777" y="20388"/>
                  <a:pt x="53608" y="20576"/>
                  <a:pt x="53381" y="20576"/>
                </a:cubicBezTo>
                <a:close/>
                <a:moveTo>
                  <a:pt x="53381" y="18598"/>
                </a:moveTo>
                <a:cubicBezTo>
                  <a:pt x="53155" y="18598"/>
                  <a:pt x="52986" y="18428"/>
                  <a:pt x="52986" y="18202"/>
                </a:cubicBezTo>
                <a:cubicBezTo>
                  <a:pt x="52986" y="17995"/>
                  <a:pt x="53155" y="17807"/>
                  <a:pt x="53381" y="17807"/>
                </a:cubicBezTo>
                <a:cubicBezTo>
                  <a:pt x="53608" y="17807"/>
                  <a:pt x="53777" y="17995"/>
                  <a:pt x="53777" y="18202"/>
                </a:cubicBezTo>
                <a:cubicBezTo>
                  <a:pt x="53777" y="18428"/>
                  <a:pt x="53608" y="18598"/>
                  <a:pt x="53381" y="18598"/>
                </a:cubicBezTo>
                <a:close/>
                <a:moveTo>
                  <a:pt x="53381" y="16638"/>
                </a:moveTo>
                <a:cubicBezTo>
                  <a:pt x="53174" y="16638"/>
                  <a:pt x="53005" y="16469"/>
                  <a:pt x="53005" y="16243"/>
                </a:cubicBezTo>
                <a:cubicBezTo>
                  <a:pt x="53005" y="16035"/>
                  <a:pt x="53174" y="15847"/>
                  <a:pt x="53381" y="15847"/>
                </a:cubicBezTo>
                <a:cubicBezTo>
                  <a:pt x="53608" y="15847"/>
                  <a:pt x="53777" y="16035"/>
                  <a:pt x="53777" y="16243"/>
                </a:cubicBezTo>
                <a:cubicBezTo>
                  <a:pt x="53777" y="16469"/>
                  <a:pt x="53608" y="16638"/>
                  <a:pt x="53381" y="16638"/>
                </a:cubicBezTo>
                <a:close/>
                <a:moveTo>
                  <a:pt x="53381" y="14660"/>
                </a:moveTo>
                <a:cubicBezTo>
                  <a:pt x="53174" y="14660"/>
                  <a:pt x="53005" y="14490"/>
                  <a:pt x="53005" y="14283"/>
                </a:cubicBezTo>
                <a:cubicBezTo>
                  <a:pt x="53005" y="14076"/>
                  <a:pt x="53174" y="13925"/>
                  <a:pt x="53381" y="13925"/>
                </a:cubicBezTo>
                <a:cubicBezTo>
                  <a:pt x="53608" y="13925"/>
                  <a:pt x="53777" y="14076"/>
                  <a:pt x="53777" y="14283"/>
                </a:cubicBezTo>
                <a:cubicBezTo>
                  <a:pt x="53777" y="14490"/>
                  <a:pt x="53608" y="14660"/>
                  <a:pt x="53381" y="14660"/>
                </a:cubicBezTo>
                <a:close/>
                <a:moveTo>
                  <a:pt x="53381" y="12700"/>
                </a:moveTo>
                <a:cubicBezTo>
                  <a:pt x="53193" y="12700"/>
                  <a:pt x="53023" y="12531"/>
                  <a:pt x="53023" y="12323"/>
                </a:cubicBezTo>
                <a:cubicBezTo>
                  <a:pt x="53023" y="12116"/>
                  <a:pt x="53193" y="11965"/>
                  <a:pt x="53381" y="11965"/>
                </a:cubicBezTo>
                <a:cubicBezTo>
                  <a:pt x="53589" y="11965"/>
                  <a:pt x="53758" y="12116"/>
                  <a:pt x="53758" y="12323"/>
                </a:cubicBezTo>
                <a:cubicBezTo>
                  <a:pt x="53758" y="12531"/>
                  <a:pt x="53589" y="12700"/>
                  <a:pt x="53381" y="12700"/>
                </a:cubicBezTo>
                <a:close/>
                <a:moveTo>
                  <a:pt x="53381" y="10722"/>
                </a:moveTo>
                <a:cubicBezTo>
                  <a:pt x="53193" y="10722"/>
                  <a:pt x="53023" y="10571"/>
                  <a:pt x="53023" y="10364"/>
                </a:cubicBezTo>
                <a:cubicBezTo>
                  <a:pt x="53023" y="10156"/>
                  <a:pt x="53193" y="9987"/>
                  <a:pt x="53381" y="9987"/>
                </a:cubicBezTo>
                <a:cubicBezTo>
                  <a:pt x="53589" y="9987"/>
                  <a:pt x="53758" y="10156"/>
                  <a:pt x="53758" y="10364"/>
                </a:cubicBezTo>
                <a:cubicBezTo>
                  <a:pt x="53758" y="10571"/>
                  <a:pt x="53589" y="10722"/>
                  <a:pt x="53381" y="10722"/>
                </a:cubicBezTo>
                <a:close/>
                <a:moveTo>
                  <a:pt x="53381" y="8781"/>
                </a:moveTo>
                <a:cubicBezTo>
                  <a:pt x="53193" y="8781"/>
                  <a:pt x="53023" y="8611"/>
                  <a:pt x="53023" y="8404"/>
                </a:cubicBezTo>
                <a:cubicBezTo>
                  <a:pt x="53023" y="8216"/>
                  <a:pt x="53193" y="8046"/>
                  <a:pt x="53381" y="8046"/>
                </a:cubicBezTo>
                <a:cubicBezTo>
                  <a:pt x="53589" y="8046"/>
                  <a:pt x="53758" y="8216"/>
                  <a:pt x="53758" y="8404"/>
                </a:cubicBezTo>
                <a:cubicBezTo>
                  <a:pt x="53758" y="8611"/>
                  <a:pt x="53589" y="8781"/>
                  <a:pt x="53381" y="8781"/>
                </a:cubicBezTo>
                <a:close/>
                <a:moveTo>
                  <a:pt x="53381" y="6821"/>
                </a:moveTo>
                <a:cubicBezTo>
                  <a:pt x="53193" y="6821"/>
                  <a:pt x="53023" y="6652"/>
                  <a:pt x="53023" y="6444"/>
                </a:cubicBezTo>
                <a:cubicBezTo>
                  <a:pt x="53023" y="6237"/>
                  <a:pt x="53193" y="6086"/>
                  <a:pt x="53381" y="6086"/>
                </a:cubicBezTo>
                <a:cubicBezTo>
                  <a:pt x="53589" y="6086"/>
                  <a:pt x="53758" y="6237"/>
                  <a:pt x="53758" y="6444"/>
                </a:cubicBezTo>
                <a:cubicBezTo>
                  <a:pt x="53758" y="6652"/>
                  <a:pt x="53589" y="6821"/>
                  <a:pt x="53381" y="6821"/>
                </a:cubicBezTo>
                <a:close/>
                <a:moveTo>
                  <a:pt x="53381" y="4843"/>
                </a:moveTo>
                <a:cubicBezTo>
                  <a:pt x="53193" y="4843"/>
                  <a:pt x="53023" y="4692"/>
                  <a:pt x="53023" y="4485"/>
                </a:cubicBezTo>
                <a:cubicBezTo>
                  <a:pt x="53023" y="4277"/>
                  <a:pt x="53193" y="4127"/>
                  <a:pt x="53381" y="4127"/>
                </a:cubicBezTo>
                <a:cubicBezTo>
                  <a:pt x="53589" y="4127"/>
                  <a:pt x="53758" y="4277"/>
                  <a:pt x="53758" y="4485"/>
                </a:cubicBezTo>
                <a:cubicBezTo>
                  <a:pt x="53758" y="4692"/>
                  <a:pt x="53589" y="4843"/>
                  <a:pt x="53381" y="4843"/>
                </a:cubicBezTo>
                <a:close/>
                <a:moveTo>
                  <a:pt x="53381" y="2883"/>
                </a:moveTo>
                <a:cubicBezTo>
                  <a:pt x="53193" y="2883"/>
                  <a:pt x="53023" y="2732"/>
                  <a:pt x="53023" y="2525"/>
                </a:cubicBezTo>
                <a:cubicBezTo>
                  <a:pt x="53023" y="2318"/>
                  <a:pt x="53193" y="2167"/>
                  <a:pt x="53381" y="2167"/>
                </a:cubicBezTo>
                <a:cubicBezTo>
                  <a:pt x="53589" y="2167"/>
                  <a:pt x="53739" y="2318"/>
                  <a:pt x="53739" y="2525"/>
                </a:cubicBezTo>
                <a:cubicBezTo>
                  <a:pt x="53739" y="2732"/>
                  <a:pt x="53589" y="2883"/>
                  <a:pt x="53381" y="2883"/>
                </a:cubicBezTo>
                <a:close/>
                <a:moveTo>
                  <a:pt x="53381" y="905"/>
                </a:moveTo>
                <a:cubicBezTo>
                  <a:pt x="53193" y="905"/>
                  <a:pt x="53042" y="754"/>
                  <a:pt x="53042" y="565"/>
                </a:cubicBezTo>
                <a:cubicBezTo>
                  <a:pt x="53042" y="377"/>
                  <a:pt x="53193" y="226"/>
                  <a:pt x="53381" y="226"/>
                </a:cubicBezTo>
                <a:cubicBezTo>
                  <a:pt x="53589" y="226"/>
                  <a:pt x="53739" y="377"/>
                  <a:pt x="53739" y="565"/>
                </a:cubicBezTo>
                <a:cubicBezTo>
                  <a:pt x="53739" y="754"/>
                  <a:pt x="53589" y="905"/>
                  <a:pt x="53381" y="905"/>
                </a:cubicBezTo>
                <a:close/>
                <a:moveTo>
                  <a:pt x="51422" y="48068"/>
                </a:moveTo>
                <a:cubicBezTo>
                  <a:pt x="51177" y="48068"/>
                  <a:pt x="50970" y="47861"/>
                  <a:pt x="50970" y="47597"/>
                </a:cubicBezTo>
                <a:cubicBezTo>
                  <a:pt x="50970" y="47333"/>
                  <a:pt x="51177" y="47126"/>
                  <a:pt x="51422" y="47126"/>
                </a:cubicBezTo>
                <a:cubicBezTo>
                  <a:pt x="51686" y="47126"/>
                  <a:pt x="51893" y="47333"/>
                  <a:pt x="51893" y="47597"/>
                </a:cubicBezTo>
                <a:cubicBezTo>
                  <a:pt x="51893" y="47861"/>
                  <a:pt x="51686" y="48068"/>
                  <a:pt x="51422" y="48068"/>
                </a:cubicBezTo>
                <a:close/>
                <a:moveTo>
                  <a:pt x="51422" y="46089"/>
                </a:moveTo>
                <a:cubicBezTo>
                  <a:pt x="51177" y="46089"/>
                  <a:pt x="50970" y="45901"/>
                  <a:pt x="50970" y="45637"/>
                </a:cubicBezTo>
                <a:cubicBezTo>
                  <a:pt x="50970" y="45392"/>
                  <a:pt x="51177" y="45185"/>
                  <a:pt x="51422" y="45185"/>
                </a:cubicBezTo>
                <a:cubicBezTo>
                  <a:pt x="51667" y="45185"/>
                  <a:pt x="51874" y="45392"/>
                  <a:pt x="51874" y="45637"/>
                </a:cubicBezTo>
                <a:cubicBezTo>
                  <a:pt x="51874" y="45901"/>
                  <a:pt x="51667" y="46089"/>
                  <a:pt x="51422" y="46089"/>
                </a:cubicBezTo>
                <a:close/>
                <a:moveTo>
                  <a:pt x="51422" y="44092"/>
                </a:moveTo>
                <a:cubicBezTo>
                  <a:pt x="51196" y="44092"/>
                  <a:pt x="51007" y="43904"/>
                  <a:pt x="51007" y="43677"/>
                </a:cubicBezTo>
                <a:cubicBezTo>
                  <a:pt x="51007" y="43451"/>
                  <a:pt x="51196" y="43282"/>
                  <a:pt x="51422" y="43282"/>
                </a:cubicBezTo>
                <a:cubicBezTo>
                  <a:pt x="51648" y="43282"/>
                  <a:pt x="51836" y="43451"/>
                  <a:pt x="51836" y="43677"/>
                </a:cubicBezTo>
                <a:cubicBezTo>
                  <a:pt x="51836" y="43904"/>
                  <a:pt x="51648" y="44092"/>
                  <a:pt x="51422" y="44092"/>
                </a:cubicBezTo>
                <a:close/>
                <a:moveTo>
                  <a:pt x="51422" y="31505"/>
                </a:moveTo>
                <a:cubicBezTo>
                  <a:pt x="51648" y="31505"/>
                  <a:pt x="51836" y="31694"/>
                  <a:pt x="51836" y="31920"/>
                </a:cubicBezTo>
                <a:cubicBezTo>
                  <a:pt x="51836" y="32146"/>
                  <a:pt x="51648" y="32334"/>
                  <a:pt x="51422" y="32334"/>
                </a:cubicBezTo>
                <a:cubicBezTo>
                  <a:pt x="51196" y="32334"/>
                  <a:pt x="51026" y="32146"/>
                  <a:pt x="51026" y="31920"/>
                </a:cubicBezTo>
                <a:cubicBezTo>
                  <a:pt x="51026" y="31694"/>
                  <a:pt x="51196" y="31505"/>
                  <a:pt x="51422" y="31505"/>
                </a:cubicBezTo>
                <a:close/>
                <a:moveTo>
                  <a:pt x="51422" y="34275"/>
                </a:moveTo>
                <a:cubicBezTo>
                  <a:pt x="51215" y="34275"/>
                  <a:pt x="51026" y="34105"/>
                  <a:pt x="51026" y="33879"/>
                </a:cubicBezTo>
                <a:cubicBezTo>
                  <a:pt x="51026" y="33672"/>
                  <a:pt x="51215" y="33484"/>
                  <a:pt x="51422" y="33484"/>
                </a:cubicBezTo>
                <a:cubicBezTo>
                  <a:pt x="51648" y="33484"/>
                  <a:pt x="51818" y="33672"/>
                  <a:pt x="51818" y="33879"/>
                </a:cubicBezTo>
                <a:cubicBezTo>
                  <a:pt x="51818" y="34105"/>
                  <a:pt x="51648" y="34275"/>
                  <a:pt x="51422" y="34275"/>
                </a:cubicBezTo>
                <a:close/>
                <a:moveTo>
                  <a:pt x="51422" y="36235"/>
                </a:moveTo>
                <a:cubicBezTo>
                  <a:pt x="51215" y="36235"/>
                  <a:pt x="51026" y="36065"/>
                  <a:pt x="51026" y="35839"/>
                </a:cubicBezTo>
                <a:cubicBezTo>
                  <a:pt x="51026" y="35632"/>
                  <a:pt x="51215" y="35443"/>
                  <a:pt x="51422" y="35443"/>
                </a:cubicBezTo>
                <a:cubicBezTo>
                  <a:pt x="51648" y="35443"/>
                  <a:pt x="51818" y="35632"/>
                  <a:pt x="51818" y="35839"/>
                </a:cubicBezTo>
                <a:cubicBezTo>
                  <a:pt x="51818" y="36065"/>
                  <a:pt x="51648" y="36235"/>
                  <a:pt x="51422" y="36235"/>
                </a:cubicBezTo>
                <a:close/>
                <a:moveTo>
                  <a:pt x="51422" y="37384"/>
                </a:moveTo>
                <a:cubicBezTo>
                  <a:pt x="51648" y="37384"/>
                  <a:pt x="51836" y="37572"/>
                  <a:pt x="51836" y="37799"/>
                </a:cubicBezTo>
                <a:cubicBezTo>
                  <a:pt x="51836" y="38025"/>
                  <a:pt x="51648" y="38213"/>
                  <a:pt x="51422" y="38213"/>
                </a:cubicBezTo>
                <a:cubicBezTo>
                  <a:pt x="51196" y="38213"/>
                  <a:pt x="51026" y="38025"/>
                  <a:pt x="51026" y="37799"/>
                </a:cubicBezTo>
                <a:cubicBezTo>
                  <a:pt x="51026" y="37572"/>
                  <a:pt x="51196" y="37384"/>
                  <a:pt x="51422" y="37384"/>
                </a:cubicBezTo>
                <a:close/>
                <a:moveTo>
                  <a:pt x="51422" y="41322"/>
                </a:moveTo>
                <a:cubicBezTo>
                  <a:pt x="51648" y="41322"/>
                  <a:pt x="51836" y="41511"/>
                  <a:pt x="51836" y="41737"/>
                </a:cubicBezTo>
                <a:cubicBezTo>
                  <a:pt x="51836" y="41963"/>
                  <a:pt x="51648" y="42151"/>
                  <a:pt x="51422" y="42151"/>
                </a:cubicBezTo>
                <a:cubicBezTo>
                  <a:pt x="51196" y="42151"/>
                  <a:pt x="51026" y="41963"/>
                  <a:pt x="51026" y="41737"/>
                </a:cubicBezTo>
                <a:cubicBezTo>
                  <a:pt x="51026" y="41511"/>
                  <a:pt x="51196" y="41322"/>
                  <a:pt x="51422" y="41322"/>
                </a:cubicBezTo>
                <a:close/>
                <a:moveTo>
                  <a:pt x="51422" y="39363"/>
                </a:moveTo>
                <a:cubicBezTo>
                  <a:pt x="51648" y="39363"/>
                  <a:pt x="51836" y="39551"/>
                  <a:pt x="51836" y="39758"/>
                </a:cubicBezTo>
                <a:cubicBezTo>
                  <a:pt x="51836" y="39984"/>
                  <a:pt x="51648" y="40173"/>
                  <a:pt x="51422" y="40173"/>
                </a:cubicBezTo>
                <a:cubicBezTo>
                  <a:pt x="51196" y="40173"/>
                  <a:pt x="51026" y="39984"/>
                  <a:pt x="51026" y="39758"/>
                </a:cubicBezTo>
                <a:cubicBezTo>
                  <a:pt x="51026" y="39551"/>
                  <a:pt x="51196" y="39363"/>
                  <a:pt x="51422" y="39363"/>
                </a:cubicBezTo>
                <a:close/>
                <a:moveTo>
                  <a:pt x="51422" y="30393"/>
                </a:moveTo>
                <a:cubicBezTo>
                  <a:pt x="51196" y="30393"/>
                  <a:pt x="51007" y="30205"/>
                  <a:pt x="51007" y="29960"/>
                </a:cubicBezTo>
                <a:cubicBezTo>
                  <a:pt x="51007" y="29734"/>
                  <a:pt x="51196" y="29546"/>
                  <a:pt x="51422" y="29546"/>
                </a:cubicBezTo>
                <a:cubicBezTo>
                  <a:pt x="51648" y="29546"/>
                  <a:pt x="51836" y="29734"/>
                  <a:pt x="51836" y="29960"/>
                </a:cubicBezTo>
                <a:cubicBezTo>
                  <a:pt x="51836" y="30205"/>
                  <a:pt x="51648" y="30393"/>
                  <a:pt x="51422" y="30393"/>
                </a:cubicBezTo>
                <a:close/>
                <a:moveTo>
                  <a:pt x="51422" y="27605"/>
                </a:moveTo>
                <a:cubicBezTo>
                  <a:pt x="51648" y="27605"/>
                  <a:pt x="51818" y="27774"/>
                  <a:pt x="51818" y="28000"/>
                </a:cubicBezTo>
                <a:cubicBezTo>
                  <a:pt x="51818" y="28227"/>
                  <a:pt x="51648" y="28396"/>
                  <a:pt x="51422" y="28396"/>
                </a:cubicBezTo>
                <a:cubicBezTo>
                  <a:pt x="51215" y="28396"/>
                  <a:pt x="51026" y="28227"/>
                  <a:pt x="51026" y="28000"/>
                </a:cubicBezTo>
                <a:cubicBezTo>
                  <a:pt x="51026" y="27793"/>
                  <a:pt x="51215" y="27605"/>
                  <a:pt x="51422" y="27605"/>
                </a:cubicBezTo>
                <a:close/>
                <a:moveTo>
                  <a:pt x="51422" y="26455"/>
                </a:moveTo>
                <a:cubicBezTo>
                  <a:pt x="51196" y="26455"/>
                  <a:pt x="51026" y="26286"/>
                  <a:pt x="51026" y="26060"/>
                </a:cubicBezTo>
                <a:cubicBezTo>
                  <a:pt x="51026" y="25833"/>
                  <a:pt x="51196" y="25645"/>
                  <a:pt x="51422" y="25645"/>
                </a:cubicBezTo>
                <a:cubicBezTo>
                  <a:pt x="51648" y="25645"/>
                  <a:pt x="51836" y="25833"/>
                  <a:pt x="51836" y="26060"/>
                </a:cubicBezTo>
                <a:cubicBezTo>
                  <a:pt x="51836" y="26286"/>
                  <a:pt x="51648" y="26455"/>
                  <a:pt x="51422" y="26455"/>
                </a:cubicBezTo>
                <a:close/>
                <a:moveTo>
                  <a:pt x="51422" y="24496"/>
                </a:moveTo>
                <a:cubicBezTo>
                  <a:pt x="51196" y="24496"/>
                  <a:pt x="51026" y="24307"/>
                  <a:pt x="51026" y="24100"/>
                </a:cubicBezTo>
                <a:cubicBezTo>
                  <a:pt x="51026" y="23874"/>
                  <a:pt x="51196" y="23685"/>
                  <a:pt x="51422" y="23685"/>
                </a:cubicBezTo>
                <a:cubicBezTo>
                  <a:pt x="51648" y="23685"/>
                  <a:pt x="51836" y="23874"/>
                  <a:pt x="51836" y="24100"/>
                </a:cubicBezTo>
                <a:cubicBezTo>
                  <a:pt x="51836" y="24307"/>
                  <a:pt x="51648" y="24496"/>
                  <a:pt x="51422" y="24496"/>
                </a:cubicBezTo>
                <a:close/>
                <a:moveTo>
                  <a:pt x="51422" y="22517"/>
                </a:moveTo>
                <a:cubicBezTo>
                  <a:pt x="51215" y="22517"/>
                  <a:pt x="51026" y="22348"/>
                  <a:pt x="51026" y="22121"/>
                </a:cubicBezTo>
                <a:cubicBezTo>
                  <a:pt x="51026" y="21914"/>
                  <a:pt x="51215" y="21726"/>
                  <a:pt x="51422" y="21726"/>
                </a:cubicBezTo>
                <a:cubicBezTo>
                  <a:pt x="51648" y="21726"/>
                  <a:pt x="51818" y="21914"/>
                  <a:pt x="51818" y="22121"/>
                </a:cubicBezTo>
                <a:cubicBezTo>
                  <a:pt x="51818" y="22348"/>
                  <a:pt x="51648" y="22517"/>
                  <a:pt x="51422" y="22517"/>
                </a:cubicBezTo>
                <a:close/>
                <a:moveTo>
                  <a:pt x="51422" y="20558"/>
                </a:moveTo>
                <a:cubicBezTo>
                  <a:pt x="51215" y="20558"/>
                  <a:pt x="51026" y="20388"/>
                  <a:pt x="51026" y="20162"/>
                </a:cubicBezTo>
                <a:cubicBezTo>
                  <a:pt x="51026" y="19955"/>
                  <a:pt x="51215" y="19766"/>
                  <a:pt x="51422" y="19766"/>
                </a:cubicBezTo>
                <a:cubicBezTo>
                  <a:pt x="51648" y="19766"/>
                  <a:pt x="51818" y="19955"/>
                  <a:pt x="51818" y="20162"/>
                </a:cubicBezTo>
                <a:cubicBezTo>
                  <a:pt x="51818" y="20388"/>
                  <a:pt x="51648" y="20558"/>
                  <a:pt x="51422" y="20558"/>
                </a:cubicBezTo>
                <a:close/>
                <a:moveTo>
                  <a:pt x="51422" y="18598"/>
                </a:moveTo>
                <a:cubicBezTo>
                  <a:pt x="51215" y="18598"/>
                  <a:pt x="51026" y="18428"/>
                  <a:pt x="51026" y="18202"/>
                </a:cubicBezTo>
                <a:cubicBezTo>
                  <a:pt x="51026" y="17995"/>
                  <a:pt x="51215" y="17825"/>
                  <a:pt x="51422" y="17825"/>
                </a:cubicBezTo>
                <a:cubicBezTo>
                  <a:pt x="51648" y="17825"/>
                  <a:pt x="51818" y="17995"/>
                  <a:pt x="51818" y="18202"/>
                </a:cubicBezTo>
                <a:cubicBezTo>
                  <a:pt x="51818" y="18428"/>
                  <a:pt x="51648" y="18598"/>
                  <a:pt x="51422" y="18598"/>
                </a:cubicBezTo>
                <a:close/>
                <a:moveTo>
                  <a:pt x="51422" y="16638"/>
                </a:moveTo>
                <a:cubicBezTo>
                  <a:pt x="51215" y="16638"/>
                  <a:pt x="51026" y="16469"/>
                  <a:pt x="51026" y="16243"/>
                </a:cubicBezTo>
                <a:cubicBezTo>
                  <a:pt x="51026" y="16035"/>
                  <a:pt x="51215" y="15847"/>
                  <a:pt x="51422" y="15847"/>
                </a:cubicBezTo>
                <a:cubicBezTo>
                  <a:pt x="51648" y="15847"/>
                  <a:pt x="51818" y="16035"/>
                  <a:pt x="51818" y="16243"/>
                </a:cubicBezTo>
                <a:cubicBezTo>
                  <a:pt x="51818" y="16469"/>
                  <a:pt x="51648" y="16638"/>
                  <a:pt x="51422" y="16638"/>
                </a:cubicBezTo>
                <a:close/>
                <a:moveTo>
                  <a:pt x="51422" y="14660"/>
                </a:moveTo>
                <a:cubicBezTo>
                  <a:pt x="51215" y="14660"/>
                  <a:pt x="51045" y="14490"/>
                  <a:pt x="51045" y="14283"/>
                </a:cubicBezTo>
                <a:cubicBezTo>
                  <a:pt x="51045" y="14076"/>
                  <a:pt x="51215" y="13906"/>
                  <a:pt x="51422" y="13906"/>
                </a:cubicBezTo>
                <a:cubicBezTo>
                  <a:pt x="51629" y="13906"/>
                  <a:pt x="51799" y="14076"/>
                  <a:pt x="51799" y="14283"/>
                </a:cubicBezTo>
                <a:cubicBezTo>
                  <a:pt x="51799" y="14490"/>
                  <a:pt x="51629" y="14660"/>
                  <a:pt x="51422" y="14660"/>
                </a:cubicBezTo>
                <a:close/>
                <a:moveTo>
                  <a:pt x="51422" y="12681"/>
                </a:moveTo>
                <a:cubicBezTo>
                  <a:pt x="51215" y="12681"/>
                  <a:pt x="51045" y="12531"/>
                  <a:pt x="51045" y="12323"/>
                </a:cubicBezTo>
                <a:cubicBezTo>
                  <a:pt x="51045" y="12116"/>
                  <a:pt x="51215" y="11965"/>
                  <a:pt x="51422" y="11965"/>
                </a:cubicBezTo>
                <a:cubicBezTo>
                  <a:pt x="51629" y="11965"/>
                  <a:pt x="51799" y="12116"/>
                  <a:pt x="51799" y="12323"/>
                </a:cubicBezTo>
                <a:cubicBezTo>
                  <a:pt x="51799" y="12531"/>
                  <a:pt x="51629" y="12681"/>
                  <a:pt x="51422" y="12681"/>
                </a:cubicBezTo>
                <a:close/>
                <a:moveTo>
                  <a:pt x="51422" y="10741"/>
                </a:moveTo>
                <a:cubicBezTo>
                  <a:pt x="51215" y="10741"/>
                  <a:pt x="51045" y="10571"/>
                  <a:pt x="51045" y="10364"/>
                </a:cubicBezTo>
                <a:cubicBezTo>
                  <a:pt x="51045" y="10156"/>
                  <a:pt x="51215" y="9987"/>
                  <a:pt x="51422" y="9987"/>
                </a:cubicBezTo>
                <a:cubicBezTo>
                  <a:pt x="51629" y="9987"/>
                  <a:pt x="51799" y="10156"/>
                  <a:pt x="51799" y="10364"/>
                </a:cubicBezTo>
                <a:cubicBezTo>
                  <a:pt x="51799" y="10571"/>
                  <a:pt x="51629" y="10741"/>
                  <a:pt x="51422" y="10741"/>
                </a:cubicBezTo>
                <a:close/>
                <a:moveTo>
                  <a:pt x="51422" y="8781"/>
                </a:moveTo>
                <a:cubicBezTo>
                  <a:pt x="51215" y="8781"/>
                  <a:pt x="51045" y="8611"/>
                  <a:pt x="51045" y="8404"/>
                </a:cubicBezTo>
                <a:cubicBezTo>
                  <a:pt x="51045" y="8197"/>
                  <a:pt x="51215" y="8046"/>
                  <a:pt x="51422" y="8046"/>
                </a:cubicBezTo>
                <a:cubicBezTo>
                  <a:pt x="51629" y="8046"/>
                  <a:pt x="51799" y="8197"/>
                  <a:pt x="51799" y="8404"/>
                </a:cubicBezTo>
                <a:cubicBezTo>
                  <a:pt x="51799" y="8611"/>
                  <a:pt x="51629" y="8781"/>
                  <a:pt x="51422" y="8781"/>
                </a:cubicBezTo>
                <a:close/>
                <a:moveTo>
                  <a:pt x="51422" y="6802"/>
                </a:moveTo>
                <a:cubicBezTo>
                  <a:pt x="51233" y="6802"/>
                  <a:pt x="51064" y="6652"/>
                  <a:pt x="51064" y="6444"/>
                </a:cubicBezTo>
                <a:cubicBezTo>
                  <a:pt x="51064" y="6237"/>
                  <a:pt x="51233" y="6086"/>
                  <a:pt x="51422" y="6086"/>
                </a:cubicBezTo>
                <a:cubicBezTo>
                  <a:pt x="51629" y="6086"/>
                  <a:pt x="51780" y="6237"/>
                  <a:pt x="51780" y="6444"/>
                </a:cubicBezTo>
                <a:cubicBezTo>
                  <a:pt x="51780" y="6652"/>
                  <a:pt x="51629" y="6802"/>
                  <a:pt x="51422" y="6802"/>
                </a:cubicBezTo>
                <a:close/>
                <a:moveTo>
                  <a:pt x="51422" y="4843"/>
                </a:moveTo>
                <a:cubicBezTo>
                  <a:pt x="51233" y="4843"/>
                  <a:pt x="51064" y="4673"/>
                  <a:pt x="51064" y="4485"/>
                </a:cubicBezTo>
                <a:cubicBezTo>
                  <a:pt x="51064" y="4277"/>
                  <a:pt x="51233" y="4127"/>
                  <a:pt x="51422" y="4127"/>
                </a:cubicBezTo>
                <a:cubicBezTo>
                  <a:pt x="51629" y="4127"/>
                  <a:pt x="51780" y="4277"/>
                  <a:pt x="51780" y="4485"/>
                </a:cubicBezTo>
                <a:cubicBezTo>
                  <a:pt x="51780" y="4673"/>
                  <a:pt x="51629" y="4843"/>
                  <a:pt x="51422" y="4843"/>
                </a:cubicBezTo>
                <a:close/>
                <a:moveTo>
                  <a:pt x="51422" y="2883"/>
                </a:moveTo>
                <a:cubicBezTo>
                  <a:pt x="51233" y="2883"/>
                  <a:pt x="51064" y="2732"/>
                  <a:pt x="51064" y="2525"/>
                </a:cubicBezTo>
                <a:cubicBezTo>
                  <a:pt x="51064" y="2318"/>
                  <a:pt x="51233" y="2167"/>
                  <a:pt x="51422" y="2167"/>
                </a:cubicBezTo>
                <a:cubicBezTo>
                  <a:pt x="51629" y="2167"/>
                  <a:pt x="51780" y="2318"/>
                  <a:pt x="51780" y="2525"/>
                </a:cubicBezTo>
                <a:cubicBezTo>
                  <a:pt x="51780" y="2732"/>
                  <a:pt x="51629" y="2883"/>
                  <a:pt x="51422" y="2883"/>
                </a:cubicBezTo>
                <a:close/>
                <a:moveTo>
                  <a:pt x="51422" y="923"/>
                </a:moveTo>
                <a:cubicBezTo>
                  <a:pt x="51233" y="923"/>
                  <a:pt x="51064" y="754"/>
                  <a:pt x="51064" y="565"/>
                </a:cubicBezTo>
                <a:cubicBezTo>
                  <a:pt x="51064" y="358"/>
                  <a:pt x="51233" y="207"/>
                  <a:pt x="51422" y="207"/>
                </a:cubicBezTo>
                <a:cubicBezTo>
                  <a:pt x="51629" y="207"/>
                  <a:pt x="51780" y="358"/>
                  <a:pt x="51780" y="565"/>
                </a:cubicBezTo>
                <a:cubicBezTo>
                  <a:pt x="51780" y="754"/>
                  <a:pt x="51629" y="923"/>
                  <a:pt x="51422" y="923"/>
                </a:cubicBezTo>
                <a:close/>
                <a:moveTo>
                  <a:pt x="51422" y="55888"/>
                </a:moveTo>
                <a:cubicBezTo>
                  <a:pt x="51177" y="55888"/>
                  <a:pt x="50970" y="55699"/>
                  <a:pt x="50970" y="55435"/>
                </a:cubicBezTo>
                <a:cubicBezTo>
                  <a:pt x="50970" y="55190"/>
                  <a:pt x="51177" y="54983"/>
                  <a:pt x="51422" y="54983"/>
                </a:cubicBezTo>
                <a:cubicBezTo>
                  <a:pt x="51667" y="54983"/>
                  <a:pt x="51874" y="55190"/>
                  <a:pt x="51874" y="55435"/>
                </a:cubicBezTo>
                <a:cubicBezTo>
                  <a:pt x="51874" y="55699"/>
                  <a:pt x="51667" y="55888"/>
                  <a:pt x="51422" y="55888"/>
                </a:cubicBezTo>
                <a:close/>
                <a:moveTo>
                  <a:pt x="51422" y="53928"/>
                </a:moveTo>
                <a:cubicBezTo>
                  <a:pt x="51177" y="53928"/>
                  <a:pt x="50970" y="53721"/>
                  <a:pt x="50970" y="53476"/>
                </a:cubicBezTo>
                <a:cubicBezTo>
                  <a:pt x="50970" y="53231"/>
                  <a:pt x="51177" y="53023"/>
                  <a:pt x="51422" y="53023"/>
                </a:cubicBezTo>
                <a:cubicBezTo>
                  <a:pt x="51667" y="53023"/>
                  <a:pt x="51874" y="53231"/>
                  <a:pt x="51874" y="53476"/>
                </a:cubicBezTo>
                <a:cubicBezTo>
                  <a:pt x="51874" y="53721"/>
                  <a:pt x="51667" y="53928"/>
                  <a:pt x="51422" y="53928"/>
                </a:cubicBezTo>
                <a:close/>
                <a:moveTo>
                  <a:pt x="51422" y="50027"/>
                </a:moveTo>
                <a:cubicBezTo>
                  <a:pt x="51177" y="50027"/>
                  <a:pt x="50970" y="49820"/>
                  <a:pt x="50970" y="49556"/>
                </a:cubicBezTo>
                <a:cubicBezTo>
                  <a:pt x="50970" y="49311"/>
                  <a:pt x="51177" y="49104"/>
                  <a:pt x="51422" y="49104"/>
                </a:cubicBezTo>
                <a:cubicBezTo>
                  <a:pt x="51667" y="49104"/>
                  <a:pt x="51874" y="49311"/>
                  <a:pt x="51874" y="49556"/>
                </a:cubicBezTo>
                <a:cubicBezTo>
                  <a:pt x="51874" y="49820"/>
                  <a:pt x="51667" y="50027"/>
                  <a:pt x="51422" y="50027"/>
                </a:cubicBezTo>
                <a:close/>
                <a:moveTo>
                  <a:pt x="51422" y="51987"/>
                </a:moveTo>
                <a:cubicBezTo>
                  <a:pt x="51177" y="51987"/>
                  <a:pt x="50970" y="51780"/>
                  <a:pt x="50970" y="51516"/>
                </a:cubicBezTo>
                <a:cubicBezTo>
                  <a:pt x="50970" y="51271"/>
                  <a:pt x="51177" y="51064"/>
                  <a:pt x="51422" y="51064"/>
                </a:cubicBezTo>
                <a:cubicBezTo>
                  <a:pt x="51667" y="51064"/>
                  <a:pt x="51874" y="51271"/>
                  <a:pt x="51874" y="51516"/>
                </a:cubicBezTo>
                <a:cubicBezTo>
                  <a:pt x="51874" y="51780"/>
                  <a:pt x="51667" y="51987"/>
                  <a:pt x="51422" y="51987"/>
                </a:cubicBezTo>
                <a:close/>
                <a:moveTo>
                  <a:pt x="51422" y="56924"/>
                </a:moveTo>
                <a:cubicBezTo>
                  <a:pt x="51686" y="56924"/>
                  <a:pt x="51893" y="57131"/>
                  <a:pt x="51893" y="57395"/>
                </a:cubicBezTo>
                <a:cubicBezTo>
                  <a:pt x="51893" y="57527"/>
                  <a:pt x="51855" y="57621"/>
                  <a:pt x="51780" y="57715"/>
                </a:cubicBezTo>
                <a:cubicBezTo>
                  <a:pt x="51629" y="57753"/>
                  <a:pt x="51497" y="57809"/>
                  <a:pt x="51346" y="57847"/>
                </a:cubicBezTo>
                <a:cubicBezTo>
                  <a:pt x="51120" y="57809"/>
                  <a:pt x="50951" y="57640"/>
                  <a:pt x="50951" y="57395"/>
                </a:cubicBezTo>
                <a:cubicBezTo>
                  <a:pt x="50951" y="57131"/>
                  <a:pt x="51158" y="56924"/>
                  <a:pt x="51422" y="56924"/>
                </a:cubicBezTo>
                <a:close/>
                <a:moveTo>
                  <a:pt x="49462" y="57885"/>
                </a:moveTo>
                <a:cubicBezTo>
                  <a:pt x="49198" y="57885"/>
                  <a:pt x="48991" y="57659"/>
                  <a:pt x="48991" y="57395"/>
                </a:cubicBezTo>
                <a:cubicBezTo>
                  <a:pt x="48991" y="57131"/>
                  <a:pt x="49198" y="56924"/>
                  <a:pt x="49462" y="56924"/>
                </a:cubicBezTo>
                <a:cubicBezTo>
                  <a:pt x="49726" y="56924"/>
                  <a:pt x="49933" y="57131"/>
                  <a:pt x="49933" y="57395"/>
                </a:cubicBezTo>
                <a:cubicBezTo>
                  <a:pt x="49933" y="57659"/>
                  <a:pt x="49726" y="57885"/>
                  <a:pt x="49462" y="57885"/>
                </a:cubicBezTo>
                <a:close/>
                <a:moveTo>
                  <a:pt x="49462" y="49104"/>
                </a:moveTo>
                <a:cubicBezTo>
                  <a:pt x="49707" y="49104"/>
                  <a:pt x="49914" y="49311"/>
                  <a:pt x="49914" y="49575"/>
                </a:cubicBezTo>
                <a:cubicBezTo>
                  <a:pt x="49914" y="49820"/>
                  <a:pt x="49707" y="50027"/>
                  <a:pt x="49462" y="50027"/>
                </a:cubicBezTo>
                <a:cubicBezTo>
                  <a:pt x="49217" y="50027"/>
                  <a:pt x="49010" y="49820"/>
                  <a:pt x="49010" y="49575"/>
                </a:cubicBezTo>
                <a:cubicBezTo>
                  <a:pt x="49010" y="49311"/>
                  <a:pt x="49217" y="49104"/>
                  <a:pt x="49462" y="49104"/>
                </a:cubicBezTo>
                <a:close/>
                <a:moveTo>
                  <a:pt x="49462" y="51064"/>
                </a:moveTo>
                <a:cubicBezTo>
                  <a:pt x="49707" y="51064"/>
                  <a:pt x="49914" y="51271"/>
                  <a:pt x="49914" y="51516"/>
                </a:cubicBezTo>
                <a:cubicBezTo>
                  <a:pt x="49914" y="51780"/>
                  <a:pt x="49707" y="51987"/>
                  <a:pt x="49462" y="51987"/>
                </a:cubicBezTo>
                <a:cubicBezTo>
                  <a:pt x="49217" y="51987"/>
                  <a:pt x="49010" y="51780"/>
                  <a:pt x="49010" y="51516"/>
                </a:cubicBezTo>
                <a:cubicBezTo>
                  <a:pt x="49010" y="51271"/>
                  <a:pt x="49217" y="51064"/>
                  <a:pt x="49462" y="51064"/>
                </a:cubicBezTo>
                <a:close/>
                <a:moveTo>
                  <a:pt x="49462" y="55002"/>
                </a:moveTo>
                <a:cubicBezTo>
                  <a:pt x="49707" y="55002"/>
                  <a:pt x="49914" y="55190"/>
                  <a:pt x="49914" y="55454"/>
                </a:cubicBezTo>
                <a:cubicBezTo>
                  <a:pt x="49914" y="55699"/>
                  <a:pt x="49707" y="55906"/>
                  <a:pt x="49462" y="55906"/>
                </a:cubicBezTo>
                <a:cubicBezTo>
                  <a:pt x="49217" y="55906"/>
                  <a:pt x="49010" y="55699"/>
                  <a:pt x="49010" y="55454"/>
                </a:cubicBezTo>
                <a:cubicBezTo>
                  <a:pt x="49010" y="55190"/>
                  <a:pt x="49217" y="55002"/>
                  <a:pt x="49462" y="55002"/>
                </a:cubicBezTo>
                <a:close/>
                <a:moveTo>
                  <a:pt x="49462" y="53023"/>
                </a:moveTo>
                <a:cubicBezTo>
                  <a:pt x="49707" y="53023"/>
                  <a:pt x="49914" y="53231"/>
                  <a:pt x="49914" y="53476"/>
                </a:cubicBezTo>
                <a:cubicBezTo>
                  <a:pt x="49914" y="53739"/>
                  <a:pt x="49707" y="53947"/>
                  <a:pt x="49462" y="53947"/>
                </a:cubicBezTo>
                <a:cubicBezTo>
                  <a:pt x="49217" y="53947"/>
                  <a:pt x="49010" y="53739"/>
                  <a:pt x="49010" y="53476"/>
                </a:cubicBezTo>
                <a:cubicBezTo>
                  <a:pt x="49010" y="53231"/>
                  <a:pt x="49217" y="53023"/>
                  <a:pt x="49462" y="53023"/>
                </a:cubicBezTo>
                <a:close/>
                <a:moveTo>
                  <a:pt x="49462" y="48068"/>
                </a:moveTo>
                <a:cubicBezTo>
                  <a:pt x="49198" y="48068"/>
                  <a:pt x="48991" y="47861"/>
                  <a:pt x="48991" y="47597"/>
                </a:cubicBezTo>
                <a:cubicBezTo>
                  <a:pt x="48991" y="47333"/>
                  <a:pt x="49198" y="47126"/>
                  <a:pt x="49462" y="47126"/>
                </a:cubicBezTo>
                <a:cubicBezTo>
                  <a:pt x="49726" y="47126"/>
                  <a:pt x="49933" y="47333"/>
                  <a:pt x="49933" y="47597"/>
                </a:cubicBezTo>
                <a:cubicBezTo>
                  <a:pt x="49933" y="47861"/>
                  <a:pt x="49726" y="48068"/>
                  <a:pt x="49462" y="48068"/>
                </a:cubicBezTo>
                <a:close/>
                <a:moveTo>
                  <a:pt x="49462" y="46108"/>
                </a:moveTo>
                <a:cubicBezTo>
                  <a:pt x="49198" y="46108"/>
                  <a:pt x="48991" y="45901"/>
                  <a:pt x="48991" y="45637"/>
                </a:cubicBezTo>
                <a:cubicBezTo>
                  <a:pt x="48991" y="45373"/>
                  <a:pt x="49198" y="45166"/>
                  <a:pt x="49462" y="45166"/>
                </a:cubicBezTo>
                <a:cubicBezTo>
                  <a:pt x="49726" y="45166"/>
                  <a:pt x="49933" y="45373"/>
                  <a:pt x="49933" y="45637"/>
                </a:cubicBezTo>
                <a:cubicBezTo>
                  <a:pt x="49933" y="45901"/>
                  <a:pt x="49726" y="46108"/>
                  <a:pt x="49462" y="46108"/>
                </a:cubicBezTo>
                <a:close/>
                <a:moveTo>
                  <a:pt x="49462" y="44092"/>
                </a:moveTo>
                <a:cubicBezTo>
                  <a:pt x="49236" y="44092"/>
                  <a:pt x="49048" y="43904"/>
                  <a:pt x="49048" y="43677"/>
                </a:cubicBezTo>
                <a:cubicBezTo>
                  <a:pt x="49048" y="43451"/>
                  <a:pt x="49236" y="43263"/>
                  <a:pt x="49462" y="43263"/>
                </a:cubicBezTo>
                <a:cubicBezTo>
                  <a:pt x="49688" y="43263"/>
                  <a:pt x="49877" y="43451"/>
                  <a:pt x="49877" y="43677"/>
                </a:cubicBezTo>
                <a:cubicBezTo>
                  <a:pt x="49877" y="43904"/>
                  <a:pt x="49688" y="44092"/>
                  <a:pt x="49462" y="44092"/>
                </a:cubicBezTo>
                <a:close/>
                <a:moveTo>
                  <a:pt x="49462" y="42132"/>
                </a:moveTo>
                <a:cubicBezTo>
                  <a:pt x="49236" y="42132"/>
                  <a:pt x="49048" y="41944"/>
                  <a:pt x="49048" y="41718"/>
                </a:cubicBezTo>
                <a:cubicBezTo>
                  <a:pt x="49048" y="41492"/>
                  <a:pt x="49236" y="41322"/>
                  <a:pt x="49462" y="41322"/>
                </a:cubicBezTo>
                <a:cubicBezTo>
                  <a:pt x="49688" y="41322"/>
                  <a:pt x="49877" y="41492"/>
                  <a:pt x="49877" y="41718"/>
                </a:cubicBezTo>
                <a:cubicBezTo>
                  <a:pt x="49877" y="41944"/>
                  <a:pt x="49688" y="42132"/>
                  <a:pt x="49462" y="42132"/>
                </a:cubicBezTo>
                <a:close/>
                <a:moveTo>
                  <a:pt x="49462" y="40173"/>
                </a:moveTo>
                <a:cubicBezTo>
                  <a:pt x="49236" y="40173"/>
                  <a:pt x="49048" y="39984"/>
                  <a:pt x="49048" y="39758"/>
                </a:cubicBezTo>
                <a:cubicBezTo>
                  <a:pt x="49048" y="39532"/>
                  <a:pt x="49236" y="39363"/>
                  <a:pt x="49462" y="39363"/>
                </a:cubicBezTo>
                <a:cubicBezTo>
                  <a:pt x="49688" y="39363"/>
                  <a:pt x="49877" y="39532"/>
                  <a:pt x="49877" y="39758"/>
                </a:cubicBezTo>
                <a:cubicBezTo>
                  <a:pt x="49877" y="39984"/>
                  <a:pt x="49688" y="40173"/>
                  <a:pt x="49462" y="40173"/>
                </a:cubicBezTo>
                <a:close/>
                <a:moveTo>
                  <a:pt x="49462" y="31524"/>
                </a:moveTo>
                <a:cubicBezTo>
                  <a:pt x="49688" y="31524"/>
                  <a:pt x="49858" y="31694"/>
                  <a:pt x="49858" y="31920"/>
                </a:cubicBezTo>
                <a:cubicBezTo>
                  <a:pt x="49858" y="32127"/>
                  <a:pt x="49688" y="32315"/>
                  <a:pt x="49462" y="32315"/>
                </a:cubicBezTo>
                <a:cubicBezTo>
                  <a:pt x="49236" y="32315"/>
                  <a:pt x="49066" y="32127"/>
                  <a:pt x="49066" y="31920"/>
                </a:cubicBezTo>
                <a:cubicBezTo>
                  <a:pt x="49066" y="31694"/>
                  <a:pt x="49236" y="31524"/>
                  <a:pt x="49462" y="31524"/>
                </a:cubicBezTo>
                <a:close/>
                <a:moveTo>
                  <a:pt x="49462" y="33484"/>
                </a:moveTo>
                <a:cubicBezTo>
                  <a:pt x="49688" y="33484"/>
                  <a:pt x="49858" y="33672"/>
                  <a:pt x="49858" y="33879"/>
                </a:cubicBezTo>
                <a:cubicBezTo>
                  <a:pt x="49858" y="34105"/>
                  <a:pt x="49688" y="34275"/>
                  <a:pt x="49462" y="34275"/>
                </a:cubicBezTo>
                <a:cubicBezTo>
                  <a:pt x="49236" y="34275"/>
                  <a:pt x="49066" y="34105"/>
                  <a:pt x="49066" y="33879"/>
                </a:cubicBezTo>
                <a:cubicBezTo>
                  <a:pt x="49066" y="33653"/>
                  <a:pt x="49236" y="33484"/>
                  <a:pt x="49462" y="33484"/>
                </a:cubicBezTo>
                <a:close/>
                <a:moveTo>
                  <a:pt x="49462" y="37403"/>
                </a:moveTo>
                <a:cubicBezTo>
                  <a:pt x="49688" y="37403"/>
                  <a:pt x="49858" y="37572"/>
                  <a:pt x="49858" y="37799"/>
                </a:cubicBezTo>
                <a:cubicBezTo>
                  <a:pt x="49858" y="38025"/>
                  <a:pt x="49688" y="38194"/>
                  <a:pt x="49462" y="38194"/>
                </a:cubicBezTo>
                <a:cubicBezTo>
                  <a:pt x="49236" y="38194"/>
                  <a:pt x="49066" y="38025"/>
                  <a:pt x="49066" y="37799"/>
                </a:cubicBezTo>
                <a:cubicBezTo>
                  <a:pt x="49066" y="37572"/>
                  <a:pt x="49236" y="37403"/>
                  <a:pt x="49462" y="37403"/>
                </a:cubicBezTo>
                <a:close/>
                <a:moveTo>
                  <a:pt x="49462" y="35443"/>
                </a:moveTo>
                <a:cubicBezTo>
                  <a:pt x="49688" y="35443"/>
                  <a:pt x="49858" y="35632"/>
                  <a:pt x="49858" y="35839"/>
                </a:cubicBezTo>
                <a:cubicBezTo>
                  <a:pt x="49858" y="36065"/>
                  <a:pt x="49688" y="36235"/>
                  <a:pt x="49462" y="36235"/>
                </a:cubicBezTo>
                <a:cubicBezTo>
                  <a:pt x="49236" y="36235"/>
                  <a:pt x="49066" y="36065"/>
                  <a:pt x="49066" y="35839"/>
                </a:cubicBezTo>
                <a:cubicBezTo>
                  <a:pt x="49066" y="35632"/>
                  <a:pt x="49236" y="35443"/>
                  <a:pt x="49462" y="35443"/>
                </a:cubicBezTo>
                <a:close/>
                <a:moveTo>
                  <a:pt x="49462" y="30375"/>
                </a:moveTo>
                <a:cubicBezTo>
                  <a:pt x="49236" y="30375"/>
                  <a:pt x="49048" y="30186"/>
                  <a:pt x="49048" y="29960"/>
                </a:cubicBezTo>
                <a:cubicBezTo>
                  <a:pt x="49048" y="29734"/>
                  <a:pt x="49236" y="29546"/>
                  <a:pt x="49462" y="29546"/>
                </a:cubicBezTo>
                <a:cubicBezTo>
                  <a:pt x="49688" y="29546"/>
                  <a:pt x="49877" y="29734"/>
                  <a:pt x="49877" y="29960"/>
                </a:cubicBezTo>
                <a:cubicBezTo>
                  <a:pt x="49877" y="30186"/>
                  <a:pt x="49688" y="30375"/>
                  <a:pt x="49462" y="30375"/>
                </a:cubicBezTo>
                <a:close/>
                <a:moveTo>
                  <a:pt x="49462" y="28396"/>
                </a:moveTo>
                <a:cubicBezTo>
                  <a:pt x="49236" y="28396"/>
                  <a:pt x="49048" y="28227"/>
                  <a:pt x="49048" y="28000"/>
                </a:cubicBezTo>
                <a:cubicBezTo>
                  <a:pt x="49048" y="27774"/>
                  <a:pt x="49236" y="27586"/>
                  <a:pt x="49462" y="27586"/>
                </a:cubicBezTo>
                <a:cubicBezTo>
                  <a:pt x="49688" y="27586"/>
                  <a:pt x="49877" y="27774"/>
                  <a:pt x="49877" y="28000"/>
                </a:cubicBezTo>
                <a:cubicBezTo>
                  <a:pt x="49877" y="28227"/>
                  <a:pt x="49688" y="28396"/>
                  <a:pt x="49462" y="28396"/>
                </a:cubicBezTo>
                <a:close/>
                <a:moveTo>
                  <a:pt x="49462" y="26455"/>
                </a:moveTo>
                <a:cubicBezTo>
                  <a:pt x="49236" y="26455"/>
                  <a:pt x="49066" y="26267"/>
                  <a:pt x="49066" y="26041"/>
                </a:cubicBezTo>
                <a:cubicBezTo>
                  <a:pt x="49066" y="25815"/>
                  <a:pt x="49236" y="25645"/>
                  <a:pt x="49462" y="25645"/>
                </a:cubicBezTo>
                <a:cubicBezTo>
                  <a:pt x="49688" y="25645"/>
                  <a:pt x="49858" y="25815"/>
                  <a:pt x="49858" y="26041"/>
                </a:cubicBezTo>
                <a:cubicBezTo>
                  <a:pt x="49858" y="26267"/>
                  <a:pt x="49688" y="26455"/>
                  <a:pt x="49462" y="26455"/>
                </a:cubicBezTo>
                <a:close/>
                <a:moveTo>
                  <a:pt x="49462" y="24477"/>
                </a:moveTo>
                <a:cubicBezTo>
                  <a:pt x="49236" y="24477"/>
                  <a:pt x="49066" y="24307"/>
                  <a:pt x="49066" y="24081"/>
                </a:cubicBezTo>
                <a:cubicBezTo>
                  <a:pt x="49066" y="23855"/>
                  <a:pt x="49236" y="23685"/>
                  <a:pt x="49462" y="23685"/>
                </a:cubicBezTo>
                <a:cubicBezTo>
                  <a:pt x="49688" y="23685"/>
                  <a:pt x="49858" y="23855"/>
                  <a:pt x="49858" y="24081"/>
                </a:cubicBezTo>
                <a:cubicBezTo>
                  <a:pt x="49858" y="24307"/>
                  <a:pt x="49688" y="24477"/>
                  <a:pt x="49462" y="24477"/>
                </a:cubicBezTo>
                <a:close/>
                <a:moveTo>
                  <a:pt x="49462" y="22517"/>
                </a:moveTo>
                <a:cubicBezTo>
                  <a:pt x="49255" y="22517"/>
                  <a:pt x="49066" y="22329"/>
                  <a:pt x="49066" y="22121"/>
                </a:cubicBezTo>
                <a:cubicBezTo>
                  <a:pt x="49066" y="21895"/>
                  <a:pt x="49255" y="21726"/>
                  <a:pt x="49462" y="21726"/>
                </a:cubicBezTo>
                <a:cubicBezTo>
                  <a:pt x="49688" y="21726"/>
                  <a:pt x="49858" y="21895"/>
                  <a:pt x="49858" y="22121"/>
                </a:cubicBezTo>
                <a:cubicBezTo>
                  <a:pt x="49858" y="22329"/>
                  <a:pt x="49688" y="22517"/>
                  <a:pt x="49462" y="22517"/>
                </a:cubicBezTo>
                <a:close/>
                <a:moveTo>
                  <a:pt x="49462" y="20558"/>
                </a:moveTo>
                <a:cubicBezTo>
                  <a:pt x="49255" y="20558"/>
                  <a:pt x="49066" y="20388"/>
                  <a:pt x="49066" y="20162"/>
                </a:cubicBezTo>
                <a:cubicBezTo>
                  <a:pt x="49066" y="19936"/>
                  <a:pt x="49255" y="19766"/>
                  <a:pt x="49462" y="19766"/>
                </a:cubicBezTo>
                <a:cubicBezTo>
                  <a:pt x="49688" y="19766"/>
                  <a:pt x="49858" y="19936"/>
                  <a:pt x="49858" y="20162"/>
                </a:cubicBezTo>
                <a:cubicBezTo>
                  <a:pt x="49858" y="20388"/>
                  <a:pt x="49688" y="20558"/>
                  <a:pt x="49462" y="20558"/>
                </a:cubicBezTo>
                <a:close/>
                <a:moveTo>
                  <a:pt x="49462" y="18579"/>
                </a:moveTo>
                <a:cubicBezTo>
                  <a:pt x="49255" y="18579"/>
                  <a:pt x="49066" y="18409"/>
                  <a:pt x="49066" y="18202"/>
                </a:cubicBezTo>
                <a:cubicBezTo>
                  <a:pt x="49066" y="17995"/>
                  <a:pt x="49255" y="17807"/>
                  <a:pt x="49462" y="17807"/>
                </a:cubicBezTo>
                <a:cubicBezTo>
                  <a:pt x="49688" y="17807"/>
                  <a:pt x="49858" y="17995"/>
                  <a:pt x="49858" y="18202"/>
                </a:cubicBezTo>
                <a:cubicBezTo>
                  <a:pt x="49858" y="18409"/>
                  <a:pt x="49688" y="18579"/>
                  <a:pt x="49462" y="18579"/>
                </a:cubicBezTo>
                <a:close/>
                <a:moveTo>
                  <a:pt x="49462" y="16638"/>
                </a:moveTo>
                <a:cubicBezTo>
                  <a:pt x="49255" y="16638"/>
                  <a:pt x="49066" y="16450"/>
                  <a:pt x="49066" y="16243"/>
                </a:cubicBezTo>
                <a:cubicBezTo>
                  <a:pt x="49066" y="16016"/>
                  <a:pt x="49255" y="15847"/>
                  <a:pt x="49462" y="15847"/>
                </a:cubicBezTo>
                <a:cubicBezTo>
                  <a:pt x="49688" y="15847"/>
                  <a:pt x="49858" y="16016"/>
                  <a:pt x="49858" y="16243"/>
                </a:cubicBezTo>
                <a:cubicBezTo>
                  <a:pt x="49858" y="16450"/>
                  <a:pt x="49688" y="16638"/>
                  <a:pt x="49462" y="16638"/>
                </a:cubicBezTo>
                <a:close/>
                <a:moveTo>
                  <a:pt x="49462" y="13906"/>
                </a:moveTo>
                <a:cubicBezTo>
                  <a:pt x="49669" y="13906"/>
                  <a:pt x="49839" y="14076"/>
                  <a:pt x="49839" y="14283"/>
                </a:cubicBezTo>
                <a:cubicBezTo>
                  <a:pt x="49839" y="14490"/>
                  <a:pt x="49669" y="14641"/>
                  <a:pt x="49462" y="14641"/>
                </a:cubicBezTo>
                <a:cubicBezTo>
                  <a:pt x="49255" y="14641"/>
                  <a:pt x="49085" y="14490"/>
                  <a:pt x="49085" y="14283"/>
                </a:cubicBezTo>
                <a:cubicBezTo>
                  <a:pt x="49085" y="14076"/>
                  <a:pt x="49255" y="13906"/>
                  <a:pt x="49462" y="13906"/>
                </a:cubicBezTo>
                <a:close/>
                <a:moveTo>
                  <a:pt x="49462" y="11946"/>
                </a:moveTo>
                <a:cubicBezTo>
                  <a:pt x="49669" y="11946"/>
                  <a:pt x="49839" y="12116"/>
                  <a:pt x="49839" y="12323"/>
                </a:cubicBezTo>
                <a:cubicBezTo>
                  <a:pt x="49839" y="12512"/>
                  <a:pt x="49669" y="12681"/>
                  <a:pt x="49462" y="12681"/>
                </a:cubicBezTo>
                <a:cubicBezTo>
                  <a:pt x="49255" y="12681"/>
                  <a:pt x="49085" y="12512"/>
                  <a:pt x="49085" y="12323"/>
                </a:cubicBezTo>
                <a:cubicBezTo>
                  <a:pt x="49085" y="12116"/>
                  <a:pt x="49255" y="11946"/>
                  <a:pt x="49462" y="11946"/>
                </a:cubicBezTo>
                <a:close/>
                <a:moveTo>
                  <a:pt x="49462" y="10722"/>
                </a:moveTo>
                <a:cubicBezTo>
                  <a:pt x="49255" y="10722"/>
                  <a:pt x="49085" y="10552"/>
                  <a:pt x="49085" y="10364"/>
                </a:cubicBezTo>
                <a:cubicBezTo>
                  <a:pt x="49085" y="10156"/>
                  <a:pt x="49255" y="9987"/>
                  <a:pt x="49462" y="9987"/>
                </a:cubicBezTo>
                <a:cubicBezTo>
                  <a:pt x="49669" y="9987"/>
                  <a:pt x="49839" y="10156"/>
                  <a:pt x="49839" y="10364"/>
                </a:cubicBezTo>
                <a:cubicBezTo>
                  <a:pt x="49839" y="10552"/>
                  <a:pt x="49669" y="10722"/>
                  <a:pt x="49462" y="10722"/>
                </a:cubicBezTo>
                <a:close/>
                <a:moveTo>
                  <a:pt x="49462" y="8781"/>
                </a:moveTo>
                <a:cubicBezTo>
                  <a:pt x="49255" y="8781"/>
                  <a:pt x="49085" y="8611"/>
                  <a:pt x="49085" y="8404"/>
                </a:cubicBezTo>
                <a:cubicBezTo>
                  <a:pt x="49085" y="8197"/>
                  <a:pt x="49255" y="8027"/>
                  <a:pt x="49462" y="8027"/>
                </a:cubicBezTo>
                <a:cubicBezTo>
                  <a:pt x="49669" y="8027"/>
                  <a:pt x="49839" y="8197"/>
                  <a:pt x="49839" y="8404"/>
                </a:cubicBezTo>
                <a:cubicBezTo>
                  <a:pt x="49839" y="8611"/>
                  <a:pt x="49669" y="8781"/>
                  <a:pt x="49462" y="8781"/>
                </a:cubicBezTo>
                <a:close/>
                <a:moveTo>
                  <a:pt x="49462" y="6802"/>
                </a:moveTo>
                <a:cubicBezTo>
                  <a:pt x="49255" y="6802"/>
                  <a:pt x="49085" y="6633"/>
                  <a:pt x="49085" y="6444"/>
                </a:cubicBezTo>
                <a:cubicBezTo>
                  <a:pt x="49085" y="6237"/>
                  <a:pt x="49255" y="6068"/>
                  <a:pt x="49462" y="6068"/>
                </a:cubicBezTo>
                <a:cubicBezTo>
                  <a:pt x="49669" y="6068"/>
                  <a:pt x="49839" y="6237"/>
                  <a:pt x="49839" y="6444"/>
                </a:cubicBezTo>
                <a:cubicBezTo>
                  <a:pt x="49839" y="6633"/>
                  <a:pt x="49669" y="6802"/>
                  <a:pt x="49462" y="6802"/>
                </a:cubicBezTo>
                <a:close/>
                <a:moveTo>
                  <a:pt x="49462" y="4843"/>
                </a:moveTo>
                <a:cubicBezTo>
                  <a:pt x="49255" y="4843"/>
                  <a:pt x="49085" y="4692"/>
                  <a:pt x="49085" y="4485"/>
                </a:cubicBezTo>
                <a:cubicBezTo>
                  <a:pt x="49085" y="4277"/>
                  <a:pt x="49255" y="4108"/>
                  <a:pt x="49462" y="4108"/>
                </a:cubicBezTo>
                <a:cubicBezTo>
                  <a:pt x="49669" y="4108"/>
                  <a:pt x="49839" y="4277"/>
                  <a:pt x="49839" y="4485"/>
                </a:cubicBezTo>
                <a:cubicBezTo>
                  <a:pt x="49839" y="4692"/>
                  <a:pt x="49669" y="4843"/>
                  <a:pt x="49462" y="4843"/>
                </a:cubicBezTo>
                <a:close/>
                <a:moveTo>
                  <a:pt x="49462" y="2883"/>
                </a:moveTo>
                <a:cubicBezTo>
                  <a:pt x="49255" y="2883"/>
                  <a:pt x="49085" y="2714"/>
                  <a:pt x="49085" y="2506"/>
                </a:cubicBezTo>
                <a:cubicBezTo>
                  <a:pt x="49085" y="2318"/>
                  <a:pt x="49255" y="2148"/>
                  <a:pt x="49462" y="2148"/>
                </a:cubicBezTo>
                <a:cubicBezTo>
                  <a:pt x="49669" y="2148"/>
                  <a:pt x="49839" y="2318"/>
                  <a:pt x="49839" y="2506"/>
                </a:cubicBezTo>
                <a:cubicBezTo>
                  <a:pt x="49839" y="2714"/>
                  <a:pt x="49669" y="2883"/>
                  <a:pt x="49462" y="2883"/>
                </a:cubicBezTo>
                <a:close/>
                <a:moveTo>
                  <a:pt x="49462" y="923"/>
                </a:moveTo>
                <a:cubicBezTo>
                  <a:pt x="49255" y="923"/>
                  <a:pt x="49104" y="754"/>
                  <a:pt x="49104" y="547"/>
                </a:cubicBezTo>
                <a:cubicBezTo>
                  <a:pt x="49104" y="358"/>
                  <a:pt x="49255" y="189"/>
                  <a:pt x="49462" y="189"/>
                </a:cubicBezTo>
                <a:cubicBezTo>
                  <a:pt x="49669" y="189"/>
                  <a:pt x="49820" y="358"/>
                  <a:pt x="49820" y="547"/>
                </a:cubicBezTo>
                <a:cubicBezTo>
                  <a:pt x="49820" y="754"/>
                  <a:pt x="49669" y="923"/>
                  <a:pt x="49462" y="923"/>
                </a:cubicBezTo>
                <a:close/>
                <a:moveTo>
                  <a:pt x="47503" y="57885"/>
                </a:moveTo>
                <a:cubicBezTo>
                  <a:pt x="47239" y="57885"/>
                  <a:pt x="47013" y="57659"/>
                  <a:pt x="47013" y="57395"/>
                </a:cubicBezTo>
                <a:cubicBezTo>
                  <a:pt x="47013" y="57131"/>
                  <a:pt x="47239" y="56924"/>
                  <a:pt x="47503" y="56924"/>
                </a:cubicBezTo>
                <a:cubicBezTo>
                  <a:pt x="47766" y="56924"/>
                  <a:pt x="47974" y="57131"/>
                  <a:pt x="47974" y="57395"/>
                </a:cubicBezTo>
                <a:cubicBezTo>
                  <a:pt x="47974" y="57659"/>
                  <a:pt x="47766" y="57885"/>
                  <a:pt x="47503" y="57885"/>
                </a:cubicBezTo>
                <a:close/>
                <a:moveTo>
                  <a:pt x="47503" y="55906"/>
                </a:moveTo>
                <a:cubicBezTo>
                  <a:pt x="47239" y="55906"/>
                  <a:pt x="47013" y="55699"/>
                  <a:pt x="47013" y="55435"/>
                </a:cubicBezTo>
                <a:cubicBezTo>
                  <a:pt x="47013" y="55172"/>
                  <a:pt x="47239" y="54964"/>
                  <a:pt x="47503" y="54964"/>
                </a:cubicBezTo>
                <a:cubicBezTo>
                  <a:pt x="47766" y="54964"/>
                  <a:pt x="47974" y="55172"/>
                  <a:pt x="47974" y="55435"/>
                </a:cubicBezTo>
                <a:cubicBezTo>
                  <a:pt x="47974" y="55699"/>
                  <a:pt x="47766" y="55906"/>
                  <a:pt x="47503" y="55906"/>
                </a:cubicBezTo>
                <a:close/>
                <a:moveTo>
                  <a:pt x="47503" y="47126"/>
                </a:moveTo>
                <a:cubicBezTo>
                  <a:pt x="47766" y="47126"/>
                  <a:pt x="47955" y="47333"/>
                  <a:pt x="47955" y="47597"/>
                </a:cubicBezTo>
                <a:cubicBezTo>
                  <a:pt x="47955" y="47842"/>
                  <a:pt x="47766" y="48049"/>
                  <a:pt x="47503" y="48049"/>
                </a:cubicBezTo>
                <a:cubicBezTo>
                  <a:pt x="47258" y="48049"/>
                  <a:pt x="47050" y="47842"/>
                  <a:pt x="47050" y="47597"/>
                </a:cubicBezTo>
                <a:cubicBezTo>
                  <a:pt x="47050" y="47333"/>
                  <a:pt x="47258" y="47126"/>
                  <a:pt x="47503" y="47126"/>
                </a:cubicBezTo>
                <a:close/>
                <a:moveTo>
                  <a:pt x="47503" y="49104"/>
                </a:moveTo>
                <a:cubicBezTo>
                  <a:pt x="47766" y="49104"/>
                  <a:pt x="47955" y="49311"/>
                  <a:pt x="47955" y="49556"/>
                </a:cubicBezTo>
                <a:cubicBezTo>
                  <a:pt x="47955" y="49820"/>
                  <a:pt x="47766" y="50009"/>
                  <a:pt x="47503" y="50009"/>
                </a:cubicBezTo>
                <a:cubicBezTo>
                  <a:pt x="47258" y="50009"/>
                  <a:pt x="47050" y="49820"/>
                  <a:pt x="47050" y="49556"/>
                </a:cubicBezTo>
                <a:cubicBezTo>
                  <a:pt x="47050" y="49311"/>
                  <a:pt x="47258" y="49104"/>
                  <a:pt x="47503" y="49104"/>
                </a:cubicBezTo>
                <a:close/>
                <a:moveTo>
                  <a:pt x="47503" y="53042"/>
                </a:moveTo>
                <a:cubicBezTo>
                  <a:pt x="47747" y="53042"/>
                  <a:pt x="47936" y="53231"/>
                  <a:pt x="47936" y="53476"/>
                </a:cubicBezTo>
                <a:cubicBezTo>
                  <a:pt x="47936" y="53721"/>
                  <a:pt x="47729" y="53909"/>
                  <a:pt x="47503" y="53909"/>
                </a:cubicBezTo>
                <a:cubicBezTo>
                  <a:pt x="47258" y="53909"/>
                  <a:pt x="47069" y="53721"/>
                  <a:pt x="47069" y="53476"/>
                </a:cubicBezTo>
                <a:cubicBezTo>
                  <a:pt x="47069" y="53231"/>
                  <a:pt x="47258" y="53042"/>
                  <a:pt x="47503" y="53042"/>
                </a:cubicBezTo>
                <a:close/>
                <a:moveTo>
                  <a:pt x="47503" y="51083"/>
                </a:moveTo>
                <a:cubicBezTo>
                  <a:pt x="47747" y="51083"/>
                  <a:pt x="47936" y="51271"/>
                  <a:pt x="47936" y="51516"/>
                </a:cubicBezTo>
                <a:cubicBezTo>
                  <a:pt x="47936" y="51761"/>
                  <a:pt x="47729" y="51949"/>
                  <a:pt x="47503" y="51949"/>
                </a:cubicBezTo>
                <a:cubicBezTo>
                  <a:pt x="47258" y="51949"/>
                  <a:pt x="47069" y="51761"/>
                  <a:pt x="47069" y="51516"/>
                </a:cubicBezTo>
                <a:cubicBezTo>
                  <a:pt x="47069" y="51271"/>
                  <a:pt x="47258" y="51083"/>
                  <a:pt x="47503" y="51083"/>
                </a:cubicBezTo>
                <a:close/>
                <a:moveTo>
                  <a:pt x="47503" y="46108"/>
                </a:moveTo>
                <a:cubicBezTo>
                  <a:pt x="47239" y="46108"/>
                  <a:pt x="47031" y="45901"/>
                  <a:pt x="47031" y="45637"/>
                </a:cubicBezTo>
                <a:cubicBezTo>
                  <a:pt x="47031" y="45373"/>
                  <a:pt x="47239" y="45166"/>
                  <a:pt x="47503" y="45166"/>
                </a:cubicBezTo>
                <a:cubicBezTo>
                  <a:pt x="47766" y="45166"/>
                  <a:pt x="47974" y="45373"/>
                  <a:pt x="47974" y="45637"/>
                </a:cubicBezTo>
                <a:cubicBezTo>
                  <a:pt x="47974" y="45901"/>
                  <a:pt x="47766" y="46108"/>
                  <a:pt x="47503" y="46108"/>
                </a:cubicBezTo>
                <a:close/>
                <a:moveTo>
                  <a:pt x="47503" y="44130"/>
                </a:moveTo>
                <a:cubicBezTo>
                  <a:pt x="47258" y="44130"/>
                  <a:pt x="47069" y="43922"/>
                  <a:pt x="47069" y="43677"/>
                </a:cubicBezTo>
                <a:cubicBezTo>
                  <a:pt x="47069" y="43433"/>
                  <a:pt x="47258" y="43244"/>
                  <a:pt x="47503" y="43244"/>
                </a:cubicBezTo>
                <a:cubicBezTo>
                  <a:pt x="47747" y="43244"/>
                  <a:pt x="47955" y="43433"/>
                  <a:pt x="47955" y="43677"/>
                </a:cubicBezTo>
                <a:cubicBezTo>
                  <a:pt x="47955" y="43922"/>
                  <a:pt x="47747" y="44130"/>
                  <a:pt x="47503" y="44130"/>
                </a:cubicBezTo>
                <a:close/>
                <a:moveTo>
                  <a:pt x="47503" y="41303"/>
                </a:moveTo>
                <a:cubicBezTo>
                  <a:pt x="47729" y="41303"/>
                  <a:pt x="47917" y="41492"/>
                  <a:pt x="47917" y="41718"/>
                </a:cubicBezTo>
                <a:cubicBezTo>
                  <a:pt x="47917" y="41944"/>
                  <a:pt x="47729" y="42132"/>
                  <a:pt x="47503" y="42132"/>
                </a:cubicBezTo>
                <a:cubicBezTo>
                  <a:pt x="47276" y="42132"/>
                  <a:pt x="47088" y="41944"/>
                  <a:pt x="47088" y="41718"/>
                </a:cubicBezTo>
                <a:cubicBezTo>
                  <a:pt x="47088" y="41492"/>
                  <a:pt x="47276" y="41303"/>
                  <a:pt x="47503" y="41303"/>
                </a:cubicBezTo>
                <a:close/>
                <a:moveTo>
                  <a:pt x="47503" y="40173"/>
                </a:moveTo>
                <a:cubicBezTo>
                  <a:pt x="47276" y="40173"/>
                  <a:pt x="47088" y="39984"/>
                  <a:pt x="47088" y="39758"/>
                </a:cubicBezTo>
                <a:cubicBezTo>
                  <a:pt x="47088" y="39532"/>
                  <a:pt x="47276" y="39344"/>
                  <a:pt x="47503" y="39344"/>
                </a:cubicBezTo>
                <a:cubicBezTo>
                  <a:pt x="47729" y="39344"/>
                  <a:pt x="47917" y="39532"/>
                  <a:pt x="47917" y="39758"/>
                </a:cubicBezTo>
                <a:cubicBezTo>
                  <a:pt x="47917" y="39984"/>
                  <a:pt x="47729" y="40173"/>
                  <a:pt x="47503" y="40173"/>
                </a:cubicBezTo>
                <a:close/>
                <a:moveTo>
                  <a:pt x="47503" y="38213"/>
                </a:moveTo>
                <a:cubicBezTo>
                  <a:pt x="47276" y="38213"/>
                  <a:pt x="47088" y="38025"/>
                  <a:pt x="47088" y="37799"/>
                </a:cubicBezTo>
                <a:cubicBezTo>
                  <a:pt x="47088" y="37572"/>
                  <a:pt x="47276" y="37384"/>
                  <a:pt x="47503" y="37384"/>
                </a:cubicBezTo>
                <a:cubicBezTo>
                  <a:pt x="47729" y="37384"/>
                  <a:pt x="47917" y="37572"/>
                  <a:pt x="47917" y="37799"/>
                </a:cubicBezTo>
                <a:cubicBezTo>
                  <a:pt x="47917" y="38025"/>
                  <a:pt x="47729" y="38213"/>
                  <a:pt x="47503" y="38213"/>
                </a:cubicBezTo>
                <a:close/>
                <a:moveTo>
                  <a:pt x="47503" y="29564"/>
                </a:moveTo>
                <a:cubicBezTo>
                  <a:pt x="47710" y="29564"/>
                  <a:pt x="47898" y="29734"/>
                  <a:pt x="47898" y="29960"/>
                </a:cubicBezTo>
                <a:cubicBezTo>
                  <a:pt x="47898" y="30167"/>
                  <a:pt x="47710" y="30356"/>
                  <a:pt x="47503" y="30356"/>
                </a:cubicBezTo>
                <a:cubicBezTo>
                  <a:pt x="47276" y="30356"/>
                  <a:pt x="47107" y="30167"/>
                  <a:pt x="47107" y="29960"/>
                </a:cubicBezTo>
                <a:cubicBezTo>
                  <a:pt x="47107" y="29734"/>
                  <a:pt x="47276" y="29564"/>
                  <a:pt x="47503" y="29564"/>
                </a:cubicBezTo>
                <a:close/>
                <a:moveTo>
                  <a:pt x="47503" y="31505"/>
                </a:moveTo>
                <a:cubicBezTo>
                  <a:pt x="47710" y="31505"/>
                  <a:pt x="47898" y="31694"/>
                  <a:pt x="47898" y="31920"/>
                </a:cubicBezTo>
                <a:cubicBezTo>
                  <a:pt x="47898" y="32127"/>
                  <a:pt x="47710" y="32315"/>
                  <a:pt x="47503" y="32315"/>
                </a:cubicBezTo>
                <a:cubicBezTo>
                  <a:pt x="47276" y="32315"/>
                  <a:pt x="47107" y="32127"/>
                  <a:pt x="47107" y="31920"/>
                </a:cubicBezTo>
                <a:cubicBezTo>
                  <a:pt x="47107" y="31694"/>
                  <a:pt x="47276" y="31505"/>
                  <a:pt x="47503" y="31505"/>
                </a:cubicBezTo>
                <a:close/>
                <a:moveTo>
                  <a:pt x="47503" y="35443"/>
                </a:moveTo>
                <a:cubicBezTo>
                  <a:pt x="47729" y="35443"/>
                  <a:pt x="47898" y="35613"/>
                  <a:pt x="47898" y="35839"/>
                </a:cubicBezTo>
                <a:cubicBezTo>
                  <a:pt x="47898" y="36065"/>
                  <a:pt x="47729" y="36235"/>
                  <a:pt x="47503" y="36235"/>
                </a:cubicBezTo>
                <a:cubicBezTo>
                  <a:pt x="47276" y="36235"/>
                  <a:pt x="47107" y="36065"/>
                  <a:pt x="47107" y="35839"/>
                </a:cubicBezTo>
                <a:cubicBezTo>
                  <a:pt x="47107" y="35613"/>
                  <a:pt x="47276" y="35443"/>
                  <a:pt x="47503" y="35443"/>
                </a:cubicBezTo>
                <a:close/>
                <a:moveTo>
                  <a:pt x="47503" y="33484"/>
                </a:moveTo>
                <a:cubicBezTo>
                  <a:pt x="47710" y="33484"/>
                  <a:pt x="47898" y="33653"/>
                  <a:pt x="47898" y="33879"/>
                </a:cubicBezTo>
                <a:cubicBezTo>
                  <a:pt x="47898" y="34087"/>
                  <a:pt x="47710" y="34275"/>
                  <a:pt x="47503" y="34275"/>
                </a:cubicBezTo>
                <a:cubicBezTo>
                  <a:pt x="47276" y="34275"/>
                  <a:pt x="47107" y="34087"/>
                  <a:pt x="47107" y="33879"/>
                </a:cubicBezTo>
                <a:cubicBezTo>
                  <a:pt x="47107" y="33653"/>
                  <a:pt x="47276" y="33484"/>
                  <a:pt x="47503" y="33484"/>
                </a:cubicBezTo>
                <a:close/>
                <a:moveTo>
                  <a:pt x="47503" y="28396"/>
                </a:moveTo>
                <a:cubicBezTo>
                  <a:pt x="47276" y="28396"/>
                  <a:pt x="47088" y="28227"/>
                  <a:pt x="47088" y="28000"/>
                </a:cubicBezTo>
                <a:cubicBezTo>
                  <a:pt x="47088" y="27774"/>
                  <a:pt x="47276" y="27586"/>
                  <a:pt x="47503" y="27586"/>
                </a:cubicBezTo>
                <a:cubicBezTo>
                  <a:pt x="47729" y="27586"/>
                  <a:pt x="47917" y="27774"/>
                  <a:pt x="47917" y="28000"/>
                </a:cubicBezTo>
                <a:cubicBezTo>
                  <a:pt x="47917" y="28227"/>
                  <a:pt x="47729" y="28396"/>
                  <a:pt x="47503" y="28396"/>
                </a:cubicBezTo>
                <a:close/>
                <a:moveTo>
                  <a:pt x="47503" y="26436"/>
                </a:moveTo>
                <a:cubicBezTo>
                  <a:pt x="47276" y="26436"/>
                  <a:pt x="47107" y="26248"/>
                  <a:pt x="47107" y="26041"/>
                </a:cubicBezTo>
                <a:cubicBezTo>
                  <a:pt x="47107" y="25815"/>
                  <a:pt x="47276" y="25645"/>
                  <a:pt x="47503" y="25645"/>
                </a:cubicBezTo>
                <a:cubicBezTo>
                  <a:pt x="47710" y="25645"/>
                  <a:pt x="47898" y="25815"/>
                  <a:pt x="47898" y="26041"/>
                </a:cubicBezTo>
                <a:cubicBezTo>
                  <a:pt x="47898" y="26248"/>
                  <a:pt x="47710" y="26436"/>
                  <a:pt x="47503" y="26436"/>
                </a:cubicBezTo>
                <a:close/>
                <a:moveTo>
                  <a:pt x="47503" y="24458"/>
                </a:moveTo>
                <a:cubicBezTo>
                  <a:pt x="47276" y="24458"/>
                  <a:pt x="47107" y="24288"/>
                  <a:pt x="47107" y="24081"/>
                </a:cubicBezTo>
                <a:cubicBezTo>
                  <a:pt x="47107" y="23855"/>
                  <a:pt x="47276" y="23685"/>
                  <a:pt x="47503" y="23685"/>
                </a:cubicBezTo>
                <a:cubicBezTo>
                  <a:pt x="47710" y="23685"/>
                  <a:pt x="47898" y="23855"/>
                  <a:pt x="47898" y="24081"/>
                </a:cubicBezTo>
                <a:cubicBezTo>
                  <a:pt x="47898" y="24288"/>
                  <a:pt x="47710" y="24458"/>
                  <a:pt x="47503" y="24458"/>
                </a:cubicBezTo>
                <a:close/>
                <a:moveTo>
                  <a:pt x="47503" y="22498"/>
                </a:moveTo>
                <a:cubicBezTo>
                  <a:pt x="47295" y="22498"/>
                  <a:pt x="47126" y="22329"/>
                  <a:pt x="47126" y="22121"/>
                </a:cubicBezTo>
                <a:cubicBezTo>
                  <a:pt x="47126" y="21914"/>
                  <a:pt x="47295" y="21726"/>
                  <a:pt x="47503" y="21726"/>
                </a:cubicBezTo>
                <a:cubicBezTo>
                  <a:pt x="47710" y="21726"/>
                  <a:pt x="47879" y="21914"/>
                  <a:pt x="47879" y="22121"/>
                </a:cubicBezTo>
                <a:cubicBezTo>
                  <a:pt x="47879" y="22329"/>
                  <a:pt x="47710" y="22498"/>
                  <a:pt x="47503" y="22498"/>
                </a:cubicBezTo>
                <a:close/>
                <a:moveTo>
                  <a:pt x="47503" y="20539"/>
                </a:moveTo>
                <a:cubicBezTo>
                  <a:pt x="47295" y="20539"/>
                  <a:pt x="47126" y="20369"/>
                  <a:pt x="47126" y="20162"/>
                </a:cubicBezTo>
                <a:cubicBezTo>
                  <a:pt x="47126" y="19936"/>
                  <a:pt x="47295" y="19766"/>
                  <a:pt x="47503" y="19766"/>
                </a:cubicBezTo>
                <a:cubicBezTo>
                  <a:pt x="47710" y="19766"/>
                  <a:pt x="47879" y="19936"/>
                  <a:pt x="47879" y="20162"/>
                </a:cubicBezTo>
                <a:cubicBezTo>
                  <a:pt x="47879" y="20369"/>
                  <a:pt x="47710" y="20539"/>
                  <a:pt x="47503" y="20539"/>
                </a:cubicBezTo>
                <a:close/>
                <a:moveTo>
                  <a:pt x="47503" y="18560"/>
                </a:moveTo>
                <a:cubicBezTo>
                  <a:pt x="47295" y="18560"/>
                  <a:pt x="47126" y="18409"/>
                  <a:pt x="47126" y="18183"/>
                </a:cubicBezTo>
                <a:cubicBezTo>
                  <a:pt x="47126" y="17976"/>
                  <a:pt x="47295" y="17825"/>
                  <a:pt x="47503" y="17825"/>
                </a:cubicBezTo>
                <a:cubicBezTo>
                  <a:pt x="47710" y="17825"/>
                  <a:pt x="47879" y="17976"/>
                  <a:pt x="47879" y="18183"/>
                </a:cubicBezTo>
                <a:cubicBezTo>
                  <a:pt x="47879" y="18391"/>
                  <a:pt x="47710" y="18560"/>
                  <a:pt x="47503" y="18560"/>
                </a:cubicBezTo>
                <a:close/>
                <a:moveTo>
                  <a:pt x="47503" y="16601"/>
                </a:moveTo>
                <a:cubicBezTo>
                  <a:pt x="47295" y="16601"/>
                  <a:pt x="47126" y="16431"/>
                  <a:pt x="47126" y="16224"/>
                </a:cubicBezTo>
                <a:cubicBezTo>
                  <a:pt x="47126" y="16016"/>
                  <a:pt x="47295" y="15847"/>
                  <a:pt x="47503" y="15847"/>
                </a:cubicBezTo>
                <a:cubicBezTo>
                  <a:pt x="47710" y="15847"/>
                  <a:pt x="47861" y="16016"/>
                  <a:pt x="47861" y="16224"/>
                </a:cubicBezTo>
                <a:cubicBezTo>
                  <a:pt x="47861" y="16431"/>
                  <a:pt x="47710" y="16601"/>
                  <a:pt x="47503" y="16601"/>
                </a:cubicBezTo>
                <a:close/>
                <a:moveTo>
                  <a:pt x="47503" y="14641"/>
                </a:moveTo>
                <a:cubicBezTo>
                  <a:pt x="47295" y="14641"/>
                  <a:pt x="47126" y="14471"/>
                  <a:pt x="47126" y="14264"/>
                </a:cubicBezTo>
                <a:cubicBezTo>
                  <a:pt x="47126" y="14076"/>
                  <a:pt x="47295" y="13906"/>
                  <a:pt x="47503" y="13906"/>
                </a:cubicBezTo>
                <a:cubicBezTo>
                  <a:pt x="47710" y="13906"/>
                  <a:pt x="47861" y="14076"/>
                  <a:pt x="47861" y="14264"/>
                </a:cubicBezTo>
                <a:cubicBezTo>
                  <a:pt x="47861" y="14471"/>
                  <a:pt x="47710" y="14641"/>
                  <a:pt x="47503" y="14641"/>
                </a:cubicBezTo>
                <a:close/>
                <a:moveTo>
                  <a:pt x="47503" y="12681"/>
                </a:moveTo>
                <a:cubicBezTo>
                  <a:pt x="47295" y="12681"/>
                  <a:pt x="47126" y="12512"/>
                  <a:pt x="47126" y="12304"/>
                </a:cubicBezTo>
                <a:cubicBezTo>
                  <a:pt x="47126" y="12116"/>
                  <a:pt x="47295" y="11946"/>
                  <a:pt x="47503" y="11946"/>
                </a:cubicBezTo>
                <a:cubicBezTo>
                  <a:pt x="47710" y="11946"/>
                  <a:pt x="47861" y="12116"/>
                  <a:pt x="47861" y="12304"/>
                </a:cubicBezTo>
                <a:cubicBezTo>
                  <a:pt x="47861" y="12512"/>
                  <a:pt x="47710" y="12681"/>
                  <a:pt x="47503" y="12681"/>
                </a:cubicBezTo>
                <a:close/>
                <a:moveTo>
                  <a:pt x="47503" y="10722"/>
                </a:moveTo>
                <a:cubicBezTo>
                  <a:pt x="47295" y="10722"/>
                  <a:pt x="47126" y="10552"/>
                  <a:pt x="47126" y="10345"/>
                </a:cubicBezTo>
                <a:cubicBezTo>
                  <a:pt x="47126" y="10138"/>
                  <a:pt x="47295" y="9968"/>
                  <a:pt x="47503" y="9968"/>
                </a:cubicBezTo>
                <a:cubicBezTo>
                  <a:pt x="47710" y="9968"/>
                  <a:pt x="47861" y="10138"/>
                  <a:pt x="47861" y="10345"/>
                </a:cubicBezTo>
                <a:cubicBezTo>
                  <a:pt x="47861" y="10552"/>
                  <a:pt x="47710" y="10722"/>
                  <a:pt x="47503" y="10722"/>
                </a:cubicBezTo>
                <a:close/>
                <a:moveTo>
                  <a:pt x="47503" y="8762"/>
                </a:moveTo>
                <a:cubicBezTo>
                  <a:pt x="47295" y="8762"/>
                  <a:pt x="47126" y="8592"/>
                  <a:pt x="47126" y="8404"/>
                </a:cubicBezTo>
                <a:cubicBezTo>
                  <a:pt x="47126" y="8197"/>
                  <a:pt x="47295" y="8027"/>
                  <a:pt x="47503" y="8027"/>
                </a:cubicBezTo>
                <a:cubicBezTo>
                  <a:pt x="47710" y="8027"/>
                  <a:pt x="47861" y="8197"/>
                  <a:pt x="47861" y="8404"/>
                </a:cubicBezTo>
                <a:cubicBezTo>
                  <a:pt x="47861" y="8592"/>
                  <a:pt x="47710" y="8762"/>
                  <a:pt x="47503" y="8762"/>
                </a:cubicBezTo>
                <a:close/>
                <a:moveTo>
                  <a:pt x="47503" y="6802"/>
                </a:moveTo>
                <a:cubicBezTo>
                  <a:pt x="47295" y="6802"/>
                  <a:pt x="47126" y="6633"/>
                  <a:pt x="47126" y="6426"/>
                </a:cubicBezTo>
                <a:cubicBezTo>
                  <a:pt x="47126" y="6237"/>
                  <a:pt x="47295" y="6068"/>
                  <a:pt x="47503" y="6068"/>
                </a:cubicBezTo>
                <a:cubicBezTo>
                  <a:pt x="47710" y="6068"/>
                  <a:pt x="47861" y="6237"/>
                  <a:pt x="47861" y="6426"/>
                </a:cubicBezTo>
                <a:cubicBezTo>
                  <a:pt x="47861" y="6633"/>
                  <a:pt x="47710" y="6802"/>
                  <a:pt x="47503" y="6802"/>
                </a:cubicBezTo>
                <a:close/>
                <a:moveTo>
                  <a:pt x="47503" y="4843"/>
                </a:moveTo>
                <a:cubicBezTo>
                  <a:pt x="47295" y="4843"/>
                  <a:pt x="47126" y="4673"/>
                  <a:pt x="47126" y="4466"/>
                </a:cubicBezTo>
                <a:cubicBezTo>
                  <a:pt x="47126" y="4259"/>
                  <a:pt x="47295" y="4108"/>
                  <a:pt x="47503" y="4108"/>
                </a:cubicBezTo>
                <a:cubicBezTo>
                  <a:pt x="47710" y="4108"/>
                  <a:pt x="47861" y="4259"/>
                  <a:pt x="47861" y="4466"/>
                </a:cubicBezTo>
                <a:cubicBezTo>
                  <a:pt x="47861" y="4673"/>
                  <a:pt x="47710" y="4843"/>
                  <a:pt x="47503" y="4843"/>
                </a:cubicBezTo>
                <a:close/>
                <a:moveTo>
                  <a:pt x="47503" y="2883"/>
                </a:moveTo>
                <a:cubicBezTo>
                  <a:pt x="47295" y="2883"/>
                  <a:pt x="47126" y="2714"/>
                  <a:pt x="47126" y="2506"/>
                </a:cubicBezTo>
                <a:cubicBezTo>
                  <a:pt x="47126" y="2299"/>
                  <a:pt x="47295" y="2129"/>
                  <a:pt x="47503" y="2129"/>
                </a:cubicBezTo>
                <a:cubicBezTo>
                  <a:pt x="47710" y="2129"/>
                  <a:pt x="47861" y="2299"/>
                  <a:pt x="47861" y="2506"/>
                </a:cubicBezTo>
                <a:cubicBezTo>
                  <a:pt x="47861" y="2714"/>
                  <a:pt x="47710" y="2883"/>
                  <a:pt x="47503" y="2883"/>
                </a:cubicBezTo>
                <a:close/>
                <a:moveTo>
                  <a:pt x="47503" y="905"/>
                </a:moveTo>
                <a:cubicBezTo>
                  <a:pt x="47314" y="905"/>
                  <a:pt x="47145" y="754"/>
                  <a:pt x="47145" y="547"/>
                </a:cubicBezTo>
                <a:cubicBezTo>
                  <a:pt x="47145" y="358"/>
                  <a:pt x="47314" y="189"/>
                  <a:pt x="47503" y="189"/>
                </a:cubicBezTo>
                <a:cubicBezTo>
                  <a:pt x="47691" y="189"/>
                  <a:pt x="47861" y="358"/>
                  <a:pt x="47861" y="547"/>
                </a:cubicBezTo>
                <a:cubicBezTo>
                  <a:pt x="47861" y="754"/>
                  <a:pt x="47691" y="905"/>
                  <a:pt x="47503" y="905"/>
                </a:cubicBezTo>
                <a:close/>
                <a:moveTo>
                  <a:pt x="45543" y="57904"/>
                </a:moveTo>
                <a:cubicBezTo>
                  <a:pt x="45260" y="57904"/>
                  <a:pt x="45034" y="57678"/>
                  <a:pt x="45034" y="57395"/>
                </a:cubicBezTo>
                <a:cubicBezTo>
                  <a:pt x="45034" y="57112"/>
                  <a:pt x="45260" y="56886"/>
                  <a:pt x="45543" y="56886"/>
                </a:cubicBezTo>
                <a:cubicBezTo>
                  <a:pt x="45826" y="56886"/>
                  <a:pt x="46052" y="57112"/>
                  <a:pt x="46052" y="57395"/>
                </a:cubicBezTo>
                <a:cubicBezTo>
                  <a:pt x="46052" y="57678"/>
                  <a:pt x="45826" y="57904"/>
                  <a:pt x="45543" y="57904"/>
                </a:cubicBezTo>
                <a:close/>
                <a:moveTo>
                  <a:pt x="45543" y="53928"/>
                </a:moveTo>
                <a:cubicBezTo>
                  <a:pt x="45279" y="53928"/>
                  <a:pt x="45072" y="53721"/>
                  <a:pt x="45072" y="53476"/>
                </a:cubicBezTo>
                <a:cubicBezTo>
                  <a:pt x="45072" y="53212"/>
                  <a:pt x="45279" y="53005"/>
                  <a:pt x="45543" y="53005"/>
                </a:cubicBezTo>
                <a:cubicBezTo>
                  <a:pt x="45807" y="53005"/>
                  <a:pt x="46014" y="53212"/>
                  <a:pt x="46014" y="53476"/>
                </a:cubicBezTo>
                <a:cubicBezTo>
                  <a:pt x="46014" y="53721"/>
                  <a:pt x="45807" y="53928"/>
                  <a:pt x="45543" y="53928"/>
                </a:cubicBezTo>
                <a:close/>
                <a:moveTo>
                  <a:pt x="45543" y="55906"/>
                </a:moveTo>
                <a:cubicBezTo>
                  <a:pt x="45279" y="55906"/>
                  <a:pt x="45053" y="55699"/>
                  <a:pt x="45053" y="55435"/>
                </a:cubicBezTo>
                <a:cubicBezTo>
                  <a:pt x="45053" y="55172"/>
                  <a:pt x="45279" y="54964"/>
                  <a:pt x="45543" y="54964"/>
                </a:cubicBezTo>
                <a:cubicBezTo>
                  <a:pt x="45807" y="54964"/>
                  <a:pt x="46014" y="55172"/>
                  <a:pt x="46014" y="55435"/>
                </a:cubicBezTo>
                <a:cubicBezTo>
                  <a:pt x="46014" y="55699"/>
                  <a:pt x="45807" y="55906"/>
                  <a:pt x="45543" y="55906"/>
                </a:cubicBezTo>
                <a:close/>
                <a:moveTo>
                  <a:pt x="45543" y="52006"/>
                </a:moveTo>
                <a:cubicBezTo>
                  <a:pt x="45260" y="52006"/>
                  <a:pt x="45053" y="51780"/>
                  <a:pt x="45053" y="51516"/>
                </a:cubicBezTo>
                <a:cubicBezTo>
                  <a:pt x="45053" y="51233"/>
                  <a:pt x="45260" y="51007"/>
                  <a:pt x="45543" y="51007"/>
                </a:cubicBezTo>
                <a:cubicBezTo>
                  <a:pt x="45826" y="51007"/>
                  <a:pt x="46033" y="51233"/>
                  <a:pt x="46033" y="51516"/>
                </a:cubicBezTo>
                <a:cubicBezTo>
                  <a:pt x="46033" y="51780"/>
                  <a:pt x="45807" y="52006"/>
                  <a:pt x="45543" y="52006"/>
                </a:cubicBezTo>
                <a:close/>
                <a:moveTo>
                  <a:pt x="45543" y="49990"/>
                </a:moveTo>
                <a:cubicBezTo>
                  <a:pt x="45298" y="49990"/>
                  <a:pt x="45109" y="49801"/>
                  <a:pt x="45109" y="49556"/>
                </a:cubicBezTo>
                <a:cubicBezTo>
                  <a:pt x="45109" y="49311"/>
                  <a:pt x="45298" y="49104"/>
                  <a:pt x="45543" y="49104"/>
                </a:cubicBezTo>
                <a:cubicBezTo>
                  <a:pt x="45788" y="49104"/>
                  <a:pt x="45976" y="49311"/>
                  <a:pt x="45976" y="49556"/>
                </a:cubicBezTo>
                <a:cubicBezTo>
                  <a:pt x="45976" y="49801"/>
                  <a:pt x="45788" y="49990"/>
                  <a:pt x="45543" y="49990"/>
                </a:cubicBezTo>
                <a:close/>
                <a:moveTo>
                  <a:pt x="45543" y="48030"/>
                </a:moveTo>
                <a:cubicBezTo>
                  <a:pt x="45298" y="48030"/>
                  <a:pt x="45109" y="47823"/>
                  <a:pt x="45109" y="47578"/>
                </a:cubicBezTo>
                <a:cubicBezTo>
                  <a:pt x="45109" y="47333"/>
                  <a:pt x="45298" y="47145"/>
                  <a:pt x="45543" y="47145"/>
                </a:cubicBezTo>
                <a:cubicBezTo>
                  <a:pt x="45788" y="47145"/>
                  <a:pt x="45976" y="47333"/>
                  <a:pt x="45976" y="47578"/>
                </a:cubicBezTo>
                <a:cubicBezTo>
                  <a:pt x="45976" y="47823"/>
                  <a:pt x="45788" y="48030"/>
                  <a:pt x="45543" y="48030"/>
                </a:cubicBezTo>
                <a:close/>
                <a:moveTo>
                  <a:pt x="45543" y="46052"/>
                </a:moveTo>
                <a:cubicBezTo>
                  <a:pt x="45298" y="46052"/>
                  <a:pt x="45109" y="45863"/>
                  <a:pt x="45109" y="45618"/>
                </a:cubicBezTo>
                <a:cubicBezTo>
                  <a:pt x="45109" y="45392"/>
                  <a:pt x="45298" y="45185"/>
                  <a:pt x="45543" y="45185"/>
                </a:cubicBezTo>
                <a:cubicBezTo>
                  <a:pt x="45788" y="45185"/>
                  <a:pt x="45976" y="45392"/>
                  <a:pt x="45976" y="45618"/>
                </a:cubicBezTo>
                <a:cubicBezTo>
                  <a:pt x="45976" y="45863"/>
                  <a:pt x="45788" y="46052"/>
                  <a:pt x="45543" y="46052"/>
                </a:cubicBezTo>
                <a:close/>
                <a:moveTo>
                  <a:pt x="45543" y="44111"/>
                </a:moveTo>
                <a:cubicBezTo>
                  <a:pt x="45298" y="44111"/>
                  <a:pt x="45109" y="43922"/>
                  <a:pt x="45109" y="43677"/>
                </a:cubicBezTo>
                <a:cubicBezTo>
                  <a:pt x="45109" y="43433"/>
                  <a:pt x="45298" y="43244"/>
                  <a:pt x="45543" y="43244"/>
                </a:cubicBezTo>
                <a:cubicBezTo>
                  <a:pt x="45788" y="43244"/>
                  <a:pt x="45976" y="43433"/>
                  <a:pt x="45976" y="43677"/>
                </a:cubicBezTo>
                <a:cubicBezTo>
                  <a:pt x="45976" y="43922"/>
                  <a:pt x="45788" y="44111"/>
                  <a:pt x="45543" y="44111"/>
                </a:cubicBezTo>
                <a:close/>
                <a:moveTo>
                  <a:pt x="45543" y="42132"/>
                </a:moveTo>
                <a:cubicBezTo>
                  <a:pt x="45317" y="42132"/>
                  <a:pt x="45128" y="41944"/>
                  <a:pt x="45128" y="41718"/>
                </a:cubicBezTo>
                <a:cubicBezTo>
                  <a:pt x="45128" y="41473"/>
                  <a:pt x="45317" y="41284"/>
                  <a:pt x="45543" y="41284"/>
                </a:cubicBezTo>
                <a:cubicBezTo>
                  <a:pt x="45769" y="41284"/>
                  <a:pt x="45957" y="41473"/>
                  <a:pt x="45957" y="41718"/>
                </a:cubicBezTo>
                <a:cubicBezTo>
                  <a:pt x="45957" y="41944"/>
                  <a:pt x="45769" y="42132"/>
                  <a:pt x="45543" y="42132"/>
                </a:cubicBezTo>
                <a:close/>
                <a:moveTo>
                  <a:pt x="45543" y="40173"/>
                </a:moveTo>
                <a:cubicBezTo>
                  <a:pt x="45317" y="40173"/>
                  <a:pt x="45128" y="39984"/>
                  <a:pt x="45128" y="39758"/>
                </a:cubicBezTo>
                <a:cubicBezTo>
                  <a:pt x="45128" y="39513"/>
                  <a:pt x="45317" y="39325"/>
                  <a:pt x="45543" y="39325"/>
                </a:cubicBezTo>
                <a:cubicBezTo>
                  <a:pt x="45769" y="39325"/>
                  <a:pt x="45957" y="39513"/>
                  <a:pt x="45957" y="39758"/>
                </a:cubicBezTo>
                <a:cubicBezTo>
                  <a:pt x="45957" y="39984"/>
                  <a:pt x="45769" y="40173"/>
                  <a:pt x="45543" y="40173"/>
                </a:cubicBezTo>
                <a:close/>
                <a:moveTo>
                  <a:pt x="45543" y="37384"/>
                </a:moveTo>
                <a:cubicBezTo>
                  <a:pt x="45750" y="37384"/>
                  <a:pt x="45939" y="37572"/>
                  <a:pt x="45939" y="37780"/>
                </a:cubicBezTo>
                <a:cubicBezTo>
                  <a:pt x="45939" y="38006"/>
                  <a:pt x="45750" y="38175"/>
                  <a:pt x="45543" y="38175"/>
                </a:cubicBezTo>
                <a:cubicBezTo>
                  <a:pt x="45317" y="38175"/>
                  <a:pt x="45147" y="38006"/>
                  <a:pt x="45147" y="37780"/>
                </a:cubicBezTo>
                <a:cubicBezTo>
                  <a:pt x="45147" y="37572"/>
                  <a:pt x="45317" y="37384"/>
                  <a:pt x="45543" y="37384"/>
                </a:cubicBezTo>
                <a:close/>
                <a:moveTo>
                  <a:pt x="45543" y="36253"/>
                </a:moveTo>
                <a:cubicBezTo>
                  <a:pt x="45317" y="36253"/>
                  <a:pt x="45128" y="36065"/>
                  <a:pt x="45128" y="35820"/>
                </a:cubicBezTo>
                <a:cubicBezTo>
                  <a:pt x="45128" y="35594"/>
                  <a:pt x="45317" y="35406"/>
                  <a:pt x="45543" y="35406"/>
                </a:cubicBezTo>
                <a:cubicBezTo>
                  <a:pt x="45769" y="35406"/>
                  <a:pt x="45957" y="35594"/>
                  <a:pt x="45957" y="35820"/>
                </a:cubicBezTo>
                <a:cubicBezTo>
                  <a:pt x="45957" y="36065"/>
                  <a:pt x="45769" y="36253"/>
                  <a:pt x="45543" y="36253"/>
                </a:cubicBezTo>
                <a:close/>
                <a:moveTo>
                  <a:pt x="45543" y="34275"/>
                </a:moveTo>
                <a:cubicBezTo>
                  <a:pt x="45317" y="34275"/>
                  <a:pt x="45128" y="34105"/>
                  <a:pt x="45128" y="33860"/>
                </a:cubicBezTo>
                <a:cubicBezTo>
                  <a:pt x="45128" y="33634"/>
                  <a:pt x="45317" y="33446"/>
                  <a:pt x="45543" y="33446"/>
                </a:cubicBezTo>
                <a:cubicBezTo>
                  <a:pt x="45769" y="33446"/>
                  <a:pt x="45957" y="33634"/>
                  <a:pt x="45957" y="33860"/>
                </a:cubicBezTo>
                <a:cubicBezTo>
                  <a:pt x="45957" y="34105"/>
                  <a:pt x="45769" y="34275"/>
                  <a:pt x="45543" y="34275"/>
                </a:cubicBezTo>
                <a:close/>
                <a:moveTo>
                  <a:pt x="45543" y="32315"/>
                </a:moveTo>
                <a:cubicBezTo>
                  <a:pt x="45317" y="32315"/>
                  <a:pt x="45128" y="32127"/>
                  <a:pt x="45128" y="31901"/>
                </a:cubicBezTo>
                <a:cubicBezTo>
                  <a:pt x="45128" y="31675"/>
                  <a:pt x="45317" y="31486"/>
                  <a:pt x="45543" y="31486"/>
                </a:cubicBezTo>
                <a:cubicBezTo>
                  <a:pt x="45769" y="31486"/>
                  <a:pt x="45957" y="31675"/>
                  <a:pt x="45957" y="31901"/>
                </a:cubicBezTo>
                <a:cubicBezTo>
                  <a:pt x="45957" y="32127"/>
                  <a:pt x="45769" y="32315"/>
                  <a:pt x="45543" y="32315"/>
                </a:cubicBezTo>
                <a:close/>
                <a:moveTo>
                  <a:pt x="45543" y="30337"/>
                </a:moveTo>
                <a:cubicBezTo>
                  <a:pt x="45317" y="30337"/>
                  <a:pt x="45147" y="30167"/>
                  <a:pt x="45147" y="29941"/>
                </a:cubicBezTo>
                <a:cubicBezTo>
                  <a:pt x="45147" y="29734"/>
                  <a:pt x="45317" y="29546"/>
                  <a:pt x="45543" y="29546"/>
                </a:cubicBezTo>
                <a:cubicBezTo>
                  <a:pt x="45750" y="29546"/>
                  <a:pt x="45939" y="29734"/>
                  <a:pt x="45939" y="29941"/>
                </a:cubicBezTo>
                <a:cubicBezTo>
                  <a:pt x="45939" y="30167"/>
                  <a:pt x="45750" y="30337"/>
                  <a:pt x="45543" y="30337"/>
                </a:cubicBezTo>
                <a:close/>
                <a:moveTo>
                  <a:pt x="45543" y="28377"/>
                </a:moveTo>
                <a:cubicBezTo>
                  <a:pt x="45317" y="28377"/>
                  <a:pt x="45147" y="28208"/>
                  <a:pt x="45147" y="27982"/>
                </a:cubicBezTo>
                <a:cubicBezTo>
                  <a:pt x="45147" y="27774"/>
                  <a:pt x="45317" y="27586"/>
                  <a:pt x="45543" y="27586"/>
                </a:cubicBezTo>
                <a:cubicBezTo>
                  <a:pt x="45750" y="27586"/>
                  <a:pt x="45939" y="27755"/>
                  <a:pt x="45939" y="27982"/>
                </a:cubicBezTo>
                <a:cubicBezTo>
                  <a:pt x="45939" y="28208"/>
                  <a:pt x="45750" y="28377"/>
                  <a:pt x="45543" y="28377"/>
                </a:cubicBezTo>
                <a:close/>
                <a:moveTo>
                  <a:pt x="45543" y="26418"/>
                </a:moveTo>
                <a:cubicBezTo>
                  <a:pt x="45336" y="26418"/>
                  <a:pt x="45166" y="26248"/>
                  <a:pt x="45166" y="26022"/>
                </a:cubicBezTo>
                <a:cubicBezTo>
                  <a:pt x="45166" y="25815"/>
                  <a:pt x="45336" y="25645"/>
                  <a:pt x="45543" y="25645"/>
                </a:cubicBezTo>
                <a:cubicBezTo>
                  <a:pt x="45750" y="25645"/>
                  <a:pt x="45920" y="25815"/>
                  <a:pt x="45920" y="26022"/>
                </a:cubicBezTo>
                <a:cubicBezTo>
                  <a:pt x="45920" y="26248"/>
                  <a:pt x="45750" y="26418"/>
                  <a:pt x="45543" y="26418"/>
                </a:cubicBezTo>
                <a:close/>
                <a:moveTo>
                  <a:pt x="45543" y="24439"/>
                </a:moveTo>
                <a:cubicBezTo>
                  <a:pt x="45336" y="24439"/>
                  <a:pt x="45166" y="24270"/>
                  <a:pt x="45166" y="24062"/>
                </a:cubicBezTo>
                <a:cubicBezTo>
                  <a:pt x="45166" y="23855"/>
                  <a:pt x="45336" y="23685"/>
                  <a:pt x="45543" y="23685"/>
                </a:cubicBezTo>
                <a:cubicBezTo>
                  <a:pt x="45750" y="23685"/>
                  <a:pt x="45920" y="23855"/>
                  <a:pt x="45920" y="24062"/>
                </a:cubicBezTo>
                <a:cubicBezTo>
                  <a:pt x="45920" y="24270"/>
                  <a:pt x="45750" y="24439"/>
                  <a:pt x="45543" y="24439"/>
                </a:cubicBezTo>
                <a:close/>
                <a:moveTo>
                  <a:pt x="45543" y="22498"/>
                </a:moveTo>
                <a:cubicBezTo>
                  <a:pt x="45336" y="22498"/>
                  <a:pt x="45166" y="22310"/>
                  <a:pt x="45166" y="22103"/>
                </a:cubicBezTo>
                <a:cubicBezTo>
                  <a:pt x="45166" y="21895"/>
                  <a:pt x="45336" y="21726"/>
                  <a:pt x="45543" y="21726"/>
                </a:cubicBezTo>
                <a:cubicBezTo>
                  <a:pt x="45750" y="21726"/>
                  <a:pt x="45920" y="21895"/>
                  <a:pt x="45920" y="22103"/>
                </a:cubicBezTo>
                <a:cubicBezTo>
                  <a:pt x="45920" y="22310"/>
                  <a:pt x="45750" y="22498"/>
                  <a:pt x="45543" y="22498"/>
                </a:cubicBezTo>
                <a:close/>
                <a:moveTo>
                  <a:pt x="45543" y="20520"/>
                </a:moveTo>
                <a:cubicBezTo>
                  <a:pt x="45336" y="20520"/>
                  <a:pt x="45166" y="20350"/>
                  <a:pt x="45166" y="20143"/>
                </a:cubicBezTo>
                <a:cubicBezTo>
                  <a:pt x="45166" y="19936"/>
                  <a:pt x="45336" y="19785"/>
                  <a:pt x="45543" y="19785"/>
                </a:cubicBezTo>
                <a:cubicBezTo>
                  <a:pt x="45750" y="19785"/>
                  <a:pt x="45920" y="19936"/>
                  <a:pt x="45920" y="20143"/>
                </a:cubicBezTo>
                <a:cubicBezTo>
                  <a:pt x="45920" y="20350"/>
                  <a:pt x="45750" y="20520"/>
                  <a:pt x="45543" y="20520"/>
                </a:cubicBezTo>
                <a:close/>
                <a:moveTo>
                  <a:pt x="45543" y="18560"/>
                </a:moveTo>
                <a:cubicBezTo>
                  <a:pt x="45336" y="18560"/>
                  <a:pt x="45166" y="18391"/>
                  <a:pt x="45166" y="18183"/>
                </a:cubicBezTo>
                <a:cubicBezTo>
                  <a:pt x="45166" y="17976"/>
                  <a:pt x="45336" y="17807"/>
                  <a:pt x="45543" y="17807"/>
                </a:cubicBezTo>
                <a:cubicBezTo>
                  <a:pt x="45750" y="17807"/>
                  <a:pt x="45920" y="17976"/>
                  <a:pt x="45920" y="18183"/>
                </a:cubicBezTo>
                <a:cubicBezTo>
                  <a:pt x="45920" y="18391"/>
                  <a:pt x="45750" y="18560"/>
                  <a:pt x="45543" y="18560"/>
                </a:cubicBezTo>
                <a:close/>
                <a:moveTo>
                  <a:pt x="45543" y="16582"/>
                </a:moveTo>
                <a:cubicBezTo>
                  <a:pt x="45336" y="16582"/>
                  <a:pt x="45185" y="16412"/>
                  <a:pt x="45185" y="16224"/>
                </a:cubicBezTo>
                <a:cubicBezTo>
                  <a:pt x="45185" y="16016"/>
                  <a:pt x="45336" y="15866"/>
                  <a:pt x="45543" y="15866"/>
                </a:cubicBezTo>
                <a:cubicBezTo>
                  <a:pt x="45750" y="15866"/>
                  <a:pt x="45901" y="16016"/>
                  <a:pt x="45901" y="16224"/>
                </a:cubicBezTo>
                <a:cubicBezTo>
                  <a:pt x="45901" y="16412"/>
                  <a:pt x="45750" y="16582"/>
                  <a:pt x="45543" y="16582"/>
                </a:cubicBezTo>
                <a:close/>
                <a:moveTo>
                  <a:pt x="45543" y="14622"/>
                </a:moveTo>
                <a:cubicBezTo>
                  <a:pt x="45336" y="14622"/>
                  <a:pt x="45185" y="14471"/>
                  <a:pt x="45185" y="14264"/>
                </a:cubicBezTo>
                <a:cubicBezTo>
                  <a:pt x="45185" y="14057"/>
                  <a:pt x="45336" y="13906"/>
                  <a:pt x="45543" y="13906"/>
                </a:cubicBezTo>
                <a:cubicBezTo>
                  <a:pt x="45750" y="13906"/>
                  <a:pt x="45901" y="14057"/>
                  <a:pt x="45901" y="14264"/>
                </a:cubicBezTo>
                <a:cubicBezTo>
                  <a:pt x="45901" y="14471"/>
                  <a:pt x="45750" y="14622"/>
                  <a:pt x="45543" y="14622"/>
                </a:cubicBezTo>
                <a:close/>
                <a:moveTo>
                  <a:pt x="45543" y="12662"/>
                </a:moveTo>
                <a:cubicBezTo>
                  <a:pt x="45336" y="12662"/>
                  <a:pt x="45185" y="12512"/>
                  <a:pt x="45185" y="12304"/>
                </a:cubicBezTo>
                <a:cubicBezTo>
                  <a:pt x="45185" y="12097"/>
                  <a:pt x="45336" y="11928"/>
                  <a:pt x="45543" y="11928"/>
                </a:cubicBezTo>
                <a:cubicBezTo>
                  <a:pt x="45750" y="11928"/>
                  <a:pt x="45901" y="12097"/>
                  <a:pt x="45901" y="12304"/>
                </a:cubicBezTo>
                <a:cubicBezTo>
                  <a:pt x="45901" y="12512"/>
                  <a:pt x="45750" y="12662"/>
                  <a:pt x="45543" y="12662"/>
                </a:cubicBezTo>
                <a:close/>
                <a:moveTo>
                  <a:pt x="45543" y="10703"/>
                </a:moveTo>
                <a:cubicBezTo>
                  <a:pt x="45336" y="10703"/>
                  <a:pt x="45185" y="10533"/>
                  <a:pt x="45185" y="10345"/>
                </a:cubicBezTo>
                <a:cubicBezTo>
                  <a:pt x="45185" y="10138"/>
                  <a:pt x="45336" y="9968"/>
                  <a:pt x="45543" y="9968"/>
                </a:cubicBezTo>
                <a:cubicBezTo>
                  <a:pt x="45750" y="9968"/>
                  <a:pt x="45901" y="10138"/>
                  <a:pt x="45901" y="10345"/>
                </a:cubicBezTo>
                <a:cubicBezTo>
                  <a:pt x="45901" y="10533"/>
                  <a:pt x="45750" y="10703"/>
                  <a:pt x="45543" y="10703"/>
                </a:cubicBezTo>
                <a:close/>
                <a:moveTo>
                  <a:pt x="45543" y="8743"/>
                </a:moveTo>
                <a:cubicBezTo>
                  <a:pt x="45336" y="8743"/>
                  <a:pt x="45185" y="8592"/>
                  <a:pt x="45185" y="8385"/>
                </a:cubicBezTo>
                <a:cubicBezTo>
                  <a:pt x="45185" y="8178"/>
                  <a:pt x="45336" y="8027"/>
                  <a:pt x="45543" y="8027"/>
                </a:cubicBezTo>
                <a:cubicBezTo>
                  <a:pt x="45750" y="8027"/>
                  <a:pt x="45901" y="8178"/>
                  <a:pt x="45901" y="8385"/>
                </a:cubicBezTo>
                <a:cubicBezTo>
                  <a:pt x="45901" y="8592"/>
                  <a:pt x="45750" y="8743"/>
                  <a:pt x="45543" y="8743"/>
                </a:cubicBezTo>
                <a:close/>
                <a:moveTo>
                  <a:pt x="45543" y="6784"/>
                </a:moveTo>
                <a:cubicBezTo>
                  <a:pt x="45336" y="6784"/>
                  <a:pt x="45185" y="6633"/>
                  <a:pt x="45185" y="6426"/>
                </a:cubicBezTo>
                <a:cubicBezTo>
                  <a:pt x="45185" y="6218"/>
                  <a:pt x="45336" y="6049"/>
                  <a:pt x="45543" y="6049"/>
                </a:cubicBezTo>
                <a:cubicBezTo>
                  <a:pt x="45750" y="6049"/>
                  <a:pt x="45901" y="6218"/>
                  <a:pt x="45901" y="6426"/>
                </a:cubicBezTo>
                <a:cubicBezTo>
                  <a:pt x="45901" y="6633"/>
                  <a:pt x="45750" y="6784"/>
                  <a:pt x="45543" y="6784"/>
                </a:cubicBezTo>
                <a:close/>
                <a:moveTo>
                  <a:pt x="45543" y="4824"/>
                </a:moveTo>
                <a:cubicBezTo>
                  <a:pt x="45354" y="4824"/>
                  <a:pt x="45185" y="4654"/>
                  <a:pt x="45185" y="4466"/>
                </a:cubicBezTo>
                <a:cubicBezTo>
                  <a:pt x="45185" y="4259"/>
                  <a:pt x="45354" y="4108"/>
                  <a:pt x="45543" y="4108"/>
                </a:cubicBezTo>
                <a:cubicBezTo>
                  <a:pt x="45731" y="4108"/>
                  <a:pt x="45901" y="4259"/>
                  <a:pt x="45901" y="4466"/>
                </a:cubicBezTo>
                <a:cubicBezTo>
                  <a:pt x="45901" y="4654"/>
                  <a:pt x="45731" y="4824"/>
                  <a:pt x="45543" y="4824"/>
                </a:cubicBezTo>
                <a:close/>
                <a:moveTo>
                  <a:pt x="45543" y="2845"/>
                </a:moveTo>
                <a:cubicBezTo>
                  <a:pt x="45354" y="2845"/>
                  <a:pt x="45185" y="2695"/>
                  <a:pt x="45185" y="2506"/>
                </a:cubicBezTo>
                <a:cubicBezTo>
                  <a:pt x="45185" y="2299"/>
                  <a:pt x="45354" y="2148"/>
                  <a:pt x="45543" y="2148"/>
                </a:cubicBezTo>
                <a:cubicBezTo>
                  <a:pt x="45731" y="2148"/>
                  <a:pt x="45901" y="2318"/>
                  <a:pt x="45901" y="2506"/>
                </a:cubicBezTo>
                <a:cubicBezTo>
                  <a:pt x="45901" y="2695"/>
                  <a:pt x="45731" y="2845"/>
                  <a:pt x="45543" y="2845"/>
                </a:cubicBezTo>
                <a:close/>
                <a:moveTo>
                  <a:pt x="45543" y="886"/>
                </a:moveTo>
                <a:cubicBezTo>
                  <a:pt x="45354" y="886"/>
                  <a:pt x="45185" y="735"/>
                  <a:pt x="45185" y="547"/>
                </a:cubicBezTo>
                <a:cubicBezTo>
                  <a:pt x="45185" y="339"/>
                  <a:pt x="45354" y="189"/>
                  <a:pt x="45543" y="189"/>
                </a:cubicBezTo>
                <a:cubicBezTo>
                  <a:pt x="45731" y="189"/>
                  <a:pt x="45901" y="339"/>
                  <a:pt x="45901" y="547"/>
                </a:cubicBezTo>
                <a:cubicBezTo>
                  <a:pt x="45901" y="735"/>
                  <a:pt x="45731" y="886"/>
                  <a:pt x="45543" y="886"/>
                </a:cubicBezTo>
                <a:close/>
                <a:moveTo>
                  <a:pt x="45543" y="58808"/>
                </a:moveTo>
                <a:cubicBezTo>
                  <a:pt x="45788" y="58808"/>
                  <a:pt x="45995" y="58978"/>
                  <a:pt x="46052" y="59223"/>
                </a:cubicBezTo>
                <a:cubicBezTo>
                  <a:pt x="45712" y="59279"/>
                  <a:pt x="45373" y="59336"/>
                  <a:pt x="45015" y="59392"/>
                </a:cubicBezTo>
                <a:cubicBezTo>
                  <a:pt x="45015" y="59373"/>
                  <a:pt x="45015" y="59355"/>
                  <a:pt x="45015" y="59336"/>
                </a:cubicBezTo>
                <a:cubicBezTo>
                  <a:pt x="45015" y="59053"/>
                  <a:pt x="45241" y="58808"/>
                  <a:pt x="45543" y="58808"/>
                </a:cubicBezTo>
                <a:close/>
                <a:moveTo>
                  <a:pt x="43188" y="59637"/>
                </a:moveTo>
                <a:cubicBezTo>
                  <a:pt x="43112" y="59562"/>
                  <a:pt x="43074" y="59449"/>
                  <a:pt x="43074" y="59336"/>
                </a:cubicBezTo>
                <a:cubicBezTo>
                  <a:pt x="43074" y="59053"/>
                  <a:pt x="43301" y="58827"/>
                  <a:pt x="43583" y="58827"/>
                </a:cubicBezTo>
                <a:cubicBezTo>
                  <a:pt x="43866" y="58827"/>
                  <a:pt x="44092" y="59053"/>
                  <a:pt x="44092" y="59336"/>
                </a:cubicBezTo>
                <a:cubicBezTo>
                  <a:pt x="44092" y="59411"/>
                  <a:pt x="44073" y="59468"/>
                  <a:pt x="44054" y="59524"/>
                </a:cubicBezTo>
                <a:cubicBezTo>
                  <a:pt x="43772" y="59581"/>
                  <a:pt x="43470" y="59618"/>
                  <a:pt x="43188" y="59637"/>
                </a:cubicBezTo>
                <a:close/>
                <a:moveTo>
                  <a:pt x="43583" y="55888"/>
                </a:moveTo>
                <a:cubicBezTo>
                  <a:pt x="43319" y="55888"/>
                  <a:pt x="43112" y="55680"/>
                  <a:pt x="43112" y="55416"/>
                </a:cubicBezTo>
                <a:cubicBezTo>
                  <a:pt x="43112" y="55172"/>
                  <a:pt x="43319" y="54964"/>
                  <a:pt x="43583" y="54964"/>
                </a:cubicBezTo>
                <a:cubicBezTo>
                  <a:pt x="43847" y="54964"/>
                  <a:pt x="44054" y="55172"/>
                  <a:pt x="44054" y="55416"/>
                </a:cubicBezTo>
                <a:cubicBezTo>
                  <a:pt x="44054" y="55680"/>
                  <a:pt x="43847" y="55888"/>
                  <a:pt x="43583" y="55888"/>
                </a:cubicBezTo>
                <a:close/>
                <a:moveTo>
                  <a:pt x="43583" y="57866"/>
                </a:moveTo>
                <a:cubicBezTo>
                  <a:pt x="43319" y="57866"/>
                  <a:pt x="43093" y="57640"/>
                  <a:pt x="43093" y="57376"/>
                </a:cubicBezTo>
                <a:cubicBezTo>
                  <a:pt x="43093" y="57112"/>
                  <a:pt x="43319" y="56886"/>
                  <a:pt x="43583" y="56886"/>
                </a:cubicBezTo>
                <a:cubicBezTo>
                  <a:pt x="43866" y="56886"/>
                  <a:pt x="44073" y="57112"/>
                  <a:pt x="44073" y="57376"/>
                </a:cubicBezTo>
                <a:cubicBezTo>
                  <a:pt x="44073" y="57640"/>
                  <a:pt x="43866" y="57866"/>
                  <a:pt x="43583" y="57866"/>
                </a:cubicBezTo>
                <a:close/>
                <a:moveTo>
                  <a:pt x="43583" y="53966"/>
                </a:moveTo>
                <a:cubicBezTo>
                  <a:pt x="43301" y="53966"/>
                  <a:pt x="43093" y="53739"/>
                  <a:pt x="43093" y="53457"/>
                </a:cubicBezTo>
                <a:cubicBezTo>
                  <a:pt x="43093" y="53193"/>
                  <a:pt x="43301" y="52967"/>
                  <a:pt x="43583" y="52967"/>
                </a:cubicBezTo>
                <a:cubicBezTo>
                  <a:pt x="43847" y="52967"/>
                  <a:pt x="44073" y="53193"/>
                  <a:pt x="44073" y="53457"/>
                </a:cubicBezTo>
                <a:cubicBezTo>
                  <a:pt x="44073" y="53739"/>
                  <a:pt x="43847" y="53966"/>
                  <a:pt x="43583" y="53966"/>
                </a:cubicBezTo>
                <a:close/>
                <a:moveTo>
                  <a:pt x="43583" y="51987"/>
                </a:moveTo>
                <a:cubicBezTo>
                  <a:pt x="43301" y="51987"/>
                  <a:pt x="43093" y="51761"/>
                  <a:pt x="43093" y="51497"/>
                </a:cubicBezTo>
                <a:cubicBezTo>
                  <a:pt x="43093" y="51215"/>
                  <a:pt x="43301" y="51007"/>
                  <a:pt x="43583" y="51007"/>
                </a:cubicBezTo>
                <a:cubicBezTo>
                  <a:pt x="43847" y="51007"/>
                  <a:pt x="44073" y="51215"/>
                  <a:pt x="44073" y="51497"/>
                </a:cubicBezTo>
                <a:cubicBezTo>
                  <a:pt x="44073" y="51761"/>
                  <a:pt x="43847" y="51987"/>
                  <a:pt x="43583" y="51987"/>
                </a:cubicBezTo>
                <a:close/>
                <a:moveTo>
                  <a:pt x="43583" y="49971"/>
                </a:moveTo>
                <a:cubicBezTo>
                  <a:pt x="43338" y="49971"/>
                  <a:pt x="43131" y="49783"/>
                  <a:pt x="43131" y="49538"/>
                </a:cubicBezTo>
                <a:cubicBezTo>
                  <a:pt x="43131" y="49293"/>
                  <a:pt x="43338" y="49104"/>
                  <a:pt x="43583" y="49104"/>
                </a:cubicBezTo>
                <a:cubicBezTo>
                  <a:pt x="43828" y="49104"/>
                  <a:pt x="44017" y="49293"/>
                  <a:pt x="44017" y="49538"/>
                </a:cubicBezTo>
                <a:cubicBezTo>
                  <a:pt x="44017" y="49783"/>
                  <a:pt x="43828" y="49971"/>
                  <a:pt x="43583" y="49971"/>
                </a:cubicBezTo>
                <a:close/>
                <a:moveTo>
                  <a:pt x="43583" y="48011"/>
                </a:moveTo>
                <a:cubicBezTo>
                  <a:pt x="43338" y="48011"/>
                  <a:pt x="43150" y="47823"/>
                  <a:pt x="43150" y="47578"/>
                </a:cubicBezTo>
                <a:cubicBezTo>
                  <a:pt x="43150" y="47333"/>
                  <a:pt x="43338" y="47145"/>
                  <a:pt x="43583" y="47145"/>
                </a:cubicBezTo>
                <a:cubicBezTo>
                  <a:pt x="43828" y="47145"/>
                  <a:pt x="44017" y="47333"/>
                  <a:pt x="44017" y="47578"/>
                </a:cubicBezTo>
                <a:cubicBezTo>
                  <a:pt x="44017" y="47823"/>
                  <a:pt x="43828" y="48011"/>
                  <a:pt x="43583" y="48011"/>
                </a:cubicBezTo>
                <a:close/>
                <a:moveTo>
                  <a:pt x="43583" y="46052"/>
                </a:moveTo>
                <a:cubicBezTo>
                  <a:pt x="43338" y="46052"/>
                  <a:pt x="43150" y="45844"/>
                  <a:pt x="43150" y="45618"/>
                </a:cubicBezTo>
                <a:cubicBezTo>
                  <a:pt x="43150" y="45373"/>
                  <a:pt x="43338" y="45185"/>
                  <a:pt x="43583" y="45185"/>
                </a:cubicBezTo>
                <a:cubicBezTo>
                  <a:pt x="43828" y="45185"/>
                  <a:pt x="44017" y="45373"/>
                  <a:pt x="44017" y="45618"/>
                </a:cubicBezTo>
                <a:cubicBezTo>
                  <a:pt x="44017" y="45844"/>
                  <a:pt x="43828" y="46052"/>
                  <a:pt x="43583" y="46052"/>
                </a:cubicBezTo>
                <a:close/>
                <a:moveTo>
                  <a:pt x="43583" y="44092"/>
                </a:moveTo>
                <a:cubicBezTo>
                  <a:pt x="43338" y="44092"/>
                  <a:pt x="43150" y="43904"/>
                  <a:pt x="43150" y="43659"/>
                </a:cubicBezTo>
                <a:cubicBezTo>
                  <a:pt x="43150" y="43414"/>
                  <a:pt x="43338" y="43225"/>
                  <a:pt x="43583" y="43225"/>
                </a:cubicBezTo>
                <a:cubicBezTo>
                  <a:pt x="43828" y="43225"/>
                  <a:pt x="44017" y="43414"/>
                  <a:pt x="44017" y="43659"/>
                </a:cubicBezTo>
                <a:cubicBezTo>
                  <a:pt x="44017" y="43904"/>
                  <a:pt x="43828" y="44092"/>
                  <a:pt x="43583" y="44092"/>
                </a:cubicBezTo>
                <a:close/>
                <a:moveTo>
                  <a:pt x="43583" y="41284"/>
                </a:moveTo>
                <a:cubicBezTo>
                  <a:pt x="43809" y="41284"/>
                  <a:pt x="43998" y="41473"/>
                  <a:pt x="43998" y="41699"/>
                </a:cubicBezTo>
                <a:cubicBezTo>
                  <a:pt x="43998" y="41925"/>
                  <a:pt x="43809" y="42114"/>
                  <a:pt x="43583" y="42114"/>
                </a:cubicBezTo>
                <a:cubicBezTo>
                  <a:pt x="43357" y="42114"/>
                  <a:pt x="43188" y="41925"/>
                  <a:pt x="43188" y="41699"/>
                </a:cubicBezTo>
                <a:cubicBezTo>
                  <a:pt x="43188" y="41473"/>
                  <a:pt x="43357" y="41284"/>
                  <a:pt x="43583" y="41284"/>
                </a:cubicBezTo>
                <a:close/>
                <a:moveTo>
                  <a:pt x="43583" y="40154"/>
                </a:moveTo>
                <a:cubicBezTo>
                  <a:pt x="43357" y="40154"/>
                  <a:pt x="43169" y="39965"/>
                  <a:pt x="43169" y="39739"/>
                </a:cubicBezTo>
                <a:cubicBezTo>
                  <a:pt x="43169" y="39513"/>
                  <a:pt x="43357" y="39325"/>
                  <a:pt x="43583" y="39325"/>
                </a:cubicBezTo>
                <a:cubicBezTo>
                  <a:pt x="43809" y="39325"/>
                  <a:pt x="43998" y="39513"/>
                  <a:pt x="43998" y="39739"/>
                </a:cubicBezTo>
                <a:cubicBezTo>
                  <a:pt x="43998" y="39965"/>
                  <a:pt x="43809" y="40154"/>
                  <a:pt x="43583" y="40154"/>
                </a:cubicBezTo>
                <a:close/>
                <a:moveTo>
                  <a:pt x="43583" y="37384"/>
                </a:moveTo>
                <a:cubicBezTo>
                  <a:pt x="43809" y="37384"/>
                  <a:pt x="43979" y="37554"/>
                  <a:pt x="43979" y="37780"/>
                </a:cubicBezTo>
                <a:cubicBezTo>
                  <a:pt x="43979" y="37987"/>
                  <a:pt x="43809" y="38175"/>
                  <a:pt x="43583" y="38175"/>
                </a:cubicBezTo>
                <a:cubicBezTo>
                  <a:pt x="43376" y="38175"/>
                  <a:pt x="43188" y="37987"/>
                  <a:pt x="43188" y="37780"/>
                </a:cubicBezTo>
                <a:cubicBezTo>
                  <a:pt x="43188" y="37554"/>
                  <a:pt x="43376" y="37384"/>
                  <a:pt x="43583" y="37384"/>
                </a:cubicBezTo>
                <a:close/>
                <a:moveTo>
                  <a:pt x="43583" y="35424"/>
                </a:moveTo>
                <a:cubicBezTo>
                  <a:pt x="43809" y="35424"/>
                  <a:pt x="43979" y="35594"/>
                  <a:pt x="43979" y="35820"/>
                </a:cubicBezTo>
                <a:cubicBezTo>
                  <a:pt x="43979" y="36046"/>
                  <a:pt x="43809" y="36216"/>
                  <a:pt x="43583" y="36216"/>
                </a:cubicBezTo>
                <a:cubicBezTo>
                  <a:pt x="43376" y="36216"/>
                  <a:pt x="43188" y="36046"/>
                  <a:pt x="43188" y="35820"/>
                </a:cubicBezTo>
                <a:cubicBezTo>
                  <a:pt x="43188" y="35594"/>
                  <a:pt x="43376" y="35424"/>
                  <a:pt x="43583" y="35424"/>
                </a:cubicBezTo>
                <a:close/>
                <a:moveTo>
                  <a:pt x="43583" y="34275"/>
                </a:moveTo>
                <a:cubicBezTo>
                  <a:pt x="43357" y="34275"/>
                  <a:pt x="43169" y="34087"/>
                  <a:pt x="43169" y="33860"/>
                </a:cubicBezTo>
                <a:cubicBezTo>
                  <a:pt x="43169" y="33616"/>
                  <a:pt x="43357" y="33446"/>
                  <a:pt x="43583" y="33446"/>
                </a:cubicBezTo>
                <a:cubicBezTo>
                  <a:pt x="43809" y="33446"/>
                  <a:pt x="43998" y="33616"/>
                  <a:pt x="43998" y="33860"/>
                </a:cubicBezTo>
                <a:cubicBezTo>
                  <a:pt x="43998" y="34087"/>
                  <a:pt x="43809" y="34275"/>
                  <a:pt x="43583" y="34275"/>
                </a:cubicBezTo>
                <a:close/>
                <a:moveTo>
                  <a:pt x="43583" y="32297"/>
                </a:moveTo>
                <a:cubicBezTo>
                  <a:pt x="43357" y="32297"/>
                  <a:pt x="43188" y="32127"/>
                  <a:pt x="43188" y="31901"/>
                </a:cubicBezTo>
                <a:cubicBezTo>
                  <a:pt x="43188" y="31675"/>
                  <a:pt x="43357" y="31486"/>
                  <a:pt x="43583" y="31486"/>
                </a:cubicBezTo>
                <a:cubicBezTo>
                  <a:pt x="43809" y="31486"/>
                  <a:pt x="43998" y="31675"/>
                  <a:pt x="43998" y="31901"/>
                </a:cubicBezTo>
                <a:cubicBezTo>
                  <a:pt x="43998" y="32127"/>
                  <a:pt x="43809" y="32297"/>
                  <a:pt x="43583" y="32297"/>
                </a:cubicBezTo>
                <a:close/>
                <a:moveTo>
                  <a:pt x="43583" y="30356"/>
                </a:moveTo>
                <a:cubicBezTo>
                  <a:pt x="43357" y="30356"/>
                  <a:pt x="43188" y="30167"/>
                  <a:pt x="43188" y="29941"/>
                </a:cubicBezTo>
                <a:cubicBezTo>
                  <a:pt x="43188" y="29715"/>
                  <a:pt x="43357" y="29527"/>
                  <a:pt x="43583" y="29527"/>
                </a:cubicBezTo>
                <a:cubicBezTo>
                  <a:pt x="43809" y="29527"/>
                  <a:pt x="43998" y="29715"/>
                  <a:pt x="43998" y="29941"/>
                </a:cubicBezTo>
                <a:cubicBezTo>
                  <a:pt x="43998" y="30167"/>
                  <a:pt x="43809" y="30356"/>
                  <a:pt x="43583" y="30356"/>
                </a:cubicBezTo>
                <a:close/>
                <a:moveTo>
                  <a:pt x="43583" y="28358"/>
                </a:moveTo>
                <a:cubicBezTo>
                  <a:pt x="43376" y="28358"/>
                  <a:pt x="43188" y="28189"/>
                  <a:pt x="43188" y="27963"/>
                </a:cubicBezTo>
                <a:cubicBezTo>
                  <a:pt x="43188" y="27755"/>
                  <a:pt x="43376" y="27567"/>
                  <a:pt x="43583" y="27567"/>
                </a:cubicBezTo>
                <a:cubicBezTo>
                  <a:pt x="43809" y="27567"/>
                  <a:pt x="43979" y="27755"/>
                  <a:pt x="43979" y="27963"/>
                </a:cubicBezTo>
                <a:cubicBezTo>
                  <a:pt x="43979" y="28189"/>
                  <a:pt x="43809" y="28358"/>
                  <a:pt x="43583" y="28358"/>
                </a:cubicBezTo>
                <a:close/>
                <a:moveTo>
                  <a:pt x="43583" y="26418"/>
                </a:moveTo>
                <a:cubicBezTo>
                  <a:pt x="43376" y="26418"/>
                  <a:pt x="43188" y="26229"/>
                  <a:pt x="43188" y="26003"/>
                </a:cubicBezTo>
                <a:cubicBezTo>
                  <a:pt x="43188" y="25796"/>
                  <a:pt x="43376" y="25607"/>
                  <a:pt x="43583" y="25607"/>
                </a:cubicBezTo>
                <a:cubicBezTo>
                  <a:pt x="43809" y="25607"/>
                  <a:pt x="43979" y="25796"/>
                  <a:pt x="43979" y="26003"/>
                </a:cubicBezTo>
                <a:cubicBezTo>
                  <a:pt x="43979" y="26229"/>
                  <a:pt x="43809" y="26418"/>
                  <a:pt x="43583" y="26418"/>
                </a:cubicBezTo>
                <a:close/>
                <a:moveTo>
                  <a:pt x="43960" y="24062"/>
                </a:moveTo>
                <a:cubicBezTo>
                  <a:pt x="43960" y="24270"/>
                  <a:pt x="43791" y="24439"/>
                  <a:pt x="43583" y="24439"/>
                </a:cubicBezTo>
                <a:cubicBezTo>
                  <a:pt x="43376" y="24439"/>
                  <a:pt x="43206" y="24270"/>
                  <a:pt x="43206" y="24062"/>
                </a:cubicBezTo>
                <a:cubicBezTo>
                  <a:pt x="43206" y="23855"/>
                  <a:pt x="43376" y="23685"/>
                  <a:pt x="43583" y="23685"/>
                </a:cubicBezTo>
                <a:cubicBezTo>
                  <a:pt x="43791" y="23685"/>
                  <a:pt x="43960" y="23855"/>
                  <a:pt x="43960" y="24062"/>
                </a:cubicBezTo>
                <a:close/>
                <a:moveTo>
                  <a:pt x="43583" y="22480"/>
                </a:moveTo>
                <a:cubicBezTo>
                  <a:pt x="43376" y="22480"/>
                  <a:pt x="43188" y="22310"/>
                  <a:pt x="43188" y="22084"/>
                </a:cubicBezTo>
                <a:cubicBezTo>
                  <a:pt x="43188" y="21877"/>
                  <a:pt x="43376" y="21707"/>
                  <a:pt x="43583" y="21707"/>
                </a:cubicBezTo>
                <a:cubicBezTo>
                  <a:pt x="43809" y="21707"/>
                  <a:pt x="43979" y="21877"/>
                  <a:pt x="43979" y="22084"/>
                </a:cubicBezTo>
                <a:cubicBezTo>
                  <a:pt x="43979" y="22310"/>
                  <a:pt x="43809" y="22480"/>
                  <a:pt x="43583" y="22480"/>
                </a:cubicBezTo>
                <a:close/>
                <a:moveTo>
                  <a:pt x="43583" y="20539"/>
                </a:moveTo>
                <a:cubicBezTo>
                  <a:pt x="43376" y="20539"/>
                  <a:pt x="43188" y="20350"/>
                  <a:pt x="43188" y="20143"/>
                </a:cubicBezTo>
                <a:cubicBezTo>
                  <a:pt x="43188" y="19917"/>
                  <a:pt x="43376" y="19747"/>
                  <a:pt x="43583" y="19747"/>
                </a:cubicBezTo>
                <a:cubicBezTo>
                  <a:pt x="43809" y="19747"/>
                  <a:pt x="43979" y="19917"/>
                  <a:pt x="43979" y="20143"/>
                </a:cubicBezTo>
                <a:cubicBezTo>
                  <a:pt x="43979" y="20350"/>
                  <a:pt x="43809" y="20539"/>
                  <a:pt x="43583" y="20539"/>
                </a:cubicBezTo>
                <a:close/>
                <a:moveTo>
                  <a:pt x="43583" y="18560"/>
                </a:moveTo>
                <a:cubicBezTo>
                  <a:pt x="43376" y="18560"/>
                  <a:pt x="43188" y="18391"/>
                  <a:pt x="43188" y="18183"/>
                </a:cubicBezTo>
                <a:cubicBezTo>
                  <a:pt x="43188" y="17957"/>
                  <a:pt x="43376" y="17788"/>
                  <a:pt x="43583" y="17788"/>
                </a:cubicBezTo>
                <a:cubicBezTo>
                  <a:pt x="43809" y="17788"/>
                  <a:pt x="43979" y="17957"/>
                  <a:pt x="43979" y="18183"/>
                </a:cubicBezTo>
                <a:cubicBezTo>
                  <a:pt x="43979" y="18391"/>
                  <a:pt x="43809" y="18560"/>
                  <a:pt x="43583" y="18560"/>
                </a:cubicBezTo>
                <a:close/>
                <a:moveTo>
                  <a:pt x="43583" y="16582"/>
                </a:moveTo>
                <a:cubicBezTo>
                  <a:pt x="43376" y="16582"/>
                  <a:pt x="43206" y="16412"/>
                  <a:pt x="43206" y="16205"/>
                </a:cubicBezTo>
                <a:cubicBezTo>
                  <a:pt x="43206" y="15998"/>
                  <a:pt x="43376" y="15828"/>
                  <a:pt x="43583" y="15828"/>
                </a:cubicBezTo>
                <a:cubicBezTo>
                  <a:pt x="43791" y="15828"/>
                  <a:pt x="43960" y="15998"/>
                  <a:pt x="43960" y="16205"/>
                </a:cubicBezTo>
                <a:cubicBezTo>
                  <a:pt x="43960" y="16412"/>
                  <a:pt x="43791" y="16582"/>
                  <a:pt x="43583" y="16582"/>
                </a:cubicBezTo>
                <a:close/>
                <a:moveTo>
                  <a:pt x="43583" y="14622"/>
                </a:moveTo>
                <a:cubicBezTo>
                  <a:pt x="43376" y="14622"/>
                  <a:pt x="43225" y="14453"/>
                  <a:pt x="43225" y="14245"/>
                </a:cubicBezTo>
                <a:cubicBezTo>
                  <a:pt x="43225" y="14057"/>
                  <a:pt x="43376" y="13887"/>
                  <a:pt x="43583" y="13887"/>
                </a:cubicBezTo>
                <a:cubicBezTo>
                  <a:pt x="43791" y="13887"/>
                  <a:pt x="43941" y="14057"/>
                  <a:pt x="43941" y="14245"/>
                </a:cubicBezTo>
                <a:cubicBezTo>
                  <a:pt x="43941" y="14453"/>
                  <a:pt x="43791" y="14622"/>
                  <a:pt x="43583" y="14622"/>
                </a:cubicBezTo>
                <a:close/>
                <a:moveTo>
                  <a:pt x="43583" y="12662"/>
                </a:moveTo>
                <a:cubicBezTo>
                  <a:pt x="43376" y="12662"/>
                  <a:pt x="43225" y="12493"/>
                  <a:pt x="43225" y="12286"/>
                </a:cubicBezTo>
                <a:cubicBezTo>
                  <a:pt x="43225" y="12078"/>
                  <a:pt x="43376" y="11928"/>
                  <a:pt x="43583" y="11928"/>
                </a:cubicBezTo>
                <a:cubicBezTo>
                  <a:pt x="43791" y="11928"/>
                  <a:pt x="43941" y="12078"/>
                  <a:pt x="43941" y="12286"/>
                </a:cubicBezTo>
                <a:cubicBezTo>
                  <a:pt x="43941" y="12493"/>
                  <a:pt x="43791" y="12662"/>
                  <a:pt x="43583" y="12662"/>
                </a:cubicBezTo>
                <a:close/>
                <a:moveTo>
                  <a:pt x="43583" y="10684"/>
                </a:moveTo>
                <a:cubicBezTo>
                  <a:pt x="43376" y="10684"/>
                  <a:pt x="43225" y="10533"/>
                  <a:pt x="43225" y="10326"/>
                </a:cubicBezTo>
                <a:cubicBezTo>
                  <a:pt x="43225" y="10119"/>
                  <a:pt x="43376" y="9968"/>
                  <a:pt x="43583" y="9968"/>
                </a:cubicBezTo>
                <a:cubicBezTo>
                  <a:pt x="43791" y="9968"/>
                  <a:pt x="43941" y="10119"/>
                  <a:pt x="43941" y="10326"/>
                </a:cubicBezTo>
                <a:cubicBezTo>
                  <a:pt x="43941" y="10533"/>
                  <a:pt x="43791" y="10684"/>
                  <a:pt x="43583" y="10684"/>
                </a:cubicBezTo>
                <a:close/>
                <a:moveTo>
                  <a:pt x="43583" y="8743"/>
                </a:moveTo>
                <a:cubicBezTo>
                  <a:pt x="43376" y="8743"/>
                  <a:pt x="43225" y="8574"/>
                  <a:pt x="43225" y="8366"/>
                </a:cubicBezTo>
                <a:cubicBezTo>
                  <a:pt x="43225" y="8178"/>
                  <a:pt x="43376" y="8008"/>
                  <a:pt x="43583" y="8008"/>
                </a:cubicBezTo>
                <a:cubicBezTo>
                  <a:pt x="43791" y="8008"/>
                  <a:pt x="43941" y="8178"/>
                  <a:pt x="43941" y="8366"/>
                </a:cubicBezTo>
                <a:cubicBezTo>
                  <a:pt x="43941" y="8574"/>
                  <a:pt x="43791" y="8743"/>
                  <a:pt x="43583" y="8743"/>
                </a:cubicBezTo>
                <a:close/>
                <a:moveTo>
                  <a:pt x="43583" y="6765"/>
                </a:moveTo>
                <a:cubicBezTo>
                  <a:pt x="43395" y="6765"/>
                  <a:pt x="43225" y="6614"/>
                  <a:pt x="43225" y="6407"/>
                </a:cubicBezTo>
                <a:cubicBezTo>
                  <a:pt x="43225" y="6218"/>
                  <a:pt x="43395" y="6049"/>
                  <a:pt x="43583" y="6049"/>
                </a:cubicBezTo>
                <a:cubicBezTo>
                  <a:pt x="43772" y="6049"/>
                  <a:pt x="43941" y="6218"/>
                  <a:pt x="43941" y="6407"/>
                </a:cubicBezTo>
                <a:cubicBezTo>
                  <a:pt x="43941" y="6614"/>
                  <a:pt x="43772" y="6765"/>
                  <a:pt x="43583" y="6765"/>
                </a:cubicBezTo>
                <a:close/>
                <a:moveTo>
                  <a:pt x="43583" y="4805"/>
                </a:moveTo>
                <a:cubicBezTo>
                  <a:pt x="43395" y="4805"/>
                  <a:pt x="43225" y="4654"/>
                  <a:pt x="43225" y="4447"/>
                </a:cubicBezTo>
                <a:cubicBezTo>
                  <a:pt x="43225" y="4259"/>
                  <a:pt x="43395" y="4089"/>
                  <a:pt x="43583" y="4089"/>
                </a:cubicBezTo>
                <a:cubicBezTo>
                  <a:pt x="43772" y="4089"/>
                  <a:pt x="43941" y="4259"/>
                  <a:pt x="43941" y="4447"/>
                </a:cubicBezTo>
                <a:cubicBezTo>
                  <a:pt x="43941" y="4654"/>
                  <a:pt x="43772" y="4805"/>
                  <a:pt x="43583" y="4805"/>
                </a:cubicBezTo>
                <a:close/>
                <a:moveTo>
                  <a:pt x="43583" y="2845"/>
                </a:moveTo>
                <a:cubicBezTo>
                  <a:pt x="43395" y="2845"/>
                  <a:pt x="43225" y="2676"/>
                  <a:pt x="43225" y="2487"/>
                </a:cubicBezTo>
                <a:cubicBezTo>
                  <a:pt x="43225" y="2299"/>
                  <a:pt x="43395" y="2148"/>
                  <a:pt x="43583" y="2148"/>
                </a:cubicBezTo>
                <a:cubicBezTo>
                  <a:pt x="43772" y="2148"/>
                  <a:pt x="43941" y="2299"/>
                  <a:pt x="43941" y="2487"/>
                </a:cubicBezTo>
                <a:cubicBezTo>
                  <a:pt x="43941" y="2676"/>
                  <a:pt x="43772" y="2845"/>
                  <a:pt x="43583" y="2845"/>
                </a:cubicBezTo>
                <a:close/>
                <a:moveTo>
                  <a:pt x="43583" y="886"/>
                </a:moveTo>
                <a:cubicBezTo>
                  <a:pt x="43395" y="886"/>
                  <a:pt x="43225" y="716"/>
                  <a:pt x="43225" y="528"/>
                </a:cubicBezTo>
                <a:cubicBezTo>
                  <a:pt x="43225" y="339"/>
                  <a:pt x="43395" y="170"/>
                  <a:pt x="43583" y="170"/>
                </a:cubicBezTo>
                <a:cubicBezTo>
                  <a:pt x="43772" y="170"/>
                  <a:pt x="43941" y="339"/>
                  <a:pt x="43941" y="528"/>
                </a:cubicBezTo>
                <a:cubicBezTo>
                  <a:pt x="43941" y="735"/>
                  <a:pt x="43772" y="886"/>
                  <a:pt x="43583" y="886"/>
                </a:cubicBezTo>
                <a:close/>
                <a:moveTo>
                  <a:pt x="41416" y="59788"/>
                </a:moveTo>
                <a:cubicBezTo>
                  <a:pt x="41228" y="59713"/>
                  <a:pt x="41115" y="59543"/>
                  <a:pt x="41115" y="59336"/>
                </a:cubicBezTo>
                <a:cubicBezTo>
                  <a:pt x="41115" y="59053"/>
                  <a:pt x="41341" y="58808"/>
                  <a:pt x="41624" y="58808"/>
                </a:cubicBezTo>
                <a:cubicBezTo>
                  <a:pt x="41906" y="58808"/>
                  <a:pt x="42132" y="59053"/>
                  <a:pt x="42132" y="59336"/>
                </a:cubicBezTo>
                <a:cubicBezTo>
                  <a:pt x="42132" y="59505"/>
                  <a:pt x="42038" y="59656"/>
                  <a:pt x="41887" y="59750"/>
                </a:cubicBezTo>
                <a:cubicBezTo>
                  <a:pt x="41737" y="59769"/>
                  <a:pt x="41567" y="59562"/>
                  <a:pt x="41416" y="59788"/>
                </a:cubicBezTo>
                <a:close/>
                <a:moveTo>
                  <a:pt x="41624" y="55869"/>
                </a:moveTo>
                <a:cubicBezTo>
                  <a:pt x="41360" y="55869"/>
                  <a:pt x="41153" y="55661"/>
                  <a:pt x="41153" y="55416"/>
                </a:cubicBezTo>
                <a:cubicBezTo>
                  <a:pt x="41153" y="55153"/>
                  <a:pt x="41360" y="54945"/>
                  <a:pt x="41624" y="54945"/>
                </a:cubicBezTo>
                <a:cubicBezTo>
                  <a:pt x="41887" y="54945"/>
                  <a:pt x="42095" y="55153"/>
                  <a:pt x="42095" y="55416"/>
                </a:cubicBezTo>
                <a:cubicBezTo>
                  <a:pt x="42095" y="55661"/>
                  <a:pt x="41887" y="55869"/>
                  <a:pt x="41624" y="55869"/>
                </a:cubicBezTo>
                <a:close/>
                <a:moveTo>
                  <a:pt x="41624" y="57847"/>
                </a:moveTo>
                <a:cubicBezTo>
                  <a:pt x="41360" y="57847"/>
                  <a:pt x="41134" y="57640"/>
                  <a:pt x="41134" y="57376"/>
                </a:cubicBezTo>
                <a:cubicBezTo>
                  <a:pt x="41134" y="57093"/>
                  <a:pt x="41360" y="56886"/>
                  <a:pt x="41624" y="56886"/>
                </a:cubicBezTo>
                <a:cubicBezTo>
                  <a:pt x="41887" y="56886"/>
                  <a:pt x="42095" y="57093"/>
                  <a:pt x="42095" y="57376"/>
                </a:cubicBezTo>
                <a:cubicBezTo>
                  <a:pt x="42095" y="57640"/>
                  <a:pt x="41887" y="57847"/>
                  <a:pt x="41624" y="57847"/>
                </a:cubicBezTo>
                <a:close/>
                <a:moveTo>
                  <a:pt x="41624" y="53947"/>
                </a:moveTo>
                <a:cubicBezTo>
                  <a:pt x="41341" y="53947"/>
                  <a:pt x="41134" y="53739"/>
                  <a:pt x="41134" y="53457"/>
                </a:cubicBezTo>
                <a:cubicBezTo>
                  <a:pt x="41134" y="53193"/>
                  <a:pt x="41341" y="52967"/>
                  <a:pt x="41624" y="52967"/>
                </a:cubicBezTo>
                <a:cubicBezTo>
                  <a:pt x="41887" y="52967"/>
                  <a:pt x="42114" y="53193"/>
                  <a:pt x="42114" y="53457"/>
                </a:cubicBezTo>
                <a:cubicBezTo>
                  <a:pt x="42114" y="53739"/>
                  <a:pt x="41887" y="53947"/>
                  <a:pt x="41624" y="53947"/>
                </a:cubicBezTo>
                <a:close/>
                <a:moveTo>
                  <a:pt x="41624" y="51987"/>
                </a:moveTo>
                <a:cubicBezTo>
                  <a:pt x="41341" y="51987"/>
                  <a:pt x="41134" y="51761"/>
                  <a:pt x="41134" y="51497"/>
                </a:cubicBezTo>
                <a:cubicBezTo>
                  <a:pt x="41134" y="51215"/>
                  <a:pt x="41341" y="50988"/>
                  <a:pt x="41624" y="50988"/>
                </a:cubicBezTo>
                <a:cubicBezTo>
                  <a:pt x="41887" y="50988"/>
                  <a:pt x="42114" y="51215"/>
                  <a:pt x="42114" y="51497"/>
                </a:cubicBezTo>
                <a:cubicBezTo>
                  <a:pt x="42114" y="51761"/>
                  <a:pt x="41887" y="51987"/>
                  <a:pt x="41624" y="51987"/>
                </a:cubicBezTo>
                <a:close/>
                <a:moveTo>
                  <a:pt x="41624" y="49971"/>
                </a:moveTo>
                <a:cubicBezTo>
                  <a:pt x="41379" y="49971"/>
                  <a:pt x="41190" y="49783"/>
                  <a:pt x="41190" y="49538"/>
                </a:cubicBezTo>
                <a:cubicBezTo>
                  <a:pt x="41190" y="49293"/>
                  <a:pt x="41379" y="49085"/>
                  <a:pt x="41624" y="49085"/>
                </a:cubicBezTo>
                <a:cubicBezTo>
                  <a:pt x="41869" y="49085"/>
                  <a:pt x="42057" y="49293"/>
                  <a:pt x="42057" y="49538"/>
                </a:cubicBezTo>
                <a:cubicBezTo>
                  <a:pt x="42057" y="49783"/>
                  <a:pt x="41869" y="49971"/>
                  <a:pt x="41624" y="49971"/>
                </a:cubicBezTo>
                <a:close/>
                <a:moveTo>
                  <a:pt x="41624" y="47992"/>
                </a:moveTo>
                <a:cubicBezTo>
                  <a:pt x="41397" y="47992"/>
                  <a:pt x="41190" y="47804"/>
                  <a:pt x="41190" y="47559"/>
                </a:cubicBezTo>
                <a:cubicBezTo>
                  <a:pt x="41190" y="47333"/>
                  <a:pt x="41397" y="47145"/>
                  <a:pt x="41624" y="47145"/>
                </a:cubicBezTo>
                <a:cubicBezTo>
                  <a:pt x="41850" y="47145"/>
                  <a:pt x="42057" y="47333"/>
                  <a:pt x="42057" y="47559"/>
                </a:cubicBezTo>
                <a:cubicBezTo>
                  <a:pt x="42057" y="47804"/>
                  <a:pt x="41850" y="47992"/>
                  <a:pt x="41624" y="47992"/>
                </a:cubicBezTo>
                <a:close/>
                <a:moveTo>
                  <a:pt x="41624" y="46033"/>
                </a:moveTo>
                <a:cubicBezTo>
                  <a:pt x="41397" y="46033"/>
                  <a:pt x="41190" y="45844"/>
                  <a:pt x="41190" y="45599"/>
                </a:cubicBezTo>
                <a:cubicBezTo>
                  <a:pt x="41190" y="45373"/>
                  <a:pt x="41397" y="45185"/>
                  <a:pt x="41624" y="45185"/>
                </a:cubicBezTo>
                <a:cubicBezTo>
                  <a:pt x="41850" y="45185"/>
                  <a:pt x="42057" y="45373"/>
                  <a:pt x="42057" y="45599"/>
                </a:cubicBezTo>
                <a:cubicBezTo>
                  <a:pt x="42057" y="45844"/>
                  <a:pt x="41850" y="46033"/>
                  <a:pt x="41624" y="46033"/>
                </a:cubicBezTo>
                <a:close/>
                <a:moveTo>
                  <a:pt x="41624" y="44073"/>
                </a:moveTo>
                <a:cubicBezTo>
                  <a:pt x="41397" y="44073"/>
                  <a:pt x="41190" y="43885"/>
                  <a:pt x="41190" y="43659"/>
                </a:cubicBezTo>
                <a:cubicBezTo>
                  <a:pt x="41190" y="43414"/>
                  <a:pt x="41397" y="43225"/>
                  <a:pt x="41624" y="43225"/>
                </a:cubicBezTo>
                <a:cubicBezTo>
                  <a:pt x="41850" y="43225"/>
                  <a:pt x="42057" y="43414"/>
                  <a:pt x="42057" y="43659"/>
                </a:cubicBezTo>
                <a:cubicBezTo>
                  <a:pt x="42057" y="43885"/>
                  <a:pt x="41850" y="44073"/>
                  <a:pt x="41624" y="44073"/>
                </a:cubicBezTo>
                <a:close/>
                <a:moveTo>
                  <a:pt x="41624" y="41284"/>
                </a:moveTo>
                <a:cubicBezTo>
                  <a:pt x="41850" y="41284"/>
                  <a:pt x="42038" y="41473"/>
                  <a:pt x="42038" y="41699"/>
                </a:cubicBezTo>
                <a:cubicBezTo>
                  <a:pt x="42038" y="41925"/>
                  <a:pt x="41850" y="42114"/>
                  <a:pt x="41624" y="42114"/>
                </a:cubicBezTo>
                <a:cubicBezTo>
                  <a:pt x="41397" y="42114"/>
                  <a:pt x="41209" y="41925"/>
                  <a:pt x="41209" y="41699"/>
                </a:cubicBezTo>
                <a:cubicBezTo>
                  <a:pt x="41209" y="41473"/>
                  <a:pt x="41397" y="41284"/>
                  <a:pt x="41624" y="41284"/>
                </a:cubicBezTo>
                <a:close/>
                <a:moveTo>
                  <a:pt x="41624" y="40154"/>
                </a:moveTo>
                <a:cubicBezTo>
                  <a:pt x="41397" y="40154"/>
                  <a:pt x="41209" y="39965"/>
                  <a:pt x="41209" y="39739"/>
                </a:cubicBezTo>
                <a:cubicBezTo>
                  <a:pt x="41209" y="39494"/>
                  <a:pt x="41397" y="39306"/>
                  <a:pt x="41624" y="39306"/>
                </a:cubicBezTo>
                <a:cubicBezTo>
                  <a:pt x="41850" y="39306"/>
                  <a:pt x="42038" y="39494"/>
                  <a:pt x="42038" y="39739"/>
                </a:cubicBezTo>
                <a:cubicBezTo>
                  <a:pt x="42038" y="39965"/>
                  <a:pt x="41850" y="40154"/>
                  <a:pt x="41624" y="40154"/>
                </a:cubicBezTo>
                <a:close/>
                <a:moveTo>
                  <a:pt x="41624" y="37365"/>
                </a:moveTo>
                <a:cubicBezTo>
                  <a:pt x="41850" y="37365"/>
                  <a:pt x="42019" y="37554"/>
                  <a:pt x="42019" y="37761"/>
                </a:cubicBezTo>
                <a:cubicBezTo>
                  <a:pt x="42019" y="37987"/>
                  <a:pt x="41850" y="38157"/>
                  <a:pt x="41624" y="38157"/>
                </a:cubicBezTo>
                <a:cubicBezTo>
                  <a:pt x="41397" y="38157"/>
                  <a:pt x="41228" y="37987"/>
                  <a:pt x="41228" y="37761"/>
                </a:cubicBezTo>
                <a:cubicBezTo>
                  <a:pt x="41228" y="37554"/>
                  <a:pt x="41397" y="37365"/>
                  <a:pt x="41624" y="37365"/>
                </a:cubicBezTo>
                <a:close/>
                <a:moveTo>
                  <a:pt x="41624" y="35424"/>
                </a:moveTo>
                <a:cubicBezTo>
                  <a:pt x="41831" y="35424"/>
                  <a:pt x="42019" y="35594"/>
                  <a:pt x="42019" y="35801"/>
                </a:cubicBezTo>
                <a:cubicBezTo>
                  <a:pt x="42019" y="36027"/>
                  <a:pt x="41831" y="36197"/>
                  <a:pt x="41624" y="36197"/>
                </a:cubicBezTo>
                <a:cubicBezTo>
                  <a:pt x="41416" y="36197"/>
                  <a:pt x="41228" y="36027"/>
                  <a:pt x="41228" y="35801"/>
                </a:cubicBezTo>
                <a:cubicBezTo>
                  <a:pt x="41228" y="35594"/>
                  <a:pt x="41397" y="35424"/>
                  <a:pt x="41624" y="35424"/>
                </a:cubicBezTo>
                <a:close/>
                <a:moveTo>
                  <a:pt x="41624" y="34256"/>
                </a:moveTo>
                <a:cubicBezTo>
                  <a:pt x="41397" y="34256"/>
                  <a:pt x="41209" y="34068"/>
                  <a:pt x="41209" y="33842"/>
                </a:cubicBezTo>
                <a:cubicBezTo>
                  <a:pt x="41209" y="33616"/>
                  <a:pt x="41397" y="33446"/>
                  <a:pt x="41624" y="33446"/>
                </a:cubicBezTo>
                <a:cubicBezTo>
                  <a:pt x="41850" y="33446"/>
                  <a:pt x="42038" y="33616"/>
                  <a:pt x="42038" y="33842"/>
                </a:cubicBezTo>
                <a:cubicBezTo>
                  <a:pt x="42038" y="34068"/>
                  <a:pt x="41850" y="34256"/>
                  <a:pt x="41624" y="34256"/>
                </a:cubicBezTo>
                <a:close/>
                <a:moveTo>
                  <a:pt x="41624" y="32297"/>
                </a:moveTo>
                <a:cubicBezTo>
                  <a:pt x="41397" y="32297"/>
                  <a:pt x="41209" y="32108"/>
                  <a:pt x="41209" y="31882"/>
                </a:cubicBezTo>
                <a:cubicBezTo>
                  <a:pt x="41209" y="31656"/>
                  <a:pt x="41397" y="31467"/>
                  <a:pt x="41624" y="31467"/>
                </a:cubicBezTo>
                <a:cubicBezTo>
                  <a:pt x="41850" y="31467"/>
                  <a:pt x="42038" y="31656"/>
                  <a:pt x="42038" y="31882"/>
                </a:cubicBezTo>
                <a:cubicBezTo>
                  <a:pt x="42038" y="32108"/>
                  <a:pt x="41850" y="32297"/>
                  <a:pt x="41624" y="32297"/>
                </a:cubicBezTo>
                <a:close/>
                <a:moveTo>
                  <a:pt x="41624" y="30337"/>
                </a:moveTo>
                <a:cubicBezTo>
                  <a:pt x="41397" y="30337"/>
                  <a:pt x="41209" y="30148"/>
                  <a:pt x="41209" y="29922"/>
                </a:cubicBezTo>
                <a:cubicBezTo>
                  <a:pt x="41209" y="29696"/>
                  <a:pt x="41397" y="29508"/>
                  <a:pt x="41624" y="29508"/>
                </a:cubicBezTo>
                <a:cubicBezTo>
                  <a:pt x="41850" y="29508"/>
                  <a:pt x="42038" y="29696"/>
                  <a:pt x="42038" y="29922"/>
                </a:cubicBezTo>
                <a:cubicBezTo>
                  <a:pt x="42038" y="30148"/>
                  <a:pt x="41850" y="30337"/>
                  <a:pt x="41624" y="30337"/>
                </a:cubicBezTo>
                <a:close/>
                <a:moveTo>
                  <a:pt x="41624" y="28358"/>
                </a:moveTo>
                <a:cubicBezTo>
                  <a:pt x="41397" y="28358"/>
                  <a:pt x="41228" y="28170"/>
                  <a:pt x="41228" y="27963"/>
                </a:cubicBezTo>
                <a:cubicBezTo>
                  <a:pt x="41228" y="27737"/>
                  <a:pt x="41397" y="27567"/>
                  <a:pt x="41624" y="27567"/>
                </a:cubicBezTo>
                <a:cubicBezTo>
                  <a:pt x="41850" y="27567"/>
                  <a:pt x="42019" y="27737"/>
                  <a:pt x="42019" y="27963"/>
                </a:cubicBezTo>
                <a:cubicBezTo>
                  <a:pt x="42019" y="28189"/>
                  <a:pt x="41850" y="28358"/>
                  <a:pt x="41624" y="28358"/>
                </a:cubicBezTo>
                <a:close/>
                <a:moveTo>
                  <a:pt x="41624" y="26399"/>
                </a:moveTo>
                <a:cubicBezTo>
                  <a:pt x="41397" y="26399"/>
                  <a:pt x="41228" y="26229"/>
                  <a:pt x="41228" y="26003"/>
                </a:cubicBezTo>
                <a:cubicBezTo>
                  <a:pt x="41228" y="25777"/>
                  <a:pt x="41397" y="25607"/>
                  <a:pt x="41624" y="25607"/>
                </a:cubicBezTo>
                <a:cubicBezTo>
                  <a:pt x="41850" y="25607"/>
                  <a:pt x="42019" y="25777"/>
                  <a:pt x="42019" y="26003"/>
                </a:cubicBezTo>
                <a:cubicBezTo>
                  <a:pt x="42019" y="26229"/>
                  <a:pt x="41850" y="26399"/>
                  <a:pt x="41624" y="26399"/>
                </a:cubicBezTo>
                <a:close/>
                <a:moveTo>
                  <a:pt x="41624" y="24439"/>
                </a:moveTo>
                <a:cubicBezTo>
                  <a:pt x="41397" y="24439"/>
                  <a:pt x="41228" y="24270"/>
                  <a:pt x="41228" y="24043"/>
                </a:cubicBezTo>
                <a:cubicBezTo>
                  <a:pt x="41228" y="23836"/>
                  <a:pt x="41397" y="23648"/>
                  <a:pt x="41624" y="23648"/>
                </a:cubicBezTo>
                <a:cubicBezTo>
                  <a:pt x="41850" y="23648"/>
                  <a:pt x="42019" y="23836"/>
                  <a:pt x="42019" y="24043"/>
                </a:cubicBezTo>
                <a:cubicBezTo>
                  <a:pt x="42019" y="24270"/>
                  <a:pt x="41850" y="24439"/>
                  <a:pt x="41624" y="24439"/>
                </a:cubicBezTo>
                <a:close/>
                <a:moveTo>
                  <a:pt x="41624" y="22480"/>
                </a:moveTo>
                <a:cubicBezTo>
                  <a:pt x="41397" y="22480"/>
                  <a:pt x="41228" y="22291"/>
                  <a:pt x="41228" y="22084"/>
                </a:cubicBezTo>
                <a:cubicBezTo>
                  <a:pt x="41228" y="21858"/>
                  <a:pt x="41397" y="21688"/>
                  <a:pt x="41624" y="21688"/>
                </a:cubicBezTo>
                <a:cubicBezTo>
                  <a:pt x="41850" y="21688"/>
                  <a:pt x="42019" y="21858"/>
                  <a:pt x="42019" y="22084"/>
                </a:cubicBezTo>
                <a:cubicBezTo>
                  <a:pt x="42019" y="22291"/>
                  <a:pt x="41850" y="22480"/>
                  <a:pt x="41624" y="22480"/>
                </a:cubicBezTo>
                <a:close/>
                <a:moveTo>
                  <a:pt x="41624" y="20520"/>
                </a:moveTo>
                <a:cubicBezTo>
                  <a:pt x="41397" y="20520"/>
                  <a:pt x="41228" y="20350"/>
                  <a:pt x="41228" y="20124"/>
                </a:cubicBezTo>
                <a:cubicBezTo>
                  <a:pt x="41228" y="19898"/>
                  <a:pt x="41397" y="19728"/>
                  <a:pt x="41624" y="19728"/>
                </a:cubicBezTo>
                <a:cubicBezTo>
                  <a:pt x="41850" y="19728"/>
                  <a:pt x="42019" y="19898"/>
                  <a:pt x="42019" y="20124"/>
                </a:cubicBezTo>
                <a:cubicBezTo>
                  <a:pt x="42019" y="20350"/>
                  <a:pt x="41850" y="20520"/>
                  <a:pt x="41624" y="20520"/>
                </a:cubicBezTo>
                <a:close/>
                <a:moveTo>
                  <a:pt x="41624" y="18560"/>
                </a:moveTo>
                <a:cubicBezTo>
                  <a:pt x="41397" y="18560"/>
                  <a:pt x="41228" y="18372"/>
                  <a:pt x="41228" y="18165"/>
                </a:cubicBezTo>
                <a:cubicBezTo>
                  <a:pt x="41228" y="17938"/>
                  <a:pt x="41397" y="17769"/>
                  <a:pt x="41624" y="17769"/>
                </a:cubicBezTo>
                <a:cubicBezTo>
                  <a:pt x="41850" y="17769"/>
                  <a:pt x="42019" y="17938"/>
                  <a:pt x="42019" y="18165"/>
                </a:cubicBezTo>
                <a:cubicBezTo>
                  <a:pt x="42019" y="18372"/>
                  <a:pt x="41850" y="18560"/>
                  <a:pt x="41624" y="18560"/>
                </a:cubicBezTo>
                <a:close/>
                <a:moveTo>
                  <a:pt x="41624" y="16601"/>
                </a:moveTo>
                <a:cubicBezTo>
                  <a:pt x="41397" y="16601"/>
                  <a:pt x="41228" y="16412"/>
                  <a:pt x="41228" y="16205"/>
                </a:cubicBezTo>
                <a:cubicBezTo>
                  <a:pt x="41228" y="15979"/>
                  <a:pt x="41397" y="15809"/>
                  <a:pt x="41624" y="15809"/>
                </a:cubicBezTo>
                <a:cubicBezTo>
                  <a:pt x="41850" y="15809"/>
                  <a:pt x="42019" y="15979"/>
                  <a:pt x="42019" y="16205"/>
                </a:cubicBezTo>
                <a:cubicBezTo>
                  <a:pt x="42019" y="16431"/>
                  <a:pt x="41850" y="16601"/>
                  <a:pt x="41624" y="16601"/>
                </a:cubicBezTo>
                <a:close/>
                <a:moveTo>
                  <a:pt x="41624" y="14622"/>
                </a:moveTo>
                <a:cubicBezTo>
                  <a:pt x="41416" y="14622"/>
                  <a:pt x="41247" y="14453"/>
                  <a:pt x="41247" y="14245"/>
                </a:cubicBezTo>
                <a:cubicBezTo>
                  <a:pt x="41247" y="14038"/>
                  <a:pt x="41416" y="13868"/>
                  <a:pt x="41624" y="13868"/>
                </a:cubicBezTo>
                <a:cubicBezTo>
                  <a:pt x="41831" y="13868"/>
                  <a:pt x="42000" y="14038"/>
                  <a:pt x="42000" y="14245"/>
                </a:cubicBezTo>
                <a:cubicBezTo>
                  <a:pt x="42000" y="14453"/>
                  <a:pt x="41831" y="14622"/>
                  <a:pt x="41624" y="14622"/>
                </a:cubicBezTo>
                <a:close/>
                <a:moveTo>
                  <a:pt x="41624" y="12644"/>
                </a:moveTo>
                <a:cubicBezTo>
                  <a:pt x="41416" y="12644"/>
                  <a:pt x="41247" y="12474"/>
                  <a:pt x="41247" y="12267"/>
                </a:cubicBezTo>
                <a:cubicBezTo>
                  <a:pt x="41247" y="12060"/>
                  <a:pt x="41416" y="11890"/>
                  <a:pt x="41624" y="11890"/>
                </a:cubicBezTo>
                <a:cubicBezTo>
                  <a:pt x="41831" y="11890"/>
                  <a:pt x="42000" y="12060"/>
                  <a:pt x="42000" y="12267"/>
                </a:cubicBezTo>
                <a:cubicBezTo>
                  <a:pt x="42000" y="12474"/>
                  <a:pt x="41831" y="12644"/>
                  <a:pt x="41624" y="12644"/>
                </a:cubicBezTo>
                <a:close/>
                <a:moveTo>
                  <a:pt x="41624" y="10684"/>
                </a:moveTo>
                <a:cubicBezTo>
                  <a:pt x="41416" y="10684"/>
                  <a:pt x="41247" y="10514"/>
                  <a:pt x="41247" y="10326"/>
                </a:cubicBezTo>
                <a:cubicBezTo>
                  <a:pt x="41247" y="10119"/>
                  <a:pt x="41416" y="9949"/>
                  <a:pt x="41624" y="9949"/>
                </a:cubicBezTo>
                <a:cubicBezTo>
                  <a:pt x="41831" y="9949"/>
                  <a:pt x="42000" y="10119"/>
                  <a:pt x="42000" y="10326"/>
                </a:cubicBezTo>
                <a:cubicBezTo>
                  <a:pt x="42000" y="10514"/>
                  <a:pt x="41831" y="10684"/>
                  <a:pt x="41624" y="10684"/>
                </a:cubicBezTo>
                <a:close/>
                <a:moveTo>
                  <a:pt x="41624" y="8743"/>
                </a:moveTo>
                <a:cubicBezTo>
                  <a:pt x="41416" y="8743"/>
                  <a:pt x="41247" y="8574"/>
                  <a:pt x="41247" y="8366"/>
                </a:cubicBezTo>
                <a:cubicBezTo>
                  <a:pt x="41247" y="8159"/>
                  <a:pt x="41416" y="7989"/>
                  <a:pt x="41624" y="7989"/>
                </a:cubicBezTo>
                <a:cubicBezTo>
                  <a:pt x="41831" y="7989"/>
                  <a:pt x="42000" y="8159"/>
                  <a:pt x="42000" y="8366"/>
                </a:cubicBezTo>
                <a:cubicBezTo>
                  <a:pt x="42000" y="8574"/>
                  <a:pt x="41831" y="8743"/>
                  <a:pt x="41624" y="8743"/>
                </a:cubicBezTo>
                <a:close/>
                <a:moveTo>
                  <a:pt x="41624" y="6765"/>
                </a:moveTo>
                <a:cubicBezTo>
                  <a:pt x="41416" y="6765"/>
                  <a:pt x="41266" y="6595"/>
                  <a:pt x="41266" y="6407"/>
                </a:cubicBezTo>
                <a:cubicBezTo>
                  <a:pt x="41266" y="6199"/>
                  <a:pt x="41416" y="6030"/>
                  <a:pt x="41624" y="6030"/>
                </a:cubicBezTo>
                <a:cubicBezTo>
                  <a:pt x="41831" y="6030"/>
                  <a:pt x="41982" y="6199"/>
                  <a:pt x="41982" y="6407"/>
                </a:cubicBezTo>
                <a:cubicBezTo>
                  <a:pt x="41982" y="6595"/>
                  <a:pt x="41831" y="6765"/>
                  <a:pt x="41624" y="6765"/>
                </a:cubicBezTo>
                <a:close/>
                <a:moveTo>
                  <a:pt x="41624" y="4805"/>
                </a:moveTo>
                <a:cubicBezTo>
                  <a:pt x="41416" y="4805"/>
                  <a:pt x="41266" y="4635"/>
                  <a:pt x="41266" y="4447"/>
                </a:cubicBezTo>
                <a:cubicBezTo>
                  <a:pt x="41266" y="4240"/>
                  <a:pt x="41416" y="4070"/>
                  <a:pt x="41624" y="4070"/>
                </a:cubicBezTo>
                <a:cubicBezTo>
                  <a:pt x="41831" y="4070"/>
                  <a:pt x="41982" y="4240"/>
                  <a:pt x="41982" y="4447"/>
                </a:cubicBezTo>
                <a:cubicBezTo>
                  <a:pt x="41982" y="4635"/>
                  <a:pt x="41831" y="4805"/>
                  <a:pt x="41624" y="4805"/>
                </a:cubicBezTo>
                <a:close/>
                <a:moveTo>
                  <a:pt x="41624" y="2845"/>
                </a:moveTo>
                <a:cubicBezTo>
                  <a:pt x="41416" y="2845"/>
                  <a:pt x="41266" y="2676"/>
                  <a:pt x="41266" y="2487"/>
                </a:cubicBezTo>
                <a:cubicBezTo>
                  <a:pt x="41266" y="2280"/>
                  <a:pt x="41416" y="2111"/>
                  <a:pt x="41624" y="2111"/>
                </a:cubicBezTo>
                <a:cubicBezTo>
                  <a:pt x="41831" y="2111"/>
                  <a:pt x="41982" y="2280"/>
                  <a:pt x="41982" y="2487"/>
                </a:cubicBezTo>
                <a:cubicBezTo>
                  <a:pt x="41982" y="2676"/>
                  <a:pt x="41831" y="2845"/>
                  <a:pt x="41624" y="2845"/>
                </a:cubicBezTo>
                <a:close/>
                <a:moveTo>
                  <a:pt x="41624" y="867"/>
                </a:moveTo>
                <a:cubicBezTo>
                  <a:pt x="41435" y="867"/>
                  <a:pt x="41266" y="716"/>
                  <a:pt x="41266" y="528"/>
                </a:cubicBezTo>
                <a:cubicBezTo>
                  <a:pt x="41266" y="321"/>
                  <a:pt x="41435" y="170"/>
                  <a:pt x="41624" y="170"/>
                </a:cubicBezTo>
                <a:cubicBezTo>
                  <a:pt x="41812" y="170"/>
                  <a:pt x="41982" y="321"/>
                  <a:pt x="41982" y="528"/>
                </a:cubicBezTo>
                <a:cubicBezTo>
                  <a:pt x="41982" y="716"/>
                  <a:pt x="41812" y="867"/>
                  <a:pt x="41624" y="867"/>
                </a:cubicBezTo>
                <a:close/>
                <a:moveTo>
                  <a:pt x="39664" y="51968"/>
                </a:moveTo>
                <a:cubicBezTo>
                  <a:pt x="39381" y="51968"/>
                  <a:pt x="39174" y="51742"/>
                  <a:pt x="39174" y="51478"/>
                </a:cubicBezTo>
                <a:cubicBezTo>
                  <a:pt x="39174" y="51196"/>
                  <a:pt x="39381" y="50988"/>
                  <a:pt x="39664" y="50988"/>
                </a:cubicBezTo>
                <a:cubicBezTo>
                  <a:pt x="39928" y="50988"/>
                  <a:pt x="40154" y="51196"/>
                  <a:pt x="40154" y="51478"/>
                </a:cubicBezTo>
                <a:cubicBezTo>
                  <a:pt x="40154" y="51742"/>
                  <a:pt x="39928" y="51968"/>
                  <a:pt x="39664" y="51968"/>
                </a:cubicBezTo>
                <a:close/>
                <a:moveTo>
                  <a:pt x="39664" y="50009"/>
                </a:moveTo>
                <a:cubicBezTo>
                  <a:pt x="39381" y="50009"/>
                  <a:pt x="39174" y="49783"/>
                  <a:pt x="39174" y="49519"/>
                </a:cubicBezTo>
                <a:cubicBezTo>
                  <a:pt x="39174" y="49236"/>
                  <a:pt x="39381" y="49010"/>
                  <a:pt x="39664" y="49010"/>
                </a:cubicBezTo>
                <a:cubicBezTo>
                  <a:pt x="39928" y="49010"/>
                  <a:pt x="40154" y="49236"/>
                  <a:pt x="40154" y="49519"/>
                </a:cubicBezTo>
                <a:cubicBezTo>
                  <a:pt x="40154" y="49783"/>
                  <a:pt x="39928" y="50009"/>
                  <a:pt x="39664" y="50009"/>
                </a:cubicBezTo>
                <a:close/>
                <a:moveTo>
                  <a:pt x="39664" y="47992"/>
                </a:moveTo>
                <a:cubicBezTo>
                  <a:pt x="39419" y="47992"/>
                  <a:pt x="39231" y="47804"/>
                  <a:pt x="39231" y="47559"/>
                </a:cubicBezTo>
                <a:cubicBezTo>
                  <a:pt x="39231" y="47314"/>
                  <a:pt x="39419" y="47107"/>
                  <a:pt x="39664" y="47107"/>
                </a:cubicBezTo>
                <a:cubicBezTo>
                  <a:pt x="39909" y="47107"/>
                  <a:pt x="40097" y="47314"/>
                  <a:pt x="40097" y="47559"/>
                </a:cubicBezTo>
                <a:cubicBezTo>
                  <a:pt x="40097" y="47804"/>
                  <a:pt x="39909" y="47992"/>
                  <a:pt x="39664" y="47992"/>
                </a:cubicBezTo>
                <a:close/>
                <a:moveTo>
                  <a:pt x="39664" y="46014"/>
                </a:moveTo>
                <a:cubicBezTo>
                  <a:pt x="39419" y="46014"/>
                  <a:pt x="39231" y="45826"/>
                  <a:pt x="39231" y="45599"/>
                </a:cubicBezTo>
                <a:cubicBezTo>
                  <a:pt x="39231" y="45354"/>
                  <a:pt x="39419" y="45166"/>
                  <a:pt x="39664" y="45166"/>
                </a:cubicBezTo>
                <a:cubicBezTo>
                  <a:pt x="39890" y="45166"/>
                  <a:pt x="40097" y="45354"/>
                  <a:pt x="40097" y="45599"/>
                </a:cubicBezTo>
                <a:cubicBezTo>
                  <a:pt x="40097" y="45826"/>
                  <a:pt x="39890" y="46014"/>
                  <a:pt x="39664" y="46014"/>
                </a:cubicBezTo>
                <a:close/>
                <a:moveTo>
                  <a:pt x="39664" y="44073"/>
                </a:moveTo>
                <a:cubicBezTo>
                  <a:pt x="39419" y="44073"/>
                  <a:pt x="39231" y="43866"/>
                  <a:pt x="39231" y="43640"/>
                </a:cubicBezTo>
                <a:cubicBezTo>
                  <a:pt x="39231" y="43395"/>
                  <a:pt x="39419" y="43206"/>
                  <a:pt x="39664" y="43206"/>
                </a:cubicBezTo>
                <a:cubicBezTo>
                  <a:pt x="39890" y="43206"/>
                  <a:pt x="40097" y="43395"/>
                  <a:pt x="40097" y="43640"/>
                </a:cubicBezTo>
                <a:cubicBezTo>
                  <a:pt x="40097" y="43866"/>
                  <a:pt x="39890" y="44073"/>
                  <a:pt x="39664" y="44073"/>
                </a:cubicBezTo>
                <a:close/>
                <a:moveTo>
                  <a:pt x="39664" y="41284"/>
                </a:moveTo>
                <a:cubicBezTo>
                  <a:pt x="39890" y="41284"/>
                  <a:pt x="40060" y="41454"/>
                  <a:pt x="40060" y="41680"/>
                </a:cubicBezTo>
                <a:cubicBezTo>
                  <a:pt x="40060" y="41887"/>
                  <a:pt x="39890" y="42076"/>
                  <a:pt x="39664" y="42076"/>
                </a:cubicBezTo>
                <a:cubicBezTo>
                  <a:pt x="39438" y="42076"/>
                  <a:pt x="39249" y="41887"/>
                  <a:pt x="39249" y="41680"/>
                </a:cubicBezTo>
                <a:cubicBezTo>
                  <a:pt x="39249" y="41454"/>
                  <a:pt x="39438" y="41284"/>
                  <a:pt x="39664" y="41284"/>
                </a:cubicBezTo>
                <a:close/>
                <a:moveTo>
                  <a:pt x="39664" y="40135"/>
                </a:moveTo>
                <a:cubicBezTo>
                  <a:pt x="39438" y="40135"/>
                  <a:pt x="39249" y="39947"/>
                  <a:pt x="39249" y="39721"/>
                </a:cubicBezTo>
                <a:cubicBezTo>
                  <a:pt x="39249" y="39494"/>
                  <a:pt x="39438" y="39306"/>
                  <a:pt x="39664" y="39306"/>
                </a:cubicBezTo>
                <a:cubicBezTo>
                  <a:pt x="39890" y="39306"/>
                  <a:pt x="40078" y="39494"/>
                  <a:pt x="40078" y="39721"/>
                </a:cubicBezTo>
                <a:cubicBezTo>
                  <a:pt x="40078" y="39947"/>
                  <a:pt x="39890" y="40135"/>
                  <a:pt x="39664" y="40135"/>
                </a:cubicBezTo>
                <a:close/>
                <a:moveTo>
                  <a:pt x="39664" y="38175"/>
                </a:moveTo>
                <a:cubicBezTo>
                  <a:pt x="39438" y="38175"/>
                  <a:pt x="39249" y="37987"/>
                  <a:pt x="39249" y="37761"/>
                </a:cubicBezTo>
                <a:cubicBezTo>
                  <a:pt x="39249" y="37516"/>
                  <a:pt x="39438" y="37328"/>
                  <a:pt x="39664" y="37328"/>
                </a:cubicBezTo>
                <a:cubicBezTo>
                  <a:pt x="39890" y="37328"/>
                  <a:pt x="40078" y="37516"/>
                  <a:pt x="40078" y="37761"/>
                </a:cubicBezTo>
                <a:cubicBezTo>
                  <a:pt x="40078" y="37987"/>
                  <a:pt x="39890" y="38175"/>
                  <a:pt x="39664" y="38175"/>
                </a:cubicBezTo>
                <a:close/>
                <a:moveTo>
                  <a:pt x="39664" y="36197"/>
                </a:moveTo>
                <a:cubicBezTo>
                  <a:pt x="39438" y="36197"/>
                  <a:pt x="39249" y="36027"/>
                  <a:pt x="39249" y="35801"/>
                </a:cubicBezTo>
                <a:cubicBezTo>
                  <a:pt x="39249" y="35575"/>
                  <a:pt x="39438" y="35387"/>
                  <a:pt x="39664" y="35387"/>
                </a:cubicBezTo>
                <a:cubicBezTo>
                  <a:pt x="39890" y="35387"/>
                  <a:pt x="40078" y="35575"/>
                  <a:pt x="40078" y="35801"/>
                </a:cubicBezTo>
                <a:cubicBezTo>
                  <a:pt x="40078" y="36027"/>
                  <a:pt x="39890" y="36197"/>
                  <a:pt x="39664" y="36197"/>
                </a:cubicBezTo>
                <a:close/>
                <a:moveTo>
                  <a:pt x="39664" y="34237"/>
                </a:moveTo>
                <a:cubicBezTo>
                  <a:pt x="39438" y="34237"/>
                  <a:pt x="39249" y="34049"/>
                  <a:pt x="39249" y="33823"/>
                </a:cubicBezTo>
                <a:cubicBezTo>
                  <a:pt x="39249" y="33616"/>
                  <a:pt x="39438" y="33427"/>
                  <a:pt x="39664" y="33427"/>
                </a:cubicBezTo>
                <a:cubicBezTo>
                  <a:pt x="39890" y="33427"/>
                  <a:pt x="40078" y="33616"/>
                  <a:pt x="40078" y="33823"/>
                </a:cubicBezTo>
                <a:cubicBezTo>
                  <a:pt x="40078" y="34049"/>
                  <a:pt x="39890" y="34237"/>
                  <a:pt x="39664" y="34237"/>
                </a:cubicBezTo>
                <a:close/>
                <a:moveTo>
                  <a:pt x="39664" y="32278"/>
                </a:moveTo>
                <a:cubicBezTo>
                  <a:pt x="39438" y="32278"/>
                  <a:pt x="39249" y="32089"/>
                  <a:pt x="39249" y="31863"/>
                </a:cubicBezTo>
                <a:cubicBezTo>
                  <a:pt x="39249" y="31637"/>
                  <a:pt x="39438" y="31467"/>
                  <a:pt x="39664" y="31467"/>
                </a:cubicBezTo>
                <a:cubicBezTo>
                  <a:pt x="39890" y="31467"/>
                  <a:pt x="40078" y="31637"/>
                  <a:pt x="40078" y="31863"/>
                </a:cubicBezTo>
                <a:cubicBezTo>
                  <a:pt x="40078" y="32089"/>
                  <a:pt x="39890" y="32278"/>
                  <a:pt x="39664" y="32278"/>
                </a:cubicBezTo>
                <a:close/>
                <a:moveTo>
                  <a:pt x="39664" y="30318"/>
                </a:moveTo>
                <a:cubicBezTo>
                  <a:pt x="39438" y="30318"/>
                  <a:pt x="39249" y="30130"/>
                  <a:pt x="39249" y="29904"/>
                </a:cubicBezTo>
                <a:cubicBezTo>
                  <a:pt x="39249" y="29677"/>
                  <a:pt x="39438" y="29508"/>
                  <a:pt x="39664" y="29508"/>
                </a:cubicBezTo>
                <a:cubicBezTo>
                  <a:pt x="39890" y="29508"/>
                  <a:pt x="40078" y="29677"/>
                  <a:pt x="40078" y="29904"/>
                </a:cubicBezTo>
                <a:cubicBezTo>
                  <a:pt x="40078" y="30130"/>
                  <a:pt x="39890" y="30318"/>
                  <a:pt x="39664" y="30318"/>
                </a:cubicBezTo>
                <a:close/>
                <a:moveTo>
                  <a:pt x="39664" y="28340"/>
                </a:moveTo>
                <a:cubicBezTo>
                  <a:pt x="39438" y="28340"/>
                  <a:pt x="39268" y="28170"/>
                  <a:pt x="39268" y="27944"/>
                </a:cubicBezTo>
                <a:cubicBezTo>
                  <a:pt x="39268" y="27737"/>
                  <a:pt x="39438" y="27548"/>
                  <a:pt x="39664" y="27548"/>
                </a:cubicBezTo>
                <a:cubicBezTo>
                  <a:pt x="39871" y="27548"/>
                  <a:pt x="40060" y="27737"/>
                  <a:pt x="40060" y="27944"/>
                </a:cubicBezTo>
                <a:cubicBezTo>
                  <a:pt x="40060" y="28170"/>
                  <a:pt x="39871" y="28340"/>
                  <a:pt x="39664" y="28340"/>
                </a:cubicBezTo>
                <a:close/>
                <a:moveTo>
                  <a:pt x="39664" y="26380"/>
                </a:moveTo>
                <a:cubicBezTo>
                  <a:pt x="39438" y="26380"/>
                  <a:pt x="39268" y="26210"/>
                  <a:pt x="39268" y="25984"/>
                </a:cubicBezTo>
                <a:cubicBezTo>
                  <a:pt x="39268" y="25777"/>
                  <a:pt x="39438" y="25589"/>
                  <a:pt x="39664" y="25589"/>
                </a:cubicBezTo>
                <a:cubicBezTo>
                  <a:pt x="39871" y="25589"/>
                  <a:pt x="40060" y="25777"/>
                  <a:pt x="40060" y="25984"/>
                </a:cubicBezTo>
                <a:cubicBezTo>
                  <a:pt x="40060" y="26210"/>
                  <a:pt x="39871" y="26380"/>
                  <a:pt x="39664" y="26380"/>
                </a:cubicBezTo>
                <a:close/>
                <a:moveTo>
                  <a:pt x="39664" y="24439"/>
                </a:moveTo>
                <a:cubicBezTo>
                  <a:pt x="39438" y="24439"/>
                  <a:pt x="39268" y="24251"/>
                  <a:pt x="39268" y="24025"/>
                </a:cubicBezTo>
                <a:cubicBezTo>
                  <a:pt x="39268" y="23817"/>
                  <a:pt x="39438" y="23629"/>
                  <a:pt x="39664" y="23629"/>
                </a:cubicBezTo>
                <a:cubicBezTo>
                  <a:pt x="39871" y="23629"/>
                  <a:pt x="40060" y="23817"/>
                  <a:pt x="40060" y="24025"/>
                </a:cubicBezTo>
                <a:cubicBezTo>
                  <a:pt x="40060" y="24251"/>
                  <a:pt x="39871" y="24439"/>
                  <a:pt x="39664" y="24439"/>
                </a:cubicBezTo>
                <a:close/>
                <a:moveTo>
                  <a:pt x="39664" y="22461"/>
                </a:moveTo>
                <a:cubicBezTo>
                  <a:pt x="39438" y="22461"/>
                  <a:pt x="39268" y="22291"/>
                  <a:pt x="39268" y="22065"/>
                </a:cubicBezTo>
                <a:cubicBezTo>
                  <a:pt x="39268" y="21858"/>
                  <a:pt x="39438" y="21669"/>
                  <a:pt x="39664" y="21669"/>
                </a:cubicBezTo>
                <a:cubicBezTo>
                  <a:pt x="39871" y="21669"/>
                  <a:pt x="40060" y="21858"/>
                  <a:pt x="40060" y="22065"/>
                </a:cubicBezTo>
                <a:cubicBezTo>
                  <a:pt x="40060" y="22291"/>
                  <a:pt x="39871" y="22461"/>
                  <a:pt x="39664" y="22461"/>
                </a:cubicBezTo>
                <a:close/>
                <a:moveTo>
                  <a:pt x="39664" y="20501"/>
                </a:moveTo>
                <a:cubicBezTo>
                  <a:pt x="39438" y="20501"/>
                  <a:pt x="39268" y="20331"/>
                  <a:pt x="39268" y="20105"/>
                </a:cubicBezTo>
                <a:cubicBezTo>
                  <a:pt x="39268" y="19898"/>
                  <a:pt x="39438" y="19710"/>
                  <a:pt x="39664" y="19710"/>
                </a:cubicBezTo>
                <a:cubicBezTo>
                  <a:pt x="39871" y="19710"/>
                  <a:pt x="40060" y="19898"/>
                  <a:pt x="40060" y="20105"/>
                </a:cubicBezTo>
                <a:cubicBezTo>
                  <a:pt x="40060" y="20331"/>
                  <a:pt x="39871" y="20501"/>
                  <a:pt x="39664" y="20501"/>
                </a:cubicBezTo>
                <a:close/>
                <a:moveTo>
                  <a:pt x="39664" y="18541"/>
                </a:moveTo>
                <a:cubicBezTo>
                  <a:pt x="39438" y="18541"/>
                  <a:pt x="39268" y="18372"/>
                  <a:pt x="39268" y="18146"/>
                </a:cubicBezTo>
                <a:cubicBezTo>
                  <a:pt x="39268" y="17920"/>
                  <a:pt x="39438" y="17750"/>
                  <a:pt x="39664" y="17750"/>
                </a:cubicBezTo>
                <a:cubicBezTo>
                  <a:pt x="39871" y="17750"/>
                  <a:pt x="40060" y="17920"/>
                  <a:pt x="40060" y="18146"/>
                </a:cubicBezTo>
                <a:cubicBezTo>
                  <a:pt x="40060" y="18372"/>
                  <a:pt x="39871" y="18541"/>
                  <a:pt x="39664" y="18541"/>
                </a:cubicBezTo>
                <a:close/>
                <a:moveTo>
                  <a:pt x="39664" y="16563"/>
                </a:moveTo>
                <a:cubicBezTo>
                  <a:pt x="39457" y="16563"/>
                  <a:pt x="39287" y="16393"/>
                  <a:pt x="39287" y="16186"/>
                </a:cubicBezTo>
                <a:cubicBezTo>
                  <a:pt x="39287" y="15979"/>
                  <a:pt x="39457" y="15809"/>
                  <a:pt x="39664" y="15809"/>
                </a:cubicBezTo>
                <a:cubicBezTo>
                  <a:pt x="39871" y="15809"/>
                  <a:pt x="40041" y="15979"/>
                  <a:pt x="40041" y="16186"/>
                </a:cubicBezTo>
                <a:cubicBezTo>
                  <a:pt x="40041" y="16393"/>
                  <a:pt x="39871" y="16563"/>
                  <a:pt x="39664" y="16563"/>
                </a:cubicBezTo>
                <a:close/>
                <a:moveTo>
                  <a:pt x="39664" y="14603"/>
                </a:moveTo>
                <a:cubicBezTo>
                  <a:pt x="39457" y="14603"/>
                  <a:pt x="39287" y="14434"/>
                  <a:pt x="39287" y="14226"/>
                </a:cubicBezTo>
                <a:cubicBezTo>
                  <a:pt x="39287" y="14019"/>
                  <a:pt x="39457" y="13850"/>
                  <a:pt x="39664" y="13850"/>
                </a:cubicBezTo>
                <a:cubicBezTo>
                  <a:pt x="39871" y="13850"/>
                  <a:pt x="40041" y="14019"/>
                  <a:pt x="40041" y="14226"/>
                </a:cubicBezTo>
                <a:cubicBezTo>
                  <a:pt x="40041" y="14434"/>
                  <a:pt x="39871" y="14603"/>
                  <a:pt x="39664" y="14603"/>
                </a:cubicBezTo>
                <a:close/>
                <a:moveTo>
                  <a:pt x="39664" y="12644"/>
                </a:moveTo>
                <a:cubicBezTo>
                  <a:pt x="39457" y="12644"/>
                  <a:pt x="39287" y="12474"/>
                  <a:pt x="39287" y="12267"/>
                </a:cubicBezTo>
                <a:cubicBezTo>
                  <a:pt x="39287" y="12060"/>
                  <a:pt x="39457" y="11890"/>
                  <a:pt x="39664" y="11890"/>
                </a:cubicBezTo>
                <a:cubicBezTo>
                  <a:pt x="39871" y="11890"/>
                  <a:pt x="40041" y="12060"/>
                  <a:pt x="40041" y="12267"/>
                </a:cubicBezTo>
                <a:cubicBezTo>
                  <a:pt x="40041" y="12474"/>
                  <a:pt x="39871" y="12644"/>
                  <a:pt x="39664" y="12644"/>
                </a:cubicBezTo>
                <a:close/>
                <a:moveTo>
                  <a:pt x="39664" y="10684"/>
                </a:moveTo>
                <a:cubicBezTo>
                  <a:pt x="39457" y="10684"/>
                  <a:pt x="39287" y="10514"/>
                  <a:pt x="39287" y="10307"/>
                </a:cubicBezTo>
                <a:cubicBezTo>
                  <a:pt x="39287" y="10100"/>
                  <a:pt x="39457" y="9930"/>
                  <a:pt x="39664" y="9930"/>
                </a:cubicBezTo>
                <a:cubicBezTo>
                  <a:pt x="39871" y="9930"/>
                  <a:pt x="40041" y="10100"/>
                  <a:pt x="40041" y="10307"/>
                </a:cubicBezTo>
                <a:cubicBezTo>
                  <a:pt x="40041" y="10514"/>
                  <a:pt x="39871" y="10684"/>
                  <a:pt x="39664" y="10684"/>
                </a:cubicBezTo>
                <a:close/>
                <a:moveTo>
                  <a:pt x="39664" y="8706"/>
                </a:moveTo>
                <a:cubicBezTo>
                  <a:pt x="39457" y="8706"/>
                  <a:pt x="39287" y="8555"/>
                  <a:pt x="39287" y="8348"/>
                </a:cubicBezTo>
                <a:cubicBezTo>
                  <a:pt x="39287" y="8159"/>
                  <a:pt x="39457" y="7989"/>
                  <a:pt x="39664" y="7989"/>
                </a:cubicBezTo>
                <a:cubicBezTo>
                  <a:pt x="39852" y="7989"/>
                  <a:pt x="40022" y="8159"/>
                  <a:pt x="40022" y="8348"/>
                </a:cubicBezTo>
                <a:cubicBezTo>
                  <a:pt x="40022" y="8555"/>
                  <a:pt x="39871" y="8706"/>
                  <a:pt x="39664" y="8706"/>
                </a:cubicBezTo>
                <a:close/>
                <a:moveTo>
                  <a:pt x="39664" y="6746"/>
                </a:moveTo>
                <a:cubicBezTo>
                  <a:pt x="39457" y="6746"/>
                  <a:pt x="39287" y="6595"/>
                  <a:pt x="39287" y="6388"/>
                </a:cubicBezTo>
                <a:cubicBezTo>
                  <a:pt x="39287" y="6181"/>
                  <a:pt x="39457" y="6030"/>
                  <a:pt x="39664" y="6030"/>
                </a:cubicBezTo>
                <a:cubicBezTo>
                  <a:pt x="39852" y="6030"/>
                  <a:pt x="40022" y="6181"/>
                  <a:pt x="40022" y="6388"/>
                </a:cubicBezTo>
                <a:cubicBezTo>
                  <a:pt x="40022" y="6595"/>
                  <a:pt x="39871" y="6746"/>
                  <a:pt x="39664" y="6746"/>
                </a:cubicBezTo>
                <a:close/>
                <a:moveTo>
                  <a:pt x="39664" y="4786"/>
                </a:moveTo>
                <a:cubicBezTo>
                  <a:pt x="39457" y="4786"/>
                  <a:pt x="39287" y="4635"/>
                  <a:pt x="39287" y="4428"/>
                </a:cubicBezTo>
                <a:cubicBezTo>
                  <a:pt x="39287" y="4221"/>
                  <a:pt x="39457" y="4051"/>
                  <a:pt x="39664" y="4051"/>
                </a:cubicBezTo>
                <a:cubicBezTo>
                  <a:pt x="39852" y="4051"/>
                  <a:pt x="40022" y="4221"/>
                  <a:pt x="40022" y="4428"/>
                </a:cubicBezTo>
                <a:cubicBezTo>
                  <a:pt x="40022" y="4635"/>
                  <a:pt x="39871" y="4786"/>
                  <a:pt x="39664" y="4786"/>
                </a:cubicBezTo>
                <a:close/>
                <a:moveTo>
                  <a:pt x="39664" y="2827"/>
                </a:moveTo>
                <a:cubicBezTo>
                  <a:pt x="39457" y="2827"/>
                  <a:pt x="39287" y="2657"/>
                  <a:pt x="39287" y="2469"/>
                </a:cubicBezTo>
                <a:cubicBezTo>
                  <a:pt x="39287" y="2261"/>
                  <a:pt x="39457" y="2111"/>
                  <a:pt x="39664" y="2111"/>
                </a:cubicBezTo>
                <a:cubicBezTo>
                  <a:pt x="39852" y="2111"/>
                  <a:pt x="40022" y="2261"/>
                  <a:pt x="40022" y="2469"/>
                </a:cubicBezTo>
                <a:cubicBezTo>
                  <a:pt x="40022" y="2657"/>
                  <a:pt x="39871" y="2827"/>
                  <a:pt x="39664" y="2827"/>
                </a:cubicBezTo>
                <a:close/>
                <a:moveTo>
                  <a:pt x="39664" y="867"/>
                </a:moveTo>
                <a:cubicBezTo>
                  <a:pt x="39457" y="867"/>
                  <a:pt x="39287" y="697"/>
                  <a:pt x="39287" y="509"/>
                </a:cubicBezTo>
                <a:cubicBezTo>
                  <a:pt x="39287" y="302"/>
                  <a:pt x="39457" y="132"/>
                  <a:pt x="39664" y="132"/>
                </a:cubicBezTo>
                <a:cubicBezTo>
                  <a:pt x="39852" y="132"/>
                  <a:pt x="40022" y="302"/>
                  <a:pt x="40022" y="509"/>
                </a:cubicBezTo>
                <a:cubicBezTo>
                  <a:pt x="40022" y="697"/>
                  <a:pt x="39871" y="867"/>
                  <a:pt x="39664" y="867"/>
                </a:cubicBezTo>
                <a:close/>
                <a:moveTo>
                  <a:pt x="37704" y="59788"/>
                </a:moveTo>
                <a:cubicBezTo>
                  <a:pt x="37441" y="59788"/>
                  <a:pt x="37214" y="59581"/>
                  <a:pt x="37214" y="59298"/>
                </a:cubicBezTo>
                <a:cubicBezTo>
                  <a:pt x="37214" y="59034"/>
                  <a:pt x="37441" y="58827"/>
                  <a:pt x="37704" y="58827"/>
                </a:cubicBezTo>
                <a:cubicBezTo>
                  <a:pt x="37968" y="58827"/>
                  <a:pt x="38194" y="59034"/>
                  <a:pt x="38194" y="59298"/>
                </a:cubicBezTo>
                <a:cubicBezTo>
                  <a:pt x="38194" y="59581"/>
                  <a:pt x="37968" y="59788"/>
                  <a:pt x="37704" y="59788"/>
                </a:cubicBezTo>
                <a:close/>
                <a:moveTo>
                  <a:pt x="37704" y="50988"/>
                </a:moveTo>
                <a:cubicBezTo>
                  <a:pt x="37949" y="50988"/>
                  <a:pt x="38175" y="51196"/>
                  <a:pt x="38175" y="51460"/>
                </a:cubicBezTo>
                <a:cubicBezTo>
                  <a:pt x="38175" y="51723"/>
                  <a:pt x="37949" y="51931"/>
                  <a:pt x="37704" y="51931"/>
                </a:cubicBezTo>
                <a:cubicBezTo>
                  <a:pt x="37441" y="51931"/>
                  <a:pt x="37233" y="51723"/>
                  <a:pt x="37233" y="51460"/>
                </a:cubicBezTo>
                <a:cubicBezTo>
                  <a:pt x="37233" y="51215"/>
                  <a:pt x="37441" y="50988"/>
                  <a:pt x="37704" y="50988"/>
                </a:cubicBezTo>
                <a:close/>
                <a:moveTo>
                  <a:pt x="37704" y="52948"/>
                </a:moveTo>
                <a:cubicBezTo>
                  <a:pt x="37949" y="52948"/>
                  <a:pt x="38175" y="53174"/>
                  <a:pt x="38175" y="53419"/>
                </a:cubicBezTo>
                <a:cubicBezTo>
                  <a:pt x="38175" y="53683"/>
                  <a:pt x="37949" y="53890"/>
                  <a:pt x="37704" y="53890"/>
                </a:cubicBezTo>
                <a:cubicBezTo>
                  <a:pt x="37441" y="53890"/>
                  <a:pt x="37233" y="53683"/>
                  <a:pt x="37233" y="53419"/>
                </a:cubicBezTo>
                <a:cubicBezTo>
                  <a:pt x="37233" y="53174"/>
                  <a:pt x="37441" y="52948"/>
                  <a:pt x="37704" y="52948"/>
                </a:cubicBezTo>
                <a:close/>
                <a:moveTo>
                  <a:pt x="37704" y="56905"/>
                </a:moveTo>
                <a:cubicBezTo>
                  <a:pt x="37949" y="56905"/>
                  <a:pt x="38138" y="57093"/>
                  <a:pt x="38138" y="57338"/>
                </a:cubicBezTo>
                <a:cubicBezTo>
                  <a:pt x="38138" y="57583"/>
                  <a:pt x="37949" y="57791"/>
                  <a:pt x="37704" y="57791"/>
                </a:cubicBezTo>
                <a:cubicBezTo>
                  <a:pt x="37459" y="57791"/>
                  <a:pt x="37252" y="57583"/>
                  <a:pt x="37252" y="57338"/>
                </a:cubicBezTo>
                <a:cubicBezTo>
                  <a:pt x="37252" y="57093"/>
                  <a:pt x="37459" y="56905"/>
                  <a:pt x="37704" y="56905"/>
                </a:cubicBezTo>
                <a:close/>
                <a:moveTo>
                  <a:pt x="37704" y="54945"/>
                </a:moveTo>
                <a:cubicBezTo>
                  <a:pt x="37949" y="54945"/>
                  <a:pt x="38138" y="55153"/>
                  <a:pt x="38138" y="55379"/>
                </a:cubicBezTo>
                <a:cubicBezTo>
                  <a:pt x="38138" y="55624"/>
                  <a:pt x="37949" y="55831"/>
                  <a:pt x="37704" y="55831"/>
                </a:cubicBezTo>
                <a:cubicBezTo>
                  <a:pt x="37459" y="55831"/>
                  <a:pt x="37252" y="55624"/>
                  <a:pt x="37252" y="55379"/>
                </a:cubicBezTo>
                <a:cubicBezTo>
                  <a:pt x="37252" y="55134"/>
                  <a:pt x="37459" y="54945"/>
                  <a:pt x="37704" y="54945"/>
                </a:cubicBezTo>
                <a:close/>
                <a:moveTo>
                  <a:pt x="37704" y="49971"/>
                </a:moveTo>
                <a:cubicBezTo>
                  <a:pt x="37441" y="49971"/>
                  <a:pt x="37233" y="49764"/>
                  <a:pt x="37233" y="49500"/>
                </a:cubicBezTo>
                <a:cubicBezTo>
                  <a:pt x="37233" y="49236"/>
                  <a:pt x="37441" y="49029"/>
                  <a:pt x="37704" y="49029"/>
                </a:cubicBezTo>
                <a:cubicBezTo>
                  <a:pt x="37968" y="49029"/>
                  <a:pt x="38175" y="49236"/>
                  <a:pt x="38175" y="49500"/>
                </a:cubicBezTo>
                <a:cubicBezTo>
                  <a:pt x="38175" y="49764"/>
                  <a:pt x="37968" y="49971"/>
                  <a:pt x="37704" y="49971"/>
                </a:cubicBezTo>
                <a:close/>
                <a:moveTo>
                  <a:pt x="37704" y="47992"/>
                </a:moveTo>
                <a:cubicBezTo>
                  <a:pt x="37459" y="47992"/>
                  <a:pt x="37271" y="47785"/>
                  <a:pt x="37271" y="47540"/>
                </a:cubicBezTo>
                <a:cubicBezTo>
                  <a:pt x="37271" y="47295"/>
                  <a:pt x="37459" y="47107"/>
                  <a:pt x="37704" y="47107"/>
                </a:cubicBezTo>
                <a:cubicBezTo>
                  <a:pt x="37949" y="47107"/>
                  <a:pt x="38138" y="47295"/>
                  <a:pt x="38138" y="47540"/>
                </a:cubicBezTo>
                <a:cubicBezTo>
                  <a:pt x="38138" y="47785"/>
                  <a:pt x="37949" y="47992"/>
                  <a:pt x="37704" y="47992"/>
                </a:cubicBezTo>
                <a:close/>
                <a:moveTo>
                  <a:pt x="37704" y="46014"/>
                </a:moveTo>
                <a:cubicBezTo>
                  <a:pt x="37459" y="46014"/>
                  <a:pt x="37271" y="45826"/>
                  <a:pt x="37271" y="45581"/>
                </a:cubicBezTo>
                <a:cubicBezTo>
                  <a:pt x="37271" y="45354"/>
                  <a:pt x="37459" y="45147"/>
                  <a:pt x="37704" y="45147"/>
                </a:cubicBezTo>
                <a:cubicBezTo>
                  <a:pt x="37930" y="45147"/>
                  <a:pt x="38138" y="45354"/>
                  <a:pt x="38138" y="45581"/>
                </a:cubicBezTo>
                <a:cubicBezTo>
                  <a:pt x="38138" y="45826"/>
                  <a:pt x="37930" y="46014"/>
                  <a:pt x="37704" y="46014"/>
                </a:cubicBezTo>
                <a:close/>
                <a:moveTo>
                  <a:pt x="37704" y="33408"/>
                </a:moveTo>
                <a:cubicBezTo>
                  <a:pt x="37930" y="33408"/>
                  <a:pt x="38119" y="33597"/>
                  <a:pt x="38119" y="33823"/>
                </a:cubicBezTo>
                <a:cubicBezTo>
                  <a:pt x="38119" y="34049"/>
                  <a:pt x="37930" y="34237"/>
                  <a:pt x="37704" y="34237"/>
                </a:cubicBezTo>
                <a:cubicBezTo>
                  <a:pt x="37478" y="34237"/>
                  <a:pt x="37290" y="34049"/>
                  <a:pt x="37290" y="33823"/>
                </a:cubicBezTo>
                <a:cubicBezTo>
                  <a:pt x="37290" y="33597"/>
                  <a:pt x="37478" y="33408"/>
                  <a:pt x="37704" y="33408"/>
                </a:cubicBezTo>
                <a:close/>
                <a:moveTo>
                  <a:pt x="37704" y="35368"/>
                </a:moveTo>
                <a:cubicBezTo>
                  <a:pt x="37930" y="35368"/>
                  <a:pt x="38119" y="35556"/>
                  <a:pt x="38119" y="35782"/>
                </a:cubicBezTo>
                <a:cubicBezTo>
                  <a:pt x="38119" y="36027"/>
                  <a:pt x="37930" y="36216"/>
                  <a:pt x="37704" y="36216"/>
                </a:cubicBezTo>
                <a:cubicBezTo>
                  <a:pt x="37478" y="36216"/>
                  <a:pt x="37290" y="36027"/>
                  <a:pt x="37290" y="35782"/>
                </a:cubicBezTo>
                <a:cubicBezTo>
                  <a:pt x="37290" y="35556"/>
                  <a:pt x="37478" y="35368"/>
                  <a:pt x="37704" y="35368"/>
                </a:cubicBezTo>
                <a:close/>
                <a:moveTo>
                  <a:pt x="37704" y="44054"/>
                </a:moveTo>
                <a:cubicBezTo>
                  <a:pt x="37478" y="44054"/>
                  <a:pt x="37290" y="43866"/>
                  <a:pt x="37290" y="43621"/>
                </a:cubicBezTo>
                <a:cubicBezTo>
                  <a:pt x="37290" y="43395"/>
                  <a:pt x="37478" y="43206"/>
                  <a:pt x="37704" y="43206"/>
                </a:cubicBezTo>
                <a:cubicBezTo>
                  <a:pt x="37930" y="43206"/>
                  <a:pt x="38119" y="43395"/>
                  <a:pt x="38119" y="43621"/>
                </a:cubicBezTo>
                <a:cubicBezTo>
                  <a:pt x="38119" y="43866"/>
                  <a:pt x="37930" y="44054"/>
                  <a:pt x="37704" y="44054"/>
                </a:cubicBezTo>
                <a:close/>
                <a:moveTo>
                  <a:pt x="37704" y="42076"/>
                </a:moveTo>
                <a:cubicBezTo>
                  <a:pt x="37478" y="42076"/>
                  <a:pt x="37290" y="41887"/>
                  <a:pt x="37290" y="41661"/>
                </a:cubicBezTo>
                <a:cubicBezTo>
                  <a:pt x="37290" y="41454"/>
                  <a:pt x="37478" y="41266"/>
                  <a:pt x="37704" y="41266"/>
                </a:cubicBezTo>
                <a:cubicBezTo>
                  <a:pt x="37930" y="41266"/>
                  <a:pt x="38100" y="41454"/>
                  <a:pt x="38100" y="41661"/>
                </a:cubicBezTo>
                <a:cubicBezTo>
                  <a:pt x="38100" y="41887"/>
                  <a:pt x="37930" y="42076"/>
                  <a:pt x="37704" y="42076"/>
                </a:cubicBezTo>
                <a:close/>
                <a:moveTo>
                  <a:pt x="37704" y="38138"/>
                </a:moveTo>
                <a:cubicBezTo>
                  <a:pt x="37478" y="38138"/>
                  <a:pt x="37290" y="37968"/>
                  <a:pt x="37290" y="37742"/>
                </a:cubicBezTo>
                <a:cubicBezTo>
                  <a:pt x="37290" y="37535"/>
                  <a:pt x="37478" y="37346"/>
                  <a:pt x="37704" y="37346"/>
                </a:cubicBezTo>
                <a:cubicBezTo>
                  <a:pt x="37930" y="37346"/>
                  <a:pt x="38100" y="37535"/>
                  <a:pt x="38100" y="37742"/>
                </a:cubicBezTo>
                <a:cubicBezTo>
                  <a:pt x="38100" y="37968"/>
                  <a:pt x="37930" y="38138"/>
                  <a:pt x="37704" y="38138"/>
                </a:cubicBezTo>
                <a:close/>
                <a:moveTo>
                  <a:pt x="37704" y="40116"/>
                </a:moveTo>
                <a:cubicBezTo>
                  <a:pt x="37478" y="40116"/>
                  <a:pt x="37290" y="39928"/>
                  <a:pt x="37290" y="39702"/>
                </a:cubicBezTo>
                <a:cubicBezTo>
                  <a:pt x="37290" y="39494"/>
                  <a:pt x="37478" y="39306"/>
                  <a:pt x="37704" y="39306"/>
                </a:cubicBezTo>
                <a:cubicBezTo>
                  <a:pt x="37930" y="39306"/>
                  <a:pt x="38100" y="39494"/>
                  <a:pt x="38100" y="39702"/>
                </a:cubicBezTo>
                <a:cubicBezTo>
                  <a:pt x="38100" y="39928"/>
                  <a:pt x="37930" y="40116"/>
                  <a:pt x="37704" y="40116"/>
                </a:cubicBezTo>
                <a:close/>
                <a:moveTo>
                  <a:pt x="37704" y="32297"/>
                </a:moveTo>
                <a:cubicBezTo>
                  <a:pt x="37459" y="32297"/>
                  <a:pt x="37271" y="32108"/>
                  <a:pt x="37271" y="31863"/>
                </a:cubicBezTo>
                <a:cubicBezTo>
                  <a:pt x="37271" y="31618"/>
                  <a:pt x="37459" y="31430"/>
                  <a:pt x="37704" y="31430"/>
                </a:cubicBezTo>
                <a:cubicBezTo>
                  <a:pt x="37930" y="31430"/>
                  <a:pt x="38138" y="31618"/>
                  <a:pt x="38138" y="31863"/>
                </a:cubicBezTo>
                <a:cubicBezTo>
                  <a:pt x="38138" y="32108"/>
                  <a:pt x="37930" y="32297"/>
                  <a:pt x="37704" y="32297"/>
                </a:cubicBezTo>
                <a:close/>
                <a:moveTo>
                  <a:pt x="37704" y="30337"/>
                </a:moveTo>
                <a:cubicBezTo>
                  <a:pt x="37459" y="30337"/>
                  <a:pt x="37271" y="30148"/>
                  <a:pt x="37271" y="29904"/>
                </a:cubicBezTo>
                <a:cubicBezTo>
                  <a:pt x="37271" y="29659"/>
                  <a:pt x="37459" y="29470"/>
                  <a:pt x="37704" y="29470"/>
                </a:cubicBezTo>
                <a:cubicBezTo>
                  <a:pt x="37930" y="29470"/>
                  <a:pt x="38138" y="29659"/>
                  <a:pt x="38138" y="29904"/>
                </a:cubicBezTo>
                <a:cubicBezTo>
                  <a:pt x="38138" y="30148"/>
                  <a:pt x="37930" y="30337"/>
                  <a:pt x="37704" y="30337"/>
                </a:cubicBezTo>
                <a:close/>
                <a:moveTo>
                  <a:pt x="37704" y="28358"/>
                </a:moveTo>
                <a:cubicBezTo>
                  <a:pt x="37478" y="28358"/>
                  <a:pt x="37290" y="28170"/>
                  <a:pt x="37290" y="27944"/>
                </a:cubicBezTo>
                <a:cubicBezTo>
                  <a:pt x="37290" y="27718"/>
                  <a:pt x="37478" y="27548"/>
                  <a:pt x="37704" y="27548"/>
                </a:cubicBezTo>
                <a:cubicBezTo>
                  <a:pt x="37930" y="27548"/>
                  <a:pt x="38100" y="27718"/>
                  <a:pt x="38100" y="27944"/>
                </a:cubicBezTo>
                <a:cubicBezTo>
                  <a:pt x="38100" y="28170"/>
                  <a:pt x="37930" y="28358"/>
                  <a:pt x="37704" y="28358"/>
                </a:cubicBezTo>
                <a:close/>
                <a:moveTo>
                  <a:pt x="38081" y="25984"/>
                </a:moveTo>
                <a:cubicBezTo>
                  <a:pt x="38081" y="26210"/>
                  <a:pt x="37912" y="26380"/>
                  <a:pt x="37704" y="26380"/>
                </a:cubicBezTo>
                <a:cubicBezTo>
                  <a:pt x="37497" y="26380"/>
                  <a:pt x="37327" y="26210"/>
                  <a:pt x="37327" y="25984"/>
                </a:cubicBezTo>
                <a:cubicBezTo>
                  <a:pt x="37327" y="25777"/>
                  <a:pt x="37497" y="25607"/>
                  <a:pt x="37704" y="25607"/>
                </a:cubicBezTo>
                <a:cubicBezTo>
                  <a:pt x="37912" y="25607"/>
                  <a:pt x="38081" y="25777"/>
                  <a:pt x="38081" y="25984"/>
                </a:cubicBezTo>
                <a:close/>
                <a:moveTo>
                  <a:pt x="37704" y="24420"/>
                </a:moveTo>
                <a:cubicBezTo>
                  <a:pt x="37478" y="24420"/>
                  <a:pt x="37309" y="24251"/>
                  <a:pt x="37309" y="24025"/>
                </a:cubicBezTo>
                <a:cubicBezTo>
                  <a:pt x="37309" y="23817"/>
                  <a:pt x="37478" y="23629"/>
                  <a:pt x="37704" y="23629"/>
                </a:cubicBezTo>
                <a:cubicBezTo>
                  <a:pt x="37930" y="23629"/>
                  <a:pt x="38100" y="23817"/>
                  <a:pt x="38100" y="24025"/>
                </a:cubicBezTo>
                <a:cubicBezTo>
                  <a:pt x="38100" y="24251"/>
                  <a:pt x="37930" y="24420"/>
                  <a:pt x="37704" y="24420"/>
                </a:cubicBezTo>
                <a:close/>
                <a:moveTo>
                  <a:pt x="37704" y="22461"/>
                </a:moveTo>
                <a:cubicBezTo>
                  <a:pt x="37478" y="22461"/>
                  <a:pt x="37309" y="22291"/>
                  <a:pt x="37309" y="22065"/>
                </a:cubicBezTo>
                <a:cubicBezTo>
                  <a:pt x="37309" y="21858"/>
                  <a:pt x="37478" y="21669"/>
                  <a:pt x="37704" y="21669"/>
                </a:cubicBezTo>
                <a:cubicBezTo>
                  <a:pt x="37930" y="21669"/>
                  <a:pt x="38100" y="21858"/>
                  <a:pt x="38100" y="22065"/>
                </a:cubicBezTo>
                <a:cubicBezTo>
                  <a:pt x="38100" y="22291"/>
                  <a:pt x="37930" y="22461"/>
                  <a:pt x="37704" y="22461"/>
                </a:cubicBezTo>
                <a:close/>
                <a:moveTo>
                  <a:pt x="37704" y="20501"/>
                </a:moveTo>
                <a:cubicBezTo>
                  <a:pt x="37478" y="20501"/>
                  <a:pt x="37309" y="20331"/>
                  <a:pt x="37309" y="20105"/>
                </a:cubicBezTo>
                <a:cubicBezTo>
                  <a:pt x="37309" y="19898"/>
                  <a:pt x="37478" y="19710"/>
                  <a:pt x="37704" y="19710"/>
                </a:cubicBezTo>
                <a:cubicBezTo>
                  <a:pt x="37930" y="19710"/>
                  <a:pt x="38100" y="19898"/>
                  <a:pt x="38100" y="20105"/>
                </a:cubicBezTo>
                <a:cubicBezTo>
                  <a:pt x="38100" y="20331"/>
                  <a:pt x="37930" y="20501"/>
                  <a:pt x="37704" y="20501"/>
                </a:cubicBezTo>
                <a:close/>
                <a:moveTo>
                  <a:pt x="37704" y="18541"/>
                </a:moveTo>
                <a:cubicBezTo>
                  <a:pt x="37478" y="18541"/>
                  <a:pt x="37309" y="18372"/>
                  <a:pt x="37309" y="18146"/>
                </a:cubicBezTo>
                <a:cubicBezTo>
                  <a:pt x="37309" y="17920"/>
                  <a:pt x="37478" y="17750"/>
                  <a:pt x="37704" y="17750"/>
                </a:cubicBezTo>
                <a:cubicBezTo>
                  <a:pt x="37930" y="17750"/>
                  <a:pt x="38100" y="17920"/>
                  <a:pt x="38100" y="18146"/>
                </a:cubicBezTo>
                <a:cubicBezTo>
                  <a:pt x="38100" y="18372"/>
                  <a:pt x="37930" y="18541"/>
                  <a:pt x="37704" y="18541"/>
                </a:cubicBezTo>
                <a:close/>
                <a:moveTo>
                  <a:pt x="37704" y="16544"/>
                </a:moveTo>
                <a:cubicBezTo>
                  <a:pt x="37497" y="16544"/>
                  <a:pt x="37327" y="16393"/>
                  <a:pt x="37327" y="16186"/>
                </a:cubicBezTo>
                <a:cubicBezTo>
                  <a:pt x="37327" y="15979"/>
                  <a:pt x="37497" y="15809"/>
                  <a:pt x="37704" y="15809"/>
                </a:cubicBezTo>
                <a:cubicBezTo>
                  <a:pt x="37912" y="15809"/>
                  <a:pt x="38081" y="15979"/>
                  <a:pt x="38081" y="16186"/>
                </a:cubicBezTo>
                <a:cubicBezTo>
                  <a:pt x="38081" y="16393"/>
                  <a:pt x="37912" y="16544"/>
                  <a:pt x="37704" y="16544"/>
                </a:cubicBezTo>
                <a:close/>
                <a:moveTo>
                  <a:pt x="37704" y="14603"/>
                </a:moveTo>
                <a:cubicBezTo>
                  <a:pt x="37497" y="14603"/>
                  <a:pt x="37327" y="14434"/>
                  <a:pt x="37327" y="14226"/>
                </a:cubicBezTo>
                <a:cubicBezTo>
                  <a:pt x="37327" y="14019"/>
                  <a:pt x="37497" y="13850"/>
                  <a:pt x="37704" y="13850"/>
                </a:cubicBezTo>
                <a:cubicBezTo>
                  <a:pt x="37912" y="13850"/>
                  <a:pt x="38081" y="14019"/>
                  <a:pt x="38081" y="14226"/>
                </a:cubicBezTo>
                <a:cubicBezTo>
                  <a:pt x="38081" y="14434"/>
                  <a:pt x="37912" y="14603"/>
                  <a:pt x="37704" y="14603"/>
                </a:cubicBezTo>
                <a:close/>
                <a:moveTo>
                  <a:pt x="37704" y="12644"/>
                </a:moveTo>
                <a:cubicBezTo>
                  <a:pt x="37497" y="12644"/>
                  <a:pt x="37327" y="12474"/>
                  <a:pt x="37327" y="12267"/>
                </a:cubicBezTo>
                <a:cubicBezTo>
                  <a:pt x="37327" y="12060"/>
                  <a:pt x="37497" y="11890"/>
                  <a:pt x="37704" y="11890"/>
                </a:cubicBezTo>
                <a:cubicBezTo>
                  <a:pt x="37912" y="11890"/>
                  <a:pt x="38081" y="12060"/>
                  <a:pt x="38081" y="12267"/>
                </a:cubicBezTo>
                <a:cubicBezTo>
                  <a:pt x="38081" y="12474"/>
                  <a:pt x="37912" y="12644"/>
                  <a:pt x="37704" y="12644"/>
                </a:cubicBezTo>
                <a:close/>
                <a:moveTo>
                  <a:pt x="37704" y="10665"/>
                </a:moveTo>
                <a:cubicBezTo>
                  <a:pt x="37497" y="10665"/>
                  <a:pt x="37327" y="10514"/>
                  <a:pt x="37327" y="10307"/>
                </a:cubicBezTo>
                <a:cubicBezTo>
                  <a:pt x="37327" y="10100"/>
                  <a:pt x="37497" y="9930"/>
                  <a:pt x="37704" y="9930"/>
                </a:cubicBezTo>
                <a:cubicBezTo>
                  <a:pt x="37912" y="9930"/>
                  <a:pt x="38081" y="10100"/>
                  <a:pt x="38081" y="10307"/>
                </a:cubicBezTo>
                <a:cubicBezTo>
                  <a:pt x="38081" y="10514"/>
                  <a:pt x="37912" y="10665"/>
                  <a:pt x="37704" y="10665"/>
                </a:cubicBezTo>
                <a:close/>
                <a:moveTo>
                  <a:pt x="37704" y="8724"/>
                </a:moveTo>
                <a:cubicBezTo>
                  <a:pt x="37497" y="8724"/>
                  <a:pt x="37327" y="8555"/>
                  <a:pt x="37327" y="8348"/>
                </a:cubicBezTo>
                <a:cubicBezTo>
                  <a:pt x="37327" y="8140"/>
                  <a:pt x="37497" y="7971"/>
                  <a:pt x="37704" y="7971"/>
                </a:cubicBezTo>
                <a:cubicBezTo>
                  <a:pt x="37912" y="7971"/>
                  <a:pt x="38081" y="8140"/>
                  <a:pt x="38081" y="8348"/>
                </a:cubicBezTo>
                <a:cubicBezTo>
                  <a:pt x="38081" y="8555"/>
                  <a:pt x="37912" y="8724"/>
                  <a:pt x="37704" y="8724"/>
                </a:cubicBezTo>
                <a:close/>
                <a:moveTo>
                  <a:pt x="37704" y="6765"/>
                </a:moveTo>
                <a:cubicBezTo>
                  <a:pt x="37497" y="6765"/>
                  <a:pt x="37327" y="6595"/>
                  <a:pt x="37327" y="6388"/>
                </a:cubicBezTo>
                <a:cubicBezTo>
                  <a:pt x="37327" y="6181"/>
                  <a:pt x="37497" y="6011"/>
                  <a:pt x="37704" y="6011"/>
                </a:cubicBezTo>
                <a:cubicBezTo>
                  <a:pt x="37912" y="6011"/>
                  <a:pt x="38081" y="6181"/>
                  <a:pt x="38081" y="6388"/>
                </a:cubicBezTo>
                <a:cubicBezTo>
                  <a:pt x="38081" y="6595"/>
                  <a:pt x="37912" y="6765"/>
                  <a:pt x="37704" y="6765"/>
                </a:cubicBezTo>
                <a:close/>
                <a:moveTo>
                  <a:pt x="37704" y="4786"/>
                </a:moveTo>
                <a:cubicBezTo>
                  <a:pt x="37497" y="4786"/>
                  <a:pt x="37327" y="4617"/>
                  <a:pt x="37327" y="4428"/>
                </a:cubicBezTo>
                <a:cubicBezTo>
                  <a:pt x="37327" y="4221"/>
                  <a:pt x="37497" y="4051"/>
                  <a:pt x="37704" y="4051"/>
                </a:cubicBezTo>
                <a:cubicBezTo>
                  <a:pt x="37912" y="4051"/>
                  <a:pt x="38062" y="4221"/>
                  <a:pt x="38062" y="4428"/>
                </a:cubicBezTo>
                <a:cubicBezTo>
                  <a:pt x="38062" y="4617"/>
                  <a:pt x="37912" y="4786"/>
                  <a:pt x="37704" y="4786"/>
                </a:cubicBezTo>
                <a:close/>
                <a:moveTo>
                  <a:pt x="37704" y="2827"/>
                </a:moveTo>
                <a:cubicBezTo>
                  <a:pt x="37497" y="2827"/>
                  <a:pt x="37327" y="2657"/>
                  <a:pt x="37327" y="2469"/>
                </a:cubicBezTo>
                <a:cubicBezTo>
                  <a:pt x="37327" y="2261"/>
                  <a:pt x="37497" y="2092"/>
                  <a:pt x="37704" y="2092"/>
                </a:cubicBezTo>
                <a:cubicBezTo>
                  <a:pt x="37912" y="2092"/>
                  <a:pt x="38062" y="2261"/>
                  <a:pt x="38062" y="2469"/>
                </a:cubicBezTo>
                <a:cubicBezTo>
                  <a:pt x="38062" y="2657"/>
                  <a:pt x="37912" y="2827"/>
                  <a:pt x="37704" y="2827"/>
                </a:cubicBezTo>
                <a:close/>
                <a:moveTo>
                  <a:pt x="37704" y="867"/>
                </a:moveTo>
                <a:cubicBezTo>
                  <a:pt x="37497" y="867"/>
                  <a:pt x="37327" y="697"/>
                  <a:pt x="37327" y="509"/>
                </a:cubicBezTo>
                <a:cubicBezTo>
                  <a:pt x="37327" y="302"/>
                  <a:pt x="37497" y="132"/>
                  <a:pt x="37704" y="132"/>
                </a:cubicBezTo>
                <a:cubicBezTo>
                  <a:pt x="37912" y="132"/>
                  <a:pt x="38062" y="302"/>
                  <a:pt x="38062" y="509"/>
                </a:cubicBezTo>
                <a:cubicBezTo>
                  <a:pt x="38062" y="697"/>
                  <a:pt x="37912" y="867"/>
                  <a:pt x="37704" y="867"/>
                </a:cubicBezTo>
                <a:close/>
                <a:moveTo>
                  <a:pt x="35745" y="53871"/>
                </a:moveTo>
                <a:cubicBezTo>
                  <a:pt x="35481" y="53871"/>
                  <a:pt x="35274" y="53664"/>
                  <a:pt x="35274" y="53419"/>
                </a:cubicBezTo>
                <a:cubicBezTo>
                  <a:pt x="35274" y="53155"/>
                  <a:pt x="35481" y="52967"/>
                  <a:pt x="35745" y="52967"/>
                </a:cubicBezTo>
                <a:cubicBezTo>
                  <a:pt x="35990" y="52967"/>
                  <a:pt x="36197" y="53155"/>
                  <a:pt x="36197" y="53419"/>
                </a:cubicBezTo>
                <a:cubicBezTo>
                  <a:pt x="36197" y="53664"/>
                  <a:pt x="35990" y="53871"/>
                  <a:pt x="35745" y="53871"/>
                </a:cubicBezTo>
                <a:close/>
                <a:moveTo>
                  <a:pt x="35745" y="51893"/>
                </a:moveTo>
                <a:cubicBezTo>
                  <a:pt x="35500" y="51893"/>
                  <a:pt x="35292" y="51704"/>
                  <a:pt x="35292" y="51460"/>
                </a:cubicBezTo>
                <a:cubicBezTo>
                  <a:pt x="35292" y="51233"/>
                  <a:pt x="35500" y="51026"/>
                  <a:pt x="35745" y="51026"/>
                </a:cubicBezTo>
                <a:cubicBezTo>
                  <a:pt x="35990" y="51026"/>
                  <a:pt x="36178" y="51233"/>
                  <a:pt x="36178" y="51460"/>
                </a:cubicBezTo>
                <a:cubicBezTo>
                  <a:pt x="36178" y="51704"/>
                  <a:pt x="35990" y="51893"/>
                  <a:pt x="35745" y="51893"/>
                </a:cubicBezTo>
                <a:close/>
                <a:moveTo>
                  <a:pt x="35745" y="49933"/>
                </a:moveTo>
                <a:cubicBezTo>
                  <a:pt x="35500" y="49933"/>
                  <a:pt x="35292" y="49745"/>
                  <a:pt x="35292" y="49500"/>
                </a:cubicBezTo>
                <a:cubicBezTo>
                  <a:pt x="35292" y="49255"/>
                  <a:pt x="35500" y="49066"/>
                  <a:pt x="35745" y="49066"/>
                </a:cubicBezTo>
                <a:cubicBezTo>
                  <a:pt x="35990" y="49066"/>
                  <a:pt x="36178" y="49255"/>
                  <a:pt x="36178" y="49500"/>
                </a:cubicBezTo>
                <a:cubicBezTo>
                  <a:pt x="36178" y="49745"/>
                  <a:pt x="35990" y="49933"/>
                  <a:pt x="35745" y="49933"/>
                </a:cubicBezTo>
                <a:close/>
                <a:moveTo>
                  <a:pt x="35745" y="47974"/>
                </a:moveTo>
                <a:cubicBezTo>
                  <a:pt x="35500" y="47974"/>
                  <a:pt x="35292" y="47785"/>
                  <a:pt x="35292" y="47540"/>
                </a:cubicBezTo>
                <a:cubicBezTo>
                  <a:pt x="35292" y="47295"/>
                  <a:pt x="35500" y="47088"/>
                  <a:pt x="35745" y="47088"/>
                </a:cubicBezTo>
                <a:cubicBezTo>
                  <a:pt x="35990" y="47088"/>
                  <a:pt x="36178" y="47295"/>
                  <a:pt x="36178" y="47540"/>
                </a:cubicBezTo>
                <a:cubicBezTo>
                  <a:pt x="36178" y="47785"/>
                  <a:pt x="35990" y="47974"/>
                  <a:pt x="35745" y="47974"/>
                </a:cubicBezTo>
                <a:close/>
                <a:moveTo>
                  <a:pt x="35745" y="45995"/>
                </a:moveTo>
                <a:cubicBezTo>
                  <a:pt x="35519" y="45995"/>
                  <a:pt x="35311" y="45807"/>
                  <a:pt x="35311" y="45581"/>
                </a:cubicBezTo>
                <a:cubicBezTo>
                  <a:pt x="35311" y="45336"/>
                  <a:pt x="35519" y="45147"/>
                  <a:pt x="35745" y="45147"/>
                </a:cubicBezTo>
                <a:cubicBezTo>
                  <a:pt x="35990" y="45147"/>
                  <a:pt x="36178" y="45336"/>
                  <a:pt x="36178" y="45581"/>
                </a:cubicBezTo>
                <a:cubicBezTo>
                  <a:pt x="36178" y="45807"/>
                  <a:pt x="35990" y="45995"/>
                  <a:pt x="35745" y="45995"/>
                </a:cubicBezTo>
                <a:close/>
                <a:moveTo>
                  <a:pt x="35745" y="33408"/>
                </a:moveTo>
                <a:cubicBezTo>
                  <a:pt x="35971" y="33408"/>
                  <a:pt x="36159" y="33578"/>
                  <a:pt x="36159" y="33823"/>
                </a:cubicBezTo>
                <a:cubicBezTo>
                  <a:pt x="36159" y="34049"/>
                  <a:pt x="35971" y="34237"/>
                  <a:pt x="35745" y="34237"/>
                </a:cubicBezTo>
                <a:cubicBezTo>
                  <a:pt x="35519" y="34237"/>
                  <a:pt x="35330" y="34049"/>
                  <a:pt x="35330" y="33823"/>
                </a:cubicBezTo>
                <a:cubicBezTo>
                  <a:pt x="35330" y="33578"/>
                  <a:pt x="35519" y="33408"/>
                  <a:pt x="35745" y="33408"/>
                </a:cubicBezTo>
                <a:close/>
                <a:moveTo>
                  <a:pt x="35745" y="35349"/>
                </a:moveTo>
                <a:cubicBezTo>
                  <a:pt x="35971" y="35349"/>
                  <a:pt x="36159" y="35556"/>
                  <a:pt x="36159" y="35782"/>
                </a:cubicBezTo>
                <a:cubicBezTo>
                  <a:pt x="36159" y="36009"/>
                  <a:pt x="35971" y="36197"/>
                  <a:pt x="35745" y="36197"/>
                </a:cubicBezTo>
                <a:cubicBezTo>
                  <a:pt x="35519" y="36197"/>
                  <a:pt x="35330" y="36009"/>
                  <a:pt x="35330" y="35782"/>
                </a:cubicBezTo>
                <a:cubicBezTo>
                  <a:pt x="35330" y="35556"/>
                  <a:pt x="35519" y="35349"/>
                  <a:pt x="35745" y="35349"/>
                </a:cubicBezTo>
                <a:close/>
                <a:moveTo>
                  <a:pt x="35745" y="44036"/>
                </a:moveTo>
                <a:cubicBezTo>
                  <a:pt x="35519" y="44036"/>
                  <a:pt x="35330" y="43847"/>
                  <a:pt x="35330" y="43621"/>
                </a:cubicBezTo>
                <a:cubicBezTo>
                  <a:pt x="35330" y="43395"/>
                  <a:pt x="35519" y="43206"/>
                  <a:pt x="35745" y="43206"/>
                </a:cubicBezTo>
                <a:cubicBezTo>
                  <a:pt x="35971" y="43206"/>
                  <a:pt x="36159" y="43395"/>
                  <a:pt x="36159" y="43621"/>
                </a:cubicBezTo>
                <a:cubicBezTo>
                  <a:pt x="36159" y="43847"/>
                  <a:pt x="35971" y="44036"/>
                  <a:pt x="35745" y="44036"/>
                </a:cubicBezTo>
                <a:close/>
                <a:moveTo>
                  <a:pt x="35745" y="42057"/>
                </a:moveTo>
                <a:cubicBezTo>
                  <a:pt x="35519" y="42057"/>
                  <a:pt x="35330" y="41887"/>
                  <a:pt x="35330" y="41661"/>
                </a:cubicBezTo>
                <a:cubicBezTo>
                  <a:pt x="35330" y="41435"/>
                  <a:pt x="35519" y="41266"/>
                  <a:pt x="35745" y="41266"/>
                </a:cubicBezTo>
                <a:cubicBezTo>
                  <a:pt x="35971" y="41266"/>
                  <a:pt x="36140" y="41435"/>
                  <a:pt x="36140" y="41661"/>
                </a:cubicBezTo>
                <a:cubicBezTo>
                  <a:pt x="36140" y="41887"/>
                  <a:pt x="35952" y="42057"/>
                  <a:pt x="35745" y="42057"/>
                </a:cubicBezTo>
                <a:close/>
                <a:moveTo>
                  <a:pt x="35745" y="38138"/>
                </a:moveTo>
                <a:cubicBezTo>
                  <a:pt x="35519" y="38138"/>
                  <a:pt x="35330" y="37968"/>
                  <a:pt x="35330" y="37742"/>
                </a:cubicBezTo>
                <a:cubicBezTo>
                  <a:pt x="35330" y="37516"/>
                  <a:pt x="35519" y="37346"/>
                  <a:pt x="35745" y="37346"/>
                </a:cubicBezTo>
                <a:cubicBezTo>
                  <a:pt x="35971" y="37346"/>
                  <a:pt x="36140" y="37516"/>
                  <a:pt x="36140" y="37742"/>
                </a:cubicBezTo>
                <a:cubicBezTo>
                  <a:pt x="36140" y="37968"/>
                  <a:pt x="35952" y="38138"/>
                  <a:pt x="35745" y="38138"/>
                </a:cubicBezTo>
                <a:close/>
                <a:moveTo>
                  <a:pt x="35745" y="40116"/>
                </a:moveTo>
                <a:cubicBezTo>
                  <a:pt x="35519" y="40116"/>
                  <a:pt x="35330" y="39928"/>
                  <a:pt x="35330" y="39702"/>
                </a:cubicBezTo>
                <a:cubicBezTo>
                  <a:pt x="35330" y="39476"/>
                  <a:pt x="35519" y="39306"/>
                  <a:pt x="35745" y="39306"/>
                </a:cubicBezTo>
                <a:cubicBezTo>
                  <a:pt x="35971" y="39306"/>
                  <a:pt x="36140" y="39476"/>
                  <a:pt x="36140" y="39702"/>
                </a:cubicBezTo>
                <a:cubicBezTo>
                  <a:pt x="36140" y="39928"/>
                  <a:pt x="35952" y="40116"/>
                  <a:pt x="35745" y="40116"/>
                </a:cubicBezTo>
                <a:close/>
                <a:moveTo>
                  <a:pt x="35745" y="32297"/>
                </a:moveTo>
                <a:cubicBezTo>
                  <a:pt x="35519" y="32297"/>
                  <a:pt x="35311" y="32089"/>
                  <a:pt x="35311" y="31863"/>
                </a:cubicBezTo>
                <a:cubicBezTo>
                  <a:pt x="35311" y="31618"/>
                  <a:pt x="35519" y="31430"/>
                  <a:pt x="35745" y="31430"/>
                </a:cubicBezTo>
                <a:cubicBezTo>
                  <a:pt x="35990" y="31430"/>
                  <a:pt x="36178" y="31618"/>
                  <a:pt x="36178" y="31863"/>
                </a:cubicBezTo>
                <a:cubicBezTo>
                  <a:pt x="36178" y="32089"/>
                  <a:pt x="35990" y="32297"/>
                  <a:pt x="35745" y="32297"/>
                </a:cubicBezTo>
                <a:close/>
                <a:moveTo>
                  <a:pt x="35745" y="30337"/>
                </a:moveTo>
                <a:cubicBezTo>
                  <a:pt x="35519" y="30337"/>
                  <a:pt x="35311" y="30130"/>
                  <a:pt x="35311" y="29904"/>
                </a:cubicBezTo>
                <a:cubicBezTo>
                  <a:pt x="35311" y="29659"/>
                  <a:pt x="35519" y="29470"/>
                  <a:pt x="35745" y="29470"/>
                </a:cubicBezTo>
                <a:cubicBezTo>
                  <a:pt x="35990" y="29470"/>
                  <a:pt x="36178" y="29659"/>
                  <a:pt x="36178" y="29904"/>
                </a:cubicBezTo>
                <a:cubicBezTo>
                  <a:pt x="36178" y="30130"/>
                  <a:pt x="35990" y="30337"/>
                  <a:pt x="35745" y="30337"/>
                </a:cubicBezTo>
                <a:close/>
                <a:moveTo>
                  <a:pt x="35745" y="27529"/>
                </a:moveTo>
                <a:cubicBezTo>
                  <a:pt x="35952" y="27529"/>
                  <a:pt x="36140" y="27718"/>
                  <a:pt x="36140" y="27944"/>
                </a:cubicBezTo>
                <a:cubicBezTo>
                  <a:pt x="36140" y="28170"/>
                  <a:pt x="35952" y="28340"/>
                  <a:pt x="35745" y="28340"/>
                </a:cubicBezTo>
                <a:cubicBezTo>
                  <a:pt x="35519" y="28340"/>
                  <a:pt x="35330" y="28170"/>
                  <a:pt x="35330" y="27944"/>
                </a:cubicBezTo>
                <a:cubicBezTo>
                  <a:pt x="35330" y="27718"/>
                  <a:pt x="35519" y="27529"/>
                  <a:pt x="35745" y="27529"/>
                </a:cubicBezTo>
                <a:close/>
                <a:moveTo>
                  <a:pt x="35745" y="25589"/>
                </a:moveTo>
                <a:cubicBezTo>
                  <a:pt x="35952" y="25589"/>
                  <a:pt x="36140" y="25758"/>
                  <a:pt x="36140" y="25984"/>
                </a:cubicBezTo>
                <a:cubicBezTo>
                  <a:pt x="36140" y="26210"/>
                  <a:pt x="35952" y="26399"/>
                  <a:pt x="35745" y="26399"/>
                </a:cubicBezTo>
                <a:cubicBezTo>
                  <a:pt x="35519" y="26399"/>
                  <a:pt x="35330" y="26210"/>
                  <a:pt x="35330" y="25984"/>
                </a:cubicBezTo>
                <a:cubicBezTo>
                  <a:pt x="35330" y="25758"/>
                  <a:pt x="35519" y="25589"/>
                  <a:pt x="35745" y="25589"/>
                </a:cubicBezTo>
                <a:close/>
                <a:moveTo>
                  <a:pt x="35745" y="24439"/>
                </a:moveTo>
                <a:cubicBezTo>
                  <a:pt x="35500" y="24439"/>
                  <a:pt x="35311" y="24251"/>
                  <a:pt x="35311" y="24025"/>
                </a:cubicBezTo>
                <a:cubicBezTo>
                  <a:pt x="35311" y="23798"/>
                  <a:pt x="35500" y="23610"/>
                  <a:pt x="35745" y="23610"/>
                </a:cubicBezTo>
                <a:cubicBezTo>
                  <a:pt x="35971" y="23610"/>
                  <a:pt x="36159" y="23798"/>
                  <a:pt x="36159" y="24025"/>
                </a:cubicBezTo>
                <a:cubicBezTo>
                  <a:pt x="36159" y="24251"/>
                  <a:pt x="35971" y="24439"/>
                  <a:pt x="35745" y="24439"/>
                </a:cubicBezTo>
                <a:close/>
                <a:moveTo>
                  <a:pt x="35745" y="22461"/>
                </a:moveTo>
                <a:cubicBezTo>
                  <a:pt x="35519" y="22461"/>
                  <a:pt x="35330" y="22291"/>
                  <a:pt x="35330" y="22065"/>
                </a:cubicBezTo>
                <a:cubicBezTo>
                  <a:pt x="35330" y="21839"/>
                  <a:pt x="35519" y="21650"/>
                  <a:pt x="35745" y="21650"/>
                </a:cubicBezTo>
                <a:cubicBezTo>
                  <a:pt x="35971" y="21650"/>
                  <a:pt x="36140" y="21839"/>
                  <a:pt x="36140" y="22065"/>
                </a:cubicBezTo>
                <a:cubicBezTo>
                  <a:pt x="36140" y="22291"/>
                  <a:pt x="35952" y="22461"/>
                  <a:pt x="35745" y="22461"/>
                </a:cubicBezTo>
                <a:close/>
                <a:moveTo>
                  <a:pt x="35745" y="20482"/>
                </a:moveTo>
                <a:cubicBezTo>
                  <a:pt x="35537" y="20482"/>
                  <a:pt x="35368" y="20313"/>
                  <a:pt x="35368" y="20105"/>
                </a:cubicBezTo>
                <a:cubicBezTo>
                  <a:pt x="35368" y="19898"/>
                  <a:pt x="35537" y="19728"/>
                  <a:pt x="35745" y="19728"/>
                </a:cubicBezTo>
                <a:cubicBezTo>
                  <a:pt x="35952" y="19728"/>
                  <a:pt x="36122" y="19898"/>
                  <a:pt x="36122" y="20105"/>
                </a:cubicBezTo>
                <a:cubicBezTo>
                  <a:pt x="36122" y="20313"/>
                  <a:pt x="35952" y="20482"/>
                  <a:pt x="35745" y="20482"/>
                </a:cubicBezTo>
                <a:close/>
                <a:moveTo>
                  <a:pt x="35745" y="18523"/>
                </a:moveTo>
                <a:cubicBezTo>
                  <a:pt x="35537" y="18523"/>
                  <a:pt x="35368" y="18353"/>
                  <a:pt x="35368" y="18146"/>
                </a:cubicBezTo>
                <a:cubicBezTo>
                  <a:pt x="35368" y="17938"/>
                  <a:pt x="35537" y="17769"/>
                  <a:pt x="35745" y="17769"/>
                </a:cubicBezTo>
                <a:cubicBezTo>
                  <a:pt x="35952" y="17769"/>
                  <a:pt x="36122" y="17938"/>
                  <a:pt x="36122" y="18146"/>
                </a:cubicBezTo>
                <a:cubicBezTo>
                  <a:pt x="36122" y="18353"/>
                  <a:pt x="35952" y="18523"/>
                  <a:pt x="35745" y="18523"/>
                </a:cubicBezTo>
                <a:close/>
                <a:moveTo>
                  <a:pt x="35745" y="16544"/>
                </a:moveTo>
                <a:cubicBezTo>
                  <a:pt x="35537" y="16544"/>
                  <a:pt x="35368" y="16374"/>
                  <a:pt x="35368" y="16167"/>
                </a:cubicBezTo>
                <a:cubicBezTo>
                  <a:pt x="35368" y="15979"/>
                  <a:pt x="35537" y="15809"/>
                  <a:pt x="35745" y="15809"/>
                </a:cubicBezTo>
                <a:cubicBezTo>
                  <a:pt x="35952" y="15809"/>
                  <a:pt x="36122" y="15979"/>
                  <a:pt x="36122" y="16167"/>
                </a:cubicBezTo>
                <a:cubicBezTo>
                  <a:pt x="36122" y="16374"/>
                  <a:pt x="35952" y="16544"/>
                  <a:pt x="35745" y="16544"/>
                </a:cubicBezTo>
                <a:close/>
                <a:moveTo>
                  <a:pt x="35745" y="14584"/>
                </a:moveTo>
                <a:cubicBezTo>
                  <a:pt x="35537" y="14584"/>
                  <a:pt x="35368" y="14434"/>
                  <a:pt x="35368" y="14226"/>
                </a:cubicBezTo>
                <a:cubicBezTo>
                  <a:pt x="35368" y="14019"/>
                  <a:pt x="35537" y="13850"/>
                  <a:pt x="35745" y="13850"/>
                </a:cubicBezTo>
                <a:cubicBezTo>
                  <a:pt x="35952" y="13850"/>
                  <a:pt x="36122" y="14019"/>
                  <a:pt x="36122" y="14226"/>
                </a:cubicBezTo>
                <a:cubicBezTo>
                  <a:pt x="36122" y="14434"/>
                  <a:pt x="35952" y="14584"/>
                  <a:pt x="35745" y="14584"/>
                </a:cubicBezTo>
                <a:close/>
                <a:moveTo>
                  <a:pt x="35745" y="12625"/>
                </a:moveTo>
                <a:cubicBezTo>
                  <a:pt x="35537" y="12625"/>
                  <a:pt x="35368" y="12455"/>
                  <a:pt x="35368" y="12248"/>
                </a:cubicBezTo>
                <a:cubicBezTo>
                  <a:pt x="35368" y="12041"/>
                  <a:pt x="35537" y="11871"/>
                  <a:pt x="35745" y="11871"/>
                </a:cubicBezTo>
                <a:cubicBezTo>
                  <a:pt x="35952" y="11871"/>
                  <a:pt x="36122" y="12041"/>
                  <a:pt x="36122" y="12248"/>
                </a:cubicBezTo>
                <a:cubicBezTo>
                  <a:pt x="36122" y="12455"/>
                  <a:pt x="35952" y="12625"/>
                  <a:pt x="35745" y="12625"/>
                </a:cubicBezTo>
                <a:close/>
                <a:moveTo>
                  <a:pt x="35745" y="10665"/>
                </a:moveTo>
                <a:cubicBezTo>
                  <a:pt x="35537" y="10665"/>
                  <a:pt x="35368" y="10496"/>
                  <a:pt x="35368" y="10288"/>
                </a:cubicBezTo>
                <a:cubicBezTo>
                  <a:pt x="35368" y="10100"/>
                  <a:pt x="35537" y="9930"/>
                  <a:pt x="35745" y="9930"/>
                </a:cubicBezTo>
                <a:cubicBezTo>
                  <a:pt x="35952" y="9930"/>
                  <a:pt x="36122" y="10100"/>
                  <a:pt x="36122" y="10288"/>
                </a:cubicBezTo>
                <a:cubicBezTo>
                  <a:pt x="36122" y="10496"/>
                  <a:pt x="35952" y="10665"/>
                  <a:pt x="35745" y="10665"/>
                </a:cubicBezTo>
                <a:close/>
                <a:moveTo>
                  <a:pt x="35745" y="8706"/>
                </a:moveTo>
                <a:cubicBezTo>
                  <a:pt x="35537" y="8706"/>
                  <a:pt x="35368" y="8555"/>
                  <a:pt x="35368" y="8348"/>
                </a:cubicBezTo>
                <a:cubicBezTo>
                  <a:pt x="35368" y="8140"/>
                  <a:pt x="35537" y="7971"/>
                  <a:pt x="35745" y="7971"/>
                </a:cubicBezTo>
                <a:cubicBezTo>
                  <a:pt x="35952" y="7971"/>
                  <a:pt x="36122" y="8140"/>
                  <a:pt x="36122" y="8348"/>
                </a:cubicBezTo>
                <a:cubicBezTo>
                  <a:pt x="36122" y="8555"/>
                  <a:pt x="35952" y="8706"/>
                  <a:pt x="35745" y="8706"/>
                </a:cubicBezTo>
                <a:close/>
                <a:moveTo>
                  <a:pt x="35745" y="6765"/>
                </a:moveTo>
                <a:cubicBezTo>
                  <a:pt x="35537" y="6765"/>
                  <a:pt x="35368" y="6595"/>
                  <a:pt x="35368" y="6388"/>
                </a:cubicBezTo>
                <a:cubicBezTo>
                  <a:pt x="35368" y="6181"/>
                  <a:pt x="35537" y="6011"/>
                  <a:pt x="35745" y="6011"/>
                </a:cubicBezTo>
                <a:cubicBezTo>
                  <a:pt x="35952" y="6011"/>
                  <a:pt x="36122" y="6181"/>
                  <a:pt x="36122" y="6388"/>
                </a:cubicBezTo>
                <a:cubicBezTo>
                  <a:pt x="36122" y="6595"/>
                  <a:pt x="35952" y="6765"/>
                  <a:pt x="35745" y="6765"/>
                </a:cubicBezTo>
                <a:close/>
                <a:moveTo>
                  <a:pt x="35745" y="4786"/>
                </a:moveTo>
                <a:cubicBezTo>
                  <a:pt x="35537" y="4786"/>
                  <a:pt x="35368" y="4617"/>
                  <a:pt x="35368" y="4409"/>
                </a:cubicBezTo>
                <a:cubicBezTo>
                  <a:pt x="35368" y="4221"/>
                  <a:pt x="35537" y="4051"/>
                  <a:pt x="35745" y="4051"/>
                </a:cubicBezTo>
                <a:cubicBezTo>
                  <a:pt x="35952" y="4051"/>
                  <a:pt x="36103" y="4221"/>
                  <a:pt x="36103" y="4409"/>
                </a:cubicBezTo>
                <a:cubicBezTo>
                  <a:pt x="36103" y="4617"/>
                  <a:pt x="35952" y="4786"/>
                  <a:pt x="35745" y="4786"/>
                </a:cubicBezTo>
                <a:close/>
                <a:moveTo>
                  <a:pt x="35745" y="2827"/>
                </a:moveTo>
                <a:cubicBezTo>
                  <a:pt x="35537" y="2827"/>
                  <a:pt x="35368" y="2657"/>
                  <a:pt x="35368" y="2450"/>
                </a:cubicBezTo>
                <a:cubicBezTo>
                  <a:pt x="35368" y="2261"/>
                  <a:pt x="35537" y="2092"/>
                  <a:pt x="35745" y="2092"/>
                </a:cubicBezTo>
                <a:cubicBezTo>
                  <a:pt x="35952" y="2092"/>
                  <a:pt x="36103" y="2261"/>
                  <a:pt x="36103" y="2450"/>
                </a:cubicBezTo>
                <a:cubicBezTo>
                  <a:pt x="36103" y="2657"/>
                  <a:pt x="35952" y="2827"/>
                  <a:pt x="35745" y="2827"/>
                </a:cubicBezTo>
                <a:close/>
                <a:moveTo>
                  <a:pt x="35745" y="867"/>
                </a:moveTo>
                <a:cubicBezTo>
                  <a:pt x="35537" y="867"/>
                  <a:pt x="35368" y="697"/>
                  <a:pt x="35368" y="490"/>
                </a:cubicBezTo>
                <a:cubicBezTo>
                  <a:pt x="35368" y="302"/>
                  <a:pt x="35537" y="132"/>
                  <a:pt x="35745" y="132"/>
                </a:cubicBezTo>
                <a:cubicBezTo>
                  <a:pt x="35952" y="132"/>
                  <a:pt x="36103" y="302"/>
                  <a:pt x="36103" y="490"/>
                </a:cubicBezTo>
                <a:cubicBezTo>
                  <a:pt x="36103" y="697"/>
                  <a:pt x="35952" y="867"/>
                  <a:pt x="35745" y="867"/>
                </a:cubicBezTo>
                <a:close/>
                <a:moveTo>
                  <a:pt x="33785" y="55850"/>
                </a:moveTo>
                <a:cubicBezTo>
                  <a:pt x="33521" y="55850"/>
                  <a:pt x="33314" y="55643"/>
                  <a:pt x="33314" y="55379"/>
                </a:cubicBezTo>
                <a:cubicBezTo>
                  <a:pt x="33314" y="55115"/>
                  <a:pt x="33521" y="54908"/>
                  <a:pt x="33785" y="54908"/>
                </a:cubicBezTo>
                <a:cubicBezTo>
                  <a:pt x="34030" y="54908"/>
                  <a:pt x="34237" y="55115"/>
                  <a:pt x="34237" y="55379"/>
                </a:cubicBezTo>
                <a:cubicBezTo>
                  <a:pt x="34237" y="55643"/>
                  <a:pt x="34030" y="55850"/>
                  <a:pt x="33785" y="55850"/>
                </a:cubicBezTo>
                <a:close/>
                <a:moveTo>
                  <a:pt x="33785" y="53871"/>
                </a:moveTo>
                <a:cubicBezTo>
                  <a:pt x="33521" y="53871"/>
                  <a:pt x="33333" y="53664"/>
                  <a:pt x="33333" y="53419"/>
                </a:cubicBezTo>
                <a:cubicBezTo>
                  <a:pt x="33333" y="53155"/>
                  <a:pt x="33521" y="52948"/>
                  <a:pt x="33785" y="52948"/>
                </a:cubicBezTo>
                <a:cubicBezTo>
                  <a:pt x="34030" y="52948"/>
                  <a:pt x="34237" y="53155"/>
                  <a:pt x="34237" y="53419"/>
                </a:cubicBezTo>
                <a:cubicBezTo>
                  <a:pt x="34237" y="53664"/>
                  <a:pt x="34030" y="53871"/>
                  <a:pt x="33785" y="53871"/>
                </a:cubicBezTo>
                <a:close/>
                <a:moveTo>
                  <a:pt x="33785" y="51893"/>
                </a:moveTo>
                <a:cubicBezTo>
                  <a:pt x="33540" y="51893"/>
                  <a:pt x="33352" y="51704"/>
                  <a:pt x="33352" y="51460"/>
                </a:cubicBezTo>
                <a:cubicBezTo>
                  <a:pt x="33352" y="51215"/>
                  <a:pt x="33540" y="51026"/>
                  <a:pt x="33785" y="51026"/>
                </a:cubicBezTo>
                <a:cubicBezTo>
                  <a:pt x="34030" y="51026"/>
                  <a:pt x="34218" y="51215"/>
                  <a:pt x="34218" y="51460"/>
                </a:cubicBezTo>
                <a:cubicBezTo>
                  <a:pt x="34218" y="51704"/>
                  <a:pt x="34030" y="51893"/>
                  <a:pt x="33785" y="51893"/>
                </a:cubicBezTo>
                <a:close/>
                <a:moveTo>
                  <a:pt x="33785" y="49914"/>
                </a:moveTo>
                <a:cubicBezTo>
                  <a:pt x="33540" y="49914"/>
                  <a:pt x="33352" y="49726"/>
                  <a:pt x="33352" y="49500"/>
                </a:cubicBezTo>
                <a:cubicBezTo>
                  <a:pt x="33352" y="49255"/>
                  <a:pt x="33540" y="49066"/>
                  <a:pt x="33785" y="49066"/>
                </a:cubicBezTo>
                <a:cubicBezTo>
                  <a:pt x="34030" y="49066"/>
                  <a:pt x="34218" y="49255"/>
                  <a:pt x="34218" y="49500"/>
                </a:cubicBezTo>
                <a:cubicBezTo>
                  <a:pt x="34218" y="49726"/>
                  <a:pt x="34030" y="49914"/>
                  <a:pt x="33785" y="49914"/>
                </a:cubicBezTo>
                <a:close/>
                <a:moveTo>
                  <a:pt x="33785" y="47974"/>
                </a:moveTo>
                <a:cubicBezTo>
                  <a:pt x="33540" y="47974"/>
                  <a:pt x="33352" y="47766"/>
                  <a:pt x="33352" y="47540"/>
                </a:cubicBezTo>
                <a:cubicBezTo>
                  <a:pt x="33352" y="47295"/>
                  <a:pt x="33540" y="47107"/>
                  <a:pt x="33785" y="47107"/>
                </a:cubicBezTo>
                <a:cubicBezTo>
                  <a:pt x="34030" y="47107"/>
                  <a:pt x="34218" y="47295"/>
                  <a:pt x="34218" y="47540"/>
                </a:cubicBezTo>
                <a:cubicBezTo>
                  <a:pt x="34218" y="47766"/>
                  <a:pt x="34030" y="47974"/>
                  <a:pt x="33785" y="47974"/>
                </a:cubicBezTo>
                <a:close/>
                <a:moveTo>
                  <a:pt x="33785" y="33389"/>
                </a:moveTo>
                <a:cubicBezTo>
                  <a:pt x="34011" y="33389"/>
                  <a:pt x="34200" y="33578"/>
                  <a:pt x="34200" y="33823"/>
                </a:cubicBezTo>
                <a:cubicBezTo>
                  <a:pt x="34200" y="34049"/>
                  <a:pt x="34011" y="34237"/>
                  <a:pt x="33785" y="34237"/>
                </a:cubicBezTo>
                <a:cubicBezTo>
                  <a:pt x="33333" y="34237"/>
                  <a:pt x="33370" y="34049"/>
                  <a:pt x="33370" y="33823"/>
                </a:cubicBezTo>
                <a:cubicBezTo>
                  <a:pt x="33370" y="33578"/>
                  <a:pt x="33333" y="33389"/>
                  <a:pt x="33785" y="33389"/>
                </a:cubicBezTo>
                <a:close/>
                <a:moveTo>
                  <a:pt x="33785" y="35349"/>
                </a:moveTo>
                <a:cubicBezTo>
                  <a:pt x="34011" y="35349"/>
                  <a:pt x="34200" y="35537"/>
                  <a:pt x="34200" y="35782"/>
                </a:cubicBezTo>
                <a:cubicBezTo>
                  <a:pt x="34200" y="36009"/>
                  <a:pt x="34011" y="36197"/>
                  <a:pt x="33785" y="36197"/>
                </a:cubicBezTo>
                <a:cubicBezTo>
                  <a:pt x="33333" y="36197"/>
                  <a:pt x="33370" y="36009"/>
                  <a:pt x="33370" y="35782"/>
                </a:cubicBezTo>
                <a:cubicBezTo>
                  <a:pt x="33370" y="35537"/>
                  <a:pt x="33333" y="35349"/>
                  <a:pt x="33785" y="35349"/>
                </a:cubicBezTo>
                <a:close/>
                <a:moveTo>
                  <a:pt x="33785" y="37309"/>
                </a:moveTo>
                <a:cubicBezTo>
                  <a:pt x="34011" y="37309"/>
                  <a:pt x="34200" y="37497"/>
                  <a:pt x="34200" y="37742"/>
                </a:cubicBezTo>
                <a:cubicBezTo>
                  <a:pt x="34200" y="37968"/>
                  <a:pt x="34011" y="38157"/>
                  <a:pt x="33785" y="38157"/>
                </a:cubicBezTo>
                <a:cubicBezTo>
                  <a:pt x="33333" y="38157"/>
                  <a:pt x="33370" y="37968"/>
                  <a:pt x="33370" y="37742"/>
                </a:cubicBezTo>
                <a:cubicBezTo>
                  <a:pt x="33370" y="37497"/>
                  <a:pt x="33333" y="37309"/>
                  <a:pt x="33785" y="37309"/>
                </a:cubicBezTo>
                <a:close/>
                <a:moveTo>
                  <a:pt x="33785" y="40097"/>
                </a:moveTo>
                <a:cubicBezTo>
                  <a:pt x="33559" y="40097"/>
                  <a:pt x="33389" y="39928"/>
                  <a:pt x="33389" y="39702"/>
                </a:cubicBezTo>
                <a:cubicBezTo>
                  <a:pt x="33389" y="39476"/>
                  <a:pt x="33559" y="39287"/>
                  <a:pt x="33785" y="39287"/>
                </a:cubicBezTo>
                <a:cubicBezTo>
                  <a:pt x="33992" y="39287"/>
                  <a:pt x="34181" y="39476"/>
                  <a:pt x="34181" y="39702"/>
                </a:cubicBezTo>
                <a:cubicBezTo>
                  <a:pt x="34181" y="39928"/>
                  <a:pt x="34011" y="40097"/>
                  <a:pt x="33785" y="40097"/>
                </a:cubicBezTo>
                <a:close/>
                <a:moveTo>
                  <a:pt x="33785" y="42057"/>
                </a:moveTo>
                <a:cubicBezTo>
                  <a:pt x="33559" y="42057"/>
                  <a:pt x="33389" y="41869"/>
                  <a:pt x="33389" y="41661"/>
                </a:cubicBezTo>
                <a:cubicBezTo>
                  <a:pt x="33389" y="41435"/>
                  <a:pt x="33559" y="41266"/>
                  <a:pt x="33785" y="41266"/>
                </a:cubicBezTo>
                <a:cubicBezTo>
                  <a:pt x="33992" y="41266"/>
                  <a:pt x="34181" y="41435"/>
                  <a:pt x="34181" y="41661"/>
                </a:cubicBezTo>
                <a:cubicBezTo>
                  <a:pt x="34181" y="41869"/>
                  <a:pt x="34011" y="42057"/>
                  <a:pt x="33785" y="42057"/>
                </a:cubicBezTo>
                <a:close/>
                <a:moveTo>
                  <a:pt x="33785" y="45166"/>
                </a:moveTo>
                <a:cubicBezTo>
                  <a:pt x="34011" y="45166"/>
                  <a:pt x="34200" y="45354"/>
                  <a:pt x="34200" y="45581"/>
                </a:cubicBezTo>
                <a:cubicBezTo>
                  <a:pt x="34200" y="45807"/>
                  <a:pt x="34011" y="45976"/>
                  <a:pt x="33785" y="45976"/>
                </a:cubicBezTo>
                <a:cubicBezTo>
                  <a:pt x="33333" y="45976"/>
                  <a:pt x="33370" y="45807"/>
                  <a:pt x="33370" y="45581"/>
                </a:cubicBezTo>
                <a:cubicBezTo>
                  <a:pt x="33370" y="45354"/>
                  <a:pt x="33333" y="45166"/>
                  <a:pt x="33785" y="45166"/>
                </a:cubicBezTo>
                <a:close/>
                <a:moveTo>
                  <a:pt x="33785" y="43206"/>
                </a:moveTo>
                <a:cubicBezTo>
                  <a:pt x="34011" y="43206"/>
                  <a:pt x="34200" y="43395"/>
                  <a:pt x="34200" y="43621"/>
                </a:cubicBezTo>
                <a:cubicBezTo>
                  <a:pt x="34200" y="43847"/>
                  <a:pt x="34011" y="44036"/>
                  <a:pt x="33785" y="44036"/>
                </a:cubicBezTo>
                <a:cubicBezTo>
                  <a:pt x="33333" y="44036"/>
                  <a:pt x="33370" y="43847"/>
                  <a:pt x="33370" y="43621"/>
                </a:cubicBezTo>
                <a:cubicBezTo>
                  <a:pt x="33370" y="43395"/>
                  <a:pt x="33333" y="43206"/>
                  <a:pt x="33785" y="43206"/>
                </a:cubicBezTo>
                <a:close/>
                <a:moveTo>
                  <a:pt x="33785" y="32278"/>
                </a:moveTo>
                <a:cubicBezTo>
                  <a:pt x="33540" y="32278"/>
                  <a:pt x="33352" y="32089"/>
                  <a:pt x="33352" y="31844"/>
                </a:cubicBezTo>
                <a:cubicBezTo>
                  <a:pt x="33352" y="31618"/>
                  <a:pt x="33540" y="31430"/>
                  <a:pt x="33785" y="31430"/>
                </a:cubicBezTo>
                <a:cubicBezTo>
                  <a:pt x="34030" y="31430"/>
                  <a:pt x="34218" y="31618"/>
                  <a:pt x="34218" y="31844"/>
                </a:cubicBezTo>
                <a:cubicBezTo>
                  <a:pt x="34218" y="32089"/>
                  <a:pt x="34030" y="32278"/>
                  <a:pt x="33785" y="32278"/>
                </a:cubicBezTo>
                <a:close/>
                <a:moveTo>
                  <a:pt x="33785" y="30318"/>
                </a:moveTo>
                <a:cubicBezTo>
                  <a:pt x="33540" y="30318"/>
                  <a:pt x="33352" y="30130"/>
                  <a:pt x="33352" y="29885"/>
                </a:cubicBezTo>
                <a:cubicBezTo>
                  <a:pt x="33352" y="29659"/>
                  <a:pt x="33540" y="29451"/>
                  <a:pt x="33785" y="29451"/>
                </a:cubicBezTo>
                <a:cubicBezTo>
                  <a:pt x="34030" y="29451"/>
                  <a:pt x="34218" y="29659"/>
                  <a:pt x="34218" y="29885"/>
                </a:cubicBezTo>
                <a:cubicBezTo>
                  <a:pt x="34218" y="30130"/>
                  <a:pt x="34030" y="30318"/>
                  <a:pt x="33785" y="30318"/>
                </a:cubicBezTo>
                <a:close/>
                <a:moveTo>
                  <a:pt x="33785" y="27529"/>
                </a:moveTo>
                <a:cubicBezTo>
                  <a:pt x="33992" y="27529"/>
                  <a:pt x="34181" y="27718"/>
                  <a:pt x="34181" y="27925"/>
                </a:cubicBezTo>
                <a:cubicBezTo>
                  <a:pt x="34181" y="28151"/>
                  <a:pt x="33992" y="28340"/>
                  <a:pt x="33785" y="28340"/>
                </a:cubicBezTo>
                <a:cubicBezTo>
                  <a:pt x="33559" y="28340"/>
                  <a:pt x="33370" y="28151"/>
                  <a:pt x="33370" y="27925"/>
                </a:cubicBezTo>
                <a:cubicBezTo>
                  <a:pt x="33370" y="27718"/>
                  <a:pt x="33559" y="27529"/>
                  <a:pt x="33785" y="27529"/>
                </a:cubicBezTo>
                <a:close/>
                <a:moveTo>
                  <a:pt x="33785" y="25570"/>
                </a:moveTo>
                <a:cubicBezTo>
                  <a:pt x="33992" y="25570"/>
                  <a:pt x="34181" y="25758"/>
                  <a:pt x="34181" y="25984"/>
                </a:cubicBezTo>
                <a:cubicBezTo>
                  <a:pt x="34181" y="26210"/>
                  <a:pt x="33992" y="26380"/>
                  <a:pt x="33785" y="26380"/>
                </a:cubicBezTo>
                <a:cubicBezTo>
                  <a:pt x="33559" y="26380"/>
                  <a:pt x="33370" y="26210"/>
                  <a:pt x="33370" y="25984"/>
                </a:cubicBezTo>
                <a:cubicBezTo>
                  <a:pt x="33370" y="25758"/>
                  <a:pt x="33559" y="25570"/>
                  <a:pt x="33785" y="25570"/>
                </a:cubicBezTo>
                <a:close/>
                <a:moveTo>
                  <a:pt x="33785" y="24439"/>
                </a:moveTo>
                <a:cubicBezTo>
                  <a:pt x="33540" y="24439"/>
                  <a:pt x="33352" y="24251"/>
                  <a:pt x="33352" y="24025"/>
                </a:cubicBezTo>
                <a:cubicBezTo>
                  <a:pt x="33352" y="23780"/>
                  <a:pt x="33540" y="23591"/>
                  <a:pt x="33785" y="23591"/>
                </a:cubicBezTo>
                <a:cubicBezTo>
                  <a:pt x="34011" y="23591"/>
                  <a:pt x="34200" y="23780"/>
                  <a:pt x="34200" y="24025"/>
                </a:cubicBezTo>
                <a:cubicBezTo>
                  <a:pt x="34200" y="24251"/>
                  <a:pt x="34011" y="24439"/>
                  <a:pt x="33785" y="24439"/>
                </a:cubicBezTo>
                <a:close/>
                <a:moveTo>
                  <a:pt x="33785" y="22461"/>
                </a:moveTo>
                <a:cubicBezTo>
                  <a:pt x="33559" y="22461"/>
                  <a:pt x="33370" y="22272"/>
                  <a:pt x="33370" y="22065"/>
                </a:cubicBezTo>
                <a:cubicBezTo>
                  <a:pt x="33370" y="21839"/>
                  <a:pt x="33559" y="21650"/>
                  <a:pt x="33785" y="21650"/>
                </a:cubicBezTo>
                <a:cubicBezTo>
                  <a:pt x="33992" y="21650"/>
                  <a:pt x="34181" y="21839"/>
                  <a:pt x="34181" y="22065"/>
                </a:cubicBezTo>
                <a:cubicBezTo>
                  <a:pt x="34181" y="22272"/>
                  <a:pt x="33992" y="22461"/>
                  <a:pt x="33785" y="22461"/>
                </a:cubicBezTo>
                <a:close/>
                <a:moveTo>
                  <a:pt x="33785" y="20463"/>
                </a:moveTo>
                <a:cubicBezTo>
                  <a:pt x="33578" y="20463"/>
                  <a:pt x="33408" y="20313"/>
                  <a:pt x="33408" y="20105"/>
                </a:cubicBezTo>
                <a:cubicBezTo>
                  <a:pt x="33408" y="19898"/>
                  <a:pt x="33578" y="19728"/>
                  <a:pt x="33785" y="19728"/>
                </a:cubicBezTo>
                <a:cubicBezTo>
                  <a:pt x="33992" y="19728"/>
                  <a:pt x="34162" y="19898"/>
                  <a:pt x="34162" y="20105"/>
                </a:cubicBezTo>
                <a:cubicBezTo>
                  <a:pt x="34162" y="20313"/>
                  <a:pt x="33992" y="20463"/>
                  <a:pt x="33785" y="20463"/>
                </a:cubicBezTo>
                <a:close/>
                <a:moveTo>
                  <a:pt x="33785" y="18504"/>
                </a:moveTo>
                <a:cubicBezTo>
                  <a:pt x="33578" y="18504"/>
                  <a:pt x="33408" y="18334"/>
                  <a:pt x="33408" y="18127"/>
                </a:cubicBezTo>
                <a:cubicBezTo>
                  <a:pt x="33408" y="17920"/>
                  <a:pt x="33578" y="17750"/>
                  <a:pt x="33785" y="17750"/>
                </a:cubicBezTo>
                <a:cubicBezTo>
                  <a:pt x="33992" y="17750"/>
                  <a:pt x="34162" y="17920"/>
                  <a:pt x="34162" y="18127"/>
                </a:cubicBezTo>
                <a:cubicBezTo>
                  <a:pt x="34162" y="18334"/>
                  <a:pt x="33992" y="18504"/>
                  <a:pt x="33785" y="18504"/>
                </a:cubicBezTo>
                <a:close/>
                <a:moveTo>
                  <a:pt x="33785" y="16544"/>
                </a:moveTo>
                <a:cubicBezTo>
                  <a:pt x="33578" y="16544"/>
                  <a:pt x="33408" y="16374"/>
                  <a:pt x="33408" y="16167"/>
                </a:cubicBezTo>
                <a:cubicBezTo>
                  <a:pt x="33408" y="15960"/>
                  <a:pt x="33578" y="15790"/>
                  <a:pt x="33785" y="15790"/>
                </a:cubicBezTo>
                <a:cubicBezTo>
                  <a:pt x="33992" y="15790"/>
                  <a:pt x="34162" y="15960"/>
                  <a:pt x="34162" y="16167"/>
                </a:cubicBezTo>
                <a:cubicBezTo>
                  <a:pt x="34162" y="16374"/>
                  <a:pt x="33992" y="16544"/>
                  <a:pt x="33785" y="16544"/>
                </a:cubicBezTo>
                <a:close/>
                <a:moveTo>
                  <a:pt x="33785" y="13850"/>
                </a:moveTo>
                <a:cubicBezTo>
                  <a:pt x="33973" y="13850"/>
                  <a:pt x="34143" y="14019"/>
                  <a:pt x="34143" y="14226"/>
                </a:cubicBezTo>
                <a:cubicBezTo>
                  <a:pt x="34143" y="14415"/>
                  <a:pt x="33973" y="14584"/>
                  <a:pt x="33785" y="14584"/>
                </a:cubicBezTo>
                <a:cubicBezTo>
                  <a:pt x="33578" y="14584"/>
                  <a:pt x="33427" y="14415"/>
                  <a:pt x="33427" y="14226"/>
                </a:cubicBezTo>
                <a:cubicBezTo>
                  <a:pt x="33427" y="14019"/>
                  <a:pt x="33578" y="13850"/>
                  <a:pt x="33785" y="13850"/>
                </a:cubicBezTo>
                <a:close/>
                <a:moveTo>
                  <a:pt x="33785" y="11890"/>
                </a:moveTo>
                <a:cubicBezTo>
                  <a:pt x="33973" y="11890"/>
                  <a:pt x="34143" y="12060"/>
                  <a:pt x="34143" y="12248"/>
                </a:cubicBezTo>
                <a:cubicBezTo>
                  <a:pt x="34143" y="12455"/>
                  <a:pt x="33973" y="12606"/>
                  <a:pt x="33785" y="12606"/>
                </a:cubicBezTo>
                <a:cubicBezTo>
                  <a:pt x="33578" y="12606"/>
                  <a:pt x="33427" y="12455"/>
                  <a:pt x="33427" y="12248"/>
                </a:cubicBezTo>
                <a:cubicBezTo>
                  <a:pt x="33427" y="12060"/>
                  <a:pt x="33578" y="11890"/>
                  <a:pt x="33785" y="11890"/>
                </a:cubicBezTo>
                <a:close/>
                <a:moveTo>
                  <a:pt x="33785" y="10665"/>
                </a:moveTo>
                <a:cubicBezTo>
                  <a:pt x="33578" y="10665"/>
                  <a:pt x="33408" y="10496"/>
                  <a:pt x="33408" y="10288"/>
                </a:cubicBezTo>
                <a:cubicBezTo>
                  <a:pt x="33408" y="10081"/>
                  <a:pt x="33578" y="9911"/>
                  <a:pt x="33785" y="9911"/>
                </a:cubicBezTo>
                <a:cubicBezTo>
                  <a:pt x="33992" y="9911"/>
                  <a:pt x="34162" y="10081"/>
                  <a:pt x="34162" y="10288"/>
                </a:cubicBezTo>
                <a:cubicBezTo>
                  <a:pt x="34162" y="10496"/>
                  <a:pt x="33992" y="10665"/>
                  <a:pt x="33785" y="10665"/>
                </a:cubicBezTo>
                <a:close/>
                <a:moveTo>
                  <a:pt x="33785" y="8706"/>
                </a:moveTo>
                <a:cubicBezTo>
                  <a:pt x="33578" y="8706"/>
                  <a:pt x="33408" y="8536"/>
                  <a:pt x="33408" y="8348"/>
                </a:cubicBezTo>
                <a:cubicBezTo>
                  <a:pt x="33408" y="8140"/>
                  <a:pt x="33578" y="7971"/>
                  <a:pt x="33785" y="7971"/>
                </a:cubicBezTo>
                <a:cubicBezTo>
                  <a:pt x="33992" y="7971"/>
                  <a:pt x="34162" y="8140"/>
                  <a:pt x="34162" y="8348"/>
                </a:cubicBezTo>
                <a:cubicBezTo>
                  <a:pt x="34162" y="8536"/>
                  <a:pt x="33992" y="8706"/>
                  <a:pt x="33785" y="8706"/>
                </a:cubicBezTo>
                <a:close/>
                <a:moveTo>
                  <a:pt x="33785" y="6746"/>
                </a:moveTo>
                <a:cubicBezTo>
                  <a:pt x="33578" y="6746"/>
                  <a:pt x="33408" y="6576"/>
                  <a:pt x="33408" y="6369"/>
                </a:cubicBezTo>
                <a:cubicBezTo>
                  <a:pt x="33408" y="6162"/>
                  <a:pt x="33578" y="5992"/>
                  <a:pt x="33785" y="5992"/>
                </a:cubicBezTo>
                <a:cubicBezTo>
                  <a:pt x="33992" y="5992"/>
                  <a:pt x="34162" y="6162"/>
                  <a:pt x="34162" y="6369"/>
                </a:cubicBezTo>
                <a:cubicBezTo>
                  <a:pt x="34162" y="6576"/>
                  <a:pt x="33992" y="6746"/>
                  <a:pt x="33785" y="6746"/>
                </a:cubicBezTo>
                <a:close/>
                <a:moveTo>
                  <a:pt x="33785" y="4786"/>
                </a:moveTo>
                <a:cubicBezTo>
                  <a:pt x="33578" y="4786"/>
                  <a:pt x="33408" y="4617"/>
                  <a:pt x="33408" y="4409"/>
                </a:cubicBezTo>
                <a:cubicBezTo>
                  <a:pt x="33408" y="4202"/>
                  <a:pt x="33578" y="4033"/>
                  <a:pt x="33785" y="4033"/>
                </a:cubicBezTo>
                <a:cubicBezTo>
                  <a:pt x="33992" y="4033"/>
                  <a:pt x="34162" y="4202"/>
                  <a:pt x="34162" y="4409"/>
                </a:cubicBezTo>
                <a:cubicBezTo>
                  <a:pt x="34162" y="4617"/>
                  <a:pt x="33992" y="4786"/>
                  <a:pt x="33785" y="4786"/>
                </a:cubicBezTo>
                <a:close/>
                <a:moveTo>
                  <a:pt x="33785" y="2808"/>
                </a:moveTo>
                <a:cubicBezTo>
                  <a:pt x="33578" y="2808"/>
                  <a:pt x="33427" y="2638"/>
                  <a:pt x="33427" y="2450"/>
                </a:cubicBezTo>
                <a:cubicBezTo>
                  <a:pt x="33427" y="2261"/>
                  <a:pt x="33578" y="2111"/>
                  <a:pt x="33785" y="2111"/>
                </a:cubicBezTo>
                <a:cubicBezTo>
                  <a:pt x="33973" y="2111"/>
                  <a:pt x="34143" y="2261"/>
                  <a:pt x="34143" y="2450"/>
                </a:cubicBezTo>
                <a:cubicBezTo>
                  <a:pt x="34143" y="2638"/>
                  <a:pt x="33973" y="2808"/>
                  <a:pt x="33785" y="2808"/>
                </a:cubicBezTo>
                <a:close/>
                <a:moveTo>
                  <a:pt x="33785" y="848"/>
                </a:moveTo>
                <a:cubicBezTo>
                  <a:pt x="33597" y="848"/>
                  <a:pt x="33427" y="679"/>
                  <a:pt x="33427" y="490"/>
                </a:cubicBezTo>
                <a:cubicBezTo>
                  <a:pt x="33427" y="302"/>
                  <a:pt x="33597" y="151"/>
                  <a:pt x="33785" y="151"/>
                </a:cubicBezTo>
                <a:cubicBezTo>
                  <a:pt x="33973" y="151"/>
                  <a:pt x="34124" y="302"/>
                  <a:pt x="34124" y="490"/>
                </a:cubicBezTo>
                <a:cubicBezTo>
                  <a:pt x="34124" y="679"/>
                  <a:pt x="33973" y="848"/>
                  <a:pt x="33785" y="848"/>
                </a:cubicBezTo>
                <a:close/>
                <a:moveTo>
                  <a:pt x="31825" y="57791"/>
                </a:moveTo>
                <a:cubicBezTo>
                  <a:pt x="31562" y="57791"/>
                  <a:pt x="31354" y="57583"/>
                  <a:pt x="31354" y="57320"/>
                </a:cubicBezTo>
                <a:cubicBezTo>
                  <a:pt x="31354" y="57075"/>
                  <a:pt x="31562" y="56867"/>
                  <a:pt x="31825" y="56867"/>
                </a:cubicBezTo>
                <a:cubicBezTo>
                  <a:pt x="32070" y="56867"/>
                  <a:pt x="32278" y="57075"/>
                  <a:pt x="32278" y="57320"/>
                </a:cubicBezTo>
                <a:cubicBezTo>
                  <a:pt x="32278" y="57583"/>
                  <a:pt x="32070" y="57791"/>
                  <a:pt x="31825" y="57791"/>
                </a:cubicBezTo>
                <a:close/>
                <a:moveTo>
                  <a:pt x="31807" y="55831"/>
                </a:moveTo>
                <a:cubicBezTo>
                  <a:pt x="31562" y="55831"/>
                  <a:pt x="31354" y="55624"/>
                  <a:pt x="31354" y="55379"/>
                </a:cubicBezTo>
                <a:cubicBezTo>
                  <a:pt x="31354" y="55115"/>
                  <a:pt x="31562" y="54908"/>
                  <a:pt x="31807" y="54908"/>
                </a:cubicBezTo>
                <a:cubicBezTo>
                  <a:pt x="32070" y="54908"/>
                  <a:pt x="32278" y="55115"/>
                  <a:pt x="32278" y="55379"/>
                </a:cubicBezTo>
                <a:cubicBezTo>
                  <a:pt x="32278" y="55624"/>
                  <a:pt x="32070" y="55831"/>
                  <a:pt x="31807" y="55831"/>
                </a:cubicBezTo>
                <a:close/>
                <a:moveTo>
                  <a:pt x="31825" y="53853"/>
                </a:moveTo>
                <a:cubicBezTo>
                  <a:pt x="31580" y="53853"/>
                  <a:pt x="31392" y="53645"/>
                  <a:pt x="31392" y="53400"/>
                </a:cubicBezTo>
                <a:cubicBezTo>
                  <a:pt x="31392" y="53174"/>
                  <a:pt x="31580" y="52967"/>
                  <a:pt x="31825" y="52967"/>
                </a:cubicBezTo>
                <a:cubicBezTo>
                  <a:pt x="32051" y="52967"/>
                  <a:pt x="32259" y="53174"/>
                  <a:pt x="32259" y="53400"/>
                </a:cubicBezTo>
                <a:cubicBezTo>
                  <a:pt x="32259" y="53645"/>
                  <a:pt x="32051" y="53853"/>
                  <a:pt x="31825" y="53853"/>
                </a:cubicBezTo>
                <a:close/>
                <a:moveTo>
                  <a:pt x="31825" y="51874"/>
                </a:moveTo>
                <a:cubicBezTo>
                  <a:pt x="31580" y="51874"/>
                  <a:pt x="31392" y="51686"/>
                  <a:pt x="31392" y="51460"/>
                </a:cubicBezTo>
                <a:cubicBezTo>
                  <a:pt x="31392" y="51215"/>
                  <a:pt x="31580" y="51026"/>
                  <a:pt x="31825" y="51026"/>
                </a:cubicBezTo>
                <a:cubicBezTo>
                  <a:pt x="32051" y="51026"/>
                  <a:pt x="32259" y="51215"/>
                  <a:pt x="32259" y="51460"/>
                </a:cubicBezTo>
                <a:cubicBezTo>
                  <a:pt x="32259" y="51686"/>
                  <a:pt x="32051" y="51874"/>
                  <a:pt x="31825" y="51874"/>
                </a:cubicBezTo>
                <a:close/>
                <a:moveTo>
                  <a:pt x="31825" y="49914"/>
                </a:moveTo>
                <a:cubicBezTo>
                  <a:pt x="31580" y="49914"/>
                  <a:pt x="31392" y="49726"/>
                  <a:pt x="31392" y="49481"/>
                </a:cubicBezTo>
                <a:cubicBezTo>
                  <a:pt x="31392" y="49255"/>
                  <a:pt x="31580" y="49048"/>
                  <a:pt x="31825" y="49048"/>
                </a:cubicBezTo>
                <a:cubicBezTo>
                  <a:pt x="32051" y="49048"/>
                  <a:pt x="32259" y="49255"/>
                  <a:pt x="32259" y="49481"/>
                </a:cubicBezTo>
                <a:cubicBezTo>
                  <a:pt x="32259" y="49726"/>
                  <a:pt x="32051" y="49914"/>
                  <a:pt x="31825" y="49914"/>
                </a:cubicBezTo>
                <a:close/>
                <a:moveTo>
                  <a:pt x="31825" y="47955"/>
                </a:moveTo>
                <a:cubicBezTo>
                  <a:pt x="31580" y="47955"/>
                  <a:pt x="31392" y="47766"/>
                  <a:pt x="31392" y="47521"/>
                </a:cubicBezTo>
                <a:cubicBezTo>
                  <a:pt x="31392" y="47295"/>
                  <a:pt x="31580" y="47107"/>
                  <a:pt x="31825" y="47107"/>
                </a:cubicBezTo>
                <a:cubicBezTo>
                  <a:pt x="32051" y="47107"/>
                  <a:pt x="32259" y="47295"/>
                  <a:pt x="32259" y="47521"/>
                </a:cubicBezTo>
                <a:cubicBezTo>
                  <a:pt x="32259" y="47766"/>
                  <a:pt x="32051" y="47955"/>
                  <a:pt x="31825" y="47955"/>
                </a:cubicBezTo>
                <a:close/>
                <a:moveTo>
                  <a:pt x="31825" y="45995"/>
                </a:moveTo>
                <a:cubicBezTo>
                  <a:pt x="31580" y="45995"/>
                  <a:pt x="31392" y="45807"/>
                  <a:pt x="31392" y="45562"/>
                </a:cubicBezTo>
                <a:cubicBezTo>
                  <a:pt x="31392" y="45336"/>
                  <a:pt x="31580" y="45147"/>
                  <a:pt x="31825" y="45147"/>
                </a:cubicBezTo>
                <a:cubicBezTo>
                  <a:pt x="32051" y="45147"/>
                  <a:pt x="32259" y="45336"/>
                  <a:pt x="32259" y="45562"/>
                </a:cubicBezTo>
                <a:cubicBezTo>
                  <a:pt x="32259" y="45807"/>
                  <a:pt x="32051" y="45995"/>
                  <a:pt x="31825" y="45995"/>
                </a:cubicBezTo>
                <a:close/>
                <a:moveTo>
                  <a:pt x="31825" y="44017"/>
                </a:moveTo>
                <a:cubicBezTo>
                  <a:pt x="31599" y="44017"/>
                  <a:pt x="31411" y="43828"/>
                  <a:pt x="31411" y="43602"/>
                </a:cubicBezTo>
                <a:cubicBezTo>
                  <a:pt x="31411" y="43376"/>
                  <a:pt x="31599" y="43188"/>
                  <a:pt x="31825" y="43188"/>
                </a:cubicBezTo>
                <a:cubicBezTo>
                  <a:pt x="32033" y="43188"/>
                  <a:pt x="32221" y="43376"/>
                  <a:pt x="32221" y="43602"/>
                </a:cubicBezTo>
                <a:cubicBezTo>
                  <a:pt x="32221" y="43828"/>
                  <a:pt x="32033" y="44017"/>
                  <a:pt x="31825" y="44017"/>
                </a:cubicBezTo>
                <a:close/>
                <a:moveTo>
                  <a:pt x="31825" y="40097"/>
                </a:moveTo>
                <a:cubicBezTo>
                  <a:pt x="31599" y="40097"/>
                  <a:pt x="31411" y="39909"/>
                  <a:pt x="31411" y="39683"/>
                </a:cubicBezTo>
                <a:cubicBezTo>
                  <a:pt x="31411" y="39457"/>
                  <a:pt x="31599" y="39287"/>
                  <a:pt x="31825" y="39287"/>
                </a:cubicBezTo>
                <a:cubicBezTo>
                  <a:pt x="32051" y="39287"/>
                  <a:pt x="32221" y="39457"/>
                  <a:pt x="32221" y="39683"/>
                </a:cubicBezTo>
                <a:cubicBezTo>
                  <a:pt x="32221" y="39909"/>
                  <a:pt x="32051" y="40097"/>
                  <a:pt x="31825" y="40097"/>
                </a:cubicBezTo>
                <a:close/>
                <a:moveTo>
                  <a:pt x="31825" y="42057"/>
                </a:moveTo>
                <a:cubicBezTo>
                  <a:pt x="31599" y="42057"/>
                  <a:pt x="31411" y="41869"/>
                  <a:pt x="31411" y="41642"/>
                </a:cubicBezTo>
                <a:cubicBezTo>
                  <a:pt x="31411" y="41435"/>
                  <a:pt x="31599" y="41247"/>
                  <a:pt x="31825" y="41247"/>
                </a:cubicBezTo>
                <a:cubicBezTo>
                  <a:pt x="32051" y="41247"/>
                  <a:pt x="32221" y="41435"/>
                  <a:pt x="32221" y="41642"/>
                </a:cubicBezTo>
                <a:cubicBezTo>
                  <a:pt x="32221" y="41869"/>
                  <a:pt x="32051" y="42057"/>
                  <a:pt x="31825" y="42057"/>
                </a:cubicBezTo>
                <a:close/>
                <a:moveTo>
                  <a:pt x="31825" y="38157"/>
                </a:moveTo>
                <a:cubicBezTo>
                  <a:pt x="31580" y="38157"/>
                  <a:pt x="31392" y="37968"/>
                  <a:pt x="31392" y="37723"/>
                </a:cubicBezTo>
                <a:cubicBezTo>
                  <a:pt x="31392" y="37497"/>
                  <a:pt x="31580" y="37309"/>
                  <a:pt x="31825" y="37309"/>
                </a:cubicBezTo>
                <a:cubicBezTo>
                  <a:pt x="32051" y="37309"/>
                  <a:pt x="32240" y="37497"/>
                  <a:pt x="32240" y="37723"/>
                </a:cubicBezTo>
                <a:cubicBezTo>
                  <a:pt x="32240" y="37968"/>
                  <a:pt x="32051" y="38157"/>
                  <a:pt x="31825" y="38157"/>
                </a:cubicBezTo>
                <a:close/>
                <a:moveTo>
                  <a:pt x="31825" y="36197"/>
                </a:moveTo>
                <a:cubicBezTo>
                  <a:pt x="31580" y="36197"/>
                  <a:pt x="31392" y="36009"/>
                  <a:pt x="31392" y="35764"/>
                </a:cubicBezTo>
                <a:cubicBezTo>
                  <a:pt x="31392" y="35537"/>
                  <a:pt x="31580" y="35349"/>
                  <a:pt x="31825" y="35349"/>
                </a:cubicBezTo>
                <a:cubicBezTo>
                  <a:pt x="32051" y="35349"/>
                  <a:pt x="32240" y="35537"/>
                  <a:pt x="32240" y="35764"/>
                </a:cubicBezTo>
                <a:cubicBezTo>
                  <a:pt x="32240" y="36009"/>
                  <a:pt x="32051" y="36197"/>
                  <a:pt x="31825" y="36197"/>
                </a:cubicBezTo>
                <a:close/>
                <a:moveTo>
                  <a:pt x="31825" y="25570"/>
                </a:moveTo>
                <a:cubicBezTo>
                  <a:pt x="32051" y="25570"/>
                  <a:pt x="32221" y="25758"/>
                  <a:pt x="32221" y="25965"/>
                </a:cubicBezTo>
                <a:cubicBezTo>
                  <a:pt x="32221" y="26192"/>
                  <a:pt x="32051" y="26380"/>
                  <a:pt x="31825" y="26380"/>
                </a:cubicBezTo>
                <a:cubicBezTo>
                  <a:pt x="31599" y="26380"/>
                  <a:pt x="31411" y="26192"/>
                  <a:pt x="31411" y="25965"/>
                </a:cubicBezTo>
                <a:cubicBezTo>
                  <a:pt x="31411" y="25758"/>
                  <a:pt x="31599" y="25570"/>
                  <a:pt x="31825" y="25570"/>
                </a:cubicBezTo>
                <a:close/>
                <a:moveTo>
                  <a:pt x="31825" y="27529"/>
                </a:moveTo>
                <a:cubicBezTo>
                  <a:pt x="32051" y="27529"/>
                  <a:pt x="32221" y="27699"/>
                  <a:pt x="32221" y="27925"/>
                </a:cubicBezTo>
                <a:cubicBezTo>
                  <a:pt x="32221" y="28151"/>
                  <a:pt x="32051" y="28340"/>
                  <a:pt x="31825" y="28340"/>
                </a:cubicBezTo>
                <a:cubicBezTo>
                  <a:pt x="31599" y="28340"/>
                  <a:pt x="31411" y="28151"/>
                  <a:pt x="31411" y="27925"/>
                </a:cubicBezTo>
                <a:cubicBezTo>
                  <a:pt x="31411" y="27699"/>
                  <a:pt x="31599" y="27529"/>
                  <a:pt x="31825" y="27529"/>
                </a:cubicBezTo>
                <a:close/>
                <a:moveTo>
                  <a:pt x="31825" y="29489"/>
                </a:moveTo>
                <a:cubicBezTo>
                  <a:pt x="32051" y="29489"/>
                  <a:pt x="32221" y="29677"/>
                  <a:pt x="32221" y="29885"/>
                </a:cubicBezTo>
                <a:cubicBezTo>
                  <a:pt x="32221" y="30111"/>
                  <a:pt x="32051" y="30280"/>
                  <a:pt x="31825" y="30280"/>
                </a:cubicBezTo>
                <a:cubicBezTo>
                  <a:pt x="31599" y="30280"/>
                  <a:pt x="31411" y="30111"/>
                  <a:pt x="31411" y="29885"/>
                </a:cubicBezTo>
                <a:cubicBezTo>
                  <a:pt x="31411" y="29677"/>
                  <a:pt x="31599" y="29489"/>
                  <a:pt x="31825" y="29489"/>
                </a:cubicBezTo>
                <a:close/>
                <a:moveTo>
                  <a:pt x="31825" y="33408"/>
                </a:moveTo>
                <a:cubicBezTo>
                  <a:pt x="32051" y="33408"/>
                  <a:pt x="32221" y="33578"/>
                  <a:pt x="32221" y="33804"/>
                </a:cubicBezTo>
                <a:cubicBezTo>
                  <a:pt x="32221" y="34030"/>
                  <a:pt x="32051" y="34218"/>
                  <a:pt x="31825" y="34218"/>
                </a:cubicBezTo>
                <a:cubicBezTo>
                  <a:pt x="31599" y="34218"/>
                  <a:pt x="31411" y="34030"/>
                  <a:pt x="31411" y="33804"/>
                </a:cubicBezTo>
                <a:cubicBezTo>
                  <a:pt x="31411" y="33578"/>
                  <a:pt x="31599" y="33408"/>
                  <a:pt x="31825" y="33408"/>
                </a:cubicBezTo>
                <a:close/>
                <a:moveTo>
                  <a:pt x="31825" y="31449"/>
                </a:moveTo>
                <a:cubicBezTo>
                  <a:pt x="32051" y="31449"/>
                  <a:pt x="32221" y="31618"/>
                  <a:pt x="32221" y="31844"/>
                </a:cubicBezTo>
                <a:cubicBezTo>
                  <a:pt x="32221" y="32070"/>
                  <a:pt x="32051" y="32259"/>
                  <a:pt x="31825" y="32259"/>
                </a:cubicBezTo>
                <a:cubicBezTo>
                  <a:pt x="31599" y="32259"/>
                  <a:pt x="31411" y="32070"/>
                  <a:pt x="31411" y="31844"/>
                </a:cubicBezTo>
                <a:cubicBezTo>
                  <a:pt x="31411" y="31618"/>
                  <a:pt x="31599" y="31449"/>
                  <a:pt x="31825" y="31449"/>
                </a:cubicBezTo>
                <a:close/>
                <a:moveTo>
                  <a:pt x="31807" y="24439"/>
                </a:moveTo>
                <a:cubicBezTo>
                  <a:pt x="31580" y="24439"/>
                  <a:pt x="31392" y="24251"/>
                  <a:pt x="31392" y="24006"/>
                </a:cubicBezTo>
                <a:cubicBezTo>
                  <a:pt x="31392" y="23780"/>
                  <a:pt x="31580" y="23591"/>
                  <a:pt x="31807" y="23591"/>
                </a:cubicBezTo>
                <a:cubicBezTo>
                  <a:pt x="32051" y="23591"/>
                  <a:pt x="32240" y="23780"/>
                  <a:pt x="32240" y="24006"/>
                </a:cubicBezTo>
                <a:cubicBezTo>
                  <a:pt x="32240" y="24251"/>
                  <a:pt x="32051" y="24439"/>
                  <a:pt x="31807" y="24439"/>
                </a:cubicBezTo>
                <a:close/>
                <a:moveTo>
                  <a:pt x="31825" y="22461"/>
                </a:moveTo>
                <a:cubicBezTo>
                  <a:pt x="31599" y="22461"/>
                  <a:pt x="31411" y="22272"/>
                  <a:pt x="31411" y="22046"/>
                </a:cubicBezTo>
                <a:cubicBezTo>
                  <a:pt x="31411" y="21820"/>
                  <a:pt x="31599" y="21650"/>
                  <a:pt x="31825" y="21650"/>
                </a:cubicBezTo>
                <a:cubicBezTo>
                  <a:pt x="32051" y="21650"/>
                  <a:pt x="32221" y="21820"/>
                  <a:pt x="32221" y="22046"/>
                </a:cubicBezTo>
                <a:cubicBezTo>
                  <a:pt x="32221" y="22272"/>
                  <a:pt x="32051" y="22461"/>
                  <a:pt x="31825" y="22461"/>
                </a:cubicBezTo>
                <a:close/>
                <a:moveTo>
                  <a:pt x="31825" y="20463"/>
                </a:moveTo>
                <a:cubicBezTo>
                  <a:pt x="31618" y="20463"/>
                  <a:pt x="31449" y="20294"/>
                  <a:pt x="31449" y="20086"/>
                </a:cubicBezTo>
                <a:cubicBezTo>
                  <a:pt x="31449" y="19879"/>
                  <a:pt x="31599" y="19728"/>
                  <a:pt x="31825" y="19728"/>
                </a:cubicBezTo>
                <a:cubicBezTo>
                  <a:pt x="32033" y="19728"/>
                  <a:pt x="32202" y="19879"/>
                  <a:pt x="32202" y="20086"/>
                </a:cubicBezTo>
                <a:cubicBezTo>
                  <a:pt x="32202" y="20294"/>
                  <a:pt x="32033" y="20463"/>
                  <a:pt x="31825" y="20463"/>
                </a:cubicBezTo>
                <a:close/>
                <a:moveTo>
                  <a:pt x="31825" y="18504"/>
                </a:moveTo>
                <a:cubicBezTo>
                  <a:pt x="31618" y="18504"/>
                  <a:pt x="31449" y="18334"/>
                  <a:pt x="31449" y="18127"/>
                </a:cubicBezTo>
                <a:cubicBezTo>
                  <a:pt x="31449" y="17920"/>
                  <a:pt x="31599" y="17750"/>
                  <a:pt x="31825" y="17750"/>
                </a:cubicBezTo>
                <a:cubicBezTo>
                  <a:pt x="32033" y="17750"/>
                  <a:pt x="32202" y="17920"/>
                  <a:pt x="32202" y="18127"/>
                </a:cubicBezTo>
                <a:cubicBezTo>
                  <a:pt x="32202" y="18334"/>
                  <a:pt x="32033" y="18504"/>
                  <a:pt x="31825" y="18504"/>
                </a:cubicBezTo>
                <a:close/>
                <a:moveTo>
                  <a:pt x="31825" y="16525"/>
                </a:moveTo>
                <a:cubicBezTo>
                  <a:pt x="31618" y="16525"/>
                  <a:pt x="31449" y="16374"/>
                  <a:pt x="31449" y="16167"/>
                </a:cubicBezTo>
                <a:cubicBezTo>
                  <a:pt x="31449" y="15960"/>
                  <a:pt x="31599" y="15790"/>
                  <a:pt x="31825" y="15790"/>
                </a:cubicBezTo>
                <a:cubicBezTo>
                  <a:pt x="32033" y="15790"/>
                  <a:pt x="32202" y="15960"/>
                  <a:pt x="32202" y="16167"/>
                </a:cubicBezTo>
                <a:cubicBezTo>
                  <a:pt x="32202" y="16374"/>
                  <a:pt x="32033" y="16525"/>
                  <a:pt x="31825" y="16525"/>
                </a:cubicBezTo>
                <a:close/>
                <a:moveTo>
                  <a:pt x="31807" y="13850"/>
                </a:moveTo>
                <a:cubicBezTo>
                  <a:pt x="32014" y="13850"/>
                  <a:pt x="32165" y="14019"/>
                  <a:pt x="32165" y="14208"/>
                </a:cubicBezTo>
                <a:cubicBezTo>
                  <a:pt x="32165" y="14415"/>
                  <a:pt x="32014" y="14566"/>
                  <a:pt x="31807" y="14566"/>
                </a:cubicBezTo>
                <a:cubicBezTo>
                  <a:pt x="31618" y="14566"/>
                  <a:pt x="31449" y="14415"/>
                  <a:pt x="31449" y="14208"/>
                </a:cubicBezTo>
                <a:cubicBezTo>
                  <a:pt x="31449" y="14019"/>
                  <a:pt x="31618" y="13850"/>
                  <a:pt x="31807" y="13850"/>
                </a:cubicBezTo>
                <a:close/>
                <a:moveTo>
                  <a:pt x="31807" y="11890"/>
                </a:moveTo>
                <a:cubicBezTo>
                  <a:pt x="32014" y="11890"/>
                  <a:pt x="32165" y="12041"/>
                  <a:pt x="32165" y="12248"/>
                </a:cubicBezTo>
                <a:cubicBezTo>
                  <a:pt x="32165" y="12436"/>
                  <a:pt x="32014" y="12606"/>
                  <a:pt x="31807" y="12606"/>
                </a:cubicBezTo>
                <a:cubicBezTo>
                  <a:pt x="31618" y="12606"/>
                  <a:pt x="31449" y="12436"/>
                  <a:pt x="31449" y="12248"/>
                </a:cubicBezTo>
                <a:cubicBezTo>
                  <a:pt x="31449" y="12041"/>
                  <a:pt x="31618" y="11890"/>
                  <a:pt x="31807" y="11890"/>
                </a:cubicBezTo>
                <a:close/>
                <a:moveTo>
                  <a:pt x="31825" y="10665"/>
                </a:moveTo>
                <a:cubicBezTo>
                  <a:pt x="31618" y="10665"/>
                  <a:pt x="31449" y="10496"/>
                  <a:pt x="31449" y="10288"/>
                </a:cubicBezTo>
                <a:cubicBezTo>
                  <a:pt x="31449" y="10081"/>
                  <a:pt x="31599" y="9911"/>
                  <a:pt x="31825" y="9911"/>
                </a:cubicBezTo>
                <a:cubicBezTo>
                  <a:pt x="32033" y="9911"/>
                  <a:pt x="32202" y="10081"/>
                  <a:pt x="32202" y="10288"/>
                </a:cubicBezTo>
                <a:cubicBezTo>
                  <a:pt x="32202" y="10496"/>
                  <a:pt x="32033" y="10665"/>
                  <a:pt x="31825" y="10665"/>
                </a:cubicBezTo>
                <a:close/>
                <a:moveTo>
                  <a:pt x="31825" y="8706"/>
                </a:moveTo>
                <a:cubicBezTo>
                  <a:pt x="31618" y="8706"/>
                  <a:pt x="31449" y="8536"/>
                  <a:pt x="31449" y="8329"/>
                </a:cubicBezTo>
                <a:cubicBezTo>
                  <a:pt x="31449" y="8121"/>
                  <a:pt x="31599" y="7971"/>
                  <a:pt x="31825" y="7971"/>
                </a:cubicBezTo>
                <a:cubicBezTo>
                  <a:pt x="32033" y="7971"/>
                  <a:pt x="32202" y="8121"/>
                  <a:pt x="32202" y="8329"/>
                </a:cubicBezTo>
                <a:cubicBezTo>
                  <a:pt x="32202" y="8536"/>
                  <a:pt x="32033" y="8706"/>
                  <a:pt x="31825" y="8706"/>
                </a:cubicBezTo>
                <a:close/>
                <a:moveTo>
                  <a:pt x="31825" y="6746"/>
                </a:moveTo>
                <a:cubicBezTo>
                  <a:pt x="31618" y="6746"/>
                  <a:pt x="31449" y="6576"/>
                  <a:pt x="31449" y="6369"/>
                </a:cubicBezTo>
                <a:cubicBezTo>
                  <a:pt x="31449" y="6162"/>
                  <a:pt x="31599" y="5992"/>
                  <a:pt x="31825" y="5992"/>
                </a:cubicBezTo>
                <a:cubicBezTo>
                  <a:pt x="32033" y="5992"/>
                  <a:pt x="32202" y="6162"/>
                  <a:pt x="32202" y="6369"/>
                </a:cubicBezTo>
                <a:cubicBezTo>
                  <a:pt x="32202" y="6576"/>
                  <a:pt x="32033" y="6746"/>
                  <a:pt x="31825" y="6746"/>
                </a:cubicBezTo>
                <a:close/>
                <a:moveTo>
                  <a:pt x="31825" y="4767"/>
                </a:moveTo>
                <a:cubicBezTo>
                  <a:pt x="31618" y="4767"/>
                  <a:pt x="31467" y="4598"/>
                  <a:pt x="31467" y="4409"/>
                </a:cubicBezTo>
                <a:cubicBezTo>
                  <a:pt x="31467" y="4202"/>
                  <a:pt x="31618" y="4051"/>
                  <a:pt x="31825" y="4051"/>
                </a:cubicBezTo>
                <a:cubicBezTo>
                  <a:pt x="32014" y="4051"/>
                  <a:pt x="32165" y="4202"/>
                  <a:pt x="32165" y="4409"/>
                </a:cubicBezTo>
                <a:cubicBezTo>
                  <a:pt x="32165" y="4598"/>
                  <a:pt x="32014" y="4767"/>
                  <a:pt x="31825" y="4767"/>
                </a:cubicBezTo>
                <a:close/>
                <a:moveTo>
                  <a:pt x="31825" y="2789"/>
                </a:moveTo>
                <a:cubicBezTo>
                  <a:pt x="31618" y="2789"/>
                  <a:pt x="31467" y="2638"/>
                  <a:pt x="31467" y="2450"/>
                </a:cubicBezTo>
                <a:cubicBezTo>
                  <a:pt x="31467" y="2261"/>
                  <a:pt x="31618" y="2092"/>
                  <a:pt x="31825" y="2092"/>
                </a:cubicBezTo>
                <a:cubicBezTo>
                  <a:pt x="32014" y="2092"/>
                  <a:pt x="32165" y="2261"/>
                  <a:pt x="32165" y="2450"/>
                </a:cubicBezTo>
                <a:cubicBezTo>
                  <a:pt x="32165" y="2638"/>
                  <a:pt x="32014" y="2789"/>
                  <a:pt x="31825" y="2789"/>
                </a:cubicBezTo>
                <a:close/>
                <a:moveTo>
                  <a:pt x="31825" y="829"/>
                </a:moveTo>
                <a:cubicBezTo>
                  <a:pt x="31618" y="829"/>
                  <a:pt x="31467" y="679"/>
                  <a:pt x="31467" y="490"/>
                </a:cubicBezTo>
                <a:cubicBezTo>
                  <a:pt x="31467" y="302"/>
                  <a:pt x="31618" y="132"/>
                  <a:pt x="31825" y="132"/>
                </a:cubicBezTo>
                <a:cubicBezTo>
                  <a:pt x="32014" y="132"/>
                  <a:pt x="32165" y="302"/>
                  <a:pt x="32165" y="490"/>
                </a:cubicBezTo>
                <a:cubicBezTo>
                  <a:pt x="32165" y="679"/>
                  <a:pt x="32014" y="829"/>
                  <a:pt x="31825" y="829"/>
                </a:cubicBezTo>
                <a:close/>
                <a:moveTo>
                  <a:pt x="29847" y="55793"/>
                </a:moveTo>
                <a:cubicBezTo>
                  <a:pt x="29621" y="55793"/>
                  <a:pt x="29414" y="55605"/>
                  <a:pt x="29414" y="55360"/>
                </a:cubicBezTo>
                <a:cubicBezTo>
                  <a:pt x="29414" y="55134"/>
                  <a:pt x="29621" y="54927"/>
                  <a:pt x="29847" y="54927"/>
                </a:cubicBezTo>
                <a:cubicBezTo>
                  <a:pt x="30092" y="54927"/>
                  <a:pt x="30280" y="55134"/>
                  <a:pt x="30280" y="55360"/>
                </a:cubicBezTo>
                <a:cubicBezTo>
                  <a:pt x="30280" y="55605"/>
                  <a:pt x="30092" y="55793"/>
                  <a:pt x="29847" y="55793"/>
                </a:cubicBezTo>
                <a:close/>
                <a:moveTo>
                  <a:pt x="29847" y="52986"/>
                </a:moveTo>
                <a:cubicBezTo>
                  <a:pt x="30092" y="52986"/>
                  <a:pt x="30261" y="53174"/>
                  <a:pt x="30261" y="53400"/>
                </a:cubicBezTo>
                <a:cubicBezTo>
                  <a:pt x="30261" y="53626"/>
                  <a:pt x="30092" y="53815"/>
                  <a:pt x="29847" y="53815"/>
                </a:cubicBezTo>
                <a:cubicBezTo>
                  <a:pt x="29621" y="53815"/>
                  <a:pt x="29451" y="53626"/>
                  <a:pt x="29451" y="53400"/>
                </a:cubicBezTo>
                <a:cubicBezTo>
                  <a:pt x="29451" y="53174"/>
                  <a:pt x="29621" y="52986"/>
                  <a:pt x="29847" y="52986"/>
                </a:cubicBezTo>
                <a:close/>
                <a:moveTo>
                  <a:pt x="29847" y="51874"/>
                </a:moveTo>
                <a:cubicBezTo>
                  <a:pt x="29621" y="51874"/>
                  <a:pt x="29432" y="51686"/>
                  <a:pt x="29432" y="51441"/>
                </a:cubicBezTo>
                <a:cubicBezTo>
                  <a:pt x="29432" y="51215"/>
                  <a:pt x="29621" y="51026"/>
                  <a:pt x="29847" y="51026"/>
                </a:cubicBezTo>
                <a:cubicBezTo>
                  <a:pt x="30092" y="51026"/>
                  <a:pt x="30280" y="51215"/>
                  <a:pt x="30280" y="51441"/>
                </a:cubicBezTo>
                <a:cubicBezTo>
                  <a:pt x="30280" y="51686"/>
                  <a:pt x="30092" y="51874"/>
                  <a:pt x="29847" y="51874"/>
                </a:cubicBezTo>
                <a:close/>
                <a:moveTo>
                  <a:pt x="29847" y="49914"/>
                </a:moveTo>
                <a:cubicBezTo>
                  <a:pt x="29621" y="49914"/>
                  <a:pt x="29432" y="49726"/>
                  <a:pt x="29432" y="49481"/>
                </a:cubicBezTo>
                <a:cubicBezTo>
                  <a:pt x="29432" y="49236"/>
                  <a:pt x="29621" y="49048"/>
                  <a:pt x="29847" y="49048"/>
                </a:cubicBezTo>
                <a:cubicBezTo>
                  <a:pt x="30092" y="49048"/>
                  <a:pt x="30280" y="49236"/>
                  <a:pt x="30280" y="49481"/>
                </a:cubicBezTo>
                <a:cubicBezTo>
                  <a:pt x="30280" y="49726"/>
                  <a:pt x="30092" y="49914"/>
                  <a:pt x="29847" y="49914"/>
                </a:cubicBezTo>
                <a:close/>
                <a:moveTo>
                  <a:pt x="29847" y="47955"/>
                </a:moveTo>
                <a:cubicBezTo>
                  <a:pt x="29621" y="47955"/>
                  <a:pt x="29432" y="47766"/>
                  <a:pt x="29432" y="47521"/>
                </a:cubicBezTo>
                <a:cubicBezTo>
                  <a:pt x="29432" y="47295"/>
                  <a:pt x="29621" y="47088"/>
                  <a:pt x="29847" y="47088"/>
                </a:cubicBezTo>
                <a:cubicBezTo>
                  <a:pt x="30092" y="47088"/>
                  <a:pt x="30280" y="47295"/>
                  <a:pt x="30280" y="47521"/>
                </a:cubicBezTo>
                <a:cubicBezTo>
                  <a:pt x="30280" y="47766"/>
                  <a:pt x="30092" y="47955"/>
                  <a:pt x="29847" y="47955"/>
                </a:cubicBezTo>
                <a:close/>
                <a:moveTo>
                  <a:pt x="29847" y="45995"/>
                </a:moveTo>
                <a:cubicBezTo>
                  <a:pt x="29621" y="45995"/>
                  <a:pt x="29432" y="45788"/>
                  <a:pt x="29432" y="45562"/>
                </a:cubicBezTo>
                <a:cubicBezTo>
                  <a:pt x="29432" y="45317"/>
                  <a:pt x="29621" y="45128"/>
                  <a:pt x="29847" y="45128"/>
                </a:cubicBezTo>
                <a:cubicBezTo>
                  <a:pt x="30092" y="45128"/>
                  <a:pt x="30280" y="45317"/>
                  <a:pt x="30280" y="45562"/>
                </a:cubicBezTo>
                <a:cubicBezTo>
                  <a:pt x="30280" y="45788"/>
                  <a:pt x="30092" y="45995"/>
                  <a:pt x="29847" y="45995"/>
                </a:cubicBezTo>
                <a:close/>
                <a:moveTo>
                  <a:pt x="29847" y="44017"/>
                </a:moveTo>
                <a:cubicBezTo>
                  <a:pt x="29640" y="44017"/>
                  <a:pt x="29451" y="43828"/>
                  <a:pt x="29451" y="43602"/>
                </a:cubicBezTo>
                <a:cubicBezTo>
                  <a:pt x="29451" y="43376"/>
                  <a:pt x="29640" y="43188"/>
                  <a:pt x="29847" y="43188"/>
                </a:cubicBezTo>
                <a:cubicBezTo>
                  <a:pt x="30073" y="43188"/>
                  <a:pt x="30261" y="43376"/>
                  <a:pt x="30261" y="43602"/>
                </a:cubicBezTo>
                <a:cubicBezTo>
                  <a:pt x="30261" y="43828"/>
                  <a:pt x="30073" y="44017"/>
                  <a:pt x="29847" y="44017"/>
                </a:cubicBezTo>
                <a:close/>
                <a:moveTo>
                  <a:pt x="30261" y="41642"/>
                </a:moveTo>
                <a:cubicBezTo>
                  <a:pt x="30261" y="41869"/>
                  <a:pt x="30073" y="42038"/>
                  <a:pt x="29847" y="42038"/>
                </a:cubicBezTo>
                <a:cubicBezTo>
                  <a:pt x="29640" y="42038"/>
                  <a:pt x="29451" y="41869"/>
                  <a:pt x="29451" y="41642"/>
                </a:cubicBezTo>
                <a:cubicBezTo>
                  <a:pt x="29451" y="41416"/>
                  <a:pt x="29640" y="41247"/>
                  <a:pt x="29847" y="41247"/>
                </a:cubicBezTo>
                <a:cubicBezTo>
                  <a:pt x="30073" y="41247"/>
                  <a:pt x="30261" y="41416"/>
                  <a:pt x="30261" y="41642"/>
                </a:cubicBezTo>
                <a:close/>
                <a:moveTo>
                  <a:pt x="29866" y="38119"/>
                </a:moveTo>
                <a:cubicBezTo>
                  <a:pt x="29640" y="38119"/>
                  <a:pt x="29451" y="37949"/>
                  <a:pt x="29451" y="37723"/>
                </a:cubicBezTo>
                <a:cubicBezTo>
                  <a:pt x="29451" y="37497"/>
                  <a:pt x="29640" y="37328"/>
                  <a:pt x="29866" y="37328"/>
                </a:cubicBezTo>
                <a:cubicBezTo>
                  <a:pt x="30092" y="37328"/>
                  <a:pt x="30261" y="37497"/>
                  <a:pt x="30261" y="37723"/>
                </a:cubicBezTo>
                <a:cubicBezTo>
                  <a:pt x="30261" y="37949"/>
                  <a:pt x="30073" y="38119"/>
                  <a:pt x="29866" y="38119"/>
                </a:cubicBezTo>
                <a:close/>
                <a:moveTo>
                  <a:pt x="29866" y="40097"/>
                </a:moveTo>
                <a:cubicBezTo>
                  <a:pt x="29640" y="40097"/>
                  <a:pt x="29451" y="39909"/>
                  <a:pt x="29451" y="39683"/>
                </a:cubicBezTo>
                <a:cubicBezTo>
                  <a:pt x="29451" y="39457"/>
                  <a:pt x="29640" y="39287"/>
                  <a:pt x="29866" y="39287"/>
                </a:cubicBezTo>
                <a:cubicBezTo>
                  <a:pt x="30092" y="39287"/>
                  <a:pt x="30261" y="39457"/>
                  <a:pt x="30261" y="39683"/>
                </a:cubicBezTo>
                <a:cubicBezTo>
                  <a:pt x="30261" y="39909"/>
                  <a:pt x="30073" y="40097"/>
                  <a:pt x="29866" y="40097"/>
                </a:cubicBezTo>
                <a:close/>
                <a:moveTo>
                  <a:pt x="29866" y="36178"/>
                </a:moveTo>
                <a:cubicBezTo>
                  <a:pt x="29621" y="36178"/>
                  <a:pt x="29432" y="35990"/>
                  <a:pt x="29432" y="35764"/>
                </a:cubicBezTo>
                <a:cubicBezTo>
                  <a:pt x="29432" y="35537"/>
                  <a:pt x="29621" y="35330"/>
                  <a:pt x="29866" y="35330"/>
                </a:cubicBezTo>
                <a:cubicBezTo>
                  <a:pt x="30092" y="35330"/>
                  <a:pt x="30280" y="35537"/>
                  <a:pt x="30280" y="35764"/>
                </a:cubicBezTo>
                <a:cubicBezTo>
                  <a:pt x="30280" y="35990"/>
                  <a:pt x="30092" y="36178"/>
                  <a:pt x="29866" y="36178"/>
                </a:cubicBezTo>
                <a:close/>
                <a:moveTo>
                  <a:pt x="29866" y="21650"/>
                </a:moveTo>
                <a:cubicBezTo>
                  <a:pt x="30073" y="21650"/>
                  <a:pt x="30261" y="21820"/>
                  <a:pt x="30261" y="22046"/>
                </a:cubicBezTo>
                <a:cubicBezTo>
                  <a:pt x="30261" y="22272"/>
                  <a:pt x="30073" y="22442"/>
                  <a:pt x="29866" y="22442"/>
                </a:cubicBezTo>
                <a:cubicBezTo>
                  <a:pt x="29640" y="22442"/>
                  <a:pt x="29451" y="22272"/>
                  <a:pt x="29451" y="22046"/>
                </a:cubicBezTo>
                <a:cubicBezTo>
                  <a:pt x="29451" y="21820"/>
                  <a:pt x="29640" y="21650"/>
                  <a:pt x="29866" y="21650"/>
                </a:cubicBezTo>
                <a:close/>
                <a:moveTo>
                  <a:pt x="29866" y="23610"/>
                </a:moveTo>
                <a:cubicBezTo>
                  <a:pt x="30073" y="23610"/>
                  <a:pt x="30261" y="23798"/>
                  <a:pt x="30261" y="24006"/>
                </a:cubicBezTo>
                <a:cubicBezTo>
                  <a:pt x="30261" y="24232"/>
                  <a:pt x="30073" y="24401"/>
                  <a:pt x="29866" y="24401"/>
                </a:cubicBezTo>
                <a:cubicBezTo>
                  <a:pt x="29640" y="24401"/>
                  <a:pt x="29451" y="24232"/>
                  <a:pt x="29451" y="24006"/>
                </a:cubicBezTo>
                <a:cubicBezTo>
                  <a:pt x="29451" y="23798"/>
                  <a:pt x="29640" y="23610"/>
                  <a:pt x="29866" y="23610"/>
                </a:cubicBezTo>
                <a:close/>
                <a:moveTo>
                  <a:pt x="29866" y="25570"/>
                </a:moveTo>
                <a:cubicBezTo>
                  <a:pt x="30073" y="25570"/>
                  <a:pt x="30261" y="25739"/>
                  <a:pt x="30261" y="25965"/>
                </a:cubicBezTo>
                <a:cubicBezTo>
                  <a:pt x="30261" y="26192"/>
                  <a:pt x="30073" y="26380"/>
                  <a:pt x="29866" y="26380"/>
                </a:cubicBezTo>
                <a:cubicBezTo>
                  <a:pt x="29640" y="26380"/>
                  <a:pt x="29451" y="26192"/>
                  <a:pt x="29451" y="25965"/>
                </a:cubicBezTo>
                <a:cubicBezTo>
                  <a:pt x="29451" y="25739"/>
                  <a:pt x="29640" y="25570"/>
                  <a:pt x="29866" y="25570"/>
                </a:cubicBezTo>
                <a:close/>
                <a:moveTo>
                  <a:pt x="29866" y="27510"/>
                </a:moveTo>
                <a:cubicBezTo>
                  <a:pt x="30073" y="27510"/>
                  <a:pt x="30261" y="27699"/>
                  <a:pt x="30261" y="27925"/>
                </a:cubicBezTo>
                <a:cubicBezTo>
                  <a:pt x="30261" y="28151"/>
                  <a:pt x="30073" y="28321"/>
                  <a:pt x="29866" y="28321"/>
                </a:cubicBezTo>
                <a:cubicBezTo>
                  <a:pt x="29640" y="28321"/>
                  <a:pt x="29451" y="28151"/>
                  <a:pt x="29451" y="27925"/>
                </a:cubicBezTo>
                <a:cubicBezTo>
                  <a:pt x="29451" y="27699"/>
                  <a:pt x="29640" y="27510"/>
                  <a:pt x="29866" y="27510"/>
                </a:cubicBezTo>
                <a:close/>
                <a:moveTo>
                  <a:pt x="29866" y="29489"/>
                </a:moveTo>
                <a:cubicBezTo>
                  <a:pt x="30073" y="29489"/>
                  <a:pt x="30261" y="29659"/>
                  <a:pt x="30261" y="29885"/>
                </a:cubicBezTo>
                <a:cubicBezTo>
                  <a:pt x="30261" y="30111"/>
                  <a:pt x="30073" y="30280"/>
                  <a:pt x="29866" y="30280"/>
                </a:cubicBezTo>
                <a:cubicBezTo>
                  <a:pt x="29640" y="30280"/>
                  <a:pt x="29451" y="30111"/>
                  <a:pt x="29451" y="29885"/>
                </a:cubicBezTo>
                <a:cubicBezTo>
                  <a:pt x="29451" y="29659"/>
                  <a:pt x="29640" y="29489"/>
                  <a:pt x="29866" y="29489"/>
                </a:cubicBezTo>
                <a:close/>
                <a:moveTo>
                  <a:pt x="29866" y="33408"/>
                </a:moveTo>
                <a:cubicBezTo>
                  <a:pt x="30073" y="33408"/>
                  <a:pt x="30261" y="33578"/>
                  <a:pt x="30261" y="33804"/>
                </a:cubicBezTo>
                <a:cubicBezTo>
                  <a:pt x="30261" y="34030"/>
                  <a:pt x="30073" y="34218"/>
                  <a:pt x="29866" y="34218"/>
                </a:cubicBezTo>
                <a:cubicBezTo>
                  <a:pt x="29640" y="34218"/>
                  <a:pt x="29451" y="34030"/>
                  <a:pt x="29451" y="33804"/>
                </a:cubicBezTo>
                <a:cubicBezTo>
                  <a:pt x="29451" y="33578"/>
                  <a:pt x="29640" y="33408"/>
                  <a:pt x="29866" y="33408"/>
                </a:cubicBezTo>
                <a:close/>
                <a:moveTo>
                  <a:pt x="29866" y="31449"/>
                </a:moveTo>
                <a:cubicBezTo>
                  <a:pt x="30073" y="31449"/>
                  <a:pt x="30261" y="31618"/>
                  <a:pt x="30261" y="31844"/>
                </a:cubicBezTo>
                <a:cubicBezTo>
                  <a:pt x="30261" y="32070"/>
                  <a:pt x="30073" y="32259"/>
                  <a:pt x="29866" y="32259"/>
                </a:cubicBezTo>
                <a:cubicBezTo>
                  <a:pt x="29640" y="32259"/>
                  <a:pt x="29451" y="32070"/>
                  <a:pt x="29451" y="31844"/>
                </a:cubicBezTo>
                <a:cubicBezTo>
                  <a:pt x="29451" y="31618"/>
                  <a:pt x="29640" y="31449"/>
                  <a:pt x="29866" y="31449"/>
                </a:cubicBezTo>
                <a:close/>
                <a:moveTo>
                  <a:pt x="29847" y="20520"/>
                </a:moveTo>
                <a:cubicBezTo>
                  <a:pt x="29621" y="20520"/>
                  <a:pt x="29432" y="20331"/>
                  <a:pt x="29432" y="20086"/>
                </a:cubicBezTo>
                <a:cubicBezTo>
                  <a:pt x="29432" y="19860"/>
                  <a:pt x="29621" y="19672"/>
                  <a:pt x="29847" y="19672"/>
                </a:cubicBezTo>
                <a:cubicBezTo>
                  <a:pt x="30092" y="19672"/>
                  <a:pt x="30280" y="19860"/>
                  <a:pt x="30280" y="20086"/>
                </a:cubicBezTo>
                <a:cubicBezTo>
                  <a:pt x="30280" y="20313"/>
                  <a:pt x="30092" y="20520"/>
                  <a:pt x="29847" y="20520"/>
                </a:cubicBezTo>
                <a:close/>
                <a:moveTo>
                  <a:pt x="29847" y="18541"/>
                </a:moveTo>
                <a:cubicBezTo>
                  <a:pt x="29621" y="18541"/>
                  <a:pt x="29432" y="18353"/>
                  <a:pt x="29432" y="18127"/>
                </a:cubicBezTo>
                <a:cubicBezTo>
                  <a:pt x="29432" y="17901"/>
                  <a:pt x="29621" y="17712"/>
                  <a:pt x="29847" y="17712"/>
                </a:cubicBezTo>
                <a:cubicBezTo>
                  <a:pt x="30092" y="17712"/>
                  <a:pt x="30280" y="17901"/>
                  <a:pt x="30280" y="18127"/>
                </a:cubicBezTo>
                <a:cubicBezTo>
                  <a:pt x="30280" y="18353"/>
                  <a:pt x="30092" y="18541"/>
                  <a:pt x="29847" y="18541"/>
                </a:cubicBezTo>
                <a:close/>
                <a:moveTo>
                  <a:pt x="29847" y="16582"/>
                </a:moveTo>
                <a:cubicBezTo>
                  <a:pt x="29621" y="16582"/>
                  <a:pt x="29432" y="16393"/>
                  <a:pt x="29432" y="16167"/>
                </a:cubicBezTo>
                <a:cubicBezTo>
                  <a:pt x="29432" y="15922"/>
                  <a:pt x="29621" y="15734"/>
                  <a:pt x="29847" y="15734"/>
                </a:cubicBezTo>
                <a:cubicBezTo>
                  <a:pt x="30092" y="15734"/>
                  <a:pt x="30280" y="15922"/>
                  <a:pt x="30280" y="16167"/>
                </a:cubicBezTo>
                <a:cubicBezTo>
                  <a:pt x="30280" y="16393"/>
                  <a:pt x="30092" y="16582"/>
                  <a:pt x="29847" y="16582"/>
                </a:cubicBezTo>
                <a:close/>
                <a:moveTo>
                  <a:pt x="29866" y="13831"/>
                </a:moveTo>
                <a:cubicBezTo>
                  <a:pt x="30054" y="13831"/>
                  <a:pt x="30224" y="14000"/>
                  <a:pt x="30224" y="14208"/>
                </a:cubicBezTo>
                <a:cubicBezTo>
                  <a:pt x="30224" y="14415"/>
                  <a:pt x="30054" y="14566"/>
                  <a:pt x="29866" y="14566"/>
                </a:cubicBezTo>
                <a:cubicBezTo>
                  <a:pt x="29658" y="14566"/>
                  <a:pt x="29489" y="14415"/>
                  <a:pt x="29489" y="14208"/>
                </a:cubicBezTo>
                <a:cubicBezTo>
                  <a:pt x="29489" y="14000"/>
                  <a:pt x="29658" y="13831"/>
                  <a:pt x="29866" y="13831"/>
                </a:cubicBezTo>
                <a:close/>
                <a:moveTo>
                  <a:pt x="29866" y="11871"/>
                </a:moveTo>
                <a:cubicBezTo>
                  <a:pt x="30054" y="11871"/>
                  <a:pt x="30224" y="12041"/>
                  <a:pt x="30224" y="12248"/>
                </a:cubicBezTo>
                <a:cubicBezTo>
                  <a:pt x="30224" y="12436"/>
                  <a:pt x="30054" y="12606"/>
                  <a:pt x="29866" y="12606"/>
                </a:cubicBezTo>
                <a:cubicBezTo>
                  <a:pt x="29658" y="12606"/>
                  <a:pt x="29489" y="12436"/>
                  <a:pt x="29489" y="12248"/>
                </a:cubicBezTo>
                <a:cubicBezTo>
                  <a:pt x="29489" y="12041"/>
                  <a:pt x="29658" y="11871"/>
                  <a:pt x="29866" y="11871"/>
                </a:cubicBezTo>
                <a:close/>
                <a:moveTo>
                  <a:pt x="29866" y="10665"/>
                </a:moveTo>
                <a:cubicBezTo>
                  <a:pt x="29640" y="10665"/>
                  <a:pt x="29470" y="10496"/>
                  <a:pt x="29470" y="10288"/>
                </a:cubicBezTo>
                <a:cubicBezTo>
                  <a:pt x="29470" y="10062"/>
                  <a:pt x="29640" y="9893"/>
                  <a:pt x="29866" y="9893"/>
                </a:cubicBezTo>
                <a:cubicBezTo>
                  <a:pt x="30073" y="9893"/>
                  <a:pt x="30243" y="10062"/>
                  <a:pt x="30243" y="10288"/>
                </a:cubicBezTo>
                <a:cubicBezTo>
                  <a:pt x="30243" y="10496"/>
                  <a:pt x="30073" y="10665"/>
                  <a:pt x="29866" y="10665"/>
                </a:cubicBezTo>
                <a:close/>
                <a:moveTo>
                  <a:pt x="29866" y="8724"/>
                </a:moveTo>
                <a:cubicBezTo>
                  <a:pt x="29640" y="8724"/>
                  <a:pt x="29470" y="8536"/>
                  <a:pt x="29470" y="8329"/>
                </a:cubicBezTo>
                <a:cubicBezTo>
                  <a:pt x="29470" y="8103"/>
                  <a:pt x="29640" y="7933"/>
                  <a:pt x="29866" y="7933"/>
                </a:cubicBezTo>
                <a:cubicBezTo>
                  <a:pt x="30073" y="7933"/>
                  <a:pt x="30243" y="8103"/>
                  <a:pt x="30243" y="8329"/>
                </a:cubicBezTo>
                <a:cubicBezTo>
                  <a:pt x="30243" y="8536"/>
                  <a:pt x="30073" y="8724"/>
                  <a:pt x="29866" y="8724"/>
                </a:cubicBezTo>
                <a:close/>
                <a:moveTo>
                  <a:pt x="29866" y="6727"/>
                </a:moveTo>
                <a:cubicBezTo>
                  <a:pt x="29658" y="6727"/>
                  <a:pt x="29489" y="6557"/>
                  <a:pt x="29489" y="6369"/>
                </a:cubicBezTo>
                <a:cubicBezTo>
                  <a:pt x="29489" y="6162"/>
                  <a:pt x="29658" y="5992"/>
                  <a:pt x="29866" y="5992"/>
                </a:cubicBezTo>
                <a:cubicBezTo>
                  <a:pt x="30054" y="5992"/>
                  <a:pt x="30224" y="6162"/>
                  <a:pt x="30224" y="6369"/>
                </a:cubicBezTo>
                <a:cubicBezTo>
                  <a:pt x="30224" y="6557"/>
                  <a:pt x="30054" y="6727"/>
                  <a:pt x="29866" y="6727"/>
                </a:cubicBezTo>
                <a:close/>
                <a:moveTo>
                  <a:pt x="29866" y="4051"/>
                </a:moveTo>
                <a:cubicBezTo>
                  <a:pt x="30054" y="4051"/>
                  <a:pt x="30205" y="4202"/>
                  <a:pt x="30205" y="4409"/>
                </a:cubicBezTo>
                <a:cubicBezTo>
                  <a:pt x="30205" y="4598"/>
                  <a:pt x="30054" y="4767"/>
                  <a:pt x="29866" y="4767"/>
                </a:cubicBezTo>
                <a:cubicBezTo>
                  <a:pt x="29658" y="4767"/>
                  <a:pt x="29508" y="4598"/>
                  <a:pt x="29508" y="4409"/>
                </a:cubicBezTo>
                <a:cubicBezTo>
                  <a:pt x="29508" y="4202"/>
                  <a:pt x="29658" y="4051"/>
                  <a:pt x="29866" y="4051"/>
                </a:cubicBezTo>
                <a:close/>
                <a:moveTo>
                  <a:pt x="29866" y="2092"/>
                </a:moveTo>
                <a:cubicBezTo>
                  <a:pt x="30054" y="2092"/>
                  <a:pt x="30205" y="2242"/>
                  <a:pt x="30205" y="2450"/>
                </a:cubicBezTo>
                <a:cubicBezTo>
                  <a:pt x="30205" y="2638"/>
                  <a:pt x="30054" y="2789"/>
                  <a:pt x="29866" y="2789"/>
                </a:cubicBezTo>
                <a:cubicBezTo>
                  <a:pt x="29658" y="2789"/>
                  <a:pt x="29508" y="2638"/>
                  <a:pt x="29508" y="2450"/>
                </a:cubicBezTo>
                <a:cubicBezTo>
                  <a:pt x="29508" y="2242"/>
                  <a:pt x="29658" y="2092"/>
                  <a:pt x="29866" y="2092"/>
                </a:cubicBezTo>
                <a:close/>
                <a:moveTo>
                  <a:pt x="29866" y="848"/>
                </a:moveTo>
                <a:cubicBezTo>
                  <a:pt x="29658" y="848"/>
                  <a:pt x="29489" y="679"/>
                  <a:pt x="29489" y="471"/>
                </a:cubicBezTo>
                <a:cubicBezTo>
                  <a:pt x="29489" y="283"/>
                  <a:pt x="29658" y="113"/>
                  <a:pt x="29866" y="113"/>
                </a:cubicBezTo>
                <a:cubicBezTo>
                  <a:pt x="30054" y="113"/>
                  <a:pt x="30224" y="283"/>
                  <a:pt x="30224" y="471"/>
                </a:cubicBezTo>
                <a:cubicBezTo>
                  <a:pt x="30224" y="679"/>
                  <a:pt x="30054" y="848"/>
                  <a:pt x="29866" y="848"/>
                </a:cubicBezTo>
                <a:close/>
                <a:moveTo>
                  <a:pt x="27887" y="34237"/>
                </a:moveTo>
                <a:cubicBezTo>
                  <a:pt x="27642" y="34237"/>
                  <a:pt x="27454" y="34049"/>
                  <a:pt x="27454" y="33804"/>
                </a:cubicBezTo>
                <a:cubicBezTo>
                  <a:pt x="27454" y="33559"/>
                  <a:pt x="27661" y="33352"/>
                  <a:pt x="27887" y="33352"/>
                </a:cubicBezTo>
                <a:cubicBezTo>
                  <a:pt x="28132" y="33352"/>
                  <a:pt x="28339" y="33559"/>
                  <a:pt x="28339" y="33804"/>
                </a:cubicBezTo>
                <a:cubicBezTo>
                  <a:pt x="28339" y="34049"/>
                  <a:pt x="28132" y="34237"/>
                  <a:pt x="27887" y="34237"/>
                </a:cubicBezTo>
                <a:close/>
                <a:moveTo>
                  <a:pt x="27887" y="32278"/>
                </a:moveTo>
                <a:cubicBezTo>
                  <a:pt x="27642" y="32278"/>
                  <a:pt x="27454" y="32070"/>
                  <a:pt x="27454" y="31825"/>
                </a:cubicBezTo>
                <a:cubicBezTo>
                  <a:pt x="27454" y="31599"/>
                  <a:pt x="27661" y="31392"/>
                  <a:pt x="27887" y="31392"/>
                </a:cubicBezTo>
                <a:cubicBezTo>
                  <a:pt x="28132" y="31392"/>
                  <a:pt x="28339" y="31581"/>
                  <a:pt x="28339" y="31825"/>
                </a:cubicBezTo>
                <a:cubicBezTo>
                  <a:pt x="28339" y="32070"/>
                  <a:pt x="28132" y="32278"/>
                  <a:pt x="27887" y="32278"/>
                </a:cubicBezTo>
                <a:close/>
                <a:moveTo>
                  <a:pt x="27906" y="30299"/>
                </a:moveTo>
                <a:cubicBezTo>
                  <a:pt x="27661" y="30299"/>
                  <a:pt x="27473" y="30111"/>
                  <a:pt x="27473" y="29866"/>
                </a:cubicBezTo>
                <a:cubicBezTo>
                  <a:pt x="27473" y="29640"/>
                  <a:pt x="27661" y="29451"/>
                  <a:pt x="27906" y="29451"/>
                </a:cubicBezTo>
                <a:cubicBezTo>
                  <a:pt x="28132" y="29451"/>
                  <a:pt x="28321" y="29640"/>
                  <a:pt x="28321" y="29866"/>
                </a:cubicBezTo>
                <a:cubicBezTo>
                  <a:pt x="28321" y="30111"/>
                  <a:pt x="28132" y="30299"/>
                  <a:pt x="27906" y="30299"/>
                </a:cubicBezTo>
                <a:close/>
                <a:moveTo>
                  <a:pt x="27906" y="28340"/>
                </a:moveTo>
                <a:cubicBezTo>
                  <a:pt x="27661" y="28340"/>
                  <a:pt x="27473" y="28151"/>
                  <a:pt x="27473" y="27906"/>
                </a:cubicBezTo>
                <a:cubicBezTo>
                  <a:pt x="27473" y="27680"/>
                  <a:pt x="27661" y="27492"/>
                  <a:pt x="27906" y="27492"/>
                </a:cubicBezTo>
                <a:cubicBezTo>
                  <a:pt x="28132" y="27492"/>
                  <a:pt x="28321" y="27680"/>
                  <a:pt x="28321" y="27906"/>
                </a:cubicBezTo>
                <a:cubicBezTo>
                  <a:pt x="28321" y="28151"/>
                  <a:pt x="28132" y="28340"/>
                  <a:pt x="27906" y="28340"/>
                </a:cubicBezTo>
                <a:close/>
                <a:moveTo>
                  <a:pt x="27887" y="21632"/>
                </a:moveTo>
                <a:cubicBezTo>
                  <a:pt x="28113" y="21632"/>
                  <a:pt x="28302" y="21820"/>
                  <a:pt x="28302" y="22046"/>
                </a:cubicBezTo>
                <a:cubicBezTo>
                  <a:pt x="28302" y="22272"/>
                  <a:pt x="28113" y="22442"/>
                  <a:pt x="27887" y="22442"/>
                </a:cubicBezTo>
                <a:cubicBezTo>
                  <a:pt x="27680" y="22442"/>
                  <a:pt x="27492" y="22272"/>
                  <a:pt x="27492" y="22046"/>
                </a:cubicBezTo>
                <a:cubicBezTo>
                  <a:pt x="27492" y="21820"/>
                  <a:pt x="27680" y="21632"/>
                  <a:pt x="27887" y="21632"/>
                </a:cubicBezTo>
                <a:close/>
                <a:moveTo>
                  <a:pt x="27887" y="25551"/>
                </a:moveTo>
                <a:cubicBezTo>
                  <a:pt x="28113" y="25551"/>
                  <a:pt x="28302" y="25739"/>
                  <a:pt x="28302" y="25965"/>
                </a:cubicBezTo>
                <a:cubicBezTo>
                  <a:pt x="28302" y="26192"/>
                  <a:pt x="28113" y="26361"/>
                  <a:pt x="27887" y="26361"/>
                </a:cubicBezTo>
                <a:cubicBezTo>
                  <a:pt x="27680" y="26361"/>
                  <a:pt x="27492" y="26192"/>
                  <a:pt x="27492" y="25965"/>
                </a:cubicBezTo>
                <a:cubicBezTo>
                  <a:pt x="27492" y="25739"/>
                  <a:pt x="27680" y="25551"/>
                  <a:pt x="27887" y="25551"/>
                </a:cubicBezTo>
                <a:close/>
                <a:moveTo>
                  <a:pt x="27887" y="23610"/>
                </a:moveTo>
                <a:cubicBezTo>
                  <a:pt x="28113" y="23610"/>
                  <a:pt x="28302" y="23780"/>
                  <a:pt x="28302" y="24006"/>
                </a:cubicBezTo>
                <a:cubicBezTo>
                  <a:pt x="28302" y="24213"/>
                  <a:pt x="28113" y="24401"/>
                  <a:pt x="27887" y="24401"/>
                </a:cubicBezTo>
                <a:cubicBezTo>
                  <a:pt x="27680" y="24401"/>
                  <a:pt x="27492" y="24213"/>
                  <a:pt x="27492" y="24006"/>
                </a:cubicBezTo>
                <a:cubicBezTo>
                  <a:pt x="27492" y="23780"/>
                  <a:pt x="27680" y="23610"/>
                  <a:pt x="27887" y="23610"/>
                </a:cubicBezTo>
                <a:close/>
                <a:moveTo>
                  <a:pt x="27887" y="20501"/>
                </a:moveTo>
                <a:cubicBezTo>
                  <a:pt x="27661" y="20501"/>
                  <a:pt x="27473" y="20313"/>
                  <a:pt x="27473" y="20086"/>
                </a:cubicBezTo>
                <a:cubicBezTo>
                  <a:pt x="27473" y="19842"/>
                  <a:pt x="27661" y="19653"/>
                  <a:pt x="27887" y="19653"/>
                </a:cubicBezTo>
                <a:cubicBezTo>
                  <a:pt x="28132" y="19653"/>
                  <a:pt x="28321" y="19842"/>
                  <a:pt x="28321" y="20086"/>
                </a:cubicBezTo>
                <a:cubicBezTo>
                  <a:pt x="28321" y="20313"/>
                  <a:pt x="28132" y="20501"/>
                  <a:pt x="27887" y="20501"/>
                </a:cubicBezTo>
                <a:close/>
                <a:moveTo>
                  <a:pt x="27887" y="18541"/>
                </a:moveTo>
                <a:cubicBezTo>
                  <a:pt x="27661" y="18541"/>
                  <a:pt x="27473" y="18353"/>
                  <a:pt x="27473" y="18108"/>
                </a:cubicBezTo>
                <a:cubicBezTo>
                  <a:pt x="27473" y="17882"/>
                  <a:pt x="27661" y="17693"/>
                  <a:pt x="27887" y="17693"/>
                </a:cubicBezTo>
                <a:cubicBezTo>
                  <a:pt x="28132" y="17693"/>
                  <a:pt x="28321" y="17882"/>
                  <a:pt x="28321" y="18108"/>
                </a:cubicBezTo>
                <a:cubicBezTo>
                  <a:pt x="28321" y="18353"/>
                  <a:pt x="28132" y="18541"/>
                  <a:pt x="27887" y="18541"/>
                </a:cubicBezTo>
                <a:close/>
                <a:moveTo>
                  <a:pt x="27887" y="16582"/>
                </a:moveTo>
                <a:cubicBezTo>
                  <a:pt x="27661" y="16582"/>
                  <a:pt x="27473" y="16393"/>
                  <a:pt x="27473" y="16148"/>
                </a:cubicBezTo>
                <a:cubicBezTo>
                  <a:pt x="27473" y="15922"/>
                  <a:pt x="27661" y="15734"/>
                  <a:pt x="27887" y="15734"/>
                </a:cubicBezTo>
                <a:cubicBezTo>
                  <a:pt x="28132" y="15734"/>
                  <a:pt x="28321" y="15922"/>
                  <a:pt x="28321" y="16148"/>
                </a:cubicBezTo>
                <a:cubicBezTo>
                  <a:pt x="28321" y="16393"/>
                  <a:pt x="28132" y="16582"/>
                  <a:pt x="27887" y="16582"/>
                </a:cubicBezTo>
                <a:close/>
                <a:moveTo>
                  <a:pt x="27906" y="13831"/>
                </a:moveTo>
                <a:cubicBezTo>
                  <a:pt x="28095" y="13831"/>
                  <a:pt x="28264" y="13981"/>
                  <a:pt x="28264" y="14189"/>
                </a:cubicBezTo>
                <a:cubicBezTo>
                  <a:pt x="28264" y="14396"/>
                  <a:pt x="28095" y="14566"/>
                  <a:pt x="27906" y="14566"/>
                </a:cubicBezTo>
                <a:cubicBezTo>
                  <a:pt x="27699" y="14566"/>
                  <a:pt x="27529" y="14396"/>
                  <a:pt x="27529" y="14189"/>
                </a:cubicBezTo>
                <a:cubicBezTo>
                  <a:pt x="27529" y="13981"/>
                  <a:pt x="27699" y="13831"/>
                  <a:pt x="27906" y="13831"/>
                </a:cubicBezTo>
                <a:close/>
                <a:moveTo>
                  <a:pt x="27887" y="11871"/>
                </a:moveTo>
                <a:cubicBezTo>
                  <a:pt x="28095" y="11871"/>
                  <a:pt x="28264" y="12022"/>
                  <a:pt x="28264" y="12229"/>
                </a:cubicBezTo>
                <a:cubicBezTo>
                  <a:pt x="28264" y="12436"/>
                  <a:pt x="28095" y="12606"/>
                  <a:pt x="27887" y="12606"/>
                </a:cubicBezTo>
                <a:cubicBezTo>
                  <a:pt x="27699" y="12606"/>
                  <a:pt x="27529" y="12436"/>
                  <a:pt x="27529" y="12229"/>
                </a:cubicBezTo>
                <a:cubicBezTo>
                  <a:pt x="27529" y="12022"/>
                  <a:pt x="27699" y="11871"/>
                  <a:pt x="27887" y="11871"/>
                </a:cubicBezTo>
                <a:close/>
                <a:moveTo>
                  <a:pt x="27887" y="10665"/>
                </a:moveTo>
                <a:cubicBezTo>
                  <a:pt x="27680" y="10665"/>
                  <a:pt x="27510" y="10496"/>
                  <a:pt x="27510" y="10269"/>
                </a:cubicBezTo>
                <a:cubicBezTo>
                  <a:pt x="27510" y="10062"/>
                  <a:pt x="27680" y="9893"/>
                  <a:pt x="27887" y="9893"/>
                </a:cubicBezTo>
                <a:cubicBezTo>
                  <a:pt x="28113" y="9893"/>
                  <a:pt x="28283" y="10062"/>
                  <a:pt x="28283" y="10269"/>
                </a:cubicBezTo>
                <a:cubicBezTo>
                  <a:pt x="28283" y="10496"/>
                  <a:pt x="28113" y="10665"/>
                  <a:pt x="27887" y="10665"/>
                </a:cubicBezTo>
                <a:close/>
                <a:moveTo>
                  <a:pt x="27887" y="8706"/>
                </a:moveTo>
                <a:cubicBezTo>
                  <a:pt x="27680" y="8706"/>
                  <a:pt x="27510" y="8536"/>
                  <a:pt x="27510" y="8310"/>
                </a:cubicBezTo>
                <a:cubicBezTo>
                  <a:pt x="27510" y="8103"/>
                  <a:pt x="27680" y="7914"/>
                  <a:pt x="27887" y="7914"/>
                </a:cubicBezTo>
                <a:cubicBezTo>
                  <a:pt x="28113" y="7914"/>
                  <a:pt x="28283" y="8103"/>
                  <a:pt x="28283" y="8310"/>
                </a:cubicBezTo>
                <a:cubicBezTo>
                  <a:pt x="28283" y="8536"/>
                  <a:pt x="28113" y="8706"/>
                  <a:pt x="27887" y="8706"/>
                </a:cubicBezTo>
                <a:close/>
                <a:moveTo>
                  <a:pt x="27887" y="6727"/>
                </a:moveTo>
                <a:cubicBezTo>
                  <a:pt x="27699" y="6727"/>
                  <a:pt x="27529" y="6557"/>
                  <a:pt x="27529" y="6350"/>
                </a:cubicBezTo>
                <a:cubicBezTo>
                  <a:pt x="27529" y="6162"/>
                  <a:pt x="27699" y="5992"/>
                  <a:pt x="27887" y="5992"/>
                </a:cubicBezTo>
                <a:cubicBezTo>
                  <a:pt x="28095" y="5992"/>
                  <a:pt x="28264" y="6162"/>
                  <a:pt x="28264" y="6350"/>
                </a:cubicBezTo>
                <a:cubicBezTo>
                  <a:pt x="28264" y="6557"/>
                  <a:pt x="28095" y="6727"/>
                  <a:pt x="27887" y="6727"/>
                </a:cubicBezTo>
                <a:close/>
                <a:moveTo>
                  <a:pt x="27887" y="4767"/>
                </a:moveTo>
                <a:cubicBezTo>
                  <a:pt x="27699" y="4767"/>
                  <a:pt x="27529" y="4598"/>
                  <a:pt x="27529" y="4391"/>
                </a:cubicBezTo>
                <a:cubicBezTo>
                  <a:pt x="27529" y="4183"/>
                  <a:pt x="27699" y="4033"/>
                  <a:pt x="27887" y="4033"/>
                </a:cubicBezTo>
                <a:cubicBezTo>
                  <a:pt x="28095" y="4033"/>
                  <a:pt x="28264" y="4183"/>
                  <a:pt x="28264" y="4391"/>
                </a:cubicBezTo>
                <a:cubicBezTo>
                  <a:pt x="28264" y="4598"/>
                  <a:pt x="28095" y="4767"/>
                  <a:pt x="27887" y="4767"/>
                </a:cubicBezTo>
                <a:close/>
                <a:moveTo>
                  <a:pt x="27887" y="2808"/>
                </a:moveTo>
                <a:cubicBezTo>
                  <a:pt x="27699" y="2808"/>
                  <a:pt x="27529" y="2638"/>
                  <a:pt x="27529" y="2431"/>
                </a:cubicBezTo>
                <a:cubicBezTo>
                  <a:pt x="27529" y="2224"/>
                  <a:pt x="27699" y="2054"/>
                  <a:pt x="27887" y="2054"/>
                </a:cubicBezTo>
                <a:cubicBezTo>
                  <a:pt x="28095" y="2054"/>
                  <a:pt x="28264" y="2224"/>
                  <a:pt x="28264" y="2431"/>
                </a:cubicBezTo>
                <a:cubicBezTo>
                  <a:pt x="28264" y="2638"/>
                  <a:pt x="28095" y="2808"/>
                  <a:pt x="27887" y="2808"/>
                </a:cubicBezTo>
                <a:close/>
                <a:moveTo>
                  <a:pt x="27887" y="829"/>
                </a:moveTo>
                <a:cubicBezTo>
                  <a:pt x="27699" y="829"/>
                  <a:pt x="27529" y="679"/>
                  <a:pt x="27529" y="471"/>
                </a:cubicBezTo>
                <a:cubicBezTo>
                  <a:pt x="27529" y="264"/>
                  <a:pt x="27699" y="113"/>
                  <a:pt x="27887" y="113"/>
                </a:cubicBezTo>
                <a:cubicBezTo>
                  <a:pt x="28095" y="113"/>
                  <a:pt x="28264" y="264"/>
                  <a:pt x="28264" y="471"/>
                </a:cubicBezTo>
                <a:cubicBezTo>
                  <a:pt x="28264" y="679"/>
                  <a:pt x="28095" y="829"/>
                  <a:pt x="27887" y="829"/>
                </a:cubicBezTo>
                <a:close/>
                <a:moveTo>
                  <a:pt x="25928" y="34237"/>
                </a:moveTo>
                <a:cubicBezTo>
                  <a:pt x="25683" y="34237"/>
                  <a:pt x="25494" y="34030"/>
                  <a:pt x="25494" y="33785"/>
                </a:cubicBezTo>
                <a:cubicBezTo>
                  <a:pt x="25494" y="33540"/>
                  <a:pt x="25683" y="33352"/>
                  <a:pt x="25928" y="33352"/>
                </a:cubicBezTo>
                <a:cubicBezTo>
                  <a:pt x="26173" y="33352"/>
                  <a:pt x="26380" y="33540"/>
                  <a:pt x="26380" y="33785"/>
                </a:cubicBezTo>
                <a:cubicBezTo>
                  <a:pt x="26380" y="34030"/>
                  <a:pt x="26173" y="34237"/>
                  <a:pt x="25928" y="34237"/>
                </a:cubicBezTo>
                <a:close/>
                <a:moveTo>
                  <a:pt x="25928" y="32259"/>
                </a:moveTo>
                <a:cubicBezTo>
                  <a:pt x="25701" y="32259"/>
                  <a:pt x="25513" y="32070"/>
                  <a:pt x="25513" y="31825"/>
                </a:cubicBezTo>
                <a:cubicBezTo>
                  <a:pt x="25513" y="31599"/>
                  <a:pt x="25701" y="31392"/>
                  <a:pt x="25928" y="31392"/>
                </a:cubicBezTo>
                <a:cubicBezTo>
                  <a:pt x="26173" y="31392"/>
                  <a:pt x="26361" y="31599"/>
                  <a:pt x="26361" y="31825"/>
                </a:cubicBezTo>
                <a:cubicBezTo>
                  <a:pt x="26361" y="32070"/>
                  <a:pt x="26173" y="32259"/>
                  <a:pt x="25928" y="32259"/>
                </a:cubicBezTo>
                <a:close/>
                <a:moveTo>
                  <a:pt x="25928" y="30299"/>
                </a:moveTo>
                <a:cubicBezTo>
                  <a:pt x="25701" y="30299"/>
                  <a:pt x="25513" y="30111"/>
                  <a:pt x="25513" y="29866"/>
                </a:cubicBezTo>
                <a:cubicBezTo>
                  <a:pt x="25513" y="29621"/>
                  <a:pt x="25701" y="29432"/>
                  <a:pt x="25928" y="29432"/>
                </a:cubicBezTo>
                <a:cubicBezTo>
                  <a:pt x="26173" y="29432"/>
                  <a:pt x="26361" y="29621"/>
                  <a:pt x="26361" y="29866"/>
                </a:cubicBezTo>
                <a:cubicBezTo>
                  <a:pt x="26361" y="30111"/>
                  <a:pt x="26173" y="30299"/>
                  <a:pt x="25928" y="30299"/>
                </a:cubicBezTo>
                <a:close/>
                <a:moveTo>
                  <a:pt x="25928" y="28321"/>
                </a:moveTo>
                <a:cubicBezTo>
                  <a:pt x="25701" y="28321"/>
                  <a:pt x="25513" y="28132"/>
                  <a:pt x="25513" y="27906"/>
                </a:cubicBezTo>
                <a:cubicBezTo>
                  <a:pt x="25513" y="27680"/>
                  <a:pt x="25701" y="27473"/>
                  <a:pt x="25928" y="27473"/>
                </a:cubicBezTo>
                <a:cubicBezTo>
                  <a:pt x="26173" y="27473"/>
                  <a:pt x="26361" y="27661"/>
                  <a:pt x="26361" y="27906"/>
                </a:cubicBezTo>
                <a:cubicBezTo>
                  <a:pt x="26361" y="28132"/>
                  <a:pt x="26173" y="28321"/>
                  <a:pt x="25928" y="28321"/>
                </a:cubicBezTo>
                <a:close/>
                <a:moveTo>
                  <a:pt x="25928" y="26380"/>
                </a:moveTo>
                <a:cubicBezTo>
                  <a:pt x="25701" y="26380"/>
                  <a:pt x="25513" y="26192"/>
                  <a:pt x="25513" y="25947"/>
                </a:cubicBezTo>
                <a:cubicBezTo>
                  <a:pt x="25513" y="25720"/>
                  <a:pt x="25701" y="25532"/>
                  <a:pt x="25928" y="25532"/>
                </a:cubicBezTo>
                <a:cubicBezTo>
                  <a:pt x="26173" y="25532"/>
                  <a:pt x="26361" y="25720"/>
                  <a:pt x="26361" y="25947"/>
                </a:cubicBezTo>
                <a:cubicBezTo>
                  <a:pt x="26361" y="26192"/>
                  <a:pt x="26173" y="26380"/>
                  <a:pt x="25928" y="26380"/>
                </a:cubicBezTo>
                <a:close/>
                <a:moveTo>
                  <a:pt x="25928" y="19653"/>
                </a:moveTo>
                <a:cubicBezTo>
                  <a:pt x="26173" y="19653"/>
                  <a:pt x="26361" y="19842"/>
                  <a:pt x="26361" y="20068"/>
                </a:cubicBezTo>
                <a:cubicBezTo>
                  <a:pt x="26361" y="20313"/>
                  <a:pt x="26173" y="20482"/>
                  <a:pt x="25928" y="20482"/>
                </a:cubicBezTo>
                <a:cubicBezTo>
                  <a:pt x="25701" y="20482"/>
                  <a:pt x="25513" y="20313"/>
                  <a:pt x="25513" y="20068"/>
                </a:cubicBezTo>
                <a:cubicBezTo>
                  <a:pt x="25513" y="19842"/>
                  <a:pt x="25701" y="19653"/>
                  <a:pt x="25928" y="19653"/>
                </a:cubicBezTo>
                <a:close/>
                <a:moveTo>
                  <a:pt x="25928" y="22442"/>
                </a:moveTo>
                <a:cubicBezTo>
                  <a:pt x="25720" y="22442"/>
                  <a:pt x="25532" y="22253"/>
                  <a:pt x="25532" y="22027"/>
                </a:cubicBezTo>
                <a:cubicBezTo>
                  <a:pt x="25532" y="21801"/>
                  <a:pt x="25720" y="21632"/>
                  <a:pt x="25928" y="21632"/>
                </a:cubicBezTo>
                <a:cubicBezTo>
                  <a:pt x="26154" y="21632"/>
                  <a:pt x="26342" y="21801"/>
                  <a:pt x="26342" y="22027"/>
                </a:cubicBezTo>
                <a:cubicBezTo>
                  <a:pt x="26342" y="22253"/>
                  <a:pt x="26154" y="22442"/>
                  <a:pt x="25928" y="22442"/>
                </a:cubicBezTo>
                <a:close/>
                <a:moveTo>
                  <a:pt x="25928" y="24401"/>
                </a:moveTo>
                <a:cubicBezTo>
                  <a:pt x="25701" y="24401"/>
                  <a:pt x="25532" y="24213"/>
                  <a:pt x="25532" y="23987"/>
                </a:cubicBezTo>
                <a:cubicBezTo>
                  <a:pt x="25532" y="23761"/>
                  <a:pt x="25701" y="23572"/>
                  <a:pt x="25928" y="23572"/>
                </a:cubicBezTo>
                <a:cubicBezTo>
                  <a:pt x="26154" y="23572"/>
                  <a:pt x="26342" y="23761"/>
                  <a:pt x="26342" y="23987"/>
                </a:cubicBezTo>
                <a:cubicBezTo>
                  <a:pt x="26342" y="24213"/>
                  <a:pt x="26154" y="24401"/>
                  <a:pt x="25928" y="24401"/>
                </a:cubicBezTo>
                <a:close/>
                <a:moveTo>
                  <a:pt x="25928" y="18523"/>
                </a:moveTo>
                <a:cubicBezTo>
                  <a:pt x="25701" y="18523"/>
                  <a:pt x="25513" y="18334"/>
                  <a:pt x="25513" y="18108"/>
                </a:cubicBezTo>
                <a:cubicBezTo>
                  <a:pt x="25513" y="17882"/>
                  <a:pt x="25701" y="17693"/>
                  <a:pt x="25928" y="17693"/>
                </a:cubicBezTo>
                <a:cubicBezTo>
                  <a:pt x="26173" y="17693"/>
                  <a:pt x="26361" y="17882"/>
                  <a:pt x="26361" y="18108"/>
                </a:cubicBezTo>
                <a:cubicBezTo>
                  <a:pt x="26361" y="18334"/>
                  <a:pt x="26173" y="18523"/>
                  <a:pt x="25928" y="18523"/>
                </a:cubicBezTo>
                <a:close/>
                <a:moveTo>
                  <a:pt x="25928" y="16582"/>
                </a:moveTo>
                <a:cubicBezTo>
                  <a:pt x="25701" y="16582"/>
                  <a:pt x="25513" y="16374"/>
                  <a:pt x="25513" y="16148"/>
                </a:cubicBezTo>
                <a:cubicBezTo>
                  <a:pt x="25513" y="15903"/>
                  <a:pt x="25701" y="15715"/>
                  <a:pt x="25928" y="15715"/>
                </a:cubicBezTo>
                <a:cubicBezTo>
                  <a:pt x="26173" y="15715"/>
                  <a:pt x="26361" y="15903"/>
                  <a:pt x="26361" y="16148"/>
                </a:cubicBezTo>
                <a:cubicBezTo>
                  <a:pt x="26361" y="16374"/>
                  <a:pt x="26173" y="16582"/>
                  <a:pt x="25928" y="16582"/>
                </a:cubicBezTo>
                <a:close/>
                <a:moveTo>
                  <a:pt x="25928" y="14584"/>
                </a:moveTo>
                <a:cubicBezTo>
                  <a:pt x="25701" y="14584"/>
                  <a:pt x="25532" y="14415"/>
                  <a:pt x="25532" y="14189"/>
                </a:cubicBezTo>
                <a:cubicBezTo>
                  <a:pt x="25532" y="13963"/>
                  <a:pt x="25701" y="13793"/>
                  <a:pt x="25928" y="13793"/>
                </a:cubicBezTo>
                <a:cubicBezTo>
                  <a:pt x="26154" y="13793"/>
                  <a:pt x="26342" y="13963"/>
                  <a:pt x="26342" y="14189"/>
                </a:cubicBezTo>
                <a:cubicBezTo>
                  <a:pt x="26342" y="14415"/>
                  <a:pt x="26154" y="14584"/>
                  <a:pt x="25928" y="14584"/>
                </a:cubicBezTo>
                <a:close/>
                <a:moveTo>
                  <a:pt x="25928" y="12606"/>
                </a:moveTo>
                <a:cubicBezTo>
                  <a:pt x="25720" y="12606"/>
                  <a:pt x="25551" y="12436"/>
                  <a:pt x="25551" y="12229"/>
                </a:cubicBezTo>
                <a:cubicBezTo>
                  <a:pt x="25551" y="12022"/>
                  <a:pt x="25720" y="11833"/>
                  <a:pt x="25928" y="11833"/>
                </a:cubicBezTo>
                <a:cubicBezTo>
                  <a:pt x="26154" y="11833"/>
                  <a:pt x="26323" y="12022"/>
                  <a:pt x="26323" y="12229"/>
                </a:cubicBezTo>
                <a:cubicBezTo>
                  <a:pt x="26323" y="12436"/>
                  <a:pt x="26154" y="12606"/>
                  <a:pt x="25928" y="12606"/>
                </a:cubicBezTo>
                <a:close/>
                <a:moveTo>
                  <a:pt x="25928" y="10665"/>
                </a:moveTo>
                <a:cubicBezTo>
                  <a:pt x="25720" y="10665"/>
                  <a:pt x="25551" y="10477"/>
                  <a:pt x="25551" y="10269"/>
                </a:cubicBezTo>
                <a:cubicBezTo>
                  <a:pt x="25551" y="10043"/>
                  <a:pt x="25720" y="9874"/>
                  <a:pt x="25928" y="9874"/>
                </a:cubicBezTo>
                <a:cubicBezTo>
                  <a:pt x="26154" y="9874"/>
                  <a:pt x="26323" y="10043"/>
                  <a:pt x="26323" y="10269"/>
                </a:cubicBezTo>
                <a:cubicBezTo>
                  <a:pt x="26323" y="10477"/>
                  <a:pt x="26154" y="10665"/>
                  <a:pt x="25928" y="10665"/>
                </a:cubicBezTo>
                <a:close/>
                <a:moveTo>
                  <a:pt x="25928" y="8706"/>
                </a:moveTo>
                <a:cubicBezTo>
                  <a:pt x="25720" y="8706"/>
                  <a:pt x="25551" y="8536"/>
                  <a:pt x="25551" y="8310"/>
                </a:cubicBezTo>
                <a:cubicBezTo>
                  <a:pt x="25551" y="8103"/>
                  <a:pt x="25720" y="7914"/>
                  <a:pt x="25928" y="7914"/>
                </a:cubicBezTo>
                <a:cubicBezTo>
                  <a:pt x="26154" y="7914"/>
                  <a:pt x="26323" y="8084"/>
                  <a:pt x="26323" y="8310"/>
                </a:cubicBezTo>
                <a:cubicBezTo>
                  <a:pt x="26323" y="8536"/>
                  <a:pt x="26154" y="8706"/>
                  <a:pt x="25928" y="8706"/>
                </a:cubicBezTo>
                <a:close/>
                <a:moveTo>
                  <a:pt x="25928" y="6727"/>
                </a:moveTo>
                <a:cubicBezTo>
                  <a:pt x="25720" y="6727"/>
                  <a:pt x="25551" y="6557"/>
                  <a:pt x="25551" y="6350"/>
                </a:cubicBezTo>
                <a:cubicBezTo>
                  <a:pt x="25551" y="6143"/>
                  <a:pt x="25720" y="5954"/>
                  <a:pt x="25928" y="5954"/>
                </a:cubicBezTo>
                <a:cubicBezTo>
                  <a:pt x="26154" y="5954"/>
                  <a:pt x="26323" y="6143"/>
                  <a:pt x="26323" y="6350"/>
                </a:cubicBezTo>
                <a:cubicBezTo>
                  <a:pt x="26323" y="6557"/>
                  <a:pt x="26154" y="6727"/>
                  <a:pt x="25928" y="6727"/>
                </a:cubicBezTo>
                <a:close/>
                <a:moveTo>
                  <a:pt x="25928" y="4767"/>
                </a:moveTo>
                <a:cubicBezTo>
                  <a:pt x="25739" y="4767"/>
                  <a:pt x="25570" y="4598"/>
                  <a:pt x="25570" y="4391"/>
                </a:cubicBezTo>
                <a:cubicBezTo>
                  <a:pt x="25570" y="4183"/>
                  <a:pt x="25720" y="4014"/>
                  <a:pt x="25928" y="4014"/>
                </a:cubicBezTo>
                <a:cubicBezTo>
                  <a:pt x="26135" y="4014"/>
                  <a:pt x="26304" y="4183"/>
                  <a:pt x="26304" y="4391"/>
                </a:cubicBezTo>
                <a:cubicBezTo>
                  <a:pt x="26304" y="4598"/>
                  <a:pt x="26135" y="4767"/>
                  <a:pt x="25928" y="4767"/>
                </a:cubicBezTo>
                <a:close/>
                <a:moveTo>
                  <a:pt x="25928" y="2789"/>
                </a:moveTo>
                <a:cubicBezTo>
                  <a:pt x="25739" y="2789"/>
                  <a:pt x="25570" y="2638"/>
                  <a:pt x="25570" y="2431"/>
                </a:cubicBezTo>
                <a:cubicBezTo>
                  <a:pt x="25570" y="2224"/>
                  <a:pt x="25720" y="2054"/>
                  <a:pt x="25928" y="2054"/>
                </a:cubicBezTo>
                <a:cubicBezTo>
                  <a:pt x="26135" y="2054"/>
                  <a:pt x="26304" y="2224"/>
                  <a:pt x="26304" y="2431"/>
                </a:cubicBezTo>
                <a:cubicBezTo>
                  <a:pt x="26304" y="2638"/>
                  <a:pt x="26135" y="2789"/>
                  <a:pt x="25928" y="2789"/>
                </a:cubicBezTo>
                <a:close/>
                <a:moveTo>
                  <a:pt x="25928" y="829"/>
                </a:moveTo>
                <a:cubicBezTo>
                  <a:pt x="25739" y="829"/>
                  <a:pt x="25570" y="660"/>
                  <a:pt x="25570" y="471"/>
                </a:cubicBezTo>
                <a:cubicBezTo>
                  <a:pt x="25570" y="264"/>
                  <a:pt x="25720" y="94"/>
                  <a:pt x="25928" y="94"/>
                </a:cubicBezTo>
                <a:cubicBezTo>
                  <a:pt x="26135" y="94"/>
                  <a:pt x="26304" y="264"/>
                  <a:pt x="26304" y="471"/>
                </a:cubicBezTo>
                <a:cubicBezTo>
                  <a:pt x="26304" y="660"/>
                  <a:pt x="26135" y="829"/>
                  <a:pt x="25928" y="829"/>
                </a:cubicBezTo>
                <a:close/>
                <a:moveTo>
                  <a:pt x="23968" y="32278"/>
                </a:moveTo>
                <a:cubicBezTo>
                  <a:pt x="23723" y="32278"/>
                  <a:pt x="23535" y="32070"/>
                  <a:pt x="23535" y="31825"/>
                </a:cubicBezTo>
                <a:cubicBezTo>
                  <a:pt x="23535" y="31581"/>
                  <a:pt x="23723" y="31373"/>
                  <a:pt x="23968" y="31373"/>
                </a:cubicBezTo>
                <a:cubicBezTo>
                  <a:pt x="24213" y="31373"/>
                  <a:pt x="24420" y="31581"/>
                  <a:pt x="24420" y="31825"/>
                </a:cubicBezTo>
                <a:cubicBezTo>
                  <a:pt x="24420" y="32070"/>
                  <a:pt x="24213" y="32278"/>
                  <a:pt x="23968" y="32278"/>
                </a:cubicBezTo>
                <a:close/>
                <a:moveTo>
                  <a:pt x="23968" y="30299"/>
                </a:moveTo>
                <a:cubicBezTo>
                  <a:pt x="23723" y="30299"/>
                  <a:pt x="23535" y="30111"/>
                  <a:pt x="23535" y="29866"/>
                </a:cubicBezTo>
                <a:cubicBezTo>
                  <a:pt x="23535" y="29621"/>
                  <a:pt x="23723" y="29432"/>
                  <a:pt x="23968" y="29432"/>
                </a:cubicBezTo>
                <a:cubicBezTo>
                  <a:pt x="24213" y="29432"/>
                  <a:pt x="24420" y="29621"/>
                  <a:pt x="24420" y="29866"/>
                </a:cubicBezTo>
                <a:cubicBezTo>
                  <a:pt x="24420" y="30111"/>
                  <a:pt x="24213" y="30299"/>
                  <a:pt x="23968" y="30299"/>
                </a:cubicBezTo>
                <a:close/>
                <a:moveTo>
                  <a:pt x="23968" y="28321"/>
                </a:moveTo>
                <a:cubicBezTo>
                  <a:pt x="23742" y="28321"/>
                  <a:pt x="23553" y="28132"/>
                  <a:pt x="23553" y="27906"/>
                </a:cubicBezTo>
                <a:cubicBezTo>
                  <a:pt x="23553" y="27661"/>
                  <a:pt x="23742" y="27473"/>
                  <a:pt x="23968" y="27473"/>
                </a:cubicBezTo>
                <a:cubicBezTo>
                  <a:pt x="24213" y="27473"/>
                  <a:pt x="24401" y="27661"/>
                  <a:pt x="24401" y="27906"/>
                </a:cubicBezTo>
                <a:cubicBezTo>
                  <a:pt x="24401" y="28132"/>
                  <a:pt x="24213" y="28321"/>
                  <a:pt x="23968" y="28321"/>
                </a:cubicBezTo>
                <a:close/>
                <a:moveTo>
                  <a:pt x="23968" y="26380"/>
                </a:moveTo>
                <a:cubicBezTo>
                  <a:pt x="23742" y="26380"/>
                  <a:pt x="23553" y="26192"/>
                  <a:pt x="23553" y="25947"/>
                </a:cubicBezTo>
                <a:cubicBezTo>
                  <a:pt x="23553" y="25720"/>
                  <a:pt x="23742" y="25532"/>
                  <a:pt x="23968" y="25532"/>
                </a:cubicBezTo>
                <a:cubicBezTo>
                  <a:pt x="24213" y="25532"/>
                  <a:pt x="24401" y="25720"/>
                  <a:pt x="24401" y="25947"/>
                </a:cubicBezTo>
                <a:cubicBezTo>
                  <a:pt x="24401" y="26192"/>
                  <a:pt x="24213" y="26380"/>
                  <a:pt x="23968" y="26380"/>
                </a:cubicBezTo>
                <a:close/>
                <a:moveTo>
                  <a:pt x="23968" y="24401"/>
                </a:moveTo>
                <a:cubicBezTo>
                  <a:pt x="23742" y="24401"/>
                  <a:pt x="23553" y="24213"/>
                  <a:pt x="23553" y="23987"/>
                </a:cubicBezTo>
                <a:cubicBezTo>
                  <a:pt x="23553" y="23761"/>
                  <a:pt x="23742" y="23572"/>
                  <a:pt x="23968" y="23572"/>
                </a:cubicBezTo>
                <a:cubicBezTo>
                  <a:pt x="24213" y="23572"/>
                  <a:pt x="24401" y="23761"/>
                  <a:pt x="24401" y="23987"/>
                </a:cubicBezTo>
                <a:cubicBezTo>
                  <a:pt x="24401" y="24213"/>
                  <a:pt x="24213" y="24401"/>
                  <a:pt x="23968" y="24401"/>
                </a:cubicBezTo>
                <a:close/>
                <a:moveTo>
                  <a:pt x="23968" y="22461"/>
                </a:moveTo>
                <a:cubicBezTo>
                  <a:pt x="23742" y="22461"/>
                  <a:pt x="23553" y="22253"/>
                  <a:pt x="23553" y="22027"/>
                </a:cubicBezTo>
                <a:cubicBezTo>
                  <a:pt x="23553" y="21782"/>
                  <a:pt x="23742" y="21594"/>
                  <a:pt x="23968" y="21594"/>
                </a:cubicBezTo>
                <a:cubicBezTo>
                  <a:pt x="24213" y="21594"/>
                  <a:pt x="24401" y="21782"/>
                  <a:pt x="24401" y="22027"/>
                </a:cubicBezTo>
                <a:cubicBezTo>
                  <a:pt x="24401" y="22253"/>
                  <a:pt x="24213" y="22461"/>
                  <a:pt x="23968" y="22461"/>
                </a:cubicBezTo>
                <a:close/>
                <a:moveTo>
                  <a:pt x="23968" y="20482"/>
                </a:moveTo>
                <a:cubicBezTo>
                  <a:pt x="23742" y="20482"/>
                  <a:pt x="23553" y="20294"/>
                  <a:pt x="23553" y="20068"/>
                </a:cubicBezTo>
                <a:cubicBezTo>
                  <a:pt x="23553" y="19842"/>
                  <a:pt x="23742" y="19653"/>
                  <a:pt x="23968" y="19653"/>
                </a:cubicBezTo>
                <a:cubicBezTo>
                  <a:pt x="24194" y="19653"/>
                  <a:pt x="24382" y="19842"/>
                  <a:pt x="24382" y="20068"/>
                </a:cubicBezTo>
                <a:cubicBezTo>
                  <a:pt x="24382" y="20294"/>
                  <a:pt x="24194" y="20482"/>
                  <a:pt x="23968" y="20482"/>
                </a:cubicBezTo>
                <a:close/>
                <a:moveTo>
                  <a:pt x="23968" y="18504"/>
                </a:moveTo>
                <a:cubicBezTo>
                  <a:pt x="23742" y="18504"/>
                  <a:pt x="23553" y="18315"/>
                  <a:pt x="23553" y="18089"/>
                </a:cubicBezTo>
                <a:cubicBezTo>
                  <a:pt x="23553" y="17863"/>
                  <a:pt x="23742" y="17693"/>
                  <a:pt x="23968" y="17693"/>
                </a:cubicBezTo>
                <a:cubicBezTo>
                  <a:pt x="24194" y="17693"/>
                  <a:pt x="24382" y="17863"/>
                  <a:pt x="24382" y="18089"/>
                </a:cubicBezTo>
                <a:cubicBezTo>
                  <a:pt x="24382" y="18315"/>
                  <a:pt x="24194" y="18504"/>
                  <a:pt x="23968" y="18504"/>
                </a:cubicBezTo>
                <a:close/>
                <a:moveTo>
                  <a:pt x="23968" y="16544"/>
                </a:moveTo>
                <a:cubicBezTo>
                  <a:pt x="23742" y="16544"/>
                  <a:pt x="23553" y="16374"/>
                  <a:pt x="23553" y="16148"/>
                </a:cubicBezTo>
                <a:cubicBezTo>
                  <a:pt x="23553" y="15903"/>
                  <a:pt x="23742" y="15734"/>
                  <a:pt x="23968" y="15734"/>
                </a:cubicBezTo>
                <a:cubicBezTo>
                  <a:pt x="24194" y="15734"/>
                  <a:pt x="24382" y="15903"/>
                  <a:pt x="24382" y="16148"/>
                </a:cubicBezTo>
                <a:cubicBezTo>
                  <a:pt x="24382" y="16374"/>
                  <a:pt x="24194" y="16544"/>
                  <a:pt x="23968" y="16544"/>
                </a:cubicBezTo>
                <a:close/>
                <a:moveTo>
                  <a:pt x="23968" y="14584"/>
                </a:moveTo>
                <a:cubicBezTo>
                  <a:pt x="23742" y="14584"/>
                  <a:pt x="23572" y="14396"/>
                  <a:pt x="23572" y="14189"/>
                </a:cubicBezTo>
                <a:cubicBezTo>
                  <a:pt x="23572" y="13963"/>
                  <a:pt x="23742" y="13774"/>
                  <a:pt x="23968" y="13774"/>
                </a:cubicBezTo>
                <a:cubicBezTo>
                  <a:pt x="24194" y="13774"/>
                  <a:pt x="24382" y="13963"/>
                  <a:pt x="24382" y="14189"/>
                </a:cubicBezTo>
                <a:cubicBezTo>
                  <a:pt x="24382" y="14415"/>
                  <a:pt x="24194" y="14584"/>
                  <a:pt x="23968" y="14584"/>
                </a:cubicBezTo>
                <a:close/>
                <a:moveTo>
                  <a:pt x="23968" y="12606"/>
                </a:moveTo>
                <a:cubicBezTo>
                  <a:pt x="23761" y="12606"/>
                  <a:pt x="23572" y="12436"/>
                  <a:pt x="23572" y="12210"/>
                </a:cubicBezTo>
                <a:cubicBezTo>
                  <a:pt x="23572" y="12003"/>
                  <a:pt x="23761" y="11815"/>
                  <a:pt x="23968" y="11815"/>
                </a:cubicBezTo>
                <a:cubicBezTo>
                  <a:pt x="24194" y="11815"/>
                  <a:pt x="24364" y="12003"/>
                  <a:pt x="24364" y="12210"/>
                </a:cubicBezTo>
                <a:cubicBezTo>
                  <a:pt x="24364" y="12436"/>
                  <a:pt x="24194" y="12606"/>
                  <a:pt x="23968" y="12606"/>
                </a:cubicBezTo>
                <a:close/>
                <a:moveTo>
                  <a:pt x="23968" y="10646"/>
                </a:moveTo>
                <a:cubicBezTo>
                  <a:pt x="23761" y="10646"/>
                  <a:pt x="23572" y="10477"/>
                  <a:pt x="23572" y="10269"/>
                </a:cubicBezTo>
                <a:cubicBezTo>
                  <a:pt x="23572" y="10043"/>
                  <a:pt x="23761" y="9874"/>
                  <a:pt x="23968" y="9874"/>
                </a:cubicBezTo>
                <a:cubicBezTo>
                  <a:pt x="24194" y="9874"/>
                  <a:pt x="24364" y="10043"/>
                  <a:pt x="24364" y="10269"/>
                </a:cubicBezTo>
                <a:cubicBezTo>
                  <a:pt x="24364" y="10477"/>
                  <a:pt x="24194" y="10646"/>
                  <a:pt x="23968" y="10646"/>
                </a:cubicBezTo>
                <a:close/>
                <a:moveTo>
                  <a:pt x="23968" y="8706"/>
                </a:moveTo>
                <a:cubicBezTo>
                  <a:pt x="23761" y="8706"/>
                  <a:pt x="23572" y="8517"/>
                  <a:pt x="23572" y="8310"/>
                </a:cubicBezTo>
                <a:cubicBezTo>
                  <a:pt x="23572" y="8084"/>
                  <a:pt x="23761" y="7914"/>
                  <a:pt x="23968" y="7914"/>
                </a:cubicBezTo>
                <a:cubicBezTo>
                  <a:pt x="24194" y="7914"/>
                  <a:pt x="24364" y="8084"/>
                  <a:pt x="24364" y="8310"/>
                </a:cubicBezTo>
                <a:cubicBezTo>
                  <a:pt x="24364" y="8517"/>
                  <a:pt x="24194" y="8706"/>
                  <a:pt x="23968" y="8706"/>
                </a:cubicBezTo>
                <a:close/>
                <a:moveTo>
                  <a:pt x="23968" y="6708"/>
                </a:moveTo>
                <a:cubicBezTo>
                  <a:pt x="23780" y="6708"/>
                  <a:pt x="23610" y="6539"/>
                  <a:pt x="23610" y="6350"/>
                </a:cubicBezTo>
                <a:cubicBezTo>
                  <a:pt x="23610" y="6143"/>
                  <a:pt x="23780" y="5973"/>
                  <a:pt x="23968" y="5973"/>
                </a:cubicBezTo>
                <a:cubicBezTo>
                  <a:pt x="24175" y="5973"/>
                  <a:pt x="24345" y="6143"/>
                  <a:pt x="24345" y="6350"/>
                </a:cubicBezTo>
                <a:cubicBezTo>
                  <a:pt x="24345" y="6539"/>
                  <a:pt x="24175" y="6708"/>
                  <a:pt x="23968" y="6708"/>
                </a:cubicBezTo>
                <a:close/>
                <a:moveTo>
                  <a:pt x="23968" y="4749"/>
                </a:moveTo>
                <a:cubicBezTo>
                  <a:pt x="23780" y="4749"/>
                  <a:pt x="23610" y="4579"/>
                  <a:pt x="23610" y="4391"/>
                </a:cubicBezTo>
                <a:cubicBezTo>
                  <a:pt x="23610" y="4183"/>
                  <a:pt x="23780" y="4014"/>
                  <a:pt x="23968" y="4014"/>
                </a:cubicBezTo>
                <a:cubicBezTo>
                  <a:pt x="24175" y="4014"/>
                  <a:pt x="24345" y="4183"/>
                  <a:pt x="24345" y="4391"/>
                </a:cubicBezTo>
                <a:cubicBezTo>
                  <a:pt x="24345" y="4579"/>
                  <a:pt x="24175" y="4749"/>
                  <a:pt x="23968" y="4749"/>
                </a:cubicBezTo>
                <a:close/>
                <a:moveTo>
                  <a:pt x="23968" y="2789"/>
                </a:moveTo>
                <a:cubicBezTo>
                  <a:pt x="23780" y="2789"/>
                  <a:pt x="23610" y="2619"/>
                  <a:pt x="23610" y="2412"/>
                </a:cubicBezTo>
                <a:cubicBezTo>
                  <a:pt x="23610" y="2205"/>
                  <a:pt x="23780" y="2054"/>
                  <a:pt x="23968" y="2054"/>
                </a:cubicBezTo>
                <a:cubicBezTo>
                  <a:pt x="24175" y="2054"/>
                  <a:pt x="24345" y="2205"/>
                  <a:pt x="24345" y="2412"/>
                </a:cubicBezTo>
                <a:cubicBezTo>
                  <a:pt x="24345" y="2619"/>
                  <a:pt x="24175" y="2789"/>
                  <a:pt x="23968" y="2789"/>
                </a:cubicBezTo>
                <a:close/>
                <a:moveTo>
                  <a:pt x="23968" y="810"/>
                </a:moveTo>
                <a:cubicBezTo>
                  <a:pt x="23780" y="810"/>
                  <a:pt x="23610" y="660"/>
                  <a:pt x="23610" y="452"/>
                </a:cubicBezTo>
                <a:cubicBezTo>
                  <a:pt x="23610" y="264"/>
                  <a:pt x="23780" y="113"/>
                  <a:pt x="23968" y="113"/>
                </a:cubicBezTo>
                <a:cubicBezTo>
                  <a:pt x="24175" y="113"/>
                  <a:pt x="24326" y="264"/>
                  <a:pt x="24326" y="452"/>
                </a:cubicBezTo>
                <a:cubicBezTo>
                  <a:pt x="24326" y="660"/>
                  <a:pt x="24175" y="810"/>
                  <a:pt x="23968" y="810"/>
                </a:cubicBezTo>
                <a:close/>
                <a:moveTo>
                  <a:pt x="22008" y="55812"/>
                </a:moveTo>
                <a:cubicBezTo>
                  <a:pt x="21763" y="55812"/>
                  <a:pt x="21556" y="55605"/>
                  <a:pt x="21556" y="55341"/>
                </a:cubicBezTo>
                <a:cubicBezTo>
                  <a:pt x="21556" y="55077"/>
                  <a:pt x="21763" y="54870"/>
                  <a:pt x="22008" y="54870"/>
                </a:cubicBezTo>
                <a:cubicBezTo>
                  <a:pt x="22272" y="54870"/>
                  <a:pt x="22479" y="55077"/>
                  <a:pt x="22479" y="55341"/>
                </a:cubicBezTo>
                <a:cubicBezTo>
                  <a:pt x="22479" y="55605"/>
                  <a:pt x="22272" y="55812"/>
                  <a:pt x="22008" y="55812"/>
                </a:cubicBezTo>
                <a:close/>
                <a:moveTo>
                  <a:pt x="22008" y="53815"/>
                </a:moveTo>
                <a:cubicBezTo>
                  <a:pt x="21763" y="53815"/>
                  <a:pt x="21575" y="53626"/>
                  <a:pt x="21575" y="53381"/>
                </a:cubicBezTo>
                <a:cubicBezTo>
                  <a:pt x="21575" y="53137"/>
                  <a:pt x="21763" y="52948"/>
                  <a:pt x="22008" y="52948"/>
                </a:cubicBezTo>
                <a:cubicBezTo>
                  <a:pt x="22253" y="52948"/>
                  <a:pt x="22461" y="53137"/>
                  <a:pt x="22461" y="53381"/>
                </a:cubicBezTo>
                <a:cubicBezTo>
                  <a:pt x="22461" y="53626"/>
                  <a:pt x="22253" y="53815"/>
                  <a:pt x="22008" y="53815"/>
                </a:cubicBezTo>
                <a:close/>
                <a:moveTo>
                  <a:pt x="22008" y="29432"/>
                </a:moveTo>
                <a:cubicBezTo>
                  <a:pt x="22253" y="29432"/>
                  <a:pt x="22442" y="29621"/>
                  <a:pt x="22442" y="29866"/>
                </a:cubicBezTo>
                <a:cubicBezTo>
                  <a:pt x="22442" y="30092"/>
                  <a:pt x="22253" y="30280"/>
                  <a:pt x="22008" y="30280"/>
                </a:cubicBezTo>
                <a:cubicBezTo>
                  <a:pt x="21782" y="30280"/>
                  <a:pt x="21594" y="30092"/>
                  <a:pt x="21594" y="29866"/>
                </a:cubicBezTo>
                <a:cubicBezTo>
                  <a:pt x="21594" y="29621"/>
                  <a:pt x="21782" y="29432"/>
                  <a:pt x="22008" y="29432"/>
                </a:cubicBezTo>
                <a:close/>
                <a:moveTo>
                  <a:pt x="22008" y="31392"/>
                </a:moveTo>
                <a:cubicBezTo>
                  <a:pt x="22253" y="31392"/>
                  <a:pt x="22442" y="31581"/>
                  <a:pt x="22442" y="31825"/>
                </a:cubicBezTo>
                <a:cubicBezTo>
                  <a:pt x="22442" y="32052"/>
                  <a:pt x="22253" y="32240"/>
                  <a:pt x="22008" y="32240"/>
                </a:cubicBezTo>
                <a:cubicBezTo>
                  <a:pt x="21782" y="32240"/>
                  <a:pt x="21594" y="32052"/>
                  <a:pt x="21594" y="31825"/>
                </a:cubicBezTo>
                <a:cubicBezTo>
                  <a:pt x="21594" y="31581"/>
                  <a:pt x="21782" y="31392"/>
                  <a:pt x="22008" y="31392"/>
                </a:cubicBezTo>
                <a:close/>
                <a:moveTo>
                  <a:pt x="22008" y="33352"/>
                </a:moveTo>
                <a:cubicBezTo>
                  <a:pt x="22253" y="33352"/>
                  <a:pt x="22442" y="33540"/>
                  <a:pt x="22442" y="33785"/>
                </a:cubicBezTo>
                <a:cubicBezTo>
                  <a:pt x="22442" y="34011"/>
                  <a:pt x="22253" y="34200"/>
                  <a:pt x="22008" y="34200"/>
                </a:cubicBezTo>
                <a:cubicBezTo>
                  <a:pt x="21782" y="34200"/>
                  <a:pt x="21594" y="34011"/>
                  <a:pt x="21594" y="33785"/>
                </a:cubicBezTo>
                <a:cubicBezTo>
                  <a:pt x="21594" y="33540"/>
                  <a:pt x="21782" y="33352"/>
                  <a:pt x="22008" y="33352"/>
                </a:cubicBezTo>
                <a:close/>
                <a:moveTo>
                  <a:pt x="22008" y="35330"/>
                </a:moveTo>
                <a:cubicBezTo>
                  <a:pt x="22234" y="35330"/>
                  <a:pt x="22423" y="35519"/>
                  <a:pt x="22423" y="35745"/>
                </a:cubicBezTo>
                <a:cubicBezTo>
                  <a:pt x="22423" y="35971"/>
                  <a:pt x="22234" y="36159"/>
                  <a:pt x="22008" y="36159"/>
                </a:cubicBezTo>
                <a:cubicBezTo>
                  <a:pt x="21782" y="36159"/>
                  <a:pt x="21613" y="35971"/>
                  <a:pt x="21613" y="35745"/>
                </a:cubicBezTo>
                <a:cubicBezTo>
                  <a:pt x="21613" y="35519"/>
                  <a:pt x="21782" y="35330"/>
                  <a:pt x="22008" y="35330"/>
                </a:cubicBezTo>
                <a:close/>
                <a:moveTo>
                  <a:pt x="22008" y="38081"/>
                </a:moveTo>
                <a:cubicBezTo>
                  <a:pt x="21801" y="38081"/>
                  <a:pt x="21650" y="37912"/>
                  <a:pt x="21650" y="37704"/>
                </a:cubicBezTo>
                <a:cubicBezTo>
                  <a:pt x="21650" y="37497"/>
                  <a:pt x="21801" y="37328"/>
                  <a:pt x="22008" y="37328"/>
                </a:cubicBezTo>
                <a:cubicBezTo>
                  <a:pt x="22216" y="37328"/>
                  <a:pt x="22385" y="37497"/>
                  <a:pt x="22385" y="37704"/>
                </a:cubicBezTo>
                <a:cubicBezTo>
                  <a:pt x="22385" y="37912"/>
                  <a:pt x="22216" y="38081"/>
                  <a:pt x="22008" y="38081"/>
                </a:cubicBezTo>
                <a:close/>
                <a:moveTo>
                  <a:pt x="22008" y="40041"/>
                </a:moveTo>
                <a:cubicBezTo>
                  <a:pt x="21820" y="40041"/>
                  <a:pt x="21650" y="39871"/>
                  <a:pt x="21650" y="39664"/>
                </a:cubicBezTo>
                <a:cubicBezTo>
                  <a:pt x="21650" y="39457"/>
                  <a:pt x="21820" y="39287"/>
                  <a:pt x="22008" y="39287"/>
                </a:cubicBezTo>
                <a:cubicBezTo>
                  <a:pt x="22216" y="39287"/>
                  <a:pt x="22385" y="39457"/>
                  <a:pt x="22385" y="39664"/>
                </a:cubicBezTo>
                <a:cubicBezTo>
                  <a:pt x="22385" y="39871"/>
                  <a:pt x="22216" y="40041"/>
                  <a:pt x="22008" y="40041"/>
                </a:cubicBezTo>
                <a:close/>
                <a:moveTo>
                  <a:pt x="22008" y="43206"/>
                </a:moveTo>
                <a:cubicBezTo>
                  <a:pt x="22234" y="43206"/>
                  <a:pt x="22404" y="43376"/>
                  <a:pt x="22404" y="43583"/>
                </a:cubicBezTo>
                <a:cubicBezTo>
                  <a:pt x="22404" y="43791"/>
                  <a:pt x="22234" y="43960"/>
                  <a:pt x="22008" y="43960"/>
                </a:cubicBezTo>
                <a:cubicBezTo>
                  <a:pt x="21801" y="43960"/>
                  <a:pt x="21613" y="43791"/>
                  <a:pt x="21613" y="43583"/>
                </a:cubicBezTo>
                <a:cubicBezTo>
                  <a:pt x="21613" y="43376"/>
                  <a:pt x="21801" y="43206"/>
                  <a:pt x="22008" y="43206"/>
                </a:cubicBezTo>
                <a:close/>
                <a:moveTo>
                  <a:pt x="22008" y="41247"/>
                </a:moveTo>
                <a:cubicBezTo>
                  <a:pt x="22234" y="41247"/>
                  <a:pt x="22404" y="41416"/>
                  <a:pt x="22404" y="41624"/>
                </a:cubicBezTo>
                <a:cubicBezTo>
                  <a:pt x="22404" y="41831"/>
                  <a:pt x="22234" y="42019"/>
                  <a:pt x="22008" y="42019"/>
                </a:cubicBezTo>
                <a:cubicBezTo>
                  <a:pt x="21801" y="42019"/>
                  <a:pt x="21613" y="41831"/>
                  <a:pt x="21613" y="41624"/>
                </a:cubicBezTo>
                <a:cubicBezTo>
                  <a:pt x="21613" y="41416"/>
                  <a:pt x="21801" y="41247"/>
                  <a:pt x="22008" y="41247"/>
                </a:cubicBezTo>
                <a:close/>
                <a:moveTo>
                  <a:pt x="22008" y="45128"/>
                </a:moveTo>
                <a:cubicBezTo>
                  <a:pt x="22234" y="45128"/>
                  <a:pt x="22423" y="45317"/>
                  <a:pt x="22423" y="45543"/>
                </a:cubicBezTo>
                <a:cubicBezTo>
                  <a:pt x="22423" y="45769"/>
                  <a:pt x="22234" y="45957"/>
                  <a:pt x="22008" y="45957"/>
                </a:cubicBezTo>
                <a:cubicBezTo>
                  <a:pt x="21782" y="45957"/>
                  <a:pt x="21594" y="45769"/>
                  <a:pt x="21594" y="45543"/>
                </a:cubicBezTo>
                <a:cubicBezTo>
                  <a:pt x="21594" y="45317"/>
                  <a:pt x="21782" y="45128"/>
                  <a:pt x="22008" y="45128"/>
                </a:cubicBezTo>
                <a:close/>
                <a:moveTo>
                  <a:pt x="22008" y="47088"/>
                </a:moveTo>
                <a:cubicBezTo>
                  <a:pt x="22234" y="47088"/>
                  <a:pt x="22423" y="47276"/>
                  <a:pt x="22423" y="47503"/>
                </a:cubicBezTo>
                <a:cubicBezTo>
                  <a:pt x="22423" y="47729"/>
                  <a:pt x="22234" y="47917"/>
                  <a:pt x="22008" y="47917"/>
                </a:cubicBezTo>
                <a:cubicBezTo>
                  <a:pt x="21782" y="47917"/>
                  <a:pt x="21594" y="47729"/>
                  <a:pt x="21594" y="47503"/>
                </a:cubicBezTo>
                <a:cubicBezTo>
                  <a:pt x="21594" y="47276"/>
                  <a:pt x="21782" y="47088"/>
                  <a:pt x="22008" y="47088"/>
                </a:cubicBezTo>
                <a:close/>
                <a:moveTo>
                  <a:pt x="22008" y="51007"/>
                </a:moveTo>
                <a:cubicBezTo>
                  <a:pt x="22234" y="51007"/>
                  <a:pt x="22423" y="51196"/>
                  <a:pt x="22423" y="51422"/>
                </a:cubicBezTo>
                <a:cubicBezTo>
                  <a:pt x="22423" y="51648"/>
                  <a:pt x="22234" y="51836"/>
                  <a:pt x="22008" y="51836"/>
                </a:cubicBezTo>
                <a:cubicBezTo>
                  <a:pt x="21782" y="51836"/>
                  <a:pt x="21594" y="51648"/>
                  <a:pt x="21594" y="51422"/>
                </a:cubicBezTo>
                <a:cubicBezTo>
                  <a:pt x="21594" y="51196"/>
                  <a:pt x="21782" y="51007"/>
                  <a:pt x="22008" y="51007"/>
                </a:cubicBezTo>
                <a:close/>
                <a:moveTo>
                  <a:pt x="22008" y="49048"/>
                </a:moveTo>
                <a:cubicBezTo>
                  <a:pt x="22234" y="49048"/>
                  <a:pt x="22423" y="49236"/>
                  <a:pt x="22423" y="49462"/>
                </a:cubicBezTo>
                <a:cubicBezTo>
                  <a:pt x="22423" y="49688"/>
                  <a:pt x="22234" y="49877"/>
                  <a:pt x="22008" y="49877"/>
                </a:cubicBezTo>
                <a:cubicBezTo>
                  <a:pt x="21782" y="49877"/>
                  <a:pt x="21594" y="49688"/>
                  <a:pt x="21594" y="49462"/>
                </a:cubicBezTo>
                <a:cubicBezTo>
                  <a:pt x="21594" y="49236"/>
                  <a:pt x="21782" y="49048"/>
                  <a:pt x="22008" y="49048"/>
                </a:cubicBezTo>
                <a:close/>
                <a:moveTo>
                  <a:pt x="22008" y="28321"/>
                </a:moveTo>
                <a:cubicBezTo>
                  <a:pt x="21782" y="28321"/>
                  <a:pt x="21575" y="28132"/>
                  <a:pt x="21575" y="27906"/>
                </a:cubicBezTo>
                <a:cubicBezTo>
                  <a:pt x="21575" y="27661"/>
                  <a:pt x="21782" y="27473"/>
                  <a:pt x="22008" y="27473"/>
                </a:cubicBezTo>
                <a:cubicBezTo>
                  <a:pt x="22253" y="27473"/>
                  <a:pt x="22442" y="27661"/>
                  <a:pt x="22442" y="27906"/>
                </a:cubicBezTo>
                <a:cubicBezTo>
                  <a:pt x="22442" y="28132"/>
                  <a:pt x="22253" y="28321"/>
                  <a:pt x="22008" y="28321"/>
                </a:cubicBezTo>
                <a:close/>
                <a:moveTo>
                  <a:pt x="22008" y="26380"/>
                </a:moveTo>
                <a:cubicBezTo>
                  <a:pt x="21782" y="26380"/>
                  <a:pt x="21594" y="26192"/>
                  <a:pt x="21594" y="25947"/>
                </a:cubicBezTo>
                <a:cubicBezTo>
                  <a:pt x="21594" y="25720"/>
                  <a:pt x="21782" y="25513"/>
                  <a:pt x="22008" y="25513"/>
                </a:cubicBezTo>
                <a:cubicBezTo>
                  <a:pt x="22253" y="25513"/>
                  <a:pt x="22442" y="25720"/>
                  <a:pt x="22442" y="25947"/>
                </a:cubicBezTo>
                <a:cubicBezTo>
                  <a:pt x="22442" y="26192"/>
                  <a:pt x="22253" y="26380"/>
                  <a:pt x="22008" y="26380"/>
                </a:cubicBezTo>
                <a:close/>
                <a:moveTo>
                  <a:pt x="22008" y="24401"/>
                </a:moveTo>
                <a:cubicBezTo>
                  <a:pt x="21782" y="24401"/>
                  <a:pt x="21594" y="24213"/>
                  <a:pt x="21594" y="23987"/>
                </a:cubicBezTo>
                <a:cubicBezTo>
                  <a:pt x="21594" y="23761"/>
                  <a:pt x="21782" y="23572"/>
                  <a:pt x="22008" y="23572"/>
                </a:cubicBezTo>
                <a:cubicBezTo>
                  <a:pt x="22253" y="23572"/>
                  <a:pt x="22442" y="23761"/>
                  <a:pt x="22442" y="23987"/>
                </a:cubicBezTo>
                <a:cubicBezTo>
                  <a:pt x="22442" y="24213"/>
                  <a:pt x="22253" y="24401"/>
                  <a:pt x="22008" y="24401"/>
                </a:cubicBezTo>
                <a:close/>
                <a:moveTo>
                  <a:pt x="22008" y="22442"/>
                </a:moveTo>
                <a:cubicBezTo>
                  <a:pt x="21782" y="22442"/>
                  <a:pt x="21594" y="22253"/>
                  <a:pt x="21594" y="22027"/>
                </a:cubicBezTo>
                <a:cubicBezTo>
                  <a:pt x="21594" y="21782"/>
                  <a:pt x="21782" y="21594"/>
                  <a:pt x="22008" y="21594"/>
                </a:cubicBezTo>
                <a:cubicBezTo>
                  <a:pt x="22253" y="21594"/>
                  <a:pt x="22442" y="21782"/>
                  <a:pt x="22442" y="22027"/>
                </a:cubicBezTo>
                <a:cubicBezTo>
                  <a:pt x="22442" y="22253"/>
                  <a:pt x="22253" y="22442"/>
                  <a:pt x="22008" y="22442"/>
                </a:cubicBezTo>
                <a:close/>
                <a:moveTo>
                  <a:pt x="22008" y="20482"/>
                </a:moveTo>
                <a:cubicBezTo>
                  <a:pt x="21782" y="20482"/>
                  <a:pt x="21594" y="20294"/>
                  <a:pt x="21594" y="20068"/>
                </a:cubicBezTo>
                <a:cubicBezTo>
                  <a:pt x="21594" y="19842"/>
                  <a:pt x="21782" y="19653"/>
                  <a:pt x="22008" y="19653"/>
                </a:cubicBezTo>
                <a:cubicBezTo>
                  <a:pt x="22234" y="19653"/>
                  <a:pt x="22423" y="19842"/>
                  <a:pt x="22423" y="20068"/>
                </a:cubicBezTo>
                <a:cubicBezTo>
                  <a:pt x="22423" y="20294"/>
                  <a:pt x="22234" y="20482"/>
                  <a:pt x="22008" y="20482"/>
                </a:cubicBezTo>
                <a:close/>
                <a:moveTo>
                  <a:pt x="22008" y="18504"/>
                </a:moveTo>
                <a:cubicBezTo>
                  <a:pt x="21782" y="18504"/>
                  <a:pt x="21613" y="18315"/>
                  <a:pt x="21613" y="18108"/>
                </a:cubicBezTo>
                <a:cubicBezTo>
                  <a:pt x="21613" y="17882"/>
                  <a:pt x="21782" y="17693"/>
                  <a:pt x="22008" y="17693"/>
                </a:cubicBezTo>
                <a:cubicBezTo>
                  <a:pt x="22234" y="17693"/>
                  <a:pt x="22423" y="17882"/>
                  <a:pt x="22423" y="18108"/>
                </a:cubicBezTo>
                <a:cubicBezTo>
                  <a:pt x="22423" y="18315"/>
                  <a:pt x="22234" y="18504"/>
                  <a:pt x="22008" y="18504"/>
                </a:cubicBezTo>
                <a:close/>
                <a:moveTo>
                  <a:pt x="22008" y="16544"/>
                </a:moveTo>
                <a:cubicBezTo>
                  <a:pt x="21782" y="16544"/>
                  <a:pt x="21613" y="16356"/>
                  <a:pt x="21613" y="16130"/>
                </a:cubicBezTo>
                <a:cubicBezTo>
                  <a:pt x="21613" y="15922"/>
                  <a:pt x="21782" y="15734"/>
                  <a:pt x="22008" y="15734"/>
                </a:cubicBezTo>
                <a:cubicBezTo>
                  <a:pt x="22234" y="15734"/>
                  <a:pt x="22423" y="15922"/>
                  <a:pt x="22423" y="16130"/>
                </a:cubicBezTo>
                <a:cubicBezTo>
                  <a:pt x="22423" y="16356"/>
                  <a:pt x="22234" y="16544"/>
                  <a:pt x="22008" y="16544"/>
                </a:cubicBezTo>
                <a:close/>
                <a:moveTo>
                  <a:pt x="22008" y="14584"/>
                </a:moveTo>
                <a:cubicBezTo>
                  <a:pt x="21782" y="14584"/>
                  <a:pt x="21613" y="14396"/>
                  <a:pt x="21613" y="14189"/>
                </a:cubicBezTo>
                <a:cubicBezTo>
                  <a:pt x="21613" y="13963"/>
                  <a:pt x="21782" y="13774"/>
                  <a:pt x="22008" y="13774"/>
                </a:cubicBezTo>
                <a:cubicBezTo>
                  <a:pt x="22234" y="13774"/>
                  <a:pt x="22423" y="13963"/>
                  <a:pt x="22423" y="14189"/>
                </a:cubicBezTo>
                <a:cubicBezTo>
                  <a:pt x="22423" y="14396"/>
                  <a:pt x="22234" y="14584"/>
                  <a:pt x="22008" y="14584"/>
                </a:cubicBezTo>
                <a:close/>
                <a:moveTo>
                  <a:pt x="22008" y="12606"/>
                </a:moveTo>
                <a:cubicBezTo>
                  <a:pt x="21782" y="12606"/>
                  <a:pt x="21613" y="12436"/>
                  <a:pt x="21613" y="12210"/>
                </a:cubicBezTo>
                <a:cubicBezTo>
                  <a:pt x="21613" y="12003"/>
                  <a:pt x="21782" y="11815"/>
                  <a:pt x="22008" y="11815"/>
                </a:cubicBezTo>
                <a:cubicBezTo>
                  <a:pt x="22234" y="11815"/>
                  <a:pt x="22423" y="12003"/>
                  <a:pt x="22423" y="12210"/>
                </a:cubicBezTo>
                <a:cubicBezTo>
                  <a:pt x="22423" y="12436"/>
                  <a:pt x="22234" y="12606"/>
                  <a:pt x="22008" y="12606"/>
                </a:cubicBezTo>
                <a:close/>
                <a:moveTo>
                  <a:pt x="22008" y="10646"/>
                </a:moveTo>
                <a:cubicBezTo>
                  <a:pt x="21801" y="10646"/>
                  <a:pt x="21613" y="10477"/>
                  <a:pt x="21613" y="10251"/>
                </a:cubicBezTo>
                <a:cubicBezTo>
                  <a:pt x="21613" y="10043"/>
                  <a:pt x="21801" y="9855"/>
                  <a:pt x="22008" y="9855"/>
                </a:cubicBezTo>
                <a:cubicBezTo>
                  <a:pt x="22234" y="9855"/>
                  <a:pt x="22404" y="10043"/>
                  <a:pt x="22404" y="10251"/>
                </a:cubicBezTo>
                <a:cubicBezTo>
                  <a:pt x="22404" y="10477"/>
                  <a:pt x="22234" y="10646"/>
                  <a:pt x="22008" y="10646"/>
                </a:cubicBezTo>
                <a:close/>
                <a:moveTo>
                  <a:pt x="22008" y="4014"/>
                </a:moveTo>
                <a:cubicBezTo>
                  <a:pt x="22216" y="4014"/>
                  <a:pt x="22385" y="4183"/>
                  <a:pt x="22385" y="4391"/>
                </a:cubicBezTo>
                <a:cubicBezTo>
                  <a:pt x="22385" y="4579"/>
                  <a:pt x="22216" y="4749"/>
                  <a:pt x="22008" y="4749"/>
                </a:cubicBezTo>
                <a:cubicBezTo>
                  <a:pt x="21801" y="4749"/>
                  <a:pt x="21650" y="4579"/>
                  <a:pt x="21650" y="4391"/>
                </a:cubicBezTo>
                <a:cubicBezTo>
                  <a:pt x="21650" y="4183"/>
                  <a:pt x="21801" y="4014"/>
                  <a:pt x="22008" y="4014"/>
                </a:cubicBezTo>
                <a:close/>
                <a:moveTo>
                  <a:pt x="22008" y="7933"/>
                </a:moveTo>
                <a:cubicBezTo>
                  <a:pt x="22216" y="7933"/>
                  <a:pt x="22385" y="8103"/>
                  <a:pt x="22385" y="8310"/>
                </a:cubicBezTo>
                <a:cubicBezTo>
                  <a:pt x="22385" y="8517"/>
                  <a:pt x="22216" y="8668"/>
                  <a:pt x="22008" y="8668"/>
                </a:cubicBezTo>
                <a:cubicBezTo>
                  <a:pt x="21801" y="8668"/>
                  <a:pt x="21650" y="8517"/>
                  <a:pt x="21650" y="8310"/>
                </a:cubicBezTo>
                <a:cubicBezTo>
                  <a:pt x="21650" y="8103"/>
                  <a:pt x="21801" y="7933"/>
                  <a:pt x="22008" y="7933"/>
                </a:cubicBezTo>
                <a:close/>
                <a:moveTo>
                  <a:pt x="22008" y="5973"/>
                </a:moveTo>
                <a:cubicBezTo>
                  <a:pt x="22216" y="5973"/>
                  <a:pt x="22385" y="6143"/>
                  <a:pt x="22385" y="6331"/>
                </a:cubicBezTo>
                <a:cubicBezTo>
                  <a:pt x="22385" y="6539"/>
                  <a:pt x="22216" y="6708"/>
                  <a:pt x="22008" y="6708"/>
                </a:cubicBezTo>
                <a:cubicBezTo>
                  <a:pt x="21801" y="6708"/>
                  <a:pt x="21650" y="6539"/>
                  <a:pt x="21650" y="6331"/>
                </a:cubicBezTo>
                <a:cubicBezTo>
                  <a:pt x="21650" y="6143"/>
                  <a:pt x="21801" y="5973"/>
                  <a:pt x="22008" y="5973"/>
                </a:cubicBezTo>
                <a:close/>
                <a:moveTo>
                  <a:pt x="22008" y="2808"/>
                </a:moveTo>
                <a:cubicBezTo>
                  <a:pt x="21782" y="2808"/>
                  <a:pt x="21613" y="2638"/>
                  <a:pt x="21613" y="2412"/>
                </a:cubicBezTo>
                <a:cubicBezTo>
                  <a:pt x="21613" y="2205"/>
                  <a:pt x="21782" y="2016"/>
                  <a:pt x="22008" y="2016"/>
                </a:cubicBezTo>
                <a:cubicBezTo>
                  <a:pt x="22216" y="2016"/>
                  <a:pt x="22404" y="2205"/>
                  <a:pt x="22404" y="2412"/>
                </a:cubicBezTo>
                <a:cubicBezTo>
                  <a:pt x="22404" y="2638"/>
                  <a:pt x="22216" y="2808"/>
                  <a:pt x="22008" y="2808"/>
                </a:cubicBezTo>
                <a:close/>
                <a:moveTo>
                  <a:pt x="22008" y="829"/>
                </a:moveTo>
                <a:cubicBezTo>
                  <a:pt x="21801" y="829"/>
                  <a:pt x="21631" y="660"/>
                  <a:pt x="21631" y="452"/>
                </a:cubicBezTo>
                <a:cubicBezTo>
                  <a:pt x="21631" y="245"/>
                  <a:pt x="21801" y="76"/>
                  <a:pt x="22008" y="76"/>
                </a:cubicBezTo>
                <a:cubicBezTo>
                  <a:pt x="22216" y="76"/>
                  <a:pt x="22385" y="245"/>
                  <a:pt x="22385" y="452"/>
                </a:cubicBezTo>
                <a:cubicBezTo>
                  <a:pt x="22385" y="660"/>
                  <a:pt x="22216" y="829"/>
                  <a:pt x="22008" y="829"/>
                </a:cubicBezTo>
                <a:close/>
                <a:moveTo>
                  <a:pt x="20049" y="54814"/>
                </a:moveTo>
                <a:cubicBezTo>
                  <a:pt x="20331" y="54814"/>
                  <a:pt x="20576" y="55040"/>
                  <a:pt x="20576" y="55322"/>
                </a:cubicBezTo>
                <a:cubicBezTo>
                  <a:pt x="20312" y="55190"/>
                  <a:pt x="20030" y="55040"/>
                  <a:pt x="19766" y="54889"/>
                </a:cubicBezTo>
                <a:cubicBezTo>
                  <a:pt x="19860" y="54851"/>
                  <a:pt x="19936" y="54814"/>
                  <a:pt x="20049" y="54814"/>
                </a:cubicBezTo>
                <a:close/>
                <a:moveTo>
                  <a:pt x="20049" y="53871"/>
                </a:moveTo>
                <a:cubicBezTo>
                  <a:pt x="19766" y="53871"/>
                  <a:pt x="19540" y="53645"/>
                  <a:pt x="19540" y="53381"/>
                </a:cubicBezTo>
                <a:cubicBezTo>
                  <a:pt x="19540" y="53099"/>
                  <a:pt x="19766" y="52873"/>
                  <a:pt x="20049" y="52873"/>
                </a:cubicBezTo>
                <a:cubicBezTo>
                  <a:pt x="20331" y="52873"/>
                  <a:pt x="20557" y="53099"/>
                  <a:pt x="20557" y="53381"/>
                </a:cubicBezTo>
                <a:cubicBezTo>
                  <a:pt x="20557" y="53645"/>
                  <a:pt x="20331" y="53871"/>
                  <a:pt x="20049" y="53871"/>
                </a:cubicBezTo>
                <a:close/>
                <a:moveTo>
                  <a:pt x="20049" y="51893"/>
                </a:moveTo>
                <a:cubicBezTo>
                  <a:pt x="19785" y="51893"/>
                  <a:pt x="19578" y="51686"/>
                  <a:pt x="19578" y="51422"/>
                </a:cubicBezTo>
                <a:cubicBezTo>
                  <a:pt x="19578" y="51158"/>
                  <a:pt x="19785" y="50932"/>
                  <a:pt x="20049" y="50932"/>
                </a:cubicBezTo>
                <a:cubicBezTo>
                  <a:pt x="20312" y="50932"/>
                  <a:pt x="20520" y="51158"/>
                  <a:pt x="20520" y="51422"/>
                </a:cubicBezTo>
                <a:cubicBezTo>
                  <a:pt x="20520" y="51686"/>
                  <a:pt x="20312" y="51893"/>
                  <a:pt x="20049" y="51893"/>
                </a:cubicBezTo>
                <a:close/>
                <a:moveTo>
                  <a:pt x="20049" y="49048"/>
                </a:moveTo>
                <a:cubicBezTo>
                  <a:pt x="20275" y="49048"/>
                  <a:pt x="20463" y="49236"/>
                  <a:pt x="20463" y="49462"/>
                </a:cubicBezTo>
                <a:cubicBezTo>
                  <a:pt x="20463" y="49688"/>
                  <a:pt x="20275" y="49858"/>
                  <a:pt x="20049" y="49858"/>
                </a:cubicBezTo>
                <a:cubicBezTo>
                  <a:pt x="19823" y="49858"/>
                  <a:pt x="19634" y="49688"/>
                  <a:pt x="19634" y="49462"/>
                </a:cubicBezTo>
                <a:cubicBezTo>
                  <a:pt x="19634" y="49236"/>
                  <a:pt x="19823" y="49048"/>
                  <a:pt x="20049" y="49048"/>
                </a:cubicBezTo>
                <a:close/>
                <a:moveTo>
                  <a:pt x="20049" y="47936"/>
                </a:moveTo>
                <a:cubicBezTo>
                  <a:pt x="19804" y="47936"/>
                  <a:pt x="19615" y="47729"/>
                  <a:pt x="19615" y="47503"/>
                </a:cubicBezTo>
                <a:cubicBezTo>
                  <a:pt x="19615" y="47258"/>
                  <a:pt x="19804" y="47069"/>
                  <a:pt x="20049" y="47069"/>
                </a:cubicBezTo>
                <a:cubicBezTo>
                  <a:pt x="20294" y="47069"/>
                  <a:pt x="20482" y="47258"/>
                  <a:pt x="20482" y="47503"/>
                </a:cubicBezTo>
                <a:cubicBezTo>
                  <a:pt x="20482" y="47729"/>
                  <a:pt x="20294" y="47936"/>
                  <a:pt x="20049" y="47936"/>
                </a:cubicBezTo>
                <a:close/>
                <a:moveTo>
                  <a:pt x="20049" y="45957"/>
                </a:moveTo>
                <a:cubicBezTo>
                  <a:pt x="19804" y="45957"/>
                  <a:pt x="19615" y="45769"/>
                  <a:pt x="19615" y="45543"/>
                </a:cubicBezTo>
                <a:cubicBezTo>
                  <a:pt x="19615" y="45298"/>
                  <a:pt x="19804" y="45110"/>
                  <a:pt x="20049" y="45110"/>
                </a:cubicBezTo>
                <a:cubicBezTo>
                  <a:pt x="20294" y="45110"/>
                  <a:pt x="20482" y="45298"/>
                  <a:pt x="20482" y="45543"/>
                </a:cubicBezTo>
                <a:cubicBezTo>
                  <a:pt x="20482" y="45769"/>
                  <a:pt x="20294" y="45957"/>
                  <a:pt x="20049" y="45957"/>
                </a:cubicBezTo>
                <a:close/>
                <a:moveTo>
                  <a:pt x="20049" y="29451"/>
                </a:moveTo>
                <a:cubicBezTo>
                  <a:pt x="20275" y="29451"/>
                  <a:pt x="20463" y="29640"/>
                  <a:pt x="20463" y="29866"/>
                </a:cubicBezTo>
                <a:cubicBezTo>
                  <a:pt x="20463" y="30092"/>
                  <a:pt x="20275" y="30262"/>
                  <a:pt x="20049" y="30262"/>
                </a:cubicBezTo>
                <a:cubicBezTo>
                  <a:pt x="19823" y="30262"/>
                  <a:pt x="19634" y="30092"/>
                  <a:pt x="19634" y="29866"/>
                </a:cubicBezTo>
                <a:cubicBezTo>
                  <a:pt x="19634" y="29640"/>
                  <a:pt x="19823" y="29451"/>
                  <a:pt x="20049" y="29451"/>
                </a:cubicBezTo>
                <a:close/>
                <a:moveTo>
                  <a:pt x="20049" y="31411"/>
                </a:moveTo>
                <a:cubicBezTo>
                  <a:pt x="20275" y="31411"/>
                  <a:pt x="20463" y="31599"/>
                  <a:pt x="20463" y="31825"/>
                </a:cubicBezTo>
                <a:cubicBezTo>
                  <a:pt x="20463" y="32052"/>
                  <a:pt x="20275" y="32240"/>
                  <a:pt x="20049" y="32240"/>
                </a:cubicBezTo>
                <a:cubicBezTo>
                  <a:pt x="19823" y="32240"/>
                  <a:pt x="19634" y="32052"/>
                  <a:pt x="19634" y="31825"/>
                </a:cubicBezTo>
                <a:cubicBezTo>
                  <a:pt x="19634" y="31599"/>
                  <a:pt x="19823" y="31411"/>
                  <a:pt x="20049" y="31411"/>
                </a:cubicBezTo>
                <a:close/>
                <a:moveTo>
                  <a:pt x="20049" y="33371"/>
                </a:moveTo>
                <a:cubicBezTo>
                  <a:pt x="20275" y="33371"/>
                  <a:pt x="20463" y="33540"/>
                  <a:pt x="20463" y="33785"/>
                </a:cubicBezTo>
                <a:cubicBezTo>
                  <a:pt x="20463" y="34011"/>
                  <a:pt x="20275" y="34200"/>
                  <a:pt x="20049" y="34200"/>
                </a:cubicBezTo>
                <a:cubicBezTo>
                  <a:pt x="19823" y="34200"/>
                  <a:pt x="19634" y="34011"/>
                  <a:pt x="19634" y="33785"/>
                </a:cubicBezTo>
                <a:cubicBezTo>
                  <a:pt x="19634" y="33540"/>
                  <a:pt x="19823" y="33371"/>
                  <a:pt x="20049" y="33371"/>
                </a:cubicBezTo>
                <a:close/>
                <a:moveTo>
                  <a:pt x="20049" y="35330"/>
                </a:moveTo>
                <a:cubicBezTo>
                  <a:pt x="20275" y="35330"/>
                  <a:pt x="20463" y="35519"/>
                  <a:pt x="20463" y="35745"/>
                </a:cubicBezTo>
                <a:cubicBezTo>
                  <a:pt x="20463" y="35971"/>
                  <a:pt x="20275" y="36159"/>
                  <a:pt x="20049" y="36159"/>
                </a:cubicBezTo>
                <a:cubicBezTo>
                  <a:pt x="19823" y="36159"/>
                  <a:pt x="19634" y="35971"/>
                  <a:pt x="19634" y="35745"/>
                </a:cubicBezTo>
                <a:cubicBezTo>
                  <a:pt x="19634" y="35519"/>
                  <a:pt x="19823" y="35330"/>
                  <a:pt x="20049" y="35330"/>
                </a:cubicBezTo>
                <a:close/>
                <a:moveTo>
                  <a:pt x="20049" y="43979"/>
                </a:moveTo>
                <a:cubicBezTo>
                  <a:pt x="19823" y="43979"/>
                  <a:pt x="19653" y="43809"/>
                  <a:pt x="19653" y="43583"/>
                </a:cubicBezTo>
                <a:cubicBezTo>
                  <a:pt x="19653" y="43357"/>
                  <a:pt x="19823" y="43188"/>
                  <a:pt x="20049" y="43188"/>
                </a:cubicBezTo>
                <a:cubicBezTo>
                  <a:pt x="20275" y="43188"/>
                  <a:pt x="20444" y="43357"/>
                  <a:pt x="20444" y="43583"/>
                </a:cubicBezTo>
                <a:cubicBezTo>
                  <a:pt x="20444" y="43809"/>
                  <a:pt x="20275" y="43979"/>
                  <a:pt x="20049" y="43979"/>
                </a:cubicBezTo>
                <a:close/>
                <a:moveTo>
                  <a:pt x="20049" y="42019"/>
                </a:moveTo>
                <a:cubicBezTo>
                  <a:pt x="19841" y="42019"/>
                  <a:pt x="19653" y="41831"/>
                  <a:pt x="19653" y="41624"/>
                </a:cubicBezTo>
                <a:cubicBezTo>
                  <a:pt x="19653" y="41398"/>
                  <a:pt x="19841" y="41228"/>
                  <a:pt x="20049" y="41228"/>
                </a:cubicBezTo>
                <a:cubicBezTo>
                  <a:pt x="20275" y="41228"/>
                  <a:pt x="20444" y="41398"/>
                  <a:pt x="20444" y="41624"/>
                </a:cubicBezTo>
                <a:cubicBezTo>
                  <a:pt x="20444" y="41831"/>
                  <a:pt x="20275" y="42019"/>
                  <a:pt x="20049" y="42019"/>
                </a:cubicBezTo>
                <a:close/>
                <a:moveTo>
                  <a:pt x="20407" y="39664"/>
                </a:moveTo>
                <a:cubicBezTo>
                  <a:pt x="20407" y="39871"/>
                  <a:pt x="20256" y="40022"/>
                  <a:pt x="20049" y="40022"/>
                </a:cubicBezTo>
                <a:cubicBezTo>
                  <a:pt x="19841" y="40022"/>
                  <a:pt x="19672" y="39871"/>
                  <a:pt x="19672" y="39664"/>
                </a:cubicBezTo>
                <a:cubicBezTo>
                  <a:pt x="19672" y="39457"/>
                  <a:pt x="19841" y="39287"/>
                  <a:pt x="20049" y="39287"/>
                </a:cubicBezTo>
                <a:cubicBezTo>
                  <a:pt x="20256" y="39287"/>
                  <a:pt x="20407" y="39457"/>
                  <a:pt x="20407" y="39664"/>
                </a:cubicBezTo>
                <a:close/>
                <a:moveTo>
                  <a:pt x="20049" y="37328"/>
                </a:moveTo>
                <a:cubicBezTo>
                  <a:pt x="20256" y="37328"/>
                  <a:pt x="20426" y="37478"/>
                  <a:pt x="20426" y="37704"/>
                </a:cubicBezTo>
                <a:cubicBezTo>
                  <a:pt x="20426" y="37912"/>
                  <a:pt x="20256" y="38081"/>
                  <a:pt x="20049" y="38081"/>
                </a:cubicBezTo>
                <a:cubicBezTo>
                  <a:pt x="19841" y="38081"/>
                  <a:pt x="19672" y="37912"/>
                  <a:pt x="19672" y="37704"/>
                </a:cubicBezTo>
                <a:cubicBezTo>
                  <a:pt x="19672" y="37497"/>
                  <a:pt x="19841" y="37328"/>
                  <a:pt x="20049" y="37328"/>
                </a:cubicBezTo>
                <a:close/>
                <a:moveTo>
                  <a:pt x="20049" y="28321"/>
                </a:moveTo>
                <a:cubicBezTo>
                  <a:pt x="19823" y="28321"/>
                  <a:pt x="19634" y="28132"/>
                  <a:pt x="19634" y="27887"/>
                </a:cubicBezTo>
                <a:cubicBezTo>
                  <a:pt x="19634" y="27661"/>
                  <a:pt x="19823" y="27473"/>
                  <a:pt x="20049" y="27473"/>
                </a:cubicBezTo>
                <a:cubicBezTo>
                  <a:pt x="20275" y="27473"/>
                  <a:pt x="20482" y="27661"/>
                  <a:pt x="20482" y="27887"/>
                </a:cubicBezTo>
                <a:cubicBezTo>
                  <a:pt x="20482" y="28132"/>
                  <a:pt x="20294" y="28321"/>
                  <a:pt x="20049" y="28321"/>
                </a:cubicBezTo>
                <a:close/>
                <a:moveTo>
                  <a:pt x="20049" y="26361"/>
                </a:moveTo>
                <a:cubicBezTo>
                  <a:pt x="19823" y="26361"/>
                  <a:pt x="19634" y="26173"/>
                  <a:pt x="19634" y="25947"/>
                </a:cubicBezTo>
                <a:cubicBezTo>
                  <a:pt x="19634" y="25702"/>
                  <a:pt x="19823" y="25513"/>
                  <a:pt x="20049" y="25513"/>
                </a:cubicBezTo>
                <a:cubicBezTo>
                  <a:pt x="20275" y="25513"/>
                  <a:pt x="20482" y="25702"/>
                  <a:pt x="20482" y="25947"/>
                </a:cubicBezTo>
                <a:cubicBezTo>
                  <a:pt x="20482" y="26173"/>
                  <a:pt x="20294" y="26361"/>
                  <a:pt x="20049" y="26361"/>
                </a:cubicBezTo>
                <a:close/>
                <a:moveTo>
                  <a:pt x="20049" y="24401"/>
                </a:moveTo>
                <a:cubicBezTo>
                  <a:pt x="19823" y="24401"/>
                  <a:pt x="19634" y="24213"/>
                  <a:pt x="19634" y="23987"/>
                </a:cubicBezTo>
                <a:cubicBezTo>
                  <a:pt x="19634" y="23742"/>
                  <a:pt x="19823" y="23554"/>
                  <a:pt x="20049" y="23554"/>
                </a:cubicBezTo>
                <a:cubicBezTo>
                  <a:pt x="20275" y="23554"/>
                  <a:pt x="20482" y="23742"/>
                  <a:pt x="20482" y="23987"/>
                </a:cubicBezTo>
                <a:cubicBezTo>
                  <a:pt x="20482" y="24213"/>
                  <a:pt x="20294" y="24401"/>
                  <a:pt x="20049" y="24401"/>
                </a:cubicBezTo>
                <a:close/>
                <a:moveTo>
                  <a:pt x="20049" y="22442"/>
                </a:moveTo>
                <a:cubicBezTo>
                  <a:pt x="19823" y="22442"/>
                  <a:pt x="19634" y="22253"/>
                  <a:pt x="19634" y="22008"/>
                </a:cubicBezTo>
                <a:cubicBezTo>
                  <a:pt x="19634" y="21782"/>
                  <a:pt x="19823" y="21594"/>
                  <a:pt x="20049" y="21594"/>
                </a:cubicBezTo>
                <a:cubicBezTo>
                  <a:pt x="20275" y="21594"/>
                  <a:pt x="20482" y="21782"/>
                  <a:pt x="20482" y="22008"/>
                </a:cubicBezTo>
                <a:cubicBezTo>
                  <a:pt x="20482" y="22253"/>
                  <a:pt x="20294" y="22442"/>
                  <a:pt x="20049" y="22442"/>
                </a:cubicBezTo>
                <a:close/>
                <a:moveTo>
                  <a:pt x="20049" y="20463"/>
                </a:moveTo>
                <a:cubicBezTo>
                  <a:pt x="19823" y="20463"/>
                  <a:pt x="19653" y="20275"/>
                  <a:pt x="19653" y="20049"/>
                </a:cubicBezTo>
                <a:cubicBezTo>
                  <a:pt x="19653" y="19823"/>
                  <a:pt x="19823" y="19653"/>
                  <a:pt x="20049" y="19653"/>
                </a:cubicBezTo>
                <a:cubicBezTo>
                  <a:pt x="20275" y="19653"/>
                  <a:pt x="20444" y="19823"/>
                  <a:pt x="20444" y="20049"/>
                </a:cubicBezTo>
                <a:cubicBezTo>
                  <a:pt x="20444" y="20275"/>
                  <a:pt x="20275" y="20463"/>
                  <a:pt x="20049" y="20463"/>
                </a:cubicBezTo>
                <a:close/>
                <a:moveTo>
                  <a:pt x="20049" y="18485"/>
                </a:moveTo>
                <a:cubicBezTo>
                  <a:pt x="19823" y="18485"/>
                  <a:pt x="19653" y="18315"/>
                  <a:pt x="19653" y="18089"/>
                </a:cubicBezTo>
                <a:cubicBezTo>
                  <a:pt x="19653" y="17882"/>
                  <a:pt x="19823" y="17693"/>
                  <a:pt x="20049" y="17693"/>
                </a:cubicBezTo>
                <a:cubicBezTo>
                  <a:pt x="20275" y="17693"/>
                  <a:pt x="20444" y="17882"/>
                  <a:pt x="20444" y="18089"/>
                </a:cubicBezTo>
                <a:cubicBezTo>
                  <a:pt x="20444" y="18315"/>
                  <a:pt x="20275" y="18485"/>
                  <a:pt x="20049" y="18485"/>
                </a:cubicBezTo>
                <a:close/>
                <a:moveTo>
                  <a:pt x="20049" y="16544"/>
                </a:moveTo>
                <a:cubicBezTo>
                  <a:pt x="19823" y="16544"/>
                  <a:pt x="19653" y="16356"/>
                  <a:pt x="19653" y="16130"/>
                </a:cubicBezTo>
                <a:cubicBezTo>
                  <a:pt x="19653" y="15903"/>
                  <a:pt x="19823" y="15734"/>
                  <a:pt x="20049" y="15734"/>
                </a:cubicBezTo>
                <a:cubicBezTo>
                  <a:pt x="20275" y="15734"/>
                  <a:pt x="20444" y="15903"/>
                  <a:pt x="20444" y="16130"/>
                </a:cubicBezTo>
                <a:cubicBezTo>
                  <a:pt x="20444" y="16356"/>
                  <a:pt x="20275" y="16544"/>
                  <a:pt x="20049" y="16544"/>
                </a:cubicBezTo>
                <a:close/>
                <a:moveTo>
                  <a:pt x="20049" y="13774"/>
                </a:moveTo>
                <a:cubicBezTo>
                  <a:pt x="20256" y="13774"/>
                  <a:pt x="20444" y="13963"/>
                  <a:pt x="20444" y="14170"/>
                </a:cubicBezTo>
                <a:cubicBezTo>
                  <a:pt x="20444" y="14396"/>
                  <a:pt x="20256" y="14566"/>
                  <a:pt x="20049" y="14566"/>
                </a:cubicBezTo>
                <a:cubicBezTo>
                  <a:pt x="19823" y="14566"/>
                  <a:pt x="19653" y="14396"/>
                  <a:pt x="19653" y="14170"/>
                </a:cubicBezTo>
                <a:cubicBezTo>
                  <a:pt x="19653" y="13963"/>
                  <a:pt x="19823" y="13774"/>
                  <a:pt x="20049" y="13774"/>
                </a:cubicBezTo>
                <a:close/>
                <a:moveTo>
                  <a:pt x="20049" y="11815"/>
                </a:moveTo>
                <a:cubicBezTo>
                  <a:pt x="20256" y="11815"/>
                  <a:pt x="20444" y="12003"/>
                  <a:pt x="20444" y="12210"/>
                </a:cubicBezTo>
                <a:cubicBezTo>
                  <a:pt x="20444" y="12418"/>
                  <a:pt x="20256" y="12587"/>
                  <a:pt x="20049" y="12587"/>
                </a:cubicBezTo>
                <a:cubicBezTo>
                  <a:pt x="19823" y="12587"/>
                  <a:pt x="19653" y="12418"/>
                  <a:pt x="19653" y="12210"/>
                </a:cubicBezTo>
                <a:cubicBezTo>
                  <a:pt x="19653" y="12003"/>
                  <a:pt x="19823" y="11815"/>
                  <a:pt x="20049" y="11815"/>
                </a:cubicBezTo>
                <a:close/>
                <a:moveTo>
                  <a:pt x="20049" y="10646"/>
                </a:moveTo>
                <a:cubicBezTo>
                  <a:pt x="19841" y="10646"/>
                  <a:pt x="19653" y="10458"/>
                  <a:pt x="19653" y="10251"/>
                </a:cubicBezTo>
                <a:cubicBezTo>
                  <a:pt x="19653" y="10025"/>
                  <a:pt x="19841" y="9855"/>
                  <a:pt x="20049" y="9855"/>
                </a:cubicBezTo>
                <a:cubicBezTo>
                  <a:pt x="20275" y="9855"/>
                  <a:pt x="20444" y="10025"/>
                  <a:pt x="20444" y="10251"/>
                </a:cubicBezTo>
                <a:cubicBezTo>
                  <a:pt x="20444" y="10458"/>
                  <a:pt x="20275" y="10646"/>
                  <a:pt x="20049" y="10646"/>
                </a:cubicBezTo>
                <a:close/>
                <a:moveTo>
                  <a:pt x="20049" y="4014"/>
                </a:moveTo>
                <a:cubicBezTo>
                  <a:pt x="20256" y="4014"/>
                  <a:pt x="20426" y="4164"/>
                  <a:pt x="20426" y="4372"/>
                </a:cubicBezTo>
                <a:cubicBezTo>
                  <a:pt x="20426" y="4579"/>
                  <a:pt x="20256" y="4749"/>
                  <a:pt x="20049" y="4749"/>
                </a:cubicBezTo>
                <a:cubicBezTo>
                  <a:pt x="19841" y="4749"/>
                  <a:pt x="19672" y="4579"/>
                  <a:pt x="19672" y="4372"/>
                </a:cubicBezTo>
                <a:cubicBezTo>
                  <a:pt x="19672" y="4164"/>
                  <a:pt x="19841" y="4014"/>
                  <a:pt x="20049" y="4014"/>
                </a:cubicBezTo>
                <a:close/>
                <a:moveTo>
                  <a:pt x="20049" y="7933"/>
                </a:moveTo>
                <a:cubicBezTo>
                  <a:pt x="20256" y="7933"/>
                  <a:pt x="20426" y="8084"/>
                  <a:pt x="20426" y="8291"/>
                </a:cubicBezTo>
                <a:cubicBezTo>
                  <a:pt x="20426" y="8498"/>
                  <a:pt x="20256" y="8668"/>
                  <a:pt x="20049" y="8668"/>
                </a:cubicBezTo>
                <a:cubicBezTo>
                  <a:pt x="19841" y="8668"/>
                  <a:pt x="19672" y="8498"/>
                  <a:pt x="19672" y="8291"/>
                </a:cubicBezTo>
                <a:cubicBezTo>
                  <a:pt x="19672" y="8084"/>
                  <a:pt x="19841" y="7933"/>
                  <a:pt x="20049" y="7933"/>
                </a:cubicBezTo>
                <a:close/>
                <a:moveTo>
                  <a:pt x="20049" y="5973"/>
                </a:moveTo>
                <a:cubicBezTo>
                  <a:pt x="20256" y="5973"/>
                  <a:pt x="20426" y="6124"/>
                  <a:pt x="20426" y="6331"/>
                </a:cubicBezTo>
                <a:cubicBezTo>
                  <a:pt x="20426" y="6539"/>
                  <a:pt x="20256" y="6689"/>
                  <a:pt x="20049" y="6689"/>
                </a:cubicBezTo>
                <a:cubicBezTo>
                  <a:pt x="19841" y="6689"/>
                  <a:pt x="19672" y="6539"/>
                  <a:pt x="19672" y="6331"/>
                </a:cubicBezTo>
                <a:cubicBezTo>
                  <a:pt x="19672" y="6124"/>
                  <a:pt x="19841" y="5973"/>
                  <a:pt x="20049" y="5973"/>
                </a:cubicBezTo>
                <a:close/>
                <a:moveTo>
                  <a:pt x="20049" y="2808"/>
                </a:moveTo>
                <a:cubicBezTo>
                  <a:pt x="19823" y="2808"/>
                  <a:pt x="19653" y="2619"/>
                  <a:pt x="19653" y="2412"/>
                </a:cubicBezTo>
                <a:cubicBezTo>
                  <a:pt x="19653" y="2186"/>
                  <a:pt x="19823" y="2016"/>
                  <a:pt x="20049" y="2016"/>
                </a:cubicBezTo>
                <a:cubicBezTo>
                  <a:pt x="20256" y="2016"/>
                  <a:pt x="20444" y="2186"/>
                  <a:pt x="20444" y="2412"/>
                </a:cubicBezTo>
                <a:cubicBezTo>
                  <a:pt x="20444" y="2619"/>
                  <a:pt x="20256" y="2808"/>
                  <a:pt x="20049" y="2808"/>
                </a:cubicBezTo>
                <a:close/>
                <a:moveTo>
                  <a:pt x="20049" y="829"/>
                </a:moveTo>
                <a:cubicBezTo>
                  <a:pt x="19841" y="829"/>
                  <a:pt x="19672" y="660"/>
                  <a:pt x="19672" y="452"/>
                </a:cubicBezTo>
                <a:cubicBezTo>
                  <a:pt x="19672" y="245"/>
                  <a:pt x="19841" y="76"/>
                  <a:pt x="20049" y="76"/>
                </a:cubicBezTo>
                <a:cubicBezTo>
                  <a:pt x="20256" y="76"/>
                  <a:pt x="20426" y="245"/>
                  <a:pt x="20426" y="452"/>
                </a:cubicBezTo>
                <a:cubicBezTo>
                  <a:pt x="20426" y="660"/>
                  <a:pt x="20256" y="829"/>
                  <a:pt x="20049" y="829"/>
                </a:cubicBezTo>
                <a:close/>
                <a:moveTo>
                  <a:pt x="18089" y="53853"/>
                </a:moveTo>
                <a:cubicBezTo>
                  <a:pt x="18051" y="53853"/>
                  <a:pt x="18014" y="53834"/>
                  <a:pt x="17995" y="53834"/>
                </a:cubicBezTo>
                <a:cubicBezTo>
                  <a:pt x="17882" y="53777"/>
                  <a:pt x="17788" y="53721"/>
                  <a:pt x="17693" y="53645"/>
                </a:cubicBezTo>
                <a:cubicBezTo>
                  <a:pt x="17637" y="53570"/>
                  <a:pt x="17599" y="53476"/>
                  <a:pt x="17599" y="53363"/>
                </a:cubicBezTo>
                <a:cubicBezTo>
                  <a:pt x="17599" y="53099"/>
                  <a:pt x="17825" y="52873"/>
                  <a:pt x="18089" y="52873"/>
                </a:cubicBezTo>
                <a:cubicBezTo>
                  <a:pt x="18353" y="52873"/>
                  <a:pt x="18579" y="53099"/>
                  <a:pt x="18579" y="53363"/>
                </a:cubicBezTo>
                <a:cubicBezTo>
                  <a:pt x="18579" y="53626"/>
                  <a:pt x="18353" y="53853"/>
                  <a:pt x="18089" y="53853"/>
                </a:cubicBezTo>
                <a:close/>
                <a:moveTo>
                  <a:pt x="18089" y="51855"/>
                </a:moveTo>
                <a:cubicBezTo>
                  <a:pt x="17844" y="51855"/>
                  <a:pt x="17637" y="51648"/>
                  <a:pt x="17637" y="51403"/>
                </a:cubicBezTo>
                <a:cubicBezTo>
                  <a:pt x="17637" y="51158"/>
                  <a:pt x="17844" y="50951"/>
                  <a:pt x="18089" y="50951"/>
                </a:cubicBezTo>
                <a:cubicBezTo>
                  <a:pt x="18334" y="50951"/>
                  <a:pt x="18541" y="51158"/>
                  <a:pt x="18541" y="51403"/>
                </a:cubicBezTo>
                <a:cubicBezTo>
                  <a:pt x="18541" y="51648"/>
                  <a:pt x="18334" y="51855"/>
                  <a:pt x="18089" y="51855"/>
                </a:cubicBezTo>
                <a:close/>
                <a:moveTo>
                  <a:pt x="18089" y="49896"/>
                </a:moveTo>
                <a:cubicBezTo>
                  <a:pt x="17844" y="49896"/>
                  <a:pt x="17637" y="49688"/>
                  <a:pt x="17637" y="49443"/>
                </a:cubicBezTo>
                <a:cubicBezTo>
                  <a:pt x="17637" y="49198"/>
                  <a:pt x="17844" y="49010"/>
                  <a:pt x="18089" y="49010"/>
                </a:cubicBezTo>
                <a:cubicBezTo>
                  <a:pt x="18334" y="49010"/>
                  <a:pt x="18541" y="49198"/>
                  <a:pt x="18541" y="49443"/>
                </a:cubicBezTo>
                <a:cubicBezTo>
                  <a:pt x="18541" y="49688"/>
                  <a:pt x="18334" y="49896"/>
                  <a:pt x="18089" y="49896"/>
                </a:cubicBezTo>
                <a:close/>
                <a:moveTo>
                  <a:pt x="18089" y="39231"/>
                </a:moveTo>
                <a:cubicBezTo>
                  <a:pt x="18334" y="39231"/>
                  <a:pt x="18522" y="39419"/>
                  <a:pt x="18522" y="39645"/>
                </a:cubicBezTo>
                <a:cubicBezTo>
                  <a:pt x="18522" y="39890"/>
                  <a:pt x="18334" y="40079"/>
                  <a:pt x="18089" y="40079"/>
                </a:cubicBezTo>
                <a:cubicBezTo>
                  <a:pt x="17844" y="40079"/>
                  <a:pt x="17656" y="39890"/>
                  <a:pt x="17656" y="39645"/>
                </a:cubicBezTo>
                <a:cubicBezTo>
                  <a:pt x="17656" y="39419"/>
                  <a:pt x="17844" y="39231"/>
                  <a:pt x="18089" y="39231"/>
                </a:cubicBezTo>
                <a:close/>
                <a:moveTo>
                  <a:pt x="18089" y="42001"/>
                </a:moveTo>
                <a:cubicBezTo>
                  <a:pt x="17863" y="42001"/>
                  <a:pt x="17693" y="41831"/>
                  <a:pt x="17693" y="41605"/>
                </a:cubicBezTo>
                <a:cubicBezTo>
                  <a:pt x="17693" y="41398"/>
                  <a:pt x="17863" y="41209"/>
                  <a:pt x="18089" y="41209"/>
                </a:cubicBezTo>
                <a:cubicBezTo>
                  <a:pt x="18315" y="41209"/>
                  <a:pt x="18485" y="41398"/>
                  <a:pt x="18485" y="41605"/>
                </a:cubicBezTo>
                <a:cubicBezTo>
                  <a:pt x="18485" y="41831"/>
                  <a:pt x="18315" y="42001"/>
                  <a:pt x="18089" y="42001"/>
                </a:cubicBezTo>
                <a:close/>
                <a:moveTo>
                  <a:pt x="18089" y="43960"/>
                </a:moveTo>
                <a:cubicBezTo>
                  <a:pt x="17863" y="43960"/>
                  <a:pt x="17693" y="43791"/>
                  <a:pt x="17693" y="43564"/>
                </a:cubicBezTo>
                <a:cubicBezTo>
                  <a:pt x="17693" y="43357"/>
                  <a:pt x="17863" y="43169"/>
                  <a:pt x="18089" y="43169"/>
                </a:cubicBezTo>
                <a:cubicBezTo>
                  <a:pt x="18315" y="43169"/>
                  <a:pt x="18485" y="43357"/>
                  <a:pt x="18485" y="43564"/>
                </a:cubicBezTo>
                <a:cubicBezTo>
                  <a:pt x="18485" y="43791"/>
                  <a:pt x="18315" y="43960"/>
                  <a:pt x="18089" y="43960"/>
                </a:cubicBezTo>
                <a:close/>
                <a:moveTo>
                  <a:pt x="18089" y="47088"/>
                </a:moveTo>
                <a:cubicBezTo>
                  <a:pt x="18315" y="47088"/>
                  <a:pt x="18504" y="47258"/>
                  <a:pt x="18504" y="47484"/>
                </a:cubicBezTo>
                <a:cubicBezTo>
                  <a:pt x="18504" y="47710"/>
                  <a:pt x="18315" y="47898"/>
                  <a:pt x="18089" y="47898"/>
                </a:cubicBezTo>
                <a:cubicBezTo>
                  <a:pt x="17863" y="47898"/>
                  <a:pt x="17674" y="47710"/>
                  <a:pt x="17674" y="47484"/>
                </a:cubicBezTo>
                <a:cubicBezTo>
                  <a:pt x="17674" y="47258"/>
                  <a:pt x="17863" y="47088"/>
                  <a:pt x="18089" y="47088"/>
                </a:cubicBezTo>
                <a:close/>
                <a:moveTo>
                  <a:pt x="18089" y="45110"/>
                </a:moveTo>
                <a:cubicBezTo>
                  <a:pt x="18315" y="45110"/>
                  <a:pt x="18504" y="45298"/>
                  <a:pt x="18504" y="45524"/>
                </a:cubicBezTo>
                <a:cubicBezTo>
                  <a:pt x="18504" y="45750"/>
                  <a:pt x="18315" y="45939"/>
                  <a:pt x="18089" y="45939"/>
                </a:cubicBezTo>
                <a:cubicBezTo>
                  <a:pt x="17863" y="45939"/>
                  <a:pt x="17674" y="45750"/>
                  <a:pt x="17674" y="45524"/>
                </a:cubicBezTo>
                <a:cubicBezTo>
                  <a:pt x="17674" y="45298"/>
                  <a:pt x="17863" y="45110"/>
                  <a:pt x="18089" y="45110"/>
                </a:cubicBezTo>
                <a:close/>
                <a:moveTo>
                  <a:pt x="18089" y="38119"/>
                </a:moveTo>
                <a:cubicBezTo>
                  <a:pt x="17844" y="38119"/>
                  <a:pt x="17656" y="37930"/>
                  <a:pt x="17656" y="37686"/>
                </a:cubicBezTo>
                <a:cubicBezTo>
                  <a:pt x="17656" y="37459"/>
                  <a:pt x="17844" y="37252"/>
                  <a:pt x="18089" y="37252"/>
                </a:cubicBezTo>
                <a:cubicBezTo>
                  <a:pt x="18334" y="37252"/>
                  <a:pt x="18522" y="37459"/>
                  <a:pt x="18522" y="37686"/>
                </a:cubicBezTo>
                <a:cubicBezTo>
                  <a:pt x="18522" y="37930"/>
                  <a:pt x="18334" y="38119"/>
                  <a:pt x="18089" y="38119"/>
                </a:cubicBezTo>
                <a:close/>
                <a:moveTo>
                  <a:pt x="18089" y="36159"/>
                </a:moveTo>
                <a:cubicBezTo>
                  <a:pt x="17844" y="36159"/>
                  <a:pt x="17656" y="35971"/>
                  <a:pt x="17656" y="35726"/>
                </a:cubicBezTo>
                <a:cubicBezTo>
                  <a:pt x="17656" y="35481"/>
                  <a:pt x="17844" y="35293"/>
                  <a:pt x="18089" y="35293"/>
                </a:cubicBezTo>
                <a:cubicBezTo>
                  <a:pt x="18334" y="35293"/>
                  <a:pt x="18522" y="35481"/>
                  <a:pt x="18522" y="35726"/>
                </a:cubicBezTo>
                <a:cubicBezTo>
                  <a:pt x="18522" y="35971"/>
                  <a:pt x="18334" y="36159"/>
                  <a:pt x="18089" y="36159"/>
                </a:cubicBezTo>
                <a:close/>
                <a:moveTo>
                  <a:pt x="18089" y="33352"/>
                </a:moveTo>
                <a:cubicBezTo>
                  <a:pt x="18315" y="33352"/>
                  <a:pt x="18504" y="33540"/>
                  <a:pt x="18504" y="33766"/>
                </a:cubicBezTo>
                <a:cubicBezTo>
                  <a:pt x="18504" y="33992"/>
                  <a:pt x="18315" y="34200"/>
                  <a:pt x="18089" y="34200"/>
                </a:cubicBezTo>
                <a:cubicBezTo>
                  <a:pt x="17863" y="34200"/>
                  <a:pt x="17656" y="34011"/>
                  <a:pt x="17656" y="33766"/>
                </a:cubicBezTo>
                <a:cubicBezTo>
                  <a:pt x="17656" y="33540"/>
                  <a:pt x="17863" y="33352"/>
                  <a:pt x="18089" y="33352"/>
                </a:cubicBezTo>
                <a:close/>
                <a:moveTo>
                  <a:pt x="18089" y="32240"/>
                </a:moveTo>
                <a:cubicBezTo>
                  <a:pt x="17844" y="32240"/>
                  <a:pt x="17656" y="32052"/>
                  <a:pt x="17656" y="31807"/>
                </a:cubicBezTo>
                <a:cubicBezTo>
                  <a:pt x="17656" y="31562"/>
                  <a:pt x="17844" y="31354"/>
                  <a:pt x="18089" y="31354"/>
                </a:cubicBezTo>
                <a:cubicBezTo>
                  <a:pt x="18334" y="31354"/>
                  <a:pt x="18522" y="31562"/>
                  <a:pt x="18522" y="31807"/>
                </a:cubicBezTo>
                <a:cubicBezTo>
                  <a:pt x="18522" y="32052"/>
                  <a:pt x="18334" y="32240"/>
                  <a:pt x="18089" y="32240"/>
                </a:cubicBezTo>
                <a:close/>
                <a:moveTo>
                  <a:pt x="18089" y="30280"/>
                </a:moveTo>
                <a:cubicBezTo>
                  <a:pt x="17844" y="30280"/>
                  <a:pt x="17656" y="30092"/>
                  <a:pt x="17656" y="29847"/>
                </a:cubicBezTo>
                <a:cubicBezTo>
                  <a:pt x="17656" y="29602"/>
                  <a:pt x="17844" y="29414"/>
                  <a:pt x="18089" y="29414"/>
                </a:cubicBezTo>
                <a:cubicBezTo>
                  <a:pt x="18334" y="29414"/>
                  <a:pt x="18522" y="29602"/>
                  <a:pt x="18522" y="29847"/>
                </a:cubicBezTo>
                <a:cubicBezTo>
                  <a:pt x="18522" y="30092"/>
                  <a:pt x="18334" y="30280"/>
                  <a:pt x="18089" y="30280"/>
                </a:cubicBezTo>
                <a:close/>
                <a:moveTo>
                  <a:pt x="18089" y="28321"/>
                </a:moveTo>
                <a:cubicBezTo>
                  <a:pt x="17844" y="28321"/>
                  <a:pt x="17656" y="28132"/>
                  <a:pt x="17656" y="27887"/>
                </a:cubicBezTo>
                <a:cubicBezTo>
                  <a:pt x="17656" y="27642"/>
                  <a:pt x="17844" y="27454"/>
                  <a:pt x="18089" y="27454"/>
                </a:cubicBezTo>
                <a:cubicBezTo>
                  <a:pt x="18334" y="27454"/>
                  <a:pt x="18522" y="27642"/>
                  <a:pt x="18522" y="27887"/>
                </a:cubicBezTo>
                <a:cubicBezTo>
                  <a:pt x="18522" y="28132"/>
                  <a:pt x="18334" y="28321"/>
                  <a:pt x="18089" y="28321"/>
                </a:cubicBezTo>
                <a:close/>
                <a:moveTo>
                  <a:pt x="18089" y="26361"/>
                </a:moveTo>
                <a:cubicBezTo>
                  <a:pt x="17863" y="26361"/>
                  <a:pt x="17656" y="26173"/>
                  <a:pt x="17656" y="25928"/>
                </a:cubicBezTo>
                <a:cubicBezTo>
                  <a:pt x="17656" y="25702"/>
                  <a:pt x="17863" y="25513"/>
                  <a:pt x="18089" y="25513"/>
                </a:cubicBezTo>
                <a:cubicBezTo>
                  <a:pt x="18315" y="25513"/>
                  <a:pt x="18504" y="25702"/>
                  <a:pt x="18504" y="25928"/>
                </a:cubicBezTo>
                <a:cubicBezTo>
                  <a:pt x="18504" y="26173"/>
                  <a:pt x="18315" y="26361"/>
                  <a:pt x="18089" y="26361"/>
                </a:cubicBezTo>
                <a:close/>
                <a:moveTo>
                  <a:pt x="18089" y="24383"/>
                </a:moveTo>
                <a:cubicBezTo>
                  <a:pt x="17863" y="24383"/>
                  <a:pt x="17656" y="24194"/>
                  <a:pt x="17656" y="23968"/>
                </a:cubicBezTo>
                <a:cubicBezTo>
                  <a:pt x="17656" y="23742"/>
                  <a:pt x="17863" y="23554"/>
                  <a:pt x="18089" y="23554"/>
                </a:cubicBezTo>
                <a:cubicBezTo>
                  <a:pt x="18315" y="23554"/>
                  <a:pt x="18504" y="23742"/>
                  <a:pt x="18504" y="23968"/>
                </a:cubicBezTo>
                <a:cubicBezTo>
                  <a:pt x="18504" y="24194"/>
                  <a:pt x="18315" y="24383"/>
                  <a:pt x="18089" y="24383"/>
                </a:cubicBezTo>
                <a:close/>
                <a:moveTo>
                  <a:pt x="18089" y="22442"/>
                </a:moveTo>
                <a:cubicBezTo>
                  <a:pt x="17863" y="22442"/>
                  <a:pt x="17656" y="22235"/>
                  <a:pt x="17656" y="22008"/>
                </a:cubicBezTo>
                <a:cubicBezTo>
                  <a:pt x="17656" y="21763"/>
                  <a:pt x="17863" y="21575"/>
                  <a:pt x="18089" y="21575"/>
                </a:cubicBezTo>
                <a:cubicBezTo>
                  <a:pt x="18315" y="21575"/>
                  <a:pt x="18504" y="21763"/>
                  <a:pt x="18504" y="22008"/>
                </a:cubicBezTo>
                <a:cubicBezTo>
                  <a:pt x="18504" y="22235"/>
                  <a:pt x="18315" y="22442"/>
                  <a:pt x="18089" y="22442"/>
                </a:cubicBezTo>
                <a:close/>
                <a:moveTo>
                  <a:pt x="18089" y="20463"/>
                </a:moveTo>
                <a:cubicBezTo>
                  <a:pt x="17863" y="20463"/>
                  <a:pt x="17674" y="20275"/>
                  <a:pt x="17674" y="20049"/>
                </a:cubicBezTo>
                <a:cubicBezTo>
                  <a:pt x="17674" y="19823"/>
                  <a:pt x="17863" y="19634"/>
                  <a:pt x="18089" y="19634"/>
                </a:cubicBezTo>
                <a:cubicBezTo>
                  <a:pt x="18315" y="19634"/>
                  <a:pt x="18504" y="19823"/>
                  <a:pt x="18504" y="20049"/>
                </a:cubicBezTo>
                <a:cubicBezTo>
                  <a:pt x="18504" y="20275"/>
                  <a:pt x="18315" y="20463"/>
                  <a:pt x="18089" y="20463"/>
                </a:cubicBezTo>
                <a:close/>
                <a:moveTo>
                  <a:pt x="18089" y="18485"/>
                </a:moveTo>
                <a:cubicBezTo>
                  <a:pt x="17863" y="18485"/>
                  <a:pt x="17693" y="18296"/>
                  <a:pt x="17693" y="18089"/>
                </a:cubicBezTo>
                <a:cubicBezTo>
                  <a:pt x="17693" y="17863"/>
                  <a:pt x="17863" y="17693"/>
                  <a:pt x="18089" y="17693"/>
                </a:cubicBezTo>
                <a:cubicBezTo>
                  <a:pt x="18315" y="17693"/>
                  <a:pt x="18485" y="17863"/>
                  <a:pt x="18485" y="18089"/>
                </a:cubicBezTo>
                <a:cubicBezTo>
                  <a:pt x="18485" y="18296"/>
                  <a:pt x="18315" y="18485"/>
                  <a:pt x="18089" y="18485"/>
                </a:cubicBezTo>
                <a:close/>
                <a:moveTo>
                  <a:pt x="18089" y="16525"/>
                </a:moveTo>
                <a:cubicBezTo>
                  <a:pt x="17863" y="16525"/>
                  <a:pt x="17693" y="16337"/>
                  <a:pt x="17693" y="16130"/>
                </a:cubicBezTo>
                <a:cubicBezTo>
                  <a:pt x="17693" y="15903"/>
                  <a:pt x="17863" y="15715"/>
                  <a:pt x="18089" y="15715"/>
                </a:cubicBezTo>
                <a:cubicBezTo>
                  <a:pt x="18315" y="15715"/>
                  <a:pt x="18485" y="15903"/>
                  <a:pt x="18485" y="16130"/>
                </a:cubicBezTo>
                <a:cubicBezTo>
                  <a:pt x="18485" y="16337"/>
                  <a:pt x="18315" y="16525"/>
                  <a:pt x="18089" y="16525"/>
                </a:cubicBezTo>
                <a:close/>
                <a:moveTo>
                  <a:pt x="18089" y="14566"/>
                </a:moveTo>
                <a:cubicBezTo>
                  <a:pt x="17863" y="14566"/>
                  <a:pt x="17693" y="14377"/>
                  <a:pt x="17693" y="14170"/>
                </a:cubicBezTo>
                <a:cubicBezTo>
                  <a:pt x="17693" y="13944"/>
                  <a:pt x="17863" y="13774"/>
                  <a:pt x="18089" y="13774"/>
                </a:cubicBezTo>
                <a:cubicBezTo>
                  <a:pt x="18296" y="13774"/>
                  <a:pt x="18485" y="13944"/>
                  <a:pt x="18485" y="14170"/>
                </a:cubicBezTo>
                <a:cubicBezTo>
                  <a:pt x="18485" y="14377"/>
                  <a:pt x="18296" y="14566"/>
                  <a:pt x="18089" y="14566"/>
                </a:cubicBezTo>
                <a:close/>
                <a:moveTo>
                  <a:pt x="18089" y="12587"/>
                </a:moveTo>
                <a:cubicBezTo>
                  <a:pt x="17863" y="12587"/>
                  <a:pt x="17693" y="12418"/>
                  <a:pt x="17693" y="12210"/>
                </a:cubicBezTo>
                <a:cubicBezTo>
                  <a:pt x="17693" y="11984"/>
                  <a:pt x="17863" y="11815"/>
                  <a:pt x="18089" y="11815"/>
                </a:cubicBezTo>
                <a:cubicBezTo>
                  <a:pt x="18296" y="11815"/>
                  <a:pt x="18485" y="11984"/>
                  <a:pt x="18485" y="12210"/>
                </a:cubicBezTo>
                <a:cubicBezTo>
                  <a:pt x="18485" y="12418"/>
                  <a:pt x="18296" y="12587"/>
                  <a:pt x="18089" y="12587"/>
                </a:cubicBezTo>
                <a:close/>
                <a:moveTo>
                  <a:pt x="18466" y="10232"/>
                </a:moveTo>
                <a:cubicBezTo>
                  <a:pt x="18466" y="10458"/>
                  <a:pt x="18296" y="10627"/>
                  <a:pt x="18089" y="10627"/>
                </a:cubicBezTo>
                <a:cubicBezTo>
                  <a:pt x="17882" y="10627"/>
                  <a:pt x="17712" y="10458"/>
                  <a:pt x="17712" y="10232"/>
                </a:cubicBezTo>
                <a:cubicBezTo>
                  <a:pt x="17712" y="10025"/>
                  <a:pt x="17882" y="9855"/>
                  <a:pt x="18089" y="9855"/>
                </a:cubicBezTo>
                <a:cubicBezTo>
                  <a:pt x="18296" y="9855"/>
                  <a:pt x="18466" y="10025"/>
                  <a:pt x="18466" y="10232"/>
                </a:cubicBezTo>
                <a:close/>
                <a:moveTo>
                  <a:pt x="18089" y="8687"/>
                </a:moveTo>
                <a:cubicBezTo>
                  <a:pt x="17863" y="8687"/>
                  <a:pt x="17693" y="8498"/>
                  <a:pt x="17693" y="8291"/>
                </a:cubicBezTo>
                <a:cubicBezTo>
                  <a:pt x="17693" y="8065"/>
                  <a:pt x="17863" y="7895"/>
                  <a:pt x="18089" y="7895"/>
                </a:cubicBezTo>
                <a:cubicBezTo>
                  <a:pt x="18296" y="7895"/>
                  <a:pt x="18485" y="8065"/>
                  <a:pt x="18485" y="8291"/>
                </a:cubicBezTo>
                <a:cubicBezTo>
                  <a:pt x="18485" y="8498"/>
                  <a:pt x="18296" y="8687"/>
                  <a:pt x="18089" y="8687"/>
                </a:cubicBezTo>
                <a:close/>
                <a:moveTo>
                  <a:pt x="18089" y="6708"/>
                </a:moveTo>
                <a:cubicBezTo>
                  <a:pt x="17863" y="6708"/>
                  <a:pt x="17693" y="6539"/>
                  <a:pt x="17693" y="6331"/>
                </a:cubicBezTo>
                <a:cubicBezTo>
                  <a:pt x="17693" y="6105"/>
                  <a:pt x="17863" y="5936"/>
                  <a:pt x="18089" y="5936"/>
                </a:cubicBezTo>
                <a:cubicBezTo>
                  <a:pt x="18296" y="5936"/>
                  <a:pt x="18485" y="6105"/>
                  <a:pt x="18485" y="6331"/>
                </a:cubicBezTo>
                <a:cubicBezTo>
                  <a:pt x="18485" y="6539"/>
                  <a:pt x="18296" y="6708"/>
                  <a:pt x="18089" y="6708"/>
                </a:cubicBezTo>
                <a:close/>
                <a:moveTo>
                  <a:pt x="18089" y="4749"/>
                </a:moveTo>
                <a:cubicBezTo>
                  <a:pt x="17863" y="4749"/>
                  <a:pt x="17693" y="4579"/>
                  <a:pt x="17693" y="4372"/>
                </a:cubicBezTo>
                <a:cubicBezTo>
                  <a:pt x="17693" y="4146"/>
                  <a:pt x="17863" y="3976"/>
                  <a:pt x="18089" y="3976"/>
                </a:cubicBezTo>
                <a:cubicBezTo>
                  <a:pt x="18296" y="3976"/>
                  <a:pt x="18485" y="4146"/>
                  <a:pt x="18485" y="4372"/>
                </a:cubicBezTo>
                <a:cubicBezTo>
                  <a:pt x="18485" y="4579"/>
                  <a:pt x="18296" y="4749"/>
                  <a:pt x="18089" y="4749"/>
                </a:cubicBezTo>
                <a:close/>
                <a:moveTo>
                  <a:pt x="18089" y="2770"/>
                </a:moveTo>
                <a:cubicBezTo>
                  <a:pt x="17882" y="2770"/>
                  <a:pt x="17712" y="2600"/>
                  <a:pt x="17712" y="2393"/>
                </a:cubicBezTo>
                <a:cubicBezTo>
                  <a:pt x="17712" y="2205"/>
                  <a:pt x="17882" y="2035"/>
                  <a:pt x="18089" y="2035"/>
                </a:cubicBezTo>
                <a:cubicBezTo>
                  <a:pt x="18296" y="2035"/>
                  <a:pt x="18466" y="2205"/>
                  <a:pt x="18466" y="2393"/>
                </a:cubicBezTo>
                <a:cubicBezTo>
                  <a:pt x="18466" y="2600"/>
                  <a:pt x="18296" y="2770"/>
                  <a:pt x="18089" y="2770"/>
                </a:cubicBezTo>
                <a:close/>
                <a:moveTo>
                  <a:pt x="18089" y="810"/>
                </a:moveTo>
                <a:cubicBezTo>
                  <a:pt x="17882" y="810"/>
                  <a:pt x="17712" y="641"/>
                  <a:pt x="17712" y="434"/>
                </a:cubicBezTo>
                <a:cubicBezTo>
                  <a:pt x="17712" y="226"/>
                  <a:pt x="17882" y="57"/>
                  <a:pt x="18089" y="57"/>
                </a:cubicBezTo>
                <a:cubicBezTo>
                  <a:pt x="18296" y="57"/>
                  <a:pt x="18466" y="226"/>
                  <a:pt x="18466" y="434"/>
                </a:cubicBezTo>
                <a:cubicBezTo>
                  <a:pt x="18466" y="641"/>
                  <a:pt x="18296" y="810"/>
                  <a:pt x="18089" y="810"/>
                </a:cubicBezTo>
                <a:close/>
                <a:moveTo>
                  <a:pt x="16129" y="51836"/>
                </a:moveTo>
                <a:cubicBezTo>
                  <a:pt x="15884" y="51836"/>
                  <a:pt x="15677" y="51648"/>
                  <a:pt x="15677" y="51403"/>
                </a:cubicBezTo>
                <a:cubicBezTo>
                  <a:pt x="15677" y="51158"/>
                  <a:pt x="15884" y="50951"/>
                  <a:pt x="16129" y="50951"/>
                </a:cubicBezTo>
                <a:cubicBezTo>
                  <a:pt x="16374" y="50951"/>
                  <a:pt x="16563" y="51158"/>
                  <a:pt x="16563" y="51403"/>
                </a:cubicBezTo>
                <a:cubicBezTo>
                  <a:pt x="16563" y="51648"/>
                  <a:pt x="16374" y="51836"/>
                  <a:pt x="16129" y="51836"/>
                </a:cubicBezTo>
                <a:close/>
                <a:moveTo>
                  <a:pt x="16129" y="49877"/>
                </a:moveTo>
                <a:cubicBezTo>
                  <a:pt x="15884" y="49877"/>
                  <a:pt x="15677" y="49688"/>
                  <a:pt x="15677" y="49443"/>
                </a:cubicBezTo>
                <a:cubicBezTo>
                  <a:pt x="15677" y="49198"/>
                  <a:pt x="15884" y="48991"/>
                  <a:pt x="16129" y="48991"/>
                </a:cubicBezTo>
                <a:cubicBezTo>
                  <a:pt x="16374" y="48991"/>
                  <a:pt x="16563" y="49198"/>
                  <a:pt x="16563" y="49443"/>
                </a:cubicBezTo>
                <a:cubicBezTo>
                  <a:pt x="16563" y="49688"/>
                  <a:pt x="16374" y="49877"/>
                  <a:pt x="16129" y="49877"/>
                </a:cubicBezTo>
                <a:close/>
                <a:moveTo>
                  <a:pt x="16129" y="47917"/>
                </a:moveTo>
                <a:cubicBezTo>
                  <a:pt x="15884" y="47917"/>
                  <a:pt x="15677" y="47729"/>
                  <a:pt x="15677" y="47484"/>
                </a:cubicBezTo>
                <a:cubicBezTo>
                  <a:pt x="15677" y="47239"/>
                  <a:pt x="15884" y="47031"/>
                  <a:pt x="16129" y="47031"/>
                </a:cubicBezTo>
                <a:cubicBezTo>
                  <a:pt x="16374" y="47031"/>
                  <a:pt x="16563" y="47239"/>
                  <a:pt x="16563" y="47484"/>
                </a:cubicBezTo>
                <a:cubicBezTo>
                  <a:pt x="16563" y="47729"/>
                  <a:pt x="16374" y="47917"/>
                  <a:pt x="16129" y="47917"/>
                </a:cubicBezTo>
                <a:close/>
                <a:moveTo>
                  <a:pt x="16129" y="45957"/>
                </a:moveTo>
                <a:cubicBezTo>
                  <a:pt x="15884" y="45957"/>
                  <a:pt x="15677" y="45769"/>
                  <a:pt x="15677" y="45524"/>
                </a:cubicBezTo>
                <a:cubicBezTo>
                  <a:pt x="15677" y="45279"/>
                  <a:pt x="15884" y="45072"/>
                  <a:pt x="16129" y="45072"/>
                </a:cubicBezTo>
                <a:cubicBezTo>
                  <a:pt x="16374" y="45072"/>
                  <a:pt x="16563" y="45279"/>
                  <a:pt x="16563" y="45524"/>
                </a:cubicBezTo>
                <a:cubicBezTo>
                  <a:pt x="16563" y="45769"/>
                  <a:pt x="16374" y="45957"/>
                  <a:pt x="16129" y="45957"/>
                </a:cubicBezTo>
                <a:close/>
                <a:moveTo>
                  <a:pt x="16129" y="35293"/>
                </a:moveTo>
                <a:cubicBezTo>
                  <a:pt x="16374" y="35293"/>
                  <a:pt x="16563" y="35481"/>
                  <a:pt x="16563" y="35726"/>
                </a:cubicBezTo>
                <a:cubicBezTo>
                  <a:pt x="16563" y="35952"/>
                  <a:pt x="16374" y="36159"/>
                  <a:pt x="16129" y="36159"/>
                </a:cubicBezTo>
                <a:cubicBezTo>
                  <a:pt x="15884" y="36159"/>
                  <a:pt x="15696" y="35952"/>
                  <a:pt x="15696" y="35726"/>
                </a:cubicBezTo>
                <a:cubicBezTo>
                  <a:pt x="15696" y="35481"/>
                  <a:pt x="15884" y="35293"/>
                  <a:pt x="16129" y="35293"/>
                </a:cubicBezTo>
                <a:close/>
                <a:moveTo>
                  <a:pt x="16129" y="37252"/>
                </a:moveTo>
                <a:cubicBezTo>
                  <a:pt x="16374" y="37252"/>
                  <a:pt x="16563" y="37441"/>
                  <a:pt x="16563" y="37686"/>
                </a:cubicBezTo>
                <a:cubicBezTo>
                  <a:pt x="16563" y="37930"/>
                  <a:pt x="16374" y="38119"/>
                  <a:pt x="16129" y="38119"/>
                </a:cubicBezTo>
                <a:cubicBezTo>
                  <a:pt x="15884" y="38119"/>
                  <a:pt x="15696" y="37930"/>
                  <a:pt x="15696" y="37686"/>
                </a:cubicBezTo>
                <a:cubicBezTo>
                  <a:pt x="15696" y="37441"/>
                  <a:pt x="15884" y="37252"/>
                  <a:pt x="16129" y="37252"/>
                </a:cubicBezTo>
                <a:close/>
                <a:moveTo>
                  <a:pt x="16129" y="40060"/>
                </a:moveTo>
                <a:cubicBezTo>
                  <a:pt x="15884" y="40060"/>
                  <a:pt x="15696" y="39871"/>
                  <a:pt x="15696" y="39645"/>
                </a:cubicBezTo>
                <a:cubicBezTo>
                  <a:pt x="15696" y="39400"/>
                  <a:pt x="15884" y="39212"/>
                  <a:pt x="16129" y="39212"/>
                </a:cubicBezTo>
                <a:cubicBezTo>
                  <a:pt x="16355" y="39212"/>
                  <a:pt x="16563" y="39419"/>
                  <a:pt x="16563" y="39645"/>
                </a:cubicBezTo>
                <a:cubicBezTo>
                  <a:pt x="16563" y="39871"/>
                  <a:pt x="16355" y="40060"/>
                  <a:pt x="16129" y="40060"/>
                </a:cubicBezTo>
                <a:close/>
                <a:moveTo>
                  <a:pt x="16129" y="43131"/>
                </a:moveTo>
                <a:cubicBezTo>
                  <a:pt x="16374" y="43131"/>
                  <a:pt x="16563" y="43319"/>
                  <a:pt x="16563" y="43564"/>
                </a:cubicBezTo>
                <a:cubicBezTo>
                  <a:pt x="16563" y="43809"/>
                  <a:pt x="16374" y="43998"/>
                  <a:pt x="16129" y="43998"/>
                </a:cubicBezTo>
                <a:cubicBezTo>
                  <a:pt x="15884" y="43998"/>
                  <a:pt x="15696" y="43809"/>
                  <a:pt x="15696" y="43564"/>
                </a:cubicBezTo>
                <a:cubicBezTo>
                  <a:pt x="15696" y="43319"/>
                  <a:pt x="15884" y="43131"/>
                  <a:pt x="16129" y="43131"/>
                </a:cubicBezTo>
                <a:close/>
                <a:moveTo>
                  <a:pt x="16129" y="41153"/>
                </a:moveTo>
                <a:cubicBezTo>
                  <a:pt x="16374" y="41153"/>
                  <a:pt x="16563" y="41360"/>
                  <a:pt x="16563" y="41605"/>
                </a:cubicBezTo>
                <a:cubicBezTo>
                  <a:pt x="16563" y="41850"/>
                  <a:pt x="16374" y="42038"/>
                  <a:pt x="16129" y="42038"/>
                </a:cubicBezTo>
                <a:cubicBezTo>
                  <a:pt x="15884" y="42038"/>
                  <a:pt x="15696" y="41850"/>
                  <a:pt x="15696" y="41605"/>
                </a:cubicBezTo>
                <a:cubicBezTo>
                  <a:pt x="15696" y="41360"/>
                  <a:pt x="15884" y="41153"/>
                  <a:pt x="16129" y="41153"/>
                </a:cubicBezTo>
                <a:close/>
                <a:moveTo>
                  <a:pt x="16129" y="34200"/>
                </a:moveTo>
                <a:cubicBezTo>
                  <a:pt x="15884" y="34200"/>
                  <a:pt x="15696" y="34011"/>
                  <a:pt x="15696" y="33766"/>
                </a:cubicBezTo>
                <a:cubicBezTo>
                  <a:pt x="15696" y="33521"/>
                  <a:pt x="15884" y="33314"/>
                  <a:pt x="16129" y="33314"/>
                </a:cubicBezTo>
                <a:cubicBezTo>
                  <a:pt x="16374" y="33314"/>
                  <a:pt x="16563" y="33521"/>
                  <a:pt x="16563" y="33766"/>
                </a:cubicBezTo>
                <a:cubicBezTo>
                  <a:pt x="16563" y="34011"/>
                  <a:pt x="16374" y="34200"/>
                  <a:pt x="16129" y="34200"/>
                </a:cubicBezTo>
                <a:close/>
                <a:moveTo>
                  <a:pt x="16129" y="32240"/>
                </a:moveTo>
                <a:cubicBezTo>
                  <a:pt x="15884" y="32240"/>
                  <a:pt x="15696" y="32033"/>
                  <a:pt x="15696" y="31788"/>
                </a:cubicBezTo>
                <a:cubicBezTo>
                  <a:pt x="15696" y="31562"/>
                  <a:pt x="15884" y="31354"/>
                  <a:pt x="16129" y="31354"/>
                </a:cubicBezTo>
                <a:cubicBezTo>
                  <a:pt x="16374" y="31354"/>
                  <a:pt x="16563" y="31543"/>
                  <a:pt x="16563" y="31788"/>
                </a:cubicBezTo>
                <a:cubicBezTo>
                  <a:pt x="16563" y="32033"/>
                  <a:pt x="16374" y="32240"/>
                  <a:pt x="16129" y="32240"/>
                </a:cubicBezTo>
                <a:close/>
                <a:moveTo>
                  <a:pt x="16129" y="30280"/>
                </a:moveTo>
                <a:cubicBezTo>
                  <a:pt x="15884" y="30280"/>
                  <a:pt x="15696" y="30092"/>
                  <a:pt x="15696" y="29847"/>
                </a:cubicBezTo>
                <a:cubicBezTo>
                  <a:pt x="15696" y="29602"/>
                  <a:pt x="15884" y="29395"/>
                  <a:pt x="16129" y="29395"/>
                </a:cubicBezTo>
                <a:cubicBezTo>
                  <a:pt x="16374" y="29395"/>
                  <a:pt x="16563" y="29602"/>
                  <a:pt x="16563" y="29847"/>
                </a:cubicBezTo>
                <a:cubicBezTo>
                  <a:pt x="16563" y="30092"/>
                  <a:pt x="16374" y="30280"/>
                  <a:pt x="16129" y="30280"/>
                </a:cubicBezTo>
                <a:close/>
                <a:moveTo>
                  <a:pt x="16129" y="28321"/>
                </a:moveTo>
                <a:cubicBezTo>
                  <a:pt x="15884" y="28321"/>
                  <a:pt x="15696" y="28113"/>
                  <a:pt x="15696" y="27887"/>
                </a:cubicBezTo>
                <a:cubicBezTo>
                  <a:pt x="15696" y="27642"/>
                  <a:pt x="15884" y="27454"/>
                  <a:pt x="16129" y="27454"/>
                </a:cubicBezTo>
                <a:cubicBezTo>
                  <a:pt x="16374" y="27454"/>
                  <a:pt x="16563" y="27642"/>
                  <a:pt x="16563" y="27887"/>
                </a:cubicBezTo>
                <a:cubicBezTo>
                  <a:pt x="16563" y="28113"/>
                  <a:pt x="16374" y="28321"/>
                  <a:pt x="16129" y="28321"/>
                </a:cubicBezTo>
                <a:close/>
                <a:moveTo>
                  <a:pt x="16129" y="26361"/>
                </a:moveTo>
                <a:cubicBezTo>
                  <a:pt x="15884" y="26361"/>
                  <a:pt x="15696" y="26173"/>
                  <a:pt x="15696" y="25928"/>
                </a:cubicBezTo>
                <a:cubicBezTo>
                  <a:pt x="15696" y="25683"/>
                  <a:pt x="15884" y="25494"/>
                  <a:pt x="16129" y="25494"/>
                </a:cubicBezTo>
                <a:cubicBezTo>
                  <a:pt x="16374" y="25494"/>
                  <a:pt x="16563" y="25683"/>
                  <a:pt x="16563" y="25928"/>
                </a:cubicBezTo>
                <a:cubicBezTo>
                  <a:pt x="16563" y="26173"/>
                  <a:pt x="16374" y="26361"/>
                  <a:pt x="16129" y="26361"/>
                </a:cubicBezTo>
                <a:close/>
                <a:moveTo>
                  <a:pt x="16129" y="24401"/>
                </a:moveTo>
                <a:cubicBezTo>
                  <a:pt x="15884" y="24401"/>
                  <a:pt x="15696" y="24194"/>
                  <a:pt x="15696" y="23968"/>
                </a:cubicBezTo>
                <a:cubicBezTo>
                  <a:pt x="15696" y="23723"/>
                  <a:pt x="15884" y="23535"/>
                  <a:pt x="16129" y="23535"/>
                </a:cubicBezTo>
                <a:cubicBezTo>
                  <a:pt x="16374" y="23535"/>
                  <a:pt x="16563" y="23723"/>
                  <a:pt x="16563" y="23968"/>
                </a:cubicBezTo>
                <a:cubicBezTo>
                  <a:pt x="16563" y="24194"/>
                  <a:pt x="16374" y="24401"/>
                  <a:pt x="16129" y="24401"/>
                </a:cubicBezTo>
                <a:close/>
                <a:moveTo>
                  <a:pt x="16129" y="22442"/>
                </a:moveTo>
                <a:cubicBezTo>
                  <a:pt x="15884" y="22442"/>
                  <a:pt x="15696" y="22235"/>
                  <a:pt x="15696" y="21990"/>
                </a:cubicBezTo>
                <a:cubicBezTo>
                  <a:pt x="15696" y="21745"/>
                  <a:pt x="15884" y="21556"/>
                  <a:pt x="16129" y="21556"/>
                </a:cubicBezTo>
                <a:cubicBezTo>
                  <a:pt x="16374" y="21556"/>
                  <a:pt x="16563" y="21745"/>
                  <a:pt x="16563" y="21990"/>
                </a:cubicBezTo>
                <a:cubicBezTo>
                  <a:pt x="16563" y="22235"/>
                  <a:pt x="16374" y="22442"/>
                  <a:pt x="16129" y="22442"/>
                </a:cubicBezTo>
                <a:close/>
                <a:moveTo>
                  <a:pt x="16129" y="20463"/>
                </a:moveTo>
                <a:cubicBezTo>
                  <a:pt x="15903" y="20463"/>
                  <a:pt x="15715" y="20275"/>
                  <a:pt x="15715" y="20049"/>
                </a:cubicBezTo>
                <a:cubicBezTo>
                  <a:pt x="15715" y="19804"/>
                  <a:pt x="15903" y="19615"/>
                  <a:pt x="16129" y="19615"/>
                </a:cubicBezTo>
                <a:cubicBezTo>
                  <a:pt x="16355" y="19615"/>
                  <a:pt x="16544" y="19804"/>
                  <a:pt x="16544" y="20049"/>
                </a:cubicBezTo>
                <a:cubicBezTo>
                  <a:pt x="16544" y="20275"/>
                  <a:pt x="16355" y="20463"/>
                  <a:pt x="16129" y="20463"/>
                </a:cubicBezTo>
                <a:close/>
                <a:moveTo>
                  <a:pt x="16129" y="18485"/>
                </a:moveTo>
                <a:cubicBezTo>
                  <a:pt x="15903" y="18485"/>
                  <a:pt x="15715" y="18296"/>
                  <a:pt x="15715" y="18070"/>
                </a:cubicBezTo>
                <a:cubicBezTo>
                  <a:pt x="15715" y="17844"/>
                  <a:pt x="15903" y="17656"/>
                  <a:pt x="16129" y="17656"/>
                </a:cubicBezTo>
                <a:cubicBezTo>
                  <a:pt x="16355" y="17656"/>
                  <a:pt x="16544" y="17844"/>
                  <a:pt x="16544" y="18070"/>
                </a:cubicBezTo>
                <a:cubicBezTo>
                  <a:pt x="16544" y="18296"/>
                  <a:pt x="16355" y="18485"/>
                  <a:pt x="16129" y="18485"/>
                </a:cubicBezTo>
                <a:close/>
                <a:moveTo>
                  <a:pt x="16129" y="16525"/>
                </a:moveTo>
                <a:cubicBezTo>
                  <a:pt x="15903" y="16525"/>
                  <a:pt x="15715" y="16337"/>
                  <a:pt x="15715" y="16111"/>
                </a:cubicBezTo>
                <a:cubicBezTo>
                  <a:pt x="15715" y="15885"/>
                  <a:pt x="15903" y="15715"/>
                  <a:pt x="16129" y="15715"/>
                </a:cubicBezTo>
                <a:cubicBezTo>
                  <a:pt x="16355" y="15715"/>
                  <a:pt x="16544" y="15885"/>
                  <a:pt x="16544" y="16111"/>
                </a:cubicBezTo>
                <a:cubicBezTo>
                  <a:pt x="16544" y="16337"/>
                  <a:pt x="16355" y="16525"/>
                  <a:pt x="16129" y="16525"/>
                </a:cubicBezTo>
                <a:close/>
                <a:moveTo>
                  <a:pt x="16129" y="13755"/>
                </a:moveTo>
                <a:cubicBezTo>
                  <a:pt x="16337" y="13755"/>
                  <a:pt x="16525" y="13944"/>
                  <a:pt x="16525" y="14151"/>
                </a:cubicBezTo>
                <a:cubicBezTo>
                  <a:pt x="16525" y="14377"/>
                  <a:pt x="16337" y="14547"/>
                  <a:pt x="16129" y="14547"/>
                </a:cubicBezTo>
                <a:cubicBezTo>
                  <a:pt x="15903" y="14547"/>
                  <a:pt x="15734" y="14377"/>
                  <a:pt x="15734" y="14151"/>
                </a:cubicBezTo>
                <a:cubicBezTo>
                  <a:pt x="15734" y="13944"/>
                  <a:pt x="15903" y="13755"/>
                  <a:pt x="16129" y="13755"/>
                </a:cubicBezTo>
                <a:close/>
                <a:moveTo>
                  <a:pt x="16129" y="11796"/>
                </a:moveTo>
                <a:cubicBezTo>
                  <a:pt x="16337" y="11796"/>
                  <a:pt x="16525" y="11965"/>
                  <a:pt x="16525" y="12191"/>
                </a:cubicBezTo>
                <a:cubicBezTo>
                  <a:pt x="16525" y="12418"/>
                  <a:pt x="16337" y="12587"/>
                  <a:pt x="16129" y="12587"/>
                </a:cubicBezTo>
                <a:cubicBezTo>
                  <a:pt x="15903" y="12587"/>
                  <a:pt x="15734" y="12418"/>
                  <a:pt x="15734" y="12191"/>
                </a:cubicBezTo>
                <a:cubicBezTo>
                  <a:pt x="15734" y="11965"/>
                  <a:pt x="15903" y="11796"/>
                  <a:pt x="16129" y="11796"/>
                </a:cubicBezTo>
                <a:close/>
                <a:moveTo>
                  <a:pt x="16129" y="10646"/>
                </a:moveTo>
                <a:cubicBezTo>
                  <a:pt x="15903" y="10646"/>
                  <a:pt x="15715" y="10458"/>
                  <a:pt x="15715" y="10232"/>
                </a:cubicBezTo>
                <a:cubicBezTo>
                  <a:pt x="15715" y="10006"/>
                  <a:pt x="15903" y="9817"/>
                  <a:pt x="16129" y="9817"/>
                </a:cubicBezTo>
                <a:cubicBezTo>
                  <a:pt x="16355" y="9817"/>
                  <a:pt x="16544" y="10006"/>
                  <a:pt x="16544" y="10232"/>
                </a:cubicBezTo>
                <a:cubicBezTo>
                  <a:pt x="16544" y="10458"/>
                  <a:pt x="16355" y="10646"/>
                  <a:pt x="16129" y="10646"/>
                </a:cubicBezTo>
                <a:close/>
                <a:moveTo>
                  <a:pt x="16129" y="8687"/>
                </a:moveTo>
                <a:cubicBezTo>
                  <a:pt x="15903" y="8687"/>
                  <a:pt x="15715" y="8498"/>
                  <a:pt x="15715" y="8272"/>
                </a:cubicBezTo>
                <a:cubicBezTo>
                  <a:pt x="15715" y="8046"/>
                  <a:pt x="15903" y="7858"/>
                  <a:pt x="16129" y="7858"/>
                </a:cubicBezTo>
                <a:cubicBezTo>
                  <a:pt x="16355" y="7858"/>
                  <a:pt x="16544" y="8046"/>
                  <a:pt x="16544" y="8272"/>
                </a:cubicBezTo>
                <a:cubicBezTo>
                  <a:pt x="16544" y="8498"/>
                  <a:pt x="16355" y="8687"/>
                  <a:pt x="16129" y="8687"/>
                </a:cubicBezTo>
                <a:close/>
                <a:moveTo>
                  <a:pt x="16129" y="6727"/>
                </a:moveTo>
                <a:cubicBezTo>
                  <a:pt x="15903" y="6727"/>
                  <a:pt x="15715" y="6539"/>
                  <a:pt x="15715" y="6312"/>
                </a:cubicBezTo>
                <a:cubicBezTo>
                  <a:pt x="15715" y="6086"/>
                  <a:pt x="15903" y="5898"/>
                  <a:pt x="16129" y="5898"/>
                </a:cubicBezTo>
                <a:cubicBezTo>
                  <a:pt x="16355" y="5898"/>
                  <a:pt x="16544" y="6086"/>
                  <a:pt x="16544" y="6312"/>
                </a:cubicBezTo>
                <a:cubicBezTo>
                  <a:pt x="16544" y="6539"/>
                  <a:pt x="16355" y="6727"/>
                  <a:pt x="16129" y="6727"/>
                </a:cubicBezTo>
                <a:close/>
                <a:moveTo>
                  <a:pt x="16129" y="4749"/>
                </a:moveTo>
                <a:cubicBezTo>
                  <a:pt x="15903" y="4749"/>
                  <a:pt x="15734" y="4579"/>
                  <a:pt x="15734" y="4353"/>
                </a:cubicBezTo>
                <a:cubicBezTo>
                  <a:pt x="15734" y="4146"/>
                  <a:pt x="15903" y="3957"/>
                  <a:pt x="16129" y="3957"/>
                </a:cubicBezTo>
                <a:cubicBezTo>
                  <a:pt x="16337" y="3957"/>
                  <a:pt x="16525" y="4146"/>
                  <a:pt x="16525" y="4353"/>
                </a:cubicBezTo>
                <a:cubicBezTo>
                  <a:pt x="16525" y="4579"/>
                  <a:pt x="16337" y="4749"/>
                  <a:pt x="16129" y="4749"/>
                </a:cubicBezTo>
                <a:close/>
                <a:moveTo>
                  <a:pt x="16129" y="2789"/>
                </a:moveTo>
                <a:cubicBezTo>
                  <a:pt x="15903" y="2789"/>
                  <a:pt x="15734" y="2600"/>
                  <a:pt x="15734" y="2393"/>
                </a:cubicBezTo>
                <a:cubicBezTo>
                  <a:pt x="15734" y="2167"/>
                  <a:pt x="15903" y="1998"/>
                  <a:pt x="16129" y="1998"/>
                </a:cubicBezTo>
                <a:cubicBezTo>
                  <a:pt x="16337" y="1998"/>
                  <a:pt x="16525" y="2167"/>
                  <a:pt x="16525" y="2393"/>
                </a:cubicBezTo>
                <a:cubicBezTo>
                  <a:pt x="16525" y="2619"/>
                  <a:pt x="16337" y="2789"/>
                  <a:pt x="16129" y="2789"/>
                </a:cubicBezTo>
                <a:close/>
                <a:moveTo>
                  <a:pt x="16129" y="829"/>
                </a:moveTo>
                <a:cubicBezTo>
                  <a:pt x="15903" y="829"/>
                  <a:pt x="15734" y="641"/>
                  <a:pt x="15734" y="434"/>
                </a:cubicBezTo>
                <a:cubicBezTo>
                  <a:pt x="15734" y="207"/>
                  <a:pt x="15903" y="38"/>
                  <a:pt x="16129" y="38"/>
                </a:cubicBezTo>
                <a:cubicBezTo>
                  <a:pt x="16337" y="38"/>
                  <a:pt x="16525" y="207"/>
                  <a:pt x="16525" y="434"/>
                </a:cubicBezTo>
                <a:cubicBezTo>
                  <a:pt x="16525" y="641"/>
                  <a:pt x="16337" y="829"/>
                  <a:pt x="16129" y="829"/>
                </a:cubicBezTo>
                <a:close/>
                <a:moveTo>
                  <a:pt x="14000" y="50970"/>
                </a:moveTo>
                <a:cubicBezTo>
                  <a:pt x="14057" y="50951"/>
                  <a:pt x="14113" y="50932"/>
                  <a:pt x="14170" y="50932"/>
                </a:cubicBezTo>
                <a:cubicBezTo>
                  <a:pt x="14415" y="50932"/>
                  <a:pt x="14622" y="51139"/>
                  <a:pt x="14622" y="51384"/>
                </a:cubicBezTo>
                <a:cubicBezTo>
                  <a:pt x="14622" y="51422"/>
                  <a:pt x="14622" y="51422"/>
                  <a:pt x="14622" y="51460"/>
                </a:cubicBezTo>
                <a:cubicBezTo>
                  <a:pt x="14415" y="51290"/>
                  <a:pt x="14207" y="51139"/>
                  <a:pt x="14000" y="50970"/>
                </a:cubicBezTo>
                <a:close/>
                <a:moveTo>
                  <a:pt x="14170" y="47917"/>
                </a:moveTo>
                <a:cubicBezTo>
                  <a:pt x="13925" y="47917"/>
                  <a:pt x="13718" y="47710"/>
                  <a:pt x="13718" y="47465"/>
                </a:cubicBezTo>
                <a:cubicBezTo>
                  <a:pt x="13718" y="47220"/>
                  <a:pt x="13925" y="47013"/>
                  <a:pt x="14170" y="47013"/>
                </a:cubicBezTo>
                <a:cubicBezTo>
                  <a:pt x="14415" y="47013"/>
                  <a:pt x="14603" y="47220"/>
                  <a:pt x="14603" y="47465"/>
                </a:cubicBezTo>
                <a:cubicBezTo>
                  <a:pt x="14603" y="47710"/>
                  <a:pt x="14415" y="47917"/>
                  <a:pt x="14170" y="47917"/>
                </a:cubicBezTo>
                <a:close/>
                <a:moveTo>
                  <a:pt x="14170" y="45957"/>
                </a:moveTo>
                <a:cubicBezTo>
                  <a:pt x="13925" y="45957"/>
                  <a:pt x="13718" y="45750"/>
                  <a:pt x="13718" y="45505"/>
                </a:cubicBezTo>
                <a:cubicBezTo>
                  <a:pt x="13718" y="45260"/>
                  <a:pt x="13925" y="45053"/>
                  <a:pt x="14170" y="45053"/>
                </a:cubicBezTo>
                <a:cubicBezTo>
                  <a:pt x="14415" y="45053"/>
                  <a:pt x="14603" y="45260"/>
                  <a:pt x="14603" y="45505"/>
                </a:cubicBezTo>
                <a:cubicBezTo>
                  <a:pt x="14603" y="45750"/>
                  <a:pt x="14415" y="45957"/>
                  <a:pt x="14170" y="45957"/>
                </a:cubicBezTo>
                <a:close/>
                <a:moveTo>
                  <a:pt x="14170" y="36140"/>
                </a:moveTo>
                <a:cubicBezTo>
                  <a:pt x="13925" y="36140"/>
                  <a:pt x="13736" y="35952"/>
                  <a:pt x="13736" y="35707"/>
                </a:cubicBezTo>
                <a:cubicBezTo>
                  <a:pt x="13736" y="35481"/>
                  <a:pt x="13925" y="35293"/>
                  <a:pt x="14170" y="35293"/>
                </a:cubicBezTo>
                <a:cubicBezTo>
                  <a:pt x="14396" y="35293"/>
                  <a:pt x="14584" y="35481"/>
                  <a:pt x="14584" y="35707"/>
                </a:cubicBezTo>
                <a:cubicBezTo>
                  <a:pt x="14584" y="35952"/>
                  <a:pt x="14396" y="36140"/>
                  <a:pt x="14170" y="36140"/>
                </a:cubicBezTo>
                <a:close/>
                <a:moveTo>
                  <a:pt x="14170" y="37233"/>
                </a:moveTo>
                <a:cubicBezTo>
                  <a:pt x="14415" y="37233"/>
                  <a:pt x="14603" y="37441"/>
                  <a:pt x="14603" y="37667"/>
                </a:cubicBezTo>
                <a:cubicBezTo>
                  <a:pt x="14603" y="37912"/>
                  <a:pt x="14415" y="38100"/>
                  <a:pt x="14170" y="38100"/>
                </a:cubicBezTo>
                <a:cubicBezTo>
                  <a:pt x="13925" y="38100"/>
                  <a:pt x="13718" y="37912"/>
                  <a:pt x="13718" y="37667"/>
                </a:cubicBezTo>
                <a:cubicBezTo>
                  <a:pt x="13718" y="37441"/>
                  <a:pt x="13925" y="37233"/>
                  <a:pt x="14170" y="37233"/>
                </a:cubicBezTo>
                <a:close/>
                <a:moveTo>
                  <a:pt x="14170" y="40060"/>
                </a:moveTo>
                <a:cubicBezTo>
                  <a:pt x="13925" y="40060"/>
                  <a:pt x="13736" y="39871"/>
                  <a:pt x="13736" y="39626"/>
                </a:cubicBezTo>
                <a:cubicBezTo>
                  <a:pt x="13736" y="39400"/>
                  <a:pt x="13925" y="39212"/>
                  <a:pt x="14170" y="39212"/>
                </a:cubicBezTo>
                <a:cubicBezTo>
                  <a:pt x="14396" y="39212"/>
                  <a:pt x="14603" y="39400"/>
                  <a:pt x="14603" y="39626"/>
                </a:cubicBezTo>
                <a:cubicBezTo>
                  <a:pt x="14603" y="39871"/>
                  <a:pt x="14396" y="40060"/>
                  <a:pt x="14170" y="40060"/>
                </a:cubicBezTo>
                <a:close/>
                <a:moveTo>
                  <a:pt x="14170" y="43112"/>
                </a:moveTo>
                <a:cubicBezTo>
                  <a:pt x="14415" y="43112"/>
                  <a:pt x="14603" y="43319"/>
                  <a:pt x="14603" y="43564"/>
                </a:cubicBezTo>
                <a:cubicBezTo>
                  <a:pt x="14603" y="43791"/>
                  <a:pt x="14415" y="43998"/>
                  <a:pt x="14170" y="43998"/>
                </a:cubicBezTo>
                <a:cubicBezTo>
                  <a:pt x="13925" y="43998"/>
                  <a:pt x="13718" y="43791"/>
                  <a:pt x="13718" y="43564"/>
                </a:cubicBezTo>
                <a:cubicBezTo>
                  <a:pt x="13718" y="43319"/>
                  <a:pt x="13925" y="43112"/>
                  <a:pt x="14170" y="43112"/>
                </a:cubicBezTo>
                <a:close/>
                <a:moveTo>
                  <a:pt x="14170" y="41153"/>
                </a:moveTo>
                <a:cubicBezTo>
                  <a:pt x="14415" y="41153"/>
                  <a:pt x="14603" y="41341"/>
                  <a:pt x="14603" y="41586"/>
                </a:cubicBezTo>
                <a:cubicBezTo>
                  <a:pt x="14603" y="41831"/>
                  <a:pt x="14415" y="42019"/>
                  <a:pt x="14170" y="42019"/>
                </a:cubicBezTo>
                <a:cubicBezTo>
                  <a:pt x="13925" y="42019"/>
                  <a:pt x="13718" y="41831"/>
                  <a:pt x="13718" y="41586"/>
                </a:cubicBezTo>
                <a:cubicBezTo>
                  <a:pt x="13718" y="41341"/>
                  <a:pt x="13925" y="41153"/>
                  <a:pt x="14170" y="41153"/>
                </a:cubicBezTo>
                <a:close/>
                <a:moveTo>
                  <a:pt x="14170" y="34181"/>
                </a:moveTo>
                <a:cubicBezTo>
                  <a:pt x="13925" y="34181"/>
                  <a:pt x="13718" y="33992"/>
                  <a:pt x="13718" y="33747"/>
                </a:cubicBezTo>
                <a:cubicBezTo>
                  <a:pt x="13718" y="33502"/>
                  <a:pt x="13925" y="33314"/>
                  <a:pt x="14170" y="33314"/>
                </a:cubicBezTo>
                <a:cubicBezTo>
                  <a:pt x="14415" y="33314"/>
                  <a:pt x="14603" y="33502"/>
                  <a:pt x="14603" y="33747"/>
                </a:cubicBezTo>
                <a:cubicBezTo>
                  <a:pt x="14603" y="33992"/>
                  <a:pt x="14415" y="34181"/>
                  <a:pt x="14170" y="34181"/>
                </a:cubicBezTo>
                <a:close/>
                <a:moveTo>
                  <a:pt x="14170" y="32221"/>
                </a:moveTo>
                <a:cubicBezTo>
                  <a:pt x="13925" y="32221"/>
                  <a:pt x="13718" y="32033"/>
                  <a:pt x="13718" y="31788"/>
                </a:cubicBezTo>
                <a:cubicBezTo>
                  <a:pt x="13718" y="31543"/>
                  <a:pt x="13925" y="31336"/>
                  <a:pt x="14170" y="31336"/>
                </a:cubicBezTo>
                <a:cubicBezTo>
                  <a:pt x="14415" y="31336"/>
                  <a:pt x="14603" y="31543"/>
                  <a:pt x="14603" y="31788"/>
                </a:cubicBezTo>
                <a:cubicBezTo>
                  <a:pt x="14603" y="32033"/>
                  <a:pt x="14415" y="32221"/>
                  <a:pt x="14170" y="32221"/>
                </a:cubicBezTo>
                <a:close/>
                <a:moveTo>
                  <a:pt x="14170" y="30262"/>
                </a:moveTo>
                <a:cubicBezTo>
                  <a:pt x="13925" y="30262"/>
                  <a:pt x="13718" y="30073"/>
                  <a:pt x="13718" y="29828"/>
                </a:cubicBezTo>
                <a:cubicBezTo>
                  <a:pt x="13718" y="29583"/>
                  <a:pt x="13925" y="29395"/>
                  <a:pt x="14170" y="29395"/>
                </a:cubicBezTo>
                <a:cubicBezTo>
                  <a:pt x="14415" y="29395"/>
                  <a:pt x="14603" y="29583"/>
                  <a:pt x="14603" y="29828"/>
                </a:cubicBezTo>
                <a:cubicBezTo>
                  <a:pt x="14603" y="30073"/>
                  <a:pt x="14415" y="30262"/>
                  <a:pt x="14170" y="30262"/>
                </a:cubicBezTo>
                <a:close/>
                <a:moveTo>
                  <a:pt x="14170" y="28302"/>
                </a:moveTo>
                <a:cubicBezTo>
                  <a:pt x="13925" y="28302"/>
                  <a:pt x="13718" y="28113"/>
                  <a:pt x="13718" y="27869"/>
                </a:cubicBezTo>
                <a:cubicBezTo>
                  <a:pt x="13718" y="27624"/>
                  <a:pt x="13925" y="27435"/>
                  <a:pt x="14170" y="27435"/>
                </a:cubicBezTo>
                <a:cubicBezTo>
                  <a:pt x="14415" y="27435"/>
                  <a:pt x="14603" y="27624"/>
                  <a:pt x="14603" y="27869"/>
                </a:cubicBezTo>
                <a:cubicBezTo>
                  <a:pt x="14603" y="28113"/>
                  <a:pt x="14415" y="28302"/>
                  <a:pt x="14170" y="28302"/>
                </a:cubicBezTo>
                <a:close/>
                <a:moveTo>
                  <a:pt x="14170" y="26361"/>
                </a:moveTo>
                <a:cubicBezTo>
                  <a:pt x="13925" y="26361"/>
                  <a:pt x="13718" y="26154"/>
                  <a:pt x="13718" y="25909"/>
                </a:cubicBezTo>
                <a:cubicBezTo>
                  <a:pt x="13718" y="25664"/>
                  <a:pt x="13925" y="25475"/>
                  <a:pt x="14170" y="25475"/>
                </a:cubicBezTo>
                <a:cubicBezTo>
                  <a:pt x="14415" y="25475"/>
                  <a:pt x="14603" y="25664"/>
                  <a:pt x="14603" y="25909"/>
                </a:cubicBezTo>
                <a:cubicBezTo>
                  <a:pt x="14603" y="26154"/>
                  <a:pt x="14415" y="26361"/>
                  <a:pt x="14170" y="26361"/>
                </a:cubicBezTo>
                <a:close/>
                <a:moveTo>
                  <a:pt x="14170" y="24383"/>
                </a:moveTo>
                <a:cubicBezTo>
                  <a:pt x="13925" y="24383"/>
                  <a:pt x="13718" y="24194"/>
                  <a:pt x="13718" y="23949"/>
                </a:cubicBezTo>
                <a:cubicBezTo>
                  <a:pt x="13718" y="23704"/>
                  <a:pt x="13925" y="23516"/>
                  <a:pt x="14170" y="23516"/>
                </a:cubicBezTo>
                <a:cubicBezTo>
                  <a:pt x="14415" y="23516"/>
                  <a:pt x="14603" y="23704"/>
                  <a:pt x="14603" y="23949"/>
                </a:cubicBezTo>
                <a:cubicBezTo>
                  <a:pt x="14603" y="24194"/>
                  <a:pt x="14415" y="24383"/>
                  <a:pt x="14170" y="24383"/>
                </a:cubicBezTo>
                <a:close/>
                <a:moveTo>
                  <a:pt x="14170" y="22423"/>
                </a:moveTo>
                <a:cubicBezTo>
                  <a:pt x="13925" y="22423"/>
                  <a:pt x="13718" y="22235"/>
                  <a:pt x="13718" y="21990"/>
                </a:cubicBezTo>
                <a:cubicBezTo>
                  <a:pt x="13718" y="21745"/>
                  <a:pt x="13925" y="21537"/>
                  <a:pt x="14170" y="21537"/>
                </a:cubicBezTo>
                <a:cubicBezTo>
                  <a:pt x="14415" y="21537"/>
                  <a:pt x="14603" y="21745"/>
                  <a:pt x="14603" y="21990"/>
                </a:cubicBezTo>
                <a:cubicBezTo>
                  <a:pt x="14603" y="22235"/>
                  <a:pt x="14415" y="22423"/>
                  <a:pt x="14170" y="22423"/>
                </a:cubicBezTo>
                <a:close/>
                <a:moveTo>
                  <a:pt x="14170" y="20463"/>
                </a:moveTo>
                <a:cubicBezTo>
                  <a:pt x="13925" y="20463"/>
                  <a:pt x="13718" y="20256"/>
                  <a:pt x="13718" y="20030"/>
                </a:cubicBezTo>
                <a:cubicBezTo>
                  <a:pt x="13718" y="19785"/>
                  <a:pt x="13925" y="19597"/>
                  <a:pt x="14170" y="19597"/>
                </a:cubicBezTo>
                <a:cubicBezTo>
                  <a:pt x="14415" y="19597"/>
                  <a:pt x="14603" y="19785"/>
                  <a:pt x="14603" y="20030"/>
                </a:cubicBezTo>
                <a:cubicBezTo>
                  <a:pt x="14603" y="20256"/>
                  <a:pt x="14415" y="20463"/>
                  <a:pt x="14170" y="20463"/>
                </a:cubicBezTo>
                <a:close/>
                <a:moveTo>
                  <a:pt x="13774" y="12191"/>
                </a:moveTo>
                <a:cubicBezTo>
                  <a:pt x="13774" y="11965"/>
                  <a:pt x="13944" y="11796"/>
                  <a:pt x="14170" y="11796"/>
                </a:cubicBezTo>
                <a:cubicBezTo>
                  <a:pt x="14377" y="11796"/>
                  <a:pt x="14565" y="11965"/>
                  <a:pt x="14565" y="12191"/>
                </a:cubicBezTo>
                <a:cubicBezTo>
                  <a:pt x="14565" y="12399"/>
                  <a:pt x="14377" y="12568"/>
                  <a:pt x="14170" y="12568"/>
                </a:cubicBezTo>
                <a:cubicBezTo>
                  <a:pt x="13944" y="12568"/>
                  <a:pt x="13774" y="12399"/>
                  <a:pt x="13774" y="12191"/>
                </a:cubicBezTo>
                <a:close/>
                <a:moveTo>
                  <a:pt x="14170" y="14547"/>
                </a:moveTo>
                <a:cubicBezTo>
                  <a:pt x="13944" y="14547"/>
                  <a:pt x="13774" y="14358"/>
                  <a:pt x="13774" y="14151"/>
                </a:cubicBezTo>
                <a:cubicBezTo>
                  <a:pt x="13774" y="13925"/>
                  <a:pt x="13944" y="13755"/>
                  <a:pt x="14170" y="13755"/>
                </a:cubicBezTo>
                <a:cubicBezTo>
                  <a:pt x="14377" y="13755"/>
                  <a:pt x="14565" y="13925"/>
                  <a:pt x="14565" y="14151"/>
                </a:cubicBezTo>
                <a:cubicBezTo>
                  <a:pt x="14565" y="14358"/>
                  <a:pt x="14377" y="14547"/>
                  <a:pt x="14170" y="14547"/>
                </a:cubicBezTo>
                <a:close/>
                <a:moveTo>
                  <a:pt x="14170" y="17656"/>
                </a:moveTo>
                <a:cubicBezTo>
                  <a:pt x="14396" y="17656"/>
                  <a:pt x="14584" y="17825"/>
                  <a:pt x="14584" y="18051"/>
                </a:cubicBezTo>
                <a:cubicBezTo>
                  <a:pt x="14584" y="18278"/>
                  <a:pt x="14396" y="18466"/>
                  <a:pt x="14170" y="18466"/>
                </a:cubicBezTo>
                <a:cubicBezTo>
                  <a:pt x="13944" y="18466"/>
                  <a:pt x="13755" y="18278"/>
                  <a:pt x="13755" y="18051"/>
                </a:cubicBezTo>
                <a:cubicBezTo>
                  <a:pt x="13755" y="17825"/>
                  <a:pt x="13944" y="17656"/>
                  <a:pt x="14170" y="17656"/>
                </a:cubicBezTo>
                <a:close/>
                <a:moveTo>
                  <a:pt x="14170" y="15696"/>
                </a:moveTo>
                <a:cubicBezTo>
                  <a:pt x="14396" y="15696"/>
                  <a:pt x="14584" y="15885"/>
                  <a:pt x="14584" y="16092"/>
                </a:cubicBezTo>
                <a:cubicBezTo>
                  <a:pt x="14584" y="16318"/>
                  <a:pt x="14396" y="16506"/>
                  <a:pt x="14170" y="16506"/>
                </a:cubicBezTo>
                <a:cubicBezTo>
                  <a:pt x="13944" y="16506"/>
                  <a:pt x="13755" y="16318"/>
                  <a:pt x="13755" y="16092"/>
                </a:cubicBezTo>
                <a:cubicBezTo>
                  <a:pt x="13755" y="15885"/>
                  <a:pt x="13944" y="15696"/>
                  <a:pt x="14170" y="15696"/>
                </a:cubicBezTo>
                <a:close/>
                <a:moveTo>
                  <a:pt x="14170" y="10646"/>
                </a:moveTo>
                <a:cubicBezTo>
                  <a:pt x="13925" y="10646"/>
                  <a:pt x="13736" y="10458"/>
                  <a:pt x="13736" y="10213"/>
                </a:cubicBezTo>
                <a:cubicBezTo>
                  <a:pt x="13736" y="9987"/>
                  <a:pt x="13925" y="9780"/>
                  <a:pt x="14170" y="9780"/>
                </a:cubicBezTo>
                <a:cubicBezTo>
                  <a:pt x="14415" y="9780"/>
                  <a:pt x="14603" y="9968"/>
                  <a:pt x="14603" y="10213"/>
                </a:cubicBezTo>
                <a:cubicBezTo>
                  <a:pt x="14603" y="10458"/>
                  <a:pt x="14415" y="10646"/>
                  <a:pt x="14170" y="10646"/>
                </a:cubicBezTo>
                <a:close/>
                <a:moveTo>
                  <a:pt x="14170" y="8706"/>
                </a:moveTo>
                <a:cubicBezTo>
                  <a:pt x="13925" y="8706"/>
                  <a:pt x="13736" y="8498"/>
                  <a:pt x="13736" y="8272"/>
                </a:cubicBezTo>
                <a:cubicBezTo>
                  <a:pt x="13736" y="8027"/>
                  <a:pt x="13925" y="7839"/>
                  <a:pt x="14170" y="7839"/>
                </a:cubicBezTo>
                <a:cubicBezTo>
                  <a:pt x="14415" y="7839"/>
                  <a:pt x="14603" y="8027"/>
                  <a:pt x="14603" y="8272"/>
                </a:cubicBezTo>
                <a:cubicBezTo>
                  <a:pt x="14603" y="8498"/>
                  <a:pt x="14415" y="8706"/>
                  <a:pt x="14170" y="8706"/>
                </a:cubicBezTo>
                <a:close/>
                <a:moveTo>
                  <a:pt x="14170" y="6746"/>
                </a:moveTo>
                <a:cubicBezTo>
                  <a:pt x="13925" y="6746"/>
                  <a:pt x="13736" y="6539"/>
                  <a:pt x="13736" y="6312"/>
                </a:cubicBezTo>
                <a:cubicBezTo>
                  <a:pt x="13736" y="6068"/>
                  <a:pt x="13925" y="5879"/>
                  <a:pt x="14170" y="5879"/>
                </a:cubicBezTo>
                <a:cubicBezTo>
                  <a:pt x="14415" y="5879"/>
                  <a:pt x="14603" y="6068"/>
                  <a:pt x="14603" y="6312"/>
                </a:cubicBezTo>
                <a:cubicBezTo>
                  <a:pt x="14603" y="6539"/>
                  <a:pt x="14415" y="6746"/>
                  <a:pt x="14170" y="6746"/>
                </a:cubicBezTo>
                <a:close/>
                <a:moveTo>
                  <a:pt x="14170" y="4749"/>
                </a:moveTo>
                <a:cubicBezTo>
                  <a:pt x="13944" y="4749"/>
                  <a:pt x="13755" y="4560"/>
                  <a:pt x="13755" y="4334"/>
                </a:cubicBezTo>
                <a:cubicBezTo>
                  <a:pt x="13755" y="4108"/>
                  <a:pt x="13944" y="3938"/>
                  <a:pt x="14170" y="3938"/>
                </a:cubicBezTo>
                <a:cubicBezTo>
                  <a:pt x="14396" y="3938"/>
                  <a:pt x="14565" y="4127"/>
                  <a:pt x="14565" y="4334"/>
                </a:cubicBezTo>
                <a:cubicBezTo>
                  <a:pt x="14565" y="4560"/>
                  <a:pt x="14396" y="4749"/>
                  <a:pt x="14170" y="4749"/>
                </a:cubicBezTo>
                <a:close/>
                <a:moveTo>
                  <a:pt x="14170" y="2789"/>
                </a:moveTo>
                <a:cubicBezTo>
                  <a:pt x="13944" y="2789"/>
                  <a:pt x="13755" y="2600"/>
                  <a:pt x="13755" y="2374"/>
                </a:cubicBezTo>
                <a:cubicBezTo>
                  <a:pt x="13755" y="2167"/>
                  <a:pt x="13944" y="1979"/>
                  <a:pt x="14170" y="1979"/>
                </a:cubicBezTo>
                <a:cubicBezTo>
                  <a:pt x="14396" y="1979"/>
                  <a:pt x="14565" y="2167"/>
                  <a:pt x="14565" y="2374"/>
                </a:cubicBezTo>
                <a:cubicBezTo>
                  <a:pt x="14565" y="2600"/>
                  <a:pt x="14396" y="2789"/>
                  <a:pt x="14170" y="2789"/>
                </a:cubicBezTo>
                <a:close/>
                <a:moveTo>
                  <a:pt x="14170" y="810"/>
                </a:moveTo>
                <a:cubicBezTo>
                  <a:pt x="13944" y="810"/>
                  <a:pt x="13774" y="641"/>
                  <a:pt x="13774" y="415"/>
                </a:cubicBezTo>
                <a:cubicBezTo>
                  <a:pt x="13774" y="207"/>
                  <a:pt x="13944" y="38"/>
                  <a:pt x="14170" y="38"/>
                </a:cubicBezTo>
                <a:cubicBezTo>
                  <a:pt x="14377" y="38"/>
                  <a:pt x="14565" y="207"/>
                  <a:pt x="14565" y="415"/>
                </a:cubicBezTo>
                <a:cubicBezTo>
                  <a:pt x="14565" y="641"/>
                  <a:pt x="14377" y="810"/>
                  <a:pt x="14170" y="810"/>
                </a:cubicBezTo>
                <a:close/>
                <a:moveTo>
                  <a:pt x="12210" y="47936"/>
                </a:moveTo>
                <a:cubicBezTo>
                  <a:pt x="11946" y="47936"/>
                  <a:pt x="11720" y="47710"/>
                  <a:pt x="11720" y="47446"/>
                </a:cubicBezTo>
                <a:cubicBezTo>
                  <a:pt x="11720" y="47182"/>
                  <a:pt x="11946" y="46975"/>
                  <a:pt x="12210" y="46975"/>
                </a:cubicBezTo>
                <a:cubicBezTo>
                  <a:pt x="12474" y="46975"/>
                  <a:pt x="12681" y="47182"/>
                  <a:pt x="12681" y="47446"/>
                </a:cubicBezTo>
                <a:cubicBezTo>
                  <a:pt x="12681" y="47710"/>
                  <a:pt x="12474" y="47936"/>
                  <a:pt x="12210" y="47936"/>
                </a:cubicBezTo>
                <a:close/>
                <a:moveTo>
                  <a:pt x="12210" y="45957"/>
                </a:moveTo>
                <a:cubicBezTo>
                  <a:pt x="11946" y="45957"/>
                  <a:pt x="11739" y="45750"/>
                  <a:pt x="11739" y="45486"/>
                </a:cubicBezTo>
                <a:cubicBezTo>
                  <a:pt x="11739" y="45241"/>
                  <a:pt x="11946" y="45015"/>
                  <a:pt x="12210" y="45015"/>
                </a:cubicBezTo>
                <a:cubicBezTo>
                  <a:pt x="12474" y="45015"/>
                  <a:pt x="12681" y="45241"/>
                  <a:pt x="12681" y="45486"/>
                </a:cubicBezTo>
                <a:cubicBezTo>
                  <a:pt x="12681" y="45750"/>
                  <a:pt x="12474" y="45957"/>
                  <a:pt x="12210" y="45957"/>
                </a:cubicBezTo>
                <a:close/>
                <a:moveTo>
                  <a:pt x="12210" y="43998"/>
                </a:moveTo>
                <a:cubicBezTo>
                  <a:pt x="11946" y="43998"/>
                  <a:pt x="11758" y="43791"/>
                  <a:pt x="11758" y="43546"/>
                </a:cubicBezTo>
                <a:cubicBezTo>
                  <a:pt x="11758" y="43301"/>
                  <a:pt x="11946" y="43093"/>
                  <a:pt x="12210" y="43093"/>
                </a:cubicBezTo>
                <a:cubicBezTo>
                  <a:pt x="12455" y="43093"/>
                  <a:pt x="12662" y="43301"/>
                  <a:pt x="12662" y="43546"/>
                </a:cubicBezTo>
                <a:cubicBezTo>
                  <a:pt x="12662" y="43791"/>
                  <a:pt x="12455" y="43998"/>
                  <a:pt x="12210" y="43998"/>
                </a:cubicBezTo>
                <a:close/>
                <a:moveTo>
                  <a:pt x="12210" y="41134"/>
                </a:moveTo>
                <a:cubicBezTo>
                  <a:pt x="12455" y="41134"/>
                  <a:pt x="12643" y="41322"/>
                  <a:pt x="12643" y="41567"/>
                </a:cubicBezTo>
                <a:cubicBezTo>
                  <a:pt x="12643" y="41812"/>
                  <a:pt x="12455" y="42019"/>
                  <a:pt x="12210" y="42019"/>
                </a:cubicBezTo>
                <a:cubicBezTo>
                  <a:pt x="11965" y="42019"/>
                  <a:pt x="11758" y="41812"/>
                  <a:pt x="11758" y="41567"/>
                </a:cubicBezTo>
                <a:cubicBezTo>
                  <a:pt x="11758" y="41322"/>
                  <a:pt x="11965" y="41134"/>
                  <a:pt x="12210" y="41134"/>
                </a:cubicBezTo>
                <a:close/>
                <a:moveTo>
                  <a:pt x="12210" y="39174"/>
                </a:moveTo>
                <a:cubicBezTo>
                  <a:pt x="12455" y="39174"/>
                  <a:pt x="12643" y="39363"/>
                  <a:pt x="12643" y="39607"/>
                </a:cubicBezTo>
                <a:cubicBezTo>
                  <a:pt x="12643" y="39871"/>
                  <a:pt x="12455" y="40060"/>
                  <a:pt x="12210" y="40060"/>
                </a:cubicBezTo>
                <a:cubicBezTo>
                  <a:pt x="11965" y="40060"/>
                  <a:pt x="11758" y="39871"/>
                  <a:pt x="11758" y="39607"/>
                </a:cubicBezTo>
                <a:cubicBezTo>
                  <a:pt x="11758" y="39363"/>
                  <a:pt x="11965" y="39174"/>
                  <a:pt x="12210" y="39174"/>
                </a:cubicBezTo>
                <a:close/>
                <a:moveTo>
                  <a:pt x="12210" y="38119"/>
                </a:moveTo>
                <a:cubicBezTo>
                  <a:pt x="11946" y="38119"/>
                  <a:pt x="11758" y="37912"/>
                  <a:pt x="11758" y="37667"/>
                </a:cubicBezTo>
                <a:cubicBezTo>
                  <a:pt x="11758" y="37403"/>
                  <a:pt x="11946" y="37196"/>
                  <a:pt x="12210" y="37196"/>
                </a:cubicBezTo>
                <a:cubicBezTo>
                  <a:pt x="12455" y="37196"/>
                  <a:pt x="12662" y="37403"/>
                  <a:pt x="12662" y="37667"/>
                </a:cubicBezTo>
                <a:cubicBezTo>
                  <a:pt x="12662" y="37912"/>
                  <a:pt x="12455" y="38119"/>
                  <a:pt x="12210" y="38119"/>
                </a:cubicBezTo>
                <a:close/>
                <a:moveTo>
                  <a:pt x="12210" y="21519"/>
                </a:moveTo>
                <a:cubicBezTo>
                  <a:pt x="12455" y="21519"/>
                  <a:pt x="12643" y="21726"/>
                  <a:pt x="12643" y="21971"/>
                </a:cubicBezTo>
                <a:cubicBezTo>
                  <a:pt x="12643" y="22216"/>
                  <a:pt x="12455" y="22423"/>
                  <a:pt x="12210" y="22423"/>
                </a:cubicBezTo>
                <a:cubicBezTo>
                  <a:pt x="11965" y="22423"/>
                  <a:pt x="11758" y="22216"/>
                  <a:pt x="11758" y="21971"/>
                </a:cubicBezTo>
                <a:cubicBezTo>
                  <a:pt x="11758" y="21726"/>
                  <a:pt x="11965" y="21519"/>
                  <a:pt x="12210" y="21519"/>
                </a:cubicBezTo>
                <a:close/>
                <a:moveTo>
                  <a:pt x="12210" y="24364"/>
                </a:moveTo>
                <a:cubicBezTo>
                  <a:pt x="11965" y="24364"/>
                  <a:pt x="11777" y="24175"/>
                  <a:pt x="11777" y="23930"/>
                </a:cubicBezTo>
                <a:cubicBezTo>
                  <a:pt x="11777" y="23704"/>
                  <a:pt x="11965" y="23497"/>
                  <a:pt x="12210" y="23497"/>
                </a:cubicBezTo>
                <a:cubicBezTo>
                  <a:pt x="12436" y="23497"/>
                  <a:pt x="12625" y="23704"/>
                  <a:pt x="12625" y="23930"/>
                </a:cubicBezTo>
                <a:cubicBezTo>
                  <a:pt x="12625" y="24175"/>
                  <a:pt x="12436" y="24364"/>
                  <a:pt x="12210" y="24364"/>
                </a:cubicBezTo>
                <a:close/>
                <a:moveTo>
                  <a:pt x="12210" y="26323"/>
                </a:moveTo>
                <a:cubicBezTo>
                  <a:pt x="11965" y="26323"/>
                  <a:pt x="11777" y="26135"/>
                  <a:pt x="11777" y="25890"/>
                </a:cubicBezTo>
                <a:cubicBezTo>
                  <a:pt x="11777" y="25664"/>
                  <a:pt x="11965" y="25457"/>
                  <a:pt x="12210" y="25457"/>
                </a:cubicBezTo>
                <a:cubicBezTo>
                  <a:pt x="12436" y="25457"/>
                  <a:pt x="12625" y="25664"/>
                  <a:pt x="12625" y="25890"/>
                </a:cubicBezTo>
                <a:cubicBezTo>
                  <a:pt x="12625" y="26135"/>
                  <a:pt x="12436" y="26323"/>
                  <a:pt x="12210" y="26323"/>
                </a:cubicBezTo>
                <a:close/>
                <a:moveTo>
                  <a:pt x="12210" y="27416"/>
                </a:moveTo>
                <a:cubicBezTo>
                  <a:pt x="12455" y="27416"/>
                  <a:pt x="12643" y="27624"/>
                  <a:pt x="12643" y="27850"/>
                </a:cubicBezTo>
                <a:cubicBezTo>
                  <a:pt x="12643" y="28095"/>
                  <a:pt x="12455" y="28283"/>
                  <a:pt x="12210" y="28283"/>
                </a:cubicBezTo>
                <a:cubicBezTo>
                  <a:pt x="11965" y="28283"/>
                  <a:pt x="11758" y="28095"/>
                  <a:pt x="11758" y="27850"/>
                </a:cubicBezTo>
                <a:cubicBezTo>
                  <a:pt x="11758" y="27624"/>
                  <a:pt x="11965" y="27416"/>
                  <a:pt x="12210" y="27416"/>
                </a:cubicBezTo>
                <a:close/>
                <a:moveTo>
                  <a:pt x="12210" y="29376"/>
                </a:moveTo>
                <a:cubicBezTo>
                  <a:pt x="12455" y="29376"/>
                  <a:pt x="12643" y="29564"/>
                  <a:pt x="12643" y="29809"/>
                </a:cubicBezTo>
                <a:cubicBezTo>
                  <a:pt x="12643" y="30054"/>
                  <a:pt x="12455" y="30262"/>
                  <a:pt x="12210" y="30262"/>
                </a:cubicBezTo>
                <a:cubicBezTo>
                  <a:pt x="11965" y="30262"/>
                  <a:pt x="11758" y="30054"/>
                  <a:pt x="11758" y="29809"/>
                </a:cubicBezTo>
                <a:cubicBezTo>
                  <a:pt x="11758" y="29583"/>
                  <a:pt x="11965" y="29376"/>
                  <a:pt x="12210" y="29376"/>
                </a:cubicBezTo>
                <a:close/>
                <a:moveTo>
                  <a:pt x="12210" y="31336"/>
                </a:moveTo>
                <a:cubicBezTo>
                  <a:pt x="12455" y="31336"/>
                  <a:pt x="12643" y="31524"/>
                  <a:pt x="12643" y="31769"/>
                </a:cubicBezTo>
                <a:cubicBezTo>
                  <a:pt x="12643" y="32014"/>
                  <a:pt x="12455" y="32221"/>
                  <a:pt x="12210" y="32221"/>
                </a:cubicBezTo>
                <a:cubicBezTo>
                  <a:pt x="11965" y="32221"/>
                  <a:pt x="11758" y="32014"/>
                  <a:pt x="11758" y="31769"/>
                </a:cubicBezTo>
                <a:cubicBezTo>
                  <a:pt x="11758" y="31524"/>
                  <a:pt x="11965" y="31336"/>
                  <a:pt x="12210" y="31336"/>
                </a:cubicBezTo>
                <a:close/>
                <a:moveTo>
                  <a:pt x="12210" y="35274"/>
                </a:moveTo>
                <a:cubicBezTo>
                  <a:pt x="12436" y="35274"/>
                  <a:pt x="12625" y="35462"/>
                  <a:pt x="12625" y="35707"/>
                </a:cubicBezTo>
                <a:cubicBezTo>
                  <a:pt x="12625" y="35933"/>
                  <a:pt x="12436" y="36122"/>
                  <a:pt x="12210" y="36122"/>
                </a:cubicBezTo>
                <a:cubicBezTo>
                  <a:pt x="11965" y="36122"/>
                  <a:pt x="11777" y="35933"/>
                  <a:pt x="11777" y="35707"/>
                </a:cubicBezTo>
                <a:cubicBezTo>
                  <a:pt x="11777" y="35462"/>
                  <a:pt x="11965" y="35274"/>
                  <a:pt x="12210" y="35274"/>
                </a:cubicBezTo>
                <a:close/>
                <a:moveTo>
                  <a:pt x="12210" y="33314"/>
                </a:moveTo>
                <a:cubicBezTo>
                  <a:pt x="12436" y="33314"/>
                  <a:pt x="12625" y="33502"/>
                  <a:pt x="12625" y="33729"/>
                </a:cubicBezTo>
                <a:cubicBezTo>
                  <a:pt x="12625" y="33974"/>
                  <a:pt x="12436" y="34162"/>
                  <a:pt x="12210" y="34162"/>
                </a:cubicBezTo>
                <a:cubicBezTo>
                  <a:pt x="11965" y="34162"/>
                  <a:pt x="11777" y="33974"/>
                  <a:pt x="11777" y="33729"/>
                </a:cubicBezTo>
                <a:cubicBezTo>
                  <a:pt x="11777" y="33502"/>
                  <a:pt x="11965" y="33314"/>
                  <a:pt x="12210" y="33314"/>
                </a:cubicBezTo>
                <a:close/>
                <a:moveTo>
                  <a:pt x="12210" y="20482"/>
                </a:moveTo>
                <a:cubicBezTo>
                  <a:pt x="11946" y="20482"/>
                  <a:pt x="11758" y="20275"/>
                  <a:pt x="11758" y="20030"/>
                </a:cubicBezTo>
                <a:cubicBezTo>
                  <a:pt x="11758" y="19766"/>
                  <a:pt x="11946" y="19559"/>
                  <a:pt x="12210" y="19559"/>
                </a:cubicBezTo>
                <a:cubicBezTo>
                  <a:pt x="12455" y="19559"/>
                  <a:pt x="12662" y="19766"/>
                  <a:pt x="12662" y="20030"/>
                </a:cubicBezTo>
                <a:cubicBezTo>
                  <a:pt x="12662" y="20275"/>
                  <a:pt x="12455" y="20482"/>
                  <a:pt x="12210" y="20482"/>
                </a:cubicBezTo>
                <a:close/>
                <a:moveTo>
                  <a:pt x="12210" y="18504"/>
                </a:moveTo>
                <a:cubicBezTo>
                  <a:pt x="11965" y="18504"/>
                  <a:pt x="11758" y="18296"/>
                  <a:pt x="11758" y="18051"/>
                </a:cubicBezTo>
                <a:cubicBezTo>
                  <a:pt x="11758" y="17807"/>
                  <a:pt x="11965" y="17618"/>
                  <a:pt x="12210" y="17618"/>
                </a:cubicBezTo>
                <a:cubicBezTo>
                  <a:pt x="12455" y="17618"/>
                  <a:pt x="12643" y="17807"/>
                  <a:pt x="12643" y="18051"/>
                </a:cubicBezTo>
                <a:cubicBezTo>
                  <a:pt x="12643" y="18296"/>
                  <a:pt x="12455" y="18504"/>
                  <a:pt x="12210" y="18504"/>
                </a:cubicBezTo>
                <a:close/>
                <a:moveTo>
                  <a:pt x="12210" y="16544"/>
                </a:moveTo>
                <a:cubicBezTo>
                  <a:pt x="11965" y="16544"/>
                  <a:pt x="11758" y="16337"/>
                  <a:pt x="11758" y="16092"/>
                </a:cubicBezTo>
                <a:cubicBezTo>
                  <a:pt x="11758" y="15847"/>
                  <a:pt x="11965" y="15640"/>
                  <a:pt x="12210" y="15640"/>
                </a:cubicBezTo>
                <a:cubicBezTo>
                  <a:pt x="12455" y="15640"/>
                  <a:pt x="12643" y="15847"/>
                  <a:pt x="12643" y="16092"/>
                </a:cubicBezTo>
                <a:cubicBezTo>
                  <a:pt x="12643" y="16337"/>
                  <a:pt x="12455" y="16544"/>
                  <a:pt x="12210" y="16544"/>
                </a:cubicBezTo>
                <a:close/>
                <a:moveTo>
                  <a:pt x="12210" y="14584"/>
                </a:moveTo>
                <a:cubicBezTo>
                  <a:pt x="11965" y="14584"/>
                  <a:pt x="11758" y="14396"/>
                  <a:pt x="11758" y="14132"/>
                </a:cubicBezTo>
                <a:cubicBezTo>
                  <a:pt x="11758" y="13887"/>
                  <a:pt x="11965" y="13699"/>
                  <a:pt x="12210" y="13699"/>
                </a:cubicBezTo>
                <a:cubicBezTo>
                  <a:pt x="12455" y="13699"/>
                  <a:pt x="12643" y="13887"/>
                  <a:pt x="12643" y="14132"/>
                </a:cubicBezTo>
                <a:cubicBezTo>
                  <a:pt x="12643" y="14396"/>
                  <a:pt x="12455" y="14584"/>
                  <a:pt x="12210" y="14584"/>
                </a:cubicBezTo>
                <a:close/>
                <a:moveTo>
                  <a:pt x="12210" y="12606"/>
                </a:moveTo>
                <a:cubicBezTo>
                  <a:pt x="11965" y="12606"/>
                  <a:pt x="11777" y="12418"/>
                  <a:pt x="11777" y="12173"/>
                </a:cubicBezTo>
                <a:cubicBezTo>
                  <a:pt x="11777" y="11946"/>
                  <a:pt x="11965" y="11739"/>
                  <a:pt x="12210" y="11739"/>
                </a:cubicBezTo>
                <a:cubicBezTo>
                  <a:pt x="12436" y="11739"/>
                  <a:pt x="12643" y="11946"/>
                  <a:pt x="12643" y="12173"/>
                </a:cubicBezTo>
                <a:cubicBezTo>
                  <a:pt x="12643" y="12418"/>
                  <a:pt x="12436" y="12606"/>
                  <a:pt x="12210" y="12606"/>
                </a:cubicBezTo>
                <a:close/>
                <a:moveTo>
                  <a:pt x="12210" y="10646"/>
                </a:moveTo>
                <a:cubicBezTo>
                  <a:pt x="11965" y="10646"/>
                  <a:pt x="11777" y="10439"/>
                  <a:pt x="11777" y="10213"/>
                </a:cubicBezTo>
                <a:cubicBezTo>
                  <a:pt x="11777" y="9968"/>
                  <a:pt x="11965" y="9780"/>
                  <a:pt x="12210" y="9780"/>
                </a:cubicBezTo>
                <a:cubicBezTo>
                  <a:pt x="12436" y="9780"/>
                  <a:pt x="12643" y="9968"/>
                  <a:pt x="12643" y="10213"/>
                </a:cubicBezTo>
                <a:cubicBezTo>
                  <a:pt x="12643" y="10458"/>
                  <a:pt x="12436" y="10646"/>
                  <a:pt x="12210" y="10646"/>
                </a:cubicBezTo>
                <a:close/>
                <a:moveTo>
                  <a:pt x="12210" y="8687"/>
                </a:moveTo>
                <a:cubicBezTo>
                  <a:pt x="11965" y="8687"/>
                  <a:pt x="11777" y="8498"/>
                  <a:pt x="11777" y="8253"/>
                </a:cubicBezTo>
                <a:cubicBezTo>
                  <a:pt x="11777" y="8027"/>
                  <a:pt x="11965" y="7820"/>
                  <a:pt x="12210" y="7820"/>
                </a:cubicBezTo>
                <a:cubicBezTo>
                  <a:pt x="12436" y="7820"/>
                  <a:pt x="12643" y="8027"/>
                  <a:pt x="12643" y="8253"/>
                </a:cubicBezTo>
                <a:cubicBezTo>
                  <a:pt x="12643" y="8498"/>
                  <a:pt x="12436" y="8687"/>
                  <a:pt x="12210" y="8687"/>
                </a:cubicBezTo>
                <a:close/>
                <a:moveTo>
                  <a:pt x="12210" y="6708"/>
                </a:moveTo>
                <a:cubicBezTo>
                  <a:pt x="11984" y="6708"/>
                  <a:pt x="11796" y="6520"/>
                  <a:pt x="11796" y="6294"/>
                </a:cubicBezTo>
                <a:cubicBezTo>
                  <a:pt x="11796" y="6068"/>
                  <a:pt x="11984" y="5879"/>
                  <a:pt x="12210" y="5879"/>
                </a:cubicBezTo>
                <a:cubicBezTo>
                  <a:pt x="12436" y="5879"/>
                  <a:pt x="12625" y="6068"/>
                  <a:pt x="12625" y="6294"/>
                </a:cubicBezTo>
                <a:cubicBezTo>
                  <a:pt x="12625" y="6520"/>
                  <a:pt x="12436" y="6708"/>
                  <a:pt x="12210" y="6708"/>
                </a:cubicBezTo>
                <a:close/>
                <a:moveTo>
                  <a:pt x="12210" y="4730"/>
                </a:moveTo>
                <a:cubicBezTo>
                  <a:pt x="11984" y="4730"/>
                  <a:pt x="11796" y="4560"/>
                  <a:pt x="11796" y="4334"/>
                </a:cubicBezTo>
                <a:cubicBezTo>
                  <a:pt x="11796" y="4108"/>
                  <a:pt x="11984" y="3938"/>
                  <a:pt x="12210" y="3938"/>
                </a:cubicBezTo>
                <a:cubicBezTo>
                  <a:pt x="12417" y="3938"/>
                  <a:pt x="12606" y="4108"/>
                  <a:pt x="12606" y="4334"/>
                </a:cubicBezTo>
                <a:cubicBezTo>
                  <a:pt x="12606" y="4560"/>
                  <a:pt x="12417" y="4730"/>
                  <a:pt x="12210" y="4730"/>
                </a:cubicBezTo>
                <a:close/>
                <a:moveTo>
                  <a:pt x="12210" y="2789"/>
                </a:moveTo>
                <a:cubicBezTo>
                  <a:pt x="11984" y="2789"/>
                  <a:pt x="11796" y="2600"/>
                  <a:pt x="11796" y="2374"/>
                </a:cubicBezTo>
                <a:cubicBezTo>
                  <a:pt x="11796" y="2148"/>
                  <a:pt x="11984" y="1979"/>
                  <a:pt x="12210" y="1979"/>
                </a:cubicBezTo>
                <a:cubicBezTo>
                  <a:pt x="12417" y="1979"/>
                  <a:pt x="12606" y="2148"/>
                  <a:pt x="12606" y="2374"/>
                </a:cubicBezTo>
                <a:cubicBezTo>
                  <a:pt x="12606" y="2600"/>
                  <a:pt x="12417" y="2789"/>
                  <a:pt x="12210" y="2789"/>
                </a:cubicBezTo>
                <a:close/>
                <a:moveTo>
                  <a:pt x="12210" y="792"/>
                </a:moveTo>
                <a:cubicBezTo>
                  <a:pt x="11984" y="792"/>
                  <a:pt x="11814" y="622"/>
                  <a:pt x="11814" y="415"/>
                </a:cubicBezTo>
                <a:cubicBezTo>
                  <a:pt x="11814" y="207"/>
                  <a:pt x="11984" y="38"/>
                  <a:pt x="12210" y="38"/>
                </a:cubicBezTo>
                <a:cubicBezTo>
                  <a:pt x="12417" y="38"/>
                  <a:pt x="12587" y="207"/>
                  <a:pt x="12587" y="415"/>
                </a:cubicBezTo>
                <a:cubicBezTo>
                  <a:pt x="12587" y="622"/>
                  <a:pt x="12417" y="792"/>
                  <a:pt x="12210" y="792"/>
                </a:cubicBezTo>
                <a:close/>
                <a:moveTo>
                  <a:pt x="9911" y="47107"/>
                </a:moveTo>
                <a:cubicBezTo>
                  <a:pt x="10005" y="47031"/>
                  <a:pt x="10119" y="46975"/>
                  <a:pt x="10250" y="46975"/>
                </a:cubicBezTo>
                <a:cubicBezTo>
                  <a:pt x="10514" y="46975"/>
                  <a:pt x="10722" y="47182"/>
                  <a:pt x="10722" y="47446"/>
                </a:cubicBezTo>
                <a:cubicBezTo>
                  <a:pt x="10722" y="47597"/>
                  <a:pt x="10665" y="47710"/>
                  <a:pt x="10571" y="47804"/>
                </a:cubicBezTo>
                <a:cubicBezTo>
                  <a:pt x="10345" y="47559"/>
                  <a:pt x="10137" y="47333"/>
                  <a:pt x="9911" y="47107"/>
                </a:cubicBezTo>
                <a:close/>
                <a:moveTo>
                  <a:pt x="10250" y="45976"/>
                </a:moveTo>
                <a:cubicBezTo>
                  <a:pt x="9987" y="45976"/>
                  <a:pt x="9761" y="45750"/>
                  <a:pt x="9761" y="45486"/>
                </a:cubicBezTo>
                <a:cubicBezTo>
                  <a:pt x="9761" y="45223"/>
                  <a:pt x="9987" y="45015"/>
                  <a:pt x="10250" y="45015"/>
                </a:cubicBezTo>
                <a:cubicBezTo>
                  <a:pt x="10514" y="45015"/>
                  <a:pt x="10722" y="45223"/>
                  <a:pt x="10722" y="45486"/>
                </a:cubicBezTo>
                <a:cubicBezTo>
                  <a:pt x="10722" y="45750"/>
                  <a:pt x="10514" y="45976"/>
                  <a:pt x="10250" y="45976"/>
                </a:cubicBezTo>
                <a:close/>
                <a:moveTo>
                  <a:pt x="10250" y="44017"/>
                </a:moveTo>
                <a:cubicBezTo>
                  <a:pt x="9987" y="44017"/>
                  <a:pt x="9761" y="43809"/>
                  <a:pt x="9761" y="43546"/>
                </a:cubicBezTo>
                <a:cubicBezTo>
                  <a:pt x="9761" y="43282"/>
                  <a:pt x="9987" y="43056"/>
                  <a:pt x="10250" y="43056"/>
                </a:cubicBezTo>
                <a:cubicBezTo>
                  <a:pt x="10514" y="43056"/>
                  <a:pt x="10722" y="43282"/>
                  <a:pt x="10722" y="43546"/>
                </a:cubicBezTo>
                <a:cubicBezTo>
                  <a:pt x="10722" y="43809"/>
                  <a:pt x="10514" y="44017"/>
                  <a:pt x="10250" y="44017"/>
                </a:cubicBezTo>
                <a:close/>
                <a:moveTo>
                  <a:pt x="10250" y="41134"/>
                </a:moveTo>
                <a:cubicBezTo>
                  <a:pt x="10495" y="41134"/>
                  <a:pt x="10703" y="41322"/>
                  <a:pt x="10703" y="41567"/>
                </a:cubicBezTo>
                <a:cubicBezTo>
                  <a:pt x="10703" y="41812"/>
                  <a:pt x="10495" y="42019"/>
                  <a:pt x="10250" y="42019"/>
                </a:cubicBezTo>
                <a:cubicBezTo>
                  <a:pt x="9987" y="42019"/>
                  <a:pt x="9798" y="41812"/>
                  <a:pt x="9798" y="41567"/>
                </a:cubicBezTo>
                <a:cubicBezTo>
                  <a:pt x="9798" y="41322"/>
                  <a:pt x="10005" y="41134"/>
                  <a:pt x="10250" y="41134"/>
                </a:cubicBezTo>
                <a:close/>
                <a:moveTo>
                  <a:pt x="10250" y="40060"/>
                </a:moveTo>
                <a:cubicBezTo>
                  <a:pt x="9987" y="40060"/>
                  <a:pt x="9779" y="39871"/>
                  <a:pt x="9779" y="39607"/>
                </a:cubicBezTo>
                <a:cubicBezTo>
                  <a:pt x="9779" y="39363"/>
                  <a:pt x="9987" y="39155"/>
                  <a:pt x="10250" y="39155"/>
                </a:cubicBezTo>
                <a:cubicBezTo>
                  <a:pt x="10495" y="39155"/>
                  <a:pt x="10703" y="39363"/>
                  <a:pt x="10703" y="39607"/>
                </a:cubicBezTo>
                <a:cubicBezTo>
                  <a:pt x="10703" y="39871"/>
                  <a:pt x="10495" y="40060"/>
                  <a:pt x="10250" y="40060"/>
                </a:cubicBezTo>
                <a:close/>
                <a:moveTo>
                  <a:pt x="10250" y="38119"/>
                </a:moveTo>
                <a:cubicBezTo>
                  <a:pt x="9987" y="38119"/>
                  <a:pt x="9779" y="37912"/>
                  <a:pt x="9779" y="37648"/>
                </a:cubicBezTo>
                <a:cubicBezTo>
                  <a:pt x="9779" y="37403"/>
                  <a:pt x="9987" y="37196"/>
                  <a:pt x="10250" y="37196"/>
                </a:cubicBezTo>
                <a:cubicBezTo>
                  <a:pt x="10495" y="37196"/>
                  <a:pt x="10703" y="37403"/>
                  <a:pt x="10703" y="37648"/>
                </a:cubicBezTo>
                <a:cubicBezTo>
                  <a:pt x="10703" y="37912"/>
                  <a:pt x="10495" y="38119"/>
                  <a:pt x="10250" y="38119"/>
                </a:cubicBezTo>
                <a:close/>
                <a:moveTo>
                  <a:pt x="10250" y="17618"/>
                </a:moveTo>
                <a:cubicBezTo>
                  <a:pt x="10495" y="17618"/>
                  <a:pt x="10703" y="17807"/>
                  <a:pt x="10703" y="18051"/>
                </a:cubicBezTo>
                <a:cubicBezTo>
                  <a:pt x="10703" y="18296"/>
                  <a:pt x="10495" y="18485"/>
                  <a:pt x="10250" y="18485"/>
                </a:cubicBezTo>
                <a:cubicBezTo>
                  <a:pt x="9987" y="18485"/>
                  <a:pt x="9798" y="18296"/>
                  <a:pt x="9798" y="18051"/>
                </a:cubicBezTo>
                <a:cubicBezTo>
                  <a:pt x="9798" y="17807"/>
                  <a:pt x="10005" y="17618"/>
                  <a:pt x="10250" y="17618"/>
                </a:cubicBezTo>
                <a:close/>
                <a:moveTo>
                  <a:pt x="10250" y="19578"/>
                </a:moveTo>
                <a:cubicBezTo>
                  <a:pt x="10495" y="19578"/>
                  <a:pt x="10703" y="19766"/>
                  <a:pt x="10703" y="20011"/>
                </a:cubicBezTo>
                <a:cubicBezTo>
                  <a:pt x="10703" y="20256"/>
                  <a:pt x="10495" y="20463"/>
                  <a:pt x="10250" y="20463"/>
                </a:cubicBezTo>
                <a:cubicBezTo>
                  <a:pt x="9987" y="20463"/>
                  <a:pt x="9798" y="20256"/>
                  <a:pt x="9798" y="20011"/>
                </a:cubicBezTo>
                <a:cubicBezTo>
                  <a:pt x="9798" y="19766"/>
                  <a:pt x="10005" y="19578"/>
                  <a:pt x="10250" y="19578"/>
                </a:cubicBezTo>
                <a:close/>
                <a:moveTo>
                  <a:pt x="10250" y="21519"/>
                </a:moveTo>
                <a:cubicBezTo>
                  <a:pt x="10495" y="21519"/>
                  <a:pt x="10703" y="21726"/>
                  <a:pt x="10703" y="21971"/>
                </a:cubicBezTo>
                <a:cubicBezTo>
                  <a:pt x="10703" y="22216"/>
                  <a:pt x="10495" y="22423"/>
                  <a:pt x="10250" y="22423"/>
                </a:cubicBezTo>
                <a:cubicBezTo>
                  <a:pt x="9987" y="22423"/>
                  <a:pt x="9798" y="22216"/>
                  <a:pt x="9798" y="21971"/>
                </a:cubicBezTo>
                <a:cubicBezTo>
                  <a:pt x="9798" y="21726"/>
                  <a:pt x="10005" y="21519"/>
                  <a:pt x="10250" y="21519"/>
                </a:cubicBezTo>
                <a:close/>
                <a:moveTo>
                  <a:pt x="10250" y="23497"/>
                </a:moveTo>
                <a:cubicBezTo>
                  <a:pt x="10495" y="23497"/>
                  <a:pt x="10703" y="23685"/>
                  <a:pt x="10703" y="23930"/>
                </a:cubicBezTo>
                <a:cubicBezTo>
                  <a:pt x="10703" y="24175"/>
                  <a:pt x="10495" y="24383"/>
                  <a:pt x="10250" y="24383"/>
                </a:cubicBezTo>
                <a:cubicBezTo>
                  <a:pt x="9987" y="24383"/>
                  <a:pt x="9798" y="24175"/>
                  <a:pt x="9798" y="23930"/>
                </a:cubicBezTo>
                <a:cubicBezTo>
                  <a:pt x="9798" y="23685"/>
                  <a:pt x="10005" y="23497"/>
                  <a:pt x="10250" y="23497"/>
                </a:cubicBezTo>
                <a:close/>
                <a:moveTo>
                  <a:pt x="10250" y="25457"/>
                </a:moveTo>
                <a:cubicBezTo>
                  <a:pt x="10495" y="25457"/>
                  <a:pt x="10703" y="25664"/>
                  <a:pt x="10703" y="25909"/>
                </a:cubicBezTo>
                <a:cubicBezTo>
                  <a:pt x="10703" y="26154"/>
                  <a:pt x="10495" y="26342"/>
                  <a:pt x="10250" y="26342"/>
                </a:cubicBezTo>
                <a:cubicBezTo>
                  <a:pt x="9987" y="26342"/>
                  <a:pt x="9798" y="26154"/>
                  <a:pt x="9798" y="25909"/>
                </a:cubicBezTo>
                <a:cubicBezTo>
                  <a:pt x="9798" y="25664"/>
                  <a:pt x="10005" y="25457"/>
                  <a:pt x="10250" y="25457"/>
                </a:cubicBezTo>
                <a:close/>
                <a:moveTo>
                  <a:pt x="10250" y="27397"/>
                </a:moveTo>
                <a:cubicBezTo>
                  <a:pt x="10495" y="27397"/>
                  <a:pt x="10703" y="27605"/>
                  <a:pt x="10703" y="27850"/>
                </a:cubicBezTo>
                <a:cubicBezTo>
                  <a:pt x="10703" y="28095"/>
                  <a:pt x="10495" y="28302"/>
                  <a:pt x="10250" y="28302"/>
                </a:cubicBezTo>
                <a:cubicBezTo>
                  <a:pt x="9987" y="28302"/>
                  <a:pt x="9798" y="28095"/>
                  <a:pt x="9798" y="27850"/>
                </a:cubicBezTo>
                <a:cubicBezTo>
                  <a:pt x="9798" y="27605"/>
                  <a:pt x="10005" y="27397"/>
                  <a:pt x="10250" y="27397"/>
                </a:cubicBezTo>
                <a:close/>
                <a:moveTo>
                  <a:pt x="10250" y="36140"/>
                </a:moveTo>
                <a:cubicBezTo>
                  <a:pt x="10005" y="36140"/>
                  <a:pt x="9798" y="35933"/>
                  <a:pt x="9798" y="35688"/>
                </a:cubicBezTo>
                <a:cubicBezTo>
                  <a:pt x="9798" y="35443"/>
                  <a:pt x="10005" y="35255"/>
                  <a:pt x="10250" y="35255"/>
                </a:cubicBezTo>
                <a:cubicBezTo>
                  <a:pt x="10495" y="35255"/>
                  <a:pt x="10684" y="35443"/>
                  <a:pt x="10684" y="35688"/>
                </a:cubicBezTo>
                <a:cubicBezTo>
                  <a:pt x="10684" y="35933"/>
                  <a:pt x="10495" y="36140"/>
                  <a:pt x="10250" y="36140"/>
                </a:cubicBezTo>
                <a:close/>
                <a:moveTo>
                  <a:pt x="10250" y="34162"/>
                </a:moveTo>
                <a:cubicBezTo>
                  <a:pt x="10005" y="34162"/>
                  <a:pt x="9817" y="33974"/>
                  <a:pt x="9817" y="33729"/>
                </a:cubicBezTo>
                <a:cubicBezTo>
                  <a:pt x="9817" y="33502"/>
                  <a:pt x="10005" y="33314"/>
                  <a:pt x="10250" y="33314"/>
                </a:cubicBezTo>
                <a:cubicBezTo>
                  <a:pt x="10477" y="33314"/>
                  <a:pt x="10665" y="33502"/>
                  <a:pt x="10665" y="33729"/>
                </a:cubicBezTo>
                <a:cubicBezTo>
                  <a:pt x="10665" y="33974"/>
                  <a:pt x="10477" y="34162"/>
                  <a:pt x="10250" y="34162"/>
                </a:cubicBezTo>
                <a:close/>
                <a:moveTo>
                  <a:pt x="10250" y="30243"/>
                </a:moveTo>
                <a:cubicBezTo>
                  <a:pt x="10005" y="30243"/>
                  <a:pt x="9817" y="30054"/>
                  <a:pt x="9817" y="29809"/>
                </a:cubicBezTo>
                <a:cubicBezTo>
                  <a:pt x="9817" y="29583"/>
                  <a:pt x="10005" y="29376"/>
                  <a:pt x="10250" y="29376"/>
                </a:cubicBezTo>
                <a:cubicBezTo>
                  <a:pt x="10477" y="29376"/>
                  <a:pt x="10665" y="29583"/>
                  <a:pt x="10665" y="29809"/>
                </a:cubicBezTo>
                <a:cubicBezTo>
                  <a:pt x="10665" y="30054"/>
                  <a:pt x="10477" y="30243"/>
                  <a:pt x="10250" y="30243"/>
                </a:cubicBezTo>
                <a:close/>
                <a:moveTo>
                  <a:pt x="10250" y="32202"/>
                </a:moveTo>
                <a:cubicBezTo>
                  <a:pt x="10005" y="32202"/>
                  <a:pt x="9817" y="32014"/>
                  <a:pt x="9817" y="31769"/>
                </a:cubicBezTo>
                <a:cubicBezTo>
                  <a:pt x="9817" y="31543"/>
                  <a:pt x="10005" y="31336"/>
                  <a:pt x="10250" y="31336"/>
                </a:cubicBezTo>
                <a:cubicBezTo>
                  <a:pt x="10477" y="31336"/>
                  <a:pt x="10665" y="31543"/>
                  <a:pt x="10665" y="31769"/>
                </a:cubicBezTo>
                <a:cubicBezTo>
                  <a:pt x="10665" y="32014"/>
                  <a:pt x="10477" y="32202"/>
                  <a:pt x="10250" y="32202"/>
                </a:cubicBezTo>
                <a:close/>
                <a:moveTo>
                  <a:pt x="10250" y="16544"/>
                </a:moveTo>
                <a:cubicBezTo>
                  <a:pt x="9987" y="16544"/>
                  <a:pt x="9779" y="16337"/>
                  <a:pt x="9779" y="16092"/>
                </a:cubicBezTo>
                <a:cubicBezTo>
                  <a:pt x="9779" y="15847"/>
                  <a:pt x="9987" y="15640"/>
                  <a:pt x="10250" y="15640"/>
                </a:cubicBezTo>
                <a:cubicBezTo>
                  <a:pt x="10495" y="15640"/>
                  <a:pt x="10703" y="15847"/>
                  <a:pt x="10703" y="16092"/>
                </a:cubicBezTo>
                <a:cubicBezTo>
                  <a:pt x="10703" y="16337"/>
                  <a:pt x="10495" y="16544"/>
                  <a:pt x="10250" y="16544"/>
                </a:cubicBezTo>
                <a:close/>
                <a:moveTo>
                  <a:pt x="10250" y="14603"/>
                </a:moveTo>
                <a:cubicBezTo>
                  <a:pt x="9987" y="14603"/>
                  <a:pt x="9779" y="14396"/>
                  <a:pt x="9779" y="14132"/>
                </a:cubicBezTo>
                <a:cubicBezTo>
                  <a:pt x="9779" y="13887"/>
                  <a:pt x="9987" y="13680"/>
                  <a:pt x="10250" y="13680"/>
                </a:cubicBezTo>
                <a:cubicBezTo>
                  <a:pt x="10495" y="13680"/>
                  <a:pt x="10703" y="13887"/>
                  <a:pt x="10703" y="14132"/>
                </a:cubicBezTo>
                <a:cubicBezTo>
                  <a:pt x="10703" y="14396"/>
                  <a:pt x="10495" y="14603"/>
                  <a:pt x="10250" y="14603"/>
                </a:cubicBezTo>
                <a:close/>
                <a:moveTo>
                  <a:pt x="10250" y="12606"/>
                </a:moveTo>
                <a:cubicBezTo>
                  <a:pt x="10005" y="12606"/>
                  <a:pt x="9817" y="12418"/>
                  <a:pt x="9817" y="12173"/>
                </a:cubicBezTo>
                <a:cubicBezTo>
                  <a:pt x="9817" y="11946"/>
                  <a:pt x="10005" y="11739"/>
                  <a:pt x="10250" y="11739"/>
                </a:cubicBezTo>
                <a:cubicBezTo>
                  <a:pt x="10477" y="11739"/>
                  <a:pt x="10684" y="11946"/>
                  <a:pt x="10684" y="12173"/>
                </a:cubicBezTo>
                <a:cubicBezTo>
                  <a:pt x="10684" y="12418"/>
                  <a:pt x="10477" y="12606"/>
                  <a:pt x="10250" y="12606"/>
                </a:cubicBezTo>
                <a:close/>
                <a:moveTo>
                  <a:pt x="10250" y="9798"/>
                </a:moveTo>
                <a:cubicBezTo>
                  <a:pt x="10477" y="9798"/>
                  <a:pt x="10665" y="9987"/>
                  <a:pt x="10665" y="10213"/>
                </a:cubicBezTo>
                <a:cubicBezTo>
                  <a:pt x="10665" y="10439"/>
                  <a:pt x="10477" y="10627"/>
                  <a:pt x="10250" y="10627"/>
                </a:cubicBezTo>
                <a:cubicBezTo>
                  <a:pt x="10005" y="10627"/>
                  <a:pt x="9817" y="10439"/>
                  <a:pt x="9817" y="10213"/>
                </a:cubicBezTo>
                <a:cubicBezTo>
                  <a:pt x="9817" y="9987"/>
                  <a:pt x="10005" y="9798"/>
                  <a:pt x="10250" y="9798"/>
                </a:cubicBezTo>
                <a:close/>
                <a:moveTo>
                  <a:pt x="10250" y="7839"/>
                </a:moveTo>
                <a:cubicBezTo>
                  <a:pt x="10477" y="7839"/>
                  <a:pt x="10665" y="8027"/>
                  <a:pt x="10665" y="8253"/>
                </a:cubicBezTo>
                <a:cubicBezTo>
                  <a:pt x="10665" y="8498"/>
                  <a:pt x="10477" y="8687"/>
                  <a:pt x="10250" y="8687"/>
                </a:cubicBezTo>
                <a:cubicBezTo>
                  <a:pt x="10005" y="8687"/>
                  <a:pt x="9817" y="8498"/>
                  <a:pt x="9817" y="8253"/>
                </a:cubicBezTo>
                <a:cubicBezTo>
                  <a:pt x="9817" y="8027"/>
                  <a:pt x="10005" y="7839"/>
                  <a:pt x="10250" y="7839"/>
                </a:cubicBezTo>
                <a:close/>
                <a:moveTo>
                  <a:pt x="10250" y="6746"/>
                </a:moveTo>
                <a:cubicBezTo>
                  <a:pt x="10005" y="6746"/>
                  <a:pt x="9798" y="6539"/>
                  <a:pt x="9798" y="6294"/>
                </a:cubicBezTo>
                <a:cubicBezTo>
                  <a:pt x="9798" y="6068"/>
                  <a:pt x="10005" y="5860"/>
                  <a:pt x="10250" y="5860"/>
                </a:cubicBezTo>
                <a:cubicBezTo>
                  <a:pt x="10495" y="5860"/>
                  <a:pt x="10684" y="6049"/>
                  <a:pt x="10684" y="6294"/>
                </a:cubicBezTo>
                <a:cubicBezTo>
                  <a:pt x="10684" y="6539"/>
                  <a:pt x="10495" y="6746"/>
                  <a:pt x="10250" y="6746"/>
                </a:cubicBezTo>
                <a:close/>
                <a:moveTo>
                  <a:pt x="10250" y="4767"/>
                </a:moveTo>
                <a:cubicBezTo>
                  <a:pt x="10005" y="4767"/>
                  <a:pt x="9798" y="4579"/>
                  <a:pt x="9798" y="4334"/>
                </a:cubicBezTo>
                <a:cubicBezTo>
                  <a:pt x="9798" y="4089"/>
                  <a:pt x="10005" y="3901"/>
                  <a:pt x="10250" y="3901"/>
                </a:cubicBezTo>
                <a:cubicBezTo>
                  <a:pt x="10495" y="3901"/>
                  <a:pt x="10684" y="4089"/>
                  <a:pt x="10684" y="4334"/>
                </a:cubicBezTo>
                <a:cubicBezTo>
                  <a:pt x="10684" y="4579"/>
                  <a:pt x="10495" y="4767"/>
                  <a:pt x="10250" y="4767"/>
                </a:cubicBezTo>
                <a:close/>
                <a:moveTo>
                  <a:pt x="10250" y="2770"/>
                </a:moveTo>
                <a:cubicBezTo>
                  <a:pt x="10043" y="2770"/>
                  <a:pt x="9874" y="2582"/>
                  <a:pt x="9874" y="2374"/>
                </a:cubicBezTo>
                <a:cubicBezTo>
                  <a:pt x="9874" y="2167"/>
                  <a:pt x="10043" y="1998"/>
                  <a:pt x="10250" y="1998"/>
                </a:cubicBezTo>
                <a:cubicBezTo>
                  <a:pt x="10458" y="1998"/>
                  <a:pt x="10627" y="2167"/>
                  <a:pt x="10627" y="2374"/>
                </a:cubicBezTo>
                <a:cubicBezTo>
                  <a:pt x="10627" y="2582"/>
                  <a:pt x="10458" y="2770"/>
                  <a:pt x="10250" y="2770"/>
                </a:cubicBezTo>
                <a:close/>
                <a:moveTo>
                  <a:pt x="10250" y="792"/>
                </a:moveTo>
                <a:cubicBezTo>
                  <a:pt x="10043" y="792"/>
                  <a:pt x="9874" y="622"/>
                  <a:pt x="9874" y="415"/>
                </a:cubicBezTo>
                <a:cubicBezTo>
                  <a:pt x="9874" y="207"/>
                  <a:pt x="10043" y="38"/>
                  <a:pt x="10250" y="38"/>
                </a:cubicBezTo>
                <a:cubicBezTo>
                  <a:pt x="10458" y="38"/>
                  <a:pt x="10627" y="207"/>
                  <a:pt x="10627" y="415"/>
                </a:cubicBezTo>
                <a:cubicBezTo>
                  <a:pt x="10627" y="622"/>
                  <a:pt x="10458" y="792"/>
                  <a:pt x="10250" y="792"/>
                </a:cubicBezTo>
                <a:close/>
                <a:moveTo>
                  <a:pt x="8272" y="43979"/>
                </a:moveTo>
                <a:cubicBezTo>
                  <a:pt x="8027" y="43979"/>
                  <a:pt x="7839" y="43791"/>
                  <a:pt x="7839" y="43546"/>
                </a:cubicBezTo>
                <a:cubicBezTo>
                  <a:pt x="7839" y="43301"/>
                  <a:pt x="8027" y="43093"/>
                  <a:pt x="8272" y="43093"/>
                </a:cubicBezTo>
                <a:cubicBezTo>
                  <a:pt x="8517" y="43093"/>
                  <a:pt x="8724" y="43301"/>
                  <a:pt x="8724" y="43546"/>
                </a:cubicBezTo>
                <a:cubicBezTo>
                  <a:pt x="8724" y="43791"/>
                  <a:pt x="8517" y="43979"/>
                  <a:pt x="8272" y="43979"/>
                </a:cubicBezTo>
                <a:close/>
                <a:moveTo>
                  <a:pt x="8272" y="42019"/>
                </a:moveTo>
                <a:cubicBezTo>
                  <a:pt x="8027" y="42019"/>
                  <a:pt x="7839" y="41812"/>
                  <a:pt x="7839" y="41567"/>
                </a:cubicBezTo>
                <a:cubicBezTo>
                  <a:pt x="7839" y="41322"/>
                  <a:pt x="8027" y="41134"/>
                  <a:pt x="8272" y="41134"/>
                </a:cubicBezTo>
                <a:cubicBezTo>
                  <a:pt x="8517" y="41134"/>
                  <a:pt x="8724" y="41322"/>
                  <a:pt x="8724" y="41567"/>
                </a:cubicBezTo>
                <a:cubicBezTo>
                  <a:pt x="8724" y="41812"/>
                  <a:pt x="8517" y="42019"/>
                  <a:pt x="8272" y="42019"/>
                </a:cubicBezTo>
                <a:close/>
                <a:moveTo>
                  <a:pt x="8272" y="40060"/>
                </a:moveTo>
                <a:cubicBezTo>
                  <a:pt x="8027" y="40060"/>
                  <a:pt x="7839" y="39871"/>
                  <a:pt x="7839" y="39607"/>
                </a:cubicBezTo>
                <a:cubicBezTo>
                  <a:pt x="7839" y="39363"/>
                  <a:pt x="8027" y="39174"/>
                  <a:pt x="8272" y="39174"/>
                </a:cubicBezTo>
                <a:cubicBezTo>
                  <a:pt x="8517" y="39174"/>
                  <a:pt x="8724" y="39363"/>
                  <a:pt x="8724" y="39607"/>
                </a:cubicBezTo>
                <a:cubicBezTo>
                  <a:pt x="8724" y="39852"/>
                  <a:pt x="8517" y="40060"/>
                  <a:pt x="8272" y="40060"/>
                </a:cubicBezTo>
                <a:close/>
                <a:moveTo>
                  <a:pt x="8272" y="38100"/>
                </a:moveTo>
                <a:cubicBezTo>
                  <a:pt x="8027" y="38100"/>
                  <a:pt x="7839" y="37912"/>
                  <a:pt x="7839" y="37667"/>
                </a:cubicBezTo>
                <a:cubicBezTo>
                  <a:pt x="7839" y="37422"/>
                  <a:pt x="8027" y="37214"/>
                  <a:pt x="8272" y="37214"/>
                </a:cubicBezTo>
                <a:cubicBezTo>
                  <a:pt x="8517" y="37214"/>
                  <a:pt x="8724" y="37422"/>
                  <a:pt x="8724" y="37667"/>
                </a:cubicBezTo>
                <a:cubicBezTo>
                  <a:pt x="8724" y="37912"/>
                  <a:pt x="8517" y="38100"/>
                  <a:pt x="8272" y="38100"/>
                </a:cubicBezTo>
                <a:close/>
                <a:moveTo>
                  <a:pt x="8291" y="36140"/>
                </a:moveTo>
                <a:cubicBezTo>
                  <a:pt x="8046" y="36140"/>
                  <a:pt x="7839" y="35933"/>
                  <a:pt x="7839" y="35688"/>
                </a:cubicBezTo>
                <a:cubicBezTo>
                  <a:pt x="7839" y="35443"/>
                  <a:pt x="8046" y="35255"/>
                  <a:pt x="8291" y="35255"/>
                </a:cubicBezTo>
                <a:cubicBezTo>
                  <a:pt x="8517" y="35255"/>
                  <a:pt x="8724" y="35443"/>
                  <a:pt x="8724" y="35688"/>
                </a:cubicBezTo>
                <a:cubicBezTo>
                  <a:pt x="8724" y="35933"/>
                  <a:pt x="8517" y="36140"/>
                  <a:pt x="8291" y="36140"/>
                </a:cubicBezTo>
                <a:close/>
                <a:moveTo>
                  <a:pt x="8291" y="10627"/>
                </a:moveTo>
                <a:cubicBezTo>
                  <a:pt x="8046" y="10627"/>
                  <a:pt x="7857" y="10439"/>
                  <a:pt x="7857" y="10213"/>
                </a:cubicBezTo>
                <a:cubicBezTo>
                  <a:pt x="7857" y="9987"/>
                  <a:pt x="8046" y="9798"/>
                  <a:pt x="8291" y="9798"/>
                </a:cubicBezTo>
                <a:cubicBezTo>
                  <a:pt x="8517" y="9798"/>
                  <a:pt x="8705" y="9987"/>
                  <a:pt x="8705" y="10213"/>
                </a:cubicBezTo>
                <a:cubicBezTo>
                  <a:pt x="8705" y="10439"/>
                  <a:pt x="8517" y="10627"/>
                  <a:pt x="8291" y="10627"/>
                </a:cubicBezTo>
                <a:close/>
                <a:moveTo>
                  <a:pt x="8291" y="11739"/>
                </a:moveTo>
                <a:cubicBezTo>
                  <a:pt x="8517" y="11739"/>
                  <a:pt x="8724" y="11928"/>
                  <a:pt x="8724" y="12173"/>
                </a:cubicBezTo>
                <a:cubicBezTo>
                  <a:pt x="8724" y="12418"/>
                  <a:pt x="8517" y="12606"/>
                  <a:pt x="8291" y="12606"/>
                </a:cubicBezTo>
                <a:cubicBezTo>
                  <a:pt x="8046" y="12606"/>
                  <a:pt x="7857" y="12418"/>
                  <a:pt x="7857" y="12173"/>
                </a:cubicBezTo>
                <a:cubicBezTo>
                  <a:pt x="7857" y="11928"/>
                  <a:pt x="8046" y="11739"/>
                  <a:pt x="8291" y="11739"/>
                </a:cubicBezTo>
                <a:close/>
                <a:moveTo>
                  <a:pt x="8291" y="13699"/>
                </a:moveTo>
                <a:cubicBezTo>
                  <a:pt x="8517" y="13699"/>
                  <a:pt x="8724" y="13887"/>
                  <a:pt x="8724" y="14132"/>
                </a:cubicBezTo>
                <a:cubicBezTo>
                  <a:pt x="8724" y="14377"/>
                  <a:pt x="8517" y="14566"/>
                  <a:pt x="8291" y="14566"/>
                </a:cubicBezTo>
                <a:cubicBezTo>
                  <a:pt x="8046" y="14566"/>
                  <a:pt x="7857" y="14377"/>
                  <a:pt x="7857" y="14132"/>
                </a:cubicBezTo>
                <a:cubicBezTo>
                  <a:pt x="7857" y="13887"/>
                  <a:pt x="8046" y="13699"/>
                  <a:pt x="8291" y="13699"/>
                </a:cubicBezTo>
                <a:close/>
                <a:moveTo>
                  <a:pt x="8291" y="15658"/>
                </a:moveTo>
                <a:cubicBezTo>
                  <a:pt x="8517" y="15658"/>
                  <a:pt x="8724" y="15847"/>
                  <a:pt x="8724" y="16092"/>
                </a:cubicBezTo>
                <a:cubicBezTo>
                  <a:pt x="8724" y="16337"/>
                  <a:pt x="8517" y="16525"/>
                  <a:pt x="8291" y="16525"/>
                </a:cubicBezTo>
                <a:cubicBezTo>
                  <a:pt x="8046" y="16525"/>
                  <a:pt x="7857" y="16337"/>
                  <a:pt x="7857" y="16092"/>
                </a:cubicBezTo>
                <a:cubicBezTo>
                  <a:pt x="7857" y="15847"/>
                  <a:pt x="8046" y="15658"/>
                  <a:pt x="8291" y="15658"/>
                </a:cubicBezTo>
                <a:close/>
                <a:moveTo>
                  <a:pt x="8291" y="18466"/>
                </a:moveTo>
                <a:cubicBezTo>
                  <a:pt x="8046" y="18466"/>
                  <a:pt x="7857" y="18278"/>
                  <a:pt x="7857" y="18051"/>
                </a:cubicBezTo>
                <a:cubicBezTo>
                  <a:pt x="7857" y="17825"/>
                  <a:pt x="8046" y="17637"/>
                  <a:pt x="8291" y="17637"/>
                </a:cubicBezTo>
                <a:cubicBezTo>
                  <a:pt x="8517" y="17637"/>
                  <a:pt x="8705" y="17825"/>
                  <a:pt x="8705" y="18051"/>
                </a:cubicBezTo>
                <a:cubicBezTo>
                  <a:pt x="8705" y="18278"/>
                  <a:pt x="8517" y="18466"/>
                  <a:pt x="8291" y="18466"/>
                </a:cubicBezTo>
                <a:close/>
                <a:moveTo>
                  <a:pt x="8291" y="20444"/>
                </a:moveTo>
                <a:cubicBezTo>
                  <a:pt x="8046" y="20444"/>
                  <a:pt x="7857" y="20256"/>
                  <a:pt x="7857" y="20011"/>
                </a:cubicBezTo>
                <a:cubicBezTo>
                  <a:pt x="7857" y="19785"/>
                  <a:pt x="8046" y="19597"/>
                  <a:pt x="8291" y="19597"/>
                </a:cubicBezTo>
                <a:cubicBezTo>
                  <a:pt x="8517" y="19597"/>
                  <a:pt x="8705" y="19785"/>
                  <a:pt x="8705" y="20011"/>
                </a:cubicBezTo>
                <a:cubicBezTo>
                  <a:pt x="8705" y="20256"/>
                  <a:pt x="8517" y="20444"/>
                  <a:pt x="8291" y="20444"/>
                </a:cubicBezTo>
                <a:close/>
                <a:moveTo>
                  <a:pt x="8291" y="21537"/>
                </a:moveTo>
                <a:cubicBezTo>
                  <a:pt x="8517" y="21537"/>
                  <a:pt x="8724" y="21726"/>
                  <a:pt x="8724" y="21971"/>
                </a:cubicBezTo>
                <a:cubicBezTo>
                  <a:pt x="8724" y="22216"/>
                  <a:pt x="8517" y="22404"/>
                  <a:pt x="8291" y="22404"/>
                </a:cubicBezTo>
                <a:cubicBezTo>
                  <a:pt x="8046" y="22404"/>
                  <a:pt x="7857" y="22216"/>
                  <a:pt x="7857" y="21971"/>
                </a:cubicBezTo>
                <a:cubicBezTo>
                  <a:pt x="7857" y="21726"/>
                  <a:pt x="8046" y="21537"/>
                  <a:pt x="8291" y="21537"/>
                </a:cubicBezTo>
                <a:close/>
                <a:moveTo>
                  <a:pt x="8291" y="23497"/>
                </a:moveTo>
                <a:cubicBezTo>
                  <a:pt x="8517" y="23497"/>
                  <a:pt x="8724" y="23704"/>
                  <a:pt x="8724" y="23930"/>
                </a:cubicBezTo>
                <a:cubicBezTo>
                  <a:pt x="8724" y="24175"/>
                  <a:pt x="8517" y="24364"/>
                  <a:pt x="8291" y="24364"/>
                </a:cubicBezTo>
                <a:cubicBezTo>
                  <a:pt x="8046" y="24364"/>
                  <a:pt x="7857" y="24175"/>
                  <a:pt x="7857" y="23930"/>
                </a:cubicBezTo>
                <a:cubicBezTo>
                  <a:pt x="7857" y="23704"/>
                  <a:pt x="8046" y="23497"/>
                  <a:pt x="8291" y="23497"/>
                </a:cubicBezTo>
                <a:close/>
                <a:moveTo>
                  <a:pt x="8291" y="25457"/>
                </a:moveTo>
                <a:cubicBezTo>
                  <a:pt x="8517" y="25457"/>
                  <a:pt x="8724" y="25664"/>
                  <a:pt x="8724" y="25909"/>
                </a:cubicBezTo>
                <a:cubicBezTo>
                  <a:pt x="8724" y="26154"/>
                  <a:pt x="8517" y="26342"/>
                  <a:pt x="8291" y="26342"/>
                </a:cubicBezTo>
                <a:cubicBezTo>
                  <a:pt x="8046" y="26342"/>
                  <a:pt x="7857" y="26154"/>
                  <a:pt x="7857" y="25909"/>
                </a:cubicBezTo>
                <a:cubicBezTo>
                  <a:pt x="7857" y="25664"/>
                  <a:pt x="8046" y="25457"/>
                  <a:pt x="8291" y="25457"/>
                </a:cubicBezTo>
                <a:close/>
                <a:moveTo>
                  <a:pt x="8291" y="27416"/>
                </a:moveTo>
                <a:cubicBezTo>
                  <a:pt x="8517" y="27416"/>
                  <a:pt x="8724" y="27624"/>
                  <a:pt x="8724" y="27850"/>
                </a:cubicBezTo>
                <a:cubicBezTo>
                  <a:pt x="8724" y="28095"/>
                  <a:pt x="8517" y="28283"/>
                  <a:pt x="8291" y="28283"/>
                </a:cubicBezTo>
                <a:cubicBezTo>
                  <a:pt x="8046" y="28283"/>
                  <a:pt x="7857" y="28095"/>
                  <a:pt x="7857" y="27850"/>
                </a:cubicBezTo>
                <a:cubicBezTo>
                  <a:pt x="7857" y="27624"/>
                  <a:pt x="8046" y="27416"/>
                  <a:pt x="8291" y="27416"/>
                </a:cubicBezTo>
                <a:close/>
                <a:moveTo>
                  <a:pt x="8291" y="29395"/>
                </a:moveTo>
                <a:cubicBezTo>
                  <a:pt x="8517" y="29395"/>
                  <a:pt x="8705" y="29583"/>
                  <a:pt x="8705" y="29809"/>
                </a:cubicBezTo>
                <a:cubicBezTo>
                  <a:pt x="8705" y="30054"/>
                  <a:pt x="8517" y="30243"/>
                  <a:pt x="8291" y="30243"/>
                </a:cubicBezTo>
                <a:cubicBezTo>
                  <a:pt x="8046" y="30243"/>
                  <a:pt x="7857" y="30054"/>
                  <a:pt x="7857" y="29809"/>
                </a:cubicBezTo>
                <a:cubicBezTo>
                  <a:pt x="7857" y="29583"/>
                  <a:pt x="8046" y="29395"/>
                  <a:pt x="8291" y="29395"/>
                </a:cubicBezTo>
                <a:close/>
                <a:moveTo>
                  <a:pt x="8291" y="33314"/>
                </a:moveTo>
                <a:cubicBezTo>
                  <a:pt x="8517" y="33314"/>
                  <a:pt x="8705" y="33502"/>
                  <a:pt x="8705" y="33729"/>
                </a:cubicBezTo>
                <a:cubicBezTo>
                  <a:pt x="8705" y="33974"/>
                  <a:pt x="8517" y="34162"/>
                  <a:pt x="8291" y="34162"/>
                </a:cubicBezTo>
                <a:cubicBezTo>
                  <a:pt x="8046" y="34162"/>
                  <a:pt x="7857" y="33974"/>
                  <a:pt x="7857" y="33729"/>
                </a:cubicBezTo>
                <a:cubicBezTo>
                  <a:pt x="7857" y="33502"/>
                  <a:pt x="8046" y="33314"/>
                  <a:pt x="8291" y="33314"/>
                </a:cubicBezTo>
                <a:close/>
                <a:moveTo>
                  <a:pt x="8291" y="31354"/>
                </a:moveTo>
                <a:cubicBezTo>
                  <a:pt x="8517" y="31354"/>
                  <a:pt x="8705" y="31543"/>
                  <a:pt x="8705" y="31769"/>
                </a:cubicBezTo>
                <a:cubicBezTo>
                  <a:pt x="8705" y="31995"/>
                  <a:pt x="8517" y="32183"/>
                  <a:pt x="8291" y="32183"/>
                </a:cubicBezTo>
                <a:cubicBezTo>
                  <a:pt x="8046" y="32183"/>
                  <a:pt x="7857" y="31995"/>
                  <a:pt x="7857" y="31769"/>
                </a:cubicBezTo>
                <a:cubicBezTo>
                  <a:pt x="7857" y="31543"/>
                  <a:pt x="8046" y="31354"/>
                  <a:pt x="8291" y="31354"/>
                </a:cubicBezTo>
                <a:close/>
                <a:moveTo>
                  <a:pt x="8291" y="8706"/>
                </a:moveTo>
                <a:cubicBezTo>
                  <a:pt x="8046" y="8706"/>
                  <a:pt x="7839" y="8498"/>
                  <a:pt x="7839" y="8253"/>
                </a:cubicBezTo>
                <a:cubicBezTo>
                  <a:pt x="7839" y="8008"/>
                  <a:pt x="8046" y="7820"/>
                  <a:pt x="8291" y="7820"/>
                </a:cubicBezTo>
                <a:cubicBezTo>
                  <a:pt x="8517" y="7820"/>
                  <a:pt x="8724" y="8008"/>
                  <a:pt x="8724" y="8253"/>
                </a:cubicBezTo>
                <a:cubicBezTo>
                  <a:pt x="8724" y="8498"/>
                  <a:pt x="8517" y="8706"/>
                  <a:pt x="8291" y="8706"/>
                </a:cubicBezTo>
                <a:close/>
                <a:moveTo>
                  <a:pt x="8291" y="6746"/>
                </a:moveTo>
                <a:cubicBezTo>
                  <a:pt x="8046" y="6746"/>
                  <a:pt x="7839" y="6539"/>
                  <a:pt x="7839" y="6294"/>
                </a:cubicBezTo>
                <a:cubicBezTo>
                  <a:pt x="7839" y="6068"/>
                  <a:pt x="8046" y="5860"/>
                  <a:pt x="8291" y="5860"/>
                </a:cubicBezTo>
                <a:cubicBezTo>
                  <a:pt x="8517" y="5860"/>
                  <a:pt x="8724" y="6049"/>
                  <a:pt x="8724" y="6294"/>
                </a:cubicBezTo>
                <a:cubicBezTo>
                  <a:pt x="8724" y="6539"/>
                  <a:pt x="8517" y="6746"/>
                  <a:pt x="8291" y="6746"/>
                </a:cubicBezTo>
                <a:close/>
                <a:moveTo>
                  <a:pt x="8291" y="4767"/>
                </a:moveTo>
                <a:cubicBezTo>
                  <a:pt x="8046" y="4767"/>
                  <a:pt x="7839" y="4579"/>
                  <a:pt x="7839" y="4334"/>
                </a:cubicBezTo>
                <a:cubicBezTo>
                  <a:pt x="7839" y="4089"/>
                  <a:pt x="8046" y="3901"/>
                  <a:pt x="8291" y="3901"/>
                </a:cubicBezTo>
                <a:cubicBezTo>
                  <a:pt x="8517" y="3901"/>
                  <a:pt x="8724" y="4089"/>
                  <a:pt x="8724" y="4334"/>
                </a:cubicBezTo>
                <a:cubicBezTo>
                  <a:pt x="8724" y="4579"/>
                  <a:pt x="8517" y="4767"/>
                  <a:pt x="8291" y="4767"/>
                </a:cubicBezTo>
                <a:close/>
                <a:moveTo>
                  <a:pt x="8291" y="2789"/>
                </a:moveTo>
                <a:cubicBezTo>
                  <a:pt x="8046" y="2789"/>
                  <a:pt x="7857" y="2600"/>
                  <a:pt x="7857" y="2374"/>
                </a:cubicBezTo>
                <a:cubicBezTo>
                  <a:pt x="7857" y="2148"/>
                  <a:pt x="8046" y="1960"/>
                  <a:pt x="8291" y="1960"/>
                </a:cubicBezTo>
                <a:cubicBezTo>
                  <a:pt x="8517" y="1960"/>
                  <a:pt x="8705" y="2148"/>
                  <a:pt x="8705" y="2374"/>
                </a:cubicBezTo>
                <a:cubicBezTo>
                  <a:pt x="8705" y="2600"/>
                  <a:pt x="8517" y="2789"/>
                  <a:pt x="8291" y="2789"/>
                </a:cubicBezTo>
                <a:close/>
                <a:moveTo>
                  <a:pt x="8291" y="810"/>
                </a:moveTo>
                <a:cubicBezTo>
                  <a:pt x="8065" y="810"/>
                  <a:pt x="7876" y="641"/>
                  <a:pt x="7876" y="415"/>
                </a:cubicBezTo>
                <a:cubicBezTo>
                  <a:pt x="7876" y="189"/>
                  <a:pt x="8065" y="0"/>
                  <a:pt x="8291" y="0"/>
                </a:cubicBezTo>
                <a:cubicBezTo>
                  <a:pt x="8517" y="0"/>
                  <a:pt x="8686" y="189"/>
                  <a:pt x="8686" y="415"/>
                </a:cubicBezTo>
                <a:cubicBezTo>
                  <a:pt x="8686" y="641"/>
                  <a:pt x="8517" y="810"/>
                  <a:pt x="8291" y="810"/>
                </a:cubicBezTo>
                <a:close/>
                <a:moveTo>
                  <a:pt x="6331" y="42019"/>
                </a:moveTo>
                <a:cubicBezTo>
                  <a:pt x="6086" y="42019"/>
                  <a:pt x="5879" y="41812"/>
                  <a:pt x="5879" y="41586"/>
                </a:cubicBezTo>
                <a:cubicBezTo>
                  <a:pt x="5879" y="41341"/>
                  <a:pt x="6086" y="41134"/>
                  <a:pt x="6331" y="41134"/>
                </a:cubicBezTo>
                <a:cubicBezTo>
                  <a:pt x="6557" y="41134"/>
                  <a:pt x="6765" y="41341"/>
                  <a:pt x="6765" y="41586"/>
                </a:cubicBezTo>
                <a:cubicBezTo>
                  <a:pt x="6765" y="41831"/>
                  <a:pt x="6557" y="42019"/>
                  <a:pt x="6331" y="42019"/>
                </a:cubicBezTo>
                <a:close/>
                <a:moveTo>
                  <a:pt x="6331" y="40041"/>
                </a:moveTo>
                <a:cubicBezTo>
                  <a:pt x="6086" y="40041"/>
                  <a:pt x="5879" y="39852"/>
                  <a:pt x="5879" y="39607"/>
                </a:cubicBezTo>
                <a:cubicBezTo>
                  <a:pt x="5879" y="39381"/>
                  <a:pt x="6086" y="39174"/>
                  <a:pt x="6331" y="39174"/>
                </a:cubicBezTo>
                <a:cubicBezTo>
                  <a:pt x="6557" y="39174"/>
                  <a:pt x="6765" y="39381"/>
                  <a:pt x="6765" y="39607"/>
                </a:cubicBezTo>
                <a:cubicBezTo>
                  <a:pt x="6765" y="39852"/>
                  <a:pt x="6557" y="40041"/>
                  <a:pt x="6331" y="40041"/>
                </a:cubicBezTo>
                <a:close/>
                <a:moveTo>
                  <a:pt x="6331" y="38100"/>
                </a:moveTo>
                <a:cubicBezTo>
                  <a:pt x="6086" y="38100"/>
                  <a:pt x="5898" y="37893"/>
                  <a:pt x="5898" y="37667"/>
                </a:cubicBezTo>
                <a:cubicBezTo>
                  <a:pt x="5898" y="37422"/>
                  <a:pt x="6086" y="37233"/>
                  <a:pt x="6331" y="37233"/>
                </a:cubicBezTo>
                <a:cubicBezTo>
                  <a:pt x="6557" y="37233"/>
                  <a:pt x="6765" y="37422"/>
                  <a:pt x="6765" y="37667"/>
                </a:cubicBezTo>
                <a:cubicBezTo>
                  <a:pt x="6765" y="37893"/>
                  <a:pt x="6557" y="38100"/>
                  <a:pt x="6331" y="38100"/>
                </a:cubicBezTo>
                <a:close/>
                <a:moveTo>
                  <a:pt x="6331" y="36122"/>
                </a:moveTo>
                <a:cubicBezTo>
                  <a:pt x="6086" y="36122"/>
                  <a:pt x="5898" y="35933"/>
                  <a:pt x="5898" y="35688"/>
                </a:cubicBezTo>
                <a:cubicBezTo>
                  <a:pt x="5898" y="35462"/>
                  <a:pt x="6086" y="35255"/>
                  <a:pt x="6331" y="35255"/>
                </a:cubicBezTo>
                <a:cubicBezTo>
                  <a:pt x="6557" y="35255"/>
                  <a:pt x="6765" y="35462"/>
                  <a:pt x="6765" y="35688"/>
                </a:cubicBezTo>
                <a:cubicBezTo>
                  <a:pt x="6765" y="35933"/>
                  <a:pt x="6557" y="36122"/>
                  <a:pt x="6331" y="36122"/>
                </a:cubicBezTo>
                <a:close/>
                <a:moveTo>
                  <a:pt x="6331" y="29395"/>
                </a:moveTo>
                <a:cubicBezTo>
                  <a:pt x="6557" y="29395"/>
                  <a:pt x="6746" y="29583"/>
                  <a:pt x="6746" y="29809"/>
                </a:cubicBezTo>
                <a:cubicBezTo>
                  <a:pt x="6746" y="30035"/>
                  <a:pt x="6557" y="30224"/>
                  <a:pt x="6331" y="30224"/>
                </a:cubicBezTo>
                <a:cubicBezTo>
                  <a:pt x="6086" y="30224"/>
                  <a:pt x="5898" y="30035"/>
                  <a:pt x="5898" y="29809"/>
                </a:cubicBezTo>
                <a:cubicBezTo>
                  <a:pt x="5898" y="29583"/>
                  <a:pt x="6086" y="29395"/>
                  <a:pt x="6331" y="29395"/>
                </a:cubicBezTo>
                <a:close/>
                <a:moveTo>
                  <a:pt x="6331" y="33314"/>
                </a:moveTo>
                <a:cubicBezTo>
                  <a:pt x="6557" y="33314"/>
                  <a:pt x="6746" y="33502"/>
                  <a:pt x="6746" y="33729"/>
                </a:cubicBezTo>
                <a:cubicBezTo>
                  <a:pt x="6746" y="33974"/>
                  <a:pt x="6557" y="34162"/>
                  <a:pt x="6331" y="34162"/>
                </a:cubicBezTo>
                <a:cubicBezTo>
                  <a:pt x="6086" y="34162"/>
                  <a:pt x="5898" y="33974"/>
                  <a:pt x="5898" y="33729"/>
                </a:cubicBezTo>
                <a:cubicBezTo>
                  <a:pt x="5898" y="33502"/>
                  <a:pt x="6086" y="33314"/>
                  <a:pt x="6331" y="33314"/>
                </a:cubicBezTo>
                <a:close/>
                <a:moveTo>
                  <a:pt x="6331" y="31354"/>
                </a:moveTo>
                <a:cubicBezTo>
                  <a:pt x="6557" y="31354"/>
                  <a:pt x="6746" y="31543"/>
                  <a:pt x="6746" y="31769"/>
                </a:cubicBezTo>
                <a:cubicBezTo>
                  <a:pt x="6746" y="31995"/>
                  <a:pt x="6557" y="32183"/>
                  <a:pt x="6331" y="32183"/>
                </a:cubicBezTo>
                <a:cubicBezTo>
                  <a:pt x="6086" y="32183"/>
                  <a:pt x="5898" y="31995"/>
                  <a:pt x="5898" y="31769"/>
                </a:cubicBezTo>
                <a:cubicBezTo>
                  <a:pt x="5898" y="31543"/>
                  <a:pt x="6086" y="31354"/>
                  <a:pt x="6331" y="31354"/>
                </a:cubicBezTo>
                <a:close/>
                <a:moveTo>
                  <a:pt x="6331" y="28283"/>
                </a:moveTo>
                <a:cubicBezTo>
                  <a:pt x="6086" y="28283"/>
                  <a:pt x="5898" y="28095"/>
                  <a:pt x="5898" y="27850"/>
                </a:cubicBezTo>
                <a:cubicBezTo>
                  <a:pt x="5898" y="27605"/>
                  <a:pt x="6086" y="27416"/>
                  <a:pt x="6331" y="27416"/>
                </a:cubicBezTo>
                <a:cubicBezTo>
                  <a:pt x="6557" y="27416"/>
                  <a:pt x="6765" y="27605"/>
                  <a:pt x="6765" y="27850"/>
                </a:cubicBezTo>
                <a:cubicBezTo>
                  <a:pt x="6765" y="28095"/>
                  <a:pt x="6557" y="28283"/>
                  <a:pt x="6331" y="28283"/>
                </a:cubicBezTo>
                <a:close/>
                <a:moveTo>
                  <a:pt x="6331" y="26342"/>
                </a:moveTo>
                <a:cubicBezTo>
                  <a:pt x="6086" y="26342"/>
                  <a:pt x="5898" y="26135"/>
                  <a:pt x="5898" y="25890"/>
                </a:cubicBezTo>
                <a:cubicBezTo>
                  <a:pt x="5898" y="25664"/>
                  <a:pt x="6086" y="25457"/>
                  <a:pt x="6331" y="25457"/>
                </a:cubicBezTo>
                <a:cubicBezTo>
                  <a:pt x="6557" y="25457"/>
                  <a:pt x="6765" y="25664"/>
                  <a:pt x="6765" y="25890"/>
                </a:cubicBezTo>
                <a:cubicBezTo>
                  <a:pt x="6765" y="26135"/>
                  <a:pt x="6557" y="26342"/>
                  <a:pt x="6331" y="26342"/>
                </a:cubicBezTo>
                <a:close/>
                <a:moveTo>
                  <a:pt x="6331" y="24364"/>
                </a:moveTo>
                <a:cubicBezTo>
                  <a:pt x="6086" y="24364"/>
                  <a:pt x="5898" y="24175"/>
                  <a:pt x="5898" y="23930"/>
                </a:cubicBezTo>
                <a:cubicBezTo>
                  <a:pt x="5898" y="23704"/>
                  <a:pt x="6086" y="23497"/>
                  <a:pt x="6331" y="23497"/>
                </a:cubicBezTo>
                <a:cubicBezTo>
                  <a:pt x="6557" y="23497"/>
                  <a:pt x="6765" y="23704"/>
                  <a:pt x="6765" y="23930"/>
                </a:cubicBezTo>
                <a:cubicBezTo>
                  <a:pt x="6765" y="24175"/>
                  <a:pt x="6557" y="24364"/>
                  <a:pt x="6331" y="24364"/>
                </a:cubicBezTo>
                <a:close/>
                <a:moveTo>
                  <a:pt x="6331" y="15658"/>
                </a:moveTo>
                <a:cubicBezTo>
                  <a:pt x="6557" y="15658"/>
                  <a:pt x="6746" y="15847"/>
                  <a:pt x="6746" y="16092"/>
                </a:cubicBezTo>
                <a:cubicBezTo>
                  <a:pt x="6746" y="16318"/>
                  <a:pt x="6557" y="16506"/>
                  <a:pt x="6331" y="16506"/>
                </a:cubicBezTo>
                <a:cubicBezTo>
                  <a:pt x="6086" y="16506"/>
                  <a:pt x="5898" y="16318"/>
                  <a:pt x="5898" y="16092"/>
                </a:cubicBezTo>
                <a:cubicBezTo>
                  <a:pt x="5898" y="15847"/>
                  <a:pt x="6086" y="15658"/>
                  <a:pt x="6331" y="15658"/>
                </a:cubicBezTo>
                <a:close/>
                <a:moveTo>
                  <a:pt x="6331" y="22404"/>
                </a:moveTo>
                <a:cubicBezTo>
                  <a:pt x="6086" y="22404"/>
                  <a:pt x="5898" y="22216"/>
                  <a:pt x="5898" y="21971"/>
                </a:cubicBezTo>
                <a:cubicBezTo>
                  <a:pt x="5898" y="21745"/>
                  <a:pt x="6086" y="21537"/>
                  <a:pt x="6331" y="21537"/>
                </a:cubicBezTo>
                <a:cubicBezTo>
                  <a:pt x="6557" y="21537"/>
                  <a:pt x="6746" y="21745"/>
                  <a:pt x="6746" y="21971"/>
                </a:cubicBezTo>
                <a:cubicBezTo>
                  <a:pt x="6746" y="22216"/>
                  <a:pt x="6557" y="22404"/>
                  <a:pt x="6331" y="22404"/>
                </a:cubicBezTo>
                <a:close/>
                <a:moveTo>
                  <a:pt x="6331" y="18447"/>
                </a:moveTo>
                <a:cubicBezTo>
                  <a:pt x="6105" y="18447"/>
                  <a:pt x="5917" y="18259"/>
                  <a:pt x="5917" y="18051"/>
                </a:cubicBezTo>
                <a:cubicBezTo>
                  <a:pt x="5917" y="17825"/>
                  <a:pt x="6105" y="17656"/>
                  <a:pt x="6331" y="17656"/>
                </a:cubicBezTo>
                <a:cubicBezTo>
                  <a:pt x="6538" y="17656"/>
                  <a:pt x="6727" y="17825"/>
                  <a:pt x="6727" y="18051"/>
                </a:cubicBezTo>
                <a:cubicBezTo>
                  <a:pt x="6727" y="18259"/>
                  <a:pt x="6538" y="18447"/>
                  <a:pt x="6331" y="18447"/>
                </a:cubicBezTo>
                <a:close/>
                <a:moveTo>
                  <a:pt x="6331" y="20407"/>
                </a:moveTo>
                <a:cubicBezTo>
                  <a:pt x="6105" y="20407"/>
                  <a:pt x="5917" y="20237"/>
                  <a:pt x="5917" y="20011"/>
                </a:cubicBezTo>
                <a:cubicBezTo>
                  <a:pt x="5917" y="19785"/>
                  <a:pt x="6105" y="19597"/>
                  <a:pt x="6331" y="19597"/>
                </a:cubicBezTo>
                <a:cubicBezTo>
                  <a:pt x="6538" y="19597"/>
                  <a:pt x="6727" y="19785"/>
                  <a:pt x="6727" y="20011"/>
                </a:cubicBezTo>
                <a:cubicBezTo>
                  <a:pt x="6727" y="20237"/>
                  <a:pt x="6538" y="20407"/>
                  <a:pt x="6331" y="20407"/>
                </a:cubicBezTo>
                <a:close/>
                <a:moveTo>
                  <a:pt x="6331" y="14566"/>
                </a:moveTo>
                <a:cubicBezTo>
                  <a:pt x="6086" y="14566"/>
                  <a:pt x="5898" y="14377"/>
                  <a:pt x="5898" y="14132"/>
                </a:cubicBezTo>
                <a:cubicBezTo>
                  <a:pt x="5898" y="13887"/>
                  <a:pt x="6086" y="13699"/>
                  <a:pt x="6331" y="13699"/>
                </a:cubicBezTo>
                <a:cubicBezTo>
                  <a:pt x="6557" y="13699"/>
                  <a:pt x="6765" y="13887"/>
                  <a:pt x="6765" y="14132"/>
                </a:cubicBezTo>
                <a:cubicBezTo>
                  <a:pt x="6765" y="14377"/>
                  <a:pt x="6557" y="14566"/>
                  <a:pt x="6331" y="14566"/>
                </a:cubicBezTo>
                <a:close/>
                <a:moveTo>
                  <a:pt x="6331" y="12587"/>
                </a:moveTo>
                <a:cubicBezTo>
                  <a:pt x="6086" y="12587"/>
                  <a:pt x="5898" y="12399"/>
                  <a:pt x="5898" y="12173"/>
                </a:cubicBezTo>
                <a:cubicBezTo>
                  <a:pt x="5898" y="11928"/>
                  <a:pt x="6086" y="11739"/>
                  <a:pt x="6331" y="11739"/>
                </a:cubicBezTo>
                <a:cubicBezTo>
                  <a:pt x="6557" y="11739"/>
                  <a:pt x="6746" y="11928"/>
                  <a:pt x="6746" y="12173"/>
                </a:cubicBezTo>
                <a:cubicBezTo>
                  <a:pt x="6746" y="12399"/>
                  <a:pt x="6557" y="12587"/>
                  <a:pt x="6331" y="12587"/>
                </a:cubicBezTo>
                <a:close/>
                <a:moveTo>
                  <a:pt x="6331" y="9817"/>
                </a:moveTo>
                <a:cubicBezTo>
                  <a:pt x="6538" y="9817"/>
                  <a:pt x="6727" y="9987"/>
                  <a:pt x="6727" y="10213"/>
                </a:cubicBezTo>
                <a:cubicBezTo>
                  <a:pt x="6727" y="10420"/>
                  <a:pt x="6538" y="10590"/>
                  <a:pt x="6331" y="10590"/>
                </a:cubicBezTo>
                <a:cubicBezTo>
                  <a:pt x="6105" y="10590"/>
                  <a:pt x="5917" y="10420"/>
                  <a:pt x="5917" y="10213"/>
                </a:cubicBezTo>
                <a:cubicBezTo>
                  <a:pt x="5917" y="9987"/>
                  <a:pt x="6105" y="9817"/>
                  <a:pt x="6331" y="9817"/>
                </a:cubicBezTo>
                <a:close/>
                <a:moveTo>
                  <a:pt x="6331" y="8668"/>
                </a:moveTo>
                <a:cubicBezTo>
                  <a:pt x="6086" y="8668"/>
                  <a:pt x="5898" y="8479"/>
                  <a:pt x="5898" y="8253"/>
                </a:cubicBezTo>
                <a:cubicBezTo>
                  <a:pt x="5898" y="8027"/>
                  <a:pt x="6086" y="7839"/>
                  <a:pt x="6331" y="7839"/>
                </a:cubicBezTo>
                <a:cubicBezTo>
                  <a:pt x="6557" y="7839"/>
                  <a:pt x="6746" y="8027"/>
                  <a:pt x="6746" y="8253"/>
                </a:cubicBezTo>
                <a:cubicBezTo>
                  <a:pt x="6746" y="8479"/>
                  <a:pt x="6557" y="8668"/>
                  <a:pt x="6331" y="8668"/>
                </a:cubicBezTo>
                <a:close/>
                <a:moveTo>
                  <a:pt x="6331" y="6708"/>
                </a:moveTo>
                <a:cubicBezTo>
                  <a:pt x="6086" y="6708"/>
                  <a:pt x="5898" y="6520"/>
                  <a:pt x="5898" y="6294"/>
                </a:cubicBezTo>
                <a:cubicBezTo>
                  <a:pt x="5898" y="6049"/>
                  <a:pt x="6086" y="5860"/>
                  <a:pt x="6331" y="5860"/>
                </a:cubicBezTo>
                <a:cubicBezTo>
                  <a:pt x="6557" y="5860"/>
                  <a:pt x="6746" y="6049"/>
                  <a:pt x="6746" y="6294"/>
                </a:cubicBezTo>
                <a:cubicBezTo>
                  <a:pt x="6746" y="6520"/>
                  <a:pt x="6557" y="6708"/>
                  <a:pt x="6331" y="6708"/>
                </a:cubicBezTo>
                <a:close/>
                <a:moveTo>
                  <a:pt x="6331" y="4749"/>
                </a:moveTo>
                <a:cubicBezTo>
                  <a:pt x="6086" y="4749"/>
                  <a:pt x="5898" y="4560"/>
                  <a:pt x="5898" y="4334"/>
                </a:cubicBezTo>
                <a:cubicBezTo>
                  <a:pt x="5898" y="4089"/>
                  <a:pt x="6086" y="3919"/>
                  <a:pt x="6331" y="3919"/>
                </a:cubicBezTo>
                <a:cubicBezTo>
                  <a:pt x="6557" y="3919"/>
                  <a:pt x="6746" y="4089"/>
                  <a:pt x="6746" y="4334"/>
                </a:cubicBezTo>
                <a:cubicBezTo>
                  <a:pt x="6746" y="4560"/>
                  <a:pt x="6557" y="4749"/>
                  <a:pt x="6331" y="4749"/>
                </a:cubicBezTo>
                <a:close/>
                <a:moveTo>
                  <a:pt x="6331" y="2789"/>
                </a:moveTo>
                <a:cubicBezTo>
                  <a:pt x="6086" y="2789"/>
                  <a:pt x="5898" y="2600"/>
                  <a:pt x="5898" y="2374"/>
                </a:cubicBezTo>
                <a:cubicBezTo>
                  <a:pt x="5898" y="2129"/>
                  <a:pt x="6086" y="1941"/>
                  <a:pt x="6331" y="1941"/>
                </a:cubicBezTo>
                <a:cubicBezTo>
                  <a:pt x="6557" y="1941"/>
                  <a:pt x="6746" y="2129"/>
                  <a:pt x="6746" y="2374"/>
                </a:cubicBezTo>
                <a:cubicBezTo>
                  <a:pt x="6746" y="2600"/>
                  <a:pt x="6557" y="2789"/>
                  <a:pt x="6331" y="2789"/>
                </a:cubicBezTo>
                <a:close/>
                <a:moveTo>
                  <a:pt x="6331" y="810"/>
                </a:moveTo>
                <a:cubicBezTo>
                  <a:pt x="6105" y="810"/>
                  <a:pt x="5917" y="622"/>
                  <a:pt x="5917" y="396"/>
                </a:cubicBezTo>
                <a:cubicBezTo>
                  <a:pt x="5917" y="189"/>
                  <a:pt x="6105" y="0"/>
                  <a:pt x="6331" y="0"/>
                </a:cubicBezTo>
                <a:cubicBezTo>
                  <a:pt x="6538" y="0"/>
                  <a:pt x="6727" y="189"/>
                  <a:pt x="6727" y="396"/>
                </a:cubicBezTo>
                <a:cubicBezTo>
                  <a:pt x="6727" y="622"/>
                  <a:pt x="6538" y="810"/>
                  <a:pt x="6331" y="810"/>
                </a:cubicBezTo>
                <a:close/>
                <a:moveTo>
                  <a:pt x="4372" y="34162"/>
                </a:moveTo>
                <a:cubicBezTo>
                  <a:pt x="4127" y="34162"/>
                  <a:pt x="3919" y="33974"/>
                  <a:pt x="3919" y="33729"/>
                </a:cubicBezTo>
                <a:cubicBezTo>
                  <a:pt x="3919" y="33484"/>
                  <a:pt x="4127" y="33295"/>
                  <a:pt x="4372" y="33295"/>
                </a:cubicBezTo>
                <a:cubicBezTo>
                  <a:pt x="4616" y="33295"/>
                  <a:pt x="4805" y="33484"/>
                  <a:pt x="4805" y="33729"/>
                </a:cubicBezTo>
                <a:cubicBezTo>
                  <a:pt x="4805" y="33974"/>
                  <a:pt x="4616" y="34162"/>
                  <a:pt x="4372" y="34162"/>
                </a:cubicBezTo>
                <a:close/>
                <a:moveTo>
                  <a:pt x="4372" y="32202"/>
                </a:moveTo>
                <a:cubicBezTo>
                  <a:pt x="4127" y="32202"/>
                  <a:pt x="3919" y="32014"/>
                  <a:pt x="3919" y="31769"/>
                </a:cubicBezTo>
                <a:cubicBezTo>
                  <a:pt x="3919" y="31524"/>
                  <a:pt x="4127" y="31336"/>
                  <a:pt x="4372" y="31336"/>
                </a:cubicBezTo>
                <a:cubicBezTo>
                  <a:pt x="4616" y="31336"/>
                  <a:pt x="4805" y="31524"/>
                  <a:pt x="4805" y="31769"/>
                </a:cubicBezTo>
                <a:cubicBezTo>
                  <a:pt x="4805" y="32014"/>
                  <a:pt x="4616" y="32202"/>
                  <a:pt x="4372" y="32202"/>
                </a:cubicBezTo>
                <a:close/>
                <a:moveTo>
                  <a:pt x="4372" y="30243"/>
                </a:moveTo>
                <a:cubicBezTo>
                  <a:pt x="4127" y="30243"/>
                  <a:pt x="3919" y="30054"/>
                  <a:pt x="3919" y="29809"/>
                </a:cubicBezTo>
                <a:cubicBezTo>
                  <a:pt x="3919" y="29564"/>
                  <a:pt x="4127" y="29357"/>
                  <a:pt x="4372" y="29357"/>
                </a:cubicBezTo>
                <a:cubicBezTo>
                  <a:pt x="4616" y="29357"/>
                  <a:pt x="4805" y="29564"/>
                  <a:pt x="4805" y="29809"/>
                </a:cubicBezTo>
                <a:cubicBezTo>
                  <a:pt x="4805" y="30054"/>
                  <a:pt x="4616" y="30243"/>
                  <a:pt x="4372" y="30243"/>
                </a:cubicBezTo>
                <a:close/>
                <a:moveTo>
                  <a:pt x="4372" y="28283"/>
                </a:moveTo>
                <a:cubicBezTo>
                  <a:pt x="4127" y="28283"/>
                  <a:pt x="3919" y="28076"/>
                  <a:pt x="3919" y="27850"/>
                </a:cubicBezTo>
                <a:cubicBezTo>
                  <a:pt x="3919" y="27605"/>
                  <a:pt x="4127" y="27416"/>
                  <a:pt x="4372" y="27416"/>
                </a:cubicBezTo>
                <a:cubicBezTo>
                  <a:pt x="4616" y="27416"/>
                  <a:pt x="4805" y="27605"/>
                  <a:pt x="4805" y="27850"/>
                </a:cubicBezTo>
                <a:cubicBezTo>
                  <a:pt x="4805" y="28076"/>
                  <a:pt x="4616" y="28283"/>
                  <a:pt x="4372" y="28283"/>
                </a:cubicBezTo>
                <a:close/>
                <a:moveTo>
                  <a:pt x="4372" y="26323"/>
                </a:moveTo>
                <a:cubicBezTo>
                  <a:pt x="4127" y="26323"/>
                  <a:pt x="3919" y="26135"/>
                  <a:pt x="3919" y="25890"/>
                </a:cubicBezTo>
                <a:cubicBezTo>
                  <a:pt x="3919" y="25645"/>
                  <a:pt x="4127" y="25457"/>
                  <a:pt x="4372" y="25457"/>
                </a:cubicBezTo>
                <a:cubicBezTo>
                  <a:pt x="4616" y="25457"/>
                  <a:pt x="4805" y="25645"/>
                  <a:pt x="4805" y="25890"/>
                </a:cubicBezTo>
                <a:cubicBezTo>
                  <a:pt x="4805" y="26135"/>
                  <a:pt x="4616" y="26323"/>
                  <a:pt x="4372" y="26323"/>
                </a:cubicBezTo>
                <a:close/>
                <a:moveTo>
                  <a:pt x="4372" y="23516"/>
                </a:moveTo>
                <a:cubicBezTo>
                  <a:pt x="4598" y="23516"/>
                  <a:pt x="4786" y="23704"/>
                  <a:pt x="4786" y="23930"/>
                </a:cubicBezTo>
                <a:cubicBezTo>
                  <a:pt x="4786" y="24156"/>
                  <a:pt x="4598" y="24345"/>
                  <a:pt x="4372" y="24345"/>
                </a:cubicBezTo>
                <a:cubicBezTo>
                  <a:pt x="4127" y="24345"/>
                  <a:pt x="3938" y="24156"/>
                  <a:pt x="3938" y="23930"/>
                </a:cubicBezTo>
                <a:cubicBezTo>
                  <a:pt x="3938" y="23704"/>
                  <a:pt x="4127" y="23516"/>
                  <a:pt x="4372" y="23516"/>
                </a:cubicBezTo>
                <a:close/>
                <a:moveTo>
                  <a:pt x="4372" y="22404"/>
                </a:moveTo>
                <a:cubicBezTo>
                  <a:pt x="4127" y="22404"/>
                  <a:pt x="3919" y="22216"/>
                  <a:pt x="3919" y="21971"/>
                </a:cubicBezTo>
                <a:cubicBezTo>
                  <a:pt x="3919" y="21726"/>
                  <a:pt x="4127" y="21519"/>
                  <a:pt x="4372" y="21519"/>
                </a:cubicBezTo>
                <a:cubicBezTo>
                  <a:pt x="4616" y="21519"/>
                  <a:pt x="4805" y="21726"/>
                  <a:pt x="4805" y="21971"/>
                </a:cubicBezTo>
                <a:cubicBezTo>
                  <a:pt x="4805" y="22216"/>
                  <a:pt x="4616" y="22404"/>
                  <a:pt x="4372" y="22404"/>
                </a:cubicBezTo>
                <a:close/>
                <a:moveTo>
                  <a:pt x="4372" y="2789"/>
                </a:moveTo>
                <a:cubicBezTo>
                  <a:pt x="4164" y="2789"/>
                  <a:pt x="4014" y="2638"/>
                  <a:pt x="3976" y="2450"/>
                </a:cubicBezTo>
                <a:cubicBezTo>
                  <a:pt x="4051" y="2299"/>
                  <a:pt x="4127" y="2148"/>
                  <a:pt x="4202" y="1979"/>
                </a:cubicBezTo>
                <a:cubicBezTo>
                  <a:pt x="4258" y="1960"/>
                  <a:pt x="4315" y="1960"/>
                  <a:pt x="4372" y="1960"/>
                </a:cubicBezTo>
                <a:cubicBezTo>
                  <a:pt x="4598" y="1960"/>
                  <a:pt x="4767" y="2148"/>
                  <a:pt x="4767" y="2374"/>
                </a:cubicBezTo>
                <a:cubicBezTo>
                  <a:pt x="4767" y="2600"/>
                  <a:pt x="4598" y="2789"/>
                  <a:pt x="4372" y="2789"/>
                </a:cubicBezTo>
                <a:close/>
                <a:moveTo>
                  <a:pt x="4372" y="3919"/>
                </a:moveTo>
                <a:cubicBezTo>
                  <a:pt x="4598" y="3919"/>
                  <a:pt x="4767" y="4108"/>
                  <a:pt x="4767" y="4334"/>
                </a:cubicBezTo>
                <a:cubicBezTo>
                  <a:pt x="4767" y="4560"/>
                  <a:pt x="4598" y="4749"/>
                  <a:pt x="4372" y="4749"/>
                </a:cubicBezTo>
                <a:cubicBezTo>
                  <a:pt x="4127" y="4749"/>
                  <a:pt x="3957" y="4560"/>
                  <a:pt x="3957" y="4334"/>
                </a:cubicBezTo>
                <a:cubicBezTo>
                  <a:pt x="3957" y="4108"/>
                  <a:pt x="4127" y="3919"/>
                  <a:pt x="4372" y="3919"/>
                </a:cubicBezTo>
                <a:close/>
                <a:moveTo>
                  <a:pt x="4372" y="6689"/>
                </a:moveTo>
                <a:cubicBezTo>
                  <a:pt x="4145" y="6689"/>
                  <a:pt x="3957" y="6501"/>
                  <a:pt x="3957" y="6294"/>
                </a:cubicBezTo>
                <a:cubicBezTo>
                  <a:pt x="3957" y="6068"/>
                  <a:pt x="4145" y="5879"/>
                  <a:pt x="4372" y="5879"/>
                </a:cubicBezTo>
                <a:cubicBezTo>
                  <a:pt x="4579" y="5879"/>
                  <a:pt x="4767" y="6068"/>
                  <a:pt x="4767" y="6294"/>
                </a:cubicBezTo>
                <a:cubicBezTo>
                  <a:pt x="4767" y="6501"/>
                  <a:pt x="4579" y="6689"/>
                  <a:pt x="4372" y="6689"/>
                </a:cubicBezTo>
                <a:close/>
                <a:moveTo>
                  <a:pt x="4372" y="8649"/>
                </a:moveTo>
                <a:cubicBezTo>
                  <a:pt x="4145" y="8649"/>
                  <a:pt x="3957" y="8461"/>
                  <a:pt x="3957" y="8253"/>
                </a:cubicBezTo>
                <a:cubicBezTo>
                  <a:pt x="3957" y="8027"/>
                  <a:pt x="4145" y="7858"/>
                  <a:pt x="4372" y="7858"/>
                </a:cubicBezTo>
                <a:cubicBezTo>
                  <a:pt x="4579" y="7858"/>
                  <a:pt x="4767" y="8027"/>
                  <a:pt x="4767" y="8253"/>
                </a:cubicBezTo>
                <a:cubicBezTo>
                  <a:pt x="4767" y="8479"/>
                  <a:pt x="4579" y="8649"/>
                  <a:pt x="4372" y="8649"/>
                </a:cubicBezTo>
                <a:close/>
                <a:moveTo>
                  <a:pt x="4372" y="9798"/>
                </a:moveTo>
                <a:cubicBezTo>
                  <a:pt x="4598" y="9798"/>
                  <a:pt x="4767" y="9987"/>
                  <a:pt x="4767" y="10213"/>
                </a:cubicBezTo>
                <a:cubicBezTo>
                  <a:pt x="4767" y="10439"/>
                  <a:pt x="4598" y="10627"/>
                  <a:pt x="4372" y="10627"/>
                </a:cubicBezTo>
                <a:cubicBezTo>
                  <a:pt x="4127" y="10627"/>
                  <a:pt x="3957" y="10439"/>
                  <a:pt x="3957" y="10213"/>
                </a:cubicBezTo>
                <a:cubicBezTo>
                  <a:pt x="3957" y="9987"/>
                  <a:pt x="4127" y="9798"/>
                  <a:pt x="4372" y="9798"/>
                </a:cubicBezTo>
                <a:close/>
                <a:moveTo>
                  <a:pt x="4372" y="11758"/>
                </a:moveTo>
                <a:cubicBezTo>
                  <a:pt x="4579" y="11758"/>
                  <a:pt x="4767" y="11946"/>
                  <a:pt x="4767" y="12173"/>
                </a:cubicBezTo>
                <a:cubicBezTo>
                  <a:pt x="4767" y="12399"/>
                  <a:pt x="4579" y="12587"/>
                  <a:pt x="4372" y="12587"/>
                </a:cubicBezTo>
                <a:cubicBezTo>
                  <a:pt x="4145" y="12587"/>
                  <a:pt x="3957" y="12399"/>
                  <a:pt x="3957" y="12173"/>
                </a:cubicBezTo>
                <a:cubicBezTo>
                  <a:pt x="3957" y="11946"/>
                  <a:pt x="4145" y="11758"/>
                  <a:pt x="4372" y="11758"/>
                </a:cubicBezTo>
                <a:close/>
                <a:moveTo>
                  <a:pt x="4372" y="13737"/>
                </a:moveTo>
                <a:cubicBezTo>
                  <a:pt x="4579" y="13737"/>
                  <a:pt x="4767" y="13906"/>
                  <a:pt x="4767" y="14132"/>
                </a:cubicBezTo>
                <a:cubicBezTo>
                  <a:pt x="4767" y="14358"/>
                  <a:pt x="4579" y="14528"/>
                  <a:pt x="4372" y="14528"/>
                </a:cubicBezTo>
                <a:cubicBezTo>
                  <a:pt x="4145" y="14528"/>
                  <a:pt x="3957" y="14358"/>
                  <a:pt x="3957" y="14132"/>
                </a:cubicBezTo>
                <a:cubicBezTo>
                  <a:pt x="3957" y="13906"/>
                  <a:pt x="4145" y="13737"/>
                  <a:pt x="4372" y="13737"/>
                </a:cubicBezTo>
                <a:close/>
                <a:moveTo>
                  <a:pt x="4353" y="15677"/>
                </a:moveTo>
                <a:cubicBezTo>
                  <a:pt x="4579" y="15677"/>
                  <a:pt x="4767" y="15866"/>
                  <a:pt x="4767" y="16092"/>
                </a:cubicBezTo>
                <a:cubicBezTo>
                  <a:pt x="4767" y="16318"/>
                  <a:pt x="4579" y="16488"/>
                  <a:pt x="4353" y="16488"/>
                </a:cubicBezTo>
                <a:cubicBezTo>
                  <a:pt x="4145" y="16488"/>
                  <a:pt x="3957" y="16318"/>
                  <a:pt x="3957" y="16092"/>
                </a:cubicBezTo>
                <a:cubicBezTo>
                  <a:pt x="3957" y="15866"/>
                  <a:pt x="4145" y="15677"/>
                  <a:pt x="4353" y="15677"/>
                </a:cubicBezTo>
                <a:close/>
                <a:moveTo>
                  <a:pt x="4353" y="19597"/>
                </a:moveTo>
                <a:cubicBezTo>
                  <a:pt x="4579" y="19597"/>
                  <a:pt x="4767" y="19785"/>
                  <a:pt x="4767" y="20011"/>
                </a:cubicBezTo>
                <a:cubicBezTo>
                  <a:pt x="4767" y="20237"/>
                  <a:pt x="4579" y="20407"/>
                  <a:pt x="4353" y="20407"/>
                </a:cubicBezTo>
                <a:cubicBezTo>
                  <a:pt x="4145" y="20407"/>
                  <a:pt x="3957" y="20237"/>
                  <a:pt x="3957" y="20011"/>
                </a:cubicBezTo>
                <a:cubicBezTo>
                  <a:pt x="3957" y="19785"/>
                  <a:pt x="4145" y="19597"/>
                  <a:pt x="4353" y="19597"/>
                </a:cubicBezTo>
                <a:close/>
                <a:moveTo>
                  <a:pt x="4353" y="17656"/>
                </a:moveTo>
                <a:cubicBezTo>
                  <a:pt x="4579" y="17656"/>
                  <a:pt x="4767" y="17825"/>
                  <a:pt x="4767" y="18051"/>
                </a:cubicBezTo>
                <a:cubicBezTo>
                  <a:pt x="4767" y="18259"/>
                  <a:pt x="4579" y="18447"/>
                  <a:pt x="4353" y="18447"/>
                </a:cubicBezTo>
                <a:cubicBezTo>
                  <a:pt x="4145" y="18447"/>
                  <a:pt x="3957" y="18259"/>
                  <a:pt x="3957" y="18051"/>
                </a:cubicBezTo>
                <a:cubicBezTo>
                  <a:pt x="3957" y="17825"/>
                  <a:pt x="4145" y="17656"/>
                  <a:pt x="4353" y="17656"/>
                </a:cubicBezTo>
                <a:close/>
                <a:moveTo>
                  <a:pt x="2412" y="22404"/>
                </a:moveTo>
                <a:cubicBezTo>
                  <a:pt x="2167" y="22404"/>
                  <a:pt x="1978" y="22216"/>
                  <a:pt x="1978" y="21971"/>
                </a:cubicBezTo>
                <a:cubicBezTo>
                  <a:pt x="1978" y="21726"/>
                  <a:pt x="2167" y="21537"/>
                  <a:pt x="2412" y="21537"/>
                </a:cubicBezTo>
                <a:cubicBezTo>
                  <a:pt x="2638" y="21537"/>
                  <a:pt x="2845" y="21726"/>
                  <a:pt x="2845" y="21971"/>
                </a:cubicBezTo>
                <a:cubicBezTo>
                  <a:pt x="2845" y="22216"/>
                  <a:pt x="2638" y="22404"/>
                  <a:pt x="2412" y="22404"/>
                </a:cubicBezTo>
                <a:close/>
                <a:moveTo>
                  <a:pt x="2412" y="15677"/>
                </a:moveTo>
                <a:cubicBezTo>
                  <a:pt x="2638" y="15677"/>
                  <a:pt x="2808" y="15866"/>
                  <a:pt x="2808" y="16092"/>
                </a:cubicBezTo>
                <a:cubicBezTo>
                  <a:pt x="2808" y="16318"/>
                  <a:pt x="2638" y="16488"/>
                  <a:pt x="2412" y="16488"/>
                </a:cubicBezTo>
                <a:cubicBezTo>
                  <a:pt x="2186" y="16488"/>
                  <a:pt x="1997" y="16318"/>
                  <a:pt x="1997" y="16092"/>
                </a:cubicBezTo>
                <a:cubicBezTo>
                  <a:pt x="1997" y="15866"/>
                  <a:pt x="2186" y="15677"/>
                  <a:pt x="2412" y="15677"/>
                </a:cubicBezTo>
                <a:close/>
                <a:moveTo>
                  <a:pt x="2412" y="19597"/>
                </a:moveTo>
                <a:cubicBezTo>
                  <a:pt x="2619" y="19597"/>
                  <a:pt x="2808" y="19785"/>
                  <a:pt x="2808" y="20011"/>
                </a:cubicBezTo>
                <a:cubicBezTo>
                  <a:pt x="2808" y="20237"/>
                  <a:pt x="2619" y="20407"/>
                  <a:pt x="2412" y="20407"/>
                </a:cubicBezTo>
                <a:cubicBezTo>
                  <a:pt x="2186" y="20407"/>
                  <a:pt x="1997" y="20237"/>
                  <a:pt x="1997" y="20011"/>
                </a:cubicBezTo>
                <a:cubicBezTo>
                  <a:pt x="1997" y="19785"/>
                  <a:pt x="2186" y="19597"/>
                  <a:pt x="2412" y="19597"/>
                </a:cubicBezTo>
                <a:close/>
                <a:moveTo>
                  <a:pt x="2412" y="17656"/>
                </a:moveTo>
                <a:cubicBezTo>
                  <a:pt x="2619" y="17656"/>
                  <a:pt x="2808" y="17825"/>
                  <a:pt x="2808" y="18051"/>
                </a:cubicBezTo>
                <a:cubicBezTo>
                  <a:pt x="2808" y="18259"/>
                  <a:pt x="2619" y="18447"/>
                  <a:pt x="2412" y="18447"/>
                </a:cubicBezTo>
                <a:cubicBezTo>
                  <a:pt x="2186" y="18447"/>
                  <a:pt x="1997" y="18259"/>
                  <a:pt x="1997" y="18051"/>
                </a:cubicBezTo>
                <a:cubicBezTo>
                  <a:pt x="1997" y="17825"/>
                  <a:pt x="2186" y="17656"/>
                  <a:pt x="2412" y="17656"/>
                </a:cubicBezTo>
                <a:close/>
                <a:moveTo>
                  <a:pt x="2412" y="14547"/>
                </a:moveTo>
                <a:cubicBezTo>
                  <a:pt x="2167" y="14547"/>
                  <a:pt x="1978" y="14358"/>
                  <a:pt x="1978" y="14132"/>
                </a:cubicBezTo>
                <a:cubicBezTo>
                  <a:pt x="1978" y="13887"/>
                  <a:pt x="2167" y="13699"/>
                  <a:pt x="2412" y="13699"/>
                </a:cubicBezTo>
                <a:cubicBezTo>
                  <a:pt x="2638" y="13699"/>
                  <a:pt x="2826" y="13887"/>
                  <a:pt x="2826" y="14132"/>
                </a:cubicBezTo>
                <a:cubicBezTo>
                  <a:pt x="2826" y="14358"/>
                  <a:pt x="2638" y="14547"/>
                  <a:pt x="2412" y="14547"/>
                </a:cubicBezTo>
                <a:close/>
                <a:moveTo>
                  <a:pt x="2412" y="6708"/>
                </a:moveTo>
                <a:cubicBezTo>
                  <a:pt x="2299" y="6708"/>
                  <a:pt x="2186" y="6652"/>
                  <a:pt x="2110" y="6576"/>
                </a:cubicBezTo>
                <a:cubicBezTo>
                  <a:pt x="2205" y="6350"/>
                  <a:pt x="2299" y="6105"/>
                  <a:pt x="2393" y="5879"/>
                </a:cubicBezTo>
                <a:cubicBezTo>
                  <a:pt x="2393" y="5879"/>
                  <a:pt x="2412" y="5879"/>
                  <a:pt x="2412" y="5879"/>
                </a:cubicBezTo>
                <a:cubicBezTo>
                  <a:pt x="2638" y="5879"/>
                  <a:pt x="2826" y="6068"/>
                  <a:pt x="2826" y="6294"/>
                </a:cubicBezTo>
                <a:cubicBezTo>
                  <a:pt x="2826" y="6520"/>
                  <a:pt x="2638" y="6708"/>
                  <a:pt x="2412" y="6708"/>
                </a:cubicBezTo>
                <a:close/>
                <a:moveTo>
                  <a:pt x="2412" y="7839"/>
                </a:moveTo>
                <a:cubicBezTo>
                  <a:pt x="2638" y="7839"/>
                  <a:pt x="2808" y="8027"/>
                  <a:pt x="2808" y="8253"/>
                </a:cubicBezTo>
                <a:cubicBezTo>
                  <a:pt x="2808" y="8479"/>
                  <a:pt x="2638" y="8668"/>
                  <a:pt x="2412" y="8668"/>
                </a:cubicBezTo>
                <a:cubicBezTo>
                  <a:pt x="2186" y="8668"/>
                  <a:pt x="1997" y="8479"/>
                  <a:pt x="1997" y="8253"/>
                </a:cubicBezTo>
                <a:cubicBezTo>
                  <a:pt x="1997" y="8027"/>
                  <a:pt x="2186" y="7839"/>
                  <a:pt x="2412" y="7839"/>
                </a:cubicBezTo>
                <a:close/>
                <a:moveTo>
                  <a:pt x="2412" y="11758"/>
                </a:moveTo>
                <a:cubicBezTo>
                  <a:pt x="2619" y="11758"/>
                  <a:pt x="2808" y="11946"/>
                  <a:pt x="2808" y="12173"/>
                </a:cubicBezTo>
                <a:cubicBezTo>
                  <a:pt x="2808" y="12380"/>
                  <a:pt x="2619" y="12568"/>
                  <a:pt x="2412" y="12568"/>
                </a:cubicBezTo>
                <a:cubicBezTo>
                  <a:pt x="2186" y="12568"/>
                  <a:pt x="2016" y="12380"/>
                  <a:pt x="2016" y="12173"/>
                </a:cubicBezTo>
                <a:cubicBezTo>
                  <a:pt x="2016" y="11946"/>
                  <a:pt x="2186" y="11758"/>
                  <a:pt x="2412" y="11758"/>
                </a:cubicBezTo>
                <a:close/>
                <a:moveTo>
                  <a:pt x="2412" y="9798"/>
                </a:moveTo>
                <a:cubicBezTo>
                  <a:pt x="2638" y="9798"/>
                  <a:pt x="2808" y="9987"/>
                  <a:pt x="2808" y="10213"/>
                </a:cubicBezTo>
                <a:cubicBezTo>
                  <a:pt x="2808" y="10439"/>
                  <a:pt x="2638" y="10627"/>
                  <a:pt x="2412" y="10627"/>
                </a:cubicBezTo>
                <a:cubicBezTo>
                  <a:pt x="2186" y="10627"/>
                  <a:pt x="1997" y="10439"/>
                  <a:pt x="1997" y="10213"/>
                </a:cubicBezTo>
                <a:cubicBezTo>
                  <a:pt x="1997" y="9987"/>
                  <a:pt x="2186" y="9798"/>
                  <a:pt x="2412" y="9798"/>
                </a:cubicBezTo>
                <a:close/>
                <a:moveTo>
                  <a:pt x="452" y="20727"/>
                </a:moveTo>
                <a:cubicBezTo>
                  <a:pt x="207" y="20727"/>
                  <a:pt x="0" y="20520"/>
                  <a:pt x="0" y="20275"/>
                </a:cubicBezTo>
                <a:cubicBezTo>
                  <a:pt x="0" y="20030"/>
                  <a:pt x="207" y="19823"/>
                  <a:pt x="452" y="19823"/>
                </a:cubicBezTo>
                <a:cubicBezTo>
                  <a:pt x="697" y="19823"/>
                  <a:pt x="904" y="20030"/>
                  <a:pt x="904" y="20275"/>
                </a:cubicBezTo>
                <a:cubicBezTo>
                  <a:pt x="904" y="20520"/>
                  <a:pt x="697" y="20727"/>
                  <a:pt x="452" y="20727"/>
                </a:cubicBezTo>
                <a:close/>
                <a:moveTo>
                  <a:pt x="452" y="18730"/>
                </a:moveTo>
                <a:cubicBezTo>
                  <a:pt x="226" y="18730"/>
                  <a:pt x="19" y="18541"/>
                  <a:pt x="19" y="18315"/>
                </a:cubicBezTo>
                <a:cubicBezTo>
                  <a:pt x="19" y="18070"/>
                  <a:pt x="226" y="17882"/>
                  <a:pt x="452" y="17882"/>
                </a:cubicBezTo>
                <a:cubicBezTo>
                  <a:pt x="697" y="17882"/>
                  <a:pt x="886" y="18070"/>
                  <a:pt x="886" y="18315"/>
                </a:cubicBezTo>
                <a:cubicBezTo>
                  <a:pt x="886" y="18541"/>
                  <a:pt x="678" y="18730"/>
                  <a:pt x="452" y="18730"/>
                </a:cubicBezTo>
                <a:close/>
                <a:moveTo>
                  <a:pt x="452" y="16770"/>
                </a:moveTo>
                <a:cubicBezTo>
                  <a:pt x="226" y="16770"/>
                  <a:pt x="19" y="16582"/>
                  <a:pt x="19" y="16356"/>
                </a:cubicBezTo>
                <a:cubicBezTo>
                  <a:pt x="19" y="16111"/>
                  <a:pt x="226" y="15922"/>
                  <a:pt x="452" y="15922"/>
                </a:cubicBezTo>
                <a:cubicBezTo>
                  <a:pt x="697" y="15922"/>
                  <a:pt x="886" y="16111"/>
                  <a:pt x="886" y="16356"/>
                </a:cubicBezTo>
                <a:cubicBezTo>
                  <a:pt x="886" y="16582"/>
                  <a:pt x="678" y="16770"/>
                  <a:pt x="452" y="16770"/>
                </a:cubicBezTo>
                <a:close/>
                <a:moveTo>
                  <a:pt x="452" y="14792"/>
                </a:moveTo>
                <a:cubicBezTo>
                  <a:pt x="264" y="14792"/>
                  <a:pt x="113" y="14660"/>
                  <a:pt x="75" y="14490"/>
                </a:cubicBezTo>
                <a:cubicBezTo>
                  <a:pt x="94" y="14377"/>
                  <a:pt x="113" y="14283"/>
                  <a:pt x="132" y="14170"/>
                </a:cubicBezTo>
                <a:cubicBezTo>
                  <a:pt x="207" y="14057"/>
                  <a:pt x="320" y="13981"/>
                  <a:pt x="452" y="13981"/>
                </a:cubicBezTo>
                <a:cubicBezTo>
                  <a:pt x="678" y="13981"/>
                  <a:pt x="867" y="14170"/>
                  <a:pt x="867" y="14396"/>
                </a:cubicBezTo>
                <a:cubicBezTo>
                  <a:pt x="867" y="14622"/>
                  <a:pt x="678" y="14792"/>
                  <a:pt x="452" y="14792"/>
                </a:cubicBezTo>
                <a:close/>
                <a:moveTo>
                  <a:pt x="452" y="12832"/>
                </a:moveTo>
                <a:cubicBezTo>
                  <a:pt x="415" y="12832"/>
                  <a:pt x="396" y="12832"/>
                  <a:pt x="377" y="12813"/>
                </a:cubicBezTo>
                <a:cubicBezTo>
                  <a:pt x="415" y="12549"/>
                  <a:pt x="490" y="12304"/>
                  <a:pt x="546" y="12041"/>
                </a:cubicBezTo>
                <a:cubicBezTo>
                  <a:pt x="735" y="12078"/>
                  <a:pt x="867" y="12229"/>
                  <a:pt x="867" y="12436"/>
                </a:cubicBezTo>
                <a:cubicBezTo>
                  <a:pt x="867" y="12662"/>
                  <a:pt x="678" y="12832"/>
                  <a:pt x="452" y="12832"/>
                </a:cubicBezTo>
                <a:close/>
                <a:moveTo>
                  <a:pt x="452" y="21801"/>
                </a:moveTo>
                <a:cubicBezTo>
                  <a:pt x="678" y="21801"/>
                  <a:pt x="886" y="21990"/>
                  <a:pt x="886" y="22235"/>
                </a:cubicBezTo>
                <a:cubicBezTo>
                  <a:pt x="886" y="22461"/>
                  <a:pt x="678" y="22649"/>
                  <a:pt x="452" y="22649"/>
                </a:cubicBezTo>
                <a:cubicBezTo>
                  <a:pt x="226" y="22649"/>
                  <a:pt x="19" y="22461"/>
                  <a:pt x="19" y="22235"/>
                </a:cubicBezTo>
                <a:cubicBezTo>
                  <a:pt x="19" y="21990"/>
                  <a:pt x="207" y="21801"/>
                  <a:pt x="452" y="21801"/>
                </a:cubicBezTo>
                <a:close/>
                <a:moveTo>
                  <a:pt x="452" y="23780"/>
                </a:moveTo>
                <a:cubicBezTo>
                  <a:pt x="678" y="23780"/>
                  <a:pt x="886" y="23968"/>
                  <a:pt x="886" y="24194"/>
                </a:cubicBezTo>
                <a:cubicBezTo>
                  <a:pt x="886" y="24420"/>
                  <a:pt x="678" y="24609"/>
                  <a:pt x="452" y="24609"/>
                </a:cubicBezTo>
                <a:cubicBezTo>
                  <a:pt x="226" y="24609"/>
                  <a:pt x="19" y="24420"/>
                  <a:pt x="19" y="24194"/>
                </a:cubicBezTo>
                <a:cubicBezTo>
                  <a:pt x="19" y="23968"/>
                  <a:pt x="207" y="23780"/>
                  <a:pt x="452" y="23780"/>
                </a:cubicBezTo>
                <a:close/>
                <a:moveTo>
                  <a:pt x="452" y="25720"/>
                </a:moveTo>
                <a:cubicBezTo>
                  <a:pt x="678" y="25720"/>
                  <a:pt x="886" y="25909"/>
                  <a:pt x="886" y="26154"/>
                </a:cubicBezTo>
                <a:cubicBezTo>
                  <a:pt x="886" y="26380"/>
                  <a:pt x="678" y="26587"/>
                  <a:pt x="452" y="26587"/>
                </a:cubicBezTo>
                <a:cubicBezTo>
                  <a:pt x="226" y="26587"/>
                  <a:pt x="19" y="26380"/>
                  <a:pt x="19" y="26154"/>
                </a:cubicBezTo>
                <a:cubicBezTo>
                  <a:pt x="19" y="25909"/>
                  <a:pt x="207" y="25720"/>
                  <a:pt x="452" y="25720"/>
                </a:cubicBezTo>
                <a:close/>
                <a:moveTo>
                  <a:pt x="886" y="28113"/>
                </a:moveTo>
                <a:cubicBezTo>
                  <a:pt x="886" y="28358"/>
                  <a:pt x="697" y="28547"/>
                  <a:pt x="452" y="28547"/>
                </a:cubicBezTo>
                <a:cubicBezTo>
                  <a:pt x="396" y="28547"/>
                  <a:pt x="358" y="28528"/>
                  <a:pt x="320" y="28509"/>
                </a:cubicBezTo>
                <a:cubicBezTo>
                  <a:pt x="264" y="28264"/>
                  <a:pt x="226" y="28019"/>
                  <a:pt x="188" y="27774"/>
                </a:cubicBezTo>
                <a:cubicBezTo>
                  <a:pt x="264" y="27718"/>
                  <a:pt x="358" y="27661"/>
                  <a:pt x="452" y="27661"/>
                </a:cubicBezTo>
                <a:cubicBezTo>
                  <a:pt x="697" y="27661"/>
                  <a:pt x="886" y="27869"/>
                  <a:pt x="886" y="28113"/>
                </a:cubicBezTo>
                <a:close/>
                <a:moveTo>
                  <a:pt x="867" y="30073"/>
                </a:moveTo>
                <a:cubicBezTo>
                  <a:pt x="867" y="30186"/>
                  <a:pt x="810" y="30280"/>
                  <a:pt x="735" y="30356"/>
                </a:cubicBezTo>
                <a:cubicBezTo>
                  <a:pt x="678" y="30130"/>
                  <a:pt x="641" y="29904"/>
                  <a:pt x="584" y="29677"/>
                </a:cubicBezTo>
                <a:cubicBezTo>
                  <a:pt x="735" y="29734"/>
                  <a:pt x="867" y="29885"/>
                  <a:pt x="867" y="30073"/>
                </a:cubicBezTo>
                <a:close/>
                <a:moveTo>
                  <a:pt x="2412" y="23780"/>
                </a:moveTo>
                <a:cubicBezTo>
                  <a:pt x="2657" y="23780"/>
                  <a:pt x="2845" y="23968"/>
                  <a:pt x="2845" y="24194"/>
                </a:cubicBezTo>
                <a:cubicBezTo>
                  <a:pt x="2845" y="24420"/>
                  <a:pt x="2657" y="24609"/>
                  <a:pt x="2412" y="24609"/>
                </a:cubicBezTo>
                <a:cubicBezTo>
                  <a:pt x="2186" y="24609"/>
                  <a:pt x="1997" y="24420"/>
                  <a:pt x="1997" y="24194"/>
                </a:cubicBezTo>
                <a:cubicBezTo>
                  <a:pt x="1997" y="23968"/>
                  <a:pt x="2186" y="23780"/>
                  <a:pt x="2412" y="23780"/>
                </a:cubicBezTo>
                <a:close/>
                <a:moveTo>
                  <a:pt x="2412" y="25720"/>
                </a:moveTo>
                <a:cubicBezTo>
                  <a:pt x="2657" y="25720"/>
                  <a:pt x="2845" y="25928"/>
                  <a:pt x="2845" y="26154"/>
                </a:cubicBezTo>
                <a:cubicBezTo>
                  <a:pt x="2845" y="26399"/>
                  <a:pt x="2657" y="26587"/>
                  <a:pt x="2412" y="26587"/>
                </a:cubicBezTo>
                <a:cubicBezTo>
                  <a:pt x="2186" y="26587"/>
                  <a:pt x="1997" y="26399"/>
                  <a:pt x="1997" y="26154"/>
                </a:cubicBezTo>
                <a:cubicBezTo>
                  <a:pt x="1997" y="25928"/>
                  <a:pt x="2186" y="25720"/>
                  <a:pt x="2412" y="25720"/>
                </a:cubicBezTo>
                <a:close/>
                <a:moveTo>
                  <a:pt x="2412" y="27680"/>
                </a:moveTo>
                <a:cubicBezTo>
                  <a:pt x="2657" y="27680"/>
                  <a:pt x="2845" y="27869"/>
                  <a:pt x="2845" y="28113"/>
                </a:cubicBezTo>
                <a:cubicBezTo>
                  <a:pt x="2845" y="28340"/>
                  <a:pt x="2657" y="28528"/>
                  <a:pt x="2412" y="28528"/>
                </a:cubicBezTo>
                <a:cubicBezTo>
                  <a:pt x="2186" y="28528"/>
                  <a:pt x="1997" y="28340"/>
                  <a:pt x="1997" y="28113"/>
                </a:cubicBezTo>
                <a:cubicBezTo>
                  <a:pt x="1997" y="27869"/>
                  <a:pt x="2186" y="27680"/>
                  <a:pt x="2412" y="27680"/>
                </a:cubicBezTo>
                <a:close/>
                <a:moveTo>
                  <a:pt x="2412" y="29659"/>
                </a:moveTo>
                <a:cubicBezTo>
                  <a:pt x="2657" y="29659"/>
                  <a:pt x="2845" y="29847"/>
                  <a:pt x="2845" y="30073"/>
                </a:cubicBezTo>
                <a:cubicBezTo>
                  <a:pt x="2845" y="30299"/>
                  <a:pt x="2657" y="30488"/>
                  <a:pt x="2412" y="30488"/>
                </a:cubicBezTo>
                <a:cubicBezTo>
                  <a:pt x="2186" y="30488"/>
                  <a:pt x="1997" y="30299"/>
                  <a:pt x="1997" y="30073"/>
                </a:cubicBezTo>
                <a:cubicBezTo>
                  <a:pt x="1997" y="29847"/>
                  <a:pt x="2186" y="29659"/>
                  <a:pt x="2412" y="29659"/>
                </a:cubicBezTo>
                <a:close/>
                <a:moveTo>
                  <a:pt x="2412" y="31599"/>
                </a:moveTo>
                <a:cubicBezTo>
                  <a:pt x="2657" y="31599"/>
                  <a:pt x="2845" y="31807"/>
                  <a:pt x="2845" y="32033"/>
                </a:cubicBezTo>
                <a:cubicBezTo>
                  <a:pt x="2845" y="32278"/>
                  <a:pt x="2657" y="32466"/>
                  <a:pt x="2412" y="32466"/>
                </a:cubicBezTo>
                <a:cubicBezTo>
                  <a:pt x="2186" y="32466"/>
                  <a:pt x="1997" y="32278"/>
                  <a:pt x="1997" y="32033"/>
                </a:cubicBezTo>
                <a:cubicBezTo>
                  <a:pt x="1997" y="31807"/>
                  <a:pt x="2186" y="31599"/>
                  <a:pt x="2412" y="31599"/>
                </a:cubicBezTo>
                <a:close/>
                <a:moveTo>
                  <a:pt x="2412" y="33578"/>
                </a:moveTo>
                <a:cubicBezTo>
                  <a:pt x="2657" y="33578"/>
                  <a:pt x="2845" y="33766"/>
                  <a:pt x="2845" y="33992"/>
                </a:cubicBezTo>
                <a:cubicBezTo>
                  <a:pt x="2845" y="34218"/>
                  <a:pt x="2657" y="34426"/>
                  <a:pt x="2412" y="34426"/>
                </a:cubicBezTo>
                <a:cubicBezTo>
                  <a:pt x="2186" y="34426"/>
                  <a:pt x="1997" y="34237"/>
                  <a:pt x="1997" y="33992"/>
                </a:cubicBezTo>
                <a:cubicBezTo>
                  <a:pt x="1997" y="33766"/>
                  <a:pt x="2186" y="33578"/>
                  <a:pt x="2412" y="33578"/>
                </a:cubicBezTo>
                <a:close/>
                <a:moveTo>
                  <a:pt x="2808" y="35952"/>
                </a:moveTo>
                <a:cubicBezTo>
                  <a:pt x="2808" y="36046"/>
                  <a:pt x="2770" y="36140"/>
                  <a:pt x="2713" y="36216"/>
                </a:cubicBezTo>
                <a:cubicBezTo>
                  <a:pt x="2619" y="36009"/>
                  <a:pt x="2525" y="35782"/>
                  <a:pt x="2431" y="35556"/>
                </a:cubicBezTo>
                <a:cubicBezTo>
                  <a:pt x="2638" y="35575"/>
                  <a:pt x="2808" y="35726"/>
                  <a:pt x="2808" y="35952"/>
                </a:cubicBezTo>
                <a:close/>
                <a:moveTo>
                  <a:pt x="4372" y="35537"/>
                </a:moveTo>
                <a:cubicBezTo>
                  <a:pt x="4616" y="35537"/>
                  <a:pt x="4805" y="35726"/>
                  <a:pt x="4805" y="35952"/>
                </a:cubicBezTo>
                <a:cubicBezTo>
                  <a:pt x="4805" y="36178"/>
                  <a:pt x="4616" y="36385"/>
                  <a:pt x="4372" y="36385"/>
                </a:cubicBezTo>
                <a:cubicBezTo>
                  <a:pt x="4145" y="36385"/>
                  <a:pt x="3957" y="36178"/>
                  <a:pt x="3957" y="35952"/>
                </a:cubicBezTo>
                <a:cubicBezTo>
                  <a:pt x="3957" y="35726"/>
                  <a:pt x="4145" y="35537"/>
                  <a:pt x="4372" y="35537"/>
                </a:cubicBezTo>
                <a:close/>
                <a:moveTo>
                  <a:pt x="4372" y="37497"/>
                </a:moveTo>
                <a:cubicBezTo>
                  <a:pt x="4616" y="37497"/>
                  <a:pt x="4805" y="37686"/>
                  <a:pt x="4805" y="37912"/>
                </a:cubicBezTo>
                <a:cubicBezTo>
                  <a:pt x="4805" y="38157"/>
                  <a:pt x="4616" y="38345"/>
                  <a:pt x="4372" y="38345"/>
                </a:cubicBezTo>
                <a:cubicBezTo>
                  <a:pt x="4145" y="38345"/>
                  <a:pt x="3957" y="38157"/>
                  <a:pt x="3957" y="37912"/>
                </a:cubicBezTo>
                <a:cubicBezTo>
                  <a:pt x="3957" y="37686"/>
                  <a:pt x="4145" y="37497"/>
                  <a:pt x="4372" y="37497"/>
                </a:cubicBezTo>
                <a:close/>
                <a:moveTo>
                  <a:pt x="4805" y="39871"/>
                </a:moveTo>
                <a:cubicBezTo>
                  <a:pt x="4805" y="39984"/>
                  <a:pt x="4748" y="40097"/>
                  <a:pt x="4673" y="40173"/>
                </a:cubicBezTo>
                <a:cubicBezTo>
                  <a:pt x="4541" y="39928"/>
                  <a:pt x="4409" y="39702"/>
                  <a:pt x="4277" y="39476"/>
                </a:cubicBezTo>
                <a:cubicBezTo>
                  <a:pt x="4315" y="39457"/>
                  <a:pt x="4334" y="39457"/>
                  <a:pt x="4372" y="39457"/>
                </a:cubicBezTo>
                <a:cubicBezTo>
                  <a:pt x="4598" y="39457"/>
                  <a:pt x="4805" y="39645"/>
                  <a:pt x="4805" y="39871"/>
                </a:cubicBezTo>
                <a:close/>
                <a:moveTo>
                  <a:pt x="8724" y="45750"/>
                </a:moveTo>
                <a:cubicBezTo>
                  <a:pt x="8724" y="45826"/>
                  <a:pt x="8705" y="45882"/>
                  <a:pt x="8686" y="45939"/>
                </a:cubicBezTo>
                <a:cubicBezTo>
                  <a:pt x="8517" y="45750"/>
                  <a:pt x="8347" y="45543"/>
                  <a:pt x="8197" y="45336"/>
                </a:cubicBezTo>
                <a:cubicBezTo>
                  <a:pt x="8215" y="45336"/>
                  <a:pt x="8253" y="45317"/>
                  <a:pt x="8291" y="45317"/>
                </a:cubicBezTo>
                <a:cubicBezTo>
                  <a:pt x="8536" y="45317"/>
                  <a:pt x="8724" y="45505"/>
                  <a:pt x="8724" y="45750"/>
                </a:cubicBezTo>
                <a:close/>
                <a:moveTo>
                  <a:pt x="12210" y="49236"/>
                </a:moveTo>
                <a:cubicBezTo>
                  <a:pt x="12455" y="49236"/>
                  <a:pt x="12643" y="49425"/>
                  <a:pt x="12643" y="49669"/>
                </a:cubicBezTo>
                <a:cubicBezTo>
                  <a:pt x="12643" y="49783"/>
                  <a:pt x="12606" y="49877"/>
                  <a:pt x="12549" y="49952"/>
                </a:cubicBezTo>
                <a:cubicBezTo>
                  <a:pt x="12323" y="49764"/>
                  <a:pt x="12116" y="49556"/>
                  <a:pt x="11909" y="49368"/>
                </a:cubicBezTo>
                <a:cubicBezTo>
                  <a:pt x="11984" y="49293"/>
                  <a:pt x="12097" y="49236"/>
                  <a:pt x="12210" y="49236"/>
                </a:cubicBezTo>
                <a:close/>
                <a:moveTo>
                  <a:pt x="14170" y="49255"/>
                </a:moveTo>
                <a:cubicBezTo>
                  <a:pt x="14415" y="49255"/>
                  <a:pt x="14603" y="49443"/>
                  <a:pt x="14603" y="49669"/>
                </a:cubicBezTo>
                <a:cubicBezTo>
                  <a:pt x="14603" y="49896"/>
                  <a:pt x="14415" y="50084"/>
                  <a:pt x="14170" y="50084"/>
                </a:cubicBezTo>
                <a:cubicBezTo>
                  <a:pt x="13944" y="50084"/>
                  <a:pt x="13755" y="49896"/>
                  <a:pt x="13755" y="49669"/>
                </a:cubicBezTo>
                <a:cubicBezTo>
                  <a:pt x="13755" y="49443"/>
                  <a:pt x="13944" y="49255"/>
                  <a:pt x="14170" y="49255"/>
                </a:cubicBezTo>
                <a:close/>
                <a:moveTo>
                  <a:pt x="23987" y="33578"/>
                </a:moveTo>
                <a:cubicBezTo>
                  <a:pt x="24213" y="33578"/>
                  <a:pt x="24401" y="33766"/>
                  <a:pt x="24401" y="33992"/>
                </a:cubicBezTo>
                <a:cubicBezTo>
                  <a:pt x="24401" y="34218"/>
                  <a:pt x="24213" y="34426"/>
                  <a:pt x="23987" y="34426"/>
                </a:cubicBezTo>
                <a:cubicBezTo>
                  <a:pt x="23742" y="34426"/>
                  <a:pt x="23553" y="34237"/>
                  <a:pt x="23553" y="33992"/>
                </a:cubicBezTo>
                <a:cubicBezTo>
                  <a:pt x="23553" y="33766"/>
                  <a:pt x="23742" y="33578"/>
                  <a:pt x="23987" y="33578"/>
                </a:cubicBezTo>
                <a:close/>
                <a:moveTo>
                  <a:pt x="23987" y="35537"/>
                </a:moveTo>
                <a:cubicBezTo>
                  <a:pt x="24213" y="35537"/>
                  <a:pt x="24382" y="35726"/>
                  <a:pt x="24382" y="35952"/>
                </a:cubicBezTo>
                <a:cubicBezTo>
                  <a:pt x="24382" y="36178"/>
                  <a:pt x="24213" y="36367"/>
                  <a:pt x="23987" y="36367"/>
                </a:cubicBezTo>
                <a:cubicBezTo>
                  <a:pt x="23761" y="36367"/>
                  <a:pt x="23572" y="36178"/>
                  <a:pt x="23572" y="35952"/>
                </a:cubicBezTo>
                <a:cubicBezTo>
                  <a:pt x="23572" y="35726"/>
                  <a:pt x="23761" y="35537"/>
                  <a:pt x="23987" y="35537"/>
                </a:cubicBezTo>
                <a:close/>
                <a:moveTo>
                  <a:pt x="23987" y="37516"/>
                </a:moveTo>
                <a:cubicBezTo>
                  <a:pt x="24194" y="37516"/>
                  <a:pt x="24382" y="37686"/>
                  <a:pt x="24382" y="37912"/>
                </a:cubicBezTo>
                <a:cubicBezTo>
                  <a:pt x="24382" y="38138"/>
                  <a:pt x="24194" y="38307"/>
                  <a:pt x="23987" y="38307"/>
                </a:cubicBezTo>
                <a:cubicBezTo>
                  <a:pt x="23761" y="38307"/>
                  <a:pt x="23591" y="38138"/>
                  <a:pt x="23591" y="37912"/>
                </a:cubicBezTo>
                <a:cubicBezTo>
                  <a:pt x="23591" y="37686"/>
                  <a:pt x="23761" y="37516"/>
                  <a:pt x="23987" y="37516"/>
                </a:cubicBezTo>
                <a:close/>
                <a:moveTo>
                  <a:pt x="23987" y="39476"/>
                </a:moveTo>
                <a:cubicBezTo>
                  <a:pt x="24194" y="39476"/>
                  <a:pt x="24382" y="39664"/>
                  <a:pt x="24382" y="39871"/>
                </a:cubicBezTo>
                <a:cubicBezTo>
                  <a:pt x="24382" y="40097"/>
                  <a:pt x="24194" y="40267"/>
                  <a:pt x="23987" y="40267"/>
                </a:cubicBezTo>
                <a:cubicBezTo>
                  <a:pt x="23761" y="40267"/>
                  <a:pt x="23591" y="40097"/>
                  <a:pt x="23591" y="39871"/>
                </a:cubicBezTo>
                <a:cubicBezTo>
                  <a:pt x="23591" y="39664"/>
                  <a:pt x="23761" y="39476"/>
                  <a:pt x="23987" y="39476"/>
                </a:cubicBezTo>
                <a:close/>
                <a:moveTo>
                  <a:pt x="23987" y="42208"/>
                </a:moveTo>
                <a:cubicBezTo>
                  <a:pt x="23780" y="42208"/>
                  <a:pt x="23610" y="42038"/>
                  <a:pt x="23610" y="41831"/>
                </a:cubicBezTo>
                <a:cubicBezTo>
                  <a:pt x="23610" y="41624"/>
                  <a:pt x="23780" y="41454"/>
                  <a:pt x="23987" y="41454"/>
                </a:cubicBezTo>
                <a:cubicBezTo>
                  <a:pt x="24194" y="41454"/>
                  <a:pt x="24364" y="41624"/>
                  <a:pt x="24364" y="41831"/>
                </a:cubicBezTo>
                <a:cubicBezTo>
                  <a:pt x="24364" y="42038"/>
                  <a:pt x="24194" y="42208"/>
                  <a:pt x="23987" y="42208"/>
                </a:cubicBezTo>
                <a:close/>
                <a:moveTo>
                  <a:pt x="23968" y="44186"/>
                </a:moveTo>
                <a:cubicBezTo>
                  <a:pt x="23761" y="44186"/>
                  <a:pt x="23591" y="44017"/>
                  <a:pt x="23591" y="43791"/>
                </a:cubicBezTo>
                <a:cubicBezTo>
                  <a:pt x="23591" y="43583"/>
                  <a:pt x="23761" y="43414"/>
                  <a:pt x="23968" y="43414"/>
                </a:cubicBezTo>
                <a:cubicBezTo>
                  <a:pt x="24194" y="43414"/>
                  <a:pt x="24364" y="43583"/>
                  <a:pt x="24364" y="43791"/>
                </a:cubicBezTo>
                <a:cubicBezTo>
                  <a:pt x="24364" y="44017"/>
                  <a:pt x="24194" y="44186"/>
                  <a:pt x="23968" y="44186"/>
                </a:cubicBezTo>
                <a:close/>
                <a:moveTo>
                  <a:pt x="23968" y="45336"/>
                </a:moveTo>
                <a:cubicBezTo>
                  <a:pt x="24213" y="45336"/>
                  <a:pt x="24382" y="45524"/>
                  <a:pt x="24382" y="45750"/>
                </a:cubicBezTo>
                <a:cubicBezTo>
                  <a:pt x="24382" y="45976"/>
                  <a:pt x="24213" y="46165"/>
                  <a:pt x="23968" y="46165"/>
                </a:cubicBezTo>
                <a:cubicBezTo>
                  <a:pt x="23742" y="46165"/>
                  <a:pt x="23572" y="45976"/>
                  <a:pt x="23572" y="45750"/>
                </a:cubicBezTo>
                <a:cubicBezTo>
                  <a:pt x="23572" y="45524"/>
                  <a:pt x="23742" y="45336"/>
                  <a:pt x="23968" y="45336"/>
                </a:cubicBezTo>
                <a:close/>
                <a:moveTo>
                  <a:pt x="23968" y="47295"/>
                </a:moveTo>
                <a:cubicBezTo>
                  <a:pt x="24213" y="47295"/>
                  <a:pt x="24382" y="47484"/>
                  <a:pt x="24382" y="47710"/>
                </a:cubicBezTo>
                <a:cubicBezTo>
                  <a:pt x="24382" y="47936"/>
                  <a:pt x="24213" y="48124"/>
                  <a:pt x="23968" y="48124"/>
                </a:cubicBezTo>
                <a:cubicBezTo>
                  <a:pt x="23742" y="48124"/>
                  <a:pt x="23572" y="47936"/>
                  <a:pt x="23572" y="47710"/>
                </a:cubicBezTo>
                <a:cubicBezTo>
                  <a:pt x="23572" y="47484"/>
                  <a:pt x="23742" y="47295"/>
                  <a:pt x="23968" y="47295"/>
                </a:cubicBezTo>
                <a:close/>
                <a:moveTo>
                  <a:pt x="23968" y="49274"/>
                </a:moveTo>
                <a:cubicBezTo>
                  <a:pt x="24213" y="49274"/>
                  <a:pt x="24382" y="49443"/>
                  <a:pt x="24382" y="49669"/>
                </a:cubicBezTo>
                <a:cubicBezTo>
                  <a:pt x="24382" y="49896"/>
                  <a:pt x="24213" y="50084"/>
                  <a:pt x="23968" y="50084"/>
                </a:cubicBezTo>
                <a:cubicBezTo>
                  <a:pt x="23742" y="50084"/>
                  <a:pt x="23572" y="49896"/>
                  <a:pt x="23572" y="49669"/>
                </a:cubicBezTo>
                <a:cubicBezTo>
                  <a:pt x="23572" y="49443"/>
                  <a:pt x="23742" y="49274"/>
                  <a:pt x="23968" y="49274"/>
                </a:cubicBezTo>
                <a:close/>
                <a:moveTo>
                  <a:pt x="23968" y="53174"/>
                </a:moveTo>
                <a:cubicBezTo>
                  <a:pt x="24213" y="53174"/>
                  <a:pt x="24382" y="53363"/>
                  <a:pt x="24382" y="53589"/>
                </a:cubicBezTo>
                <a:cubicBezTo>
                  <a:pt x="24382" y="53834"/>
                  <a:pt x="24213" y="54022"/>
                  <a:pt x="23968" y="54022"/>
                </a:cubicBezTo>
                <a:cubicBezTo>
                  <a:pt x="23742" y="54022"/>
                  <a:pt x="23572" y="53834"/>
                  <a:pt x="23572" y="53589"/>
                </a:cubicBezTo>
                <a:cubicBezTo>
                  <a:pt x="23572" y="53363"/>
                  <a:pt x="23742" y="53174"/>
                  <a:pt x="23968" y="53174"/>
                </a:cubicBezTo>
                <a:close/>
                <a:moveTo>
                  <a:pt x="23968" y="51233"/>
                </a:moveTo>
                <a:cubicBezTo>
                  <a:pt x="24213" y="51233"/>
                  <a:pt x="24382" y="51403"/>
                  <a:pt x="24382" y="51629"/>
                </a:cubicBezTo>
                <a:cubicBezTo>
                  <a:pt x="24382" y="51874"/>
                  <a:pt x="24213" y="52044"/>
                  <a:pt x="23968" y="52044"/>
                </a:cubicBezTo>
                <a:cubicBezTo>
                  <a:pt x="23742" y="52044"/>
                  <a:pt x="23572" y="51874"/>
                  <a:pt x="23572" y="51629"/>
                </a:cubicBezTo>
                <a:cubicBezTo>
                  <a:pt x="23572" y="51403"/>
                  <a:pt x="23742" y="51233"/>
                  <a:pt x="23968" y="51233"/>
                </a:cubicBezTo>
                <a:close/>
                <a:moveTo>
                  <a:pt x="23987" y="55134"/>
                </a:moveTo>
                <a:cubicBezTo>
                  <a:pt x="24213" y="55134"/>
                  <a:pt x="24420" y="55322"/>
                  <a:pt x="24420" y="55548"/>
                </a:cubicBezTo>
                <a:cubicBezTo>
                  <a:pt x="24420" y="55793"/>
                  <a:pt x="24213" y="55982"/>
                  <a:pt x="23987" y="55982"/>
                </a:cubicBezTo>
                <a:cubicBezTo>
                  <a:pt x="23742" y="55982"/>
                  <a:pt x="23553" y="55793"/>
                  <a:pt x="23553" y="55548"/>
                </a:cubicBezTo>
                <a:cubicBezTo>
                  <a:pt x="23553" y="55322"/>
                  <a:pt x="23742" y="55134"/>
                  <a:pt x="23987" y="55134"/>
                </a:cubicBezTo>
                <a:close/>
                <a:moveTo>
                  <a:pt x="24382" y="57282"/>
                </a:moveTo>
                <a:cubicBezTo>
                  <a:pt x="24194" y="57207"/>
                  <a:pt x="24024" y="57150"/>
                  <a:pt x="23836" y="57075"/>
                </a:cubicBezTo>
                <a:cubicBezTo>
                  <a:pt x="23893" y="57056"/>
                  <a:pt x="23930" y="57056"/>
                  <a:pt x="23987" y="57056"/>
                </a:cubicBezTo>
                <a:cubicBezTo>
                  <a:pt x="24156" y="57056"/>
                  <a:pt x="24288" y="57150"/>
                  <a:pt x="24382" y="57282"/>
                </a:cubicBezTo>
                <a:close/>
                <a:moveTo>
                  <a:pt x="25946" y="54003"/>
                </a:moveTo>
                <a:cubicBezTo>
                  <a:pt x="25720" y="54003"/>
                  <a:pt x="25532" y="53834"/>
                  <a:pt x="25532" y="53589"/>
                </a:cubicBezTo>
                <a:cubicBezTo>
                  <a:pt x="25532" y="53363"/>
                  <a:pt x="25701" y="53174"/>
                  <a:pt x="25946" y="53174"/>
                </a:cubicBezTo>
                <a:cubicBezTo>
                  <a:pt x="26173" y="53174"/>
                  <a:pt x="26361" y="53363"/>
                  <a:pt x="26361" y="53589"/>
                </a:cubicBezTo>
                <a:cubicBezTo>
                  <a:pt x="26361" y="53834"/>
                  <a:pt x="26173" y="54003"/>
                  <a:pt x="25946" y="54003"/>
                </a:cubicBezTo>
                <a:close/>
                <a:moveTo>
                  <a:pt x="25946" y="52044"/>
                </a:moveTo>
                <a:cubicBezTo>
                  <a:pt x="25720" y="52044"/>
                  <a:pt x="25532" y="51874"/>
                  <a:pt x="25532" y="51629"/>
                </a:cubicBezTo>
                <a:cubicBezTo>
                  <a:pt x="25532" y="51403"/>
                  <a:pt x="25701" y="51233"/>
                  <a:pt x="25946" y="51233"/>
                </a:cubicBezTo>
                <a:cubicBezTo>
                  <a:pt x="26173" y="51233"/>
                  <a:pt x="26361" y="51403"/>
                  <a:pt x="26361" y="51629"/>
                </a:cubicBezTo>
                <a:cubicBezTo>
                  <a:pt x="26361" y="51874"/>
                  <a:pt x="26173" y="52044"/>
                  <a:pt x="25946" y="52044"/>
                </a:cubicBezTo>
                <a:close/>
                <a:moveTo>
                  <a:pt x="25946" y="50084"/>
                </a:moveTo>
                <a:cubicBezTo>
                  <a:pt x="25720" y="50084"/>
                  <a:pt x="25532" y="49896"/>
                  <a:pt x="25532" y="49669"/>
                </a:cubicBezTo>
                <a:cubicBezTo>
                  <a:pt x="25532" y="49443"/>
                  <a:pt x="25701" y="49255"/>
                  <a:pt x="25946" y="49255"/>
                </a:cubicBezTo>
                <a:cubicBezTo>
                  <a:pt x="26173" y="49255"/>
                  <a:pt x="26361" y="49443"/>
                  <a:pt x="26361" y="49669"/>
                </a:cubicBezTo>
                <a:cubicBezTo>
                  <a:pt x="26361" y="49896"/>
                  <a:pt x="26173" y="50084"/>
                  <a:pt x="25946" y="50084"/>
                </a:cubicBezTo>
                <a:close/>
                <a:moveTo>
                  <a:pt x="25946" y="48124"/>
                </a:moveTo>
                <a:cubicBezTo>
                  <a:pt x="25720" y="48124"/>
                  <a:pt x="25532" y="47936"/>
                  <a:pt x="25532" y="47710"/>
                </a:cubicBezTo>
                <a:cubicBezTo>
                  <a:pt x="25532" y="47484"/>
                  <a:pt x="25701" y="47295"/>
                  <a:pt x="25946" y="47295"/>
                </a:cubicBezTo>
                <a:cubicBezTo>
                  <a:pt x="26173" y="47295"/>
                  <a:pt x="26361" y="47484"/>
                  <a:pt x="26361" y="47710"/>
                </a:cubicBezTo>
                <a:cubicBezTo>
                  <a:pt x="26361" y="47936"/>
                  <a:pt x="26173" y="48124"/>
                  <a:pt x="25946" y="48124"/>
                </a:cubicBezTo>
                <a:close/>
                <a:moveTo>
                  <a:pt x="25946" y="46165"/>
                </a:moveTo>
                <a:cubicBezTo>
                  <a:pt x="25720" y="46165"/>
                  <a:pt x="25532" y="45976"/>
                  <a:pt x="25532" y="45750"/>
                </a:cubicBezTo>
                <a:cubicBezTo>
                  <a:pt x="25532" y="45524"/>
                  <a:pt x="25701" y="45336"/>
                  <a:pt x="25946" y="45336"/>
                </a:cubicBezTo>
                <a:cubicBezTo>
                  <a:pt x="26173" y="45336"/>
                  <a:pt x="26361" y="45524"/>
                  <a:pt x="26361" y="45750"/>
                </a:cubicBezTo>
                <a:cubicBezTo>
                  <a:pt x="26361" y="45976"/>
                  <a:pt x="26173" y="46165"/>
                  <a:pt x="25946" y="46165"/>
                </a:cubicBezTo>
                <a:close/>
                <a:moveTo>
                  <a:pt x="25946" y="39476"/>
                </a:moveTo>
                <a:cubicBezTo>
                  <a:pt x="26154" y="39476"/>
                  <a:pt x="26342" y="39664"/>
                  <a:pt x="26342" y="39871"/>
                </a:cubicBezTo>
                <a:cubicBezTo>
                  <a:pt x="26342" y="40097"/>
                  <a:pt x="26154" y="40267"/>
                  <a:pt x="25946" y="40267"/>
                </a:cubicBezTo>
                <a:cubicBezTo>
                  <a:pt x="25720" y="40267"/>
                  <a:pt x="25551" y="40097"/>
                  <a:pt x="25551" y="39871"/>
                </a:cubicBezTo>
                <a:cubicBezTo>
                  <a:pt x="25551" y="39664"/>
                  <a:pt x="25720" y="39476"/>
                  <a:pt x="25946" y="39476"/>
                </a:cubicBezTo>
                <a:close/>
                <a:moveTo>
                  <a:pt x="25946" y="42208"/>
                </a:moveTo>
                <a:cubicBezTo>
                  <a:pt x="25739" y="42208"/>
                  <a:pt x="25570" y="42038"/>
                  <a:pt x="25570" y="41831"/>
                </a:cubicBezTo>
                <a:cubicBezTo>
                  <a:pt x="25570" y="41624"/>
                  <a:pt x="25739" y="41454"/>
                  <a:pt x="25946" y="41454"/>
                </a:cubicBezTo>
                <a:cubicBezTo>
                  <a:pt x="26154" y="41454"/>
                  <a:pt x="26323" y="41624"/>
                  <a:pt x="26323" y="41831"/>
                </a:cubicBezTo>
                <a:cubicBezTo>
                  <a:pt x="26323" y="42038"/>
                  <a:pt x="26154" y="42208"/>
                  <a:pt x="25946" y="42208"/>
                </a:cubicBezTo>
                <a:close/>
                <a:moveTo>
                  <a:pt x="25946" y="44186"/>
                </a:moveTo>
                <a:cubicBezTo>
                  <a:pt x="25720" y="44186"/>
                  <a:pt x="25551" y="43998"/>
                  <a:pt x="25551" y="43791"/>
                </a:cubicBezTo>
                <a:cubicBezTo>
                  <a:pt x="25551" y="43583"/>
                  <a:pt x="25720" y="43414"/>
                  <a:pt x="25946" y="43414"/>
                </a:cubicBezTo>
                <a:cubicBezTo>
                  <a:pt x="26154" y="43414"/>
                  <a:pt x="26323" y="43583"/>
                  <a:pt x="26323" y="43791"/>
                </a:cubicBezTo>
                <a:cubicBezTo>
                  <a:pt x="26323" y="43998"/>
                  <a:pt x="26154" y="44186"/>
                  <a:pt x="25946" y="44186"/>
                </a:cubicBezTo>
                <a:close/>
                <a:moveTo>
                  <a:pt x="25946" y="36348"/>
                </a:moveTo>
                <a:cubicBezTo>
                  <a:pt x="25720" y="36348"/>
                  <a:pt x="25551" y="36178"/>
                  <a:pt x="25551" y="35952"/>
                </a:cubicBezTo>
                <a:cubicBezTo>
                  <a:pt x="25551" y="35726"/>
                  <a:pt x="25720" y="35556"/>
                  <a:pt x="25946" y="35556"/>
                </a:cubicBezTo>
                <a:cubicBezTo>
                  <a:pt x="26154" y="35556"/>
                  <a:pt x="26342" y="35726"/>
                  <a:pt x="26342" y="35952"/>
                </a:cubicBezTo>
                <a:cubicBezTo>
                  <a:pt x="26342" y="36178"/>
                  <a:pt x="26154" y="36348"/>
                  <a:pt x="25946" y="36348"/>
                </a:cubicBezTo>
                <a:close/>
                <a:moveTo>
                  <a:pt x="25946" y="38307"/>
                </a:moveTo>
                <a:cubicBezTo>
                  <a:pt x="25720" y="38307"/>
                  <a:pt x="25532" y="38138"/>
                  <a:pt x="25532" y="37912"/>
                </a:cubicBezTo>
                <a:cubicBezTo>
                  <a:pt x="25532" y="37686"/>
                  <a:pt x="25720" y="37516"/>
                  <a:pt x="25946" y="37516"/>
                </a:cubicBezTo>
                <a:cubicBezTo>
                  <a:pt x="26173" y="37516"/>
                  <a:pt x="26342" y="37686"/>
                  <a:pt x="26342" y="37912"/>
                </a:cubicBezTo>
                <a:cubicBezTo>
                  <a:pt x="26342" y="38138"/>
                  <a:pt x="26173" y="38307"/>
                  <a:pt x="25946" y="38307"/>
                </a:cubicBezTo>
                <a:close/>
                <a:moveTo>
                  <a:pt x="25946" y="55134"/>
                </a:moveTo>
                <a:cubicBezTo>
                  <a:pt x="26173" y="55134"/>
                  <a:pt x="26380" y="55322"/>
                  <a:pt x="26380" y="55548"/>
                </a:cubicBezTo>
                <a:cubicBezTo>
                  <a:pt x="26380" y="55793"/>
                  <a:pt x="26173" y="55982"/>
                  <a:pt x="25946" y="55982"/>
                </a:cubicBezTo>
                <a:cubicBezTo>
                  <a:pt x="25701" y="55982"/>
                  <a:pt x="25513" y="55793"/>
                  <a:pt x="25513" y="55548"/>
                </a:cubicBezTo>
                <a:cubicBezTo>
                  <a:pt x="25513" y="55322"/>
                  <a:pt x="25701" y="55134"/>
                  <a:pt x="25946" y="55134"/>
                </a:cubicBezTo>
                <a:close/>
                <a:moveTo>
                  <a:pt x="25946" y="57075"/>
                </a:moveTo>
                <a:cubicBezTo>
                  <a:pt x="26173" y="57075"/>
                  <a:pt x="26380" y="57263"/>
                  <a:pt x="26380" y="57508"/>
                </a:cubicBezTo>
                <a:cubicBezTo>
                  <a:pt x="26380" y="57696"/>
                  <a:pt x="26267" y="57847"/>
                  <a:pt x="26097" y="57923"/>
                </a:cubicBezTo>
                <a:cubicBezTo>
                  <a:pt x="25928" y="57866"/>
                  <a:pt x="25758" y="57809"/>
                  <a:pt x="25588" y="57753"/>
                </a:cubicBezTo>
                <a:cubicBezTo>
                  <a:pt x="25532" y="57678"/>
                  <a:pt x="25513" y="57602"/>
                  <a:pt x="25513" y="57508"/>
                </a:cubicBezTo>
                <a:cubicBezTo>
                  <a:pt x="25513" y="57263"/>
                  <a:pt x="25701" y="57075"/>
                  <a:pt x="25946" y="57075"/>
                </a:cubicBezTo>
                <a:close/>
                <a:moveTo>
                  <a:pt x="27906" y="54003"/>
                </a:moveTo>
                <a:cubicBezTo>
                  <a:pt x="27661" y="54003"/>
                  <a:pt x="27492" y="53834"/>
                  <a:pt x="27492" y="53589"/>
                </a:cubicBezTo>
                <a:cubicBezTo>
                  <a:pt x="27492" y="53363"/>
                  <a:pt x="27661" y="53174"/>
                  <a:pt x="27906" y="53174"/>
                </a:cubicBezTo>
                <a:cubicBezTo>
                  <a:pt x="28132" y="53174"/>
                  <a:pt x="28302" y="53363"/>
                  <a:pt x="28302" y="53589"/>
                </a:cubicBezTo>
                <a:cubicBezTo>
                  <a:pt x="28302" y="53834"/>
                  <a:pt x="28132" y="54003"/>
                  <a:pt x="27906" y="54003"/>
                </a:cubicBezTo>
                <a:close/>
                <a:moveTo>
                  <a:pt x="27906" y="52044"/>
                </a:moveTo>
                <a:cubicBezTo>
                  <a:pt x="27661" y="52044"/>
                  <a:pt x="27492" y="51874"/>
                  <a:pt x="27492" y="51629"/>
                </a:cubicBezTo>
                <a:cubicBezTo>
                  <a:pt x="27492" y="51403"/>
                  <a:pt x="27661" y="51233"/>
                  <a:pt x="27906" y="51233"/>
                </a:cubicBezTo>
                <a:cubicBezTo>
                  <a:pt x="28132" y="51233"/>
                  <a:pt x="28302" y="51403"/>
                  <a:pt x="28302" y="51629"/>
                </a:cubicBezTo>
                <a:cubicBezTo>
                  <a:pt x="28302" y="51874"/>
                  <a:pt x="28132" y="52044"/>
                  <a:pt x="27906" y="52044"/>
                </a:cubicBezTo>
                <a:close/>
                <a:moveTo>
                  <a:pt x="27906" y="50084"/>
                </a:moveTo>
                <a:cubicBezTo>
                  <a:pt x="27661" y="50084"/>
                  <a:pt x="27492" y="49896"/>
                  <a:pt x="27492" y="49669"/>
                </a:cubicBezTo>
                <a:cubicBezTo>
                  <a:pt x="27492" y="49443"/>
                  <a:pt x="27661" y="49255"/>
                  <a:pt x="27906" y="49255"/>
                </a:cubicBezTo>
                <a:cubicBezTo>
                  <a:pt x="28132" y="49255"/>
                  <a:pt x="28302" y="49443"/>
                  <a:pt x="28302" y="49669"/>
                </a:cubicBezTo>
                <a:cubicBezTo>
                  <a:pt x="28302" y="49896"/>
                  <a:pt x="28132" y="50084"/>
                  <a:pt x="27906" y="50084"/>
                </a:cubicBezTo>
                <a:close/>
                <a:moveTo>
                  <a:pt x="27906" y="48124"/>
                </a:moveTo>
                <a:cubicBezTo>
                  <a:pt x="27661" y="48124"/>
                  <a:pt x="27492" y="47936"/>
                  <a:pt x="27492" y="47710"/>
                </a:cubicBezTo>
                <a:cubicBezTo>
                  <a:pt x="27492" y="47484"/>
                  <a:pt x="27661" y="47295"/>
                  <a:pt x="27906" y="47295"/>
                </a:cubicBezTo>
                <a:cubicBezTo>
                  <a:pt x="28132" y="47295"/>
                  <a:pt x="28302" y="47484"/>
                  <a:pt x="28302" y="47710"/>
                </a:cubicBezTo>
                <a:cubicBezTo>
                  <a:pt x="28302" y="47936"/>
                  <a:pt x="28132" y="48124"/>
                  <a:pt x="27906" y="48124"/>
                </a:cubicBezTo>
                <a:close/>
                <a:moveTo>
                  <a:pt x="27906" y="46165"/>
                </a:moveTo>
                <a:cubicBezTo>
                  <a:pt x="27661" y="46165"/>
                  <a:pt x="27492" y="45976"/>
                  <a:pt x="27492" y="45750"/>
                </a:cubicBezTo>
                <a:cubicBezTo>
                  <a:pt x="27492" y="45524"/>
                  <a:pt x="27661" y="45336"/>
                  <a:pt x="27906" y="45336"/>
                </a:cubicBezTo>
                <a:cubicBezTo>
                  <a:pt x="28132" y="45336"/>
                  <a:pt x="28302" y="45524"/>
                  <a:pt x="28302" y="45750"/>
                </a:cubicBezTo>
                <a:cubicBezTo>
                  <a:pt x="28302" y="45976"/>
                  <a:pt x="28132" y="46165"/>
                  <a:pt x="27906" y="46165"/>
                </a:cubicBezTo>
                <a:close/>
                <a:moveTo>
                  <a:pt x="27906" y="44186"/>
                </a:moveTo>
                <a:cubicBezTo>
                  <a:pt x="27680" y="44186"/>
                  <a:pt x="27510" y="43998"/>
                  <a:pt x="27510" y="43791"/>
                </a:cubicBezTo>
                <a:cubicBezTo>
                  <a:pt x="27510" y="43583"/>
                  <a:pt x="27680" y="43414"/>
                  <a:pt x="27906" y="43414"/>
                </a:cubicBezTo>
                <a:cubicBezTo>
                  <a:pt x="28113" y="43414"/>
                  <a:pt x="28283" y="43583"/>
                  <a:pt x="28283" y="43791"/>
                </a:cubicBezTo>
                <a:cubicBezTo>
                  <a:pt x="28283" y="43998"/>
                  <a:pt x="28113" y="44186"/>
                  <a:pt x="27906" y="44186"/>
                </a:cubicBezTo>
                <a:close/>
                <a:moveTo>
                  <a:pt x="27906" y="40267"/>
                </a:moveTo>
                <a:cubicBezTo>
                  <a:pt x="27699" y="40267"/>
                  <a:pt x="27529" y="40079"/>
                  <a:pt x="27529" y="39871"/>
                </a:cubicBezTo>
                <a:cubicBezTo>
                  <a:pt x="27529" y="39664"/>
                  <a:pt x="27699" y="39494"/>
                  <a:pt x="27906" y="39494"/>
                </a:cubicBezTo>
                <a:cubicBezTo>
                  <a:pt x="28113" y="39494"/>
                  <a:pt x="28283" y="39664"/>
                  <a:pt x="28283" y="39871"/>
                </a:cubicBezTo>
                <a:cubicBezTo>
                  <a:pt x="28283" y="40079"/>
                  <a:pt x="28113" y="40267"/>
                  <a:pt x="27906" y="40267"/>
                </a:cubicBezTo>
                <a:close/>
                <a:moveTo>
                  <a:pt x="27906" y="42208"/>
                </a:moveTo>
                <a:cubicBezTo>
                  <a:pt x="27699" y="42208"/>
                  <a:pt x="27529" y="42038"/>
                  <a:pt x="27529" y="41831"/>
                </a:cubicBezTo>
                <a:cubicBezTo>
                  <a:pt x="27529" y="41624"/>
                  <a:pt x="27699" y="41454"/>
                  <a:pt x="27906" y="41454"/>
                </a:cubicBezTo>
                <a:cubicBezTo>
                  <a:pt x="28113" y="41454"/>
                  <a:pt x="28283" y="41624"/>
                  <a:pt x="28283" y="41831"/>
                </a:cubicBezTo>
                <a:cubicBezTo>
                  <a:pt x="28283" y="42038"/>
                  <a:pt x="28113" y="42208"/>
                  <a:pt x="27906" y="42208"/>
                </a:cubicBezTo>
                <a:close/>
                <a:moveTo>
                  <a:pt x="27906" y="36348"/>
                </a:moveTo>
                <a:cubicBezTo>
                  <a:pt x="27680" y="36348"/>
                  <a:pt x="27492" y="36178"/>
                  <a:pt x="27492" y="35952"/>
                </a:cubicBezTo>
                <a:cubicBezTo>
                  <a:pt x="27492" y="35726"/>
                  <a:pt x="27680" y="35556"/>
                  <a:pt x="27906" y="35556"/>
                </a:cubicBezTo>
                <a:cubicBezTo>
                  <a:pt x="28113" y="35556"/>
                  <a:pt x="28302" y="35726"/>
                  <a:pt x="28302" y="35952"/>
                </a:cubicBezTo>
                <a:cubicBezTo>
                  <a:pt x="28302" y="36178"/>
                  <a:pt x="28113" y="36348"/>
                  <a:pt x="27906" y="36348"/>
                </a:cubicBezTo>
                <a:close/>
                <a:moveTo>
                  <a:pt x="27906" y="38307"/>
                </a:moveTo>
                <a:cubicBezTo>
                  <a:pt x="27680" y="38307"/>
                  <a:pt x="27492" y="38138"/>
                  <a:pt x="27492" y="37912"/>
                </a:cubicBezTo>
                <a:cubicBezTo>
                  <a:pt x="27492" y="37686"/>
                  <a:pt x="27680" y="37516"/>
                  <a:pt x="27906" y="37516"/>
                </a:cubicBezTo>
                <a:cubicBezTo>
                  <a:pt x="28113" y="37516"/>
                  <a:pt x="28302" y="37686"/>
                  <a:pt x="28302" y="37912"/>
                </a:cubicBezTo>
                <a:cubicBezTo>
                  <a:pt x="28302" y="38138"/>
                  <a:pt x="28113" y="38307"/>
                  <a:pt x="27906" y="38307"/>
                </a:cubicBezTo>
                <a:close/>
                <a:moveTo>
                  <a:pt x="27906" y="55134"/>
                </a:moveTo>
                <a:cubicBezTo>
                  <a:pt x="28132" y="55134"/>
                  <a:pt x="28339" y="55322"/>
                  <a:pt x="28339" y="55548"/>
                </a:cubicBezTo>
                <a:cubicBezTo>
                  <a:pt x="28339" y="55793"/>
                  <a:pt x="28132" y="55982"/>
                  <a:pt x="27906" y="55982"/>
                </a:cubicBezTo>
                <a:cubicBezTo>
                  <a:pt x="27661" y="55982"/>
                  <a:pt x="27473" y="55793"/>
                  <a:pt x="27473" y="55548"/>
                </a:cubicBezTo>
                <a:cubicBezTo>
                  <a:pt x="27473" y="55322"/>
                  <a:pt x="27661" y="55134"/>
                  <a:pt x="27906" y="55134"/>
                </a:cubicBezTo>
                <a:close/>
                <a:moveTo>
                  <a:pt x="27906" y="57093"/>
                </a:moveTo>
                <a:cubicBezTo>
                  <a:pt x="28132" y="57093"/>
                  <a:pt x="28339" y="57282"/>
                  <a:pt x="28339" y="57527"/>
                </a:cubicBezTo>
                <a:cubicBezTo>
                  <a:pt x="28339" y="57753"/>
                  <a:pt x="28132" y="57941"/>
                  <a:pt x="27906" y="57941"/>
                </a:cubicBezTo>
                <a:cubicBezTo>
                  <a:pt x="27661" y="57941"/>
                  <a:pt x="27473" y="57753"/>
                  <a:pt x="27473" y="57527"/>
                </a:cubicBezTo>
                <a:cubicBezTo>
                  <a:pt x="27473" y="57282"/>
                  <a:pt x="27661" y="57093"/>
                  <a:pt x="27906" y="57093"/>
                </a:cubicBezTo>
                <a:close/>
                <a:moveTo>
                  <a:pt x="29866" y="57093"/>
                </a:moveTo>
                <a:cubicBezTo>
                  <a:pt x="30092" y="57093"/>
                  <a:pt x="30280" y="57282"/>
                  <a:pt x="30280" y="57527"/>
                </a:cubicBezTo>
                <a:cubicBezTo>
                  <a:pt x="30280" y="57753"/>
                  <a:pt x="30092" y="57941"/>
                  <a:pt x="29866" y="57941"/>
                </a:cubicBezTo>
                <a:cubicBezTo>
                  <a:pt x="29621" y="57941"/>
                  <a:pt x="29432" y="57753"/>
                  <a:pt x="29432" y="57527"/>
                </a:cubicBezTo>
                <a:cubicBezTo>
                  <a:pt x="29432" y="57282"/>
                  <a:pt x="29621" y="57093"/>
                  <a:pt x="29866" y="57093"/>
                </a:cubicBezTo>
                <a:close/>
                <a:moveTo>
                  <a:pt x="31825" y="59034"/>
                </a:moveTo>
                <a:cubicBezTo>
                  <a:pt x="32070" y="59034"/>
                  <a:pt x="32259" y="59223"/>
                  <a:pt x="32259" y="59468"/>
                </a:cubicBezTo>
                <a:lnTo>
                  <a:pt x="32259" y="59486"/>
                </a:lnTo>
                <a:cubicBezTo>
                  <a:pt x="31976" y="59430"/>
                  <a:pt x="31693" y="59373"/>
                  <a:pt x="31411" y="59317"/>
                </a:cubicBezTo>
                <a:cubicBezTo>
                  <a:pt x="31467" y="59147"/>
                  <a:pt x="31618" y="59034"/>
                  <a:pt x="31825" y="59034"/>
                </a:cubicBezTo>
                <a:close/>
                <a:moveTo>
                  <a:pt x="33785" y="57075"/>
                </a:moveTo>
                <a:cubicBezTo>
                  <a:pt x="34030" y="57075"/>
                  <a:pt x="34237" y="57263"/>
                  <a:pt x="34237" y="57508"/>
                </a:cubicBezTo>
                <a:cubicBezTo>
                  <a:pt x="34237" y="57753"/>
                  <a:pt x="34030" y="57960"/>
                  <a:pt x="33785" y="57960"/>
                </a:cubicBezTo>
                <a:cubicBezTo>
                  <a:pt x="33521" y="57960"/>
                  <a:pt x="33333" y="57753"/>
                  <a:pt x="33333" y="57508"/>
                </a:cubicBezTo>
                <a:cubicBezTo>
                  <a:pt x="33333" y="57263"/>
                  <a:pt x="33540" y="57075"/>
                  <a:pt x="33785" y="57075"/>
                </a:cubicBezTo>
                <a:close/>
                <a:moveTo>
                  <a:pt x="33785" y="59034"/>
                </a:moveTo>
                <a:cubicBezTo>
                  <a:pt x="34030" y="59034"/>
                  <a:pt x="34218" y="59223"/>
                  <a:pt x="34218" y="59468"/>
                </a:cubicBezTo>
                <a:cubicBezTo>
                  <a:pt x="34218" y="59581"/>
                  <a:pt x="34181" y="59675"/>
                  <a:pt x="34124" y="59750"/>
                </a:cubicBezTo>
                <a:cubicBezTo>
                  <a:pt x="33879" y="59713"/>
                  <a:pt x="33615" y="59675"/>
                  <a:pt x="33370" y="59656"/>
                </a:cubicBezTo>
                <a:cubicBezTo>
                  <a:pt x="33352" y="59600"/>
                  <a:pt x="33333" y="59543"/>
                  <a:pt x="33333" y="59468"/>
                </a:cubicBezTo>
                <a:cubicBezTo>
                  <a:pt x="33333" y="59223"/>
                  <a:pt x="33540" y="59034"/>
                  <a:pt x="33785" y="59034"/>
                </a:cubicBezTo>
                <a:close/>
                <a:moveTo>
                  <a:pt x="35745" y="55115"/>
                </a:moveTo>
                <a:cubicBezTo>
                  <a:pt x="35990" y="55115"/>
                  <a:pt x="36178" y="55322"/>
                  <a:pt x="36178" y="55567"/>
                </a:cubicBezTo>
                <a:cubicBezTo>
                  <a:pt x="36178" y="55793"/>
                  <a:pt x="35990" y="56001"/>
                  <a:pt x="35745" y="56001"/>
                </a:cubicBezTo>
                <a:cubicBezTo>
                  <a:pt x="35500" y="56001"/>
                  <a:pt x="35292" y="55812"/>
                  <a:pt x="35292" y="55567"/>
                </a:cubicBezTo>
                <a:cubicBezTo>
                  <a:pt x="35292" y="55322"/>
                  <a:pt x="35500" y="55115"/>
                  <a:pt x="35745" y="55115"/>
                </a:cubicBezTo>
                <a:close/>
                <a:moveTo>
                  <a:pt x="35745" y="57075"/>
                </a:moveTo>
                <a:cubicBezTo>
                  <a:pt x="35990" y="57075"/>
                  <a:pt x="36178" y="57282"/>
                  <a:pt x="36178" y="57527"/>
                </a:cubicBezTo>
                <a:cubicBezTo>
                  <a:pt x="36178" y="57753"/>
                  <a:pt x="35990" y="57960"/>
                  <a:pt x="35745" y="57960"/>
                </a:cubicBezTo>
                <a:cubicBezTo>
                  <a:pt x="35500" y="57960"/>
                  <a:pt x="35292" y="57753"/>
                  <a:pt x="35292" y="57527"/>
                </a:cubicBezTo>
                <a:cubicBezTo>
                  <a:pt x="35292" y="57282"/>
                  <a:pt x="35500" y="57075"/>
                  <a:pt x="35745" y="57075"/>
                </a:cubicBezTo>
                <a:close/>
                <a:moveTo>
                  <a:pt x="35745" y="59034"/>
                </a:moveTo>
                <a:cubicBezTo>
                  <a:pt x="35990" y="59034"/>
                  <a:pt x="36178" y="59223"/>
                  <a:pt x="36178" y="59468"/>
                </a:cubicBezTo>
                <a:cubicBezTo>
                  <a:pt x="36178" y="59694"/>
                  <a:pt x="36008" y="59882"/>
                  <a:pt x="35801" y="59901"/>
                </a:cubicBezTo>
                <a:cubicBezTo>
                  <a:pt x="35745" y="59901"/>
                  <a:pt x="35669" y="59901"/>
                  <a:pt x="35594" y="59882"/>
                </a:cubicBezTo>
                <a:cubicBezTo>
                  <a:pt x="35424" y="59826"/>
                  <a:pt x="35292" y="59675"/>
                  <a:pt x="35292" y="59468"/>
                </a:cubicBezTo>
                <a:cubicBezTo>
                  <a:pt x="35292" y="59223"/>
                  <a:pt x="35500" y="59034"/>
                  <a:pt x="35745" y="59034"/>
                </a:cubicBezTo>
                <a:close/>
                <a:moveTo>
                  <a:pt x="39664" y="54060"/>
                </a:moveTo>
                <a:cubicBezTo>
                  <a:pt x="39400" y="54060"/>
                  <a:pt x="39193" y="53853"/>
                  <a:pt x="39193" y="53589"/>
                </a:cubicBezTo>
                <a:cubicBezTo>
                  <a:pt x="39193" y="53344"/>
                  <a:pt x="39400" y="53137"/>
                  <a:pt x="39664" y="53137"/>
                </a:cubicBezTo>
                <a:cubicBezTo>
                  <a:pt x="39909" y="53137"/>
                  <a:pt x="40135" y="53344"/>
                  <a:pt x="40135" y="53589"/>
                </a:cubicBezTo>
                <a:cubicBezTo>
                  <a:pt x="40135" y="53853"/>
                  <a:pt x="39909" y="54060"/>
                  <a:pt x="39664" y="54060"/>
                </a:cubicBezTo>
                <a:close/>
                <a:moveTo>
                  <a:pt x="39664" y="56019"/>
                </a:moveTo>
                <a:cubicBezTo>
                  <a:pt x="39400" y="56019"/>
                  <a:pt x="39193" y="55812"/>
                  <a:pt x="39193" y="55567"/>
                </a:cubicBezTo>
                <a:cubicBezTo>
                  <a:pt x="39193" y="55303"/>
                  <a:pt x="39400" y="55096"/>
                  <a:pt x="39664" y="55096"/>
                </a:cubicBezTo>
                <a:cubicBezTo>
                  <a:pt x="39909" y="55096"/>
                  <a:pt x="40135" y="55303"/>
                  <a:pt x="40135" y="55567"/>
                </a:cubicBezTo>
                <a:cubicBezTo>
                  <a:pt x="40135" y="55812"/>
                  <a:pt x="39909" y="56019"/>
                  <a:pt x="39664" y="56019"/>
                </a:cubicBezTo>
                <a:close/>
                <a:moveTo>
                  <a:pt x="39664" y="57037"/>
                </a:moveTo>
                <a:cubicBezTo>
                  <a:pt x="39928" y="57037"/>
                  <a:pt x="40135" y="57244"/>
                  <a:pt x="40135" y="57508"/>
                </a:cubicBezTo>
                <a:cubicBezTo>
                  <a:pt x="40135" y="57791"/>
                  <a:pt x="39928" y="57998"/>
                  <a:pt x="39664" y="57998"/>
                </a:cubicBezTo>
                <a:cubicBezTo>
                  <a:pt x="39381" y="57998"/>
                  <a:pt x="39174" y="57791"/>
                  <a:pt x="39174" y="57508"/>
                </a:cubicBezTo>
                <a:cubicBezTo>
                  <a:pt x="39174" y="57244"/>
                  <a:pt x="39381" y="57037"/>
                  <a:pt x="39664" y="57037"/>
                </a:cubicBezTo>
                <a:close/>
                <a:moveTo>
                  <a:pt x="39664" y="58997"/>
                </a:moveTo>
                <a:cubicBezTo>
                  <a:pt x="39928" y="58997"/>
                  <a:pt x="40135" y="59223"/>
                  <a:pt x="40135" y="59486"/>
                </a:cubicBezTo>
                <a:cubicBezTo>
                  <a:pt x="40135" y="59750"/>
                  <a:pt x="39928" y="59958"/>
                  <a:pt x="39664" y="59958"/>
                </a:cubicBezTo>
                <a:cubicBezTo>
                  <a:pt x="39381" y="59958"/>
                  <a:pt x="39174" y="59750"/>
                  <a:pt x="39174" y="59486"/>
                </a:cubicBezTo>
                <a:cubicBezTo>
                  <a:pt x="39174" y="59223"/>
                  <a:pt x="39381" y="58997"/>
                  <a:pt x="39664" y="58997"/>
                </a:cubicBezTo>
                <a:close/>
                <a:moveTo>
                  <a:pt x="47503" y="58959"/>
                </a:moveTo>
                <a:cubicBezTo>
                  <a:pt x="47578" y="58959"/>
                  <a:pt x="47653" y="58978"/>
                  <a:pt x="47710" y="58997"/>
                </a:cubicBezTo>
                <a:cubicBezTo>
                  <a:pt x="47503" y="59053"/>
                  <a:pt x="47314" y="59091"/>
                  <a:pt x="47107" y="59147"/>
                </a:cubicBezTo>
                <a:cubicBezTo>
                  <a:pt x="47201" y="59034"/>
                  <a:pt x="47333" y="58959"/>
                  <a:pt x="47503" y="58959"/>
                </a:cubicBezTo>
                <a:close/>
                <a:moveTo>
                  <a:pt x="53381" y="57037"/>
                </a:moveTo>
                <a:cubicBezTo>
                  <a:pt x="53476" y="57037"/>
                  <a:pt x="53551" y="57075"/>
                  <a:pt x="53626" y="57131"/>
                </a:cubicBezTo>
                <a:cubicBezTo>
                  <a:pt x="53400" y="57225"/>
                  <a:pt x="53174" y="57301"/>
                  <a:pt x="52929" y="57395"/>
                </a:cubicBezTo>
                <a:cubicBezTo>
                  <a:pt x="52986" y="57188"/>
                  <a:pt x="53155" y="57037"/>
                  <a:pt x="53381" y="57037"/>
                </a:cubicBezTo>
                <a:close/>
                <a:moveTo>
                  <a:pt x="63180" y="51196"/>
                </a:moveTo>
                <a:cubicBezTo>
                  <a:pt x="63293" y="51196"/>
                  <a:pt x="63387" y="51252"/>
                  <a:pt x="63462" y="51309"/>
                </a:cubicBezTo>
                <a:cubicBezTo>
                  <a:pt x="63236" y="51478"/>
                  <a:pt x="63010" y="51648"/>
                  <a:pt x="62784" y="51836"/>
                </a:cubicBezTo>
                <a:cubicBezTo>
                  <a:pt x="62765" y="51780"/>
                  <a:pt x="62746" y="51704"/>
                  <a:pt x="62746" y="51648"/>
                </a:cubicBezTo>
                <a:cubicBezTo>
                  <a:pt x="62746" y="51403"/>
                  <a:pt x="62935" y="51196"/>
                  <a:pt x="63180" y="51196"/>
                </a:cubicBezTo>
                <a:close/>
                <a:moveTo>
                  <a:pt x="65139" y="49217"/>
                </a:moveTo>
                <a:cubicBezTo>
                  <a:pt x="65328" y="49217"/>
                  <a:pt x="65478" y="49330"/>
                  <a:pt x="65554" y="49481"/>
                </a:cubicBezTo>
                <a:cubicBezTo>
                  <a:pt x="65347" y="49688"/>
                  <a:pt x="65139" y="49877"/>
                  <a:pt x="64913" y="50065"/>
                </a:cubicBezTo>
                <a:cubicBezTo>
                  <a:pt x="64781" y="49990"/>
                  <a:pt x="64687" y="49839"/>
                  <a:pt x="64687" y="49688"/>
                </a:cubicBezTo>
                <a:cubicBezTo>
                  <a:pt x="64687" y="49425"/>
                  <a:pt x="64894" y="49217"/>
                  <a:pt x="65139" y="49217"/>
                </a:cubicBezTo>
                <a:close/>
                <a:moveTo>
                  <a:pt x="71414" y="39871"/>
                </a:moveTo>
                <a:cubicBezTo>
                  <a:pt x="71414" y="40097"/>
                  <a:pt x="71244" y="40267"/>
                  <a:pt x="71018" y="40267"/>
                </a:cubicBezTo>
                <a:cubicBezTo>
                  <a:pt x="70811" y="40267"/>
                  <a:pt x="70641" y="40097"/>
                  <a:pt x="70641" y="39871"/>
                </a:cubicBezTo>
                <a:cubicBezTo>
                  <a:pt x="70641" y="39664"/>
                  <a:pt x="70811" y="39494"/>
                  <a:pt x="71018" y="39494"/>
                </a:cubicBezTo>
                <a:cubicBezTo>
                  <a:pt x="71244" y="39494"/>
                  <a:pt x="71414" y="39664"/>
                  <a:pt x="71414" y="39871"/>
                </a:cubicBezTo>
                <a:close/>
                <a:moveTo>
                  <a:pt x="71018" y="38307"/>
                </a:moveTo>
                <a:cubicBezTo>
                  <a:pt x="70811" y="38307"/>
                  <a:pt x="70641" y="38138"/>
                  <a:pt x="70641" y="37912"/>
                </a:cubicBezTo>
                <a:cubicBezTo>
                  <a:pt x="70641" y="37704"/>
                  <a:pt x="70811" y="37516"/>
                  <a:pt x="71018" y="37516"/>
                </a:cubicBezTo>
                <a:cubicBezTo>
                  <a:pt x="71244" y="37516"/>
                  <a:pt x="71414" y="37704"/>
                  <a:pt x="71414" y="37912"/>
                </a:cubicBezTo>
                <a:cubicBezTo>
                  <a:pt x="71414" y="38138"/>
                  <a:pt x="71244" y="38307"/>
                  <a:pt x="71018" y="38307"/>
                </a:cubicBezTo>
                <a:close/>
                <a:moveTo>
                  <a:pt x="70641" y="33992"/>
                </a:moveTo>
                <a:cubicBezTo>
                  <a:pt x="70641" y="33785"/>
                  <a:pt x="70811" y="33616"/>
                  <a:pt x="71018" y="33616"/>
                </a:cubicBezTo>
                <a:cubicBezTo>
                  <a:pt x="71244" y="33616"/>
                  <a:pt x="71414" y="33785"/>
                  <a:pt x="71414" y="33992"/>
                </a:cubicBezTo>
                <a:cubicBezTo>
                  <a:pt x="71414" y="34218"/>
                  <a:pt x="71244" y="34388"/>
                  <a:pt x="71018" y="34388"/>
                </a:cubicBezTo>
                <a:cubicBezTo>
                  <a:pt x="70811" y="34388"/>
                  <a:pt x="70641" y="34218"/>
                  <a:pt x="70641" y="33992"/>
                </a:cubicBezTo>
                <a:close/>
                <a:moveTo>
                  <a:pt x="71018" y="36348"/>
                </a:moveTo>
                <a:cubicBezTo>
                  <a:pt x="70811" y="36348"/>
                  <a:pt x="70641" y="36178"/>
                  <a:pt x="70641" y="35952"/>
                </a:cubicBezTo>
                <a:cubicBezTo>
                  <a:pt x="70641" y="35745"/>
                  <a:pt x="70811" y="35556"/>
                  <a:pt x="71018" y="35556"/>
                </a:cubicBezTo>
                <a:cubicBezTo>
                  <a:pt x="71244" y="35556"/>
                  <a:pt x="71414" y="35745"/>
                  <a:pt x="71414" y="35952"/>
                </a:cubicBezTo>
                <a:cubicBezTo>
                  <a:pt x="71414" y="36178"/>
                  <a:pt x="71244" y="36348"/>
                  <a:pt x="71018" y="36348"/>
                </a:cubicBezTo>
                <a:close/>
                <a:moveTo>
                  <a:pt x="70604" y="41850"/>
                </a:moveTo>
                <a:cubicBezTo>
                  <a:pt x="70604" y="41624"/>
                  <a:pt x="70792" y="41435"/>
                  <a:pt x="71018" y="41435"/>
                </a:cubicBezTo>
                <a:cubicBezTo>
                  <a:pt x="71244" y="41435"/>
                  <a:pt x="71433" y="41624"/>
                  <a:pt x="71433" y="41850"/>
                </a:cubicBezTo>
                <a:cubicBezTo>
                  <a:pt x="71433" y="42076"/>
                  <a:pt x="71244" y="42245"/>
                  <a:pt x="71018" y="42245"/>
                </a:cubicBezTo>
                <a:cubicBezTo>
                  <a:pt x="70792" y="42245"/>
                  <a:pt x="70604" y="42076"/>
                  <a:pt x="70604" y="41850"/>
                </a:cubicBezTo>
                <a:close/>
                <a:moveTo>
                  <a:pt x="72978" y="31656"/>
                </a:moveTo>
                <a:cubicBezTo>
                  <a:pt x="73185" y="31656"/>
                  <a:pt x="73355" y="31825"/>
                  <a:pt x="73355" y="32033"/>
                </a:cubicBezTo>
                <a:cubicBezTo>
                  <a:pt x="73355" y="32240"/>
                  <a:pt x="73185" y="32410"/>
                  <a:pt x="72978" y="32410"/>
                </a:cubicBezTo>
                <a:cubicBezTo>
                  <a:pt x="72771" y="32410"/>
                  <a:pt x="72601" y="32240"/>
                  <a:pt x="72601" y="32033"/>
                </a:cubicBezTo>
                <a:cubicBezTo>
                  <a:pt x="72601" y="31825"/>
                  <a:pt x="72771" y="31656"/>
                  <a:pt x="72978" y="31656"/>
                </a:cubicBezTo>
                <a:close/>
                <a:moveTo>
                  <a:pt x="72978" y="33616"/>
                </a:moveTo>
                <a:cubicBezTo>
                  <a:pt x="73185" y="33616"/>
                  <a:pt x="73355" y="33785"/>
                  <a:pt x="73355" y="33992"/>
                </a:cubicBezTo>
                <a:cubicBezTo>
                  <a:pt x="73355" y="34218"/>
                  <a:pt x="73185" y="34388"/>
                  <a:pt x="72978" y="34388"/>
                </a:cubicBezTo>
                <a:cubicBezTo>
                  <a:pt x="72771" y="34388"/>
                  <a:pt x="72601" y="34218"/>
                  <a:pt x="72601" y="33992"/>
                </a:cubicBezTo>
                <a:cubicBezTo>
                  <a:pt x="72601" y="33785"/>
                  <a:pt x="72771" y="33616"/>
                  <a:pt x="72978" y="33616"/>
                </a:cubicBezTo>
                <a:close/>
                <a:moveTo>
                  <a:pt x="72978" y="35594"/>
                </a:moveTo>
                <a:cubicBezTo>
                  <a:pt x="73185" y="35594"/>
                  <a:pt x="73355" y="35764"/>
                  <a:pt x="73355" y="35971"/>
                </a:cubicBezTo>
                <a:cubicBezTo>
                  <a:pt x="73355" y="36178"/>
                  <a:pt x="73185" y="36348"/>
                  <a:pt x="72978" y="36348"/>
                </a:cubicBezTo>
                <a:cubicBezTo>
                  <a:pt x="72771" y="36348"/>
                  <a:pt x="72601" y="36178"/>
                  <a:pt x="72601" y="35971"/>
                </a:cubicBezTo>
                <a:cubicBezTo>
                  <a:pt x="72601" y="35764"/>
                  <a:pt x="72771" y="35594"/>
                  <a:pt x="72978" y="35594"/>
                </a:cubicBezTo>
                <a:close/>
                <a:moveTo>
                  <a:pt x="72978" y="37535"/>
                </a:moveTo>
                <a:cubicBezTo>
                  <a:pt x="73185" y="37535"/>
                  <a:pt x="73355" y="37704"/>
                  <a:pt x="73355" y="37912"/>
                </a:cubicBezTo>
                <a:cubicBezTo>
                  <a:pt x="73355" y="38138"/>
                  <a:pt x="73185" y="38288"/>
                  <a:pt x="72978" y="38288"/>
                </a:cubicBezTo>
                <a:cubicBezTo>
                  <a:pt x="72771" y="38288"/>
                  <a:pt x="72601" y="38119"/>
                  <a:pt x="72601" y="37912"/>
                </a:cubicBezTo>
                <a:cubicBezTo>
                  <a:pt x="72601" y="37704"/>
                  <a:pt x="72771" y="37535"/>
                  <a:pt x="72978" y="37535"/>
                </a:cubicBezTo>
                <a:close/>
                <a:moveTo>
                  <a:pt x="72978" y="39494"/>
                </a:moveTo>
                <a:cubicBezTo>
                  <a:pt x="73091" y="39494"/>
                  <a:pt x="73166" y="39532"/>
                  <a:pt x="73242" y="39607"/>
                </a:cubicBezTo>
                <a:cubicBezTo>
                  <a:pt x="73129" y="39815"/>
                  <a:pt x="72997" y="40022"/>
                  <a:pt x="72865" y="40248"/>
                </a:cubicBezTo>
                <a:cubicBezTo>
                  <a:pt x="72733" y="40192"/>
                  <a:pt x="72620" y="40060"/>
                  <a:pt x="72620" y="39890"/>
                </a:cubicBezTo>
                <a:cubicBezTo>
                  <a:pt x="72620" y="39664"/>
                  <a:pt x="72789" y="39494"/>
                  <a:pt x="72978" y="39494"/>
                </a:cubicBezTo>
                <a:close/>
                <a:moveTo>
                  <a:pt x="74938" y="33634"/>
                </a:moveTo>
                <a:cubicBezTo>
                  <a:pt x="75145" y="33634"/>
                  <a:pt x="75314" y="33804"/>
                  <a:pt x="75314" y="33992"/>
                </a:cubicBezTo>
                <a:cubicBezTo>
                  <a:pt x="75314" y="34200"/>
                  <a:pt x="75145" y="34369"/>
                  <a:pt x="74938" y="34369"/>
                </a:cubicBezTo>
                <a:cubicBezTo>
                  <a:pt x="74749" y="34369"/>
                  <a:pt x="74580" y="34200"/>
                  <a:pt x="74580" y="33992"/>
                </a:cubicBezTo>
                <a:cubicBezTo>
                  <a:pt x="74580" y="33804"/>
                  <a:pt x="74749" y="33634"/>
                  <a:pt x="74938" y="33634"/>
                </a:cubicBezTo>
                <a:close/>
                <a:moveTo>
                  <a:pt x="74956" y="35594"/>
                </a:moveTo>
                <a:cubicBezTo>
                  <a:pt x="75013" y="35594"/>
                  <a:pt x="75069" y="35613"/>
                  <a:pt x="75126" y="35632"/>
                </a:cubicBezTo>
                <a:cubicBezTo>
                  <a:pt x="75032" y="35858"/>
                  <a:pt x="74938" y="36084"/>
                  <a:pt x="74843" y="36310"/>
                </a:cubicBezTo>
                <a:cubicBezTo>
                  <a:pt x="74693" y="36253"/>
                  <a:pt x="74580" y="36122"/>
                  <a:pt x="74580" y="35952"/>
                </a:cubicBezTo>
                <a:cubicBezTo>
                  <a:pt x="74580" y="35745"/>
                  <a:pt x="74749" y="35594"/>
                  <a:pt x="74956" y="35594"/>
                </a:cubicBezTo>
                <a:close/>
                <a:moveTo>
                  <a:pt x="76897" y="29715"/>
                </a:moveTo>
                <a:cubicBezTo>
                  <a:pt x="76935" y="29715"/>
                  <a:pt x="76973" y="29715"/>
                  <a:pt x="76991" y="29734"/>
                </a:cubicBezTo>
                <a:cubicBezTo>
                  <a:pt x="76935" y="29960"/>
                  <a:pt x="76897" y="30205"/>
                  <a:pt x="76841" y="30431"/>
                </a:cubicBezTo>
                <a:cubicBezTo>
                  <a:pt x="76671" y="30393"/>
                  <a:pt x="76539" y="30262"/>
                  <a:pt x="76539" y="30073"/>
                </a:cubicBezTo>
                <a:cubicBezTo>
                  <a:pt x="76539" y="29866"/>
                  <a:pt x="76709" y="29715"/>
                  <a:pt x="76897" y="29715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1" name="Google Shape;971;p58"/>
          <p:cNvSpPr txBox="1">
            <a:spLocks noGrp="1"/>
          </p:cNvSpPr>
          <p:nvPr>
            <p:ph type="title"/>
          </p:nvPr>
        </p:nvSpPr>
        <p:spPr>
          <a:xfrm>
            <a:off x="1005842" y="1465199"/>
            <a:ext cx="2256000" cy="97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Register</a:t>
            </a:r>
            <a:endParaRPr dirty="0"/>
          </a:p>
        </p:txBody>
      </p:sp>
      <p:sp>
        <p:nvSpPr>
          <p:cNvPr id="972" name="Google Shape;972;p58"/>
          <p:cNvSpPr txBox="1">
            <a:spLocks noGrp="1"/>
          </p:cNvSpPr>
          <p:nvPr>
            <p:ph type="subTitle" idx="1"/>
          </p:nvPr>
        </p:nvSpPr>
        <p:spPr>
          <a:xfrm>
            <a:off x="1005842" y="2382324"/>
            <a:ext cx="2256000" cy="86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Registering as a new user</a:t>
            </a:r>
            <a:endParaRPr dirty="0"/>
          </a:p>
        </p:txBody>
      </p:sp>
      <p:grpSp>
        <p:nvGrpSpPr>
          <p:cNvPr id="973" name="Google Shape;973;p58"/>
          <p:cNvGrpSpPr/>
          <p:nvPr/>
        </p:nvGrpSpPr>
        <p:grpSpPr>
          <a:xfrm>
            <a:off x="3512573" y="646397"/>
            <a:ext cx="5436220" cy="3683818"/>
            <a:chOff x="331763" y="414153"/>
            <a:chExt cx="6903246" cy="5019697"/>
          </a:xfrm>
        </p:grpSpPr>
        <p:sp>
          <p:nvSpPr>
            <p:cNvPr id="974" name="Google Shape;974;p58"/>
            <p:cNvSpPr/>
            <p:nvPr/>
          </p:nvSpPr>
          <p:spPr>
            <a:xfrm>
              <a:off x="2953125" y="4725150"/>
              <a:ext cx="1660725" cy="708700"/>
            </a:xfrm>
            <a:custGeom>
              <a:avLst/>
              <a:gdLst/>
              <a:ahLst/>
              <a:cxnLst/>
              <a:rect l="l" t="t" r="r" b="b"/>
              <a:pathLst>
                <a:path w="66429" h="28348" extrusionOk="0">
                  <a:moveTo>
                    <a:pt x="6889" y="1"/>
                  </a:moveTo>
                  <a:lnTo>
                    <a:pt x="1" y="28347"/>
                  </a:lnTo>
                  <a:lnTo>
                    <a:pt x="66429" y="28347"/>
                  </a:lnTo>
                  <a:lnTo>
                    <a:pt x="59475" y="1"/>
                  </a:lnTo>
                  <a:lnTo>
                    <a:pt x="33182" y="464"/>
                  </a:lnTo>
                  <a:lnTo>
                    <a:pt x="68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58"/>
            <p:cNvSpPr/>
            <p:nvPr/>
          </p:nvSpPr>
          <p:spPr>
            <a:xfrm>
              <a:off x="331763" y="414153"/>
              <a:ext cx="6903246" cy="4353879"/>
            </a:xfrm>
            <a:custGeom>
              <a:avLst/>
              <a:gdLst/>
              <a:ahLst/>
              <a:cxnLst/>
              <a:rect l="l" t="t" r="r" b="b"/>
              <a:pathLst>
                <a:path w="248162" h="181204" extrusionOk="0">
                  <a:moveTo>
                    <a:pt x="4636" y="0"/>
                  </a:moveTo>
                  <a:cubicBezTo>
                    <a:pt x="2053" y="0"/>
                    <a:pt x="0" y="2053"/>
                    <a:pt x="0" y="4636"/>
                  </a:cubicBezTo>
                  <a:lnTo>
                    <a:pt x="0" y="176634"/>
                  </a:lnTo>
                  <a:cubicBezTo>
                    <a:pt x="0" y="179151"/>
                    <a:pt x="2053" y="181204"/>
                    <a:pt x="4636" y="181204"/>
                  </a:cubicBezTo>
                  <a:lnTo>
                    <a:pt x="243526" y="181204"/>
                  </a:lnTo>
                  <a:cubicBezTo>
                    <a:pt x="246109" y="181204"/>
                    <a:pt x="248162" y="179151"/>
                    <a:pt x="248162" y="176634"/>
                  </a:cubicBezTo>
                  <a:lnTo>
                    <a:pt x="248162" y="4636"/>
                  </a:lnTo>
                  <a:cubicBezTo>
                    <a:pt x="248162" y="2053"/>
                    <a:pt x="246109" y="0"/>
                    <a:pt x="243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58"/>
            <p:cNvSpPr/>
            <p:nvPr/>
          </p:nvSpPr>
          <p:spPr>
            <a:xfrm>
              <a:off x="2772650" y="5206975"/>
              <a:ext cx="2020025" cy="226875"/>
            </a:xfrm>
            <a:custGeom>
              <a:avLst/>
              <a:gdLst/>
              <a:ahLst/>
              <a:cxnLst/>
              <a:rect l="l" t="t" r="r" b="b"/>
              <a:pathLst>
                <a:path w="80801" h="9075" extrusionOk="0">
                  <a:moveTo>
                    <a:pt x="4571" y="1"/>
                  </a:moveTo>
                  <a:cubicBezTo>
                    <a:pt x="2054" y="1"/>
                    <a:pt x="1" y="2054"/>
                    <a:pt x="1" y="4570"/>
                  </a:cubicBezTo>
                  <a:cubicBezTo>
                    <a:pt x="1" y="7021"/>
                    <a:pt x="2054" y="9074"/>
                    <a:pt x="4571" y="9074"/>
                  </a:cubicBezTo>
                  <a:lnTo>
                    <a:pt x="76297" y="9074"/>
                  </a:lnTo>
                  <a:cubicBezTo>
                    <a:pt x="78814" y="9074"/>
                    <a:pt x="80801" y="7021"/>
                    <a:pt x="80801" y="4570"/>
                  </a:cubicBezTo>
                  <a:cubicBezTo>
                    <a:pt x="80801" y="2054"/>
                    <a:pt x="78814" y="1"/>
                    <a:pt x="762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978" name="Google Shape;978;p58"/>
          <p:cNvCxnSpPr/>
          <p:nvPr/>
        </p:nvCxnSpPr>
        <p:spPr>
          <a:xfrm>
            <a:off x="722375" y="539500"/>
            <a:ext cx="8499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F62D9B4A-220E-8349-7397-883D0A7692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3089" y="738558"/>
            <a:ext cx="5334048" cy="3008236"/>
          </a:xfrm>
          <a:prstGeom prst="rect">
            <a:avLst/>
          </a:prstGeom>
        </p:spPr>
      </p:pic>
      <p:grpSp>
        <p:nvGrpSpPr>
          <p:cNvPr id="10" name="Google Shape;9899;p87">
            <a:extLst>
              <a:ext uri="{FF2B5EF4-FFF2-40B4-BE49-F238E27FC236}">
                <a16:creationId xmlns:a16="http://schemas.microsoft.com/office/drawing/2014/main" id="{F43174FE-D076-1FA4-31A4-E3A4FCC3DB3C}"/>
              </a:ext>
            </a:extLst>
          </p:cNvPr>
          <p:cNvGrpSpPr/>
          <p:nvPr/>
        </p:nvGrpSpPr>
        <p:grpSpPr>
          <a:xfrm>
            <a:off x="219717" y="1846148"/>
            <a:ext cx="602815" cy="598851"/>
            <a:chOff x="910723" y="1508212"/>
            <a:chExt cx="251660" cy="350166"/>
          </a:xfrm>
          <a:solidFill>
            <a:schemeClr val="tx1"/>
          </a:solidFill>
        </p:grpSpPr>
        <p:sp>
          <p:nvSpPr>
            <p:cNvPr id="11" name="Google Shape;9900;p87">
              <a:extLst>
                <a:ext uri="{FF2B5EF4-FFF2-40B4-BE49-F238E27FC236}">
                  <a16:creationId xmlns:a16="http://schemas.microsoft.com/office/drawing/2014/main" id="{B5502A5F-0A35-5048-0FDA-942A7939BE61}"/>
                </a:ext>
              </a:extLst>
            </p:cNvPr>
            <p:cNvSpPr/>
            <p:nvPr/>
          </p:nvSpPr>
          <p:spPr>
            <a:xfrm>
              <a:off x="910723" y="1508212"/>
              <a:ext cx="251660" cy="350166"/>
            </a:xfrm>
            <a:custGeom>
              <a:avLst/>
              <a:gdLst/>
              <a:ahLst/>
              <a:cxnLst/>
              <a:rect l="l" t="t" r="r" b="b"/>
              <a:pathLst>
                <a:path w="7907" h="11002" extrusionOk="0">
                  <a:moveTo>
                    <a:pt x="3942" y="334"/>
                  </a:moveTo>
                  <a:cubicBezTo>
                    <a:pt x="4132" y="334"/>
                    <a:pt x="4299" y="441"/>
                    <a:pt x="4394" y="608"/>
                  </a:cubicBezTo>
                  <a:cubicBezTo>
                    <a:pt x="4418" y="644"/>
                    <a:pt x="4466" y="679"/>
                    <a:pt x="4525" y="679"/>
                  </a:cubicBezTo>
                  <a:lnTo>
                    <a:pt x="5132" y="679"/>
                  </a:lnTo>
                  <a:cubicBezTo>
                    <a:pt x="5240" y="679"/>
                    <a:pt x="5311" y="763"/>
                    <a:pt x="5311" y="858"/>
                  </a:cubicBezTo>
                  <a:lnTo>
                    <a:pt x="5311" y="1382"/>
                  </a:lnTo>
                  <a:lnTo>
                    <a:pt x="2573" y="1382"/>
                  </a:lnTo>
                  <a:lnTo>
                    <a:pt x="2573" y="858"/>
                  </a:lnTo>
                  <a:cubicBezTo>
                    <a:pt x="2573" y="751"/>
                    <a:pt x="2668" y="679"/>
                    <a:pt x="2751" y="679"/>
                  </a:cubicBezTo>
                  <a:lnTo>
                    <a:pt x="3358" y="679"/>
                  </a:lnTo>
                  <a:cubicBezTo>
                    <a:pt x="3418" y="679"/>
                    <a:pt x="3466" y="644"/>
                    <a:pt x="3501" y="608"/>
                  </a:cubicBezTo>
                  <a:cubicBezTo>
                    <a:pt x="3585" y="441"/>
                    <a:pt x="3763" y="334"/>
                    <a:pt x="3942" y="334"/>
                  </a:cubicBezTo>
                  <a:close/>
                  <a:moveTo>
                    <a:pt x="7240" y="1013"/>
                  </a:moveTo>
                  <a:cubicBezTo>
                    <a:pt x="7442" y="1013"/>
                    <a:pt x="7609" y="1179"/>
                    <a:pt x="7609" y="1370"/>
                  </a:cubicBezTo>
                  <a:lnTo>
                    <a:pt x="7609" y="10323"/>
                  </a:lnTo>
                  <a:lnTo>
                    <a:pt x="7585" y="10323"/>
                  </a:lnTo>
                  <a:cubicBezTo>
                    <a:pt x="7585" y="10514"/>
                    <a:pt x="7430" y="10681"/>
                    <a:pt x="7228" y="10681"/>
                  </a:cubicBezTo>
                  <a:lnTo>
                    <a:pt x="691" y="10681"/>
                  </a:lnTo>
                  <a:cubicBezTo>
                    <a:pt x="501" y="10681"/>
                    <a:pt x="334" y="10514"/>
                    <a:pt x="334" y="10323"/>
                  </a:cubicBezTo>
                  <a:lnTo>
                    <a:pt x="334" y="1370"/>
                  </a:lnTo>
                  <a:cubicBezTo>
                    <a:pt x="334" y="1179"/>
                    <a:pt x="501" y="1013"/>
                    <a:pt x="691" y="1013"/>
                  </a:cubicBezTo>
                  <a:lnTo>
                    <a:pt x="2263" y="1013"/>
                  </a:lnTo>
                  <a:lnTo>
                    <a:pt x="2263" y="1537"/>
                  </a:lnTo>
                  <a:cubicBezTo>
                    <a:pt x="2263" y="1632"/>
                    <a:pt x="2335" y="1703"/>
                    <a:pt x="2418" y="1703"/>
                  </a:cubicBezTo>
                  <a:lnTo>
                    <a:pt x="5525" y="1703"/>
                  </a:lnTo>
                  <a:cubicBezTo>
                    <a:pt x="5609" y="1703"/>
                    <a:pt x="5680" y="1632"/>
                    <a:pt x="5680" y="1537"/>
                  </a:cubicBezTo>
                  <a:lnTo>
                    <a:pt x="5680" y="1013"/>
                  </a:lnTo>
                  <a:close/>
                  <a:moveTo>
                    <a:pt x="3954" y="1"/>
                  </a:moveTo>
                  <a:cubicBezTo>
                    <a:pt x="3692" y="1"/>
                    <a:pt x="3442" y="144"/>
                    <a:pt x="3275" y="346"/>
                  </a:cubicBezTo>
                  <a:lnTo>
                    <a:pt x="2751" y="346"/>
                  </a:lnTo>
                  <a:cubicBezTo>
                    <a:pt x="2525" y="346"/>
                    <a:pt x="2335" y="501"/>
                    <a:pt x="2275" y="691"/>
                  </a:cubicBezTo>
                  <a:lnTo>
                    <a:pt x="680" y="691"/>
                  </a:lnTo>
                  <a:cubicBezTo>
                    <a:pt x="310" y="691"/>
                    <a:pt x="1" y="989"/>
                    <a:pt x="1" y="1382"/>
                  </a:cubicBezTo>
                  <a:lnTo>
                    <a:pt x="1" y="10323"/>
                  </a:lnTo>
                  <a:cubicBezTo>
                    <a:pt x="1" y="10692"/>
                    <a:pt x="299" y="11002"/>
                    <a:pt x="680" y="11002"/>
                  </a:cubicBezTo>
                  <a:lnTo>
                    <a:pt x="7216" y="11002"/>
                  </a:lnTo>
                  <a:cubicBezTo>
                    <a:pt x="7585" y="11002"/>
                    <a:pt x="7907" y="10704"/>
                    <a:pt x="7907" y="10323"/>
                  </a:cubicBezTo>
                  <a:lnTo>
                    <a:pt x="7907" y="1382"/>
                  </a:lnTo>
                  <a:cubicBezTo>
                    <a:pt x="7907" y="989"/>
                    <a:pt x="7609" y="691"/>
                    <a:pt x="7228" y="691"/>
                  </a:cubicBezTo>
                  <a:lnTo>
                    <a:pt x="5644" y="691"/>
                  </a:lnTo>
                  <a:cubicBezTo>
                    <a:pt x="5561" y="501"/>
                    <a:pt x="5383" y="346"/>
                    <a:pt x="5168" y="346"/>
                  </a:cubicBezTo>
                  <a:lnTo>
                    <a:pt x="4644" y="346"/>
                  </a:lnTo>
                  <a:cubicBezTo>
                    <a:pt x="4478" y="144"/>
                    <a:pt x="4228" y="1"/>
                    <a:pt x="395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12" name="Google Shape;9901;p87">
              <a:extLst>
                <a:ext uri="{FF2B5EF4-FFF2-40B4-BE49-F238E27FC236}">
                  <a16:creationId xmlns:a16="http://schemas.microsoft.com/office/drawing/2014/main" id="{CD80B01E-58B8-1045-96B8-9A379125C6C9}"/>
                </a:ext>
              </a:extLst>
            </p:cNvPr>
            <p:cNvSpPr/>
            <p:nvPr/>
          </p:nvSpPr>
          <p:spPr>
            <a:xfrm>
              <a:off x="1031604" y="1530205"/>
              <a:ext cx="10280" cy="10248"/>
            </a:xfrm>
            <a:custGeom>
              <a:avLst/>
              <a:gdLst/>
              <a:ahLst/>
              <a:cxnLst/>
              <a:rect l="l" t="t" r="r" b="b"/>
              <a:pathLst>
                <a:path w="323" h="322" extrusionOk="0">
                  <a:moveTo>
                    <a:pt x="156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56" y="322"/>
                  </a:cubicBezTo>
                  <a:cubicBezTo>
                    <a:pt x="251" y="322"/>
                    <a:pt x="322" y="250"/>
                    <a:pt x="322" y="167"/>
                  </a:cubicBezTo>
                  <a:cubicBezTo>
                    <a:pt x="322" y="72"/>
                    <a:pt x="251" y="0"/>
                    <a:pt x="15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13" name="Google Shape;9902;p87">
              <a:extLst>
                <a:ext uri="{FF2B5EF4-FFF2-40B4-BE49-F238E27FC236}">
                  <a16:creationId xmlns:a16="http://schemas.microsoft.com/office/drawing/2014/main" id="{DCCDAAE1-8A2F-82A5-34F6-705F5267DEC7}"/>
                </a:ext>
              </a:extLst>
            </p:cNvPr>
            <p:cNvSpPr/>
            <p:nvPr/>
          </p:nvSpPr>
          <p:spPr>
            <a:xfrm>
              <a:off x="932334" y="1551784"/>
              <a:ext cx="208088" cy="273653"/>
            </a:xfrm>
            <a:custGeom>
              <a:avLst/>
              <a:gdLst/>
              <a:ahLst/>
              <a:cxnLst/>
              <a:rect l="l" t="t" r="r" b="b"/>
              <a:pathLst>
                <a:path w="6538" h="8598" extrusionOk="0">
                  <a:moveTo>
                    <a:pt x="167" y="1"/>
                  </a:moveTo>
                  <a:cubicBezTo>
                    <a:pt x="72" y="1"/>
                    <a:pt x="1" y="84"/>
                    <a:pt x="1" y="168"/>
                  </a:cubicBezTo>
                  <a:lnTo>
                    <a:pt x="1" y="8430"/>
                  </a:lnTo>
                  <a:cubicBezTo>
                    <a:pt x="1" y="8526"/>
                    <a:pt x="72" y="8597"/>
                    <a:pt x="167" y="8597"/>
                  </a:cubicBezTo>
                  <a:lnTo>
                    <a:pt x="6358" y="8597"/>
                  </a:lnTo>
                  <a:cubicBezTo>
                    <a:pt x="6442" y="8597"/>
                    <a:pt x="6525" y="8526"/>
                    <a:pt x="6525" y="8430"/>
                  </a:cubicBezTo>
                  <a:lnTo>
                    <a:pt x="6525" y="168"/>
                  </a:lnTo>
                  <a:cubicBezTo>
                    <a:pt x="6537" y="84"/>
                    <a:pt x="6466" y="13"/>
                    <a:pt x="6370" y="13"/>
                  </a:cubicBezTo>
                  <a:lnTo>
                    <a:pt x="5513" y="13"/>
                  </a:lnTo>
                  <a:cubicBezTo>
                    <a:pt x="5418" y="13"/>
                    <a:pt x="5346" y="84"/>
                    <a:pt x="5346" y="168"/>
                  </a:cubicBezTo>
                  <a:cubicBezTo>
                    <a:pt x="5346" y="263"/>
                    <a:pt x="5418" y="334"/>
                    <a:pt x="5513" y="334"/>
                  </a:cubicBezTo>
                  <a:lnTo>
                    <a:pt x="6204" y="334"/>
                  </a:lnTo>
                  <a:lnTo>
                    <a:pt x="6204" y="8264"/>
                  </a:lnTo>
                  <a:lnTo>
                    <a:pt x="334" y="8264"/>
                  </a:lnTo>
                  <a:lnTo>
                    <a:pt x="334" y="334"/>
                  </a:lnTo>
                  <a:lnTo>
                    <a:pt x="1024" y="334"/>
                  </a:lnTo>
                  <a:cubicBezTo>
                    <a:pt x="1120" y="334"/>
                    <a:pt x="1191" y="263"/>
                    <a:pt x="1191" y="168"/>
                  </a:cubicBezTo>
                  <a:cubicBezTo>
                    <a:pt x="1191" y="84"/>
                    <a:pt x="1120" y="1"/>
                    <a:pt x="102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14" name="Google Shape;9903;p87">
              <a:extLst>
                <a:ext uri="{FF2B5EF4-FFF2-40B4-BE49-F238E27FC236}">
                  <a16:creationId xmlns:a16="http://schemas.microsoft.com/office/drawing/2014/main" id="{C9184552-CE52-67CB-F3F8-1BFEAADA9DA1}"/>
                </a:ext>
              </a:extLst>
            </p:cNvPr>
            <p:cNvSpPr/>
            <p:nvPr/>
          </p:nvSpPr>
          <p:spPr>
            <a:xfrm>
              <a:off x="965689" y="1661302"/>
              <a:ext cx="32241" cy="32241"/>
            </a:xfrm>
            <a:custGeom>
              <a:avLst/>
              <a:gdLst/>
              <a:ahLst/>
              <a:cxnLst/>
              <a:rect l="l" t="t" r="r" b="b"/>
              <a:pathLst>
                <a:path w="1013" h="1013" extrusionOk="0">
                  <a:moveTo>
                    <a:pt x="500" y="346"/>
                  </a:moveTo>
                  <a:cubicBezTo>
                    <a:pt x="608" y="346"/>
                    <a:pt x="679" y="441"/>
                    <a:pt x="679" y="525"/>
                  </a:cubicBezTo>
                  <a:cubicBezTo>
                    <a:pt x="703" y="620"/>
                    <a:pt x="608" y="703"/>
                    <a:pt x="500" y="703"/>
                  </a:cubicBezTo>
                  <a:cubicBezTo>
                    <a:pt x="405" y="703"/>
                    <a:pt x="322" y="620"/>
                    <a:pt x="322" y="525"/>
                  </a:cubicBezTo>
                  <a:cubicBezTo>
                    <a:pt x="322" y="417"/>
                    <a:pt x="417" y="346"/>
                    <a:pt x="500" y="346"/>
                  </a:cubicBezTo>
                  <a:close/>
                  <a:moveTo>
                    <a:pt x="500" y="1"/>
                  </a:moveTo>
                  <a:cubicBezTo>
                    <a:pt x="227" y="1"/>
                    <a:pt x="0" y="227"/>
                    <a:pt x="0" y="513"/>
                  </a:cubicBezTo>
                  <a:cubicBezTo>
                    <a:pt x="0" y="787"/>
                    <a:pt x="227" y="1013"/>
                    <a:pt x="500" y="1013"/>
                  </a:cubicBezTo>
                  <a:cubicBezTo>
                    <a:pt x="786" y="1013"/>
                    <a:pt x="1012" y="787"/>
                    <a:pt x="1012" y="513"/>
                  </a:cubicBezTo>
                  <a:cubicBezTo>
                    <a:pt x="1012" y="227"/>
                    <a:pt x="786" y="1"/>
                    <a:pt x="50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15" name="Google Shape;9904;p87">
              <a:extLst>
                <a:ext uri="{FF2B5EF4-FFF2-40B4-BE49-F238E27FC236}">
                  <a16:creationId xmlns:a16="http://schemas.microsoft.com/office/drawing/2014/main" id="{4F7CD4D5-65FA-386D-65A7-2C43CFAF9183}"/>
                </a:ext>
              </a:extLst>
            </p:cNvPr>
            <p:cNvSpPr/>
            <p:nvPr/>
          </p:nvSpPr>
          <p:spPr>
            <a:xfrm>
              <a:off x="965689" y="1710571"/>
              <a:ext cx="32241" cy="32241"/>
            </a:xfrm>
            <a:custGeom>
              <a:avLst/>
              <a:gdLst/>
              <a:ahLst/>
              <a:cxnLst/>
              <a:rect l="l" t="t" r="r" b="b"/>
              <a:pathLst>
                <a:path w="1013" h="1013" extrusionOk="0">
                  <a:moveTo>
                    <a:pt x="500" y="346"/>
                  </a:moveTo>
                  <a:cubicBezTo>
                    <a:pt x="608" y="346"/>
                    <a:pt x="679" y="441"/>
                    <a:pt x="679" y="524"/>
                  </a:cubicBezTo>
                  <a:cubicBezTo>
                    <a:pt x="679" y="608"/>
                    <a:pt x="608" y="703"/>
                    <a:pt x="500" y="703"/>
                  </a:cubicBezTo>
                  <a:cubicBezTo>
                    <a:pt x="405" y="703"/>
                    <a:pt x="322" y="608"/>
                    <a:pt x="322" y="524"/>
                  </a:cubicBezTo>
                  <a:cubicBezTo>
                    <a:pt x="322" y="441"/>
                    <a:pt x="417" y="346"/>
                    <a:pt x="500" y="346"/>
                  </a:cubicBezTo>
                  <a:close/>
                  <a:moveTo>
                    <a:pt x="500" y="1"/>
                  </a:moveTo>
                  <a:cubicBezTo>
                    <a:pt x="227" y="1"/>
                    <a:pt x="0" y="227"/>
                    <a:pt x="0" y="513"/>
                  </a:cubicBezTo>
                  <a:cubicBezTo>
                    <a:pt x="0" y="786"/>
                    <a:pt x="227" y="1013"/>
                    <a:pt x="500" y="1013"/>
                  </a:cubicBezTo>
                  <a:cubicBezTo>
                    <a:pt x="786" y="1013"/>
                    <a:pt x="1012" y="786"/>
                    <a:pt x="1012" y="513"/>
                  </a:cubicBezTo>
                  <a:cubicBezTo>
                    <a:pt x="1012" y="227"/>
                    <a:pt x="786" y="1"/>
                    <a:pt x="50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16" name="Google Shape;9905;p87">
              <a:extLst>
                <a:ext uri="{FF2B5EF4-FFF2-40B4-BE49-F238E27FC236}">
                  <a16:creationId xmlns:a16="http://schemas.microsoft.com/office/drawing/2014/main" id="{7184DBE6-1699-335F-862C-43DDCA0FAD68}"/>
                </a:ext>
              </a:extLst>
            </p:cNvPr>
            <p:cNvSpPr/>
            <p:nvPr/>
          </p:nvSpPr>
          <p:spPr>
            <a:xfrm>
              <a:off x="965689" y="1760604"/>
              <a:ext cx="32241" cy="31859"/>
            </a:xfrm>
            <a:custGeom>
              <a:avLst/>
              <a:gdLst/>
              <a:ahLst/>
              <a:cxnLst/>
              <a:rect l="l" t="t" r="r" b="b"/>
              <a:pathLst>
                <a:path w="1013" h="1001" extrusionOk="0">
                  <a:moveTo>
                    <a:pt x="500" y="322"/>
                  </a:moveTo>
                  <a:cubicBezTo>
                    <a:pt x="608" y="322"/>
                    <a:pt x="679" y="417"/>
                    <a:pt x="679" y="500"/>
                  </a:cubicBezTo>
                  <a:cubicBezTo>
                    <a:pt x="703" y="596"/>
                    <a:pt x="608" y="679"/>
                    <a:pt x="500" y="679"/>
                  </a:cubicBezTo>
                  <a:cubicBezTo>
                    <a:pt x="405" y="679"/>
                    <a:pt x="322" y="584"/>
                    <a:pt x="322" y="500"/>
                  </a:cubicBezTo>
                  <a:cubicBezTo>
                    <a:pt x="322" y="393"/>
                    <a:pt x="417" y="322"/>
                    <a:pt x="500" y="322"/>
                  </a:cubicBezTo>
                  <a:close/>
                  <a:moveTo>
                    <a:pt x="500" y="0"/>
                  </a:moveTo>
                  <a:cubicBezTo>
                    <a:pt x="227" y="0"/>
                    <a:pt x="0" y="215"/>
                    <a:pt x="0" y="500"/>
                  </a:cubicBezTo>
                  <a:cubicBezTo>
                    <a:pt x="0" y="786"/>
                    <a:pt x="227" y="1000"/>
                    <a:pt x="500" y="1000"/>
                  </a:cubicBezTo>
                  <a:cubicBezTo>
                    <a:pt x="786" y="1000"/>
                    <a:pt x="1012" y="786"/>
                    <a:pt x="1012" y="500"/>
                  </a:cubicBezTo>
                  <a:cubicBezTo>
                    <a:pt x="1012" y="215"/>
                    <a:pt x="786" y="0"/>
                    <a:pt x="50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17" name="Google Shape;9906;p87">
              <a:extLst>
                <a:ext uri="{FF2B5EF4-FFF2-40B4-BE49-F238E27FC236}">
                  <a16:creationId xmlns:a16="http://schemas.microsoft.com/office/drawing/2014/main" id="{840C0CF9-3097-61BA-80CE-F76CBB41DDFA}"/>
                </a:ext>
              </a:extLst>
            </p:cNvPr>
            <p:cNvSpPr/>
            <p:nvPr/>
          </p:nvSpPr>
          <p:spPr>
            <a:xfrm>
              <a:off x="1009643" y="1661302"/>
              <a:ext cx="59899" cy="10662"/>
            </a:xfrm>
            <a:custGeom>
              <a:avLst/>
              <a:gdLst/>
              <a:ahLst/>
              <a:cxnLst/>
              <a:rect l="l" t="t" r="r" b="b"/>
              <a:pathLst>
                <a:path w="1882" h="335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63"/>
                    <a:pt x="72" y="334"/>
                    <a:pt x="167" y="334"/>
                  </a:cubicBezTo>
                  <a:lnTo>
                    <a:pt x="1715" y="334"/>
                  </a:lnTo>
                  <a:cubicBezTo>
                    <a:pt x="1798" y="334"/>
                    <a:pt x="1882" y="263"/>
                    <a:pt x="1882" y="167"/>
                  </a:cubicBezTo>
                  <a:cubicBezTo>
                    <a:pt x="1882" y="72"/>
                    <a:pt x="1798" y="1"/>
                    <a:pt x="171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18" name="Google Shape;9907;p87">
              <a:extLst>
                <a:ext uri="{FF2B5EF4-FFF2-40B4-BE49-F238E27FC236}">
                  <a16:creationId xmlns:a16="http://schemas.microsoft.com/office/drawing/2014/main" id="{046366E1-A654-0249-1FB6-3534DA47EDFD}"/>
                </a:ext>
              </a:extLst>
            </p:cNvPr>
            <p:cNvSpPr/>
            <p:nvPr/>
          </p:nvSpPr>
          <p:spPr>
            <a:xfrm>
              <a:off x="1009643" y="1683677"/>
              <a:ext cx="98188" cy="10630"/>
            </a:xfrm>
            <a:custGeom>
              <a:avLst/>
              <a:gdLst/>
              <a:ahLst/>
              <a:cxnLst/>
              <a:rect l="l" t="t" r="r" b="b"/>
              <a:pathLst>
                <a:path w="3085" h="334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34"/>
                    <a:pt x="167" y="334"/>
                  </a:cubicBezTo>
                  <a:lnTo>
                    <a:pt x="2917" y="334"/>
                  </a:lnTo>
                  <a:cubicBezTo>
                    <a:pt x="3013" y="334"/>
                    <a:pt x="3084" y="250"/>
                    <a:pt x="3084" y="167"/>
                  </a:cubicBezTo>
                  <a:cubicBezTo>
                    <a:pt x="3084" y="72"/>
                    <a:pt x="3013" y="0"/>
                    <a:pt x="291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19" name="Google Shape;9908;p87">
              <a:extLst>
                <a:ext uri="{FF2B5EF4-FFF2-40B4-BE49-F238E27FC236}">
                  <a16:creationId xmlns:a16="http://schemas.microsoft.com/office/drawing/2014/main" id="{6EE254D9-DDE3-6E68-833B-77555CBC08AD}"/>
                </a:ext>
              </a:extLst>
            </p:cNvPr>
            <p:cNvSpPr/>
            <p:nvPr/>
          </p:nvSpPr>
          <p:spPr>
            <a:xfrm>
              <a:off x="1009643" y="1710571"/>
              <a:ext cx="59899" cy="10630"/>
            </a:xfrm>
            <a:custGeom>
              <a:avLst/>
              <a:gdLst/>
              <a:ahLst/>
              <a:cxnLst/>
              <a:rect l="l" t="t" r="r" b="b"/>
              <a:pathLst>
                <a:path w="1882" h="334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cubicBezTo>
                    <a:pt x="0" y="263"/>
                    <a:pt x="72" y="334"/>
                    <a:pt x="167" y="334"/>
                  </a:cubicBezTo>
                  <a:lnTo>
                    <a:pt x="1715" y="334"/>
                  </a:lnTo>
                  <a:cubicBezTo>
                    <a:pt x="1798" y="334"/>
                    <a:pt x="1882" y="263"/>
                    <a:pt x="1882" y="167"/>
                  </a:cubicBezTo>
                  <a:cubicBezTo>
                    <a:pt x="1882" y="84"/>
                    <a:pt x="1798" y="1"/>
                    <a:pt x="171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20" name="Google Shape;9909;p87">
              <a:extLst>
                <a:ext uri="{FF2B5EF4-FFF2-40B4-BE49-F238E27FC236}">
                  <a16:creationId xmlns:a16="http://schemas.microsoft.com/office/drawing/2014/main" id="{EA7043E7-35F3-8D9F-FB1D-CF61E17A86DB}"/>
                </a:ext>
              </a:extLst>
            </p:cNvPr>
            <p:cNvSpPr/>
            <p:nvPr/>
          </p:nvSpPr>
          <p:spPr>
            <a:xfrm>
              <a:off x="1009643" y="1732946"/>
              <a:ext cx="98188" cy="10630"/>
            </a:xfrm>
            <a:custGeom>
              <a:avLst/>
              <a:gdLst/>
              <a:ahLst/>
              <a:cxnLst/>
              <a:rect l="l" t="t" r="r" b="b"/>
              <a:pathLst>
                <a:path w="3085" h="334" extrusionOk="0">
                  <a:moveTo>
                    <a:pt x="167" y="0"/>
                  </a:moveTo>
                  <a:cubicBezTo>
                    <a:pt x="72" y="0"/>
                    <a:pt x="0" y="71"/>
                    <a:pt x="0" y="167"/>
                  </a:cubicBezTo>
                  <a:cubicBezTo>
                    <a:pt x="0" y="250"/>
                    <a:pt x="72" y="333"/>
                    <a:pt x="167" y="333"/>
                  </a:cubicBezTo>
                  <a:lnTo>
                    <a:pt x="2917" y="333"/>
                  </a:lnTo>
                  <a:cubicBezTo>
                    <a:pt x="3013" y="333"/>
                    <a:pt x="3084" y="250"/>
                    <a:pt x="3084" y="167"/>
                  </a:cubicBezTo>
                  <a:cubicBezTo>
                    <a:pt x="3084" y="71"/>
                    <a:pt x="3013" y="0"/>
                    <a:pt x="291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21" name="Google Shape;9910;p87">
              <a:extLst>
                <a:ext uri="{FF2B5EF4-FFF2-40B4-BE49-F238E27FC236}">
                  <a16:creationId xmlns:a16="http://schemas.microsoft.com/office/drawing/2014/main" id="{7C248C1F-902E-8F52-54C2-E0A77045CF26}"/>
                </a:ext>
              </a:extLst>
            </p:cNvPr>
            <p:cNvSpPr/>
            <p:nvPr/>
          </p:nvSpPr>
          <p:spPr>
            <a:xfrm>
              <a:off x="1009643" y="1760604"/>
              <a:ext cx="59899" cy="10248"/>
            </a:xfrm>
            <a:custGeom>
              <a:avLst/>
              <a:gdLst/>
              <a:ahLst/>
              <a:cxnLst/>
              <a:rect l="l" t="t" r="r" b="b"/>
              <a:pathLst>
                <a:path w="1882" h="322" extrusionOk="0">
                  <a:moveTo>
                    <a:pt x="167" y="0"/>
                  </a:moveTo>
                  <a:cubicBezTo>
                    <a:pt x="72" y="0"/>
                    <a:pt x="0" y="72"/>
                    <a:pt x="0" y="155"/>
                  </a:cubicBezTo>
                  <a:cubicBezTo>
                    <a:pt x="0" y="250"/>
                    <a:pt x="72" y="322"/>
                    <a:pt x="167" y="322"/>
                  </a:cubicBezTo>
                  <a:lnTo>
                    <a:pt x="1715" y="322"/>
                  </a:lnTo>
                  <a:cubicBezTo>
                    <a:pt x="1798" y="322"/>
                    <a:pt x="1882" y="250"/>
                    <a:pt x="1882" y="155"/>
                  </a:cubicBezTo>
                  <a:cubicBezTo>
                    <a:pt x="1882" y="72"/>
                    <a:pt x="1798" y="0"/>
                    <a:pt x="171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22" name="Google Shape;9911;p87">
              <a:extLst>
                <a:ext uri="{FF2B5EF4-FFF2-40B4-BE49-F238E27FC236}">
                  <a16:creationId xmlns:a16="http://schemas.microsoft.com/office/drawing/2014/main" id="{EC5F877D-4DEA-6EB8-2919-E8531B9FACB2}"/>
                </a:ext>
              </a:extLst>
            </p:cNvPr>
            <p:cNvSpPr/>
            <p:nvPr/>
          </p:nvSpPr>
          <p:spPr>
            <a:xfrm>
              <a:off x="1009643" y="1782183"/>
              <a:ext cx="98188" cy="10662"/>
            </a:xfrm>
            <a:custGeom>
              <a:avLst/>
              <a:gdLst/>
              <a:ahLst/>
              <a:cxnLst/>
              <a:rect l="l" t="t" r="r" b="b"/>
              <a:pathLst>
                <a:path w="3085" h="335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51"/>
                    <a:pt x="72" y="334"/>
                    <a:pt x="167" y="334"/>
                  </a:cubicBezTo>
                  <a:lnTo>
                    <a:pt x="2917" y="334"/>
                  </a:lnTo>
                  <a:cubicBezTo>
                    <a:pt x="3013" y="334"/>
                    <a:pt x="3084" y="251"/>
                    <a:pt x="3084" y="168"/>
                  </a:cubicBezTo>
                  <a:cubicBezTo>
                    <a:pt x="3084" y="72"/>
                    <a:pt x="3013" y="1"/>
                    <a:pt x="291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23" name="Google Shape;9912;p87">
              <a:extLst>
                <a:ext uri="{FF2B5EF4-FFF2-40B4-BE49-F238E27FC236}">
                  <a16:creationId xmlns:a16="http://schemas.microsoft.com/office/drawing/2014/main" id="{42D7D136-ACF4-00B5-D413-777751210FAE}"/>
                </a:ext>
              </a:extLst>
            </p:cNvPr>
            <p:cNvSpPr/>
            <p:nvPr/>
          </p:nvSpPr>
          <p:spPr>
            <a:xfrm>
              <a:off x="1009643" y="1579473"/>
              <a:ext cx="98188" cy="10630"/>
            </a:xfrm>
            <a:custGeom>
              <a:avLst/>
              <a:gdLst/>
              <a:ahLst/>
              <a:cxnLst/>
              <a:rect l="l" t="t" r="r" b="b"/>
              <a:pathLst>
                <a:path w="3085" h="334" extrusionOk="0">
                  <a:moveTo>
                    <a:pt x="167" y="0"/>
                  </a:moveTo>
                  <a:cubicBezTo>
                    <a:pt x="72" y="0"/>
                    <a:pt x="0" y="71"/>
                    <a:pt x="0" y="167"/>
                  </a:cubicBezTo>
                  <a:cubicBezTo>
                    <a:pt x="0" y="250"/>
                    <a:pt x="72" y="333"/>
                    <a:pt x="167" y="333"/>
                  </a:cubicBezTo>
                  <a:lnTo>
                    <a:pt x="2917" y="333"/>
                  </a:lnTo>
                  <a:cubicBezTo>
                    <a:pt x="3013" y="333"/>
                    <a:pt x="3084" y="250"/>
                    <a:pt x="3084" y="167"/>
                  </a:cubicBezTo>
                  <a:cubicBezTo>
                    <a:pt x="3084" y="71"/>
                    <a:pt x="3013" y="0"/>
                    <a:pt x="291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24" name="Google Shape;9913;p87">
              <a:extLst>
                <a:ext uri="{FF2B5EF4-FFF2-40B4-BE49-F238E27FC236}">
                  <a16:creationId xmlns:a16="http://schemas.microsoft.com/office/drawing/2014/main" id="{92265417-7B89-D92E-995B-F57F9ED67414}"/>
                </a:ext>
              </a:extLst>
            </p:cNvPr>
            <p:cNvSpPr/>
            <p:nvPr/>
          </p:nvSpPr>
          <p:spPr>
            <a:xfrm>
              <a:off x="965689" y="1628711"/>
              <a:ext cx="142142" cy="10662"/>
            </a:xfrm>
            <a:custGeom>
              <a:avLst/>
              <a:gdLst/>
              <a:ahLst/>
              <a:cxnLst/>
              <a:rect l="l" t="t" r="r" b="b"/>
              <a:pathLst>
                <a:path w="4466" h="335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51"/>
                    <a:pt x="72" y="334"/>
                    <a:pt x="155" y="334"/>
                  </a:cubicBezTo>
                  <a:lnTo>
                    <a:pt x="4298" y="334"/>
                  </a:lnTo>
                  <a:cubicBezTo>
                    <a:pt x="4394" y="334"/>
                    <a:pt x="4465" y="251"/>
                    <a:pt x="4465" y="168"/>
                  </a:cubicBezTo>
                  <a:cubicBezTo>
                    <a:pt x="4465" y="72"/>
                    <a:pt x="4394" y="1"/>
                    <a:pt x="429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25" name="Google Shape;9914;p87">
              <a:extLst>
                <a:ext uri="{FF2B5EF4-FFF2-40B4-BE49-F238E27FC236}">
                  <a16:creationId xmlns:a16="http://schemas.microsoft.com/office/drawing/2014/main" id="{7DF986C7-19FB-759B-388C-C1CD76852171}"/>
                </a:ext>
              </a:extLst>
            </p:cNvPr>
            <p:cNvSpPr/>
            <p:nvPr/>
          </p:nvSpPr>
          <p:spPr>
            <a:xfrm>
              <a:off x="1009643" y="1601434"/>
              <a:ext cx="26926" cy="10280"/>
            </a:xfrm>
            <a:custGeom>
              <a:avLst/>
              <a:gdLst/>
              <a:ahLst/>
              <a:cxnLst/>
              <a:rect l="l" t="t" r="r" b="b"/>
              <a:pathLst>
                <a:path w="846" h="323" extrusionOk="0">
                  <a:moveTo>
                    <a:pt x="167" y="1"/>
                  </a:moveTo>
                  <a:cubicBezTo>
                    <a:pt x="72" y="1"/>
                    <a:pt x="0" y="72"/>
                    <a:pt x="0" y="155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691" y="322"/>
                  </a:lnTo>
                  <a:cubicBezTo>
                    <a:pt x="774" y="322"/>
                    <a:pt x="846" y="251"/>
                    <a:pt x="846" y="155"/>
                  </a:cubicBezTo>
                  <a:cubicBezTo>
                    <a:pt x="846" y="72"/>
                    <a:pt x="762" y="1"/>
                    <a:pt x="69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26" name="Google Shape;9915;p87">
              <a:extLst>
                <a:ext uri="{FF2B5EF4-FFF2-40B4-BE49-F238E27FC236}">
                  <a16:creationId xmlns:a16="http://schemas.microsoft.com/office/drawing/2014/main" id="{283782AA-87D6-0161-880A-6457E1BF309E}"/>
                </a:ext>
              </a:extLst>
            </p:cNvPr>
            <p:cNvSpPr/>
            <p:nvPr/>
          </p:nvSpPr>
          <p:spPr>
            <a:xfrm>
              <a:off x="1047550" y="1601434"/>
              <a:ext cx="26926" cy="10280"/>
            </a:xfrm>
            <a:custGeom>
              <a:avLst/>
              <a:gdLst/>
              <a:ahLst/>
              <a:cxnLst/>
              <a:rect l="l" t="t" r="r" b="b"/>
              <a:pathLst>
                <a:path w="846" h="323" extrusionOk="0">
                  <a:moveTo>
                    <a:pt x="167" y="1"/>
                  </a:moveTo>
                  <a:cubicBezTo>
                    <a:pt x="71" y="1"/>
                    <a:pt x="0" y="72"/>
                    <a:pt x="0" y="155"/>
                  </a:cubicBezTo>
                  <a:cubicBezTo>
                    <a:pt x="0" y="251"/>
                    <a:pt x="71" y="322"/>
                    <a:pt x="167" y="322"/>
                  </a:cubicBezTo>
                  <a:lnTo>
                    <a:pt x="691" y="322"/>
                  </a:lnTo>
                  <a:cubicBezTo>
                    <a:pt x="774" y="322"/>
                    <a:pt x="845" y="251"/>
                    <a:pt x="845" y="155"/>
                  </a:cubicBezTo>
                  <a:cubicBezTo>
                    <a:pt x="845" y="72"/>
                    <a:pt x="774" y="1"/>
                    <a:pt x="69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27" name="Google Shape;9916;p87">
              <a:extLst>
                <a:ext uri="{FF2B5EF4-FFF2-40B4-BE49-F238E27FC236}">
                  <a16:creationId xmlns:a16="http://schemas.microsoft.com/office/drawing/2014/main" id="{3199A835-D18F-7C78-A09B-E6569508226F}"/>
                </a:ext>
              </a:extLst>
            </p:cNvPr>
            <p:cNvSpPr/>
            <p:nvPr/>
          </p:nvSpPr>
          <p:spPr>
            <a:xfrm>
              <a:off x="966071" y="1579473"/>
              <a:ext cx="32241" cy="32241"/>
            </a:xfrm>
            <a:custGeom>
              <a:avLst/>
              <a:gdLst/>
              <a:ahLst/>
              <a:cxnLst/>
              <a:rect l="l" t="t" r="r" b="b"/>
              <a:pathLst>
                <a:path w="1013" h="1013" extrusionOk="0">
                  <a:moveTo>
                    <a:pt x="691" y="310"/>
                  </a:moveTo>
                  <a:lnTo>
                    <a:pt x="691" y="691"/>
                  </a:lnTo>
                  <a:lnTo>
                    <a:pt x="310" y="691"/>
                  </a:lnTo>
                  <a:lnTo>
                    <a:pt x="310" y="310"/>
                  </a:lnTo>
                  <a:close/>
                  <a:moveTo>
                    <a:pt x="167" y="0"/>
                  </a:moveTo>
                  <a:cubicBezTo>
                    <a:pt x="72" y="0"/>
                    <a:pt x="0" y="71"/>
                    <a:pt x="0" y="167"/>
                  </a:cubicBezTo>
                  <a:lnTo>
                    <a:pt x="0" y="845"/>
                  </a:lnTo>
                  <a:cubicBezTo>
                    <a:pt x="0" y="941"/>
                    <a:pt x="72" y="1012"/>
                    <a:pt x="167" y="1012"/>
                  </a:cubicBezTo>
                  <a:lnTo>
                    <a:pt x="846" y="1012"/>
                  </a:lnTo>
                  <a:cubicBezTo>
                    <a:pt x="941" y="1012"/>
                    <a:pt x="1012" y="941"/>
                    <a:pt x="1012" y="845"/>
                  </a:cubicBezTo>
                  <a:lnTo>
                    <a:pt x="1012" y="167"/>
                  </a:lnTo>
                  <a:cubicBezTo>
                    <a:pt x="1000" y="71"/>
                    <a:pt x="941" y="0"/>
                    <a:pt x="84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981131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8" name="Google Shape;948;p58"/>
          <p:cNvGrpSpPr/>
          <p:nvPr/>
        </p:nvGrpSpPr>
        <p:grpSpPr>
          <a:xfrm flipH="1">
            <a:off x="5728737" y="2970650"/>
            <a:ext cx="3415264" cy="2172858"/>
            <a:chOff x="0" y="3"/>
            <a:chExt cx="4201850" cy="2673300"/>
          </a:xfrm>
        </p:grpSpPr>
        <p:cxnSp>
          <p:nvCxnSpPr>
            <p:cNvPr id="949" name="Google Shape;949;p58"/>
            <p:cNvCxnSpPr/>
            <p:nvPr/>
          </p:nvCxnSpPr>
          <p:spPr>
            <a:xfrm>
              <a:off x="0" y="541450"/>
              <a:ext cx="4201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50" name="Google Shape;950;p58"/>
            <p:cNvCxnSpPr/>
            <p:nvPr/>
          </p:nvCxnSpPr>
          <p:spPr>
            <a:xfrm>
              <a:off x="0" y="1076050"/>
              <a:ext cx="4201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51" name="Google Shape;951;p58"/>
            <p:cNvCxnSpPr/>
            <p:nvPr/>
          </p:nvCxnSpPr>
          <p:spPr>
            <a:xfrm>
              <a:off x="0" y="1610650"/>
              <a:ext cx="4201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52" name="Google Shape;952;p58"/>
            <p:cNvCxnSpPr/>
            <p:nvPr/>
          </p:nvCxnSpPr>
          <p:spPr>
            <a:xfrm>
              <a:off x="527800" y="3"/>
              <a:ext cx="0" cy="2673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53" name="Google Shape;953;p58"/>
            <p:cNvCxnSpPr/>
            <p:nvPr/>
          </p:nvCxnSpPr>
          <p:spPr>
            <a:xfrm>
              <a:off x="1055600" y="3"/>
              <a:ext cx="0" cy="2673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54" name="Google Shape;954;p58"/>
            <p:cNvCxnSpPr/>
            <p:nvPr/>
          </p:nvCxnSpPr>
          <p:spPr>
            <a:xfrm>
              <a:off x="1576550" y="3"/>
              <a:ext cx="0" cy="2673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55" name="Google Shape;955;p58"/>
            <p:cNvCxnSpPr/>
            <p:nvPr/>
          </p:nvCxnSpPr>
          <p:spPr>
            <a:xfrm>
              <a:off x="2104350" y="3"/>
              <a:ext cx="0" cy="2673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56" name="Google Shape;956;p58"/>
            <p:cNvCxnSpPr/>
            <p:nvPr/>
          </p:nvCxnSpPr>
          <p:spPr>
            <a:xfrm>
              <a:off x="2625300" y="3"/>
              <a:ext cx="0" cy="2673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57" name="Google Shape;957;p58"/>
            <p:cNvCxnSpPr/>
            <p:nvPr/>
          </p:nvCxnSpPr>
          <p:spPr>
            <a:xfrm>
              <a:off x="3153100" y="3"/>
              <a:ext cx="0" cy="2673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58" name="Google Shape;958;p58"/>
            <p:cNvCxnSpPr/>
            <p:nvPr/>
          </p:nvCxnSpPr>
          <p:spPr>
            <a:xfrm>
              <a:off x="3674050" y="3"/>
              <a:ext cx="0" cy="2673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59" name="Google Shape;959;p58"/>
            <p:cNvCxnSpPr/>
            <p:nvPr/>
          </p:nvCxnSpPr>
          <p:spPr>
            <a:xfrm>
              <a:off x="4201850" y="3"/>
              <a:ext cx="0" cy="2673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60" name="Google Shape;960;p58"/>
            <p:cNvCxnSpPr/>
            <p:nvPr/>
          </p:nvCxnSpPr>
          <p:spPr>
            <a:xfrm>
              <a:off x="0" y="2138700"/>
              <a:ext cx="4201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61" name="Google Shape;961;p58"/>
            <p:cNvCxnSpPr/>
            <p:nvPr/>
          </p:nvCxnSpPr>
          <p:spPr>
            <a:xfrm>
              <a:off x="0" y="6900"/>
              <a:ext cx="4201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962" name="Google Shape;962;p58"/>
          <p:cNvGrpSpPr/>
          <p:nvPr/>
        </p:nvGrpSpPr>
        <p:grpSpPr>
          <a:xfrm flipH="1">
            <a:off x="466225" y="4060975"/>
            <a:ext cx="813900" cy="818100"/>
            <a:chOff x="8014675" y="343325"/>
            <a:chExt cx="813900" cy="818100"/>
          </a:xfrm>
        </p:grpSpPr>
        <p:sp>
          <p:nvSpPr>
            <p:cNvPr id="963" name="Google Shape;963;p58"/>
            <p:cNvSpPr/>
            <p:nvPr/>
          </p:nvSpPr>
          <p:spPr>
            <a:xfrm>
              <a:off x="8069575" y="400325"/>
              <a:ext cx="704100" cy="704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58"/>
            <p:cNvSpPr/>
            <p:nvPr/>
          </p:nvSpPr>
          <p:spPr>
            <a:xfrm rot="-5400000">
              <a:off x="8012575" y="345425"/>
              <a:ext cx="818100" cy="813900"/>
            </a:xfrm>
            <a:prstGeom prst="pie">
              <a:avLst>
                <a:gd name="adj1" fmla="val 16133725"/>
                <a:gd name="adj2" fmla="val 15017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5" name="Google Shape;965;p58"/>
          <p:cNvGrpSpPr/>
          <p:nvPr/>
        </p:nvGrpSpPr>
        <p:grpSpPr>
          <a:xfrm>
            <a:off x="722375" y="544000"/>
            <a:ext cx="2278800" cy="330600"/>
            <a:chOff x="722375" y="4604000"/>
            <a:chExt cx="2278800" cy="330600"/>
          </a:xfrm>
        </p:grpSpPr>
        <p:sp>
          <p:nvSpPr>
            <p:cNvPr id="966" name="Google Shape;966;p58"/>
            <p:cNvSpPr/>
            <p:nvPr/>
          </p:nvSpPr>
          <p:spPr>
            <a:xfrm flipH="1">
              <a:off x="722375" y="4604000"/>
              <a:ext cx="2278800" cy="3306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58"/>
            <p:cNvSpPr/>
            <p:nvPr/>
          </p:nvSpPr>
          <p:spPr>
            <a:xfrm flipH="1">
              <a:off x="774833" y="4665488"/>
              <a:ext cx="470100" cy="207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68" name="Google Shape;968;p58"/>
          <p:cNvSpPr/>
          <p:nvPr/>
        </p:nvSpPr>
        <p:spPr>
          <a:xfrm flipH="1">
            <a:off x="8054818" y="686186"/>
            <a:ext cx="343200" cy="862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0" name="Google Shape;970;p58"/>
          <p:cNvSpPr/>
          <p:nvPr/>
        </p:nvSpPr>
        <p:spPr>
          <a:xfrm rot="10800000">
            <a:off x="2809750" y="4402628"/>
            <a:ext cx="1389342" cy="1077745"/>
          </a:xfrm>
          <a:custGeom>
            <a:avLst/>
            <a:gdLst/>
            <a:ahLst/>
            <a:cxnLst/>
            <a:rect l="l" t="t" r="r" b="b"/>
            <a:pathLst>
              <a:path w="77293" h="59958" extrusionOk="0">
                <a:moveTo>
                  <a:pt x="76916" y="26531"/>
                </a:moveTo>
                <a:cubicBezTo>
                  <a:pt x="76709" y="26531"/>
                  <a:pt x="76539" y="26361"/>
                  <a:pt x="76539" y="26154"/>
                </a:cubicBezTo>
                <a:cubicBezTo>
                  <a:pt x="76539" y="25947"/>
                  <a:pt x="76709" y="25777"/>
                  <a:pt x="76916" y="25777"/>
                </a:cubicBezTo>
                <a:cubicBezTo>
                  <a:pt x="77104" y="25777"/>
                  <a:pt x="77274" y="25947"/>
                  <a:pt x="77274" y="26154"/>
                </a:cubicBezTo>
                <a:cubicBezTo>
                  <a:pt x="77274" y="26361"/>
                  <a:pt x="77104" y="26531"/>
                  <a:pt x="76916" y="26531"/>
                </a:cubicBezTo>
                <a:close/>
                <a:moveTo>
                  <a:pt x="76916" y="24533"/>
                </a:moveTo>
                <a:cubicBezTo>
                  <a:pt x="76709" y="24533"/>
                  <a:pt x="76558" y="24383"/>
                  <a:pt x="76558" y="24194"/>
                </a:cubicBezTo>
                <a:cubicBezTo>
                  <a:pt x="76558" y="24006"/>
                  <a:pt x="76709" y="23855"/>
                  <a:pt x="76916" y="23855"/>
                </a:cubicBezTo>
                <a:cubicBezTo>
                  <a:pt x="77104" y="23855"/>
                  <a:pt x="77255" y="24006"/>
                  <a:pt x="77255" y="24194"/>
                </a:cubicBezTo>
                <a:cubicBezTo>
                  <a:pt x="77255" y="24383"/>
                  <a:pt x="77104" y="24533"/>
                  <a:pt x="76916" y="24533"/>
                </a:cubicBezTo>
                <a:close/>
                <a:moveTo>
                  <a:pt x="76916" y="22574"/>
                </a:moveTo>
                <a:cubicBezTo>
                  <a:pt x="76709" y="22574"/>
                  <a:pt x="76558" y="22423"/>
                  <a:pt x="76558" y="22235"/>
                </a:cubicBezTo>
                <a:cubicBezTo>
                  <a:pt x="76558" y="22027"/>
                  <a:pt x="76709" y="21877"/>
                  <a:pt x="76916" y="21877"/>
                </a:cubicBezTo>
                <a:cubicBezTo>
                  <a:pt x="77104" y="21877"/>
                  <a:pt x="77255" y="22027"/>
                  <a:pt x="77255" y="22235"/>
                </a:cubicBezTo>
                <a:cubicBezTo>
                  <a:pt x="77255" y="22423"/>
                  <a:pt x="77104" y="22574"/>
                  <a:pt x="76916" y="22574"/>
                </a:cubicBezTo>
                <a:close/>
                <a:moveTo>
                  <a:pt x="76916" y="20614"/>
                </a:moveTo>
                <a:cubicBezTo>
                  <a:pt x="76709" y="20614"/>
                  <a:pt x="76558" y="20463"/>
                  <a:pt x="76558" y="20275"/>
                </a:cubicBezTo>
                <a:cubicBezTo>
                  <a:pt x="76558" y="20086"/>
                  <a:pt x="76709" y="19917"/>
                  <a:pt x="76916" y="19917"/>
                </a:cubicBezTo>
                <a:cubicBezTo>
                  <a:pt x="77104" y="19917"/>
                  <a:pt x="77255" y="20086"/>
                  <a:pt x="77255" y="20275"/>
                </a:cubicBezTo>
                <a:cubicBezTo>
                  <a:pt x="77255" y="20463"/>
                  <a:pt x="77104" y="20614"/>
                  <a:pt x="76916" y="20614"/>
                </a:cubicBezTo>
                <a:close/>
                <a:moveTo>
                  <a:pt x="76916" y="18654"/>
                </a:moveTo>
                <a:cubicBezTo>
                  <a:pt x="76709" y="18654"/>
                  <a:pt x="76558" y="18504"/>
                  <a:pt x="76558" y="18296"/>
                </a:cubicBezTo>
                <a:cubicBezTo>
                  <a:pt x="76558" y="18108"/>
                  <a:pt x="76709" y="17957"/>
                  <a:pt x="76916" y="17957"/>
                </a:cubicBezTo>
                <a:cubicBezTo>
                  <a:pt x="77104" y="17957"/>
                  <a:pt x="77255" y="18108"/>
                  <a:pt x="77255" y="18296"/>
                </a:cubicBezTo>
                <a:cubicBezTo>
                  <a:pt x="77255" y="18504"/>
                  <a:pt x="77104" y="18654"/>
                  <a:pt x="76916" y="18654"/>
                </a:cubicBezTo>
                <a:close/>
                <a:moveTo>
                  <a:pt x="76916" y="16695"/>
                </a:moveTo>
                <a:cubicBezTo>
                  <a:pt x="76709" y="16695"/>
                  <a:pt x="76558" y="16525"/>
                  <a:pt x="76558" y="16337"/>
                </a:cubicBezTo>
                <a:cubicBezTo>
                  <a:pt x="76558" y="16148"/>
                  <a:pt x="76709" y="15998"/>
                  <a:pt x="76916" y="15998"/>
                </a:cubicBezTo>
                <a:cubicBezTo>
                  <a:pt x="77104" y="15998"/>
                  <a:pt x="77255" y="16148"/>
                  <a:pt x="77255" y="16337"/>
                </a:cubicBezTo>
                <a:cubicBezTo>
                  <a:pt x="77255" y="16525"/>
                  <a:pt x="77104" y="16695"/>
                  <a:pt x="76916" y="16695"/>
                </a:cubicBezTo>
                <a:close/>
                <a:moveTo>
                  <a:pt x="76916" y="14735"/>
                </a:moveTo>
                <a:cubicBezTo>
                  <a:pt x="76709" y="14735"/>
                  <a:pt x="76558" y="14584"/>
                  <a:pt x="76558" y="14377"/>
                </a:cubicBezTo>
                <a:cubicBezTo>
                  <a:pt x="76558" y="14189"/>
                  <a:pt x="76709" y="14038"/>
                  <a:pt x="76916" y="14038"/>
                </a:cubicBezTo>
                <a:cubicBezTo>
                  <a:pt x="77104" y="14038"/>
                  <a:pt x="77255" y="14189"/>
                  <a:pt x="77255" y="14377"/>
                </a:cubicBezTo>
                <a:cubicBezTo>
                  <a:pt x="77255" y="14584"/>
                  <a:pt x="77104" y="14735"/>
                  <a:pt x="76916" y="14735"/>
                </a:cubicBezTo>
                <a:close/>
                <a:moveTo>
                  <a:pt x="76916" y="12776"/>
                </a:moveTo>
                <a:cubicBezTo>
                  <a:pt x="76709" y="12776"/>
                  <a:pt x="76558" y="12625"/>
                  <a:pt x="76558" y="12418"/>
                </a:cubicBezTo>
                <a:cubicBezTo>
                  <a:pt x="76558" y="12229"/>
                  <a:pt x="76709" y="12078"/>
                  <a:pt x="76916" y="12078"/>
                </a:cubicBezTo>
                <a:cubicBezTo>
                  <a:pt x="76954" y="12078"/>
                  <a:pt x="77010" y="12097"/>
                  <a:pt x="77048" y="12116"/>
                </a:cubicBezTo>
                <a:cubicBezTo>
                  <a:pt x="77104" y="12286"/>
                  <a:pt x="77142" y="12455"/>
                  <a:pt x="77180" y="12644"/>
                </a:cubicBezTo>
                <a:cubicBezTo>
                  <a:pt x="77104" y="12719"/>
                  <a:pt x="77010" y="12776"/>
                  <a:pt x="76916" y="12776"/>
                </a:cubicBezTo>
                <a:close/>
                <a:moveTo>
                  <a:pt x="76596" y="10307"/>
                </a:moveTo>
                <a:cubicBezTo>
                  <a:pt x="76633" y="10458"/>
                  <a:pt x="76690" y="10609"/>
                  <a:pt x="76728" y="10759"/>
                </a:cubicBezTo>
                <a:cubicBezTo>
                  <a:pt x="76633" y="10703"/>
                  <a:pt x="76558" y="10590"/>
                  <a:pt x="76558" y="10458"/>
                </a:cubicBezTo>
                <a:cubicBezTo>
                  <a:pt x="76558" y="10401"/>
                  <a:pt x="76577" y="10345"/>
                  <a:pt x="76596" y="10307"/>
                </a:cubicBezTo>
                <a:close/>
                <a:moveTo>
                  <a:pt x="76897" y="27699"/>
                </a:moveTo>
                <a:cubicBezTo>
                  <a:pt x="77123" y="27699"/>
                  <a:pt x="77293" y="27887"/>
                  <a:pt x="77293" y="28095"/>
                </a:cubicBezTo>
                <a:cubicBezTo>
                  <a:pt x="77293" y="28321"/>
                  <a:pt x="77123" y="28490"/>
                  <a:pt x="76897" y="28490"/>
                </a:cubicBezTo>
                <a:cubicBezTo>
                  <a:pt x="76690" y="28490"/>
                  <a:pt x="76501" y="28321"/>
                  <a:pt x="76501" y="28095"/>
                </a:cubicBezTo>
                <a:cubicBezTo>
                  <a:pt x="76501" y="27887"/>
                  <a:pt x="76690" y="27699"/>
                  <a:pt x="76897" y="27699"/>
                </a:cubicBezTo>
                <a:close/>
                <a:moveTo>
                  <a:pt x="74956" y="32391"/>
                </a:moveTo>
                <a:cubicBezTo>
                  <a:pt x="74749" y="32391"/>
                  <a:pt x="74580" y="32221"/>
                  <a:pt x="74580" y="32033"/>
                </a:cubicBezTo>
                <a:cubicBezTo>
                  <a:pt x="74580" y="31825"/>
                  <a:pt x="74749" y="31656"/>
                  <a:pt x="74956" y="31656"/>
                </a:cubicBezTo>
                <a:cubicBezTo>
                  <a:pt x="75164" y="31656"/>
                  <a:pt x="75314" y="31825"/>
                  <a:pt x="75314" y="32033"/>
                </a:cubicBezTo>
                <a:cubicBezTo>
                  <a:pt x="75314" y="32221"/>
                  <a:pt x="75164" y="32391"/>
                  <a:pt x="74956" y="32391"/>
                </a:cubicBezTo>
                <a:close/>
                <a:moveTo>
                  <a:pt x="74956" y="30431"/>
                </a:moveTo>
                <a:cubicBezTo>
                  <a:pt x="74749" y="30431"/>
                  <a:pt x="74580" y="30262"/>
                  <a:pt x="74580" y="30054"/>
                </a:cubicBezTo>
                <a:cubicBezTo>
                  <a:pt x="74580" y="29866"/>
                  <a:pt x="74749" y="29696"/>
                  <a:pt x="74956" y="29696"/>
                </a:cubicBezTo>
                <a:cubicBezTo>
                  <a:pt x="75164" y="29696"/>
                  <a:pt x="75314" y="29866"/>
                  <a:pt x="75314" y="30054"/>
                </a:cubicBezTo>
                <a:cubicBezTo>
                  <a:pt x="75314" y="30262"/>
                  <a:pt x="75164" y="30431"/>
                  <a:pt x="74956" y="30431"/>
                </a:cubicBezTo>
                <a:close/>
                <a:moveTo>
                  <a:pt x="74956" y="28471"/>
                </a:moveTo>
                <a:cubicBezTo>
                  <a:pt x="74749" y="28471"/>
                  <a:pt x="74580" y="28302"/>
                  <a:pt x="74580" y="28095"/>
                </a:cubicBezTo>
                <a:cubicBezTo>
                  <a:pt x="74580" y="27887"/>
                  <a:pt x="74749" y="27737"/>
                  <a:pt x="74956" y="27737"/>
                </a:cubicBezTo>
                <a:cubicBezTo>
                  <a:pt x="75164" y="27737"/>
                  <a:pt x="75314" y="27887"/>
                  <a:pt x="75314" y="28095"/>
                </a:cubicBezTo>
                <a:cubicBezTo>
                  <a:pt x="75314" y="28302"/>
                  <a:pt x="75164" y="28471"/>
                  <a:pt x="74956" y="28471"/>
                </a:cubicBezTo>
                <a:close/>
                <a:moveTo>
                  <a:pt x="74956" y="26531"/>
                </a:moveTo>
                <a:cubicBezTo>
                  <a:pt x="74749" y="26531"/>
                  <a:pt x="74580" y="26361"/>
                  <a:pt x="74580" y="26154"/>
                </a:cubicBezTo>
                <a:cubicBezTo>
                  <a:pt x="74580" y="25947"/>
                  <a:pt x="74749" y="25777"/>
                  <a:pt x="74956" y="25777"/>
                </a:cubicBezTo>
                <a:cubicBezTo>
                  <a:pt x="75164" y="25777"/>
                  <a:pt x="75314" y="25947"/>
                  <a:pt x="75314" y="26154"/>
                </a:cubicBezTo>
                <a:cubicBezTo>
                  <a:pt x="75314" y="26361"/>
                  <a:pt x="75164" y="26531"/>
                  <a:pt x="74956" y="26531"/>
                </a:cubicBezTo>
                <a:close/>
                <a:moveTo>
                  <a:pt x="74956" y="24533"/>
                </a:moveTo>
                <a:cubicBezTo>
                  <a:pt x="74749" y="24533"/>
                  <a:pt x="74580" y="24383"/>
                  <a:pt x="74580" y="24194"/>
                </a:cubicBezTo>
                <a:cubicBezTo>
                  <a:pt x="74580" y="23987"/>
                  <a:pt x="74749" y="23836"/>
                  <a:pt x="74956" y="23836"/>
                </a:cubicBezTo>
                <a:cubicBezTo>
                  <a:pt x="75145" y="23836"/>
                  <a:pt x="75314" y="23987"/>
                  <a:pt x="75314" y="24194"/>
                </a:cubicBezTo>
                <a:cubicBezTo>
                  <a:pt x="75314" y="24383"/>
                  <a:pt x="75145" y="24533"/>
                  <a:pt x="74956" y="24533"/>
                </a:cubicBezTo>
                <a:close/>
                <a:moveTo>
                  <a:pt x="74956" y="22574"/>
                </a:moveTo>
                <a:cubicBezTo>
                  <a:pt x="74749" y="22574"/>
                  <a:pt x="74598" y="22423"/>
                  <a:pt x="74598" y="22216"/>
                </a:cubicBezTo>
                <a:cubicBezTo>
                  <a:pt x="74598" y="22027"/>
                  <a:pt x="74749" y="21877"/>
                  <a:pt x="74956" y="21877"/>
                </a:cubicBezTo>
                <a:cubicBezTo>
                  <a:pt x="75145" y="21877"/>
                  <a:pt x="75296" y="22027"/>
                  <a:pt x="75296" y="22216"/>
                </a:cubicBezTo>
                <a:cubicBezTo>
                  <a:pt x="75296" y="22423"/>
                  <a:pt x="75145" y="22574"/>
                  <a:pt x="74956" y="22574"/>
                </a:cubicBezTo>
                <a:close/>
                <a:moveTo>
                  <a:pt x="74956" y="20614"/>
                </a:moveTo>
                <a:cubicBezTo>
                  <a:pt x="74749" y="20614"/>
                  <a:pt x="74598" y="20463"/>
                  <a:pt x="74598" y="20275"/>
                </a:cubicBezTo>
                <a:cubicBezTo>
                  <a:pt x="74598" y="20068"/>
                  <a:pt x="74749" y="19917"/>
                  <a:pt x="74956" y="19917"/>
                </a:cubicBezTo>
                <a:cubicBezTo>
                  <a:pt x="75145" y="19917"/>
                  <a:pt x="75296" y="20068"/>
                  <a:pt x="75296" y="20275"/>
                </a:cubicBezTo>
                <a:cubicBezTo>
                  <a:pt x="75296" y="20463"/>
                  <a:pt x="75145" y="20614"/>
                  <a:pt x="74956" y="20614"/>
                </a:cubicBezTo>
                <a:close/>
                <a:moveTo>
                  <a:pt x="74956" y="18654"/>
                </a:moveTo>
                <a:cubicBezTo>
                  <a:pt x="74749" y="18654"/>
                  <a:pt x="74598" y="18485"/>
                  <a:pt x="74598" y="18296"/>
                </a:cubicBezTo>
                <a:cubicBezTo>
                  <a:pt x="74598" y="18108"/>
                  <a:pt x="74749" y="17957"/>
                  <a:pt x="74956" y="17957"/>
                </a:cubicBezTo>
                <a:cubicBezTo>
                  <a:pt x="75145" y="17957"/>
                  <a:pt x="75296" y="18108"/>
                  <a:pt x="75296" y="18296"/>
                </a:cubicBezTo>
                <a:cubicBezTo>
                  <a:pt x="75296" y="18485"/>
                  <a:pt x="75145" y="18654"/>
                  <a:pt x="74956" y="18654"/>
                </a:cubicBezTo>
                <a:close/>
                <a:moveTo>
                  <a:pt x="74956" y="16695"/>
                </a:moveTo>
                <a:cubicBezTo>
                  <a:pt x="74749" y="16695"/>
                  <a:pt x="74598" y="16525"/>
                  <a:pt x="74598" y="16337"/>
                </a:cubicBezTo>
                <a:cubicBezTo>
                  <a:pt x="74598" y="16148"/>
                  <a:pt x="74749" y="15979"/>
                  <a:pt x="74956" y="15979"/>
                </a:cubicBezTo>
                <a:cubicBezTo>
                  <a:pt x="75145" y="15979"/>
                  <a:pt x="75296" y="16148"/>
                  <a:pt x="75296" y="16337"/>
                </a:cubicBezTo>
                <a:cubicBezTo>
                  <a:pt x="75296" y="16525"/>
                  <a:pt x="75145" y="16695"/>
                  <a:pt x="74956" y="16695"/>
                </a:cubicBezTo>
                <a:close/>
                <a:moveTo>
                  <a:pt x="74956" y="14735"/>
                </a:moveTo>
                <a:cubicBezTo>
                  <a:pt x="74749" y="14735"/>
                  <a:pt x="74598" y="14566"/>
                  <a:pt x="74598" y="14377"/>
                </a:cubicBezTo>
                <a:cubicBezTo>
                  <a:pt x="74598" y="14189"/>
                  <a:pt x="74749" y="14038"/>
                  <a:pt x="74956" y="14038"/>
                </a:cubicBezTo>
                <a:cubicBezTo>
                  <a:pt x="75145" y="14038"/>
                  <a:pt x="75296" y="14189"/>
                  <a:pt x="75296" y="14377"/>
                </a:cubicBezTo>
                <a:cubicBezTo>
                  <a:pt x="75296" y="14566"/>
                  <a:pt x="75145" y="14735"/>
                  <a:pt x="74956" y="14735"/>
                </a:cubicBezTo>
                <a:close/>
                <a:moveTo>
                  <a:pt x="74956" y="12757"/>
                </a:moveTo>
                <a:cubicBezTo>
                  <a:pt x="74749" y="12757"/>
                  <a:pt x="74598" y="12606"/>
                  <a:pt x="74598" y="12418"/>
                </a:cubicBezTo>
                <a:cubicBezTo>
                  <a:pt x="74598" y="12229"/>
                  <a:pt x="74749" y="12078"/>
                  <a:pt x="74956" y="12078"/>
                </a:cubicBezTo>
                <a:cubicBezTo>
                  <a:pt x="75145" y="12078"/>
                  <a:pt x="75296" y="12229"/>
                  <a:pt x="75296" y="12418"/>
                </a:cubicBezTo>
                <a:cubicBezTo>
                  <a:pt x="75296" y="12606"/>
                  <a:pt x="75145" y="12757"/>
                  <a:pt x="74956" y="12757"/>
                </a:cubicBezTo>
                <a:close/>
                <a:moveTo>
                  <a:pt x="74956" y="10816"/>
                </a:moveTo>
                <a:cubicBezTo>
                  <a:pt x="74749" y="10816"/>
                  <a:pt x="74598" y="10646"/>
                  <a:pt x="74598" y="10458"/>
                </a:cubicBezTo>
                <a:cubicBezTo>
                  <a:pt x="74598" y="10269"/>
                  <a:pt x="74749" y="10100"/>
                  <a:pt x="74956" y="10100"/>
                </a:cubicBezTo>
                <a:cubicBezTo>
                  <a:pt x="75145" y="10100"/>
                  <a:pt x="75296" y="10269"/>
                  <a:pt x="75296" y="10458"/>
                </a:cubicBezTo>
                <a:cubicBezTo>
                  <a:pt x="75296" y="10646"/>
                  <a:pt x="75145" y="10816"/>
                  <a:pt x="74956" y="10816"/>
                </a:cubicBezTo>
                <a:close/>
                <a:moveTo>
                  <a:pt x="74956" y="8837"/>
                </a:moveTo>
                <a:cubicBezTo>
                  <a:pt x="74768" y="8837"/>
                  <a:pt x="74617" y="8687"/>
                  <a:pt x="74617" y="8498"/>
                </a:cubicBezTo>
                <a:cubicBezTo>
                  <a:pt x="74617" y="8329"/>
                  <a:pt x="74768" y="8159"/>
                  <a:pt x="74956" y="8159"/>
                </a:cubicBezTo>
                <a:cubicBezTo>
                  <a:pt x="75145" y="8159"/>
                  <a:pt x="75296" y="8329"/>
                  <a:pt x="75296" y="8498"/>
                </a:cubicBezTo>
                <a:cubicBezTo>
                  <a:pt x="75296" y="8687"/>
                  <a:pt x="75145" y="8837"/>
                  <a:pt x="74956" y="8837"/>
                </a:cubicBezTo>
                <a:close/>
                <a:moveTo>
                  <a:pt x="74956" y="6878"/>
                </a:moveTo>
                <a:cubicBezTo>
                  <a:pt x="74768" y="6878"/>
                  <a:pt x="74617" y="6727"/>
                  <a:pt x="74617" y="6539"/>
                </a:cubicBezTo>
                <a:cubicBezTo>
                  <a:pt x="74617" y="6350"/>
                  <a:pt x="74768" y="6199"/>
                  <a:pt x="74956" y="6199"/>
                </a:cubicBezTo>
                <a:cubicBezTo>
                  <a:pt x="75145" y="6199"/>
                  <a:pt x="75296" y="6350"/>
                  <a:pt x="75296" y="6539"/>
                </a:cubicBezTo>
                <a:cubicBezTo>
                  <a:pt x="75296" y="6727"/>
                  <a:pt x="75145" y="6878"/>
                  <a:pt x="74956" y="6878"/>
                </a:cubicBezTo>
                <a:close/>
                <a:moveTo>
                  <a:pt x="72997" y="30450"/>
                </a:moveTo>
                <a:cubicBezTo>
                  <a:pt x="72771" y="30450"/>
                  <a:pt x="72582" y="30280"/>
                  <a:pt x="72582" y="30054"/>
                </a:cubicBezTo>
                <a:cubicBezTo>
                  <a:pt x="72582" y="29847"/>
                  <a:pt x="72771" y="29659"/>
                  <a:pt x="72997" y="29659"/>
                </a:cubicBezTo>
                <a:cubicBezTo>
                  <a:pt x="73204" y="29659"/>
                  <a:pt x="73392" y="29847"/>
                  <a:pt x="73392" y="30054"/>
                </a:cubicBezTo>
                <a:cubicBezTo>
                  <a:pt x="73392" y="30280"/>
                  <a:pt x="73204" y="30450"/>
                  <a:pt x="72997" y="30450"/>
                </a:cubicBezTo>
                <a:close/>
                <a:moveTo>
                  <a:pt x="72997" y="28471"/>
                </a:moveTo>
                <a:cubicBezTo>
                  <a:pt x="72789" y="28471"/>
                  <a:pt x="72601" y="28302"/>
                  <a:pt x="72601" y="28095"/>
                </a:cubicBezTo>
                <a:cubicBezTo>
                  <a:pt x="72601" y="27887"/>
                  <a:pt x="72789" y="27718"/>
                  <a:pt x="72997" y="27718"/>
                </a:cubicBezTo>
                <a:cubicBezTo>
                  <a:pt x="73204" y="27718"/>
                  <a:pt x="73374" y="27887"/>
                  <a:pt x="73374" y="28095"/>
                </a:cubicBezTo>
                <a:cubicBezTo>
                  <a:pt x="73374" y="28302"/>
                  <a:pt x="73204" y="28471"/>
                  <a:pt x="72997" y="28471"/>
                </a:cubicBezTo>
                <a:close/>
                <a:moveTo>
                  <a:pt x="72997" y="26512"/>
                </a:moveTo>
                <a:cubicBezTo>
                  <a:pt x="72789" y="26512"/>
                  <a:pt x="72601" y="26342"/>
                  <a:pt x="72601" y="26154"/>
                </a:cubicBezTo>
                <a:cubicBezTo>
                  <a:pt x="72601" y="25947"/>
                  <a:pt x="72789" y="25777"/>
                  <a:pt x="72997" y="25777"/>
                </a:cubicBezTo>
                <a:cubicBezTo>
                  <a:pt x="73204" y="25777"/>
                  <a:pt x="73374" y="25947"/>
                  <a:pt x="73374" y="26154"/>
                </a:cubicBezTo>
                <a:cubicBezTo>
                  <a:pt x="73374" y="26342"/>
                  <a:pt x="73204" y="26512"/>
                  <a:pt x="72997" y="26512"/>
                </a:cubicBezTo>
                <a:close/>
                <a:moveTo>
                  <a:pt x="72997" y="24533"/>
                </a:moveTo>
                <a:cubicBezTo>
                  <a:pt x="72789" y="24533"/>
                  <a:pt x="72639" y="24383"/>
                  <a:pt x="72639" y="24175"/>
                </a:cubicBezTo>
                <a:cubicBezTo>
                  <a:pt x="72639" y="23987"/>
                  <a:pt x="72789" y="23817"/>
                  <a:pt x="72997" y="23817"/>
                </a:cubicBezTo>
                <a:cubicBezTo>
                  <a:pt x="73185" y="23817"/>
                  <a:pt x="73336" y="23987"/>
                  <a:pt x="73336" y="24175"/>
                </a:cubicBezTo>
                <a:cubicBezTo>
                  <a:pt x="73336" y="24383"/>
                  <a:pt x="73185" y="24533"/>
                  <a:pt x="72997" y="24533"/>
                </a:cubicBezTo>
                <a:close/>
                <a:moveTo>
                  <a:pt x="72997" y="22574"/>
                </a:moveTo>
                <a:cubicBezTo>
                  <a:pt x="72789" y="22574"/>
                  <a:pt x="72639" y="22423"/>
                  <a:pt x="72639" y="22216"/>
                </a:cubicBezTo>
                <a:cubicBezTo>
                  <a:pt x="72639" y="22008"/>
                  <a:pt x="72789" y="21858"/>
                  <a:pt x="72997" y="21858"/>
                </a:cubicBezTo>
                <a:cubicBezTo>
                  <a:pt x="73185" y="21858"/>
                  <a:pt x="73336" y="22008"/>
                  <a:pt x="73336" y="22216"/>
                </a:cubicBezTo>
                <a:cubicBezTo>
                  <a:pt x="73336" y="22423"/>
                  <a:pt x="73185" y="22574"/>
                  <a:pt x="72997" y="22574"/>
                </a:cubicBezTo>
                <a:close/>
                <a:moveTo>
                  <a:pt x="72997" y="15998"/>
                </a:moveTo>
                <a:cubicBezTo>
                  <a:pt x="73185" y="15998"/>
                  <a:pt x="73336" y="16148"/>
                  <a:pt x="73336" y="16337"/>
                </a:cubicBezTo>
                <a:cubicBezTo>
                  <a:pt x="73336" y="16525"/>
                  <a:pt x="73185" y="16676"/>
                  <a:pt x="72997" y="16676"/>
                </a:cubicBezTo>
                <a:cubicBezTo>
                  <a:pt x="72789" y="16676"/>
                  <a:pt x="72639" y="16525"/>
                  <a:pt x="72639" y="16337"/>
                </a:cubicBezTo>
                <a:cubicBezTo>
                  <a:pt x="72639" y="16148"/>
                  <a:pt x="72789" y="15998"/>
                  <a:pt x="72997" y="15998"/>
                </a:cubicBezTo>
                <a:close/>
                <a:moveTo>
                  <a:pt x="72997" y="19917"/>
                </a:moveTo>
                <a:cubicBezTo>
                  <a:pt x="73185" y="19917"/>
                  <a:pt x="73336" y="20068"/>
                  <a:pt x="73336" y="20256"/>
                </a:cubicBezTo>
                <a:cubicBezTo>
                  <a:pt x="73336" y="20444"/>
                  <a:pt x="73185" y="20614"/>
                  <a:pt x="72997" y="20614"/>
                </a:cubicBezTo>
                <a:cubicBezTo>
                  <a:pt x="72789" y="20614"/>
                  <a:pt x="72639" y="20444"/>
                  <a:pt x="72639" y="20256"/>
                </a:cubicBezTo>
                <a:cubicBezTo>
                  <a:pt x="72639" y="20068"/>
                  <a:pt x="72789" y="19917"/>
                  <a:pt x="72997" y="19917"/>
                </a:cubicBezTo>
                <a:close/>
                <a:moveTo>
                  <a:pt x="72997" y="17938"/>
                </a:moveTo>
                <a:cubicBezTo>
                  <a:pt x="73185" y="17938"/>
                  <a:pt x="73336" y="18108"/>
                  <a:pt x="73336" y="18296"/>
                </a:cubicBezTo>
                <a:cubicBezTo>
                  <a:pt x="73336" y="18485"/>
                  <a:pt x="73185" y="18636"/>
                  <a:pt x="72997" y="18636"/>
                </a:cubicBezTo>
                <a:cubicBezTo>
                  <a:pt x="72789" y="18636"/>
                  <a:pt x="72639" y="18485"/>
                  <a:pt x="72639" y="18296"/>
                </a:cubicBezTo>
                <a:cubicBezTo>
                  <a:pt x="72639" y="18108"/>
                  <a:pt x="72789" y="17938"/>
                  <a:pt x="72997" y="17938"/>
                </a:cubicBezTo>
                <a:close/>
                <a:moveTo>
                  <a:pt x="72997" y="14735"/>
                </a:moveTo>
                <a:cubicBezTo>
                  <a:pt x="72789" y="14735"/>
                  <a:pt x="72639" y="14566"/>
                  <a:pt x="72639" y="14377"/>
                </a:cubicBezTo>
                <a:cubicBezTo>
                  <a:pt x="72639" y="14189"/>
                  <a:pt x="72789" y="14019"/>
                  <a:pt x="72997" y="14019"/>
                </a:cubicBezTo>
                <a:cubicBezTo>
                  <a:pt x="73185" y="14019"/>
                  <a:pt x="73336" y="14189"/>
                  <a:pt x="73336" y="14377"/>
                </a:cubicBezTo>
                <a:cubicBezTo>
                  <a:pt x="73336" y="14566"/>
                  <a:pt x="73185" y="14735"/>
                  <a:pt x="72997" y="14735"/>
                </a:cubicBezTo>
                <a:close/>
                <a:moveTo>
                  <a:pt x="72997" y="12776"/>
                </a:moveTo>
                <a:cubicBezTo>
                  <a:pt x="72789" y="12776"/>
                  <a:pt x="72639" y="12606"/>
                  <a:pt x="72639" y="12418"/>
                </a:cubicBezTo>
                <a:cubicBezTo>
                  <a:pt x="72639" y="12210"/>
                  <a:pt x="72789" y="12060"/>
                  <a:pt x="72997" y="12060"/>
                </a:cubicBezTo>
                <a:cubicBezTo>
                  <a:pt x="73185" y="12060"/>
                  <a:pt x="73336" y="12210"/>
                  <a:pt x="73336" y="12418"/>
                </a:cubicBezTo>
                <a:cubicBezTo>
                  <a:pt x="73336" y="12606"/>
                  <a:pt x="73185" y="12776"/>
                  <a:pt x="72997" y="12776"/>
                </a:cubicBezTo>
                <a:close/>
                <a:moveTo>
                  <a:pt x="72997" y="10797"/>
                </a:moveTo>
                <a:cubicBezTo>
                  <a:pt x="72789" y="10797"/>
                  <a:pt x="72639" y="10646"/>
                  <a:pt x="72639" y="10458"/>
                </a:cubicBezTo>
                <a:cubicBezTo>
                  <a:pt x="72639" y="10251"/>
                  <a:pt x="72789" y="10100"/>
                  <a:pt x="72997" y="10100"/>
                </a:cubicBezTo>
                <a:cubicBezTo>
                  <a:pt x="73185" y="10100"/>
                  <a:pt x="73336" y="10251"/>
                  <a:pt x="73336" y="10458"/>
                </a:cubicBezTo>
                <a:cubicBezTo>
                  <a:pt x="73336" y="10646"/>
                  <a:pt x="73185" y="10797"/>
                  <a:pt x="72997" y="10797"/>
                </a:cubicBezTo>
                <a:close/>
                <a:moveTo>
                  <a:pt x="72997" y="8856"/>
                </a:moveTo>
                <a:cubicBezTo>
                  <a:pt x="72789" y="8856"/>
                  <a:pt x="72639" y="8687"/>
                  <a:pt x="72639" y="8498"/>
                </a:cubicBezTo>
                <a:cubicBezTo>
                  <a:pt x="72639" y="8310"/>
                  <a:pt x="72789" y="8140"/>
                  <a:pt x="72997" y="8140"/>
                </a:cubicBezTo>
                <a:cubicBezTo>
                  <a:pt x="73185" y="8140"/>
                  <a:pt x="73336" y="8310"/>
                  <a:pt x="73336" y="8498"/>
                </a:cubicBezTo>
                <a:cubicBezTo>
                  <a:pt x="73336" y="8687"/>
                  <a:pt x="73185" y="8856"/>
                  <a:pt x="72997" y="8856"/>
                </a:cubicBezTo>
                <a:close/>
                <a:moveTo>
                  <a:pt x="72997" y="6897"/>
                </a:moveTo>
                <a:cubicBezTo>
                  <a:pt x="72789" y="6897"/>
                  <a:pt x="72639" y="6727"/>
                  <a:pt x="72639" y="6539"/>
                </a:cubicBezTo>
                <a:cubicBezTo>
                  <a:pt x="72639" y="6331"/>
                  <a:pt x="72789" y="6181"/>
                  <a:pt x="72997" y="6181"/>
                </a:cubicBezTo>
                <a:cubicBezTo>
                  <a:pt x="73185" y="6181"/>
                  <a:pt x="73336" y="6331"/>
                  <a:pt x="73336" y="6539"/>
                </a:cubicBezTo>
                <a:cubicBezTo>
                  <a:pt x="73336" y="6727"/>
                  <a:pt x="73185" y="6897"/>
                  <a:pt x="72997" y="6897"/>
                </a:cubicBezTo>
                <a:close/>
                <a:moveTo>
                  <a:pt x="72997" y="4937"/>
                </a:moveTo>
                <a:cubicBezTo>
                  <a:pt x="72789" y="4937"/>
                  <a:pt x="72639" y="4767"/>
                  <a:pt x="72639" y="4579"/>
                </a:cubicBezTo>
                <a:cubicBezTo>
                  <a:pt x="72639" y="4372"/>
                  <a:pt x="72789" y="4221"/>
                  <a:pt x="72997" y="4221"/>
                </a:cubicBezTo>
                <a:cubicBezTo>
                  <a:pt x="73185" y="4221"/>
                  <a:pt x="73336" y="4372"/>
                  <a:pt x="73336" y="4579"/>
                </a:cubicBezTo>
                <a:cubicBezTo>
                  <a:pt x="73336" y="4767"/>
                  <a:pt x="73185" y="4937"/>
                  <a:pt x="72997" y="4937"/>
                </a:cubicBezTo>
                <a:close/>
                <a:moveTo>
                  <a:pt x="72997" y="2977"/>
                </a:moveTo>
                <a:cubicBezTo>
                  <a:pt x="72789" y="2977"/>
                  <a:pt x="72639" y="2808"/>
                  <a:pt x="72639" y="2619"/>
                </a:cubicBezTo>
                <a:cubicBezTo>
                  <a:pt x="72639" y="2412"/>
                  <a:pt x="72789" y="2242"/>
                  <a:pt x="72997" y="2242"/>
                </a:cubicBezTo>
                <a:cubicBezTo>
                  <a:pt x="73185" y="2242"/>
                  <a:pt x="73336" y="2412"/>
                  <a:pt x="73336" y="2619"/>
                </a:cubicBezTo>
                <a:cubicBezTo>
                  <a:pt x="73336" y="2808"/>
                  <a:pt x="73185" y="2977"/>
                  <a:pt x="72997" y="2977"/>
                </a:cubicBezTo>
                <a:close/>
                <a:moveTo>
                  <a:pt x="71037" y="32428"/>
                </a:moveTo>
                <a:cubicBezTo>
                  <a:pt x="70792" y="32428"/>
                  <a:pt x="70623" y="32240"/>
                  <a:pt x="70623" y="32014"/>
                </a:cubicBezTo>
                <a:cubicBezTo>
                  <a:pt x="70623" y="31769"/>
                  <a:pt x="70811" y="31581"/>
                  <a:pt x="71037" y="31581"/>
                </a:cubicBezTo>
                <a:cubicBezTo>
                  <a:pt x="71263" y="31581"/>
                  <a:pt x="71452" y="31769"/>
                  <a:pt x="71452" y="32014"/>
                </a:cubicBezTo>
                <a:cubicBezTo>
                  <a:pt x="71452" y="32240"/>
                  <a:pt x="71263" y="32428"/>
                  <a:pt x="71037" y="32428"/>
                </a:cubicBezTo>
                <a:close/>
                <a:moveTo>
                  <a:pt x="71018" y="30450"/>
                </a:moveTo>
                <a:cubicBezTo>
                  <a:pt x="70811" y="30450"/>
                  <a:pt x="70623" y="30262"/>
                  <a:pt x="70623" y="30054"/>
                </a:cubicBezTo>
                <a:cubicBezTo>
                  <a:pt x="70623" y="29828"/>
                  <a:pt x="70792" y="29659"/>
                  <a:pt x="71018" y="29659"/>
                </a:cubicBezTo>
                <a:cubicBezTo>
                  <a:pt x="71244" y="29659"/>
                  <a:pt x="71433" y="29828"/>
                  <a:pt x="71433" y="30054"/>
                </a:cubicBezTo>
                <a:cubicBezTo>
                  <a:pt x="71433" y="30262"/>
                  <a:pt x="71244" y="30450"/>
                  <a:pt x="71018" y="30450"/>
                </a:cubicBezTo>
                <a:close/>
                <a:moveTo>
                  <a:pt x="71018" y="28453"/>
                </a:moveTo>
                <a:cubicBezTo>
                  <a:pt x="70811" y="28453"/>
                  <a:pt x="70641" y="28283"/>
                  <a:pt x="70641" y="28095"/>
                </a:cubicBezTo>
                <a:cubicBezTo>
                  <a:pt x="70641" y="27887"/>
                  <a:pt x="70811" y="27718"/>
                  <a:pt x="71018" y="27718"/>
                </a:cubicBezTo>
                <a:cubicBezTo>
                  <a:pt x="71244" y="27718"/>
                  <a:pt x="71395" y="27887"/>
                  <a:pt x="71395" y="28095"/>
                </a:cubicBezTo>
                <a:cubicBezTo>
                  <a:pt x="71395" y="28283"/>
                  <a:pt x="71226" y="28453"/>
                  <a:pt x="71018" y="28453"/>
                </a:cubicBezTo>
                <a:close/>
                <a:moveTo>
                  <a:pt x="71018" y="21858"/>
                </a:moveTo>
                <a:cubicBezTo>
                  <a:pt x="71226" y="21858"/>
                  <a:pt x="71395" y="22008"/>
                  <a:pt x="71395" y="22216"/>
                </a:cubicBezTo>
                <a:cubicBezTo>
                  <a:pt x="71395" y="22404"/>
                  <a:pt x="71226" y="22574"/>
                  <a:pt x="71018" y="22574"/>
                </a:cubicBezTo>
                <a:cubicBezTo>
                  <a:pt x="70830" y="22574"/>
                  <a:pt x="70660" y="22404"/>
                  <a:pt x="70660" y="22216"/>
                </a:cubicBezTo>
                <a:cubicBezTo>
                  <a:pt x="70660" y="22008"/>
                  <a:pt x="70830" y="21858"/>
                  <a:pt x="71018" y="21858"/>
                </a:cubicBezTo>
                <a:close/>
                <a:moveTo>
                  <a:pt x="71018" y="25777"/>
                </a:moveTo>
                <a:cubicBezTo>
                  <a:pt x="71226" y="25777"/>
                  <a:pt x="71395" y="25928"/>
                  <a:pt x="71395" y="26135"/>
                </a:cubicBezTo>
                <a:cubicBezTo>
                  <a:pt x="71395" y="26342"/>
                  <a:pt x="71226" y="26493"/>
                  <a:pt x="71018" y="26493"/>
                </a:cubicBezTo>
                <a:cubicBezTo>
                  <a:pt x="70830" y="26493"/>
                  <a:pt x="70660" y="26342"/>
                  <a:pt x="70660" y="26135"/>
                </a:cubicBezTo>
                <a:cubicBezTo>
                  <a:pt x="70660" y="25928"/>
                  <a:pt x="70830" y="25777"/>
                  <a:pt x="71018" y="25777"/>
                </a:cubicBezTo>
                <a:close/>
                <a:moveTo>
                  <a:pt x="71018" y="23798"/>
                </a:moveTo>
                <a:cubicBezTo>
                  <a:pt x="71226" y="23798"/>
                  <a:pt x="71395" y="23968"/>
                  <a:pt x="71395" y="24175"/>
                </a:cubicBezTo>
                <a:cubicBezTo>
                  <a:pt x="71395" y="24383"/>
                  <a:pt x="71226" y="24533"/>
                  <a:pt x="71018" y="24533"/>
                </a:cubicBezTo>
                <a:cubicBezTo>
                  <a:pt x="70830" y="24533"/>
                  <a:pt x="70660" y="24383"/>
                  <a:pt x="70660" y="24175"/>
                </a:cubicBezTo>
                <a:cubicBezTo>
                  <a:pt x="70660" y="23968"/>
                  <a:pt x="70830" y="23798"/>
                  <a:pt x="71018" y="23798"/>
                </a:cubicBezTo>
                <a:close/>
                <a:moveTo>
                  <a:pt x="71018" y="20633"/>
                </a:moveTo>
                <a:cubicBezTo>
                  <a:pt x="70811" y="20633"/>
                  <a:pt x="70641" y="20463"/>
                  <a:pt x="70641" y="20256"/>
                </a:cubicBezTo>
                <a:cubicBezTo>
                  <a:pt x="70641" y="20049"/>
                  <a:pt x="70811" y="19879"/>
                  <a:pt x="71018" y="19879"/>
                </a:cubicBezTo>
                <a:cubicBezTo>
                  <a:pt x="71244" y="19879"/>
                  <a:pt x="71395" y="20049"/>
                  <a:pt x="71395" y="20256"/>
                </a:cubicBezTo>
                <a:cubicBezTo>
                  <a:pt x="71395" y="20463"/>
                  <a:pt x="71226" y="20633"/>
                  <a:pt x="71018" y="20633"/>
                </a:cubicBezTo>
                <a:close/>
                <a:moveTo>
                  <a:pt x="71018" y="4221"/>
                </a:moveTo>
                <a:cubicBezTo>
                  <a:pt x="71226" y="4221"/>
                  <a:pt x="71376" y="4372"/>
                  <a:pt x="71376" y="4560"/>
                </a:cubicBezTo>
                <a:cubicBezTo>
                  <a:pt x="71376" y="4767"/>
                  <a:pt x="71226" y="4918"/>
                  <a:pt x="71018" y="4918"/>
                </a:cubicBezTo>
                <a:cubicBezTo>
                  <a:pt x="70830" y="4918"/>
                  <a:pt x="70679" y="4767"/>
                  <a:pt x="70679" y="4560"/>
                </a:cubicBezTo>
                <a:cubicBezTo>
                  <a:pt x="70679" y="4372"/>
                  <a:pt x="70830" y="4221"/>
                  <a:pt x="71018" y="4221"/>
                </a:cubicBezTo>
                <a:close/>
                <a:moveTo>
                  <a:pt x="71018" y="10797"/>
                </a:moveTo>
                <a:cubicBezTo>
                  <a:pt x="70830" y="10797"/>
                  <a:pt x="70679" y="10627"/>
                  <a:pt x="70679" y="10439"/>
                </a:cubicBezTo>
                <a:cubicBezTo>
                  <a:pt x="70679" y="10251"/>
                  <a:pt x="70849" y="10100"/>
                  <a:pt x="71018" y="10100"/>
                </a:cubicBezTo>
                <a:cubicBezTo>
                  <a:pt x="71207" y="10100"/>
                  <a:pt x="71357" y="10251"/>
                  <a:pt x="71357" y="10439"/>
                </a:cubicBezTo>
                <a:cubicBezTo>
                  <a:pt x="71357" y="10627"/>
                  <a:pt x="71207" y="10797"/>
                  <a:pt x="71018" y="10797"/>
                </a:cubicBezTo>
                <a:close/>
                <a:moveTo>
                  <a:pt x="71018" y="6878"/>
                </a:moveTo>
                <a:cubicBezTo>
                  <a:pt x="70830" y="6878"/>
                  <a:pt x="70679" y="6727"/>
                  <a:pt x="70679" y="6539"/>
                </a:cubicBezTo>
                <a:cubicBezTo>
                  <a:pt x="70679" y="6331"/>
                  <a:pt x="70849" y="6181"/>
                  <a:pt x="71018" y="6181"/>
                </a:cubicBezTo>
                <a:cubicBezTo>
                  <a:pt x="71207" y="6181"/>
                  <a:pt x="71357" y="6331"/>
                  <a:pt x="71357" y="6539"/>
                </a:cubicBezTo>
                <a:cubicBezTo>
                  <a:pt x="71357" y="6727"/>
                  <a:pt x="71207" y="6878"/>
                  <a:pt x="71018" y="6878"/>
                </a:cubicBezTo>
                <a:close/>
                <a:moveTo>
                  <a:pt x="71018" y="8837"/>
                </a:moveTo>
                <a:cubicBezTo>
                  <a:pt x="70830" y="8837"/>
                  <a:pt x="70679" y="8687"/>
                  <a:pt x="70679" y="8498"/>
                </a:cubicBezTo>
                <a:cubicBezTo>
                  <a:pt x="70679" y="8310"/>
                  <a:pt x="70849" y="8159"/>
                  <a:pt x="71018" y="8159"/>
                </a:cubicBezTo>
                <a:cubicBezTo>
                  <a:pt x="71207" y="8159"/>
                  <a:pt x="71357" y="8310"/>
                  <a:pt x="71357" y="8498"/>
                </a:cubicBezTo>
                <a:cubicBezTo>
                  <a:pt x="71357" y="8687"/>
                  <a:pt x="71207" y="8837"/>
                  <a:pt x="71018" y="8837"/>
                </a:cubicBezTo>
                <a:close/>
                <a:moveTo>
                  <a:pt x="71018" y="12041"/>
                </a:moveTo>
                <a:cubicBezTo>
                  <a:pt x="71226" y="12041"/>
                  <a:pt x="71376" y="12210"/>
                  <a:pt x="71376" y="12399"/>
                </a:cubicBezTo>
                <a:cubicBezTo>
                  <a:pt x="71376" y="12606"/>
                  <a:pt x="71226" y="12757"/>
                  <a:pt x="71018" y="12757"/>
                </a:cubicBezTo>
                <a:cubicBezTo>
                  <a:pt x="70830" y="12757"/>
                  <a:pt x="70679" y="12606"/>
                  <a:pt x="70679" y="12399"/>
                </a:cubicBezTo>
                <a:cubicBezTo>
                  <a:pt x="70679" y="12210"/>
                  <a:pt x="70830" y="12041"/>
                  <a:pt x="71018" y="12041"/>
                </a:cubicBezTo>
                <a:close/>
                <a:moveTo>
                  <a:pt x="71018" y="14019"/>
                </a:moveTo>
                <a:cubicBezTo>
                  <a:pt x="71226" y="14019"/>
                  <a:pt x="71376" y="14170"/>
                  <a:pt x="71376" y="14377"/>
                </a:cubicBezTo>
                <a:cubicBezTo>
                  <a:pt x="71376" y="14566"/>
                  <a:pt x="71226" y="14716"/>
                  <a:pt x="71018" y="14716"/>
                </a:cubicBezTo>
                <a:cubicBezTo>
                  <a:pt x="70830" y="14716"/>
                  <a:pt x="70679" y="14566"/>
                  <a:pt x="70679" y="14377"/>
                </a:cubicBezTo>
                <a:cubicBezTo>
                  <a:pt x="70679" y="14170"/>
                  <a:pt x="70830" y="14019"/>
                  <a:pt x="71018" y="14019"/>
                </a:cubicBezTo>
                <a:close/>
                <a:moveTo>
                  <a:pt x="71018" y="17938"/>
                </a:moveTo>
                <a:cubicBezTo>
                  <a:pt x="71226" y="17938"/>
                  <a:pt x="71376" y="18089"/>
                  <a:pt x="71376" y="18278"/>
                </a:cubicBezTo>
                <a:cubicBezTo>
                  <a:pt x="71376" y="18485"/>
                  <a:pt x="71226" y="18636"/>
                  <a:pt x="71018" y="18636"/>
                </a:cubicBezTo>
                <a:cubicBezTo>
                  <a:pt x="70830" y="18636"/>
                  <a:pt x="70679" y="18485"/>
                  <a:pt x="70679" y="18278"/>
                </a:cubicBezTo>
                <a:cubicBezTo>
                  <a:pt x="70679" y="18089"/>
                  <a:pt x="70830" y="17938"/>
                  <a:pt x="71018" y="17938"/>
                </a:cubicBezTo>
                <a:close/>
                <a:moveTo>
                  <a:pt x="71018" y="15979"/>
                </a:moveTo>
                <a:cubicBezTo>
                  <a:pt x="71226" y="15979"/>
                  <a:pt x="71376" y="16130"/>
                  <a:pt x="71376" y="16318"/>
                </a:cubicBezTo>
                <a:cubicBezTo>
                  <a:pt x="71376" y="16506"/>
                  <a:pt x="71226" y="16676"/>
                  <a:pt x="71018" y="16676"/>
                </a:cubicBezTo>
                <a:cubicBezTo>
                  <a:pt x="70830" y="16676"/>
                  <a:pt x="70679" y="16506"/>
                  <a:pt x="70679" y="16318"/>
                </a:cubicBezTo>
                <a:cubicBezTo>
                  <a:pt x="70679" y="16130"/>
                  <a:pt x="70830" y="15979"/>
                  <a:pt x="71018" y="15979"/>
                </a:cubicBezTo>
                <a:close/>
                <a:moveTo>
                  <a:pt x="71018" y="2977"/>
                </a:moveTo>
                <a:cubicBezTo>
                  <a:pt x="70830" y="2977"/>
                  <a:pt x="70660" y="2808"/>
                  <a:pt x="70660" y="2600"/>
                </a:cubicBezTo>
                <a:cubicBezTo>
                  <a:pt x="70660" y="2412"/>
                  <a:pt x="70830" y="2242"/>
                  <a:pt x="71018" y="2242"/>
                </a:cubicBezTo>
                <a:cubicBezTo>
                  <a:pt x="71226" y="2242"/>
                  <a:pt x="71395" y="2412"/>
                  <a:pt x="71395" y="2600"/>
                </a:cubicBezTo>
                <a:cubicBezTo>
                  <a:pt x="71395" y="2808"/>
                  <a:pt x="71226" y="2977"/>
                  <a:pt x="71018" y="2977"/>
                </a:cubicBezTo>
                <a:close/>
                <a:moveTo>
                  <a:pt x="71037" y="961"/>
                </a:moveTo>
                <a:cubicBezTo>
                  <a:pt x="70849" y="961"/>
                  <a:pt x="70717" y="829"/>
                  <a:pt x="70717" y="641"/>
                </a:cubicBezTo>
                <a:cubicBezTo>
                  <a:pt x="70717" y="471"/>
                  <a:pt x="70849" y="321"/>
                  <a:pt x="71037" y="321"/>
                </a:cubicBezTo>
                <a:cubicBezTo>
                  <a:pt x="71207" y="321"/>
                  <a:pt x="71357" y="471"/>
                  <a:pt x="71357" y="641"/>
                </a:cubicBezTo>
                <a:cubicBezTo>
                  <a:pt x="71357" y="829"/>
                  <a:pt x="71207" y="961"/>
                  <a:pt x="71037" y="961"/>
                </a:cubicBezTo>
                <a:close/>
                <a:moveTo>
                  <a:pt x="70849" y="43395"/>
                </a:moveTo>
                <a:cubicBezTo>
                  <a:pt x="70773" y="43508"/>
                  <a:pt x="70698" y="43602"/>
                  <a:pt x="70604" y="43715"/>
                </a:cubicBezTo>
                <a:cubicBezTo>
                  <a:pt x="70623" y="43583"/>
                  <a:pt x="70717" y="43451"/>
                  <a:pt x="70849" y="43395"/>
                </a:cubicBezTo>
                <a:close/>
                <a:moveTo>
                  <a:pt x="69077" y="44186"/>
                </a:moveTo>
                <a:cubicBezTo>
                  <a:pt x="68832" y="44186"/>
                  <a:pt x="68644" y="43998"/>
                  <a:pt x="68644" y="43772"/>
                </a:cubicBezTo>
                <a:cubicBezTo>
                  <a:pt x="68644" y="43546"/>
                  <a:pt x="68832" y="43357"/>
                  <a:pt x="69077" y="43357"/>
                </a:cubicBezTo>
                <a:cubicBezTo>
                  <a:pt x="69304" y="43357"/>
                  <a:pt x="69492" y="43546"/>
                  <a:pt x="69492" y="43772"/>
                </a:cubicBezTo>
                <a:cubicBezTo>
                  <a:pt x="69492" y="43998"/>
                  <a:pt x="69304" y="44186"/>
                  <a:pt x="69077" y="44186"/>
                </a:cubicBezTo>
                <a:close/>
                <a:moveTo>
                  <a:pt x="69077" y="42227"/>
                </a:moveTo>
                <a:cubicBezTo>
                  <a:pt x="68832" y="42227"/>
                  <a:pt x="68644" y="42038"/>
                  <a:pt x="68644" y="41812"/>
                </a:cubicBezTo>
                <a:cubicBezTo>
                  <a:pt x="68644" y="41586"/>
                  <a:pt x="68832" y="41398"/>
                  <a:pt x="69077" y="41398"/>
                </a:cubicBezTo>
                <a:cubicBezTo>
                  <a:pt x="69304" y="41398"/>
                  <a:pt x="69492" y="41586"/>
                  <a:pt x="69492" y="41812"/>
                </a:cubicBezTo>
                <a:cubicBezTo>
                  <a:pt x="69492" y="42038"/>
                  <a:pt x="69304" y="42227"/>
                  <a:pt x="69077" y="42227"/>
                </a:cubicBezTo>
                <a:close/>
                <a:moveTo>
                  <a:pt x="69077" y="35556"/>
                </a:moveTo>
                <a:cubicBezTo>
                  <a:pt x="69285" y="35556"/>
                  <a:pt x="69454" y="35726"/>
                  <a:pt x="69454" y="35933"/>
                </a:cubicBezTo>
                <a:cubicBezTo>
                  <a:pt x="69454" y="36140"/>
                  <a:pt x="69285" y="36310"/>
                  <a:pt x="69077" y="36310"/>
                </a:cubicBezTo>
                <a:cubicBezTo>
                  <a:pt x="68851" y="36310"/>
                  <a:pt x="68682" y="36140"/>
                  <a:pt x="68682" y="35933"/>
                </a:cubicBezTo>
                <a:cubicBezTo>
                  <a:pt x="68682" y="35726"/>
                  <a:pt x="68851" y="35556"/>
                  <a:pt x="69077" y="35556"/>
                </a:cubicBezTo>
                <a:close/>
                <a:moveTo>
                  <a:pt x="69077" y="39476"/>
                </a:moveTo>
                <a:cubicBezTo>
                  <a:pt x="69266" y="39476"/>
                  <a:pt x="69435" y="39645"/>
                  <a:pt x="69435" y="39852"/>
                </a:cubicBezTo>
                <a:cubicBezTo>
                  <a:pt x="69435" y="40060"/>
                  <a:pt x="69266" y="40210"/>
                  <a:pt x="69077" y="40210"/>
                </a:cubicBezTo>
                <a:cubicBezTo>
                  <a:pt x="68870" y="40210"/>
                  <a:pt x="68701" y="40060"/>
                  <a:pt x="68701" y="39852"/>
                </a:cubicBezTo>
                <a:cubicBezTo>
                  <a:pt x="68701" y="39645"/>
                  <a:pt x="68870" y="39476"/>
                  <a:pt x="69077" y="39476"/>
                </a:cubicBezTo>
                <a:close/>
                <a:moveTo>
                  <a:pt x="69077" y="37516"/>
                </a:moveTo>
                <a:cubicBezTo>
                  <a:pt x="69285" y="37516"/>
                  <a:pt x="69454" y="37667"/>
                  <a:pt x="69454" y="37893"/>
                </a:cubicBezTo>
                <a:cubicBezTo>
                  <a:pt x="69454" y="38100"/>
                  <a:pt x="69285" y="38270"/>
                  <a:pt x="69077" y="38270"/>
                </a:cubicBezTo>
                <a:cubicBezTo>
                  <a:pt x="68851" y="38270"/>
                  <a:pt x="68682" y="38100"/>
                  <a:pt x="68682" y="37893"/>
                </a:cubicBezTo>
                <a:cubicBezTo>
                  <a:pt x="68682" y="37686"/>
                  <a:pt x="68851" y="37516"/>
                  <a:pt x="69077" y="37516"/>
                </a:cubicBezTo>
                <a:close/>
                <a:moveTo>
                  <a:pt x="69059" y="34369"/>
                </a:moveTo>
                <a:cubicBezTo>
                  <a:pt x="68851" y="34369"/>
                  <a:pt x="68663" y="34181"/>
                  <a:pt x="68663" y="33955"/>
                </a:cubicBezTo>
                <a:cubicBezTo>
                  <a:pt x="68663" y="33729"/>
                  <a:pt x="68832" y="33559"/>
                  <a:pt x="69059" y="33559"/>
                </a:cubicBezTo>
                <a:cubicBezTo>
                  <a:pt x="69285" y="33559"/>
                  <a:pt x="69473" y="33729"/>
                  <a:pt x="69473" y="33955"/>
                </a:cubicBezTo>
                <a:cubicBezTo>
                  <a:pt x="69473" y="34181"/>
                  <a:pt x="69285" y="34369"/>
                  <a:pt x="69059" y="34369"/>
                </a:cubicBezTo>
                <a:close/>
                <a:moveTo>
                  <a:pt x="69059" y="32410"/>
                </a:moveTo>
                <a:cubicBezTo>
                  <a:pt x="68851" y="32410"/>
                  <a:pt x="68663" y="32221"/>
                  <a:pt x="68663" y="32014"/>
                </a:cubicBezTo>
                <a:cubicBezTo>
                  <a:pt x="68663" y="31788"/>
                  <a:pt x="68832" y="31599"/>
                  <a:pt x="69059" y="31599"/>
                </a:cubicBezTo>
                <a:cubicBezTo>
                  <a:pt x="69285" y="31599"/>
                  <a:pt x="69473" y="31788"/>
                  <a:pt x="69473" y="32014"/>
                </a:cubicBezTo>
                <a:cubicBezTo>
                  <a:pt x="69473" y="32221"/>
                  <a:pt x="69285" y="32410"/>
                  <a:pt x="69059" y="32410"/>
                </a:cubicBezTo>
                <a:close/>
                <a:moveTo>
                  <a:pt x="69059" y="30450"/>
                </a:moveTo>
                <a:cubicBezTo>
                  <a:pt x="68851" y="30450"/>
                  <a:pt x="68663" y="30262"/>
                  <a:pt x="68663" y="30035"/>
                </a:cubicBezTo>
                <a:cubicBezTo>
                  <a:pt x="68663" y="29828"/>
                  <a:pt x="68832" y="29640"/>
                  <a:pt x="69059" y="29640"/>
                </a:cubicBezTo>
                <a:cubicBezTo>
                  <a:pt x="69285" y="29640"/>
                  <a:pt x="69473" y="29828"/>
                  <a:pt x="69473" y="30035"/>
                </a:cubicBezTo>
                <a:cubicBezTo>
                  <a:pt x="69473" y="30262"/>
                  <a:pt x="69285" y="30450"/>
                  <a:pt x="69059" y="30450"/>
                </a:cubicBezTo>
                <a:close/>
                <a:moveTo>
                  <a:pt x="69077" y="28434"/>
                </a:moveTo>
                <a:cubicBezTo>
                  <a:pt x="68870" y="28434"/>
                  <a:pt x="68701" y="28283"/>
                  <a:pt x="68701" y="28076"/>
                </a:cubicBezTo>
                <a:cubicBezTo>
                  <a:pt x="68701" y="27887"/>
                  <a:pt x="68870" y="27718"/>
                  <a:pt x="69077" y="27718"/>
                </a:cubicBezTo>
                <a:cubicBezTo>
                  <a:pt x="69266" y="27718"/>
                  <a:pt x="69435" y="27887"/>
                  <a:pt x="69435" y="28076"/>
                </a:cubicBezTo>
                <a:cubicBezTo>
                  <a:pt x="69435" y="28283"/>
                  <a:pt x="69266" y="28434"/>
                  <a:pt x="69077" y="28434"/>
                </a:cubicBezTo>
                <a:close/>
                <a:moveTo>
                  <a:pt x="69077" y="26493"/>
                </a:moveTo>
                <a:cubicBezTo>
                  <a:pt x="68870" y="26493"/>
                  <a:pt x="68701" y="26323"/>
                  <a:pt x="68701" y="26135"/>
                </a:cubicBezTo>
                <a:cubicBezTo>
                  <a:pt x="68701" y="25928"/>
                  <a:pt x="68870" y="25758"/>
                  <a:pt x="69077" y="25758"/>
                </a:cubicBezTo>
                <a:cubicBezTo>
                  <a:pt x="69266" y="25758"/>
                  <a:pt x="69435" y="25928"/>
                  <a:pt x="69435" y="26135"/>
                </a:cubicBezTo>
                <a:cubicBezTo>
                  <a:pt x="69435" y="26323"/>
                  <a:pt x="69266" y="26493"/>
                  <a:pt x="69077" y="26493"/>
                </a:cubicBezTo>
                <a:close/>
                <a:moveTo>
                  <a:pt x="69077" y="24533"/>
                </a:moveTo>
                <a:cubicBezTo>
                  <a:pt x="68870" y="24533"/>
                  <a:pt x="68701" y="24364"/>
                  <a:pt x="68701" y="24156"/>
                </a:cubicBezTo>
                <a:cubicBezTo>
                  <a:pt x="68701" y="23968"/>
                  <a:pt x="68870" y="23798"/>
                  <a:pt x="69077" y="23798"/>
                </a:cubicBezTo>
                <a:cubicBezTo>
                  <a:pt x="69266" y="23798"/>
                  <a:pt x="69435" y="23968"/>
                  <a:pt x="69435" y="24156"/>
                </a:cubicBezTo>
                <a:cubicBezTo>
                  <a:pt x="69435" y="24364"/>
                  <a:pt x="69266" y="24533"/>
                  <a:pt x="69077" y="24533"/>
                </a:cubicBezTo>
                <a:close/>
                <a:moveTo>
                  <a:pt x="69077" y="22574"/>
                </a:moveTo>
                <a:cubicBezTo>
                  <a:pt x="68870" y="22574"/>
                  <a:pt x="68701" y="22404"/>
                  <a:pt x="68701" y="22197"/>
                </a:cubicBezTo>
                <a:cubicBezTo>
                  <a:pt x="68701" y="22008"/>
                  <a:pt x="68870" y="21839"/>
                  <a:pt x="69077" y="21839"/>
                </a:cubicBezTo>
                <a:cubicBezTo>
                  <a:pt x="69266" y="21839"/>
                  <a:pt x="69435" y="22008"/>
                  <a:pt x="69435" y="22197"/>
                </a:cubicBezTo>
                <a:cubicBezTo>
                  <a:pt x="69435" y="22404"/>
                  <a:pt x="69266" y="22574"/>
                  <a:pt x="69077" y="22574"/>
                </a:cubicBezTo>
                <a:close/>
                <a:moveTo>
                  <a:pt x="69077" y="20595"/>
                </a:moveTo>
                <a:cubicBezTo>
                  <a:pt x="68870" y="20595"/>
                  <a:pt x="68701" y="20444"/>
                  <a:pt x="68701" y="20237"/>
                </a:cubicBezTo>
                <a:cubicBezTo>
                  <a:pt x="68701" y="20049"/>
                  <a:pt x="68870" y="19879"/>
                  <a:pt x="69077" y="19879"/>
                </a:cubicBezTo>
                <a:cubicBezTo>
                  <a:pt x="69266" y="19879"/>
                  <a:pt x="69435" y="20049"/>
                  <a:pt x="69435" y="20237"/>
                </a:cubicBezTo>
                <a:cubicBezTo>
                  <a:pt x="69435" y="20444"/>
                  <a:pt x="69266" y="20595"/>
                  <a:pt x="69077" y="20595"/>
                </a:cubicBezTo>
                <a:close/>
                <a:moveTo>
                  <a:pt x="69077" y="18636"/>
                </a:moveTo>
                <a:cubicBezTo>
                  <a:pt x="68870" y="18636"/>
                  <a:pt x="68719" y="18466"/>
                  <a:pt x="68719" y="18278"/>
                </a:cubicBezTo>
                <a:cubicBezTo>
                  <a:pt x="68719" y="18089"/>
                  <a:pt x="68870" y="17938"/>
                  <a:pt x="69077" y="17938"/>
                </a:cubicBezTo>
                <a:cubicBezTo>
                  <a:pt x="69266" y="17938"/>
                  <a:pt x="69417" y="18089"/>
                  <a:pt x="69417" y="18278"/>
                </a:cubicBezTo>
                <a:cubicBezTo>
                  <a:pt x="69417" y="18466"/>
                  <a:pt x="69266" y="18636"/>
                  <a:pt x="69077" y="18636"/>
                </a:cubicBezTo>
                <a:close/>
                <a:moveTo>
                  <a:pt x="69077" y="16657"/>
                </a:moveTo>
                <a:cubicBezTo>
                  <a:pt x="68870" y="16657"/>
                  <a:pt x="68719" y="16506"/>
                  <a:pt x="68719" y="16318"/>
                </a:cubicBezTo>
                <a:cubicBezTo>
                  <a:pt x="68719" y="16130"/>
                  <a:pt x="68870" y="15960"/>
                  <a:pt x="69077" y="15960"/>
                </a:cubicBezTo>
                <a:cubicBezTo>
                  <a:pt x="69266" y="15960"/>
                  <a:pt x="69417" y="16130"/>
                  <a:pt x="69417" y="16318"/>
                </a:cubicBezTo>
                <a:cubicBezTo>
                  <a:pt x="69417" y="16506"/>
                  <a:pt x="69266" y="16657"/>
                  <a:pt x="69077" y="16657"/>
                </a:cubicBezTo>
                <a:close/>
                <a:moveTo>
                  <a:pt x="69077" y="14716"/>
                </a:moveTo>
                <a:cubicBezTo>
                  <a:pt x="68870" y="14716"/>
                  <a:pt x="68719" y="14547"/>
                  <a:pt x="68719" y="14358"/>
                </a:cubicBezTo>
                <a:cubicBezTo>
                  <a:pt x="68719" y="14170"/>
                  <a:pt x="68870" y="14000"/>
                  <a:pt x="69077" y="14000"/>
                </a:cubicBezTo>
                <a:cubicBezTo>
                  <a:pt x="69266" y="14000"/>
                  <a:pt x="69417" y="14170"/>
                  <a:pt x="69417" y="14358"/>
                </a:cubicBezTo>
                <a:cubicBezTo>
                  <a:pt x="69417" y="14547"/>
                  <a:pt x="69266" y="14716"/>
                  <a:pt x="69077" y="14716"/>
                </a:cubicBezTo>
                <a:close/>
                <a:moveTo>
                  <a:pt x="69077" y="12060"/>
                </a:moveTo>
                <a:cubicBezTo>
                  <a:pt x="69266" y="12060"/>
                  <a:pt x="69417" y="12210"/>
                  <a:pt x="69417" y="12399"/>
                </a:cubicBezTo>
                <a:cubicBezTo>
                  <a:pt x="69417" y="12587"/>
                  <a:pt x="69266" y="12738"/>
                  <a:pt x="69077" y="12738"/>
                </a:cubicBezTo>
                <a:cubicBezTo>
                  <a:pt x="68870" y="12738"/>
                  <a:pt x="68719" y="12587"/>
                  <a:pt x="68719" y="12399"/>
                </a:cubicBezTo>
                <a:cubicBezTo>
                  <a:pt x="68719" y="12210"/>
                  <a:pt x="68870" y="12060"/>
                  <a:pt x="69077" y="12060"/>
                </a:cubicBezTo>
                <a:close/>
                <a:moveTo>
                  <a:pt x="69077" y="10100"/>
                </a:moveTo>
                <a:cubicBezTo>
                  <a:pt x="69266" y="10100"/>
                  <a:pt x="69417" y="10251"/>
                  <a:pt x="69417" y="10439"/>
                </a:cubicBezTo>
                <a:cubicBezTo>
                  <a:pt x="69417" y="10627"/>
                  <a:pt x="69266" y="10778"/>
                  <a:pt x="69077" y="10778"/>
                </a:cubicBezTo>
                <a:cubicBezTo>
                  <a:pt x="68870" y="10778"/>
                  <a:pt x="68719" y="10627"/>
                  <a:pt x="68719" y="10439"/>
                </a:cubicBezTo>
                <a:cubicBezTo>
                  <a:pt x="68719" y="10251"/>
                  <a:pt x="68870" y="10100"/>
                  <a:pt x="69077" y="10100"/>
                </a:cubicBezTo>
                <a:close/>
                <a:moveTo>
                  <a:pt x="69077" y="8819"/>
                </a:moveTo>
                <a:cubicBezTo>
                  <a:pt x="68870" y="8819"/>
                  <a:pt x="68719" y="8668"/>
                  <a:pt x="68719" y="8479"/>
                </a:cubicBezTo>
                <a:cubicBezTo>
                  <a:pt x="68719" y="8291"/>
                  <a:pt x="68870" y="8121"/>
                  <a:pt x="69077" y="8121"/>
                </a:cubicBezTo>
                <a:cubicBezTo>
                  <a:pt x="69266" y="8121"/>
                  <a:pt x="69417" y="8291"/>
                  <a:pt x="69417" y="8479"/>
                </a:cubicBezTo>
                <a:cubicBezTo>
                  <a:pt x="69417" y="8668"/>
                  <a:pt x="69266" y="8819"/>
                  <a:pt x="69077" y="8819"/>
                </a:cubicBezTo>
                <a:close/>
                <a:moveTo>
                  <a:pt x="69077" y="6859"/>
                </a:moveTo>
                <a:cubicBezTo>
                  <a:pt x="68870" y="6859"/>
                  <a:pt x="68719" y="6708"/>
                  <a:pt x="68719" y="6520"/>
                </a:cubicBezTo>
                <a:cubicBezTo>
                  <a:pt x="68719" y="6331"/>
                  <a:pt x="68870" y="6181"/>
                  <a:pt x="69077" y="6181"/>
                </a:cubicBezTo>
                <a:cubicBezTo>
                  <a:pt x="69266" y="6181"/>
                  <a:pt x="69417" y="6331"/>
                  <a:pt x="69417" y="6520"/>
                </a:cubicBezTo>
                <a:cubicBezTo>
                  <a:pt x="69417" y="6708"/>
                  <a:pt x="69266" y="6859"/>
                  <a:pt x="69077" y="6859"/>
                </a:cubicBezTo>
                <a:close/>
                <a:moveTo>
                  <a:pt x="69077" y="4880"/>
                </a:moveTo>
                <a:cubicBezTo>
                  <a:pt x="68889" y="4880"/>
                  <a:pt x="68738" y="4749"/>
                  <a:pt x="68738" y="4560"/>
                </a:cubicBezTo>
                <a:cubicBezTo>
                  <a:pt x="68738" y="4391"/>
                  <a:pt x="68889" y="4240"/>
                  <a:pt x="69077" y="4240"/>
                </a:cubicBezTo>
                <a:cubicBezTo>
                  <a:pt x="69247" y="4240"/>
                  <a:pt x="69398" y="4391"/>
                  <a:pt x="69398" y="4560"/>
                </a:cubicBezTo>
                <a:cubicBezTo>
                  <a:pt x="69398" y="4749"/>
                  <a:pt x="69247" y="4880"/>
                  <a:pt x="69077" y="4880"/>
                </a:cubicBezTo>
                <a:close/>
                <a:moveTo>
                  <a:pt x="69077" y="2921"/>
                </a:moveTo>
                <a:cubicBezTo>
                  <a:pt x="68889" y="2921"/>
                  <a:pt x="68738" y="2770"/>
                  <a:pt x="68738" y="2600"/>
                </a:cubicBezTo>
                <a:cubicBezTo>
                  <a:pt x="68738" y="2412"/>
                  <a:pt x="68889" y="2261"/>
                  <a:pt x="69077" y="2261"/>
                </a:cubicBezTo>
                <a:cubicBezTo>
                  <a:pt x="69247" y="2261"/>
                  <a:pt x="69398" y="2412"/>
                  <a:pt x="69398" y="2600"/>
                </a:cubicBezTo>
                <a:cubicBezTo>
                  <a:pt x="69398" y="2770"/>
                  <a:pt x="69247" y="2921"/>
                  <a:pt x="69077" y="2921"/>
                </a:cubicBezTo>
                <a:close/>
                <a:moveTo>
                  <a:pt x="69077" y="961"/>
                </a:moveTo>
                <a:cubicBezTo>
                  <a:pt x="68889" y="961"/>
                  <a:pt x="68738" y="810"/>
                  <a:pt x="68738" y="641"/>
                </a:cubicBezTo>
                <a:cubicBezTo>
                  <a:pt x="68738" y="452"/>
                  <a:pt x="68889" y="302"/>
                  <a:pt x="69077" y="302"/>
                </a:cubicBezTo>
                <a:cubicBezTo>
                  <a:pt x="69247" y="302"/>
                  <a:pt x="69398" y="452"/>
                  <a:pt x="69398" y="641"/>
                </a:cubicBezTo>
                <a:cubicBezTo>
                  <a:pt x="69398" y="810"/>
                  <a:pt x="69247" y="961"/>
                  <a:pt x="69077" y="961"/>
                </a:cubicBezTo>
                <a:close/>
                <a:moveTo>
                  <a:pt x="69077" y="45298"/>
                </a:moveTo>
                <a:cubicBezTo>
                  <a:pt x="69172" y="45298"/>
                  <a:pt x="69247" y="45336"/>
                  <a:pt x="69322" y="45392"/>
                </a:cubicBezTo>
                <a:cubicBezTo>
                  <a:pt x="69153" y="45599"/>
                  <a:pt x="68983" y="45826"/>
                  <a:pt x="68795" y="46033"/>
                </a:cubicBezTo>
                <a:cubicBezTo>
                  <a:pt x="68701" y="45957"/>
                  <a:pt x="68644" y="45844"/>
                  <a:pt x="68644" y="45713"/>
                </a:cubicBezTo>
                <a:cubicBezTo>
                  <a:pt x="68644" y="45486"/>
                  <a:pt x="68832" y="45298"/>
                  <a:pt x="69077" y="45298"/>
                </a:cubicBezTo>
                <a:close/>
                <a:moveTo>
                  <a:pt x="67099" y="46127"/>
                </a:moveTo>
                <a:cubicBezTo>
                  <a:pt x="66873" y="46127"/>
                  <a:pt x="66703" y="45939"/>
                  <a:pt x="66703" y="45713"/>
                </a:cubicBezTo>
                <a:cubicBezTo>
                  <a:pt x="66703" y="45486"/>
                  <a:pt x="66873" y="45298"/>
                  <a:pt x="67099" y="45298"/>
                </a:cubicBezTo>
                <a:cubicBezTo>
                  <a:pt x="67325" y="45298"/>
                  <a:pt x="67514" y="45486"/>
                  <a:pt x="67514" y="45713"/>
                </a:cubicBezTo>
                <a:cubicBezTo>
                  <a:pt x="67514" y="45939"/>
                  <a:pt x="67325" y="46127"/>
                  <a:pt x="67099" y="46127"/>
                </a:cubicBezTo>
                <a:close/>
                <a:moveTo>
                  <a:pt x="67099" y="44167"/>
                </a:moveTo>
                <a:cubicBezTo>
                  <a:pt x="66873" y="44167"/>
                  <a:pt x="66703" y="43979"/>
                  <a:pt x="66703" y="43753"/>
                </a:cubicBezTo>
                <a:cubicBezTo>
                  <a:pt x="66703" y="43527"/>
                  <a:pt x="66873" y="43338"/>
                  <a:pt x="67099" y="43338"/>
                </a:cubicBezTo>
                <a:cubicBezTo>
                  <a:pt x="67325" y="43338"/>
                  <a:pt x="67514" y="43527"/>
                  <a:pt x="67514" y="43753"/>
                </a:cubicBezTo>
                <a:cubicBezTo>
                  <a:pt x="67514" y="43979"/>
                  <a:pt x="67325" y="44167"/>
                  <a:pt x="67099" y="44167"/>
                </a:cubicBezTo>
                <a:close/>
                <a:moveTo>
                  <a:pt x="67099" y="42189"/>
                </a:moveTo>
                <a:cubicBezTo>
                  <a:pt x="66892" y="42189"/>
                  <a:pt x="66703" y="42019"/>
                  <a:pt x="66703" y="41793"/>
                </a:cubicBezTo>
                <a:cubicBezTo>
                  <a:pt x="66703" y="41567"/>
                  <a:pt x="66892" y="41398"/>
                  <a:pt x="67099" y="41398"/>
                </a:cubicBezTo>
                <a:cubicBezTo>
                  <a:pt x="67325" y="41398"/>
                  <a:pt x="67514" y="41567"/>
                  <a:pt x="67514" y="41793"/>
                </a:cubicBezTo>
                <a:cubicBezTo>
                  <a:pt x="67514" y="42019"/>
                  <a:pt x="67325" y="42189"/>
                  <a:pt x="67099" y="42189"/>
                </a:cubicBezTo>
                <a:close/>
                <a:moveTo>
                  <a:pt x="67099" y="35537"/>
                </a:moveTo>
                <a:cubicBezTo>
                  <a:pt x="67306" y="35537"/>
                  <a:pt x="67476" y="35707"/>
                  <a:pt x="67476" y="35914"/>
                </a:cubicBezTo>
                <a:cubicBezTo>
                  <a:pt x="67476" y="36122"/>
                  <a:pt x="67306" y="36291"/>
                  <a:pt x="67099" y="36291"/>
                </a:cubicBezTo>
                <a:cubicBezTo>
                  <a:pt x="66892" y="36291"/>
                  <a:pt x="66722" y="36122"/>
                  <a:pt x="66722" y="35914"/>
                </a:cubicBezTo>
                <a:cubicBezTo>
                  <a:pt x="66722" y="35707"/>
                  <a:pt x="66892" y="35537"/>
                  <a:pt x="67099" y="35537"/>
                </a:cubicBezTo>
                <a:close/>
                <a:moveTo>
                  <a:pt x="67099" y="39457"/>
                </a:moveTo>
                <a:cubicBezTo>
                  <a:pt x="67306" y="39457"/>
                  <a:pt x="67476" y="39626"/>
                  <a:pt x="67476" y="39834"/>
                </a:cubicBezTo>
                <a:cubicBezTo>
                  <a:pt x="67476" y="40041"/>
                  <a:pt x="67306" y="40192"/>
                  <a:pt x="67099" y="40192"/>
                </a:cubicBezTo>
                <a:cubicBezTo>
                  <a:pt x="66911" y="40192"/>
                  <a:pt x="66741" y="40041"/>
                  <a:pt x="66741" y="39834"/>
                </a:cubicBezTo>
                <a:cubicBezTo>
                  <a:pt x="66741" y="39626"/>
                  <a:pt x="66911" y="39457"/>
                  <a:pt x="67099" y="39457"/>
                </a:cubicBezTo>
                <a:close/>
                <a:moveTo>
                  <a:pt x="67099" y="37497"/>
                </a:moveTo>
                <a:cubicBezTo>
                  <a:pt x="67306" y="37497"/>
                  <a:pt x="67476" y="37667"/>
                  <a:pt x="67476" y="37874"/>
                </a:cubicBezTo>
                <a:cubicBezTo>
                  <a:pt x="67476" y="38081"/>
                  <a:pt x="67306" y="38251"/>
                  <a:pt x="67099" y="38251"/>
                </a:cubicBezTo>
                <a:cubicBezTo>
                  <a:pt x="66892" y="38251"/>
                  <a:pt x="66722" y="38081"/>
                  <a:pt x="66722" y="37874"/>
                </a:cubicBezTo>
                <a:cubicBezTo>
                  <a:pt x="66722" y="37667"/>
                  <a:pt x="66892" y="37497"/>
                  <a:pt x="67099" y="37497"/>
                </a:cubicBezTo>
                <a:close/>
                <a:moveTo>
                  <a:pt x="67099" y="34350"/>
                </a:moveTo>
                <a:cubicBezTo>
                  <a:pt x="66892" y="34350"/>
                  <a:pt x="66703" y="34181"/>
                  <a:pt x="66703" y="33955"/>
                </a:cubicBezTo>
                <a:cubicBezTo>
                  <a:pt x="66703" y="33729"/>
                  <a:pt x="66892" y="33540"/>
                  <a:pt x="67099" y="33540"/>
                </a:cubicBezTo>
                <a:cubicBezTo>
                  <a:pt x="67325" y="33540"/>
                  <a:pt x="67514" y="33729"/>
                  <a:pt x="67514" y="33955"/>
                </a:cubicBezTo>
                <a:cubicBezTo>
                  <a:pt x="67514" y="34181"/>
                  <a:pt x="67325" y="34350"/>
                  <a:pt x="67099" y="34350"/>
                </a:cubicBezTo>
                <a:close/>
                <a:moveTo>
                  <a:pt x="67099" y="32391"/>
                </a:moveTo>
                <a:cubicBezTo>
                  <a:pt x="66892" y="32391"/>
                  <a:pt x="66703" y="32221"/>
                  <a:pt x="66703" y="31995"/>
                </a:cubicBezTo>
                <a:cubicBezTo>
                  <a:pt x="66703" y="31769"/>
                  <a:pt x="66892" y="31581"/>
                  <a:pt x="67099" y="31581"/>
                </a:cubicBezTo>
                <a:cubicBezTo>
                  <a:pt x="67325" y="31581"/>
                  <a:pt x="67514" y="31769"/>
                  <a:pt x="67514" y="31995"/>
                </a:cubicBezTo>
                <a:cubicBezTo>
                  <a:pt x="67514" y="32221"/>
                  <a:pt x="67325" y="32391"/>
                  <a:pt x="67099" y="32391"/>
                </a:cubicBezTo>
                <a:close/>
                <a:moveTo>
                  <a:pt x="67099" y="30431"/>
                </a:moveTo>
                <a:cubicBezTo>
                  <a:pt x="66892" y="30431"/>
                  <a:pt x="66703" y="30243"/>
                  <a:pt x="66703" y="30035"/>
                </a:cubicBezTo>
                <a:cubicBezTo>
                  <a:pt x="66703" y="29809"/>
                  <a:pt x="66892" y="29640"/>
                  <a:pt x="67099" y="29640"/>
                </a:cubicBezTo>
                <a:cubicBezTo>
                  <a:pt x="67325" y="29640"/>
                  <a:pt x="67514" y="29809"/>
                  <a:pt x="67514" y="30035"/>
                </a:cubicBezTo>
                <a:cubicBezTo>
                  <a:pt x="67514" y="30243"/>
                  <a:pt x="67325" y="30431"/>
                  <a:pt x="67099" y="30431"/>
                </a:cubicBezTo>
                <a:close/>
                <a:moveTo>
                  <a:pt x="67099" y="28415"/>
                </a:moveTo>
                <a:cubicBezTo>
                  <a:pt x="66911" y="28415"/>
                  <a:pt x="66741" y="28264"/>
                  <a:pt x="66741" y="28057"/>
                </a:cubicBezTo>
                <a:cubicBezTo>
                  <a:pt x="66741" y="27869"/>
                  <a:pt x="66911" y="27699"/>
                  <a:pt x="67099" y="27699"/>
                </a:cubicBezTo>
                <a:cubicBezTo>
                  <a:pt x="67306" y="27699"/>
                  <a:pt x="67476" y="27869"/>
                  <a:pt x="67476" y="28057"/>
                </a:cubicBezTo>
                <a:cubicBezTo>
                  <a:pt x="67476" y="28264"/>
                  <a:pt x="67306" y="28415"/>
                  <a:pt x="67099" y="28415"/>
                </a:cubicBezTo>
                <a:close/>
                <a:moveTo>
                  <a:pt x="67099" y="26474"/>
                </a:moveTo>
                <a:cubicBezTo>
                  <a:pt x="66911" y="26474"/>
                  <a:pt x="66741" y="26305"/>
                  <a:pt x="66741" y="26116"/>
                </a:cubicBezTo>
                <a:cubicBezTo>
                  <a:pt x="66741" y="25909"/>
                  <a:pt x="66911" y="25739"/>
                  <a:pt x="67099" y="25739"/>
                </a:cubicBezTo>
                <a:cubicBezTo>
                  <a:pt x="67306" y="25739"/>
                  <a:pt x="67476" y="25909"/>
                  <a:pt x="67476" y="26116"/>
                </a:cubicBezTo>
                <a:cubicBezTo>
                  <a:pt x="67476" y="26305"/>
                  <a:pt x="67306" y="26474"/>
                  <a:pt x="67099" y="26474"/>
                </a:cubicBezTo>
                <a:close/>
                <a:moveTo>
                  <a:pt x="67099" y="24515"/>
                </a:moveTo>
                <a:cubicBezTo>
                  <a:pt x="66911" y="24515"/>
                  <a:pt x="66741" y="24364"/>
                  <a:pt x="66741" y="24156"/>
                </a:cubicBezTo>
                <a:cubicBezTo>
                  <a:pt x="66741" y="23949"/>
                  <a:pt x="66911" y="23780"/>
                  <a:pt x="67099" y="23780"/>
                </a:cubicBezTo>
                <a:cubicBezTo>
                  <a:pt x="67306" y="23780"/>
                  <a:pt x="67476" y="23949"/>
                  <a:pt x="67476" y="24156"/>
                </a:cubicBezTo>
                <a:cubicBezTo>
                  <a:pt x="67476" y="24364"/>
                  <a:pt x="67306" y="24515"/>
                  <a:pt x="67099" y="24515"/>
                </a:cubicBezTo>
                <a:close/>
                <a:moveTo>
                  <a:pt x="67099" y="22555"/>
                </a:moveTo>
                <a:cubicBezTo>
                  <a:pt x="66911" y="22555"/>
                  <a:pt x="66741" y="22385"/>
                  <a:pt x="66741" y="22197"/>
                </a:cubicBezTo>
                <a:cubicBezTo>
                  <a:pt x="66741" y="21990"/>
                  <a:pt x="66911" y="21820"/>
                  <a:pt x="67099" y="21820"/>
                </a:cubicBezTo>
                <a:cubicBezTo>
                  <a:pt x="67306" y="21820"/>
                  <a:pt x="67476" y="21990"/>
                  <a:pt x="67476" y="22197"/>
                </a:cubicBezTo>
                <a:cubicBezTo>
                  <a:pt x="67476" y="22385"/>
                  <a:pt x="67306" y="22555"/>
                  <a:pt x="67099" y="22555"/>
                </a:cubicBezTo>
                <a:close/>
                <a:moveTo>
                  <a:pt x="67099" y="20595"/>
                </a:moveTo>
                <a:cubicBezTo>
                  <a:pt x="66911" y="20595"/>
                  <a:pt x="66741" y="20426"/>
                  <a:pt x="66741" y="20237"/>
                </a:cubicBezTo>
                <a:cubicBezTo>
                  <a:pt x="66741" y="20030"/>
                  <a:pt x="66911" y="19879"/>
                  <a:pt x="67099" y="19879"/>
                </a:cubicBezTo>
                <a:cubicBezTo>
                  <a:pt x="67306" y="19879"/>
                  <a:pt x="67476" y="20030"/>
                  <a:pt x="67476" y="20237"/>
                </a:cubicBezTo>
                <a:cubicBezTo>
                  <a:pt x="67476" y="20426"/>
                  <a:pt x="67306" y="20595"/>
                  <a:pt x="67099" y="20595"/>
                </a:cubicBezTo>
                <a:close/>
                <a:moveTo>
                  <a:pt x="67099" y="10759"/>
                </a:moveTo>
                <a:cubicBezTo>
                  <a:pt x="66929" y="10759"/>
                  <a:pt x="66779" y="10609"/>
                  <a:pt x="66779" y="10420"/>
                </a:cubicBezTo>
                <a:cubicBezTo>
                  <a:pt x="66779" y="10251"/>
                  <a:pt x="66929" y="10100"/>
                  <a:pt x="67099" y="10100"/>
                </a:cubicBezTo>
                <a:cubicBezTo>
                  <a:pt x="67287" y="10100"/>
                  <a:pt x="67438" y="10251"/>
                  <a:pt x="67438" y="10420"/>
                </a:cubicBezTo>
                <a:cubicBezTo>
                  <a:pt x="67438" y="10609"/>
                  <a:pt x="67287" y="10759"/>
                  <a:pt x="67099" y="10759"/>
                </a:cubicBezTo>
                <a:close/>
                <a:moveTo>
                  <a:pt x="67099" y="12700"/>
                </a:moveTo>
                <a:cubicBezTo>
                  <a:pt x="66929" y="12700"/>
                  <a:pt x="66779" y="12568"/>
                  <a:pt x="66779" y="12380"/>
                </a:cubicBezTo>
                <a:cubicBezTo>
                  <a:pt x="66779" y="12210"/>
                  <a:pt x="66929" y="12060"/>
                  <a:pt x="67099" y="12060"/>
                </a:cubicBezTo>
                <a:cubicBezTo>
                  <a:pt x="67287" y="12060"/>
                  <a:pt x="67438" y="12210"/>
                  <a:pt x="67438" y="12380"/>
                </a:cubicBezTo>
                <a:cubicBezTo>
                  <a:pt x="67438" y="12568"/>
                  <a:pt x="67287" y="12700"/>
                  <a:pt x="67099" y="12700"/>
                </a:cubicBezTo>
                <a:close/>
                <a:moveTo>
                  <a:pt x="67099" y="14019"/>
                </a:moveTo>
                <a:cubicBezTo>
                  <a:pt x="67287" y="14019"/>
                  <a:pt x="67438" y="14170"/>
                  <a:pt x="67438" y="14339"/>
                </a:cubicBezTo>
                <a:cubicBezTo>
                  <a:pt x="67438" y="14528"/>
                  <a:pt x="67287" y="14679"/>
                  <a:pt x="67099" y="14679"/>
                </a:cubicBezTo>
                <a:cubicBezTo>
                  <a:pt x="66929" y="14679"/>
                  <a:pt x="66779" y="14528"/>
                  <a:pt x="66779" y="14339"/>
                </a:cubicBezTo>
                <a:cubicBezTo>
                  <a:pt x="66779" y="14170"/>
                  <a:pt x="66929" y="14019"/>
                  <a:pt x="67099" y="14019"/>
                </a:cubicBezTo>
                <a:close/>
                <a:moveTo>
                  <a:pt x="67099" y="17938"/>
                </a:moveTo>
                <a:cubicBezTo>
                  <a:pt x="67287" y="17938"/>
                  <a:pt x="67438" y="18089"/>
                  <a:pt x="67438" y="18278"/>
                </a:cubicBezTo>
                <a:cubicBezTo>
                  <a:pt x="67438" y="18466"/>
                  <a:pt x="67287" y="18617"/>
                  <a:pt x="67099" y="18617"/>
                </a:cubicBezTo>
                <a:cubicBezTo>
                  <a:pt x="66929" y="18617"/>
                  <a:pt x="66779" y="18466"/>
                  <a:pt x="66779" y="18278"/>
                </a:cubicBezTo>
                <a:cubicBezTo>
                  <a:pt x="66779" y="18089"/>
                  <a:pt x="66929" y="17938"/>
                  <a:pt x="67099" y="17938"/>
                </a:cubicBezTo>
                <a:close/>
                <a:moveTo>
                  <a:pt x="67099" y="15979"/>
                </a:moveTo>
                <a:cubicBezTo>
                  <a:pt x="67287" y="15979"/>
                  <a:pt x="67438" y="16130"/>
                  <a:pt x="67438" y="16318"/>
                </a:cubicBezTo>
                <a:cubicBezTo>
                  <a:pt x="67438" y="16488"/>
                  <a:pt x="67287" y="16638"/>
                  <a:pt x="67099" y="16638"/>
                </a:cubicBezTo>
                <a:cubicBezTo>
                  <a:pt x="66929" y="16638"/>
                  <a:pt x="66779" y="16488"/>
                  <a:pt x="66779" y="16318"/>
                </a:cubicBezTo>
                <a:cubicBezTo>
                  <a:pt x="66779" y="16130"/>
                  <a:pt x="66929" y="15979"/>
                  <a:pt x="67099" y="15979"/>
                </a:cubicBezTo>
                <a:close/>
                <a:moveTo>
                  <a:pt x="67099" y="8819"/>
                </a:moveTo>
                <a:cubicBezTo>
                  <a:pt x="66911" y="8819"/>
                  <a:pt x="66760" y="8668"/>
                  <a:pt x="66760" y="8461"/>
                </a:cubicBezTo>
                <a:cubicBezTo>
                  <a:pt x="66760" y="8272"/>
                  <a:pt x="66911" y="8121"/>
                  <a:pt x="67099" y="8121"/>
                </a:cubicBezTo>
                <a:cubicBezTo>
                  <a:pt x="67287" y="8121"/>
                  <a:pt x="67457" y="8272"/>
                  <a:pt x="67457" y="8461"/>
                </a:cubicBezTo>
                <a:cubicBezTo>
                  <a:pt x="67457" y="8649"/>
                  <a:pt x="67287" y="8819"/>
                  <a:pt x="67099" y="8819"/>
                </a:cubicBezTo>
                <a:close/>
                <a:moveTo>
                  <a:pt x="67099" y="6181"/>
                </a:moveTo>
                <a:cubicBezTo>
                  <a:pt x="67287" y="6181"/>
                  <a:pt x="67438" y="6331"/>
                  <a:pt x="67438" y="6520"/>
                </a:cubicBezTo>
                <a:cubicBezTo>
                  <a:pt x="67438" y="6689"/>
                  <a:pt x="67287" y="6840"/>
                  <a:pt x="67099" y="6840"/>
                </a:cubicBezTo>
                <a:cubicBezTo>
                  <a:pt x="66929" y="6840"/>
                  <a:pt x="66779" y="6689"/>
                  <a:pt x="66779" y="6520"/>
                </a:cubicBezTo>
                <a:cubicBezTo>
                  <a:pt x="66779" y="6331"/>
                  <a:pt x="66929" y="6181"/>
                  <a:pt x="67099" y="6181"/>
                </a:cubicBezTo>
                <a:close/>
                <a:moveTo>
                  <a:pt x="67099" y="4899"/>
                </a:moveTo>
                <a:cubicBezTo>
                  <a:pt x="66911" y="4899"/>
                  <a:pt x="66760" y="4730"/>
                  <a:pt x="66760" y="4541"/>
                </a:cubicBezTo>
                <a:cubicBezTo>
                  <a:pt x="66760" y="4353"/>
                  <a:pt x="66911" y="4202"/>
                  <a:pt x="67099" y="4202"/>
                </a:cubicBezTo>
                <a:cubicBezTo>
                  <a:pt x="67287" y="4202"/>
                  <a:pt x="67457" y="4353"/>
                  <a:pt x="67457" y="4541"/>
                </a:cubicBezTo>
                <a:cubicBezTo>
                  <a:pt x="67457" y="4730"/>
                  <a:pt x="67287" y="4899"/>
                  <a:pt x="67099" y="4899"/>
                </a:cubicBezTo>
                <a:close/>
                <a:moveTo>
                  <a:pt x="67099" y="2921"/>
                </a:moveTo>
                <a:cubicBezTo>
                  <a:pt x="66929" y="2921"/>
                  <a:pt x="66779" y="2770"/>
                  <a:pt x="66779" y="2582"/>
                </a:cubicBezTo>
                <a:cubicBezTo>
                  <a:pt x="66779" y="2412"/>
                  <a:pt x="66929" y="2261"/>
                  <a:pt x="67099" y="2261"/>
                </a:cubicBezTo>
                <a:cubicBezTo>
                  <a:pt x="67287" y="2261"/>
                  <a:pt x="67438" y="2412"/>
                  <a:pt x="67438" y="2582"/>
                </a:cubicBezTo>
                <a:cubicBezTo>
                  <a:pt x="67438" y="2770"/>
                  <a:pt x="67287" y="2921"/>
                  <a:pt x="67099" y="2921"/>
                </a:cubicBezTo>
                <a:close/>
                <a:moveTo>
                  <a:pt x="67118" y="923"/>
                </a:moveTo>
                <a:cubicBezTo>
                  <a:pt x="66948" y="923"/>
                  <a:pt x="66816" y="792"/>
                  <a:pt x="66816" y="622"/>
                </a:cubicBezTo>
                <a:cubicBezTo>
                  <a:pt x="66816" y="471"/>
                  <a:pt x="66948" y="339"/>
                  <a:pt x="67118" y="339"/>
                </a:cubicBezTo>
                <a:cubicBezTo>
                  <a:pt x="67287" y="339"/>
                  <a:pt x="67419" y="471"/>
                  <a:pt x="67419" y="622"/>
                </a:cubicBezTo>
                <a:cubicBezTo>
                  <a:pt x="67419" y="792"/>
                  <a:pt x="67287" y="923"/>
                  <a:pt x="67118" y="923"/>
                </a:cubicBezTo>
                <a:close/>
                <a:moveTo>
                  <a:pt x="67118" y="47201"/>
                </a:moveTo>
                <a:cubicBezTo>
                  <a:pt x="67287" y="47201"/>
                  <a:pt x="67438" y="47314"/>
                  <a:pt x="67514" y="47465"/>
                </a:cubicBezTo>
                <a:cubicBezTo>
                  <a:pt x="67325" y="47672"/>
                  <a:pt x="67118" y="47879"/>
                  <a:pt x="66929" y="48087"/>
                </a:cubicBezTo>
                <a:cubicBezTo>
                  <a:pt x="66760" y="48011"/>
                  <a:pt x="66647" y="47861"/>
                  <a:pt x="66647" y="47672"/>
                </a:cubicBezTo>
                <a:cubicBezTo>
                  <a:pt x="66647" y="47427"/>
                  <a:pt x="66854" y="47201"/>
                  <a:pt x="67099" y="47201"/>
                </a:cubicBezTo>
                <a:close/>
                <a:moveTo>
                  <a:pt x="65139" y="48124"/>
                </a:moveTo>
                <a:cubicBezTo>
                  <a:pt x="64894" y="48124"/>
                  <a:pt x="64687" y="47917"/>
                  <a:pt x="64687" y="47653"/>
                </a:cubicBezTo>
                <a:cubicBezTo>
                  <a:pt x="64687" y="47408"/>
                  <a:pt x="64894" y="47201"/>
                  <a:pt x="65139" y="47201"/>
                </a:cubicBezTo>
                <a:cubicBezTo>
                  <a:pt x="65403" y="47201"/>
                  <a:pt x="65610" y="47408"/>
                  <a:pt x="65610" y="47653"/>
                </a:cubicBezTo>
                <a:cubicBezTo>
                  <a:pt x="65610" y="47917"/>
                  <a:pt x="65403" y="48124"/>
                  <a:pt x="65139" y="48124"/>
                </a:cubicBezTo>
                <a:close/>
                <a:moveTo>
                  <a:pt x="65139" y="46146"/>
                </a:moveTo>
                <a:cubicBezTo>
                  <a:pt x="64894" y="46146"/>
                  <a:pt x="64706" y="45939"/>
                  <a:pt x="64706" y="45713"/>
                </a:cubicBezTo>
                <a:cubicBezTo>
                  <a:pt x="64706" y="45468"/>
                  <a:pt x="64913" y="45279"/>
                  <a:pt x="65139" y="45279"/>
                </a:cubicBezTo>
                <a:cubicBezTo>
                  <a:pt x="65384" y="45279"/>
                  <a:pt x="65573" y="45468"/>
                  <a:pt x="65573" y="45713"/>
                </a:cubicBezTo>
                <a:cubicBezTo>
                  <a:pt x="65573" y="45939"/>
                  <a:pt x="65384" y="46146"/>
                  <a:pt x="65139" y="46146"/>
                </a:cubicBezTo>
                <a:close/>
                <a:moveTo>
                  <a:pt x="65139" y="44167"/>
                </a:moveTo>
                <a:cubicBezTo>
                  <a:pt x="64913" y="44167"/>
                  <a:pt x="64725" y="43979"/>
                  <a:pt x="64725" y="43753"/>
                </a:cubicBezTo>
                <a:cubicBezTo>
                  <a:pt x="64725" y="43527"/>
                  <a:pt x="64913" y="43338"/>
                  <a:pt x="65139" y="43338"/>
                </a:cubicBezTo>
                <a:cubicBezTo>
                  <a:pt x="65384" y="43338"/>
                  <a:pt x="65573" y="43527"/>
                  <a:pt x="65573" y="43753"/>
                </a:cubicBezTo>
                <a:cubicBezTo>
                  <a:pt x="65573" y="43979"/>
                  <a:pt x="65384" y="44167"/>
                  <a:pt x="65139" y="44167"/>
                </a:cubicBezTo>
                <a:close/>
                <a:moveTo>
                  <a:pt x="65139" y="29621"/>
                </a:moveTo>
                <a:cubicBezTo>
                  <a:pt x="65365" y="29621"/>
                  <a:pt x="65554" y="29809"/>
                  <a:pt x="65554" y="30035"/>
                </a:cubicBezTo>
                <a:cubicBezTo>
                  <a:pt x="65554" y="30243"/>
                  <a:pt x="65365" y="30431"/>
                  <a:pt x="65139" y="30431"/>
                </a:cubicBezTo>
                <a:cubicBezTo>
                  <a:pt x="64932" y="30431"/>
                  <a:pt x="64744" y="30243"/>
                  <a:pt x="64744" y="30035"/>
                </a:cubicBezTo>
                <a:cubicBezTo>
                  <a:pt x="64744" y="29809"/>
                  <a:pt x="64932" y="29621"/>
                  <a:pt x="65139" y="29621"/>
                </a:cubicBezTo>
                <a:close/>
                <a:moveTo>
                  <a:pt x="65139" y="31581"/>
                </a:moveTo>
                <a:cubicBezTo>
                  <a:pt x="65365" y="31581"/>
                  <a:pt x="65554" y="31769"/>
                  <a:pt x="65554" y="31976"/>
                </a:cubicBezTo>
                <a:cubicBezTo>
                  <a:pt x="65554" y="32202"/>
                  <a:pt x="65365" y="32372"/>
                  <a:pt x="65139" y="32372"/>
                </a:cubicBezTo>
                <a:cubicBezTo>
                  <a:pt x="64932" y="32372"/>
                  <a:pt x="64744" y="32202"/>
                  <a:pt x="64744" y="31976"/>
                </a:cubicBezTo>
                <a:cubicBezTo>
                  <a:pt x="64744" y="31769"/>
                  <a:pt x="64932" y="31581"/>
                  <a:pt x="65139" y="31581"/>
                </a:cubicBezTo>
                <a:close/>
                <a:moveTo>
                  <a:pt x="65139" y="33559"/>
                </a:moveTo>
                <a:cubicBezTo>
                  <a:pt x="65365" y="33559"/>
                  <a:pt x="65554" y="33729"/>
                  <a:pt x="65554" y="33955"/>
                </a:cubicBezTo>
                <a:cubicBezTo>
                  <a:pt x="65554" y="34162"/>
                  <a:pt x="65365" y="34350"/>
                  <a:pt x="65139" y="34350"/>
                </a:cubicBezTo>
                <a:cubicBezTo>
                  <a:pt x="64932" y="34350"/>
                  <a:pt x="64744" y="34162"/>
                  <a:pt x="64744" y="33955"/>
                </a:cubicBezTo>
                <a:cubicBezTo>
                  <a:pt x="64744" y="33729"/>
                  <a:pt x="64932" y="33559"/>
                  <a:pt x="65139" y="33559"/>
                </a:cubicBezTo>
                <a:close/>
                <a:moveTo>
                  <a:pt x="65139" y="35519"/>
                </a:moveTo>
                <a:cubicBezTo>
                  <a:pt x="65365" y="35519"/>
                  <a:pt x="65554" y="35688"/>
                  <a:pt x="65554" y="35914"/>
                </a:cubicBezTo>
                <a:cubicBezTo>
                  <a:pt x="65554" y="36122"/>
                  <a:pt x="65365" y="36310"/>
                  <a:pt x="65139" y="36310"/>
                </a:cubicBezTo>
                <a:cubicBezTo>
                  <a:pt x="64932" y="36310"/>
                  <a:pt x="64744" y="36122"/>
                  <a:pt x="64744" y="35914"/>
                </a:cubicBezTo>
                <a:cubicBezTo>
                  <a:pt x="64744" y="35688"/>
                  <a:pt x="64932" y="35519"/>
                  <a:pt x="65139" y="35519"/>
                </a:cubicBezTo>
                <a:close/>
                <a:moveTo>
                  <a:pt x="65139" y="42189"/>
                </a:moveTo>
                <a:cubicBezTo>
                  <a:pt x="64932" y="42189"/>
                  <a:pt x="64744" y="42001"/>
                  <a:pt x="64744" y="41793"/>
                </a:cubicBezTo>
                <a:cubicBezTo>
                  <a:pt x="64744" y="41567"/>
                  <a:pt x="64932" y="41398"/>
                  <a:pt x="65139" y="41398"/>
                </a:cubicBezTo>
                <a:cubicBezTo>
                  <a:pt x="65365" y="41398"/>
                  <a:pt x="65554" y="41567"/>
                  <a:pt x="65554" y="41793"/>
                </a:cubicBezTo>
                <a:cubicBezTo>
                  <a:pt x="65554" y="42001"/>
                  <a:pt x="65365" y="42189"/>
                  <a:pt x="65139" y="42189"/>
                </a:cubicBezTo>
                <a:close/>
                <a:moveTo>
                  <a:pt x="65139" y="39457"/>
                </a:moveTo>
                <a:cubicBezTo>
                  <a:pt x="65347" y="39457"/>
                  <a:pt x="65516" y="39626"/>
                  <a:pt x="65516" y="39834"/>
                </a:cubicBezTo>
                <a:cubicBezTo>
                  <a:pt x="65516" y="40041"/>
                  <a:pt x="65347" y="40192"/>
                  <a:pt x="65139" y="40192"/>
                </a:cubicBezTo>
                <a:cubicBezTo>
                  <a:pt x="64932" y="40192"/>
                  <a:pt x="64781" y="40041"/>
                  <a:pt x="64781" y="39834"/>
                </a:cubicBezTo>
                <a:cubicBezTo>
                  <a:pt x="64781" y="39626"/>
                  <a:pt x="64932" y="39457"/>
                  <a:pt x="65139" y="39457"/>
                </a:cubicBezTo>
                <a:close/>
                <a:moveTo>
                  <a:pt x="65139" y="37497"/>
                </a:moveTo>
                <a:cubicBezTo>
                  <a:pt x="65347" y="37497"/>
                  <a:pt x="65535" y="37667"/>
                  <a:pt x="65535" y="37874"/>
                </a:cubicBezTo>
                <a:cubicBezTo>
                  <a:pt x="65535" y="38081"/>
                  <a:pt x="65347" y="38251"/>
                  <a:pt x="65139" y="38251"/>
                </a:cubicBezTo>
                <a:cubicBezTo>
                  <a:pt x="64932" y="38251"/>
                  <a:pt x="64762" y="38081"/>
                  <a:pt x="64762" y="37874"/>
                </a:cubicBezTo>
                <a:cubicBezTo>
                  <a:pt x="64762" y="37667"/>
                  <a:pt x="64932" y="37497"/>
                  <a:pt x="65139" y="37497"/>
                </a:cubicBezTo>
                <a:close/>
                <a:moveTo>
                  <a:pt x="65139" y="28471"/>
                </a:moveTo>
                <a:cubicBezTo>
                  <a:pt x="64913" y="28471"/>
                  <a:pt x="64744" y="28283"/>
                  <a:pt x="64744" y="28076"/>
                </a:cubicBezTo>
                <a:cubicBezTo>
                  <a:pt x="64744" y="27850"/>
                  <a:pt x="64913" y="27661"/>
                  <a:pt x="65139" y="27661"/>
                </a:cubicBezTo>
                <a:cubicBezTo>
                  <a:pt x="65365" y="27661"/>
                  <a:pt x="65554" y="27850"/>
                  <a:pt x="65554" y="28076"/>
                </a:cubicBezTo>
                <a:cubicBezTo>
                  <a:pt x="65554" y="28283"/>
                  <a:pt x="65365" y="28471"/>
                  <a:pt x="65139" y="28471"/>
                </a:cubicBezTo>
                <a:close/>
                <a:moveTo>
                  <a:pt x="65139" y="26493"/>
                </a:moveTo>
                <a:cubicBezTo>
                  <a:pt x="64932" y="26493"/>
                  <a:pt x="64781" y="26323"/>
                  <a:pt x="64781" y="26116"/>
                </a:cubicBezTo>
                <a:cubicBezTo>
                  <a:pt x="64781" y="25909"/>
                  <a:pt x="64932" y="25739"/>
                  <a:pt x="65139" y="25739"/>
                </a:cubicBezTo>
                <a:cubicBezTo>
                  <a:pt x="65347" y="25739"/>
                  <a:pt x="65516" y="25909"/>
                  <a:pt x="65516" y="26116"/>
                </a:cubicBezTo>
                <a:cubicBezTo>
                  <a:pt x="65516" y="26323"/>
                  <a:pt x="65347" y="26493"/>
                  <a:pt x="65139" y="26493"/>
                </a:cubicBezTo>
                <a:close/>
                <a:moveTo>
                  <a:pt x="65139" y="24533"/>
                </a:moveTo>
                <a:cubicBezTo>
                  <a:pt x="64932" y="24533"/>
                  <a:pt x="64781" y="24364"/>
                  <a:pt x="64781" y="24156"/>
                </a:cubicBezTo>
                <a:cubicBezTo>
                  <a:pt x="64781" y="23949"/>
                  <a:pt x="64932" y="23780"/>
                  <a:pt x="65139" y="23780"/>
                </a:cubicBezTo>
                <a:cubicBezTo>
                  <a:pt x="65347" y="23780"/>
                  <a:pt x="65516" y="23949"/>
                  <a:pt x="65516" y="24156"/>
                </a:cubicBezTo>
                <a:cubicBezTo>
                  <a:pt x="65516" y="24364"/>
                  <a:pt x="65347" y="24533"/>
                  <a:pt x="65139" y="24533"/>
                </a:cubicBezTo>
                <a:close/>
                <a:moveTo>
                  <a:pt x="65139" y="22555"/>
                </a:moveTo>
                <a:cubicBezTo>
                  <a:pt x="64932" y="22555"/>
                  <a:pt x="64781" y="22385"/>
                  <a:pt x="64781" y="22197"/>
                </a:cubicBezTo>
                <a:cubicBezTo>
                  <a:pt x="64781" y="21990"/>
                  <a:pt x="64932" y="21820"/>
                  <a:pt x="65139" y="21820"/>
                </a:cubicBezTo>
                <a:cubicBezTo>
                  <a:pt x="65347" y="21820"/>
                  <a:pt x="65497" y="21990"/>
                  <a:pt x="65497" y="22197"/>
                </a:cubicBezTo>
                <a:cubicBezTo>
                  <a:pt x="65497" y="22385"/>
                  <a:pt x="65347" y="22555"/>
                  <a:pt x="65139" y="22555"/>
                </a:cubicBezTo>
                <a:close/>
                <a:moveTo>
                  <a:pt x="65139" y="20576"/>
                </a:moveTo>
                <a:cubicBezTo>
                  <a:pt x="64951" y="20576"/>
                  <a:pt x="64800" y="20426"/>
                  <a:pt x="64800" y="20237"/>
                </a:cubicBezTo>
                <a:cubicBezTo>
                  <a:pt x="64800" y="20030"/>
                  <a:pt x="64951" y="19879"/>
                  <a:pt x="65139" y="19879"/>
                </a:cubicBezTo>
                <a:cubicBezTo>
                  <a:pt x="65328" y="19879"/>
                  <a:pt x="65497" y="20030"/>
                  <a:pt x="65497" y="20237"/>
                </a:cubicBezTo>
                <a:cubicBezTo>
                  <a:pt x="65497" y="20426"/>
                  <a:pt x="65328" y="20576"/>
                  <a:pt x="65139" y="20576"/>
                </a:cubicBezTo>
                <a:close/>
                <a:moveTo>
                  <a:pt x="65139" y="18598"/>
                </a:moveTo>
                <a:cubicBezTo>
                  <a:pt x="64970" y="18598"/>
                  <a:pt x="64819" y="18447"/>
                  <a:pt x="64819" y="18278"/>
                </a:cubicBezTo>
                <a:cubicBezTo>
                  <a:pt x="64819" y="18089"/>
                  <a:pt x="64970" y="17938"/>
                  <a:pt x="65139" y="17938"/>
                </a:cubicBezTo>
                <a:cubicBezTo>
                  <a:pt x="65328" y="17938"/>
                  <a:pt x="65478" y="18089"/>
                  <a:pt x="65478" y="18278"/>
                </a:cubicBezTo>
                <a:cubicBezTo>
                  <a:pt x="65478" y="18447"/>
                  <a:pt x="65328" y="18598"/>
                  <a:pt x="65139" y="18598"/>
                </a:cubicBezTo>
                <a:close/>
                <a:moveTo>
                  <a:pt x="65139" y="16638"/>
                </a:moveTo>
                <a:cubicBezTo>
                  <a:pt x="64970" y="16638"/>
                  <a:pt x="64819" y="16488"/>
                  <a:pt x="64819" y="16318"/>
                </a:cubicBezTo>
                <a:cubicBezTo>
                  <a:pt x="64819" y="16130"/>
                  <a:pt x="64970" y="15979"/>
                  <a:pt x="65139" y="15979"/>
                </a:cubicBezTo>
                <a:cubicBezTo>
                  <a:pt x="65328" y="15979"/>
                  <a:pt x="65478" y="16130"/>
                  <a:pt x="65478" y="16318"/>
                </a:cubicBezTo>
                <a:cubicBezTo>
                  <a:pt x="65478" y="16488"/>
                  <a:pt x="65328" y="16638"/>
                  <a:pt x="65139" y="16638"/>
                </a:cubicBezTo>
                <a:close/>
                <a:moveTo>
                  <a:pt x="65139" y="14679"/>
                </a:moveTo>
                <a:cubicBezTo>
                  <a:pt x="64970" y="14679"/>
                  <a:pt x="64819" y="14528"/>
                  <a:pt x="64819" y="14339"/>
                </a:cubicBezTo>
                <a:cubicBezTo>
                  <a:pt x="64819" y="14151"/>
                  <a:pt x="64970" y="14000"/>
                  <a:pt x="65139" y="14000"/>
                </a:cubicBezTo>
                <a:cubicBezTo>
                  <a:pt x="65328" y="14000"/>
                  <a:pt x="65478" y="14151"/>
                  <a:pt x="65478" y="14339"/>
                </a:cubicBezTo>
                <a:cubicBezTo>
                  <a:pt x="65478" y="14528"/>
                  <a:pt x="65328" y="14679"/>
                  <a:pt x="65139" y="14679"/>
                </a:cubicBezTo>
                <a:close/>
                <a:moveTo>
                  <a:pt x="65139" y="8140"/>
                </a:moveTo>
                <a:cubicBezTo>
                  <a:pt x="65328" y="8140"/>
                  <a:pt x="65478" y="8291"/>
                  <a:pt x="65478" y="8461"/>
                </a:cubicBezTo>
                <a:cubicBezTo>
                  <a:pt x="65478" y="8649"/>
                  <a:pt x="65328" y="8781"/>
                  <a:pt x="65139" y="8781"/>
                </a:cubicBezTo>
                <a:cubicBezTo>
                  <a:pt x="64970" y="8781"/>
                  <a:pt x="64819" y="8649"/>
                  <a:pt x="64819" y="8461"/>
                </a:cubicBezTo>
                <a:cubicBezTo>
                  <a:pt x="64819" y="8291"/>
                  <a:pt x="64970" y="8140"/>
                  <a:pt x="65139" y="8140"/>
                </a:cubicBezTo>
                <a:close/>
                <a:moveTo>
                  <a:pt x="65460" y="12380"/>
                </a:moveTo>
                <a:cubicBezTo>
                  <a:pt x="65460" y="12568"/>
                  <a:pt x="65309" y="12700"/>
                  <a:pt x="65139" y="12700"/>
                </a:cubicBezTo>
                <a:cubicBezTo>
                  <a:pt x="64970" y="12700"/>
                  <a:pt x="64819" y="12568"/>
                  <a:pt x="64819" y="12380"/>
                </a:cubicBezTo>
                <a:cubicBezTo>
                  <a:pt x="64819" y="12210"/>
                  <a:pt x="64970" y="12060"/>
                  <a:pt x="65139" y="12060"/>
                </a:cubicBezTo>
                <a:cubicBezTo>
                  <a:pt x="65309" y="12060"/>
                  <a:pt x="65460" y="12210"/>
                  <a:pt x="65460" y="12380"/>
                </a:cubicBezTo>
                <a:close/>
                <a:moveTo>
                  <a:pt x="65139" y="10100"/>
                </a:moveTo>
                <a:cubicBezTo>
                  <a:pt x="65328" y="10100"/>
                  <a:pt x="65478" y="10251"/>
                  <a:pt x="65478" y="10420"/>
                </a:cubicBezTo>
                <a:cubicBezTo>
                  <a:pt x="65478" y="10609"/>
                  <a:pt x="65328" y="10759"/>
                  <a:pt x="65139" y="10759"/>
                </a:cubicBezTo>
                <a:cubicBezTo>
                  <a:pt x="64970" y="10759"/>
                  <a:pt x="64819" y="10609"/>
                  <a:pt x="64819" y="10420"/>
                </a:cubicBezTo>
                <a:cubicBezTo>
                  <a:pt x="64819" y="10251"/>
                  <a:pt x="64970" y="10100"/>
                  <a:pt x="65139" y="10100"/>
                </a:cubicBezTo>
                <a:close/>
                <a:moveTo>
                  <a:pt x="65139" y="6859"/>
                </a:moveTo>
                <a:cubicBezTo>
                  <a:pt x="64951" y="6859"/>
                  <a:pt x="64800" y="6689"/>
                  <a:pt x="64800" y="6501"/>
                </a:cubicBezTo>
                <a:cubicBezTo>
                  <a:pt x="64800" y="6312"/>
                  <a:pt x="64951" y="6162"/>
                  <a:pt x="65139" y="6162"/>
                </a:cubicBezTo>
                <a:cubicBezTo>
                  <a:pt x="65328" y="6162"/>
                  <a:pt x="65478" y="6312"/>
                  <a:pt x="65478" y="6501"/>
                </a:cubicBezTo>
                <a:cubicBezTo>
                  <a:pt x="65478" y="6689"/>
                  <a:pt x="65328" y="6859"/>
                  <a:pt x="65139" y="6859"/>
                </a:cubicBezTo>
                <a:close/>
                <a:moveTo>
                  <a:pt x="65139" y="4880"/>
                </a:moveTo>
                <a:cubicBezTo>
                  <a:pt x="64951" y="4880"/>
                  <a:pt x="64800" y="4730"/>
                  <a:pt x="64800" y="4541"/>
                </a:cubicBezTo>
                <a:cubicBezTo>
                  <a:pt x="64800" y="4353"/>
                  <a:pt x="64951" y="4202"/>
                  <a:pt x="65139" y="4202"/>
                </a:cubicBezTo>
                <a:cubicBezTo>
                  <a:pt x="65328" y="4202"/>
                  <a:pt x="65478" y="4353"/>
                  <a:pt x="65478" y="4541"/>
                </a:cubicBezTo>
                <a:cubicBezTo>
                  <a:pt x="65478" y="4730"/>
                  <a:pt x="65328" y="4880"/>
                  <a:pt x="65139" y="4880"/>
                </a:cubicBezTo>
                <a:close/>
                <a:moveTo>
                  <a:pt x="65139" y="2883"/>
                </a:moveTo>
                <a:cubicBezTo>
                  <a:pt x="64970" y="2883"/>
                  <a:pt x="64838" y="2751"/>
                  <a:pt x="64838" y="2582"/>
                </a:cubicBezTo>
                <a:cubicBezTo>
                  <a:pt x="64838" y="2431"/>
                  <a:pt x="64970" y="2299"/>
                  <a:pt x="65139" y="2299"/>
                </a:cubicBezTo>
                <a:cubicBezTo>
                  <a:pt x="65309" y="2299"/>
                  <a:pt x="65441" y="2431"/>
                  <a:pt x="65441" y="2582"/>
                </a:cubicBezTo>
                <a:cubicBezTo>
                  <a:pt x="65441" y="2751"/>
                  <a:pt x="65309" y="2883"/>
                  <a:pt x="65139" y="2883"/>
                </a:cubicBezTo>
                <a:close/>
                <a:moveTo>
                  <a:pt x="65139" y="923"/>
                </a:moveTo>
                <a:cubicBezTo>
                  <a:pt x="64970" y="923"/>
                  <a:pt x="64838" y="792"/>
                  <a:pt x="64838" y="622"/>
                </a:cubicBezTo>
                <a:cubicBezTo>
                  <a:pt x="64838" y="452"/>
                  <a:pt x="64970" y="321"/>
                  <a:pt x="65139" y="321"/>
                </a:cubicBezTo>
                <a:cubicBezTo>
                  <a:pt x="65309" y="321"/>
                  <a:pt x="65441" y="471"/>
                  <a:pt x="65441" y="622"/>
                </a:cubicBezTo>
                <a:cubicBezTo>
                  <a:pt x="65441" y="792"/>
                  <a:pt x="65309" y="923"/>
                  <a:pt x="65139" y="923"/>
                </a:cubicBezTo>
                <a:close/>
                <a:moveTo>
                  <a:pt x="63180" y="50084"/>
                </a:moveTo>
                <a:cubicBezTo>
                  <a:pt x="62935" y="50084"/>
                  <a:pt x="62727" y="49877"/>
                  <a:pt x="62727" y="49632"/>
                </a:cubicBezTo>
                <a:cubicBezTo>
                  <a:pt x="62727" y="49368"/>
                  <a:pt x="62935" y="49161"/>
                  <a:pt x="63180" y="49161"/>
                </a:cubicBezTo>
                <a:cubicBezTo>
                  <a:pt x="63443" y="49161"/>
                  <a:pt x="63651" y="49368"/>
                  <a:pt x="63651" y="49632"/>
                </a:cubicBezTo>
                <a:cubicBezTo>
                  <a:pt x="63651" y="49877"/>
                  <a:pt x="63443" y="50084"/>
                  <a:pt x="63180" y="50084"/>
                </a:cubicBezTo>
                <a:close/>
                <a:moveTo>
                  <a:pt x="63180" y="48124"/>
                </a:moveTo>
                <a:cubicBezTo>
                  <a:pt x="62935" y="48124"/>
                  <a:pt x="62727" y="47917"/>
                  <a:pt x="62727" y="47653"/>
                </a:cubicBezTo>
                <a:cubicBezTo>
                  <a:pt x="62727" y="47408"/>
                  <a:pt x="62935" y="47201"/>
                  <a:pt x="63180" y="47201"/>
                </a:cubicBezTo>
                <a:cubicBezTo>
                  <a:pt x="63443" y="47201"/>
                  <a:pt x="63651" y="47408"/>
                  <a:pt x="63651" y="47653"/>
                </a:cubicBezTo>
                <a:cubicBezTo>
                  <a:pt x="63651" y="47917"/>
                  <a:pt x="63443" y="48124"/>
                  <a:pt x="63180" y="48124"/>
                </a:cubicBezTo>
                <a:close/>
                <a:moveTo>
                  <a:pt x="63180" y="46127"/>
                </a:moveTo>
                <a:cubicBezTo>
                  <a:pt x="62935" y="46127"/>
                  <a:pt x="62746" y="45939"/>
                  <a:pt x="62746" y="45694"/>
                </a:cubicBezTo>
                <a:cubicBezTo>
                  <a:pt x="62746" y="45468"/>
                  <a:pt x="62935" y="45260"/>
                  <a:pt x="63180" y="45260"/>
                </a:cubicBezTo>
                <a:cubicBezTo>
                  <a:pt x="63425" y="45260"/>
                  <a:pt x="63632" y="45468"/>
                  <a:pt x="63632" y="45694"/>
                </a:cubicBezTo>
                <a:cubicBezTo>
                  <a:pt x="63632" y="45939"/>
                  <a:pt x="63425" y="46127"/>
                  <a:pt x="63180" y="46127"/>
                </a:cubicBezTo>
                <a:close/>
                <a:moveTo>
                  <a:pt x="63180" y="44186"/>
                </a:moveTo>
                <a:cubicBezTo>
                  <a:pt x="62935" y="44186"/>
                  <a:pt x="62746" y="43998"/>
                  <a:pt x="62746" y="43753"/>
                </a:cubicBezTo>
                <a:cubicBezTo>
                  <a:pt x="62746" y="43508"/>
                  <a:pt x="62935" y="43319"/>
                  <a:pt x="63180" y="43319"/>
                </a:cubicBezTo>
                <a:cubicBezTo>
                  <a:pt x="63425" y="43319"/>
                  <a:pt x="63632" y="43508"/>
                  <a:pt x="63632" y="43753"/>
                </a:cubicBezTo>
                <a:cubicBezTo>
                  <a:pt x="63632" y="43998"/>
                  <a:pt x="63425" y="44186"/>
                  <a:pt x="63180" y="44186"/>
                </a:cubicBezTo>
                <a:close/>
                <a:moveTo>
                  <a:pt x="63180" y="42208"/>
                </a:moveTo>
                <a:cubicBezTo>
                  <a:pt x="62954" y="42208"/>
                  <a:pt x="62765" y="42019"/>
                  <a:pt x="62765" y="41793"/>
                </a:cubicBezTo>
                <a:cubicBezTo>
                  <a:pt x="62765" y="41548"/>
                  <a:pt x="62954" y="41360"/>
                  <a:pt x="63180" y="41360"/>
                </a:cubicBezTo>
                <a:cubicBezTo>
                  <a:pt x="63406" y="41360"/>
                  <a:pt x="63594" y="41548"/>
                  <a:pt x="63594" y="41793"/>
                </a:cubicBezTo>
                <a:cubicBezTo>
                  <a:pt x="63594" y="42019"/>
                  <a:pt x="63406" y="42208"/>
                  <a:pt x="63180" y="42208"/>
                </a:cubicBezTo>
                <a:close/>
                <a:moveTo>
                  <a:pt x="63180" y="40229"/>
                </a:moveTo>
                <a:cubicBezTo>
                  <a:pt x="62972" y="40229"/>
                  <a:pt x="62784" y="40041"/>
                  <a:pt x="62784" y="39815"/>
                </a:cubicBezTo>
                <a:cubicBezTo>
                  <a:pt x="62784" y="39607"/>
                  <a:pt x="62954" y="39419"/>
                  <a:pt x="63180" y="39419"/>
                </a:cubicBezTo>
                <a:cubicBezTo>
                  <a:pt x="63406" y="39419"/>
                  <a:pt x="63575" y="39607"/>
                  <a:pt x="63575" y="39815"/>
                </a:cubicBezTo>
                <a:cubicBezTo>
                  <a:pt x="63575" y="40041"/>
                  <a:pt x="63406" y="40229"/>
                  <a:pt x="63180" y="40229"/>
                </a:cubicBezTo>
                <a:close/>
                <a:moveTo>
                  <a:pt x="63180" y="38251"/>
                </a:moveTo>
                <a:cubicBezTo>
                  <a:pt x="62972" y="38251"/>
                  <a:pt x="62784" y="38081"/>
                  <a:pt x="62784" y="37855"/>
                </a:cubicBezTo>
                <a:cubicBezTo>
                  <a:pt x="62784" y="37648"/>
                  <a:pt x="62954" y="37459"/>
                  <a:pt x="63180" y="37459"/>
                </a:cubicBezTo>
                <a:cubicBezTo>
                  <a:pt x="63406" y="37459"/>
                  <a:pt x="63575" y="37648"/>
                  <a:pt x="63575" y="37855"/>
                </a:cubicBezTo>
                <a:cubicBezTo>
                  <a:pt x="63575" y="38081"/>
                  <a:pt x="63406" y="38251"/>
                  <a:pt x="63180" y="38251"/>
                </a:cubicBezTo>
                <a:close/>
                <a:moveTo>
                  <a:pt x="63575" y="35914"/>
                </a:moveTo>
                <a:cubicBezTo>
                  <a:pt x="63575" y="36122"/>
                  <a:pt x="63406" y="36291"/>
                  <a:pt x="63180" y="36291"/>
                </a:cubicBezTo>
                <a:cubicBezTo>
                  <a:pt x="62972" y="36291"/>
                  <a:pt x="62803" y="36122"/>
                  <a:pt x="62803" y="35914"/>
                </a:cubicBezTo>
                <a:cubicBezTo>
                  <a:pt x="62803" y="35707"/>
                  <a:pt x="62972" y="35537"/>
                  <a:pt x="63180" y="35537"/>
                </a:cubicBezTo>
                <a:cubicBezTo>
                  <a:pt x="63406" y="35537"/>
                  <a:pt x="63575" y="35707"/>
                  <a:pt x="63575" y="35914"/>
                </a:cubicBezTo>
                <a:close/>
                <a:moveTo>
                  <a:pt x="63180" y="34350"/>
                </a:moveTo>
                <a:cubicBezTo>
                  <a:pt x="62972" y="34350"/>
                  <a:pt x="62784" y="34162"/>
                  <a:pt x="62784" y="33936"/>
                </a:cubicBezTo>
                <a:cubicBezTo>
                  <a:pt x="62784" y="33710"/>
                  <a:pt x="62954" y="33540"/>
                  <a:pt x="63180" y="33540"/>
                </a:cubicBezTo>
                <a:cubicBezTo>
                  <a:pt x="63406" y="33540"/>
                  <a:pt x="63575" y="33710"/>
                  <a:pt x="63575" y="33936"/>
                </a:cubicBezTo>
                <a:cubicBezTo>
                  <a:pt x="63575" y="34162"/>
                  <a:pt x="63406" y="34350"/>
                  <a:pt x="63180" y="34350"/>
                </a:cubicBezTo>
                <a:close/>
                <a:moveTo>
                  <a:pt x="63180" y="31581"/>
                </a:moveTo>
                <a:cubicBezTo>
                  <a:pt x="63406" y="31581"/>
                  <a:pt x="63575" y="31769"/>
                  <a:pt x="63575" y="31976"/>
                </a:cubicBezTo>
                <a:cubicBezTo>
                  <a:pt x="63575" y="32202"/>
                  <a:pt x="63406" y="32372"/>
                  <a:pt x="63180" y="32372"/>
                </a:cubicBezTo>
                <a:cubicBezTo>
                  <a:pt x="62972" y="32372"/>
                  <a:pt x="62803" y="32202"/>
                  <a:pt x="62803" y="31976"/>
                </a:cubicBezTo>
                <a:cubicBezTo>
                  <a:pt x="62803" y="31769"/>
                  <a:pt x="62972" y="31581"/>
                  <a:pt x="63180" y="31581"/>
                </a:cubicBezTo>
                <a:close/>
                <a:moveTo>
                  <a:pt x="63180" y="30431"/>
                </a:moveTo>
                <a:cubicBezTo>
                  <a:pt x="62972" y="30431"/>
                  <a:pt x="62784" y="30243"/>
                  <a:pt x="62784" y="30017"/>
                </a:cubicBezTo>
                <a:cubicBezTo>
                  <a:pt x="62784" y="29790"/>
                  <a:pt x="62954" y="29602"/>
                  <a:pt x="63180" y="29602"/>
                </a:cubicBezTo>
                <a:cubicBezTo>
                  <a:pt x="63406" y="29602"/>
                  <a:pt x="63575" y="29790"/>
                  <a:pt x="63575" y="30017"/>
                </a:cubicBezTo>
                <a:cubicBezTo>
                  <a:pt x="63575" y="30243"/>
                  <a:pt x="63406" y="30431"/>
                  <a:pt x="63180" y="30431"/>
                </a:cubicBezTo>
                <a:close/>
                <a:moveTo>
                  <a:pt x="63180" y="28471"/>
                </a:moveTo>
                <a:cubicBezTo>
                  <a:pt x="62972" y="28471"/>
                  <a:pt x="62784" y="28283"/>
                  <a:pt x="62784" y="28057"/>
                </a:cubicBezTo>
                <a:cubicBezTo>
                  <a:pt x="62784" y="27831"/>
                  <a:pt x="62954" y="27661"/>
                  <a:pt x="63180" y="27661"/>
                </a:cubicBezTo>
                <a:cubicBezTo>
                  <a:pt x="63406" y="27661"/>
                  <a:pt x="63575" y="27831"/>
                  <a:pt x="63575" y="28057"/>
                </a:cubicBezTo>
                <a:cubicBezTo>
                  <a:pt x="63575" y="28283"/>
                  <a:pt x="63406" y="28471"/>
                  <a:pt x="63180" y="28471"/>
                </a:cubicBezTo>
                <a:close/>
                <a:moveTo>
                  <a:pt x="63180" y="26512"/>
                </a:moveTo>
                <a:cubicBezTo>
                  <a:pt x="62972" y="26512"/>
                  <a:pt x="62784" y="26323"/>
                  <a:pt x="62784" y="26097"/>
                </a:cubicBezTo>
                <a:cubicBezTo>
                  <a:pt x="62784" y="25890"/>
                  <a:pt x="62954" y="25702"/>
                  <a:pt x="63180" y="25702"/>
                </a:cubicBezTo>
                <a:cubicBezTo>
                  <a:pt x="63406" y="25702"/>
                  <a:pt x="63575" y="25890"/>
                  <a:pt x="63575" y="26097"/>
                </a:cubicBezTo>
                <a:cubicBezTo>
                  <a:pt x="63575" y="26323"/>
                  <a:pt x="63406" y="26512"/>
                  <a:pt x="63180" y="26512"/>
                </a:cubicBezTo>
                <a:close/>
                <a:moveTo>
                  <a:pt x="63180" y="24533"/>
                </a:moveTo>
                <a:cubicBezTo>
                  <a:pt x="62972" y="24533"/>
                  <a:pt x="62784" y="24364"/>
                  <a:pt x="62784" y="24138"/>
                </a:cubicBezTo>
                <a:cubicBezTo>
                  <a:pt x="62784" y="23930"/>
                  <a:pt x="62954" y="23742"/>
                  <a:pt x="63180" y="23742"/>
                </a:cubicBezTo>
                <a:cubicBezTo>
                  <a:pt x="63406" y="23742"/>
                  <a:pt x="63575" y="23930"/>
                  <a:pt x="63575" y="24138"/>
                </a:cubicBezTo>
                <a:cubicBezTo>
                  <a:pt x="63575" y="24364"/>
                  <a:pt x="63406" y="24533"/>
                  <a:pt x="63180" y="24533"/>
                </a:cubicBezTo>
                <a:close/>
                <a:moveTo>
                  <a:pt x="63180" y="22593"/>
                </a:moveTo>
                <a:cubicBezTo>
                  <a:pt x="62972" y="22593"/>
                  <a:pt x="62784" y="22404"/>
                  <a:pt x="62784" y="22178"/>
                </a:cubicBezTo>
                <a:cubicBezTo>
                  <a:pt x="62784" y="21952"/>
                  <a:pt x="62954" y="21782"/>
                  <a:pt x="63180" y="21782"/>
                </a:cubicBezTo>
                <a:cubicBezTo>
                  <a:pt x="63406" y="21782"/>
                  <a:pt x="63575" y="21952"/>
                  <a:pt x="63575" y="22178"/>
                </a:cubicBezTo>
                <a:cubicBezTo>
                  <a:pt x="63575" y="22404"/>
                  <a:pt x="63406" y="22593"/>
                  <a:pt x="63180" y="22593"/>
                </a:cubicBezTo>
                <a:close/>
                <a:moveTo>
                  <a:pt x="63180" y="20595"/>
                </a:moveTo>
                <a:cubicBezTo>
                  <a:pt x="62972" y="20595"/>
                  <a:pt x="62822" y="20426"/>
                  <a:pt x="62822" y="20218"/>
                </a:cubicBezTo>
                <a:cubicBezTo>
                  <a:pt x="62822" y="20011"/>
                  <a:pt x="62972" y="19860"/>
                  <a:pt x="63180" y="19860"/>
                </a:cubicBezTo>
                <a:cubicBezTo>
                  <a:pt x="63387" y="19860"/>
                  <a:pt x="63557" y="20011"/>
                  <a:pt x="63557" y="20218"/>
                </a:cubicBezTo>
                <a:cubicBezTo>
                  <a:pt x="63557" y="20426"/>
                  <a:pt x="63387" y="20595"/>
                  <a:pt x="63180" y="20595"/>
                </a:cubicBezTo>
                <a:close/>
                <a:moveTo>
                  <a:pt x="63180" y="18636"/>
                </a:moveTo>
                <a:cubicBezTo>
                  <a:pt x="62972" y="18636"/>
                  <a:pt x="62822" y="18466"/>
                  <a:pt x="62822" y="18259"/>
                </a:cubicBezTo>
                <a:cubicBezTo>
                  <a:pt x="62822" y="18051"/>
                  <a:pt x="62972" y="17882"/>
                  <a:pt x="63180" y="17882"/>
                </a:cubicBezTo>
                <a:cubicBezTo>
                  <a:pt x="63387" y="17882"/>
                  <a:pt x="63557" y="18051"/>
                  <a:pt x="63557" y="18259"/>
                </a:cubicBezTo>
                <a:cubicBezTo>
                  <a:pt x="63557" y="18466"/>
                  <a:pt x="63387" y="18636"/>
                  <a:pt x="63180" y="18636"/>
                </a:cubicBezTo>
                <a:close/>
                <a:moveTo>
                  <a:pt x="63180" y="16657"/>
                </a:moveTo>
                <a:cubicBezTo>
                  <a:pt x="62972" y="16657"/>
                  <a:pt x="62822" y="16506"/>
                  <a:pt x="62822" y="16299"/>
                </a:cubicBezTo>
                <a:cubicBezTo>
                  <a:pt x="62822" y="16092"/>
                  <a:pt x="62972" y="15922"/>
                  <a:pt x="63180" y="15922"/>
                </a:cubicBezTo>
                <a:cubicBezTo>
                  <a:pt x="63387" y="15922"/>
                  <a:pt x="63557" y="16092"/>
                  <a:pt x="63557" y="16299"/>
                </a:cubicBezTo>
                <a:cubicBezTo>
                  <a:pt x="63557" y="16506"/>
                  <a:pt x="63387" y="16657"/>
                  <a:pt x="63180" y="16657"/>
                </a:cubicBezTo>
                <a:close/>
                <a:moveTo>
                  <a:pt x="63180" y="14697"/>
                </a:moveTo>
                <a:cubicBezTo>
                  <a:pt x="62991" y="14697"/>
                  <a:pt x="62822" y="14547"/>
                  <a:pt x="62822" y="14339"/>
                </a:cubicBezTo>
                <a:cubicBezTo>
                  <a:pt x="62822" y="14132"/>
                  <a:pt x="62991" y="13981"/>
                  <a:pt x="63180" y="13981"/>
                </a:cubicBezTo>
                <a:cubicBezTo>
                  <a:pt x="63387" y="13981"/>
                  <a:pt x="63557" y="14132"/>
                  <a:pt x="63557" y="14339"/>
                </a:cubicBezTo>
                <a:cubicBezTo>
                  <a:pt x="63557" y="14547"/>
                  <a:pt x="63387" y="14697"/>
                  <a:pt x="63180" y="14697"/>
                </a:cubicBezTo>
                <a:close/>
                <a:moveTo>
                  <a:pt x="63180" y="12041"/>
                </a:moveTo>
                <a:cubicBezTo>
                  <a:pt x="63368" y="12041"/>
                  <a:pt x="63519" y="12191"/>
                  <a:pt x="63519" y="12380"/>
                </a:cubicBezTo>
                <a:cubicBezTo>
                  <a:pt x="63519" y="12568"/>
                  <a:pt x="63368" y="12719"/>
                  <a:pt x="63180" y="12719"/>
                </a:cubicBezTo>
                <a:cubicBezTo>
                  <a:pt x="62991" y="12719"/>
                  <a:pt x="62841" y="12568"/>
                  <a:pt x="62841" y="12380"/>
                </a:cubicBezTo>
                <a:cubicBezTo>
                  <a:pt x="62841" y="12191"/>
                  <a:pt x="62991" y="12041"/>
                  <a:pt x="63180" y="12041"/>
                </a:cubicBezTo>
                <a:close/>
                <a:moveTo>
                  <a:pt x="63180" y="10759"/>
                </a:moveTo>
                <a:cubicBezTo>
                  <a:pt x="62991" y="10759"/>
                  <a:pt x="62841" y="10609"/>
                  <a:pt x="62841" y="10420"/>
                </a:cubicBezTo>
                <a:cubicBezTo>
                  <a:pt x="62841" y="10213"/>
                  <a:pt x="62991" y="10062"/>
                  <a:pt x="63180" y="10062"/>
                </a:cubicBezTo>
                <a:cubicBezTo>
                  <a:pt x="63387" y="10062"/>
                  <a:pt x="63538" y="10213"/>
                  <a:pt x="63538" y="10420"/>
                </a:cubicBezTo>
                <a:cubicBezTo>
                  <a:pt x="63538" y="10609"/>
                  <a:pt x="63387" y="10759"/>
                  <a:pt x="63180" y="10759"/>
                </a:cubicBezTo>
                <a:close/>
                <a:moveTo>
                  <a:pt x="63180" y="8800"/>
                </a:moveTo>
                <a:cubicBezTo>
                  <a:pt x="62991" y="8800"/>
                  <a:pt x="62841" y="8649"/>
                  <a:pt x="62841" y="8461"/>
                </a:cubicBezTo>
                <a:cubicBezTo>
                  <a:pt x="62841" y="8272"/>
                  <a:pt x="62991" y="8121"/>
                  <a:pt x="63180" y="8121"/>
                </a:cubicBezTo>
                <a:cubicBezTo>
                  <a:pt x="63368" y="8121"/>
                  <a:pt x="63519" y="8272"/>
                  <a:pt x="63519" y="8461"/>
                </a:cubicBezTo>
                <a:cubicBezTo>
                  <a:pt x="63519" y="8649"/>
                  <a:pt x="63368" y="8800"/>
                  <a:pt x="63180" y="8800"/>
                </a:cubicBezTo>
                <a:close/>
                <a:moveTo>
                  <a:pt x="63180" y="6840"/>
                </a:moveTo>
                <a:cubicBezTo>
                  <a:pt x="62991" y="6840"/>
                  <a:pt x="62841" y="6689"/>
                  <a:pt x="62841" y="6501"/>
                </a:cubicBezTo>
                <a:cubicBezTo>
                  <a:pt x="62841" y="6312"/>
                  <a:pt x="62991" y="6162"/>
                  <a:pt x="63180" y="6162"/>
                </a:cubicBezTo>
                <a:cubicBezTo>
                  <a:pt x="63368" y="6162"/>
                  <a:pt x="63519" y="6312"/>
                  <a:pt x="63519" y="6501"/>
                </a:cubicBezTo>
                <a:cubicBezTo>
                  <a:pt x="63519" y="6689"/>
                  <a:pt x="63368" y="6840"/>
                  <a:pt x="63180" y="6840"/>
                </a:cubicBezTo>
                <a:close/>
                <a:moveTo>
                  <a:pt x="63180" y="4880"/>
                </a:moveTo>
                <a:cubicBezTo>
                  <a:pt x="62991" y="4880"/>
                  <a:pt x="62841" y="4730"/>
                  <a:pt x="62841" y="4541"/>
                </a:cubicBezTo>
                <a:cubicBezTo>
                  <a:pt x="62841" y="4353"/>
                  <a:pt x="62991" y="4183"/>
                  <a:pt x="63180" y="4183"/>
                </a:cubicBezTo>
                <a:cubicBezTo>
                  <a:pt x="63368" y="4183"/>
                  <a:pt x="63519" y="4353"/>
                  <a:pt x="63519" y="4541"/>
                </a:cubicBezTo>
                <a:cubicBezTo>
                  <a:pt x="63519" y="4730"/>
                  <a:pt x="63368" y="4880"/>
                  <a:pt x="63180" y="4880"/>
                </a:cubicBezTo>
                <a:close/>
                <a:moveTo>
                  <a:pt x="63180" y="2883"/>
                </a:moveTo>
                <a:cubicBezTo>
                  <a:pt x="63029" y="2883"/>
                  <a:pt x="62897" y="2751"/>
                  <a:pt x="62897" y="2582"/>
                </a:cubicBezTo>
                <a:cubicBezTo>
                  <a:pt x="62897" y="2412"/>
                  <a:pt x="63029" y="2280"/>
                  <a:pt x="63180" y="2280"/>
                </a:cubicBezTo>
                <a:cubicBezTo>
                  <a:pt x="63349" y="2280"/>
                  <a:pt x="63481" y="2412"/>
                  <a:pt x="63481" y="2582"/>
                </a:cubicBezTo>
                <a:cubicBezTo>
                  <a:pt x="63481" y="2751"/>
                  <a:pt x="63349" y="2883"/>
                  <a:pt x="63180" y="2883"/>
                </a:cubicBezTo>
                <a:close/>
                <a:moveTo>
                  <a:pt x="63180" y="923"/>
                </a:moveTo>
                <a:cubicBezTo>
                  <a:pt x="63029" y="923"/>
                  <a:pt x="62897" y="792"/>
                  <a:pt x="62897" y="622"/>
                </a:cubicBezTo>
                <a:cubicBezTo>
                  <a:pt x="62897" y="452"/>
                  <a:pt x="63029" y="321"/>
                  <a:pt x="63180" y="321"/>
                </a:cubicBezTo>
                <a:cubicBezTo>
                  <a:pt x="63349" y="321"/>
                  <a:pt x="63481" y="452"/>
                  <a:pt x="63481" y="622"/>
                </a:cubicBezTo>
                <a:cubicBezTo>
                  <a:pt x="63481" y="792"/>
                  <a:pt x="63349" y="923"/>
                  <a:pt x="63180" y="923"/>
                </a:cubicBezTo>
                <a:close/>
                <a:moveTo>
                  <a:pt x="61220" y="52044"/>
                </a:moveTo>
                <a:cubicBezTo>
                  <a:pt x="60956" y="52044"/>
                  <a:pt x="60749" y="51836"/>
                  <a:pt x="60749" y="51573"/>
                </a:cubicBezTo>
                <a:cubicBezTo>
                  <a:pt x="60749" y="51309"/>
                  <a:pt x="60956" y="51102"/>
                  <a:pt x="61220" y="51102"/>
                </a:cubicBezTo>
                <a:cubicBezTo>
                  <a:pt x="61484" y="51102"/>
                  <a:pt x="61691" y="51309"/>
                  <a:pt x="61691" y="51573"/>
                </a:cubicBezTo>
                <a:cubicBezTo>
                  <a:pt x="61691" y="51836"/>
                  <a:pt x="61484" y="52044"/>
                  <a:pt x="61220" y="52044"/>
                </a:cubicBezTo>
                <a:close/>
                <a:moveTo>
                  <a:pt x="61220" y="50084"/>
                </a:moveTo>
                <a:cubicBezTo>
                  <a:pt x="60975" y="50084"/>
                  <a:pt x="60768" y="49877"/>
                  <a:pt x="60768" y="49613"/>
                </a:cubicBezTo>
                <a:cubicBezTo>
                  <a:pt x="60768" y="49368"/>
                  <a:pt x="60975" y="49161"/>
                  <a:pt x="61220" y="49161"/>
                </a:cubicBezTo>
                <a:cubicBezTo>
                  <a:pt x="61465" y="49161"/>
                  <a:pt x="61672" y="49368"/>
                  <a:pt x="61672" y="49613"/>
                </a:cubicBezTo>
                <a:cubicBezTo>
                  <a:pt x="61672" y="49877"/>
                  <a:pt x="61465" y="50084"/>
                  <a:pt x="61220" y="50084"/>
                </a:cubicBezTo>
                <a:close/>
                <a:moveTo>
                  <a:pt x="61220" y="48106"/>
                </a:moveTo>
                <a:cubicBezTo>
                  <a:pt x="60975" y="48106"/>
                  <a:pt x="60768" y="47898"/>
                  <a:pt x="60768" y="47653"/>
                </a:cubicBezTo>
                <a:cubicBezTo>
                  <a:pt x="60768" y="47390"/>
                  <a:pt x="60975" y="47182"/>
                  <a:pt x="61220" y="47182"/>
                </a:cubicBezTo>
                <a:cubicBezTo>
                  <a:pt x="61465" y="47182"/>
                  <a:pt x="61672" y="47390"/>
                  <a:pt x="61672" y="47653"/>
                </a:cubicBezTo>
                <a:cubicBezTo>
                  <a:pt x="61672" y="47898"/>
                  <a:pt x="61465" y="48106"/>
                  <a:pt x="61220" y="48106"/>
                </a:cubicBezTo>
                <a:close/>
                <a:moveTo>
                  <a:pt x="61220" y="46127"/>
                </a:moveTo>
                <a:cubicBezTo>
                  <a:pt x="60994" y="46127"/>
                  <a:pt x="60787" y="45939"/>
                  <a:pt x="60787" y="45694"/>
                </a:cubicBezTo>
                <a:cubicBezTo>
                  <a:pt x="60787" y="45449"/>
                  <a:pt x="60994" y="45260"/>
                  <a:pt x="61220" y="45260"/>
                </a:cubicBezTo>
                <a:cubicBezTo>
                  <a:pt x="61465" y="45260"/>
                  <a:pt x="61653" y="45449"/>
                  <a:pt x="61653" y="45694"/>
                </a:cubicBezTo>
                <a:cubicBezTo>
                  <a:pt x="61653" y="45939"/>
                  <a:pt x="61465" y="46127"/>
                  <a:pt x="61220" y="46127"/>
                </a:cubicBezTo>
                <a:close/>
                <a:moveTo>
                  <a:pt x="61220" y="44186"/>
                </a:moveTo>
                <a:cubicBezTo>
                  <a:pt x="60994" y="44186"/>
                  <a:pt x="60787" y="43979"/>
                  <a:pt x="60787" y="43734"/>
                </a:cubicBezTo>
                <a:cubicBezTo>
                  <a:pt x="60787" y="43489"/>
                  <a:pt x="60994" y="43301"/>
                  <a:pt x="61220" y="43301"/>
                </a:cubicBezTo>
                <a:cubicBezTo>
                  <a:pt x="61465" y="43301"/>
                  <a:pt x="61653" y="43489"/>
                  <a:pt x="61653" y="43734"/>
                </a:cubicBezTo>
                <a:cubicBezTo>
                  <a:pt x="61653" y="43979"/>
                  <a:pt x="61465" y="44186"/>
                  <a:pt x="61220" y="44186"/>
                </a:cubicBezTo>
                <a:close/>
                <a:moveTo>
                  <a:pt x="61220" y="42208"/>
                </a:moveTo>
                <a:cubicBezTo>
                  <a:pt x="60994" y="42208"/>
                  <a:pt x="60805" y="42019"/>
                  <a:pt x="60805" y="41774"/>
                </a:cubicBezTo>
                <a:cubicBezTo>
                  <a:pt x="60805" y="41548"/>
                  <a:pt x="60994" y="41360"/>
                  <a:pt x="61220" y="41360"/>
                </a:cubicBezTo>
                <a:cubicBezTo>
                  <a:pt x="61465" y="41360"/>
                  <a:pt x="61653" y="41548"/>
                  <a:pt x="61653" y="41774"/>
                </a:cubicBezTo>
                <a:cubicBezTo>
                  <a:pt x="61653" y="42019"/>
                  <a:pt x="61465" y="42208"/>
                  <a:pt x="61220" y="42208"/>
                </a:cubicBezTo>
                <a:close/>
                <a:moveTo>
                  <a:pt x="61220" y="40229"/>
                </a:moveTo>
                <a:cubicBezTo>
                  <a:pt x="60994" y="40229"/>
                  <a:pt x="60805" y="40041"/>
                  <a:pt x="60805" y="39815"/>
                </a:cubicBezTo>
                <a:cubicBezTo>
                  <a:pt x="60805" y="39589"/>
                  <a:pt x="60994" y="39400"/>
                  <a:pt x="61220" y="39400"/>
                </a:cubicBezTo>
                <a:cubicBezTo>
                  <a:pt x="61465" y="39400"/>
                  <a:pt x="61653" y="39589"/>
                  <a:pt x="61653" y="39815"/>
                </a:cubicBezTo>
                <a:cubicBezTo>
                  <a:pt x="61653" y="40041"/>
                  <a:pt x="61465" y="40229"/>
                  <a:pt x="61220" y="40229"/>
                </a:cubicBezTo>
                <a:close/>
                <a:moveTo>
                  <a:pt x="61220" y="38251"/>
                </a:moveTo>
                <a:cubicBezTo>
                  <a:pt x="61013" y="38251"/>
                  <a:pt x="60824" y="38062"/>
                  <a:pt x="60824" y="37855"/>
                </a:cubicBezTo>
                <a:cubicBezTo>
                  <a:pt x="60824" y="37629"/>
                  <a:pt x="61013" y="37459"/>
                  <a:pt x="61220" y="37459"/>
                </a:cubicBezTo>
                <a:cubicBezTo>
                  <a:pt x="61446" y="37459"/>
                  <a:pt x="61635" y="37629"/>
                  <a:pt x="61635" y="37855"/>
                </a:cubicBezTo>
                <a:cubicBezTo>
                  <a:pt x="61635" y="38062"/>
                  <a:pt x="61446" y="38251"/>
                  <a:pt x="61220" y="38251"/>
                </a:cubicBezTo>
                <a:close/>
                <a:moveTo>
                  <a:pt x="61220" y="36291"/>
                </a:moveTo>
                <a:cubicBezTo>
                  <a:pt x="61013" y="36291"/>
                  <a:pt x="60824" y="36103"/>
                  <a:pt x="60824" y="35895"/>
                </a:cubicBezTo>
                <a:cubicBezTo>
                  <a:pt x="60824" y="35669"/>
                  <a:pt x="61013" y="35500"/>
                  <a:pt x="61220" y="35500"/>
                </a:cubicBezTo>
                <a:cubicBezTo>
                  <a:pt x="61446" y="35500"/>
                  <a:pt x="61635" y="35669"/>
                  <a:pt x="61635" y="35895"/>
                </a:cubicBezTo>
                <a:cubicBezTo>
                  <a:pt x="61635" y="36103"/>
                  <a:pt x="61446" y="36291"/>
                  <a:pt x="61220" y="36291"/>
                </a:cubicBezTo>
                <a:close/>
                <a:moveTo>
                  <a:pt x="61220" y="34332"/>
                </a:moveTo>
                <a:cubicBezTo>
                  <a:pt x="61013" y="34332"/>
                  <a:pt x="60824" y="34162"/>
                  <a:pt x="60824" y="33936"/>
                </a:cubicBezTo>
                <a:cubicBezTo>
                  <a:pt x="60824" y="33710"/>
                  <a:pt x="61013" y="33521"/>
                  <a:pt x="61220" y="33521"/>
                </a:cubicBezTo>
                <a:cubicBezTo>
                  <a:pt x="61446" y="33521"/>
                  <a:pt x="61635" y="33710"/>
                  <a:pt x="61635" y="33936"/>
                </a:cubicBezTo>
                <a:cubicBezTo>
                  <a:pt x="61635" y="34162"/>
                  <a:pt x="61446" y="34332"/>
                  <a:pt x="61220" y="34332"/>
                </a:cubicBezTo>
                <a:close/>
                <a:moveTo>
                  <a:pt x="61220" y="31581"/>
                </a:moveTo>
                <a:cubicBezTo>
                  <a:pt x="61446" y="31581"/>
                  <a:pt x="61616" y="31750"/>
                  <a:pt x="61616" y="31976"/>
                </a:cubicBezTo>
                <a:cubicBezTo>
                  <a:pt x="61616" y="32183"/>
                  <a:pt x="61446" y="32372"/>
                  <a:pt x="61220" y="32372"/>
                </a:cubicBezTo>
                <a:cubicBezTo>
                  <a:pt x="61013" y="32372"/>
                  <a:pt x="60843" y="32183"/>
                  <a:pt x="60843" y="31976"/>
                </a:cubicBezTo>
                <a:cubicBezTo>
                  <a:pt x="60843" y="31750"/>
                  <a:pt x="61013" y="31581"/>
                  <a:pt x="61220" y="31581"/>
                </a:cubicBezTo>
                <a:close/>
                <a:moveTo>
                  <a:pt x="61220" y="29621"/>
                </a:moveTo>
                <a:cubicBezTo>
                  <a:pt x="61446" y="29621"/>
                  <a:pt x="61616" y="29790"/>
                  <a:pt x="61616" y="29998"/>
                </a:cubicBezTo>
                <a:cubicBezTo>
                  <a:pt x="61616" y="30224"/>
                  <a:pt x="61446" y="30393"/>
                  <a:pt x="61220" y="30393"/>
                </a:cubicBezTo>
                <a:cubicBezTo>
                  <a:pt x="61013" y="30393"/>
                  <a:pt x="60843" y="30224"/>
                  <a:pt x="60843" y="29998"/>
                </a:cubicBezTo>
                <a:cubicBezTo>
                  <a:pt x="60843" y="29790"/>
                  <a:pt x="61013" y="29621"/>
                  <a:pt x="61220" y="29621"/>
                </a:cubicBezTo>
                <a:close/>
                <a:moveTo>
                  <a:pt x="61220" y="28453"/>
                </a:moveTo>
                <a:cubicBezTo>
                  <a:pt x="61013" y="28453"/>
                  <a:pt x="60824" y="28264"/>
                  <a:pt x="60824" y="28057"/>
                </a:cubicBezTo>
                <a:cubicBezTo>
                  <a:pt x="60824" y="27831"/>
                  <a:pt x="61013" y="27642"/>
                  <a:pt x="61220" y="27642"/>
                </a:cubicBezTo>
                <a:cubicBezTo>
                  <a:pt x="61446" y="27642"/>
                  <a:pt x="61635" y="27831"/>
                  <a:pt x="61635" y="28057"/>
                </a:cubicBezTo>
                <a:cubicBezTo>
                  <a:pt x="61635" y="28264"/>
                  <a:pt x="61446" y="28453"/>
                  <a:pt x="61220" y="28453"/>
                </a:cubicBezTo>
                <a:close/>
                <a:moveTo>
                  <a:pt x="61220" y="26493"/>
                </a:moveTo>
                <a:cubicBezTo>
                  <a:pt x="61013" y="26493"/>
                  <a:pt x="60824" y="26323"/>
                  <a:pt x="60824" y="26097"/>
                </a:cubicBezTo>
                <a:cubicBezTo>
                  <a:pt x="60824" y="25871"/>
                  <a:pt x="61013" y="25683"/>
                  <a:pt x="61220" y="25683"/>
                </a:cubicBezTo>
                <a:cubicBezTo>
                  <a:pt x="61446" y="25683"/>
                  <a:pt x="61635" y="25871"/>
                  <a:pt x="61635" y="26097"/>
                </a:cubicBezTo>
                <a:cubicBezTo>
                  <a:pt x="61635" y="26323"/>
                  <a:pt x="61446" y="26493"/>
                  <a:pt x="61220" y="26493"/>
                </a:cubicBezTo>
                <a:close/>
                <a:moveTo>
                  <a:pt x="61220" y="24533"/>
                </a:moveTo>
                <a:cubicBezTo>
                  <a:pt x="61013" y="24533"/>
                  <a:pt x="60824" y="24345"/>
                  <a:pt x="60824" y="24138"/>
                </a:cubicBezTo>
                <a:cubicBezTo>
                  <a:pt x="60824" y="23912"/>
                  <a:pt x="61013" y="23742"/>
                  <a:pt x="61220" y="23742"/>
                </a:cubicBezTo>
                <a:cubicBezTo>
                  <a:pt x="61446" y="23742"/>
                  <a:pt x="61635" y="23912"/>
                  <a:pt x="61635" y="24138"/>
                </a:cubicBezTo>
                <a:cubicBezTo>
                  <a:pt x="61635" y="24345"/>
                  <a:pt x="61446" y="24533"/>
                  <a:pt x="61220" y="24533"/>
                </a:cubicBezTo>
                <a:close/>
                <a:moveTo>
                  <a:pt x="61220" y="22536"/>
                </a:moveTo>
                <a:cubicBezTo>
                  <a:pt x="61013" y="22536"/>
                  <a:pt x="60843" y="22366"/>
                  <a:pt x="60843" y="22159"/>
                </a:cubicBezTo>
                <a:cubicBezTo>
                  <a:pt x="60843" y="21971"/>
                  <a:pt x="61013" y="21801"/>
                  <a:pt x="61220" y="21801"/>
                </a:cubicBezTo>
                <a:cubicBezTo>
                  <a:pt x="61427" y="21801"/>
                  <a:pt x="61597" y="21971"/>
                  <a:pt x="61597" y="22159"/>
                </a:cubicBezTo>
                <a:cubicBezTo>
                  <a:pt x="61597" y="22366"/>
                  <a:pt x="61427" y="22536"/>
                  <a:pt x="61220" y="22536"/>
                </a:cubicBezTo>
                <a:close/>
                <a:moveTo>
                  <a:pt x="61220" y="20576"/>
                </a:moveTo>
                <a:cubicBezTo>
                  <a:pt x="61013" y="20576"/>
                  <a:pt x="60843" y="20426"/>
                  <a:pt x="60843" y="20218"/>
                </a:cubicBezTo>
                <a:cubicBezTo>
                  <a:pt x="60843" y="20011"/>
                  <a:pt x="61013" y="19842"/>
                  <a:pt x="61220" y="19842"/>
                </a:cubicBezTo>
                <a:cubicBezTo>
                  <a:pt x="61427" y="19842"/>
                  <a:pt x="61597" y="20011"/>
                  <a:pt x="61597" y="20218"/>
                </a:cubicBezTo>
                <a:cubicBezTo>
                  <a:pt x="61597" y="20426"/>
                  <a:pt x="61427" y="20576"/>
                  <a:pt x="61220" y="20576"/>
                </a:cubicBezTo>
                <a:close/>
                <a:moveTo>
                  <a:pt x="61220" y="18617"/>
                </a:moveTo>
                <a:cubicBezTo>
                  <a:pt x="61013" y="18617"/>
                  <a:pt x="60843" y="18447"/>
                  <a:pt x="60843" y="18240"/>
                </a:cubicBezTo>
                <a:cubicBezTo>
                  <a:pt x="60843" y="18033"/>
                  <a:pt x="61013" y="17863"/>
                  <a:pt x="61220" y="17863"/>
                </a:cubicBezTo>
                <a:cubicBezTo>
                  <a:pt x="61427" y="17863"/>
                  <a:pt x="61597" y="18033"/>
                  <a:pt x="61597" y="18240"/>
                </a:cubicBezTo>
                <a:cubicBezTo>
                  <a:pt x="61597" y="18447"/>
                  <a:pt x="61427" y="18617"/>
                  <a:pt x="61220" y="18617"/>
                </a:cubicBezTo>
                <a:close/>
                <a:moveTo>
                  <a:pt x="61220" y="16657"/>
                </a:moveTo>
                <a:cubicBezTo>
                  <a:pt x="61013" y="16657"/>
                  <a:pt x="60843" y="16488"/>
                  <a:pt x="60843" y="16280"/>
                </a:cubicBezTo>
                <a:cubicBezTo>
                  <a:pt x="60843" y="16073"/>
                  <a:pt x="61013" y="15903"/>
                  <a:pt x="61220" y="15903"/>
                </a:cubicBezTo>
                <a:cubicBezTo>
                  <a:pt x="61427" y="15903"/>
                  <a:pt x="61597" y="16073"/>
                  <a:pt x="61597" y="16280"/>
                </a:cubicBezTo>
                <a:cubicBezTo>
                  <a:pt x="61597" y="16488"/>
                  <a:pt x="61427" y="16657"/>
                  <a:pt x="61220" y="16657"/>
                </a:cubicBezTo>
                <a:close/>
                <a:moveTo>
                  <a:pt x="61220" y="14697"/>
                </a:moveTo>
                <a:cubicBezTo>
                  <a:pt x="61032" y="14697"/>
                  <a:pt x="60862" y="14528"/>
                  <a:pt x="60862" y="14321"/>
                </a:cubicBezTo>
                <a:cubicBezTo>
                  <a:pt x="60862" y="14132"/>
                  <a:pt x="61032" y="13963"/>
                  <a:pt x="61220" y="13963"/>
                </a:cubicBezTo>
                <a:cubicBezTo>
                  <a:pt x="61427" y="13963"/>
                  <a:pt x="61578" y="14132"/>
                  <a:pt x="61578" y="14321"/>
                </a:cubicBezTo>
                <a:cubicBezTo>
                  <a:pt x="61578" y="14528"/>
                  <a:pt x="61427" y="14697"/>
                  <a:pt x="61220" y="14697"/>
                </a:cubicBezTo>
                <a:close/>
                <a:moveTo>
                  <a:pt x="61220" y="10759"/>
                </a:moveTo>
                <a:cubicBezTo>
                  <a:pt x="61032" y="10759"/>
                  <a:pt x="60881" y="10590"/>
                  <a:pt x="60881" y="10401"/>
                </a:cubicBezTo>
                <a:cubicBezTo>
                  <a:pt x="60881" y="10213"/>
                  <a:pt x="61032" y="10043"/>
                  <a:pt x="61220" y="10043"/>
                </a:cubicBezTo>
                <a:cubicBezTo>
                  <a:pt x="61408" y="10043"/>
                  <a:pt x="61559" y="10213"/>
                  <a:pt x="61559" y="10401"/>
                </a:cubicBezTo>
                <a:cubicBezTo>
                  <a:pt x="61559" y="10590"/>
                  <a:pt x="61408" y="10759"/>
                  <a:pt x="61220" y="10759"/>
                </a:cubicBezTo>
                <a:close/>
                <a:moveTo>
                  <a:pt x="61220" y="12700"/>
                </a:moveTo>
                <a:cubicBezTo>
                  <a:pt x="61032" y="12700"/>
                  <a:pt x="60881" y="12549"/>
                  <a:pt x="60881" y="12361"/>
                </a:cubicBezTo>
                <a:cubicBezTo>
                  <a:pt x="60881" y="12173"/>
                  <a:pt x="61032" y="12022"/>
                  <a:pt x="61220" y="12022"/>
                </a:cubicBezTo>
                <a:cubicBezTo>
                  <a:pt x="61408" y="12022"/>
                  <a:pt x="61559" y="12173"/>
                  <a:pt x="61559" y="12361"/>
                </a:cubicBezTo>
                <a:cubicBezTo>
                  <a:pt x="61559" y="12549"/>
                  <a:pt x="61408" y="12700"/>
                  <a:pt x="61220" y="12700"/>
                </a:cubicBezTo>
                <a:close/>
                <a:moveTo>
                  <a:pt x="61220" y="8819"/>
                </a:moveTo>
                <a:cubicBezTo>
                  <a:pt x="61013" y="8819"/>
                  <a:pt x="60862" y="8649"/>
                  <a:pt x="60862" y="8461"/>
                </a:cubicBezTo>
                <a:cubicBezTo>
                  <a:pt x="60862" y="8253"/>
                  <a:pt x="61013" y="8084"/>
                  <a:pt x="61220" y="8084"/>
                </a:cubicBezTo>
                <a:cubicBezTo>
                  <a:pt x="61427" y="8084"/>
                  <a:pt x="61597" y="8253"/>
                  <a:pt x="61597" y="8461"/>
                </a:cubicBezTo>
                <a:cubicBezTo>
                  <a:pt x="61597" y="8649"/>
                  <a:pt x="61427" y="8819"/>
                  <a:pt x="61220" y="8819"/>
                </a:cubicBezTo>
                <a:close/>
                <a:moveTo>
                  <a:pt x="61220" y="6859"/>
                </a:moveTo>
                <a:cubicBezTo>
                  <a:pt x="61013" y="6859"/>
                  <a:pt x="60862" y="6689"/>
                  <a:pt x="60862" y="6482"/>
                </a:cubicBezTo>
                <a:cubicBezTo>
                  <a:pt x="60862" y="6294"/>
                  <a:pt x="61013" y="6124"/>
                  <a:pt x="61220" y="6124"/>
                </a:cubicBezTo>
                <a:cubicBezTo>
                  <a:pt x="61427" y="6124"/>
                  <a:pt x="61597" y="6294"/>
                  <a:pt x="61597" y="6482"/>
                </a:cubicBezTo>
                <a:cubicBezTo>
                  <a:pt x="61597" y="6689"/>
                  <a:pt x="61427" y="6859"/>
                  <a:pt x="61220" y="6859"/>
                </a:cubicBezTo>
                <a:close/>
                <a:moveTo>
                  <a:pt x="61220" y="4899"/>
                </a:moveTo>
                <a:cubicBezTo>
                  <a:pt x="61013" y="4899"/>
                  <a:pt x="60862" y="4730"/>
                  <a:pt x="60862" y="4522"/>
                </a:cubicBezTo>
                <a:cubicBezTo>
                  <a:pt x="60862" y="4315"/>
                  <a:pt x="61013" y="4164"/>
                  <a:pt x="61220" y="4164"/>
                </a:cubicBezTo>
                <a:cubicBezTo>
                  <a:pt x="61427" y="4164"/>
                  <a:pt x="61597" y="4315"/>
                  <a:pt x="61597" y="4522"/>
                </a:cubicBezTo>
                <a:cubicBezTo>
                  <a:pt x="61597" y="4730"/>
                  <a:pt x="61427" y="4899"/>
                  <a:pt x="61220" y="4899"/>
                </a:cubicBezTo>
                <a:close/>
                <a:moveTo>
                  <a:pt x="61220" y="2921"/>
                </a:moveTo>
                <a:cubicBezTo>
                  <a:pt x="61032" y="2921"/>
                  <a:pt x="60862" y="2751"/>
                  <a:pt x="60862" y="2563"/>
                </a:cubicBezTo>
                <a:cubicBezTo>
                  <a:pt x="60862" y="2374"/>
                  <a:pt x="61032" y="2224"/>
                  <a:pt x="61220" y="2224"/>
                </a:cubicBezTo>
                <a:cubicBezTo>
                  <a:pt x="61427" y="2224"/>
                  <a:pt x="61578" y="2374"/>
                  <a:pt x="61578" y="2563"/>
                </a:cubicBezTo>
                <a:cubicBezTo>
                  <a:pt x="61578" y="2751"/>
                  <a:pt x="61427" y="2921"/>
                  <a:pt x="61220" y="2921"/>
                </a:cubicBezTo>
                <a:close/>
                <a:moveTo>
                  <a:pt x="61220" y="923"/>
                </a:moveTo>
                <a:cubicBezTo>
                  <a:pt x="61050" y="923"/>
                  <a:pt x="60900" y="773"/>
                  <a:pt x="60900" y="603"/>
                </a:cubicBezTo>
                <a:cubicBezTo>
                  <a:pt x="60900" y="415"/>
                  <a:pt x="61050" y="283"/>
                  <a:pt x="61220" y="283"/>
                </a:cubicBezTo>
                <a:cubicBezTo>
                  <a:pt x="61408" y="283"/>
                  <a:pt x="61559" y="415"/>
                  <a:pt x="61559" y="603"/>
                </a:cubicBezTo>
                <a:cubicBezTo>
                  <a:pt x="61559" y="773"/>
                  <a:pt x="61408" y="923"/>
                  <a:pt x="61220" y="923"/>
                </a:cubicBezTo>
                <a:close/>
                <a:moveTo>
                  <a:pt x="59279" y="54003"/>
                </a:moveTo>
                <a:cubicBezTo>
                  <a:pt x="59015" y="54003"/>
                  <a:pt x="58789" y="53796"/>
                  <a:pt x="58789" y="53532"/>
                </a:cubicBezTo>
                <a:cubicBezTo>
                  <a:pt x="58789" y="53268"/>
                  <a:pt x="59015" y="53061"/>
                  <a:pt x="59279" y="53061"/>
                </a:cubicBezTo>
                <a:cubicBezTo>
                  <a:pt x="59524" y="53061"/>
                  <a:pt x="59750" y="53268"/>
                  <a:pt x="59750" y="53532"/>
                </a:cubicBezTo>
                <a:cubicBezTo>
                  <a:pt x="59750" y="53777"/>
                  <a:pt x="59524" y="54003"/>
                  <a:pt x="59279" y="54003"/>
                </a:cubicBezTo>
                <a:close/>
                <a:moveTo>
                  <a:pt x="59260" y="52025"/>
                </a:moveTo>
                <a:cubicBezTo>
                  <a:pt x="59015" y="52025"/>
                  <a:pt x="58808" y="51818"/>
                  <a:pt x="58808" y="51554"/>
                </a:cubicBezTo>
                <a:cubicBezTo>
                  <a:pt x="58808" y="51309"/>
                  <a:pt x="59015" y="51102"/>
                  <a:pt x="59260" y="51102"/>
                </a:cubicBezTo>
                <a:cubicBezTo>
                  <a:pt x="59524" y="51102"/>
                  <a:pt x="59731" y="51309"/>
                  <a:pt x="59731" y="51554"/>
                </a:cubicBezTo>
                <a:cubicBezTo>
                  <a:pt x="59731" y="51818"/>
                  <a:pt x="59524" y="52025"/>
                  <a:pt x="59260" y="52025"/>
                </a:cubicBezTo>
                <a:close/>
                <a:moveTo>
                  <a:pt x="59260" y="50065"/>
                </a:moveTo>
                <a:cubicBezTo>
                  <a:pt x="59015" y="50065"/>
                  <a:pt x="58808" y="49858"/>
                  <a:pt x="58808" y="49613"/>
                </a:cubicBezTo>
                <a:cubicBezTo>
                  <a:pt x="58808" y="49349"/>
                  <a:pt x="59015" y="49142"/>
                  <a:pt x="59260" y="49142"/>
                </a:cubicBezTo>
                <a:cubicBezTo>
                  <a:pt x="59524" y="49142"/>
                  <a:pt x="59731" y="49349"/>
                  <a:pt x="59731" y="49613"/>
                </a:cubicBezTo>
                <a:cubicBezTo>
                  <a:pt x="59731" y="49858"/>
                  <a:pt x="59524" y="50065"/>
                  <a:pt x="59260" y="50065"/>
                </a:cubicBezTo>
                <a:close/>
                <a:moveTo>
                  <a:pt x="59260" y="48106"/>
                </a:moveTo>
                <a:cubicBezTo>
                  <a:pt x="59015" y="48106"/>
                  <a:pt x="58808" y="47898"/>
                  <a:pt x="58808" y="47634"/>
                </a:cubicBezTo>
                <a:cubicBezTo>
                  <a:pt x="58808" y="47390"/>
                  <a:pt x="59015" y="47182"/>
                  <a:pt x="59260" y="47182"/>
                </a:cubicBezTo>
                <a:cubicBezTo>
                  <a:pt x="59524" y="47182"/>
                  <a:pt x="59731" y="47390"/>
                  <a:pt x="59731" y="47634"/>
                </a:cubicBezTo>
                <a:cubicBezTo>
                  <a:pt x="59731" y="47898"/>
                  <a:pt x="59524" y="48106"/>
                  <a:pt x="59260" y="48106"/>
                </a:cubicBezTo>
                <a:close/>
                <a:moveTo>
                  <a:pt x="59260" y="46108"/>
                </a:moveTo>
                <a:cubicBezTo>
                  <a:pt x="59015" y="46108"/>
                  <a:pt x="58827" y="45920"/>
                  <a:pt x="58827" y="45675"/>
                </a:cubicBezTo>
                <a:cubicBezTo>
                  <a:pt x="58827" y="45449"/>
                  <a:pt x="59015" y="45241"/>
                  <a:pt x="59260" y="45241"/>
                </a:cubicBezTo>
                <a:cubicBezTo>
                  <a:pt x="59505" y="45241"/>
                  <a:pt x="59694" y="45449"/>
                  <a:pt x="59694" y="45675"/>
                </a:cubicBezTo>
                <a:cubicBezTo>
                  <a:pt x="59694" y="45920"/>
                  <a:pt x="59505" y="46108"/>
                  <a:pt x="59260" y="46108"/>
                </a:cubicBezTo>
                <a:close/>
                <a:moveTo>
                  <a:pt x="59260" y="44167"/>
                </a:moveTo>
                <a:cubicBezTo>
                  <a:pt x="59015" y="44167"/>
                  <a:pt x="58827" y="43979"/>
                  <a:pt x="58827" y="43734"/>
                </a:cubicBezTo>
                <a:cubicBezTo>
                  <a:pt x="58827" y="43489"/>
                  <a:pt x="59015" y="43282"/>
                  <a:pt x="59260" y="43282"/>
                </a:cubicBezTo>
                <a:cubicBezTo>
                  <a:pt x="59505" y="43282"/>
                  <a:pt x="59694" y="43489"/>
                  <a:pt x="59694" y="43734"/>
                </a:cubicBezTo>
                <a:cubicBezTo>
                  <a:pt x="59694" y="43979"/>
                  <a:pt x="59505" y="44167"/>
                  <a:pt x="59260" y="44167"/>
                </a:cubicBezTo>
                <a:close/>
                <a:moveTo>
                  <a:pt x="59260" y="42189"/>
                </a:moveTo>
                <a:cubicBezTo>
                  <a:pt x="59034" y="42189"/>
                  <a:pt x="58846" y="42001"/>
                  <a:pt x="58846" y="41774"/>
                </a:cubicBezTo>
                <a:cubicBezTo>
                  <a:pt x="58846" y="41529"/>
                  <a:pt x="59034" y="41341"/>
                  <a:pt x="59260" y="41341"/>
                </a:cubicBezTo>
                <a:cubicBezTo>
                  <a:pt x="59505" y="41341"/>
                  <a:pt x="59694" y="41529"/>
                  <a:pt x="59694" y="41774"/>
                </a:cubicBezTo>
                <a:cubicBezTo>
                  <a:pt x="59694" y="42001"/>
                  <a:pt x="59505" y="42189"/>
                  <a:pt x="59260" y="42189"/>
                </a:cubicBezTo>
                <a:close/>
                <a:moveTo>
                  <a:pt x="59279" y="40210"/>
                </a:moveTo>
                <a:cubicBezTo>
                  <a:pt x="59034" y="40210"/>
                  <a:pt x="58865" y="40022"/>
                  <a:pt x="58865" y="39796"/>
                </a:cubicBezTo>
                <a:cubicBezTo>
                  <a:pt x="58865" y="39570"/>
                  <a:pt x="59034" y="39400"/>
                  <a:pt x="59279" y="39400"/>
                </a:cubicBezTo>
                <a:cubicBezTo>
                  <a:pt x="59505" y="39400"/>
                  <a:pt x="59675" y="39570"/>
                  <a:pt x="59675" y="39796"/>
                </a:cubicBezTo>
                <a:cubicBezTo>
                  <a:pt x="59675" y="40022"/>
                  <a:pt x="59505" y="40210"/>
                  <a:pt x="59279" y="40210"/>
                </a:cubicBezTo>
                <a:close/>
                <a:moveTo>
                  <a:pt x="59279" y="38251"/>
                </a:moveTo>
                <a:cubicBezTo>
                  <a:pt x="59034" y="38251"/>
                  <a:pt x="58865" y="38062"/>
                  <a:pt x="58865" y="37836"/>
                </a:cubicBezTo>
                <a:cubicBezTo>
                  <a:pt x="58865" y="37610"/>
                  <a:pt x="59034" y="37422"/>
                  <a:pt x="59279" y="37422"/>
                </a:cubicBezTo>
                <a:cubicBezTo>
                  <a:pt x="59505" y="37422"/>
                  <a:pt x="59675" y="37610"/>
                  <a:pt x="59675" y="37836"/>
                </a:cubicBezTo>
                <a:cubicBezTo>
                  <a:pt x="59675" y="38062"/>
                  <a:pt x="59505" y="38251"/>
                  <a:pt x="59279" y="38251"/>
                </a:cubicBezTo>
                <a:close/>
                <a:moveTo>
                  <a:pt x="59260" y="36272"/>
                </a:moveTo>
                <a:cubicBezTo>
                  <a:pt x="59034" y="36272"/>
                  <a:pt x="58865" y="36103"/>
                  <a:pt x="58865" y="35877"/>
                </a:cubicBezTo>
                <a:cubicBezTo>
                  <a:pt x="58865" y="35669"/>
                  <a:pt x="59034" y="35481"/>
                  <a:pt x="59260" y="35481"/>
                </a:cubicBezTo>
                <a:cubicBezTo>
                  <a:pt x="59487" y="35481"/>
                  <a:pt x="59675" y="35669"/>
                  <a:pt x="59675" y="35877"/>
                </a:cubicBezTo>
                <a:cubicBezTo>
                  <a:pt x="59675" y="36103"/>
                  <a:pt x="59487" y="36272"/>
                  <a:pt x="59260" y="36272"/>
                </a:cubicBezTo>
                <a:close/>
                <a:moveTo>
                  <a:pt x="59260" y="34313"/>
                </a:moveTo>
                <a:cubicBezTo>
                  <a:pt x="59034" y="34313"/>
                  <a:pt x="58865" y="34143"/>
                  <a:pt x="58865" y="33917"/>
                </a:cubicBezTo>
                <a:cubicBezTo>
                  <a:pt x="58865" y="33691"/>
                  <a:pt x="59034" y="33521"/>
                  <a:pt x="59260" y="33521"/>
                </a:cubicBezTo>
                <a:cubicBezTo>
                  <a:pt x="59487" y="33521"/>
                  <a:pt x="59675" y="33691"/>
                  <a:pt x="59675" y="33917"/>
                </a:cubicBezTo>
                <a:cubicBezTo>
                  <a:pt x="59675" y="34143"/>
                  <a:pt x="59487" y="34313"/>
                  <a:pt x="59260" y="34313"/>
                </a:cubicBezTo>
                <a:close/>
                <a:moveTo>
                  <a:pt x="59260" y="32353"/>
                </a:moveTo>
                <a:cubicBezTo>
                  <a:pt x="59053" y="32353"/>
                  <a:pt x="58865" y="32183"/>
                  <a:pt x="58865" y="31957"/>
                </a:cubicBezTo>
                <a:cubicBezTo>
                  <a:pt x="58865" y="31731"/>
                  <a:pt x="59053" y="31562"/>
                  <a:pt x="59260" y="31562"/>
                </a:cubicBezTo>
                <a:cubicBezTo>
                  <a:pt x="59487" y="31562"/>
                  <a:pt x="59656" y="31731"/>
                  <a:pt x="59656" y="31957"/>
                </a:cubicBezTo>
                <a:cubicBezTo>
                  <a:pt x="59656" y="32183"/>
                  <a:pt x="59487" y="32353"/>
                  <a:pt x="59260" y="32353"/>
                </a:cubicBezTo>
                <a:close/>
                <a:moveTo>
                  <a:pt x="59260" y="30375"/>
                </a:moveTo>
                <a:cubicBezTo>
                  <a:pt x="59053" y="30375"/>
                  <a:pt x="58884" y="30205"/>
                  <a:pt x="58884" y="29998"/>
                </a:cubicBezTo>
                <a:cubicBezTo>
                  <a:pt x="58884" y="29790"/>
                  <a:pt x="59053" y="29621"/>
                  <a:pt x="59260" y="29621"/>
                </a:cubicBezTo>
                <a:cubicBezTo>
                  <a:pt x="59468" y="29621"/>
                  <a:pt x="59637" y="29790"/>
                  <a:pt x="59637" y="29998"/>
                </a:cubicBezTo>
                <a:cubicBezTo>
                  <a:pt x="59637" y="30205"/>
                  <a:pt x="59468" y="30375"/>
                  <a:pt x="59260" y="30375"/>
                </a:cubicBezTo>
                <a:close/>
                <a:moveTo>
                  <a:pt x="59260" y="28415"/>
                </a:moveTo>
                <a:cubicBezTo>
                  <a:pt x="59053" y="28415"/>
                  <a:pt x="58884" y="28245"/>
                  <a:pt x="58884" y="28038"/>
                </a:cubicBezTo>
                <a:cubicBezTo>
                  <a:pt x="58884" y="27831"/>
                  <a:pt x="59053" y="27661"/>
                  <a:pt x="59260" y="27661"/>
                </a:cubicBezTo>
                <a:cubicBezTo>
                  <a:pt x="59468" y="27661"/>
                  <a:pt x="59637" y="27831"/>
                  <a:pt x="59637" y="28038"/>
                </a:cubicBezTo>
                <a:cubicBezTo>
                  <a:pt x="59637" y="28245"/>
                  <a:pt x="59468" y="28415"/>
                  <a:pt x="59260" y="28415"/>
                </a:cubicBezTo>
                <a:close/>
                <a:moveTo>
                  <a:pt x="59260" y="26455"/>
                </a:moveTo>
                <a:cubicBezTo>
                  <a:pt x="59053" y="26455"/>
                  <a:pt x="58884" y="26286"/>
                  <a:pt x="58884" y="26078"/>
                </a:cubicBezTo>
                <a:cubicBezTo>
                  <a:pt x="58884" y="25890"/>
                  <a:pt x="59053" y="25720"/>
                  <a:pt x="59260" y="25720"/>
                </a:cubicBezTo>
                <a:cubicBezTo>
                  <a:pt x="59468" y="25720"/>
                  <a:pt x="59637" y="25890"/>
                  <a:pt x="59637" y="26078"/>
                </a:cubicBezTo>
                <a:cubicBezTo>
                  <a:pt x="59637" y="26286"/>
                  <a:pt x="59468" y="26455"/>
                  <a:pt x="59260" y="26455"/>
                </a:cubicBezTo>
                <a:close/>
                <a:moveTo>
                  <a:pt x="59260" y="24496"/>
                </a:moveTo>
                <a:cubicBezTo>
                  <a:pt x="59053" y="24496"/>
                  <a:pt x="58884" y="24326"/>
                  <a:pt x="58884" y="24119"/>
                </a:cubicBezTo>
                <a:cubicBezTo>
                  <a:pt x="58884" y="23912"/>
                  <a:pt x="59053" y="23742"/>
                  <a:pt x="59260" y="23742"/>
                </a:cubicBezTo>
                <a:cubicBezTo>
                  <a:pt x="59468" y="23742"/>
                  <a:pt x="59637" y="23912"/>
                  <a:pt x="59637" y="24119"/>
                </a:cubicBezTo>
                <a:cubicBezTo>
                  <a:pt x="59637" y="24326"/>
                  <a:pt x="59468" y="24496"/>
                  <a:pt x="59260" y="24496"/>
                </a:cubicBezTo>
                <a:close/>
                <a:moveTo>
                  <a:pt x="59260" y="22536"/>
                </a:moveTo>
                <a:cubicBezTo>
                  <a:pt x="59053" y="22536"/>
                  <a:pt x="58884" y="22366"/>
                  <a:pt x="58884" y="22159"/>
                </a:cubicBezTo>
                <a:cubicBezTo>
                  <a:pt x="58884" y="21952"/>
                  <a:pt x="59053" y="21782"/>
                  <a:pt x="59260" y="21782"/>
                </a:cubicBezTo>
                <a:cubicBezTo>
                  <a:pt x="59468" y="21782"/>
                  <a:pt x="59637" y="21952"/>
                  <a:pt x="59637" y="22159"/>
                </a:cubicBezTo>
                <a:cubicBezTo>
                  <a:pt x="59637" y="22366"/>
                  <a:pt x="59468" y="22536"/>
                  <a:pt x="59260" y="22536"/>
                </a:cubicBezTo>
                <a:close/>
                <a:moveTo>
                  <a:pt x="59260" y="20576"/>
                </a:moveTo>
                <a:cubicBezTo>
                  <a:pt x="59053" y="20576"/>
                  <a:pt x="58884" y="20407"/>
                  <a:pt x="58884" y="20200"/>
                </a:cubicBezTo>
                <a:cubicBezTo>
                  <a:pt x="58884" y="19992"/>
                  <a:pt x="59053" y="19823"/>
                  <a:pt x="59260" y="19823"/>
                </a:cubicBezTo>
                <a:cubicBezTo>
                  <a:pt x="59468" y="19823"/>
                  <a:pt x="59637" y="19992"/>
                  <a:pt x="59637" y="20200"/>
                </a:cubicBezTo>
                <a:cubicBezTo>
                  <a:pt x="59637" y="20407"/>
                  <a:pt x="59468" y="20576"/>
                  <a:pt x="59260" y="20576"/>
                </a:cubicBezTo>
                <a:close/>
                <a:moveTo>
                  <a:pt x="59260" y="18617"/>
                </a:moveTo>
                <a:cubicBezTo>
                  <a:pt x="59053" y="18617"/>
                  <a:pt x="58884" y="18447"/>
                  <a:pt x="58884" y="18240"/>
                </a:cubicBezTo>
                <a:cubicBezTo>
                  <a:pt x="58884" y="18033"/>
                  <a:pt x="59053" y="17863"/>
                  <a:pt x="59260" y="17863"/>
                </a:cubicBezTo>
                <a:cubicBezTo>
                  <a:pt x="59468" y="17863"/>
                  <a:pt x="59637" y="18033"/>
                  <a:pt x="59637" y="18240"/>
                </a:cubicBezTo>
                <a:cubicBezTo>
                  <a:pt x="59637" y="18447"/>
                  <a:pt x="59468" y="18617"/>
                  <a:pt x="59260" y="18617"/>
                </a:cubicBezTo>
                <a:close/>
                <a:moveTo>
                  <a:pt x="59260" y="16638"/>
                </a:moveTo>
                <a:cubicBezTo>
                  <a:pt x="59053" y="16638"/>
                  <a:pt x="58884" y="16469"/>
                  <a:pt x="58884" y="16261"/>
                </a:cubicBezTo>
                <a:cubicBezTo>
                  <a:pt x="58884" y="16073"/>
                  <a:pt x="59053" y="15903"/>
                  <a:pt x="59260" y="15903"/>
                </a:cubicBezTo>
                <a:cubicBezTo>
                  <a:pt x="59468" y="15903"/>
                  <a:pt x="59637" y="16073"/>
                  <a:pt x="59637" y="16261"/>
                </a:cubicBezTo>
                <a:cubicBezTo>
                  <a:pt x="59637" y="16469"/>
                  <a:pt x="59468" y="16638"/>
                  <a:pt x="59260" y="16638"/>
                </a:cubicBezTo>
                <a:close/>
                <a:moveTo>
                  <a:pt x="59279" y="14679"/>
                </a:moveTo>
                <a:cubicBezTo>
                  <a:pt x="59072" y="14679"/>
                  <a:pt x="58902" y="14528"/>
                  <a:pt x="58902" y="14321"/>
                </a:cubicBezTo>
                <a:cubicBezTo>
                  <a:pt x="58902" y="14113"/>
                  <a:pt x="59072" y="13944"/>
                  <a:pt x="59279" y="13944"/>
                </a:cubicBezTo>
                <a:cubicBezTo>
                  <a:pt x="59468" y="13944"/>
                  <a:pt x="59637" y="14113"/>
                  <a:pt x="59637" y="14321"/>
                </a:cubicBezTo>
                <a:cubicBezTo>
                  <a:pt x="59637" y="14528"/>
                  <a:pt x="59468" y="14679"/>
                  <a:pt x="59279" y="14679"/>
                </a:cubicBezTo>
                <a:close/>
                <a:moveTo>
                  <a:pt x="59279" y="12719"/>
                </a:moveTo>
                <a:cubicBezTo>
                  <a:pt x="59072" y="12719"/>
                  <a:pt x="58902" y="12549"/>
                  <a:pt x="58902" y="12361"/>
                </a:cubicBezTo>
                <a:cubicBezTo>
                  <a:pt x="58902" y="12154"/>
                  <a:pt x="59072" y="12003"/>
                  <a:pt x="59279" y="12003"/>
                </a:cubicBezTo>
                <a:cubicBezTo>
                  <a:pt x="59468" y="12003"/>
                  <a:pt x="59637" y="12154"/>
                  <a:pt x="59637" y="12361"/>
                </a:cubicBezTo>
                <a:cubicBezTo>
                  <a:pt x="59637" y="12549"/>
                  <a:pt x="59468" y="12719"/>
                  <a:pt x="59279" y="12719"/>
                </a:cubicBezTo>
                <a:close/>
                <a:moveTo>
                  <a:pt x="59260" y="10759"/>
                </a:moveTo>
                <a:cubicBezTo>
                  <a:pt x="59072" y="10759"/>
                  <a:pt x="58902" y="10590"/>
                  <a:pt x="58902" y="10383"/>
                </a:cubicBezTo>
                <a:cubicBezTo>
                  <a:pt x="58902" y="10194"/>
                  <a:pt x="59072" y="10025"/>
                  <a:pt x="59260" y="10025"/>
                </a:cubicBezTo>
                <a:cubicBezTo>
                  <a:pt x="59468" y="10025"/>
                  <a:pt x="59637" y="10194"/>
                  <a:pt x="59637" y="10383"/>
                </a:cubicBezTo>
                <a:cubicBezTo>
                  <a:pt x="59637" y="10590"/>
                  <a:pt x="59468" y="10759"/>
                  <a:pt x="59260" y="10759"/>
                </a:cubicBezTo>
                <a:close/>
                <a:moveTo>
                  <a:pt x="59260" y="8800"/>
                </a:moveTo>
                <a:cubicBezTo>
                  <a:pt x="59072" y="8800"/>
                  <a:pt x="58902" y="8630"/>
                  <a:pt x="58902" y="8442"/>
                </a:cubicBezTo>
                <a:cubicBezTo>
                  <a:pt x="58902" y="8234"/>
                  <a:pt x="59072" y="8084"/>
                  <a:pt x="59260" y="8084"/>
                </a:cubicBezTo>
                <a:cubicBezTo>
                  <a:pt x="59468" y="8084"/>
                  <a:pt x="59637" y="8234"/>
                  <a:pt x="59637" y="8442"/>
                </a:cubicBezTo>
                <a:cubicBezTo>
                  <a:pt x="59637" y="8630"/>
                  <a:pt x="59468" y="8800"/>
                  <a:pt x="59260" y="8800"/>
                </a:cubicBezTo>
                <a:close/>
                <a:moveTo>
                  <a:pt x="59260" y="6840"/>
                </a:moveTo>
                <a:cubicBezTo>
                  <a:pt x="59072" y="6840"/>
                  <a:pt x="58902" y="6671"/>
                  <a:pt x="58902" y="6482"/>
                </a:cubicBezTo>
                <a:cubicBezTo>
                  <a:pt x="58902" y="6275"/>
                  <a:pt x="59072" y="6105"/>
                  <a:pt x="59260" y="6105"/>
                </a:cubicBezTo>
                <a:cubicBezTo>
                  <a:pt x="59468" y="6105"/>
                  <a:pt x="59637" y="6275"/>
                  <a:pt x="59637" y="6482"/>
                </a:cubicBezTo>
                <a:cubicBezTo>
                  <a:pt x="59637" y="6671"/>
                  <a:pt x="59468" y="6840"/>
                  <a:pt x="59260" y="6840"/>
                </a:cubicBezTo>
                <a:close/>
                <a:moveTo>
                  <a:pt x="59279" y="4862"/>
                </a:moveTo>
                <a:cubicBezTo>
                  <a:pt x="59072" y="4862"/>
                  <a:pt x="58902" y="4711"/>
                  <a:pt x="58902" y="4504"/>
                </a:cubicBezTo>
                <a:cubicBezTo>
                  <a:pt x="58902" y="4315"/>
                  <a:pt x="59072" y="4146"/>
                  <a:pt x="59279" y="4146"/>
                </a:cubicBezTo>
                <a:cubicBezTo>
                  <a:pt x="59468" y="4146"/>
                  <a:pt x="59637" y="4315"/>
                  <a:pt x="59637" y="4504"/>
                </a:cubicBezTo>
                <a:cubicBezTo>
                  <a:pt x="59637" y="4711"/>
                  <a:pt x="59468" y="4862"/>
                  <a:pt x="59279" y="4862"/>
                </a:cubicBezTo>
                <a:close/>
                <a:moveTo>
                  <a:pt x="59260" y="2902"/>
                </a:moveTo>
                <a:cubicBezTo>
                  <a:pt x="59072" y="2902"/>
                  <a:pt x="58902" y="2751"/>
                  <a:pt x="58902" y="2544"/>
                </a:cubicBezTo>
                <a:cubicBezTo>
                  <a:pt x="58902" y="2356"/>
                  <a:pt x="59072" y="2205"/>
                  <a:pt x="59260" y="2205"/>
                </a:cubicBezTo>
                <a:cubicBezTo>
                  <a:pt x="59449" y="2205"/>
                  <a:pt x="59618" y="2356"/>
                  <a:pt x="59618" y="2544"/>
                </a:cubicBezTo>
                <a:cubicBezTo>
                  <a:pt x="59618" y="2751"/>
                  <a:pt x="59449" y="2902"/>
                  <a:pt x="59260" y="2902"/>
                </a:cubicBezTo>
                <a:close/>
                <a:moveTo>
                  <a:pt x="59260" y="942"/>
                </a:moveTo>
                <a:cubicBezTo>
                  <a:pt x="59072" y="942"/>
                  <a:pt x="58902" y="792"/>
                  <a:pt x="58902" y="584"/>
                </a:cubicBezTo>
                <a:cubicBezTo>
                  <a:pt x="58902" y="396"/>
                  <a:pt x="59072" y="245"/>
                  <a:pt x="59260" y="245"/>
                </a:cubicBezTo>
                <a:cubicBezTo>
                  <a:pt x="59449" y="245"/>
                  <a:pt x="59618" y="396"/>
                  <a:pt x="59618" y="584"/>
                </a:cubicBezTo>
                <a:cubicBezTo>
                  <a:pt x="59618" y="792"/>
                  <a:pt x="59449" y="942"/>
                  <a:pt x="59260" y="942"/>
                </a:cubicBezTo>
                <a:close/>
                <a:moveTo>
                  <a:pt x="57301" y="53984"/>
                </a:moveTo>
                <a:cubicBezTo>
                  <a:pt x="57037" y="53984"/>
                  <a:pt x="56830" y="53777"/>
                  <a:pt x="56830" y="53513"/>
                </a:cubicBezTo>
                <a:cubicBezTo>
                  <a:pt x="56830" y="53250"/>
                  <a:pt x="57037" y="53042"/>
                  <a:pt x="57301" y="53042"/>
                </a:cubicBezTo>
                <a:cubicBezTo>
                  <a:pt x="57565" y="53042"/>
                  <a:pt x="57772" y="53250"/>
                  <a:pt x="57772" y="53513"/>
                </a:cubicBezTo>
                <a:cubicBezTo>
                  <a:pt x="57772" y="53777"/>
                  <a:pt x="57565" y="53984"/>
                  <a:pt x="57301" y="53984"/>
                </a:cubicBezTo>
                <a:close/>
                <a:moveTo>
                  <a:pt x="57301" y="52006"/>
                </a:moveTo>
                <a:cubicBezTo>
                  <a:pt x="57056" y="52006"/>
                  <a:pt x="56849" y="51799"/>
                  <a:pt x="56849" y="51554"/>
                </a:cubicBezTo>
                <a:cubicBezTo>
                  <a:pt x="56849" y="51290"/>
                  <a:pt x="57056" y="51083"/>
                  <a:pt x="57301" y="51083"/>
                </a:cubicBezTo>
                <a:cubicBezTo>
                  <a:pt x="57565" y="51083"/>
                  <a:pt x="57753" y="51290"/>
                  <a:pt x="57753" y="51554"/>
                </a:cubicBezTo>
                <a:cubicBezTo>
                  <a:pt x="57753" y="51799"/>
                  <a:pt x="57565" y="52006"/>
                  <a:pt x="57301" y="52006"/>
                </a:cubicBezTo>
                <a:close/>
                <a:moveTo>
                  <a:pt x="57301" y="50046"/>
                </a:moveTo>
                <a:cubicBezTo>
                  <a:pt x="57056" y="50046"/>
                  <a:pt x="56849" y="49839"/>
                  <a:pt x="56849" y="49594"/>
                </a:cubicBezTo>
                <a:cubicBezTo>
                  <a:pt x="56849" y="49330"/>
                  <a:pt x="57056" y="49142"/>
                  <a:pt x="57301" y="49142"/>
                </a:cubicBezTo>
                <a:cubicBezTo>
                  <a:pt x="57565" y="49142"/>
                  <a:pt x="57753" y="49330"/>
                  <a:pt x="57753" y="49594"/>
                </a:cubicBezTo>
                <a:cubicBezTo>
                  <a:pt x="57753" y="49839"/>
                  <a:pt x="57565" y="50046"/>
                  <a:pt x="57301" y="50046"/>
                </a:cubicBezTo>
                <a:close/>
                <a:moveTo>
                  <a:pt x="57301" y="48087"/>
                </a:moveTo>
                <a:cubicBezTo>
                  <a:pt x="57056" y="48087"/>
                  <a:pt x="56849" y="47879"/>
                  <a:pt x="56849" y="47616"/>
                </a:cubicBezTo>
                <a:cubicBezTo>
                  <a:pt x="56849" y="47371"/>
                  <a:pt x="57056" y="47163"/>
                  <a:pt x="57301" y="47163"/>
                </a:cubicBezTo>
                <a:cubicBezTo>
                  <a:pt x="57565" y="47163"/>
                  <a:pt x="57753" y="47371"/>
                  <a:pt x="57753" y="47616"/>
                </a:cubicBezTo>
                <a:cubicBezTo>
                  <a:pt x="57753" y="47879"/>
                  <a:pt x="57565" y="48087"/>
                  <a:pt x="57301" y="48087"/>
                </a:cubicBezTo>
                <a:close/>
                <a:moveTo>
                  <a:pt x="57301" y="46108"/>
                </a:moveTo>
                <a:cubicBezTo>
                  <a:pt x="57056" y="46108"/>
                  <a:pt x="56867" y="45901"/>
                  <a:pt x="56867" y="45675"/>
                </a:cubicBezTo>
                <a:cubicBezTo>
                  <a:pt x="56867" y="45430"/>
                  <a:pt x="57056" y="45241"/>
                  <a:pt x="57301" y="45241"/>
                </a:cubicBezTo>
                <a:cubicBezTo>
                  <a:pt x="57546" y="45241"/>
                  <a:pt x="57734" y="45430"/>
                  <a:pt x="57734" y="45675"/>
                </a:cubicBezTo>
                <a:cubicBezTo>
                  <a:pt x="57734" y="45901"/>
                  <a:pt x="57546" y="46108"/>
                  <a:pt x="57301" y="46108"/>
                </a:cubicBezTo>
                <a:close/>
                <a:moveTo>
                  <a:pt x="57301" y="44149"/>
                </a:moveTo>
                <a:cubicBezTo>
                  <a:pt x="57056" y="44149"/>
                  <a:pt x="56867" y="43960"/>
                  <a:pt x="56867" y="43715"/>
                </a:cubicBezTo>
                <a:cubicBezTo>
                  <a:pt x="56867" y="43470"/>
                  <a:pt x="57056" y="43282"/>
                  <a:pt x="57301" y="43282"/>
                </a:cubicBezTo>
                <a:cubicBezTo>
                  <a:pt x="57546" y="43282"/>
                  <a:pt x="57734" y="43470"/>
                  <a:pt x="57734" y="43715"/>
                </a:cubicBezTo>
                <a:cubicBezTo>
                  <a:pt x="57734" y="43960"/>
                  <a:pt x="57546" y="44149"/>
                  <a:pt x="57301" y="44149"/>
                </a:cubicBezTo>
                <a:close/>
                <a:moveTo>
                  <a:pt x="57301" y="37422"/>
                </a:moveTo>
                <a:cubicBezTo>
                  <a:pt x="57527" y="37422"/>
                  <a:pt x="57696" y="37610"/>
                  <a:pt x="57696" y="37817"/>
                </a:cubicBezTo>
                <a:cubicBezTo>
                  <a:pt x="57696" y="38044"/>
                  <a:pt x="57527" y="38232"/>
                  <a:pt x="57301" y="38232"/>
                </a:cubicBezTo>
                <a:cubicBezTo>
                  <a:pt x="57093" y="38232"/>
                  <a:pt x="56924" y="38044"/>
                  <a:pt x="56924" y="37817"/>
                </a:cubicBezTo>
                <a:cubicBezTo>
                  <a:pt x="56924" y="37610"/>
                  <a:pt x="57093" y="37422"/>
                  <a:pt x="57301" y="37422"/>
                </a:cubicBezTo>
                <a:close/>
                <a:moveTo>
                  <a:pt x="57301" y="41360"/>
                </a:moveTo>
                <a:cubicBezTo>
                  <a:pt x="57527" y="41360"/>
                  <a:pt x="57696" y="41529"/>
                  <a:pt x="57696" y="41756"/>
                </a:cubicBezTo>
                <a:cubicBezTo>
                  <a:pt x="57696" y="41963"/>
                  <a:pt x="57527" y="42151"/>
                  <a:pt x="57301" y="42151"/>
                </a:cubicBezTo>
                <a:cubicBezTo>
                  <a:pt x="57093" y="42151"/>
                  <a:pt x="56924" y="41963"/>
                  <a:pt x="56924" y="41756"/>
                </a:cubicBezTo>
                <a:cubicBezTo>
                  <a:pt x="56924" y="41529"/>
                  <a:pt x="57093" y="41360"/>
                  <a:pt x="57301" y="41360"/>
                </a:cubicBezTo>
                <a:close/>
                <a:moveTo>
                  <a:pt x="57301" y="39400"/>
                </a:moveTo>
                <a:cubicBezTo>
                  <a:pt x="57527" y="39400"/>
                  <a:pt x="57696" y="39570"/>
                  <a:pt x="57696" y="39796"/>
                </a:cubicBezTo>
                <a:cubicBezTo>
                  <a:pt x="57696" y="40003"/>
                  <a:pt x="57527" y="40192"/>
                  <a:pt x="57301" y="40192"/>
                </a:cubicBezTo>
                <a:cubicBezTo>
                  <a:pt x="57093" y="40192"/>
                  <a:pt x="56924" y="40003"/>
                  <a:pt x="56924" y="39796"/>
                </a:cubicBezTo>
                <a:cubicBezTo>
                  <a:pt x="56924" y="39570"/>
                  <a:pt x="57093" y="39400"/>
                  <a:pt x="57301" y="39400"/>
                </a:cubicBezTo>
                <a:close/>
                <a:moveTo>
                  <a:pt x="57301" y="36272"/>
                </a:moveTo>
                <a:cubicBezTo>
                  <a:pt x="57075" y="36272"/>
                  <a:pt x="56905" y="36103"/>
                  <a:pt x="56905" y="35877"/>
                </a:cubicBezTo>
                <a:cubicBezTo>
                  <a:pt x="56905" y="35651"/>
                  <a:pt x="57075" y="35462"/>
                  <a:pt x="57301" y="35462"/>
                </a:cubicBezTo>
                <a:cubicBezTo>
                  <a:pt x="57527" y="35462"/>
                  <a:pt x="57715" y="35651"/>
                  <a:pt x="57715" y="35877"/>
                </a:cubicBezTo>
                <a:cubicBezTo>
                  <a:pt x="57715" y="36103"/>
                  <a:pt x="57527" y="36272"/>
                  <a:pt x="57301" y="36272"/>
                </a:cubicBezTo>
                <a:close/>
                <a:moveTo>
                  <a:pt x="57301" y="34313"/>
                </a:moveTo>
                <a:cubicBezTo>
                  <a:pt x="57075" y="34313"/>
                  <a:pt x="56905" y="34124"/>
                  <a:pt x="56905" y="33898"/>
                </a:cubicBezTo>
                <a:cubicBezTo>
                  <a:pt x="56905" y="33691"/>
                  <a:pt x="57075" y="33502"/>
                  <a:pt x="57301" y="33502"/>
                </a:cubicBezTo>
                <a:cubicBezTo>
                  <a:pt x="57527" y="33502"/>
                  <a:pt x="57715" y="33691"/>
                  <a:pt x="57715" y="33898"/>
                </a:cubicBezTo>
                <a:cubicBezTo>
                  <a:pt x="57715" y="34124"/>
                  <a:pt x="57527" y="34313"/>
                  <a:pt x="57301" y="34313"/>
                </a:cubicBezTo>
                <a:close/>
                <a:moveTo>
                  <a:pt x="57301" y="32353"/>
                </a:moveTo>
                <a:cubicBezTo>
                  <a:pt x="57075" y="32353"/>
                  <a:pt x="56905" y="32165"/>
                  <a:pt x="56905" y="31939"/>
                </a:cubicBezTo>
                <a:cubicBezTo>
                  <a:pt x="56905" y="31712"/>
                  <a:pt x="57075" y="31543"/>
                  <a:pt x="57301" y="31543"/>
                </a:cubicBezTo>
                <a:cubicBezTo>
                  <a:pt x="57527" y="31543"/>
                  <a:pt x="57715" y="31712"/>
                  <a:pt x="57715" y="31939"/>
                </a:cubicBezTo>
                <a:cubicBezTo>
                  <a:pt x="57715" y="32165"/>
                  <a:pt x="57527" y="32353"/>
                  <a:pt x="57301" y="32353"/>
                </a:cubicBezTo>
                <a:close/>
                <a:moveTo>
                  <a:pt x="57301" y="30393"/>
                </a:moveTo>
                <a:cubicBezTo>
                  <a:pt x="57093" y="30393"/>
                  <a:pt x="56924" y="30205"/>
                  <a:pt x="56924" y="29979"/>
                </a:cubicBezTo>
                <a:cubicBezTo>
                  <a:pt x="56924" y="29772"/>
                  <a:pt x="57093" y="29583"/>
                  <a:pt x="57301" y="29583"/>
                </a:cubicBezTo>
                <a:cubicBezTo>
                  <a:pt x="57527" y="29583"/>
                  <a:pt x="57696" y="29772"/>
                  <a:pt x="57696" y="29979"/>
                </a:cubicBezTo>
                <a:cubicBezTo>
                  <a:pt x="57696" y="30205"/>
                  <a:pt x="57527" y="30393"/>
                  <a:pt x="57301" y="30393"/>
                </a:cubicBezTo>
                <a:close/>
                <a:moveTo>
                  <a:pt x="57301" y="28415"/>
                </a:moveTo>
                <a:cubicBezTo>
                  <a:pt x="57093" y="28415"/>
                  <a:pt x="56924" y="28245"/>
                  <a:pt x="56924" y="28019"/>
                </a:cubicBezTo>
                <a:cubicBezTo>
                  <a:pt x="56924" y="27812"/>
                  <a:pt x="57093" y="27624"/>
                  <a:pt x="57301" y="27624"/>
                </a:cubicBezTo>
                <a:cubicBezTo>
                  <a:pt x="57527" y="27624"/>
                  <a:pt x="57696" y="27812"/>
                  <a:pt x="57696" y="28019"/>
                </a:cubicBezTo>
                <a:cubicBezTo>
                  <a:pt x="57696" y="28245"/>
                  <a:pt x="57527" y="28415"/>
                  <a:pt x="57301" y="28415"/>
                </a:cubicBezTo>
                <a:close/>
                <a:moveTo>
                  <a:pt x="57301" y="26455"/>
                </a:moveTo>
                <a:cubicBezTo>
                  <a:pt x="57093" y="26455"/>
                  <a:pt x="56943" y="26286"/>
                  <a:pt x="56943" y="26078"/>
                </a:cubicBezTo>
                <a:cubicBezTo>
                  <a:pt x="56943" y="25871"/>
                  <a:pt x="57093" y="25702"/>
                  <a:pt x="57301" y="25702"/>
                </a:cubicBezTo>
                <a:cubicBezTo>
                  <a:pt x="57508" y="25702"/>
                  <a:pt x="57678" y="25871"/>
                  <a:pt x="57678" y="26078"/>
                </a:cubicBezTo>
                <a:cubicBezTo>
                  <a:pt x="57678" y="26286"/>
                  <a:pt x="57508" y="26455"/>
                  <a:pt x="57301" y="26455"/>
                </a:cubicBezTo>
                <a:close/>
                <a:moveTo>
                  <a:pt x="57301" y="24477"/>
                </a:moveTo>
                <a:cubicBezTo>
                  <a:pt x="57093" y="24477"/>
                  <a:pt x="56943" y="24326"/>
                  <a:pt x="56943" y="24100"/>
                </a:cubicBezTo>
                <a:cubicBezTo>
                  <a:pt x="56943" y="23893"/>
                  <a:pt x="57093" y="23723"/>
                  <a:pt x="57301" y="23723"/>
                </a:cubicBezTo>
                <a:cubicBezTo>
                  <a:pt x="57508" y="23723"/>
                  <a:pt x="57678" y="23893"/>
                  <a:pt x="57678" y="24100"/>
                </a:cubicBezTo>
                <a:cubicBezTo>
                  <a:pt x="57678" y="24307"/>
                  <a:pt x="57508" y="24477"/>
                  <a:pt x="57301" y="24477"/>
                </a:cubicBezTo>
                <a:close/>
                <a:moveTo>
                  <a:pt x="57301" y="22517"/>
                </a:moveTo>
                <a:cubicBezTo>
                  <a:pt x="57093" y="22517"/>
                  <a:pt x="56943" y="22348"/>
                  <a:pt x="56943" y="22140"/>
                </a:cubicBezTo>
                <a:cubicBezTo>
                  <a:pt x="56943" y="21933"/>
                  <a:pt x="57093" y="21763"/>
                  <a:pt x="57301" y="21763"/>
                </a:cubicBezTo>
                <a:cubicBezTo>
                  <a:pt x="57508" y="21763"/>
                  <a:pt x="57678" y="21933"/>
                  <a:pt x="57678" y="22140"/>
                </a:cubicBezTo>
                <a:cubicBezTo>
                  <a:pt x="57678" y="22348"/>
                  <a:pt x="57508" y="22517"/>
                  <a:pt x="57301" y="22517"/>
                </a:cubicBezTo>
                <a:close/>
                <a:moveTo>
                  <a:pt x="57301" y="20558"/>
                </a:moveTo>
                <a:cubicBezTo>
                  <a:pt x="57093" y="20558"/>
                  <a:pt x="56943" y="20388"/>
                  <a:pt x="56943" y="20181"/>
                </a:cubicBezTo>
                <a:cubicBezTo>
                  <a:pt x="56943" y="19992"/>
                  <a:pt x="57093" y="19823"/>
                  <a:pt x="57301" y="19823"/>
                </a:cubicBezTo>
                <a:cubicBezTo>
                  <a:pt x="57508" y="19823"/>
                  <a:pt x="57678" y="19992"/>
                  <a:pt x="57678" y="20181"/>
                </a:cubicBezTo>
                <a:cubicBezTo>
                  <a:pt x="57678" y="20388"/>
                  <a:pt x="57508" y="20558"/>
                  <a:pt x="57301" y="20558"/>
                </a:cubicBezTo>
                <a:close/>
                <a:moveTo>
                  <a:pt x="57301" y="18598"/>
                </a:moveTo>
                <a:cubicBezTo>
                  <a:pt x="57093" y="18598"/>
                  <a:pt x="56943" y="18428"/>
                  <a:pt x="56943" y="18221"/>
                </a:cubicBezTo>
                <a:cubicBezTo>
                  <a:pt x="56943" y="18014"/>
                  <a:pt x="57093" y="17844"/>
                  <a:pt x="57301" y="17844"/>
                </a:cubicBezTo>
                <a:cubicBezTo>
                  <a:pt x="57508" y="17844"/>
                  <a:pt x="57678" y="18014"/>
                  <a:pt x="57678" y="18221"/>
                </a:cubicBezTo>
                <a:cubicBezTo>
                  <a:pt x="57678" y="18428"/>
                  <a:pt x="57508" y="18598"/>
                  <a:pt x="57301" y="18598"/>
                </a:cubicBezTo>
                <a:close/>
                <a:moveTo>
                  <a:pt x="57301" y="16638"/>
                </a:moveTo>
                <a:cubicBezTo>
                  <a:pt x="57093" y="16638"/>
                  <a:pt x="56943" y="16469"/>
                  <a:pt x="56943" y="16261"/>
                </a:cubicBezTo>
                <a:cubicBezTo>
                  <a:pt x="56943" y="16054"/>
                  <a:pt x="57093" y="15885"/>
                  <a:pt x="57301" y="15885"/>
                </a:cubicBezTo>
                <a:cubicBezTo>
                  <a:pt x="57508" y="15885"/>
                  <a:pt x="57678" y="16054"/>
                  <a:pt x="57678" y="16261"/>
                </a:cubicBezTo>
                <a:cubicBezTo>
                  <a:pt x="57678" y="16469"/>
                  <a:pt x="57508" y="16638"/>
                  <a:pt x="57301" y="16638"/>
                </a:cubicBezTo>
                <a:close/>
                <a:moveTo>
                  <a:pt x="57301" y="14679"/>
                </a:moveTo>
                <a:cubicBezTo>
                  <a:pt x="57093" y="14679"/>
                  <a:pt x="56943" y="14509"/>
                  <a:pt x="56943" y="14302"/>
                </a:cubicBezTo>
                <a:cubicBezTo>
                  <a:pt x="56943" y="14095"/>
                  <a:pt x="57093" y="13925"/>
                  <a:pt x="57301" y="13925"/>
                </a:cubicBezTo>
                <a:cubicBezTo>
                  <a:pt x="57508" y="13925"/>
                  <a:pt x="57678" y="14095"/>
                  <a:pt x="57678" y="14302"/>
                </a:cubicBezTo>
                <a:cubicBezTo>
                  <a:pt x="57678" y="14509"/>
                  <a:pt x="57508" y="14679"/>
                  <a:pt x="57301" y="14679"/>
                </a:cubicBezTo>
                <a:close/>
                <a:moveTo>
                  <a:pt x="57301" y="11984"/>
                </a:moveTo>
                <a:cubicBezTo>
                  <a:pt x="57508" y="11984"/>
                  <a:pt x="57659" y="12135"/>
                  <a:pt x="57659" y="12342"/>
                </a:cubicBezTo>
                <a:cubicBezTo>
                  <a:pt x="57659" y="12549"/>
                  <a:pt x="57508" y="12700"/>
                  <a:pt x="57301" y="12700"/>
                </a:cubicBezTo>
                <a:cubicBezTo>
                  <a:pt x="57112" y="12700"/>
                  <a:pt x="56943" y="12549"/>
                  <a:pt x="56943" y="12342"/>
                </a:cubicBezTo>
                <a:cubicBezTo>
                  <a:pt x="56943" y="12135"/>
                  <a:pt x="57112" y="11984"/>
                  <a:pt x="57301" y="11984"/>
                </a:cubicBezTo>
                <a:close/>
                <a:moveTo>
                  <a:pt x="57301" y="10759"/>
                </a:moveTo>
                <a:cubicBezTo>
                  <a:pt x="57093" y="10759"/>
                  <a:pt x="56943" y="10590"/>
                  <a:pt x="56943" y="10383"/>
                </a:cubicBezTo>
                <a:cubicBezTo>
                  <a:pt x="56943" y="10175"/>
                  <a:pt x="57093" y="10006"/>
                  <a:pt x="57301" y="10006"/>
                </a:cubicBezTo>
                <a:cubicBezTo>
                  <a:pt x="57508" y="10006"/>
                  <a:pt x="57678" y="10175"/>
                  <a:pt x="57678" y="10383"/>
                </a:cubicBezTo>
                <a:cubicBezTo>
                  <a:pt x="57678" y="10590"/>
                  <a:pt x="57508" y="10759"/>
                  <a:pt x="57301" y="10759"/>
                </a:cubicBezTo>
                <a:close/>
                <a:moveTo>
                  <a:pt x="57301" y="8800"/>
                </a:moveTo>
                <a:cubicBezTo>
                  <a:pt x="57112" y="8800"/>
                  <a:pt x="56943" y="8630"/>
                  <a:pt x="56943" y="8423"/>
                </a:cubicBezTo>
                <a:cubicBezTo>
                  <a:pt x="56943" y="8234"/>
                  <a:pt x="57112" y="8065"/>
                  <a:pt x="57301" y="8065"/>
                </a:cubicBezTo>
                <a:cubicBezTo>
                  <a:pt x="57508" y="8065"/>
                  <a:pt x="57659" y="8234"/>
                  <a:pt x="57659" y="8423"/>
                </a:cubicBezTo>
                <a:cubicBezTo>
                  <a:pt x="57659" y="8630"/>
                  <a:pt x="57508" y="8800"/>
                  <a:pt x="57301" y="8800"/>
                </a:cubicBezTo>
                <a:close/>
                <a:moveTo>
                  <a:pt x="57301" y="6821"/>
                </a:moveTo>
                <a:cubicBezTo>
                  <a:pt x="57112" y="6821"/>
                  <a:pt x="56943" y="6671"/>
                  <a:pt x="56943" y="6463"/>
                </a:cubicBezTo>
                <a:cubicBezTo>
                  <a:pt x="56943" y="6256"/>
                  <a:pt x="57112" y="6105"/>
                  <a:pt x="57301" y="6105"/>
                </a:cubicBezTo>
                <a:cubicBezTo>
                  <a:pt x="57508" y="6105"/>
                  <a:pt x="57659" y="6256"/>
                  <a:pt x="57659" y="6463"/>
                </a:cubicBezTo>
                <a:cubicBezTo>
                  <a:pt x="57659" y="6671"/>
                  <a:pt x="57508" y="6821"/>
                  <a:pt x="57301" y="6821"/>
                </a:cubicBezTo>
                <a:close/>
                <a:moveTo>
                  <a:pt x="57301" y="4862"/>
                </a:moveTo>
                <a:cubicBezTo>
                  <a:pt x="57112" y="4862"/>
                  <a:pt x="56943" y="4692"/>
                  <a:pt x="56943" y="4504"/>
                </a:cubicBezTo>
                <a:cubicBezTo>
                  <a:pt x="56943" y="4296"/>
                  <a:pt x="57112" y="4146"/>
                  <a:pt x="57301" y="4146"/>
                </a:cubicBezTo>
                <a:cubicBezTo>
                  <a:pt x="57508" y="4146"/>
                  <a:pt x="57659" y="4296"/>
                  <a:pt x="57659" y="4504"/>
                </a:cubicBezTo>
                <a:cubicBezTo>
                  <a:pt x="57659" y="4692"/>
                  <a:pt x="57508" y="4862"/>
                  <a:pt x="57301" y="4862"/>
                </a:cubicBezTo>
                <a:close/>
                <a:moveTo>
                  <a:pt x="57301" y="2902"/>
                </a:moveTo>
                <a:cubicBezTo>
                  <a:pt x="57112" y="2902"/>
                  <a:pt x="56943" y="2751"/>
                  <a:pt x="56943" y="2544"/>
                </a:cubicBezTo>
                <a:cubicBezTo>
                  <a:pt x="56943" y="2337"/>
                  <a:pt x="57112" y="2186"/>
                  <a:pt x="57301" y="2186"/>
                </a:cubicBezTo>
                <a:cubicBezTo>
                  <a:pt x="57508" y="2186"/>
                  <a:pt x="57659" y="2337"/>
                  <a:pt x="57659" y="2544"/>
                </a:cubicBezTo>
                <a:cubicBezTo>
                  <a:pt x="57659" y="2751"/>
                  <a:pt x="57508" y="2902"/>
                  <a:pt x="57301" y="2902"/>
                </a:cubicBezTo>
                <a:close/>
                <a:moveTo>
                  <a:pt x="57301" y="942"/>
                </a:moveTo>
                <a:cubicBezTo>
                  <a:pt x="57112" y="942"/>
                  <a:pt x="56943" y="773"/>
                  <a:pt x="56943" y="584"/>
                </a:cubicBezTo>
                <a:cubicBezTo>
                  <a:pt x="56943" y="396"/>
                  <a:pt x="57112" y="226"/>
                  <a:pt x="57301" y="226"/>
                </a:cubicBezTo>
                <a:cubicBezTo>
                  <a:pt x="57508" y="226"/>
                  <a:pt x="57659" y="377"/>
                  <a:pt x="57659" y="584"/>
                </a:cubicBezTo>
                <a:cubicBezTo>
                  <a:pt x="57659" y="773"/>
                  <a:pt x="57508" y="942"/>
                  <a:pt x="57301" y="942"/>
                </a:cubicBezTo>
                <a:close/>
                <a:moveTo>
                  <a:pt x="57301" y="54983"/>
                </a:moveTo>
                <a:cubicBezTo>
                  <a:pt x="57433" y="54983"/>
                  <a:pt x="57546" y="55040"/>
                  <a:pt x="57640" y="55115"/>
                </a:cubicBezTo>
                <a:cubicBezTo>
                  <a:pt x="57376" y="55266"/>
                  <a:pt x="57112" y="55398"/>
                  <a:pt x="56849" y="55530"/>
                </a:cubicBezTo>
                <a:cubicBezTo>
                  <a:pt x="56830" y="55511"/>
                  <a:pt x="56830" y="55492"/>
                  <a:pt x="56830" y="55473"/>
                </a:cubicBezTo>
                <a:cubicBezTo>
                  <a:pt x="56830" y="55209"/>
                  <a:pt x="57037" y="54983"/>
                  <a:pt x="57301" y="54983"/>
                </a:cubicBezTo>
                <a:close/>
                <a:moveTo>
                  <a:pt x="55341" y="55944"/>
                </a:moveTo>
                <a:cubicBezTo>
                  <a:pt x="55077" y="55944"/>
                  <a:pt x="54870" y="55718"/>
                  <a:pt x="54870" y="55454"/>
                </a:cubicBezTo>
                <a:cubicBezTo>
                  <a:pt x="54870" y="55209"/>
                  <a:pt x="55077" y="54983"/>
                  <a:pt x="55341" y="54983"/>
                </a:cubicBezTo>
                <a:cubicBezTo>
                  <a:pt x="55605" y="54983"/>
                  <a:pt x="55812" y="55209"/>
                  <a:pt x="55812" y="55454"/>
                </a:cubicBezTo>
                <a:cubicBezTo>
                  <a:pt x="55812" y="55718"/>
                  <a:pt x="55605" y="55944"/>
                  <a:pt x="55341" y="55944"/>
                </a:cubicBezTo>
                <a:close/>
                <a:moveTo>
                  <a:pt x="55341" y="53966"/>
                </a:moveTo>
                <a:cubicBezTo>
                  <a:pt x="55077" y="53966"/>
                  <a:pt x="54870" y="53758"/>
                  <a:pt x="54870" y="53495"/>
                </a:cubicBezTo>
                <a:cubicBezTo>
                  <a:pt x="54870" y="53250"/>
                  <a:pt x="55077" y="53023"/>
                  <a:pt x="55341" y="53023"/>
                </a:cubicBezTo>
                <a:cubicBezTo>
                  <a:pt x="55605" y="53023"/>
                  <a:pt x="55812" y="53250"/>
                  <a:pt x="55812" y="53495"/>
                </a:cubicBezTo>
                <a:cubicBezTo>
                  <a:pt x="55812" y="53758"/>
                  <a:pt x="55605" y="53966"/>
                  <a:pt x="55341" y="53966"/>
                </a:cubicBezTo>
                <a:close/>
                <a:moveTo>
                  <a:pt x="55341" y="52006"/>
                </a:moveTo>
                <a:cubicBezTo>
                  <a:pt x="55096" y="52006"/>
                  <a:pt x="54889" y="51799"/>
                  <a:pt x="54889" y="51535"/>
                </a:cubicBezTo>
                <a:cubicBezTo>
                  <a:pt x="54889" y="51290"/>
                  <a:pt x="55096" y="51083"/>
                  <a:pt x="55341" y="51083"/>
                </a:cubicBezTo>
                <a:cubicBezTo>
                  <a:pt x="55605" y="51083"/>
                  <a:pt x="55812" y="51290"/>
                  <a:pt x="55812" y="51535"/>
                </a:cubicBezTo>
                <a:cubicBezTo>
                  <a:pt x="55812" y="51799"/>
                  <a:pt x="55605" y="52006"/>
                  <a:pt x="55341" y="52006"/>
                </a:cubicBezTo>
                <a:close/>
                <a:moveTo>
                  <a:pt x="55341" y="50046"/>
                </a:moveTo>
                <a:cubicBezTo>
                  <a:pt x="55096" y="50046"/>
                  <a:pt x="54889" y="49839"/>
                  <a:pt x="54889" y="49575"/>
                </a:cubicBezTo>
                <a:cubicBezTo>
                  <a:pt x="54889" y="49330"/>
                  <a:pt x="55096" y="49123"/>
                  <a:pt x="55341" y="49123"/>
                </a:cubicBezTo>
                <a:cubicBezTo>
                  <a:pt x="55605" y="49123"/>
                  <a:pt x="55812" y="49330"/>
                  <a:pt x="55812" y="49575"/>
                </a:cubicBezTo>
                <a:cubicBezTo>
                  <a:pt x="55812" y="49839"/>
                  <a:pt x="55605" y="50046"/>
                  <a:pt x="55341" y="50046"/>
                </a:cubicBezTo>
                <a:close/>
                <a:moveTo>
                  <a:pt x="55341" y="48068"/>
                </a:moveTo>
                <a:cubicBezTo>
                  <a:pt x="55096" y="48068"/>
                  <a:pt x="54889" y="47861"/>
                  <a:pt x="54889" y="47616"/>
                </a:cubicBezTo>
                <a:cubicBezTo>
                  <a:pt x="54889" y="47352"/>
                  <a:pt x="55096" y="47163"/>
                  <a:pt x="55341" y="47163"/>
                </a:cubicBezTo>
                <a:cubicBezTo>
                  <a:pt x="55605" y="47163"/>
                  <a:pt x="55812" y="47352"/>
                  <a:pt x="55812" y="47616"/>
                </a:cubicBezTo>
                <a:cubicBezTo>
                  <a:pt x="55812" y="47861"/>
                  <a:pt x="55605" y="48068"/>
                  <a:pt x="55341" y="48068"/>
                </a:cubicBezTo>
                <a:close/>
                <a:moveTo>
                  <a:pt x="55341" y="46071"/>
                </a:moveTo>
                <a:cubicBezTo>
                  <a:pt x="55115" y="46071"/>
                  <a:pt x="54927" y="45882"/>
                  <a:pt x="54927" y="45656"/>
                </a:cubicBezTo>
                <a:cubicBezTo>
                  <a:pt x="54927" y="45430"/>
                  <a:pt x="55115" y="45241"/>
                  <a:pt x="55341" y="45241"/>
                </a:cubicBezTo>
                <a:cubicBezTo>
                  <a:pt x="55567" y="45241"/>
                  <a:pt x="55756" y="45430"/>
                  <a:pt x="55756" y="45656"/>
                </a:cubicBezTo>
                <a:cubicBezTo>
                  <a:pt x="55756" y="45882"/>
                  <a:pt x="55567" y="46071"/>
                  <a:pt x="55341" y="46071"/>
                </a:cubicBezTo>
                <a:close/>
                <a:moveTo>
                  <a:pt x="55341" y="44111"/>
                </a:moveTo>
                <a:cubicBezTo>
                  <a:pt x="55115" y="44111"/>
                  <a:pt x="54927" y="43922"/>
                  <a:pt x="54927" y="43696"/>
                </a:cubicBezTo>
                <a:cubicBezTo>
                  <a:pt x="54927" y="43470"/>
                  <a:pt x="55115" y="43282"/>
                  <a:pt x="55341" y="43282"/>
                </a:cubicBezTo>
                <a:cubicBezTo>
                  <a:pt x="55567" y="43282"/>
                  <a:pt x="55756" y="43470"/>
                  <a:pt x="55756" y="43696"/>
                </a:cubicBezTo>
                <a:cubicBezTo>
                  <a:pt x="55756" y="43922"/>
                  <a:pt x="55567" y="44111"/>
                  <a:pt x="55341" y="44111"/>
                </a:cubicBezTo>
                <a:close/>
                <a:moveTo>
                  <a:pt x="55341" y="37422"/>
                </a:moveTo>
                <a:cubicBezTo>
                  <a:pt x="55567" y="37422"/>
                  <a:pt x="55737" y="37591"/>
                  <a:pt x="55737" y="37817"/>
                </a:cubicBezTo>
                <a:cubicBezTo>
                  <a:pt x="55737" y="38044"/>
                  <a:pt x="55567" y="38213"/>
                  <a:pt x="55341" y="38213"/>
                </a:cubicBezTo>
                <a:cubicBezTo>
                  <a:pt x="55115" y="38213"/>
                  <a:pt x="54945" y="38044"/>
                  <a:pt x="54945" y="37817"/>
                </a:cubicBezTo>
                <a:cubicBezTo>
                  <a:pt x="54945" y="37591"/>
                  <a:pt x="55115" y="37422"/>
                  <a:pt x="55341" y="37422"/>
                </a:cubicBezTo>
                <a:close/>
                <a:moveTo>
                  <a:pt x="55341" y="41341"/>
                </a:moveTo>
                <a:cubicBezTo>
                  <a:pt x="55567" y="41341"/>
                  <a:pt x="55737" y="41529"/>
                  <a:pt x="55737" y="41737"/>
                </a:cubicBezTo>
                <a:cubicBezTo>
                  <a:pt x="55737" y="41963"/>
                  <a:pt x="55567" y="42132"/>
                  <a:pt x="55341" y="42132"/>
                </a:cubicBezTo>
                <a:cubicBezTo>
                  <a:pt x="55115" y="42132"/>
                  <a:pt x="54945" y="41963"/>
                  <a:pt x="54945" y="41737"/>
                </a:cubicBezTo>
                <a:cubicBezTo>
                  <a:pt x="54945" y="41529"/>
                  <a:pt x="55115" y="41341"/>
                  <a:pt x="55341" y="41341"/>
                </a:cubicBezTo>
                <a:close/>
                <a:moveTo>
                  <a:pt x="55341" y="39381"/>
                </a:moveTo>
                <a:cubicBezTo>
                  <a:pt x="55567" y="39381"/>
                  <a:pt x="55737" y="39570"/>
                  <a:pt x="55737" y="39777"/>
                </a:cubicBezTo>
                <a:cubicBezTo>
                  <a:pt x="55737" y="40003"/>
                  <a:pt x="55567" y="40173"/>
                  <a:pt x="55341" y="40173"/>
                </a:cubicBezTo>
                <a:cubicBezTo>
                  <a:pt x="55115" y="40173"/>
                  <a:pt x="54945" y="40003"/>
                  <a:pt x="54945" y="39777"/>
                </a:cubicBezTo>
                <a:cubicBezTo>
                  <a:pt x="54945" y="39570"/>
                  <a:pt x="55115" y="39381"/>
                  <a:pt x="55341" y="39381"/>
                </a:cubicBezTo>
                <a:close/>
                <a:moveTo>
                  <a:pt x="55341" y="36272"/>
                </a:moveTo>
                <a:cubicBezTo>
                  <a:pt x="55115" y="36272"/>
                  <a:pt x="54927" y="36084"/>
                  <a:pt x="54927" y="35858"/>
                </a:cubicBezTo>
                <a:cubicBezTo>
                  <a:pt x="54927" y="35632"/>
                  <a:pt x="55115" y="35443"/>
                  <a:pt x="55341" y="35443"/>
                </a:cubicBezTo>
                <a:cubicBezTo>
                  <a:pt x="55567" y="35443"/>
                  <a:pt x="55756" y="35632"/>
                  <a:pt x="55756" y="35858"/>
                </a:cubicBezTo>
                <a:cubicBezTo>
                  <a:pt x="55756" y="36084"/>
                  <a:pt x="55567" y="36272"/>
                  <a:pt x="55341" y="36272"/>
                </a:cubicBezTo>
                <a:close/>
                <a:moveTo>
                  <a:pt x="55341" y="34294"/>
                </a:moveTo>
                <a:cubicBezTo>
                  <a:pt x="55115" y="34294"/>
                  <a:pt x="54927" y="34124"/>
                  <a:pt x="54927" y="33898"/>
                </a:cubicBezTo>
                <a:cubicBezTo>
                  <a:pt x="54927" y="33672"/>
                  <a:pt x="55115" y="33502"/>
                  <a:pt x="55341" y="33502"/>
                </a:cubicBezTo>
                <a:cubicBezTo>
                  <a:pt x="55567" y="33502"/>
                  <a:pt x="55756" y="33672"/>
                  <a:pt x="55756" y="33898"/>
                </a:cubicBezTo>
                <a:cubicBezTo>
                  <a:pt x="55756" y="34124"/>
                  <a:pt x="55567" y="34294"/>
                  <a:pt x="55341" y="34294"/>
                </a:cubicBezTo>
                <a:close/>
                <a:moveTo>
                  <a:pt x="55341" y="32353"/>
                </a:moveTo>
                <a:cubicBezTo>
                  <a:pt x="55115" y="32353"/>
                  <a:pt x="54927" y="32165"/>
                  <a:pt x="54927" y="31939"/>
                </a:cubicBezTo>
                <a:cubicBezTo>
                  <a:pt x="54927" y="31712"/>
                  <a:pt x="55115" y="31524"/>
                  <a:pt x="55341" y="31524"/>
                </a:cubicBezTo>
                <a:cubicBezTo>
                  <a:pt x="55567" y="31524"/>
                  <a:pt x="55756" y="31712"/>
                  <a:pt x="55756" y="31939"/>
                </a:cubicBezTo>
                <a:cubicBezTo>
                  <a:pt x="55756" y="32165"/>
                  <a:pt x="55567" y="32353"/>
                  <a:pt x="55341" y="32353"/>
                </a:cubicBezTo>
                <a:close/>
                <a:moveTo>
                  <a:pt x="55341" y="30393"/>
                </a:moveTo>
                <a:cubicBezTo>
                  <a:pt x="55115" y="30393"/>
                  <a:pt x="54927" y="30205"/>
                  <a:pt x="54927" y="29979"/>
                </a:cubicBezTo>
                <a:cubicBezTo>
                  <a:pt x="54927" y="29753"/>
                  <a:pt x="55115" y="29564"/>
                  <a:pt x="55341" y="29564"/>
                </a:cubicBezTo>
                <a:cubicBezTo>
                  <a:pt x="55567" y="29564"/>
                  <a:pt x="55756" y="29753"/>
                  <a:pt x="55756" y="29979"/>
                </a:cubicBezTo>
                <a:cubicBezTo>
                  <a:pt x="55756" y="30205"/>
                  <a:pt x="55567" y="30393"/>
                  <a:pt x="55341" y="30393"/>
                </a:cubicBezTo>
                <a:close/>
                <a:moveTo>
                  <a:pt x="55341" y="28415"/>
                </a:moveTo>
                <a:cubicBezTo>
                  <a:pt x="55115" y="28415"/>
                  <a:pt x="54945" y="28227"/>
                  <a:pt x="54945" y="28019"/>
                </a:cubicBezTo>
                <a:cubicBezTo>
                  <a:pt x="54945" y="27793"/>
                  <a:pt x="55115" y="27624"/>
                  <a:pt x="55341" y="27624"/>
                </a:cubicBezTo>
                <a:cubicBezTo>
                  <a:pt x="55567" y="27624"/>
                  <a:pt x="55737" y="27793"/>
                  <a:pt x="55737" y="28019"/>
                </a:cubicBezTo>
                <a:cubicBezTo>
                  <a:pt x="55737" y="28227"/>
                  <a:pt x="55567" y="28415"/>
                  <a:pt x="55341" y="28415"/>
                </a:cubicBezTo>
                <a:close/>
                <a:moveTo>
                  <a:pt x="55341" y="25702"/>
                </a:moveTo>
                <a:cubicBezTo>
                  <a:pt x="55548" y="25702"/>
                  <a:pt x="55718" y="25852"/>
                  <a:pt x="55718" y="26060"/>
                </a:cubicBezTo>
                <a:cubicBezTo>
                  <a:pt x="55718" y="26267"/>
                  <a:pt x="55548" y="26436"/>
                  <a:pt x="55341" y="26436"/>
                </a:cubicBezTo>
                <a:cubicBezTo>
                  <a:pt x="55134" y="26436"/>
                  <a:pt x="54964" y="26267"/>
                  <a:pt x="54964" y="26060"/>
                </a:cubicBezTo>
                <a:cubicBezTo>
                  <a:pt x="54964" y="25852"/>
                  <a:pt x="55134" y="25702"/>
                  <a:pt x="55341" y="25702"/>
                </a:cubicBezTo>
                <a:close/>
                <a:moveTo>
                  <a:pt x="55341" y="23723"/>
                </a:moveTo>
                <a:cubicBezTo>
                  <a:pt x="55548" y="23723"/>
                  <a:pt x="55718" y="23893"/>
                  <a:pt x="55718" y="24100"/>
                </a:cubicBezTo>
                <a:cubicBezTo>
                  <a:pt x="55718" y="24307"/>
                  <a:pt x="55548" y="24477"/>
                  <a:pt x="55341" y="24477"/>
                </a:cubicBezTo>
                <a:cubicBezTo>
                  <a:pt x="55134" y="24477"/>
                  <a:pt x="54964" y="24307"/>
                  <a:pt x="54964" y="24100"/>
                </a:cubicBezTo>
                <a:cubicBezTo>
                  <a:pt x="54964" y="23893"/>
                  <a:pt x="55134" y="23723"/>
                  <a:pt x="55341" y="23723"/>
                </a:cubicBezTo>
                <a:close/>
                <a:moveTo>
                  <a:pt x="55341" y="22536"/>
                </a:moveTo>
                <a:cubicBezTo>
                  <a:pt x="55134" y="22536"/>
                  <a:pt x="54945" y="22348"/>
                  <a:pt x="54945" y="22140"/>
                </a:cubicBezTo>
                <a:cubicBezTo>
                  <a:pt x="54945" y="21914"/>
                  <a:pt x="55134" y="21745"/>
                  <a:pt x="55341" y="21745"/>
                </a:cubicBezTo>
                <a:cubicBezTo>
                  <a:pt x="55567" y="21745"/>
                  <a:pt x="55737" y="21914"/>
                  <a:pt x="55737" y="22140"/>
                </a:cubicBezTo>
                <a:cubicBezTo>
                  <a:pt x="55737" y="22348"/>
                  <a:pt x="55567" y="22536"/>
                  <a:pt x="55341" y="22536"/>
                </a:cubicBezTo>
                <a:close/>
                <a:moveTo>
                  <a:pt x="55341" y="20576"/>
                </a:moveTo>
                <a:cubicBezTo>
                  <a:pt x="55134" y="20576"/>
                  <a:pt x="54945" y="20407"/>
                  <a:pt x="54945" y="20181"/>
                </a:cubicBezTo>
                <a:cubicBezTo>
                  <a:pt x="54945" y="19955"/>
                  <a:pt x="55134" y="19785"/>
                  <a:pt x="55341" y="19785"/>
                </a:cubicBezTo>
                <a:cubicBezTo>
                  <a:pt x="55567" y="19785"/>
                  <a:pt x="55737" y="19955"/>
                  <a:pt x="55737" y="20181"/>
                </a:cubicBezTo>
                <a:cubicBezTo>
                  <a:pt x="55737" y="20407"/>
                  <a:pt x="55567" y="20576"/>
                  <a:pt x="55341" y="20576"/>
                </a:cubicBezTo>
                <a:close/>
                <a:moveTo>
                  <a:pt x="55341" y="18617"/>
                </a:moveTo>
                <a:cubicBezTo>
                  <a:pt x="55134" y="18617"/>
                  <a:pt x="54945" y="18428"/>
                  <a:pt x="54945" y="18221"/>
                </a:cubicBezTo>
                <a:cubicBezTo>
                  <a:pt x="54945" y="18014"/>
                  <a:pt x="55134" y="17825"/>
                  <a:pt x="55341" y="17825"/>
                </a:cubicBezTo>
                <a:cubicBezTo>
                  <a:pt x="55567" y="17825"/>
                  <a:pt x="55737" y="18014"/>
                  <a:pt x="55737" y="18221"/>
                </a:cubicBezTo>
                <a:cubicBezTo>
                  <a:pt x="55737" y="18428"/>
                  <a:pt x="55567" y="18617"/>
                  <a:pt x="55341" y="18617"/>
                </a:cubicBezTo>
                <a:close/>
                <a:moveTo>
                  <a:pt x="55341" y="16657"/>
                </a:moveTo>
                <a:cubicBezTo>
                  <a:pt x="55134" y="16657"/>
                  <a:pt x="54945" y="16469"/>
                  <a:pt x="54945" y="16261"/>
                </a:cubicBezTo>
                <a:cubicBezTo>
                  <a:pt x="54945" y="16035"/>
                  <a:pt x="55134" y="15866"/>
                  <a:pt x="55341" y="15866"/>
                </a:cubicBezTo>
                <a:cubicBezTo>
                  <a:pt x="55567" y="15866"/>
                  <a:pt x="55737" y="16035"/>
                  <a:pt x="55737" y="16261"/>
                </a:cubicBezTo>
                <a:cubicBezTo>
                  <a:pt x="55737" y="16488"/>
                  <a:pt x="55567" y="16657"/>
                  <a:pt x="55341" y="16657"/>
                </a:cubicBezTo>
                <a:close/>
                <a:moveTo>
                  <a:pt x="55341" y="13925"/>
                </a:moveTo>
                <a:cubicBezTo>
                  <a:pt x="55548" y="13925"/>
                  <a:pt x="55699" y="14095"/>
                  <a:pt x="55699" y="14302"/>
                </a:cubicBezTo>
                <a:cubicBezTo>
                  <a:pt x="55699" y="14509"/>
                  <a:pt x="55548" y="14679"/>
                  <a:pt x="55341" y="14679"/>
                </a:cubicBezTo>
                <a:cubicBezTo>
                  <a:pt x="55134" y="14679"/>
                  <a:pt x="54983" y="14509"/>
                  <a:pt x="54983" y="14302"/>
                </a:cubicBezTo>
                <a:cubicBezTo>
                  <a:pt x="54983" y="14095"/>
                  <a:pt x="55134" y="13925"/>
                  <a:pt x="55341" y="13925"/>
                </a:cubicBezTo>
                <a:close/>
                <a:moveTo>
                  <a:pt x="55341" y="11965"/>
                </a:moveTo>
                <a:cubicBezTo>
                  <a:pt x="55548" y="11965"/>
                  <a:pt x="55699" y="12135"/>
                  <a:pt x="55699" y="12342"/>
                </a:cubicBezTo>
                <a:cubicBezTo>
                  <a:pt x="55699" y="12531"/>
                  <a:pt x="55548" y="12700"/>
                  <a:pt x="55341" y="12700"/>
                </a:cubicBezTo>
                <a:cubicBezTo>
                  <a:pt x="55134" y="12700"/>
                  <a:pt x="54983" y="12531"/>
                  <a:pt x="54983" y="12342"/>
                </a:cubicBezTo>
                <a:cubicBezTo>
                  <a:pt x="54983" y="12135"/>
                  <a:pt x="55134" y="11965"/>
                  <a:pt x="55341" y="11965"/>
                </a:cubicBezTo>
                <a:close/>
                <a:moveTo>
                  <a:pt x="55341" y="10741"/>
                </a:moveTo>
                <a:cubicBezTo>
                  <a:pt x="55134" y="10741"/>
                  <a:pt x="54964" y="10590"/>
                  <a:pt x="54964" y="10383"/>
                </a:cubicBezTo>
                <a:cubicBezTo>
                  <a:pt x="54964" y="10175"/>
                  <a:pt x="55134" y="10006"/>
                  <a:pt x="55341" y="10006"/>
                </a:cubicBezTo>
                <a:cubicBezTo>
                  <a:pt x="55548" y="10006"/>
                  <a:pt x="55718" y="10175"/>
                  <a:pt x="55718" y="10383"/>
                </a:cubicBezTo>
                <a:cubicBezTo>
                  <a:pt x="55718" y="10590"/>
                  <a:pt x="55548" y="10741"/>
                  <a:pt x="55341" y="10741"/>
                </a:cubicBezTo>
                <a:close/>
                <a:moveTo>
                  <a:pt x="55341" y="8781"/>
                </a:moveTo>
                <a:cubicBezTo>
                  <a:pt x="55134" y="8781"/>
                  <a:pt x="54983" y="8630"/>
                  <a:pt x="54983" y="8423"/>
                </a:cubicBezTo>
                <a:cubicBezTo>
                  <a:pt x="54983" y="8216"/>
                  <a:pt x="55134" y="8065"/>
                  <a:pt x="55341" y="8065"/>
                </a:cubicBezTo>
                <a:cubicBezTo>
                  <a:pt x="55548" y="8065"/>
                  <a:pt x="55699" y="8216"/>
                  <a:pt x="55699" y="8423"/>
                </a:cubicBezTo>
                <a:cubicBezTo>
                  <a:pt x="55699" y="8630"/>
                  <a:pt x="55548" y="8781"/>
                  <a:pt x="55341" y="8781"/>
                </a:cubicBezTo>
                <a:close/>
                <a:moveTo>
                  <a:pt x="55341" y="6821"/>
                </a:moveTo>
                <a:cubicBezTo>
                  <a:pt x="55134" y="6821"/>
                  <a:pt x="54983" y="6671"/>
                  <a:pt x="54983" y="6463"/>
                </a:cubicBezTo>
                <a:cubicBezTo>
                  <a:pt x="54983" y="6256"/>
                  <a:pt x="55134" y="6086"/>
                  <a:pt x="55341" y="6086"/>
                </a:cubicBezTo>
                <a:cubicBezTo>
                  <a:pt x="55548" y="6086"/>
                  <a:pt x="55699" y="6256"/>
                  <a:pt x="55699" y="6463"/>
                </a:cubicBezTo>
                <a:cubicBezTo>
                  <a:pt x="55699" y="6671"/>
                  <a:pt x="55548" y="6821"/>
                  <a:pt x="55341" y="6821"/>
                </a:cubicBezTo>
                <a:close/>
                <a:moveTo>
                  <a:pt x="55341" y="4862"/>
                </a:moveTo>
                <a:cubicBezTo>
                  <a:pt x="55134" y="4862"/>
                  <a:pt x="54983" y="4692"/>
                  <a:pt x="54983" y="4504"/>
                </a:cubicBezTo>
                <a:cubicBezTo>
                  <a:pt x="54983" y="4296"/>
                  <a:pt x="55134" y="4127"/>
                  <a:pt x="55341" y="4127"/>
                </a:cubicBezTo>
                <a:cubicBezTo>
                  <a:pt x="55548" y="4127"/>
                  <a:pt x="55699" y="4296"/>
                  <a:pt x="55699" y="4504"/>
                </a:cubicBezTo>
                <a:cubicBezTo>
                  <a:pt x="55699" y="4692"/>
                  <a:pt x="55548" y="4862"/>
                  <a:pt x="55341" y="4862"/>
                </a:cubicBezTo>
                <a:close/>
                <a:moveTo>
                  <a:pt x="55341" y="2902"/>
                </a:moveTo>
                <a:cubicBezTo>
                  <a:pt x="55134" y="2902"/>
                  <a:pt x="54983" y="2732"/>
                  <a:pt x="54983" y="2544"/>
                </a:cubicBezTo>
                <a:cubicBezTo>
                  <a:pt x="54983" y="2337"/>
                  <a:pt x="55134" y="2167"/>
                  <a:pt x="55341" y="2167"/>
                </a:cubicBezTo>
                <a:cubicBezTo>
                  <a:pt x="55548" y="2167"/>
                  <a:pt x="55699" y="2337"/>
                  <a:pt x="55699" y="2544"/>
                </a:cubicBezTo>
                <a:cubicBezTo>
                  <a:pt x="55699" y="2732"/>
                  <a:pt x="55548" y="2902"/>
                  <a:pt x="55341" y="2902"/>
                </a:cubicBezTo>
                <a:close/>
                <a:moveTo>
                  <a:pt x="55341" y="923"/>
                </a:moveTo>
                <a:cubicBezTo>
                  <a:pt x="55134" y="923"/>
                  <a:pt x="54983" y="773"/>
                  <a:pt x="54983" y="584"/>
                </a:cubicBezTo>
                <a:cubicBezTo>
                  <a:pt x="54983" y="377"/>
                  <a:pt x="55134" y="226"/>
                  <a:pt x="55341" y="226"/>
                </a:cubicBezTo>
                <a:cubicBezTo>
                  <a:pt x="55548" y="226"/>
                  <a:pt x="55699" y="377"/>
                  <a:pt x="55699" y="584"/>
                </a:cubicBezTo>
                <a:cubicBezTo>
                  <a:pt x="55699" y="773"/>
                  <a:pt x="55548" y="923"/>
                  <a:pt x="55341" y="923"/>
                </a:cubicBezTo>
                <a:close/>
                <a:moveTo>
                  <a:pt x="53381" y="55925"/>
                </a:moveTo>
                <a:cubicBezTo>
                  <a:pt x="53118" y="55925"/>
                  <a:pt x="52910" y="55718"/>
                  <a:pt x="52910" y="55454"/>
                </a:cubicBezTo>
                <a:cubicBezTo>
                  <a:pt x="52910" y="55190"/>
                  <a:pt x="53137" y="54983"/>
                  <a:pt x="53381" y="54983"/>
                </a:cubicBezTo>
                <a:cubicBezTo>
                  <a:pt x="53645" y="54983"/>
                  <a:pt x="53853" y="55190"/>
                  <a:pt x="53853" y="55454"/>
                </a:cubicBezTo>
                <a:cubicBezTo>
                  <a:pt x="53853" y="55718"/>
                  <a:pt x="53645" y="55925"/>
                  <a:pt x="53381" y="55925"/>
                </a:cubicBezTo>
                <a:close/>
                <a:moveTo>
                  <a:pt x="53381" y="53966"/>
                </a:moveTo>
                <a:cubicBezTo>
                  <a:pt x="53118" y="53966"/>
                  <a:pt x="52910" y="53758"/>
                  <a:pt x="52910" y="53495"/>
                </a:cubicBezTo>
                <a:cubicBezTo>
                  <a:pt x="52910" y="53231"/>
                  <a:pt x="53137" y="53023"/>
                  <a:pt x="53381" y="53023"/>
                </a:cubicBezTo>
                <a:cubicBezTo>
                  <a:pt x="53645" y="53023"/>
                  <a:pt x="53853" y="53231"/>
                  <a:pt x="53853" y="53495"/>
                </a:cubicBezTo>
                <a:cubicBezTo>
                  <a:pt x="53853" y="53758"/>
                  <a:pt x="53645" y="53966"/>
                  <a:pt x="53381" y="53966"/>
                </a:cubicBezTo>
                <a:close/>
                <a:moveTo>
                  <a:pt x="53381" y="51987"/>
                </a:moveTo>
                <a:cubicBezTo>
                  <a:pt x="53118" y="51987"/>
                  <a:pt x="52929" y="51780"/>
                  <a:pt x="52929" y="51535"/>
                </a:cubicBezTo>
                <a:cubicBezTo>
                  <a:pt x="52929" y="51271"/>
                  <a:pt x="53137" y="51083"/>
                  <a:pt x="53381" y="51083"/>
                </a:cubicBezTo>
                <a:cubicBezTo>
                  <a:pt x="53626" y="51083"/>
                  <a:pt x="53834" y="51271"/>
                  <a:pt x="53834" y="51535"/>
                </a:cubicBezTo>
                <a:cubicBezTo>
                  <a:pt x="53834" y="51780"/>
                  <a:pt x="53626" y="51987"/>
                  <a:pt x="53381" y="51987"/>
                </a:cubicBezTo>
                <a:close/>
                <a:moveTo>
                  <a:pt x="53381" y="50046"/>
                </a:moveTo>
                <a:cubicBezTo>
                  <a:pt x="53118" y="50046"/>
                  <a:pt x="52929" y="49839"/>
                  <a:pt x="52929" y="49575"/>
                </a:cubicBezTo>
                <a:cubicBezTo>
                  <a:pt x="52929" y="49330"/>
                  <a:pt x="53137" y="49123"/>
                  <a:pt x="53381" y="49123"/>
                </a:cubicBezTo>
                <a:cubicBezTo>
                  <a:pt x="53626" y="49123"/>
                  <a:pt x="53834" y="49330"/>
                  <a:pt x="53834" y="49575"/>
                </a:cubicBezTo>
                <a:cubicBezTo>
                  <a:pt x="53834" y="49839"/>
                  <a:pt x="53626" y="50046"/>
                  <a:pt x="53381" y="50046"/>
                </a:cubicBezTo>
                <a:close/>
                <a:moveTo>
                  <a:pt x="53381" y="48068"/>
                </a:moveTo>
                <a:cubicBezTo>
                  <a:pt x="53118" y="48068"/>
                  <a:pt x="52929" y="47861"/>
                  <a:pt x="52929" y="47616"/>
                </a:cubicBezTo>
                <a:cubicBezTo>
                  <a:pt x="52929" y="47352"/>
                  <a:pt x="53137" y="47145"/>
                  <a:pt x="53381" y="47145"/>
                </a:cubicBezTo>
                <a:cubicBezTo>
                  <a:pt x="53626" y="47145"/>
                  <a:pt x="53834" y="47352"/>
                  <a:pt x="53834" y="47616"/>
                </a:cubicBezTo>
                <a:cubicBezTo>
                  <a:pt x="53834" y="47861"/>
                  <a:pt x="53626" y="48068"/>
                  <a:pt x="53381" y="48068"/>
                </a:cubicBezTo>
                <a:close/>
                <a:moveTo>
                  <a:pt x="53381" y="46108"/>
                </a:moveTo>
                <a:cubicBezTo>
                  <a:pt x="53118" y="46108"/>
                  <a:pt x="52929" y="45901"/>
                  <a:pt x="52929" y="45656"/>
                </a:cubicBezTo>
                <a:cubicBezTo>
                  <a:pt x="52929" y="45392"/>
                  <a:pt x="53137" y="45185"/>
                  <a:pt x="53381" y="45185"/>
                </a:cubicBezTo>
                <a:cubicBezTo>
                  <a:pt x="53626" y="45185"/>
                  <a:pt x="53834" y="45392"/>
                  <a:pt x="53834" y="45656"/>
                </a:cubicBezTo>
                <a:cubicBezTo>
                  <a:pt x="53834" y="45901"/>
                  <a:pt x="53626" y="46108"/>
                  <a:pt x="53381" y="46108"/>
                </a:cubicBezTo>
                <a:close/>
                <a:moveTo>
                  <a:pt x="53381" y="31524"/>
                </a:moveTo>
                <a:cubicBezTo>
                  <a:pt x="53608" y="31524"/>
                  <a:pt x="53796" y="31712"/>
                  <a:pt x="53796" y="31939"/>
                </a:cubicBezTo>
                <a:cubicBezTo>
                  <a:pt x="53796" y="32165"/>
                  <a:pt x="53608" y="32334"/>
                  <a:pt x="53381" y="32334"/>
                </a:cubicBezTo>
                <a:cubicBezTo>
                  <a:pt x="53155" y="32334"/>
                  <a:pt x="52986" y="32165"/>
                  <a:pt x="52986" y="31939"/>
                </a:cubicBezTo>
                <a:cubicBezTo>
                  <a:pt x="52986" y="31712"/>
                  <a:pt x="53155" y="31524"/>
                  <a:pt x="53381" y="31524"/>
                </a:cubicBezTo>
                <a:close/>
                <a:moveTo>
                  <a:pt x="53381" y="40173"/>
                </a:moveTo>
                <a:cubicBezTo>
                  <a:pt x="53155" y="40173"/>
                  <a:pt x="52986" y="39984"/>
                  <a:pt x="52986" y="39777"/>
                </a:cubicBezTo>
                <a:cubicBezTo>
                  <a:pt x="52986" y="39570"/>
                  <a:pt x="53155" y="39381"/>
                  <a:pt x="53381" y="39381"/>
                </a:cubicBezTo>
                <a:cubicBezTo>
                  <a:pt x="53608" y="39381"/>
                  <a:pt x="53777" y="39551"/>
                  <a:pt x="53777" y="39777"/>
                </a:cubicBezTo>
                <a:cubicBezTo>
                  <a:pt x="53777" y="40003"/>
                  <a:pt x="53608" y="40173"/>
                  <a:pt x="53381" y="40173"/>
                </a:cubicBezTo>
                <a:close/>
                <a:moveTo>
                  <a:pt x="53381" y="38213"/>
                </a:moveTo>
                <a:cubicBezTo>
                  <a:pt x="53155" y="38213"/>
                  <a:pt x="52986" y="38025"/>
                  <a:pt x="52986" y="37817"/>
                </a:cubicBezTo>
                <a:cubicBezTo>
                  <a:pt x="52986" y="37591"/>
                  <a:pt x="53155" y="37403"/>
                  <a:pt x="53381" y="37403"/>
                </a:cubicBezTo>
                <a:cubicBezTo>
                  <a:pt x="53608" y="37403"/>
                  <a:pt x="53777" y="37591"/>
                  <a:pt x="53777" y="37817"/>
                </a:cubicBezTo>
                <a:cubicBezTo>
                  <a:pt x="53777" y="38025"/>
                  <a:pt x="53608" y="38213"/>
                  <a:pt x="53381" y="38213"/>
                </a:cubicBezTo>
                <a:close/>
                <a:moveTo>
                  <a:pt x="53381" y="34294"/>
                </a:moveTo>
                <a:cubicBezTo>
                  <a:pt x="53155" y="34294"/>
                  <a:pt x="52986" y="34105"/>
                  <a:pt x="52986" y="33898"/>
                </a:cubicBezTo>
                <a:cubicBezTo>
                  <a:pt x="52986" y="33672"/>
                  <a:pt x="53155" y="33502"/>
                  <a:pt x="53381" y="33502"/>
                </a:cubicBezTo>
                <a:cubicBezTo>
                  <a:pt x="53608" y="33502"/>
                  <a:pt x="53777" y="33672"/>
                  <a:pt x="53777" y="33898"/>
                </a:cubicBezTo>
                <a:cubicBezTo>
                  <a:pt x="53777" y="34105"/>
                  <a:pt x="53608" y="34294"/>
                  <a:pt x="53381" y="34294"/>
                </a:cubicBezTo>
                <a:close/>
                <a:moveTo>
                  <a:pt x="53381" y="36253"/>
                </a:moveTo>
                <a:cubicBezTo>
                  <a:pt x="53155" y="36253"/>
                  <a:pt x="52986" y="36065"/>
                  <a:pt x="52986" y="35858"/>
                </a:cubicBezTo>
                <a:cubicBezTo>
                  <a:pt x="52986" y="35632"/>
                  <a:pt x="53155" y="35462"/>
                  <a:pt x="53381" y="35462"/>
                </a:cubicBezTo>
                <a:cubicBezTo>
                  <a:pt x="53608" y="35462"/>
                  <a:pt x="53777" y="35632"/>
                  <a:pt x="53777" y="35858"/>
                </a:cubicBezTo>
                <a:cubicBezTo>
                  <a:pt x="53777" y="36065"/>
                  <a:pt x="53608" y="36253"/>
                  <a:pt x="53381" y="36253"/>
                </a:cubicBezTo>
                <a:close/>
                <a:moveTo>
                  <a:pt x="53381" y="43282"/>
                </a:moveTo>
                <a:cubicBezTo>
                  <a:pt x="53608" y="43282"/>
                  <a:pt x="53796" y="43470"/>
                  <a:pt x="53796" y="43696"/>
                </a:cubicBezTo>
                <a:cubicBezTo>
                  <a:pt x="53796" y="43922"/>
                  <a:pt x="53608" y="44111"/>
                  <a:pt x="53381" y="44111"/>
                </a:cubicBezTo>
                <a:cubicBezTo>
                  <a:pt x="53155" y="44111"/>
                  <a:pt x="52986" y="43922"/>
                  <a:pt x="52986" y="43696"/>
                </a:cubicBezTo>
                <a:cubicBezTo>
                  <a:pt x="52986" y="43470"/>
                  <a:pt x="53155" y="43282"/>
                  <a:pt x="53381" y="43282"/>
                </a:cubicBezTo>
                <a:close/>
                <a:moveTo>
                  <a:pt x="53381" y="41322"/>
                </a:moveTo>
                <a:cubicBezTo>
                  <a:pt x="53608" y="41322"/>
                  <a:pt x="53796" y="41511"/>
                  <a:pt x="53796" y="41737"/>
                </a:cubicBezTo>
                <a:cubicBezTo>
                  <a:pt x="53796" y="41963"/>
                  <a:pt x="53608" y="42151"/>
                  <a:pt x="53381" y="42151"/>
                </a:cubicBezTo>
                <a:cubicBezTo>
                  <a:pt x="53155" y="42151"/>
                  <a:pt x="52986" y="41963"/>
                  <a:pt x="52986" y="41737"/>
                </a:cubicBezTo>
                <a:cubicBezTo>
                  <a:pt x="52986" y="41511"/>
                  <a:pt x="53155" y="41322"/>
                  <a:pt x="53381" y="41322"/>
                </a:cubicBezTo>
                <a:close/>
                <a:moveTo>
                  <a:pt x="53381" y="30393"/>
                </a:moveTo>
                <a:cubicBezTo>
                  <a:pt x="53155" y="30393"/>
                  <a:pt x="52967" y="30205"/>
                  <a:pt x="52967" y="29979"/>
                </a:cubicBezTo>
                <a:cubicBezTo>
                  <a:pt x="52967" y="29734"/>
                  <a:pt x="53155" y="29546"/>
                  <a:pt x="53381" y="29546"/>
                </a:cubicBezTo>
                <a:cubicBezTo>
                  <a:pt x="53608" y="29546"/>
                  <a:pt x="53796" y="29734"/>
                  <a:pt x="53796" y="29979"/>
                </a:cubicBezTo>
                <a:cubicBezTo>
                  <a:pt x="53796" y="30205"/>
                  <a:pt x="53608" y="30393"/>
                  <a:pt x="53381" y="30393"/>
                </a:cubicBezTo>
                <a:close/>
                <a:moveTo>
                  <a:pt x="53381" y="28415"/>
                </a:moveTo>
                <a:cubicBezTo>
                  <a:pt x="53155" y="28415"/>
                  <a:pt x="52967" y="28245"/>
                  <a:pt x="52967" y="28000"/>
                </a:cubicBezTo>
                <a:cubicBezTo>
                  <a:pt x="52967" y="27774"/>
                  <a:pt x="53155" y="27586"/>
                  <a:pt x="53381" y="27586"/>
                </a:cubicBezTo>
                <a:cubicBezTo>
                  <a:pt x="53608" y="27586"/>
                  <a:pt x="53796" y="27774"/>
                  <a:pt x="53796" y="28000"/>
                </a:cubicBezTo>
                <a:cubicBezTo>
                  <a:pt x="53796" y="28245"/>
                  <a:pt x="53608" y="28415"/>
                  <a:pt x="53381" y="28415"/>
                </a:cubicBezTo>
                <a:close/>
                <a:moveTo>
                  <a:pt x="53381" y="26455"/>
                </a:moveTo>
                <a:cubicBezTo>
                  <a:pt x="53155" y="26455"/>
                  <a:pt x="52986" y="26286"/>
                  <a:pt x="52986" y="26060"/>
                </a:cubicBezTo>
                <a:cubicBezTo>
                  <a:pt x="52986" y="25833"/>
                  <a:pt x="53155" y="25645"/>
                  <a:pt x="53381" y="25645"/>
                </a:cubicBezTo>
                <a:cubicBezTo>
                  <a:pt x="53608" y="25645"/>
                  <a:pt x="53777" y="25833"/>
                  <a:pt x="53777" y="26060"/>
                </a:cubicBezTo>
                <a:cubicBezTo>
                  <a:pt x="53777" y="26286"/>
                  <a:pt x="53608" y="26455"/>
                  <a:pt x="53381" y="26455"/>
                </a:cubicBezTo>
                <a:close/>
                <a:moveTo>
                  <a:pt x="53381" y="24496"/>
                </a:moveTo>
                <a:cubicBezTo>
                  <a:pt x="53155" y="24496"/>
                  <a:pt x="52986" y="24307"/>
                  <a:pt x="52986" y="24100"/>
                </a:cubicBezTo>
                <a:cubicBezTo>
                  <a:pt x="52986" y="23874"/>
                  <a:pt x="53155" y="23704"/>
                  <a:pt x="53381" y="23704"/>
                </a:cubicBezTo>
                <a:cubicBezTo>
                  <a:pt x="53608" y="23704"/>
                  <a:pt x="53777" y="23874"/>
                  <a:pt x="53777" y="24100"/>
                </a:cubicBezTo>
                <a:cubicBezTo>
                  <a:pt x="53777" y="24307"/>
                  <a:pt x="53608" y="24496"/>
                  <a:pt x="53381" y="24496"/>
                </a:cubicBezTo>
                <a:close/>
                <a:moveTo>
                  <a:pt x="53381" y="21726"/>
                </a:moveTo>
                <a:cubicBezTo>
                  <a:pt x="53608" y="21726"/>
                  <a:pt x="53777" y="21914"/>
                  <a:pt x="53777" y="22121"/>
                </a:cubicBezTo>
                <a:cubicBezTo>
                  <a:pt x="53777" y="22348"/>
                  <a:pt x="53608" y="22517"/>
                  <a:pt x="53381" y="22517"/>
                </a:cubicBezTo>
                <a:cubicBezTo>
                  <a:pt x="53174" y="22517"/>
                  <a:pt x="53005" y="22348"/>
                  <a:pt x="53005" y="22121"/>
                </a:cubicBezTo>
                <a:cubicBezTo>
                  <a:pt x="53005" y="21914"/>
                  <a:pt x="53174" y="21726"/>
                  <a:pt x="53381" y="21726"/>
                </a:cubicBezTo>
                <a:close/>
                <a:moveTo>
                  <a:pt x="53381" y="20576"/>
                </a:moveTo>
                <a:cubicBezTo>
                  <a:pt x="53155" y="20576"/>
                  <a:pt x="52986" y="20388"/>
                  <a:pt x="52986" y="20162"/>
                </a:cubicBezTo>
                <a:cubicBezTo>
                  <a:pt x="52986" y="19955"/>
                  <a:pt x="53155" y="19766"/>
                  <a:pt x="53381" y="19766"/>
                </a:cubicBezTo>
                <a:cubicBezTo>
                  <a:pt x="53608" y="19766"/>
                  <a:pt x="53777" y="19955"/>
                  <a:pt x="53777" y="20162"/>
                </a:cubicBezTo>
                <a:cubicBezTo>
                  <a:pt x="53777" y="20388"/>
                  <a:pt x="53608" y="20576"/>
                  <a:pt x="53381" y="20576"/>
                </a:cubicBezTo>
                <a:close/>
                <a:moveTo>
                  <a:pt x="53381" y="18598"/>
                </a:moveTo>
                <a:cubicBezTo>
                  <a:pt x="53155" y="18598"/>
                  <a:pt x="52986" y="18428"/>
                  <a:pt x="52986" y="18202"/>
                </a:cubicBezTo>
                <a:cubicBezTo>
                  <a:pt x="52986" y="17995"/>
                  <a:pt x="53155" y="17807"/>
                  <a:pt x="53381" y="17807"/>
                </a:cubicBezTo>
                <a:cubicBezTo>
                  <a:pt x="53608" y="17807"/>
                  <a:pt x="53777" y="17995"/>
                  <a:pt x="53777" y="18202"/>
                </a:cubicBezTo>
                <a:cubicBezTo>
                  <a:pt x="53777" y="18428"/>
                  <a:pt x="53608" y="18598"/>
                  <a:pt x="53381" y="18598"/>
                </a:cubicBezTo>
                <a:close/>
                <a:moveTo>
                  <a:pt x="53381" y="16638"/>
                </a:moveTo>
                <a:cubicBezTo>
                  <a:pt x="53174" y="16638"/>
                  <a:pt x="53005" y="16469"/>
                  <a:pt x="53005" y="16243"/>
                </a:cubicBezTo>
                <a:cubicBezTo>
                  <a:pt x="53005" y="16035"/>
                  <a:pt x="53174" y="15847"/>
                  <a:pt x="53381" y="15847"/>
                </a:cubicBezTo>
                <a:cubicBezTo>
                  <a:pt x="53608" y="15847"/>
                  <a:pt x="53777" y="16035"/>
                  <a:pt x="53777" y="16243"/>
                </a:cubicBezTo>
                <a:cubicBezTo>
                  <a:pt x="53777" y="16469"/>
                  <a:pt x="53608" y="16638"/>
                  <a:pt x="53381" y="16638"/>
                </a:cubicBezTo>
                <a:close/>
                <a:moveTo>
                  <a:pt x="53381" y="14660"/>
                </a:moveTo>
                <a:cubicBezTo>
                  <a:pt x="53174" y="14660"/>
                  <a:pt x="53005" y="14490"/>
                  <a:pt x="53005" y="14283"/>
                </a:cubicBezTo>
                <a:cubicBezTo>
                  <a:pt x="53005" y="14076"/>
                  <a:pt x="53174" y="13925"/>
                  <a:pt x="53381" y="13925"/>
                </a:cubicBezTo>
                <a:cubicBezTo>
                  <a:pt x="53608" y="13925"/>
                  <a:pt x="53777" y="14076"/>
                  <a:pt x="53777" y="14283"/>
                </a:cubicBezTo>
                <a:cubicBezTo>
                  <a:pt x="53777" y="14490"/>
                  <a:pt x="53608" y="14660"/>
                  <a:pt x="53381" y="14660"/>
                </a:cubicBezTo>
                <a:close/>
                <a:moveTo>
                  <a:pt x="53381" y="12700"/>
                </a:moveTo>
                <a:cubicBezTo>
                  <a:pt x="53193" y="12700"/>
                  <a:pt x="53023" y="12531"/>
                  <a:pt x="53023" y="12323"/>
                </a:cubicBezTo>
                <a:cubicBezTo>
                  <a:pt x="53023" y="12116"/>
                  <a:pt x="53193" y="11965"/>
                  <a:pt x="53381" y="11965"/>
                </a:cubicBezTo>
                <a:cubicBezTo>
                  <a:pt x="53589" y="11965"/>
                  <a:pt x="53758" y="12116"/>
                  <a:pt x="53758" y="12323"/>
                </a:cubicBezTo>
                <a:cubicBezTo>
                  <a:pt x="53758" y="12531"/>
                  <a:pt x="53589" y="12700"/>
                  <a:pt x="53381" y="12700"/>
                </a:cubicBezTo>
                <a:close/>
                <a:moveTo>
                  <a:pt x="53381" y="10722"/>
                </a:moveTo>
                <a:cubicBezTo>
                  <a:pt x="53193" y="10722"/>
                  <a:pt x="53023" y="10571"/>
                  <a:pt x="53023" y="10364"/>
                </a:cubicBezTo>
                <a:cubicBezTo>
                  <a:pt x="53023" y="10156"/>
                  <a:pt x="53193" y="9987"/>
                  <a:pt x="53381" y="9987"/>
                </a:cubicBezTo>
                <a:cubicBezTo>
                  <a:pt x="53589" y="9987"/>
                  <a:pt x="53758" y="10156"/>
                  <a:pt x="53758" y="10364"/>
                </a:cubicBezTo>
                <a:cubicBezTo>
                  <a:pt x="53758" y="10571"/>
                  <a:pt x="53589" y="10722"/>
                  <a:pt x="53381" y="10722"/>
                </a:cubicBezTo>
                <a:close/>
                <a:moveTo>
                  <a:pt x="53381" y="8781"/>
                </a:moveTo>
                <a:cubicBezTo>
                  <a:pt x="53193" y="8781"/>
                  <a:pt x="53023" y="8611"/>
                  <a:pt x="53023" y="8404"/>
                </a:cubicBezTo>
                <a:cubicBezTo>
                  <a:pt x="53023" y="8216"/>
                  <a:pt x="53193" y="8046"/>
                  <a:pt x="53381" y="8046"/>
                </a:cubicBezTo>
                <a:cubicBezTo>
                  <a:pt x="53589" y="8046"/>
                  <a:pt x="53758" y="8216"/>
                  <a:pt x="53758" y="8404"/>
                </a:cubicBezTo>
                <a:cubicBezTo>
                  <a:pt x="53758" y="8611"/>
                  <a:pt x="53589" y="8781"/>
                  <a:pt x="53381" y="8781"/>
                </a:cubicBezTo>
                <a:close/>
                <a:moveTo>
                  <a:pt x="53381" y="6821"/>
                </a:moveTo>
                <a:cubicBezTo>
                  <a:pt x="53193" y="6821"/>
                  <a:pt x="53023" y="6652"/>
                  <a:pt x="53023" y="6444"/>
                </a:cubicBezTo>
                <a:cubicBezTo>
                  <a:pt x="53023" y="6237"/>
                  <a:pt x="53193" y="6086"/>
                  <a:pt x="53381" y="6086"/>
                </a:cubicBezTo>
                <a:cubicBezTo>
                  <a:pt x="53589" y="6086"/>
                  <a:pt x="53758" y="6237"/>
                  <a:pt x="53758" y="6444"/>
                </a:cubicBezTo>
                <a:cubicBezTo>
                  <a:pt x="53758" y="6652"/>
                  <a:pt x="53589" y="6821"/>
                  <a:pt x="53381" y="6821"/>
                </a:cubicBezTo>
                <a:close/>
                <a:moveTo>
                  <a:pt x="53381" y="4843"/>
                </a:moveTo>
                <a:cubicBezTo>
                  <a:pt x="53193" y="4843"/>
                  <a:pt x="53023" y="4692"/>
                  <a:pt x="53023" y="4485"/>
                </a:cubicBezTo>
                <a:cubicBezTo>
                  <a:pt x="53023" y="4277"/>
                  <a:pt x="53193" y="4127"/>
                  <a:pt x="53381" y="4127"/>
                </a:cubicBezTo>
                <a:cubicBezTo>
                  <a:pt x="53589" y="4127"/>
                  <a:pt x="53758" y="4277"/>
                  <a:pt x="53758" y="4485"/>
                </a:cubicBezTo>
                <a:cubicBezTo>
                  <a:pt x="53758" y="4692"/>
                  <a:pt x="53589" y="4843"/>
                  <a:pt x="53381" y="4843"/>
                </a:cubicBezTo>
                <a:close/>
                <a:moveTo>
                  <a:pt x="53381" y="2883"/>
                </a:moveTo>
                <a:cubicBezTo>
                  <a:pt x="53193" y="2883"/>
                  <a:pt x="53023" y="2732"/>
                  <a:pt x="53023" y="2525"/>
                </a:cubicBezTo>
                <a:cubicBezTo>
                  <a:pt x="53023" y="2318"/>
                  <a:pt x="53193" y="2167"/>
                  <a:pt x="53381" y="2167"/>
                </a:cubicBezTo>
                <a:cubicBezTo>
                  <a:pt x="53589" y="2167"/>
                  <a:pt x="53739" y="2318"/>
                  <a:pt x="53739" y="2525"/>
                </a:cubicBezTo>
                <a:cubicBezTo>
                  <a:pt x="53739" y="2732"/>
                  <a:pt x="53589" y="2883"/>
                  <a:pt x="53381" y="2883"/>
                </a:cubicBezTo>
                <a:close/>
                <a:moveTo>
                  <a:pt x="53381" y="905"/>
                </a:moveTo>
                <a:cubicBezTo>
                  <a:pt x="53193" y="905"/>
                  <a:pt x="53042" y="754"/>
                  <a:pt x="53042" y="565"/>
                </a:cubicBezTo>
                <a:cubicBezTo>
                  <a:pt x="53042" y="377"/>
                  <a:pt x="53193" y="226"/>
                  <a:pt x="53381" y="226"/>
                </a:cubicBezTo>
                <a:cubicBezTo>
                  <a:pt x="53589" y="226"/>
                  <a:pt x="53739" y="377"/>
                  <a:pt x="53739" y="565"/>
                </a:cubicBezTo>
                <a:cubicBezTo>
                  <a:pt x="53739" y="754"/>
                  <a:pt x="53589" y="905"/>
                  <a:pt x="53381" y="905"/>
                </a:cubicBezTo>
                <a:close/>
                <a:moveTo>
                  <a:pt x="51422" y="48068"/>
                </a:moveTo>
                <a:cubicBezTo>
                  <a:pt x="51177" y="48068"/>
                  <a:pt x="50970" y="47861"/>
                  <a:pt x="50970" y="47597"/>
                </a:cubicBezTo>
                <a:cubicBezTo>
                  <a:pt x="50970" y="47333"/>
                  <a:pt x="51177" y="47126"/>
                  <a:pt x="51422" y="47126"/>
                </a:cubicBezTo>
                <a:cubicBezTo>
                  <a:pt x="51686" y="47126"/>
                  <a:pt x="51893" y="47333"/>
                  <a:pt x="51893" y="47597"/>
                </a:cubicBezTo>
                <a:cubicBezTo>
                  <a:pt x="51893" y="47861"/>
                  <a:pt x="51686" y="48068"/>
                  <a:pt x="51422" y="48068"/>
                </a:cubicBezTo>
                <a:close/>
                <a:moveTo>
                  <a:pt x="51422" y="46089"/>
                </a:moveTo>
                <a:cubicBezTo>
                  <a:pt x="51177" y="46089"/>
                  <a:pt x="50970" y="45901"/>
                  <a:pt x="50970" y="45637"/>
                </a:cubicBezTo>
                <a:cubicBezTo>
                  <a:pt x="50970" y="45392"/>
                  <a:pt x="51177" y="45185"/>
                  <a:pt x="51422" y="45185"/>
                </a:cubicBezTo>
                <a:cubicBezTo>
                  <a:pt x="51667" y="45185"/>
                  <a:pt x="51874" y="45392"/>
                  <a:pt x="51874" y="45637"/>
                </a:cubicBezTo>
                <a:cubicBezTo>
                  <a:pt x="51874" y="45901"/>
                  <a:pt x="51667" y="46089"/>
                  <a:pt x="51422" y="46089"/>
                </a:cubicBezTo>
                <a:close/>
                <a:moveTo>
                  <a:pt x="51422" y="44092"/>
                </a:moveTo>
                <a:cubicBezTo>
                  <a:pt x="51196" y="44092"/>
                  <a:pt x="51007" y="43904"/>
                  <a:pt x="51007" y="43677"/>
                </a:cubicBezTo>
                <a:cubicBezTo>
                  <a:pt x="51007" y="43451"/>
                  <a:pt x="51196" y="43282"/>
                  <a:pt x="51422" y="43282"/>
                </a:cubicBezTo>
                <a:cubicBezTo>
                  <a:pt x="51648" y="43282"/>
                  <a:pt x="51836" y="43451"/>
                  <a:pt x="51836" y="43677"/>
                </a:cubicBezTo>
                <a:cubicBezTo>
                  <a:pt x="51836" y="43904"/>
                  <a:pt x="51648" y="44092"/>
                  <a:pt x="51422" y="44092"/>
                </a:cubicBezTo>
                <a:close/>
                <a:moveTo>
                  <a:pt x="51422" y="31505"/>
                </a:moveTo>
                <a:cubicBezTo>
                  <a:pt x="51648" y="31505"/>
                  <a:pt x="51836" y="31694"/>
                  <a:pt x="51836" y="31920"/>
                </a:cubicBezTo>
                <a:cubicBezTo>
                  <a:pt x="51836" y="32146"/>
                  <a:pt x="51648" y="32334"/>
                  <a:pt x="51422" y="32334"/>
                </a:cubicBezTo>
                <a:cubicBezTo>
                  <a:pt x="51196" y="32334"/>
                  <a:pt x="51026" y="32146"/>
                  <a:pt x="51026" y="31920"/>
                </a:cubicBezTo>
                <a:cubicBezTo>
                  <a:pt x="51026" y="31694"/>
                  <a:pt x="51196" y="31505"/>
                  <a:pt x="51422" y="31505"/>
                </a:cubicBezTo>
                <a:close/>
                <a:moveTo>
                  <a:pt x="51422" y="34275"/>
                </a:moveTo>
                <a:cubicBezTo>
                  <a:pt x="51215" y="34275"/>
                  <a:pt x="51026" y="34105"/>
                  <a:pt x="51026" y="33879"/>
                </a:cubicBezTo>
                <a:cubicBezTo>
                  <a:pt x="51026" y="33672"/>
                  <a:pt x="51215" y="33484"/>
                  <a:pt x="51422" y="33484"/>
                </a:cubicBezTo>
                <a:cubicBezTo>
                  <a:pt x="51648" y="33484"/>
                  <a:pt x="51818" y="33672"/>
                  <a:pt x="51818" y="33879"/>
                </a:cubicBezTo>
                <a:cubicBezTo>
                  <a:pt x="51818" y="34105"/>
                  <a:pt x="51648" y="34275"/>
                  <a:pt x="51422" y="34275"/>
                </a:cubicBezTo>
                <a:close/>
                <a:moveTo>
                  <a:pt x="51422" y="36235"/>
                </a:moveTo>
                <a:cubicBezTo>
                  <a:pt x="51215" y="36235"/>
                  <a:pt x="51026" y="36065"/>
                  <a:pt x="51026" y="35839"/>
                </a:cubicBezTo>
                <a:cubicBezTo>
                  <a:pt x="51026" y="35632"/>
                  <a:pt x="51215" y="35443"/>
                  <a:pt x="51422" y="35443"/>
                </a:cubicBezTo>
                <a:cubicBezTo>
                  <a:pt x="51648" y="35443"/>
                  <a:pt x="51818" y="35632"/>
                  <a:pt x="51818" y="35839"/>
                </a:cubicBezTo>
                <a:cubicBezTo>
                  <a:pt x="51818" y="36065"/>
                  <a:pt x="51648" y="36235"/>
                  <a:pt x="51422" y="36235"/>
                </a:cubicBezTo>
                <a:close/>
                <a:moveTo>
                  <a:pt x="51422" y="37384"/>
                </a:moveTo>
                <a:cubicBezTo>
                  <a:pt x="51648" y="37384"/>
                  <a:pt x="51836" y="37572"/>
                  <a:pt x="51836" y="37799"/>
                </a:cubicBezTo>
                <a:cubicBezTo>
                  <a:pt x="51836" y="38025"/>
                  <a:pt x="51648" y="38213"/>
                  <a:pt x="51422" y="38213"/>
                </a:cubicBezTo>
                <a:cubicBezTo>
                  <a:pt x="51196" y="38213"/>
                  <a:pt x="51026" y="38025"/>
                  <a:pt x="51026" y="37799"/>
                </a:cubicBezTo>
                <a:cubicBezTo>
                  <a:pt x="51026" y="37572"/>
                  <a:pt x="51196" y="37384"/>
                  <a:pt x="51422" y="37384"/>
                </a:cubicBezTo>
                <a:close/>
                <a:moveTo>
                  <a:pt x="51422" y="41322"/>
                </a:moveTo>
                <a:cubicBezTo>
                  <a:pt x="51648" y="41322"/>
                  <a:pt x="51836" y="41511"/>
                  <a:pt x="51836" y="41737"/>
                </a:cubicBezTo>
                <a:cubicBezTo>
                  <a:pt x="51836" y="41963"/>
                  <a:pt x="51648" y="42151"/>
                  <a:pt x="51422" y="42151"/>
                </a:cubicBezTo>
                <a:cubicBezTo>
                  <a:pt x="51196" y="42151"/>
                  <a:pt x="51026" y="41963"/>
                  <a:pt x="51026" y="41737"/>
                </a:cubicBezTo>
                <a:cubicBezTo>
                  <a:pt x="51026" y="41511"/>
                  <a:pt x="51196" y="41322"/>
                  <a:pt x="51422" y="41322"/>
                </a:cubicBezTo>
                <a:close/>
                <a:moveTo>
                  <a:pt x="51422" y="39363"/>
                </a:moveTo>
                <a:cubicBezTo>
                  <a:pt x="51648" y="39363"/>
                  <a:pt x="51836" y="39551"/>
                  <a:pt x="51836" y="39758"/>
                </a:cubicBezTo>
                <a:cubicBezTo>
                  <a:pt x="51836" y="39984"/>
                  <a:pt x="51648" y="40173"/>
                  <a:pt x="51422" y="40173"/>
                </a:cubicBezTo>
                <a:cubicBezTo>
                  <a:pt x="51196" y="40173"/>
                  <a:pt x="51026" y="39984"/>
                  <a:pt x="51026" y="39758"/>
                </a:cubicBezTo>
                <a:cubicBezTo>
                  <a:pt x="51026" y="39551"/>
                  <a:pt x="51196" y="39363"/>
                  <a:pt x="51422" y="39363"/>
                </a:cubicBezTo>
                <a:close/>
                <a:moveTo>
                  <a:pt x="51422" y="30393"/>
                </a:moveTo>
                <a:cubicBezTo>
                  <a:pt x="51196" y="30393"/>
                  <a:pt x="51007" y="30205"/>
                  <a:pt x="51007" y="29960"/>
                </a:cubicBezTo>
                <a:cubicBezTo>
                  <a:pt x="51007" y="29734"/>
                  <a:pt x="51196" y="29546"/>
                  <a:pt x="51422" y="29546"/>
                </a:cubicBezTo>
                <a:cubicBezTo>
                  <a:pt x="51648" y="29546"/>
                  <a:pt x="51836" y="29734"/>
                  <a:pt x="51836" y="29960"/>
                </a:cubicBezTo>
                <a:cubicBezTo>
                  <a:pt x="51836" y="30205"/>
                  <a:pt x="51648" y="30393"/>
                  <a:pt x="51422" y="30393"/>
                </a:cubicBezTo>
                <a:close/>
                <a:moveTo>
                  <a:pt x="51422" y="27605"/>
                </a:moveTo>
                <a:cubicBezTo>
                  <a:pt x="51648" y="27605"/>
                  <a:pt x="51818" y="27774"/>
                  <a:pt x="51818" y="28000"/>
                </a:cubicBezTo>
                <a:cubicBezTo>
                  <a:pt x="51818" y="28227"/>
                  <a:pt x="51648" y="28396"/>
                  <a:pt x="51422" y="28396"/>
                </a:cubicBezTo>
                <a:cubicBezTo>
                  <a:pt x="51215" y="28396"/>
                  <a:pt x="51026" y="28227"/>
                  <a:pt x="51026" y="28000"/>
                </a:cubicBezTo>
                <a:cubicBezTo>
                  <a:pt x="51026" y="27793"/>
                  <a:pt x="51215" y="27605"/>
                  <a:pt x="51422" y="27605"/>
                </a:cubicBezTo>
                <a:close/>
                <a:moveTo>
                  <a:pt x="51422" y="26455"/>
                </a:moveTo>
                <a:cubicBezTo>
                  <a:pt x="51196" y="26455"/>
                  <a:pt x="51026" y="26286"/>
                  <a:pt x="51026" y="26060"/>
                </a:cubicBezTo>
                <a:cubicBezTo>
                  <a:pt x="51026" y="25833"/>
                  <a:pt x="51196" y="25645"/>
                  <a:pt x="51422" y="25645"/>
                </a:cubicBezTo>
                <a:cubicBezTo>
                  <a:pt x="51648" y="25645"/>
                  <a:pt x="51836" y="25833"/>
                  <a:pt x="51836" y="26060"/>
                </a:cubicBezTo>
                <a:cubicBezTo>
                  <a:pt x="51836" y="26286"/>
                  <a:pt x="51648" y="26455"/>
                  <a:pt x="51422" y="26455"/>
                </a:cubicBezTo>
                <a:close/>
                <a:moveTo>
                  <a:pt x="51422" y="24496"/>
                </a:moveTo>
                <a:cubicBezTo>
                  <a:pt x="51196" y="24496"/>
                  <a:pt x="51026" y="24307"/>
                  <a:pt x="51026" y="24100"/>
                </a:cubicBezTo>
                <a:cubicBezTo>
                  <a:pt x="51026" y="23874"/>
                  <a:pt x="51196" y="23685"/>
                  <a:pt x="51422" y="23685"/>
                </a:cubicBezTo>
                <a:cubicBezTo>
                  <a:pt x="51648" y="23685"/>
                  <a:pt x="51836" y="23874"/>
                  <a:pt x="51836" y="24100"/>
                </a:cubicBezTo>
                <a:cubicBezTo>
                  <a:pt x="51836" y="24307"/>
                  <a:pt x="51648" y="24496"/>
                  <a:pt x="51422" y="24496"/>
                </a:cubicBezTo>
                <a:close/>
                <a:moveTo>
                  <a:pt x="51422" y="22517"/>
                </a:moveTo>
                <a:cubicBezTo>
                  <a:pt x="51215" y="22517"/>
                  <a:pt x="51026" y="22348"/>
                  <a:pt x="51026" y="22121"/>
                </a:cubicBezTo>
                <a:cubicBezTo>
                  <a:pt x="51026" y="21914"/>
                  <a:pt x="51215" y="21726"/>
                  <a:pt x="51422" y="21726"/>
                </a:cubicBezTo>
                <a:cubicBezTo>
                  <a:pt x="51648" y="21726"/>
                  <a:pt x="51818" y="21914"/>
                  <a:pt x="51818" y="22121"/>
                </a:cubicBezTo>
                <a:cubicBezTo>
                  <a:pt x="51818" y="22348"/>
                  <a:pt x="51648" y="22517"/>
                  <a:pt x="51422" y="22517"/>
                </a:cubicBezTo>
                <a:close/>
                <a:moveTo>
                  <a:pt x="51422" y="20558"/>
                </a:moveTo>
                <a:cubicBezTo>
                  <a:pt x="51215" y="20558"/>
                  <a:pt x="51026" y="20388"/>
                  <a:pt x="51026" y="20162"/>
                </a:cubicBezTo>
                <a:cubicBezTo>
                  <a:pt x="51026" y="19955"/>
                  <a:pt x="51215" y="19766"/>
                  <a:pt x="51422" y="19766"/>
                </a:cubicBezTo>
                <a:cubicBezTo>
                  <a:pt x="51648" y="19766"/>
                  <a:pt x="51818" y="19955"/>
                  <a:pt x="51818" y="20162"/>
                </a:cubicBezTo>
                <a:cubicBezTo>
                  <a:pt x="51818" y="20388"/>
                  <a:pt x="51648" y="20558"/>
                  <a:pt x="51422" y="20558"/>
                </a:cubicBezTo>
                <a:close/>
                <a:moveTo>
                  <a:pt x="51422" y="18598"/>
                </a:moveTo>
                <a:cubicBezTo>
                  <a:pt x="51215" y="18598"/>
                  <a:pt x="51026" y="18428"/>
                  <a:pt x="51026" y="18202"/>
                </a:cubicBezTo>
                <a:cubicBezTo>
                  <a:pt x="51026" y="17995"/>
                  <a:pt x="51215" y="17825"/>
                  <a:pt x="51422" y="17825"/>
                </a:cubicBezTo>
                <a:cubicBezTo>
                  <a:pt x="51648" y="17825"/>
                  <a:pt x="51818" y="17995"/>
                  <a:pt x="51818" y="18202"/>
                </a:cubicBezTo>
                <a:cubicBezTo>
                  <a:pt x="51818" y="18428"/>
                  <a:pt x="51648" y="18598"/>
                  <a:pt x="51422" y="18598"/>
                </a:cubicBezTo>
                <a:close/>
                <a:moveTo>
                  <a:pt x="51422" y="16638"/>
                </a:moveTo>
                <a:cubicBezTo>
                  <a:pt x="51215" y="16638"/>
                  <a:pt x="51026" y="16469"/>
                  <a:pt x="51026" y="16243"/>
                </a:cubicBezTo>
                <a:cubicBezTo>
                  <a:pt x="51026" y="16035"/>
                  <a:pt x="51215" y="15847"/>
                  <a:pt x="51422" y="15847"/>
                </a:cubicBezTo>
                <a:cubicBezTo>
                  <a:pt x="51648" y="15847"/>
                  <a:pt x="51818" y="16035"/>
                  <a:pt x="51818" y="16243"/>
                </a:cubicBezTo>
                <a:cubicBezTo>
                  <a:pt x="51818" y="16469"/>
                  <a:pt x="51648" y="16638"/>
                  <a:pt x="51422" y="16638"/>
                </a:cubicBezTo>
                <a:close/>
                <a:moveTo>
                  <a:pt x="51422" y="14660"/>
                </a:moveTo>
                <a:cubicBezTo>
                  <a:pt x="51215" y="14660"/>
                  <a:pt x="51045" y="14490"/>
                  <a:pt x="51045" y="14283"/>
                </a:cubicBezTo>
                <a:cubicBezTo>
                  <a:pt x="51045" y="14076"/>
                  <a:pt x="51215" y="13906"/>
                  <a:pt x="51422" y="13906"/>
                </a:cubicBezTo>
                <a:cubicBezTo>
                  <a:pt x="51629" y="13906"/>
                  <a:pt x="51799" y="14076"/>
                  <a:pt x="51799" y="14283"/>
                </a:cubicBezTo>
                <a:cubicBezTo>
                  <a:pt x="51799" y="14490"/>
                  <a:pt x="51629" y="14660"/>
                  <a:pt x="51422" y="14660"/>
                </a:cubicBezTo>
                <a:close/>
                <a:moveTo>
                  <a:pt x="51422" y="12681"/>
                </a:moveTo>
                <a:cubicBezTo>
                  <a:pt x="51215" y="12681"/>
                  <a:pt x="51045" y="12531"/>
                  <a:pt x="51045" y="12323"/>
                </a:cubicBezTo>
                <a:cubicBezTo>
                  <a:pt x="51045" y="12116"/>
                  <a:pt x="51215" y="11965"/>
                  <a:pt x="51422" y="11965"/>
                </a:cubicBezTo>
                <a:cubicBezTo>
                  <a:pt x="51629" y="11965"/>
                  <a:pt x="51799" y="12116"/>
                  <a:pt x="51799" y="12323"/>
                </a:cubicBezTo>
                <a:cubicBezTo>
                  <a:pt x="51799" y="12531"/>
                  <a:pt x="51629" y="12681"/>
                  <a:pt x="51422" y="12681"/>
                </a:cubicBezTo>
                <a:close/>
                <a:moveTo>
                  <a:pt x="51422" y="10741"/>
                </a:moveTo>
                <a:cubicBezTo>
                  <a:pt x="51215" y="10741"/>
                  <a:pt x="51045" y="10571"/>
                  <a:pt x="51045" y="10364"/>
                </a:cubicBezTo>
                <a:cubicBezTo>
                  <a:pt x="51045" y="10156"/>
                  <a:pt x="51215" y="9987"/>
                  <a:pt x="51422" y="9987"/>
                </a:cubicBezTo>
                <a:cubicBezTo>
                  <a:pt x="51629" y="9987"/>
                  <a:pt x="51799" y="10156"/>
                  <a:pt x="51799" y="10364"/>
                </a:cubicBezTo>
                <a:cubicBezTo>
                  <a:pt x="51799" y="10571"/>
                  <a:pt x="51629" y="10741"/>
                  <a:pt x="51422" y="10741"/>
                </a:cubicBezTo>
                <a:close/>
                <a:moveTo>
                  <a:pt x="51422" y="8781"/>
                </a:moveTo>
                <a:cubicBezTo>
                  <a:pt x="51215" y="8781"/>
                  <a:pt x="51045" y="8611"/>
                  <a:pt x="51045" y="8404"/>
                </a:cubicBezTo>
                <a:cubicBezTo>
                  <a:pt x="51045" y="8197"/>
                  <a:pt x="51215" y="8046"/>
                  <a:pt x="51422" y="8046"/>
                </a:cubicBezTo>
                <a:cubicBezTo>
                  <a:pt x="51629" y="8046"/>
                  <a:pt x="51799" y="8197"/>
                  <a:pt x="51799" y="8404"/>
                </a:cubicBezTo>
                <a:cubicBezTo>
                  <a:pt x="51799" y="8611"/>
                  <a:pt x="51629" y="8781"/>
                  <a:pt x="51422" y="8781"/>
                </a:cubicBezTo>
                <a:close/>
                <a:moveTo>
                  <a:pt x="51422" y="6802"/>
                </a:moveTo>
                <a:cubicBezTo>
                  <a:pt x="51233" y="6802"/>
                  <a:pt x="51064" y="6652"/>
                  <a:pt x="51064" y="6444"/>
                </a:cubicBezTo>
                <a:cubicBezTo>
                  <a:pt x="51064" y="6237"/>
                  <a:pt x="51233" y="6086"/>
                  <a:pt x="51422" y="6086"/>
                </a:cubicBezTo>
                <a:cubicBezTo>
                  <a:pt x="51629" y="6086"/>
                  <a:pt x="51780" y="6237"/>
                  <a:pt x="51780" y="6444"/>
                </a:cubicBezTo>
                <a:cubicBezTo>
                  <a:pt x="51780" y="6652"/>
                  <a:pt x="51629" y="6802"/>
                  <a:pt x="51422" y="6802"/>
                </a:cubicBezTo>
                <a:close/>
                <a:moveTo>
                  <a:pt x="51422" y="4843"/>
                </a:moveTo>
                <a:cubicBezTo>
                  <a:pt x="51233" y="4843"/>
                  <a:pt x="51064" y="4673"/>
                  <a:pt x="51064" y="4485"/>
                </a:cubicBezTo>
                <a:cubicBezTo>
                  <a:pt x="51064" y="4277"/>
                  <a:pt x="51233" y="4127"/>
                  <a:pt x="51422" y="4127"/>
                </a:cubicBezTo>
                <a:cubicBezTo>
                  <a:pt x="51629" y="4127"/>
                  <a:pt x="51780" y="4277"/>
                  <a:pt x="51780" y="4485"/>
                </a:cubicBezTo>
                <a:cubicBezTo>
                  <a:pt x="51780" y="4673"/>
                  <a:pt x="51629" y="4843"/>
                  <a:pt x="51422" y="4843"/>
                </a:cubicBezTo>
                <a:close/>
                <a:moveTo>
                  <a:pt x="51422" y="2883"/>
                </a:moveTo>
                <a:cubicBezTo>
                  <a:pt x="51233" y="2883"/>
                  <a:pt x="51064" y="2732"/>
                  <a:pt x="51064" y="2525"/>
                </a:cubicBezTo>
                <a:cubicBezTo>
                  <a:pt x="51064" y="2318"/>
                  <a:pt x="51233" y="2167"/>
                  <a:pt x="51422" y="2167"/>
                </a:cubicBezTo>
                <a:cubicBezTo>
                  <a:pt x="51629" y="2167"/>
                  <a:pt x="51780" y="2318"/>
                  <a:pt x="51780" y="2525"/>
                </a:cubicBezTo>
                <a:cubicBezTo>
                  <a:pt x="51780" y="2732"/>
                  <a:pt x="51629" y="2883"/>
                  <a:pt x="51422" y="2883"/>
                </a:cubicBezTo>
                <a:close/>
                <a:moveTo>
                  <a:pt x="51422" y="923"/>
                </a:moveTo>
                <a:cubicBezTo>
                  <a:pt x="51233" y="923"/>
                  <a:pt x="51064" y="754"/>
                  <a:pt x="51064" y="565"/>
                </a:cubicBezTo>
                <a:cubicBezTo>
                  <a:pt x="51064" y="358"/>
                  <a:pt x="51233" y="207"/>
                  <a:pt x="51422" y="207"/>
                </a:cubicBezTo>
                <a:cubicBezTo>
                  <a:pt x="51629" y="207"/>
                  <a:pt x="51780" y="358"/>
                  <a:pt x="51780" y="565"/>
                </a:cubicBezTo>
                <a:cubicBezTo>
                  <a:pt x="51780" y="754"/>
                  <a:pt x="51629" y="923"/>
                  <a:pt x="51422" y="923"/>
                </a:cubicBezTo>
                <a:close/>
                <a:moveTo>
                  <a:pt x="51422" y="55888"/>
                </a:moveTo>
                <a:cubicBezTo>
                  <a:pt x="51177" y="55888"/>
                  <a:pt x="50970" y="55699"/>
                  <a:pt x="50970" y="55435"/>
                </a:cubicBezTo>
                <a:cubicBezTo>
                  <a:pt x="50970" y="55190"/>
                  <a:pt x="51177" y="54983"/>
                  <a:pt x="51422" y="54983"/>
                </a:cubicBezTo>
                <a:cubicBezTo>
                  <a:pt x="51667" y="54983"/>
                  <a:pt x="51874" y="55190"/>
                  <a:pt x="51874" y="55435"/>
                </a:cubicBezTo>
                <a:cubicBezTo>
                  <a:pt x="51874" y="55699"/>
                  <a:pt x="51667" y="55888"/>
                  <a:pt x="51422" y="55888"/>
                </a:cubicBezTo>
                <a:close/>
                <a:moveTo>
                  <a:pt x="51422" y="53928"/>
                </a:moveTo>
                <a:cubicBezTo>
                  <a:pt x="51177" y="53928"/>
                  <a:pt x="50970" y="53721"/>
                  <a:pt x="50970" y="53476"/>
                </a:cubicBezTo>
                <a:cubicBezTo>
                  <a:pt x="50970" y="53231"/>
                  <a:pt x="51177" y="53023"/>
                  <a:pt x="51422" y="53023"/>
                </a:cubicBezTo>
                <a:cubicBezTo>
                  <a:pt x="51667" y="53023"/>
                  <a:pt x="51874" y="53231"/>
                  <a:pt x="51874" y="53476"/>
                </a:cubicBezTo>
                <a:cubicBezTo>
                  <a:pt x="51874" y="53721"/>
                  <a:pt x="51667" y="53928"/>
                  <a:pt x="51422" y="53928"/>
                </a:cubicBezTo>
                <a:close/>
                <a:moveTo>
                  <a:pt x="51422" y="50027"/>
                </a:moveTo>
                <a:cubicBezTo>
                  <a:pt x="51177" y="50027"/>
                  <a:pt x="50970" y="49820"/>
                  <a:pt x="50970" y="49556"/>
                </a:cubicBezTo>
                <a:cubicBezTo>
                  <a:pt x="50970" y="49311"/>
                  <a:pt x="51177" y="49104"/>
                  <a:pt x="51422" y="49104"/>
                </a:cubicBezTo>
                <a:cubicBezTo>
                  <a:pt x="51667" y="49104"/>
                  <a:pt x="51874" y="49311"/>
                  <a:pt x="51874" y="49556"/>
                </a:cubicBezTo>
                <a:cubicBezTo>
                  <a:pt x="51874" y="49820"/>
                  <a:pt x="51667" y="50027"/>
                  <a:pt x="51422" y="50027"/>
                </a:cubicBezTo>
                <a:close/>
                <a:moveTo>
                  <a:pt x="51422" y="51987"/>
                </a:moveTo>
                <a:cubicBezTo>
                  <a:pt x="51177" y="51987"/>
                  <a:pt x="50970" y="51780"/>
                  <a:pt x="50970" y="51516"/>
                </a:cubicBezTo>
                <a:cubicBezTo>
                  <a:pt x="50970" y="51271"/>
                  <a:pt x="51177" y="51064"/>
                  <a:pt x="51422" y="51064"/>
                </a:cubicBezTo>
                <a:cubicBezTo>
                  <a:pt x="51667" y="51064"/>
                  <a:pt x="51874" y="51271"/>
                  <a:pt x="51874" y="51516"/>
                </a:cubicBezTo>
                <a:cubicBezTo>
                  <a:pt x="51874" y="51780"/>
                  <a:pt x="51667" y="51987"/>
                  <a:pt x="51422" y="51987"/>
                </a:cubicBezTo>
                <a:close/>
                <a:moveTo>
                  <a:pt x="51422" y="56924"/>
                </a:moveTo>
                <a:cubicBezTo>
                  <a:pt x="51686" y="56924"/>
                  <a:pt x="51893" y="57131"/>
                  <a:pt x="51893" y="57395"/>
                </a:cubicBezTo>
                <a:cubicBezTo>
                  <a:pt x="51893" y="57527"/>
                  <a:pt x="51855" y="57621"/>
                  <a:pt x="51780" y="57715"/>
                </a:cubicBezTo>
                <a:cubicBezTo>
                  <a:pt x="51629" y="57753"/>
                  <a:pt x="51497" y="57809"/>
                  <a:pt x="51346" y="57847"/>
                </a:cubicBezTo>
                <a:cubicBezTo>
                  <a:pt x="51120" y="57809"/>
                  <a:pt x="50951" y="57640"/>
                  <a:pt x="50951" y="57395"/>
                </a:cubicBezTo>
                <a:cubicBezTo>
                  <a:pt x="50951" y="57131"/>
                  <a:pt x="51158" y="56924"/>
                  <a:pt x="51422" y="56924"/>
                </a:cubicBezTo>
                <a:close/>
                <a:moveTo>
                  <a:pt x="49462" y="57885"/>
                </a:moveTo>
                <a:cubicBezTo>
                  <a:pt x="49198" y="57885"/>
                  <a:pt x="48991" y="57659"/>
                  <a:pt x="48991" y="57395"/>
                </a:cubicBezTo>
                <a:cubicBezTo>
                  <a:pt x="48991" y="57131"/>
                  <a:pt x="49198" y="56924"/>
                  <a:pt x="49462" y="56924"/>
                </a:cubicBezTo>
                <a:cubicBezTo>
                  <a:pt x="49726" y="56924"/>
                  <a:pt x="49933" y="57131"/>
                  <a:pt x="49933" y="57395"/>
                </a:cubicBezTo>
                <a:cubicBezTo>
                  <a:pt x="49933" y="57659"/>
                  <a:pt x="49726" y="57885"/>
                  <a:pt x="49462" y="57885"/>
                </a:cubicBezTo>
                <a:close/>
                <a:moveTo>
                  <a:pt x="49462" y="49104"/>
                </a:moveTo>
                <a:cubicBezTo>
                  <a:pt x="49707" y="49104"/>
                  <a:pt x="49914" y="49311"/>
                  <a:pt x="49914" y="49575"/>
                </a:cubicBezTo>
                <a:cubicBezTo>
                  <a:pt x="49914" y="49820"/>
                  <a:pt x="49707" y="50027"/>
                  <a:pt x="49462" y="50027"/>
                </a:cubicBezTo>
                <a:cubicBezTo>
                  <a:pt x="49217" y="50027"/>
                  <a:pt x="49010" y="49820"/>
                  <a:pt x="49010" y="49575"/>
                </a:cubicBezTo>
                <a:cubicBezTo>
                  <a:pt x="49010" y="49311"/>
                  <a:pt x="49217" y="49104"/>
                  <a:pt x="49462" y="49104"/>
                </a:cubicBezTo>
                <a:close/>
                <a:moveTo>
                  <a:pt x="49462" y="51064"/>
                </a:moveTo>
                <a:cubicBezTo>
                  <a:pt x="49707" y="51064"/>
                  <a:pt x="49914" y="51271"/>
                  <a:pt x="49914" y="51516"/>
                </a:cubicBezTo>
                <a:cubicBezTo>
                  <a:pt x="49914" y="51780"/>
                  <a:pt x="49707" y="51987"/>
                  <a:pt x="49462" y="51987"/>
                </a:cubicBezTo>
                <a:cubicBezTo>
                  <a:pt x="49217" y="51987"/>
                  <a:pt x="49010" y="51780"/>
                  <a:pt x="49010" y="51516"/>
                </a:cubicBezTo>
                <a:cubicBezTo>
                  <a:pt x="49010" y="51271"/>
                  <a:pt x="49217" y="51064"/>
                  <a:pt x="49462" y="51064"/>
                </a:cubicBezTo>
                <a:close/>
                <a:moveTo>
                  <a:pt x="49462" y="55002"/>
                </a:moveTo>
                <a:cubicBezTo>
                  <a:pt x="49707" y="55002"/>
                  <a:pt x="49914" y="55190"/>
                  <a:pt x="49914" y="55454"/>
                </a:cubicBezTo>
                <a:cubicBezTo>
                  <a:pt x="49914" y="55699"/>
                  <a:pt x="49707" y="55906"/>
                  <a:pt x="49462" y="55906"/>
                </a:cubicBezTo>
                <a:cubicBezTo>
                  <a:pt x="49217" y="55906"/>
                  <a:pt x="49010" y="55699"/>
                  <a:pt x="49010" y="55454"/>
                </a:cubicBezTo>
                <a:cubicBezTo>
                  <a:pt x="49010" y="55190"/>
                  <a:pt x="49217" y="55002"/>
                  <a:pt x="49462" y="55002"/>
                </a:cubicBezTo>
                <a:close/>
                <a:moveTo>
                  <a:pt x="49462" y="53023"/>
                </a:moveTo>
                <a:cubicBezTo>
                  <a:pt x="49707" y="53023"/>
                  <a:pt x="49914" y="53231"/>
                  <a:pt x="49914" y="53476"/>
                </a:cubicBezTo>
                <a:cubicBezTo>
                  <a:pt x="49914" y="53739"/>
                  <a:pt x="49707" y="53947"/>
                  <a:pt x="49462" y="53947"/>
                </a:cubicBezTo>
                <a:cubicBezTo>
                  <a:pt x="49217" y="53947"/>
                  <a:pt x="49010" y="53739"/>
                  <a:pt x="49010" y="53476"/>
                </a:cubicBezTo>
                <a:cubicBezTo>
                  <a:pt x="49010" y="53231"/>
                  <a:pt x="49217" y="53023"/>
                  <a:pt x="49462" y="53023"/>
                </a:cubicBezTo>
                <a:close/>
                <a:moveTo>
                  <a:pt x="49462" y="48068"/>
                </a:moveTo>
                <a:cubicBezTo>
                  <a:pt x="49198" y="48068"/>
                  <a:pt x="48991" y="47861"/>
                  <a:pt x="48991" y="47597"/>
                </a:cubicBezTo>
                <a:cubicBezTo>
                  <a:pt x="48991" y="47333"/>
                  <a:pt x="49198" y="47126"/>
                  <a:pt x="49462" y="47126"/>
                </a:cubicBezTo>
                <a:cubicBezTo>
                  <a:pt x="49726" y="47126"/>
                  <a:pt x="49933" y="47333"/>
                  <a:pt x="49933" y="47597"/>
                </a:cubicBezTo>
                <a:cubicBezTo>
                  <a:pt x="49933" y="47861"/>
                  <a:pt x="49726" y="48068"/>
                  <a:pt x="49462" y="48068"/>
                </a:cubicBezTo>
                <a:close/>
                <a:moveTo>
                  <a:pt x="49462" y="46108"/>
                </a:moveTo>
                <a:cubicBezTo>
                  <a:pt x="49198" y="46108"/>
                  <a:pt x="48991" y="45901"/>
                  <a:pt x="48991" y="45637"/>
                </a:cubicBezTo>
                <a:cubicBezTo>
                  <a:pt x="48991" y="45373"/>
                  <a:pt x="49198" y="45166"/>
                  <a:pt x="49462" y="45166"/>
                </a:cubicBezTo>
                <a:cubicBezTo>
                  <a:pt x="49726" y="45166"/>
                  <a:pt x="49933" y="45373"/>
                  <a:pt x="49933" y="45637"/>
                </a:cubicBezTo>
                <a:cubicBezTo>
                  <a:pt x="49933" y="45901"/>
                  <a:pt x="49726" y="46108"/>
                  <a:pt x="49462" y="46108"/>
                </a:cubicBezTo>
                <a:close/>
                <a:moveTo>
                  <a:pt x="49462" y="44092"/>
                </a:moveTo>
                <a:cubicBezTo>
                  <a:pt x="49236" y="44092"/>
                  <a:pt x="49048" y="43904"/>
                  <a:pt x="49048" y="43677"/>
                </a:cubicBezTo>
                <a:cubicBezTo>
                  <a:pt x="49048" y="43451"/>
                  <a:pt x="49236" y="43263"/>
                  <a:pt x="49462" y="43263"/>
                </a:cubicBezTo>
                <a:cubicBezTo>
                  <a:pt x="49688" y="43263"/>
                  <a:pt x="49877" y="43451"/>
                  <a:pt x="49877" y="43677"/>
                </a:cubicBezTo>
                <a:cubicBezTo>
                  <a:pt x="49877" y="43904"/>
                  <a:pt x="49688" y="44092"/>
                  <a:pt x="49462" y="44092"/>
                </a:cubicBezTo>
                <a:close/>
                <a:moveTo>
                  <a:pt x="49462" y="42132"/>
                </a:moveTo>
                <a:cubicBezTo>
                  <a:pt x="49236" y="42132"/>
                  <a:pt x="49048" y="41944"/>
                  <a:pt x="49048" y="41718"/>
                </a:cubicBezTo>
                <a:cubicBezTo>
                  <a:pt x="49048" y="41492"/>
                  <a:pt x="49236" y="41322"/>
                  <a:pt x="49462" y="41322"/>
                </a:cubicBezTo>
                <a:cubicBezTo>
                  <a:pt x="49688" y="41322"/>
                  <a:pt x="49877" y="41492"/>
                  <a:pt x="49877" y="41718"/>
                </a:cubicBezTo>
                <a:cubicBezTo>
                  <a:pt x="49877" y="41944"/>
                  <a:pt x="49688" y="42132"/>
                  <a:pt x="49462" y="42132"/>
                </a:cubicBezTo>
                <a:close/>
                <a:moveTo>
                  <a:pt x="49462" y="40173"/>
                </a:moveTo>
                <a:cubicBezTo>
                  <a:pt x="49236" y="40173"/>
                  <a:pt x="49048" y="39984"/>
                  <a:pt x="49048" y="39758"/>
                </a:cubicBezTo>
                <a:cubicBezTo>
                  <a:pt x="49048" y="39532"/>
                  <a:pt x="49236" y="39363"/>
                  <a:pt x="49462" y="39363"/>
                </a:cubicBezTo>
                <a:cubicBezTo>
                  <a:pt x="49688" y="39363"/>
                  <a:pt x="49877" y="39532"/>
                  <a:pt x="49877" y="39758"/>
                </a:cubicBezTo>
                <a:cubicBezTo>
                  <a:pt x="49877" y="39984"/>
                  <a:pt x="49688" y="40173"/>
                  <a:pt x="49462" y="40173"/>
                </a:cubicBezTo>
                <a:close/>
                <a:moveTo>
                  <a:pt x="49462" y="31524"/>
                </a:moveTo>
                <a:cubicBezTo>
                  <a:pt x="49688" y="31524"/>
                  <a:pt x="49858" y="31694"/>
                  <a:pt x="49858" y="31920"/>
                </a:cubicBezTo>
                <a:cubicBezTo>
                  <a:pt x="49858" y="32127"/>
                  <a:pt x="49688" y="32315"/>
                  <a:pt x="49462" y="32315"/>
                </a:cubicBezTo>
                <a:cubicBezTo>
                  <a:pt x="49236" y="32315"/>
                  <a:pt x="49066" y="32127"/>
                  <a:pt x="49066" y="31920"/>
                </a:cubicBezTo>
                <a:cubicBezTo>
                  <a:pt x="49066" y="31694"/>
                  <a:pt x="49236" y="31524"/>
                  <a:pt x="49462" y="31524"/>
                </a:cubicBezTo>
                <a:close/>
                <a:moveTo>
                  <a:pt x="49462" y="33484"/>
                </a:moveTo>
                <a:cubicBezTo>
                  <a:pt x="49688" y="33484"/>
                  <a:pt x="49858" y="33672"/>
                  <a:pt x="49858" y="33879"/>
                </a:cubicBezTo>
                <a:cubicBezTo>
                  <a:pt x="49858" y="34105"/>
                  <a:pt x="49688" y="34275"/>
                  <a:pt x="49462" y="34275"/>
                </a:cubicBezTo>
                <a:cubicBezTo>
                  <a:pt x="49236" y="34275"/>
                  <a:pt x="49066" y="34105"/>
                  <a:pt x="49066" y="33879"/>
                </a:cubicBezTo>
                <a:cubicBezTo>
                  <a:pt x="49066" y="33653"/>
                  <a:pt x="49236" y="33484"/>
                  <a:pt x="49462" y="33484"/>
                </a:cubicBezTo>
                <a:close/>
                <a:moveTo>
                  <a:pt x="49462" y="37403"/>
                </a:moveTo>
                <a:cubicBezTo>
                  <a:pt x="49688" y="37403"/>
                  <a:pt x="49858" y="37572"/>
                  <a:pt x="49858" y="37799"/>
                </a:cubicBezTo>
                <a:cubicBezTo>
                  <a:pt x="49858" y="38025"/>
                  <a:pt x="49688" y="38194"/>
                  <a:pt x="49462" y="38194"/>
                </a:cubicBezTo>
                <a:cubicBezTo>
                  <a:pt x="49236" y="38194"/>
                  <a:pt x="49066" y="38025"/>
                  <a:pt x="49066" y="37799"/>
                </a:cubicBezTo>
                <a:cubicBezTo>
                  <a:pt x="49066" y="37572"/>
                  <a:pt x="49236" y="37403"/>
                  <a:pt x="49462" y="37403"/>
                </a:cubicBezTo>
                <a:close/>
                <a:moveTo>
                  <a:pt x="49462" y="35443"/>
                </a:moveTo>
                <a:cubicBezTo>
                  <a:pt x="49688" y="35443"/>
                  <a:pt x="49858" y="35632"/>
                  <a:pt x="49858" y="35839"/>
                </a:cubicBezTo>
                <a:cubicBezTo>
                  <a:pt x="49858" y="36065"/>
                  <a:pt x="49688" y="36235"/>
                  <a:pt x="49462" y="36235"/>
                </a:cubicBezTo>
                <a:cubicBezTo>
                  <a:pt x="49236" y="36235"/>
                  <a:pt x="49066" y="36065"/>
                  <a:pt x="49066" y="35839"/>
                </a:cubicBezTo>
                <a:cubicBezTo>
                  <a:pt x="49066" y="35632"/>
                  <a:pt x="49236" y="35443"/>
                  <a:pt x="49462" y="35443"/>
                </a:cubicBezTo>
                <a:close/>
                <a:moveTo>
                  <a:pt x="49462" y="30375"/>
                </a:moveTo>
                <a:cubicBezTo>
                  <a:pt x="49236" y="30375"/>
                  <a:pt x="49048" y="30186"/>
                  <a:pt x="49048" y="29960"/>
                </a:cubicBezTo>
                <a:cubicBezTo>
                  <a:pt x="49048" y="29734"/>
                  <a:pt x="49236" y="29546"/>
                  <a:pt x="49462" y="29546"/>
                </a:cubicBezTo>
                <a:cubicBezTo>
                  <a:pt x="49688" y="29546"/>
                  <a:pt x="49877" y="29734"/>
                  <a:pt x="49877" y="29960"/>
                </a:cubicBezTo>
                <a:cubicBezTo>
                  <a:pt x="49877" y="30186"/>
                  <a:pt x="49688" y="30375"/>
                  <a:pt x="49462" y="30375"/>
                </a:cubicBezTo>
                <a:close/>
                <a:moveTo>
                  <a:pt x="49462" y="28396"/>
                </a:moveTo>
                <a:cubicBezTo>
                  <a:pt x="49236" y="28396"/>
                  <a:pt x="49048" y="28227"/>
                  <a:pt x="49048" y="28000"/>
                </a:cubicBezTo>
                <a:cubicBezTo>
                  <a:pt x="49048" y="27774"/>
                  <a:pt x="49236" y="27586"/>
                  <a:pt x="49462" y="27586"/>
                </a:cubicBezTo>
                <a:cubicBezTo>
                  <a:pt x="49688" y="27586"/>
                  <a:pt x="49877" y="27774"/>
                  <a:pt x="49877" y="28000"/>
                </a:cubicBezTo>
                <a:cubicBezTo>
                  <a:pt x="49877" y="28227"/>
                  <a:pt x="49688" y="28396"/>
                  <a:pt x="49462" y="28396"/>
                </a:cubicBezTo>
                <a:close/>
                <a:moveTo>
                  <a:pt x="49462" y="26455"/>
                </a:moveTo>
                <a:cubicBezTo>
                  <a:pt x="49236" y="26455"/>
                  <a:pt x="49066" y="26267"/>
                  <a:pt x="49066" y="26041"/>
                </a:cubicBezTo>
                <a:cubicBezTo>
                  <a:pt x="49066" y="25815"/>
                  <a:pt x="49236" y="25645"/>
                  <a:pt x="49462" y="25645"/>
                </a:cubicBezTo>
                <a:cubicBezTo>
                  <a:pt x="49688" y="25645"/>
                  <a:pt x="49858" y="25815"/>
                  <a:pt x="49858" y="26041"/>
                </a:cubicBezTo>
                <a:cubicBezTo>
                  <a:pt x="49858" y="26267"/>
                  <a:pt x="49688" y="26455"/>
                  <a:pt x="49462" y="26455"/>
                </a:cubicBezTo>
                <a:close/>
                <a:moveTo>
                  <a:pt x="49462" y="24477"/>
                </a:moveTo>
                <a:cubicBezTo>
                  <a:pt x="49236" y="24477"/>
                  <a:pt x="49066" y="24307"/>
                  <a:pt x="49066" y="24081"/>
                </a:cubicBezTo>
                <a:cubicBezTo>
                  <a:pt x="49066" y="23855"/>
                  <a:pt x="49236" y="23685"/>
                  <a:pt x="49462" y="23685"/>
                </a:cubicBezTo>
                <a:cubicBezTo>
                  <a:pt x="49688" y="23685"/>
                  <a:pt x="49858" y="23855"/>
                  <a:pt x="49858" y="24081"/>
                </a:cubicBezTo>
                <a:cubicBezTo>
                  <a:pt x="49858" y="24307"/>
                  <a:pt x="49688" y="24477"/>
                  <a:pt x="49462" y="24477"/>
                </a:cubicBezTo>
                <a:close/>
                <a:moveTo>
                  <a:pt x="49462" y="22517"/>
                </a:moveTo>
                <a:cubicBezTo>
                  <a:pt x="49255" y="22517"/>
                  <a:pt x="49066" y="22329"/>
                  <a:pt x="49066" y="22121"/>
                </a:cubicBezTo>
                <a:cubicBezTo>
                  <a:pt x="49066" y="21895"/>
                  <a:pt x="49255" y="21726"/>
                  <a:pt x="49462" y="21726"/>
                </a:cubicBezTo>
                <a:cubicBezTo>
                  <a:pt x="49688" y="21726"/>
                  <a:pt x="49858" y="21895"/>
                  <a:pt x="49858" y="22121"/>
                </a:cubicBezTo>
                <a:cubicBezTo>
                  <a:pt x="49858" y="22329"/>
                  <a:pt x="49688" y="22517"/>
                  <a:pt x="49462" y="22517"/>
                </a:cubicBezTo>
                <a:close/>
                <a:moveTo>
                  <a:pt x="49462" y="20558"/>
                </a:moveTo>
                <a:cubicBezTo>
                  <a:pt x="49255" y="20558"/>
                  <a:pt x="49066" y="20388"/>
                  <a:pt x="49066" y="20162"/>
                </a:cubicBezTo>
                <a:cubicBezTo>
                  <a:pt x="49066" y="19936"/>
                  <a:pt x="49255" y="19766"/>
                  <a:pt x="49462" y="19766"/>
                </a:cubicBezTo>
                <a:cubicBezTo>
                  <a:pt x="49688" y="19766"/>
                  <a:pt x="49858" y="19936"/>
                  <a:pt x="49858" y="20162"/>
                </a:cubicBezTo>
                <a:cubicBezTo>
                  <a:pt x="49858" y="20388"/>
                  <a:pt x="49688" y="20558"/>
                  <a:pt x="49462" y="20558"/>
                </a:cubicBezTo>
                <a:close/>
                <a:moveTo>
                  <a:pt x="49462" y="18579"/>
                </a:moveTo>
                <a:cubicBezTo>
                  <a:pt x="49255" y="18579"/>
                  <a:pt x="49066" y="18409"/>
                  <a:pt x="49066" y="18202"/>
                </a:cubicBezTo>
                <a:cubicBezTo>
                  <a:pt x="49066" y="17995"/>
                  <a:pt x="49255" y="17807"/>
                  <a:pt x="49462" y="17807"/>
                </a:cubicBezTo>
                <a:cubicBezTo>
                  <a:pt x="49688" y="17807"/>
                  <a:pt x="49858" y="17995"/>
                  <a:pt x="49858" y="18202"/>
                </a:cubicBezTo>
                <a:cubicBezTo>
                  <a:pt x="49858" y="18409"/>
                  <a:pt x="49688" y="18579"/>
                  <a:pt x="49462" y="18579"/>
                </a:cubicBezTo>
                <a:close/>
                <a:moveTo>
                  <a:pt x="49462" y="16638"/>
                </a:moveTo>
                <a:cubicBezTo>
                  <a:pt x="49255" y="16638"/>
                  <a:pt x="49066" y="16450"/>
                  <a:pt x="49066" y="16243"/>
                </a:cubicBezTo>
                <a:cubicBezTo>
                  <a:pt x="49066" y="16016"/>
                  <a:pt x="49255" y="15847"/>
                  <a:pt x="49462" y="15847"/>
                </a:cubicBezTo>
                <a:cubicBezTo>
                  <a:pt x="49688" y="15847"/>
                  <a:pt x="49858" y="16016"/>
                  <a:pt x="49858" y="16243"/>
                </a:cubicBezTo>
                <a:cubicBezTo>
                  <a:pt x="49858" y="16450"/>
                  <a:pt x="49688" y="16638"/>
                  <a:pt x="49462" y="16638"/>
                </a:cubicBezTo>
                <a:close/>
                <a:moveTo>
                  <a:pt x="49462" y="13906"/>
                </a:moveTo>
                <a:cubicBezTo>
                  <a:pt x="49669" y="13906"/>
                  <a:pt x="49839" y="14076"/>
                  <a:pt x="49839" y="14283"/>
                </a:cubicBezTo>
                <a:cubicBezTo>
                  <a:pt x="49839" y="14490"/>
                  <a:pt x="49669" y="14641"/>
                  <a:pt x="49462" y="14641"/>
                </a:cubicBezTo>
                <a:cubicBezTo>
                  <a:pt x="49255" y="14641"/>
                  <a:pt x="49085" y="14490"/>
                  <a:pt x="49085" y="14283"/>
                </a:cubicBezTo>
                <a:cubicBezTo>
                  <a:pt x="49085" y="14076"/>
                  <a:pt x="49255" y="13906"/>
                  <a:pt x="49462" y="13906"/>
                </a:cubicBezTo>
                <a:close/>
                <a:moveTo>
                  <a:pt x="49462" y="11946"/>
                </a:moveTo>
                <a:cubicBezTo>
                  <a:pt x="49669" y="11946"/>
                  <a:pt x="49839" y="12116"/>
                  <a:pt x="49839" y="12323"/>
                </a:cubicBezTo>
                <a:cubicBezTo>
                  <a:pt x="49839" y="12512"/>
                  <a:pt x="49669" y="12681"/>
                  <a:pt x="49462" y="12681"/>
                </a:cubicBezTo>
                <a:cubicBezTo>
                  <a:pt x="49255" y="12681"/>
                  <a:pt x="49085" y="12512"/>
                  <a:pt x="49085" y="12323"/>
                </a:cubicBezTo>
                <a:cubicBezTo>
                  <a:pt x="49085" y="12116"/>
                  <a:pt x="49255" y="11946"/>
                  <a:pt x="49462" y="11946"/>
                </a:cubicBezTo>
                <a:close/>
                <a:moveTo>
                  <a:pt x="49462" y="10722"/>
                </a:moveTo>
                <a:cubicBezTo>
                  <a:pt x="49255" y="10722"/>
                  <a:pt x="49085" y="10552"/>
                  <a:pt x="49085" y="10364"/>
                </a:cubicBezTo>
                <a:cubicBezTo>
                  <a:pt x="49085" y="10156"/>
                  <a:pt x="49255" y="9987"/>
                  <a:pt x="49462" y="9987"/>
                </a:cubicBezTo>
                <a:cubicBezTo>
                  <a:pt x="49669" y="9987"/>
                  <a:pt x="49839" y="10156"/>
                  <a:pt x="49839" y="10364"/>
                </a:cubicBezTo>
                <a:cubicBezTo>
                  <a:pt x="49839" y="10552"/>
                  <a:pt x="49669" y="10722"/>
                  <a:pt x="49462" y="10722"/>
                </a:cubicBezTo>
                <a:close/>
                <a:moveTo>
                  <a:pt x="49462" y="8781"/>
                </a:moveTo>
                <a:cubicBezTo>
                  <a:pt x="49255" y="8781"/>
                  <a:pt x="49085" y="8611"/>
                  <a:pt x="49085" y="8404"/>
                </a:cubicBezTo>
                <a:cubicBezTo>
                  <a:pt x="49085" y="8197"/>
                  <a:pt x="49255" y="8027"/>
                  <a:pt x="49462" y="8027"/>
                </a:cubicBezTo>
                <a:cubicBezTo>
                  <a:pt x="49669" y="8027"/>
                  <a:pt x="49839" y="8197"/>
                  <a:pt x="49839" y="8404"/>
                </a:cubicBezTo>
                <a:cubicBezTo>
                  <a:pt x="49839" y="8611"/>
                  <a:pt x="49669" y="8781"/>
                  <a:pt x="49462" y="8781"/>
                </a:cubicBezTo>
                <a:close/>
                <a:moveTo>
                  <a:pt x="49462" y="6802"/>
                </a:moveTo>
                <a:cubicBezTo>
                  <a:pt x="49255" y="6802"/>
                  <a:pt x="49085" y="6633"/>
                  <a:pt x="49085" y="6444"/>
                </a:cubicBezTo>
                <a:cubicBezTo>
                  <a:pt x="49085" y="6237"/>
                  <a:pt x="49255" y="6068"/>
                  <a:pt x="49462" y="6068"/>
                </a:cubicBezTo>
                <a:cubicBezTo>
                  <a:pt x="49669" y="6068"/>
                  <a:pt x="49839" y="6237"/>
                  <a:pt x="49839" y="6444"/>
                </a:cubicBezTo>
                <a:cubicBezTo>
                  <a:pt x="49839" y="6633"/>
                  <a:pt x="49669" y="6802"/>
                  <a:pt x="49462" y="6802"/>
                </a:cubicBezTo>
                <a:close/>
                <a:moveTo>
                  <a:pt x="49462" y="4843"/>
                </a:moveTo>
                <a:cubicBezTo>
                  <a:pt x="49255" y="4843"/>
                  <a:pt x="49085" y="4692"/>
                  <a:pt x="49085" y="4485"/>
                </a:cubicBezTo>
                <a:cubicBezTo>
                  <a:pt x="49085" y="4277"/>
                  <a:pt x="49255" y="4108"/>
                  <a:pt x="49462" y="4108"/>
                </a:cubicBezTo>
                <a:cubicBezTo>
                  <a:pt x="49669" y="4108"/>
                  <a:pt x="49839" y="4277"/>
                  <a:pt x="49839" y="4485"/>
                </a:cubicBezTo>
                <a:cubicBezTo>
                  <a:pt x="49839" y="4692"/>
                  <a:pt x="49669" y="4843"/>
                  <a:pt x="49462" y="4843"/>
                </a:cubicBezTo>
                <a:close/>
                <a:moveTo>
                  <a:pt x="49462" y="2883"/>
                </a:moveTo>
                <a:cubicBezTo>
                  <a:pt x="49255" y="2883"/>
                  <a:pt x="49085" y="2714"/>
                  <a:pt x="49085" y="2506"/>
                </a:cubicBezTo>
                <a:cubicBezTo>
                  <a:pt x="49085" y="2318"/>
                  <a:pt x="49255" y="2148"/>
                  <a:pt x="49462" y="2148"/>
                </a:cubicBezTo>
                <a:cubicBezTo>
                  <a:pt x="49669" y="2148"/>
                  <a:pt x="49839" y="2318"/>
                  <a:pt x="49839" y="2506"/>
                </a:cubicBezTo>
                <a:cubicBezTo>
                  <a:pt x="49839" y="2714"/>
                  <a:pt x="49669" y="2883"/>
                  <a:pt x="49462" y="2883"/>
                </a:cubicBezTo>
                <a:close/>
                <a:moveTo>
                  <a:pt x="49462" y="923"/>
                </a:moveTo>
                <a:cubicBezTo>
                  <a:pt x="49255" y="923"/>
                  <a:pt x="49104" y="754"/>
                  <a:pt x="49104" y="547"/>
                </a:cubicBezTo>
                <a:cubicBezTo>
                  <a:pt x="49104" y="358"/>
                  <a:pt x="49255" y="189"/>
                  <a:pt x="49462" y="189"/>
                </a:cubicBezTo>
                <a:cubicBezTo>
                  <a:pt x="49669" y="189"/>
                  <a:pt x="49820" y="358"/>
                  <a:pt x="49820" y="547"/>
                </a:cubicBezTo>
                <a:cubicBezTo>
                  <a:pt x="49820" y="754"/>
                  <a:pt x="49669" y="923"/>
                  <a:pt x="49462" y="923"/>
                </a:cubicBezTo>
                <a:close/>
                <a:moveTo>
                  <a:pt x="47503" y="57885"/>
                </a:moveTo>
                <a:cubicBezTo>
                  <a:pt x="47239" y="57885"/>
                  <a:pt x="47013" y="57659"/>
                  <a:pt x="47013" y="57395"/>
                </a:cubicBezTo>
                <a:cubicBezTo>
                  <a:pt x="47013" y="57131"/>
                  <a:pt x="47239" y="56924"/>
                  <a:pt x="47503" y="56924"/>
                </a:cubicBezTo>
                <a:cubicBezTo>
                  <a:pt x="47766" y="56924"/>
                  <a:pt x="47974" y="57131"/>
                  <a:pt x="47974" y="57395"/>
                </a:cubicBezTo>
                <a:cubicBezTo>
                  <a:pt x="47974" y="57659"/>
                  <a:pt x="47766" y="57885"/>
                  <a:pt x="47503" y="57885"/>
                </a:cubicBezTo>
                <a:close/>
                <a:moveTo>
                  <a:pt x="47503" y="55906"/>
                </a:moveTo>
                <a:cubicBezTo>
                  <a:pt x="47239" y="55906"/>
                  <a:pt x="47013" y="55699"/>
                  <a:pt x="47013" y="55435"/>
                </a:cubicBezTo>
                <a:cubicBezTo>
                  <a:pt x="47013" y="55172"/>
                  <a:pt x="47239" y="54964"/>
                  <a:pt x="47503" y="54964"/>
                </a:cubicBezTo>
                <a:cubicBezTo>
                  <a:pt x="47766" y="54964"/>
                  <a:pt x="47974" y="55172"/>
                  <a:pt x="47974" y="55435"/>
                </a:cubicBezTo>
                <a:cubicBezTo>
                  <a:pt x="47974" y="55699"/>
                  <a:pt x="47766" y="55906"/>
                  <a:pt x="47503" y="55906"/>
                </a:cubicBezTo>
                <a:close/>
                <a:moveTo>
                  <a:pt x="47503" y="47126"/>
                </a:moveTo>
                <a:cubicBezTo>
                  <a:pt x="47766" y="47126"/>
                  <a:pt x="47955" y="47333"/>
                  <a:pt x="47955" y="47597"/>
                </a:cubicBezTo>
                <a:cubicBezTo>
                  <a:pt x="47955" y="47842"/>
                  <a:pt x="47766" y="48049"/>
                  <a:pt x="47503" y="48049"/>
                </a:cubicBezTo>
                <a:cubicBezTo>
                  <a:pt x="47258" y="48049"/>
                  <a:pt x="47050" y="47842"/>
                  <a:pt x="47050" y="47597"/>
                </a:cubicBezTo>
                <a:cubicBezTo>
                  <a:pt x="47050" y="47333"/>
                  <a:pt x="47258" y="47126"/>
                  <a:pt x="47503" y="47126"/>
                </a:cubicBezTo>
                <a:close/>
                <a:moveTo>
                  <a:pt x="47503" y="49104"/>
                </a:moveTo>
                <a:cubicBezTo>
                  <a:pt x="47766" y="49104"/>
                  <a:pt x="47955" y="49311"/>
                  <a:pt x="47955" y="49556"/>
                </a:cubicBezTo>
                <a:cubicBezTo>
                  <a:pt x="47955" y="49820"/>
                  <a:pt x="47766" y="50009"/>
                  <a:pt x="47503" y="50009"/>
                </a:cubicBezTo>
                <a:cubicBezTo>
                  <a:pt x="47258" y="50009"/>
                  <a:pt x="47050" y="49820"/>
                  <a:pt x="47050" y="49556"/>
                </a:cubicBezTo>
                <a:cubicBezTo>
                  <a:pt x="47050" y="49311"/>
                  <a:pt x="47258" y="49104"/>
                  <a:pt x="47503" y="49104"/>
                </a:cubicBezTo>
                <a:close/>
                <a:moveTo>
                  <a:pt x="47503" y="53042"/>
                </a:moveTo>
                <a:cubicBezTo>
                  <a:pt x="47747" y="53042"/>
                  <a:pt x="47936" y="53231"/>
                  <a:pt x="47936" y="53476"/>
                </a:cubicBezTo>
                <a:cubicBezTo>
                  <a:pt x="47936" y="53721"/>
                  <a:pt x="47729" y="53909"/>
                  <a:pt x="47503" y="53909"/>
                </a:cubicBezTo>
                <a:cubicBezTo>
                  <a:pt x="47258" y="53909"/>
                  <a:pt x="47069" y="53721"/>
                  <a:pt x="47069" y="53476"/>
                </a:cubicBezTo>
                <a:cubicBezTo>
                  <a:pt x="47069" y="53231"/>
                  <a:pt x="47258" y="53042"/>
                  <a:pt x="47503" y="53042"/>
                </a:cubicBezTo>
                <a:close/>
                <a:moveTo>
                  <a:pt x="47503" y="51083"/>
                </a:moveTo>
                <a:cubicBezTo>
                  <a:pt x="47747" y="51083"/>
                  <a:pt x="47936" y="51271"/>
                  <a:pt x="47936" y="51516"/>
                </a:cubicBezTo>
                <a:cubicBezTo>
                  <a:pt x="47936" y="51761"/>
                  <a:pt x="47729" y="51949"/>
                  <a:pt x="47503" y="51949"/>
                </a:cubicBezTo>
                <a:cubicBezTo>
                  <a:pt x="47258" y="51949"/>
                  <a:pt x="47069" y="51761"/>
                  <a:pt x="47069" y="51516"/>
                </a:cubicBezTo>
                <a:cubicBezTo>
                  <a:pt x="47069" y="51271"/>
                  <a:pt x="47258" y="51083"/>
                  <a:pt x="47503" y="51083"/>
                </a:cubicBezTo>
                <a:close/>
                <a:moveTo>
                  <a:pt x="47503" y="46108"/>
                </a:moveTo>
                <a:cubicBezTo>
                  <a:pt x="47239" y="46108"/>
                  <a:pt x="47031" y="45901"/>
                  <a:pt x="47031" y="45637"/>
                </a:cubicBezTo>
                <a:cubicBezTo>
                  <a:pt x="47031" y="45373"/>
                  <a:pt x="47239" y="45166"/>
                  <a:pt x="47503" y="45166"/>
                </a:cubicBezTo>
                <a:cubicBezTo>
                  <a:pt x="47766" y="45166"/>
                  <a:pt x="47974" y="45373"/>
                  <a:pt x="47974" y="45637"/>
                </a:cubicBezTo>
                <a:cubicBezTo>
                  <a:pt x="47974" y="45901"/>
                  <a:pt x="47766" y="46108"/>
                  <a:pt x="47503" y="46108"/>
                </a:cubicBezTo>
                <a:close/>
                <a:moveTo>
                  <a:pt x="47503" y="44130"/>
                </a:moveTo>
                <a:cubicBezTo>
                  <a:pt x="47258" y="44130"/>
                  <a:pt x="47069" y="43922"/>
                  <a:pt x="47069" y="43677"/>
                </a:cubicBezTo>
                <a:cubicBezTo>
                  <a:pt x="47069" y="43433"/>
                  <a:pt x="47258" y="43244"/>
                  <a:pt x="47503" y="43244"/>
                </a:cubicBezTo>
                <a:cubicBezTo>
                  <a:pt x="47747" y="43244"/>
                  <a:pt x="47955" y="43433"/>
                  <a:pt x="47955" y="43677"/>
                </a:cubicBezTo>
                <a:cubicBezTo>
                  <a:pt x="47955" y="43922"/>
                  <a:pt x="47747" y="44130"/>
                  <a:pt x="47503" y="44130"/>
                </a:cubicBezTo>
                <a:close/>
                <a:moveTo>
                  <a:pt x="47503" y="41303"/>
                </a:moveTo>
                <a:cubicBezTo>
                  <a:pt x="47729" y="41303"/>
                  <a:pt x="47917" y="41492"/>
                  <a:pt x="47917" y="41718"/>
                </a:cubicBezTo>
                <a:cubicBezTo>
                  <a:pt x="47917" y="41944"/>
                  <a:pt x="47729" y="42132"/>
                  <a:pt x="47503" y="42132"/>
                </a:cubicBezTo>
                <a:cubicBezTo>
                  <a:pt x="47276" y="42132"/>
                  <a:pt x="47088" y="41944"/>
                  <a:pt x="47088" y="41718"/>
                </a:cubicBezTo>
                <a:cubicBezTo>
                  <a:pt x="47088" y="41492"/>
                  <a:pt x="47276" y="41303"/>
                  <a:pt x="47503" y="41303"/>
                </a:cubicBezTo>
                <a:close/>
                <a:moveTo>
                  <a:pt x="47503" y="40173"/>
                </a:moveTo>
                <a:cubicBezTo>
                  <a:pt x="47276" y="40173"/>
                  <a:pt x="47088" y="39984"/>
                  <a:pt x="47088" y="39758"/>
                </a:cubicBezTo>
                <a:cubicBezTo>
                  <a:pt x="47088" y="39532"/>
                  <a:pt x="47276" y="39344"/>
                  <a:pt x="47503" y="39344"/>
                </a:cubicBezTo>
                <a:cubicBezTo>
                  <a:pt x="47729" y="39344"/>
                  <a:pt x="47917" y="39532"/>
                  <a:pt x="47917" y="39758"/>
                </a:cubicBezTo>
                <a:cubicBezTo>
                  <a:pt x="47917" y="39984"/>
                  <a:pt x="47729" y="40173"/>
                  <a:pt x="47503" y="40173"/>
                </a:cubicBezTo>
                <a:close/>
                <a:moveTo>
                  <a:pt x="47503" y="38213"/>
                </a:moveTo>
                <a:cubicBezTo>
                  <a:pt x="47276" y="38213"/>
                  <a:pt x="47088" y="38025"/>
                  <a:pt x="47088" y="37799"/>
                </a:cubicBezTo>
                <a:cubicBezTo>
                  <a:pt x="47088" y="37572"/>
                  <a:pt x="47276" y="37384"/>
                  <a:pt x="47503" y="37384"/>
                </a:cubicBezTo>
                <a:cubicBezTo>
                  <a:pt x="47729" y="37384"/>
                  <a:pt x="47917" y="37572"/>
                  <a:pt x="47917" y="37799"/>
                </a:cubicBezTo>
                <a:cubicBezTo>
                  <a:pt x="47917" y="38025"/>
                  <a:pt x="47729" y="38213"/>
                  <a:pt x="47503" y="38213"/>
                </a:cubicBezTo>
                <a:close/>
                <a:moveTo>
                  <a:pt x="47503" y="29564"/>
                </a:moveTo>
                <a:cubicBezTo>
                  <a:pt x="47710" y="29564"/>
                  <a:pt x="47898" y="29734"/>
                  <a:pt x="47898" y="29960"/>
                </a:cubicBezTo>
                <a:cubicBezTo>
                  <a:pt x="47898" y="30167"/>
                  <a:pt x="47710" y="30356"/>
                  <a:pt x="47503" y="30356"/>
                </a:cubicBezTo>
                <a:cubicBezTo>
                  <a:pt x="47276" y="30356"/>
                  <a:pt x="47107" y="30167"/>
                  <a:pt x="47107" y="29960"/>
                </a:cubicBezTo>
                <a:cubicBezTo>
                  <a:pt x="47107" y="29734"/>
                  <a:pt x="47276" y="29564"/>
                  <a:pt x="47503" y="29564"/>
                </a:cubicBezTo>
                <a:close/>
                <a:moveTo>
                  <a:pt x="47503" y="31505"/>
                </a:moveTo>
                <a:cubicBezTo>
                  <a:pt x="47710" y="31505"/>
                  <a:pt x="47898" y="31694"/>
                  <a:pt x="47898" y="31920"/>
                </a:cubicBezTo>
                <a:cubicBezTo>
                  <a:pt x="47898" y="32127"/>
                  <a:pt x="47710" y="32315"/>
                  <a:pt x="47503" y="32315"/>
                </a:cubicBezTo>
                <a:cubicBezTo>
                  <a:pt x="47276" y="32315"/>
                  <a:pt x="47107" y="32127"/>
                  <a:pt x="47107" y="31920"/>
                </a:cubicBezTo>
                <a:cubicBezTo>
                  <a:pt x="47107" y="31694"/>
                  <a:pt x="47276" y="31505"/>
                  <a:pt x="47503" y="31505"/>
                </a:cubicBezTo>
                <a:close/>
                <a:moveTo>
                  <a:pt x="47503" y="35443"/>
                </a:moveTo>
                <a:cubicBezTo>
                  <a:pt x="47729" y="35443"/>
                  <a:pt x="47898" y="35613"/>
                  <a:pt x="47898" y="35839"/>
                </a:cubicBezTo>
                <a:cubicBezTo>
                  <a:pt x="47898" y="36065"/>
                  <a:pt x="47729" y="36235"/>
                  <a:pt x="47503" y="36235"/>
                </a:cubicBezTo>
                <a:cubicBezTo>
                  <a:pt x="47276" y="36235"/>
                  <a:pt x="47107" y="36065"/>
                  <a:pt x="47107" y="35839"/>
                </a:cubicBezTo>
                <a:cubicBezTo>
                  <a:pt x="47107" y="35613"/>
                  <a:pt x="47276" y="35443"/>
                  <a:pt x="47503" y="35443"/>
                </a:cubicBezTo>
                <a:close/>
                <a:moveTo>
                  <a:pt x="47503" y="33484"/>
                </a:moveTo>
                <a:cubicBezTo>
                  <a:pt x="47710" y="33484"/>
                  <a:pt x="47898" y="33653"/>
                  <a:pt x="47898" y="33879"/>
                </a:cubicBezTo>
                <a:cubicBezTo>
                  <a:pt x="47898" y="34087"/>
                  <a:pt x="47710" y="34275"/>
                  <a:pt x="47503" y="34275"/>
                </a:cubicBezTo>
                <a:cubicBezTo>
                  <a:pt x="47276" y="34275"/>
                  <a:pt x="47107" y="34087"/>
                  <a:pt x="47107" y="33879"/>
                </a:cubicBezTo>
                <a:cubicBezTo>
                  <a:pt x="47107" y="33653"/>
                  <a:pt x="47276" y="33484"/>
                  <a:pt x="47503" y="33484"/>
                </a:cubicBezTo>
                <a:close/>
                <a:moveTo>
                  <a:pt x="47503" y="28396"/>
                </a:moveTo>
                <a:cubicBezTo>
                  <a:pt x="47276" y="28396"/>
                  <a:pt x="47088" y="28227"/>
                  <a:pt x="47088" y="28000"/>
                </a:cubicBezTo>
                <a:cubicBezTo>
                  <a:pt x="47088" y="27774"/>
                  <a:pt x="47276" y="27586"/>
                  <a:pt x="47503" y="27586"/>
                </a:cubicBezTo>
                <a:cubicBezTo>
                  <a:pt x="47729" y="27586"/>
                  <a:pt x="47917" y="27774"/>
                  <a:pt x="47917" y="28000"/>
                </a:cubicBezTo>
                <a:cubicBezTo>
                  <a:pt x="47917" y="28227"/>
                  <a:pt x="47729" y="28396"/>
                  <a:pt x="47503" y="28396"/>
                </a:cubicBezTo>
                <a:close/>
                <a:moveTo>
                  <a:pt x="47503" y="26436"/>
                </a:moveTo>
                <a:cubicBezTo>
                  <a:pt x="47276" y="26436"/>
                  <a:pt x="47107" y="26248"/>
                  <a:pt x="47107" y="26041"/>
                </a:cubicBezTo>
                <a:cubicBezTo>
                  <a:pt x="47107" y="25815"/>
                  <a:pt x="47276" y="25645"/>
                  <a:pt x="47503" y="25645"/>
                </a:cubicBezTo>
                <a:cubicBezTo>
                  <a:pt x="47710" y="25645"/>
                  <a:pt x="47898" y="25815"/>
                  <a:pt x="47898" y="26041"/>
                </a:cubicBezTo>
                <a:cubicBezTo>
                  <a:pt x="47898" y="26248"/>
                  <a:pt x="47710" y="26436"/>
                  <a:pt x="47503" y="26436"/>
                </a:cubicBezTo>
                <a:close/>
                <a:moveTo>
                  <a:pt x="47503" y="24458"/>
                </a:moveTo>
                <a:cubicBezTo>
                  <a:pt x="47276" y="24458"/>
                  <a:pt x="47107" y="24288"/>
                  <a:pt x="47107" y="24081"/>
                </a:cubicBezTo>
                <a:cubicBezTo>
                  <a:pt x="47107" y="23855"/>
                  <a:pt x="47276" y="23685"/>
                  <a:pt x="47503" y="23685"/>
                </a:cubicBezTo>
                <a:cubicBezTo>
                  <a:pt x="47710" y="23685"/>
                  <a:pt x="47898" y="23855"/>
                  <a:pt x="47898" y="24081"/>
                </a:cubicBezTo>
                <a:cubicBezTo>
                  <a:pt x="47898" y="24288"/>
                  <a:pt x="47710" y="24458"/>
                  <a:pt x="47503" y="24458"/>
                </a:cubicBezTo>
                <a:close/>
                <a:moveTo>
                  <a:pt x="47503" y="22498"/>
                </a:moveTo>
                <a:cubicBezTo>
                  <a:pt x="47295" y="22498"/>
                  <a:pt x="47126" y="22329"/>
                  <a:pt x="47126" y="22121"/>
                </a:cubicBezTo>
                <a:cubicBezTo>
                  <a:pt x="47126" y="21914"/>
                  <a:pt x="47295" y="21726"/>
                  <a:pt x="47503" y="21726"/>
                </a:cubicBezTo>
                <a:cubicBezTo>
                  <a:pt x="47710" y="21726"/>
                  <a:pt x="47879" y="21914"/>
                  <a:pt x="47879" y="22121"/>
                </a:cubicBezTo>
                <a:cubicBezTo>
                  <a:pt x="47879" y="22329"/>
                  <a:pt x="47710" y="22498"/>
                  <a:pt x="47503" y="22498"/>
                </a:cubicBezTo>
                <a:close/>
                <a:moveTo>
                  <a:pt x="47503" y="20539"/>
                </a:moveTo>
                <a:cubicBezTo>
                  <a:pt x="47295" y="20539"/>
                  <a:pt x="47126" y="20369"/>
                  <a:pt x="47126" y="20162"/>
                </a:cubicBezTo>
                <a:cubicBezTo>
                  <a:pt x="47126" y="19936"/>
                  <a:pt x="47295" y="19766"/>
                  <a:pt x="47503" y="19766"/>
                </a:cubicBezTo>
                <a:cubicBezTo>
                  <a:pt x="47710" y="19766"/>
                  <a:pt x="47879" y="19936"/>
                  <a:pt x="47879" y="20162"/>
                </a:cubicBezTo>
                <a:cubicBezTo>
                  <a:pt x="47879" y="20369"/>
                  <a:pt x="47710" y="20539"/>
                  <a:pt x="47503" y="20539"/>
                </a:cubicBezTo>
                <a:close/>
                <a:moveTo>
                  <a:pt x="47503" y="18560"/>
                </a:moveTo>
                <a:cubicBezTo>
                  <a:pt x="47295" y="18560"/>
                  <a:pt x="47126" y="18409"/>
                  <a:pt x="47126" y="18183"/>
                </a:cubicBezTo>
                <a:cubicBezTo>
                  <a:pt x="47126" y="17976"/>
                  <a:pt x="47295" y="17825"/>
                  <a:pt x="47503" y="17825"/>
                </a:cubicBezTo>
                <a:cubicBezTo>
                  <a:pt x="47710" y="17825"/>
                  <a:pt x="47879" y="17976"/>
                  <a:pt x="47879" y="18183"/>
                </a:cubicBezTo>
                <a:cubicBezTo>
                  <a:pt x="47879" y="18391"/>
                  <a:pt x="47710" y="18560"/>
                  <a:pt x="47503" y="18560"/>
                </a:cubicBezTo>
                <a:close/>
                <a:moveTo>
                  <a:pt x="47503" y="16601"/>
                </a:moveTo>
                <a:cubicBezTo>
                  <a:pt x="47295" y="16601"/>
                  <a:pt x="47126" y="16431"/>
                  <a:pt x="47126" y="16224"/>
                </a:cubicBezTo>
                <a:cubicBezTo>
                  <a:pt x="47126" y="16016"/>
                  <a:pt x="47295" y="15847"/>
                  <a:pt x="47503" y="15847"/>
                </a:cubicBezTo>
                <a:cubicBezTo>
                  <a:pt x="47710" y="15847"/>
                  <a:pt x="47861" y="16016"/>
                  <a:pt x="47861" y="16224"/>
                </a:cubicBezTo>
                <a:cubicBezTo>
                  <a:pt x="47861" y="16431"/>
                  <a:pt x="47710" y="16601"/>
                  <a:pt x="47503" y="16601"/>
                </a:cubicBezTo>
                <a:close/>
                <a:moveTo>
                  <a:pt x="47503" y="14641"/>
                </a:moveTo>
                <a:cubicBezTo>
                  <a:pt x="47295" y="14641"/>
                  <a:pt x="47126" y="14471"/>
                  <a:pt x="47126" y="14264"/>
                </a:cubicBezTo>
                <a:cubicBezTo>
                  <a:pt x="47126" y="14076"/>
                  <a:pt x="47295" y="13906"/>
                  <a:pt x="47503" y="13906"/>
                </a:cubicBezTo>
                <a:cubicBezTo>
                  <a:pt x="47710" y="13906"/>
                  <a:pt x="47861" y="14076"/>
                  <a:pt x="47861" y="14264"/>
                </a:cubicBezTo>
                <a:cubicBezTo>
                  <a:pt x="47861" y="14471"/>
                  <a:pt x="47710" y="14641"/>
                  <a:pt x="47503" y="14641"/>
                </a:cubicBezTo>
                <a:close/>
                <a:moveTo>
                  <a:pt x="47503" y="12681"/>
                </a:moveTo>
                <a:cubicBezTo>
                  <a:pt x="47295" y="12681"/>
                  <a:pt x="47126" y="12512"/>
                  <a:pt x="47126" y="12304"/>
                </a:cubicBezTo>
                <a:cubicBezTo>
                  <a:pt x="47126" y="12116"/>
                  <a:pt x="47295" y="11946"/>
                  <a:pt x="47503" y="11946"/>
                </a:cubicBezTo>
                <a:cubicBezTo>
                  <a:pt x="47710" y="11946"/>
                  <a:pt x="47861" y="12116"/>
                  <a:pt x="47861" y="12304"/>
                </a:cubicBezTo>
                <a:cubicBezTo>
                  <a:pt x="47861" y="12512"/>
                  <a:pt x="47710" y="12681"/>
                  <a:pt x="47503" y="12681"/>
                </a:cubicBezTo>
                <a:close/>
                <a:moveTo>
                  <a:pt x="47503" y="10722"/>
                </a:moveTo>
                <a:cubicBezTo>
                  <a:pt x="47295" y="10722"/>
                  <a:pt x="47126" y="10552"/>
                  <a:pt x="47126" y="10345"/>
                </a:cubicBezTo>
                <a:cubicBezTo>
                  <a:pt x="47126" y="10138"/>
                  <a:pt x="47295" y="9968"/>
                  <a:pt x="47503" y="9968"/>
                </a:cubicBezTo>
                <a:cubicBezTo>
                  <a:pt x="47710" y="9968"/>
                  <a:pt x="47861" y="10138"/>
                  <a:pt x="47861" y="10345"/>
                </a:cubicBezTo>
                <a:cubicBezTo>
                  <a:pt x="47861" y="10552"/>
                  <a:pt x="47710" y="10722"/>
                  <a:pt x="47503" y="10722"/>
                </a:cubicBezTo>
                <a:close/>
                <a:moveTo>
                  <a:pt x="47503" y="8762"/>
                </a:moveTo>
                <a:cubicBezTo>
                  <a:pt x="47295" y="8762"/>
                  <a:pt x="47126" y="8592"/>
                  <a:pt x="47126" y="8404"/>
                </a:cubicBezTo>
                <a:cubicBezTo>
                  <a:pt x="47126" y="8197"/>
                  <a:pt x="47295" y="8027"/>
                  <a:pt x="47503" y="8027"/>
                </a:cubicBezTo>
                <a:cubicBezTo>
                  <a:pt x="47710" y="8027"/>
                  <a:pt x="47861" y="8197"/>
                  <a:pt x="47861" y="8404"/>
                </a:cubicBezTo>
                <a:cubicBezTo>
                  <a:pt x="47861" y="8592"/>
                  <a:pt x="47710" y="8762"/>
                  <a:pt x="47503" y="8762"/>
                </a:cubicBezTo>
                <a:close/>
                <a:moveTo>
                  <a:pt x="47503" y="6802"/>
                </a:moveTo>
                <a:cubicBezTo>
                  <a:pt x="47295" y="6802"/>
                  <a:pt x="47126" y="6633"/>
                  <a:pt x="47126" y="6426"/>
                </a:cubicBezTo>
                <a:cubicBezTo>
                  <a:pt x="47126" y="6237"/>
                  <a:pt x="47295" y="6068"/>
                  <a:pt x="47503" y="6068"/>
                </a:cubicBezTo>
                <a:cubicBezTo>
                  <a:pt x="47710" y="6068"/>
                  <a:pt x="47861" y="6237"/>
                  <a:pt x="47861" y="6426"/>
                </a:cubicBezTo>
                <a:cubicBezTo>
                  <a:pt x="47861" y="6633"/>
                  <a:pt x="47710" y="6802"/>
                  <a:pt x="47503" y="6802"/>
                </a:cubicBezTo>
                <a:close/>
                <a:moveTo>
                  <a:pt x="47503" y="4843"/>
                </a:moveTo>
                <a:cubicBezTo>
                  <a:pt x="47295" y="4843"/>
                  <a:pt x="47126" y="4673"/>
                  <a:pt x="47126" y="4466"/>
                </a:cubicBezTo>
                <a:cubicBezTo>
                  <a:pt x="47126" y="4259"/>
                  <a:pt x="47295" y="4108"/>
                  <a:pt x="47503" y="4108"/>
                </a:cubicBezTo>
                <a:cubicBezTo>
                  <a:pt x="47710" y="4108"/>
                  <a:pt x="47861" y="4259"/>
                  <a:pt x="47861" y="4466"/>
                </a:cubicBezTo>
                <a:cubicBezTo>
                  <a:pt x="47861" y="4673"/>
                  <a:pt x="47710" y="4843"/>
                  <a:pt x="47503" y="4843"/>
                </a:cubicBezTo>
                <a:close/>
                <a:moveTo>
                  <a:pt x="47503" y="2883"/>
                </a:moveTo>
                <a:cubicBezTo>
                  <a:pt x="47295" y="2883"/>
                  <a:pt x="47126" y="2714"/>
                  <a:pt x="47126" y="2506"/>
                </a:cubicBezTo>
                <a:cubicBezTo>
                  <a:pt x="47126" y="2299"/>
                  <a:pt x="47295" y="2129"/>
                  <a:pt x="47503" y="2129"/>
                </a:cubicBezTo>
                <a:cubicBezTo>
                  <a:pt x="47710" y="2129"/>
                  <a:pt x="47861" y="2299"/>
                  <a:pt x="47861" y="2506"/>
                </a:cubicBezTo>
                <a:cubicBezTo>
                  <a:pt x="47861" y="2714"/>
                  <a:pt x="47710" y="2883"/>
                  <a:pt x="47503" y="2883"/>
                </a:cubicBezTo>
                <a:close/>
                <a:moveTo>
                  <a:pt x="47503" y="905"/>
                </a:moveTo>
                <a:cubicBezTo>
                  <a:pt x="47314" y="905"/>
                  <a:pt x="47145" y="754"/>
                  <a:pt x="47145" y="547"/>
                </a:cubicBezTo>
                <a:cubicBezTo>
                  <a:pt x="47145" y="358"/>
                  <a:pt x="47314" y="189"/>
                  <a:pt x="47503" y="189"/>
                </a:cubicBezTo>
                <a:cubicBezTo>
                  <a:pt x="47691" y="189"/>
                  <a:pt x="47861" y="358"/>
                  <a:pt x="47861" y="547"/>
                </a:cubicBezTo>
                <a:cubicBezTo>
                  <a:pt x="47861" y="754"/>
                  <a:pt x="47691" y="905"/>
                  <a:pt x="47503" y="905"/>
                </a:cubicBezTo>
                <a:close/>
                <a:moveTo>
                  <a:pt x="45543" y="57904"/>
                </a:moveTo>
                <a:cubicBezTo>
                  <a:pt x="45260" y="57904"/>
                  <a:pt x="45034" y="57678"/>
                  <a:pt x="45034" y="57395"/>
                </a:cubicBezTo>
                <a:cubicBezTo>
                  <a:pt x="45034" y="57112"/>
                  <a:pt x="45260" y="56886"/>
                  <a:pt x="45543" y="56886"/>
                </a:cubicBezTo>
                <a:cubicBezTo>
                  <a:pt x="45826" y="56886"/>
                  <a:pt x="46052" y="57112"/>
                  <a:pt x="46052" y="57395"/>
                </a:cubicBezTo>
                <a:cubicBezTo>
                  <a:pt x="46052" y="57678"/>
                  <a:pt x="45826" y="57904"/>
                  <a:pt x="45543" y="57904"/>
                </a:cubicBezTo>
                <a:close/>
                <a:moveTo>
                  <a:pt x="45543" y="53928"/>
                </a:moveTo>
                <a:cubicBezTo>
                  <a:pt x="45279" y="53928"/>
                  <a:pt x="45072" y="53721"/>
                  <a:pt x="45072" y="53476"/>
                </a:cubicBezTo>
                <a:cubicBezTo>
                  <a:pt x="45072" y="53212"/>
                  <a:pt x="45279" y="53005"/>
                  <a:pt x="45543" y="53005"/>
                </a:cubicBezTo>
                <a:cubicBezTo>
                  <a:pt x="45807" y="53005"/>
                  <a:pt x="46014" y="53212"/>
                  <a:pt x="46014" y="53476"/>
                </a:cubicBezTo>
                <a:cubicBezTo>
                  <a:pt x="46014" y="53721"/>
                  <a:pt x="45807" y="53928"/>
                  <a:pt x="45543" y="53928"/>
                </a:cubicBezTo>
                <a:close/>
                <a:moveTo>
                  <a:pt x="45543" y="55906"/>
                </a:moveTo>
                <a:cubicBezTo>
                  <a:pt x="45279" y="55906"/>
                  <a:pt x="45053" y="55699"/>
                  <a:pt x="45053" y="55435"/>
                </a:cubicBezTo>
                <a:cubicBezTo>
                  <a:pt x="45053" y="55172"/>
                  <a:pt x="45279" y="54964"/>
                  <a:pt x="45543" y="54964"/>
                </a:cubicBezTo>
                <a:cubicBezTo>
                  <a:pt x="45807" y="54964"/>
                  <a:pt x="46014" y="55172"/>
                  <a:pt x="46014" y="55435"/>
                </a:cubicBezTo>
                <a:cubicBezTo>
                  <a:pt x="46014" y="55699"/>
                  <a:pt x="45807" y="55906"/>
                  <a:pt x="45543" y="55906"/>
                </a:cubicBezTo>
                <a:close/>
                <a:moveTo>
                  <a:pt x="45543" y="52006"/>
                </a:moveTo>
                <a:cubicBezTo>
                  <a:pt x="45260" y="52006"/>
                  <a:pt x="45053" y="51780"/>
                  <a:pt x="45053" y="51516"/>
                </a:cubicBezTo>
                <a:cubicBezTo>
                  <a:pt x="45053" y="51233"/>
                  <a:pt x="45260" y="51007"/>
                  <a:pt x="45543" y="51007"/>
                </a:cubicBezTo>
                <a:cubicBezTo>
                  <a:pt x="45826" y="51007"/>
                  <a:pt x="46033" y="51233"/>
                  <a:pt x="46033" y="51516"/>
                </a:cubicBezTo>
                <a:cubicBezTo>
                  <a:pt x="46033" y="51780"/>
                  <a:pt x="45807" y="52006"/>
                  <a:pt x="45543" y="52006"/>
                </a:cubicBezTo>
                <a:close/>
                <a:moveTo>
                  <a:pt x="45543" y="49990"/>
                </a:moveTo>
                <a:cubicBezTo>
                  <a:pt x="45298" y="49990"/>
                  <a:pt x="45109" y="49801"/>
                  <a:pt x="45109" y="49556"/>
                </a:cubicBezTo>
                <a:cubicBezTo>
                  <a:pt x="45109" y="49311"/>
                  <a:pt x="45298" y="49104"/>
                  <a:pt x="45543" y="49104"/>
                </a:cubicBezTo>
                <a:cubicBezTo>
                  <a:pt x="45788" y="49104"/>
                  <a:pt x="45976" y="49311"/>
                  <a:pt x="45976" y="49556"/>
                </a:cubicBezTo>
                <a:cubicBezTo>
                  <a:pt x="45976" y="49801"/>
                  <a:pt x="45788" y="49990"/>
                  <a:pt x="45543" y="49990"/>
                </a:cubicBezTo>
                <a:close/>
                <a:moveTo>
                  <a:pt x="45543" y="48030"/>
                </a:moveTo>
                <a:cubicBezTo>
                  <a:pt x="45298" y="48030"/>
                  <a:pt x="45109" y="47823"/>
                  <a:pt x="45109" y="47578"/>
                </a:cubicBezTo>
                <a:cubicBezTo>
                  <a:pt x="45109" y="47333"/>
                  <a:pt x="45298" y="47145"/>
                  <a:pt x="45543" y="47145"/>
                </a:cubicBezTo>
                <a:cubicBezTo>
                  <a:pt x="45788" y="47145"/>
                  <a:pt x="45976" y="47333"/>
                  <a:pt x="45976" y="47578"/>
                </a:cubicBezTo>
                <a:cubicBezTo>
                  <a:pt x="45976" y="47823"/>
                  <a:pt x="45788" y="48030"/>
                  <a:pt x="45543" y="48030"/>
                </a:cubicBezTo>
                <a:close/>
                <a:moveTo>
                  <a:pt x="45543" y="46052"/>
                </a:moveTo>
                <a:cubicBezTo>
                  <a:pt x="45298" y="46052"/>
                  <a:pt x="45109" y="45863"/>
                  <a:pt x="45109" y="45618"/>
                </a:cubicBezTo>
                <a:cubicBezTo>
                  <a:pt x="45109" y="45392"/>
                  <a:pt x="45298" y="45185"/>
                  <a:pt x="45543" y="45185"/>
                </a:cubicBezTo>
                <a:cubicBezTo>
                  <a:pt x="45788" y="45185"/>
                  <a:pt x="45976" y="45392"/>
                  <a:pt x="45976" y="45618"/>
                </a:cubicBezTo>
                <a:cubicBezTo>
                  <a:pt x="45976" y="45863"/>
                  <a:pt x="45788" y="46052"/>
                  <a:pt x="45543" y="46052"/>
                </a:cubicBezTo>
                <a:close/>
                <a:moveTo>
                  <a:pt x="45543" y="44111"/>
                </a:moveTo>
                <a:cubicBezTo>
                  <a:pt x="45298" y="44111"/>
                  <a:pt x="45109" y="43922"/>
                  <a:pt x="45109" y="43677"/>
                </a:cubicBezTo>
                <a:cubicBezTo>
                  <a:pt x="45109" y="43433"/>
                  <a:pt x="45298" y="43244"/>
                  <a:pt x="45543" y="43244"/>
                </a:cubicBezTo>
                <a:cubicBezTo>
                  <a:pt x="45788" y="43244"/>
                  <a:pt x="45976" y="43433"/>
                  <a:pt x="45976" y="43677"/>
                </a:cubicBezTo>
                <a:cubicBezTo>
                  <a:pt x="45976" y="43922"/>
                  <a:pt x="45788" y="44111"/>
                  <a:pt x="45543" y="44111"/>
                </a:cubicBezTo>
                <a:close/>
                <a:moveTo>
                  <a:pt x="45543" y="42132"/>
                </a:moveTo>
                <a:cubicBezTo>
                  <a:pt x="45317" y="42132"/>
                  <a:pt x="45128" y="41944"/>
                  <a:pt x="45128" y="41718"/>
                </a:cubicBezTo>
                <a:cubicBezTo>
                  <a:pt x="45128" y="41473"/>
                  <a:pt x="45317" y="41284"/>
                  <a:pt x="45543" y="41284"/>
                </a:cubicBezTo>
                <a:cubicBezTo>
                  <a:pt x="45769" y="41284"/>
                  <a:pt x="45957" y="41473"/>
                  <a:pt x="45957" y="41718"/>
                </a:cubicBezTo>
                <a:cubicBezTo>
                  <a:pt x="45957" y="41944"/>
                  <a:pt x="45769" y="42132"/>
                  <a:pt x="45543" y="42132"/>
                </a:cubicBezTo>
                <a:close/>
                <a:moveTo>
                  <a:pt x="45543" y="40173"/>
                </a:moveTo>
                <a:cubicBezTo>
                  <a:pt x="45317" y="40173"/>
                  <a:pt x="45128" y="39984"/>
                  <a:pt x="45128" y="39758"/>
                </a:cubicBezTo>
                <a:cubicBezTo>
                  <a:pt x="45128" y="39513"/>
                  <a:pt x="45317" y="39325"/>
                  <a:pt x="45543" y="39325"/>
                </a:cubicBezTo>
                <a:cubicBezTo>
                  <a:pt x="45769" y="39325"/>
                  <a:pt x="45957" y="39513"/>
                  <a:pt x="45957" y="39758"/>
                </a:cubicBezTo>
                <a:cubicBezTo>
                  <a:pt x="45957" y="39984"/>
                  <a:pt x="45769" y="40173"/>
                  <a:pt x="45543" y="40173"/>
                </a:cubicBezTo>
                <a:close/>
                <a:moveTo>
                  <a:pt x="45543" y="37384"/>
                </a:moveTo>
                <a:cubicBezTo>
                  <a:pt x="45750" y="37384"/>
                  <a:pt x="45939" y="37572"/>
                  <a:pt x="45939" y="37780"/>
                </a:cubicBezTo>
                <a:cubicBezTo>
                  <a:pt x="45939" y="38006"/>
                  <a:pt x="45750" y="38175"/>
                  <a:pt x="45543" y="38175"/>
                </a:cubicBezTo>
                <a:cubicBezTo>
                  <a:pt x="45317" y="38175"/>
                  <a:pt x="45147" y="38006"/>
                  <a:pt x="45147" y="37780"/>
                </a:cubicBezTo>
                <a:cubicBezTo>
                  <a:pt x="45147" y="37572"/>
                  <a:pt x="45317" y="37384"/>
                  <a:pt x="45543" y="37384"/>
                </a:cubicBezTo>
                <a:close/>
                <a:moveTo>
                  <a:pt x="45543" y="36253"/>
                </a:moveTo>
                <a:cubicBezTo>
                  <a:pt x="45317" y="36253"/>
                  <a:pt x="45128" y="36065"/>
                  <a:pt x="45128" y="35820"/>
                </a:cubicBezTo>
                <a:cubicBezTo>
                  <a:pt x="45128" y="35594"/>
                  <a:pt x="45317" y="35406"/>
                  <a:pt x="45543" y="35406"/>
                </a:cubicBezTo>
                <a:cubicBezTo>
                  <a:pt x="45769" y="35406"/>
                  <a:pt x="45957" y="35594"/>
                  <a:pt x="45957" y="35820"/>
                </a:cubicBezTo>
                <a:cubicBezTo>
                  <a:pt x="45957" y="36065"/>
                  <a:pt x="45769" y="36253"/>
                  <a:pt x="45543" y="36253"/>
                </a:cubicBezTo>
                <a:close/>
                <a:moveTo>
                  <a:pt x="45543" y="34275"/>
                </a:moveTo>
                <a:cubicBezTo>
                  <a:pt x="45317" y="34275"/>
                  <a:pt x="45128" y="34105"/>
                  <a:pt x="45128" y="33860"/>
                </a:cubicBezTo>
                <a:cubicBezTo>
                  <a:pt x="45128" y="33634"/>
                  <a:pt x="45317" y="33446"/>
                  <a:pt x="45543" y="33446"/>
                </a:cubicBezTo>
                <a:cubicBezTo>
                  <a:pt x="45769" y="33446"/>
                  <a:pt x="45957" y="33634"/>
                  <a:pt x="45957" y="33860"/>
                </a:cubicBezTo>
                <a:cubicBezTo>
                  <a:pt x="45957" y="34105"/>
                  <a:pt x="45769" y="34275"/>
                  <a:pt x="45543" y="34275"/>
                </a:cubicBezTo>
                <a:close/>
                <a:moveTo>
                  <a:pt x="45543" y="32315"/>
                </a:moveTo>
                <a:cubicBezTo>
                  <a:pt x="45317" y="32315"/>
                  <a:pt x="45128" y="32127"/>
                  <a:pt x="45128" y="31901"/>
                </a:cubicBezTo>
                <a:cubicBezTo>
                  <a:pt x="45128" y="31675"/>
                  <a:pt x="45317" y="31486"/>
                  <a:pt x="45543" y="31486"/>
                </a:cubicBezTo>
                <a:cubicBezTo>
                  <a:pt x="45769" y="31486"/>
                  <a:pt x="45957" y="31675"/>
                  <a:pt x="45957" y="31901"/>
                </a:cubicBezTo>
                <a:cubicBezTo>
                  <a:pt x="45957" y="32127"/>
                  <a:pt x="45769" y="32315"/>
                  <a:pt x="45543" y="32315"/>
                </a:cubicBezTo>
                <a:close/>
                <a:moveTo>
                  <a:pt x="45543" y="30337"/>
                </a:moveTo>
                <a:cubicBezTo>
                  <a:pt x="45317" y="30337"/>
                  <a:pt x="45147" y="30167"/>
                  <a:pt x="45147" y="29941"/>
                </a:cubicBezTo>
                <a:cubicBezTo>
                  <a:pt x="45147" y="29734"/>
                  <a:pt x="45317" y="29546"/>
                  <a:pt x="45543" y="29546"/>
                </a:cubicBezTo>
                <a:cubicBezTo>
                  <a:pt x="45750" y="29546"/>
                  <a:pt x="45939" y="29734"/>
                  <a:pt x="45939" y="29941"/>
                </a:cubicBezTo>
                <a:cubicBezTo>
                  <a:pt x="45939" y="30167"/>
                  <a:pt x="45750" y="30337"/>
                  <a:pt x="45543" y="30337"/>
                </a:cubicBezTo>
                <a:close/>
                <a:moveTo>
                  <a:pt x="45543" y="28377"/>
                </a:moveTo>
                <a:cubicBezTo>
                  <a:pt x="45317" y="28377"/>
                  <a:pt x="45147" y="28208"/>
                  <a:pt x="45147" y="27982"/>
                </a:cubicBezTo>
                <a:cubicBezTo>
                  <a:pt x="45147" y="27774"/>
                  <a:pt x="45317" y="27586"/>
                  <a:pt x="45543" y="27586"/>
                </a:cubicBezTo>
                <a:cubicBezTo>
                  <a:pt x="45750" y="27586"/>
                  <a:pt x="45939" y="27755"/>
                  <a:pt x="45939" y="27982"/>
                </a:cubicBezTo>
                <a:cubicBezTo>
                  <a:pt x="45939" y="28208"/>
                  <a:pt x="45750" y="28377"/>
                  <a:pt x="45543" y="28377"/>
                </a:cubicBezTo>
                <a:close/>
                <a:moveTo>
                  <a:pt x="45543" y="26418"/>
                </a:moveTo>
                <a:cubicBezTo>
                  <a:pt x="45336" y="26418"/>
                  <a:pt x="45166" y="26248"/>
                  <a:pt x="45166" y="26022"/>
                </a:cubicBezTo>
                <a:cubicBezTo>
                  <a:pt x="45166" y="25815"/>
                  <a:pt x="45336" y="25645"/>
                  <a:pt x="45543" y="25645"/>
                </a:cubicBezTo>
                <a:cubicBezTo>
                  <a:pt x="45750" y="25645"/>
                  <a:pt x="45920" y="25815"/>
                  <a:pt x="45920" y="26022"/>
                </a:cubicBezTo>
                <a:cubicBezTo>
                  <a:pt x="45920" y="26248"/>
                  <a:pt x="45750" y="26418"/>
                  <a:pt x="45543" y="26418"/>
                </a:cubicBezTo>
                <a:close/>
                <a:moveTo>
                  <a:pt x="45543" y="24439"/>
                </a:moveTo>
                <a:cubicBezTo>
                  <a:pt x="45336" y="24439"/>
                  <a:pt x="45166" y="24270"/>
                  <a:pt x="45166" y="24062"/>
                </a:cubicBezTo>
                <a:cubicBezTo>
                  <a:pt x="45166" y="23855"/>
                  <a:pt x="45336" y="23685"/>
                  <a:pt x="45543" y="23685"/>
                </a:cubicBezTo>
                <a:cubicBezTo>
                  <a:pt x="45750" y="23685"/>
                  <a:pt x="45920" y="23855"/>
                  <a:pt x="45920" y="24062"/>
                </a:cubicBezTo>
                <a:cubicBezTo>
                  <a:pt x="45920" y="24270"/>
                  <a:pt x="45750" y="24439"/>
                  <a:pt x="45543" y="24439"/>
                </a:cubicBezTo>
                <a:close/>
                <a:moveTo>
                  <a:pt x="45543" y="22498"/>
                </a:moveTo>
                <a:cubicBezTo>
                  <a:pt x="45336" y="22498"/>
                  <a:pt x="45166" y="22310"/>
                  <a:pt x="45166" y="22103"/>
                </a:cubicBezTo>
                <a:cubicBezTo>
                  <a:pt x="45166" y="21895"/>
                  <a:pt x="45336" y="21726"/>
                  <a:pt x="45543" y="21726"/>
                </a:cubicBezTo>
                <a:cubicBezTo>
                  <a:pt x="45750" y="21726"/>
                  <a:pt x="45920" y="21895"/>
                  <a:pt x="45920" y="22103"/>
                </a:cubicBezTo>
                <a:cubicBezTo>
                  <a:pt x="45920" y="22310"/>
                  <a:pt x="45750" y="22498"/>
                  <a:pt x="45543" y="22498"/>
                </a:cubicBezTo>
                <a:close/>
                <a:moveTo>
                  <a:pt x="45543" y="20520"/>
                </a:moveTo>
                <a:cubicBezTo>
                  <a:pt x="45336" y="20520"/>
                  <a:pt x="45166" y="20350"/>
                  <a:pt x="45166" y="20143"/>
                </a:cubicBezTo>
                <a:cubicBezTo>
                  <a:pt x="45166" y="19936"/>
                  <a:pt x="45336" y="19785"/>
                  <a:pt x="45543" y="19785"/>
                </a:cubicBezTo>
                <a:cubicBezTo>
                  <a:pt x="45750" y="19785"/>
                  <a:pt x="45920" y="19936"/>
                  <a:pt x="45920" y="20143"/>
                </a:cubicBezTo>
                <a:cubicBezTo>
                  <a:pt x="45920" y="20350"/>
                  <a:pt x="45750" y="20520"/>
                  <a:pt x="45543" y="20520"/>
                </a:cubicBezTo>
                <a:close/>
                <a:moveTo>
                  <a:pt x="45543" y="18560"/>
                </a:moveTo>
                <a:cubicBezTo>
                  <a:pt x="45336" y="18560"/>
                  <a:pt x="45166" y="18391"/>
                  <a:pt x="45166" y="18183"/>
                </a:cubicBezTo>
                <a:cubicBezTo>
                  <a:pt x="45166" y="17976"/>
                  <a:pt x="45336" y="17807"/>
                  <a:pt x="45543" y="17807"/>
                </a:cubicBezTo>
                <a:cubicBezTo>
                  <a:pt x="45750" y="17807"/>
                  <a:pt x="45920" y="17976"/>
                  <a:pt x="45920" y="18183"/>
                </a:cubicBezTo>
                <a:cubicBezTo>
                  <a:pt x="45920" y="18391"/>
                  <a:pt x="45750" y="18560"/>
                  <a:pt x="45543" y="18560"/>
                </a:cubicBezTo>
                <a:close/>
                <a:moveTo>
                  <a:pt x="45543" y="16582"/>
                </a:moveTo>
                <a:cubicBezTo>
                  <a:pt x="45336" y="16582"/>
                  <a:pt x="45185" y="16412"/>
                  <a:pt x="45185" y="16224"/>
                </a:cubicBezTo>
                <a:cubicBezTo>
                  <a:pt x="45185" y="16016"/>
                  <a:pt x="45336" y="15866"/>
                  <a:pt x="45543" y="15866"/>
                </a:cubicBezTo>
                <a:cubicBezTo>
                  <a:pt x="45750" y="15866"/>
                  <a:pt x="45901" y="16016"/>
                  <a:pt x="45901" y="16224"/>
                </a:cubicBezTo>
                <a:cubicBezTo>
                  <a:pt x="45901" y="16412"/>
                  <a:pt x="45750" y="16582"/>
                  <a:pt x="45543" y="16582"/>
                </a:cubicBezTo>
                <a:close/>
                <a:moveTo>
                  <a:pt x="45543" y="14622"/>
                </a:moveTo>
                <a:cubicBezTo>
                  <a:pt x="45336" y="14622"/>
                  <a:pt x="45185" y="14471"/>
                  <a:pt x="45185" y="14264"/>
                </a:cubicBezTo>
                <a:cubicBezTo>
                  <a:pt x="45185" y="14057"/>
                  <a:pt x="45336" y="13906"/>
                  <a:pt x="45543" y="13906"/>
                </a:cubicBezTo>
                <a:cubicBezTo>
                  <a:pt x="45750" y="13906"/>
                  <a:pt x="45901" y="14057"/>
                  <a:pt x="45901" y="14264"/>
                </a:cubicBezTo>
                <a:cubicBezTo>
                  <a:pt x="45901" y="14471"/>
                  <a:pt x="45750" y="14622"/>
                  <a:pt x="45543" y="14622"/>
                </a:cubicBezTo>
                <a:close/>
                <a:moveTo>
                  <a:pt x="45543" y="12662"/>
                </a:moveTo>
                <a:cubicBezTo>
                  <a:pt x="45336" y="12662"/>
                  <a:pt x="45185" y="12512"/>
                  <a:pt x="45185" y="12304"/>
                </a:cubicBezTo>
                <a:cubicBezTo>
                  <a:pt x="45185" y="12097"/>
                  <a:pt x="45336" y="11928"/>
                  <a:pt x="45543" y="11928"/>
                </a:cubicBezTo>
                <a:cubicBezTo>
                  <a:pt x="45750" y="11928"/>
                  <a:pt x="45901" y="12097"/>
                  <a:pt x="45901" y="12304"/>
                </a:cubicBezTo>
                <a:cubicBezTo>
                  <a:pt x="45901" y="12512"/>
                  <a:pt x="45750" y="12662"/>
                  <a:pt x="45543" y="12662"/>
                </a:cubicBezTo>
                <a:close/>
                <a:moveTo>
                  <a:pt x="45543" y="10703"/>
                </a:moveTo>
                <a:cubicBezTo>
                  <a:pt x="45336" y="10703"/>
                  <a:pt x="45185" y="10533"/>
                  <a:pt x="45185" y="10345"/>
                </a:cubicBezTo>
                <a:cubicBezTo>
                  <a:pt x="45185" y="10138"/>
                  <a:pt x="45336" y="9968"/>
                  <a:pt x="45543" y="9968"/>
                </a:cubicBezTo>
                <a:cubicBezTo>
                  <a:pt x="45750" y="9968"/>
                  <a:pt x="45901" y="10138"/>
                  <a:pt x="45901" y="10345"/>
                </a:cubicBezTo>
                <a:cubicBezTo>
                  <a:pt x="45901" y="10533"/>
                  <a:pt x="45750" y="10703"/>
                  <a:pt x="45543" y="10703"/>
                </a:cubicBezTo>
                <a:close/>
                <a:moveTo>
                  <a:pt x="45543" y="8743"/>
                </a:moveTo>
                <a:cubicBezTo>
                  <a:pt x="45336" y="8743"/>
                  <a:pt x="45185" y="8592"/>
                  <a:pt x="45185" y="8385"/>
                </a:cubicBezTo>
                <a:cubicBezTo>
                  <a:pt x="45185" y="8178"/>
                  <a:pt x="45336" y="8027"/>
                  <a:pt x="45543" y="8027"/>
                </a:cubicBezTo>
                <a:cubicBezTo>
                  <a:pt x="45750" y="8027"/>
                  <a:pt x="45901" y="8178"/>
                  <a:pt x="45901" y="8385"/>
                </a:cubicBezTo>
                <a:cubicBezTo>
                  <a:pt x="45901" y="8592"/>
                  <a:pt x="45750" y="8743"/>
                  <a:pt x="45543" y="8743"/>
                </a:cubicBezTo>
                <a:close/>
                <a:moveTo>
                  <a:pt x="45543" y="6784"/>
                </a:moveTo>
                <a:cubicBezTo>
                  <a:pt x="45336" y="6784"/>
                  <a:pt x="45185" y="6633"/>
                  <a:pt x="45185" y="6426"/>
                </a:cubicBezTo>
                <a:cubicBezTo>
                  <a:pt x="45185" y="6218"/>
                  <a:pt x="45336" y="6049"/>
                  <a:pt x="45543" y="6049"/>
                </a:cubicBezTo>
                <a:cubicBezTo>
                  <a:pt x="45750" y="6049"/>
                  <a:pt x="45901" y="6218"/>
                  <a:pt x="45901" y="6426"/>
                </a:cubicBezTo>
                <a:cubicBezTo>
                  <a:pt x="45901" y="6633"/>
                  <a:pt x="45750" y="6784"/>
                  <a:pt x="45543" y="6784"/>
                </a:cubicBezTo>
                <a:close/>
                <a:moveTo>
                  <a:pt x="45543" y="4824"/>
                </a:moveTo>
                <a:cubicBezTo>
                  <a:pt x="45354" y="4824"/>
                  <a:pt x="45185" y="4654"/>
                  <a:pt x="45185" y="4466"/>
                </a:cubicBezTo>
                <a:cubicBezTo>
                  <a:pt x="45185" y="4259"/>
                  <a:pt x="45354" y="4108"/>
                  <a:pt x="45543" y="4108"/>
                </a:cubicBezTo>
                <a:cubicBezTo>
                  <a:pt x="45731" y="4108"/>
                  <a:pt x="45901" y="4259"/>
                  <a:pt x="45901" y="4466"/>
                </a:cubicBezTo>
                <a:cubicBezTo>
                  <a:pt x="45901" y="4654"/>
                  <a:pt x="45731" y="4824"/>
                  <a:pt x="45543" y="4824"/>
                </a:cubicBezTo>
                <a:close/>
                <a:moveTo>
                  <a:pt x="45543" y="2845"/>
                </a:moveTo>
                <a:cubicBezTo>
                  <a:pt x="45354" y="2845"/>
                  <a:pt x="45185" y="2695"/>
                  <a:pt x="45185" y="2506"/>
                </a:cubicBezTo>
                <a:cubicBezTo>
                  <a:pt x="45185" y="2299"/>
                  <a:pt x="45354" y="2148"/>
                  <a:pt x="45543" y="2148"/>
                </a:cubicBezTo>
                <a:cubicBezTo>
                  <a:pt x="45731" y="2148"/>
                  <a:pt x="45901" y="2318"/>
                  <a:pt x="45901" y="2506"/>
                </a:cubicBezTo>
                <a:cubicBezTo>
                  <a:pt x="45901" y="2695"/>
                  <a:pt x="45731" y="2845"/>
                  <a:pt x="45543" y="2845"/>
                </a:cubicBezTo>
                <a:close/>
                <a:moveTo>
                  <a:pt x="45543" y="886"/>
                </a:moveTo>
                <a:cubicBezTo>
                  <a:pt x="45354" y="886"/>
                  <a:pt x="45185" y="735"/>
                  <a:pt x="45185" y="547"/>
                </a:cubicBezTo>
                <a:cubicBezTo>
                  <a:pt x="45185" y="339"/>
                  <a:pt x="45354" y="189"/>
                  <a:pt x="45543" y="189"/>
                </a:cubicBezTo>
                <a:cubicBezTo>
                  <a:pt x="45731" y="189"/>
                  <a:pt x="45901" y="339"/>
                  <a:pt x="45901" y="547"/>
                </a:cubicBezTo>
                <a:cubicBezTo>
                  <a:pt x="45901" y="735"/>
                  <a:pt x="45731" y="886"/>
                  <a:pt x="45543" y="886"/>
                </a:cubicBezTo>
                <a:close/>
                <a:moveTo>
                  <a:pt x="45543" y="58808"/>
                </a:moveTo>
                <a:cubicBezTo>
                  <a:pt x="45788" y="58808"/>
                  <a:pt x="45995" y="58978"/>
                  <a:pt x="46052" y="59223"/>
                </a:cubicBezTo>
                <a:cubicBezTo>
                  <a:pt x="45712" y="59279"/>
                  <a:pt x="45373" y="59336"/>
                  <a:pt x="45015" y="59392"/>
                </a:cubicBezTo>
                <a:cubicBezTo>
                  <a:pt x="45015" y="59373"/>
                  <a:pt x="45015" y="59355"/>
                  <a:pt x="45015" y="59336"/>
                </a:cubicBezTo>
                <a:cubicBezTo>
                  <a:pt x="45015" y="59053"/>
                  <a:pt x="45241" y="58808"/>
                  <a:pt x="45543" y="58808"/>
                </a:cubicBezTo>
                <a:close/>
                <a:moveTo>
                  <a:pt x="43188" y="59637"/>
                </a:moveTo>
                <a:cubicBezTo>
                  <a:pt x="43112" y="59562"/>
                  <a:pt x="43074" y="59449"/>
                  <a:pt x="43074" y="59336"/>
                </a:cubicBezTo>
                <a:cubicBezTo>
                  <a:pt x="43074" y="59053"/>
                  <a:pt x="43301" y="58827"/>
                  <a:pt x="43583" y="58827"/>
                </a:cubicBezTo>
                <a:cubicBezTo>
                  <a:pt x="43866" y="58827"/>
                  <a:pt x="44092" y="59053"/>
                  <a:pt x="44092" y="59336"/>
                </a:cubicBezTo>
                <a:cubicBezTo>
                  <a:pt x="44092" y="59411"/>
                  <a:pt x="44073" y="59468"/>
                  <a:pt x="44054" y="59524"/>
                </a:cubicBezTo>
                <a:cubicBezTo>
                  <a:pt x="43772" y="59581"/>
                  <a:pt x="43470" y="59618"/>
                  <a:pt x="43188" y="59637"/>
                </a:cubicBezTo>
                <a:close/>
                <a:moveTo>
                  <a:pt x="43583" y="55888"/>
                </a:moveTo>
                <a:cubicBezTo>
                  <a:pt x="43319" y="55888"/>
                  <a:pt x="43112" y="55680"/>
                  <a:pt x="43112" y="55416"/>
                </a:cubicBezTo>
                <a:cubicBezTo>
                  <a:pt x="43112" y="55172"/>
                  <a:pt x="43319" y="54964"/>
                  <a:pt x="43583" y="54964"/>
                </a:cubicBezTo>
                <a:cubicBezTo>
                  <a:pt x="43847" y="54964"/>
                  <a:pt x="44054" y="55172"/>
                  <a:pt x="44054" y="55416"/>
                </a:cubicBezTo>
                <a:cubicBezTo>
                  <a:pt x="44054" y="55680"/>
                  <a:pt x="43847" y="55888"/>
                  <a:pt x="43583" y="55888"/>
                </a:cubicBezTo>
                <a:close/>
                <a:moveTo>
                  <a:pt x="43583" y="57866"/>
                </a:moveTo>
                <a:cubicBezTo>
                  <a:pt x="43319" y="57866"/>
                  <a:pt x="43093" y="57640"/>
                  <a:pt x="43093" y="57376"/>
                </a:cubicBezTo>
                <a:cubicBezTo>
                  <a:pt x="43093" y="57112"/>
                  <a:pt x="43319" y="56886"/>
                  <a:pt x="43583" y="56886"/>
                </a:cubicBezTo>
                <a:cubicBezTo>
                  <a:pt x="43866" y="56886"/>
                  <a:pt x="44073" y="57112"/>
                  <a:pt x="44073" y="57376"/>
                </a:cubicBezTo>
                <a:cubicBezTo>
                  <a:pt x="44073" y="57640"/>
                  <a:pt x="43866" y="57866"/>
                  <a:pt x="43583" y="57866"/>
                </a:cubicBezTo>
                <a:close/>
                <a:moveTo>
                  <a:pt x="43583" y="53966"/>
                </a:moveTo>
                <a:cubicBezTo>
                  <a:pt x="43301" y="53966"/>
                  <a:pt x="43093" y="53739"/>
                  <a:pt x="43093" y="53457"/>
                </a:cubicBezTo>
                <a:cubicBezTo>
                  <a:pt x="43093" y="53193"/>
                  <a:pt x="43301" y="52967"/>
                  <a:pt x="43583" y="52967"/>
                </a:cubicBezTo>
                <a:cubicBezTo>
                  <a:pt x="43847" y="52967"/>
                  <a:pt x="44073" y="53193"/>
                  <a:pt x="44073" y="53457"/>
                </a:cubicBezTo>
                <a:cubicBezTo>
                  <a:pt x="44073" y="53739"/>
                  <a:pt x="43847" y="53966"/>
                  <a:pt x="43583" y="53966"/>
                </a:cubicBezTo>
                <a:close/>
                <a:moveTo>
                  <a:pt x="43583" y="51987"/>
                </a:moveTo>
                <a:cubicBezTo>
                  <a:pt x="43301" y="51987"/>
                  <a:pt x="43093" y="51761"/>
                  <a:pt x="43093" y="51497"/>
                </a:cubicBezTo>
                <a:cubicBezTo>
                  <a:pt x="43093" y="51215"/>
                  <a:pt x="43301" y="51007"/>
                  <a:pt x="43583" y="51007"/>
                </a:cubicBezTo>
                <a:cubicBezTo>
                  <a:pt x="43847" y="51007"/>
                  <a:pt x="44073" y="51215"/>
                  <a:pt x="44073" y="51497"/>
                </a:cubicBezTo>
                <a:cubicBezTo>
                  <a:pt x="44073" y="51761"/>
                  <a:pt x="43847" y="51987"/>
                  <a:pt x="43583" y="51987"/>
                </a:cubicBezTo>
                <a:close/>
                <a:moveTo>
                  <a:pt x="43583" y="49971"/>
                </a:moveTo>
                <a:cubicBezTo>
                  <a:pt x="43338" y="49971"/>
                  <a:pt x="43131" y="49783"/>
                  <a:pt x="43131" y="49538"/>
                </a:cubicBezTo>
                <a:cubicBezTo>
                  <a:pt x="43131" y="49293"/>
                  <a:pt x="43338" y="49104"/>
                  <a:pt x="43583" y="49104"/>
                </a:cubicBezTo>
                <a:cubicBezTo>
                  <a:pt x="43828" y="49104"/>
                  <a:pt x="44017" y="49293"/>
                  <a:pt x="44017" y="49538"/>
                </a:cubicBezTo>
                <a:cubicBezTo>
                  <a:pt x="44017" y="49783"/>
                  <a:pt x="43828" y="49971"/>
                  <a:pt x="43583" y="49971"/>
                </a:cubicBezTo>
                <a:close/>
                <a:moveTo>
                  <a:pt x="43583" y="48011"/>
                </a:moveTo>
                <a:cubicBezTo>
                  <a:pt x="43338" y="48011"/>
                  <a:pt x="43150" y="47823"/>
                  <a:pt x="43150" y="47578"/>
                </a:cubicBezTo>
                <a:cubicBezTo>
                  <a:pt x="43150" y="47333"/>
                  <a:pt x="43338" y="47145"/>
                  <a:pt x="43583" y="47145"/>
                </a:cubicBezTo>
                <a:cubicBezTo>
                  <a:pt x="43828" y="47145"/>
                  <a:pt x="44017" y="47333"/>
                  <a:pt x="44017" y="47578"/>
                </a:cubicBezTo>
                <a:cubicBezTo>
                  <a:pt x="44017" y="47823"/>
                  <a:pt x="43828" y="48011"/>
                  <a:pt x="43583" y="48011"/>
                </a:cubicBezTo>
                <a:close/>
                <a:moveTo>
                  <a:pt x="43583" y="46052"/>
                </a:moveTo>
                <a:cubicBezTo>
                  <a:pt x="43338" y="46052"/>
                  <a:pt x="43150" y="45844"/>
                  <a:pt x="43150" y="45618"/>
                </a:cubicBezTo>
                <a:cubicBezTo>
                  <a:pt x="43150" y="45373"/>
                  <a:pt x="43338" y="45185"/>
                  <a:pt x="43583" y="45185"/>
                </a:cubicBezTo>
                <a:cubicBezTo>
                  <a:pt x="43828" y="45185"/>
                  <a:pt x="44017" y="45373"/>
                  <a:pt x="44017" y="45618"/>
                </a:cubicBezTo>
                <a:cubicBezTo>
                  <a:pt x="44017" y="45844"/>
                  <a:pt x="43828" y="46052"/>
                  <a:pt x="43583" y="46052"/>
                </a:cubicBezTo>
                <a:close/>
                <a:moveTo>
                  <a:pt x="43583" y="44092"/>
                </a:moveTo>
                <a:cubicBezTo>
                  <a:pt x="43338" y="44092"/>
                  <a:pt x="43150" y="43904"/>
                  <a:pt x="43150" y="43659"/>
                </a:cubicBezTo>
                <a:cubicBezTo>
                  <a:pt x="43150" y="43414"/>
                  <a:pt x="43338" y="43225"/>
                  <a:pt x="43583" y="43225"/>
                </a:cubicBezTo>
                <a:cubicBezTo>
                  <a:pt x="43828" y="43225"/>
                  <a:pt x="44017" y="43414"/>
                  <a:pt x="44017" y="43659"/>
                </a:cubicBezTo>
                <a:cubicBezTo>
                  <a:pt x="44017" y="43904"/>
                  <a:pt x="43828" y="44092"/>
                  <a:pt x="43583" y="44092"/>
                </a:cubicBezTo>
                <a:close/>
                <a:moveTo>
                  <a:pt x="43583" y="41284"/>
                </a:moveTo>
                <a:cubicBezTo>
                  <a:pt x="43809" y="41284"/>
                  <a:pt x="43998" y="41473"/>
                  <a:pt x="43998" y="41699"/>
                </a:cubicBezTo>
                <a:cubicBezTo>
                  <a:pt x="43998" y="41925"/>
                  <a:pt x="43809" y="42114"/>
                  <a:pt x="43583" y="42114"/>
                </a:cubicBezTo>
                <a:cubicBezTo>
                  <a:pt x="43357" y="42114"/>
                  <a:pt x="43188" y="41925"/>
                  <a:pt x="43188" y="41699"/>
                </a:cubicBezTo>
                <a:cubicBezTo>
                  <a:pt x="43188" y="41473"/>
                  <a:pt x="43357" y="41284"/>
                  <a:pt x="43583" y="41284"/>
                </a:cubicBezTo>
                <a:close/>
                <a:moveTo>
                  <a:pt x="43583" y="40154"/>
                </a:moveTo>
                <a:cubicBezTo>
                  <a:pt x="43357" y="40154"/>
                  <a:pt x="43169" y="39965"/>
                  <a:pt x="43169" y="39739"/>
                </a:cubicBezTo>
                <a:cubicBezTo>
                  <a:pt x="43169" y="39513"/>
                  <a:pt x="43357" y="39325"/>
                  <a:pt x="43583" y="39325"/>
                </a:cubicBezTo>
                <a:cubicBezTo>
                  <a:pt x="43809" y="39325"/>
                  <a:pt x="43998" y="39513"/>
                  <a:pt x="43998" y="39739"/>
                </a:cubicBezTo>
                <a:cubicBezTo>
                  <a:pt x="43998" y="39965"/>
                  <a:pt x="43809" y="40154"/>
                  <a:pt x="43583" y="40154"/>
                </a:cubicBezTo>
                <a:close/>
                <a:moveTo>
                  <a:pt x="43583" y="37384"/>
                </a:moveTo>
                <a:cubicBezTo>
                  <a:pt x="43809" y="37384"/>
                  <a:pt x="43979" y="37554"/>
                  <a:pt x="43979" y="37780"/>
                </a:cubicBezTo>
                <a:cubicBezTo>
                  <a:pt x="43979" y="37987"/>
                  <a:pt x="43809" y="38175"/>
                  <a:pt x="43583" y="38175"/>
                </a:cubicBezTo>
                <a:cubicBezTo>
                  <a:pt x="43376" y="38175"/>
                  <a:pt x="43188" y="37987"/>
                  <a:pt x="43188" y="37780"/>
                </a:cubicBezTo>
                <a:cubicBezTo>
                  <a:pt x="43188" y="37554"/>
                  <a:pt x="43376" y="37384"/>
                  <a:pt x="43583" y="37384"/>
                </a:cubicBezTo>
                <a:close/>
                <a:moveTo>
                  <a:pt x="43583" y="35424"/>
                </a:moveTo>
                <a:cubicBezTo>
                  <a:pt x="43809" y="35424"/>
                  <a:pt x="43979" y="35594"/>
                  <a:pt x="43979" y="35820"/>
                </a:cubicBezTo>
                <a:cubicBezTo>
                  <a:pt x="43979" y="36046"/>
                  <a:pt x="43809" y="36216"/>
                  <a:pt x="43583" y="36216"/>
                </a:cubicBezTo>
                <a:cubicBezTo>
                  <a:pt x="43376" y="36216"/>
                  <a:pt x="43188" y="36046"/>
                  <a:pt x="43188" y="35820"/>
                </a:cubicBezTo>
                <a:cubicBezTo>
                  <a:pt x="43188" y="35594"/>
                  <a:pt x="43376" y="35424"/>
                  <a:pt x="43583" y="35424"/>
                </a:cubicBezTo>
                <a:close/>
                <a:moveTo>
                  <a:pt x="43583" y="34275"/>
                </a:moveTo>
                <a:cubicBezTo>
                  <a:pt x="43357" y="34275"/>
                  <a:pt x="43169" y="34087"/>
                  <a:pt x="43169" y="33860"/>
                </a:cubicBezTo>
                <a:cubicBezTo>
                  <a:pt x="43169" y="33616"/>
                  <a:pt x="43357" y="33446"/>
                  <a:pt x="43583" y="33446"/>
                </a:cubicBezTo>
                <a:cubicBezTo>
                  <a:pt x="43809" y="33446"/>
                  <a:pt x="43998" y="33616"/>
                  <a:pt x="43998" y="33860"/>
                </a:cubicBezTo>
                <a:cubicBezTo>
                  <a:pt x="43998" y="34087"/>
                  <a:pt x="43809" y="34275"/>
                  <a:pt x="43583" y="34275"/>
                </a:cubicBezTo>
                <a:close/>
                <a:moveTo>
                  <a:pt x="43583" y="32297"/>
                </a:moveTo>
                <a:cubicBezTo>
                  <a:pt x="43357" y="32297"/>
                  <a:pt x="43188" y="32127"/>
                  <a:pt x="43188" y="31901"/>
                </a:cubicBezTo>
                <a:cubicBezTo>
                  <a:pt x="43188" y="31675"/>
                  <a:pt x="43357" y="31486"/>
                  <a:pt x="43583" y="31486"/>
                </a:cubicBezTo>
                <a:cubicBezTo>
                  <a:pt x="43809" y="31486"/>
                  <a:pt x="43998" y="31675"/>
                  <a:pt x="43998" y="31901"/>
                </a:cubicBezTo>
                <a:cubicBezTo>
                  <a:pt x="43998" y="32127"/>
                  <a:pt x="43809" y="32297"/>
                  <a:pt x="43583" y="32297"/>
                </a:cubicBezTo>
                <a:close/>
                <a:moveTo>
                  <a:pt x="43583" y="30356"/>
                </a:moveTo>
                <a:cubicBezTo>
                  <a:pt x="43357" y="30356"/>
                  <a:pt x="43188" y="30167"/>
                  <a:pt x="43188" y="29941"/>
                </a:cubicBezTo>
                <a:cubicBezTo>
                  <a:pt x="43188" y="29715"/>
                  <a:pt x="43357" y="29527"/>
                  <a:pt x="43583" y="29527"/>
                </a:cubicBezTo>
                <a:cubicBezTo>
                  <a:pt x="43809" y="29527"/>
                  <a:pt x="43998" y="29715"/>
                  <a:pt x="43998" y="29941"/>
                </a:cubicBezTo>
                <a:cubicBezTo>
                  <a:pt x="43998" y="30167"/>
                  <a:pt x="43809" y="30356"/>
                  <a:pt x="43583" y="30356"/>
                </a:cubicBezTo>
                <a:close/>
                <a:moveTo>
                  <a:pt x="43583" y="28358"/>
                </a:moveTo>
                <a:cubicBezTo>
                  <a:pt x="43376" y="28358"/>
                  <a:pt x="43188" y="28189"/>
                  <a:pt x="43188" y="27963"/>
                </a:cubicBezTo>
                <a:cubicBezTo>
                  <a:pt x="43188" y="27755"/>
                  <a:pt x="43376" y="27567"/>
                  <a:pt x="43583" y="27567"/>
                </a:cubicBezTo>
                <a:cubicBezTo>
                  <a:pt x="43809" y="27567"/>
                  <a:pt x="43979" y="27755"/>
                  <a:pt x="43979" y="27963"/>
                </a:cubicBezTo>
                <a:cubicBezTo>
                  <a:pt x="43979" y="28189"/>
                  <a:pt x="43809" y="28358"/>
                  <a:pt x="43583" y="28358"/>
                </a:cubicBezTo>
                <a:close/>
                <a:moveTo>
                  <a:pt x="43583" y="26418"/>
                </a:moveTo>
                <a:cubicBezTo>
                  <a:pt x="43376" y="26418"/>
                  <a:pt x="43188" y="26229"/>
                  <a:pt x="43188" y="26003"/>
                </a:cubicBezTo>
                <a:cubicBezTo>
                  <a:pt x="43188" y="25796"/>
                  <a:pt x="43376" y="25607"/>
                  <a:pt x="43583" y="25607"/>
                </a:cubicBezTo>
                <a:cubicBezTo>
                  <a:pt x="43809" y="25607"/>
                  <a:pt x="43979" y="25796"/>
                  <a:pt x="43979" y="26003"/>
                </a:cubicBezTo>
                <a:cubicBezTo>
                  <a:pt x="43979" y="26229"/>
                  <a:pt x="43809" y="26418"/>
                  <a:pt x="43583" y="26418"/>
                </a:cubicBezTo>
                <a:close/>
                <a:moveTo>
                  <a:pt x="43960" y="24062"/>
                </a:moveTo>
                <a:cubicBezTo>
                  <a:pt x="43960" y="24270"/>
                  <a:pt x="43791" y="24439"/>
                  <a:pt x="43583" y="24439"/>
                </a:cubicBezTo>
                <a:cubicBezTo>
                  <a:pt x="43376" y="24439"/>
                  <a:pt x="43206" y="24270"/>
                  <a:pt x="43206" y="24062"/>
                </a:cubicBezTo>
                <a:cubicBezTo>
                  <a:pt x="43206" y="23855"/>
                  <a:pt x="43376" y="23685"/>
                  <a:pt x="43583" y="23685"/>
                </a:cubicBezTo>
                <a:cubicBezTo>
                  <a:pt x="43791" y="23685"/>
                  <a:pt x="43960" y="23855"/>
                  <a:pt x="43960" y="24062"/>
                </a:cubicBezTo>
                <a:close/>
                <a:moveTo>
                  <a:pt x="43583" y="22480"/>
                </a:moveTo>
                <a:cubicBezTo>
                  <a:pt x="43376" y="22480"/>
                  <a:pt x="43188" y="22310"/>
                  <a:pt x="43188" y="22084"/>
                </a:cubicBezTo>
                <a:cubicBezTo>
                  <a:pt x="43188" y="21877"/>
                  <a:pt x="43376" y="21707"/>
                  <a:pt x="43583" y="21707"/>
                </a:cubicBezTo>
                <a:cubicBezTo>
                  <a:pt x="43809" y="21707"/>
                  <a:pt x="43979" y="21877"/>
                  <a:pt x="43979" y="22084"/>
                </a:cubicBezTo>
                <a:cubicBezTo>
                  <a:pt x="43979" y="22310"/>
                  <a:pt x="43809" y="22480"/>
                  <a:pt x="43583" y="22480"/>
                </a:cubicBezTo>
                <a:close/>
                <a:moveTo>
                  <a:pt x="43583" y="20539"/>
                </a:moveTo>
                <a:cubicBezTo>
                  <a:pt x="43376" y="20539"/>
                  <a:pt x="43188" y="20350"/>
                  <a:pt x="43188" y="20143"/>
                </a:cubicBezTo>
                <a:cubicBezTo>
                  <a:pt x="43188" y="19917"/>
                  <a:pt x="43376" y="19747"/>
                  <a:pt x="43583" y="19747"/>
                </a:cubicBezTo>
                <a:cubicBezTo>
                  <a:pt x="43809" y="19747"/>
                  <a:pt x="43979" y="19917"/>
                  <a:pt x="43979" y="20143"/>
                </a:cubicBezTo>
                <a:cubicBezTo>
                  <a:pt x="43979" y="20350"/>
                  <a:pt x="43809" y="20539"/>
                  <a:pt x="43583" y="20539"/>
                </a:cubicBezTo>
                <a:close/>
                <a:moveTo>
                  <a:pt x="43583" y="18560"/>
                </a:moveTo>
                <a:cubicBezTo>
                  <a:pt x="43376" y="18560"/>
                  <a:pt x="43188" y="18391"/>
                  <a:pt x="43188" y="18183"/>
                </a:cubicBezTo>
                <a:cubicBezTo>
                  <a:pt x="43188" y="17957"/>
                  <a:pt x="43376" y="17788"/>
                  <a:pt x="43583" y="17788"/>
                </a:cubicBezTo>
                <a:cubicBezTo>
                  <a:pt x="43809" y="17788"/>
                  <a:pt x="43979" y="17957"/>
                  <a:pt x="43979" y="18183"/>
                </a:cubicBezTo>
                <a:cubicBezTo>
                  <a:pt x="43979" y="18391"/>
                  <a:pt x="43809" y="18560"/>
                  <a:pt x="43583" y="18560"/>
                </a:cubicBezTo>
                <a:close/>
                <a:moveTo>
                  <a:pt x="43583" y="16582"/>
                </a:moveTo>
                <a:cubicBezTo>
                  <a:pt x="43376" y="16582"/>
                  <a:pt x="43206" y="16412"/>
                  <a:pt x="43206" y="16205"/>
                </a:cubicBezTo>
                <a:cubicBezTo>
                  <a:pt x="43206" y="15998"/>
                  <a:pt x="43376" y="15828"/>
                  <a:pt x="43583" y="15828"/>
                </a:cubicBezTo>
                <a:cubicBezTo>
                  <a:pt x="43791" y="15828"/>
                  <a:pt x="43960" y="15998"/>
                  <a:pt x="43960" y="16205"/>
                </a:cubicBezTo>
                <a:cubicBezTo>
                  <a:pt x="43960" y="16412"/>
                  <a:pt x="43791" y="16582"/>
                  <a:pt x="43583" y="16582"/>
                </a:cubicBezTo>
                <a:close/>
                <a:moveTo>
                  <a:pt x="43583" y="14622"/>
                </a:moveTo>
                <a:cubicBezTo>
                  <a:pt x="43376" y="14622"/>
                  <a:pt x="43225" y="14453"/>
                  <a:pt x="43225" y="14245"/>
                </a:cubicBezTo>
                <a:cubicBezTo>
                  <a:pt x="43225" y="14057"/>
                  <a:pt x="43376" y="13887"/>
                  <a:pt x="43583" y="13887"/>
                </a:cubicBezTo>
                <a:cubicBezTo>
                  <a:pt x="43791" y="13887"/>
                  <a:pt x="43941" y="14057"/>
                  <a:pt x="43941" y="14245"/>
                </a:cubicBezTo>
                <a:cubicBezTo>
                  <a:pt x="43941" y="14453"/>
                  <a:pt x="43791" y="14622"/>
                  <a:pt x="43583" y="14622"/>
                </a:cubicBezTo>
                <a:close/>
                <a:moveTo>
                  <a:pt x="43583" y="12662"/>
                </a:moveTo>
                <a:cubicBezTo>
                  <a:pt x="43376" y="12662"/>
                  <a:pt x="43225" y="12493"/>
                  <a:pt x="43225" y="12286"/>
                </a:cubicBezTo>
                <a:cubicBezTo>
                  <a:pt x="43225" y="12078"/>
                  <a:pt x="43376" y="11928"/>
                  <a:pt x="43583" y="11928"/>
                </a:cubicBezTo>
                <a:cubicBezTo>
                  <a:pt x="43791" y="11928"/>
                  <a:pt x="43941" y="12078"/>
                  <a:pt x="43941" y="12286"/>
                </a:cubicBezTo>
                <a:cubicBezTo>
                  <a:pt x="43941" y="12493"/>
                  <a:pt x="43791" y="12662"/>
                  <a:pt x="43583" y="12662"/>
                </a:cubicBezTo>
                <a:close/>
                <a:moveTo>
                  <a:pt x="43583" y="10684"/>
                </a:moveTo>
                <a:cubicBezTo>
                  <a:pt x="43376" y="10684"/>
                  <a:pt x="43225" y="10533"/>
                  <a:pt x="43225" y="10326"/>
                </a:cubicBezTo>
                <a:cubicBezTo>
                  <a:pt x="43225" y="10119"/>
                  <a:pt x="43376" y="9968"/>
                  <a:pt x="43583" y="9968"/>
                </a:cubicBezTo>
                <a:cubicBezTo>
                  <a:pt x="43791" y="9968"/>
                  <a:pt x="43941" y="10119"/>
                  <a:pt x="43941" y="10326"/>
                </a:cubicBezTo>
                <a:cubicBezTo>
                  <a:pt x="43941" y="10533"/>
                  <a:pt x="43791" y="10684"/>
                  <a:pt x="43583" y="10684"/>
                </a:cubicBezTo>
                <a:close/>
                <a:moveTo>
                  <a:pt x="43583" y="8743"/>
                </a:moveTo>
                <a:cubicBezTo>
                  <a:pt x="43376" y="8743"/>
                  <a:pt x="43225" y="8574"/>
                  <a:pt x="43225" y="8366"/>
                </a:cubicBezTo>
                <a:cubicBezTo>
                  <a:pt x="43225" y="8178"/>
                  <a:pt x="43376" y="8008"/>
                  <a:pt x="43583" y="8008"/>
                </a:cubicBezTo>
                <a:cubicBezTo>
                  <a:pt x="43791" y="8008"/>
                  <a:pt x="43941" y="8178"/>
                  <a:pt x="43941" y="8366"/>
                </a:cubicBezTo>
                <a:cubicBezTo>
                  <a:pt x="43941" y="8574"/>
                  <a:pt x="43791" y="8743"/>
                  <a:pt x="43583" y="8743"/>
                </a:cubicBezTo>
                <a:close/>
                <a:moveTo>
                  <a:pt x="43583" y="6765"/>
                </a:moveTo>
                <a:cubicBezTo>
                  <a:pt x="43395" y="6765"/>
                  <a:pt x="43225" y="6614"/>
                  <a:pt x="43225" y="6407"/>
                </a:cubicBezTo>
                <a:cubicBezTo>
                  <a:pt x="43225" y="6218"/>
                  <a:pt x="43395" y="6049"/>
                  <a:pt x="43583" y="6049"/>
                </a:cubicBezTo>
                <a:cubicBezTo>
                  <a:pt x="43772" y="6049"/>
                  <a:pt x="43941" y="6218"/>
                  <a:pt x="43941" y="6407"/>
                </a:cubicBezTo>
                <a:cubicBezTo>
                  <a:pt x="43941" y="6614"/>
                  <a:pt x="43772" y="6765"/>
                  <a:pt x="43583" y="6765"/>
                </a:cubicBezTo>
                <a:close/>
                <a:moveTo>
                  <a:pt x="43583" y="4805"/>
                </a:moveTo>
                <a:cubicBezTo>
                  <a:pt x="43395" y="4805"/>
                  <a:pt x="43225" y="4654"/>
                  <a:pt x="43225" y="4447"/>
                </a:cubicBezTo>
                <a:cubicBezTo>
                  <a:pt x="43225" y="4259"/>
                  <a:pt x="43395" y="4089"/>
                  <a:pt x="43583" y="4089"/>
                </a:cubicBezTo>
                <a:cubicBezTo>
                  <a:pt x="43772" y="4089"/>
                  <a:pt x="43941" y="4259"/>
                  <a:pt x="43941" y="4447"/>
                </a:cubicBezTo>
                <a:cubicBezTo>
                  <a:pt x="43941" y="4654"/>
                  <a:pt x="43772" y="4805"/>
                  <a:pt x="43583" y="4805"/>
                </a:cubicBezTo>
                <a:close/>
                <a:moveTo>
                  <a:pt x="43583" y="2845"/>
                </a:moveTo>
                <a:cubicBezTo>
                  <a:pt x="43395" y="2845"/>
                  <a:pt x="43225" y="2676"/>
                  <a:pt x="43225" y="2487"/>
                </a:cubicBezTo>
                <a:cubicBezTo>
                  <a:pt x="43225" y="2299"/>
                  <a:pt x="43395" y="2148"/>
                  <a:pt x="43583" y="2148"/>
                </a:cubicBezTo>
                <a:cubicBezTo>
                  <a:pt x="43772" y="2148"/>
                  <a:pt x="43941" y="2299"/>
                  <a:pt x="43941" y="2487"/>
                </a:cubicBezTo>
                <a:cubicBezTo>
                  <a:pt x="43941" y="2676"/>
                  <a:pt x="43772" y="2845"/>
                  <a:pt x="43583" y="2845"/>
                </a:cubicBezTo>
                <a:close/>
                <a:moveTo>
                  <a:pt x="43583" y="886"/>
                </a:moveTo>
                <a:cubicBezTo>
                  <a:pt x="43395" y="886"/>
                  <a:pt x="43225" y="716"/>
                  <a:pt x="43225" y="528"/>
                </a:cubicBezTo>
                <a:cubicBezTo>
                  <a:pt x="43225" y="339"/>
                  <a:pt x="43395" y="170"/>
                  <a:pt x="43583" y="170"/>
                </a:cubicBezTo>
                <a:cubicBezTo>
                  <a:pt x="43772" y="170"/>
                  <a:pt x="43941" y="339"/>
                  <a:pt x="43941" y="528"/>
                </a:cubicBezTo>
                <a:cubicBezTo>
                  <a:pt x="43941" y="735"/>
                  <a:pt x="43772" y="886"/>
                  <a:pt x="43583" y="886"/>
                </a:cubicBezTo>
                <a:close/>
                <a:moveTo>
                  <a:pt x="41416" y="59788"/>
                </a:moveTo>
                <a:cubicBezTo>
                  <a:pt x="41228" y="59713"/>
                  <a:pt x="41115" y="59543"/>
                  <a:pt x="41115" y="59336"/>
                </a:cubicBezTo>
                <a:cubicBezTo>
                  <a:pt x="41115" y="59053"/>
                  <a:pt x="41341" y="58808"/>
                  <a:pt x="41624" y="58808"/>
                </a:cubicBezTo>
                <a:cubicBezTo>
                  <a:pt x="41906" y="58808"/>
                  <a:pt x="42132" y="59053"/>
                  <a:pt x="42132" y="59336"/>
                </a:cubicBezTo>
                <a:cubicBezTo>
                  <a:pt x="42132" y="59505"/>
                  <a:pt x="42038" y="59656"/>
                  <a:pt x="41887" y="59750"/>
                </a:cubicBezTo>
                <a:cubicBezTo>
                  <a:pt x="41737" y="59769"/>
                  <a:pt x="41567" y="59562"/>
                  <a:pt x="41416" y="59788"/>
                </a:cubicBezTo>
                <a:close/>
                <a:moveTo>
                  <a:pt x="41624" y="55869"/>
                </a:moveTo>
                <a:cubicBezTo>
                  <a:pt x="41360" y="55869"/>
                  <a:pt x="41153" y="55661"/>
                  <a:pt x="41153" y="55416"/>
                </a:cubicBezTo>
                <a:cubicBezTo>
                  <a:pt x="41153" y="55153"/>
                  <a:pt x="41360" y="54945"/>
                  <a:pt x="41624" y="54945"/>
                </a:cubicBezTo>
                <a:cubicBezTo>
                  <a:pt x="41887" y="54945"/>
                  <a:pt x="42095" y="55153"/>
                  <a:pt x="42095" y="55416"/>
                </a:cubicBezTo>
                <a:cubicBezTo>
                  <a:pt x="42095" y="55661"/>
                  <a:pt x="41887" y="55869"/>
                  <a:pt x="41624" y="55869"/>
                </a:cubicBezTo>
                <a:close/>
                <a:moveTo>
                  <a:pt x="41624" y="57847"/>
                </a:moveTo>
                <a:cubicBezTo>
                  <a:pt x="41360" y="57847"/>
                  <a:pt x="41134" y="57640"/>
                  <a:pt x="41134" y="57376"/>
                </a:cubicBezTo>
                <a:cubicBezTo>
                  <a:pt x="41134" y="57093"/>
                  <a:pt x="41360" y="56886"/>
                  <a:pt x="41624" y="56886"/>
                </a:cubicBezTo>
                <a:cubicBezTo>
                  <a:pt x="41887" y="56886"/>
                  <a:pt x="42095" y="57093"/>
                  <a:pt x="42095" y="57376"/>
                </a:cubicBezTo>
                <a:cubicBezTo>
                  <a:pt x="42095" y="57640"/>
                  <a:pt x="41887" y="57847"/>
                  <a:pt x="41624" y="57847"/>
                </a:cubicBezTo>
                <a:close/>
                <a:moveTo>
                  <a:pt x="41624" y="53947"/>
                </a:moveTo>
                <a:cubicBezTo>
                  <a:pt x="41341" y="53947"/>
                  <a:pt x="41134" y="53739"/>
                  <a:pt x="41134" y="53457"/>
                </a:cubicBezTo>
                <a:cubicBezTo>
                  <a:pt x="41134" y="53193"/>
                  <a:pt x="41341" y="52967"/>
                  <a:pt x="41624" y="52967"/>
                </a:cubicBezTo>
                <a:cubicBezTo>
                  <a:pt x="41887" y="52967"/>
                  <a:pt x="42114" y="53193"/>
                  <a:pt x="42114" y="53457"/>
                </a:cubicBezTo>
                <a:cubicBezTo>
                  <a:pt x="42114" y="53739"/>
                  <a:pt x="41887" y="53947"/>
                  <a:pt x="41624" y="53947"/>
                </a:cubicBezTo>
                <a:close/>
                <a:moveTo>
                  <a:pt x="41624" y="51987"/>
                </a:moveTo>
                <a:cubicBezTo>
                  <a:pt x="41341" y="51987"/>
                  <a:pt x="41134" y="51761"/>
                  <a:pt x="41134" y="51497"/>
                </a:cubicBezTo>
                <a:cubicBezTo>
                  <a:pt x="41134" y="51215"/>
                  <a:pt x="41341" y="50988"/>
                  <a:pt x="41624" y="50988"/>
                </a:cubicBezTo>
                <a:cubicBezTo>
                  <a:pt x="41887" y="50988"/>
                  <a:pt x="42114" y="51215"/>
                  <a:pt x="42114" y="51497"/>
                </a:cubicBezTo>
                <a:cubicBezTo>
                  <a:pt x="42114" y="51761"/>
                  <a:pt x="41887" y="51987"/>
                  <a:pt x="41624" y="51987"/>
                </a:cubicBezTo>
                <a:close/>
                <a:moveTo>
                  <a:pt x="41624" y="49971"/>
                </a:moveTo>
                <a:cubicBezTo>
                  <a:pt x="41379" y="49971"/>
                  <a:pt x="41190" y="49783"/>
                  <a:pt x="41190" y="49538"/>
                </a:cubicBezTo>
                <a:cubicBezTo>
                  <a:pt x="41190" y="49293"/>
                  <a:pt x="41379" y="49085"/>
                  <a:pt x="41624" y="49085"/>
                </a:cubicBezTo>
                <a:cubicBezTo>
                  <a:pt x="41869" y="49085"/>
                  <a:pt x="42057" y="49293"/>
                  <a:pt x="42057" y="49538"/>
                </a:cubicBezTo>
                <a:cubicBezTo>
                  <a:pt x="42057" y="49783"/>
                  <a:pt x="41869" y="49971"/>
                  <a:pt x="41624" y="49971"/>
                </a:cubicBezTo>
                <a:close/>
                <a:moveTo>
                  <a:pt x="41624" y="47992"/>
                </a:moveTo>
                <a:cubicBezTo>
                  <a:pt x="41397" y="47992"/>
                  <a:pt x="41190" y="47804"/>
                  <a:pt x="41190" y="47559"/>
                </a:cubicBezTo>
                <a:cubicBezTo>
                  <a:pt x="41190" y="47333"/>
                  <a:pt x="41397" y="47145"/>
                  <a:pt x="41624" y="47145"/>
                </a:cubicBezTo>
                <a:cubicBezTo>
                  <a:pt x="41850" y="47145"/>
                  <a:pt x="42057" y="47333"/>
                  <a:pt x="42057" y="47559"/>
                </a:cubicBezTo>
                <a:cubicBezTo>
                  <a:pt x="42057" y="47804"/>
                  <a:pt x="41850" y="47992"/>
                  <a:pt x="41624" y="47992"/>
                </a:cubicBezTo>
                <a:close/>
                <a:moveTo>
                  <a:pt x="41624" y="46033"/>
                </a:moveTo>
                <a:cubicBezTo>
                  <a:pt x="41397" y="46033"/>
                  <a:pt x="41190" y="45844"/>
                  <a:pt x="41190" y="45599"/>
                </a:cubicBezTo>
                <a:cubicBezTo>
                  <a:pt x="41190" y="45373"/>
                  <a:pt x="41397" y="45185"/>
                  <a:pt x="41624" y="45185"/>
                </a:cubicBezTo>
                <a:cubicBezTo>
                  <a:pt x="41850" y="45185"/>
                  <a:pt x="42057" y="45373"/>
                  <a:pt x="42057" y="45599"/>
                </a:cubicBezTo>
                <a:cubicBezTo>
                  <a:pt x="42057" y="45844"/>
                  <a:pt x="41850" y="46033"/>
                  <a:pt x="41624" y="46033"/>
                </a:cubicBezTo>
                <a:close/>
                <a:moveTo>
                  <a:pt x="41624" y="44073"/>
                </a:moveTo>
                <a:cubicBezTo>
                  <a:pt x="41397" y="44073"/>
                  <a:pt x="41190" y="43885"/>
                  <a:pt x="41190" y="43659"/>
                </a:cubicBezTo>
                <a:cubicBezTo>
                  <a:pt x="41190" y="43414"/>
                  <a:pt x="41397" y="43225"/>
                  <a:pt x="41624" y="43225"/>
                </a:cubicBezTo>
                <a:cubicBezTo>
                  <a:pt x="41850" y="43225"/>
                  <a:pt x="42057" y="43414"/>
                  <a:pt x="42057" y="43659"/>
                </a:cubicBezTo>
                <a:cubicBezTo>
                  <a:pt x="42057" y="43885"/>
                  <a:pt x="41850" y="44073"/>
                  <a:pt x="41624" y="44073"/>
                </a:cubicBezTo>
                <a:close/>
                <a:moveTo>
                  <a:pt x="41624" y="41284"/>
                </a:moveTo>
                <a:cubicBezTo>
                  <a:pt x="41850" y="41284"/>
                  <a:pt x="42038" y="41473"/>
                  <a:pt x="42038" y="41699"/>
                </a:cubicBezTo>
                <a:cubicBezTo>
                  <a:pt x="42038" y="41925"/>
                  <a:pt x="41850" y="42114"/>
                  <a:pt x="41624" y="42114"/>
                </a:cubicBezTo>
                <a:cubicBezTo>
                  <a:pt x="41397" y="42114"/>
                  <a:pt x="41209" y="41925"/>
                  <a:pt x="41209" y="41699"/>
                </a:cubicBezTo>
                <a:cubicBezTo>
                  <a:pt x="41209" y="41473"/>
                  <a:pt x="41397" y="41284"/>
                  <a:pt x="41624" y="41284"/>
                </a:cubicBezTo>
                <a:close/>
                <a:moveTo>
                  <a:pt x="41624" y="40154"/>
                </a:moveTo>
                <a:cubicBezTo>
                  <a:pt x="41397" y="40154"/>
                  <a:pt x="41209" y="39965"/>
                  <a:pt x="41209" y="39739"/>
                </a:cubicBezTo>
                <a:cubicBezTo>
                  <a:pt x="41209" y="39494"/>
                  <a:pt x="41397" y="39306"/>
                  <a:pt x="41624" y="39306"/>
                </a:cubicBezTo>
                <a:cubicBezTo>
                  <a:pt x="41850" y="39306"/>
                  <a:pt x="42038" y="39494"/>
                  <a:pt x="42038" y="39739"/>
                </a:cubicBezTo>
                <a:cubicBezTo>
                  <a:pt x="42038" y="39965"/>
                  <a:pt x="41850" y="40154"/>
                  <a:pt x="41624" y="40154"/>
                </a:cubicBezTo>
                <a:close/>
                <a:moveTo>
                  <a:pt x="41624" y="37365"/>
                </a:moveTo>
                <a:cubicBezTo>
                  <a:pt x="41850" y="37365"/>
                  <a:pt x="42019" y="37554"/>
                  <a:pt x="42019" y="37761"/>
                </a:cubicBezTo>
                <a:cubicBezTo>
                  <a:pt x="42019" y="37987"/>
                  <a:pt x="41850" y="38157"/>
                  <a:pt x="41624" y="38157"/>
                </a:cubicBezTo>
                <a:cubicBezTo>
                  <a:pt x="41397" y="38157"/>
                  <a:pt x="41228" y="37987"/>
                  <a:pt x="41228" y="37761"/>
                </a:cubicBezTo>
                <a:cubicBezTo>
                  <a:pt x="41228" y="37554"/>
                  <a:pt x="41397" y="37365"/>
                  <a:pt x="41624" y="37365"/>
                </a:cubicBezTo>
                <a:close/>
                <a:moveTo>
                  <a:pt x="41624" y="35424"/>
                </a:moveTo>
                <a:cubicBezTo>
                  <a:pt x="41831" y="35424"/>
                  <a:pt x="42019" y="35594"/>
                  <a:pt x="42019" y="35801"/>
                </a:cubicBezTo>
                <a:cubicBezTo>
                  <a:pt x="42019" y="36027"/>
                  <a:pt x="41831" y="36197"/>
                  <a:pt x="41624" y="36197"/>
                </a:cubicBezTo>
                <a:cubicBezTo>
                  <a:pt x="41416" y="36197"/>
                  <a:pt x="41228" y="36027"/>
                  <a:pt x="41228" y="35801"/>
                </a:cubicBezTo>
                <a:cubicBezTo>
                  <a:pt x="41228" y="35594"/>
                  <a:pt x="41397" y="35424"/>
                  <a:pt x="41624" y="35424"/>
                </a:cubicBezTo>
                <a:close/>
                <a:moveTo>
                  <a:pt x="41624" y="34256"/>
                </a:moveTo>
                <a:cubicBezTo>
                  <a:pt x="41397" y="34256"/>
                  <a:pt x="41209" y="34068"/>
                  <a:pt x="41209" y="33842"/>
                </a:cubicBezTo>
                <a:cubicBezTo>
                  <a:pt x="41209" y="33616"/>
                  <a:pt x="41397" y="33446"/>
                  <a:pt x="41624" y="33446"/>
                </a:cubicBezTo>
                <a:cubicBezTo>
                  <a:pt x="41850" y="33446"/>
                  <a:pt x="42038" y="33616"/>
                  <a:pt x="42038" y="33842"/>
                </a:cubicBezTo>
                <a:cubicBezTo>
                  <a:pt x="42038" y="34068"/>
                  <a:pt x="41850" y="34256"/>
                  <a:pt x="41624" y="34256"/>
                </a:cubicBezTo>
                <a:close/>
                <a:moveTo>
                  <a:pt x="41624" y="32297"/>
                </a:moveTo>
                <a:cubicBezTo>
                  <a:pt x="41397" y="32297"/>
                  <a:pt x="41209" y="32108"/>
                  <a:pt x="41209" y="31882"/>
                </a:cubicBezTo>
                <a:cubicBezTo>
                  <a:pt x="41209" y="31656"/>
                  <a:pt x="41397" y="31467"/>
                  <a:pt x="41624" y="31467"/>
                </a:cubicBezTo>
                <a:cubicBezTo>
                  <a:pt x="41850" y="31467"/>
                  <a:pt x="42038" y="31656"/>
                  <a:pt x="42038" y="31882"/>
                </a:cubicBezTo>
                <a:cubicBezTo>
                  <a:pt x="42038" y="32108"/>
                  <a:pt x="41850" y="32297"/>
                  <a:pt x="41624" y="32297"/>
                </a:cubicBezTo>
                <a:close/>
                <a:moveTo>
                  <a:pt x="41624" y="30337"/>
                </a:moveTo>
                <a:cubicBezTo>
                  <a:pt x="41397" y="30337"/>
                  <a:pt x="41209" y="30148"/>
                  <a:pt x="41209" y="29922"/>
                </a:cubicBezTo>
                <a:cubicBezTo>
                  <a:pt x="41209" y="29696"/>
                  <a:pt x="41397" y="29508"/>
                  <a:pt x="41624" y="29508"/>
                </a:cubicBezTo>
                <a:cubicBezTo>
                  <a:pt x="41850" y="29508"/>
                  <a:pt x="42038" y="29696"/>
                  <a:pt x="42038" y="29922"/>
                </a:cubicBezTo>
                <a:cubicBezTo>
                  <a:pt x="42038" y="30148"/>
                  <a:pt x="41850" y="30337"/>
                  <a:pt x="41624" y="30337"/>
                </a:cubicBezTo>
                <a:close/>
                <a:moveTo>
                  <a:pt x="41624" y="28358"/>
                </a:moveTo>
                <a:cubicBezTo>
                  <a:pt x="41397" y="28358"/>
                  <a:pt x="41228" y="28170"/>
                  <a:pt x="41228" y="27963"/>
                </a:cubicBezTo>
                <a:cubicBezTo>
                  <a:pt x="41228" y="27737"/>
                  <a:pt x="41397" y="27567"/>
                  <a:pt x="41624" y="27567"/>
                </a:cubicBezTo>
                <a:cubicBezTo>
                  <a:pt x="41850" y="27567"/>
                  <a:pt x="42019" y="27737"/>
                  <a:pt x="42019" y="27963"/>
                </a:cubicBezTo>
                <a:cubicBezTo>
                  <a:pt x="42019" y="28189"/>
                  <a:pt x="41850" y="28358"/>
                  <a:pt x="41624" y="28358"/>
                </a:cubicBezTo>
                <a:close/>
                <a:moveTo>
                  <a:pt x="41624" y="26399"/>
                </a:moveTo>
                <a:cubicBezTo>
                  <a:pt x="41397" y="26399"/>
                  <a:pt x="41228" y="26229"/>
                  <a:pt x="41228" y="26003"/>
                </a:cubicBezTo>
                <a:cubicBezTo>
                  <a:pt x="41228" y="25777"/>
                  <a:pt x="41397" y="25607"/>
                  <a:pt x="41624" y="25607"/>
                </a:cubicBezTo>
                <a:cubicBezTo>
                  <a:pt x="41850" y="25607"/>
                  <a:pt x="42019" y="25777"/>
                  <a:pt x="42019" y="26003"/>
                </a:cubicBezTo>
                <a:cubicBezTo>
                  <a:pt x="42019" y="26229"/>
                  <a:pt x="41850" y="26399"/>
                  <a:pt x="41624" y="26399"/>
                </a:cubicBezTo>
                <a:close/>
                <a:moveTo>
                  <a:pt x="41624" y="24439"/>
                </a:moveTo>
                <a:cubicBezTo>
                  <a:pt x="41397" y="24439"/>
                  <a:pt x="41228" y="24270"/>
                  <a:pt x="41228" y="24043"/>
                </a:cubicBezTo>
                <a:cubicBezTo>
                  <a:pt x="41228" y="23836"/>
                  <a:pt x="41397" y="23648"/>
                  <a:pt x="41624" y="23648"/>
                </a:cubicBezTo>
                <a:cubicBezTo>
                  <a:pt x="41850" y="23648"/>
                  <a:pt x="42019" y="23836"/>
                  <a:pt x="42019" y="24043"/>
                </a:cubicBezTo>
                <a:cubicBezTo>
                  <a:pt x="42019" y="24270"/>
                  <a:pt x="41850" y="24439"/>
                  <a:pt x="41624" y="24439"/>
                </a:cubicBezTo>
                <a:close/>
                <a:moveTo>
                  <a:pt x="41624" y="22480"/>
                </a:moveTo>
                <a:cubicBezTo>
                  <a:pt x="41397" y="22480"/>
                  <a:pt x="41228" y="22291"/>
                  <a:pt x="41228" y="22084"/>
                </a:cubicBezTo>
                <a:cubicBezTo>
                  <a:pt x="41228" y="21858"/>
                  <a:pt x="41397" y="21688"/>
                  <a:pt x="41624" y="21688"/>
                </a:cubicBezTo>
                <a:cubicBezTo>
                  <a:pt x="41850" y="21688"/>
                  <a:pt x="42019" y="21858"/>
                  <a:pt x="42019" y="22084"/>
                </a:cubicBezTo>
                <a:cubicBezTo>
                  <a:pt x="42019" y="22291"/>
                  <a:pt x="41850" y="22480"/>
                  <a:pt x="41624" y="22480"/>
                </a:cubicBezTo>
                <a:close/>
                <a:moveTo>
                  <a:pt x="41624" y="20520"/>
                </a:moveTo>
                <a:cubicBezTo>
                  <a:pt x="41397" y="20520"/>
                  <a:pt x="41228" y="20350"/>
                  <a:pt x="41228" y="20124"/>
                </a:cubicBezTo>
                <a:cubicBezTo>
                  <a:pt x="41228" y="19898"/>
                  <a:pt x="41397" y="19728"/>
                  <a:pt x="41624" y="19728"/>
                </a:cubicBezTo>
                <a:cubicBezTo>
                  <a:pt x="41850" y="19728"/>
                  <a:pt x="42019" y="19898"/>
                  <a:pt x="42019" y="20124"/>
                </a:cubicBezTo>
                <a:cubicBezTo>
                  <a:pt x="42019" y="20350"/>
                  <a:pt x="41850" y="20520"/>
                  <a:pt x="41624" y="20520"/>
                </a:cubicBezTo>
                <a:close/>
                <a:moveTo>
                  <a:pt x="41624" y="18560"/>
                </a:moveTo>
                <a:cubicBezTo>
                  <a:pt x="41397" y="18560"/>
                  <a:pt x="41228" y="18372"/>
                  <a:pt x="41228" y="18165"/>
                </a:cubicBezTo>
                <a:cubicBezTo>
                  <a:pt x="41228" y="17938"/>
                  <a:pt x="41397" y="17769"/>
                  <a:pt x="41624" y="17769"/>
                </a:cubicBezTo>
                <a:cubicBezTo>
                  <a:pt x="41850" y="17769"/>
                  <a:pt x="42019" y="17938"/>
                  <a:pt x="42019" y="18165"/>
                </a:cubicBezTo>
                <a:cubicBezTo>
                  <a:pt x="42019" y="18372"/>
                  <a:pt x="41850" y="18560"/>
                  <a:pt x="41624" y="18560"/>
                </a:cubicBezTo>
                <a:close/>
                <a:moveTo>
                  <a:pt x="41624" y="16601"/>
                </a:moveTo>
                <a:cubicBezTo>
                  <a:pt x="41397" y="16601"/>
                  <a:pt x="41228" y="16412"/>
                  <a:pt x="41228" y="16205"/>
                </a:cubicBezTo>
                <a:cubicBezTo>
                  <a:pt x="41228" y="15979"/>
                  <a:pt x="41397" y="15809"/>
                  <a:pt x="41624" y="15809"/>
                </a:cubicBezTo>
                <a:cubicBezTo>
                  <a:pt x="41850" y="15809"/>
                  <a:pt x="42019" y="15979"/>
                  <a:pt x="42019" y="16205"/>
                </a:cubicBezTo>
                <a:cubicBezTo>
                  <a:pt x="42019" y="16431"/>
                  <a:pt x="41850" y="16601"/>
                  <a:pt x="41624" y="16601"/>
                </a:cubicBezTo>
                <a:close/>
                <a:moveTo>
                  <a:pt x="41624" y="14622"/>
                </a:moveTo>
                <a:cubicBezTo>
                  <a:pt x="41416" y="14622"/>
                  <a:pt x="41247" y="14453"/>
                  <a:pt x="41247" y="14245"/>
                </a:cubicBezTo>
                <a:cubicBezTo>
                  <a:pt x="41247" y="14038"/>
                  <a:pt x="41416" y="13868"/>
                  <a:pt x="41624" y="13868"/>
                </a:cubicBezTo>
                <a:cubicBezTo>
                  <a:pt x="41831" y="13868"/>
                  <a:pt x="42000" y="14038"/>
                  <a:pt x="42000" y="14245"/>
                </a:cubicBezTo>
                <a:cubicBezTo>
                  <a:pt x="42000" y="14453"/>
                  <a:pt x="41831" y="14622"/>
                  <a:pt x="41624" y="14622"/>
                </a:cubicBezTo>
                <a:close/>
                <a:moveTo>
                  <a:pt x="41624" y="12644"/>
                </a:moveTo>
                <a:cubicBezTo>
                  <a:pt x="41416" y="12644"/>
                  <a:pt x="41247" y="12474"/>
                  <a:pt x="41247" y="12267"/>
                </a:cubicBezTo>
                <a:cubicBezTo>
                  <a:pt x="41247" y="12060"/>
                  <a:pt x="41416" y="11890"/>
                  <a:pt x="41624" y="11890"/>
                </a:cubicBezTo>
                <a:cubicBezTo>
                  <a:pt x="41831" y="11890"/>
                  <a:pt x="42000" y="12060"/>
                  <a:pt x="42000" y="12267"/>
                </a:cubicBezTo>
                <a:cubicBezTo>
                  <a:pt x="42000" y="12474"/>
                  <a:pt x="41831" y="12644"/>
                  <a:pt x="41624" y="12644"/>
                </a:cubicBezTo>
                <a:close/>
                <a:moveTo>
                  <a:pt x="41624" y="10684"/>
                </a:moveTo>
                <a:cubicBezTo>
                  <a:pt x="41416" y="10684"/>
                  <a:pt x="41247" y="10514"/>
                  <a:pt x="41247" y="10326"/>
                </a:cubicBezTo>
                <a:cubicBezTo>
                  <a:pt x="41247" y="10119"/>
                  <a:pt x="41416" y="9949"/>
                  <a:pt x="41624" y="9949"/>
                </a:cubicBezTo>
                <a:cubicBezTo>
                  <a:pt x="41831" y="9949"/>
                  <a:pt x="42000" y="10119"/>
                  <a:pt x="42000" y="10326"/>
                </a:cubicBezTo>
                <a:cubicBezTo>
                  <a:pt x="42000" y="10514"/>
                  <a:pt x="41831" y="10684"/>
                  <a:pt x="41624" y="10684"/>
                </a:cubicBezTo>
                <a:close/>
                <a:moveTo>
                  <a:pt x="41624" y="8743"/>
                </a:moveTo>
                <a:cubicBezTo>
                  <a:pt x="41416" y="8743"/>
                  <a:pt x="41247" y="8574"/>
                  <a:pt x="41247" y="8366"/>
                </a:cubicBezTo>
                <a:cubicBezTo>
                  <a:pt x="41247" y="8159"/>
                  <a:pt x="41416" y="7989"/>
                  <a:pt x="41624" y="7989"/>
                </a:cubicBezTo>
                <a:cubicBezTo>
                  <a:pt x="41831" y="7989"/>
                  <a:pt x="42000" y="8159"/>
                  <a:pt x="42000" y="8366"/>
                </a:cubicBezTo>
                <a:cubicBezTo>
                  <a:pt x="42000" y="8574"/>
                  <a:pt x="41831" y="8743"/>
                  <a:pt x="41624" y="8743"/>
                </a:cubicBezTo>
                <a:close/>
                <a:moveTo>
                  <a:pt x="41624" y="6765"/>
                </a:moveTo>
                <a:cubicBezTo>
                  <a:pt x="41416" y="6765"/>
                  <a:pt x="41266" y="6595"/>
                  <a:pt x="41266" y="6407"/>
                </a:cubicBezTo>
                <a:cubicBezTo>
                  <a:pt x="41266" y="6199"/>
                  <a:pt x="41416" y="6030"/>
                  <a:pt x="41624" y="6030"/>
                </a:cubicBezTo>
                <a:cubicBezTo>
                  <a:pt x="41831" y="6030"/>
                  <a:pt x="41982" y="6199"/>
                  <a:pt x="41982" y="6407"/>
                </a:cubicBezTo>
                <a:cubicBezTo>
                  <a:pt x="41982" y="6595"/>
                  <a:pt x="41831" y="6765"/>
                  <a:pt x="41624" y="6765"/>
                </a:cubicBezTo>
                <a:close/>
                <a:moveTo>
                  <a:pt x="41624" y="4805"/>
                </a:moveTo>
                <a:cubicBezTo>
                  <a:pt x="41416" y="4805"/>
                  <a:pt x="41266" y="4635"/>
                  <a:pt x="41266" y="4447"/>
                </a:cubicBezTo>
                <a:cubicBezTo>
                  <a:pt x="41266" y="4240"/>
                  <a:pt x="41416" y="4070"/>
                  <a:pt x="41624" y="4070"/>
                </a:cubicBezTo>
                <a:cubicBezTo>
                  <a:pt x="41831" y="4070"/>
                  <a:pt x="41982" y="4240"/>
                  <a:pt x="41982" y="4447"/>
                </a:cubicBezTo>
                <a:cubicBezTo>
                  <a:pt x="41982" y="4635"/>
                  <a:pt x="41831" y="4805"/>
                  <a:pt x="41624" y="4805"/>
                </a:cubicBezTo>
                <a:close/>
                <a:moveTo>
                  <a:pt x="41624" y="2845"/>
                </a:moveTo>
                <a:cubicBezTo>
                  <a:pt x="41416" y="2845"/>
                  <a:pt x="41266" y="2676"/>
                  <a:pt x="41266" y="2487"/>
                </a:cubicBezTo>
                <a:cubicBezTo>
                  <a:pt x="41266" y="2280"/>
                  <a:pt x="41416" y="2111"/>
                  <a:pt x="41624" y="2111"/>
                </a:cubicBezTo>
                <a:cubicBezTo>
                  <a:pt x="41831" y="2111"/>
                  <a:pt x="41982" y="2280"/>
                  <a:pt x="41982" y="2487"/>
                </a:cubicBezTo>
                <a:cubicBezTo>
                  <a:pt x="41982" y="2676"/>
                  <a:pt x="41831" y="2845"/>
                  <a:pt x="41624" y="2845"/>
                </a:cubicBezTo>
                <a:close/>
                <a:moveTo>
                  <a:pt x="41624" y="867"/>
                </a:moveTo>
                <a:cubicBezTo>
                  <a:pt x="41435" y="867"/>
                  <a:pt x="41266" y="716"/>
                  <a:pt x="41266" y="528"/>
                </a:cubicBezTo>
                <a:cubicBezTo>
                  <a:pt x="41266" y="321"/>
                  <a:pt x="41435" y="170"/>
                  <a:pt x="41624" y="170"/>
                </a:cubicBezTo>
                <a:cubicBezTo>
                  <a:pt x="41812" y="170"/>
                  <a:pt x="41982" y="321"/>
                  <a:pt x="41982" y="528"/>
                </a:cubicBezTo>
                <a:cubicBezTo>
                  <a:pt x="41982" y="716"/>
                  <a:pt x="41812" y="867"/>
                  <a:pt x="41624" y="867"/>
                </a:cubicBezTo>
                <a:close/>
                <a:moveTo>
                  <a:pt x="39664" y="51968"/>
                </a:moveTo>
                <a:cubicBezTo>
                  <a:pt x="39381" y="51968"/>
                  <a:pt x="39174" y="51742"/>
                  <a:pt x="39174" y="51478"/>
                </a:cubicBezTo>
                <a:cubicBezTo>
                  <a:pt x="39174" y="51196"/>
                  <a:pt x="39381" y="50988"/>
                  <a:pt x="39664" y="50988"/>
                </a:cubicBezTo>
                <a:cubicBezTo>
                  <a:pt x="39928" y="50988"/>
                  <a:pt x="40154" y="51196"/>
                  <a:pt x="40154" y="51478"/>
                </a:cubicBezTo>
                <a:cubicBezTo>
                  <a:pt x="40154" y="51742"/>
                  <a:pt x="39928" y="51968"/>
                  <a:pt x="39664" y="51968"/>
                </a:cubicBezTo>
                <a:close/>
                <a:moveTo>
                  <a:pt x="39664" y="50009"/>
                </a:moveTo>
                <a:cubicBezTo>
                  <a:pt x="39381" y="50009"/>
                  <a:pt x="39174" y="49783"/>
                  <a:pt x="39174" y="49519"/>
                </a:cubicBezTo>
                <a:cubicBezTo>
                  <a:pt x="39174" y="49236"/>
                  <a:pt x="39381" y="49010"/>
                  <a:pt x="39664" y="49010"/>
                </a:cubicBezTo>
                <a:cubicBezTo>
                  <a:pt x="39928" y="49010"/>
                  <a:pt x="40154" y="49236"/>
                  <a:pt x="40154" y="49519"/>
                </a:cubicBezTo>
                <a:cubicBezTo>
                  <a:pt x="40154" y="49783"/>
                  <a:pt x="39928" y="50009"/>
                  <a:pt x="39664" y="50009"/>
                </a:cubicBezTo>
                <a:close/>
                <a:moveTo>
                  <a:pt x="39664" y="47992"/>
                </a:moveTo>
                <a:cubicBezTo>
                  <a:pt x="39419" y="47992"/>
                  <a:pt x="39231" y="47804"/>
                  <a:pt x="39231" y="47559"/>
                </a:cubicBezTo>
                <a:cubicBezTo>
                  <a:pt x="39231" y="47314"/>
                  <a:pt x="39419" y="47107"/>
                  <a:pt x="39664" y="47107"/>
                </a:cubicBezTo>
                <a:cubicBezTo>
                  <a:pt x="39909" y="47107"/>
                  <a:pt x="40097" y="47314"/>
                  <a:pt x="40097" y="47559"/>
                </a:cubicBezTo>
                <a:cubicBezTo>
                  <a:pt x="40097" y="47804"/>
                  <a:pt x="39909" y="47992"/>
                  <a:pt x="39664" y="47992"/>
                </a:cubicBezTo>
                <a:close/>
                <a:moveTo>
                  <a:pt x="39664" y="46014"/>
                </a:moveTo>
                <a:cubicBezTo>
                  <a:pt x="39419" y="46014"/>
                  <a:pt x="39231" y="45826"/>
                  <a:pt x="39231" y="45599"/>
                </a:cubicBezTo>
                <a:cubicBezTo>
                  <a:pt x="39231" y="45354"/>
                  <a:pt x="39419" y="45166"/>
                  <a:pt x="39664" y="45166"/>
                </a:cubicBezTo>
                <a:cubicBezTo>
                  <a:pt x="39890" y="45166"/>
                  <a:pt x="40097" y="45354"/>
                  <a:pt x="40097" y="45599"/>
                </a:cubicBezTo>
                <a:cubicBezTo>
                  <a:pt x="40097" y="45826"/>
                  <a:pt x="39890" y="46014"/>
                  <a:pt x="39664" y="46014"/>
                </a:cubicBezTo>
                <a:close/>
                <a:moveTo>
                  <a:pt x="39664" y="44073"/>
                </a:moveTo>
                <a:cubicBezTo>
                  <a:pt x="39419" y="44073"/>
                  <a:pt x="39231" y="43866"/>
                  <a:pt x="39231" y="43640"/>
                </a:cubicBezTo>
                <a:cubicBezTo>
                  <a:pt x="39231" y="43395"/>
                  <a:pt x="39419" y="43206"/>
                  <a:pt x="39664" y="43206"/>
                </a:cubicBezTo>
                <a:cubicBezTo>
                  <a:pt x="39890" y="43206"/>
                  <a:pt x="40097" y="43395"/>
                  <a:pt x="40097" y="43640"/>
                </a:cubicBezTo>
                <a:cubicBezTo>
                  <a:pt x="40097" y="43866"/>
                  <a:pt x="39890" y="44073"/>
                  <a:pt x="39664" y="44073"/>
                </a:cubicBezTo>
                <a:close/>
                <a:moveTo>
                  <a:pt x="39664" y="41284"/>
                </a:moveTo>
                <a:cubicBezTo>
                  <a:pt x="39890" y="41284"/>
                  <a:pt x="40060" y="41454"/>
                  <a:pt x="40060" y="41680"/>
                </a:cubicBezTo>
                <a:cubicBezTo>
                  <a:pt x="40060" y="41887"/>
                  <a:pt x="39890" y="42076"/>
                  <a:pt x="39664" y="42076"/>
                </a:cubicBezTo>
                <a:cubicBezTo>
                  <a:pt x="39438" y="42076"/>
                  <a:pt x="39249" y="41887"/>
                  <a:pt x="39249" y="41680"/>
                </a:cubicBezTo>
                <a:cubicBezTo>
                  <a:pt x="39249" y="41454"/>
                  <a:pt x="39438" y="41284"/>
                  <a:pt x="39664" y="41284"/>
                </a:cubicBezTo>
                <a:close/>
                <a:moveTo>
                  <a:pt x="39664" y="40135"/>
                </a:moveTo>
                <a:cubicBezTo>
                  <a:pt x="39438" y="40135"/>
                  <a:pt x="39249" y="39947"/>
                  <a:pt x="39249" y="39721"/>
                </a:cubicBezTo>
                <a:cubicBezTo>
                  <a:pt x="39249" y="39494"/>
                  <a:pt x="39438" y="39306"/>
                  <a:pt x="39664" y="39306"/>
                </a:cubicBezTo>
                <a:cubicBezTo>
                  <a:pt x="39890" y="39306"/>
                  <a:pt x="40078" y="39494"/>
                  <a:pt x="40078" y="39721"/>
                </a:cubicBezTo>
                <a:cubicBezTo>
                  <a:pt x="40078" y="39947"/>
                  <a:pt x="39890" y="40135"/>
                  <a:pt x="39664" y="40135"/>
                </a:cubicBezTo>
                <a:close/>
                <a:moveTo>
                  <a:pt x="39664" y="38175"/>
                </a:moveTo>
                <a:cubicBezTo>
                  <a:pt x="39438" y="38175"/>
                  <a:pt x="39249" y="37987"/>
                  <a:pt x="39249" y="37761"/>
                </a:cubicBezTo>
                <a:cubicBezTo>
                  <a:pt x="39249" y="37516"/>
                  <a:pt x="39438" y="37328"/>
                  <a:pt x="39664" y="37328"/>
                </a:cubicBezTo>
                <a:cubicBezTo>
                  <a:pt x="39890" y="37328"/>
                  <a:pt x="40078" y="37516"/>
                  <a:pt x="40078" y="37761"/>
                </a:cubicBezTo>
                <a:cubicBezTo>
                  <a:pt x="40078" y="37987"/>
                  <a:pt x="39890" y="38175"/>
                  <a:pt x="39664" y="38175"/>
                </a:cubicBezTo>
                <a:close/>
                <a:moveTo>
                  <a:pt x="39664" y="36197"/>
                </a:moveTo>
                <a:cubicBezTo>
                  <a:pt x="39438" y="36197"/>
                  <a:pt x="39249" y="36027"/>
                  <a:pt x="39249" y="35801"/>
                </a:cubicBezTo>
                <a:cubicBezTo>
                  <a:pt x="39249" y="35575"/>
                  <a:pt x="39438" y="35387"/>
                  <a:pt x="39664" y="35387"/>
                </a:cubicBezTo>
                <a:cubicBezTo>
                  <a:pt x="39890" y="35387"/>
                  <a:pt x="40078" y="35575"/>
                  <a:pt x="40078" y="35801"/>
                </a:cubicBezTo>
                <a:cubicBezTo>
                  <a:pt x="40078" y="36027"/>
                  <a:pt x="39890" y="36197"/>
                  <a:pt x="39664" y="36197"/>
                </a:cubicBezTo>
                <a:close/>
                <a:moveTo>
                  <a:pt x="39664" y="34237"/>
                </a:moveTo>
                <a:cubicBezTo>
                  <a:pt x="39438" y="34237"/>
                  <a:pt x="39249" y="34049"/>
                  <a:pt x="39249" y="33823"/>
                </a:cubicBezTo>
                <a:cubicBezTo>
                  <a:pt x="39249" y="33616"/>
                  <a:pt x="39438" y="33427"/>
                  <a:pt x="39664" y="33427"/>
                </a:cubicBezTo>
                <a:cubicBezTo>
                  <a:pt x="39890" y="33427"/>
                  <a:pt x="40078" y="33616"/>
                  <a:pt x="40078" y="33823"/>
                </a:cubicBezTo>
                <a:cubicBezTo>
                  <a:pt x="40078" y="34049"/>
                  <a:pt x="39890" y="34237"/>
                  <a:pt x="39664" y="34237"/>
                </a:cubicBezTo>
                <a:close/>
                <a:moveTo>
                  <a:pt x="39664" y="32278"/>
                </a:moveTo>
                <a:cubicBezTo>
                  <a:pt x="39438" y="32278"/>
                  <a:pt x="39249" y="32089"/>
                  <a:pt x="39249" y="31863"/>
                </a:cubicBezTo>
                <a:cubicBezTo>
                  <a:pt x="39249" y="31637"/>
                  <a:pt x="39438" y="31467"/>
                  <a:pt x="39664" y="31467"/>
                </a:cubicBezTo>
                <a:cubicBezTo>
                  <a:pt x="39890" y="31467"/>
                  <a:pt x="40078" y="31637"/>
                  <a:pt x="40078" y="31863"/>
                </a:cubicBezTo>
                <a:cubicBezTo>
                  <a:pt x="40078" y="32089"/>
                  <a:pt x="39890" y="32278"/>
                  <a:pt x="39664" y="32278"/>
                </a:cubicBezTo>
                <a:close/>
                <a:moveTo>
                  <a:pt x="39664" y="30318"/>
                </a:moveTo>
                <a:cubicBezTo>
                  <a:pt x="39438" y="30318"/>
                  <a:pt x="39249" y="30130"/>
                  <a:pt x="39249" y="29904"/>
                </a:cubicBezTo>
                <a:cubicBezTo>
                  <a:pt x="39249" y="29677"/>
                  <a:pt x="39438" y="29508"/>
                  <a:pt x="39664" y="29508"/>
                </a:cubicBezTo>
                <a:cubicBezTo>
                  <a:pt x="39890" y="29508"/>
                  <a:pt x="40078" y="29677"/>
                  <a:pt x="40078" y="29904"/>
                </a:cubicBezTo>
                <a:cubicBezTo>
                  <a:pt x="40078" y="30130"/>
                  <a:pt x="39890" y="30318"/>
                  <a:pt x="39664" y="30318"/>
                </a:cubicBezTo>
                <a:close/>
                <a:moveTo>
                  <a:pt x="39664" y="28340"/>
                </a:moveTo>
                <a:cubicBezTo>
                  <a:pt x="39438" y="28340"/>
                  <a:pt x="39268" y="28170"/>
                  <a:pt x="39268" y="27944"/>
                </a:cubicBezTo>
                <a:cubicBezTo>
                  <a:pt x="39268" y="27737"/>
                  <a:pt x="39438" y="27548"/>
                  <a:pt x="39664" y="27548"/>
                </a:cubicBezTo>
                <a:cubicBezTo>
                  <a:pt x="39871" y="27548"/>
                  <a:pt x="40060" y="27737"/>
                  <a:pt x="40060" y="27944"/>
                </a:cubicBezTo>
                <a:cubicBezTo>
                  <a:pt x="40060" y="28170"/>
                  <a:pt x="39871" y="28340"/>
                  <a:pt x="39664" y="28340"/>
                </a:cubicBezTo>
                <a:close/>
                <a:moveTo>
                  <a:pt x="39664" y="26380"/>
                </a:moveTo>
                <a:cubicBezTo>
                  <a:pt x="39438" y="26380"/>
                  <a:pt x="39268" y="26210"/>
                  <a:pt x="39268" y="25984"/>
                </a:cubicBezTo>
                <a:cubicBezTo>
                  <a:pt x="39268" y="25777"/>
                  <a:pt x="39438" y="25589"/>
                  <a:pt x="39664" y="25589"/>
                </a:cubicBezTo>
                <a:cubicBezTo>
                  <a:pt x="39871" y="25589"/>
                  <a:pt x="40060" y="25777"/>
                  <a:pt x="40060" y="25984"/>
                </a:cubicBezTo>
                <a:cubicBezTo>
                  <a:pt x="40060" y="26210"/>
                  <a:pt x="39871" y="26380"/>
                  <a:pt x="39664" y="26380"/>
                </a:cubicBezTo>
                <a:close/>
                <a:moveTo>
                  <a:pt x="39664" y="24439"/>
                </a:moveTo>
                <a:cubicBezTo>
                  <a:pt x="39438" y="24439"/>
                  <a:pt x="39268" y="24251"/>
                  <a:pt x="39268" y="24025"/>
                </a:cubicBezTo>
                <a:cubicBezTo>
                  <a:pt x="39268" y="23817"/>
                  <a:pt x="39438" y="23629"/>
                  <a:pt x="39664" y="23629"/>
                </a:cubicBezTo>
                <a:cubicBezTo>
                  <a:pt x="39871" y="23629"/>
                  <a:pt x="40060" y="23817"/>
                  <a:pt x="40060" y="24025"/>
                </a:cubicBezTo>
                <a:cubicBezTo>
                  <a:pt x="40060" y="24251"/>
                  <a:pt x="39871" y="24439"/>
                  <a:pt x="39664" y="24439"/>
                </a:cubicBezTo>
                <a:close/>
                <a:moveTo>
                  <a:pt x="39664" y="22461"/>
                </a:moveTo>
                <a:cubicBezTo>
                  <a:pt x="39438" y="22461"/>
                  <a:pt x="39268" y="22291"/>
                  <a:pt x="39268" y="22065"/>
                </a:cubicBezTo>
                <a:cubicBezTo>
                  <a:pt x="39268" y="21858"/>
                  <a:pt x="39438" y="21669"/>
                  <a:pt x="39664" y="21669"/>
                </a:cubicBezTo>
                <a:cubicBezTo>
                  <a:pt x="39871" y="21669"/>
                  <a:pt x="40060" y="21858"/>
                  <a:pt x="40060" y="22065"/>
                </a:cubicBezTo>
                <a:cubicBezTo>
                  <a:pt x="40060" y="22291"/>
                  <a:pt x="39871" y="22461"/>
                  <a:pt x="39664" y="22461"/>
                </a:cubicBezTo>
                <a:close/>
                <a:moveTo>
                  <a:pt x="39664" y="20501"/>
                </a:moveTo>
                <a:cubicBezTo>
                  <a:pt x="39438" y="20501"/>
                  <a:pt x="39268" y="20331"/>
                  <a:pt x="39268" y="20105"/>
                </a:cubicBezTo>
                <a:cubicBezTo>
                  <a:pt x="39268" y="19898"/>
                  <a:pt x="39438" y="19710"/>
                  <a:pt x="39664" y="19710"/>
                </a:cubicBezTo>
                <a:cubicBezTo>
                  <a:pt x="39871" y="19710"/>
                  <a:pt x="40060" y="19898"/>
                  <a:pt x="40060" y="20105"/>
                </a:cubicBezTo>
                <a:cubicBezTo>
                  <a:pt x="40060" y="20331"/>
                  <a:pt x="39871" y="20501"/>
                  <a:pt x="39664" y="20501"/>
                </a:cubicBezTo>
                <a:close/>
                <a:moveTo>
                  <a:pt x="39664" y="18541"/>
                </a:moveTo>
                <a:cubicBezTo>
                  <a:pt x="39438" y="18541"/>
                  <a:pt x="39268" y="18372"/>
                  <a:pt x="39268" y="18146"/>
                </a:cubicBezTo>
                <a:cubicBezTo>
                  <a:pt x="39268" y="17920"/>
                  <a:pt x="39438" y="17750"/>
                  <a:pt x="39664" y="17750"/>
                </a:cubicBezTo>
                <a:cubicBezTo>
                  <a:pt x="39871" y="17750"/>
                  <a:pt x="40060" y="17920"/>
                  <a:pt x="40060" y="18146"/>
                </a:cubicBezTo>
                <a:cubicBezTo>
                  <a:pt x="40060" y="18372"/>
                  <a:pt x="39871" y="18541"/>
                  <a:pt x="39664" y="18541"/>
                </a:cubicBezTo>
                <a:close/>
                <a:moveTo>
                  <a:pt x="39664" y="16563"/>
                </a:moveTo>
                <a:cubicBezTo>
                  <a:pt x="39457" y="16563"/>
                  <a:pt x="39287" y="16393"/>
                  <a:pt x="39287" y="16186"/>
                </a:cubicBezTo>
                <a:cubicBezTo>
                  <a:pt x="39287" y="15979"/>
                  <a:pt x="39457" y="15809"/>
                  <a:pt x="39664" y="15809"/>
                </a:cubicBezTo>
                <a:cubicBezTo>
                  <a:pt x="39871" y="15809"/>
                  <a:pt x="40041" y="15979"/>
                  <a:pt x="40041" y="16186"/>
                </a:cubicBezTo>
                <a:cubicBezTo>
                  <a:pt x="40041" y="16393"/>
                  <a:pt x="39871" y="16563"/>
                  <a:pt x="39664" y="16563"/>
                </a:cubicBezTo>
                <a:close/>
                <a:moveTo>
                  <a:pt x="39664" y="14603"/>
                </a:moveTo>
                <a:cubicBezTo>
                  <a:pt x="39457" y="14603"/>
                  <a:pt x="39287" y="14434"/>
                  <a:pt x="39287" y="14226"/>
                </a:cubicBezTo>
                <a:cubicBezTo>
                  <a:pt x="39287" y="14019"/>
                  <a:pt x="39457" y="13850"/>
                  <a:pt x="39664" y="13850"/>
                </a:cubicBezTo>
                <a:cubicBezTo>
                  <a:pt x="39871" y="13850"/>
                  <a:pt x="40041" y="14019"/>
                  <a:pt x="40041" y="14226"/>
                </a:cubicBezTo>
                <a:cubicBezTo>
                  <a:pt x="40041" y="14434"/>
                  <a:pt x="39871" y="14603"/>
                  <a:pt x="39664" y="14603"/>
                </a:cubicBezTo>
                <a:close/>
                <a:moveTo>
                  <a:pt x="39664" y="12644"/>
                </a:moveTo>
                <a:cubicBezTo>
                  <a:pt x="39457" y="12644"/>
                  <a:pt x="39287" y="12474"/>
                  <a:pt x="39287" y="12267"/>
                </a:cubicBezTo>
                <a:cubicBezTo>
                  <a:pt x="39287" y="12060"/>
                  <a:pt x="39457" y="11890"/>
                  <a:pt x="39664" y="11890"/>
                </a:cubicBezTo>
                <a:cubicBezTo>
                  <a:pt x="39871" y="11890"/>
                  <a:pt x="40041" y="12060"/>
                  <a:pt x="40041" y="12267"/>
                </a:cubicBezTo>
                <a:cubicBezTo>
                  <a:pt x="40041" y="12474"/>
                  <a:pt x="39871" y="12644"/>
                  <a:pt x="39664" y="12644"/>
                </a:cubicBezTo>
                <a:close/>
                <a:moveTo>
                  <a:pt x="39664" y="10684"/>
                </a:moveTo>
                <a:cubicBezTo>
                  <a:pt x="39457" y="10684"/>
                  <a:pt x="39287" y="10514"/>
                  <a:pt x="39287" y="10307"/>
                </a:cubicBezTo>
                <a:cubicBezTo>
                  <a:pt x="39287" y="10100"/>
                  <a:pt x="39457" y="9930"/>
                  <a:pt x="39664" y="9930"/>
                </a:cubicBezTo>
                <a:cubicBezTo>
                  <a:pt x="39871" y="9930"/>
                  <a:pt x="40041" y="10100"/>
                  <a:pt x="40041" y="10307"/>
                </a:cubicBezTo>
                <a:cubicBezTo>
                  <a:pt x="40041" y="10514"/>
                  <a:pt x="39871" y="10684"/>
                  <a:pt x="39664" y="10684"/>
                </a:cubicBezTo>
                <a:close/>
                <a:moveTo>
                  <a:pt x="39664" y="8706"/>
                </a:moveTo>
                <a:cubicBezTo>
                  <a:pt x="39457" y="8706"/>
                  <a:pt x="39287" y="8555"/>
                  <a:pt x="39287" y="8348"/>
                </a:cubicBezTo>
                <a:cubicBezTo>
                  <a:pt x="39287" y="8159"/>
                  <a:pt x="39457" y="7989"/>
                  <a:pt x="39664" y="7989"/>
                </a:cubicBezTo>
                <a:cubicBezTo>
                  <a:pt x="39852" y="7989"/>
                  <a:pt x="40022" y="8159"/>
                  <a:pt x="40022" y="8348"/>
                </a:cubicBezTo>
                <a:cubicBezTo>
                  <a:pt x="40022" y="8555"/>
                  <a:pt x="39871" y="8706"/>
                  <a:pt x="39664" y="8706"/>
                </a:cubicBezTo>
                <a:close/>
                <a:moveTo>
                  <a:pt x="39664" y="6746"/>
                </a:moveTo>
                <a:cubicBezTo>
                  <a:pt x="39457" y="6746"/>
                  <a:pt x="39287" y="6595"/>
                  <a:pt x="39287" y="6388"/>
                </a:cubicBezTo>
                <a:cubicBezTo>
                  <a:pt x="39287" y="6181"/>
                  <a:pt x="39457" y="6030"/>
                  <a:pt x="39664" y="6030"/>
                </a:cubicBezTo>
                <a:cubicBezTo>
                  <a:pt x="39852" y="6030"/>
                  <a:pt x="40022" y="6181"/>
                  <a:pt x="40022" y="6388"/>
                </a:cubicBezTo>
                <a:cubicBezTo>
                  <a:pt x="40022" y="6595"/>
                  <a:pt x="39871" y="6746"/>
                  <a:pt x="39664" y="6746"/>
                </a:cubicBezTo>
                <a:close/>
                <a:moveTo>
                  <a:pt x="39664" y="4786"/>
                </a:moveTo>
                <a:cubicBezTo>
                  <a:pt x="39457" y="4786"/>
                  <a:pt x="39287" y="4635"/>
                  <a:pt x="39287" y="4428"/>
                </a:cubicBezTo>
                <a:cubicBezTo>
                  <a:pt x="39287" y="4221"/>
                  <a:pt x="39457" y="4051"/>
                  <a:pt x="39664" y="4051"/>
                </a:cubicBezTo>
                <a:cubicBezTo>
                  <a:pt x="39852" y="4051"/>
                  <a:pt x="40022" y="4221"/>
                  <a:pt x="40022" y="4428"/>
                </a:cubicBezTo>
                <a:cubicBezTo>
                  <a:pt x="40022" y="4635"/>
                  <a:pt x="39871" y="4786"/>
                  <a:pt x="39664" y="4786"/>
                </a:cubicBezTo>
                <a:close/>
                <a:moveTo>
                  <a:pt x="39664" y="2827"/>
                </a:moveTo>
                <a:cubicBezTo>
                  <a:pt x="39457" y="2827"/>
                  <a:pt x="39287" y="2657"/>
                  <a:pt x="39287" y="2469"/>
                </a:cubicBezTo>
                <a:cubicBezTo>
                  <a:pt x="39287" y="2261"/>
                  <a:pt x="39457" y="2111"/>
                  <a:pt x="39664" y="2111"/>
                </a:cubicBezTo>
                <a:cubicBezTo>
                  <a:pt x="39852" y="2111"/>
                  <a:pt x="40022" y="2261"/>
                  <a:pt x="40022" y="2469"/>
                </a:cubicBezTo>
                <a:cubicBezTo>
                  <a:pt x="40022" y="2657"/>
                  <a:pt x="39871" y="2827"/>
                  <a:pt x="39664" y="2827"/>
                </a:cubicBezTo>
                <a:close/>
                <a:moveTo>
                  <a:pt x="39664" y="867"/>
                </a:moveTo>
                <a:cubicBezTo>
                  <a:pt x="39457" y="867"/>
                  <a:pt x="39287" y="697"/>
                  <a:pt x="39287" y="509"/>
                </a:cubicBezTo>
                <a:cubicBezTo>
                  <a:pt x="39287" y="302"/>
                  <a:pt x="39457" y="132"/>
                  <a:pt x="39664" y="132"/>
                </a:cubicBezTo>
                <a:cubicBezTo>
                  <a:pt x="39852" y="132"/>
                  <a:pt x="40022" y="302"/>
                  <a:pt x="40022" y="509"/>
                </a:cubicBezTo>
                <a:cubicBezTo>
                  <a:pt x="40022" y="697"/>
                  <a:pt x="39871" y="867"/>
                  <a:pt x="39664" y="867"/>
                </a:cubicBezTo>
                <a:close/>
                <a:moveTo>
                  <a:pt x="37704" y="59788"/>
                </a:moveTo>
                <a:cubicBezTo>
                  <a:pt x="37441" y="59788"/>
                  <a:pt x="37214" y="59581"/>
                  <a:pt x="37214" y="59298"/>
                </a:cubicBezTo>
                <a:cubicBezTo>
                  <a:pt x="37214" y="59034"/>
                  <a:pt x="37441" y="58827"/>
                  <a:pt x="37704" y="58827"/>
                </a:cubicBezTo>
                <a:cubicBezTo>
                  <a:pt x="37968" y="58827"/>
                  <a:pt x="38194" y="59034"/>
                  <a:pt x="38194" y="59298"/>
                </a:cubicBezTo>
                <a:cubicBezTo>
                  <a:pt x="38194" y="59581"/>
                  <a:pt x="37968" y="59788"/>
                  <a:pt x="37704" y="59788"/>
                </a:cubicBezTo>
                <a:close/>
                <a:moveTo>
                  <a:pt x="37704" y="50988"/>
                </a:moveTo>
                <a:cubicBezTo>
                  <a:pt x="37949" y="50988"/>
                  <a:pt x="38175" y="51196"/>
                  <a:pt x="38175" y="51460"/>
                </a:cubicBezTo>
                <a:cubicBezTo>
                  <a:pt x="38175" y="51723"/>
                  <a:pt x="37949" y="51931"/>
                  <a:pt x="37704" y="51931"/>
                </a:cubicBezTo>
                <a:cubicBezTo>
                  <a:pt x="37441" y="51931"/>
                  <a:pt x="37233" y="51723"/>
                  <a:pt x="37233" y="51460"/>
                </a:cubicBezTo>
                <a:cubicBezTo>
                  <a:pt x="37233" y="51215"/>
                  <a:pt x="37441" y="50988"/>
                  <a:pt x="37704" y="50988"/>
                </a:cubicBezTo>
                <a:close/>
                <a:moveTo>
                  <a:pt x="37704" y="52948"/>
                </a:moveTo>
                <a:cubicBezTo>
                  <a:pt x="37949" y="52948"/>
                  <a:pt x="38175" y="53174"/>
                  <a:pt x="38175" y="53419"/>
                </a:cubicBezTo>
                <a:cubicBezTo>
                  <a:pt x="38175" y="53683"/>
                  <a:pt x="37949" y="53890"/>
                  <a:pt x="37704" y="53890"/>
                </a:cubicBezTo>
                <a:cubicBezTo>
                  <a:pt x="37441" y="53890"/>
                  <a:pt x="37233" y="53683"/>
                  <a:pt x="37233" y="53419"/>
                </a:cubicBezTo>
                <a:cubicBezTo>
                  <a:pt x="37233" y="53174"/>
                  <a:pt x="37441" y="52948"/>
                  <a:pt x="37704" y="52948"/>
                </a:cubicBezTo>
                <a:close/>
                <a:moveTo>
                  <a:pt x="37704" y="56905"/>
                </a:moveTo>
                <a:cubicBezTo>
                  <a:pt x="37949" y="56905"/>
                  <a:pt x="38138" y="57093"/>
                  <a:pt x="38138" y="57338"/>
                </a:cubicBezTo>
                <a:cubicBezTo>
                  <a:pt x="38138" y="57583"/>
                  <a:pt x="37949" y="57791"/>
                  <a:pt x="37704" y="57791"/>
                </a:cubicBezTo>
                <a:cubicBezTo>
                  <a:pt x="37459" y="57791"/>
                  <a:pt x="37252" y="57583"/>
                  <a:pt x="37252" y="57338"/>
                </a:cubicBezTo>
                <a:cubicBezTo>
                  <a:pt x="37252" y="57093"/>
                  <a:pt x="37459" y="56905"/>
                  <a:pt x="37704" y="56905"/>
                </a:cubicBezTo>
                <a:close/>
                <a:moveTo>
                  <a:pt x="37704" y="54945"/>
                </a:moveTo>
                <a:cubicBezTo>
                  <a:pt x="37949" y="54945"/>
                  <a:pt x="38138" y="55153"/>
                  <a:pt x="38138" y="55379"/>
                </a:cubicBezTo>
                <a:cubicBezTo>
                  <a:pt x="38138" y="55624"/>
                  <a:pt x="37949" y="55831"/>
                  <a:pt x="37704" y="55831"/>
                </a:cubicBezTo>
                <a:cubicBezTo>
                  <a:pt x="37459" y="55831"/>
                  <a:pt x="37252" y="55624"/>
                  <a:pt x="37252" y="55379"/>
                </a:cubicBezTo>
                <a:cubicBezTo>
                  <a:pt x="37252" y="55134"/>
                  <a:pt x="37459" y="54945"/>
                  <a:pt x="37704" y="54945"/>
                </a:cubicBezTo>
                <a:close/>
                <a:moveTo>
                  <a:pt x="37704" y="49971"/>
                </a:moveTo>
                <a:cubicBezTo>
                  <a:pt x="37441" y="49971"/>
                  <a:pt x="37233" y="49764"/>
                  <a:pt x="37233" y="49500"/>
                </a:cubicBezTo>
                <a:cubicBezTo>
                  <a:pt x="37233" y="49236"/>
                  <a:pt x="37441" y="49029"/>
                  <a:pt x="37704" y="49029"/>
                </a:cubicBezTo>
                <a:cubicBezTo>
                  <a:pt x="37968" y="49029"/>
                  <a:pt x="38175" y="49236"/>
                  <a:pt x="38175" y="49500"/>
                </a:cubicBezTo>
                <a:cubicBezTo>
                  <a:pt x="38175" y="49764"/>
                  <a:pt x="37968" y="49971"/>
                  <a:pt x="37704" y="49971"/>
                </a:cubicBezTo>
                <a:close/>
                <a:moveTo>
                  <a:pt x="37704" y="47992"/>
                </a:moveTo>
                <a:cubicBezTo>
                  <a:pt x="37459" y="47992"/>
                  <a:pt x="37271" y="47785"/>
                  <a:pt x="37271" y="47540"/>
                </a:cubicBezTo>
                <a:cubicBezTo>
                  <a:pt x="37271" y="47295"/>
                  <a:pt x="37459" y="47107"/>
                  <a:pt x="37704" y="47107"/>
                </a:cubicBezTo>
                <a:cubicBezTo>
                  <a:pt x="37949" y="47107"/>
                  <a:pt x="38138" y="47295"/>
                  <a:pt x="38138" y="47540"/>
                </a:cubicBezTo>
                <a:cubicBezTo>
                  <a:pt x="38138" y="47785"/>
                  <a:pt x="37949" y="47992"/>
                  <a:pt x="37704" y="47992"/>
                </a:cubicBezTo>
                <a:close/>
                <a:moveTo>
                  <a:pt x="37704" y="46014"/>
                </a:moveTo>
                <a:cubicBezTo>
                  <a:pt x="37459" y="46014"/>
                  <a:pt x="37271" y="45826"/>
                  <a:pt x="37271" y="45581"/>
                </a:cubicBezTo>
                <a:cubicBezTo>
                  <a:pt x="37271" y="45354"/>
                  <a:pt x="37459" y="45147"/>
                  <a:pt x="37704" y="45147"/>
                </a:cubicBezTo>
                <a:cubicBezTo>
                  <a:pt x="37930" y="45147"/>
                  <a:pt x="38138" y="45354"/>
                  <a:pt x="38138" y="45581"/>
                </a:cubicBezTo>
                <a:cubicBezTo>
                  <a:pt x="38138" y="45826"/>
                  <a:pt x="37930" y="46014"/>
                  <a:pt x="37704" y="46014"/>
                </a:cubicBezTo>
                <a:close/>
                <a:moveTo>
                  <a:pt x="37704" y="33408"/>
                </a:moveTo>
                <a:cubicBezTo>
                  <a:pt x="37930" y="33408"/>
                  <a:pt x="38119" y="33597"/>
                  <a:pt x="38119" y="33823"/>
                </a:cubicBezTo>
                <a:cubicBezTo>
                  <a:pt x="38119" y="34049"/>
                  <a:pt x="37930" y="34237"/>
                  <a:pt x="37704" y="34237"/>
                </a:cubicBezTo>
                <a:cubicBezTo>
                  <a:pt x="37478" y="34237"/>
                  <a:pt x="37290" y="34049"/>
                  <a:pt x="37290" y="33823"/>
                </a:cubicBezTo>
                <a:cubicBezTo>
                  <a:pt x="37290" y="33597"/>
                  <a:pt x="37478" y="33408"/>
                  <a:pt x="37704" y="33408"/>
                </a:cubicBezTo>
                <a:close/>
                <a:moveTo>
                  <a:pt x="37704" y="35368"/>
                </a:moveTo>
                <a:cubicBezTo>
                  <a:pt x="37930" y="35368"/>
                  <a:pt x="38119" y="35556"/>
                  <a:pt x="38119" y="35782"/>
                </a:cubicBezTo>
                <a:cubicBezTo>
                  <a:pt x="38119" y="36027"/>
                  <a:pt x="37930" y="36216"/>
                  <a:pt x="37704" y="36216"/>
                </a:cubicBezTo>
                <a:cubicBezTo>
                  <a:pt x="37478" y="36216"/>
                  <a:pt x="37290" y="36027"/>
                  <a:pt x="37290" y="35782"/>
                </a:cubicBezTo>
                <a:cubicBezTo>
                  <a:pt x="37290" y="35556"/>
                  <a:pt x="37478" y="35368"/>
                  <a:pt x="37704" y="35368"/>
                </a:cubicBezTo>
                <a:close/>
                <a:moveTo>
                  <a:pt x="37704" y="44054"/>
                </a:moveTo>
                <a:cubicBezTo>
                  <a:pt x="37478" y="44054"/>
                  <a:pt x="37290" y="43866"/>
                  <a:pt x="37290" y="43621"/>
                </a:cubicBezTo>
                <a:cubicBezTo>
                  <a:pt x="37290" y="43395"/>
                  <a:pt x="37478" y="43206"/>
                  <a:pt x="37704" y="43206"/>
                </a:cubicBezTo>
                <a:cubicBezTo>
                  <a:pt x="37930" y="43206"/>
                  <a:pt x="38119" y="43395"/>
                  <a:pt x="38119" y="43621"/>
                </a:cubicBezTo>
                <a:cubicBezTo>
                  <a:pt x="38119" y="43866"/>
                  <a:pt x="37930" y="44054"/>
                  <a:pt x="37704" y="44054"/>
                </a:cubicBezTo>
                <a:close/>
                <a:moveTo>
                  <a:pt x="37704" y="42076"/>
                </a:moveTo>
                <a:cubicBezTo>
                  <a:pt x="37478" y="42076"/>
                  <a:pt x="37290" y="41887"/>
                  <a:pt x="37290" y="41661"/>
                </a:cubicBezTo>
                <a:cubicBezTo>
                  <a:pt x="37290" y="41454"/>
                  <a:pt x="37478" y="41266"/>
                  <a:pt x="37704" y="41266"/>
                </a:cubicBezTo>
                <a:cubicBezTo>
                  <a:pt x="37930" y="41266"/>
                  <a:pt x="38100" y="41454"/>
                  <a:pt x="38100" y="41661"/>
                </a:cubicBezTo>
                <a:cubicBezTo>
                  <a:pt x="38100" y="41887"/>
                  <a:pt x="37930" y="42076"/>
                  <a:pt x="37704" y="42076"/>
                </a:cubicBezTo>
                <a:close/>
                <a:moveTo>
                  <a:pt x="37704" y="38138"/>
                </a:moveTo>
                <a:cubicBezTo>
                  <a:pt x="37478" y="38138"/>
                  <a:pt x="37290" y="37968"/>
                  <a:pt x="37290" y="37742"/>
                </a:cubicBezTo>
                <a:cubicBezTo>
                  <a:pt x="37290" y="37535"/>
                  <a:pt x="37478" y="37346"/>
                  <a:pt x="37704" y="37346"/>
                </a:cubicBezTo>
                <a:cubicBezTo>
                  <a:pt x="37930" y="37346"/>
                  <a:pt x="38100" y="37535"/>
                  <a:pt x="38100" y="37742"/>
                </a:cubicBezTo>
                <a:cubicBezTo>
                  <a:pt x="38100" y="37968"/>
                  <a:pt x="37930" y="38138"/>
                  <a:pt x="37704" y="38138"/>
                </a:cubicBezTo>
                <a:close/>
                <a:moveTo>
                  <a:pt x="37704" y="40116"/>
                </a:moveTo>
                <a:cubicBezTo>
                  <a:pt x="37478" y="40116"/>
                  <a:pt x="37290" y="39928"/>
                  <a:pt x="37290" y="39702"/>
                </a:cubicBezTo>
                <a:cubicBezTo>
                  <a:pt x="37290" y="39494"/>
                  <a:pt x="37478" y="39306"/>
                  <a:pt x="37704" y="39306"/>
                </a:cubicBezTo>
                <a:cubicBezTo>
                  <a:pt x="37930" y="39306"/>
                  <a:pt x="38100" y="39494"/>
                  <a:pt x="38100" y="39702"/>
                </a:cubicBezTo>
                <a:cubicBezTo>
                  <a:pt x="38100" y="39928"/>
                  <a:pt x="37930" y="40116"/>
                  <a:pt x="37704" y="40116"/>
                </a:cubicBezTo>
                <a:close/>
                <a:moveTo>
                  <a:pt x="37704" y="32297"/>
                </a:moveTo>
                <a:cubicBezTo>
                  <a:pt x="37459" y="32297"/>
                  <a:pt x="37271" y="32108"/>
                  <a:pt x="37271" y="31863"/>
                </a:cubicBezTo>
                <a:cubicBezTo>
                  <a:pt x="37271" y="31618"/>
                  <a:pt x="37459" y="31430"/>
                  <a:pt x="37704" y="31430"/>
                </a:cubicBezTo>
                <a:cubicBezTo>
                  <a:pt x="37930" y="31430"/>
                  <a:pt x="38138" y="31618"/>
                  <a:pt x="38138" y="31863"/>
                </a:cubicBezTo>
                <a:cubicBezTo>
                  <a:pt x="38138" y="32108"/>
                  <a:pt x="37930" y="32297"/>
                  <a:pt x="37704" y="32297"/>
                </a:cubicBezTo>
                <a:close/>
                <a:moveTo>
                  <a:pt x="37704" y="30337"/>
                </a:moveTo>
                <a:cubicBezTo>
                  <a:pt x="37459" y="30337"/>
                  <a:pt x="37271" y="30148"/>
                  <a:pt x="37271" y="29904"/>
                </a:cubicBezTo>
                <a:cubicBezTo>
                  <a:pt x="37271" y="29659"/>
                  <a:pt x="37459" y="29470"/>
                  <a:pt x="37704" y="29470"/>
                </a:cubicBezTo>
                <a:cubicBezTo>
                  <a:pt x="37930" y="29470"/>
                  <a:pt x="38138" y="29659"/>
                  <a:pt x="38138" y="29904"/>
                </a:cubicBezTo>
                <a:cubicBezTo>
                  <a:pt x="38138" y="30148"/>
                  <a:pt x="37930" y="30337"/>
                  <a:pt x="37704" y="30337"/>
                </a:cubicBezTo>
                <a:close/>
                <a:moveTo>
                  <a:pt x="37704" y="28358"/>
                </a:moveTo>
                <a:cubicBezTo>
                  <a:pt x="37478" y="28358"/>
                  <a:pt x="37290" y="28170"/>
                  <a:pt x="37290" y="27944"/>
                </a:cubicBezTo>
                <a:cubicBezTo>
                  <a:pt x="37290" y="27718"/>
                  <a:pt x="37478" y="27548"/>
                  <a:pt x="37704" y="27548"/>
                </a:cubicBezTo>
                <a:cubicBezTo>
                  <a:pt x="37930" y="27548"/>
                  <a:pt x="38100" y="27718"/>
                  <a:pt x="38100" y="27944"/>
                </a:cubicBezTo>
                <a:cubicBezTo>
                  <a:pt x="38100" y="28170"/>
                  <a:pt x="37930" y="28358"/>
                  <a:pt x="37704" y="28358"/>
                </a:cubicBezTo>
                <a:close/>
                <a:moveTo>
                  <a:pt x="38081" y="25984"/>
                </a:moveTo>
                <a:cubicBezTo>
                  <a:pt x="38081" y="26210"/>
                  <a:pt x="37912" y="26380"/>
                  <a:pt x="37704" y="26380"/>
                </a:cubicBezTo>
                <a:cubicBezTo>
                  <a:pt x="37497" y="26380"/>
                  <a:pt x="37327" y="26210"/>
                  <a:pt x="37327" y="25984"/>
                </a:cubicBezTo>
                <a:cubicBezTo>
                  <a:pt x="37327" y="25777"/>
                  <a:pt x="37497" y="25607"/>
                  <a:pt x="37704" y="25607"/>
                </a:cubicBezTo>
                <a:cubicBezTo>
                  <a:pt x="37912" y="25607"/>
                  <a:pt x="38081" y="25777"/>
                  <a:pt x="38081" y="25984"/>
                </a:cubicBezTo>
                <a:close/>
                <a:moveTo>
                  <a:pt x="37704" y="24420"/>
                </a:moveTo>
                <a:cubicBezTo>
                  <a:pt x="37478" y="24420"/>
                  <a:pt x="37309" y="24251"/>
                  <a:pt x="37309" y="24025"/>
                </a:cubicBezTo>
                <a:cubicBezTo>
                  <a:pt x="37309" y="23817"/>
                  <a:pt x="37478" y="23629"/>
                  <a:pt x="37704" y="23629"/>
                </a:cubicBezTo>
                <a:cubicBezTo>
                  <a:pt x="37930" y="23629"/>
                  <a:pt x="38100" y="23817"/>
                  <a:pt x="38100" y="24025"/>
                </a:cubicBezTo>
                <a:cubicBezTo>
                  <a:pt x="38100" y="24251"/>
                  <a:pt x="37930" y="24420"/>
                  <a:pt x="37704" y="24420"/>
                </a:cubicBezTo>
                <a:close/>
                <a:moveTo>
                  <a:pt x="37704" y="22461"/>
                </a:moveTo>
                <a:cubicBezTo>
                  <a:pt x="37478" y="22461"/>
                  <a:pt x="37309" y="22291"/>
                  <a:pt x="37309" y="22065"/>
                </a:cubicBezTo>
                <a:cubicBezTo>
                  <a:pt x="37309" y="21858"/>
                  <a:pt x="37478" y="21669"/>
                  <a:pt x="37704" y="21669"/>
                </a:cubicBezTo>
                <a:cubicBezTo>
                  <a:pt x="37930" y="21669"/>
                  <a:pt x="38100" y="21858"/>
                  <a:pt x="38100" y="22065"/>
                </a:cubicBezTo>
                <a:cubicBezTo>
                  <a:pt x="38100" y="22291"/>
                  <a:pt x="37930" y="22461"/>
                  <a:pt x="37704" y="22461"/>
                </a:cubicBezTo>
                <a:close/>
                <a:moveTo>
                  <a:pt x="37704" y="20501"/>
                </a:moveTo>
                <a:cubicBezTo>
                  <a:pt x="37478" y="20501"/>
                  <a:pt x="37309" y="20331"/>
                  <a:pt x="37309" y="20105"/>
                </a:cubicBezTo>
                <a:cubicBezTo>
                  <a:pt x="37309" y="19898"/>
                  <a:pt x="37478" y="19710"/>
                  <a:pt x="37704" y="19710"/>
                </a:cubicBezTo>
                <a:cubicBezTo>
                  <a:pt x="37930" y="19710"/>
                  <a:pt x="38100" y="19898"/>
                  <a:pt x="38100" y="20105"/>
                </a:cubicBezTo>
                <a:cubicBezTo>
                  <a:pt x="38100" y="20331"/>
                  <a:pt x="37930" y="20501"/>
                  <a:pt x="37704" y="20501"/>
                </a:cubicBezTo>
                <a:close/>
                <a:moveTo>
                  <a:pt x="37704" y="18541"/>
                </a:moveTo>
                <a:cubicBezTo>
                  <a:pt x="37478" y="18541"/>
                  <a:pt x="37309" y="18372"/>
                  <a:pt x="37309" y="18146"/>
                </a:cubicBezTo>
                <a:cubicBezTo>
                  <a:pt x="37309" y="17920"/>
                  <a:pt x="37478" y="17750"/>
                  <a:pt x="37704" y="17750"/>
                </a:cubicBezTo>
                <a:cubicBezTo>
                  <a:pt x="37930" y="17750"/>
                  <a:pt x="38100" y="17920"/>
                  <a:pt x="38100" y="18146"/>
                </a:cubicBezTo>
                <a:cubicBezTo>
                  <a:pt x="38100" y="18372"/>
                  <a:pt x="37930" y="18541"/>
                  <a:pt x="37704" y="18541"/>
                </a:cubicBezTo>
                <a:close/>
                <a:moveTo>
                  <a:pt x="37704" y="16544"/>
                </a:moveTo>
                <a:cubicBezTo>
                  <a:pt x="37497" y="16544"/>
                  <a:pt x="37327" y="16393"/>
                  <a:pt x="37327" y="16186"/>
                </a:cubicBezTo>
                <a:cubicBezTo>
                  <a:pt x="37327" y="15979"/>
                  <a:pt x="37497" y="15809"/>
                  <a:pt x="37704" y="15809"/>
                </a:cubicBezTo>
                <a:cubicBezTo>
                  <a:pt x="37912" y="15809"/>
                  <a:pt x="38081" y="15979"/>
                  <a:pt x="38081" y="16186"/>
                </a:cubicBezTo>
                <a:cubicBezTo>
                  <a:pt x="38081" y="16393"/>
                  <a:pt x="37912" y="16544"/>
                  <a:pt x="37704" y="16544"/>
                </a:cubicBezTo>
                <a:close/>
                <a:moveTo>
                  <a:pt x="37704" y="14603"/>
                </a:moveTo>
                <a:cubicBezTo>
                  <a:pt x="37497" y="14603"/>
                  <a:pt x="37327" y="14434"/>
                  <a:pt x="37327" y="14226"/>
                </a:cubicBezTo>
                <a:cubicBezTo>
                  <a:pt x="37327" y="14019"/>
                  <a:pt x="37497" y="13850"/>
                  <a:pt x="37704" y="13850"/>
                </a:cubicBezTo>
                <a:cubicBezTo>
                  <a:pt x="37912" y="13850"/>
                  <a:pt x="38081" y="14019"/>
                  <a:pt x="38081" y="14226"/>
                </a:cubicBezTo>
                <a:cubicBezTo>
                  <a:pt x="38081" y="14434"/>
                  <a:pt x="37912" y="14603"/>
                  <a:pt x="37704" y="14603"/>
                </a:cubicBezTo>
                <a:close/>
                <a:moveTo>
                  <a:pt x="37704" y="12644"/>
                </a:moveTo>
                <a:cubicBezTo>
                  <a:pt x="37497" y="12644"/>
                  <a:pt x="37327" y="12474"/>
                  <a:pt x="37327" y="12267"/>
                </a:cubicBezTo>
                <a:cubicBezTo>
                  <a:pt x="37327" y="12060"/>
                  <a:pt x="37497" y="11890"/>
                  <a:pt x="37704" y="11890"/>
                </a:cubicBezTo>
                <a:cubicBezTo>
                  <a:pt x="37912" y="11890"/>
                  <a:pt x="38081" y="12060"/>
                  <a:pt x="38081" y="12267"/>
                </a:cubicBezTo>
                <a:cubicBezTo>
                  <a:pt x="38081" y="12474"/>
                  <a:pt x="37912" y="12644"/>
                  <a:pt x="37704" y="12644"/>
                </a:cubicBezTo>
                <a:close/>
                <a:moveTo>
                  <a:pt x="37704" y="10665"/>
                </a:moveTo>
                <a:cubicBezTo>
                  <a:pt x="37497" y="10665"/>
                  <a:pt x="37327" y="10514"/>
                  <a:pt x="37327" y="10307"/>
                </a:cubicBezTo>
                <a:cubicBezTo>
                  <a:pt x="37327" y="10100"/>
                  <a:pt x="37497" y="9930"/>
                  <a:pt x="37704" y="9930"/>
                </a:cubicBezTo>
                <a:cubicBezTo>
                  <a:pt x="37912" y="9930"/>
                  <a:pt x="38081" y="10100"/>
                  <a:pt x="38081" y="10307"/>
                </a:cubicBezTo>
                <a:cubicBezTo>
                  <a:pt x="38081" y="10514"/>
                  <a:pt x="37912" y="10665"/>
                  <a:pt x="37704" y="10665"/>
                </a:cubicBezTo>
                <a:close/>
                <a:moveTo>
                  <a:pt x="37704" y="8724"/>
                </a:moveTo>
                <a:cubicBezTo>
                  <a:pt x="37497" y="8724"/>
                  <a:pt x="37327" y="8555"/>
                  <a:pt x="37327" y="8348"/>
                </a:cubicBezTo>
                <a:cubicBezTo>
                  <a:pt x="37327" y="8140"/>
                  <a:pt x="37497" y="7971"/>
                  <a:pt x="37704" y="7971"/>
                </a:cubicBezTo>
                <a:cubicBezTo>
                  <a:pt x="37912" y="7971"/>
                  <a:pt x="38081" y="8140"/>
                  <a:pt x="38081" y="8348"/>
                </a:cubicBezTo>
                <a:cubicBezTo>
                  <a:pt x="38081" y="8555"/>
                  <a:pt x="37912" y="8724"/>
                  <a:pt x="37704" y="8724"/>
                </a:cubicBezTo>
                <a:close/>
                <a:moveTo>
                  <a:pt x="37704" y="6765"/>
                </a:moveTo>
                <a:cubicBezTo>
                  <a:pt x="37497" y="6765"/>
                  <a:pt x="37327" y="6595"/>
                  <a:pt x="37327" y="6388"/>
                </a:cubicBezTo>
                <a:cubicBezTo>
                  <a:pt x="37327" y="6181"/>
                  <a:pt x="37497" y="6011"/>
                  <a:pt x="37704" y="6011"/>
                </a:cubicBezTo>
                <a:cubicBezTo>
                  <a:pt x="37912" y="6011"/>
                  <a:pt x="38081" y="6181"/>
                  <a:pt x="38081" y="6388"/>
                </a:cubicBezTo>
                <a:cubicBezTo>
                  <a:pt x="38081" y="6595"/>
                  <a:pt x="37912" y="6765"/>
                  <a:pt x="37704" y="6765"/>
                </a:cubicBezTo>
                <a:close/>
                <a:moveTo>
                  <a:pt x="37704" y="4786"/>
                </a:moveTo>
                <a:cubicBezTo>
                  <a:pt x="37497" y="4786"/>
                  <a:pt x="37327" y="4617"/>
                  <a:pt x="37327" y="4428"/>
                </a:cubicBezTo>
                <a:cubicBezTo>
                  <a:pt x="37327" y="4221"/>
                  <a:pt x="37497" y="4051"/>
                  <a:pt x="37704" y="4051"/>
                </a:cubicBezTo>
                <a:cubicBezTo>
                  <a:pt x="37912" y="4051"/>
                  <a:pt x="38062" y="4221"/>
                  <a:pt x="38062" y="4428"/>
                </a:cubicBezTo>
                <a:cubicBezTo>
                  <a:pt x="38062" y="4617"/>
                  <a:pt x="37912" y="4786"/>
                  <a:pt x="37704" y="4786"/>
                </a:cubicBezTo>
                <a:close/>
                <a:moveTo>
                  <a:pt x="37704" y="2827"/>
                </a:moveTo>
                <a:cubicBezTo>
                  <a:pt x="37497" y="2827"/>
                  <a:pt x="37327" y="2657"/>
                  <a:pt x="37327" y="2469"/>
                </a:cubicBezTo>
                <a:cubicBezTo>
                  <a:pt x="37327" y="2261"/>
                  <a:pt x="37497" y="2092"/>
                  <a:pt x="37704" y="2092"/>
                </a:cubicBezTo>
                <a:cubicBezTo>
                  <a:pt x="37912" y="2092"/>
                  <a:pt x="38062" y="2261"/>
                  <a:pt x="38062" y="2469"/>
                </a:cubicBezTo>
                <a:cubicBezTo>
                  <a:pt x="38062" y="2657"/>
                  <a:pt x="37912" y="2827"/>
                  <a:pt x="37704" y="2827"/>
                </a:cubicBezTo>
                <a:close/>
                <a:moveTo>
                  <a:pt x="37704" y="867"/>
                </a:moveTo>
                <a:cubicBezTo>
                  <a:pt x="37497" y="867"/>
                  <a:pt x="37327" y="697"/>
                  <a:pt x="37327" y="509"/>
                </a:cubicBezTo>
                <a:cubicBezTo>
                  <a:pt x="37327" y="302"/>
                  <a:pt x="37497" y="132"/>
                  <a:pt x="37704" y="132"/>
                </a:cubicBezTo>
                <a:cubicBezTo>
                  <a:pt x="37912" y="132"/>
                  <a:pt x="38062" y="302"/>
                  <a:pt x="38062" y="509"/>
                </a:cubicBezTo>
                <a:cubicBezTo>
                  <a:pt x="38062" y="697"/>
                  <a:pt x="37912" y="867"/>
                  <a:pt x="37704" y="867"/>
                </a:cubicBezTo>
                <a:close/>
                <a:moveTo>
                  <a:pt x="35745" y="53871"/>
                </a:moveTo>
                <a:cubicBezTo>
                  <a:pt x="35481" y="53871"/>
                  <a:pt x="35274" y="53664"/>
                  <a:pt x="35274" y="53419"/>
                </a:cubicBezTo>
                <a:cubicBezTo>
                  <a:pt x="35274" y="53155"/>
                  <a:pt x="35481" y="52967"/>
                  <a:pt x="35745" y="52967"/>
                </a:cubicBezTo>
                <a:cubicBezTo>
                  <a:pt x="35990" y="52967"/>
                  <a:pt x="36197" y="53155"/>
                  <a:pt x="36197" y="53419"/>
                </a:cubicBezTo>
                <a:cubicBezTo>
                  <a:pt x="36197" y="53664"/>
                  <a:pt x="35990" y="53871"/>
                  <a:pt x="35745" y="53871"/>
                </a:cubicBezTo>
                <a:close/>
                <a:moveTo>
                  <a:pt x="35745" y="51893"/>
                </a:moveTo>
                <a:cubicBezTo>
                  <a:pt x="35500" y="51893"/>
                  <a:pt x="35292" y="51704"/>
                  <a:pt x="35292" y="51460"/>
                </a:cubicBezTo>
                <a:cubicBezTo>
                  <a:pt x="35292" y="51233"/>
                  <a:pt x="35500" y="51026"/>
                  <a:pt x="35745" y="51026"/>
                </a:cubicBezTo>
                <a:cubicBezTo>
                  <a:pt x="35990" y="51026"/>
                  <a:pt x="36178" y="51233"/>
                  <a:pt x="36178" y="51460"/>
                </a:cubicBezTo>
                <a:cubicBezTo>
                  <a:pt x="36178" y="51704"/>
                  <a:pt x="35990" y="51893"/>
                  <a:pt x="35745" y="51893"/>
                </a:cubicBezTo>
                <a:close/>
                <a:moveTo>
                  <a:pt x="35745" y="49933"/>
                </a:moveTo>
                <a:cubicBezTo>
                  <a:pt x="35500" y="49933"/>
                  <a:pt x="35292" y="49745"/>
                  <a:pt x="35292" y="49500"/>
                </a:cubicBezTo>
                <a:cubicBezTo>
                  <a:pt x="35292" y="49255"/>
                  <a:pt x="35500" y="49066"/>
                  <a:pt x="35745" y="49066"/>
                </a:cubicBezTo>
                <a:cubicBezTo>
                  <a:pt x="35990" y="49066"/>
                  <a:pt x="36178" y="49255"/>
                  <a:pt x="36178" y="49500"/>
                </a:cubicBezTo>
                <a:cubicBezTo>
                  <a:pt x="36178" y="49745"/>
                  <a:pt x="35990" y="49933"/>
                  <a:pt x="35745" y="49933"/>
                </a:cubicBezTo>
                <a:close/>
                <a:moveTo>
                  <a:pt x="35745" y="47974"/>
                </a:moveTo>
                <a:cubicBezTo>
                  <a:pt x="35500" y="47974"/>
                  <a:pt x="35292" y="47785"/>
                  <a:pt x="35292" y="47540"/>
                </a:cubicBezTo>
                <a:cubicBezTo>
                  <a:pt x="35292" y="47295"/>
                  <a:pt x="35500" y="47088"/>
                  <a:pt x="35745" y="47088"/>
                </a:cubicBezTo>
                <a:cubicBezTo>
                  <a:pt x="35990" y="47088"/>
                  <a:pt x="36178" y="47295"/>
                  <a:pt x="36178" y="47540"/>
                </a:cubicBezTo>
                <a:cubicBezTo>
                  <a:pt x="36178" y="47785"/>
                  <a:pt x="35990" y="47974"/>
                  <a:pt x="35745" y="47974"/>
                </a:cubicBezTo>
                <a:close/>
                <a:moveTo>
                  <a:pt x="35745" y="45995"/>
                </a:moveTo>
                <a:cubicBezTo>
                  <a:pt x="35519" y="45995"/>
                  <a:pt x="35311" y="45807"/>
                  <a:pt x="35311" y="45581"/>
                </a:cubicBezTo>
                <a:cubicBezTo>
                  <a:pt x="35311" y="45336"/>
                  <a:pt x="35519" y="45147"/>
                  <a:pt x="35745" y="45147"/>
                </a:cubicBezTo>
                <a:cubicBezTo>
                  <a:pt x="35990" y="45147"/>
                  <a:pt x="36178" y="45336"/>
                  <a:pt x="36178" y="45581"/>
                </a:cubicBezTo>
                <a:cubicBezTo>
                  <a:pt x="36178" y="45807"/>
                  <a:pt x="35990" y="45995"/>
                  <a:pt x="35745" y="45995"/>
                </a:cubicBezTo>
                <a:close/>
                <a:moveTo>
                  <a:pt x="35745" y="33408"/>
                </a:moveTo>
                <a:cubicBezTo>
                  <a:pt x="35971" y="33408"/>
                  <a:pt x="36159" y="33578"/>
                  <a:pt x="36159" y="33823"/>
                </a:cubicBezTo>
                <a:cubicBezTo>
                  <a:pt x="36159" y="34049"/>
                  <a:pt x="35971" y="34237"/>
                  <a:pt x="35745" y="34237"/>
                </a:cubicBezTo>
                <a:cubicBezTo>
                  <a:pt x="35519" y="34237"/>
                  <a:pt x="35330" y="34049"/>
                  <a:pt x="35330" y="33823"/>
                </a:cubicBezTo>
                <a:cubicBezTo>
                  <a:pt x="35330" y="33578"/>
                  <a:pt x="35519" y="33408"/>
                  <a:pt x="35745" y="33408"/>
                </a:cubicBezTo>
                <a:close/>
                <a:moveTo>
                  <a:pt x="35745" y="35349"/>
                </a:moveTo>
                <a:cubicBezTo>
                  <a:pt x="35971" y="35349"/>
                  <a:pt x="36159" y="35556"/>
                  <a:pt x="36159" y="35782"/>
                </a:cubicBezTo>
                <a:cubicBezTo>
                  <a:pt x="36159" y="36009"/>
                  <a:pt x="35971" y="36197"/>
                  <a:pt x="35745" y="36197"/>
                </a:cubicBezTo>
                <a:cubicBezTo>
                  <a:pt x="35519" y="36197"/>
                  <a:pt x="35330" y="36009"/>
                  <a:pt x="35330" y="35782"/>
                </a:cubicBezTo>
                <a:cubicBezTo>
                  <a:pt x="35330" y="35556"/>
                  <a:pt x="35519" y="35349"/>
                  <a:pt x="35745" y="35349"/>
                </a:cubicBezTo>
                <a:close/>
                <a:moveTo>
                  <a:pt x="35745" y="44036"/>
                </a:moveTo>
                <a:cubicBezTo>
                  <a:pt x="35519" y="44036"/>
                  <a:pt x="35330" y="43847"/>
                  <a:pt x="35330" y="43621"/>
                </a:cubicBezTo>
                <a:cubicBezTo>
                  <a:pt x="35330" y="43395"/>
                  <a:pt x="35519" y="43206"/>
                  <a:pt x="35745" y="43206"/>
                </a:cubicBezTo>
                <a:cubicBezTo>
                  <a:pt x="35971" y="43206"/>
                  <a:pt x="36159" y="43395"/>
                  <a:pt x="36159" y="43621"/>
                </a:cubicBezTo>
                <a:cubicBezTo>
                  <a:pt x="36159" y="43847"/>
                  <a:pt x="35971" y="44036"/>
                  <a:pt x="35745" y="44036"/>
                </a:cubicBezTo>
                <a:close/>
                <a:moveTo>
                  <a:pt x="35745" y="42057"/>
                </a:moveTo>
                <a:cubicBezTo>
                  <a:pt x="35519" y="42057"/>
                  <a:pt x="35330" y="41887"/>
                  <a:pt x="35330" y="41661"/>
                </a:cubicBezTo>
                <a:cubicBezTo>
                  <a:pt x="35330" y="41435"/>
                  <a:pt x="35519" y="41266"/>
                  <a:pt x="35745" y="41266"/>
                </a:cubicBezTo>
                <a:cubicBezTo>
                  <a:pt x="35971" y="41266"/>
                  <a:pt x="36140" y="41435"/>
                  <a:pt x="36140" y="41661"/>
                </a:cubicBezTo>
                <a:cubicBezTo>
                  <a:pt x="36140" y="41887"/>
                  <a:pt x="35952" y="42057"/>
                  <a:pt x="35745" y="42057"/>
                </a:cubicBezTo>
                <a:close/>
                <a:moveTo>
                  <a:pt x="35745" y="38138"/>
                </a:moveTo>
                <a:cubicBezTo>
                  <a:pt x="35519" y="38138"/>
                  <a:pt x="35330" y="37968"/>
                  <a:pt x="35330" y="37742"/>
                </a:cubicBezTo>
                <a:cubicBezTo>
                  <a:pt x="35330" y="37516"/>
                  <a:pt x="35519" y="37346"/>
                  <a:pt x="35745" y="37346"/>
                </a:cubicBezTo>
                <a:cubicBezTo>
                  <a:pt x="35971" y="37346"/>
                  <a:pt x="36140" y="37516"/>
                  <a:pt x="36140" y="37742"/>
                </a:cubicBezTo>
                <a:cubicBezTo>
                  <a:pt x="36140" y="37968"/>
                  <a:pt x="35952" y="38138"/>
                  <a:pt x="35745" y="38138"/>
                </a:cubicBezTo>
                <a:close/>
                <a:moveTo>
                  <a:pt x="35745" y="40116"/>
                </a:moveTo>
                <a:cubicBezTo>
                  <a:pt x="35519" y="40116"/>
                  <a:pt x="35330" y="39928"/>
                  <a:pt x="35330" y="39702"/>
                </a:cubicBezTo>
                <a:cubicBezTo>
                  <a:pt x="35330" y="39476"/>
                  <a:pt x="35519" y="39306"/>
                  <a:pt x="35745" y="39306"/>
                </a:cubicBezTo>
                <a:cubicBezTo>
                  <a:pt x="35971" y="39306"/>
                  <a:pt x="36140" y="39476"/>
                  <a:pt x="36140" y="39702"/>
                </a:cubicBezTo>
                <a:cubicBezTo>
                  <a:pt x="36140" y="39928"/>
                  <a:pt x="35952" y="40116"/>
                  <a:pt x="35745" y="40116"/>
                </a:cubicBezTo>
                <a:close/>
                <a:moveTo>
                  <a:pt x="35745" y="32297"/>
                </a:moveTo>
                <a:cubicBezTo>
                  <a:pt x="35519" y="32297"/>
                  <a:pt x="35311" y="32089"/>
                  <a:pt x="35311" y="31863"/>
                </a:cubicBezTo>
                <a:cubicBezTo>
                  <a:pt x="35311" y="31618"/>
                  <a:pt x="35519" y="31430"/>
                  <a:pt x="35745" y="31430"/>
                </a:cubicBezTo>
                <a:cubicBezTo>
                  <a:pt x="35990" y="31430"/>
                  <a:pt x="36178" y="31618"/>
                  <a:pt x="36178" y="31863"/>
                </a:cubicBezTo>
                <a:cubicBezTo>
                  <a:pt x="36178" y="32089"/>
                  <a:pt x="35990" y="32297"/>
                  <a:pt x="35745" y="32297"/>
                </a:cubicBezTo>
                <a:close/>
                <a:moveTo>
                  <a:pt x="35745" y="30337"/>
                </a:moveTo>
                <a:cubicBezTo>
                  <a:pt x="35519" y="30337"/>
                  <a:pt x="35311" y="30130"/>
                  <a:pt x="35311" y="29904"/>
                </a:cubicBezTo>
                <a:cubicBezTo>
                  <a:pt x="35311" y="29659"/>
                  <a:pt x="35519" y="29470"/>
                  <a:pt x="35745" y="29470"/>
                </a:cubicBezTo>
                <a:cubicBezTo>
                  <a:pt x="35990" y="29470"/>
                  <a:pt x="36178" y="29659"/>
                  <a:pt x="36178" y="29904"/>
                </a:cubicBezTo>
                <a:cubicBezTo>
                  <a:pt x="36178" y="30130"/>
                  <a:pt x="35990" y="30337"/>
                  <a:pt x="35745" y="30337"/>
                </a:cubicBezTo>
                <a:close/>
                <a:moveTo>
                  <a:pt x="35745" y="27529"/>
                </a:moveTo>
                <a:cubicBezTo>
                  <a:pt x="35952" y="27529"/>
                  <a:pt x="36140" y="27718"/>
                  <a:pt x="36140" y="27944"/>
                </a:cubicBezTo>
                <a:cubicBezTo>
                  <a:pt x="36140" y="28170"/>
                  <a:pt x="35952" y="28340"/>
                  <a:pt x="35745" y="28340"/>
                </a:cubicBezTo>
                <a:cubicBezTo>
                  <a:pt x="35519" y="28340"/>
                  <a:pt x="35330" y="28170"/>
                  <a:pt x="35330" y="27944"/>
                </a:cubicBezTo>
                <a:cubicBezTo>
                  <a:pt x="35330" y="27718"/>
                  <a:pt x="35519" y="27529"/>
                  <a:pt x="35745" y="27529"/>
                </a:cubicBezTo>
                <a:close/>
                <a:moveTo>
                  <a:pt x="35745" y="25589"/>
                </a:moveTo>
                <a:cubicBezTo>
                  <a:pt x="35952" y="25589"/>
                  <a:pt x="36140" y="25758"/>
                  <a:pt x="36140" y="25984"/>
                </a:cubicBezTo>
                <a:cubicBezTo>
                  <a:pt x="36140" y="26210"/>
                  <a:pt x="35952" y="26399"/>
                  <a:pt x="35745" y="26399"/>
                </a:cubicBezTo>
                <a:cubicBezTo>
                  <a:pt x="35519" y="26399"/>
                  <a:pt x="35330" y="26210"/>
                  <a:pt x="35330" y="25984"/>
                </a:cubicBezTo>
                <a:cubicBezTo>
                  <a:pt x="35330" y="25758"/>
                  <a:pt x="35519" y="25589"/>
                  <a:pt x="35745" y="25589"/>
                </a:cubicBezTo>
                <a:close/>
                <a:moveTo>
                  <a:pt x="35745" y="24439"/>
                </a:moveTo>
                <a:cubicBezTo>
                  <a:pt x="35500" y="24439"/>
                  <a:pt x="35311" y="24251"/>
                  <a:pt x="35311" y="24025"/>
                </a:cubicBezTo>
                <a:cubicBezTo>
                  <a:pt x="35311" y="23798"/>
                  <a:pt x="35500" y="23610"/>
                  <a:pt x="35745" y="23610"/>
                </a:cubicBezTo>
                <a:cubicBezTo>
                  <a:pt x="35971" y="23610"/>
                  <a:pt x="36159" y="23798"/>
                  <a:pt x="36159" y="24025"/>
                </a:cubicBezTo>
                <a:cubicBezTo>
                  <a:pt x="36159" y="24251"/>
                  <a:pt x="35971" y="24439"/>
                  <a:pt x="35745" y="24439"/>
                </a:cubicBezTo>
                <a:close/>
                <a:moveTo>
                  <a:pt x="35745" y="22461"/>
                </a:moveTo>
                <a:cubicBezTo>
                  <a:pt x="35519" y="22461"/>
                  <a:pt x="35330" y="22291"/>
                  <a:pt x="35330" y="22065"/>
                </a:cubicBezTo>
                <a:cubicBezTo>
                  <a:pt x="35330" y="21839"/>
                  <a:pt x="35519" y="21650"/>
                  <a:pt x="35745" y="21650"/>
                </a:cubicBezTo>
                <a:cubicBezTo>
                  <a:pt x="35971" y="21650"/>
                  <a:pt x="36140" y="21839"/>
                  <a:pt x="36140" y="22065"/>
                </a:cubicBezTo>
                <a:cubicBezTo>
                  <a:pt x="36140" y="22291"/>
                  <a:pt x="35952" y="22461"/>
                  <a:pt x="35745" y="22461"/>
                </a:cubicBezTo>
                <a:close/>
                <a:moveTo>
                  <a:pt x="35745" y="20482"/>
                </a:moveTo>
                <a:cubicBezTo>
                  <a:pt x="35537" y="20482"/>
                  <a:pt x="35368" y="20313"/>
                  <a:pt x="35368" y="20105"/>
                </a:cubicBezTo>
                <a:cubicBezTo>
                  <a:pt x="35368" y="19898"/>
                  <a:pt x="35537" y="19728"/>
                  <a:pt x="35745" y="19728"/>
                </a:cubicBezTo>
                <a:cubicBezTo>
                  <a:pt x="35952" y="19728"/>
                  <a:pt x="36122" y="19898"/>
                  <a:pt x="36122" y="20105"/>
                </a:cubicBezTo>
                <a:cubicBezTo>
                  <a:pt x="36122" y="20313"/>
                  <a:pt x="35952" y="20482"/>
                  <a:pt x="35745" y="20482"/>
                </a:cubicBezTo>
                <a:close/>
                <a:moveTo>
                  <a:pt x="35745" y="18523"/>
                </a:moveTo>
                <a:cubicBezTo>
                  <a:pt x="35537" y="18523"/>
                  <a:pt x="35368" y="18353"/>
                  <a:pt x="35368" y="18146"/>
                </a:cubicBezTo>
                <a:cubicBezTo>
                  <a:pt x="35368" y="17938"/>
                  <a:pt x="35537" y="17769"/>
                  <a:pt x="35745" y="17769"/>
                </a:cubicBezTo>
                <a:cubicBezTo>
                  <a:pt x="35952" y="17769"/>
                  <a:pt x="36122" y="17938"/>
                  <a:pt x="36122" y="18146"/>
                </a:cubicBezTo>
                <a:cubicBezTo>
                  <a:pt x="36122" y="18353"/>
                  <a:pt x="35952" y="18523"/>
                  <a:pt x="35745" y="18523"/>
                </a:cubicBezTo>
                <a:close/>
                <a:moveTo>
                  <a:pt x="35745" y="16544"/>
                </a:moveTo>
                <a:cubicBezTo>
                  <a:pt x="35537" y="16544"/>
                  <a:pt x="35368" y="16374"/>
                  <a:pt x="35368" y="16167"/>
                </a:cubicBezTo>
                <a:cubicBezTo>
                  <a:pt x="35368" y="15979"/>
                  <a:pt x="35537" y="15809"/>
                  <a:pt x="35745" y="15809"/>
                </a:cubicBezTo>
                <a:cubicBezTo>
                  <a:pt x="35952" y="15809"/>
                  <a:pt x="36122" y="15979"/>
                  <a:pt x="36122" y="16167"/>
                </a:cubicBezTo>
                <a:cubicBezTo>
                  <a:pt x="36122" y="16374"/>
                  <a:pt x="35952" y="16544"/>
                  <a:pt x="35745" y="16544"/>
                </a:cubicBezTo>
                <a:close/>
                <a:moveTo>
                  <a:pt x="35745" y="14584"/>
                </a:moveTo>
                <a:cubicBezTo>
                  <a:pt x="35537" y="14584"/>
                  <a:pt x="35368" y="14434"/>
                  <a:pt x="35368" y="14226"/>
                </a:cubicBezTo>
                <a:cubicBezTo>
                  <a:pt x="35368" y="14019"/>
                  <a:pt x="35537" y="13850"/>
                  <a:pt x="35745" y="13850"/>
                </a:cubicBezTo>
                <a:cubicBezTo>
                  <a:pt x="35952" y="13850"/>
                  <a:pt x="36122" y="14019"/>
                  <a:pt x="36122" y="14226"/>
                </a:cubicBezTo>
                <a:cubicBezTo>
                  <a:pt x="36122" y="14434"/>
                  <a:pt x="35952" y="14584"/>
                  <a:pt x="35745" y="14584"/>
                </a:cubicBezTo>
                <a:close/>
                <a:moveTo>
                  <a:pt x="35745" y="12625"/>
                </a:moveTo>
                <a:cubicBezTo>
                  <a:pt x="35537" y="12625"/>
                  <a:pt x="35368" y="12455"/>
                  <a:pt x="35368" y="12248"/>
                </a:cubicBezTo>
                <a:cubicBezTo>
                  <a:pt x="35368" y="12041"/>
                  <a:pt x="35537" y="11871"/>
                  <a:pt x="35745" y="11871"/>
                </a:cubicBezTo>
                <a:cubicBezTo>
                  <a:pt x="35952" y="11871"/>
                  <a:pt x="36122" y="12041"/>
                  <a:pt x="36122" y="12248"/>
                </a:cubicBezTo>
                <a:cubicBezTo>
                  <a:pt x="36122" y="12455"/>
                  <a:pt x="35952" y="12625"/>
                  <a:pt x="35745" y="12625"/>
                </a:cubicBezTo>
                <a:close/>
                <a:moveTo>
                  <a:pt x="35745" y="10665"/>
                </a:moveTo>
                <a:cubicBezTo>
                  <a:pt x="35537" y="10665"/>
                  <a:pt x="35368" y="10496"/>
                  <a:pt x="35368" y="10288"/>
                </a:cubicBezTo>
                <a:cubicBezTo>
                  <a:pt x="35368" y="10100"/>
                  <a:pt x="35537" y="9930"/>
                  <a:pt x="35745" y="9930"/>
                </a:cubicBezTo>
                <a:cubicBezTo>
                  <a:pt x="35952" y="9930"/>
                  <a:pt x="36122" y="10100"/>
                  <a:pt x="36122" y="10288"/>
                </a:cubicBezTo>
                <a:cubicBezTo>
                  <a:pt x="36122" y="10496"/>
                  <a:pt x="35952" y="10665"/>
                  <a:pt x="35745" y="10665"/>
                </a:cubicBezTo>
                <a:close/>
                <a:moveTo>
                  <a:pt x="35745" y="8706"/>
                </a:moveTo>
                <a:cubicBezTo>
                  <a:pt x="35537" y="8706"/>
                  <a:pt x="35368" y="8555"/>
                  <a:pt x="35368" y="8348"/>
                </a:cubicBezTo>
                <a:cubicBezTo>
                  <a:pt x="35368" y="8140"/>
                  <a:pt x="35537" y="7971"/>
                  <a:pt x="35745" y="7971"/>
                </a:cubicBezTo>
                <a:cubicBezTo>
                  <a:pt x="35952" y="7971"/>
                  <a:pt x="36122" y="8140"/>
                  <a:pt x="36122" y="8348"/>
                </a:cubicBezTo>
                <a:cubicBezTo>
                  <a:pt x="36122" y="8555"/>
                  <a:pt x="35952" y="8706"/>
                  <a:pt x="35745" y="8706"/>
                </a:cubicBezTo>
                <a:close/>
                <a:moveTo>
                  <a:pt x="35745" y="6765"/>
                </a:moveTo>
                <a:cubicBezTo>
                  <a:pt x="35537" y="6765"/>
                  <a:pt x="35368" y="6595"/>
                  <a:pt x="35368" y="6388"/>
                </a:cubicBezTo>
                <a:cubicBezTo>
                  <a:pt x="35368" y="6181"/>
                  <a:pt x="35537" y="6011"/>
                  <a:pt x="35745" y="6011"/>
                </a:cubicBezTo>
                <a:cubicBezTo>
                  <a:pt x="35952" y="6011"/>
                  <a:pt x="36122" y="6181"/>
                  <a:pt x="36122" y="6388"/>
                </a:cubicBezTo>
                <a:cubicBezTo>
                  <a:pt x="36122" y="6595"/>
                  <a:pt x="35952" y="6765"/>
                  <a:pt x="35745" y="6765"/>
                </a:cubicBezTo>
                <a:close/>
                <a:moveTo>
                  <a:pt x="35745" y="4786"/>
                </a:moveTo>
                <a:cubicBezTo>
                  <a:pt x="35537" y="4786"/>
                  <a:pt x="35368" y="4617"/>
                  <a:pt x="35368" y="4409"/>
                </a:cubicBezTo>
                <a:cubicBezTo>
                  <a:pt x="35368" y="4221"/>
                  <a:pt x="35537" y="4051"/>
                  <a:pt x="35745" y="4051"/>
                </a:cubicBezTo>
                <a:cubicBezTo>
                  <a:pt x="35952" y="4051"/>
                  <a:pt x="36103" y="4221"/>
                  <a:pt x="36103" y="4409"/>
                </a:cubicBezTo>
                <a:cubicBezTo>
                  <a:pt x="36103" y="4617"/>
                  <a:pt x="35952" y="4786"/>
                  <a:pt x="35745" y="4786"/>
                </a:cubicBezTo>
                <a:close/>
                <a:moveTo>
                  <a:pt x="35745" y="2827"/>
                </a:moveTo>
                <a:cubicBezTo>
                  <a:pt x="35537" y="2827"/>
                  <a:pt x="35368" y="2657"/>
                  <a:pt x="35368" y="2450"/>
                </a:cubicBezTo>
                <a:cubicBezTo>
                  <a:pt x="35368" y="2261"/>
                  <a:pt x="35537" y="2092"/>
                  <a:pt x="35745" y="2092"/>
                </a:cubicBezTo>
                <a:cubicBezTo>
                  <a:pt x="35952" y="2092"/>
                  <a:pt x="36103" y="2261"/>
                  <a:pt x="36103" y="2450"/>
                </a:cubicBezTo>
                <a:cubicBezTo>
                  <a:pt x="36103" y="2657"/>
                  <a:pt x="35952" y="2827"/>
                  <a:pt x="35745" y="2827"/>
                </a:cubicBezTo>
                <a:close/>
                <a:moveTo>
                  <a:pt x="35745" y="867"/>
                </a:moveTo>
                <a:cubicBezTo>
                  <a:pt x="35537" y="867"/>
                  <a:pt x="35368" y="697"/>
                  <a:pt x="35368" y="490"/>
                </a:cubicBezTo>
                <a:cubicBezTo>
                  <a:pt x="35368" y="302"/>
                  <a:pt x="35537" y="132"/>
                  <a:pt x="35745" y="132"/>
                </a:cubicBezTo>
                <a:cubicBezTo>
                  <a:pt x="35952" y="132"/>
                  <a:pt x="36103" y="302"/>
                  <a:pt x="36103" y="490"/>
                </a:cubicBezTo>
                <a:cubicBezTo>
                  <a:pt x="36103" y="697"/>
                  <a:pt x="35952" y="867"/>
                  <a:pt x="35745" y="867"/>
                </a:cubicBezTo>
                <a:close/>
                <a:moveTo>
                  <a:pt x="33785" y="55850"/>
                </a:moveTo>
                <a:cubicBezTo>
                  <a:pt x="33521" y="55850"/>
                  <a:pt x="33314" y="55643"/>
                  <a:pt x="33314" y="55379"/>
                </a:cubicBezTo>
                <a:cubicBezTo>
                  <a:pt x="33314" y="55115"/>
                  <a:pt x="33521" y="54908"/>
                  <a:pt x="33785" y="54908"/>
                </a:cubicBezTo>
                <a:cubicBezTo>
                  <a:pt x="34030" y="54908"/>
                  <a:pt x="34237" y="55115"/>
                  <a:pt x="34237" y="55379"/>
                </a:cubicBezTo>
                <a:cubicBezTo>
                  <a:pt x="34237" y="55643"/>
                  <a:pt x="34030" y="55850"/>
                  <a:pt x="33785" y="55850"/>
                </a:cubicBezTo>
                <a:close/>
                <a:moveTo>
                  <a:pt x="33785" y="53871"/>
                </a:moveTo>
                <a:cubicBezTo>
                  <a:pt x="33521" y="53871"/>
                  <a:pt x="33333" y="53664"/>
                  <a:pt x="33333" y="53419"/>
                </a:cubicBezTo>
                <a:cubicBezTo>
                  <a:pt x="33333" y="53155"/>
                  <a:pt x="33521" y="52948"/>
                  <a:pt x="33785" y="52948"/>
                </a:cubicBezTo>
                <a:cubicBezTo>
                  <a:pt x="34030" y="52948"/>
                  <a:pt x="34237" y="53155"/>
                  <a:pt x="34237" y="53419"/>
                </a:cubicBezTo>
                <a:cubicBezTo>
                  <a:pt x="34237" y="53664"/>
                  <a:pt x="34030" y="53871"/>
                  <a:pt x="33785" y="53871"/>
                </a:cubicBezTo>
                <a:close/>
                <a:moveTo>
                  <a:pt x="33785" y="51893"/>
                </a:moveTo>
                <a:cubicBezTo>
                  <a:pt x="33540" y="51893"/>
                  <a:pt x="33352" y="51704"/>
                  <a:pt x="33352" y="51460"/>
                </a:cubicBezTo>
                <a:cubicBezTo>
                  <a:pt x="33352" y="51215"/>
                  <a:pt x="33540" y="51026"/>
                  <a:pt x="33785" y="51026"/>
                </a:cubicBezTo>
                <a:cubicBezTo>
                  <a:pt x="34030" y="51026"/>
                  <a:pt x="34218" y="51215"/>
                  <a:pt x="34218" y="51460"/>
                </a:cubicBezTo>
                <a:cubicBezTo>
                  <a:pt x="34218" y="51704"/>
                  <a:pt x="34030" y="51893"/>
                  <a:pt x="33785" y="51893"/>
                </a:cubicBezTo>
                <a:close/>
                <a:moveTo>
                  <a:pt x="33785" y="49914"/>
                </a:moveTo>
                <a:cubicBezTo>
                  <a:pt x="33540" y="49914"/>
                  <a:pt x="33352" y="49726"/>
                  <a:pt x="33352" y="49500"/>
                </a:cubicBezTo>
                <a:cubicBezTo>
                  <a:pt x="33352" y="49255"/>
                  <a:pt x="33540" y="49066"/>
                  <a:pt x="33785" y="49066"/>
                </a:cubicBezTo>
                <a:cubicBezTo>
                  <a:pt x="34030" y="49066"/>
                  <a:pt x="34218" y="49255"/>
                  <a:pt x="34218" y="49500"/>
                </a:cubicBezTo>
                <a:cubicBezTo>
                  <a:pt x="34218" y="49726"/>
                  <a:pt x="34030" y="49914"/>
                  <a:pt x="33785" y="49914"/>
                </a:cubicBezTo>
                <a:close/>
                <a:moveTo>
                  <a:pt x="33785" y="47974"/>
                </a:moveTo>
                <a:cubicBezTo>
                  <a:pt x="33540" y="47974"/>
                  <a:pt x="33352" y="47766"/>
                  <a:pt x="33352" y="47540"/>
                </a:cubicBezTo>
                <a:cubicBezTo>
                  <a:pt x="33352" y="47295"/>
                  <a:pt x="33540" y="47107"/>
                  <a:pt x="33785" y="47107"/>
                </a:cubicBezTo>
                <a:cubicBezTo>
                  <a:pt x="34030" y="47107"/>
                  <a:pt x="34218" y="47295"/>
                  <a:pt x="34218" y="47540"/>
                </a:cubicBezTo>
                <a:cubicBezTo>
                  <a:pt x="34218" y="47766"/>
                  <a:pt x="34030" y="47974"/>
                  <a:pt x="33785" y="47974"/>
                </a:cubicBezTo>
                <a:close/>
                <a:moveTo>
                  <a:pt x="33785" y="33389"/>
                </a:moveTo>
                <a:cubicBezTo>
                  <a:pt x="34011" y="33389"/>
                  <a:pt x="34200" y="33578"/>
                  <a:pt x="34200" y="33823"/>
                </a:cubicBezTo>
                <a:cubicBezTo>
                  <a:pt x="34200" y="34049"/>
                  <a:pt x="34011" y="34237"/>
                  <a:pt x="33785" y="34237"/>
                </a:cubicBezTo>
                <a:cubicBezTo>
                  <a:pt x="33333" y="34237"/>
                  <a:pt x="33370" y="34049"/>
                  <a:pt x="33370" y="33823"/>
                </a:cubicBezTo>
                <a:cubicBezTo>
                  <a:pt x="33370" y="33578"/>
                  <a:pt x="33333" y="33389"/>
                  <a:pt x="33785" y="33389"/>
                </a:cubicBezTo>
                <a:close/>
                <a:moveTo>
                  <a:pt x="33785" y="35349"/>
                </a:moveTo>
                <a:cubicBezTo>
                  <a:pt x="34011" y="35349"/>
                  <a:pt x="34200" y="35537"/>
                  <a:pt x="34200" y="35782"/>
                </a:cubicBezTo>
                <a:cubicBezTo>
                  <a:pt x="34200" y="36009"/>
                  <a:pt x="34011" y="36197"/>
                  <a:pt x="33785" y="36197"/>
                </a:cubicBezTo>
                <a:cubicBezTo>
                  <a:pt x="33333" y="36197"/>
                  <a:pt x="33370" y="36009"/>
                  <a:pt x="33370" y="35782"/>
                </a:cubicBezTo>
                <a:cubicBezTo>
                  <a:pt x="33370" y="35537"/>
                  <a:pt x="33333" y="35349"/>
                  <a:pt x="33785" y="35349"/>
                </a:cubicBezTo>
                <a:close/>
                <a:moveTo>
                  <a:pt x="33785" y="37309"/>
                </a:moveTo>
                <a:cubicBezTo>
                  <a:pt x="34011" y="37309"/>
                  <a:pt x="34200" y="37497"/>
                  <a:pt x="34200" y="37742"/>
                </a:cubicBezTo>
                <a:cubicBezTo>
                  <a:pt x="34200" y="37968"/>
                  <a:pt x="34011" y="38157"/>
                  <a:pt x="33785" y="38157"/>
                </a:cubicBezTo>
                <a:cubicBezTo>
                  <a:pt x="33333" y="38157"/>
                  <a:pt x="33370" y="37968"/>
                  <a:pt x="33370" y="37742"/>
                </a:cubicBezTo>
                <a:cubicBezTo>
                  <a:pt x="33370" y="37497"/>
                  <a:pt x="33333" y="37309"/>
                  <a:pt x="33785" y="37309"/>
                </a:cubicBezTo>
                <a:close/>
                <a:moveTo>
                  <a:pt x="33785" y="40097"/>
                </a:moveTo>
                <a:cubicBezTo>
                  <a:pt x="33559" y="40097"/>
                  <a:pt x="33389" y="39928"/>
                  <a:pt x="33389" y="39702"/>
                </a:cubicBezTo>
                <a:cubicBezTo>
                  <a:pt x="33389" y="39476"/>
                  <a:pt x="33559" y="39287"/>
                  <a:pt x="33785" y="39287"/>
                </a:cubicBezTo>
                <a:cubicBezTo>
                  <a:pt x="33992" y="39287"/>
                  <a:pt x="34181" y="39476"/>
                  <a:pt x="34181" y="39702"/>
                </a:cubicBezTo>
                <a:cubicBezTo>
                  <a:pt x="34181" y="39928"/>
                  <a:pt x="34011" y="40097"/>
                  <a:pt x="33785" y="40097"/>
                </a:cubicBezTo>
                <a:close/>
                <a:moveTo>
                  <a:pt x="33785" y="42057"/>
                </a:moveTo>
                <a:cubicBezTo>
                  <a:pt x="33559" y="42057"/>
                  <a:pt x="33389" y="41869"/>
                  <a:pt x="33389" y="41661"/>
                </a:cubicBezTo>
                <a:cubicBezTo>
                  <a:pt x="33389" y="41435"/>
                  <a:pt x="33559" y="41266"/>
                  <a:pt x="33785" y="41266"/>
                </a:cubicBezTo>
                <a:cubicBezTo>
                  <a:pt x="33992" y="41266"/>
                  <a:pt x="34181" y="41435"/>
                  <a:pt x="34181" y="41661"/>
                </a:cubicBezTo>
                <a:cubicBezTo>
                  <a:pt x="34181" y="41869"/>
                  <a:pt x="34011" y="42057"/>
                  <a:pt x="33785" y="42057"/>
                </a:cubicBezTo>
                <a:close/>
                <a:moveTo>
                  <a:pt x="33785" y="45166"/>
                </a:moveTo>
                <a:cubicBezTo>
                  <a:pt x="34011" y="45166"/>
                  <a:pt x="34200" y="45354"/>
                  <a:pt x="34200" y="45581"/>
                </a:cubicBezTo>
                <a:cubicBezTo>
                  <a:pt x="34200" y="45807"/>
                  <a:pt x="34011" y="45976"/>
                  <a:pt x="33785" y="45976"/>
                </a:cubicBezTo>
                <a:cubicBezTo>
                  <a:pt x="33333" y="45976"/>
                  <a:pt x="33370" y="45807"/>
                  <a:pt x="33370" y="45581"/>
                </a:cubicBezTo>
                <a:cubicBezTo>
                  <a:pt x="33370" y="45354"/>
                  <a:pt x="33333" y="45166"/>
                  <a:pt x="33785" y="45166"/>
                </a:cubicBezTo>
                <a:close/>
                <a:moveTo>
                  <a:pt x="33785" y="43206"/>
                </a:moveTo>
                <a:cubicBezTo>
                  <a:pt x="34011" y="43206"/>
                  <a:pt x="34200" y="43395"/>
                  <a:pt x="34200" y="43621"/>
                </a:cubicBezTo>
                <a:cubicBezTo>
                  <a:pt x="34200" y="43847"/>
                  <a:pt x="34011" y="44036"/>
                  <a:pt x="33785" y="44036"/>
                </a:cubicBezTo>
                <a:cubicBezTo>
                  <a:pt x="33333" y="44036"/>
                  <a:pt x="33370" y="43847"/>
                  <a:pt x="33370" y="43621"/>
                </a:cubicBezTo>
                <a:cubicBezTo>
                  <a:pt x="33370" y="43395"/>
                  <a:pt x="33333" y="43206"/>
                  <a:pt x="33785" y="43206"/>
                </a:cubicBezTo>
                <a:close/>
                <a:moveTo>
                  <a:pt x="33785" y="32278"/>
                </a:moveTo>
                <a:cubicBezTo>
                  <a:pt x="33540" y="32278"/>
                  <a:pt x="33352" y="32089"/>
                  <a:pt x="33352" y="31844"/>
                </a:cubicBezTo>
                <a:cubicBezTo>
                  <a:pt x="33352" y="31618"/>
                  <a:pt x="33540" y="31430"/>
                  <a:pt x="33785" y="31430"/>
                </a:cubicBezTo>
                <a:cubicBezTo>
                  <a:pt x="34030" y="31430"/>
                  <a:pt x="34218" y="31618"/>
                  <a:pt x="34218" y="31844"/>
                </a:cubicBezTo>
                <a:cubicBezTo>
                  <a:pt x="34218" y="32089"/>
                  <a:pt x="34030" y="32278"/>
                  <a:pt x="33785" y="32278"/>
                </a:cubicBezTo>
                <a:close/>
                <a:moveTo>
                  <a:pt x="33785" y="30318"/>
                </a:moveTo>
                <a:cubicBezTo>
                  <a:pt x="33540" y="30318"/>
                  <a:pt x="33352" y="30130"/>
                  <a:pt x="33352" y="29885"/>
                </a:cubicBezTo>
                <a:cubicBezTo>
                  <a:pt x="33352" y="29659"/>
                  <a:pt x="33540" y="29451"/>
                  <a:pt x="33785" y="29451"/>
                </a:cubicBezTo>
                <a:cubicBezTo>
                  <a:pt x="34030" y="29451"/>
                  <a:pt x="34218" y="29659"/>
                  <a:pt x="34218" y="29885"/>
                </a:cubicBezTo>
                <a:cubicBezTo>
                  <a:pt x="34218" y="30130"/>
                  <a:pt x="34030" y="30318"/>
                  <a:pt x="33785" y="30318"/>
                </a:cubicBezTo>
                <a:close/>
                <a:moveTo>
                  <a:pt x="33785" y="27529"/>
                </a:moveTo>
                <a:cubicBezTo>
                  <a:pt x="33992" y="27529"/>
                  <a:pt x="34181" y="27718"/>
                  <a:pt x="34181" y="27925"/>
                </a:cubicBezTo>
                <a:cubicBezTo>
                  <a:pt x="34181" y="28151"/>
                  <a:pt x="33992" y="28340"/>
                  <a:pt x="33785" y="28340"/>
                </a:cubicBezTo>
                <a:cubicBezTo>
                  <a:pt x="33559" y="28340"/>
                  <a:pt x="33370" y="28151"/>
                  <a:pt x="33370" y="27925"/>
                </a:cubicBezTo>
                <a:cubicBezTo>
                  <a:pt x="33370" y="27718"/>
                  <a:pt x="33559" y="27529"/>
                  <a:pt x="33785" y="27529"/>
                </a:cubicBezTo>
                <a:close/>
                <a:moveTo>
                  <a:pt x="33785" y="25570"/>
                </a:moveTo>
                <a:cubicBezTo>
                  <a:pt x="33992" y="25570"/>
                  <a:pt x="34181" y="25758"/>
                  <a:pt x="34181" y="25984"/>
                </a:cubicBezTo>
                <a:cubicBezTo>
                  <a:pt x="34181" y="26210"/>
                  <a:pt x="33992" y="26380"/>
                  <a:pt x="33785" y="26380"/>
                </a:cubicBezTo>
                <a:cubicBezTo>
                  <a:pt x="33559" y="26380"/>
                  <a:pt x="33370" y="26210"/>
                  <a:pt x="33370" y="25984"/>
                </a:cubicBezTo>
                <a:cubicBezTo>
                  <a:pt x="33370" y="25758"/>
                  <a:pt x="33559" y="25570"/>
                  <a:pt x="33785" y="25570"/>
                </a:cubicBezTo>
                <a:close/>
                <a:moveTo>
                  <a:pt x="33785" y="24439"/>
                </a:moveTo>
                <a:cubicBezTo>
                  <a:pt x="33540" y="24439"/>
                  <a:pt x="33352" y="24251"/>
                  <a:pt x="33352" y="24025"/>
                </a:cubicBezTo>
                <a:cubicBezTo>
                  <a:pt x="33352" y="23780"/>
                  <a:pt x="33540" y="23591"/>
                  <a:pt x="33785" y="23591"/>
                </a:cubicBezTo>
                <a:cubicBezTo>
                  <a:pt x="34011" y="23591"/>
                  <a:pt x="34200" y="23780"/>
                  <a:pt x="34200" y="24025"/>
                </a:cubicBezTo>
                <a:cubicBezTo>
                  <a:pt x="34200" y="24251"/>
                  <a:pt x="34011" y="24439"/>
                  <a:pt x="33785" y="24439"/>
                </a:cubicBezTo>
                <a:close/>
                <a:moveTo>
                  <a:pt x="33785" y="22461"/>
                </a:moveTo>
                <a:cubicBezTo>
                  <a:pt x="33559" y="22461"/>
                  <a:pt x="33370" y="22272"/>
                  <a:pt x="33370" y="22065"/>
                </a:cubicBezTo>
                <a:cubicBezTo>
                  <a:pt x="33370" y="21839"/>
                  <a:pt x="33559" y="21650"/>
                  <a:pt x="33785" y="21650"/>
                </a:cubicBezTo>
                <a:cubicBezTo>
                  <a:pt x="33992" y="21650"/>
                  <a:pt x="34181" y="21839"/>
                  <a:pt x="34181" y="22065"/>
                </a:cubicBezTo>
                <a:cubicBezTo>
                  <a:pt x="34181" y="22272"/>
                  <a:pt x="33992" y="22461"/>
                  <a:pt x="33785" y="22461"/>
                </a:cubicBezTo>
                <a:close/>
                <a:moveTo>
                  <a:pt x="33785" y="20463"/>
                </a:moveTo>
                <a:cubicBezTo>
                  <a:pt x="33578" y="20463"/>
                  <a:pt x="33408" y="20313"/>
                  <a:pt x="33408" y="20105"/>
                </a:cubicBezTo>
                <a:cubicBezTo>
                  <a:pt x="33408" y="19898"/>
                  <a:pt x="33578" y="19728"/>
                  <a:pt x="33785" y="19728"/>
                </a:cubicBezTo>
                <a:cubicBezTo>
                  <a:pt x="33992" y="19728"/>
                  <a:pt x="34162" y="19898"/>
                  <a:pt x="34162" y="20105"/>
                </a:cubicBezTo>
                <a:cubicBezTo>
                  <a:pt x="34162" y="20313"/>
                  <a:pt x="33992" y="20463"/>
                  <a:pt x="33785" y="20463"/>
                </a:cubicBezTo>
                <a:close/>
                <a:moveTo>
                  <a:pt x="33785" y="18504"/>
                </a:moveTo>
                <a:cubicBezTo>
                  <a:pt x="33578" y="18504"/>
                  <a:pt x="33408" y="18334"/>
                  <a:pt x="33408" y="18127"/>
                </a:cubicBezTo>
                <a:cubicBezTo>
                  <a:pt x="33408" y="17920"/>
                  <a:pt x="33578" y="17750"/>
                  <a:pt x="33785" y="17750"/>
                </a:cubicBezTo>
                <a:cubicBezTo>
                  <a:pt x="33992" y="17750"/>
                  <a:pt x="34162" y="17920"/>
                  <a:pt x="34162" y="18127"/>
                </a:cubicBezTo>
                <a:cubicBezTo>
                  <a:pt x="34162" y="18334"/>
                  <a:pt x="33992" y="18504"/>
                  <a:pt x="33785" y="18504"/>
                </a:cubicBezTo>
                <a:close/>
                <a:moveTo>
                  <a:pt x="33785" y="16544"/>
                </a:moveTo>
                <a:cubicBezTo>
                  <a:pt x="33578" y="16544"/>
                  <a:pt x="33408" y="16374"/>
                  <a:pt x="33408" y="16167"/>
                </a:cubicBezTo>
                <a:cubicBezTo>
                  <a:pt x="33408" y="15960"/>
                  <a:pt x="33578" y="15790"/>
                  <a:pt x="33785" y="15790"/>
                </a:cubicBezTo>
                <a:cubicBezTo>
                  <a:pt x="33992" y="15790"/>
                  <a:pt x="34162" y="15960"/>
                  <a:pt x="34162" y="16167"/>
                </a:cubicBezTo>
                <a:cubicBezTo>
                  <a:pt x="34162" y="16374"/>
                  <a:pt x="33992" y="16544"/>
                  <a:pt x="33785" y="16544"/>
                </a:cubicBezTo>
                <a:close/>
                <a:moveTo>
                  <a:pt x="33785" y="13850"/>
                </a:moveTo>
                <a:cubicBezTo>
                  <a:pt x="33973" y="13850"/>
                  <a:pt x="34143" y="14019"/>
                  <a:pt x="34143" y="14226"/>
                </a:cubicBezTo>
                <a:cubicBezTo>
                  <a:pt x="34143" y="14415"/>
                  <a:pt x="33973" y="14584"/>
                  <a:pt x="33785" y="14584"/>
                </a:cubicBezTo>
                <a:cubicBezTo>
                  <a:pt x="33578" y="14584"/>
                  <a:pt x="33427" y="14415"/>
                  <a:pt x="33427" y="14226"/>
                </a:cubicBezTo>
                <a:cubicBezTo>
                  <a:pt x="33427" y="14019"/>
                  <a:pt x="33578" y="13850"/>
                  <a:pt x="33785" y="13850"/>
                </a:cubicBezTo>
                <a:close/>
                <a:moveTo>
                  <a:pt x="33785" y="11890"/>
                </a:moveTo>
                <a:cubicBezTo>
                  <a:pt x="33973" y="11890"/>
                  <a:pt x="34143" y="12060"/>
                  <a:pt x="34143" y="12248"/>
                </a:cubicBezTo>
                <a:cubicBezTo>
                  <a:pt x="34143" y="12455"/>
                  <a:pt x="33973" y="12606"/>
                  <a:pt x="33785" y="12606"/>
                </a:cubicBezTo>
                <a:cubicBezTo>
                  <a:pt x="33578" y="12606"/>
                  <a:pt x="33427" y="12455"/>
                  <a:pt x="33427" y="12248"/>
                </a:cubicBezTo>
                <a:cubicBezTo>
                  <a:pt x="33427" y="12060"/>
                  <a:pt x="33578" y="11890"/>
                  <a:pt x="33785" y="11890"/>
                </a:cubicBezTo>
                <a:close/>
                <a:moveTo>
                  <a:pt x="33785" y="10665"/>
                </a:moveTo>
                <a:cubicBezTo>
                  <a:pt x="33578" y="10665"/>
                  <a:pt x="33408" y="10496"/>
                  <a:pt x="33408" y="10288"/>
                </a:cubicBezTo>
                <a:cubicBezTo>
                  <a:pt x="33408" y="10081"/>
                  <a:pt x="33578" y="9911"/>
                  <a:pt x="33785" y="9911"/>
                </a:cubicBezTo>
                <a:cubicBezTo>
                  <a:pt x="33992" y="9911"/>
                  <a:pt x="34162" y="10081"/>
                  <a:pt x="34162" y="10288"/>
                </a:cubicBezTo>
                <a:cubicBezTo>
                  <a:pt x="34162" y="10496"/>
                  <a:pt x="33992" y="10665"/>
                  <a:pt x="33785" y="10665"/>
                </a:cubicBezTo>
                <a:close/>
                <a:moveTo>
                  <a:pt x="33785" y="8706"/>
                </a:moveTo>
                <a:cubicBezTo>
                  <a:pt x="33578" y="8706"/>
                  <a:pt x="33408" y="8536"/>
                  <a:pt x="33408" y="8348"/>
                </a:cubicBezTo>
                <a:cubicBezTo>
                  <a:pt x="33408" y="8140"/>
                  <a:pt x="33578" y="7971"/>
                  <a:pt x="33785" y="7971"/>
                </a:cubicBezTo>
                <a:cubicBezTo>
                  <a:pt x="33992" y="7971"/>
                  <a:pt x="34162" y="8140"/>
                  <a:pt x="34162" y="8348"/>
                </a:cubicBezTo>
                <a:cubicBezTo>
                  <a:pt x="34162" y="8536"/>
                  <a:pt x="33992" y="8706"/>
                  <a:pt x="33785" y="8706"/>
                </a:cubicBezTo>
                <a:close/>
                <a:moveTo>
                  <a:pt x="33785" y="6746"/>
                </a:moveTo>
                <a:cubicBezTo>
                  <a:pt x="33578" y="6746"/>
                  <a:pt x="33408" y="6576"/>
                  <a:pt x="33408" y="6369"/>
                </a:cubicBezTo>
                <a:cubicBezTo>
                  <a:pt x="33408" y="6162"/>
                  <a:pt x="33578" y="5992"/>
                  <a:pt x="33785" y="5992"/>
                </a:cubicBezTo>
                <a:cubicBezTo>
                  <a:pt x="33992" y="5992"/>
                  <a:pt x="34162" y="6162"/>
                  <a:pt x="34162" y="6369"/>
                </a:cubicBezTo>
                <a:cubicBezTo>
                  <a:pt x="34162" y="6576"/>
                  <a:pt x="33992" y="6746"/>
                  <a:pt x="33785" y="6746"/>
                </a:cubicBezTo>
                <a:close/>
                <a:moveTo>
                  <a:pt x="33785" y="4786"/>
                </a:moveTo>
                <a:cubicBezTo>
                  <a:pt x="33578" y="4786"/>
                  <a:pt x="33408" y="4617"/>
                  <a:pt x="33408" y="4409"/>
                </a:cubicBezTo>
                <a:cubicBezTo>
                  <a:pt x="33408" y="4202"/>
                  <a:pt x="33578" y="4033"/>
                  <a:pt x="33785" y="4033"/>
                </a:cubicBezTo>
                <a:cubicBezTo>
                  <a:pt x="33992" y="4033"/>
                  <a:pt x="34162" y="4202"/>
                  <a:pt x="34162" y="4409"/>
                </a:cubicBezTo>
                <a:cubicBezTo>
                  <a:pt x="34162" y="4617"/>
                  <a:pt x="33992" y="4786"/>
                  <a:pt x="33785" y="4786"/>
                </a:cubicBezTo>
                <a:close/>
                <a:moveTo>
                  <a:pt x="33785" y="2808"/>
                </a:moveTo>
                <a:cubicBezTo>
                  <a:pt x="33578" y="2808"/>
                  <a:pt x="33427" y="2638"/>
                  <a:pt x="33427" y="2450"/>
                </a:cubicBezTo>
                <a:cubicBezTo>
                  <a:pt x="33427" y="2261"/>
                  <a:pt x="33578" y="2111"/>
                  <a:pt x="33785" y="2111"/>
                </a:cubicBezTo>
                <a:cubicBezTo>
                  <a:pt x="33973" y="2111"/>
                  <a:pt x="34143" y="2261"/>
                  <a:pt x="34143" y="2450"/>
                </a:cubicBezTo>
                <a:cubicBezTo>
                  <a:pt x="34143" y="2638"/>
                  <a:pt x="33973" y="2808"/>
                  <a:pt x="33785" y="2808"/>
                </a:cubicBezTo>
                <a:close/>
                <a:moveTo>
                  <a:pt x="33785" y="848"/>
                </a:moveTo>
                <a:cubicBezTo>
                  <a:pt x="33597" y="848"/>
                  <a:pt x="33427" y="679"/>
                  <a:pt x="33427" y="490"/>
                </a:cubicBezTo>
                <a:cubicBezTo>
                  <a:pt x="33427" y="302"/>
                  <a:pt x="33597" y="151"/>
                  <a:pt x="33785" y="151"/>
                </a:cubicBezTo>
                <a:cubicBezTo>
                  <a:pt x="33973" y="151"/>
                  <a:pt x="34124" y="302"/>
                  <a:pt x="34124" y="490"/>
                </a:cubicBezTo>
                <a:cubicBezTo>
                  <a:pt x="34124" y="679"/>
                  <a:pt x="33973" y="848"/>
                  <a:pt x="33785" y="848"/>
                </a:cubicBezTo>
                <a:close/>
                <a:moveTo>
                  <a:pt x="31825" y="57791"/>
                </a:moveTo>
                <a:cubicBezTo>
                  <a:pt x="31562" y="57791"/>
                  <a:pt x="31354" y="57583"/>
                  <a:pt x="31354" y="57320"/>
                </a:cubicBezTo>
                <a:cubicBezTo>
                  <a:pt x="31354" y="57075"/>
                  <a:pt x="31562" y="56867"/>
                  <a:pt x="31825" y="56867"/>
                </a:cubicBezTo>
                <a:cubicBezTo>
                  <a:pt x="32070" y="56867"/>
                  <a:pt x="32278" y="57075"/>
                  <a:pt x="32278" y="57320"/>
                </a:cubicBezTo>
                <a:cubicBezTo>
                  <a:pt x="32278" y="57583"/>
                  <a:pt x="32070" y="57791"/>
                  <a:pt x="31825" y="57791"/>
                </a:cubicBezTo>
                <a:close/>
                <a:moveTo>
                  <a:pt x="31807" y="55831"/>
                </a:moveTo>
                <a:cubicBezTo>
                  <a:pt x="31562" y="55831"/>
                  <a:pt x="31354" y="55624"/>
                  <a:pt x="31354" y="55379"/>
                </a:cubicBezTo>
                <a:cubicBezTo>
                  <a:pt x="31354" y="55115"/>
                  <a:pt x="31562" y="54908"/>
                  <a:pt x="31807" y="54908"/>
                </a:cubicBezTo>
                <a:cubicBezTo>
                  <a:pt x="32070" y="54908"/>
                  <a:pt x="32278" y="55115"/>
                  <a:pt x="32278" y="55379"/>
                </a:cubicBezTo>
                <a:cubicBezTo>
                  <a:pt x="32278" y="55624"/>
                  <a:pt x="32070" y="55831"/>
                  <a:pt x="31807" y="55831"/>
                </a:cubicBezTo>
                <a:close/>
                <a:moveTo>
                  <a:pt x="31825" y="53853"/>
                </a:moveTo>
                <a:cubicBezTo>
                  <a:pt x="31580" y="53853"/>
                  <a:pt x="31392" y="53645"/>
                  <a:pt x="31392" y="53400"/>
                </a:cubicBezTo>
                <a:cubicBezTo>
                  <a:pt x="31392" y="53174"/>
                  <a:pt x="31580" y="52967"/>
                  <a:pt x="31825" y="52967"/>
                </a:cubicBezTo>
                <a:cubicBezTo>
                  <a:pt x="32051" y="52967"/>
                  <a:pt x="32259" y="53174"/>
                  <a:pt x="32259" y="53400"/>
                </a:cubicBezTo>
                <a:cubicBezTo>
                  <a:pt x="32259" y="53645"/>
                  <a:pt x="32051" y="53853"/>
                  <a:pt x="31825" y="53853"/>
                </a:cubicBezTo>
                <a:close/>
                <a:moveTo>
                  <a:pt x="31825" y="51874"/>
                </a:moveTo>
                <a:cubicBezTo>
                  <a:pt x="31580" y="51874"/>
                  <a:pt x="31392" y="51686"/>
                  <a:pt x="31392" y="51460"/>
                </a:cubicBezTo>
                <a:cubicBezTo>
                  <a:pt x="31392" y="51215"/>
                  <a:pt x="31580" y="51026"/>
                  <a:pt x="31825" y="51026"/>
                </a:cubicBezTo>
                <a:cubicBezTo>
                  <a:pt x="32051" y="51026"/>
                  <a:pt x="32259" y="51215"/>
                  <a:pt x="32259" y="51460"/>
                </a:cubicBezTo>
                <a:cubicBezTo>
                  <a:pt x="32259" y="51686"/>
                  <a:pt x="32051" y="51874"/>
                  <a:pt x="31825" y="51874"/>
                </a:cubicBezTo>
                <a:close/>
                <a:moveTo>
                  <a:pt x="31825" y="49914"/>
                </a:moveTo>
                <a:cubicBezTo>
                  <a:pt x="31580" y="49914"/>
                  <a:pt x="31392" y="49726"/>
                  <a:pt x="31392" y="49481"/>
                </a:cubicBezTo>
                <a:cubicBezTo>
                  <a:pt x="31392" y="49255"/>
                  <a:pt x="31580" y="49048"/>
                  <a:pt x="31825" y="49048"/>
                </a:cubicBezTo>
                <a:cubicBezTo>
                  <a:pt x="32051" y="49048"/>
                  <a:pt x="32259" y="49255"/>
                  <a:pt x="32259" y="49481"/>
                </a:cubicBezTo>
                <a:cubicBezTo>
                  <a:pt x="32259" y="49726"/>
                  <a:pt x="32051" y="49914"/>
                  <a:pt x="31825" y="49914"/>
                </a:cubicBezTo>
                <a:close/>
                <a:moveTo>
                  <a:pt x="31825" y="47955"/>
                </a:moveTo>
                <a:cubicBezTo>
                  <a:pt x="31580" y="47955"/>
                  <a:pt x="31392" y="47766"/>
                  <a:pt x="31392" y="47521"/>
                </a:cubicBezTo>
                <a:cubicBezTo>
                  <a:pt x="31392" y="47295"/>
                  <a:pt x="31580" y="47107"/>
                  <a:pt x="31825" y="47107"/>
                </a:cubicBezTo>
                <a:cubicBezTo>
                  <a:pt x="32051" y="47107"/>
                  <a:pt x="32259" y="47295"/>
                  <a:pt x="32259" y="47521"/>
                </a:cubicBezTo>
                <a:cubicBezTo>
                  <a:pt x="32259" y="47766"/>
                  <a:pt x="32051" y="47955"/>
                  <a:pt x="31825" y="47955"/>
                </a:cubicBezTo>
                <a:close/>
                <a:moveTo>
                  <a:pt x="31825" y="45995"/>
                </a:moveTo>
                <a:cubicBezTo>
                  <a:pt x="31580" y="45995"/>
                  <a:pt x="31392" y="45807"/>
                  <a:pt x="31392" y="45562"/>
                </a:cubicBezTo>
                <a:cubicBezTo>
                  <a:pt x="31392" y="45336"/>
                  <a:pt x="31580" y="45147"/>
                  <a:pt x="31825" y="45147"/>
                </a:cubicBezTo>
                <a:cubicBezTo>
                  <a:pt x="32051" y="45147"/>
                  <a:pt x="32259" y="45336"/>
                  <a:pt x="32259" y="45562"/>
                </a:cubicBezTo>
                <a:cubicBezTo>
                  <a:pt x="32259" y="45807"/>
                  <a:pt x="32051" y="45995"/>
                  <a:pt x="31825" y="45995"/>
                </a:cubicBezTo>
                <a:close/>
                <a:moveTo>
                  <a:pt x="31825" y="44017"/>
                </a:moveTo>
                <a:cubicBezTo>
                  <a:pt x="31599" y="44017"/>
                  <a:pt x="31411" y="43828"/>
                  <a:pt x="31411" y="43602"/>
                </a:cubicBezTo>
                <a:cubicBezTo>
                  <a:pt x="31411" y="43376"/>
                  <a:pt x="31599" y="43188"/>
                  <a:pt x="31825" y="43188"/>
                </a:cubicBezTo>
                <a:cubicBezTo>
                  <a:pt x="32033" y="43188"/>
                  <a:pt x="32221" y="43376"/>
                  <a:pt x="32221" y="43602"/>
                </a:cubicBezTo>
                <a:cubicBezTo>
                  <a:pt x="32221" y="43828"/>
                  <a:pt x="32033" y="44017"/>
                  <a:pt x="31825" y="44017"/>
                </a:cubicBezTo>
                <a:close/>
                <a:moveTo>
                  <a:pt x="31825" y="40097"/>
                </a:moveTo>
                <a:cubicBezTo>
                  <a:pt x="31599" y="40097"/>
                  <a:pt x="31411" y="39909"/>
                  <a:pt x="31411" y="39683"/>
                </a:cubicBezTo>
                <a:cubicBezTo>
                  <a:pt x="31411" y="39457"/>
                  <a:pt x="31599" y="39287"/>
                  <a:pt x="31825" y="39287"/>
                </a:cubicBezTo>
                <a:cubicBezTo>
                  <a:pt x="32051" y="39287"/>
                  <a:pt x="32221" y="39457"/>
                  <a:pt x="32221" y="39683"/>
                </a:cubicBezTo>
                <a:cubicBezTo>
                  <a:pt x="32221" y="39909"/>
                  <a:pt x="32051" y="40097"/>
                  <a:pt x="31825" y="40097"/>
                </a:cubicBezTo>
                <a:close/>
                <a:moveTo>
                  <a:pt x="31825" y="42057"/>
                </a:moveTo>
                <a:cubicBezTo>
                  <a:pt x="31599" y="42057"/>
                  <a:pt x="31411" y="41869"/>
                  <a:pt x="31411" y="41642"/>
                </a:cubicBezTo>
                <a:cubicBezTo>
                  <a:pt x="31411" y="41435"/>
                  <a:pt x="31599" y="41247"/>
                  <a:pt x="31825" y="41247"/>
                </a:cubicBezTo>
                <a:cubicBezTo>
                  <a:pt x="32051" y="41247"/>
                  <a:pt x="32221" y="41435"/>
                  <a:pt x="32221" y="41642"/>
                </a:cubicBezTo>
                <a:cubicBezTo>
                  <a:pt x="32221" y="41869"/>
                  <a:pt x="32051" y="42057"/>
                  <a:pt x="31825" y="42057"/>
                </a:cubicBezTo>
                <a:close/>
                <a:moveTo>
                  <a:pt x="31825" y="38157"/>
                </a:moveTo>
                <a:cubicBezTo>
                  <a:pt x="31580" y="38157"/>
                  <a:pt x="31392" y="37968"/>
                  <a:pt x="31392" y="37723"/>
                </a:cubicBezTo>
                <a:cubicBezTo>
                  <a:pt x="31392" y="37497"/>
                  <a:pt x="31580" y="37309"/>
                  <a:pt x="31825" y="37309"/>
                </a:cubicBezTo>
                <a:cubicBezTo>
                  <a:pt x="32051" y="37309"/>
                  <a:pt x="32240" y="37497"/>
                  <a:pt x="32240" y="37723"/>
                </a:cubicBezTo>
                <a:cubicBezTo>
                  <a:pt x="32240" y="37968"/>
                  <a:pt x="32051" y="38157"/>
                  <a:pt x="31825" y="38157"/>
                </a:cubicBezTo>
                <a:close/>
                <a:moveTo>
                  <a:pt x="31825" y="36197"/>
                </a:moveTo>
                <a:cubicBezTo>
                  <a:pt x="31580" y="36197"/>
                  <a:pt x="31392" y="36009"/>
                  <a:pt x="31392" y="35764"/>
                </a:cubicBezTo>
                <a:cubicBezTo>
                  <a:pt x="31392" y="35537"/>
                  <a:pt x="31580" y="35349"/>
                  <a:pt x="31825" y="35349"/>
                </a:cubicBezTo>
                <a:cubicBezTo>
                  <a:pt x="32051" y="35349"/>
                  <a:pt x="32240" y="35537"/>
                  <a:pt x="32240" y="35764"/>
                </a:cubicBezTo>
                <a:cubicBezTo>
                  <a:pt x="32240" y="36009"/>
                  <a:pt x="32051" y="36197"/>
                  <a:pt x="31825" y="36197"/>
                </a:cubicBezTo>
                <a:close/>
                <a:moveTo>
                  <a:pt x="31825" y="25570"/>
                </a:moveTo>
                <a:cubicBezTo>
                  <a:pt x="32051" y="25570"/>
                  <a:pt x="32221" y="25758"/>
                  <a:pt x="32221" y="25965"/>
                </a:cubicBezTo>
                <a:cubicBezTo>
                  <a:pt x="32221" y="26192"/>
                  <a:pt x="32051" y="26380"/>
                  <a:pt x="31825" y="26380"/>
                </a:cubicBezTo>
                <a:cubicBezTo>
                  <a:pt x="31599" y="26380"/>
                  <a:pt x="31411" y="26192"/>
                  <a:pt x="31411" y="25965"/>
                </a:cubicBezTo>
                <a:cubicBezTo>
                  <a:pt x="31411" y="25758"/>
                  <a:pt x="31599" y="25570"/>
                  <a:pt x="31825" y="25570"/>
                </a:cubicBezTo>
                <a:close/>
                <a:moveTo>
                  <a:pt x="31825" y="27529"/>
                </a:moveTo>
                <a:cubicBezTo>
                  <a:pt x="32051" y="27529"/>
                  <a:pt x="32221" y="27699"/>
                  <a:pt x="32221" y="27925"/>
                </a:cubicBezTo>
                <a:cubicBezTo>
                  <a:pt x="32221" y="28151"/>
                  <a:pt x="32051" y="28340"/>
                  <a:pt x="31825" y="28340"/>
                </a:cubicBezTo>
                <a:cubicBezTo>
                  <a:pt x="31599" y="28340"/>
                  <a:pt x="31411" y="28151"/>
                  <a:pt x="31411" y="27925"/>
                </a:cubicBezTo>
                <a:cubicBezTo>
                  <a:pt x="31411" y="27699"/>
                  <a:pt x="31599" y="27529"/>
                  <a:pt x="31825" y="27529"/>
                </a:cubicBezTo>
                <a:close/>
                <a:moveTo>
                  <a:pt x="31825" y="29489"/>
                </a:moveTo>
                <a:cubicBezTo>
                  <a:pt x="32051" y="29489"/>
                  <a:pt x="32221" y="29677"/>
                  <a:pt x="32221" y="29885"/>
                </a:cubicBezTo>
                <a:cubicBezTo>
                  <a:pt x="32221" y="30111"/>
                  <a:pt x="32051" y="30280"/>
                  <a:pt x="31825" y="30280"/>
                </a:cubicBezTo>
                <a:cubicBezTo>
                  <a:pt x="31599" y="30280"/>
                  <a:pt x="31411" y="30111"/>
                  <a:pt x="31411" y="29885"/>
                </a:cubicBezTo>
                <a:cubicBezTo>
                  <a:pt x="31411" y="29677"/>
                  <a:pt x="31599" y="29489"/>
                  <a:pt x="31825" y="29489"/>
                </a:cubicBezTo>
                <a:close/>
                <a:moveTo>
                  <a:pt x="31825" y="33408"/>
                </a:moveTo>
                <a:cubicBezTo>
                  <a:pt x="32051" y="33408"/>
                  <a:pt x="32221" y="33578"/>
                  <a:pt x="32221" y="33804"/>
                </a:cubicBezTo>
                <a:cubicBezTo>
                  <a:pt x="32221" y="34030"/>
                  <a:pt x="32051" y="34218"/>
                  <a:pt x="31825" y="34218"/>
                </a:cubicBezTo>
                <a:cubicBezTo>
                  <a:pt x="31599" y="34218"/>
                  <a:pt x="31411" y="34030"/>
                  <a:pt x="31411" y="33804"/>
                </a:cubicBezTo>
                <a:cubicBezTo>
                  <a:pt x="31411" y="33578"/>
                  <a:pt x="31599" y="33408"/>
                  <a:pt x="31825" y="33408"/>
                </a:cubicBezTo>
                <a:close/>
                <a:moveTo>
                  <a:pt x="31825" y="31449"/>
                </a:moveTo>
                <a:cubicBezTo>
                  <a:pt x="32051" y="31449"/>
                  <a:pt x="32221" y="31618"/>
                  <a:pt x="32221" y="31844"/>
                </a:cubicBezTo>
                <a:cubicBezTo>
                  <a:pt x="32221" y="32070"/>
                  <a:pt x="32051" y="32259"/>
                  <a:pt x="31825" y="32259"/>
                </a:cubicBezTo>
                <a:cubicBezTo>
                  <a:pt x="31599" y="32259"/>
                  <a:pt x="31411" y="32070"/>
                  <a:pt x="31411" y="31844"/>
                </a:cubicBezTo>
                <a:cubicBezTo>
                  <a:pt x="31411" y="31618"/>
                  <a:pt x="31599" y="31449"/>
                  <a:pt x="31825" y="31449"/>
                </a:cubicBezTo>
                <a:close/>
                <a:moveTo>
                  <a:pt x="31807" y="24439"/>
                </a:moveTo>
                <a:cubicBezTo>
                  <a:pt x="31580" y="24439"/>
                  <a:pt x="31392" y="24251"/>
                  <a:pt x="31392" y="24006"/>
                </a:cubicBezTo>
                <a:cubicBezTo>
                  <a:pt x="31392" y="23780"/>
                  <a:pt x="31580" y="23591"/>
                  <a:pt x="31807" y="23591"/>
                </a:cubicBezTo>
                <a:cubicBezTo>
                  <a:pt x="32051" y="23591"/>
                  <a:pt x="32240" y="23780"/>
                  <a:pt x="32240" y="24006"/>
                </a:cubicBezTo>
                <a:cubicBezTo>
                  <a:pt x="32240" y="24251"/>
                  <a:pt x="32051" y="24439"/>
                  <a:pt x="31807" y="24439"/>
                </a:cubicBezTo>
                <a:close/>
                <a:moveTo>
                  <a:pt x="31825" y="22461"/>
                </a:moveTo>
                <a:cubicBezTo>
                  <a:pt x="31599" y="22461"/>
                  <a:pt x="31411" y="22272"/>
                  <a:pt x="31411" y="22046"/>
                </a:cubicBezTo>
                <a:cubicBezTo>
                  <a:pt x="31411" y="21820"/>
                  <a:pt x="31599" y="21650"/>
                  <a:pt x="31825" y="21650"/>
                </a:cubicBezTo>
                <a:cubicBezTo>
                  <a:pt x="32051" y="21650"/>
                  <a:pt x="32221" y="21820"/>
                  <a:pt x="32221" y="22046"/>
                </a:cubicBezTo>
                <a:cubicBezTo>
                  <a:pt x="32221" y="22272"/>
                  <a:pt x="32051" y="22461"/>
                  <a:pt x="31825" y="22461"/>
                </a:cubicBezTo>
                <a:close/>
                <a:moveTo>
                  <a:pt x="31825" y="20463"/>
                </a:moveTo>
                <a:cubicBezTo>
                  <a:pt x="31618" y="20463"/>
                  <a:pt x="31449" y="20294"/>
                  <a:pt x="31449" y="20086"/>
                </a:cubicBezTo>
                <a:cubicBezTo>
                  <a:pt x="31449" y="19879"/>
                  <a:pt x="31599" y="19728"/>
                  <a:pt x="31825" y="19728"/>
                </a:cubicBezTo>
                <a:cubicBezTo>
                  <a:pt x="32033" y="19728"/>
                  <a:pt x="32202" y="19879"/>
                  <a:pt x="32202" y="20086"/>
                </a:cubicBezTo>
                <a:cubicBezTo>
                  <a:pt x="32202" y="20294"/>
                  <a:pt x="32033" y="20463"/>
                  <a:pt x="31825" y="20463"/>
                </a:cubicBezTo>
                <a:close/>
                <a:moveTo>
                  <a:pt x="31825" y="18504"/>
                </a:moveTo>
                <a:cubicBezTo>
                  <a:pt x="31618" y="18504"/>
                  <a:pt x="31449" y="18334"/>
                  <a:pt x="31449" y="18127"/>
                </a:cubicBezTo>
                <a:cubicBezTo>
                  <a:pt x="31449" y="17920"/>
                  <a:pt x="31599" y="17750"/>
                  <a:pt x="31825" y="17750"/>
                </a:cubicBezTo>
                <a:cubicBezTo>
                  <a:pt x="32033" y="17750"/>
                  <a:pt x="32202" y="17920"/>
                  <a:pt x="32202" y="18127"/>
                </a:cubicBezTo>
                <a:cubicBezTo>
                  <a:pt x="32202" y="18334"/>
                  <a:pt x="32033" y="18504"/>
                  <a:pt x="31825" y="18504"/>
                </a:cubicBezTo>
                <a:close/>
                <a:moveTo>
                  <a:pt x="31825" y="16525"/>
                </a:moveTo>
                <a:cubicBezTo>
                  <a:pt x="31618" y="16525"/>
                  <a:pt x="31449" y="16374"/>
                  <a:pt x="31449" y="16167"/>
                </a:cubicBezTo>
                <a:cubicBezTo>
                  <a:pt x="31449" y="15960"/>
                  <a:pt x="31599" y="15790"/>
                  <a:pt x="31825" y="15790"/>
                </a:cubicBezTo>
                <a:cubicBezTo>
                  <a:pt x="32033" y="15790"/>
                  <a:pt x="32202" y="15960"/>
                  <a:pt x="32202" y="16167"/>
                </a:cubicBezTo>
                <a:cubicBezTo>
                  <a:pt x="32202" y="16374"/>
                  <a:pt x="32033" y="16525"/>
                  <a:pt x="31825" y="16525"/>
                </a:cubicBezTo>
                <a:close/>
                <a:moveTo>
                  <a:pt x="31807" y="13850"/>
                </a:moveTo>
                <a:cubicBezTo>
                  <a:pt x="32014" y="13850"/>
                  <a:pt x="32165" y="14019"/>
                  <a:pt x="32165" y="14208"/>
                </a:cubicBezTo>
                <a:cubicBezTo>
                  <a:pt x="32165" y="14415"/>
                  <a:pt x="32014" y="14566"/>
                  <a:pt x="31807" y="14566"/>
                </a:cubicBezTo>
                <a:cubicBezTo>
                  <a:pt x="31618" y="14566"/>
                  <a:pt x="31449" y="14415"/>
                  <a:pt x="31449" y="14208"/>
                </a:cubicBezTo>
                <a:cubicBezTo>
                  <a:pt x="31449" y="14019"/>
                  <a:pt x="31618" y="13850"/>
                  <a:pt x="31807" y="13850"/>
                </a:cubicBezTo>
                <a:close/>
                <a:moveTo>
                  <a:pt x="31807" y="11890"/>
                </a:moveTo>
                <a:cubicBezTo>
                  <a:pt x="32014" y="11890"/>
                  <a:pt x="32165" y="12041"/>
                  <a:pt x="32165" y="12248"/>
                </a:cubicBezTo>
                <a:cubicBezTo>
                  <a:pt x="32165" y="12436"/>
                  <a:pt x="32014" y="12606"/>
                  <a:pt x="31807" y="12606"/>
                </a:cubicBezTo>
                <a:cubicBezTo>
                  <a:pt x="31618" y="12606"/>
                  <a:pt x="31449" y="12436"/>
                  <a:pt x="31449" y="12248"/>
                </a:cubicBezTo>
                <a:cubicBezTo>
                  <a:pt x="31449" y="12041"/>
                  <a:pt x="31618" y="11890"/>
                  <a:pt x="31807" y="11890"/>
                </a:cubicBezTo>
                <a:close/>
                <a:moveTo>
                  <a:pt x="31825" y="10665"/>
                </a:moveTo>
                <a:cubicBezTo>
                  <a:pt x="31618" y="10665"/>
                  <a:pt x="31449" y="10496"/>
                  <a:pt x="31449" y="10288"/>
                </a:cubicBezTo>
                <a:cubicBezTo>
                  <a:pt x="31449" y="10081"/>
                  <a:pt x="31599" y="9911"/>
                  <a:pt x="31825" y="9911"/>
                </a:cubicBezTo>
                <a:cubicBezTo>
                  <a:pt x="32033" y="9911"/>
                  <a:pt x="32202" y="10081"/>
                  <a:pt x="32202" y="10288"/>
                </a:cubicBezTo>
                <a:cubicBezTo>
                  <a:pt x="32202" y="10496"/>
                  <a:pt x="32033" y="10665"/>
                  <a:pt x="31825" y="10665"/>
                </a:cubicBezTo>
                <a:close/>
                <a:moveTo>
                  <a:pt x="31825" y="8706"/>
                </a:moveTo>
                <a:cubicBezTo>
                  <a:pt x="31618" y="8706"/>
                  <a:pt x="31449" y="8536"/>
                  <a:pt x="31449" y="8329"/>
                </a:cubicBezTo>
                <a:cubicBezTo>
                  <a:pt x="31449" y="8121"/>
                  <a:pt x="31599" y="7971"/>
                  <a:pt x="31825" y="7971"/>
                </a:cubicBezTo>
                <a:cubicBezTo>
                  <a:pt x="32033" y="7971"/>
                  <a:pt x="32202" y="8121"/>
                  <a:pt x="32202" y="8329"/>
                </a:cubicBezTo>
                <a:cubicBezTo>
                  <a:pt x="32202" y="8536"/>
                  <a:pt x="32033" y="8706"/>
                  <a:pt x="31825" y="8706"/>
                </a:cubicBezTo>
                <a:close/>
                <a:moveTo>
                  <a:pt x="31825" y="6746"/>
                </a:moveTo>
                <a:cubicBezTo>
                  <a:pt x="31618" y="6746"/>
                  <a:pt x="31449" y="6576"/>
                  <a:pt x="31449" y="6369"/>
                </a:cubicBezTo>
                <a:cubicBezTo>
                  <a:pt x="31449" y="6162"/>
                  <a:pt x="31599" y="5992"/>
                  <a:pt x="31825" y="5992"/>
                </a:cubicBezTo>
                <a:cubicBezTo>
                  <a:pt x="32033" y="5992"/>
                  <a:pt x="32202" y="6162"/>
                  <a:pt x="32202" y="6369"/>
                </a:cubicBezTo>
                <a:cubicBezTo>
                  <a:pt x="32202" y="6576"/>
                  <a:pt x="32033" y="6746"/>
                  <a:pt x="31825" y="6746"/>
                </a:cubicBezTo>
                <a:close/>
                <a:moveTo>
                  <a:pt x="31825" y="4767"/>
                </a:moveTo>
                <a:cubicBezTo>
                  <a:pt x="31618" y="4767"/>
                  <a:pt x="31467" y="4598"/>
                  <a:pt x="31467" y="4409"/>
                </a:cubicBezTo>
                <a:cubicBezTo>
                  <a:pt x="31467" y="4202"/>
                  <a:pt x="31618" y="4051"/>
                  <a:pt x="31825" y="4051"/>
                </a:cubicBezTo>
                <a:cubicBezTo>
                  <a:pt x="32014" y="4051"/>
                  <a:pt x="32165" y="4202"/>
                  <a:pt x="32165" y="4409"/>
                </a:cubicBezTo>
                <a:cubicBezTo>
                  <a:pt x="32165" y="4598"/>
                  <a:pt x="32014" y="4767"/>
                  <a:pt x="31825" y="4767"/>
                </a:cubicBezTo>
                <a:close/>
                <a:moveTo>
                  <a:pt x="31825" y="2789"/>
                </a:moveTo>
                <a:cubicBezTo>
                  <a:pt x="31618" y="2789"/>
                  <a:pt x="31467" y="2638"/>
                  <a:pt x="31467" y="2450"/>
                </a:cubicBezTo>
                <a:cubicBezTo>
                  <a:pt x="31467" y="2261"/>
                  <a:pt x="31618" y="2092"/>
                  <a:pt x="31825" y="2092"/>
                </a:cubicBezTo>
                <a:cubicBezTo>
                  <a:pt x="32014" y="2092"/>
                  <a:pt x="32165" y="2261"/>
                  <a:pt x="32165" y="2450"/>
                </a:cubicBezTo>
                <a:cubicBezTo>
                  <a:pt x="32165" y="2638"/>
                  <a:pt x="32014" y="2789"/>
                  <a:pt x="31825" y="2789"/>
                </a:cubicBezTo>
                <a:close/>
                <a:moveTo>
                  <a:pt x="31825" y="829"/>
                </a:moveTo>
                <a:cubicBezTo>
                  <a:pt x="31618" y="829"/>
                  <a:pt x="31467" y="679"/>
                  <a:pt x="31467" y="490"/>
                </a:cubicBezTo>
                <a:cubicBezTo>
                  <a:pt x="31467" y="302"/>
                  <a:pt x="31618" y="132"/>
                  <a:pt x="31825" y="132"/>
                </a:cubicBezTo>
                <a:cubicBezTo>
                  <a:pt x="32014" y="132"/>
                  <a:pt x="32165" y="302"/>
                  <a:pt x="32165" y="490"/>
                </a:cubicBezTo>
                <a:cubicBezTo>
                  <a:pt x="32165" y="679"/>
                  <a:pt x="32014" y="829"/>
                  <a:pt x="31825" y="829"/>
                </a:cubicBezTo>
                <a:close/>
                <a:moveTo>
                  <a:pt x="29847" y="55793"/>
                </a:moveTo>
                <a:cubicBezTo>
                  <a:pt x="29621" y="55793"/>
                  <a:pt x="29414" y="55605"/>
                  <a:pt x="29414" y="55360"/>
                </a:cubicBezTo>
                <a:cubicBezTo>
                  <a:pt x="29414" y="55134"/>
                  <a:pt x="29621" y="54927"/>
                  <a:pt x="29847" y="54927"/>
                </a:cubicBezTo>
                <a:cubicBezTo>
                  <a:pt x="30092" y="54927"/>
                  <a:pt x="30280" y="55134"/>
                  <a:pt x="30280" y="55360"/>
                </a:cubicBezTo>
                <a:cubicBezTo>
                  <a:pt x="30280" y="55605"/>
                  <a:pt x="30092" y="55793"/>
                  <a:pt x="29847" y="55793"/>
                </a:cubicBezTo>
                <a:close/>
                <a:moveTo>
                  <a:pt x="29847" y="52986"/>
                </a:moveTo>
                <a:cubicBezTo>
                  <a:pt x="30092" y="52986"/>
                  <a:pt x="30261" y="53174"/>
                  <a:pt x="30261" y="53400"/>
                </a:cubicBezTo>
                <a:cubicBezTo>
                  <a:pt x="30261" y="53626"/>
                  <a:pt x="30092" y="53815"/>
                  <a:pt x="29847" y="53815"/>
                </a:cubicBezTo>
                <a:cubicBezTo>
                  <a:pt x="29621" y="53815"/>
                  <a:pt x="29451" y="53626"/>
                  <a:pt x="29451" y="53400"/>
                </a:cubicBezTo>
                <a:cubicBezTo>
                  <a:pt x="29451" y="53174"/>
                  <a:pt x="29621" y="52986"/>
                  <a:pt x="29847" y="52986"/>
                </a:cubicBezTo>
                <a:close/>
                <a:moveTo>
                  <a:pt x="29847" y="51874"/>
                </a:moveTo>
                <a:cubicBezTo>
                  <a:pt x="29621" y="51874"/>
                  <a:pt x="29432" y="51686"/>
                  <a:pt x="29432" y="51441"/>
                </a:cubicBezTo>
                <a:cubicBezTo>
                  <a:pt x="29432" y="51215"/>
                  <a:pt x="29621" y="51026"/>
                  <a:pt x="29847" y="51026"/>
                </a:cubicBezTo>
                <a:cubicBezTo>
                  <a:pt x="30092" y="51026"/>
                  <a:pt x="30280" y="51215"/>
                  <a:pt x="30280" y="51441"/>
                </a:cubicBezTo>
                <a:cubicBezTo>
                  <a:pt x="30280" y="51686"/>
                  <a:pt x="30092" y="51874"/>
                  <a:pt x="29847" y="51874"/>
                </a:cubicBezTo>
                <a:close/>
                <a:moveTo>
                  <a:pt x="29847" y="49914"/>
                </a:moveTo>
                <a:cubicBezTo>
                  <a:pt x="29621" y="49914"/>
                  <a:pt x="29432" y="49726"/>
                  <a:pt x="29432" y="49481"/>
                </a:cubicBezTo>
                <a:cubicBezTo>
                  <a:pt x="29432" y="49236"/>
                  <a:pt x="29621" y="49048"/>
                  <a:pt x="29847" y="49048"/>
                </a:cubicBezTo>
                <a:cubicBezTo>
                  <a:pt x="30092" y="49048"/>
                  <a:pt x="30280" y="49236"/>
                  <a:pt x="30280" y="49481"/>
                </a:cubicBezTo>
                <a:cubicBezTo>
                  <a:pt x="30280" y="49726"/>
                  <a:pt x="30092" y="49914"/>
                  <a:pt x="29847" y="49914"/>
                </a:cubicBezTo>
                <a:close/>
                <a:moveTo>
                  <a:pt x="29847" y="47955"/>
                </a:moveTo>
                <a:cubicBezTo>
                  <a:pt x="29621" y="47955"/>
                  <a:pt x="29432" y="47766"/>
                  <a:pt x="29432" y="47521"/>
                </a:cubicBezTo>
                <a:cubicBezTo>
                  <a:pt x="29432" y="47295"/>
                  <a:pt x="29621" y="47088"/>
                  <a:pt x="29847" y="47088"/>
                </a:cubicBezTo>
                <a:cubicBezTo>
                  <a:pt x="30092" y="47088"/>
                  <a:pt x="30280" y="47295"/>
                  <a:pt x="30280" y="47521"/>
                </a:cubicBezTo>
                <a:cubicBezTo>
                  <a:pt x="30280" y="47766"/>
                  <a:pt x="30092" y="47955"/>
                  <a:pt x="29847" y="47955"/>
                </a:cubicBezTo>
                <a:close/>
                <a:moveTo>
                  <a:pt x="29847" y="45995"/>
                </a:moveTo>
                <a:cubicBezTo>
                  <a:pt x="29621" y="45995"/>
                  <a:pt x="29432" y="45788"/>
                  <a:pt x="29432" y="45562"/>
                </a:cubicBezTo>
                <a:cubicBezTo>
                  <a:pt x="29432" y="45317"/>
                  <a:pt x="29621" y="45128"/>
                  <a:pt x="29847" y="45128"/>
                </a:cubicBezTo>
                <a:cubicBezTo>
                  <a:pt x="30092" y="45128"/>
                  <a:pt x="30280" y="45317"/>
                  <a:pt x="30280" y="45562"/>
                </a:cubicBezTo>
                <a:cubicBezTo>
                  <a:pt x="30280" y="45788"/>
                  <a:pt x="30092" y="45995"/>
                  <a:pt x="29847" y="45995"/>
                </a:cubicBezTo>
                <a:close/>
                <a:moveTo>
                  <a:pt x="29847" y="44017"/>
                </a:moveTo>
                <a:cubicBezTo>
                  <a:pt x="29640" y="44017"/>
                  <a:pt x="29451" y="43828"/>
                  <a:pt x="29451" y="43602"/>
                </a:cubicBezTo>
                <a:cubicBezTo>
                  <a:pt x="29451" y="43376"/>
                  <a:pt x="29640" y="43188"/>
                  <a:pt x="29847" y="43188"/>
                </a:cubicBezTo>
                <a:cubicBezTo>
                  <a:pt x="30073" y="43188"/>
                  <a:pt x="30261" y="43376"/>
                  <a:pt x="30261" y="43602"/>
                </a:cubicBezTo>
                <a:cubicBezTo>
                  <a:pt x="30261" y="43828"/>
                  <a:pt x="30073" y="44017"/>
                  <a:pt x="29847" y="44017"/>
                </a:cubicBezTo>
                <a:close/>
                <a:moveTo>
                  <a:pt x="30261" y="41642"/>
                </a:moveTo>
                <a:cubicBezTo>
                  <a:pt x="30261" y="41869"/>
                  <a:pt x="30073" y="42038"/>
                  <a:pt x="29847" y="42038"/>
                </a:cubicBezTo>
                <a:cubicBezTo>
                  <a:pt x="29640" y="42038"/>
                  <a:pt x="29451" y="41869"/>
                  <a:pt x="29451" y="41642"/>
                </a:cubicBezTo>
                <a:cubicBezTo>
                  <a:pt x="29451" y="41416"/>
                  <a:pt x="29640" y="41247"/>
                  <a:pt x="29847" y="41247"/>
                </a:cubicBezTo>
                <a:cubicBezTo>
                  <a:pt x="30073" y="41247"/>
                  <a:pt x="30261" y="41416"/>
                  <a:pt x="30261" y="41642"/>
                </a:cubicBezTo>
                <a:close/>
                <a:moveTo>
                  <a:pt x="29866" y="38119"/>
                </a:moveTo>
                <a:cubicBezTo>
                  <a:pt x="29640" y="38119"/>
                  <a:pt x="29451" y="37949"/>
                  <a:pt x="29451" y="37723"/>
                </a:cubicBezTo>
                <a:cubicBezTo>
                  <a:pt x="29451" y="37497"/>
                  <a:pt x="29640" y="37328"/>
                  <a:pt x="29866" y="37328"/>
                </a:cubicBezTo>
                <a:cubicBezTo>
                  <a:pt x="30092" y="37328"/>
                  <a:pt x="30261" y="37497"/>
                  <a:pt x="30261" y="37723"/>
                </a:cubicBezTo>
                <a:cubicBezTo>
                  <a:pt x="30261" y="37949"/>
                  <a:pt x="30073" y="38119"/>
                  <a:pt x="29866" y="38119"/>
                </a:cubicBezTo>
                <a:close/>
                <a:moveTo>
                  <a:pt x="29866" y="40097"/>
                </a:moveTo>
                <a:cubicBezTo>
                  <a:pt x="29640" y="40097"/>
                  <a:pt x="29451" y="39909"/>
                  <a:pt x="29451" y="39683"/>
                </a:cubicBezTo>
                <a:cubicBezTo>
                  <a:pt x="29451" y="39457"/>
                  <a:pt x="29640" y="39287"/>
                  <a:pt x="29866" y="39287"/>
                </a:cubicBezTo>
                <a:cubicBezTo>
                  <a:pt x="30092" y="39287"/>
                  <a:pt x="30261" y="39457"/>
                  <a:pt x="30261" y="39683"/>
                </a:cubicBezTo>
                <a:cubicBezTo>
                  <a:pt x="30261" y="39909"/>
                  <a:pt x="30073" y="40097"/>
                  <a:pt x="29866" y="40097"/>
                </a:cubicBezTo>
                <a:close/>
                <a:moveTo>
                  <a:pt x="29866" y="36178"/>
                </a:moveTo>
                <a:cubicBezTo>
                  <a:pt x="29621" y="36178"/>
                  <a:pt x="29432" y="35990"/>
                  <a:pt x="29432" y="35764"/>
                </a:cubicBezTo>
                <a:cubicBezTo>
                  <a:pt x="29432" y="35537"/>
                  <a:pt x="29621" y="35330"/>
                  <a:pt x="29866" y="35330"/>
                </a:cubicBezTo>
                <a:cubicBezTo>
                  <a:pt x="30092" y="35330"/>
                  <a:pt x="30280" y="35537"/>
                  <a:pt x="30280" y="35764"/>
                </a:cubicBezTo>
                <a:cubicBezTo>
                  <a:pt x="30280" y="35990"/>
                  <a:pt x="30092" y="36178"/>
                  <a:pt x="29866" y="36178"/>
                </a:cubicBezTo>
                <a:close/>
                <a:moveTo>
                  <a:pt x="29866" y="21650"/>
                </a:moveTo>
                <a:cubicBezTo>
                  <a:pt x="30073" y="21650"/>
                  <a:pt x="30261" y="21820"/>
                  <a:pt x="30261" y="22046"/>
                </a:cubicBezTo>
                <a:cubicBezTo>
                  <a:pt x="30261" y="22272"/>
                  <a:pt x="30073" y="22442"/>
                  <a:pt x="29866" y="22442"/>
                </a:cubicBezTo>
                <a:cubicBezTo>
                  <a:pt x="29640" y="22442"/>
                  <a:pt x="29451" y="22272"/>
                  <a:pt x="29451" y="22046"/>
                </a:cubicBezTo>
                <a:cubicBezTo>
                  <a:pt x="29451" y="21820"/>
                  <a:pt x="29640" y="21650"/>
                  <a:pt x="29866" y="21650"/>
                </a:cubicBezTo>
                <a:close/>
                <a:moveTo>
                  <a:pt x="29866" y="23610"/>
                </a:moveTo>
                <a:cubicBezTo>
                  <a:pt x="30073" y="23610"/>
                  <a:pt x="30261" y="23798"/>
                  <a:pt x="30261" y="24006"/>
                </a:cubicBezTo>
                <a:cubicBezTo>
                  <a:pt x="30261" y="24232"/>
                  <a:pt x="30073" y="24401"/>
                  <a:pt x="29866" y="24401"/>
                </a:cubicBezTo>
                <a:cubicBezTo>
                  <a:pt x="29640" y="24401"/>
                  <a:pt x="29451" y="24232"/>
                  <a:pt x="29451" y="24006"/>
                </a:cubicBezTo>
                <a:cubicBezTo>
                  <a:pt x="29451" y="23798"/>
                  <a:pt x="29640" y="23610"/>
                  <a:pt x="29866" y="23610"/>
                </a:cubicBezTo>
                <a:close/>
                <a:moveTo>
                  <a:pt x="29866" y="25570"/>
                </a:moveTo>
                <a:cubicBezTo>
                  <a:pt x="30073" y="25570"/>
                  <a:pt x="30261" y="25739"/>
                  <a:pt x="30261" y="25965"/>
                </a:cubicBezTo>
                <a:cubicBezTo>
                  <a:pt x="30261" y="26192"/>
                  <a:pt x="30073" y="26380"/>
                  <a:pt x="29866" y="26380"/>
                </a:cubicBezTo>
                <a:cubicBezTo>
                  <a:pt x="29640" y="26380"/>
                  <a:pt x="29451" y="26192"/>
                  <a:pt x="29451" y="25965"/>
                </a:cubicBezTo>
                <a:cubicBezTo>
                  <a:pt x="29451" y="25739"/>
                  <a:pt x="29640" y="25570"/>
                  <a:pt x="29866" y="25570"/>
                </a:cubicBezTo>
                <a:close/>
                <a:moveTo>
                  <a:pt x="29866" y="27510"/>
                </a:moveTo>
                <a:cubicBezTo>
                  <a:pt x="30073" y="27510"/>
                  <a:pt x="30261" y="27699"/>
                  <a:pt x="30261" y="27925"/>
                </a:cubicBezTo>
                <a:cubicBezTo>
                  <a:pt x="30261" y="28151"/>
                  <a:pt x="30073" y="28321"/>
                  <a:pt x="29866" y="28321"/>
                </a:cubicBezTo>
                <a:cubicBezTo>
                  <a:pt x="29640" y="28321"/>
                  <a:pt x="29451" y="28151"/>
                  <a:pt x="29451" y="27925"/>
                </a:cubicBezTo>
                <a:cubicBezTo>
                  <a:pt x="29451" y="27699"/>
                  <a:pt x="29640" y="27510"/>
                  <a:pt x="29866" y="27510"/>
                </a:cubicBezTo>
                <a:close/>
                <a:moveTo>
                  <a:pt x="29866" y="29489"/>
                </a:moveTo>
                <a:cubicBezTo>
                  <a:pt x="30073" y="29489"/>
                  <a:pt x="30261" y="29659"/>
                  <a:pt x="30261" y="29885"/>
                </a:cubicBezTo>
                <a:cubicBezTo>
                  <a:pt x="30261" y="30111"/>
                  <a:pt x="30073" y="30280"/>
                  <a:pt x="29866" y="30280"/>
                </a:cubicBezTo>
                <a:cubicBezTo>
                  <a:pt x="29640" y="30280"/>
                  <a:pt x="29451" y="30111"/>
                  <a:pt x="29451" y="29885"/>
                </a:cubicBezTo>
                <a:cubicBezTo>
                  <a:pt x="29451" y="29659"/>
                  <a:pt x="29640" y="29489"/>
                  <a:pt x="29866" y="29489"/>
                </a:cubicBezTo>
                <a:close/>
                <a:moveTo>
                  <a:pt x="29866" y="33408"/>
                </a:moveTo>
                <a:cubicBezTo>
                  <a:pt x="30073" y="33408"/>
                  <a:pt x="30261" y="33578"/>
                  <a:pt x="30261" y="33804"/>
                </a:cubicBezTo>
                <a:cubicBezTo>
                  <a:pt x="30261" y="34030"/>
                  <a:pt x="30073" y="34218"/>
                  <a:pt x="29866" y="34218"/>
                </a:cubicBezTo>
                <a:cubicBezTo>
                  <a:pt x="29640" y="34218"/>
                  <a:pt x="29451" y="34030"/>
                  <a:pt x="29451" y="33804"/>
                </a:cubicBezTo>
                <a:cubicBezTo>
                  <a:pt x="29451" y="33578"/>
                  <a:pt x="29640" y="33408"/>
                  <a:pt x="29866" y="33408"/>
                </a:cubicBezTo>
                <a:close/>
                <a:moveTo>
                  <a:pt x="29866" y="31449"/>
                </a:moveTo>
                <a:cubicBezTo>
                  <a:pt x="30073" y="31449"/>
                  <a:pt x="30261" y="31618"/>
                  <a:pt x="30261" y="31844"/>
                </a:cubicBezTo>
                <a:cubicBezTo>
                  <a:pt x="30261" y="32070"/>
                  <a:pt x="30073" y="32259"/>
                  <a:pt x="29866" y="32259"/>
                </a:cubicBezTo>
                <a:cubicBezTo>
                  <a:pt x="29640" y="32259"/>
                  <a:pt x="29451" y="32070"/>
                  <a:pt x="29451" y="31844"/>
                </a:cubicBezTo>
                <a:cubicBezTo>
                  <a:pt x="29451" y="31618"/>
                  <a:pt x="29640" y="31449"/>
                  <a:pt x="29866" y="31449"/>
                </a:cubicBezTo>
                <a:close/>
                <a:moveTo>
                  <a:pt x="29847" y="20520"/>
                </a:moveTo>
                <a:cubicBezTo>
                  <a:pt x="29621" y="20520"/>
                  <a:pt x="29432" y="20331"/>
                  <a:pt x="29432" y="20086"/>
                </a:cubicBezTo>
                <a:cubicBezTo>
                  <a:pt x="29432" y="19860"/>
                  <a:pt x="29621" y="19672"/>
                  <a:pt x="29847" y="19672"/>
                </a:cubicBezTo>
                <a:cubicBezTo>
                  <a:pt x="30092" y="19672"/>
                  <a:pt x="30280" y="19860"/>
                  <a:pt x="30280" y="20086"/>
                </a:cubicBezTo>
                <a:cubicBezTo>
                  <a:pt x="30280" y="20313"/>
                  <a:pt x="30092" y="20520"/>
                  <a:pt x="29847" y="20520"/>
                </a:cubicBezTo>
                <a:close/>
                <a:moveTo>
                  <a:pt x="29847" y="18541"/>
                </a:moveTo>
                <a:cubicBezTo>
                  <a:pt x="29621" y="18541"/>
                  <a:pt x="29432" y="18353"/>
                  <a:pt x="29432" y="18127"/>
                </a:cubicBezTo>
                <a:cubicBezTo>
                  <a:pt x="29432" y="17901"/>
                  <a:pt x="29621" y="17712"/>
                  <a:pt x="29847" y="17712"/>
                </a:cubicBezTo>
                <a:cubicBezTo>
                  <a:pt x="30092" y="17712"/>
                  <a:pt x="30280" y="17901"/>
                  <a:pt x="30280" y="18127"/>
                </a:cubicBezTo>
                <a:cubicBezTo>
                  <a:pt x="30280" y="18353"/>
                  <a:pt x="30092" y="18541"/>
                  <a:pt x="29847" y="18541"/>
                </a:cubicBezTo>
                <a:close/>
                <a:moveTo>
                  <a:pt x="29847" y="16582"/>
                </a:moveTo>
                <a:cubicBezTo>
                  <a:pt x="29621" y="16582"/>
                  <a:pt x="29432" y="16393"/>
                  <a:pt x="29432" y="16167"/>
                </a:cubicBezTo>
                <a:cubicBezTo>
                  <a:pt x="29432" y="15922"/>
                  <a:pt x="29621" y="15734"/>
                  <a:pt x="29847" y="15734"/>
                </a:cubicBezTo>
                <a:cubicBezTo>
                  <a:pt x="30092" y="15734"/>
                  <a:pt x="30280" y="15922"/>
                  <a:pt x="30280" y="16167"/>
                </a:cubicBezTo>
                <a:cubicBezTo>
                  <a:pt x="30280" y="16393"/>
                  <a:pt x="30092" y="16582"/>
                  <a:pt x="29847" y="16582"/>
                </a:cubicBezTo>
                <a:close/>
                <a:moveTo>
                  <a:pt x="29866" y="13831"/>
                </a:moveTo>
                <a:cubicBezTo>
                  <a:pt x="30054" y="13831"/>
                  <a:pt x="30224" y="14000"/>
                  <a:pt x="30224" y="14208"/>
                </a:cubicBezTo>
                <a:cubicBezTo>
                  <a:pt x="30224" y="14415"/>
                  <a:pt x="30054" y="14566"/>
                  <a:pt x="29866" y="14566"/>
                </a:cubicBezTo>
                <a:cubicBezTo>
                  <a:pt x="29658" y="14566"/>
                  <a:pt x="29489" y="14415"/>
                  <a:pt x="29489" y="14208"/>
                </a:cubicBezTo>
                <a:cubicBezTo>
                  <a:pt x="29489" y="14000"/>
                  <a:pt x="29658" y="13831"/>
                  <a:pt x="29866" y="13831"/>
                </a:cubicBezTo>
                <a:close/>
                <a:moveTo>
                  <a:pt x="29866" y="11871"/>
                </a:moveTo>
                <a:cubicBezTo>
                  <a:pt x="30054" y="11871"/>
                  <a:pt x="30224" y="12041"/>
                  <a:pt x="30224" y="12248"/>
                </a:cubicBezTo>
                <a:cubicBezTo>
                  <a:pt x="30224" y="12436"/>
                  <a:pt x="30054" y="12606"/>
                  <a:pt x="29866" y="12606"/>
                </a:cubicBezTo>
                <a:cubicBezTo>
                  <a:pt x="29658" y="12606"/>
                  <a:pt x="29489" y="12436"/>
                  <a:pt x="29489" y="12248"/>
                </a:cubicBezTo>
                <a:cubicBezTo>
                  <a:pt x="29489" y="12041"/>
                  <a:pt x="29658" y="11871"/>
                  <a:pt x="29866" y="11871"/>
                </a:cubicBezTo>
                <a:close/>
                <a:moveTo>
                  <a:pt x="29866" y="10665"/>
                </a:moveTo>
                <a:cubicBezTo>
                  <a:pt x="29640" y="10665"/>
                  <a:pt x="29470" y="10496"/>
                  <a:pt x="29470" y="10288"/>
                </a:cubicBezTo>
                <a:cubicBezTo>
                  <a:pt x="29470" y="10062"/>
                  <a:pt x="29640" y="9893"/>
                  <a:pt x="29866" y="9893"/>
                </a:cubicBezTo>
                <a:cubicBezTo>
                  <a:pt x="30073" y="9893"/>
                  <a:pt x="30243" y="10062"/>
                  <a:pt x="30243" y="10288"/>
                </a:cubicBezTo>
                <a:cubicBezTo>
                  <a:pt x="30243" y="10496"/>
                  <a:pt x="30073" y="10665"/>
                  <a:pt x="29866" y="10665"/>
                </a:cubicBezTo>
                <a:close/>
                <a:moveTo>
                  <a:pt x="29866" y="8724"/>
                </a:moveTo>
                <a:cubicBezTo>
                  <a:pt x="29640" y="8724"/>
                  <a:pt x="29470" y="8536"/>
                  <a:pt x="29470" y="8329"/>
                </a:cubicBezTo>
                <a:cubicBezTo>
                  <a:pt x="29470" y="8103"/>
                  <a:pt x="29640" y="7933"/>
                  <a:pt x="29866" y="7933"/>
                </a:cubicBezTo>
                <a:cubicBezTo>
                  <a:pt x="30073" y="7933"/>
                  <a:pt x="30243" y="8103"/>
                  <a:pt x="30243" y="8329"/>
                </a:cubicBezTo>
                <a:cubicBezTo>
                  <a:pt x="30243" y="8536"/>
                  <a:pt x="30073" y="8724"/>
                  <a:pt x="29866" y="8724"/>
                </a:cubicBezTo>
                <a:close/>
                <a:moveTo>
                  <a:pt x="29866" y="6727"/>
                </a:moveTo>
                <a:cubicBezTo>
                  <a:pt x="29658" y="6727"/>
                  <a:pt x="29489" y="6557"/>
                  <a:pt x="29489" y="6369"/>
                </a:cubicBezTo>
                <a:cubicBezTo>
                  <a:pt x="29489" y="6162"/>
                  <a:pt x="29658" y="5992"/>
                  <a:pt x="29866" y="5992"/>
                </a:cubicBezTo>
                <a:cubicBezTo>
                  <a:pt x="30054" y="5992"/>
                  <a:pt x="30224" y="6162"/>
                  <a:pt x="30224" y="6369"/>
                </a:cubicBezTo>
                <a:cubicBezTo>
                  <a:pt x="30224" y="6557"/>
                  <a:pt x="30054" y="6727"/>
                  <a:pt x="29866" y="6727"/>
                </a:cubicBezTo>
                <a:close/>
                <a:moveTo>
                  <a:pt x="29866" y="4051"/>
                </a:moveTo>
                <a:cubicBezTo>
                  <a:pt x="30054" y="4051"/>
                  <a:pt x="30205" y="4202"/>
                  <a:pt x="30205" y="4409"/>
                </a:cubicBezTo>
                <a:cubicBezTo>
                  <a:pt x="30205" y="4598"/>
                  <a:pt x="30054" y="4767"/>
                  <a:pt x="29866" y="4767"/>
                </a:cubicBezTo>
                <a:cubicBezTo>
                  <a:pt x="29658" y="4767"/>
                  <a:pt x="29508" y="4598"/>
                  <a:pt x="29508" y="4409"/>
                </a:cubicBezTo>
                <a:cubicBezTo>
                  <a:pt x="29508" y="4202"/>
                  <a:pt x="29658" y="4051"/>
                  <a:pt x="29866" y="4051"/>
                </a:cubicBezTo>
                <a:close/>
                <a:moveTo>
                  <a:pt x="29866" y="2092"/>
                </a:moveTo>
                <a:cubicBezTo>
                  <a:pt x="30054" y="2092"/>
                  <a:pt x="30205" y="2242"/>
                  <a:pt x="30205" y="2450"/>
                </a:cubicBezTo>
                <a:cubicBezTo>
                  <a:pt x="30205" y="2638"/>
                  <a:pt x="30054" y="2789"/>
                  <a:pt x="29866" y="2789"/>
                </a:cubicBezTo>
                <a:cubicBezTo>
                  <a:pt x="29658" y="2789"/>
                  <a:pt x="29508" y="2638"/>
                  <a:pt x="29508" y="2450"/>
                </a:cubicBezTo>
                <a:cubicBezTo>
                  <a:pt x="29508" y="2242"/>
                  <a:pt x="29658" y="2092"/>
                  <a:pt x="29866" y="2092"/>
                </a:cubicBezTo>
                <a:close/>
                <a:moveTo>
                  <a:pt x="29866" y="848"/>
                </a:moveTo>
                <a:cubicBezTo>
                  <a:pt x="29658" y="848"/>
                  <a:pt x="29489" y="679"/>
                  <a:pt x="29489" y="471"/>
                </a:cubicBezTo>
                <a:cubicBezTo>
                  <a:pt x="29489" y="283"/>
                  <a:pt x="29658" y="113"/>
                  <a:pt x="29866" y="113"/>
                </a:cubicBezTo>
                <a:cubicBezTo>
                  <a:pt x="30054" y="113"/>
                  <a:pt x="30224" y="283"/>
                  <a:pt x="30224" y="471"/>
                </a:cubicBezTo>
                <a:cubicBezTo>
                  <a:pt x="30224" y="679"/>
                  <a:pt x="30054" y="848"/>
                  <a:pt x="29866" y="848"/>
                </a:cubicBezTo>
                <a:close/>
                <a:moveTo>
                  <a:pt x="27887" y="34237"/>
                </a:moveTo>
                <a:cubicBezTo>
                  <a:pt x="27642" y="34237"/>
                  <a:pt x="27454" y="34049"/>
                  <a:pt x="27454" y="33804"/>
                </a:cubicBezTo>
                <a:cubicBezTo>
                  <a:pt x="27454" y="33559"/>
                  <a:pt x="27661" y="33352"/>
                  <a:pt x="27887" y="33352"/>
                </a:cubicBezTo>
                <a:cubicBezTo>
                  <a:pt x="28132" y="33352"/>
                  <a:pt x="28339" y="33559"/>
                  <a:pt x="28339" y="33804"/>
                </a:cubicBezTo>
                <a:cubicBezTo>
                  <a:pt x="28339" y="34049"/>
                  <a:pt x="28132" y="34237"/>
                  <a:pt x="27887" y="34237"/>
                </a:cubicBezTo>
                <a:close/>
                <a:moveTo>
                  <a:pt x="27887" y="32278"/>
                </a:moveTo>
                <a:cubicBezTo>
                  <a:pt x="27642" y="32278"/>
                  <a:pt x="27454" y="32070"/>
                  <a:pt x="27454" y="31825"/>
                </a:cubicBezTo>
                <a:cubicBezTo>
                  <a:pt x="27454" y="31599"/>
                  <a:pt x="27661" y="31392"/>
                  <a:pt x="27887" y="31392"/>
                </a:cubicBezTo>
                <a:cubicBezTo>
                  <a:pt x="28132" y="31392"/>
                  <a:pt x="28339" y="31581"/>
                  <a:pt x="28339" y="31825"/>
                </a:cubicBezTo>
                <a:cubicBezTo>
                  <a:pt x="28339" y="32070"/>
                  <a:pt x="28132" y="32278"/>
                  <a:pt x="27887" y="32278"/>
                </a:cubicBezTo>
                <a:close/>
                <a:moveTo>
                  <a:pt x="27906" y="30299"/>
                </a:moveTo>
                <a:cubicBezTo>
                  <a:pt x="27661" y="30299"/>
                  <a:pt x="27473" y="30111"/>
                  <a:pt x="27473" y="29866"/>
                </a:cubicBezTo>
                <a:cubicBezTo>
                  <a:pt x="27473" y="29640"/>
                  <a:pt x="27661" y="29451"/>
                  <a:pt x="27906" y="29451"/>
                </a:cubicBezTo>
                <a:cubicBezTo>
                  <a:pt x="28132" y="29451"/>
                  <a:pt x="28321" y="29640"/>
                  <a:pt x="28321" y="29866"/>
                </a:cubicBezTo>
                <a:cubicBezTo>
                  <a:pt x="28321" y="30111"/>
                  <a:pt x="28132" y="30299"/>
                  <a:pt x="27906" y="30299"/>
                </a:cubicBezTo>
                <a:close/>
                <a:moveTo>
                  <a:pt x="27906" y="28340"/>
                </a:moveTo>
                <a:cubicBezTo>
                  <a:pt x="27661" y="28340"/>
                  <a:pt x="27473" y="28151"/>
                  <a:pt x="27473" y="27906"/>
                </a:cubicBezTo>
                <a:cubicBezTo>
                  <a:pt x="27473" y="27680"/>
                  <a:pt x="27661" y="27492"/>
                  <a:pt x="27906" y="27492"/>
                </a:cubicBezTo>
                <a:cubicBezTo>
                  <a:pt x="28132" y="27492"/>
                  <a:pt x="28321" y="27680"/>
                  <a:pt x="28321" y="27906"/>
                </a:cubicBezTo>
                <a:cubicBezTo>
                  <a:pt x="28321" y="28151"/>
                  <a:pt x="28132" y="28340"/>
                  <a:pt x="27906" y="28340"/>
                </a:cubicBezTo>
                <a:close/>
                <a:moveTo>
                  <a:pt x="27887" y="21632"/>
                </a:moveTo>
                <a:cubicBezTo>
                  <a:pt x="28113" y="21632"/>
                  <a:pt x="28302" y="21820"/>
                  <a:pt x="28302" y="22046"/>
                </a:cubicBezTo>
                <a:cubicBezTo>
                  <a:pt x="28302" y="22272"/>
                  <a:pt x="28113" y="22442"/>
                  <a:pt x="27887" y="22442"/>
                </a:cubicBezTo>
                <a:cubicBezTo>
                  <a:pt x="27680" y="22442"/>
                  <a:pt x="27492" y="22272"/>
                  <a:pt x="27492" y="22046"/>
                </a:cubicBezTo>
                <a:cubicBezTo>
                  <a:pt x="27492" y="21820"/>
                  <a:pt x="27680" y="21632"/>
                  <a:pt x="27887" y="21632"/>
                </a:cubicBezTo>
                <a:close/>
                <a:moveTo>
                  <a:pt x="27887" y="25551"/>
                </a:moveTo>
                <a:cubicBezTo>
                  <a:pt x="28113" y="25551"/>
                  <a:pt x="28302" y="25739"/>
                  <a:pt x="28302" y="25965"/>
                </a:cubicBezTo>
                <a:cubicBezTo>
                  <a:pt x="28302" y="26192"/>
                  <a:pt x="28113" y="26361"/>
                  <a:pt x="27887" y="26361"/>
                </a:cubicBezTo>
                <a:cubicBezTo>
                  <a:pt x="27680" y="26361"/>
                  <a:pt x="27492" y="26192"/>
                  <a:pt x="27492" y="25965"/>
                </a:cubicBezTo>
                <a:cubicBezTo>
                  <a:pt x="27492" y="25739"/>
                  <a:pt x="27680" y="25551"/>
                  <a:pt x="27887" y="25551"/>
                </a:cubicBezTo>
                <a:close/>
                <a:moveTo>
                  <a:pt x="27887" y="23610"/>
                </a:moveTo>
                <a:cubicBezTo>
                  <a:pt x="28113" y="23610"/>
                  <a:pt x="28302" y="23780"/>
                  <a:pt x="28302" y="24006"/>
                </a:cubicBezTo>
                <a:cubicBezTo>
                  <a:pt x="28302" y="24213"/>
                  <a:pt x="28113" y="24401"/>
                  <a:pt x="27887" y="24401"/>
                </a:cubicBezTo>
                <a:cubicBezTo>
                  <a:pt x="27680" y="24401"/>
                  <a:pt x="27492" y="24213"/>
                  <a:pt x="27492" y="24006"/>
                </a:cubicBezTo>
                <a:cubicBezTo>
                  <a:pt x="27492" y="23780"/>
                  <a:pt x="27680" y="23610"/>
                  <a:pt x="27887" y="23610"/>
                </a:cubicBezTo>
                <a:close/>
                <a:moveTo>
                  <a:pt x="27887" y="20501"/>
                </a:moveTo>
                <a:cubicBezTo>
                  <a:pt x="27661" y="20501"/>
                  <a:pt x="27473" y="20313"/>
                  <a:pt x="27473" y="20086"/>
                </a:cubicBezTo>
                <a:cubicBezTo>
                  <a:pt x="27473" y="19842"/>
                  <a:pt x="27661" y="19653"/>
                  <a:pt x="27887" y="19653"/>
                </a:cubicBezTo>
                <a:cubicBezTo>
                  <a:pt x="28132" y="19653"/>
                  <a:pt x="28321" y="19842"/>
                  <a:pt x="28321" y="20086"/>
                </a:cubicBezTo>
                <a:cubicBezTo>
                  <a:pt x="28321" y="20313"/>
                  <a:pt x="28132" y="20501"/>
                  <a:pt x="27887" y="20501"/>
                </a:cubicBezTo>
                <a:close/>
                <a:moveTo>
                  <a:pt x="27887" y="18541"/>
                </a:moveTo>
                <a:cubicBezTo>
                  <a:pt x="27661" y="18541"/>
                  <a:pt x="27473" y="18353"/>
                  <a:pt x="27473" y="18108"/>
                </a:cubicBezTo>
                <a:cubicBezTo>
                  <a:pt x="27473" y="17882"/>
                  <a:pt x="27661" y="17693"/>
                  <a:pt x="27887" y="17693"/>
                </a:cubicBezTo>
                <a:cubicBezTo>
                  <a:pt x="28132" y="17693"/>
                  <a:pt x="28321" y="17882"/>
                  <a:pt x="28321" y="18108"/>
                </a:cubicBezTo>
                <a:cubicBezTo>
                  <a:pt x="28321" y="18353"/>
                  <a:pt x="28132" y="18541"/>
                  <a:pt x="27887" y="18541"/>
                </a:cubicBezTo>
                <a:close/>
                <a:moveTo>
                  <a:pt x="27887" y="16582"/>
                </a:moveTo>
                <a:cubicBezTo>
                  <a:pt x="27661" y="16582"/>
                  <a:pt x="27473" y="16393"/>
                  <a:pt x="27473" y="16148"/>
                </a:cubicBezTo>
                <a:cubicBezTo>
                  <a:pt x="27473" y="15922"/>
                  <a:pt x="27661" y="15734"/>
                  <a:pt x="27887" y="15734"/>
                </a:cubicBezTo>
                <a:cubicBezTo>
                  <a:pt x="28132" y="15734"/>
                  <a:pt x="28321" y="15922"/>
                  <a:pt x="28321" y="16148"/>
                </a:cubicBezTo>
                <a:cubicBezTo>
                  <a:pt x="28321" y="16393"/>
                  <a:pt x="28132" y="16582"/>
                  <a:pt x="27887" y="16582"/>
                </a:cubicBezTo>
                <a:close/>
                <a:moveTo>
                  <a:pt x="27906" y="13831"/>
                </a:moveTo>
                <a:cubicBezTo>
                  <a:pt x="28095" y="13831"/>
                  <a:pt x="28264" y="13981"/>
                  <a:pt x="28264" y="14189"/>
                </a:cubicBezTo>
                <a:cubicBezTo>
                  <a:pt x="28264" y="14396"/>
                  <a:pt x="28095" y="14566"/>
                  <a:pt x="27906" y="14566"/>
                </a:cubicBezTo>
                <a:cubicBezTo>
                  <a:pt x="27699" y="14566"/>
                  <a:pt x="27529" y="14396"/>
                  <a:pt x="27529" y="14189"/>
                </a:cubicBezTo>
                <a:cubicBezTo>
                  <a:pt x="27529" y="13981"/>
                  <a:pt x="27699" y="13831"/>
                  <a:pt x="27906" y="13831"/>
                </a:cubicBezTo>
                <a:close/>
                <a:moveTo>
                  <a:pt x="27887" y="11871"/>
                </a:moveTo>
                <a:cubicBezTo>
                  <a:pt x="28095" y="11871"/>
                  <a:pt x="28264" y="12022"/>
                  <a:pt x="28264" y="12229"/>
                </a:cubicBezTo>
                <a:cubicBezTo>
                  <a:pt x="28264" y="12436"/>
                  <a:pt x="28095" y="12606"/>
                  <a:pt x="27887" y="12606"/>
                </a:cubicBezTo>
                <a:cubicBezTo>
                  <a:pt x="27699" y="12606"/>
                  <a:pt x="27529" y="12436"/>
                  <a:pt x="27529" y="12229"/>
                </a:cubicBezTo>
                <a:cubicBezTo>
                  <a:pt x="27529" y="12022"/>
                  <a:pt x="27699" y="11871"/>
                  <a:pt x="27887" y="11871"/>
                </a:cubicBezTo>
                <a:close/>
                <a:moveTo>
                  <a:pt x="27887" y="10665"/>
                </a:moveTo>
                <a:cubicBezTo>
                  <a:pt x="27680" y="10665"/>
                  <a:pt x="27510" y="10496"/>
                  <a:pt x="27510" y="10269"/>
                </a:cubicBezTo>
                <a:cubicBezTo>
                  <a:pt x="27510" y="10062"/>
                  <a:pt x="27680" y="9893"/>
                  <a:pt x="27887" y="9893"/>
                </a:cubicBezTo>
                <a:cubicBezTo>
                  <a:pt x="28113" y="9893"/>
                  <a:pt x="28283" y="10062"/>
                  <a:pt x="28283" y="10269"/>
                </a:cubicBezTo>
                <a:cubicBezTo>
                  <a:pt x="28283" y="10496"/>
                  <a:pt x="28113" y="10665"/>
                  <a:pt x="27887" y="10665"/>
                </a:cubicBezTo>
                <a:close/>
                <a:moveTo>
                  <a:pt x="27887" y="8706"/>
                </a:moveTo>
                <a:cubicBezTo>
                  <a:pt x="27680" y="8706"/>
                  <a:pt x="27510" y="8536"/>
                  <a:pt x="27510" y="8310"/>
                </a:cubicBezTo>
                <a:cubicBezTo>
                  <a:pt x="27510" y="8103"/>
                  <a:pt x="27680" y="7914"/>
                  <a:pt x="27887" y="7914"/>
                </a:cubicBezTo>
                <a:cubicBezTo>
                  <a:pt x="28113" y="7914"/>
                  <a:pt x="28283" y="8103"/>
                  <a:pt x="28283" y="8310"/>
                </a:cubicBezTo>
                <a:cubicBezTo>
                  <a:pt x="28283" y="8536"/>
                  <a:pt x="28113" y="8706"/>
                  <a:pt x="27887" y="8706"/>
                </a:cubicBezTo>
                <a:close/>
                <a:moveTo>
                  <a:pt x="27887" y="6727"/>
                </a:moveTo>
                <a:cubicBezTo>
                  <a:pt x="27699" y="6727"/>
                  <a:pt x="27529" y="6557"/>
                  <a:pt x="27529" y="6350"/>
                </a:cubicBezTo>
                <a:cubicBezTo>
                  <a:pt x="27529" y="6162"/>
                  <a:pt x="27699" y="5992"/>
                  <a:pt x="27887" y="5992"/>
                </a:cubicBezTo>
                <a:cubicBezTo>
                  <a:pt x="28095" y="5992"/>
                  <a:pt x="28264" y="6162"/>
                  <a:pt x="28264" y="6350"/>
                </a:cubicBezTo>
                <a:cubicBezTo>
                  <a:pt x="28264" y="6557"/>
                  <a:pt x="28095" y="6727"/>
                  <a:pt x="27887" y="6727"/>
                </a:cubicBezTo>
                <a:close/>
                <a:moveTo>
                  <a:pt x="27887" y="4767"/>
                </a:moveTo>
                <a:cubicBezTo>
                  <a:pt x="27699" y="4767"/>
                  <a:pt x="27529" y="4598"/>
                  <a:pt x="27529" y="4391"/>
                </a:cubicBezTo>
                <a:cubicBezTo>
                  <a:pt x="27529" y="4183"/>
                  <a:pt x="27699" y="4033"/>
                  <a:pt x="27887" y="4033"/>
                </a:cubicBezTo>
                <a:cubicBezTo>
                  <a:pt x="28095" y="4033"/>
                  <a:pt x="28264" y="4183"/>
                  <a:pt x="28264" y="4391"/>
                </a:cubicBezTo>
                <a:cubicBezTo>
                  <a:pt x="28264" y="4598"/>
                  <a:pt x="28095" y="4767"/>
                  <a:pt x="27887" y="4767"/>
                </a:cubicBezTo>
                <a:close/>
                <a:moveTo>
                  <a:pt x="27887" y="2808"/>
                </a:moveTo>
                <a:cubicBezTo>
                  <a:pt x="27699" y="2808"/>
                  <a:pt x="27529" y="2638"/>
                  <a:pt x="27529" y="2431"/>
                </a:cubicBezTo>
                <a:cubicBezTo>
                  <a:pt x="27529" y="2224"/>
                  <a:pt x="27699" y="2054"/>
                  <a:pt x="27887" y="2054"/>
                </a:cubicBezTo>
                <a:cubicBezTo>
                  <a:pt x="28095" y="2054"/>
                  <a:pt x="28264" y="2224"/>
                  <a:pt x="28264" y="2431"/>
                </a:cubicBezTo>
                <a:cubicBezTo>
                  <a:pt x="28264" y="2638"/>
                  <a:pt x="28095" y="2808"/>
                  <a:pt x="27887" y="2808"/>
                </a:cubicBezTo>
                <a:close/>
                <a:moveTo>
                  <a:pt x="27887" y="829"/>
                </a:moveTo>
                <a:cubicBezTo>
                  <a:pt x="27699" y="829"/>
                  <a:pt x="27529" y="679"/>
                  <a:pt x="27529" y="471"/>
                </a:cubicBezTo>
                <a:cubicBezTo>
                  <a:pt x="27529" y="264"/>
                  <a:pt x="27699" y="113"/>
                  <a:pt x="27887" y="113"/>
                </a:cubicBezTo>
                <a:cubicBezTo>
                  <a:pt x="28095" y="113"/>
                  <a:pt x="28264" y="264"/>
                  <a:pt x="28264" y="471"/>
                </a:cubicBezTo>
                <a:cubicBezTo>
                  <a:pt x="28264" y="679"/>
                  <a:pt x="28095" y="829"/>
                  <a:pt x="27887" y="829"/>
                </a:cubicBezTo>
                <a:close/>
                <a:moveTo>
                  <a:pt x="25928" y="34237"/>
                </a:moveTo>
                <a:cubicBezTo>
                  <a:pt x="25683" y="34237"/>
                  <a:pt x="25494" y="34030"/>
                  <a:pt x="25494" y="33785"/>
                </a:cubicBezTo>
                <a:cubicBezTo>
                  <a:pt x="25494" y="33540"/>
                  <a:pt x="25683" y="33352"/>
                  <a:pt x="25928" y="33352"/>
                </a:cubicBezTo>
                <a:cubicBezTo>
                  <a:pt x="26173" y="33352"/>
                  <a:pt x="26380" y="33540"/>
                  <a:pt x="26380" y="33785"/>
                </a:cubicBezTo>
                <a:cubicBezTo>
                  <a:pt x="26380" y="34030"/>
                  <a:pt x="26173" y="34237"/>
                  <a:pt x="25928" y="34237"/>
                </a:cubicBezTo>
                <a:close/>
                <a:moveTo>
                  <a:pt x="25928" y="32259"/>
                </a:moveTo>
                <a:cubicBezTo>
                  <a:pt x="25701" y="32259"/>
                  <a:pt x="25513" y="32070"/>
                  <a:pt x="25513" y="31825"/>
                </a:cubicBezTo>
                <a:cubicBezTo>
                  <a:pt x="25513" y="31599"/>
                  <a:pt x="25701" y="31392"/>
                  <a:pt x="25928" y="31392"/>
                </a:cubicBezTo>
                <a:cubicBezTo>
                  <a:pt x="26173" y="31392"/>
                  <a:pt x="26361" y="31599"/>
                  <a:pt x="26361" y="31825"/>
                </a:cubicBezTo>
                <a:cubicBezTo>
                  <a:pt x="26361" y="32070"/>
                  <a:pt x="26173" y="32259"/>
                  <a:pt x="25928" y="32259"/>
                </a:cubicBezTo>
                <a:close/>
                <a:moveTo>
                  <a:pt x="25928" y="30299"/>
                </a:moveTo>
                <a:cubicBezTo>
                  <a:pt x="25701" y="30299"/>
                  <a:pt x="25513" y="30111"/>
                  <a:pt x="25513" y="29866"/>
                </a:cubicBezTo>
                <a:cubicBezTo>
                  <a:pt x="25513" y="29621"/>
                  <a:pt x="25701" y="29432"/>
                  <a:pt x="25928" y="29432"/>
                </a:cubicBezTo>
                <a:cubicBezTo>
                  <a:pt x="26173" y="29432"/>
                  <a:pt x="26361" y="29621"/>
                  <a:pt x="26361" y="29866"/>
                </a:cubicBezTo>
                <a:cubicBezTo>
                  <a:pt x="26361" y="30111"/>
                  <a:pt x="26173" y="30299"/>
                  <a:pt x="25928" y="30299"/>
                </a:cubicBezTo>
                <a:close/>
                <a:moveTo>
                  <a:pt x="25928" y="28321"/>
                </a:moveTo>
                <a:cubicBezTo>
                  <a:pt x="25701" y="28321"/>
                  <a:pt x="25513" y="28132"/>
                  <a:pt x="25513" y="27906"/>
                </a:cubicBezTo>
                <a:cubicBezTo>
                  <a:pt x="25513" y="27680"/>
                  <a:pt x="25701" y="27473"/>
                  <a:pt x="25928" y="27473"/>
                </a:cubicBezTo>
                <a:cubicBezTo>
                  <a:pt x="26173" y="27473"/>
                  <a:pt x="26361" y="27661"/>
                  <a:pt x="26361" y="27906"/>
                </a:cubicBezTo>
                <a:cubicBezTo>
                  <a:pt x="26361" y="28132"/>
                  <a:pt x="26173" y="28321"/>
                  <a:pt x="25928" y="28321"/>
                </a:cubicBezTo>
                <a:close/>
                <a:moveTo>
                  <a:pt x="25928" y="26380"/>
                </a:moveTo>
                <a:cubicBezTo>
                  <a:pt x="25701" y="26380"/>
                  <a:pt x="25513" y="26192"/>
                  <a:pt x="25513" y="25947"/>
                </a:cubicBezTo>
                <a:cubicBezTo>
                  <a:pt x="25513" y="25720"/>
                  <a:pt x="25701" y="25532"/>
                  <a:pt x="25928" y="25532"/>
                </a:cubicBezTo>
                <a:cubicBezTo>
                  <a:pt x="26173" y="25532"/>
                  <a:pt x="26361" y="25720"/>
                  <a:pt x="26361" y="25947"/>
                </a:cubicBezTo>
                <a:cubicBezTo>
                  <a:pt x="26361" y="26192"/>
                  <a:pt x="26173" y="26380"/>
                  <a:pt x="25928" y="26380"/>
                </a:cubicBezTo>
                <a:close/>
                <a:moveTo>
                  <a:pt x="25928" y="19653"/>
                </a:moveTo>
                <a:cubicBezTo>
                  <a:pt x="26173" y="19653"/>
                  <a:pt x="26361" y="19842"/>
                  <a:pt x="26361" y="20068"/>
                </a:cubicBezTo>
                <a:cubicBezTo>
                  <a:pt x="26361" y="20313"/>
                  <a:pt x="26173" y="20482"/>
                  <a:pt x="25928" y="20482"/>
                </a:cubicBezTo>
                <a:cubicBezTo>
                  <a:pt x="25701" y="20482"/>
                  <a:pt x="25513" y="20313"/>
                  <a:pt x="25513" y="20068"/>
                </a:cubicBezTo>
                <a:cubicBezTo>
                  <a:pt x="25513" y="19842"/>
                  <a:pt x="25701" y="19653"/>
                  <a:pt x="25928" y="19653"/>
                </a:cubicBezTo>
                <a:close/>
                <a:moveTo>
                  <a:pt x="25928" y="22442"/>
                </a:moveTo>
                <a:cubicBezTo>
                  <a:pt x="25720" y="22442"/>
                  <a:pt x="25532" y="22253"/>
                  <a:pt x="25532" y="22027"/>
                </a:cubicBezTo>
                <a:cubicBezTo>
                  <a:pt x="25532" y="21801"/>
                  <a:pt x="25720" y="21632"/>
                  <a:pt x="25928" y="21632"/>
                </a:cubicBezTo>
                <a:cubicBezTo>
                  <a:pt x="26154" y="21632"/>
                  <a:pt x="26342" y="21801"/>
                  <a:pt x="26342" y="22027"/>
                </a:cubicBezTo>
                <a:cubicBezTo>
                  <a:pt x="26342" y="22253"/>
                  <a:pt x="26154" y="22442"/>
                  <a:pt x="25928" y="22442"/>
                </a:cubicBezTo>
                <a:close/>
                <a:moveTo>
                  <a:pt x="25928" y="24401"/>
                </a:moveTo>
                <a:cubicBezTo>
                  <a:pt x="25701" y="24401"/>
                  <a:pt x="25532" y="24213"/>
                  <a:pt x="25532" y="23987"/>
                </a:cubicBezTo>
                <a:cubicBezTo>
                  <a:pt x="25532" y="23761"/>
                  <a:pt x="25701" y="23572"/>
                  <a:pt x="25928" y="23572"/>
                </a:cubicBezTo>
                <a:cubicBezTo>
                  <a:pt x="26154" y="23572"/>
                  <a:pt x="26342" y="23761"/>
                  <a:pt x="26342" y="23987"/>
                </a:cubicBezTo>
                <a:cubicBezTo>
                  <a:pt x="26342" y="24213"/>
                  <a:pt x="26154" y="24401"/>
                  <a:pt x="25928" y="24401"/>
                </a:cubicBezTo>
                <a:close/>
                <a:moveTo>
                  <a:pt x="25928" y="18523"/>
                </a:moveTo>
                <a:cubicBezTo>
                  <a:pt x="25701" y="18523"/>
                  <a:pt x="25513" y="18334"/>
                  <a:pt x="25513" y="18108"/>
                </a:cubicBezTo>
                <a:cubicBezTo>
                  <a:pt x="25513" y="17882"/>
                  <a:pt x="25701" y="17693"/>
                  <a:pt x="25928" y="17693"/>
                </a:cubicBezTo>
                <a:cubicBezTo>
                  <a:pt x="26173" y="17693"/>
                  <a:pt x="26361" y="17882"/>
                  <a:pt x="26361" y="18108"/>
                </a:cubicBezTo>
                <a:cubicBezTo>
                  <a:pt x="26361" y="18334"/>
                  <a:pt x="26173" y="18523"/>
                  <a:pt x="25928" y="18523"/>
                </a:cubicBezTo>
                <a:close/>
                <a:moveTo>
                  <a:pt x="25928" y="16582"/>
                </a:moveTo>
                <a:cubicBezTo>
                  <a:pt x="25701" y="16582"/>
                  <a:pt x="25513" y="16374"/>
                  <a:pt x="25513" y="16148"/>
                </a:cubicBezTo>
                <a:cubicBezTo>
                  <a:pt x="25513" y="15903"/>
                  <a:pt x="25701" y="15715"/>
                  <a:pt x="25928" y="15715"/>
                </a:cubicBezTo>
                <a:cubicBezTo>
                  <a:pt x="26173" y="15715"/>
                  <a:pt x="26361" y="15903"/>
                  <a:pt x="26361" y="16148"/>
                </a:cubicBezTo>
                <a:cubicBezTo>
                  <a:pt x="26361" y="16374"/>
                  <a:pt x="26173" y="16582"/>
                  <a:pt x="25928" y="16582"/>
                </a:cubicBezTo>
                <a:close/>
                <a:moveTo>
                  <a:pt x="25928" y="14584"/>
                </a:moveTo>
                <a:cubicBezTo>
                  <a:pt x="25701" y="14584"/>
                  <a:pt x="25532" y="14415"/>
                  <a:pt x="25532" y="14189"/>
                </a:cubicBezTo>
                <a:cubicBezTo>
                  <a:pt x="25532" y="13963"/>
                  <a:pt x="25701" y="13793"/>
                  <a:pt x="25928" y="13793"/>
                </a:cubicBezTo>
                <a:cubicBezTo>
                  <a:pt x="26154" y="13793"/>
                  <a:pt x="26342" y="13963"/>
                  <a:pt x="26342" y="14189"/>
                </a:cubicBezTo>
                <a:cubicBezTo>
                  <a:pt x="26342" y="14415"/>
                  <a:pt x="26154" y="14584"/>
                  <a:pt x="25928" y="14584"/>
                </a:cubicBezTo>
                <a:close/>
                <a:moveTo>
                  <a:pt x="25928" y="12606"/>
                </a:moveTo>
                <a:cubicBezTo>
                  <a:pt x="25720" y="12606"/>
                  <a:pt x="25551" y="12436"/>
                  <a:pt x="25551" y="12229"/>
                </a:cubicBezTo>
                <a:cubicBezTo>
                  <a:pt x="25551" y="12022"/>
                  <a:pt x="25720" y="11833"/>
                  <a:pt x="25928" y="11833"/>
                </a:cubicBezTo>
                <a:cubicBezTo>
                  <a:pt x="26154" y="11833"/>
                  <a:pt x="26323" y="12022"/>
                  <a:pt x="26323" y="12229"/>
                </a:cubicBezTo>
                <a:cubicBezTo>
                  <a:pt x="26323" y="12436"/>
                  <a:pt x="26154" y="12606"/>
                  <a:pt x="25928" y="12606"/>
                </a:cubicBezTo>
                <a:close/>
                <a:moveTo>
                  <a:pt x="25928" y="10665"/>
                </a:moveTo>
                <a:cubicBezTo>
                  <a:pt x="25720" y="10665"/>
                  <a:pt x="25551" y="10477"/>
                  <a:pt x="25551" y="10269"/>
                </a:cubicBezTo>
                <a:cubicBezTo>
                  <a:pt x="25551" y="10043"/>
                  <a:pt x="25720" y="9874"/>
                  <a:pt x="25928" y="9874"/>
                </a:cubicBezTo>
                <a:cubicBezTo>
                  <a:pt x="26154" y="9874"/>
                  <a:pt x="26323" y="10043"/>
                  <a:pt x="26323" y="10269"/>
                </a:cubicBezTo>
                <a:cubicBezTo>
                  <a:pt x="26323" y="10477"/>
                  <a:pt x="26154" y="10665"/>
                  <a:pt x="25928" y="10665"/>
                </a:cubicBezTo>
                <a:close/>
                <a:moveTo>
                  <a:pt x="25928" y="8706"/>
                </a:moveTo>
                <a:cubicBezTo>
                  <a:pt x="25720" y="8706"/>
                  <a:pt x="25551" y="8536"/>
                  <a:pt x="25551" y="8310"/>
                </a:cubicBezTo>
                <a:cubicBezTo>
                  <a:pt x="25551" y="8103"/>
                  <a:pt x="25720" y="7914"/>
                  <a:pt x="25928" y="7914"/>
                </a:cubicBezTo>
                <a:cubicBezTo>
                  <a:pt x="26154" y="7914"/>
                  <a:pt x="26323" y="8084"/>
                  <a:pt x="26323" y="8310"/>
                </a:cubicBezTo>
                <a:cubicBezTo>
                  <a:pt x="26323" y="8536"/>
                  <a:pt x="26154" y="8706"/>
                  <a:pt x="25928" y="8706"/>
                </a:cubicBezTo>
                <a:close/>
                <a:moveTo>
                  <a:pt x="25928" y="6727"/>
                </a:moveTo>
                <a:cubicBezTo>
                  <a:pt x="25720" y="6727"/>
                  <a:pt x="25551" y="6557"/>
                  <a:pt x="25551" y="6350"/>
                </a:cubicBezTo>
                <a:cubicBezTo>
                  <a:pt x="25551" y="6143"/>
                  <a:pt x="25720" y="5954"/>
                  <a:pt x="25928" y="5954"/>
                </a:cubicBezTo>
                <a:cubicBezTo>
                  <a:pt x="26154" y="5954"/>
                  <a:pt x="26323" y="6143"/>
                  <a:pt x="26323" y="6350"/>
                </a:cubicBezTo>
                <a:cubicBezTo>
                  <a:pt x="26323" y="6557"/>
                  <a:pt x="26154" y="6727"/>
                  <a:pt x="25928" y="6727"/>
                </a:cubicBezTo>
                <a:close/>
                <a:moveTo>
                  <a:pt x="25928" y="4767"/>
                </a:moveTo>
                <a:cubicBezTo>
                  <a:pt x="25739" y="4767"/>
                  <a:pt x="25570" y="4598"/>
                  <a:pt x="25570" y="4391"/>
                </a:cubicBezTo>
                <a:cubicBezTo>
                  <a:pt x="25570" y="4183"/>
                  <a:pt x="25720" y="4014"/>
                  <a:pt x="25928" y="4014"/>
                </a:cubicBezTo>
                <a:cubicBezTo>
                  <a:pt x="26135" y="4014"/>
                  <a:pt x="26304" y="4183"/>
                  <a:pt x="26304" y="4391"/>
                </a:cubicBezTo>
                <a:cubicBezTo>
                  <a:pt x="26304" y="4598"/>
                  <a:pt x="26135" y="4767"/>
                  <a:pt x="25928" y="4767"/>
                </a:cubicBezTo>
                <a:close/>
                <a:moveTo>
                  <a:pt x="25928" y="2789"/>
                </a:moveTo>
                <a:cubicBezTo>
                  <a:pt x="25739" y="2789"/>
                  <a:pt x="25570" y="2638"/>
                  <a:pt x="25570" y="2431"/>
                </a:cubicBezTo>
                <a:cubicBezTo>
                  <a:pt x="25570" y="2224"/>
                  <a:pt x="25720" y="2054"/>
                  <a:pt x="25928" y="2054"/>
                </a:cubicBezTo>
                <a:cubicBezTo>
                  <a:pt x="26135" y="2054"/>
                  <a:pt x="26304" y="2224"/>
                  <a:pt x="26304" y="2431"/>
                </a:cubicBezTo>
                <a:cubicBezTo>
                  <a:pt x="26304" y="2638"/>
                  <a:pt x="26135" y="2789"/>
                  <a:pt x="25928" y="2789"/>
                </a:cubicBezTo>
                <a:close/>
                <a:moveTo>
                  <a:pt x="25928" y="829"/>
                </a:moveTo>
                <a:cubicBezTo>
                  <a:pt x="25739" y="829"/>
                  <a:pt x="25570" y="660"/>
                  <a:pt x="25570" y="471"/>
                </a:cubicBezTo>
                <a:cubicBezTo>
                  <a:pt x="25570" y="264"/>
                  <a:pt x="25720" y="94"/>
                  <a:pt x="25928" y="94"/>
                </a:cubicBezTo>
                <a:cubicBezTo>
                  <a:pt x="26135" y="94"/>
                  <a:pt x="26304" y="264"/>
                  <a:pt x="26304" y="471"/>
                </a:cubicBezTo>
                <a:cubicBezTo>
                  <a:pt x="26304" y="660"/>
                  <a:pt x="26135" y="829"/>
                  <a:pt x="25928" y="829"/>
                </a:cubicBezTo>
                <a:close/>
                <a:moveTo>
                  <a:pt x="23968" y="32278"/>
                </a:moveTo>
                <a:cubicBezTo>
                  <a:pt x="23723" y="32278"/>
                  <a:pt x="23535" y="32070"/>
                  <a:pt x="23535" y="31825"/>
                </a:cubicBezTo>
                <a:cubicBezTo>
                  <a:pt x="23535" y="31581"/>
                  <a:pt x="23723" y="31373"/>
                  <a:pt x="23968" y="31373"/>
                </a:cubicBezTo>
                <a:cubicBezTo>
                  <a:pt x="24213" y="31373"/>
                  <a:pt x="24420" y="31581"/>
                  <a:pt x="24420" y="31825"/>
                </a:cubicBezTo>
                <a:cubicBezTo>
                  <a:pt x="24420" y="32070"/>
                  <a:pt x="24213" y="32278"/>
                  <a:pt x="23968" y="32278"/>
                </a:cubicBezTo>
                <a:close/>
                <a:moveTo>
                  <a:pt x="23968" y="30299"/>
                </a:moveTo>
                <a:cubicBezTo>
                  <a:pt x="23723" y="30299"/>
                  <a:pt x="23535" y="30111"/>
                  <a:pt x="23535" y="29866"/>
                </a:cubicBezTo>
                <a:cubicBezTo>
                  <a:pt x="23535" y="29621"/>
                  <a:pt x="23723" y="29432"/>
                  <a:pt x="23968" y="29432"/>
                </a:cubicBezTo>
                <a:cubicBezTo>
                  <a:pt x="24213" y="29432"/>
                  <a:pt x="24420" y="29621"/>
                  <a:pt x="24420" y="29866"/>
                </a:cubicBezTo>
                <a:cubicBezTo>
                  <a:pt x="24420" y="30111"/>
                  <a:pt x="24213" y="30299"/>
                  <a:pt x="23968" y="30299"/>
                </a:cubicBezTo>
                <a:close/>
                <a:moveTo>
                  <a:pt x="23968" y="28321"/>
                </a:moveTo>
                <a:cubicBezTo>
                  <a:pt x="23742" y="28321"/>
                  <a:pt x="23553" y="28132"/>
                  <a:pt x="23553" y="27906"/>
                </a:cubicBezTo>
                <a:cubicBezTo>
                  <a:pt x="23553" y="27661"/>
                  <a:pt x="23742" y="27473"/>
                  <a:pt x="23968" y="27473"/>
                </a:cubicBezTo>
                <a:cubicBezTo>
                  <a:pt x="24213" y="27473"/>
                  <a:pt x="24401" y="27661"/>
                  <a:pt x="24401" y="27906"/>
                </a:cubicBezTo>
                <a:cubicBezTo>
                  <a:pt x="24401" y="28132"/>
                  <a:pt x="24213" y="28321"/>
                  <a:pt x="23968" y="28321"/>
                </a:cubicBezTo>
                <a:close/>
                <a:moveTo>
                  <a:pt x="23968" y="26380"/>
                </a:moveTo>
                <a:cubicBezTo>
                  <a:pt x="23742" y="26380"/>
                  <a:pt x="23553" y="26192"/>
                  <a:pt x="23553" y="25947"/>
                </a:cubicBezTo>
                <a:cubicBezTo>
                  <a:pt x="23553" y="25720"/>
                  <a:pt x="23742" y="25532"/>
                  <a:pt x="23968" y="25532"/>
                </a:cubicBezTo>
                <a:cubicBezTo>
                  <a:pt x="24213" y="25532"/>
                  <a:pt x="24401" y="25720"/>
                  <a:pt x="24401" y="25947"/>
                </a:cubicBezTo>
                <a:cubicBezTo>
                  <a:pt x="24401" y="26192"/>
                  <a:pt x="24213" y="26380"/>
                  <a:pt x="23968" y="26380"/>
                </a:cubicBezTo>
                <a:close/>
                <a:moveTo>
                  <a:pt x="23968" y="24401"/>
                </a:moveTo>
                <a:cubicBezTo>
                  <a:pt x="23742" y="24401"/>
                  <a:pt x="23553" y="24213"/>
                  <a:pt x="23553" y="23987"/>
                </a:cubicBezTo>
                <a:cubicBezTo>
                  <a:pt x="23553" y="23761"/>
                  <a:pt x="23742" y="23572"/>
                  <a:pt x="23968" y="23572"/>
                </a:cubicBezTo>
                <a:cubicBezTo>
                  <a:pt x="24213" y="23572"/>
                  <a:pt x="24401" y="23761"/>
                  <a:pt x="24401" y="23987"/>
                </a:cubicBezTo>
                <a:cubicBezTo>
                  <a:pt x="24401" y="24213"/>
                  <a:pt x="24213" y="24401"/>
                  <a:pt x="23968" y="24401"/>
                </a:cubicBezTo>
                <a:close/>
                <a:moveTo>
                  <a:pt x="23968" y="22461"/>
                </a:moveTo>
                <a:cubicBezTo>
                  <a:pt x="23742" y="22461"/>
                  <a:pt x="23553" y="22253"/>
                  <a:pt x="23553" y="22027"/>
                </a:cubicBezTo>
                <a:cubicBezTo>
                  <a:pt x="23553" y="21782"/>
                  <a:pt x="23742" y="21594"/>
                  <a:pt x="23968" y="21594"/>
                </a:cubicBezTo>
                <a:cubicBezTo>
                  <a:pt x="24213" y="21594"/>
                  <a:pt x="24401" y="21782"/>
                  <a:pt x="24401" y="22027"/>
                </a:cubicBezTo>
                <a:cubicBezTo>
                  <a:pt x="24401" y="22253"/>
                  <a:pt x="24213" y="22461"/>
                  <a:pt x="23968" y="22461"/>
                </a:cubicBezTo>
                <a:close/>
                <a:moveTo>
                  <a:pt x="23968" y="20482"/>
                </a:moveTo>
                <a:cubicBezTo>
                  <a:pt x="23742" y="20482"/>
                  <a:pt x="23553" y="20294"/>
                  <a:pt x="23553" y="20068"/>
                </a:cubicBezTo>
                <a:cubicBezTo>
                  <a:pt x="23553" y="19842"/>
                  <a:pt x="23742" y="19653"/>
                  <a:pt x="23968" y="19653"/>
                </a:cubicBezTo>
                <a:cubicBezTo>
                  <a:pt x="24194" y="19653"/>
                  <a:pt x="24382" y="19842"/>
                  <a:pt x="24382" y="20068"/>
                </a:cubicBezTo>
                <a:cubicBezTo>
                  <a:pt x="24382" y="20294"/>
                  <a:pt x="24194" y="20482"/>
                  <a:pt x="23968" y="20482"/>
                </a:cubicBezTo>
                <a:close/>
                <a:moveTo>
                  <a:pt x="23968" y="18504"/>
                </a:moveTo>
                <a:cubicBezTo>
                  <a:pt x="23742" y="18504"/>
                  <a:pt x="23553" y="18315"/>
                  <a:pt x="23553" y="18089"/>
                </a:cubicBezTo>
                <a:cubicBezTo>
                  <a:pt x="23553" y="17863"/>
                  <a:pt x="23742" y="17693"/>
                  <a:pt x="23968" y="17693"/>
                </a:cubicBezTo>
                <a:cubicBezTo>
                  <a:pt x="24194" y="17693"/>
                  <a:pt x="24382" y="17863"/>
                  <a:pt x="24382" y="18089"/>
                </a:cubicBezTo>
                <a:cubicBezTo>
                  <a:pt x="24382" y="18315"/>
                  <a:pt x="24194" y="18504"/>
                  <a:pt x="23968" y="18504"/>
                </a:cubicBezTo>
                <a:close/>
                <a:moveTo>
                  <a:pt x="23968" y="16544"/>
                </a:moveTo>
                <a:cubicBezTo>
                  <a:pt x="23742" y="16544"/>
                  <a:pt x="23553" y="16374"/>
                  <a:pt x="23553" y="16148"/>
                </a:cubicBezTo>
                <a:cubicBezTo>
                  <a:pt x="23553" y="15903"/>
                  <a:pt x="23742" y="15734"/>
                  <a:pt x="23968" y="15734"/>
                </a:cubicBezTo>
                <a:cubicBezTo>
                  <a:pt x="24194" y="15734"/>
                  <a:pt x="24382" y="15903"/>
                  <a:pt x="24382" y="16148"/>
                </a:cubicBezTo>
                <a:cubicBezTo>
                  <a:pt x="24382" y="16374"/>
                  <a:pt x="24194" y="16544"/>
                  <a:pt x="23968" y="16544"/>
                </a:cubicBezTo>
                <a:close/>
                <a:moveTo>
                  <a:pt x="23968" y="14584"/>
                </a:moveTo>
                <a:cubicBezTo>
                  <a:pt x="23742" y="14584"/>
                  <a:pt x="23572" y="14396"/>
                  <a:pt x="23572" y="14189"/>
                </a:cubicBezTo>
                <a:cubicBezTo>
                  <a:pt x="23572" y="13963"/>
                  <a:pt x="23742" y="13774"/>
                  <a:pt x="23968" y="13774"/>
                </a:cubicBezTo>
                <a:cubicBezTo>
                  <a:pt x="24194" y="13774"/>
                  <a:pt x="24382" y="13963"/>
                  <a:pt x="24382" y="14189"/>
                </a:cubicBezTo>
                <a:cubicBezTo>
                  <a:pt x="24382" y="14415"/>
                  <a:pt x="24194" y="14584"/>
                  <a:pt x="23968" y="14584"/>
                </a:cubicBezTo>
                <a:close/>
                <a:moveTo>
                  <a:pt x="23968" y="12606"/>
                </a:moveTo>
                <a:cubicBezTo>
                  <a:pt x="23761" y="12606"/>
                  <a:pt x="23572" y="12436"/>
                  <a:pt x="23572" y="12210"/>
                </a:cubicBezTo>
                <a:cubicBezTo>
                  <a:pt x="23572" y="12003"/>
                  <a:pt x="23761" y="11815"/>
                  <a:pt x="23968" y="11815"/>
                </a:cubicBezTo>
                <a:cubicBezTo>
                  <a:pt x="24194" y="11815"/>
                  <a:pt x="24364" y="12003"/>
                  <a:pt x="24364" y="12210"/>
                </a:cubicBezTo>
                <a:cubicBezTo>
                  <a:pt x="24364" y="12436"/>
                  <a:pt x="24194" y="12606"/>
                  <a:pt x="23968" y="12606"/>
                </a:cubicBezTo>
                <a:close/>
                <a:moveTo>
                  <a:pt x="23968" y="10646"/>
                </a:moveTo>
                <a:cubicBezTo>
                  <a:pt x="23761" y="10646"/>
                  <a:pt x="23572" y="10477"/>
                  <a:pt x="23572" y="10269"/>
                </a:cubicBezTo>
                <a:cubicBezTo>
                  <a:pt x="23572" y="10043"/>
                  <a:pt x="23761" y="9874"/>
                  <a:pt x="23968" y="9874"/>
                </a:cubicBezTo>
                <a:cubicBezTo>
                  <a:pt x="24194" y="9874"/>
                  <a:pt x="24364" y="10043"/>
                  <a:pt x="24364" y="10269"/>
                </a:cubicBezTo>
                <a:cubicBezTo>
                  <a:pt x="24364" y="10477"/>
                  <a:pt x="24194" y="10646"/>
                  <a:pt x="23968" y="10646"/>
                </a:cubicBezTo>
                <a:close/>
                <a:moveTo>
                  <a:pt x="23968" y="8706"/>
                </a:moveTo>
                <a:cubicBezTo>
                  <a:pt x="23761" y="8706"/>
                  <a:pt x="23572" y="8517"/>
                  <a:pt x="23572" y="8310"/>
                </a:cubicBezTo>
                <a:cubicBezTo>
                  <a:pt x="23572" y="8084"/>
                  <a:pt x="23761" y="7914"/>
                  <a:pt x="23968" y="7914"/>
                </a:cubicBezTo>
                <a:cubicBezTo>
                  <a:pt x="24194" y="7914"/>
                  <a:pt x="24364" y="8084"/>
                  <a:pt x="24364" y="8310"/>
                </a:cubicBezTo>
                <a:cubicBezTo>
                  <a:pt x="24364" y="8517"/>
                  <a:pt x="24194" y="8706"/>
                  <a:pt x="23968" y="8706"/>
                </a:cubicBezTo>
                <a:close/>
                <a:moveTo>
                  <a:pt x="23968" y="6708"/>
                </a:moveTo>
                <a:cubicBezTo>
                  <a:pt x="23780" y="6708"/>
                  <a:pt x="23610" y="6539"/>
                  <a:pt x="23610" y="6350"/>
                </a:cubicBezTo>
                <a:cubicBezTo>
                  <a:pt x="23610" y="6143"/>
                  <a:pt x="23780" y="5973"/>
                  <a:pt x="23968" y="5973"/>
                </a:cubicBezTo>
                <a:cubicBezTo>
                  <a:pt x="24175" y="5973"/>
                  <a:pt x="24345" y="6143"/>
                  <a:pt x="24345" y="6350"/>
                </a:cubicBezTo>
                <a:cubicBezTo>
                  <a:pt x="24345" y="6539"/>
                  <a:pt x="24175" y="6708"/>
                  <a:pt x="23968" y="6708"/>
                </a:cubicBezTo>
                <a:close/>
                <a:moveTo>
                  <a:pt x="23968" y="4749"/>
                </a:moveTo>
                <a:cubicBezTo>
                  <a:pt x="23780" y="4749"/>
                  <a:pt x="23610" y="4579"/>
                  <a:pt x="23610" y="4391"/>
                </a:cubicBezTo>
                <a:cubicBezTo>
                  <a:pt x="23610" y="4183"/>
                  <a:pt x="23780" y="4014"/>
                  <a:pt x="23968" y="4014"/>
                </a:cubicBezTo>
                <a:cubicBezTo>
                  <a:pt x="24175" y="4014"/>
                  <a:pt x="24345" y="4183"/>
                  <a:pt x="24345" y="4391"/>
                </a:cubicBezTo>
                <a:cubicBezTo>
                  <a:pt x="24345" y="4579"/>
                  <a:pt x="24175" y="4749"/>
                  <a:pt x="23968" y="4749"/>
                </a:cubicBezTo>
                <a:close/>
                <a:moveTo>
                  <a:pt x="23968" y="2789"/>
                </a:moveTo>
                <a:cubicBezTo>
                  <a:pt x="23780" y="2789"/>
                  <a:pt x="23610" y="2619"/>
                  <a:pt x="23610" y="2412"/>
                </a:cubicBezTo>
                <a:cubicBezTo>
                  <a:pt x="23610" y="2205"/>
                  <a:pt x="23780" y="2054"/>
                  <a:pt x="23968" y="2054"/>
                </a:cubicBezTo>
                <a:cubicBezTo>
                  <a:pt x="24175" y="2054"/>
                  <a:pt x="24345" y="2205"/>
                  <a:pt x="24345" y="2412"/>
                </a:cubicBezTo>
                <a:cubicBezTo>
                  <a:pt x="24345" y="2619"/>
                  <a:pt x="24175" y="2789"/>
                  <a:pt x="23968" y="2789"/>
                </a:cubicBezTo>
                <a:close/>
                <a:moveTo>
                  <a:pt x="23968" y="810"/>
                </a:moveTo>
                <a:cubicBezTo>
                  <a:pt x="23780" y="810"/>
                  <a:pt x="23610" y="660"/>
                  <a:pt x="23610" y="452"/>
                </a:cubicBezTo>
                <a:cubicBezTo>
                  <a:pt x="23610" y="264"/>
                  <a:pt x="23780" y="113"/>
                  <a:pt x="23968" y="113"/>
                </a:cubicBezTo>
                <a:cubicBezTo>
                  <a:pt x="24175" y="113"/>
                  <a:pt x="24326" y="264"/>
                  <a:pt x="24326" y="452"/>
                </a:cubicBezTo>
                <a:cubicBezTo>
                  <a:pt x="24326" y="660"/>
                  <a:pt x="24175" y="810"/>
                  <a:pt x="23968" y="810"/>
                </a:cubicBezTo>
                <a:close/>
                <a:moveTo>
                  <a:pt x="22008" y="55812"/>
                </a:moveTo>
                <a:cubicBezTo>
                  <a:pt x="21763" y="55812"/>
                  <a:pt x="21556" y="55605"/>
                  <a:pt x="21556" y="55341"/>
                </a:cubicBezTo>
                <a:cubicBezTo>
                  <a:pt x="21556" y="55077"/>
                  <a:pt x="21763" y="54870"/>
                  <a:pt x="22008" y="54870"/>
                </a:cubicBezTo>
                <a:cubicBezTo>
                  <a:pt x="22272" y="54870"/>
                  <a:pt x="22479" y="55077"/>
                  <a:pt x="22479" y="55341"/>
                </a:cubicBezTo>
                <a:cubicBezTo>
                  <a:pt x="22479" y="55605"/>
                  <a:pt x="22272" y="55812"/>
                  <a:pt x="22008" y="55812"/>
                </a:cubicBezTo>
                <a:close/>
                <a:moveTo>
                  <a:pt x="22008" y="53815"/>
                </a:moveTo>
                <a:cubicBezTo>
                  <a:pt x="21763" y="53815"/>
                  <a:pt x="21575" y="53626"/>
                  <a:pt x="21575" y="53381"/>
                </a:cubicBezTo>
                <a:cubicBezTo>
                  <a:pt x="21575" y="53137"/>
                  <a:pt x="21763" y="52948"/>
                  <a:pt x="22008" y="52948"/>
                </a:cubicBezTo>
                <a:cubicBezTo>
                  <a:pt x="22253" y="52948"/>
                  <a:pt x="22461" y="53137"/>
                  <a:pt x="22461" y="53381"/>
                </a:cubicBezTo>
                <a:cubicBezTo>
                  <a:pt x="22461" y="53626"/>
                  <a:pt x="22253" y="53815"/>
                  <a:pt x="22008" y="53815"/>
                </a:cubicBezTo>
                <a:close/>
                <a:moveTo>
                  <a:pt x="22008" y="29432"/>
                </a:moveTo>
                <a:cubicBezTo>
                  <a:pt x="22253" y="29432"/>
                  <a:pt x="22442" y="29621"/>
                  <a:pt x="22442" y="29866"/>
                </a:cubicBezTo>
                <a:cubicBezTo>
                  <a:pt x="22442" y="30092"/>
                  <a:pt x="22253" y="30280"/>
                  <a:pt x="22008" y="30280"/>
                </a:cubicBezTo>
                <a:cubicBezTo>
                  <a:pt x="21782" y="30280"/>
                  <a:pt x="21594" y="30092"/>
                  <a:pt x="21594" y="29866"/>
                </a:cubicBezTo>
                <a:cubicBezTo>
                  <a:pt x="21594" y="29621"/>
                  <a:pt x="21782" y="29432"/>
                  <a:pt x="22008" y="29432"/>
                </a:cubicBezTo>
                <a:close/>
                <a:moveTo>
                  <a:pt x="22008" y="31392"/>
                </a:moveTo>
                <a:cubicBezTo>
                  <a:pt x="22253" y="31392"/>
                  <a:pt x="22442" y="31581"/>
                  <a:pt x="22442" y="31825"/>
                </a:cubicBezTo>
                <a:cubicBezTo>
                  <a:pt x="22442" y="32052"/>
                  <a:pt x="22253" y="32240"/>
                  <a:pt x="22008" y="32240"/>
                </a:cubicBezTo>
                <a:cubicBezTo>
                  <a:pt x="21782" y="32240"/>
                  <a:pt x="21594" y="32052"/>
                  <a:pt x="21594" y="31825"/>
                </a:cubicBezTo>
                <a:cubicBezTo>
                  <a:pt x="21594" y="31581"/>
                  <a:pt x="21782" y="31392"/>
                  <a:pt x="22008" y="31392"/>
                </a:cubicBezTo>
                <a:close/>
                <a:moveTo>
                  <a:pt x="22008" y="33352"/>
                </a:moveTo>
                <a:cubicBezTo>
                  <a:pt x="22253" y="33352"/>
                  <a:pt x="22442" y="33540"/>
                  <a:pt x="22442" y="33785"/>
                </a:cubicBezTo>
                <a:cubicBezTo>
                  <a:pt x="22442" y="34011"/>
                  <a:pt x="22253" y="34200"/>
                  <a:pt x="22008" y="34200"/>
                </a:cubicBezTo>
                <a:cubicBezTo>
                  <a:pt x="21782" y="34200"/>
                  <a:pt x="21594" y="34011"/>
                  <a:pt x="21594" y="33785"/>
                </a:cubicBezTo>
                <a:cubicBezTo>
                  <a:pt x="21594" y="33540"/>
                  <a:pt x="21782" y="33352"/>
                  <a:pt x="22008" y="33352"/>
                </a:cubicBezTo>
                <a:close/>
                <a:moveTo>
                  <a:pt x="22008" y="35330"/>
                </a:moveTo>
                <a:cubicBezTo>
                  <a:pt x="22234" y="35330"/>
                  <a:pt x="22423" y="35519"/>
                  <a:pt x="22423" y="35745"/>
                </a:cubicBezTo>
                <a:cubicBezTo>
                  <a:pt x="22423" y="35971"/>
                  <a:pt x="22234" y="36159"/>
                  <a:pt x="22008" y="36159"/>
                </a:cubicBezTo>
                <a:cubicBezTo>
                  <a:pt x="21782" y="36159"/>
                  <a:pt x="21613" y="35971"/>
                  <a:pt x="21613" y="35745"/>
                </a:cubicBezTo>
                <a:cubicBezTo>
                  <a:pt x="21613" y="35519"/>
                  <a:pt x="21782" y="35330"/>
                  <a:pt x="22008" y="35330"/>
                </a:cubicBezTo>
                <a:close/>
                <a:moveTo>
                  <a:pt x="22008" y="38081"/>
                </a:moveTo>
                <a:cubicBezTo>
                  <a:pt x="21801" y="38081"/>
                  <a:pt x="21650" y="37912"/>
                  <a:pt x="21650" y="37704"/>
                </a:cubicBezTo>
                <a:cubicBezTo>
                  <a:pt x="21650" y="37497"/>
                  <a:pt x="21801" y="37328"/>
                  <a:pt x="22008" y="37328"/>
                </a:cubicBezTo>
                <a:cubicBezTo>
                  <a:pt x="22216" y="37328"/>
                  <a:pt x="22385" y="37497"/>
                  <a:pt x="22385" y="37704"/>
                </a:cubicBezTo>
                <a:cubicBezTo>
                  <a:pt x="22385" y="37912"/>
                  <a:pt x="22216" y="38081"/>
                  <a:pt x="22008" y="38081"/>
                </a:cubicBezTo>
                <a:close/>
                <a:moveTo>
                  <a:pt x="22008" y="40041"/>
                </a:moveTo>
                <a:cubicBezTo>
                  <a:pt x="21820" y="40041"/>
                  <a:pt x="21650" y="39871"/>
                  <a:pt x="21650" y="39664"/>
                </a:cubicBezTo>
                <a:cubicBezTo>
                  <a:pt x="21650" y="39457"/>
                  <a:pt x="21820" y="39287"/>
                  <a:pt x="22008" y="39287"/>
                </a:cubicBezTo>
                <a:cubicBezTo>
                  <a:pt x="22216" y="39287"/>
                  <a:pt x="22385" y="39457"/>
                  <a:pt x="22385" y="39664"/>
                </a:cubicBezTo>
                <a:cubicBezTo>
                  <a:pt x="22385" y="39871"/>
                  <a:pt x="22216" y="40041"/>
                  <a:pt x="22008" y="40041"/>
                </a:cubicBezTo>
                <a:close/>
                <a:moveTo>
                  <a:pt x="22008" y="43206"/>
                </a:moveTo>
                <a:cubicBezTo>
                  <a:pt x="22234" y="43206"/>
                  <a:pt x="22404" y="43376"/>
                  <a:pt x="22404" y="43583"/>
                </a:cubicBezTo>
                <a:cubicBezTo>
                  <a:pt x="22404" y="43791"/>
                  <a:pt x="22234" y="43960"/>
                  <a:pt x="22008" y="43960"/>
                </a:cubicBezTo>
                <a:cubicBezTo>
                  <a:pt x="21801" y="43960"/>
                  <a:pt x="21613" y="43791"/>
                  <a:pt x="21613" y="43583"/>
                </a:cubicBezTo>
                <a:cubicBezTo>
                  <a:pt x="21613" y="43376"/>
                  <a:pt x="21801" y="43206"/>
                  <a:pt x="22008" y="43206"/>
                </a:cubicBezTo>
                <a:close/>
                <a:moveTo>
                  <a:pt x="22008" y="41247"/>
                </a:moveTo>
                <a:cubicBezTo>
                  <a:pt x="22234" y="41247"/>
                  <a:pt x="22404" y="41416"/>
                  <a:pt x="22404" y="41624"/>
                </a:cubicBezTo>
                <a:cubicBezTo>
                  <a:pt x="22404" y="41831"/>
                  <a:pt x="22234" y="42019"/>
                  <a:pt x="22008" y="42019"/>
                </a:cubicBezTo>
                <a:cubicBezTo>
                  <a:pt x="21801" y="42019"/>
                  <a:pt x="21613" y="41831"/>
                  <a:pt x="21613" y="41624"/>
                </a:cubicBezTo>
                <a:cubicBezTo>
                  <a:pt x="21613" y="41416"/>
                  <a:pt x="21801" y="41247"/>
                  <a:pt x="22008" y="41247"/>
                </a:cubicBezTo>
                <a:close/>
                <a:moveTo>
                  <a:pt x="22008" y="45128"/>
                </a:moveTo>
                <a:cubicBezTo>
                  <a:pt x="22234" y="45128"/>
                  <a:pt x="22423" y="45317"/>
                  <a:pt x="22423" y="45543"/>
                </a:cubicBezTo>
                <a:cubicBezTo>
                  <a:pt x="22423" y="45769"/>
                  <a:pt x="22234" y="45957"/>
                  <a:pt x="22008" y="45957"/>
                </a:cubicBezTo>
                <a:cubicBezTo>
                  <a:pt x="21782" y="45957"/>
                  <a:pt x="21594" y="45769"/>
                  <a:pt x="21594" y="45543"/>
                </a:cubicBezTo>
                <a:cubicBezTo>
                  <a:pt x="21594" y="45317"/>
                  <a:pt x="21782" y="45128"/>
                  <a:pt x="22008" y="45128"/>
                </a:cubicBezTo>
                <a:close/>
                <a:moveTo>
                  <a:pt x="22008" y="47088"/>
                </a:moveTo>
                <a:cubicBezTo>
                  <a:pt x="22234" y="47088"/>
                  <a:pt x="22423" y="47276"/>
                  <a:pt x="22423" y="47503"/>
                </a:cubicBezTo>
                <a:cubicBezTo>
                  <a:pt x="22423" y="47729"/>
                  <a:pt x="22234" y="47917"/>
                  <a:pt x="22008" y="47917"/>
                </a:cubicBezTo>
                <a:cubicBezTo>
                  <a:pt x="21782" y="47917"/>
                  <a:pt x="21594" y="47729"/>
                  <a:pt x="21594" y="47503"/>
                </a:cubicBezTo>
                <a:cubicBezTo>
                  <a:pt x="21594" y="47276"/>
                  <a:pt x="21782" y="47088"/>
                  <a:pt x="22008" y="47088"/>
                </a:cubicBezTo>
                <a:close/>
                <a:moveTo>
                  <a:pt x="22008" y="51007"/>
                </a:moveTo>
                <a:cubicBezTo>
                  <a:pt x="22234" y="51007"/>
                  <a:pt x="22423" y="51196"/>
                  <a:pt x="22423" y="51422"/>
                </a:cubicBezTo>
                <a:cubicBezTo>
                  <a:pt x="22423" y="51648"/>
                  <a:pt x="22234" y="51836"/>
                  <a:pt x="22008" y="51836"/>
                </a:cubicBezTo>
                <a:cubicBezTo>
                  <a:pt x="21782" y="51836"/>
                  <a:pt x="21594" y="51648"/>
                  <a:pt x="21594" y="51422"/>
                </a:cubicBezTo>
                <a:cubicBezTo>
                  <a:pt x="21594" y="51196"/>
                  <a:pt x="21782" y="51007"/>
                  <a:pt x="22008" y="51007"/>
                </a:cubicBezTo>
                <a:close/>
                <a:moveTo>
                  <a:pt x="22008" y="49048"/>
                </a:moveTo>
                <a:cubicBezTo>
                  <a:pt x="22234" y="49048"/>
                  <a:pt x="22423" y="49236"/>
                  <a:pt x="22423" y="49462"/>
                </a:cubicBezTo>
                <a:cubicBezTo>
                  <a:pt x="22423" y="49688"/>
                  <a:pt x="22234" y="49877"/>
                  <a:pt x="22008" y="49877"/>
                </a:cubicBezTo>
                <a:cubicBezTo>
                  <a:pt x="21782" y="49877"/>
                  <a:pt x="21594" y="49688"/>
                  <a:pt x="21594" y="49462"/>
                </a:cubicBezTo>
                <a:cubicBezTo>
                  <a:pt x="21594" y="49236"/>
                  <a:pt x="21782" y="49048"/>
                  <a:pt x="22008" y="49048"/>
                </a:cubicBezTo>
                <a:close/>
                <a:moveTo>
                  <a:pt x="22008" y="28321"/>
                </a:moveTo>
                <a:cubicBezTo>
                  <a:pt x="21782" y="28321"/>
                  <a:pt x="21575" y="28132"/>
                  <a:pt x="21575" y="27906"/>
                </a:cubicBezTo>
                <a:cubicBezTo>
                  <a:pt x="21575" y="27661"/>
                  <a:pt x="21782" y="27473"/>
                  <a:pt x="22008" y="27473"/>
                </a:cubicBezTo>
                <a:cubicBezTo>
                  <a:pt x="22253" y="27473"/>
                  <a:pt x="22442" y="27661"/>
                  <a:pt x="22442" y="27906"/>
                </a:cubicBezTo>
                <a:cubicBezTo>
                  <a:pt x="22442" y="28132"/>
                  <a:pt x="22253" y="28321"/>
                  <a:pt x="22008" y="28321"/>
                </a:cubicBezTo>
                <a:close/>
                <a:moveTo>
                  <a:pt x="22008" y="26380"/>
                </a:moveTo>
                <a:cubicBezTo>
                  <a:pt x="21782" y="26380"/>
                  <a:pt x="21594" y="26192"/>
                  <a:pt x="21594" y="25947"/>
                </a:cubicBezTo>
                <a:cubicBezTo>
                  <a:pt x="21594" y="25720"/>
                  <a:pt x="21782" y="25513"/>
                  <a:pt x="22008" y="25513"/>
                </a:cubicBezTo>
                <a:cubicBezTo>
                  <a:pt x="22253" y="25513"/>
                  <a:pt x="22442" y="25720"/>
                  <a:pt x="22442" y="25947"/>
                </a:cubicBezTo>
                <a:cubicBezTo>
                  <a:pt x="22442" y="26192"/>
                  <a:pt x="22253" y="26380"/>
                  <a:pt x="22008" y="26380"/>
                </a:cubicBezTo>
                <a:close/>
                <a:moveTo>
                  <a:pt x="22008" y="24401"/>
                </a:moveTo>
                <a:cubicBezTo>
                  <a:pt x="21782" y="24401"/>
                  <a:pt x="21594" y="24213"/>
                  <a:pt x="21594" y="23987"/>
                </a:cubicBezTo>
                <a:cubicBezTo>
                  <a:pt x="21594" y="23761"/>
                  <a:pt x="21782" y="23572"/>
                  <a:pt x="22008" y="23572"/>
                </a:cubicBezTo>
                <a:cubicBezTo>
                  <a:pt x="22253" y="23572"/>
                  <a:pt x="22442" y="23761"/>
                  <a:pt x="22442" y="23987"/>
                </a:cubicBezTo>
                <a:cubicBezTo>
                  <a:pt x="22442" y="24213"/>
                  <a:pt x="22253" y="24401"/>
                  <a:pt x="22008" y="24401"/>
                </a:cubicBezTo>
                <a:close/>
                <a:moveTo>
                  <a:pt x="22008" y="22442"/>
                </a:moveTo>
                <a:cubicBezTo>
                  <a:pt x="21782" y="22442"/>
                  <a:pt x="21594" y="22253"/>
                  <a:pt x="21594" y="22027"/>
                </a:cubicBezTo>
                <a:cubicBezTo>
                  <a:pt x="21594" y="21782"/>
                  <a:pt x="21782" y="21594"/>
                  <a:pt x="22008" y="21594"/>
                </a:cubicBezTo>
                <a:cubicBezTo>
                  <a:pt x="22253" y="21594"/>
                  <a:pt x="22442" y="21782"/>
                  <a:pt x="22442" y="22027"/>
                </a:cubicBezTo>
                <a:cubicBezTo>
                  <a:pt x="22442" y="22253"/>
                  <a:pt x="22253" y="22442"/>
                  <a:pt x="22008" y="22442"/>
                </a:cubicBezTo>
                <a:close/>
                <a:moveTo>
                  <a:pt x="22008" y="20482"/>
                </a:moveTo>
                <a:cubicBezTo>
                  <a:pt x="21782" y="20482"/>
                  <a:pt x="21594" y="20294"/>
                  <a:pt x="21594" y="20068"/>
                </a:cubicBezTo>
                <a:cubicBezTo>
                  <a:pt x="21594" y="19842"/>
                  <a:pt x="21782" y="19653"/>
                  <a:pt x="22008" y="19653"/>
                </a:cubicBezTo>
                <a:cubicBezTo>
                  <a:pt x="22234" y="19653"/>
                  <a:pt x="22423" y="19842"/>
                  <a:pt x="22423" y="20068"/>
                </a:cubicBezTo>
                <a:cubicBezTo>
                  <a:pt x="22423" y="20294"/>
                  <a:pt x="22234" y="20482"/>
                  <a:pt x="22008" y="20482"/>
                </a:cubicBezTo>
                <a:close/>
                <a:moveTo>
                  <a:pt x="22008" y="18504"/>
                </a:moveTo>
                <a:cubicBezTo>
                  <a:pt x="21782" y="18504"/>
                  <a:pt x="21613" y="18315"/>
                  <a:pt x="21613" y="18108"/>
                </a:cubicBezTo>
                <a:cubicBezTo>
                  <a:pt x="21613" y="17882"/>
                  <a:pt x="21782" y="17693"/>
                  <a:pt x="22008" y="17693"/>
                </a:cubicBezTo>
                <a:cubicBezTo>
                  <a:pt x="22234" y="17693"/>
                  <a:pt x="22423" y="17882"/>
                  <a:pt x="22423" y="18108"/>
                </a:cubicBezTo>
                <a:cubicBezTo>
                  <a:pt x="22423" y="18315"/>
                  <a:pt x="22234" y="18504"/>
                  <a:pt x="22008" y="18504"/>
                </a:cubicBezTo>
                <a:close/>
                <a:moveTo>
                  <a:pt x="22008" y="16544"/>
                </a:moveTo>
                <a:cubicBezTo>
                  <a:pt x="21782" y="16544"/>
                  <a:pt x="21613" y="16356"/>
                  <a:pt x="21613" y="16130"/>
                </a:cubicBezTo>
                <a:cubicBezTo>
                  <a:pt x="21613" y="15922"/>
                  <a:pt x="21782" y="15734"/>
                  <a:pt x="22008" y="15734"/>
                </a:cubicBezTo>
                <a:cubicBezTo>
                  <a:pt x="22234" y="15734"/>
                  <a:pt x="22423" y="15922"/>
                  <a:pt x="22423" y="16130"/>
                </a:cubicBezTo>
                <a:cubicBezTo>
                  <a:pt x="22423" y="16356"/>
                  <a:pt x="22234" y="16544"/>
                  <a:pt x="22008" y="16544"/>
                </a:cubicBezTo>
                <a:close/>
                <a:moveTo>
                  <a:pt x="22008" y="14584"/>
                </a:moveTo>
                <a:cubicBezTo>
                  <a:pt x="21782" y="14584"/>
                  <a:pt x="21613" y="14396"/>
                  <a:pt x="21613" y="14189"/>
                </a:cubicBezTo>
                <a:cubicBezTo>
                  <a:pt x="21613" y="13963"/>
                  <a:pt x="21782" y="13774"/>
                  <a:pt x="22008" y="13774"/>
                </a:cubicBezTo>
                <a:cubicBezTo>
                  <a:pt x="22234" y="13774"/>
                  <a:pt x="22423" y="13963"/>
                  <a:pt x="22423" y="14189"/>
                </a:cubicBezTo>
                <a:cubicBezTo>
                  <a:pt x="22423" y="14396"/>
                  <a:pt x="22234" y="14584"/>
                  <a:pt x="22008" y="14584"/>
                </a:cubicBezTo>
                <a:close/>
                <a:moveTo>
                  <a:pt x="22008" y="12606"/>
                </a:moveTo>
                <a:cubicBezTo>
                  <a:pt x="21782" y="12606"/>
                  <a:pt x="21613" y="12436"/>
                  <a:pt x="21613" y="12210"/>
                </a:cubicBezTo>
                <a:cubicBezTo>
                  <a:pt x="21613" y="12003"/>
                  <a:pt x="21782" y="11815"/>
                  <a:pt x="22008" y="11815"/>
                </a:cubicBezTo>
                <a:cubicBezTo>
                  <a:pt x="22234" y="11815"/>
                  <a:pt x="22423" y="12003"/>
                  <a:pt x="22423" y="12210"/>
                </a:cubicBezTo>
                <a:cubicBezTo>
                  <a:pt x="22423" y="12436"/>
                  <a:pt x="22234" y="12606"/>
                  <a:pt x="22008" y="12606"/>
                </a:cubicBezTo>
                <a:close/>
                <a:moveTo>
                  <a:pt x="22008" y="10646"/>
                </a:moveTo>
                <a:cubicBezTo>
                  <a:pt x="21801" y="10646"/>
                  <a:pt x="21613" y="10477"/>
                  <a:pt x="21613" y="10251"/>
                </a:cubicBezTo>
                <a:cubicBezTo>
                  <a:pt x="21613" y="10043"/>
                  <a:pt x="21801" y="9855"/>
                  <a:pt x="22008" y="9855"/>
                </a:cubicBezTo>
                <a:cubicBezTo>
                  <a:pt x="22234" y="9855"/>
                  <a:pt x="22404" y="10043"/>
                  <a:pt x="22404" y="10251"/>
                </a:cubicBezTo>
                <a:cubicBezTo>
                  <a:pt x="22404" y="10477"/>
                  <a:pt x="22234" y="10646"/>
                  <a:pt x="22008" y="10646"/>
                </a:cubicBezTo>
                <a:close/>
                <a:moveTo>
                  <a:pt x="22008" y="4014"/>
                </a:moveTo>
                <a:cubicBezTo>
                  <a:pt x="22216" y="4014"/>
                  <a:pt x="22385" y="4183"/>
                  <a:pt x="22385" y="4391"/>
                </a:cubicBezTo>
                <a:cubicBezTo>
                  <a:pt x="22385" y="4579"/>
                  <a:pt x="22216" y="4749"/>
                  <a:pt x="22008" y="4749"/>
                </a:cubicBezTo>
                <a:cubicBezTo>
                  <a:pt x="21801" y="4749"/>
                  <a:pt x="21650" y="4579"/>
                  <a:pt x="21650" y="4391"/>
                </a:cubicBezTo>
                <a:cubicBezTo>
                  <a:pt x="21650" y="4183"/>
                  <a:pt x="21801" y="4014"/>
                  <a:pt x="22008" y="4014"/>
                </a:cubicBezTo>
                <a:close/>
                <a:moveTo>
                  <a:pt x="22008" y="7933"/>
                </a:moveTo>
                <a:cubicBezTo>
                  <a:pt x="22216" y="7933"/>
                  <a:pt x="22385" y="8103"/>
                  <a:pt x="22385" y="8310"/>
                </a:cubicBezTo>
                <a:cubicBezTo>
                  <a:pt x="22385" y="8517"/>
                  <a:pt x="22216" y="8668"/>
                  <a:pt x="22008" y="8668"/>
                </a:cubicBezTo>
                <a:cubicBezTo>
                  <a:pt x="21801" y="8668"/>
                  <a:pt x="21650" y="8517"/>
                  <a:pt x="21650" y="8310"/>
                </a:cubicBezTo>
                <a:cubicBezTo>
                  <a:pt x="21650" y="8103"/>
                  <a:pt x="21801" y="7933"/>
                  <a:pt x="22008" y="7933"/>
                </a:cubicBezTo>
                <a:close/>
                <a:moveTo>
                  <a:pt x="22008" y="5973"/>
                </a:moveTo>
                <a:cubicBezTo>
                  <a:pt x="22216" y="5973"/>
                  <a:pt x="22385" y="6143"/>
                  <a:pt x="22385" y="6331"/>
                </a:cubicBezTo>
                <a:cubicBezTo>
                  <a:pt x="22385" y="6539"/>
                  <a:pt x="22216" y="6708"/>
                  <a:pt x="22008" y="6708"/>
                </a:cubicBezTo>
                <a:cubicBezTo>
                  <a:pt x="21801" y="6708"/>
                  <a:pt x="21650" y="6539"/>
                  <a:pt x="21650" y="6331"/>
                </a:cubicBezTo>
                <a:cubicBezTo>
                  <a:pt x="21650" y="6143"/>
                  <a:pt x="21801" y="5973"/>
                  <a:pt x="22008" y="5973"/>
                </a:cubicBezTo>
                <a:close/>
                <a:moveTo>
                  <a:pt x="22008" y="2808"/>
                </a:moveTo>
                <a:cubicBezTo>
                  <a:pt x="21782" y="2808"/>
                  <a:pt x="21613" y="2638"/>
                  <a:pt x="21613" y="2412"/>
                </a:cubicBezTo>
                <a:cubicBezTo>
                  <a:pt x="21613" y="2205"/>
                  <a:pt x="21782" y="2016"/>
                  <a:pt x="22008" y="2016"/>
                </a:cubicBezTo>
                <a:cubicBezTo>
                  <a:pt x="22216" y="2016"/>
                  <a:pt x="22404" y="2205"/>
                  <a:pt x="22404" y="2412"/>
                </a:cubicBezTo>
                <a:cubicBezTo>
                  <a:pt x="22404" y="2638"/>
                  <a:pt x="22216" y="2808"/>
                  <a:pt x="22008" y="2808"/>
                </a:cubicBezTo>
                <a:close/>
                <a:moveTo>
                  <a:pt x="22008" y="829"/>
                </a:moveTo>
                <a:cubicBezTo>
                  <a:pt x="21801" y="829"/>
                  <a:pt x="21631" y="660"/>
                  <a:pt x="21631" y="452"/>
                </a:cubicBezTo>
                <a:cubicBezTo>
                  <a:pt x="21631" y="245"/>
                  <a:pt x="21801" y="76"/>
                  <a:pt x="22008" y="76"/>
                </a:cubicBezTo>
                <a:cubicBezTo>
                  <a:pt x="22216" y="76"/>
                  <a:pt x="22385" y="245"/>
                  <a:pt x="22385" y="452"/>
                </a:cubicBezTo>
                <a:cubicBezTo>
                  <a:pt x="22385" y="660"/>
                  <a:pt x="22216" y="829"/>
                  <a:pt x="22008" y="829"/>
                </a:cubicBezTo>
                <a:close/>
                <a:moveTo>
                  <a:pt x="20049" y="54814"/>
                </a:moveTo>
                <a:cubicBezTo>
                  <a:pt x="20331" y="54814"/>
                  <a:pt x="20576" y="55040"/>
                  <a:pt x="20576" y="55322"/>
                </a:cubicBezTo>
                <a:cubicBezTo>
                  <a:pt x="20312" y="55190"/>
                  <a:pt x="20030" y="55040"/>
                  <a:pt x="19766" y="54889"/>
                </a:cubicBezTo>
                <a:cubicBezTo>
                  <a:pt x="19860" y="54851"/>
                  <a:pt x="19936" y="54814"/>
                  <a:pt x="20049" y="54814"/>
                </a:cubicBezTo>
                <a:close/>
                <a:moveTo>
                  <a:pt x="20049" y="53871"/>
                </a:moveTo>
                <a:cubicBezTo>
                  <a:pt x="19766" y="53871"/>
                  <a:pt x="19540" y="53645"/>
                  <a:pt x="19540" y="53381"/>
                </a:cubicBezTo>
                <a:cubicBezTo>
                  <a:pt x="19540" y="53099"/>
                  <a:pt x="19766" y="52873"/>
                  <a:pt x="20049" y="52873"/>
                </a:cubicBezTo>
                <a:cubicBezTo>
                  <a:pt x="20331" y="52873"/>
                  <a:pt x="20557" y="53099"/>
                  <a:pt x="20557" y="53381"/>
                </a:cubicBezTo>
                <a:cubicBezTo>
                  <a:pt x="20557" y="53645"/>
                  <a:pt x="20331" y="53871"/>
                  <a:pt x="20049" y="53871"/>
                </a:cubicBezTo>
                <a:close/>
                <a:moveTo>
                  <a:pt x="20049" y="51893"/>
                </a:moveTo>
                <a:cubicBezTo>
                  <a:pt x="19785" y="51893"/>
                  <a:pt x="19578" y="51686"/>
                  <a:pt x="19578" y="51422"/>
                </a:cubicBezTo>
                <a:cubicBezTo>
                  <a:pt x="19578" y="51158"/>
                  <a:pt x="19785" y="50932"/>
                  <a:pt x="20049" y="50932"/>
                </a:cubicBezTo>
                <a:cubicBezTo>
                  <a:pt x="20312" y="50932"/>
                  <a:pt x="20520" y="51158"/>
                  <a:pt x="20520" y="51422"/>
                </a:cubicBezTo>
                <a:cubicBezTo>
                  <a:pt x="20520" y="51686"/>
                  <a:pt x="20312" y="51893"/>
                  <a:pt x="20049" y="51893"/>
                </a:cubicBezTo>
                <a:close/>
                <a:moveTo>
                  <a:pt x="20049" y="49048"/>
                </a:moveTo>
                <a:cubicBezTo>
                  <a:pt x="20275" y="49048"/>
                  <a:pt x="20463" y="49236"/>
                  <a:pt x="20463" y="49462"/>
                </a:cubicBezTo>
                <a:cubicBezTo>
                  <a:pt x="20463" y="49688"/>
                  <a:pt x="20275" y="49858"/>
                  <a:pt x="20049" y="49858"/>
                </a:cubicBezTo>
                <a:cubicBezTo>
                  <a:pt x="19823" y="49858"/>
                  <a:pt x="19634" y="49688"/>
                  <a:pt x="19634" y="49462"/>
                </a:cubicBezTo>
                <a:cubicBezTo>
                  <a:pt x="19634" y="49236"/>
                  <a:pt x="19823" y="49048"/>
                  <a:pt x="20049" y="49048"/>
                </a:cubicBezTo>
                <a:close/>
                <a:moveTo>
                  <a:pt x="20049" y="47936"/>
                </a:moveTo>
                <a:cubicBezTo>
                  <a:pt x="19804" y="47936"/>
                  <a:pt x="19615" y="47729"/>
                  <a:pt x="19615" y="47503"/>
                </a:cubicBezTo>
                <a:cubicBezTo>
                  <a:pt x="19615" y="47258"/>
                  <a:pt x="19804" y="47069"/>
                  <a:pt x="20049" y="47069"/>
                </a:cubicBezTo>
                <a:cubicBezTo>
                  <a:pt x="20294" y="47069"/>
                  <a:pt x="20482" y="47258"/>
                  <a:pt x="20482" y="47503"/>
                </a:cubicBezTo>
                <a:cubicBezTo>
                  <a:pt x="20482" y="47729"/>
                  <a:pt x="20294" y="47936"/>
                  <a:pt x="20049" y="47936"/>
                </a:cubicBezTo>
                <a:close/>
                <a:moveTo>
                  <a:pt x="20049" y="45957"/>
                </a:moveTo>
                <a:cubicBezTo>
                  <a:pt x="19804" y="45957"/>
                  <a:pt x="19615" y="45769"/>
                  <a:pt x="19615" y="45543"/>
                </a:cubicBezTo>
                <a:cubicBezTo>
                  <a:pt x="19615" y="45298"/>
                  <a:pt x="19804" y="45110"/>
                  <a:pt x="20049" y="45110"/>
                </a:cubicBezTo>
                <a:cubicBezTo>
                  <a:pt x="20294" y="45110"/>
                  <a:pt x="20482" y="45298"/>
                  <a:pt x="20482" y="45543"/>
                </a:cubicBezTo>
                <a:cubicBezTo>
                  <a:pt x="20482" y="45769"/>
                  <a:pt x="20294" y="45957"/>
                  <a:pt x="20049" y="45957"/>
                </a:cubicBezTo>
                <a:close/>
                <a:moveTo>
                  <a:pt x="20049" y="29451"/>
                </a:moveTo>
                <a:cubicBezTo>
                  <a:pt x="20275" y="29451"/>
                  <a:pt x="20463" y="29640"/>
                  <a:pt x="20463" y="29866"/>
                </a:cubicBezTo>
                <a:cubicBezTo>
                  <a:pt x="20463" y="30092"/>
                  <a:pt x="20275" y="30262"/>
                  <a:pt x="20049" y="30262"/>
                </a:cubicBezTo>
                <a:cubicBezTo>
                  <a:pt x="19823" y="30262"/>
                  <a:pt x="19634" y="30092"/>
                  <a:pt x="19634" y="29866"/>
                </a:cubicBezTo>
                <a:cubicBezTo>
                  <a:pt x="19634" y="29640"/>
                  <a:pt x="19823" y="29451"/>
                  <a:pt x="20049" y="29451"/>
                </a:cubicBezTo>
                <a:close/>
                <a:moveTo>
                  <a:pt x="20049" y="31411"/>
                </a:moveTo>
                <a:cubicBezTo>
                  <a:pt x="20275" y="31411"/>
                  <a:pt x="20463" y="31599"/>
                  <a:pt x="20463" y="31825"/>
                </a:cubicBezTo>
                <a:cubicBezTo>
                  <a:pt x="20463" y="32052"/>
                  <a:pt x="20275" y="32240"/>
                  <a:pt x="20049" y="32240"/>
                </a:cubicBezTo>
                <a:cubicBezTo>
                  <a:pt x="19823" y="32240"/>
                  <a:pt x="19634" y="32052"/>
                  <a:pt x="19634" y="31825"/>
                </a:cubicBezTo>
                <a:cubicBezTo>
                  <a:pt x="19634" y="31599"/>
                  <a:pt x="19823" y="31411"/>
                  <a:pt x="20049" y="31411"/>
                </a:cubicBezTo>
                <a:close/>
                <a:moveTo>
                  <a:pt x="20049" y="33371"/>
                </a:moveTo>
                <a:cubicBezTo>
                  <a:pt x="20275" y="33371"/>
                  <a:pt x="20463" y="33540"/>
                  <a:pt x="20463" y="33785"/>
                </a:cubicBezTo>
                <a:cubicBezTo>
                  <a:pt x="20463" y="34011"/>
                  <a:pt x="20275" y="34200"/>
                  <a:pt x="20049" y="34200"/>
                </a:cubicBezTo>
                <a:cubicBezTo>
                  <a:pt x="19823" y="34200"/>
                  <a:pt x="19634" y="34011"/>
                  <a:pt x="19634" y="33785"/>
                </a:cubicBezTo>
                <a:cubicBezTo>
                  <a:pt x="19634" y="33540"/>
                  <a:pt x="19823" y="33371"/>
                  <a:pt x="20049" y="33371"/>
                </a:cubicBezTo>
                <a:close/>
                <a:moveTo>
                  <a:pt x="20049" y="35330"/>
                </a:moveTo>
                <a:cubicBezTo>
                  <a:pt x="20275" y="35330"/>
                  <a:pt x="20463" y="35519"/>
                  <a:pt x="20463" y="35745"/>
                </a:cubicBezTo>
                <a:cubicBezTo>
                  <a:pt x="20463" y="35971"/>
                  <a:pt x="20275" y="36159"/>
                  <a:pt x="20049" y="36159"/>
                </a:cubicBezTo>
                <a:cubicBezTo>
                  <a:pt x="19823" y="36159"/>
                  <a:pt x="19634" y="35971"/>
                  <a:pt x="19634" y="35745"/>
                </a:cubicBezTo>
                <a:cubicBezTo>
                  <a:pt x="19634" y="35519"/>
                  <a:pt x="19823" y="35330"/>
                  <a:pt x="20049" y="35330"/>
                </a:cubicBezTo>
                <a:close/>
                <a:moveTo>
                  <a:pt x="20049" y="43979"/>
                </a:moveTo>
                <a:cubicBezTo>
                  <a:pt x="19823" y="43979"/>
                  <a:pt x="19653" y="43809"/>
                  <a:pt x="19653" y="43583"/>
                </a:cubicBezTo>
                <a:cubicBezTo>
                  <a:pt x="19653" y="43357"/>
                  <a:pt x="19823" y="43188"/>
                  <a:pt x="20049" y="43188"/>
                </a:cubicBezTo>
                <a:cubicBezTo>
                  <a:pt x="20275" y="43188"/>
                  <a:pt x="20444" y="43357"/>
                  <a:pt x="20444" y="43583"/>
                </a:cubicBezTo>
                <a:cubicBezTo>
                  <a:pt x="20444" y="43809"/>
                  <a:pt x="20275" y="43979"/>
                  <a:pt x="20049" y="43979"/>
                </a:cubicBezTo>
                <a:close/>
                <a:moveTo>
                  <a:pt x="20049" y="42019"/>
                </a:moveTo>
                <a:cubicBezTo>
                  <a:pt x="19841" y="42019"/>
                  <a:pt x="19653" y="41831"/>
                  <a:pt x="19653" y="41624"/>
                </a:cubicBezTo>
                <a:cubicBezTo>
                  <a:pt x="19653" y="41398"/>
                  <a:pt x="19841" y="41228"/>
                  <a:pt x="20049" y="41228"/>
                </a:cubicBezTo>
                <a:cubicBezTo>
                  <a:pt x="20275" y="41228"/>
                  <a:pt x="20444" y="41398"/>
                  <a:pt x="20444" y="41624"/>
                </a:cubicBezTo>
                <a:cubicBezTo>
                  <a:pt x="20444" y="41831"/>
                  <a:pt x="20275" y="42019"/>
                  <a:pt x="20049" y="42019"/>
                </a:cubicBezTo>
                <a:close/>
                <a:moveTo>
                  <a:pt x="20407" y="39664"/>
                </a:moveTo>
                <a:cubicBezTo>
                  <a:pt x="20407" y="39871"/>
                  <a:pt x="20256" y="40022"/>
                  <a:pt x="20049" y="40022"/>
                </a:cubicBezTo>
                <a:cubicBezTo>
                  <a:pt x="19841" y="40022"/>
                  <a:pt x="19672" y="39871"/>
                  <a:pt x="19672" y="39664"/>
                </a:cubicBezTo>
                <a:cubicBezTo>
                  <a:pt x="19672" y="39457"/>
                  <a:pt x="19841" y="39287"/>
                  <a:pt x="20049" y="39287"/>
                </a:cubicBezTo>
                <a:cubicBezTo>
                  <a:pt x="20256" y="39287"/>
                  <a:pt x="20407" y="39457"/>
                  <a:pt x="20407" y="39664"/>
                </a:cubicBezTo>
                <a:close/>
                <a:moveTo>
                  <a:pt x="20049" y="37328"/>
                </a:moveTo>
                <a:cubicBezTo>
                  <a:pt x="20256" y="37328"/>
                  <a:pt x="20426" y="37478"/>
                  <a:pt x="20426" y="37704"/>
                </a:cubicBezTo>
                <a:cubicBezTo>
                  <a:pt x="20426" y="37912"/>
                  <a:pt x="20256" y="38081"/>
                  <a:pt x="20049" y="38081"/>
                </a:cubicBezTo>
                <a:cubicBezTo>
                  <a:pt x="19841" y="38081"/>
                  <a:pt x="19672" y="37912"/>
                  <a:pt x="19672" y="37704"/>
                </a:cubicBezTo>
                <a:cubicBezTo>
                  <a:pt x="19672" y="37497"/>
                  <a:pt x="19841" y="37328"/>
                  <a:pt x="20049" y="37328"/>
                </a:cubicBezTo>
                <a:close/>
                <a:moveTo>
                  <a:pt x="20049" y="28321"/>
                </a:moveTo>
                <a:cubicBezTo>
                  <a:pt x="19823" y="28321"/>
                  <a:pt x="19634" y="28132"/>
                  <a:pt x="19634" y="27887"/>
                </a:cubicBezTo>
                <a:cubicBezTo>
                  <a:pt x="19634" y="27661"/>
                  <a:pt x="19823" y="27473"/>
                  <a:pt x="20049" y="27473"/>
                </a:cubicBezTo>
                <a:cubicBezTo>
                  <a:pt x="20275" y="27473"/>
                  <a:pt x="20482" y="27661"/>
                  <a:pt x="20482" y="27887"/>
                </a:cubicBezTo>
                <a:cubicBezTo>
                  <a:pt x="20482" y="28132"/>
                  <a:pt x="20294" y="28321"/>
                  <a:pt x="20049" y="28321"/>
                </a:cubicBezTo>
                <a:close/>
                <a:moveTo>
                  <a:pt x="20049" y="26361"/>
                </a:moveTo>
                <a:cubicBezTo>
                  <a:pt x="19823" y="26361"/>
                  <a:pt x="19634" y="26173"/>
                  <a:pt x="19634" y="25947"/>
                </a:cubicBezTo>
                <a:cubicBezTo>
                  <a:pt x="19634" y="25702"/>
                  <a:pt x="19823" y="25513"/>
                  <a:pt x="20049" y="25513"/>
                </a:cubicBezTo>
                <a:cubicBezTo>
                  <a:pt x="20275" y="25513"/>
                  <a:pt x="20482" y="25702"/>
                  <a:pt x="20482" y="25947"/>
                </a:cubicBezTo>
                <a:cubicBezTo>
                  <a:pt x="20482" y="26173"/>
                  <a:pt x="20294" y="26361"/>
                  <a:pt x="20049" y="26361"/>
                </a:cubicBezTo>
                <a:close/>
                <a:moveTo>
                  <a:pt x="20049" y="24401"/>
                </a:moveTo>
                <a:cubicBezTo>
                  <a:pt x="19823" y="24401"/>
                  <a:pt x="19634" y="24213"/>
                  <a:pt x="19634" y="23987"/>
                </a:cubicBezTo>
                <a:cubicBezTo>
                  <a:pt x="19634" y="23742"/>
                  <a:pt x="19823" y="23554"/>
                  <a:pt x="20049" y="23554"/>
                </a:cubicBezTo>
                <a:cubicBezTo>
                  <a:pt x="20275" y="23554"/>
                  <a:pt x="20482" y="23742"/>
                  <a:pt x="20482" y="23987"/>
                </a:cubicBezTo>
                <a:cubicBezTo>
                  <a:pt x="20482" y="24213"/>
                  <a:pt x="20294" y="24401"/>
                  <a:pt x="20049" y="24401"/>
                </a:cubicBezTo>
                <a:close/>
                <a:moveTo>
                  <a:pt x="20049" y="22442"/>
                </a:moveTo>
                <a:cubicBezTo>
                  <a:pt x="19823" y="22442"/>
                  <a:pt x="19634" y="22253"/>
                  <a:pt x="19634" y="22008"/>
                </a:cubicBezTo>
                <a:cubicBezTo>
                  <a:pt x="19634" y="21782"/>
                  <a:pt x="19823" y="21594"/>
                  <a:pt x="20049" y="21594"/>
                </a:cubicBezTo>
                <a:cubicBezTo>
                  <a:pt x="20275" y="21594"/>
                  <a:pt x="20482" y="21782"/>
                  <a:pt x="20482" y="22008"/>
                </a:cubicBezTo>
                <a:cubicBezTo>
                  <a:pt x="20482" y="22253"/>
                  <a:pt x="20294" y="22442"/>
                  <a:pt x="20049" y="22442"/>
                </a:cubicBezTo>
                <a:close/>
                <a:moveTo>
                  <a:pt x="20049" y="20463"/>
                </a:moveTo>
                <a:cubicBezTo>
                  <a:pt x="19823" y="20463"/>
                  <a:pt x="19653" y="20275"/>
                  <a:pt x="19653" y="20049"/>
                </a:cubicBezTo>
                <a:cubicBezTo>
                  <a:pt x="19653" y="19823"/>
                  <a:pt x="19823" y="19653"/>
                  <a:pt x="20049" y="19653"/>
                </a:cubicBezTo>
                <a:cubicBezTo>
                  <a:pt x="20275" y="19653"/>
                  <a:pt x="20444" y="19823"/>
                  <a:pt x="20444" y="20049"/>
                </a:cubicBezTo>
                <a:cubicBezTo>
                  <a:pt x="20444" y="20275"/>
                  <a:pt x="20275" y="20463"/>
                  <a:pt x="20049" y="20463"/>
                </a:cubicBezTo>
                <a:close/>
                <a:moveTo>
                  <a:pt x="20049" y="18485"/>
                </a:moveTo>
                <a:cubicBezTo>
                  <a:pt x="19823" y="18485"/>
                  <a:pt x="19653" y="18315"/>
                  <a:pt x="19653" y="18089"/>
                </a:cubicBezTo>
                <a:cubicBezTo>
                  <a:pt x="19653" y="17882"/>
                  <a:pt x="19823" y="17693"/>
                  <a:pt x="20049" y="17693"/>
                </a:cubicBezTo>
                <a:cubicBezTo>
                  <a:pt x="20275" y="17693"/>
                  <a:pt x="20444" y="17882"/>
                  <a:pt x="20444" y="18089"/>
                </a:cubicBezTo>
                <a:cubicBezTo>
                  <a:pt x="20444" y="18315"/>
                  <a:pt x="20275" y="18485"/>
                  <a:pt x="20049" y="18485"/>
                </a:cubicBezTo>
                <a:close/>
                <a:moveTo>
                  <a:pt x="20049" y="16544"/>
                </a:moveTo>
                <a:cubicBezTo>
                  <a:pt x="19823" y="16544"/>
                  <a:pt x="19653" y="16356"/>
                  <a:pt x="19653" y="16130"/>
                </a:cubicBezTo>
                <a:cubicBezTo>
                  <a:pt x="19653" y="15903"/>
                  <a:pt x="19823" y="15734"/>
                  <a:pt x="20049" y="15734"/>
                </a:cubicBezTo>
                <a:cubicBezTo>
                  <a:pt x="20275" y="15734"/>
                  <a:pt x="20444" y="15903"/>
                  <a:pt x="20444" y="16130"/>
                </a:cubicBezTo>
                <a:cubicBezTo>
                  <a:pt x="20444" y="16356"/>
                  <a:pt x="20275" y="16544"/>
                  <a:pt x="20049" y="16544"/>
                </a:cubicBezTo>
                <a:close/>
                <a:moveTo>
                  <a:pt x="20049" y="13774"/>
                </a:moveTo>
                <a:cubicBezTo>
                  <a:pt x="20256" y="13774"/>
                  <a:pt x="20444" y="13963"/>
                  <a:pt x="20444" y="14170"/>
                </a:cubicBezTo>
                <a:cubicBezTo>
                  <a:pt x="20444" y="14396"/>
                  <a:pt x="20256" y="14566"/>
                  <a:pt x="20049" y="14566"/>
                </a:cubicBezTo>
                <a:cubicBezTo>
                  <a:pt x="19823" y="14566"/>
                  <a:pt x="19653" y="14396"/>
                  <a:pt x="19653" y="14170"/>
                </a:cubicBezTo>
                <a:cubicBezTo>
                  <a:pt x="19653" y="13963"/>
                  <a:pt x="19823" y="13774"/>
                  <a:pt x="20049" y="13774"/>
                </a:cubicBezTo>
                <a:close/>
                <a:moveTo>
                  <a:pt x="20049" y="11815"/>
                </a:moveTo>
                <a:cubicBezTo>
                  <a:pt x="20256" y="11815"/>
                  <a:pt x="20444" y="12003"/>
                  <a:pt x="20444" y="12210"/>
                </a:cubicBezTo>
                <a:cubicBezTo>
                  <a:pt x="20444" y="12418"/>
                  <a:pt x="20256" y="12587"/>
                  <a:pt x="20049" y="12587"/>
                </a:cubicBezTo>
                <a:cubicBezTo>
                  <a:pt x="19823" y="12587"/>
                  <a:pt x="19653" y="12418"/>
                  <a:pt x="19653" y="12210"/>
                </a:cubicBezTo>
                <a:cubicBezTo>
                  <a:pt x="19653" y="12003"/>
                  <a:pt x="19823" y="11815"/>
                  <a:pt x="20049" y="11815"/>
                </a:cubicBezTo>
                <a:close/>
                <a:moveTo>
                  <a:pt x="20049" y="10646"/>
                </a:moveTo>
                <a:cubicBezTo>
                  <a:pt x="19841" y="10646"/>
                  <a:pt x="19653" y="10458"/>
                  <a:pt x="19653" y="10251"/>
                </a:cubicBezTo>
                <a:cubicBezTo>
                  <a:pt x="19653" y="10025"/>
                  <a:pt x="19841" y="9855"/>
                  <a:pt x="20049" y="9855"/>
                </a:cubicBezTo>
                <a:cubicBezTo>
                  <a:pt x="20275" y="9855"/>
                  <a:pt x="20444" y="10025"/>
                  <a:pt x="20444" y="10251"/>
                </a:cubicBezTo>
                <a:cubicBezTo>
                  <a:pt x="20444" y="10458"/>
                  <a:pt x="20275" y="10646"/>
                  <a:pt x="20049" y="10646"/>
                </a:cubicBezTo>
                <a:close/>
                <a:moveTo>
                  <a:pt x="20049" y="4014"/>
                </a:moveTo>
                <a:cubicBezTo>
                  <a:pt x="20256" y="4014"/>
                  <a:pt x="20426" y="4164"/>
                  <a:pt x="20426" y="4372"/>
                </a:cubicBezTo>
                <a:cubicBezTo>
                  <a:pt x="20426" y="4579"/>
                  <a:pt x="20256" y="4749"/>
                  <a:pt x="20049" y="4749"/>
                </a:cubicBezTo>
                <a:cubicBezTo>
                  <a:pt x="19841" y="4749"/>
                  <a:pt x="19672" y="4579"/>
                  <a:pt x="19672" y="4372"/>
                </a:cubicBezTo>
                <a:cubicBezTo>
                  <a:pt x="19672" y="4164"/>
                  <a:pt x="19841" y="4014"/>
                  <a:pt x="20049" y="4014"/>
                </a:cubicBezTo>
                <a:close/>
                <a:moveTo>
                  <a:pt x="20049" y="7933"/>
                </a:moveTo>
                <a:cubicBezTo>
                  <a:pt x="20256" y="7933"/>
                  <a:pt x="20426" y="8084"/>
                  <a:pt x="20426" y="8291"/>
                </a:cubicBezTo>
                <a:cubicBezTo>
                  <a:pt x="20426" y="8498"/>
                  <a:pt x="20256" y="8668"/>
                  <a:pt x="20049" y="8668"/>
                </a:cubicBezTo>
                <a:cubicBezTo>
                  <a:pt x="19841" y="8668"/>
                  <a:pt x="19672" y="8498"/>
                  <a:pt x="19672" y="8291"/>
                </a:cubicBezTo>
                <a:cubicBezTo>
                  <a:pt x="19672" y="8084"/>
                  <a:pt x="19841" y="7933"/>
                  <a:pt x="20049" y="7933"/>
                </a:cubicBezTo>
                <a:close/>
                <a:moveTo>
                  <a:pt x="20049" y="5973"/>
                </a:moveTo>
                <a:cubicBezTo>
                  <a:pt x="20256" y="5973"/>
                  <a:pt x="20426" y="6124"/>
                  <a:pt x="20426" y="6331"/>
                </a:cubicBezTo>
                <a:cubicBezTo>
                  <a:pt x="20426" y="6539"/>
                  <a:pt x="20256" y="6689"/>
                  <a:pt x="20049" y="6689"/>
                </a:cubicBezTo>
                <a:cubicBezTo>
                  <a:pt x="19841" y="6689"/>
                  <a:pt x="19672" y="6539"/>
                  <a:pt x="19672" y="6331"/>
                </a:cubicBezTo>
                <a:cubicBezTo>
                  <a:pt x="19672" y="6124"/>
                  <a:pt x="19841" y="5973"/>
                  <a:pt x="20049" y="5973"/>
                </a:cubicBezTo>
                <a:close/>
                <a:moveTo>
                  <a:pt x="20049" y="2808"/>
                </a:moveTo>
                <a:cubicBezTo>
                  <a:pt x="19823" y="2808"/>
                  <a:pt x="19653" y="2619"/>
                  <a:pt x="19653" y="2412"/>
                </a:cubicBezTo>
                <a:cubicBezTo>
                  <a:pt x="19653" y="2186"/>
                  <a:pt x="19823" y="2016"/>
                  <a:pt x="20049" y="2016"/>
                </a:cubicBezTo>
                <a:cubicBezTo>
                  <a:pt x="20256" y="2016"/>
                  <a:pt x="20444" y="2186"/>
                  <a:pt x="20444" y="2412"/>
                </a:cubicBezTo>
                <a:cubicBezTo>
                  <a:pt x="20444" y="2619"/>
                  <a:pt x="20256" y="2808"/>
                  <a:pt x="20049" y="2808"/>
                </a:cubicBezTo>
                <a:close/>
                <a:moveTo>
                  <a:pt x="20049" y="829"/>
                </a:moveTo>
                <a:cubicBezTo>
                  <a:pt x="19841" y="829"/>
                  <a:pt x="19672" y="660"/>
                  <a:pt x="19672" y="452"/>
                </a:cubicBezTo>
                <a:cubicBezTo>
                  <a:pt x="19672" y="245"/>
                  <a:pt x="19841" y="76"/>
                  <a:pt x="20049" y="76"/>
                </a:cubicBezTo>
                <a:cubicBezTo>
                  <a:pt x="20256" y="76"/>
                  <a:pt x="20426" y="245"/>
                  <a:pt x="20426" y="452"/>
                </a:cubicBezTo>
                <a:cubicBezTo>
                  <a:pt x="20426" y="660"/>
                  <a:pt x="20256" y="829"/>
                  <a:pt x="20049" y="829"/>
                </a:cubicBezTo>
                <a:close/>
                <a:moveTo>
                  <a:pt x="18089" y="53853"/>
                </a:moveTo>
                <a:cubicBezTo>
                  <a:pt x="18051" y="53853"/>
                  <a:pt x="18014" y="53834"/>
                  <a:pt x="17995" y="53834"/>
                </a:cubicBezTo>
                <a:cubicBezTo>
                  <a:pt x="17882" y="53777"/>
                  <a:pt x="17788" y="53721"/>
                  <a:pt x="17693" y="53645"/>
                </a:cubicBezTo>
                <a:cubicBezTo>
                  <a:pt x="17637" y="53570"/>
                  <a:pt x="17599" y="53476"/>
                  <a:pt x="17599" y="53363"/>
                </a:cubicBezTo>
                <a:cubicBezTo>
                  <a:pt x="17599" y="53099"/>
                  <a:pt x="17825" y="52873"/>
                  <a:pt x="18089" y="52873"/>
                </a:cubicBezTo>
                <a:cubicBezTo>
                  <a:pt x="18353" y="52873"/>
                  <a:pt x="18579" y="53099"/>
                  <a:pt x="18579" y="53363"/>
                </a:cubicBezTo>
                <a:cubicBezTo>
                  <a:pt x="18579" y="53626"/>
                  <a:pt x="18353" y="53853"/>
                  <a:pt x="18089" y="53853"/>
                </a:cubicBezTo>
                <a:close/>
                <a:moveTo>
                  <a:pt x="18089" y="51855"/>
                </a:moveTo>
                <a:cubicBezTo>
                  <a:pt x="17844" y="51855"/>
                  <a:pt x="17637" y="51648"/>
                  <a:pt x="17637" y="51403"/>
                </a:cubicBezTo>
                <a:cubicBezTo>
                  <a:pt x="17637" y="51158"/>
                  <a:pt x="17844" y="50951"/>
                  <a:pt x="18089" y="50951"/>
                </a:cubicBezTo>
                <a:cubicBezTo>
                  <a:pt x="18334" y="50951"/>
                  <a:pt x="18541" y="51158"/>
                  <a:pt x="18541" y="51403"/>
                </a:cubicBezTo>
                <a:cubicBezTo>
                  <a:pt x="18541" y="51648"/>
                  <a:pt x="18334" y="51855"/>
                  <a:pt x="18089" y="51855"/>
                </a:cubicBezTo>
                <a:close/>
                <a:moveTo>
                  <a:pt x="18089" y="49896"/>
                </a:moveTo>
                <a:cubicBezTo>
                  <a:pt x="17844" y="49896"/>
                  <a:pt x="17637" y="49688"/>
                  <a:pt x="17637" y="49443"/>
                </a:cubicBezTo>
                <a:cubicBezTo>
                  <a:pt x="17637" y="49198"/>
                  <a:pt x="17844" y="49010"/>
                  <a:pt x="18089" y="49010"/>
                </a:cubicBezTo>
                <a:cubicBezTo>
                  <a:pt x="18334" y="49010"/>
                  <a:pt x="18541" y="49198"/>
                  <a:pt x="18541" y="49443"/>
                </a:cubicBezTo>
                <a:cubicBezTo>
                  <a:pt x="18541" y="49688"/>
                  <a:pt x="18334" y="49896"/>
                  <a:pt x="18089" y="49896"/>
                </a:cubicBezTo>
                <a:close/>
                <a:moveTo>
                  <a:pt x="18089" y="39231"/>
                </a:moveTo>
                <a:cubicBezTo>
                  <a:pt x="18334" y="39231"/>
                  <a:pt x="18522" y="39419"/>
                  <a:pt x="18522" y="39645"/>
                </a:cubicBezTo>
                <a:cubicBezTo>
                  <a:pt x="18522" y="39890"/>
                  <a:pt x="18334" y="40079"/>
                  <a:pt x="18089" y="40079"/>
                </a:cubicBezTo>
                <a:cubicBezTo>
                  <a:pt x="17844" y="40079"/>
                  <a:pt x="17656" y="39890"/>
                  <a:pt x="17656" y="39645"/>
                </a:cubicBezTo>
                <a:cubicBezTo>
                  <a:pt x="17656" y="39419"/>
                  <a:pt x="17844" y="39231"/>
                  <a:pt x="18089" y="39231"/>
                </a:cubicBezTo>
                <a:close/>
                <a:moveTo>
                  <a:pt x="18089" y="42001"/>
                </a:moveTo>
                <a:cubicBezTo>
                  <a:pt x="17863" y="42001"/>
                  <a:pt x="17693" y="41831"/>
                  <a:pt x="17693" y="41605"/>
                </a:cubicBezTo>
                <a:cubicBezTo>
                  <a:pt x="17693" y="41398"/>
                  <a:pt x="17863" y="41209"/>
                  <a:pt x="18089" y="41209"/>
                </a:cubicBezTo>
                <a:cubicBezTo>
                  <a:pt x="18315" y="41209"/>
                  <a:pt x="18485" y="41398"/>
                  <a:pt x="18485" y="41605"/>
                </a:cubicBezTo>
                <a:cubicBezTo>
                  <a:pt x="18485" y="41831"/>
                  <a:pt x="18315" y="42001"/>
                  <a:pt x="18089" y="42001"/>
                </a:cubicBezTo>
                <a:close/>
                <a:moveTo>
                  <a:pt x="18089" y="43960"/>
                </a:moveTo>
                <a:cubicBezTo>
                  <a:pt x="17863" y="43960"/>
                  <a:pt x="17693" y="43791"/>
                  <a:pt x="17693" y="43564"/>
                </a:cubicBezTo>
                <a:cubicBezTo>
                  <a:pt x="17693" y="43357"/>
                  <a:pt x="17863" y="43169"/>
                  <a:pt x="18089" y="43169"/>
                </a:cubicBezTo>
                <a:cubicBezTo>
                  <a:pt x="18315" y="43169"/>
                  <a:pt x="18485" y="43357"/>
                  <a:pt x="18485" y="43564"/>
                </a:cubicBezTo>
                <a:cubicBezTo>
                  <a:pt x="18485" y="43791"/>
                  <a:pt x="18315" y="43960"/>
                  <a:pt x="18089" y="43960"/>
                </a:cubicBezTo>
                <a:close/>
                <a:moveTo>
                  <a:pt x="18089" y="47088"/>
                </a:moveTo>
                <a:cubicBezTo>
                  <a:pt x="18315" y="47088"/>
                  <a:pt x="18504" y="47258"/>
                  <a:pt x="18504" y="47484"/>
                </a:cubicBezTo>
                <a:cubicBezTo>
                  <a:pt x="18504" y="47710"/>
                  <a:pt x="18315" y="47898"/>
                  <a:pt x="18089" y="47898"/>
                </a:cubicBezTo>
                <a:cubicBezTo>
                  <a:pt x="17863" y="47898"/>
                  <a:pt x="17674" y="47710"/>
                  <a:pt x="17674" y="47484"/>
                </a:cubicBezTo>
                <a:cubicBezTo>
                  <a:pt x="17674" y="47258"/>
                  <a:pt x="17863" y="47088"/>
                  <a:pt x="18089" y="47088"/>
                </a:cubicBezTo>
                <a:close/>
                <a:moveTo>
                  <a:pt x="18089" y="45110"/>
                </a:moveTo>
                <a:cubicBezTo>
                  <a:pt x="18315" y="45110"/>
                  <a:pt x="18504" y="45298"/>
                  <a:pt x="18504" y="45524"/>
                </a:cubicBezTo>
                <a:cubicBezTo>
                  <a:pt x="18504" y="45750"/>
                  <a:pt x="18315" y="45939"/>
                  <a:pt x="18089" y="45939"/>
                </a:cubicBezTo>
                <a:cubicBezTo>
                  <a:pt x="17863" y="45939"/>
                  <a:pt x="17674" y="45750"/>
                  <a:pt x="17674" y="45524"/>
                </a:cubicBezTo>
                <a:cubicBezTo>
                  <a:pt x="17674" y="45298"/>
                  <a:pt x="17863" y="45110"/>
                  <a:pt x="18089" y="45110"/>
                </a:cubicBezTo>
                <a:close/>
                <a:moveTo>
                  <a:pt x="18089" y="38119"/>
                </a:moveTo>
                <a:cubicBezTo>
                  <a:pt x="17844" y="38119"/>
                  <a:pt x="17656" y="37930"/>
                  <a:pt x="17656" y="37686"/>
                </a:cubicBezTo>
                <a:cubicBezTo>
                  <a:pt x="17656" y="37459"/>
                  <a:pt x="17844" y="37252"/>
                  <a:pt x="18089" y="37252"/>
                </a:cubicBezTo>
                <a:cubicBezTo>
                  <a:pt x="18334" y="37252"/>
                  <a:pt x="18522" y="37459"/>
                  <a:pt x="18522" y="37686"/>
                </a:cubicBezTo>
                <a:cubicBezTo>
                  <a:pt x="18522" y="37930"/>
                  <a:pt x="18334" y="38119"/>
                  <a:pt x="18089" y="38119"/>
                </a:cubicBezTo>
                <a:close/>
                <a:moveTo>
                  <a:pt x="18089" y="36159"/>
                </a:moveTo>
                <a:cubicBezTo>
                  <a:pt x="17844" y="36159"/>
                  <a:pt x="17656" y="35971"/>
                  <a:pt x="17656" y="35726"/>
                </a:cubicBezTo>
                <a:cubicBezTo>
                  <a:pt x="17656" y="35481"/>
                  <a:pt x="17844" y="35293"/>
                  <a:pt x="18089" y="35293"/>
                </a:cubicBezTo>
                <a:cubicBezTo>
                  <a:pt x="18334" y="35293"/>
                  <a:pt x="18522" y="35481"/>
                  <a:pt x="18522" y="35726"/>
                </a:cubicBezTo>
                <a:cubicBezTo>
                  <a:pt x="18522" y="35971"/>
                  <a:pt x="18334" y="36159"/>
                  <a:pt x="18089" y="36159"/>
                </a:cubicBezTo>
                <a:close/>
                <a:moveTo>
                  <a:pt x="18089" y="33352"/>
                </a:moveTo>
                <a:cubicBezTo>
                  <a:pt x="18315" y="33352"/>
                  <a:pt x="18504" y="33540"/>
                  <a:pt x="18504" y="33766"/>
                </a:cubicBezTo>
                <a:cubicBezTo>
                  <a:pt x="18504" y="33992"/>
                  <a:pt x="18315" y="34200"/>
                  <a:pt x="18089" y="34200"/>
                </a:cubicBezTo>
                <a:cubicBezTo>
                  <a:pt x="17863" y="34200"/>
                  <a:pt x="17656" y="34011"/>
                  <a:pt x="17656" y="33766"/>
                </a:cubicBezTo>
                <a:cubicBezTo>
                  <a:pt x="17656" y="33540"/>
                  <a:pt x="17863" y="33352"/>
                  <a:pt x="18089" y="33352"/>
                </a:cubicBezTo>
                <a:close/>
                <a:moveTo>
                  <a:pt x="18089" y="32240"/>
                </a:moveTo>
                <a:cubicBezTo>
                  <a:pt x="17844" y="32240"/>
                  <a:pt x="17656" y="32052"/>
                  <a:pt x="17656" y="31807"/>
                </a:cubicBezTo>
                <a:cubicBezTo>
                  <a:pt x="17656" y="31562"/>
                  <a:pt x="17844" y="31354"/>
                  <a:pt x="18089" y="31354"/>
                </a:cubicBezTo>
                <a:cubicBezTo>
                  <a:pt x="18334" y="31354"/>
                  <a:pt x="18522" y="31562"/>
                  <a:pt x="18522" y="31807"/>
                </a:cubicBezTo>
                <a:cubicBezTo>
                  <a:pt x="18522" y="32052"/>
                  <a:pt x="18334" y="32240"/>
                  <a:pt x="18089" y="32240"/>
                </a:cubicBezTo>
                <a:close/>
                <a:moveTo>
                  <a:pt x="18089" y="30280"/>
                </a:moveTo>
                <a:cubicBezTo>
                  <a:pt x="17844" y="30280"/>
                  <a:pt x="17656" y="30092"/>
                  <a:pt x="17656" y="29847"/>
                </a:cubicBezTo>
                <a:cubicBezTo>
                  <a:pt x="17656" y="29602"/>
                  <a:pt x="17844" y="29414"/>
                  <a:pt x="18089" y="29414"/>
                </a:cubicBezTo>
                <a:cubicBezTo>
                  <a:pt x="18334" y="29414"/>
                  <a:pt x="18522" y="29602"/>
                  <a:pt x="18522" y="29847"/>
                </a:cubicBezTo>
                <a:cubicBezTo>
                  <a:pt x="18522" y="30092"/>
                  <a:pt x="18334" y="30280"/>
                  <a:pt x="18089" y="30280"/>
                </a:cubicBezTo>
                <a:close/>
                <a:moveTo>
                  <a:pt x="18089" y="28321"/>
                </a:moveTo>
                <a:cubicBezTo>
                  <a:pt x="17844" y="28321"/>
                  <a:pt x="17656" y="28132"/>
                  <a:pt x="17656" y="27887"/>
                </a:cubicBezTo>
                <a:cubicBezTo>
                  <a:pt x="17656" y="27642"/>
                  <a:pt x="17844" y="27454"/>
                  <a:pt x="18089" y="27454"/>
                </a:cubicBezTo>
                <a:cubicBezTo>
                  <a:pt x="18334" y="27454"/>
                  <a:pt x="18522" y="27642"/>
                  <a:pt x="18522" y="27887"/>
                </a:cubicBezTo>
                <a:cubicBezTo>
                  <a:pt x="18522" y="28132"/>
                  <a:pt x="18334" y="28321"/>
                  <a:pt x="18089" y="28321"/>
                </a:cubicBezTo>
                <a:close/>
                <a:moveTo>
                  <a:pt x="18089" y="26361"/>
                </a:moveTo>
                <a:cubicBezTo>
                  <a:pt x="17863" y="26361"/>
                  <a:pt x="17656" y="26173"/>
                  <a:pt x="17656" y="25928"/>
                </a:cubicBezTo>
                <a:cubicBezTo>
                  <a:pt x="17656" y="25702"/>
                  <a:pt x="17863" y="25513"/>
                  <a:pt x="18089" y="25513"/>
                </a:cubicBezTo>
                <a:cubicBezTo>
                  <a:pt x="18315" y="25513"/>
                  <a:pt x="18504" y="25702"/>
                  <a:pt x="18504" y="25928"/>
                </a:cubicBezTo>
                <a:cubicBezTo>
                  <a:pt x="18504" y="26173"/>
                  <a:pt x="18315" y="26361"/>
                  <a:pt x="18089" y="26361"/>
                </a:cubicBezTo>
                <a:close/>
                <a:moveTo>
                  <a:pt x="18089" y="24383"/>
                </a:moveTo>
                <a:cubicBezTo>
                  <a:pt x="17863" y="24383"/>
                  <a:pt x="17656" y="24194"/>
                  <a:pt x="17656" y="23968"/>
                </a:cubicBezTo>
                <a:cubicBezTo>
                  <a:pt x="17656" y="23742"/>
                  <a:pt x="17863" y="23554"/>
                  <a:pt x="18089" y="23554"/>
                </a:cubicBezTo>
                <a:cubicBezTo>
                  <a:pt x="18315" y="23554"/>
                  <a:pt x="18504" y="23742"/>
                  <a:pt x="18504" y="23968"/>
                </a:cubicBezTo>
                <a:cubicBezTo>
                  <a:pt x="18504" y="24194"/>
                  <a:pt x="18315" y="24383"/>
                  <a:pt x="18089" y="24383"/>
                </a:cubicBezTo>
                <a:close/>
                <a:moveTo>
                  <a:pt x="18089" y="22442"/>
                </a:moveTo>
                <a:cubicBezTo>
                  <a:pt x="17863" y="22442"/>
                  <a:pt x="17656" y="22235"/>
                  <a:pt x="17656" y="22008"/>
                </a:cubicBezTo>
                <a:cubicBezTo>
                  <a:pt x="17656" y="21763"/>
                  <a:pt x="17863" y="21575"/>
                  <a:pt x="18089" y="21575"/>
                </a:cubicBezTo>
                <a:cubicBezTo>
                  <a:pt x="18315" y="21575"/>
                  <a:pt x="18504" y="21763"/>
                  <a:pt x="18504" y="22008"/>
                </a:cubicBezTo>
                <a:cubicBezTo>
                  <a:pt x="18504" y="22235"/>
                  <a:pt x="18315" y="22442"/>
                  <a:pt x="18089" y="22442"/>
                </a:cubicBezTo>
                <a:close/>
                <a:moveTo>
                  <a:pt x="18089" y="20463"/>
                </a:moveTo>
                <a:cubicBezTo>
                  <a:pt x="17863" y="20463"/>
                  <a:pt x="17674" y="20275"/>
                  <a:pt x="17674" y="20049"/>
                </a:cubicBezTo>
                <a:cubicBezTo>
                  <a:pt x="17674" y="19823"/>
                  <a:pt x="17863" y="19634"/>
                  <a:pt x="18089" y="19634"/>
                </a:cubicBezTo>
                <a:cubicBezTo>
                  <a:pt x="18315" y="19634"/>
                  <a:pt x="18504" y="19823"/>
                  <a:pt x="18504" y="20049"/>
                </a:cubicBezTo>
                <a:cubicBezTo>
                  <a:pt x="18504" y="20275"/>
                  <a:pt x="18315" y="20463"/>
                  <a:pt x="18089" y="20463"/>
                </a:cubicBezTo>
                <a:close/>
                <a:moveTo>
                  <a:pt x="18089" y="18485"/>
                </a:moveTo>
                <a:cubicBezTo>
                  <a:pt x="17863" y="18485"/>
                  <a:pt x="17693" y="18296"/>
                  <a:pt x="17693" y="18089"/>
                </a:cubicBezTo>
                <a:cubicBezTo>
                  <a:pt x="17693" y="17863"/>
                  <a:pt x="17863" y="17693"/>
                  <a:pt x="18089" y="17693"/>
                </a:cubicBezTo>
                <a:cubicBezTo>
                  <a:pt x="18315" y="17693"/>
                  <a:pt x="18485" y="17863"/>
                  <a:pt x="18485" y="18089"/>
                </a:cubicBezTo>
                <a:cubicBezTo>
                  <a:pt x="18485" y="18296"/>
                  <a:pt x="18315" y="18485"/>
                  <a:pt x="18089" y="18485"/>
                </a:cubicBezTo>
                <a:close/>
                <a:moveTo>
                  <a:pt x="18089" y="16525"/>
                </a:moveTo>
                <a:cubicBezTo>
                  <a:pt x="17863" y="16525"/>
                  <a:pt x="17693" y="16337"/>
                  <a:pt x="17693" y="16130"/>
                </a:cubicBezTo>
                <a:cubicBezTo>
                  <a:pt x="17693" y="15903"/>
                  <a:pt x="17863" y="15715"/>
                  <a:pt x="18089" y="15715"/>
                </a:cubicBezTo>
                <a:cubicBezTo>
                  <a:pt x="18315" y="15715"/>
                  <a:pt x="18485" y="15903"/>
                  <a:pt x="18485" y="16130"/>
                </a:cubicBezTo>
                <a:cubicBezTo>
                  <a:pt x="18485" y="16337"/>
                  <a:pt x="18315" y="16525"/>
                  <a:pt x="18089" y="16525"/>
                </a:cubicBezTo>
                <a:close/>
                <a:moveTo>
                  <a:pt x="18089" y="14566"/>
                </a:moveTo>
                <a:cubicBezTo>
                  <a:pt x="17863" y="14566"/>
                  <a:pt x="17693" y="14377"/>
                  <a:pt x="17693" y="14170"/>
                </a:cubicBezTo>
                <a:cubicBezTo>
                  <a:pt x="17693" y="13944"/>
                  <a:pt x="17863" y="13774"/>
                  <a:pt x="18089" y="13774"/>
                </a:cubicBezTo>
                <a:cubicBezTo>
                  <a:pt x="18296" y="13774"/>
                  <a:pt x="18485" y="13944"/>
                  <a:pt x="18485" y="14170"/>
                </a:cubicBezTo>
                <a:cubicBezTo>
                  <a:pt x="18485" y="14377"/>
                  <a:pt x="18296" y="14566"/>
                  <a:pt x="18089" y="14566"/>
                </a:cubicBezTo>
                <a:close/>
                <a:moveTo>
                  <a:pt x="18089" y="12587"/>
                </a:moveTo>
                <a:cubicBezTo>
                  <a:pt x="17863" y="12587"/>
                  <a:pt x="17693" y="12418"/>
                  <a:pt x="17693" y="12210"/>
                </a:cubicBezTo>
                <a:cubicBezTo>
                  <a:pt x="17693" y="11984"/>
                  <a:pt x="17863" y="11815"/>
                  <a:pt x="18089" y="11815"/>
                </a:cubicBezTo>
                <a:cubicBezTo>
                  <a:pt x="18296" y="11815"/>
                  <a:pt x="18485" y="11984"/>
                  <a:pt x="18485" y="12210"/>
                </a:cubicBezTo>
                <a:cubicBezTo>
                  <a:pt x="18485" y="12418"/>
                  <a:pt x="18296" y="12587"/>
                  <a:pt x="18089" y="12587"/>
                </a:cubicBezTo>
                <a:close/>
                <a:moveTo>
                  <a:pt x="18466" y="10232"/>
                </a:moveTo>
                <a:cubicBezTo>
                  <a:pt x="18466" y="10458"/>
                  <a:pt x="18296" y="10627"/>
                  <a:pt x="18089" y="10627"/>
                </a:cubicBezTo>
                <a:cubicBezTo>
                  <a:pt x="17882" y="10627"/>
                  <a:pt x="17712" y="10458"/>
                  <a:pt x="17712" y="10232"/>
                </a:cubicBezTo>
                <a:cubicBezTo>
                  <a:pt x="17712" y="10025"/>
                  <a:pt x="17882" y="9855"/>
                  <a:pt x="18089" y="9855"/>
                </a:cubicBezTo>
                <a:cubicBezTo>
                  <a:pt x="18296" y="9855"/>
                  <a:pt x="18466" y="10025"/>
                  <a:pt x="18466" y="10232"/>
                </a:cubicBezTo>
                <a:close/>
                <a:moveTo>
                  <a:pt x="18089" y="8687"/>
                </a:moveTo>
                <a:cubicBezTo>
                  <a:pt x="17863" y="8687"/>
                  <a:pt x="17693" y="8498"/>
                  <a:pt x="17693" y="8291"/>
                </a:cubicBezTo>
                <a:cubicBezTo>
                  <a:pt x="17693" y="8065"/>
                  <a:pt x="17863" y="7895"/>
                  <a:pt x="18089" y="7895"/>
                </a:cubicBezTo>
                <a:cubicBezTo>
                  <a:pt x="18296" y="7895"/>
                  <a:pt x="18485" y="8065"/>
                  <a:pt x="18485" y="8291"/>
                </a:cubicBezTo>
                <a:cubicBezTo>
                  <a:pt x="18485" y="8498"/>
                  <a:pt x="18296" y="8687"/>
                  <a:pt x="18089" y="8687"/>
                </a:cubicBezTo>
                <a:close/>
                <a:moveTo>
                  <a:pt x="18089" y="6708"/>
                </a:moveTo>
                <a:cubicBezTo>
                  <a:pt x="17863" y="6708"/>
                  <a:pt x="17693" y="6539"/>
                  <a:pt x="17693" y="6331"/>
                </a:cubicBezTo>
                <a:cubicBezTo>
                  <a:pt x="17693" y="6105"/>
                  <a:pt x="17863" y="5936"/>
                  <a:pt x="18089" y="5936"/>
                </a:cubicBezTo>
                <a:cubicBezTo>
                  <a:pt x="18296" y="5936"/>
                  <a:pt x="18485" y="6105"/>
                  <a:pt x="18485" y="6331"/>
                </a:cubicBezTo>
                <a:cubicBezTo>
                  <a:pt x="18485" y="6539"/>
                  <a:pt x="18296" y="6708"/>
                  <a:pt x="18089" y="6708"/>
                </a:cubicBezTo>
                <a:close/>
                <a:moveTo>
                  <a:pt x="18089" y="4749"/>
                </a:moveTo>
                <a:cubicBezTo>
                  <a:pt x="17863" y="4749"/>
                  <a:pt x="17693" y="4579"/>
                  <a:pt x="17693" y="4372"/>
                </a:cubicBezTo>
                <a:cubicBezTo>
                  <a:pt x="17693" y="4146"/>
                  <a:pt x="17863" y="3976"/>
                  <a:pt x="18089" y="3976"/>
                </a:cubicBezTo>
                <a:cubicBezTo>
                  <a:pt x="18296" y="3976"/>
                  <a:pt x="18485" y="4146"/>
                  <a:pt x="18485" y="4372"/>
                </a:cubicBezTo>
                <a:cubicBezTo>
                  <a:pt x="18485" y="4579"/>
                  <a:pt x="18296" y="4749"/>
                  <a:pt x="18089" y="4749"/>
                </a:cubicBezTo>
                <a:close/>
                <a:moveTo>
                  <a:pt x="18089" y="2770"/>
                </a:moveTo>
                <a:cubicBezTo>
                  <a:pt x="17882" y="2770"/>
                  <a:pt x="17712" y="2600"/>
                  <a:pt x="17712" y="2393"/>
                </a:cubicBezTo>
                <a:cubicBezTo>
                  <a:pt x="17712" y="2205"/>
                  <a:pt x="17882" y="2035"/>
                  <a:pt x="18089" y="2035"/>
                </a:cubicBezTo>
                <a:cubicBezTo>
                  <a:pt x="18296" y="2035"/>
                  <a:pt x="18466" y="2205"/>
                  <a:pt x="18466" y="2393"/>
                </a:cubicBezTo>
                <a:cubicBezTo>
                  <a:pt x="18466" y="2600"/>
                  <a:pt x="18296" y="2770"/>
                  <a:pt x="18089" y="2770"/>
                </a:cubicBezTo>
                <a:close/>
                <a:moveTo>
                  <a:pt x="18089" y="810"/>
                </a:moveTo>
                <a:cubicBezTo>
                  <a:pt x="17882" y="810"/>
                  <a:pt x="17712" y="641"/>
                  <a:pt x="17712" y="434"/>
                </a:cubicBezTo>
                <a:cubicBezTo>
                  <a:pt x="17712" y="226"/>
                  <a:pt x="17882" y="57"/>
                  <a:pt x="18089" y="57"/>
                </a:cubicBezTo>
                <a:cubicBezTo>
                  <a:pt x="18296" y="57"/>
                  <a:pt x="18466" y="226"/>
                  <a:pt x="18466" y="434"/>
                </a:cubicBezTo>
                <a:cubicBezTo>
                  <a:pt x="18466" y="641"/>
                  <a:pt x="18296" y="810"/>
                  <a:pt x="18089" y="810"/>
                </a:cubicBezTo>
                <a:close/>
                <a:moveTo>
                  <a:pt x="16129" y="51836"/>
                </a:moveTo>
                <a:cubicBezTo>
                  <a:pt x="15884" y="51836"/>
                  <a:pt x="15677" y="51648"/>
                  <a:pt x="15677" y="51403"/>
                </a:cubicBezTo>
                <a:cubicBezTo>
                  <a:pt x="15677" y="51158"/>
                  <a:pt x="15884" y="50951"/>
                  <a:pt x="16129" y="50951"/>
                </a:cubicBezTo>
                <a:cubicBezTo>
                  <a:pt x="16374" y="50951"/>
                  <a:pt x="16563" y="51158"/>
                  <a:pt x="16563" y="51403"/>
                </a:cubicBezTo>
                <a:cubicBezTo>
                  <a:pt x="16563" y="51648"/>
                  <a:pt x="16374" y="51836"/>
                  <a:pt x="16129" y="51836"/>
                </a:cubicBezTo>
                <a:close/>
                <a:moveTo>
                  <a:pt x="16129" y="49877"/>
                </a:moveTo>
                <a:cubicBezTo>
                  <a:pt x="15884" y="49877"/>
                  <a:pt x="15677" y="49688"/>
                  <a:pt x="15677" y="49443"/>
                </a:cubicBezTo>
                <a:cubicBezTo>
                  <a:pt x="15677" y="49198"/>
                  <a:pt x="15884" y="48991"/>
                  <a:pt x="16129" y="48991"/>
                </a:cubicBezTo>
                <a:cubicBezTo>
                  <a:pt x="16374" y="48991"/>
                  <a:pt x="16563" y="49198"/>
                  <a:pt x="16563" y="49443"/>
                </a:cubicBezTo>
                <a:cubicBezTo>
                  <a:pt x="16563" y="49688"/>
                  <a:pt x="16374" y="49877"/>
                  <a:pt x="16129" y="49877"/>
                </a:cubicBezTo>
                <a:close/>
                <a:moveTo>
                  <a:pt x="16129" y="47917"/>
                </a:moveTo>
                <a:cubicBezTo>
                  <a:pt x="15884" y="47917"/>
                  <a:pt x="15677" y="47729"/>
                  <a:pt x="15677" y="47484"/>
                </a:cubicBezTo>
                <a:cubicBezTo>
                  <a:pt x="15677" y="47239"/>
                  <a:pt x="15884" y="47031"/>
                  <a:pt x="16129" y="47031"/>
                </a:cubicBezTo>
                <a:cubicBezTo>
                  <a:pt x="16374" y="47031"/>
                  <a:pt x="16563" y="47239"/>
                  <a:pt x="16563" y="47484"/>
                </a:cubicBezTo>
                <a:cubicBezTo>
                  <a:pt x="16563" y="47729"/>
                  <a:pt x="16374" y="47917"/>
                  <a:pt x="16129" y="47917"/>
                </a:cubicBezTo>
                <a:close/>
                <a:moveTo>
                  <a:pt x="16129" y="45957"/>
                </a:moveTo>
                <a:cubicBezTo>
                  <a:pt x="15884" y="45957"/>
                  <a:pt x="15677" y="45769"/>
                  <a:pt x="15677" y="45524"/>
                </a:cubicBezTo>
                <a:cubicBezTo>
                  <a:pt x="15677" y="45279"/>
                  <a:pt x="15884" y="45072"/>
                  <a:pt x="16129" y="45072"/>
                </a:cubicBezTo>
                <a:cubicBezTo>
                  <a:pt x="16374" y="45072"/>
                  <a:pt x="16563" y="45279"/>
                  <a:pt x="16563" y="45524"/>
                </a:cubicBezTo>
                <a:cubicBezTo>
                  <a:pt x="16563" y="45769"/>
                  <a:pt x="16374" y="45957"/>
                  <a:pt x="16129" y="45957"/>
                </a:cubicBezTo>
                <a:close/>
                <a:moveTo>
                  <a:pt x="16129" y="35293"/>
                </a:moveTo>
                <a:cubicBezTo>
                  <a:pt x="16374" y="35293"/>
                  <a:pt x="16563" y="35481"/>
                  <a:pt x="16563" y="35726"/>
                </a:cubicBezTo>
                <a:cubicBezTo>
                  <a:pt x="16563" y="35952"/>
                  <a:pt x="16374" y="36159"/>
                  <a:pt x="16129" y="36159"/>
                </a:cubicBezTo>
                <a:cubicBezTo>
                  <a:pt x="15884" y="36159"/>
                  <a:pt x="15696" y="35952"/>
                  <a:pt x="15696" y="35726"/>
                </a:cubicBezTo>
                <a:cubicBezTo>
                  <a:pt x="15696" y="35481"/>
                  <a:pt x="15884" y="35293"/>
                  <a:pt x="16129" y="35293"/>
                </a:cubicBezTo>
                <a:close/>
                <a:moveTo>
                  <a:pt x="16129" y="37252"/>
                </a:moveTo>
                <a:cubicBezTo>
                  <a:pt x="16374" y="37252"/>
                  <a:pt x="16563" y="37441"/>
                  <a:pt x="16563" y="37686"/>
                </a:cubicBezTo>
                <a:cubicBezTo>
                  <a:pt x="16563" y="37930"/>
                  <a:pt x="16374" y="38119"/>
                  <a:pt x="16129" y="38119"/>
                </a:cubicBezTo>
                <a:cubicBezTo>
                  <a:pt x="15884" y="38119"/>
                  <a:pt x="15696" y="37930"/>
                  <a:pt x="15696" y="37686"/>
                </a:cubicBezTo>
                <a:cubicBezTo>
                  <a:pt x="15696" y="37441"/>
                  <a:pt x="15884" y="37252"/>
                  <a:pt x="16129" y="37252"/>
                </a:cubicBezTo>
                <a:close/>
                <a:moveTo>
                  <a:pt x="16129" y="40060"/>
                </a:moveTo>
                <a:cubicBezTo>
                  <a:pt x="15884" y="40060"/>
                  <a:pt x="15696" y="39871"/>
                  <a:pt x="15696" y="39645"/>
                </a:cubicBezTo>
                <a:cubicBezTo>
                  <a:pt x="15696" y="39400"/>
                  <a:pt x="15884" y="39212"/>
                  <a:pt x="16129" y="39212"/>
                </a:cubicBezTo>
                <a:cubicBezTo>
                  <a:pt x="16355" y="39212"/>
                  <a:pt x="16563" y="39419"/>
                  <a:pt x="16563" y="39645"/>
                </a:cubicBezTo>
                <a:cubicBezTo>
                  <a:pt x="16563" y="39871"/>
                  <a:pt x="16355" y="40060"/>
                  <a:pt x="16129" y="40060"/>
                </a:cubicBezTo>
                <a:close/>
                <a:moveTo>
                  <a:pt x="16129" y="43131"/>
                </a:moveTo>
                <a:cubicBezTo>
                  <a:pt x="16374" y="43131"/>
                  <a:pt x="16563" y="43319"/>
                  <a:pt x="16563" y="43564"/>
                </a:cubicBezTo>
                <a:cubicBezTo>
                  <a:pt x="16563" y="43809"/>
                  <a:pt x="16374" y="43998"/>
                  <a:pt x="16129" y="43998"/>
                </a:cubicBezTo>
                <a:cubicBezTo>
                  <a:pt x="15884" y="43998"/>
                  <a:pt x="15696" y="43809"/>
                  <a:pt x="15696" y="43564"/>
                </a:cubicBezTo>
                <a:cubicBezTo>
                  <a:pt x="15696" y="43319"/>
                  <a:pt x="15884" y="43131"/>
                  <a:pt x="16129" y="43131"/>
                </a:cubicBezTo>
                <a:close/>
                <a:moveTo>
                  <a:pt x="16129" y="41153"/>
                </a:moveTo>
                <a:cubicBezTo>
                  <a:pt x="16374" y="41153"/>
                  <a:pt x="16563" y="41360"/>
                  <a:pt x="16563" y="41605"/>
                </a:cubicBezTo>
                <a:cubicBezTo>
                  <a:pt x="16563" y="41850"/>
                  <a:pt x="16374" y="42038"/>
                  <a:pt x="16129" y="42038"/>
                </a:cubicBezTo>
                <a:cubicBezTo>
                  <a:pt x="15884" y="42038"/>
                  <a:pt x="15696" y="41850"/>
                  <a:pt x="15696" y="41605"/>
                </a:cubicBezTo>
                <a:cubicBezTo>
                  <a:pt x="15696" y="41360"/>
                  <a:pt x="15884" y="41153"/>
                  <a:pt x="16129" y="41153"/>
                </a:cubicBezTo>
                <a:close/>
                <a:moveTo>
                  <a:pt x="16129" y="34200"/>
                </a:moveTo>
                <a:cubicBezTo>
                  <a:pt x="15884" y="34200"/>
                  <a:pt x="15696" y="34011"/>
                  <a:pt x="15696" y="33766"/>
                </a:cubicBezTo>
                <a:cubicBezTo>
                  <a:pt x="15696" y="33521"/>
                  <a:pt x="15884" y="33314"/>
                  <a:pt x="16129" y="33314"/>
                </a:cubicBezTo>
                <a:cubicBezTo>
                  <a:pt x="16374" y="33314"/>
                  <a:pt x="16563" y="33521"/>
                  <a:pt x="16563" y="33766"/>
                </a:cubicBezTo>
                <a:cubicBezTo>
                  <a:pt x="16563" y="34011"/>
                  <a:pt x="16374" y="34200"/>
                  <a:pt x="16129" y="34200"/>
                </a:cubicBezTo>
                <a:close/>
                <a:moveTo>
                  <a:pt x="16129" y="32240"/>
                </a:moveTo>
                <a:cubicBezTo>
                  <a:pt x="15884" y="32240"/>
                  <a:pt x="15696" y="32033"/>
                  <a:pt x="15696" y="31788"/>
                </a:cubicBezTo>
                <a:cubicBezTo>
                  <a:pt x="15696" y="31562"/>
                  <a:pt x="15884" y="31354"/>
                  <a:pt x="16129" y="31354"/>
                </a:cubicBezTo>
                <a:cubicBezTo>
                  <a:pt x="16374" y="31354"/>
                  <a:pt x="16563" y="31543"/>
                  <a:pt x="16563" y="31788"/>
                </a:cubicBezTo>
                <a:cubicBezTo>
                  <a:pt x="16563" y="32033"/>
                  <a:pt x="16374" y="32240"/>
                  <a:pt x="16129" y="32240"/>
                </a:cubicBezTo>
                <a:close/>
                <a:moveTo>
                  <a:pt x="16129" y="30280"/>
                </a:moveTo>
                <a:cubicBezTo>
                  <a:pt x="15884" y="30280"/>
                  <a:pt x="15696" y="30092"/>
                  <a:pt x="15696" y="29847"/>
                </a:cubicBezTo>
                <a:cubicBezTo>
                  <a:pt x="15696" y="29602"/>
                  <a:pt x="15884" y="29395"/>
                  <a:pt x="16129" y="29395"/>
                </a:cubicBezTo>
                <a:cubicBezTo>
                  <a:pt x="16374" y="29395"/>
                  <a:pt x="16563" y="29602"/>
                  <a:pt x="16563" y="29847"/>
                </a:cubicBezTo>
                <a:cubicBezTo>
                  <a:pt x="16563" y="30092"/>
                  <a:pt x="16374" y="30280"/>
                  <a:pt x="16129" y="30280"/>
                </a:cubicBezTo>
                <a:close/>
                <a:moveTo>
                  <a:pt x="16129" y="28321"/>
                </a:moveTo>
                <a:cubicBezTo>
                  <a:pt x="15884" y="28321"/>
                  <a:pt x="15696" y="28113"/>
                  <a:pt x="15696" y="27887"/>
                </a:cubicBezTo>
                <a:cubicBezTo>
                  <a:pt x="15696" y="27642"/>
                  <a:pt x="15884" y="27454"/>
                  <a:pt x="16129" y="27454"/>
                </a:cubicBezTo>
                <a:cubicBezTo>
                  <a:pt x="16374" y="27454"/>
                  <a:pt x="16563" y="27642"/>
                  <a:pt x="16563" y="27887"/>
                </a:cubicBezTo>
                <a:cubicBezTo>
                  <a:pt x="16563" y="28113"/>
                  <a:pt x="16374" y="28321"/>
                  <a:pt x="16129" y="28321"/>
                </a:cubicBezTo>
                <a:close/>
                <a:moveTo>
                  <a:pt x="16129" y="26361"/>
                </a:moveTo>
                <a:cubicBezTo>
                  <a:pt x="15884" y="26361"/>
                  <a:pt x="15696" y="26173"/>
                  <a:pt x="15696" y="25928"/>
                </a:cubicBezTo>
                <a:cubicBezTo>
                  <a:pt x="15696" y="25683"/>
                  <a:pt x="15884" y="25494"/>
                  <a:pt x="16129" y="25494"/>
                </a:cubicBezTo>
                <a:cubicBezTo>
                  <a:pt x="16374" y="25494"/>
                  <a:pt x="16563" y="25683"/>
                  <a:pt x="16563" y="25928"/>
                </a:cubicBezTo>
                <a:cubicBezTo>
                  <a:pt x="16563" y="26173"/>
                  <a:pt x="16374" y="26361"/>
                  <a:pt x="16129" y="26361"/>
                </a:cubicBezTo>
                <a:close/>
                <a:moveTo>
                  <a:pt x="16129" y="24401"/>
                </a:moveTo>
                <a:cubicBezTo>
                  <a:pt x="15884" y="24401"/>
                  <a:pt x="15696" y="24194"/>
                  <a:pt x="15696" y="23968"/>
                </a:cubicBezTo>
                <a:cubicBezTo>
                  <a:pt x="15696" y="23723"/>
                  <a:pt x="15884" y="23535"/>
                  <a:pt x="16129" y="23535"/>
                </a:cubicBezTo>
                <a:cubicBezTo>
                  <a:pt x="16374" y="23535"/>
                  <a:pt x="16563" y="23723"/>
                  <a:pt x="16563" y="23968"/>
                </a:cubicBezTo>
                <a:cubicBezTo>
                  <a:pt x="16563" y="24194"/>
                  <a:pt x="16374" y="24401"/>
                  <a:pt x="16129" y="24401"/>
                </a:cubicBezTo>
                <a:close/>
                <a:moveTo>
                  <a:pt x="16129" y="22442"/>
                </a:moveTo>
                <a:cubicBezTo>
                  <a:pt x="15884" y="22442"/>
                  <a:pt x="15696" y="22235"/>
                  <a:pt x="15696" y="21990"/>
                </a:cubicBezTo>
                <a:cubicBezTo>
                  <a:pt x="15696" y="21745"/>
                  <a:pt x="15884" y="21556"/>
                  <a:pt x="16129" y="21556"/>
                </a:cubicBezTo>
                <a:cubicBezTo>
                  <a:pt x="16374" y="21556"/>
                  <a:pt x="16563" y="21745"/>
                  <a:pt x="16563" y="21990"/>
                </a:cubicBezTo>
                <a:cubicBezTo>
                  <a:pt x="16563" y="22235"/>
                  <a:pt x="16374" y="22442"/>
                  <a:pt x="16129" y="22442"/>
                </a:cubicBezTo>
                <a:close/>
                <a:moveTo>
                  <a:pt x="16129" y="20463"/>
                </a:moveTo>
                <a:cubicBezTo>
                  <a:pt x="15903" y="20463"/>
                  <a:pt x="15715" y="20275"/>
                  <a:pt x="15715" y="20049"/>
                </a:cubicBezTo>
                <a:cubicBezTo>
                  <a:pt x="15715" y="19804"/>
                  <a:pt x="15903" y="19615"/>
                  <a:pt x="16129" y="19615"/>
                </a:cubicBezTo>
                <a:cubicBezTo>
                  <a:pt x="16355" y="19615"/>
                  <a:pt x="16544" y="19804"/>
                  <a:pt x="16544" y="20049"/>
                </a:cubicBezTo>
                <a:cubicBezTo>
                  <a:pt x="16544" y="20275"/>
                  <a:pt x="16355" y="20463"/>
                  <a:pt x="16129" y="20463"/>
                </a:cubicBezTo>
                <a:close/>
                <a:moveTo>
                  <a:pt x="16129" y="18485"/>
                </a:moveTo>
                <a:cubicBezTo>
                  <a:pt x="15903" y="18485"/>
                  <a:pt x="15715" y="18296"/>
                  <a:pt x="15715" y="18070"/>
                </a:cubicBezTo>
                <a:cubicBezTo>
                  <a:pt x="15715" y="17844"/>
                  <a:pt x="15903" y="17656"/>
                  <a:pt x="16129" y="17656"/>
                </a:cubicBezTo>
                <a:cubicBezTo>
                  <a:pt x="16355" y="17656"/>
                  <a:pt x="16544" y="17844"/>
                  <a:pt x="16544" y="18070"/>
                </a:cubicBezTo>
                <a:cubicBezTo>
                  <a:pt x="16544" y="18296"/>
                  <a:pt x="16355" y="18485"/>
                  <a:pt x="16129" y="18485"/>
                </a:cubicBezTo>
                <a:close/>
                <a:moveTo>
                  <a:pt x="16129" y="16525"/>
                </a:moveTo>
                <a:cubicBezTo>
                  <a:pt x="15903" y="16525"/>
                  <a:pt x="15715" y="16337"/>
                  <a:pt x="15715" y="16111"/>
                </a:cubicBezTo>
                <a:cubicBezTo>
                  <a:pt x="15715" y="15885"/>
                  <a:pt x="15903" y="15715"/>
                  <a:pt x="16129" y="15715"/>
                </a:cubicBezTo>
                <a:cubicBezTo>
                  <a:pt x="16355" y="15715"/>
                  <a:pt x="16544" y="15885"/>
                  <a:pt x="16544" y="16111"/>
                </a:cubicBezTo>
                <a:cubicBezTo>
                  <a:pt x="16544" y="16337"/>
                  <a:pt x="16355" y="16525"/>
                  <a:pt x="16129" y="16525"/>
                </a:cubicBezTo>
                <a:close/>
                <a:moveTo>
                  <a:pt x="16129" y="13755"/>
                </a:moveTo>
                <a:cubicBezTo>
                  <a:pt x="16337" y="13755"/>
                  <a:pt x="16525" y="13944"/>
                  <a:pt x="16525" y="14151"/>
                </a:cubicBezTo>
                <a:cubicBezTo>
                  <a:pt x="16525" y="14377"/>
                  <a:pt x="16337" y="14547"/>
                  <a:pt x="16129" y="14547"/>
                </a:cubicBezTo>
                <a:cubicBezTo>
                  <a:pt x="15903" y="14547"/>
                  <a:pt x="15734" y="14377"/>
                  <a:pt x="15734" y="14151"/>
                </a:cubicBezTo>
                <a:cubicBezTo>
                  <a:pt x="15734" y="13944"/>
                  <a:pt x="15903" y="13755"/>
                  <a:pt x="16129" y="13755"/>
                </a:cubicBezTo>
                <a:close/>
                <a:moveTo>
                  <a:pt x="16129" y="11796"/>
                </a:moveTo>
                <a:cubicBezTo>
                  <a:pt x="16337" y="11796"/>
                  <a:pt x="16525" y="11965"/>
                  <a:pt x="16525" y="12191"/>
                </a:cubicBezTo>
                <a:cubicBezTo>
                  <a:pt x="16525" y="12418"/>
                  <a:pt x="16337" y="12587"/>
                  <a:pt x="16129" y="12587"/>
                </a:cubicBezTo>
                <a:cubicBezTo>
                  <a:pt x="15903" y="12587"/>
                  <a:pt x="15734" y="12418"/>
                  <a:pt x="15734" y="12191"/>
                </a:cubicBezTo>
                <a:cubicBezTo>
                  <a:pt x="15734" y="11965"/>
                  <a:pt x="15903" y="11796"/>
                  <a:pt x="16129" y="11796"/>
                </a:cubicBezTo>
                <a:close/>
                <a:moveTo>
                  <a:pt x="16129" y="10646"/>
                </a:moveTo>
                <a:cubicBezTo>
                  <a:pt x="15903" y="10646"/>
                  <a:pt x="15715" y="10458"/>
                  <a:pt x="15715" y="10232"/>
                </a:cubicBezTo>
                <a:cubicBezTo>
                  <a:pt x="15715" y="10006"/>
                  <a:pt x="15903" y="9817"/>
                  <a:pt x="16129" y="9817"/>
                </a:cubicBezTo>
                <a:cubicBezTo>
                  <a:pt x="16355" y="9817"/>
                  <a:pt x="16544" y="10006"/>
                  <a:pt x="16544" y="10232"/>
                </a:cubicBezTo>
                <a:cubicBezTo>
                  <a:pt x="16544" y="10458"/>
                  <a:pt x="16355" y="10646"/>
                  <a:pt x="16129" y="10646"/>
                </a:cubicBezTo>
                <a:close/>
                <a:moveTo>
                  <a:pt x="16129" y="8687"/>
                </a:moveTo>
                <a:cubicBezTo>
                  <a:pt x="15903" y="8687"/>
                  <a:pt x="15715" y="8498"/>
                  <a:pt x="15715" y="8272"/>
                </a:cubicBezTo>
                <a:cubicBezTo>
                  <a:pt x="15715" y="8046"/>
                  <a:pt x="15903" y="7858"/>
                  <a:pt x="16129" y="7858"/>
                </a:cubicBezTo>
                <a:cubicBezTo>
                  <a:pt x="16355" y="7858"/>
                  <a:pt x="16544" y="8046"/>
                  <a:pt x="16544" y="8272"/>
                </a:cubicBezTo>
                <a:cubicBezTo>
                  <a:pt x="16544" y="8498"/>
                  <a:pt x="16355" y="8687"/>
                  <a:pt x="16129" y="8687"/>
                </a:cubicBezTo>
                <a:close/>
                <a:moveTo>
                  <a:pt x="16129" y="6727"/>
                </a:moveTo>
                <a:cubicBezTo>
                  <a:pt x="15903" y="6727"/>
                  <a:pt x="15715" y="6539"/>
                  <a:pt x="15715" y="6312"/>
                </a:cubicBezTo>
                <a:cubicBezTo>
                  <a:pt x="15715" y="6086"/>
                  <a:pt x="15903" y="5898"/>
                  <a:pt x="16129" y="5898"/>
                </a:cubicBezTo>
                <a:cubicBezTo>
                  <a:pt x="16355" y="5898"/>
                  <a:pt x="16544" y="6086"/>
                  <a:pt x="16544" y="6312"/>
                </a:cubicBezTo>
                <a:cubicBezTo>
                  <a:pt x="16544" y="6539"/>
                  <a:pt x="16355" y="6727"/>
                  <a:pt x="16129" y="6727"/>
                </a:cubicBezTo>
                <a:close/>
                <a:moveTo>
                  <a:pt x="16129" y="4749"/>
                </a:moveTo>
                <a:cubicBezTo>
                  <a:pt x="15903" y="4749"/>
                  <a:pt x="15734" y="4579"/>
                  <a:pt x="15734" y="4353"/>
                </a:cubicBezTo>
                <a:cubicBezTo>
                  <a:pt x="15734" y="4146"/>
                  <a:pt x="15903" y="3957"/>
                  <a:pt x="16129" y="3957"/>
                </a:cubicBezTo>
                <a:cubicBezTo>
                  <a:pt x="16337" y="3957"/>
                  <a:pt x="16525" y="4146"/>
                  <a:pt x="16525" y="4353"/>
                </a:cubicBezTo>
                <a:cubicBezTo>
                  <a:pt x="16525" y="4579"/>
                  <a:pt x="16337" y="4749"/>
                  <a:pt x="16129" y="4749"/>
                </a:cubicBezTo>
                <a:close/>
                <a:moveTo>
                  <a:pt x="16129" y="2789"/>
                </a:moveTo>
                <a:cubicBezTo>
                  <a:pt x="15903" y="2789"/>
                  <a:pt x="15734" y="2600"/>
                  <a:pt x="15734" y="2393"/>
                </a:cubicBezTo>
                <a:cubicBezTo>
                  <a:pt x="15734" y="2167"/>
                  <a:pt x="15903" y="1998"/>
                  <a:pt x="16129" y="1998"/>
                </a:cubicBezTo>
                <a:cubicBezTo>
                  <a:pt x="16337" y="1998"/>
                  <a:pt x="16525" y="2167"/>
                  <a:pt x="16525" y="2393"/>
                </a:cubicBezTo>
                <a:cubicBezTo>
                  <a:pt x="16525" y="2619"/>
                  <a:pt x="16337" y="2789"/>
                  <a:pt x="16129" y="2789"/>
                </a:cubicBezTo>
                <a:close/>
                <a:moveTo>
                  <a:pt x="16129" y="829"/>
                </a:moveTo>
                <a:cubicBezTo>
                  <a:pt x="15903" y="829"/>
                  <a:pt x="15734" y="641"/>
                  <a:pt x="15734" y="434"/>
                </a:cubicBezTo>
                <a:cubicBezTo>
                  <a:pt x="15734" y="207"/>
                  <a:pt x="15903" y="38"/>
                  <a:pt x="16129" y="38"/>
                </a:cubicBezTo>
                <a:cubicBezTo>
                  <a:pt x="16337" y="38"/>
                  <a:pt x="16525" y="207"/>
                  <a:pt x="16525" y="434"/>
                </a:cubicBezTo>
                <a:cubicBezTo>
                  <a:pt x="16525" y="641"/>
                  <a:pt x="16337" y="829"/>
                  <a:pt x="16129" y="829"/>
                </a:cubicBezTo>
                <a:close/>
                <a:moveTo>
                  <a:pt x="14000" y="50970"/>
                </a:moveTo>
                <a:cubicBezTo>
                  <a:pt x="14057" y="50951"/>
                  <a:pt x="14113" y="50932"/>
                  <a:pt x="14170" y="50932"/>
                </a:cubicBezTo>
                <a:cubicBezTo>
                  <a:pt x="14415" y="50932"/>
                  <a:pt x="14622" y="51139"/>
                  <a:pt x="14622" y="51384"/>
                </a:cubicBezTo>
                <a:cubicBezTo>
                  <a:pt x="14622" y="51422"/>
                  <a:pt x="14622" y="51422"/>
                  <a:pt x="14622" y="51460"/>
                </a:cubicBezTo>
                <a:cubicBezTo>
                  <a:pt x="14415" y="51290"/>
                  <a:pt x="14207" y="51139"/>
                  <a:pt x="14000" y="50970"/>
                </a:cubicBezTo>
                <a:close/>
                <a:moveTo>
                  <a:pt x="14170" y="47917"/>
                </a:moveTo>
                <a:cubicBezTo>
                  <a:pt x="13925" y="47917"/>
                  <a:pt x="13718" y="47710"/>
                  <a:pt x="13718" y="47465"/>
                </a:cubicBezTo>
                <a:cubicBezTo>
                  <a:pt x="13718" y="47220"/>
                  <a:pt x="13925" y="47013"/>
                  <a:pt x="14170" y="47013"/>
                </a:cubicBezTo>
                <a:cubicBezTo>
                  <a:pt x="14415" y="47013"/>
                  <a:pt x="14603" y="47220"/>
                  <a:pt x="14603" y="47465"/>
                </a:cubicBezTo>
                <a:cubicBezTo>
                  <a:pt x="14603" y="47710"/>
                  <a:pt x="14415" y="47917"/>
                  <a:pt x="14170" y="47917"/>
                </a:cubicBezTo>
                <a:close/>
                <a:moveTo>
                  <a:pt x="14170" y="45957"/>
                </a:moveTo>
                <a:cubicBezTo>
                  <a:pt x="13925" y="45957"/>
                  <a:pt x="13718" y="45750"/>
                  <a:pt x="13718" y="45505"/>
                </a:cubicBezTo>
                <a:cubicBezTo>
                  <a:pt x="13718" y="45260"/>
                  <a:pt x="13925" y="45053"/>
                  <a:pt x="14170" y="45053"/>
                </a:cubicBezTo>
                <a:cubicBezTo>
                  <a:pt x="14415" y="45053"/>
                  <a:pt x="14603" y="45260"/>
                  <a:pt x="14603" y="45505"/>
                </a:cubicBezTo>
                <a:cubicBezTo>
                  <a:pt x="14603" y="45750"/>
                  <a:pt x="14415" y="45957"/>
                  <a:pt x="14170" y="45957"/>
                </a:cubicBezTo>
                <a:close/>
                <a:moveTo>
                  <a:pt x="14170" y="36140"/>
                </a:moveTo>
                <a:cubicBezTo>
                  <a:pt x="13925" y="36140"/>
                  <a:pt x="13736" y="35952"/>
                  <a:pt x="13736" y="35707"/>
                </a:cubicBezTo>
                <a:cubicBezTo>
                  <a:pt x="13736" y="35481"/>
                  <a:pt x="13925" y="35293"/>
                  <a:pt x="14170" y="35293"/>
                </a:cubicBezTo>
                <a:cubicBezTo>
                  <a:pt x="14396" y="35293"/>
                  <a:pt x="14584" y="35481"/>
                  <a:pt x="14584" y="35707"/>
                </a:cubicBezTo>
                <a:cubicBezTo>
                  <a:pt x="14584" y="35952"/>
                  <a:pt x="14396" y="36140"/>
                  <a:pt x="14170" y="36140"/>
                </a:cubicBezTo>
                <a:close/>
                <a:moveTo>
                  <a:pt x="14170" y="37233"/>
                </a:moveTo>
                <a:cubicBezTo>
                  <a:pt x="14415" y="37233"/>
                  <a:pt x="14603" y="37441"/>
                  <a:pt x="14603" y="37667"/>
                </a:cubicBezTo>
                <a:cubicBezTo>
                  <a:pt x="14603" y="37912"/>
                  <a:pt x="14415" y="38100"/>
                  <a:pt x="14170" y="38100"/>
                </a:cubicBezTo>
                <a:cubicBezTo>
                  <a:pt x="13925" y="38100"/>
                  <a:pt x="13718" y="37912"/>
                  <a:pt x="13718" y="37667"/>
                </a:cubicBezTo>
                <a:cubicBezTo>
                  <a:pt x="13718" y="37441"/>
                  <a:pt x="13925" y="37233"/>
                  <a:pt x="14170" y="37233"/>
                </a:cubicBezTo>
                <a:close/>
                <a:moveTo>
                  <a:pt x="14170" y="40060"/>
                </a:moveTo>
                <a:cubicBezTo>
                  <a:pt x="13925" y="40060"/>
                  <a:pt x="13736" y="39871"/>
                  <a:pt x="13736" y="39626"/>
                </a:cubicBezTo>
                <a:cubicBezTo>
                  <a:pt x="13736" y="39400"/>
                  <a:pt x="13925" y="39212"/>
                  <a:pt x="14170" y="39212"/>
                </a:cubicBezTo>
                <a:cubicBezTo>
                  <a:pt x="14396" y="39212"/>
                  <a:pt x="14603" y="39400"/>
                  <a:pt x="14603" y="39626"/>
                </a:cubicBezTo>
                <a:cubicBezTo>
                  <a:pt x="14603" y="39871"/>
                  <a:pt x="14396" y="40060"/>
                  <a:pt x="14170" y="40060"/>
                </a:cubicBezTo>
                <a:close/>
                <a:moveTo>
                  <a:pt x="14170" y="43112"/>
                </a:moveTo>
                <a:cubicBezTo>
                  <a:pt x="14415" y="43112"/>
                  <a:pt x="14603" y="43319"/>
                  <a:pt x="14603" y="43564"/>
                </a:cubicBezTo>
                <a:cubicBezTo>
                  <a:pt x="14603" y="43791"/>
                  <a:pt x="14415" y="43998"/>
                  <a:pt x="14170" y="43998"/>
                </a:cubicBezTo>
                <a:cubicBezTo>
                  <a:pt x="13925" y="43998"/>
                  <a:pt x="13718" y="43791"/>
                  <a:pt x="13718" y="43564"/>
                </a:cubicBezTo>
                <a:cubicBezTo>
                  <a:pt x="13718" y="43319"/>
                  <a:pt x="13925" y="43112"/>
                  <a:pt x="14170" y="43112"/>
                </a:cubicBezTo>
                <a:close/>
                <a:moveTo>
                  <a:pt x="14170" y="41153"/>
                </a:moveTo>
                <a:cubicBezTo>
                  <a:pt x="14415" y="41153"/>
                  <a:pt x="14603" y="41341"/>
                  <a:pt x="14603" y="41586"/>
                </a:cubicBezTo>
                <a:cubicBezTo>
                  <a:pt x="14603" y="41831"/>
                  <a:pt x="14415" y="42019"/>
                  <a:pt x="14170" y="42019"/>
                </a:cubicBezTo>
                <a:cubicBezTo>
                  <a:pt x="13925" y="42019"/>
                  <a:pt x="13718" y="41831"/>
                  <a:pt x="13718" y="41586"/>
                </a:cubicBezTo>
                <a:cubicBezTo>
                  <a:pt x="13718" y="41341"/>
                  <a:pt x="13925" y="41153"/>
                  <a:pt x="14170" y="41153"/>
                </a:cubicBezTo>
                <a:close/>
                <a:moveTo>
                  <a:pt x="14170" y="34181"/>
                </a:moveTo>
                <a:cubicBezTo>
                  <a:pt x="13925" y="34181"/>
                  <a:pt x="13718" y="33992"/>
                  <a:pt x="13718" y="33747"/>
                </a:cubicBezTo>
                <a:cubicBezTo>
                  <a:pt x="13718" y="33502"/>
                  <a:pt x="13925" y="33314"/>
                  <a:pt x="14170" y="33314"/>
                </a:cubicBezTo>
                <a:cubicBezTo>
                  <a:pt x="14415" y="33314"/>
                  <a:pt x="14603" y="33502"/>
                  <a:pt x="14603" y="33747"/>
                </a:cubicBezTo>
                <a:cubicBezTo>
                  <a:pt x="14603" y="33992"/>
                  <a:pt x="14415" y="34181"/>
                  <a:pt x="14170" y="34181"/>
                </a:cubicBezTo>
                <a:close/>
                <a:moveTo>
                  <a:pt x="14170" y="32221"/>
                </a:moveTo>
                <a:cubicBezTo>
                  <a:pt x="13925" y="32221"/>
                  <a:pt x="13718" y="32033"/>
                  <a:pt x="13718" y="31788"/>
                </a:cubicBezTo>
                <a:cubicBezTo>
                  <a:pt x="13718" y="31543"/>
                  <a:pt x="13925" y="31336"/>
                  <a:pt x="14170" y="31336"/>
                </a:cubicBezTo>
                <a:cubicBezTo>
                  <a:pt x="14415" y="31336"/>
                  <a:pt x="14603" y="31543"/>
                  <a:pt x="14603" y="31788"/>
                </a:cubicBezTo>
                <a:cubicBezTo>
                  <a:pt x="14603" y="32033"/>
                  <a:pt x="14415" y="32221"/>
                  <a:pt x="14170" y="32221"/>
                </a:cubicBezTo>
                <a:close/>
                <a:moveTo>
                  <a:pt x="14170" y="30262"/>
                </a:moveTo>
                <a:cubicBezTo>
                  <a:pt x="13925" y="30262"/>
                  <a:pt x="13718" y="30073"/>
                  <a:pt x="13718" y="29828"/>
                </a:cubicBezTo>
                <a:cubicBezTo>
                  <a:pt x="13718" y="29583"/>
                  <a:pt x="13925" y="29395"/>
                  <a:pt x="14170" y="29395"/>
                </a:cubicBezTo>
                <a:cubicBezTo>
                  <a:pt x="14415" y="29395"/>
                  <a:pt x="14603" y="29583"/>
                  <a:pt x="14603" y="29828"/>
                </a:cubicBezTo>
                <a:cubicBezTo>
                  <a:pt x="14603" y="30073"/>
                  <a:pt x="14415" y="30262"/>
                  <a:pt x="14170" y="30262"/>
                </a:cubicBezTo>
                <a:close/>
                <a:moveTo>
                  <a:pt x="14170" y="28302"/>
                </a:moveTo>
                <a:cubicBezTo>
                  <a:pt x="13925" y="28302"/>
                  <a:pt x="13718" y="28113"/>
                  <a:pt x="13718" y="27869"/>
                </a:cubicBezTo>
                <a:cubicBezTo>
                  <a:pt x="13718" y="27624"/>
                  <a:pt x="13925" y="27435"/>
                  <a:pt x="14170" y="27435"/>
                </a:cubicBezTo>
                <a:cubicBezTo>
                  <a:pt x="14415" y="27435"/>
                  <a:pt x="14603" y="27624"/>
                  <a:pt x="14603" y="27869"/>
                </a:cubicBezTo>
                <a:cubicBezTo>
                  <a:pt x="14603" y="28113"/>
                  <a:pt x="14415" y="28302"/>
                  <a:pt x="14170" y="28302"/>
                </a:cubicBezTo>
                <a:close/>
                <a:moveTo>
                  <a:pt x="14170" y="26361"/>
                </a:moveTo>
                <a:cubicBezTo>
                  <a:pt x="13925" y="26361"/>
                  <a:pt x="13718" y="26154"/>
                  <a:pt x="13718" y="25909"/>
                </a:cubicBezTo>
                <a:cubicBezTo>
                  <a:pt x="13718" y="25664"/>
                  <a:pt x="13925" y="25475"/>
                  <a:pt x="14170" y="25475"/>
                </a:cubicBezTo>
                <a:cubicBezTo>
                  <a:pt x="14415" y="25475"/>
                  <a:pt x="14603" y="25664"/>
                  <a:pt x="14603" y="25909"/>
                </a:cubicBezTo>
                <a:cubicBezTo>
                  <a:pt x="14603" y="26154"/>
                  <a:pt x="14415" y="26361"/>
                  <a:pt x="14170" y="26361"/>
                </a:cubicBezTo>
                <a:close/>
                <a:moveTo>
                  <a:pt x="14170" y="24383"/>
                </a:moveTo>
                <a:cubicBezTo>
                  <a:pt x="13925" y="24383"/>
                  <a:pt x="13718" y="24194"/>
                  <a:pt x="13718" y="23949"/>
                </a:cubicBezTo>
                <a:cubicBezTo>
                  <a:pt x="13718" y="23704"/>
                  <a:pt x="13925" y="23516"/>
                  <a:pt x="14170" y="23516"/>
                </a:cubicBezTo>
                <a:cubicBezTo>
                  <a:pt x="14415" y="23516"/>
                  <a:pt x="14603" y="23704"/>
                  <a:pt x="14603" y="23949"/>
                </a:cubicBezTo>
                <a:cubicBezTo>
                  <a:pt x="14603" y="24194"/>
                  <a:pt x="14415" y="24383"/>
                  <a:pt x="14170" y="24383"/>
                </a:cubicBezTo>
                <a:close/>
                <a:moveTo>
                  <a:pt x="14170" y="22423"/>
                </a:moveTo>
                <a:cubicBezTo>
                  <a:pt x="13925" y="22423"/>
                  <a:pt x="13718" y="22235"/>
                  <a:pt x="13718" y="21990"/>
                </a:cubicBezTo>
                <a:cubicBezTo>
                  <a:pt x="13718" y="21745"/>
                  <a:pt x="13925" y="21537"/>
                  <a:pt x="14170" y="21537"/>
                </a:cubicBezTo>
                <a:cubicBezTo>
                  <a:pt x="14415" y="21537"/>
                  <a:pt x="14603" y="21745"/>
                  <a:pt x="14603" y="21990"/>
                </a:cubicBezTo>
                <a:cubicBezTo>
                  <a:pt x="14603" y="22235"/>
                  <a:pt x="14415" y="22423"/>
                  <a:pt x="14170" y="22423"/>
                </a:cubicBezTo>
                <a:close/>
                <a:moveTo>
                  <a:pt x="14170" y="20463"/>
                </a:moveTo>
                <a:cubicBezTo>
                  <a:pt x="13925" y="20463"/>
                  <a:pt x="13718" y="20256"/>
                  <a:pt x="13718" y="20030"/>
                </a:cubicBezTo>
                <a:cubicBezTo>
                  <a:pt x="13718" y="19785"/>
                  <a:pt x="13925" y="19597"/>
                  <a:pt x="14170" y="19597"/>
                </a:cubicBezTo>
                <a:cubicBezTo>
                  <a:pt x="14415" y="19597"/>
                  <a:pt x="14603" y="19785"/>
                  <a:pt x="14603" y="20030"/>
                </a:cubicBezTo>
                <a:cubicBezTo>
                  <a:pt x="14603" y="20256"/>
                  <a:pt x="14415" y="20463"/>
                  <a:pt x="14170" y="20463"/>
                </a:cubicBezTo>
                <a:close/>
                <a:moveTo>
                  <a:pt x="13774" y="12191"/>
                </a:moveTo>
                <a:cubicBezTo>
                  <a:pt x="13774" y="11965"/>
                  <a:pt x="13944" y="11796"/>
                  <a:pt x="14170" y="11796"/>
                </a:cubicBezTo>
                <a:cubicBezTo>
                  <a:pt x="14377" y="11796"/>
                  <a:pt x="14565" y="11965"/>
                  <a:pt x="14565" y="12191"/>
                </a:cubicBezTo>
                <a:cubicBezTo>
                  <a:pt x="14565" y="12399"/>
                  <a:pt x="14377" y="12568"/>
                  <a:pt x="14170" y="12568"/>
                </a:cubicBezTo>
                <a:cubicBezTo>
                  <a:pt x="13944" y="12568"/>
                  <a:pt x="13774" y="12399"/>
                  <a:pt x="13774" y="12191"/>
                </a:cubicBezTo>
                <a:close/>
                <a:moveTo>
                  <a:pt x="14170" y="14547"/>
                </a:moveTo>
                <a:cubicBezTo>
                  <a:pt x="13944" y="14547"/>
                  <a:pt x="13774" y="14358"/>
                  <a:pt x="13774" y="14151"/>
                </a:cubicBezTo>
                <a:cubicBezTo>
                  <a:pt x="13774" y="13925"/>
                  <a:pt x="13944" y="13755"/>
                  <a:pt x="14170" y="13755"/>
                </a:cubicBezTo>
                <a:cubicBezTo>
                  <a:pt x="14377" y="13755"/>
                  <a:pt x="14565" y="13925"/>
                  <a:pt x="14565" y="14151"/>
                </a:cubicBezTo>
                <a:cubicBezTo>
                  <a:pt x="14565" y="14358"/>
                  <a:pt x="14377" y="14547"/>
                  <a:pt x="14170" y="14547"/>
                </a:cubicBezTo>
                <a:close/>
                <a:moveTo>
                  <a:pt x="14170" y="17656"/>
                </a:moveTo>
                <a:cubicBezTo>
                  <a:pt x="14396" y="17656"/>
                  <a:pt x="14584" y="17825"/>
                  <a:pt x="14584" y="18051"/>
                </a:cubicBezTo>
                <a:cubicBezTo>
                  <a:pt x="14584" y="18278"/>
                  <a:pt x="14396" y="18466"/>
                  <a:pt x="14170" y="18466"/>
                </a:cubicBezTo>
                <a:cubicBezTo>
                  <a:pt x="13944" y="18466"/>
                  <a:pt x="13755" y="18278"/>
                  <a:pt x="13755" y="18051"/>
                </a:cubicBezTo>
                <a:cubicBezTo>
                  <a:pt x="13755" y="17825"/>
                  <a:pt x="13944" y="17656"/>
                  <a:pt x="14170" y="17656"/>
                </a:cubicBezTo>
                <a:close/>
                <a:moveTo>
                  <a:pt x="14170" y="15696"/>
                </a:moveTo>
                <a:cubicBezTo>
                  <a:pt x="14396" y="15696"/>
                  <a:pt x="14584" y="15885"/>
                  <a:pt x="14584" y="16092"/>
                </a:cubicBezTo>
                <a:cubicBezTo>
                  <a:pt x="14584" y="16318"/>
                  <a:pt x="14396" y="16506"/>
                  <a:pt x="14170" y="16506"/>
                </a:cubicBezTo>
                <a:cubicBezTo>
                  <a:pt x="13944" y="16506"/>
                  <a:pt x="13755" y="16318"/>
                  <a:pt x="13755" y="16092"/>
                </a:cubicBezTo>
                <a:cubicBezTo>
                  <a:pt x="13755" y="15885"/>
                  <a:pt x="13944" y="15696"/>
                  <a:pt x="14170" y="15696"/>
                </a:cubicBezTo>
                <a:close/>
                <a:moveTo>
                  <a:pt x="14170" y="10646"/>
                </a:moveTo>
                <a:cubicBezTo>
                  <a:pt x="13925" y="10646"/>
                  <a:pt x="13736" y="10458"/>
                  <a:pt x="13736" y="10213"/>
                </a:cubicBezTo>
                <a:cubicBezTo>
                  <a:pt x="13736" y="9987"/>
                  <a:pt x="13925" y="9780"/>
                  <a:pt x="14170" y="9780"/>
                </a:cubicBezTo>
                <a:cubicBezTo>
                  <a:pt x="14415" y="9780"/>
                  <a:pt x="14603" y="9968"/>
                  <a:pt x="14603" y="10213"/>
                </a:cubicBezTo>
                <a:cubicBezTo>
                  <a:pt x="14603" y="10458"/>
                  <a:pt x="14415" y="10646"/>
                  <a:pt x="14170" y="10646"/>
                </a:cubicBezTo>
                <a:close/>
                <a:moveTo>
                  <a:pt x="14170" y="8706"/>
                </a:moveTo>
                <a:cubicBezTo>
                  <a:pt x="13925" y="8706"/>
                  <a:pt x="13736" y="8498"/>
                  <a:pt x="13736" y="8272"/>
                </a:cubicBezTo>
                <a:cubicBezTo>
                  <a:pt x="13736" y="8027"/>
                  <a:pt x="13925" y="7839"/>
                  <a:pt x="14170" y="7839"/>
                </a:cubicBezTo>
                <a:cubicBezTo>
                  <a:pt x="14415" y="7839"/>
                  <a:pt x="14603" y="8027"/>
                  <a:pt x="14603" y="8272"/>
                </a:cubicBezTo>
                <a:cubicBezTo>
                  <a:pt x="14603" y="8498"/>
                  <a:pt x="14415" y="8706"/>
                  <a:pt x="14170" y="8706"/>
                </a:cubicBezTo>
                <a:close/>
                <a:moveTo>
                  <a:pt x="14170" y="6746"/>
                </a:moveTo>
                <a:cubicBezTo>
                  <a:pt x="13925" y="6746"/>
                  <a:pt x="13736" y="6539"/>
                  <a:pt x="13736" y="6312"/>
                </a:cubicBezTo>
                <a:cubicBezTo>
                  <a:pt x="13736" y="6068"/>
                  <a:pt x="13925" y="5879"/>
                  <a:pt x="14170" y="5879"/>
                </a:cubicBezTo>
                <a:cubicBezTo>
                  <a:pt x="14415" y="5879"/>
                  <a:pt x="14603" y="6068"/>
                  <a:pt x="14603" y="6312"/>
                </a:cubicBezTo>
                <a:cubicBezTo>
                  <a:pt x="14603" y="6539"/>
                  <a:pt x="14415" y="6746"/>
                  <a:pt x="14170" y="6746"/>
                </a:cubicBezTo>
                <a:close/>
                <a:moveTo>
                  <a:pt x="14170" y="4749"/>
                </a:moveTo>
                <a:cubicBezTo>
                  <a:pt x="13944" y="4749"/>
                  <a:pt x="13755" y="4560"/>
                  <a:pt x="13755" y="4334"/>
                </a:cubicBezTo>
                <a:cubicBezTo>
                  <a:pt x="13755" y="4108"/>
                  <a:pt x="13944" y="3938"/>
                  <a:pt x="14170" y="3938"/>
                </a:cubicBezTo>
                <a:cubicBezTo>
                  <a:pt x="14396" y="3938"/>
                  <a:pt x="14565" y="4127"/>
                  <a:pt x="14565" y="4334"/>
                </a:cubicBezTo>
                <a:cubicBezTo>
                  <a:pt x="14565" y="4560"/>
                  <a:pt x="14396" y="4749"/>
                  <a:pt x="14170" y="4749"/>
                </a:cubicBezTo>
                <a:close/>
                <a:moveTo>
                  <a:pt x="14170" y="2789"/>
                </a:moveTo>
                <a:cubicBezTo>
                  <a:pt x="13944" y="2789"/>
                  <a:pt x="13755" y="2600"/>
                  <a:pt x="13755" y="2374"/>
                </a:cubicBezTo>
                <a:cubicBezTo>
                  <a:pt x="13755" y="2167"/>
                  <a:pt x="13944" y="1979"/>
                  <a:pt x="14170" y="1979"/>
                </a:cubicBezTo>
                <a:cubicBezTo>
                  <a:pt x="14396" y="1979"/>
                  <a:pt x="14565" y="2167"/>
                  <a:pt x="14565" y="2374"/>
                </a:cubicBezTo>
                <a:cubicBezTo>
                  <a:pt x="14565" y="2600"/>
                  <a:pt x="14396" y="2789"/>
                  <a:pt x="14170" y="2789"/>
                </a:cubicBezTo>
                <a:close/>
                <a:moveTo>
                  <a:pt x="14170" y="810"/>
                </a:moveTo>
                <a:cubicBezTo>
                  <a:pt x="13944" y="810"/>
                  <a:pt x="13774" y="641"/>
                  <a:pt x="13774" y="415"/>
                </a:cubicBezTo>
                <a:cubicBezTo>
                  <a:pt x="13774" y="207"/>
                  <a:pt x="13944" y="38"/>
                  <a:pt x="14170" y="38"/>
                </a:cubicBezTo>
                <a:cubicBezTo>
                  <a:pt x="14377" y="38"/>
                  <a:pt x="14565" y="207"/>
                  <a:pt x="14565" y="415"/>
                </a:cubicBezTo>
                <a:cubicBezTo>
                  <a:pt x="14565" y="641"/>
                  <a:pt x="14377" y="810"/>
                  <a:pt x="14170" y="810"/>
                </a:cubicBezTo>
                <a:close/>
                <a:moveTo>
                  <a:pt x="12210" y="47936"/>
                </a:moveTo>
                <a:cubicBezTo>
                  <a:pt x="11946" y="47936"/>
                  <a:pt x="11720" y="47710"/>
                  <a:pt x="11720" y="47446"/>
                </a:cubicBezTo>
                <a:cubicBezTo>
                  <a:pt x="11720" y="47182"/>
                  <a:pt x="11946" y="46975"/>
                  <a:pt x="12210" y="46975"/>
                </a:cubicBezTo>
                <a:cubicBezTo>
                  <a:pt x="12474" y="46975"/>
                  <a:pt x="12681" y="47182"/>
                  <a:pt x="12681" y="47446"/>
                </a:cubicBezTo>
                <a:cubicBezTo>
                  <a:pt x="12681" y="47710"/>
                  <a:pt x="12474" y="47936"/>
                  <a:pt x="12210" y="47936"/>
                </a:cubicBezTo>
                <a:close/>
                <a:moveTo>
                  <a:pt x="12210" y="45957"/>
                </a:moveTo>
                <a:cubicBezTo>
                  <a:pt x="11946" y="45957"/>
                  <a:pt x="11739" y="45750"/>
                  <a:pt x="11739" y="45486"/>
                </a:cubicBezTo>
                <a:cubicBezTo>
                  <a:pt x="11739" y="45241"/>
                  <a:pt x="11946" y="45015"/>
                  <a:pt x="12210" y="45015"/>
                </a:cubicBezTo>
                <a:cubicBezTo>
                  <a:pt x="12474" y="45015"/>
                  <a:pt x="12681" y="45241"/>
                  <a:pt x="12681" y="45486"/>
                </a:cubicBezTo>
                <a:cubicBezTo>
                  <a:pt x="12681" y="45750"/>
                  <a:pt x="12474" y="45957"/>
                  <a:pt x="12210" y="45957"/>
                </a:cubicBezTo>
                <a:close/>
                <a:moveTo>
                  <a:pt x="12210" y="43998"/>
                </a:moveTo>
                <a:cubicBezTo>
                  <a:pt x="11946" y="43998"/>
                  <a:pt x="11758" y="43791"/>
                  <a:pt x="11758" y="43546"/>
                </a:cubicBezTo>
                <a:cubicBezTo>
                  <a:pt x="11758" y="43301"/>
                  <a:pt x="11946" y="43093"/>
                  <a:pt x="12210" y="43093"/>
                </a:cubicBezTo>
                <a:cubicBezTo>
                  <a:pt x="12455" y="43093"/>
                  <a:pt x="12662" y="43301"/>
                  <a:pt x="12662" y="43546"/>
                </a:cubicBezTo>
                <a:cubicBezTo>
                  <a:pt x="12662" y="43791"/>
                  <a:pt x="12455" y="43998"/>
                  <a:pt x="12210" y="43998"/>
                </a:cubicBezTo>
                <a:close/>
                <a:moveTo>
                  <a:pt x="12210" y="41134"/>
                </a:moveTo>
                <a:cubicBezTo>
                  <a:pt x="12455" y="41134"/>
                  <a:pt x="12643" y="41322"/>
                  <a:pt x="12643" y="41567"/>
                </a:cubicBezTo>
                <a:cubicBezTo>
                  <a:pt x="12643" y="41812"/>
                  <a:pt x="12455" y="42019"/>
                  <a:pt x="12210" y="42019"/>
                </a:cubicBezTo>
                <a:cubicBezTo>
                  <a:pt x="11965" y="42019"/>
                  <a:pt x="11758" y="41812"/>
                  <a:pt x="11758" y="41567"/>
                </a:cubicBezTo>
                <a:cubicBezTo>
                  <a:pt x="11758" y="41322"/>
                  <a:pt x="11965" y="41134"/>
                  <a:pt x="12210" y="41134"/>
                </a:cubicBezTo>
                <a:close/>
                <a:moveTo>
                  <a:pt x="12210" y="39174"/>
                </a:moveTo>
                <a:cubicBezTo>
                  <a:pt x="12455" y="39174"/>
                  <a:pt x="12643" y="39363"/>
                  <a:pt x="12643" y="39607"/>
                </a:cubicBezTo>
                <a:cubicBezTo>
                  <a:pt x="12643" y="39871"/>
                  <a:pt x="12455" y="40060"/>
                  <a:pt x="12210" y="40060"/>
                </a:cubicBezTo>
                <a:cubicBezTo>
                  <a:pt x="11965" y="40060"/>
                  <a:pt x="11758" y="39871"/>
                  <a:pt x="11758" y="39607"/>
                </a:cubicBezTo>
                <a:cubicBezTo>
                  <a:pt x="11758" y="39363"/>
                  <a:pt x="11965" y="39174"/>
                  <a:pt x="12210" y="39174"/>
                </a:cubicBezTo>
                <a:close/>
                <a:moveTo>
                  <a:pt x="12210" y="38119"/>
                </a:moveTo>
                <a:cubicBezTo>
                  <a:pt x="11946" y="38119"/>
                  <a:pt x="11758" y="37912"/>
                  <a:pt x="11758" y="37667"/>
                </a:cubicBezTo>
                <a:cubicBezTo>
                  <a:pt x="11758" y="37403"/>
                  <a:pt x="11946" y="37196"/>
                  <a:pt x="12210" y="37196"/>
                </a:cubicBezTo>
                <a:cubicBezTo>
                  <a:pt x="12455" y="37196"/>
                  <a:pt x="12662" y="37403"/>
                  <a:pt x="12662" y="37667"/>
                </a:cubicBezTo>
                <a:cubicBezTo>
                  <a:pt x="12662" y="37912"/>
                  <a:pt x="12455" y="38119"/>
                  <a:pt x="12210" y="38119"/>
                </a:cubicBezTo>
                <a:close/>
                <a:moveTo>
                  <a:pt x="12210" y="21519"/>
                </a:moveTo>
                <a:cubicBezTo>
                  <a:pt x="12455" y="21519"/>
                  <a:pt x="12643" y="21726"/>
                  <a:pt x="12643" y="21971"/>
                </a:cubicBezTo>
                <a:cubicBezTo>
                  <a:pt x="12643" y="22216"/>
                  <a:pt x="12455" y="22423"/>
                  <a:pt x="12210" y="22423"/>
                </a:cubicBezTo>
                <a:cubicBezTo>
                  <a:pt x="11965" y="22423"/>
                  <a:pt x="11758" y="22216"/>
                  <a:pt x="11758" y="21971"/>
                </a:cubicBezTo>
                <a:cubicBezTo>
                  <a:pt x="11758" y="21726"/>
                  <a:pt x="11965" y="21519"/>
                  <a:pt x="12210" y="21519"/>
                </a:cubicBezTo>
                <a:close/>
                <a:moveTo>
                  <a:pt x="12210" y="24364"/>
                </a:moveTo>
                <a:cubicBezTo>
                  <a:pt x="11965" y="24364"/>
                  <a:pt x="11777" y="24175"/>
                  <a:pt x="11777" y="23930"/>
                </a:cubicBezTo>
                <a:cubicBezTo>
                  <a:pt x="11777" y="23704"/>
                  <a:pt x="11965" y="23497"/>
                  <a:pt x="12210" y="23497"/>
                </a:cubicBezTo>
                <a:cubicBezTo>
                  <a:pt x="12436" y="23497"/>
                  <a:pt x="12625" y="23704"/>
                  <a:pt x="12625" y="23930"/>
                </a:cubicBezTo>
                <a:cubicBezTo>
                  <a:pt x="12625" y="24175"/>
                  <a:pt x="12436" y="24364"/>
                  <a:pt x="12210" y="24364"/>
                </a:cubicBezTo>
                <a:close/>
                <a:moveTo>
                  <a:pt x="12210" y="26323"/>
                </a:moveTo>
                <a:cubicBezTo>
                  <a:pt x="11965" y="26323"/>
                  <a:pt x="11777" y="26135"/>
                  <a:pt x="11777" y="25890"/>
                </a:cubicBezTo>
                <a:cubicBezTo>
                  <a:pt x="11777" y="25664"/>
                  <a:pt x="11965" y="25457"/>
                  <a:pt x="12210" y="25457"/>
                </a:cubicBezTo>
                <a:cubicBezTo>
                  <a:pt x="12436" y="25457"/>
                  <a:pt x="12625" y="25664"/>
                  <a:pt x="12625" y="25890"/>
                </a:cubicBezTo>
                <a:cubicBezTo>
                  <a:pt x="12625" y="26135"/>
                  <a:pt x="12436" y="26323"/>
                  <a:pt x="12210" y="26323"/>
                </a:cubicBezTo>
                <a:close/>
                <a:moveTo>
                  <a:pt x="12210" y="27416"/>
                </a:moveTo>
                <a:cubicBezTo>
                  <a:pt x="12455" y="27416"/>
                  <a:pt x="12643" y="27624"/>
                  <a:pt x="12643" y="27850"/>
                </a:cubicBezTo>
                <a:cubicBezTo>
                  <a:pt x="12643" y="28095"/>
                  <a:pt x="12455" y="28283"/>
                  <a:pt x="12210" y="28283"/>
                </a:cubicBezTo>
                <a:cubicBezTo>
                  <a:pt x="11965" y="28283"/>
                  <a:pt x="11758" y="28095"/>
                  <a:pt x="11758" y="27850"/>
                </a:cubicBezTo>
                <a:cubicBezTo>
                  <a:pt x="11758" y="27624"/>
                  <a:pt x="11965" y="27416"/>
                  <a:pt x="12210" y="27416"/>
                </a:cubicBezTo>
                <a:close/>
                <a:moveTo>
                  <a:pt x="12210" y="29376"/>
                </a:moveTo>
                <a:cubicBezTo>
                  <a:pt x="12455" y="29376"/>
                  <a:pt x="12643" y="29564"/>
                  <a:pt x="12643" y="29809"/>
                </a:cubicBezTo>
                <a:cubicBezTo>
                  <a:pt x="12643" y="30054"/>
                  <a:pt x="12455" y="30262"/>
                  <a:pt x="12210" y="30262"/>
                </a:cubicBezTo>
                <a:cubicBezTo>
                  <a:pt x="11965" y="30262"/>
                  <a:pt x="11758" y="30054"/>
                  <a:pt x="11758" y="29809"/>
                </a:cubicBezTo>
                <a:cubicBezTo>
                  <a:pt x="11758" y="29583"/>
                  <a:pt x="11965" y="29376"/>
                  <a:pt x="12210" y="29376"/>
                </a:cubicBezTo>
                <a:close/>
                <a:moveTo>
                  <a:pt x="12210" y="31336"/>
                </a:moveTo>
                <a:cubicBezTo>
                  <a:pt x="12455" y="31336"/>
                  <a:pt x="12643" y="31524"/>
                  <a:pt x="12643" y="31769"/>
                </a:cubicBezTo>
                <a:cubicBezTo>
                  <a:pt x="12643" y="32014"/>
                  <a:pt x="12455" y="32221"/>
                  <a:pt x="12210" y="32221"/>
                </a:cubicBezTo>
                <a:cubicBezTo>
                  <a:pt x="11965" y="32221"/>
                  <a:pt x="11758" y="32014"/>
                  <a:pt x="11758" y="31769"/>
                </a:cubicBezTo>
                <a:cubicBezTo>
                  <a:pt x="11758" y="31524"/>
                  <a:pt x="11965" y="31336"/>
                  <a:pt x="12210" y="31336"/>
                </a:cubicBezTo>
                <a:close/>
                <a:moveTo>
                  <a:pt x="12210" y="35274"/>
                </a:moveTo>
                <a:cubicBezTo>
                  <a:pt x="12436" y="35274"/>
                  <a:pt x="12625" y="35462"/>
                  <a:pt x="12625" y="35707"/>
                </a:cubicBezTo>
                <a:cubicBezTo>
                  <a:pt x="12625" y="35933"/>
                  <a:pt x="12436" y="36122"/>
                  <a:pt x="12210" y="36122"/>
                </a:cubicBezTo>
                <a:cubicBezTo>
                  <a:pt x="11965" y="36122"/>
                  <a:pt x="11777" y="35933"/>
                  <a:pt x="11777" y="35707"/>
                </a:cubicBezTo>
                <a:cubicBezTo>
                  <a:pt x="11777" y="35462"/>
                  <a:pt x="11965" y="35274"/>
                  <a:pt x="12210" y="35274"/>
                </a:cubicBezTo>
                <a:close/>
                <a:moveTo>
                  <a:pt x="12210" y="33314"/>
                </a:moveTo>
                <a:cubicBezTo>
                  <a:pt x="12436" y="33314"/>
                  <a:pt x="12625" y="33502"/>
                  <a:pt x="12625" y="33729"/>
                </a:cubicBezTo>
                <a:cubicBezTo>
                  <a:pt x="12625" y="33974"/>
                  <a:pt x="12436" y="34162"/>
                  <a:pt x="12210" y="34162"/>
                </a:cubicBezTo>
                <a:cubicBezTo>
                  <a:pt x="11965" y="34162"/>
                  <a:pt x="11777" y="33974"/>
                  <a:pt x="11777" y="33729"/>
                </a:cubicBezTo>
                <a:cubicBezTo>
                  <a:pt x="11777" y="33502"/>
                  <a:pt x="11965" y="33314"/>
                  <a:pt x="12210" y="33314"/>
                </a:cubicBezTo>
                <a:close/>
                <a:moveTo>
                  <a:pt x="12210" y="20482"/>
                </a:moveTo>
                <a:cubicBezTo>
                  <a:pt x="11946" y="20482"/>
                  <a:pt x="11758" y="20275"/>
                  <a:pt x="11758" y="20030"/>
                </a:cubicBezTo>
                <a:cubicBezTo>
                  <a:pt x="11758" y="19766"/>
                  <a:pt x="11946" y="19559"/>
                  <a:pt x="12210" y="19559"/>
                </a:cubicBezTo>
                <a:cubicBezTo>
                  <a:pt x="12455" y="19559"/>
                  <a:pt x="12662" y="19766"/>
                  <a:pt x="12662" y="20030"/>
                </a:cubicBezTo>
                <a:cubicBezTo>
                  <a:pt x="12662" y="20275"/>
                  <a:pt x="12455" y="20482"/>
                  <a:pt x="12210" y="20482"/>
                </a:cubicBezTo>
                <a:close/>
                <a:moveTo>
                  <a:pt x="12210" y="18504"/>
                </a:moveTo>
                <a:cubicBezTo>
                  <a:pt x="11965" y="18504"/>
                  <a:pt x="11758" y="18296"/>
                  <a:pt x="11758" y="18051"/>
                </a:cubicBezTo>
                <a:cubicBezTo>
                  <a:pt x="11758" y="17807"/>
                  <a:pt x="11965" y="17618"/>
                  <a:pt x="12210" y="17618"/>
                </a:cubicBezTo>
                <a:cubicBezTo>
                  <a:pt x="12455" y="17618"/>
                  <a:pt x="12643" y="17807"/>
                  <a:pt x="12643" y="18051"/>
                </a:cubicBezTo>
                <a:cubicBezTo>
                  <a:pt x="12643" y="18296"/>
                  <a:pt x="12455" y="18504"/>
                  <a:pt x="12210" y="18504"/>
                </a:cubicBezTo>
                <a:close/>
                <a:moveTo>
                  <a:pt x="12210" y="16544"/>
                </a:moveTo>
                <a:cubicBezTo>
                  <a:pt x="11965" y="16544"/>
                  <a:pt x="11758" y="16337"/>
                  <a:pt x="11758" y="16092"/>
                </a:cubicBezTo>
                <a:cubicBezTo>
                  <a:pt x="11758" y="15847"/>
                  <a:pt x="11965" y="15640"/>
                  <a:pt x="12210" y="15640"/>
                </a:cubicBezTo>
                <a:cubicBezTo>
                  <a:pt x="12455" y="15640"/>
                  <a:pt x="12643" y="15847"/>
                  <a:pt x="12643" y="16092"/>
                </a:cubicBezTo>
                <a:cubicBezTo>
                  <a:pt x="12643" y="16337"/>
                  <a:pt x="12455" y="16544"/>
                  <a:pt x="12210" y="16544"/>
                </a:cubicBezTo>
                <a:close/>
                <a:moveTo>
                  <a:pt x="12210" y="14584"/>
                </a:moveTo>
                <a:cubicBezTo>
                  <a:pt x="11965" y="14584"/>
                  <a:pt x="11758" y="14396"/>
                  <a:pt x="11758" y="14132"/>
                </a:cubicBezTo>
                <a:cubicBezTo>
                  <a:pt x="11758" y="13887"/>
                  <a:pt x="11965" y="13699"/>
                  <a:pt x="12210" y="13699"/>
                </a:cubicBezTo>
                <a:cubicBezTo>
                  <a:pt x="12455" y="13699"/>
                  <a:pt x="12643" y="13887"/>
                  <a:pt x="12643" y="14132"/>
                </a:cubicBezTo>
                <a:cubicBezTo>
                  <a:pt x="12643" y="14396"/>
                  <a:pt x="12455" y="14584"/>
                  <a:pt x="12210" y="14584"/>
                </a:cubicBezTo>
                <a:close/>
                <a:moveTo>
                  <a:pt x="12210" y="12606"/>
                </a:moveTo>
                <a:cubicBezTo>
                  <a:pt x="11965" y="12606"/>
                  <a:pt x="11777" y="12418"/>
                  <a:pt x="11777" y="12173"/>
                </a:cubicBezTo>
                <a:cubicBezTo>
                  <a:pt x="11777" y="11946"/>
                  <a:pt x="11965" y="11739"/>
                  <a:pt x="12210" y="11739"/>
                </a:cubicBezTo>
                <a:cubicBezTo>
                  <a:pt x="12436" y="11739"/>
                  <a:pt x="12643" y="11946"/>
                  <a:pt x="12643" y="12173"/>
                </a:cubicBezTo>
                <a:cubicBezTo>
                  <a:pt x="12643" y="12418"/>
                  <a:pt x="12436" y="12606"/>
                  <a:pt x="12210" y="12606"/>
                </a:cubicBezTo>
                <a:close/>
                <a:moveTo>
                  <a:pt x="12210" y="10646"/>
                </a:moveTo>
                <a:cubicBezTo>
                  <a:pt x="11965" y="10646"/>
                  <a:pt x="11777" y="10439"/>
                  <a:pt x="11777" y="10213"/>
                </a:cubicBezTo>
                <a:cubicBezTo>
                  <a:pt x="11777" y="9968"/>
                  <a:pt x="11965" y="9780"/>
                  <a:pt x="12210" y="9780"/>
                </a:cubicBezTo>
                <a:cubicBezTo>
                  <a:pt x="12436" y="9780"/>
                  <a:pt x="12643" y="9968"/>
                  <a:pt x="12643" y="10213"/>
                </a:cubicBezTo>
                <a:cubicBezTo>
                  <a:pt x="12643" y="10458"/>
                  <a:pt x="12436" y="10646"/>
                  <a:pt x="12210" y="10646"/>
                </a:cubicBezTo>
                <a:close/>
                <a:moveTo>
                  <a:pt x="12210" y="8687"/>
                </a:moveTo>
                <a:cubicBezTo>
                  <a:pt x="11965" y="8687"/>
                  <a:pt x="11777" y="8498"/>
                  <a:pt x="11777" y="8253"/>
                </a:cubicBezTo>
                <a:cubicBezTo>
                  <a:pt x="11777" y="8027"/>
                  <a:pt x="11965" y="7820"/>
                  <a:pt x="12210" y="7820"/>
                </a:cubicBezTo>
                <a:cubicBezTo>
                  <a:pt x="12436" y="7820"/>
                  <a:pt x="12643" y="8027"/>
                  <a:pt x="12643" y="8253"/>
                </a:cubicBezTo>
                <a:cubicBezTo>
                  <a:pt x="12643" y="8498"/>
                  <a:pt x="12436" y="8687"/>
                  <a:pt x="12210" y="8687"/>
                </a:cubicBezTo>
                <a:close/>
                <a:moveTo>
                  <a:pt x="12210" y="6708"/>
                </a:moveTo>
                <a:cubicBezTo>
                  <a:pt x="11984" y="6708"/>
                  <a:pt x="11796" y="6520"/>
                  <a:pt x="11796" y="6294"/>
                </a:cubicBezTo>
                <a:cubicBezTo>
                  <a:pt x="11796" y="6068"/>
                  <a:pt x="11984" y="5879"/>
                  <a:pt x="12210" y="5879"/>
                </a:cubicBezTo>
                <a:cubicBezTo>
                  <a:pt x="12436" y="5879"/>
                  <a:pt x="12625" y="6068"/>
                  <a:pt x="12625" y="6294"/>
                </a:cubicBezTo>
                <a:cubicBezTo>
                  <a:pt x="12625" y="6520"/>
                  <a:pt x="12436" y="6708"/>
                  <a:pt x="12210" y="6708"/>
                </a:cubicBezTo>
                <a:close/>
                <a:moveTo>
                  <a:pt x="12210" y="4730"/>
                </a:moveTo>
                <a:cubicBezTo>
                  <a:pt x="11984" y="4730"/>
                  <a:pt x="11796" y="4560"/>
                  <a:pt x="11796" y="4334"/>
                </a:cubicBezTo>
                <a:cubicBezTo>
                  <a:pt x="11796" y="4108"/>
                  <a:pt x="11984" y="3938"/>
                  <a:pt x="12210" y="3938"/>
                </a:cubicBezTo>
                <a:cubicBezTo>
                  <a:pt x="12417" y="3938"/>
                  <a:pt x="12606" y="4108"/>
                  <a:pt x="12606" y="4334"/>
                </a:cubicBezTo>
                <a:cubicBezTo>
                  <a:pt x="12606" y="4560"/>
                  <a:pt x="12417" y="4730"/>
                  <a:pt x="12210" y="4730"/>
                </a:cubicBezTo>
                <a:close/>
                <a:moveTo>
                  <a:pt x="12210" y="2789"/>
                </a:moveTo>
                <a:cubicBezTo>
                  <a:pt x="11984" y="2789"/>
                  <a:pt x="11796" y="2600"/>
                  <a:pt x="11796" y="2374"/>
                </a:cubicBezTo>
                <a:cubicBezTo>
                  <a:pt x="11796" y="2148"/>
                  <a:pt x="11984" y="1979"/>
                  <a:pt x="12210" y="1979"/>
                </a:cubicBezTo>
                <a:cubicBezTo>
                  <a:pt x="12417" y="1979"/>
                  <a:pt x="12606" y="2148"/>
                  <a:pt x="12606" y="2374"/>
                </a:cubicBezTo>
                <a:cubicBezTo>
                  <a:pt x="12606" y="2600"/>
                  <a:pt x="12417" y="2789"/>
                  <a:pt x="12210" y="2789"/>
                </a:cubicBezTo>
                <a:close/>
                <a:moveTo>
                  <a:pt x="12210" y="792"/>
                </a:moveTo>
                <a:cubicBezTo>
                  <a:pt x="11984" y="792"/>
                  <a:pt x="11814" y="622"/>
                  <a:pt x="11814" y="415"/>
                </a:cubicBezTo>
                <a:cubicBezTo>
                  <a:pt x="11814" y="207"/>
                  <a:pt x="11984" y="38"/>
                  <a:pt x="12210" y="38"/>
                </a:cubicBezTo>
                <a:cubicBezTo>
                  <a:pt x="12417" y="38"/>
                  <a:pt x="12587" y="207"/>
                  <a:pt x="12587" y="415"/>
                </a:cubicBezTo>
                <a:cubicBezTo>
                  <a:pt x="12587" y="622"/>
                  <a:pt x="12417" y="792"/>
                  <a:pt x="12210" y="792"/>
                </a:cubicBezTo>
                <a:close/>
                <a:moveTo>
                  <a:pt x="9911" y="47107"/>
                </a:moveTo>
                <a:cubicBezTo>
                  <a:pt x="10005" y="47031"/>
                  <a:pt x="10119" y="46975"/>
                  <a:pt x="10250" y="46975"/>
                </a:cubicBezTo>
                <a:cubicBezTo>
                  <a:pt x="10514" y="46975"/>
                  <a:pt x="10722" y="47182"/>
                  <a:pt x="10722" y="47446"/>
                </a:cubicBezTo>
                <a:cubicBezTo>
                  <a:pt x="10722" y="47597"/>
                  <a:pt x="10665" y="47710"/>
                  <a:pt x="10571" y="47804"/>
                </a:cubicBezTo>
                <a:cubicBezTo>
                  <a:pt x="10345" y="47559"/>
                  <a:pt x="10137" y="47333"/>
                  <a:pt x="9911" y="47107"/>
                </a:cubicBezTo>
                <a:close/>
                <a:moveTo>
                  <a:pt x="10250" y="45976"/>
                </a:moveTo>
                <a:cubicBezTo>
                  <a:pt x="9987" y="45976"/>
                  <a:pt x="9761" y="45750"/>
                  <a:pt x="9761" y="45486"/>
                </a:cubicBezTo>
                <a:cubicBezTo>
                  <a:pt x="9761" y="45223"/>
                  <a:pt x="9987" y="45015"/>
                  <a:pt x="10250" y="45015"/>
                </a:cubicBezTo>
                <a:cubicBezTo>
                  <a:pt x="10514" y="45015"/>
                  <a:pt x="10722" y="45223"/>
                  <a:pt x="10722" y="45486"/>
                </a:cubicBezTo>
                <a:cubicBezTo>
                  <a:pt x="10722" y="45750"/>
                  <a:pt x="10514" y="45976"/>
                  <a:pt x="10250" y="45976"/>
                </a:cubicBezTo>
                <a:close/>
                <a:moveTo>
                  <a:pt x="10250" y="44017"/>
                </a:moveTo>
                <a:cubicBezTo>
                  <a:pt x="9987" y="44017"/>
                  <a:pt x="9761" y="43809"/>
                  <a:pt x="9761" y="43546"/>
                </a:cubicBezTo>
                <a:cubicBezTo>
                  <a:pt x="9761" y="43282"/>
                  <a:pt x="9987" y="43056"/>
                  <a:pt x="10250" y="43056"/>
                </a:cubicBezTo>
                <a:cubicBezTo>
                  <a:pt x="10514" y="43056"/>
                  <a:pt x="10722" y="43282"/>
                  <a:pt x="10722" y="43546"/>
                </a:cubicBezTo>
                <a:cubicBezTo>
                  <a:pt x="10722" y="43809"/>
                  <a:pt x="10514" y="44017"/>
                  <a:pt x="10250" y="44017"/>
                </a:cubicBezTo>
                <a:close/>
                <a:moveTo>
                  <a:pt x="10250" y="41134"/>
                </a:moveTo>
                <a:cubicBezTo>
                  <a:pt x="10495" y="41134"/>
                  <a:pt x="10703" y="41322"/>
                  <a:pt x="10703" y="41567"/>
                </a:cubicBezTo>
                <a:cubicBezTo>
                  <a:pt x="10703" y="41812"/>
                  <a:pt x="10495" y="42019"/>
                  <a:pt x="10250" y="42019"/>
                </a:cubicBezTo>
                <a:cubicBezTo>
                  <a:pt x="9987" y="42019"/>
                  <a:pt x="9798" y="41812"/>
                  <a:pt x="9798" y="41567"/>
                </a:cubicBezTo>
                <a:cubicBezTo>
                  <a:pt x="9798" y="41322"/>
                  <a:pt x="10005" y="41134"/>
                  <a:pt x="10250" y="41134"/>
                </a:cubicBezTo>
                <a:close/>
                <a:moveTo>
                  <a:pt x="10250" y="40060"/>
                </a:moveTo>
                <a:cubicBezTo>
                  <a:pt x="9987" y="40060"/>
                  <a:pt x="9779" y="39871"/>
                  <a:pt x="9779" y="39607"/>
                </a:cubicBezTo>
                <a:cubicBezTo>
                  <a:pt x="9779" y="39363"/>
                  <a:pt x="9987" y="39155"/>
                  <a:pt x="10250" y="39155"/>
                </a:cubicBezTo>
                <a:cubicBezTo>
                  <a:pt x="10495" y="39155"/>
                  <a:pt x="10703" y="39363"/>
                  <a:pt x="10703" y="39607"/>
                </a:cubicBezTo>
                <a:cubicBezTo>
                  <a:pt x="10703" y="39871"/>
                  <a:pt x="10495" y="40060"/>
                  <a:pt x="10250" y="40060"/>
                </a:cubicBezTo>
                <a:close/>
                <a:moveTo>
                  <a:pt x="10250" y="38119"/>
                </a:moveTo>
                <a:cubicBezTo>
                  <a:pt x="9987" y="38119"/>
                  <a:pt x="9779" y="37912"/>
                  <a:pt x="9779" y="37648"/>
                </a:cubicBezTo>
                <a:cubicBezTo>
                  <a:pt x="9779" y="37403"/>
                  <a:pt x="9987" y="37196"/>
                  <a:pt x="10250" y="37196"/>
                </a:cubicBezTo>
                <a:cubicBezTo>
                  <a:pt x="10495" y="37196"/>
                  <a:pt x="10703" y="37403"/>
                  <a:pt x="10703" y="37648"/>
                </a:cubicBezTo>
                <a:cubicBezTo>
                  <a:pt x="10703" y="37912"/>
                  <a:pt x="10495" y="38119"/>
                  <a:pt x="10250" y="38119"/>
                </a:cubicBezTo>
                <a:close/>
                <a:moveTo>
                  <a:pt x="10250" y="17618"/>
                </a:moveTo>
                <a:cubicBezTo>
                  <a:pt x="10495" y="17618"/>
                  <a:pt x="10703" y="17807"/>
                  <a:pt x="10703" y="18051"/>
                </a:cubicBezTo>
                <a:cubicBezTo>
                  <a:pt x="10703" y="18296"/>
                  <a:pt x="10495" y="18485"/>
                  <a:pt x="10250" y="18485"/>
                </a:cubicBezTo>
                <a:cubicBezTo>
                  <a:pt x="9987" y="18485"/>
                  <a:pt x="9798" y="18296"/>
                  <a:pt x="9798" y="18051"/>
                </a:cubicBezTo>
                <a:cubicBezTo>
                  <a:pt x="9798" y="17807"/>
                  <a:pt x="10005" y="17618"/>
                  <a:pt x="10250" y="17618"/>
                </a:cubicBezTo>
                <a:close/>
                <a:moveTo>
                  <a:pt x="10250" y="19578"/>
                </a:moveTo>
                <a:cubicBezTo>
                  <a:pt x="10495" y="19578"/>
                  <a:pt x="10703" y="19766"/>
                  <a:pt x="10703" y="20011"/>
                </a:cubicBezTo>
                <a:cubicBezTo>
                  <a:pt x="10703" y="20256"/>
                  <a:pt x="10495" y="20463"/>
                  <a:pt x="10250" y="20463"/>
                </a:cubicBezTo>
                <a:cubicBezTo>
                  <a:pt x="9987" y="20463"/>
                  <a:pt x="9798" y="20256"/>
                  <a:pt x="9798" y="20011"/>
                </a:cubicBezTo>
                <a:cubicBezTo>
                  <a:pt x="9798" y="19766"/>
                  <a:pt x="10005" y="19578"/>
                  <a:pt x="10250" y="19578"/>
                </a:cubicBezTo>
                <a:close/>
                <a:moveTo>
                  <a:pt x="10250" y="21519"/>
                </a:moveTo>
                <a:cubicBezTo>
                  <a:pt x="10495" y="21519"/>
                  <a:pt x="10703" y="21726"/>
                  <a:pt x="10703" y="21971"/>
                </a:cubicBezTo>
                <a:cubicBezTo>
                  <a:pt x="10703" y="22216"/>
                  <a:pt x="10495" y="22423"/>
                  <a:pt x="10250" y="22423"/>
                </a:cubicBezTo>
                <a:cubicBezTo>
                  <a:pt x="9987" y="22423"/>
                  <a:pt x="9798" y="22216"/>
                  <a:pt x="9798" y="21971"/>
                </a:cubicBezTo>
                <a:cubicBezTo>
                  <a:pt x="9798" y="21726"/>
                  <a:pt x="10005" y="21519"/>
                  <a:pt x="10250" y="21519"/>
                </a:cubicBezTo>
                <a:close/>
                <a:moveTo>
                  <a:pt x="10250" y="23497"/>
                </a:moveTo>
                <a:cubicBezTo>
                  <a:pt x="10495" y="23497"/>
                  <a:pt x="10703" y="23685"/>
                  <a:pt x="10703" y="23930"/>
                </a:cubicBezTo>
                <a:cubicBezTo>
                  <a:pt x="10703" y="24175"/>
                  <a:pt x="10495" y="24383"/>
                  <a:pt x="10250" y="24383"/>
                </a:cubicBezTo>
                <a:cubicBezTo>
                  <a:pt x="9987" y="24383"/>
                  <a:pt x="9798" y="24175"/>
                  <a:pt x="9798" y="23930"/>
                </a:cubicBezTo>
                <a:cubicBezTo>
                  <a:pt x="9798" y="23685"/>
                  <a:pt x="10005" y="23497"/>
                  <a:pt x="10250" y="23497"/>
                </a:cubicBezTo>
                <a:close/>
                <a:moveTo>
                  <a:pt x="10250" y="25457"/>
                </a:moveTo>
                <a:cubicBezTo>
                  <a:pt x="10495" y="25457"/>
                  <a:pt x="10703" y="25664"/>
                  <a:pt x="10703" y="25909"/>
                </a:cubicBezTo>
                <a:cubicBezTo>
                  <a:pt x="10703" y="26154"/>
                  <a:pt x="10495" y="26342"/>
                  <a:pt x="10250" y="26342"/>
                </a:cubicBezTo>
                <a:cubicBezTo>
                  <a:pt x="9987" y="26342"/>
                  <a:pt x="9798" y="26154"/>
                  <a:pt x="9798" y="25909"/>
                </a:cubicBezTo>
                <a:cubicBezTo>
                  <a:pt x="9798" y="25664"/>
                  <a:pt x="10005" y="25457"/>
                  <a:pt x="10250" y="25457"/>
                </a:cubicBezTo>
                <a:close/>
                <a:moveTo>
                  <a:pt x="10250" y="27397"/>
                </a:moveTo>
                <a:cubicBezTo>
                  <a:pt x="10495" y="27397"/>
                  <a:pt x="10703" y="27605"/>
                  <a:pt x="10703" y="27850"/>
                </a:cubicBezTo>
                <a:cubicBezTo>
                  <a:pt x="10703" y="28095"/>
                  <a:pt x="10495" y="28302"/>
                  <a:pt x="10250" y="28302"/>
                </a:cubicBezTo>
                <a:cubicBezTo>
                  <a:pt x="9987" y="28302"/>
                  <a:pt x="9798" y="28095"/>
                  <a:pt x="9798" y="27850"/>
                </a:cubicBezTo>
                <a:cubicBezTo>
                  <a:pt x="9798" y="27605"/>
                  <a:pt x="10005" y="27397"/>
                  <a:pt x="10250" y="27397"/>
                </a:cubicBezTo>
                <a:close/>
                <a:moveTo>
                  <a:pt x="10250" y="36140"/>
                </a:moveTo>
                <a:cubicBezTo>
                  <a:pt x="10005" y="36140"/>
                  <a:pt x="9798" y="35933"/>
                  <a:pt x="9798" y="35688"/>
                </a:cubicBezTo>
                <a:cubicBezTo>
                  <a:pt x="9798" y="35443"/>
                  <a:pt x="10005" y="35255"/>
                  <a:pt x="10250" y="35255"/>
                </a:cubicBezTo>
                <a:cubicBezTo>
                  <a:pt x="10495" y="35255"/>
                  <a:pt x="10684" y="35443"/>
                  <a:pt x="10684" y="35688"/>
                </a:cubicBezTo>
                <a:cubicBezTo>
                  <a:pt x="10684" y="35933"/>
                  <a:pt x="10495" y="36140"/>
                  <a:pt x="10250" y="36140"/>
                </a:cubicBezTo>
                <a:close/>
                <a:moveTo>
                  <a:pt x="10250" y="34162"/>
                </a:moveTo>
                <a:cubicBezTo>
                  <a:pt x="10005" y="34162"/>
                  <a:pt x="9817" y="33974"/>
                  <a:pt x="9817" y="33729"/>
                </a:cubicBezTo>
                <a:cubicBezTo>
                  <a:pt x="9817" y="33502"/>
                  <a:pt x="10005" y="33314"/>
                  <a:pt x="10250" y="33314"/>
                </a:cubicBezTo>
                <a:cubicBezTo>
                  <a:pt x="10477" y="33314"/>
                  <a:pt x="10665" y="33502"/>
                  <a:pt x="10665" y="33729"/>
                </a:cubicBezTo>
                <a:cubicBezTo>
                  <a:pt x="10665" y="33974"/>
                  <a:pt x="10477" y="34162"/>
                  <a:pt x="10250" y="34162"/>
                </a:cubicBezTo>
                <a:close/>
                <a:moveTo>
                  <a:pt x="10250" y="30243"/>
                </a:moveTo>
                <a:cubicBezTo>
                  <a:pt x="10005" y="30243"/>
                  <a:pt x="9817" y="30054"/>
                  <a:pt x="9817" y="29809"/>
                </a:cubicBezTo>
                <a:cubicBezTo>
                  <a:pt x="9817" y="29583"/>
                  <a:pt x="10005" y="29376"/>
                  <a:pt x="10250" y="29376"/>
                </a:cubicBezTo>
                <a:cubicBezTo>
                  <a:pt x="10477" y="29376"/>
                  <a:pt x="10665" y="29583"/>
                  <a:pt x="10665" y="29809"/>
                </a:cubicBezTo>
                <a:cubicBezTo>
                  <a:pt x="10665" y="30054"/>
                  <a:pt x="10477" y="30243"/>
                  <a:pt x="10250" y="30243"/>
                </a:cubicBezTo>
                <a:close/>
                <a:moveTo>
                  <a:pt x="10250" y="32202"/>
                </a:moveTo>
                <a:cubicBezTo>
                  <a:pt x="10005" y="32202"/>
                  <a:pt x="9817" y="32014"/>
                  <a:pt x="9817" y="31769"/>
                </a:cubicBezTo>
                <a:cubicBezTo>
                  <a:pt x="9817" y="31543"/>
                  <a:pt x="10005" y="31336"/>
                  <a:pt x="10250" y="31336"/>
                </a:cubicBezTo>
                <a:cubicBezTo>
                  <a:pt x="10477" y="31336"/>
                  <a:pt x="10665" y="31543"/>
                  <a:pt x="10665" y="31769"/>
                </a:cubicBezTo>
                <a:cubicBezTo>
                  <a:pt x="10665" y="32014"/>
                  <a:pt x="10477" y="32202"/>
                  <a:pt x="10250" y="32202"/>
                </a:cubicBezTo>
                <a:close/>
                <a:moveTo>
                  <a:pt x="10250" y="16544"/>
                </a:moveTo>
                <a:cubicBezTo>
                  <a:pt x="9987" y="16544"/>
                  <a:pt x="9779" y="16337"/>
                  <a:pt x="9779" y="16092"/>
                </a:cubicBezTo>
                <a:cubicBezTo>
                  <a:pt x="9779" y="15847"/>
                  <a:pt x="9987" y="15640"/>
                  <a:pt x="10250" y="15640"/>
                </a:cubicBezTo>
                <a:cubicBezTo>
                  <a:pt x="10495" y="15640"/>
                  <a:pt x="10703" y="15847"/>
                  <a:pt x="10703" y="16092"/>
                </a:cubicBezTo>
                <a:cubicBezTo>
                  <a:pt x="10703" y="16337"/>
                  <a:pt x="10495" y="16544"/>
                  <a:pt x="10250" y="16544"/>
                </a:cubicBezTo>
                <a:close/>
                <a:moveTo>
                  <a:pt x="10250" y="14603"/>
                </a:moveTo>
                <a:cubicBezTo>
                  <a:pt x="9987" y="14603"/>
                  <a:pt x="9779" y="14396"/>
                  <a:pt x="9779" y="14132"/>
                </a:cubicBezTo>
                <a:cubicBezTo>
                  <a:pt x="9779" y="13887"/>
                  <a:pt x="9987" y="13680"/>
                  <a:pt x="10250" y="13680"/>
                </a:cubicBezTo>
                <a:cubicBezTo>
                  <a:pt x="10495" y="13680"/>
                  <a:pt x="10703" y="13887"/>
                  <a:pt x="10703" y="14132"/>
                </a:cubicBezTo>
                <a:cubicBezTo>
                  <a:pt x="10703" y="14396"/>
                  <a:pt x="10495" y="14603"/>
                  <a:pt x="10250" y="14603"/>
                </a:cubicBezTo>
                <a:close/>
                <a:moveTo>
                  <a:pt x="10250" y="12606"/>
                </a:moveTo>
                <a:cubicBezTo>
                  <a:pt x="10005" y="12606"/>
                  <a:pt x="9817" y="12418"/>
                  <a:pt x="9817" y="12173"/>
                </a:cubicBezTo>
                <a:cubicBezTo>
                  <a:pt x="9817" y="11946"/>
                  <a:pt x="10005" y="11739"/>
                  <a:pt x="10250" y="11739"/>
                </a:cubicBezTo>
                <a:cubicBezTo>
                  <a:pt x="10477" y="11739"/>
                  <a:pt x="10684" y="11946"/>
                  <a:pt x="10684" y="12173"/>
                </a:cubicBezTo>
                <a:cubicBezTo>
                  <a:pt x="10684" y="12418"/>
                  <a:pt x="10477" y="12606"/>
                  <a:pt x="10250" y="12606"/>
                </a:cubicBezTo>
                <a:close/>
                <a:moveTo>
                  <a:pt x="10250" y="9798"/>
                </a:moveTo>
                <a:cubicBezTo>
                  <a:pt x="10477" y="9798"/>
                  <a:pt x="10665" y="9987"/>
                  <a:pt x="10665" y="10213"/>
                </a:cubicBezTo>
                <a:cubicBezTo>
                  <a:pt x="10665" y="10439"/>
                  <a:pt x="10477" y="10627"/>
                  <a:pt x="10250" y="10627"/>
                </a:cubicBezTo>
                <a:cubicBezTo>
                  <a:pt x="10005" y="10627"/>
                  <a:pt x="9817" y="10439"/>
                  <a:pt x="9817" y="10213"/>
                </a:cubicBezTo>
                <a:cubicBezTo>
                  <a:pt x="9817" y="9987"/>
                  <a:pt x="10005" y="9798"/>
                  <a:pt x="10250" y="9798"/>
                </a:cubicBezTo>
                <a:close/>
                <a:moveTo>
                  <a:pt x="10250" y="7839"/>
                </a:moveTo>
                <a:cubicBezTo>
                  <a:pt x="10477" y="7839"/>
                  <a:pt x="10665" y="8027"/>
                  <a:pt x="10665" y="8253"/>
                </a:cubicBezTo>
                <a:cubicBezTo>
                  <a:pt x="10665" y="8498"/>
                  <a:pt x="10477" y="8687"/>
                  <a:pt x="10250" y="8687"/>
                </a:cubicBezTo>
                <a:cubicBezTo>
                  <a:pt x="10005" y="8687"/>
                  <a:pt x="9817" y="8498"/>
                  <a:pt x="9817" y="8253"/>
                </a:cubicBezTo>
                <a:cubicBezTo>
                  <a:pt x="9817" y="8027"/>
                  <a:pt x="10005" y="7839"/>
                  <a:pt x="10250" y="7839"/>
                </a:cubicBezTo>
                <a:close/>
                <a:moveTo>
                  <a:pt x="10250" y="6746"/>
                </a:moveTo>
                <a:cubicBezTo>
                  <a:pt x="10005" y="6746"/>
                  <a:pt x="9798" y="6539"/>
                  <a:pt x="9798" y="6294"/>
                </a:cubicBezTo>
                <a:cubicBezTo>
                  <a:pt x="9798" y="6068"/>
                  <a:pt x="10005" y="5860"/>
                  <a:pt x="10250" y="5860"/>
                </a:cubicBezTo>
                <a:cubicBezTo>
                  <a:pt x="10495" y="5860"/>
                  <a:pt x="10684" y="6049"/>
                  <a:pt x="10684" y="6294"/>
                </a:cubicBezTo>
                <a:cubicBezTo>
                  <a:pt x="10684" y="6539"/>
                  <a:pt x="10495" y="6746"/>
                  <a:pt x="10250" y="6746"/>
                </a:cubicBezTo>
                <a:close/>
                <a:moveTo>
                  <a:pt x="10250" y="4767"/>
                </a:moveTo>
                <a:cubicBezTo>
                  <a:pt x="10005" y="4767"/>
                  <a:pt x="9798" y="4579"/>
                  <a:pt x="9798" y="4334"/>
                </a:cubicBezTo>
                <a:cubicBezTo>
                  <a:pt x="9798" y="4089"/>
                  <a:pt x="10005" y="3901"/>
                  <a:pt x="10250" y="3901"/>
                </a:cubicBezTo>
                <a:cubicBezTo>
                  <a:pt x="10495" y="3901"/>
                  <a:pt x="10684" y="4089"/>
                  <a:pt x="10684" y="4334"/>
                </a:cubicBezTo>
                <a:cubicBezTo>
                  <a:pt x="10684" y="4579"/>
                  <a:pt x="10495" y="4767"/>
                  <a:pt x="10250" y="4767"/>
                </a:cubicBezTo>
                <a:close/>
                <a:moveTo>
                  <a:pt x="10250" y="2770"/>
                </a:moveTo>
                <a:cubicBezTo>
                  <a:pt x="10043" y="2770"/>
                  <a:pt x="9874" y="2582"/>
                  <a:pt x="9874" y="2374"/>
                </a:cubicBezTo>
                <a:cubicBezTo>
                  <a:pt x="9874" y="2167"/>
                  <a:pt x="10043" y="1998"/>
                  <a:pt x="10250" y="1998"/>
                </a:cubicBezTo>
                <a:cubicBezTo>
                  <a:pt x="10458" y="1998"/>
                  <a:pt x="10627" y="2167"/>
                  <a:pt x="10627" y="2374"/>
                </a:cubicBezTo>
                <a:cubicBezTo>
                  <a:pt x="10627" y="2582"/>
                  <a:pt x="10458" y="2770"/>
                  <a:pt x="10250" y="2770"/>
                </a:cubicBezTo>
                <a:close/>
                <a:moveTo>
                  <a:pt x="10250" y="792"/>
                </a:moveTo>
                <a:cubicBezTo>
                  <a:pt x="10043" y="792"/>
                  <a:pt x="9874" y="622"/>
                  <a:pt x="9874" y="415"/>
                </a:cubicBezTo>
                <a:cubicBezTo>
                  <a:pt x="9874" y="207"/>
                  <a:pt x="10043" y="38"/>
                  <a:pt x="10250" y="38"/>
                </a:cubicBezTo>
                <a:cubicBezTo>
                  <a:pt x="10458" y="38"/>
                  <a:pt x="10627" y="207"/>
                  <a:pt x="10627" y="415"/>
                </a:cubicBezTo>
                <a:cubicBezTo>
                  <a:pt x="10627" y="622"/>
                  <a:pt x="10458" y="792"/>
                  <a:pt x="10250" y="792"/>
                </a:cubicBezTo>
                <a:close/>
                <a:moveTo>
                  <a:pt x="8272" y="43979"/>
                </a:moveTo>
                <a:cubicBezTo>
                  <a:pt x="8027" y="43979"/>
                  <a:pt x="7839" y="43791"/>
                  <a:pt x="7839" y="43546"/>
                </a:cubicBezTo>
                <a:cubicBezTo>
                  <a:pt x="7839" y="43301"/>
                  <a:pt x="8027" y="43093"/>
                  <a:pt x="8272" y="43093"/>
                </a:cubicBezTo>
                <a:cubicBezTo>
                  <a:pt x="8517" y="43093"/>
                  <a:pt x="8724" y="43301"/>
                  <a:pt x="8724" y="43546"/>
                </a:cubicBezTo>
                <a:cubicBezTo>
                  <a:pt x="8724" y="43791"/>
                  <a:pt x="8517" y="43979"/>
                  <a:pt x="8272" y="43979"/>
                </a:cubicBezTo>
                <a:close/>
                <a:moveTo>
                  <a:pt x="8272" y="42019"/>
                </a:moveTo>
                <a:cubicBezTo>
                  <a:pt x="8027" y="42019"/>
                  <a:pt x="7839" y="41812"/>
                  <a:pt x="7839" y="41567"/>
                </a:cubicBezTo>
                <a:cubicBezTo>
                  <a:pt x="7839" y="41322"/>
                  <a:pt x="8027" y="41134"/>
                  <a:pt x="8272" y="41134"/>
                </a:cubicBezTo>
                <a:cubicBezTo>
                  <a:pt x="8517" y="41134"/>
                  <a:pt x="8724" y="41322"/>
                  <a:pt x="8724" y="41567"/>
                </a:cubicBezTo>
                <a:cubicBezTo>
                  <a:pt x="8724" y="41812"/>
                  <a:pt x="8517" y="42019"/>
                  <a:pt x="8272" y="42019"/>
                </a:cubicBezTo>
                <a:close/>
                <a:moveTo>
                  <a:pt x="8272" y="40060"/>
                </a:moveTo>
                <a:cubicBezTo>
                  <a:pt x="8027" y="40060"/>
                  <a:pt x="7839" y="39871"/>
                  <a:pt x="7839" y="39607"/>
                </a:cubicBezTo>
                <a:cubicBezTo>
                  <a:pt x="7839" y="39363"/>
                  <a:pt x="8027" y="39174"/>
                  <a:pt x="8272" y="39174"/>
                </a:cubicBezTo>
                <a:cubicBezTo>
                  <a:pt x="8517" y="39174"/>
                  <a:pt x="8724" y="39363"/>
                  <a:pt x="8724" y="39607"/>
                </a:cubicBezTo>
                <a:cubicBezTo>
                  <a:pt x="8724" y="39852"/>
                  <a:pt x="8517" y="40060"/>
                  <a:pt x="8272" y="40060"/>
                </a:cubicBezTo>
                <a:close/>
                <a:moveTo>
                  <a:pt x="8272" y="38100"/>
                </a:moveTo>
                <a:cubicBezTo>
                  <a:pt x="8027" y="38100"/>
                  <a:pt x="7839" y="37912"/>
                  <a:pt x="7839" y="37667"/>
                </a:cubicBezTo>
                <a:cubicBezTo>
                  <a:pt x="7839" y="37422"/>
                  <a:pt x="8027" y="37214"/>
                  <a:pt x="8272" y="37214"/>
                </a:cubicBezTo>
                <a:cubicBezTo>
                  <a:pt x="8517" y="37214"/>
                  <a:pt x="8724" y="37422"/>
                  <a:pt x="8724" y="37667"/>
                </a:cubicBezTo>
                <a:cubicBezTo>
                  <a:pt x="8724" y="37912"/>
                  <a:pt x="8517" y="38100"/>
                  <a:pt x="8272" y="38100"/>
                </a:cubicBezTo>
                <a:close/>
                <a:moveTo>
                  <a:pt x="8291" y="36140"/>
                </a:moveTo>
                <a:cubicBezTo>
                  <a:pt x="8046" y="36140"/>
                  <a:pt x="7839" y="35933"/>
                  <a:pt x="7839" y="35688"/>
                </a:cubicBezTo>
                <a:cubicBezTo>
                  <a:pt x="7839" y="35443"/>
                  <a:pt x="8046" y="35255"/>
                  <a:pt x="8291" y="35255"/>
                </a:cubicBezTo>
                <a:cubicBezTo>
                  <a:pt x="8517" y="35255"/>
                  <a:pt x="8724" y="35443"/>
                  <a:pt x="8724" y="35688"/>
                </a:cubicBezTo>
                <a:cubicBezTo>
                  <a:pt x="8724" y="35933"/>
                  <a:pt x="8517" y="36140"/>
                  <a:pt x="8291" y="36140"/>
                </a:cubicBezTo>
                <a:close/>
                <a:moveTo>
                  <a:pt x="8291" y="10627"/>
                </a:moveTo>
                <a:cubicBezTo>
                  <a:pt x="8046" y="10627"/>
                  <a:pt x="7857" y="10439"/>
                  <a:pt x="7857" y="10213"/>
                </a:cubicBezTo>
                <a:cubicBezTo>
                  <a:pt x="7857" y="9987"/>
                  <a:pt x="8046" y="9798"/>
                  <a:pt x="8291" y="9798"/>
                </a:cubicBezTo>
                <a:cubicBezTo>
                  <a:pt x="8517" y="9798"/>
                  <a:pt x="8705" y="9987"/>
                  <a:pt x="8705" y="10213"/>
                </a:cubicBezTo>
                <a:cubicBezTo>
                  <a:pt x="8705" y="10439"/>
                  <a:pt x="8517" y="10627"/>
                  <a:pt x="8291" y="10627"/>
                </a:cubicBezTo>
                <a:close/>
                <a:moveTo>
                  <a:pt x="8291" y="11739"/>
                </a:moveTo>
                <a:cubicBezTo>
                  <a:pt x="8517" y="11739"/>
                  <a:pt x="8724" y="11928"/>
                  <a:pt x="8724" y="12173"/>
                </a:cubicBezTo>
                <a:cubicBezTo>
                  <a:pt x="8724" y="12418"/>
                  <a:pt x="8517" y="12606"/>
                  <a:pt x="8291" y="12606"/>
                </a:cubicBezTo>
                <a:cubicBezTo>
                  <a:pt x="8046" y="12606"/>
                  <a:pt x="7857" y="12418"/>
                  <a:pt x="7857" y="12173"/>
                </a:cubicBezTo>
                <a:cubicBezTo>
                  <a:pt x="7857" y="11928"/>
                  <a:pt x="8046" y="11739"/>
                  <a:pt x="8291" y="11739"/>
                </a:cubicBezTo>
                <a:close/>
                <a:moveTo>
                  <a:pt x="8291" y="13699"/>
                </a:moveTo>
                <a:cubicBezTo>
                  <a:pt x="8517" y="13699"/>
                  <a:pt x="8724" y="13887"/>
                  <a:pt x="8724" y="14132"/>
                </a:cubicBezTo>
                <a:cubicBezTo>
                  <a:pt x="8724" y="14377"/>
                  <a:pt x="8517" y="14566"/>
                  <a:pt x="8291" y="14566"/>
                </a:cubicBezTo>
                <a:cubicBezTo>
                  <a:pt x="8046" y="14566"/>
                  <a:pt x="7857" y="14377"/>
                  <a:pt x="7857" y="14132"/>
                </a:cubicBezTo>
                <a:cubicBezTo>
                  <a:pt x="7857" y="13887"/>
                  <a:pt x="8046" y="13699"/>
                  <a:pt x="8291" y="13699"/>
                </a:cubicBezTo>
                <a:close/>
                <a:moveTo>
                  <a:pt x="8291" y="15658"/>
                </a:moveTo>
                <a:cubicBezTo>
                  <a:pt x="8517" y="15658"/>
                  <a:pt x="8724" y="15847"/>
                  <a:pt x="8724" y="16092"/>
                </a:cubicBezTo>
                <a:cubicBezTo>
                  <a:pt x="8724" y="16337"/>
                  <a:pt x="8517" y="16525"/>
                  <a:pt x="8291" y="16525"/>
                </a:cubicBezTo>
                <a:cubicBezTo>
                  <a:pt x="8046" y="16525"/>
                  <a:pt x="7857" y="16337"/>
                  <a:pt x="7857" y="16092"/>
                </a:cubicBezTo>
                <a:cubicBezTo>
                  <a:pt x="7857" y="15847"/>
                  <a:pt x="8046" y="15658"/>
                  <a:pt x="8291" y="15658"/>
                </a:cubicBezTo>
                <a:close/>
                <a:moveTo>
                  <a:pt x="8291" y="18466"/>
                </a:moveTo>
                <a:cubicBezTo>
                  <a:pt x="8046" y="18466"/>
                  <a:pt x="7857" y="18278"/>
                  <a:pt x="7857" y="18051"/>
                </a:cubicBezTo>
                <a:cubicBezTo>
                  <a:pt x="7857" y="17825"/>
                  <a:pt x="8046" y="17637"/>
                  <a:pt x="8291" y="17637"/>
                </a:cubicBezTo>
                <a:cubicBezTo>
                  <a:pt x="8517" y="17637"/>
                  <a:pt x="8705" y="17825"/>
                  <a:pt x="8705" y="18051"/>
                </a:cubicBezTo>
                <a:cubicBezTo>
                  <a:pt x="8705" y="18278"/>
                  <a:pt x="8517" y="18466"/>
                  <a:pt x="8291" y="18466"/>
                </a:cubicBezTo>
                <a:close/>
                <a:moveTo>
                  <a:pt x="8291" y="20444"/>
                </a:moveTo>
                <a:cubicBezTo>
                  <a:pt x="8046" y="20444"/>
                  <a:pt x="7857" y="20256"/>
                  <a:pt x="7857" y="20011"/>
                </a:cubicBezTo>
                <a:cubicBezTo>
                  <a:pt x="7857" y="19785"/>
                  <a:pt x="8046" y="19597"/>
                  <a:pt x="8291" y="19597"/>
                </a:cubicBezTo>
                <a:cubicBezTo>
                  <a:pt x="8517" y="19597"/>
                  <a:pt x="8705" y="19785"/>
                  <a:pt x="8705" y="20011"/>
                </a:cubicBezTo>
                <a:cubicBezTo>
                  <a:pt x="8705" y="20256"/>
                  <a:pt x="8517" y="20444"/>
                  <a:pt x="8291" y="20444"/>
                </a:cubicBezTo>
                <a:close/>
                <a:moveTo>
                  <a:pt x="8291" y="21537"/>
                </a:moveTo>
                <a:cubicBezTo>
                  <a:pt x="8517" y="21537"/>
                  <a:pt x="8724" y="21726"/>
                  <a:pt x="8724" y="21971"/>
                </a:cubicBezTo>
                <a:cubicBezTo>
                  <a:pt x="8724" y="22216"/>
                  <a:pt x="8517" y="22404"/>
                  <a:pt x="8291" y="22404"/>
                </a:cubicBezTo>
                <a:cubicBezTo>
                  <a:pt x="8046" y="22404"/>
                  <a:pt x="7857" y="22216"/>
                  <a:pt x="7857" y="21971"/>
                </a:cubicBezTo>
                <a:cubicBezTo>
                  <a:pt x="7857" y="21726"/>
                  <a:pt x="8046" y="21537"/>
                  <a:pt x="8291" y="21537"/>
                </a:cubicBezTo>
                <a:close/>
                <a:moveTo>
                  <a:pt x="8291" y="23497"/>
                </a:moveTo>
                <a:cubicBezTo>
                  <a:pt x="8517" y="23497"/>
                  <a:pt x="8724" y="23704"/>
                  <a:pt x="8724" y="23930"/>
                </a:cubicBezTo>
                <a:cubicBezTo>
                  <a:pt x="8724" y="24175"/>
                  <a:pt x="8517" y="24364"/>
                  <a:pt x="8291" y="24364"/>
                </a:cubicBezTo>
                <a:cubicBezTo>
                  <a:pt x="8046" y="24364"/>
                  <a:pt x="7857" y="24175"/>
                  <a:pt x="7857" y="23930"/>
                </a:cubicBezTo>
                <a:cubicBezTo>
                  <a:pt x="7857" y="23704"/>
                  <a:pt x="8046" y="23497"/>
                  <a:pt x="8291" y="23497"/>
                </a:cubicBezTo>
                <a:close/>
                <a:moveTo>
                  <a:pt x="8291" y="25457"/>
                </a:moveTo>
                <a:cubicBezTo>
                  <a:pt x="8517" y="25457"/>
                  <a:pt x="8724" y="25664"/>
                  <a:pt x="8724" y="25909"/>
                </a:cubicBezTo>
                <a:cubicBezTo>
                  <a:pt x="8724" y="26154"/>
                  <a:pt x="8517" y="26342"/>
                  <a:pt x="8291" y="26342"/>
                </a:cubicBezTo>
                <a:cubicBezTo>
                  <a:pt x="8046" y="26342"/>
                  <a:pt x="7857" y="26154"/>
                  <a:pt x="7857" y="25909"/>
                </a:cubicBezTo>
                <a:cubicBezTo>
                  <a:pt x="7857" y="25664"/>
                  <a:pt x="8046" y="25457"/>
                  <a:pt x="8291" y="25457"/>
                </a:cubicBezTo>
                <a:close/>
                <a:moveTo>
                  <a:pt x="8291" y="27416"/>
                </a:moveTo>
                <a:cubicBezTo>
                  <a:pt x="8517" y="27416"/>
                  <a:pt x="8724" y="27624"/>
                  <a:pt x="8724" y="27850"/>
                </a:cubicBezTo>
                <a:cubicBezTo>
                  <a:pt x="8724" y="28095"/>
                  <a:pt x="8517" y="28283"/>
                  <a:pt x="8291" y="28283"/>
                </a:cubicBezTo>
                <a:cubicBezTo>
                  <a:pt x="8046" y="28283"/>
                  <a:pt x="7857" y="28095"/>
                  <a:pt x="7857" y="27850"/>
                </a:cubicBezTo>
                <a:cubicBezTo>
                  <a:pt x="7857" y="27624"/>
                  <a:pt x="8046" y="27416"/>
                  <a:pt x="8291" y="27416"/>
                </a:cubicBezTo>
                <a:close/>
                <a:moveTo>
                  <a:pt x="8291" y="29395"/>
                </a:moveTo>
                <a:cubicBezTo>
                  <a:pt x="8517" y="29395"/>
                  <a:pt x="8705" y="29583"/>
                  <a:pt x="8705" y="29809"/>
                </a:cubicBezTo>
                <a:cubicBezTo>
                  <a:pt x="8705" y="30054"/>
                  <a:pt x="8517" y="30243"/>
                  <a:pt x="8291" y="30243"/>
                </a:cubicBezTo>
                <a:cubicBezTo>
                  <a:pt x="8046" y="30243"/>
                  <a:pt x="7857" y="30054"/>
                  <a:pt x="7857" y="29809"/>
                </a:cubicBezTo>
                <a:cubicBezTo>
                  <a:pt x="7857" y="29583"/>
                  <a:pt x="8046" y="29395"/>
                  <a:pt x="8291" y="29395"/>
                </a:cubicBezTo>
                <a:close/>
                <a:moveTo>
                  <a:pt x="8291" y="33314"/>
                </a:moveTo>
                <a:cubicBezTo>
                  <a:pt x="8517" y="33314"/>
                  <a:pt x="8705" y="33502"/>
                  <a:pt x="8705" y="33729"/>
                </a:cubicBezTo>
                <a:cubicBezTo>
                  <a:pt x="8705" y="33974"/>
                  <a:pt x="8517" y="34162"/>
                  <a:pt x="8291" y="34162"/>
                </a:cubicBezTo>
                <a:cubicBezTo>
                  <a:pt x="8046" y="34162"/>
                  <a:pt x="7857" y="33974"/>
                  <a:pt x="7857" y="33729"/>
                </a:cubicBezTo>
                <a:cubicBezTo>
                  <a:pt x="7857" y="33502"/>
                  <a:pt x="8046" y="33314"/>
                  <a:pt x="8291" y="33314"/>
                </a:cubicBezTo>
                <a:close/>
                <a:moveTo>
                  <a:pt x="8291" y="31354"/>
                </a:moveTo>
                <a:cubicBezTo>
                  <a:pt x="8517" y="31354"/>
                  <a:pt x="8705" y="31543"/>
                  <a:pt x="8705" y="31769"/>
                </a:cubicBezTo>
                <a:cubicBezTo>
                  <a:pt x="8705" y="31995"/>
                  <a:pt x="8517" y="32183"/>
                  <a:pt x="8291" y="32183"/>
                </a:cubicBezTo>
                <a:cubicBezTo>
                  <a:pt x="8046" y="32183"/>
                  <a:pt x="7857" y="31995"/>
                  <a:pt x="7857" y="31769"/>
                </a:cubicBezTo>
                <a:cubicBezTo>
                  <a:pt x="7857" y="31543"/>
                  <a:pt x="8046" y="31354"/>
                  <a:pt x="8291" y="31354"/>
                </a:cubicBezTo>
                <a:close/>
                <a:moveTo>
                  <a:pt x="8291" y="8706"/>
                </a:moveTo>
                <a:cubicBezTo>
                  <a:pt x="8046" y="8706"/>
                  <a:pt x="7839" y="8498"/>
                  <a:pt x="7839" y="8253"/>
                </a:cubicBezTo>
                <a:cubicBezTo>
                  <a:pt x="7839" y="8008"/>
                  <a:pt x="8046" y="7820"/>
                  <a:pt x="8291" y="7820"/>
                </a:cubicBezTo>
                <a:cubicBezTo>
                  <a:pt x="8517" y="7820"/>
                  <a:pt x="8724" y="8008"/>
                  <a:pt x="8724" y="8253"/>
                </a:cubicBezTo>
                <a:cubicBezTo>
                  <a:pt x="8724" y="8498"/>
                  <a:pt x="8517" y="8706"/>
                  <a:pt x="8291" y="8706"/>
                </a:cubicBezTo>
                <a:close/>
                <a:moveTo>
                  <a:pt x="8291" y="6746"/>
                </a:moveTo>
                <a:cubicBezTo>
                  <a:pt x="8046" y="6746"/>
                  <a:pt x="7839" y="6539"/>
                  <a:pt x="7839" y="6294"/>
                </a:cubicBezTo>
                <a:cubicBezTo>
                  <a:pt x="7839" y="6068"/>
                  <a:pt x="8046" y="5860"/>
                  <a:pt x="8291" y="5860"/>
                </a:cubicBezTo>
                <a:cubicBezTo>
                  <a:pt x="8517" y="5860"/>
                  <a:pt x="8724" y="6049"/>
                  <a:pt x="8724" y="6294"/>
                </a:cubicBezTo>
                <a:cubicBezTo>
                  <a:pt x="8724" y="6539"/>
                  <a:pt x="8517" y="6746"/>
                  <a:pt x="8291" y="6746"/>
                </a:cubicBezTo>
                <a:close/>
                <a:moveTo>
                  <a:pt x="8291" y="4767"/>
                </a:moveTo>
                <a:cubicBezTo>
                  <a:pt x="8046" y="4767"/>
                  <a:pt x="7839" y="4579"/>
                  <a:pt x="7839" y="4334"/>
                </a:cubicBezTo>
                <a:cubicBezTo>
                  <a:pt x="7839" y="4089"/>
                  <a:pt x="8046" y="3901"/>
                  <a:pt x="8291" y="3901"/>
                </a:cubicBezTo>
                <a:cubicBezTo>
                  <a:pt x="8517" y="3901"/>
                  <a:pt x="8724" y="4089"/>
                  <a:pt x="8724" y="4334"/>
                </a:cubicBezTo>
                <a:cubicBezTo>
                  <a:pt x="8724" y="4579"/>
                  <a:pt x="8517" y="4767"/>
                  <a:pt x="8291" y="4767"/>
                </a:cubicBezTo>
                <a:close/>
                <a:moveTo>
                  <a:pt x="8291" y="2789"/>
                </a:moveTo>
                <a:cubicBezTo>
                  <a:pt x="8046" y="2789"/>
                  <a:pt x="7857" y="2600"/>
                  <a:pt x="7857" y="2374"/>
                </a:cubicBezTo>
                <a:cubicBezTo>
                  <a:pt x="7857" y="2148"/>
                  <a:pt x="8046" y="1960"/>
                  <a:pt x="8291" y="1960"/>
                </a:cubicBezTo>
                <a:cubicBezTo>
                  <a:pt x="8517" y="1960"/>
                  <a:pt x="8705" y="2148"/>
                  <a:pt x="8705" y="2374"/>
                </a:cubicBezTo>
                <a:cubicBezTo>
                  <a:pt x="8705" y="2600"/>
                  <a:pt x="8517" y="2789"/>
                  <a:pt x="8291" y="2789"/>
                </a:cubicBezTo>
                <a:close/>
                <a:moveTo>
                  <a:pt x="8291" y="810"/>
                </a:moveTo>
                <a:cubicBezTo>
                  <a:pt x="8065" y="810"/>
                  <a:pt x="7876" y="641"/>
                  <a:pt x="7876" y="415"/>
                </a:cubicBezTo>
                <a:cubicBezTo>
                  <a:pt x="7876" y="189"/>
                  <a:pt x="8065" y="0"/>
                  <a:pt x="8291" y="0"/>
                </a:cubicBezTo>
                <a:cubicBezTo>
                  <a:pt x="8517" y="0"/>
                  <a:pt x="8686" y="189"/>
                  <a:pt x="8686" y="415"/>
                </a:cubicBezTo>
                <a:cubicBezTo>
                  <a:pt x="8686" y="641"/>
                  <a:pt x="8517" y="810"/>
                  <a:pt x="8291" y="810"/>
                </a:cubicBezTo>
                <a:close/>
                <a:moveTo>
                  <a:pt x="6331" y="42019"/>
                </a:moveTo>
                <a:cubicBezTo>
                  <a:pt x="6086" y="42019"/>
                  <a:pt x="5879" y="41812"/>
                  <a:pt x="5879" y="41586"/>
                </a:cubicBezTo>
                <a:cubicBezTo>
                  <a:pt x="5879" y="41341"/>
                  <a:pt x="6086" y="41134"/>
                  <a:pt x="6331" y="41134"/>
                </a:cubicBezTo>
                <a:cubicBezTo>
                  <a:pt x="6557" y="41134"/>
                  <a:pt x="6765" y="41341"/>
                  <a:pt x="6765" y="41586"/>
                </a:cubicBezTo>
                <a:cubicBezTo>
                  <a:pt x="6765" y="41831"/>
                  <a:pt x="6557" y="42019"/>
                  <a:pt x="6331" y="42019"/>
                </a:cubicBezTo>
                <a:close/>
                <a:moveTo>
                  <a:pt x="6331" y="40041"/>
                </a:moveTo>
                <a:cubicBezTo>
                  <a:pt x="6086" y="40041"/>
                  <a:pt x="5879" y="39852"/>
                  <a:pt x="5879" y="39607"/>
                </a:cubicBezTo>
                <a:cubicBezTo>
                  <a:pt x="5879" y="39381"/>
                  <a:pt x="6086" y="39174"/>
                  <a:pt x="6331" y="39174"/>
                </a:cubicBezTo>
                <a:cubicBezTo>
                  <a:pt x="6557" y="39174"/>
                  <a:pt x="6765" y="39381"/>
                  <a:pt x="6765" y="39607"/>
                </a:cubicBezTo>
                <a:cubicBezTo>
                  <a:pt x="6765" y="39852"/>
                  <a:pt x="6557" y="40041"/>
                  <a:pt x="6331" y="40041"/>
                </a:cubicBezTo>
                <a:close/>
                <a:moveTo>
                  <a:pt x="6331" y="38100"/>
                </a:moveTo>
                <a:cubicBezTo>
                  <a:pt x="6086" y="38100"/>
                  <a:pt x="5898" y="37893"/>
                  <a:pt x="5898" y="37667"/>
                </a:cubicBezTo>
                <a:cubicBezTo>
                  <a:pt x="5898" y="37422"/>
                  <a:pt x="6086" y="37233"/>
                  <a:pt x="6331" y="37233"/>
                </a:cubicBezTo>
                <a:cubicBezTo>
                  <a:pt x="6557" y="37233"/>
                  <a:pt x="6765" y="37422"/>
                  <a:pt x="6765" y="37667"/>
                </a:cubicBezTo>
                <a:cubicBezTo>
                  <a:pt x="6765" y="37893"/>
                  <a:pt x="6557" y="38100"/>
                  <a:pt x="6331" y="38100"/>
                </a:cubicBezTo>
                <a:close/>
                <a:moveTo>
                  <a:pt x="6331" y="36122"/>
                </a:moveTo>
                <a:cubicBezTo>
                  <a:pt x="6086" y="36122"/>
                  <a:pt x="5898" y="35933"/>
                  <a:pt x="5898" y="35688"/>
                </a:cubicBezTo>
                <a:cubicBezTo>
                  <a:pt x="5898" y="35462"/>
                  <a:pt x="6086" y="35255"/>
                  <a:pt x="6331" y="35255"/>
                </a:cubicBezTo>
                <a:cubicBezTo>
                  <a:pt x="6557" y="35255"/>
                  <a:pt x="6765" y="35462"/>
                  <a:pt x="6765" y="35688"/>
                </a:cubicBezTo>
                <a:cubicBezTo>
                  <a:pt x="6765" y="35933"/>
                  <a:pt x="6557" y="36122"/>
                  <a:pt x="6331" y="36122"/>
                </a:cubicBezTo>
                <a:close/>
                <a:moveTo>
                  <a:pt x="6331" y="29395"/>
                </a:moveTo>
                <a:cubicBezTo>
                  <a:pt x="6557" y="29395"/>
                  <a:pt x="6746" y="29583"/>
                  <a:pt x="6746" y="29809"/>
                </a:cubicBezTo>
                <a:cubicBezTo>
                  <a:pt x="6746" y="30035"/>
                  <a:pt x="6557" y="30224"/>
                  <a:pt x="6331" y="30224"/>
                </a:cubicBezTo>
                <a:cubicBezTo>
                  <a:pt x="6086" y="30224"/>
                  <a:pt x="5898" y="30035"/>
                  <a:pt x="5898" y="29809"/>
                </a:cubicBezTo>
                <a:cubicBezTo>
                  <a:pt x="5898" y="29583"/>
                  <a:pt x="6086" y="29395"/>
                  <a:pt x="6331" y="29395"/>
                </a:cubicBezTo>
                <a:close/>
                <a:moveTo>
                  <a:pt x="6331" y="33314"/>
                </a:moveTo>
                <a:cubicBezTo>
                  <a:pt x="6557" y="33314"/>
                  <a:pt x="6746" y="33502"/>
                  <a:pt x="6746" y="33729"/>
                </a:cubicBezTo>
                <a:cubicBezTo>
                  <a:pt x="6746" y="33974"/>
                  <a:pt x="6557" y="34162"/>
                  <a:pt x="6331" y="34162"/>
                </a:cubicBezTo>
                <a:cubicBezTo>
                  <a:pt x="6086" y="34162"/>
                  <a:pt x="5898" y="33974"/>
                  <a:pt x="5898" y="33729"/>
                </a:cubicBezTo>
                <a:cubicBezTo>
                  <a:pt x="5898" y="33502"/>
                  <a:pt x="6086" y="33314"/>
                  <a:pt x="6331" y="33314"/>
                </a:cubicBezTo>
                <a:close/>
                <a:moveTo>
                  <a:pt x="6331" y="31354"/>
                </a:moveTo>
                <a:cubicBezTo>
                  <a:pt x="6557" y="31354"/>
                  <a:pt x="6746" y="31543"/>
                  <a:pt x="6746" y="31769"/>
                </a:cubicBezTo>
                <a:cubicBezTo>
                  <a:pt x="6746" y="31995"/>
                  <a:pt x="6557" y="32183"/>
                  <a:pt x="6331" y="32183"/>
                </a:cubicBezTo>
                <a:cubicBezTo>
                  <a:pt x="6086" y="32183"/>
                  <a:pt x="5898" y="31995"/>
                  <a:pt x="5898" y="31769"/>
                </a:cubicBezTo>
                <a:cubicBezTo>
                  <a:pt x="5898" y="31543"/>
                  <a:pt x="6086" y="31354"/>
                  <a:pt x="6331" y="31354"/>
                </a:cubicBezTo>
                <a:close/>
                <a:moveTo>
                  <a:pt x="6331" y="28283"/>
                </a:moveTo>
                <a:cubicBezTo>
                  <a:pt x="6086" y="28283"/>
                  <a:pt x="5898" y="28095"/>
                  <a:pt x="5898" y="27850"/>
                </a:cubicBezTo>
                <a:cubicBezTo>
                  <a:pt x="5898" y="27605"/>
                  <a:pt x="6086" y="27416"/>
                  <a:pt x="6331" y="27416"/>
                </a:cubicBezTo>
                <a:cubicBezTo>
                  <a:pt x="6557" y="27416"/>
                  <a:pt x="6765" y="27605"/>
                  <a:pt x="6765" y="27850"/>
                </a:cubicBezTo>
                <a:cubicBezTo>
                  <a:pt x="6765" y="28095"/>
                  <a:pt x="6557" y="28283"/>
                  <a:pt x="6331" y="28283"/>
                </a:cubicBezTo>
                <a:close/>
                <a:moveTo>
                  <a:pt x="6331" y="26342"/>
                </a:moveTo>
                <a:cubicBezTo>
                  <a:pt x="6086" y="26342"/>
                  <a:pt x="5898" y="26135"/>
                  <a:pt x="5898" y="25890"/>
                </a:cubicBezTo>
                <a:cubicBezTo>
                  <a:pt x="5898" y="25664"/>
                  <a:pt x="6086" y="25457"/>
                  <a:pt x="6331" y="25457"/>
                </a:cubicBezTo>
                <a:cubicBezTo>
                  <a:pt x="6557" y="25457"/>
                  <a:pt x="6765" y="25664"/>
                  <a:pt x="6765" y="25890"/>
                </a:cubicBezTo>
                <a:cubicBezTo>
                  <a:pt x="6765" y="26135"/>
                  <a:pt x="6557" y="26342"/>
                  <a:pt x="6331" y="26342"/>
                </a:cubicBezTo>
                <a:close/>
                <a:moveTo>
                  <a:pt x="6331" y="24364"/>
                </a:moveTo>
                <a:cubicBezTo>
                  <a:pt x="6086" y="24364"/>
                  <a:pt x="5898" y="24175"/>
                  <a:pt x="5898" y="23930"/>
                </a:cubicBezTo>
                <a:cubicBezTo>
                  <a:pt x="5898" y="23704"/>
                  <a:pt x="6086" y="23497"/>
                  <a:pt x="6331" y="23497"/>
                </a:cubicBezTo>
                <a:cubicBezTo>
                  <a:pt x="6557" y="23497"/>
                  <a:pt x="6765" y="23704"/>
                  <a:pt x="6765" y="23930"/>
                </a:cubicBezTo>
                <a:cubicBezTo>
                  <a:pt x="6765" y="24175"/>
                  <a:pt x="6557" y="24364"/>
                  <a:pt x="6331" y="24364"/>
                </a:cubicBezTo>
                <a:close/>
                <a:moveTo>
                  <a:pt x="6331" y="15658"/>
                </a:moveTo>
                <a:cubicBezTo>
                  <a:pt x="6557" y="15658"/>
                  <a:pt x="6746" y="15847"/>
                  <a:pt x="6746" y="16092"/>
                </a:cubicBezTo>
                <a:cubicBezTo>
                  <a:pt x="6746" y="16318"/>
                  <a:pt x="6557" y="16506"/>
                  <a:pt x="6331" y="16506"/>
                </a:cubicBezTo>
                <a:cubicBezTo>
                  <a:pt x="6086" y="16506"/>
                  <a:pt x="5898" y="16318"/>
                  <a:pt x="5898" y="16092"/>
                </a:cubicBezTo>
                <a:cubicBezTo>
                  <a:pt x="5898" y="15847"/>
                  <a:pt x="6086" y="15658"/>
                  <a:pt x="6331" y="15658"/>
                </a:cubicBezTo>
                <a:close/>
                <a:moveTo>
                  <a:pt x="6331" y="22404"/>
                </a:moveTo>
                <a:cubicBezTo>
                  <a:pt x="6086" y="22404"/>
                  <a:pt x="5898" y="22216"/>
                  <a:pt x="5898" y="21971"/>
                </a:cubicBezTo>
                <a:cubicBezTo>
                  <a:pt x="5898" y="21745"/>
                  <a:pt x="6086" y="21537"/>
                  <a:pt x="6331" y="21537"/>
                </a:cubicBezTo>
                <a:cubicBezTo>
                  <a:pt x="6557" y="21537"/>
                  <a:pt x="6746" y="21745"/>
                  <a:pt x="6746" y="21971"/>
                </a:cubicBezTo>
                <a:cubicBezTo>
                  <a:pt x="6746" y="22216"/>
                  <a:pt x="6557" y="22404"/>
                  <a:pt x="6331" y="22404"/>
                </a:cubicBezTo>
                <a:close/>
                <a:moveTo>
                  <a:pt x="6331" y="18447"/>
                </a:moveTo>
                <a:cubicBezTo>
                  <a:pt x="6105" y="18447"/>
                  <a:pt x="5917" y="18259"/>
                  <a:pt x="5917" y="18051"/>
                </a:cubicBezTo>
                <a:cubicBezTo>
                  <a:pt x="5917" y="17825"/>
                  <a:pt x="6105" y="17656"/>
                  <a:pt x="6331" y="17656"/>
                </a:cubicBezTo>
                <a:cubicBezTo>
                  <a:pt x="6538" y="17656"/>
                  <a:pt x="6727" y="17825"/>
                  <a:pt x="6727" y="18051"/>
                </a:cubicBezTo>
                <a:cubicBezTo>
                  <a:pt x="6727" y="18259"/>
                  <a:pt x="6538" y="18447"/>
                  <a:pt x="6331" y="18447"/>
                </a:cubicBezTo>
                <a:close/>
                <a:moveTo>
                  <a:pt x="6331" y="20407"/>
                </a:moveTo>
                <a:cubicBezTo>
                  <a:pt x="6105" y="20407"/>
                  <a:pt x="5917" y="20237"/>
                  <a:pt x="5917" y="20011"/>
                </a:cubicBezTo>
                <a:cubicBezTo>
                  <a:pt x="5917" y="19785"/>
                  <a:pt x="6105" y="19597"/>
                  <a:pt x="6331" y="19597"/>
                </a:cubicBezTo>
                <a:cubicBezTo>
                  <a:pt x="6538" y="19597"/>
                  <a:pt x="6727" y="19785"/>
                  <a:pt x="6727" y="20011"/>
                </a:cubicBezTo>
                <a:cubicBezTo>
                  <a:pt x="6727" y="20237"/>
                  <a:pt x="6538" y="20407"/>
                  <a:pt x="6331" y="20407"/>
                </a:cubicBezTo>
                <a:close/>
                <a:moveTo>
                  <a:pt x="6331" y="14566"/>
                </a:moveTo>
                <a:cubicBezTo>
                  <a:pt x="6086" y="14566"/>
                  <a:pt x="5898" y="14377"/>
                  <a:pt x="5898" y="14132"/>
                </a:cubicBezTo>
                <a:cubicBezTo>
                  <a:pt x="5898" y="13887"/>
                  <a:pt x="6086" y="13699"/>
                  <a:pt x="6331" y="13699"/>
                </a:cubicBezTo>
                <a:cubicBezTo>
                  <a:pt x="6557" y="13699"/>
                  <a:pt x="6765" y="13887"/>
                  <a:pt x="6765" y="14132"/>
                </a:cubicBezTo>
                <a:cubicBezTo>
                  <a:pt x="6765" y="14377"/>
                  <a:pt x="6557" y="14566"/>
                  <a:pt x="6331" y="14566"/>
                </a:cubicBezTo>
                <a:close/>
                <a:moveTo>
                  <a:pt x="6331" y="12587"/>
                </a:moveTo>
                <a:cubicBezTo>
                  <a:pt x="6086" y="12587"/>
                  <a:pt x="5898" y="12399"/>
                  <a:pt x="5898" y="12173"/>
                </a:cubicBezTo>
                <a:cubicBezTo>
                  <a:pt x="5898" y="11928"/>
                  <a:pt x="6086" y="11739"/>
                  <a:pt x="6331" y="11739"/>
                </a:cubicBezTo>
                <a:cubicBezTo>
                  <a:pt x="6557" y="11739"/>
                  <a:pt x="6746" y="11928"/>
                  <a:pt x="6746" y="12173"/>
                </a:cubicBezTo>
                <a:cubicBezTo>
                  <a:pt x="6746" y="12399"/>
                  <a:pt x="6557" y="12587"/>
                  <a:pt x="6331" y="12587"/>
                </a:cubicBezTo>
                <a:close/>
                <a:moveTo>
                  <a:pt x="6331" y="9817"/>
                </a:moveTo>
                <a:cubicBezTo>
                  <a:pt x="6538" y="9817"/>
                  <a:pt x="6727" y="9987"/>
                  <a:pt x="6727" y="10213"/>
                </a:cubicBezTo>
                <a:cubicBezTo>
                  <a:pt x="6727" y="10420"/>
                  <a:pt x="6538" y="10590"/>
                  <a:pt x="6331" y="10590"/>
                </a:cubicBezTo>
                <a:cubicBezTo>
                  <a:pt x="6105" y="10590"/>
                  <a:pt x="5917" y="10420"/>
                  <a:pt x="5917" y="10213"/>
                </a:cubicBezTo>
                <a:cubicBezTo>
                  <a:pt x="5917" y="9987"/>
                  <a:pt x="6105" y="9817"/>
                  <a:pt x="6331" y="9817"/>
                </a:cubicBezTo>
                <a:close/>
                <a:moveTo>
                  <a:pt x="6331" y="8668"/>
                </a:moveTo>
                <a:cubicBezTo>
                  <a:pt x="6086" y="8668"/>
                  <a:pt x="5898" y="8479"/>
                  <a:pt x="5898" y="8253"/>
                </a:cubicBezTo>
                <a:cubicBezTo>
                  <a:pt x="5898" y="8027"/>
                  <a:pt x="6086" y="7839"/>
                  <a:pt x="6331" y="7839"/>
                </a:cubicBezTo>
                <a:cubicBezTo>
                  <a:pt x="6557" y="7839"/>
                  <a:pt x="6746" y="8027"/>
                  <a:pt x="6746" y="8253"/>
                </a:cubicBezTo>
                <a:cubicBezTo>
                  <a:pt x="6746" y="8479"/>
                  <a:pt x="6557" y="8668"/>
                  <a:pt x="6331" y="8668"/>
                </a:cubicBezTo>
                <a:close/>
                <a:moveTo>
                  <a:pt x="6331" y="6708"/>
                </a:moveTo>
                <a:cubicBezTo>
                  <a:pt x="6086" y="6708"/>
                  <a:pt x="5898" y="6520"/>
                  <a:pt x="5898" y="6294"/>
                </a:cubicBezTo>
                <a:cubicBezTo>
                  <a:pt x="5898" y="6049"/>
                  <a:pt x="6086" y="5860"/>
                  <a:pt x="6331" y="5860"/>
                </a:cubicBezTo>
                <a:cubicBezTo>
                  <a:pt x="6557" y="5860"/>
                  <a:pt x="6746" y="6049"/>
                  <a:pt x="6746" y="6294"/>
                </a:cubicBezTo>
                <a:cubicBezTo>
                  <a:pt x="6746" y="6520"/>
                  <a:pt x="6557" y="6708"/>
                  <a:pt x="6331" y="6708"/>
                </a:cubicBezTo>
                <a:close/>
                <a:moveTo>
                  <a:pt x="6331" y="4749"/>
                </a:moveTo>
                <a:cubicBezTo>
                  <a:pt x="6086" y="4749"/>
                  <a:pt x="5898" y="4560"/>
                  <a:pt x="5898" y="4334"/>
                </a:cubicBezTo>
                <a:cubicBezTo>
                  <a:pt x="5898" y="4089"/>
                  <a:pt x="6086" y="3919"/>
                  <a:pt x="6331" y="3919"/>
                </a:cubicBezTo>
                <a:cubicBezTo>
                  <a:pt x="6557" y="3919"/>
                  <a:pt x="6746" y="4089"/>
                  <a:pt x="6746" y="4334"/>
                </a:cubicBezTo>
                <a:cubicBezTo>
                  <a:pt x="6746" y="4560"/>
                  <a:pt x="6557" y="4749"/>
                  <a:pt x="6331" y="4749"/>
                </a:cubicBezTo>
                <a:close/>
                <a:moveTo>
                  <a:pt x="6331" y="2789"/>
                </a:moveTo>
                <a:cubicBezTo>
                  <a:pt x="6086" y="2789"/>
                  <a:pt x="5898" y="2600"/>
                  <a:pt x="5898" y="2374"/>
                </a:cubicBezTo>
                <a:cubicBezTo>
                  <a:pt x="5898" y="2129"/>
                  <a:pt x="6086" y="1941"/>
                  <a:pt x="6331" y="1941"/>
                </a:cubicBezTo>
                <a:cubicBezTo>
                  <a:pt x="6557" y="1941"/>
                  <a:pt x="6746" y="2129"/>
                  <a:pt x="6746" y="2374"/>
                </a:cubicBezTo>
                <a:cubicBezTo>
                  <a:pt x="6746" y="2600"/>
                  <a:pt x="6557" y="2789"/>
                  <a:pt x="6331" y="2789"/>
                </a:cubicBezTo>
                <a:close/>
                <a:moveTo>
                  <a:pt x="6331" y="810"/>
                </a:moveTo>
                <a:cubicBezTo>
                  <a:pt x="6105" y="810"/>
                  <a:pt x="5917" y="622"/>
                  <a:pt x="5917" y="396"/>
                </a:cubicBezTo>
                <a:cubicBezTo>
                  <a:pt x="5917" y="189"/>
                  <a:pt x="6105" y="0"/>
                  <a:pt x="6331" y="0"/>
                </a:cubicBezTo>
                <a:cubicBezTo>
                  <a:pt x="6538" y="0"/>
                  <a:pt x="6727" y="189"/>
                  <a:pt x="6727" y="396"/>
                </a:cubicBezTo>
                <a:cubicBezTo>
                  <a:pt x="6727" y="622"/>
                  <a:pt x="6538" y="810"/>
                  <a:pt x="6331" y="810"/>
                </a:cubicBezTo>
                <a:close/>
                <a:moveTo>
                  <a:pt x="4372" y="34162"/>
                </a:moveTo>
                <a:cubicBezTo>
                  <a:pt x="4127" y="34162"/>
                  <a:pt x="3919" y="33974"/>
                  <a:pt x="3919" y="33729"/>
                </a:cubicBezTo>
                <a:cubicBezTo>
                  <a:pt x="3919" y="33484"/>
                  <a:pt x="4127" y="33295"/>
                  <a:pt x="4372" y="33295"/>
                </a:cubicBezTo>
                <a:cubicBezTo>
                  <a:pt x="4616" y="33295"/>
                  <a:pt x="4805" y="33484"/>
                  <a:pt x="4805" y="33729"/>
                </a:cubicBezTo>
                <a:cubicBezTo>
                  <a:pt x="4805" y="33974"/>
                  <a:pt x="4616" y="34162"/>
                  <a:pt x="4372" y="34162"/>
                </a:cubicBezTo>
                <a:close/>
                <a:moveTo>
                  <a:pt x="4372" y="32202"/>
                </a:moveTo>
                <a:cubicBezTo>
                  <a:pt x="4127" y="32202"/>
                  <a:pt x="3919" y="32014"/>
                  <a:pt x="3919" y="31769"/>
                </a:cubicBezTo>
                <a:cubicBezTo>
                  <a:pt x="3919" y="31524"/>
                  <a:pt x="4127" y="31336"/>
                  <a:pt x="4372" y="31336"/>
                </a:cubicBezTo>
                <a:cubicBezTo>
                  <a:pt x="4616" y="31336"/>
                  <a:pt x="4805" y="31524"/>
                  <a:pt x="4805" y="31769"/>
                </a:cubicBezTo>
                <a:cubicBezTo>
                  <a:pt x="4805" y="32014"/>
                  <a:pt x="4616" y="32202"/>
                  <a:pt x="4372" y="32202"/>
                </a:cubicBezTo>
                <a:close/>
                <a:moveTo>
                  <a:pt x="4372" y="30243"/>
                </a:moveTo>
                <a:cubicBezTo>
                  <a:pt x="4127" y="30243"/>
                  <a:pt x="3919" y="30054"/>
                  <a:pt x="3919" y="29809"/>
                </a:cubicBezTo>
                <a:cubicBezTo>
                  <a:pt x="3919" y="29564"/>
                  <a:pt x="4127" y="29357"/>
                  <a:pt x="4372" y="29357"/>
                </a:cubicBezTo>
                <a:cubicBezTo>
                  <a:pt x="4616" y="29357"/>
                  <a:pt x="4805" y="29564"/>
                  <a:pt x="4805" y="29809"/>
                </a:cubicBezTo>
                <a:cubicBezTo>
                  <a:pt x="4805" y="30054"/>
                  <a:pt x="4616" y="30243"/>
                  <a:pt x="4372" y="30243"/>
                </a:cubicBezTo>
                <a:close/>
                <a:moveTo>
                  <a:pt x="4372" y="28283"/>
                </a:moveTo>
                <a:cubicBezTo>
                  <a:pt x="4127" y="28283"/>
                  <a:pt x="3919" y="28076"/>
                  <a:pt x="3919" y="27850"/>
                </a:cubicBezTo>
                <a:cubicBezTo>
                  <a:pt x="3919" y="27605"/>
                  <a:pt x="4127" y="27416"/>
                  <a:pt x="4372" y="27416"/>
                </a:cubicBezTo>
                <a:cubicBezTo>
                  <a:pt x="4616" y="27416"/>
                  <a:pt x="4805" y="27605"/>
                  <a:pt x="4805" y="27850"/>
                </a:cubicBezTo>
                <a:cubicBezTo>
                  <a:pt x="4805" y="28076"/>
                  <a:pt x="4616" y="28283"/>
                  <a:pt x="4372" y="28283"/>
                </a:cubicBezTo>
                <a:close/>
                <a:moveTo>
                  <a:pt x="4372" y="26323"/>
                </a:moveTo>
                <a:cubicBezTo>
                  <a:pt x="4127" y="26323"/>
                  <a:pt x="3919" y="26135"/>
                  <a:pt x="3919" y="25890"/>
                </a:cubicBezTo>
                <a:cubicBezTo>
                  <a:pt x="3919" y="25645"/>
                  <a:pt x="4127" y="25457"/>
                  <a:pt x="4372" y="25457"/>
                </a:cubicBezTo>
                <a:cubicBezTo>
                  <a:pt x="4616" y="25457"/>
                  <a:pt x="4805" y="25645"/>
                  <a:pt x="4805" y="25890"/>
                </a:cubicBezTo>
                <a:cubicBezTo>
                  <a:pt x="4805" y="26135"/>
                  <a:pt x="4616" y="26323"/>
                  <a:pt x="4372" y="26323"/>
                </a:cubicBezTo>
                <a:close/>
                <a:moveTo>
                  <a:pt x="4372" y="23516"/>
                </a:moveTo>
                <a:cubicBezTo>
                  <a:pt x="4598" y="23516"/>
                  <a:pt x="4786" y="23704"/>
                  <a:pt x="4786" y="23930"/>
                </a:cubicBezTo>
                <a:cubicBezTo>
                  <a:pt x="4786" y="24156"/>
                  <a:pt x="4598" y="24345"/>
                  <a:pt x="4372" y="24345"/>
                </a:cubicBezTo>
                <a:cubicBezTo>
                  <a:pt x="4127" y="24345"/>
                  <a:pt x="3938" y="24156"/>
                  <a:pt x="3938" y="23930"/>
                </a:cubicBezTo>
                <a:cubicBezTo>
                  <a:pt x="3938" y="23704"/>
                  <a:pt x="4127" y="23516"/>
                  <a:pt x="4372" y="23516"/>
                </a:cubicBezTo>
                <a:close/>
                <a:moveTo>
                  <a:pt x="4372" y="22404"/>
                </a:moveTo>
                <a:cubicBezTo>
                  <a:pt x="4127" y="22404"/>
                  <a:pt x="3919" y="22216"/>
                  <a:pt x="3919" y="21971"/>
                </a:cubicBezTo>
                <a:cubicBezTo>
                  <a:pt x="3919" y="21726"/>
                  <a:pt x="4127" y="21519"/>
                  <a:pt x="4372" y="21519"/>
                </a:cubicBezTo>
                <a:cubicBezTo>
                  <a:pt x="4616" y="21519"/>
                  <a:pt x="4805" y="21726"/>
                  <a:pt x="4805" y="21971"/>
                </a:cubicBezTo>
                <a:cubicBezTo>
                  <a:pt x="4805" y="22216"/>
                  <a:pt x="4616" y="22404"/>
                  <a:pt x="4372" y="22404"/>
                </a:cubicBezTo>
                <a:close/>
                <a:moveTo>
                  <a:pt x="4372" y="2789"/>
                </a:moveTo>
                <a:cubicBezTo>
                  <a:pt x="4164" y="2789"/>
                  <a:pt x="4014" y="2638"/>
                  <a:pt x="3976" y="2450"/>
                </a:cubicBezTo>
                <a:cubicBezTo>
                  <a:pt x="4051" y="2299"/>
                  <a:pt x="4127" y="2148"/>
                  <a:pt x="4202" y="1979"/>
                </a:cubicBezTo>
                <a:cubicBezTo>
                  <a:pt x="4258" y="1960"/>
                  <a:pt x="4315" y="1960"/>
                  <a:pt x="4372" y="1960"/>
                </a:cubicBezTo>
                <a:cubicBezTo>
                  <a:pt x="4598" y="1960"/>
                  <a:pt x="4767" y="2148"/>
                  <a:pt x="4767" y="2374"/>
                </a:cubicBezTo>
                <a:cubicBezTo>
                  <a:pt x="4767" y="2600"/>
                  <a:pt x="4598" y="2789"/>
                  <a:pt x="4372" y="2789"/>
                </a:cubicBezTo>
                <a:close/>
                <a:moveTo>
                  <a:pt x="4372" y="3919"/>
                </a:moveTo>
                <a:cubicBezTo>
                  <a:pt x="4598" y="3919"/>
                  <a:pt x="4767" y="4108"/>
                  <a:pt x="4767" y="4334"/>
                </a:cubicBezTo>
                <a:cubicBezTo>
                  <a:pt x="4767" y="4560"/>
                  <a:pt x="4598" y="4749"/>
                  <a:pt x="4372" y="4749"/>
                </a:cubicBezTo>
                <a:cubicBezTo>
                  <a:pt x="4127" y="4749"/>
                  <a:pt x="3957" y="4560"/>
                  <a:pt x="3957" y="4334"/>
                </a:cubicBezTo>
                <a:cubicBezTo>
                  <a:pt x="3957" y="4108"/>
                  <a:pt x="4127" y="3919"/>
                  <a:pt x="4372" y="3919"/>
                </a:cubicBezTo>
                <a:close/>
                <a:moveTo>
                  <a:pt x="4372" y="6689"/>
                </a:moveTo>
                <a:cubicBezTo>
                  <a:pt x="4145" y="6689"/>
                  <a:pt x="3957" y="6501"/>
                  <a:pt x="3957" y="6294"/>
                </a:cubicBezTo>
                <a:cubicBezTo>
                  <a:pt x="3957" y="6068"/>
                  <a:pt x="4145" y="5879"/>
                  <a:pt x="4372" y="5879"/>
                </a:cubicBezTo>
                <a:cubicBezTo>
                  <a:pt x="4579" y="5879"/>
                  <a:pt x="4767" y="6068"/>
                  <a:pt x="4767" y="6294"/>
                </a:cubicBezTo>
                <a:cubicBezTo>
                  <a:pt x="4767" y="6501"/>
                  <a:pt x="4579" y="6689"/>
                  <a:pt x="4372" y="6689"/>
                </a:cubicBezTo>
                <a:close/>
                <a:moveTo>
                  <a:pt x="4372" y="8649"/>
                </a:moveTo>
                <a:cubicBezTo>
                  <a:pt x="4145" y="8649"/>
                  <a:pt x="3957" y="8461"/>
                  <a:pt x="3957" y="8253"/>
                </a:cubicBezTo>
                <a:cubicBezTo>
                  <a:pt x="3957" y="8027"/>
                  <a:pt x="4145" y="7858"/>
                  <a:pt x="4372" y="7858"/>
                </a:cubicBezTo>
                <a:cubicBezTo>
                  <a:pt x="4579" y="7858"/>
                  <a:pt x="4767" y="8027"/>
                  <a:pt x="4767" y="8253"/>
                </a:cubicBezTo>
                <a:cubicBezTo>
                  <a:pt x="4767" y="8479"/>
                  <a:pt x="4579" y="8649"/>
                  <a:pt x="4372" y="8649"/>
                </a:cubicBezTo>
                <a:close/>
                <a:moveTo>
                  <a:pt x="4372" y="9798"/>
                </a:moveTo>
                <a:cubicBezTo>
                  <a:pt x="4598" y="9798"/>
                  <a:pt x="4767" y="9987"/>
                  <a:pt x="4767" y="10213"/>
                </a:cubicBezTo>
                <a:cubicBezTo>
                  <a:pt x="4767" y="10439"/>
                  <a:pt x="4598" y="10627"/>
                  <a:pt x="4372" y="10627"/>
                </a:cubicBezTo>
                <a:cubicBezTo>
                  <a:pt x="4127" y="10627"/>
                  <a:pt x="3957" y="10439"/>
                  <a:pt x="3957" y="10213"/>
                </a:cubicBezTo>
                <a:cubicBezTo>
                  <a:pt x="3957" y="9987"/>
                  <a:pt x="4127" y="9798"/>
                  <a:pt x="4372" y="9798"/>
                </a:cubicBezTo>
                <a:close/>
                <a:moveTo>
                  <a:pt x="4372" y="11758"/>
                </a:moveTo>
                <a:cubicBezTo>
                  <a:pt x="4579" y="11758"/>
                  <a:pt x="4767" y="11946"/>
                  <a:pt x="4767" y="12173"/>
                </a:cubicBezTo>
                <a:cubicBezTo>
                  <a:pt x="4767" y="12399"/>
                  <a:pt x="4579" y="12587"/>
                  <a:pt x="4372" y="12587"/>
                </a:cubicBezTo>
                <a:cubicBezTo>
                  <a:pt x="4145" y="12587"/>
                  <a:pt x="3957" y="12399"/>
                  <a:pt x="3957" y="12173"/>
                </a:cubicBezTo>
                <a:cubicBezTo>
                  <a:pt x="3957" y="11946"/>
                  <a:pt x="4145" y="11758"/>
                  <a:pt x="4372" y="11758"/>
                </a:cubicBezTo>
                <a:close/>
                <a:moveTo>
                  <a:pt x="4372" y="13737"/>
                </a:moveTo>
                <a:cubicBezTo>
                  <a:pt x="4579" y="13737"/>
                  <a:pt x="4767" y="13906"/>
                  <a:pt x="4767" y="14132"/>
                </a:cubicBezTo>
                <a:cubicBezTo>
                  <a:pt x="4767" y="14358"/>
                  <a:pt x="4579" y="14528"/>
                  <a:pt x="4372" y="14528"/>
                </a:cubicBezTo>
                <a:cubicBezTo>
                  <a:pt x="4145" y="14528"/>
                  <a:pt x="3957" y="14358"/>
                  <a:pt x="3957" y="14132"/>
                </a:cubicBezTo>
                <a:cubicBezTo>
                  <a:pt x="3957" y="13906"/>
                  <a:pt x="4145" y="13737"/>
                  <a:pt x="4372" y="13737"/>
                </a:cubicBezTo>
                <a:close/>
                <a:moveTo>
                  <a:pt x="4353" y="15677"/>
                </a:moveTo>
                <a:cubicBezTo>
                  <a:pt x="4579" y="15677"/>
                  <a:pt x="4767" y="15866"/>
                  <a:pt x="4767" y="16092"/>
                </a:cubicBezTo>
                <a:cubicBezTo>
                  <a:pt x="4767" y="16318"/>
                  <a:pt x="4579" y="16488"/>
                  <a:pt x="4353" y="16488"/>
                </a:cubicBezTo>
                <a:cubicBezTo>
                  <a:pt x="4145" y="16488"/>
                  <a:pt x="3957" y="16318"/>
                  <a:pt x="3957" y="16092"/>
                </a:cubicBezTo>
                <a:cubicBezTo>
                  <a:pt x="3957" y="15866"/>
                  <a:pt x="4145" y="15677"/>
                  <a:pt x="4353" y="15677"/>
                </a:cubicBezTo>
                <a:close/>
                <a:moveTo>
                  <a:pt x="4353" y="19597"/>
                </a:moveTo>
                <a:cubicBezTo>
                  <a:pt x="4579" y="19597"/>
                  <a:pt x="4767" y="19785"/>
                  <a:pt x="4767" y="20011"/>
                </a:cubicBezTo>
                <a:cubicBezTo>
                  <a:pt x="4767" y="20237"/>
                  <a:pt x="4579" y="20407"/>
                  <a:pt x="4353" y="20407"/>
                </a:cubicBezTo>
                <a:cubicBezTo>
                  <a:pt x="4145" y="20407"/>
                  <a:pt x="3957" y="20237"/>
                  <a:pt x="3957" y="20011"/>
                </a:cubicBezTo>
                <a:cubicBezTo>
                  <a:pt x="3957" y="19785"/>
                  <a:pt x="4145" y="19597"/>
                  <a:pt x="4353" y="19597"/>
                </a:cubicBezTo>
                <a:close/>
                <a:moveTo>
                  <a:pt x="4353" y="17656"/>
                </a:moveTo>
                <a:cubicBezTo>
                  <a:pt x="4579" y="17656"/>
                  <a:pt x="4767" y="17825"/>
                  <a:pt x="4767" y="18051"/>
                </a:cubicBezTo>
                <a:cubicBezTo>
                  <a:pt x="4767" y="18259"/>
                  <a:pt x="4579" y="18447"/>
                  <a:pt x="4353" y="18447"/>
                </a:cubicBezTo>
                <a:cubicBezTo>
                  <a:pt x="4145" y="18447"/>
                  <a:pt x="3957" y="18259"/>
                  <a:pt x="3957" y="18051"/>
                </a:cubicBezTo>
                <a:cubicBezTo>
                  <a:pt x="3957" y="17825"/>
                  <a:pt x="4145" y="17656"/>
                  <a:pt x="4353" y="17656"/>
                </a:cubicBezTo>
                <a:close/>
                <a:moveTo>
                  <a:pt x="2412" y="22404"/>
                </a:moveTo>
                <a:cubicBezTo>
                  <a:pt x="2167" y="22404"/>
                  <a:pt x="1978" y="22216"/>
                  <a:pt x="1978" y="21971"/>
                </a:cubicBezTo>
                <a:cubicBezTo>
                  <a:pt x="1978" y="21726"/>
                  <a:pt x="2167" y="21537"/>
                  <a:pt x="2412" y="21537"/>
                </a:cubicBezTo>
                <a:cubicBezTo>
                  <a:pt x="2638" y="21537"/>
                  <a:pt x="2845" y="21726"/>
                  <a:pt x="2845" y="21971"/>
                </a:cubicBezTo>
                <a:cubicBezTo>
                  <a:pt x="2845" y="22216"/>
                  <a:pt x="2638" y="22404"/>
                  <a:pt x="2412" y="22404"/>
                </a:cubicBezTo>
                <a:close/>
                <a:moveTo>
                  <a:pt x="2412" y="15677"/>
                </a:moveTo>
                <a:cubicBezTo>
                  <a:pt x="2638" y="15677"/>
                  <a:pt x="2808" y="15866"/>
                  <a:pt x="2808" y="16092"/>
                </a:cubicBezTo>
                <a:cubicBezTo>
                  <a:pt x="2808" y="16318"/>
                  <a:pt x="2638" y="16488"/>
                  <a:pt x="2412" y="16488"/>
                </a:cubicBezTo>
                <a:cubicBezTo>
                  <a:pt x="2186" y="16488"/>
                  <a:pt x="1997" y="16318"/>
                  <a:pt x="1997" y="16092"/>
                </a:cubicBezTo>
                <a:cubicBezTo>
                  <a:pt x="1997" y="15866"/>
                  <a:pt x="2186" y="15677"/>
                  <a:pt x="2412" y="15677"/>
                </a:cubicBezTo>
                <a:close/>
                <a:moveTo>
                  <a:pt x="2412" y="19597"/>
                </a:moveTo>
                <a:cubicBezTo>
                  <a:pt x="2619" y="19597"/>
                  <a:pt x="2808" y="19785"/>
                  <a:pt x="2808" y="20011"/>
                </a:cubicBezTo>
                <a:cubicBezTo>
                  <a:pt x="2808" y="20237"/>
                  <a:pt x="2619" y="20407"/>
                  <a:pt x="2412" y="20407"/>
                </a:cubicBezTo>
                <a:cubicBezTo>
                  <a:pt x="2186" y="20407"/>
                  <a:pt x="1997" y="20237"/>
                  <a:pt x="1997" y="20011"/>
                </a:cubicBezTo>
                <a:cubicBezTo>
                  <a:pt x="1997" y="19785"/>
                  <a:pt x="2186" y="19597"/>
                  <a:pt x="2412" y="19597"/>
                </a:cubicBezTo>
                <a:close/>
                <a:moveTo>
                  <a:pt x="2412" y="17656"/>
                </a:moveTo>
                <a:cubicBezTo>
                  <a:pt x="2619" y="17656"/>
                  <a:pt x="2808" y="17825"/>
                  <a:pt x="2808" y="18051"/>
                </a:cubicBezTo>
                <a:cubicBezTo>
                  <a:pt x="2808" y="18259"/>
                  <a:pt x="2619" y="18447"/>
                  <a:pt x="2412" y="18447"/>
                </a:cubicBezTo>
                <a:cubicBezTo>
                  <a:pt x="2186" y="18447"/>
                  <a:pt x="1997" y="18259"/>
                  <a:pt x="1997" y="18051"/>
                </a:cubicBezTo>
                <a:cubicBezTo>
                  <a:pt x="1997" y="17825"/>
                  <a:pt x="2186" y="17656"/>
                  <a:pt x="2412" y="17656"/>
                </a:cubicBezTo>
                <a:close/>
                <a:moveTo>
                  <a:pt x="2412" y="14547"/>
                </a:moveTo>
                <a:cubicBezTo>
                  <a:pt x="2167" y="14547"/>
                  <a:pt x="1978" y="14358"/>
                  <a:pt x="1978" y="14132"/>
                </a:cubicBezTo>
                <a:cubicBezTo>
                  <a:pt x="1978" y="13887"/>
                  <a:pt x="2167" y="13699"/>
                  <a:pt x="2412" y="13699"/>
                </a:cubicBezTo>
                <a:cubicBezTo>
                  <a:pt x="2638" y="13699"/>
                  <a:pt x="2826" y="13887"/>
                  <a:pt x="2826" y="14132"/>
                </a:cubicBezTo>
                <a:cubicBezTo>
                  <a:pt x="2826" y="14358"/>
                  <a:pt x="2638" y="14547"/>
                  <a:pt x="2412" y="14547"/>
                </a:cubicBezTo>
                <a:close/>
                <a:moveTo>
                  <a:pt x="2412" y="6708"/>
                </a:moveTo>
                <a:cubicBezTo>
                  <a:pt x="2299" y="6708"/>
                  <a:pt x="2186" y="6652"/>
                  <a:pt x="2110" y="6576"/>
                </a:cubicBezTo>
                <a:cubicBezTo>
                  <a:pt x="2205" y="6350"/>
                  <a:pt x="2299" y="6105"/>
                  <a:pt x="2393" y="5879"/>
                </a:cubicBezTo>
                <a:cubicBezTo>
                  <a:pt x="2393" y="5879"/>
                  <a:pt x="2412" y="5879"/>
                  <a:pt x="2412" y="5879"/>
                </a:cubicBezTo>
                <a:cubicBezTo>
                  <a:pt x="2638" y="5879"/>
                  <a:pt x="2826" y="6068"/>
                  <a:pt x="2826" y="6294"/>
                </a:cubicBezTo>
                <a:cubicBezTo>
                  <a:pt x="2826" y="6520"/>
                  <a:pt x="2638" y="6708"/>
                  <a:pt x="2412" y="6708"/>
                </a:cubicBezTo>
                <a:close/>
                <a:moveTo>
                  <a:pt x="2412" y="7839"/>
                </a:moveTo>
                <a:cubicBezTo>
                  <a:pt x="2638" y="7839"/>
                  <a:pt x="2808" y="8027"/>
                  <a:pt x="2808" y="8253"/>
                </a:cubicBezTo>
                <a:cubicBezTo>
                  <a:pt x="2808" y="8479"/>
                  <a:pt x="2638" y="8668"/>
                  <a:pt x="2412" y="8668"/>
                </a:cubicBezTo>
                <a:cubicBezTo>
                  <a:pt x="2186" y="8668"/>
                  <a:pt x="1997" y="8479"/>
                  <a:pt x="1997" y="8253"/>
                </a:cubicBezTo>
                <a:cubicBezTo>
                  <a:pt x="1997" y="8027"/>
                  <a:pt x="2186" y="7839"/>
                  <a:pt x="2412" y="7839"/>
                </a:cubicBezTo>
                <a:close/>
                <a:moveTo>
                  <a:pt x="2412" y="11758"/>
                </a:moveTo>
                <a:cubicBezTo>
                  <a:pt x="2619" y="11758"/>
                  <a:pt x="2808" y="11946"/>
                  <a:pt x="2808" y="12173"/>
                </a:cubicBezTo>
                <a:cubicBezTo>
                  <a:pt x="2808" y="12380"/>
                  <a:pt x="2619" y="12568"/>
                  <a:pt x="2412" y="12568"/>
                </a:cubicBezTo>
                <a:cubicBezTo>
                  <a:pt x="2186" y="12568"/>
                  <a:pt x="2016" y="12380"/>
                  <a:pt x="2016" y="12173"/>
                </a:cubicBezTo>
                <a:cubicBezTo>
                  <a:pt x="2016" y="11946"/>
                  <a:pt x="2186" y="11758"/>
                  <a:pt x="2412" y="11758"/>
                </a:cubicBezTo>
                <a:close/>
                <a:moveTo>
                  <a:pt x="2412" y="9798"/>
                </a:moveTo>
                <a:cubicBezTo>
                  <a:pt x="2638" y="9798"/>
                  <a:pt x="2808" y="9987"/>
                  <a:pt x="2808" y="10213"/>
                </a:cubicBezTo>
                <a:cubicBezTo>
                  <a:pt x="2808" y="10439"/>
                  <a:pt x="2638" y="10627"/>
                  <a:pt x="2412" y="10627"/>
                </a:cubicBezTo>
                <a:cubicBezTo>
                  <a:pt x="2186" y="10627"/>
                  <a:pt x="1997" y="10439"/>
                  <a:pt x="1997" y="10213"/>
                </a:cubicBezTo>
                <a:cubicBezTo>
                  <a:pt x="1997" y="9987"/>
                  <a:pt x="2186" y="9798"/>
                  <a:pt x="2412" y="9798"/>
                </a:cubicBezTo>
                <a:close/>
                <a:moveTo>
                  <a:pt x="452" y="20727"/>
                </a:moveTo>
                <a:cubicBezTo>
                  <a:pt x="207" y="20727"/>
                  <a:pt x="0" y="20520"/>
                  <a:pt x="0" y="20275"/>
                </a:cubicBezTo>
                <a:cubicBezTo>
                  <a:pt x="0" y="20030"/>
                  <a:pt x="207" y="19823"/>
                  <a:pt x="452" y="19823"/>
                </a:cubicBezTo>
                <a:cubicBezTo>
                  <a:pt x="697" y="19823"/>
                  <a:pt x="904" y="20030"/>
                  <a:pt x="904" y="20275"/>
                </a:cubicBezTo>
                <a:cubicBezTo>
                  <a:pt x="904" y="20520"/>
                  <a:pt x="697" y="20727"/>
                  <a:pt x="452" y="20727"/>
                </a:cubicBezTo>
                <a:close/>
                <a:moveTo>
                  <a:pt x="452" y="18730"/>
                </a:moveTo>
                <a:cubicBezTo>
                  <a:pt x="226" y="18730"/>
                  <a:pt x="19" y="18541"/>
                  <a:pt x="19" y="18315"/>
                </a:cubicBezTo>
                <a:cubicBezTo>
                  <a:pt x="19" y="18070"/>
                  <a:pt x="226" y="17882"/>
                  <a:pt x="452" y="17882"/>
                </a:cubicBezTo>
                <a:cubicBezTo>
                  <a:pt x="697" y="17882"/>
                  <a:pt x="886" y="18070"/>
                  <a:pt x="886" y="18315"/>
                </a:cubicBezTo>
                <a:cubicBezTo>
                  <a:pt x="886" y="18541"/>
                  <a:pt x="678" y="18730"/>
                  <a:pt x="452" y="18730"/>
                </a:cubicBezTo>
                <a:close/>
                <a:moveTo>
                  <a:pt x="452" y="16770"/>
                </a:moveTo>
                <a:cubicBezTo>
                  <a:pt x="226" y="16770"/>
                  <a:pt x="19" y="16582"/>
                  <a:pt x="19" y="16356"/>
                </a:cubicBezTo>
                <a:cubicBezTo>
                  <a:pt x="19" y="16111"/>
                  <a:pt x="226" y="15922"/>
                  <a:pt x="452" y="15922"/>
                </a:cubicBezTo>
                <a:cubicBezTo>
                  <a:pt x="697" y="15922"/>
                  <a:pt x="886" y="16111"/>
                  <a:pt x="886" y="16356"/>
                </a:cubicBezTo>
                <a:cubicBezTo>
                  <a:pt x="886" y="16582"/>
                  <a:pt x="678" y="16770"/>
                  <a:pt x="452" y="16770"/>
                </a:cubicBezTo>
                <a:close/>
                <a:moveTo>
                  <a:pt x="452" y="14792"/>
                </a:moveTo>
                <a:cubicBezTo>
                  <a:pt x="264" y="14792"/>
                  <a:pt x="113" y="14660"/>
                  <a:pt x="75" y="14490"/>
                </a:cubicBezTo>
                <a:cubicBezTo>
                  <a:pt x="94" y="14377"/>
                  <a:pt x="113" y="14283"/>
                  <a:pt x="132" y="14170"/>
                </a:cubicBezTo>
                <a:cubicBezTo>
                  <a:pt x="207" y="14057"/>
                  <a:pt x="320" y="13981"/>
                  <a:pt x="452" y="13981"/>
                </a:cubicBezTo>
                <a:cubicBezTo>
                  <a:pt x="678" y="13981"/>
                  <a:pt x="867" y="14170"/>
                  <a:pt x="867" y="14396"/>
                </a:cubicBezTo>
                <a:cubicBezTo>
                  <a:pt x="867" y="14622"/>
                  <a:pt x="678" y="14792"/>
                  <a:pt x="452" y="14792"/>
                </a:cubicBezTo>
                <a:close/>
                <a:moveTo>
                  <a:pt x="452" y="12832"/>
                </a:moveTo>
                <a:cubicBezTo>
                  <a:pt x="415" y="12832"/>
                  <a:pt x="396" y="12832"/>
                  <a:pt x="377" y="12813"/>
                </a:cubicBezTo>
                <a:cubicBezTo>
                  <a:pt x="415" y="12549"/>
                  <a:pt x="490" y="12304"/>
                  <a:pt x="546" y="12041"/>
                </a:cubicBezTo>
                <a:cubicBezTo>
                  <a:pt x="735" y="12078"/>
                  <a:pt x="867" y="12229"/>
                  <a:pt x="867" y="12436"/>
                </a:cubicBezTo>
                <a:cubicBezTo>
                  <a:pt x="867" y="12662"/>
                  <a:pt x="678" y="12832"/>
                  <a:pt x="452" y="12832"/>
                </a:cubicBezTo>
                <a:close/>
                <a:moveTo>
                  <a:pt x="452" y="21801"/>
                </a:moveTo>
                <a:cubicBezTo>
                  <a:pt x="678" y="21801"/>
                  <a:pt x="886" y="21990"/>
                  <a:pt x="886" y="22235"/>
                </a:cubicBezTo>
                <a:cubicBezTo>
                  <a:pt x="886" y="22461"/>
                  <a:pt x="678" y="22649"/>
                  <a:pt x="452" y="22649"/>
                </a:cubicBezTo>
                <a:cubicBezTo>
                  <a:pt x="226" y="22649"/>
                  <a:pt x="19" y="22461"/>
                  <a:pt x="19" y="22235"/>
                </a:cubicBezTo>
                <a:cubicBezTo>
                  <a:pt x="19" y="21990"/>
                  <a:pt x="207" y="21801"/>
                  <a:pt x="452" y="21801"/>
                </a:cubicBezTo>
                <a:close/>
                <a:moveTo>
                  <a:pt x="452" y="23780"/>
                </a:moveTo>
                <a:cubicBezTo>
                  <a:pt x="678" y="23780"/>
                  <a:pt x="886" y="23968"/>
                  <a:pt x="886" y="24194"/>
                </a:cubicBezTo>
                <a:cubicBezTo>
                  <a:pt x="886" y="24420"/>
                  <a:pt x="678" y="24609"/>
                  <a:pt x="452" y="24609"/>
                </a:cubicBezTo>
                <a:cubicBezTo>
                  <a:pt x="226" y="24609"/>
                  <a:pt x="19" y="24420"/>
                  <a:pt x="19" y="24194"/>
                </a:cubicBezTo>
                <a:cubicBezTo>
                  <a:pt x="19" y="23968"/>
                  <a:pt x="207" y="23780"/>
                  <a:pt x="452" y="23780"/>
                </a:cubicBezTo>
                <a:close/>
                <a:moveTo>
                  <a:pt x="452" y="25720"/>
                </a:moveTo>
                <a:cubicBezTo>
                  <a:pt x="678" y="25720"/>
                  <a:pt x="886" y="25909"/>
                  <a:pt x="886" y="26154"/>
                </a:cubicBezTo>
                <a:cubicBezTo>
                  <a:pt x="886" y="26380"/>
                  <a:pt x="678" y="26587"/>
                  <a:pt x="452" y="26587"/>
                </a:cubicBezTo>
                <a:cubicBezTo>
                  <a:pt x="226" y="26587"/>
                  <a:pt x="19" y="26380"/>
                  <a:pt x="19" y="26154"/>
                </a:cubicBezTo>
                <a:cubicBezTo>
                  <a:pt x="19" y="25909"/>
                  <a:pt x="207" y="25720"/>
                  <a:pt x="452" y="25720"/>
                </a:cubicBezTo>
                <a:close/>
                <a:moveTo>
                  <a:pt x="886" y="28113"/>
                </a:moveTo>
                <a:cubicBezTo>
                  <a:pt x="886" y="28358"/>
                  <a:pt x="697" y="28547"/>
                  <a:pt x="452" y="28547"/>
                </a:cubicBezTo>
                <a:cubicBezTo>
                  <a:pt x="396" y="28547"/>
                  <a:pt x="358" y="28528"/>
                  <a:pt x="320" y="28509"/>
                </a:cubicBezTo>
                <a:cubicBezTo>
                  <a:pt x="264" y="28264"/>
                  <a:pt x="226" y="28019"/>
                  <a:pt x="188" y="27774"/>
                </a:cubicBezTo>
                <a:cubicBezTo>
                  <a:pt x="264" y="27718"/>
                  <a:pt x="358" y="27661"/>
                  <a:pt x="452" y="27661"/>
                </a:cubicBezTo>
                <a:cubicBezTo>
                  <a:pt x="697" y="27661"/>
                  <a:pt x="886" y="27869"/>
                  <a:pt x="886" y="28113"/>
                </a:cubicBezTo>
                <a:close/>
                <a:moveTo>
                  <a:pt x="867" y="30073"/>
                </a:moveTo>
                <a:cubicBezTo>
                  <a:pt x="867" y="30186"/>
                  <a:pt x="810" y="30280"/>
                  <a:pt x="735" y="30356"/>
                </a:cubicBezTo>
                <a:cubicBezTo>
                  <a:pt x="678" y="30130"/>
                  <a:pt x="641" y="29904"/>
                  <a:pt x="584" y="29677"/>
                </a:cubicBezTo>
                <a:cubicBezTo>
                  <a:pt x="735" y="29734"/>
                  <a:pt x="867" y="29885"/>
                  <a:pt x="867" y="30073"/>
                </a:cubicBezTo>
                <a:close/>
                <a:moveTo>
                  <a:pt x="2412" y="23780"/>
                </a:moveTo>
                <a:cubicBezTo>
                  <a:pt x="2657" y="23780"/>
                  <a:pt x="2845" y="23968"/>
                  <a:pt x="2845" y="24194"/>
                </a:cubicBezTo>
                <a:cubicBezTo>
                  <a:pt x="2845" y="24420"/>
                  <a:pt x="2657" y="24609"/>
                  <a:pt x="2412" y="24609"/>
                </a:cubicBezTo>
                <a:cubicBezTo>
                  <a:pt x="2186" y="24609"/>
                  <a:pt x="1997" y="24420"/>
                  <a:pt x="1997" y="24194"/>
                </a:cubicBezTo>
                <a:cubicBezTo>
                  <a:pt x="1997" y="23968"/>
                  <a:pt x="2186" y="23780"/>
                  <a:pt x="2412" y="23780"/>
                </a:cubicBezTo>
                <a:close/>
                <a:moveTo>
                  <a:pt x="2412" y="25720"/>
                </a:moveTo>
                <a:cubicBezTo>
                  <a:pt x="2657" y="25720"/>
                  <a:pt x="2845" y="25928"/>
                  <a:pt x="2845" y="26154"/>
                </a:cubicBezTo>
                <a:cubicBezTo>
                  <a:pt x="2845" y="26399"/>
                  <a:pt x="2657" y="26587"/>
                  <a:pt x="2412" y="26587"/>
                </a:cubicBezTo>
                <a:cubicBezTo>
                  <a:pt x="2186" y="26587"/>
                  <a:pt x="1997" y="26399"/>
                  <a:pt x="1997" y="26154"/>
                </a:cubicBezTo>
                <a:cubicBezTo>
                  <a:pt x="1997" y="25928"/>
                  <a:pt x="2186" y="25720"/>
                  <a:pt x="2412" y="25720"/>
                </a:cubicBezTo>
                <a:close/>
                <a:moveTo>
                  <a:pt x="2412" y="27680"/>
                </a:moveTo>
                <a:cubicBezTo>
                  <a:pt x="2657" y="27680"/>
                  <a:pt x="2845" y="27869"/>
                  <a:pt x="2845" y="28113"/>
                </a:cubicBezTo>
                <a:cubicBezTo>
                  <a:pt x="2845" y="28340"/>
                  <a:pt x="2657" y="28528"/>
                  <a:pt x="2412" y="28528"/>
                </a:cubicBezTo>
                <a:cubicBezTo>
                  <a:pt x="2186" y="28528"/>
                  <a:pt x="1997" y="28340"/>
                  <a:pt x="1997" y="28113"/>
                </a:cubicBezTo>
                <a:cubicBezTo>
                  <a:pt x="1997" y="27869"/>
                  <a:pt x="2186" y="27680"/>
                  <a:pt x="2412" y="27680"/>
                </a:cubicBezTo>
                <a:close/>
                <a:moveTo>
                  <a:pt x="2412" y="29659"/>
                </a:moveTo>
                <a:cubicBezTo>
                  <a:pt x="2657" y="29659"/>
                  <a:pt x="2845" y="29847"/>
                  <a:pt x="2845" y="30073"/>
                </a:cubicBezTo>
                <a:cubicBezTo>
                  <a:pt x="2845" y="30299"/>
                  <a:pt x="2657" y="30488"/>
                  <a:pt x="2412" y="30488"/>
                </a:cubicBezTo>
                <a:cubicBezTo>
                  <a:pt x="2186" y="30488"/>
                  <a:pt x="1997" y="30299"/>
                  <a:pt x="1997" y="30073"/>
                </a:cubicBezTo>
                <a:cubicBezTo>
                  <a:pt x="1997" y="29847"/>
                  <a:pt x="2186" y="29659"/>
                  <a:pt x="2412" y="29659"/>
                </a:cubicBezTo>
                <a:close/>
                <a:moveTo>
                  <a:pt x="2412" y="31599"/>
                </a:moveTo>
                <a:cubicBezTo>
                  <a:pt x="2657" y="31599"/>
                  <a:pt x="2845" y="31807"/>
                  <a:pt x="2845" y="32033"/>
                </a:cubicBezTo>
                <a:cubicBezTo>
                  <a:pt x="2845" y="32278"/>
                  <a:pt x="2657" y="32466"/>
                  <a:pt x="2412" y="32466"/>
                </a:cubicBezTo>
                <a:cubicBezTo>
                  <a:pt x="2186" y="32466"/>
                  <a:pt x="1997" y="32278"/>
                  <a:pt x="1997" y="32033"/>
                </a:cubicBezTo>
                <a:cubicBezTo>
                  <a:pt x="1997" y="31807"/>
                  <a:pt x="2186" y="31599"/>
                  <a:pt x="2412" y="31599"/>
                </a:cubicBezTo>
                <a:close/>
                <a:moveTo>
                  <a:pt x="2412" y="33578"/>
                </a:moveTo>
                <a:cubicBezTo>
                  <a:pt x="2657" y="33578"/>
                  <a:pt x="2845" y="33766"/>
                  <a:pt x="2845" y="33992"/>
                </a:cubicBezTo>
                <a:cubicBezTo>
                  <a:pt x="2845" y="34218"/>
                  <a:pt x="2657" y="34426"/>
                  <a:pt x="2412" y="34426"/>
                </a:cubicBezTo>
                <a:cubicBezTo>
                  <a:pt x="2186" y="34426"/>
                  <a:pt x="1997" y="34237"/>
                  <a:pt x="1997" y="33992"/>
                </a:cubicBezTo>
                <a:cubicBezTo>
                  <a:pt x="1997" y="33766"/>
                  <a:pt x="2186" y="33578"/>
                  <a:pt x="2412" y="33578"/>
                </a:cubicBezTo>
                <a:close/>
                <a:moveTo>
                  <a:pt x="2808" y="35952"/>
                </a:moveTo>
                <a:cubicBezTo>
                  <a:pt x="2808" y="36046"/>
                  <a:pt x="2770" y="36140"/>
                  <a:pt x="2713" y="36216"/>
                </a:cubicBezTo>
                <a:cubicBezTo>
                  <a:pt x="2619" y="36009"/>
                  <a:pt x="2525" y="35782"/>
                  <a:pt x="2431" y="35556"/>
                </a:cubicBezTo>
                <a:cubicBezTo>
                  <a:pt x="2638" y="35575"/>
                  <a:pt x="2808" y="35726"/>
                  <a:pt x="2808" y="35952"/>
                </a:cubicBezTo>
                <a:close/>
                <a:moveTo>
                  <a:pt x="4372" y="35537"/>
                </a:moveTo>
                <a:cubicBezTo>
                  <a:pt x="4616" y="35537"/>
                  <a:pt x="4805" y="35726"/>
                  <a:pt x="4805" y="35952"/>
                </a:cubicBezTo>
                <a:cubicBezTo>
                  <a:pt x="4805" y="36178"/>
                  <a:pt x="4616" y="36385"/>
                  <a:pt x="4372" y="36385"/>
                </a:cubicBezTo>
                <a:cubicBezTo>
                  <a:pt x="4145" y="36385"/>
                  <a:pt x="3957" y="36178"/>
                  <a:pt x="3957" y="35952"/>
                </a:cubicBezTo>
                <a:cubicBezTo>
                  <a:pt x="3957" y="35726"/>
                  <a:pt x="4145" y="35537"/>
                  <a:pt x="4372" y="35537"/>
                </a:cubicBezTo>
                <a:close/>
                <a:moveTo>
                  <a:pt x="4372" y="37497"/>
                </a:moveTo>
                <a:cubicBezTo>
                  <a:pt x="4616" y="37497"/>
                  <a:pt x="4805" y="37686"/>
                  <a:pt x="4805" y="37912"/>
                </a:cubicBezTo>
                <a:cubicBezTo>
                  <a:pt x="4805" y="38157"/>
                  <a:pt x="4616" y="38345"/>
                  <a:pt x="4372" y="38345"/>
                </a:cubicBezTo>
                <a:cubicBezTo>
                  <a:pt x="4145" y="38345"/>
                  <a:pt x="3957" y="38157"/>
                  <a:pt x="3957" y="37912"/>
                </a:cubicBezTo>
                <a:cubicBezTo>
                  <a:pt x="3957" y="37686"/>
                  <a:pt x="4145" y="37497"/>
                  <a:pt x="4372" y="37497"/>
                </a:cubicBezTo>
                <a:close/>
                <a:moveTo>
                  <a:pt x="4805" y="39871"/>
                </a:moveTo>
                <a:cubicBezTo>
                  <a:pt x="4805" y="39984"/>
                  <a:pt x="4748" y="40097"/>
                  <a:pt x="4673" y="40173"/>
                </a:cubicBezTo>
                <a:cubicBezTo>
                  <a:pt x="4541" y="39928"/>
                  <a:pt x="4409" y="39702"/>
                  <a:pt x="4277" y="39476"/>
                </a:cubicBezTo>
                <a:cubicBezTo>
                  <a:pt x="4315" y="39457"/>
                  <a:pt x="4334" y="39457"/>
                  <a:pt x="4372" y="39457"/>
                </a:cubicBezTo>
                <a:cubicBezTo>
                  <a:pt x="4598" y="39457"/>
                  <a:pt x="4805" y="39645"/>
                  <a:pt x="4805" y="39871"/>
                </a:cubicBezTo>
                <a:close/>
                <a:moveTo>
                  <a:pt x="8724" y="45750"/>
                </a:moveTo>
                <a:cubicBezTo>
                  <a:pt x="8724" y="45826"/>
                  <a:pt x="8705" y="45882"/>
                  <a:pt x="8686" y="45939"/>
                </a:cubicBezTo>
                <a:cubicBezTo>
                  <a:pt x="8517" y="45750"/>
                  <a:pt x="8347" y="45543"/>
                  <a:pt x="8197" y="45336"/>
                </a:cubicBezTo>
                <a:cubicBezTo>
                  <a:pt x="8215" y="45336"/>
                  <a:pt x="8253" y="45317"/>
                  <a:pt x="8291" y="45317"/>
                </a:cubicBezTo>
                <a:cubicBezTo>
                  <a:pt x="8536" y="45317"/>
                  <a:pt x="8724" y="45505"/>
                  <a:pt x="8724" y="45750"/>
                </a:cubicBezTo>
                <a:close/>
                <a:moveTo>
                  <a:pt x="12210" y="49236"/>
                </a:moveTo>
                <a:cubicBezTo>
                  <a:pt x="12455" y="49236"/>
                  <a:pt x="12643" y="49425"/>
                  <a:pt x="12643" y="49669"/>
                </a:cubicBezTo>
                <a:cubicBezTo>
                  <a:pt x="12643" y="49783"/>
                  <a:pt x="12606" y="49877"/>
                  <a:pt x="12549" y="49952"/>
                </a:cubicBezTo>
                <a:cubicBezTo>
                  <a:pt x="12323" y="49764"/>
                  <a:pt x="12116" y="49556"/>
                  <a:pt x="11909" y="49368"/>
                </a:cubicBezTo>
                <a:cubicBezTo>
                  <a:pt x="11984" y="49293"/>
                  <a:pt x="12097" y="49236"/>
                  <a:pt x="12210" y="49236"/>
                </a:cubicBezTo>
                <a:close/>
                <a:moveTo>
                  <a:pt x="14170" y="49255"/>
                </a:moveTo>
                <a:cubicBezTo>
                  <a:pt x="14415" y="49255"/>
                  <a:pt x="14603" y="49443"/>
                  <a:pt x="14603" y="49669"/>
                </a:cubicBezTo>
                <a:cubicBezTo>
                  <a:pt x="14603" y="49896"/>
                  <a:pt x="14415" y="50084"/>
                  <a:pt x="14170" y="50084"/>
                </a:cubicBezTo>
                <a:cubicBezTo>
                  <a:pt x="13944" y="50084"/>
                  <a:pt x="13755" y="49896"/>
                  <a:pt x="13755" y="49669"/>
                </a:cubicBezTo>
                <a:cubicBezTo>
                  <a:pt x="13755" y="49443"/>
                  <a:pt x="13944" y="49255"/>
                  <a:pt x="14170" y="49255"/>
                </a:cubicBezTo>
                <a:close/>
                <a:moveTo>
                  <a:pt x="23987" y="33578"/>
                </a:moveTo>
                <a:cubicBezTo>
                  <a:pt x="24213" y="33578"/>
                  <a:pt x="24401" y="33766"/>
                  <a:pt x="24401" y="33992"/>
                </a:cubicBezTo>
                <a:cubicBezTo>
                  <a:pt x="24401" y="34218"/>
                  <a:pt x="24213" y="34426"/>
                  <a:pt x="23987" y="34426"/>
                </a:cubicBezTo>
                <a:cubicBezTo>
                  <a:pt x="23742" y="34426"/>
                  <a:pt x="23553" y="34237"/>
                  <a:pt x="23553" y="33992"/>
                </a:cubicBezTo>
                <a:cubicBezTo>
                  <a:pt x="23553" y="33766"/>
                  <a:pt x="23742" y="33578"/>
                  <a:pt x="23987" y="33578"/>
                </a:cubicBezTo>
                <a:close/>
                <a:moveTo>
                  <a:pt x="23987" y="35537"/>
                </a:moveTo>
                <a:cubicBezTo>
                  <a:pt x="24213" y="35537"/>
                  <a:pt x="24382" y="35726"/>
                  <a:pt x="24382" y="35952"/>
                </a:cubicBezTo>
                <a:cubicBezTo>
                  <a:pt x="24382" y="36178"/>
                  <a:pt x="24213" y="36367"/>
                  <a:pt x="23987" y="36367"/>
                </a:cubicBezTo>
                <a:cubicBezTo>
                  <a:pt x="23761" y="36367"/>
                  <a:pt x="23572" y="36178"/>
                  <a:pt x="23572" y="35952"/>
                </a:cubicBezTo>
                <a:cubicBezTo>
                  <a:pt x="23572" y="35726"/>
                  <a:pt x="23761" y="35537"/>
                  <a:pt x="23987" y="35537"/>
                </a:cubicBezTo>
                <a:close/>
                <a:moveTo>
                  <a:pt x="23987" y="37516"/>
                </a:moveTo>
                <a:cubicBezTo>
                  <a:pt x="24194" y="37516"/>
                  <a:pt x="24382" y="37686"/>
                  <a:pt x="24382" y="37912"/>
                </a:cubicBezTo>
                <a:cubicBezTo>
                  <a:pt x="24382" y="38138"/>
                  <a:pt x="24194" y="38307"/>
                  <a:pt x="23987" y="38307"/>
                </a:cubicBezTo>
                <a:cubicBezTo>
                  <a:pt x="23761" y="38307"/>
                  <a:pt x="23591" y="38138"/>
                  <a:pt x="23591" y="37912"/>
                </a:cubicBezTo>
                <a:cubicBezTo>
                  <a:pt x="23591" y="37686"/>
                  <a:pt x="23761" y="37516"/>
                  <a:pt x="23987" y="37516"/>
                </a:cubicBezTo>
                <a:close/>
                <a:moveTo>
                  <a:pt x="23987" y="39476"/>
                </a:moveTo>
                <a:cubicBezTo>
                  <a:pt x="24194" y="39476"/>
                  <a:pt x="24382" y="39664"/>
                  <a:pt x="24382" y="39871"/>
                </a:cubicBezTo>
                <a:cubicBezTo>
                  <a:pt x="24382" y="40097"/>
                  <a:pt x="24194" y="40267"/>
                  <a:pt x="23987" y="40267"/>
                </a:cubicBezTo>
                <a:cubicBezTo>
                  <a:pt x="23761" y="40267"/>
                  <a:pt x="23591" y="40097"/>
                  <a:pt x="23591" y="39871"/>
                </a:cubicBezTo>
                <a:cubicBezTo>
                  <a:pt x="23591" y="39664"/>
                  <a:pt x="23761" y="39476"/>
                  <a:pt x="23987" y="39476"/>
                </a:cubicBezTo>
                <a:close/>
                <a:moveTo>
                  <a:pt x="23987" y="42208"/>
                </a:moveTo>
                <a:cubicBezTo>
                  <a:pt x="23780" y="42208"/>
                  <a:pt x="23610" y="42038"/>
                  <a:pt x="23610" y="41831"/>
                </a:cubicBezTo>
                <a:cubicBezTo>
                  <a:pt x="23610" y="41624"/>
                  <a:pt x="23780" y="41454"/>
                  <a:pt x="23987" y="41454"/>
                </a:cubicBezTo>
                <a:cubicBezTo>
                  <a:pt x="24194" y="41454"/>
                  <a:pt x="24364" y="41624"/>
                  <a:pt x="24364" y="41831"/>
                </a:cubicBezTo>
                <a:cubicBezTo>
                  <a:pt x="24364" y="42038"/>
                  <a:pt x="24194" y="42208"/>
                  <a:pt x="23987" y="42208"/>
                </a:cubicBezTo>
                <a:close/>
                <a:moveTo>
                  <a:pt x="23968" y="44186"/>
                </a:moveTo>
                <a:cubicBezTo>
                  <a:pt x="23761" y="44186"/>
                  <a:pt x="23591" y="44017"/>
                  <a:pt x="23591" y="43791"/>
                </a:cubicBezTo>
                <a:cubicBezTo>
                  <a:pt x="23591" y="43583"/>
                  <a:pt x="23761" y="43414"/>
                  <a:pt x="23968" y="43414"/>
                </a:cubicBezTo>
                <a:cubicBezTo>
                  <a:pt x="24194" y="43414"/>
                  <a:pt x="24364" y="43583"/>
                  <a:pt x="24364" y="43791"/>
                </a:cubicBezTo>
                <a:cubicBezTo>
                  <a:pt x="24364" y="44017"/>
                  <a:pt x="24194" y="44186"/>
                  <a:pt x="23968" y="44186"/>
                </a:cubicBezTo>
                <a:close/>
                <a:moveTo>
                  <a:pt x="23968" y="45336"/>
                </a:moveTo>
                <a:cubicBezTo>
                  <a:pt x="24213" y="45336"/>
                  <a:pt x="24382" y="45524"/>
                  <a:pt x="24382" y="45750"/>
                </a:cubicBezTo>
                <a:cubicBezTo>
                  <a:pt x="24382" y="45976"/>
                  <a:pt x="24213" y="46165"/>
                  <a:pt x="23968" y="46165"/>
                </a:cubicBezTo>
                <a:cubicBezTo>
                  <a:pt x="23742" y="46165"/>
                  <a:pt x="23572" y="45976"/>
                  <a:pt x="23572" y="45750"/>
                </a:cubicBezTo>
                <a:cubicBezTo>
                  <a:pt x="23572" y="45524"/>
                  <a:pt x="23742" y="45336"/>
                  <a:pt x="23968" y="45336"/>
                </a:cubicBezTo>
                <a:close/>
                <a:moveTo>
                  <a:pt x="23968" y="47295"/>
                </a:moveTo>
                <a:cubicBezTo>
                  <a:pt x="24213" y="47295"/>
                  <a:pt x="24382" y="47484"/>
                  <a:pt x="24382" y="47710"/>
                </a:cubicBezTo>
                <a:cubicBezTo>
                  <a:pt x="24382" y="47936"/>
                  <a:pt x="24213" y="48124"/>
                  <a:pt x="23968" y="48124"/>
                </a:cubicBezTo>
                <a:cubicBezTo>
                  <a:pt x="23742" y="48124"/>
                  <a:pt x="23572" y="47936"/>
                  <a:pt x="23572" y="47710"/>
                </a:cubicBezTo>
                <a:cubicBezTo>
                  <a:pt x="23572" y="47484"/>
                  <a:pt x="23742" y="47295"/>
                  <a:pt x="23968" y="47295"/>
                </a:cubicBezTo>
                <a:close/>
                <a:moveTo>
                  <a:pt x="23968" y="49274"/>
                </a:moveTo>
                <a:cubicBezTo>
                  <a:pt x="24213" y="49274"/>
                  <a:pt x="24382" y="49443"/>
                  <a:pt x="24382" y="49669"/>
                </a:cubicBezTo>
                <a:cubicBezTo>
                  <a:pt x="24382" y="49896"/>
                  <a:pt x="24213" y="50084"/>
                  <a:pt x="23968" y="50084"/>
                </a:cubicBezTo>
                <a:cubicBezTo>
                  <a:pt x="23742" y="50084"/>
                  <a:pt x="23572" y="49896"/>
                  <a:pt x="23572" y="49669"/>
                </a:cubicBezTo>
                <a:cubicBezTo>
                  <a:pt x="23572" y="49443"/>
                  <a:pt x="23742" y="49274"/>
                  <a:pt x="23968" y="49274"/>
                </a:cubicBezTo>
                <a:close/>
                <a:moveTo>
                  <a:pt x="23968" y="53174"/>
                </a:moveTo>
                <a:cubicBezTo>
                  <a:pt x="24213" y="53174"/>
                  <a:pt x="24382" y="53363"/>
                  <a:pt x="24382" y="53589"/>
                </a:cubicBezTo>
                <a:cubicBezTo>
                  <a:pt x="24382" y="53834"/>
                  <a:pt x="24213" y="54022"/>
                  <a:pt x="23968" y="54022"/>
                </a:cubicBezTo>
                <a:cubicBezTo>
                  <a:pt x="23742" y="54022"/>
                  <a:pt x="23572" y="53834"/>
                  <a:pt x="23572" y="53589"/>
                </a:cubicBezTo>
                <a:cubicBezTo>
                  <a:pt x="23572" y="53363"/>
                  <a:pt x="23742" y="53174"/>
                  <a:pt x="23968" y="53174"/>
                </a:cubicBezTo>
                <a:close/>
                <a:moveTo>
                  <a:pt x="23968" y="51233"/>
                </a:moveTo>
                <a:cubicBezTo>
                  <a:pt x="24213" y="51233"/>
                  <a:pt x="24382" y="51403"/>
                  <a:pt x="24382" y="51629"/>
                </a:cubicBezTo>
                <a:cubicBezTo>
                  <a:pt x="24382" y="51874"/>
                  <a:pt x="24213" y="52044"/>
                  <a:pt x="23968" y="52044"/>
                </a:cubicBezTo>
                <a:cubicBezTo>
                  <a:pt x="23742" y="52044"/>
                  <a:pt x="23572" y="51874"/>
                  <a:pt x="23572" y="51629"/>
                </a:cubicBezTo>
                <a:cubicBezTo>
                  <a:pt x="23572" y="51403"/>
                  <a:pt x="23742" y="51233"/>
                  <a:pt x="23968" y="51233"/>
                </a:cubicBezTo>
                <a:close/>
                <a:moveTo>
                  <a:pt x="23987" y="55134"/>
                </a:moveTo>
                <a:cubicBezTo>
                  <a:pt x="24213" y="55134"/>
                  <a:pt x="24420" y="55322"/>
                  <a:pt x="24420" y="55548"/>
                </a:cubicBezTo>
                <a:cubicBezTo>
                  <a:pt x="24420" y="55793"/>
                  <a:pt x="24213" y="55982"/>
                  <a:pt x="23987" y="55982"/>
                </a:cubicBezTo>
                <a:cubicBezTo>
                  <a:pt x="23742" y="55982"/>
                  <a:pt x="23553" y="55793"/>
                  <a:pt x="23553" y="55548"/>
                </a:cubicBezTo>
                <a:cubicBezTo>
                  <a:pt x="23553" y="55322"/>
                  <a:pt x="23742" y="55134"/>
                  <a:pt x="23987" y="55134"/>
                </a:cubicBezTo>
                <a:close/>
                <a:moveTo>
                  <a:pt x="24382" y="57282"/>
                </a:moveTo>
                <a:cubicBezTo>
                  <a:pt x="24194" y="57207"/>
                  <a:pt x="24024" y="57150"/>
                  <a:pt x="23836" y="57075"/>
                </a:cubicBezTo>
                <a:cubicBezTo>
                  <a:pt x="23893" y="57056"/>
                  <a:pt x="23930" y="57056"/>
                  <a:pt x="23987" y="57056"/>
                </a:cubicBezTo>
                <a:cubicBezTo>
                  <a:pt x="24156" y="57056"/>
                  <a:pt x="24288" y="57150"/>
                  <a:pt x="24382" y="57282"/>
                </a:cubicBezTo>
                <a:close/>
                <a:moveTo>
                  <a:pt x="25946" y="54003"/>
                </a:moveTo>
                <a:cubicBezTo>
                  <a:pt x="25720" y="54003"/>
                  <a:pt x="25532" y="53834"/>
                  <a:pt x="25532" y="53589"/>
                </a:cubicBezTo>
                <a:cubicBezTo>
                  <a:pt x="25532" y="53363"/>
                  <a:pt x="25701" y="53174"/>
                  <a:pt x="25946" y="53174"/>
                </a:cubicBezTo>
                <a:cubicBezTo>
                  <a:pt x="26173" y="53174"/>
                  <a:pt x="26361" y="53363"/>
                  <a:pt x="26361" y="53589"/>
                </a:cubicBezTo>
                <a:cubicBezTo>
                  <a:pt x="26361" y="53834"/>
                  <a:pt x="26173" y="54003"/>
                  <a:pt x="25946" y="54003"/>
                </a:cubicBezTo>
                <a:close/>
                <a:moveTo>
                  <a:pt x="25946" y="52044"/>
                </a:moveTo>
                <a:cubicBezTo>
                  <a:pt x="25720" y="52044"/>
                  <a:pt x="25532" y="51874"/>
                  <a:pt x="25532" y="51629"/>
                </a:cubicBezTo>
                <a:cubicBezTo>
                  <a:pt x="25532" y="51403"/>
                  <a:pt x="25701" y="51233"/>
                  <a:pt x="25946" y="51233"/>
                </a:cubicBezTo>
                <a:cubicBezTo>
                  <a:pt x="26173" y="51233"/>
                  <a:pt x="26361" y="51403"/>
                  <a:pt x="26361" y="51629"/>
                </a:cubicBezTo>
                <a:cubicBezTo>
                  <a:pt x="26361" y="51874"/>
                  <a:pt x="26173" y="52044"/>
                  <a:pt x="25946" y="52044"/>
                </a:cubicBezTo>
                <a:close/>
                <a:moveTo>
                  <a:pt x="25946" y="50084"/>
                </a:moveTo>
                <a:cubicBezTo>
                  <a:pt x="25720" y="50084"/>
                  <a:pt x="25532" y="49896"/>
                  <a:pt x="25532" y="49669"/>
                </a:cubicBezTo>
                <a:cubicBezTo>
                  <a:pt x="25532" y="49443"/>
                  <a:pt x="25701" y="49255"/>
                  <a:pt x="25946" y="49255"/>
                </a:cubicBezTo>
                <a:cubicBezTo>
                  <a:pt x="26173" y="49255"/>
                  <a:pt x="26361" y="49443"/>
                  <a:pt x="26361" y="49669"/>
                </a:cubicBezTo>
                <a:cubicBezTo>
                  <a:pt x="26361" y="49896"/>
                  <a:pt x="26173" y="50084"/>
                  <a:pt x="25946" y="50084"/>
                </a:cubicBezTo>
                <a:close/>
                <a:moveTo>
                  <a:pt x="25946" y="48124"/>
                </a:moveTo>
                <a:cubicBezTo>
                  <a:pt x="25720" y="48124"/>
                  <a:pt x="25532" y="47936"/>
                  <a:pt x="25532" y="47710"/>
                </a:cubicBezTo>
                <a:cubicBezTo>
                  <a:pt x="25532" y="47484"/>
                  <a:pt x="25701" y="47295"/>
                  <a:pt x="25946" y="47295"/>
                </a:cubicBezTo>
                <a:cubicBezTo>
                  <a:pt x="26173" y="47295"/>
                  <a:pt x="26361" y="47484"/>
                  <a:pt x="26361" y="47710"/>
                </a:cubicBezTo>
                <a:cubicBezTo>
                  <a:pt x="26361" y="47936"/>
                  <a:pt x="26173" y="48124"/>
                  <a:pt x="25946" y="48124"/>
                </a:cubicBezTo>
                <a:close/>
                <a:moveTo>
                  <a:pt x="25946" y="46165"/>
                </a:moveTo>
                <a:cubicBezTo>
                  <a:pt x="25720" y="46165"/>
                  <a:pt x="25532" y="45976"/>
                  <a:pt x="25532" y="45750"/>
                </a:cubicBezTo>
                <a:cubicBezTo>
                  <a:pt x="25532" y="45524"/>
                  <a:pt x="25701" y="45336"/>
                  <a:pt x="25946" y="45336"/>
                </a:cubicBezTo>
                <a:cubicBezTo>
                  <a:pt x="26173" y="45336"/>
                  <a:pt x="26361" y="45524"/>
                  <a:pt x="26361" y="45750"/>
                </a:cubicBezTo>
                <a:cubicBezTo>
                  <a:pt x="26361" y="45976"/>
                  <a:pt x="26173" y="46165"/>
                  <a:pt x="25946" y="46165"/>
                </a:cubicBezTo>
                <a:close/>
                <a:moveTo>
                  <a:pt x="25946" y="39476"/>
                </a:moveTo>
                <a:cubicBezTo>
                  <a:pt x="26154" y="39476"/>
                  <a:pt x="26342" y="39664"/>
                  <a:pt x="26342" y="39871"/>
                </a:cubicBezTo>
                <a:cubicBezTo>
                  <a:pt x="26342" y="40097"/>
                  <a:pt x="26154" y="40267"/>
                  <a:pt x="25946" y="40267"/>
                </a:cubicBezTo>
                <a:cubicBezTo>
                  <a:pt x="25720" y="40267"/>
                  <a:pt x="25551" y="40097"/>
                  <a:pt x="25551" y="39871"/>
                </a:cubicBezTo>
                <a:cubicBezTo>
                  <a:pt x="25551" y="39664"/>
                  <a:pt x="25720" y="39476"/>
                  <a:pt x="25946" y="39476"/>
                </a:cubicBezTo>
                <a:close/>
                <a:moveTo>
                  <a:pt x="25946" y="42208"/>
                </a:moveTo>
                <a:cubicBezTo>
                  <a:pt x="25739" y="42208"/>
                  <a:pt x="25570" y="42038"/>
                  <a:pt x="25570" y="41831"/>
                </a:cubicBezTo>
                <a:cubicBezTo>
                  <a:pt x="25570" y="41624"/>
                  <a:pt x="25739" y="41454"/>
                  <a:pt x="25946" y="41454"/>
                </a:cubicBezTo>
                <a:cubicBezTo>
                  <a:pt x="26154" y="41454"/>
                  <a:pt x="26323" y="41624"/>
                  <a:pt x="26323" y="41831"/>
                </a:cubicBezTo>
                <a:cubicBezTo>
                  <a:pt x="26323" y="42038"/>
                  <a:pt x="26154" y="42208"/>
                  <a:pt x="25946" y="42208"/>
                </a:cubicBezTo>
                <a:close/>
                <a:moveTo>
                  <a:pt x="25946" y="44186"/>
                </a:moveTo>
                <a:cubicBezTo>
                  <a:pt x="25720" y="44186"/>
                  <a:pt x="25551" y="43998"/>
                  <a:pt x="25551" y="43791"/>
                </a:cubicBezTo>
                <a:cubicBezTo>
                  <a:pt x="25551" y="43583"/>
                  <a:pt x="25720" y="43414"/>
                  <a:pt x="25946" y="43414"/>
                </a:cubicBezTo>
                <a:cubicBezTo>
                  <a:pt x="26154" y="43414"/>
                  <a:pt x="26323" y="43583"/>
                  <a:pt x="26323" y="43791"/>
                </a:cubicBezTo>
                <a:cubicBezTo>
                  <a:pt x="26323" y="43998"/>
                  <a:pt x="26154" y="44186"/>
                  <a:pt x="25946" y="44186"/>
                </a:cubicBezTo>
                <a:close/>
                <a:moveTo>
                  <a:pt x="25946" y="36348"/>
                </a:moveTo>
                <a:cubicBezTo>
                  <a:pt x="25720" y="36348"/>
                  <a:pt x="25551" y="36178"/>
                  <a:pt x="25551" y="35952"/>
                </a:cubicBezTo>
                <a:cubicBezTo>
                  <a:pt x="25551" y="35726"/>
                  <a:pt x="25720" y="35556"/>
                  <a:pt x="25946" y="35556"/>
                </a:cubicBezTo>
                <a:cubicBezTo>
                  <a:pt x="26154" y="35556"/>
                  <a:pt x="26342" y="35726"/>
                  <a:pt x="26342" y="35952"/>
                </a:cubicBezTo>
                <a:cubicBezTo>
                  <a:pt x="26342" y="36178"/>
                  <a:pt x="26154" y="36348"/>
                  <a:pt x="25946" y="36348"/>
                </a:cubicBezTo>
                <a:close/>
                <a:moveTo>
                  <a:pt x="25946" y="38307"/>
                </a:moveTo>
                <a:cubicBezTo>
                  <a:pt x="25720" y="38307"/>
                  <a:pt x="25532" y="38138"/>
                  <a:pt x="25532" y="37912"/>
                </a:cubicBezTo>
                <a:cubicBezTo>
                  <a:pt x="25532" y="37686"/>
                  <a:pt x="25720" y="37516"/>
                  <a:pt x="25946" y="37516"/>
                </a:cubicBezTo>
                <a:cubicBezTo>
                  <a:pt x="26173" y="37516"/>
                  <a:pt x="26342" y="37686"/>
                  <a:pt x="26342" y="37912"/>
                </a:cubicBezTo>
                <a:cubicBezTo>
                  <a:pt x="26342" y="38138"/>
                  <a:pt x="26173" y="38307"/>
                  <a:pt x="25946" y="38307"/>
                </a:cubicBezTo>
                <a:close/>
                <a:moveTo>
                  <a:pt x="25946" y="55134"/>
                </a:moveTo>
                <a:cubicBezTo>
                  <a:pt x="26173" y="55134"/>
                  <a:pt x="26380" y="55322"/>
                  <a:pt x="26380" y="55548"/>
                </a:cubicBezTo>
                <a:cubicBezTo>
                  <a:pt x="26380" y="55793"/>
                  <a:pt x="26173" y="55982"/>
                  <a:pt x="25946" y="55982"/>
                </a:cubicBezTo>
                <a:cubicBezTo>
                  <a:pt x="25701" y="55982"/>
                  <a:pt x="25513" y="55793"/>
                  <a:pt x="25513" y="55548"/>
                </a:cubicBezTo>
                <a:cubicBezTo>
                  <a:pt x="25513" y="55322"/>
                  <a:pt x="25701" y="55134"/>
                  <a:pt x="25946" y="55134"/>
                </a:cubicBezTo>
                <a:close/>
                <a:moveTo>
                  <a:pt x="25946" y="57075"/>
                </a:moveTo>
                <a:cubicBezTo>
                  <a:pt x="26173" y="57075"/>
                  <a:pt x="26380" y="57263"/>
                  <a:pt x="26380" y="57508"/>
                </a:cubicBezTo>
                <a:cubicBezTo>
                  <a:pt x="26380" y="57696"/>
                  <a:pt x="26267" y="57847"/>
                  <a:pt x="26097" y="57923"/>
                </a:cubicBezTo>
                <a:cubicBezTo>
                  <a:pt x="25928" y="57866"/>
                  <a:pt x="25758" y="57809"/>
                  <a:pt x="25588" y="57753"/>
                </a:cubicBezTo>
                <a:cubicBezTo>
                  <a:pt x="25532" y="57678"/>
                  <a:pt x="25513" y="57602"/>
                  <a:pt x="25513" y="57508"/>
                </a:cubicBezTo>
                <a:cubicBezTo>
                  <a:pt x="25513" y="57263"/>
                  <a:pt x="25701" y="57075"/>
                  <a:pt x="25946" y="57075"/>
                </a:cubicBezTo>
                <a:close/>
                <a:moveTo>
                  <a:pt x="27906" y="54003"/>
                </a:moveTo>
                <a:cubicBezTo>
                  <a:pt x="27661" y="54003"/>
                  <a:pt x="27492" y="53834"/>
                  <a:pt x="27492" y="53589"/>
                </a:cubicBezTo>
                <a:cubicBezTo>
                  <a:pt x="27492" y="53363"/>
                  <a:pt x="27661" y="53174"/>
                  <a:pt x="27906" y="53174"/>
                </a:cubicBezTo>
                <a:cubicBezTo>
                  <a:pt x="28132" y="53174"/>
                  <a:pt x="28302" y="53363"/>
                  <a:pt x="28302" y="53589"/>
                </a:cubicBezTo>
                <a:cubicBezTo>
                  <a:pt x="28302" y="53834"/>
                  <a:pt x="28132" y="54003"/>
                  <a:pt x="27906" y="54003"/>
                </a:cubicBezTo>
                <a:close/>
                <a:moveTo>
                  <a:pt x="27906" y="52044"/>
                </a:moveTo>
                <a:cubicBezTo>
                  <a:pt x="27661" y="52044"/>
                  <a:pt x="27492" y="51874"/>
                  <a:pt x="27492" y="51629"/>
                </a:cubicBezTo>
                <a:cubicBezTo>
                  <a:pt x="27492" y="51403"/>
                  <a:pt x="27661" y="51233"/>
                  <a:pt x="27906" y="51233"/>
                </a:cubicBezTo>
                <a:cubicBezTo>
                  <a:pt x="28132" y="51233"/>
                  <a:pt x="28302" y="51403"/>
                  <a:pt x="28302" y="51629"/>
                </a:cubicBezTo>
                <a:cubicBezTo>
                  <a:pt x="28302" y="51874"/>
                  <a:pt x="28132" y="52044"/>
                  <a:pt x="27906" y="52044"/>
                </a:cubicBezTo>
                <a:close/>
                <a:moveTo>
                  <a:pt x="27906" y="50084"/>
                </a:moveTo>
                <a:cubicBezTo>
                  <a:pt x="27661" y="50084"/>
                  <a:pt x="27492" y="49896"/>
                  <a:pt x="27492" y="49669"/>
                </a:cubicBezTo>
                <a:cubicBezTo>
                  <a:pt x="27492" y="49443"/>
                  <a:pt x="27661" y="49255"/>
                  <a:pt x="27906" y="49255"/>
                </a:cubicBezTo>
                <a:cubicBezTo>
                  <a:pt x="28132" y="49255"/>
                  <a:pt x="28302" y="49443"/>
                  <a:pt x="28302" y="49669"/>
                </a:cubicBezTo>
                <a:cubicBezTo>
                  <a:pt x="28302" y="49896"/>
                  <a:pt x="28132" y="50084"/>
                  <a:pt x="27906" y="50084"/>
                </a:cubicBezTo>
                <a:close/>
                <a:moveTo>
                  <a:pt x="27906" y="48124"/>
                </a:moveTo>
                <a:cubicBezTo>
                  <a:pt x="27661" y="48124"/>
                  <a:pt x="27492" y="47936"/>
                  <a:pt x="27492" y="47710"/>
                </a:cubicBezTo>
                <a:cubicBezTo>
                  <a:pt x="27492" y="47484"/>
                  <a:pt x="27661" y="47295"/>
                  <a:pt x="27906" y="47295"/>
                </a:cubicBezTo>
                <a:cubicBezTo>
                  <a:pt x="28132" y="47295"/>
                  <a:pt x="28302" y="47484"/>
                  <a:pt x="28302" y="47710"/>
                </a:cubicBezTo>
                <a:cubicBezTo>
                  <a:pt x="28302" y="47936"/>
                  <a:pt x="28132" y="48124"/>
                  <a:pt x="27906" y="48124"/>
                </a:cubicBezTo>
                <a:close/>
                <a:moveTo>
                  <a:pt x="27906" y="46165"/>
                </a:moveTo>
                <a:cubicBezTo>
                  <a:pt x="27661" y="46165"/>
                  <a:pt x="27492" y="45976"/>
                  <a:pt x="27492" y="45750"/>
                </a:cubicBezTo>
                <a:cubicBezTo>
                  <a:pt x="27492" y="45524"/>
                  <a:pt x="27661" y="45336"/>
                  <a:pt x="27906" y="45336"/>
                </a:cubicBezTo>
                <a:cubicBezTo>
                  <a:pt x="28132" y="45336"/>
                  <a:pt x="28302" y="45524"/>
                  <a:pt x="28302" y="45750"/>
                </a:cubicBezTo>
                <a:cubicBezTo>
                  <a:pt x="28302" y="45976"/>
                  <a:pt x="28132" y="46165"/>
                  <a:pt x="27906" y="46165"/>
                </a:cubicBezTo>
                <a:close/>
                <a:moveTo>
                  <a:pt x="27906" y="44186"/>
                </a:moveTo>
                <a:cubicBezTo>
                  <a:pt x="27680" y="44186"/>
                  <a:pt x="27510" y="43998"/>
                  <a:pt x="27510" y="43791"/>
                </a:cubicBezTo>
                <a:cubicBezTo>
                  <a:pt x="27510" y="43583"/>
                  <a:pt x="27680" y="43414"/>
                  <a:pt x="27906" y="43414"/>
                </a:cubicBezTo>
                <a:cubicBezTo>
                  <a:pt x="28113" y="43414"/>
                  <a:pt x="28283" y="43583"/>
                  <a:pt x="28283" y="43791"/>
                </a:cubicBezTo>
                <a:cubicBezTo>
                  <a:pt x="28283" y="43998"/>
                  <a:pt x="28113" y="44186"/>
                  <a:pt x="27906" y="44186"/>
                </a:cubicBezTo>
                <a:close/>
                <a:moveTo>
                  <a:pt x="27906" y="40267"/>
                </a:moveTo>
                <a:cubicBezTo>
                  <a:pt x="27699" y="40267"/>
                  <a:pt x="27529" y="40079"/>
                  <a:pt x="27529" y="39871"/>
                </a:cubicBezTo>
                <a:cubicBezTo>
                  <a:pt x="27529" y="39664"/>
                  <a:pt x="27699" y="39494"/>
                  <a:pt x="27906" y="39494"/>
                </a:cubicBezTo>
                <a:cubicBezTo>
                  <a:pt x="28113" y="39494"/>
                  <a:pt x="28283" y="39664"/>
                  <a:pt x="28283" y="39871"/>
                </a:cubicBezTo>
                <a:cubicBezTo>
                  <a:pt x="28283" y="40079"/>
                  <a:pt x="28113" y="40267"/>
                  <a:pt x="27906" y="40267"/>
                </a:cubicBezTo>
                <a:close/>
                <a:moveTo>
                  <a:pt x="27906" y="42208"/>
                </a:moveTo>
                <a:cubicBezTo>
                  <a:pt x="27699" y="42208"/>
                  <a:pt x="27529" y="42038"/>
                  <a:pt x="27529" y="41831"/>
                </a:cubicBezTo>
                <a:cubicBezTo>
                  <a:pt x="27529" y="41624"/>
                  <a:pt x="27699" y="41454"/>
                  <a:pt x="27906" y="41454"/>
                </a:cubicBezTo>
                <a:cubicBezTo>
                  <a:pt x="28113" y="41454"/>
                  <a:pt x="28283" y="41624"/>
                  <a:pt x="28283" y="41831"/>
                </a:cubicBezTo>
                <a:cubicBezTo>
                  <a:pt x="28283" y="42038"/>
                  <a:pt x="28113" y="42208"/>
                  <a:pt x="27906" y="42208"/>
                </a:cubicBezTo>
                <a:close/>
                <a:moveTo>
                  <a:pt x="27906" y="36348"/>
                </a:moveTo>
                <a:cubicBezTo>
                  <a:pt x="27680" y="36348"/>
                  <a:pt x="27492" y="36178"/>
                  <a:pt x="27492" y="35952"/>
                </a:cubicBezTo>
                <a:cubicBezTo>
                  <a:pt x="27492" y="35726"/>
                  <a:pt x="27680" y="35556"/>
                  <a:pt x="27906" y="35556"/>
                </a:cubicBezTo>
                <a:cubicBezTo>
                  <a:pt x="28113" y="35556"/>
                  <a:pt x="28302" y="35726"/>
                  <a:pt x="28302" y="35952"/>
                </a:cubicBezTo>
                <a:cubicBezTo>
                  <a:pt x="28302" y="36178"/>
                  <a:pt x="28113" y="36348"/>
                  <a:pt x="27906" y="36348"/>
                </a:cubicBezTo>
                <a:close/>
                <a:moveTo>
                  <a:pt x="27906" y="38307"/>
                </a:moveTo>
                <a:cubicBezTo>
                  <a:pt x="27680" y="38307"/>
                  <a:pt x="27492" y="38138"/>
                  <a:pt x="27492" y="37912"/>
                </a:cubicBezTo>
                <a:cubicBezTo>
                  <a:pt x="27492" y="37686"/>
                  <a:pt x="27680" y="37516"/>
                  <a:pt x="27906" y="37516"/>
                </a:cubicBezTo>
                <a:cubicBezTo>
                  <a:pt x="28113" y="37516"/>
                  <a:pt x="28302" y="37686"/>
                  <a:pt x="28302" y="37912"/>
                </a:cubicBezTo>
                <a:cubicBezTo>
                  <a:pt x="28302" y="38138"/>
                  <a:pt x="28113" y="38307"/>
                  <a:pt x="27906" y="38307"/>
                </a:cubicBezTo>
                <a:close/>
                <a:moveTo>
                  <a:pt x="27906" y="55134"/>
                </a:moveTo>
                <a:cubicBezTo>
                  <a:pt x="28132" y="55134"/>
                  <a:pt x="28339" y="55322"/>
                  <a:pt x="28339" y="55548"/>
                </a:cubicBezTo>
                <a:cubicBezTo>
                  <a:pt x="28339" y="55793"/>
                  <a:pt x="28132" y="55982"/>
                  <a:pt x="27906" y="55982"/>
                </a:cubicBezTo>
                <a:cubicBezTo>
                  <a:pt x="27661" y="55982"/>
                  <a:pt x="27473" y="55793"/>
                  <a:pt x="27473" y="55548"/>
                </a:cubicBezTo>
                <a:cubicBezTo>
                  <a:pt x="27473" y="55322"/>
                  <a:pt x="27661" y="55134"/>
                  <a:pt x="27906" y="55134"/>
                </a:cubicBezTo>
                <a:close/>
                <a:moveTo>
                  <a:pt x="27906" y="57093"/>
                </a:moveTo>
                <a:cubicBezTo>
                  <a:pt x="28132" y="57093"/>
                  <a:pt x="28339" y="57282"/>
                  <a:pt x="28339" y="57527"/>
                </a:cubicBezTo>
                <a:cubicBezTo>
                  <a:pt x="28339" y="57753"/>
                  <a:pt x="28132" y="57941"/>
                  <a:pt x="27906" y="57941"/>
                </a:cubicBezTo>
                <a:cubicBezTo>
                  <a:pt x="27661" y="57941"/>
                  <a:pt x="27473" y="57753"/>
                  <a:pt x="27473" y="57527"/>
                </a:cubicBezTo>
                <a:cubicBezTo>
                  <a:pt x="27473" y="57282"/>
                  <a:pt x="27661" y="57093"/>
                  <a:pt x="27906" y="57093"/>
                </a:cubicBezTo>
                <a:close/>
                <a:moveTo>
                  <a:pt x="29866" y="57093"/>
                </a:moveTo>
                <a:cubicBezTo>
                  <a:pt x="30092" y="57093"/>
                  <a:pt x="30280" y="57282"/>
                  <a:pt x="30280" y="57527"/>
                </a:cubicBezTo>
                <a:cubicBezTo>
                  <a:pt x="30280" y="57753"/>
                  <a:pt x="30092" y="57941"/>
                  <a:pt x="29866" y="57941"/>
                </a:cubicBezTo>
                <a:cubicBezTo>
                  <a:pt x="29621" y="57941"/>
                  <a:pt x="29432" y="57753"/>
                  <a:pt x="29432" y="57527"/>
                </a:cubicBezTo>
                <a:cubicBezTo>
                  <a:pt x="29432" y="57282"/>
                  <a:pt x="29621" y="57093"/>
                  <a:pt x="29866" y="57093"/>
                </a:cubicBezTo>
                <a:close/>
                <a:moveTo>
                  <a:pt x="31825" y="59034"/>
                </a:moveTo>
                <a:cubicBezTo>
                  <a:pt x="32070" y="59034"/>
                  <a:pt x="32259" y="59223"/>
                  <a:pt x="32259" y="59468"/>
                </a:cubicBezTo>
                <a:lnTo>
                  <a:pt x="32259" y="59486"/>
                </a:lnTo>
                <a:cubicBezTo>
                  <a:pt x="31976" y="59430"/>
                  <a:pt x="31693" y="59373"/>
                  <a:pt x="31411" y="59317"/>
                </a:cubicBezTo>
                <a:cubicBezTo>
                  <a:pt x="31467" y="59147"/>
                  <a:pt x="31618" y="59034"/>
                  <a:pt x="31825" y="59034"/>
                </a:cubicBezTo>
                <a:close/>
                <a:moveTo>
                  <a:pt x="33785" y="57075"/>
                </a:moveTo>
                <a:cubicBezTo>
                  <a:pt x="34030" y="57075"/>
                  <a:pt x="34237" y="57263"/>
                  <a:pt x="34237" y="57508"/>
                </a:cubicBezTo>
                <a:cubicBezTo>
                  <a:pt x="34237" y="57753"/>
                  <a:pt x="34030" y="57960"/>
                  <a:pt x="33785" y="57960"/>
                </a:cubicBezTo>
                <a:cubicBezTo>
                  <a:pt x="33521" y="57960"/>
                  <a:pt x="33333" y="57753"/>
                  <a:pt x="33333" y="57508"/>
                </a:cubicBezTo>
                <a:cubicBezTo>
                  <a:pt x="33333" y="57263"/>
                  <a:pt x="33540" y="57075"/>
                  <a:pt x="33785" y="57075"/>
                </a:cubicBezTo>
                <a:close/>
                <a:moveTo>
                  <a:pt x="33785" y="59034"/>
                </a:moveTo>
                <a:cubicBezTo>
                  <a:pt x="34030" y="59034"/>
                  <a:pt x="34218" y="59223"/>
                  <a:pt x="34218" y="59468"/>
                </a:cubicBezTo>
                <a:cubicBezTo>
                  <a:pt x="34218" y="59581"/>
                  <a:pt x="34181" y="59675"/>
                  <a:pt x="34124" y="59750"/>
                </a:cubicBezTo>
                <a:cubicBezTo>
                  <a:pt x="33879" y="59713"/>
                  <a:pt x="33615" y="59675"/>
                  <a:pt x="33370" y="59656"/>
                </a:cubicBezTo>
                <a:cubicBezTo>
                  <a:pt x="33352" y="59600"/>
                  <a:pt x="33333" y="59543"/>
                  <a:pt x="33333" y="59468"/>
                </a:cubicBezTo>
                <a:cubicBezTo>
                  <a:pt x="33333" y="59223"/>
                  <a:pt x="33540" y="59034"/>
                  <a:pt x="33785" y="59034"/>
                </a:cubicBezTo>
                <a:close/>
                <a:moveTo>
                  <a:pt x="35745" y="55115"/>
                </a:moveTo>
                <a:cubicBezTo>
                  <a:pt x="35990" y="55115"/>
                  <a:pt x="36178" y="55322"/>
                  <a:pt x="36178" y="55567"/>
                </a:cubicBezTo>
                <a:cubicBezTo>
                  <a:pt x="36178" y="55793"/>
                  <a:pt x="35990" y="56001"/>
                  <a:pt x="35745" y="56001"/>
                </a:cubicBezTo>
                <a:cubicBezTo>
                  <a:pt x="35500" y="56001"/>
                  <a:pt x="35292" y="55812"/>
                  <a:pt x="35292" y="55567"/>
                </a:cubicBezTo>
                <a:cubicBezTo>
                  <a:pt x="35292" y="55322"/>
                  <a:pt x="35500" y="55115"/>
                  <a:pt x="35745" y="55115"/>
                </a:cubicBezTo>
                <a:close/>
                <a:moveTo>
                  <a:pt x="35745" y="57075"/>
                </a:moveTo>
                <a:cubicBezTo>
                  <a:pt x="35990" y="57075"/>
                  <a:pt x="36178" y="57282"/>
                  <a:pt x="36178" y="57527"/>
                </a:cubicBezTo>
                <a:cubicBezTo>
                  <a:pt x="36178" y="57753"/>
                  <a:pt x="35990" y="57960"/>
                  <a:pt x="35745" y="57960"/>
                </a:cubicBezTo>
                <a:cubicBezTo>
                  <a:pt x="35500" y="57960"/>
                  <a:pt x="35292" y="57753"/>
                  <a:pt x="35292" y="57527"/>
                </a:cubicBezTo>
                <a:cubicBezTo>
                  <a:pt x="35292" y="57282"/>
                  <a:pt x="35500" y="57075"/>
                  <a:pt x="35745" y="57075"/>
                </a:cubicBezTo>
                <a:close/>
                <a:moveTo>
                  <a:pt x="35745" y="59034"/>
                </a:moveTo>
                <a:cubicBezTo>
                  <a:pt x="35990" y="59034"/>
                  <a:pt x="36178" y="59223"/>
                  <a:pt x="36178" y="59468"/>
                </a:cubicBezTo>
                <a:cubicBezTo>
                  <a:pt x="36178" y="59694"/>
                  <a:pt x="36008" y="59882"/>
                  <a:pt x="35801" y="59901"/>
                </a:cubicBezTo>
                <a:cubicBezTo>
                  <a:pt x="35745" y="59901"/>
                  <a:pt x="35669" y="59901"/>
                  <a:pt x="35594" y="59882"/>
                </a:cubicBezTo>
                <a:cubicBezTo>
                  <a:pt x="35424" y="59826"/>
                  <a:pt x="35292" y="59675"/>
                  <a:pt x="35292" y="59468"/>
                </a:cubicBezTo>
                <a:cubicBezTo>
                  <a:pt x="35292" y="59223"/>
                  <a:pt x="35500" y="59034"/>
                  <a:pt x="35745" y="59034"/>
                </a:cubicBezTo>
                <a:close/>
                <a:moveTo>
                  <a:pt x="39664" y="54060"/>
                </a:moveTo>
                <a:cubicBezTo>
                  <a:pt x="39400" y="54060"/>
                  <a:pt x="39193" y="53853"/>
                  <a:pt x="39193" y="53589"/>
                </a:cubicBezTo>
                <a:cubicBezTo>
                  <a:pt x="39193" y="53344"/>
                  <a:pt x="39400" y="53137"/>
                  <a:pt x="39664" y="53137"/>
                </a:cubicBezTo>
                <a:cubicBezTo>
                  <a:pt x="39909" y="53137"/>
                  <a:pt x="40135" y="53344"/>
                  <a:pt x="40135" y="53589"/>
                </a:cubicBezTo>
                <a:cubicBezTo>
                  <a:pt x="40135" y="53853"/>
                  <a:pt x="39909" y="54060"/>
                  <a:pt x="39664" y="54060"/>
                </a:cubicBezTo>
                <a:close/>
                <a:moveTo>
                  <a:pt x="39664" y="56019"/>
                </a:moveTo>
                <a:cubicBezTo>
                  <a:pt x="39400" y="56019"/>
                  <a:pt x="39193" y="55812"/>
                  <a:pt x="39193" y="55567"/>
                </a:cubicBezTo>
                <a:cubicBezTo>
                  <a:pt x="39193" y="55303"/>
                  <a:pt x="39400" y="55096"/>
                  <a:pt x="39664" y="55096"/>
                </a:cubicBezTo>
                <a:cubicBezTo>
                  <a:pt x="39909" y="55096"/>
                  <a:pt x="40135" y="55303"/>
                  <a:pt x="40135" y="55567"/>
                </a:cubicBezTo>
                <a:cubicBezTo>
                  <a:pt x="40135" y="55812"/>
                  <a:pt x="39909" y="56019"/>
                  <a:pt x="39664" y="56019"/>
                </a:cubicBezTo>
                <a:close/>
                <a:moveTo>
                  <a:pt x="39664" y="57037"/>
                </a:moveTo>
                <a:cubicBezTo>
                  <a:pt x="39928" y="57037"/>
                  <a:pt x="40135" y="57244"/>
                  <a:pt x="40135" y="57508"/>
                </a:cubicBezTo>
                <a:cubicBezTo>
                  <a:pt x="40135" y="57791"/>
                  <a:pt x="39928" y="57998"/>
                  <a:pt x="39664" y="57998"/>
                </a:cubicBezTo>
                <a:cubicBezTo>
                  <a:pt x="39381" y="57998"/>
                  <a:pt x="39174" y="57791"/>
                  <a:pt x="39174" y="57508"/>
                </a:cubicBezTo>
                <a:cubicBezTo>
                  <a:pt x="39174" y="57244"/>
                  <a:pt x="39381" y="57037"/>
                  <a:pt x="39664" y="57037"/>
                </a:cubicBezTo>
                <a:close/>
                <a:moveTo>
                  <a:pt x="39664" y="58997"/>
                </a:moveTo>
                <a:cubicBezTo>
                  <a:pt x="39928" y="58997"/>
                  <a:pt x="40135" y="59223"/>
                  <a:pt x="40135" y="59486"/>
                </a:cubicBezTo>
                <a:cubicBezTo>
                  <a:pt x="40135" y="59750"/>
                  <a:pt x="39928" y="59958"/>
                  <a:pt x="39664" y="59958"/>
                </a:cubicBezTo>
                <a:cubicBezTo>
                  <a:pt x="39381" y="59958"/>
                  <a:pt x="39174" y="59750"/>
                  <a:pt x="39174" y="59486"/>
                </a:cubicBezTo>
                <a:cubicBezTo>
                  <a:pt x="39174" y="59223"/>
                  <a:pt x="39381" y="58997"/>
                  <a:pt x="39664" y="58997"/>
                </a:cubicBezTo>
                <a:close/>
                <a:moveTo>
                  <a:pt x="47503" y="58959"/>
                </a:moveTo>
                <a:cubicBezTo>
                  <a:pt x="47578" y="58959"/>
                  <a:pt x="47653" y="58978"/>
                  <a:pt x="47710" y="58997"/>
                </a:cubicBezTo>
                <a:cubicBezTo>
                  <a:pt x="47503" y="59053"/>
                  <a:pt x="47314" y="59091"/>
                  <a:pt x="47107" y="59147"/>
                </a:cubicBezTo>
                <a:cubicBezTo>
                  <a:pt x="47201" y="59034"/>
                  <a:pt x="47333" y="58959"/>
                  <a:pt x="47503" y="58959"/>
                </a:cubicBezTo>
                <a:close/>
                <a:moveTo>
                  <a:pt x="53381" y="57037"/>
                </a:moveTo>
                <a:cubicBezTo>
                  <a:pt x="53476" y="57037"/>
                  <a:pt x="53551" y="57075"/>
                  <a:pt x="53626" y="57131"/>
                </a:cubicBezTo>
                <a:cubicBezTo>
                  <a:pt x="53400" y="57225"/>
                  <a:pt x="53174" y="57301"/>
                  <a:pt x="52929" y="57395"/>
                </a:cubicBezTo>
                <a:cubicBezTo>
                  <a:pt x="52986" y="57188"/>
                  <a:pt x="53155" y="57037"/>
                  <a:pt x="53381" y="57037"/>
                </a:cubicBezTo>
                <a:close/>
                <a:moveTo>
                  <a:pt x="63180" y="51196"/>
                </a:moveTo>
                <a:cubicBezTo>
                  <a:pt x="63293" y="51196"/>
                  <a:pt x="63387" y="51252"/>
                  <a:pt x="63462" y="51309"/>
                </a:cubicBezTo>
                <a:cubicBezTo>
                  <a:pt x="63236" y="51478"/>
                  <a:pt x="63010" y="51648"/>
                  <a:pt x="62784" y="51836"/>
                </a:cubicBezTo>
                <a:cubicBezTo>
                  <a:pt x="62765" y="51780"/>
                  <a:pt x="62746" y="51704"/>
                  <a:pt x="62746" y="51648"/>
                </a:cubicBezTo>
                <a:cubicBezTo>
                  <a:pt x="62746" y="51403"/>
                  <a:pt x="62935" y="51196"/>
                  <a:pt x="63180" y="51196"/>
                </a:cubicBezTo>
                <a:close/>
                <a:moveTo>
                  <a:pt x="65139" y="49217"/>
                </a:moveTo>
                <a:cubicBezTo>
                  <a:pt x="65328" y="49217"/>
                  <a:pt x="65478" y="49330"/>
                  <a:pt x="65554" y="49481"/>
                </a:cubicBezTo>
                <a:cubicBezTo>
                  <a:pt x="65347" y="49688"/>
                  <a:pt x="65139" y="49877"/>
                  <a:pt x="64913" y="50065"/>
                </a:cubicBezTo>
                <a:cubicBezTo>
                  <a:pt x="64781" y="49990"/>
                  <a:pt x="64687" y="49839"/>
                  <a:pt x="64687" y="49688"/>
                </a:cubicBezTo>
                <a:cubicBezTo>
                  <a:pt x="64687" y="49425"/>
                  <a:pt x="64894" y="49217"/>
                  <a:pt x="65139" y="49217"/>
                </a:cubicBezTo>
                <a:close/>
                <a:moveTo>
                  <a:pt x="71414" y="39871"/>
                </a:moveTo>
                <a:cubicBezTo>
                  <a:pt x="71414" y="40097"/>
                  <a:pt x="71244" y="40267"/>
                  <a:pt x="71018" y="40267"/>
                </a:cubicBezTo>
                <a:cubicBezTo>
                  <a:pt x="70811" y="40267"/>
                  <a:pt x="70641" y="40097"/>
                  <a:pt x="70641" y="39871"/>
                </a:cubicBezTo>
                <a:cubicBezTo>
                  <a:pt x="70641" y="39664"/>
                  <a:pt x="70811" y="39494"/>
                  <a:pt x="71018" y="39494"/>
                </a:cubicBezTo>
                <a:cubicBezTo>
                  <a:pt x="71244" y="39494"/>
                  <a:pt x="71414" y="39664"/>
                  <a:pt x="71414" y="39871"/>
                </a:cubicBezTo>
                <a:close/>
                <a:moveTo>
                  <a:pt x="71018" y="38307"/>
                </a:moveTo>
                <a:cubicBezTo>
                  <a:pt x="70811" y="38307"/>
                  <a:pt x="70641" y="38138"/>
                  <a:pt x="70641" y="37912"/>
                </a:cubicBezTo>
                <a:cubicBezTo>
                  <a:pt x="70641" y="37704"/>
                  <a:pt x="70811" y="37516"/>
                  <a:pt x="71018" y="37516"/>
                </a:cubicBezTo>
                <a:cubicBezTo>
                  <a:pt x="71244" y="37516"/>
                  <a:pt x="71414" y="37704"/>
                  <a:pt x="71414" y="37912"/>
                </a:cubicBezTo>
                <a:cubicBezTo>
                  <a:pt x="71414" y="38138"/>
                  <a:pt x="71244" y="38307"/>
                  <a:pt x="71018" y="38307"/>
                </a:cubicBezTo>
                <a:close/>
                <a:moveTo>
                  <a:pt x="70641" y="33992"/>
                </a:moveTo>
                <a:cubicBezTo>
                  <a:pt x="70641" y="33785"/>
                  <a:pt x="70811" y="33616"/>
                  <a:pt x="71018" y="33616"/>
                </a:cubicBezTo>
                <a:cubicBezTo>
                  <a:pt x="71244" y="33616"/>
                  <a:pt x="71414" y="33785"/>
                  <a:pt x="71414" y="33992"/>
                </a:cubicBezTo>
                <a:cubicBezTo>
                  <a:pt x="71414" y="34218"/>
                  <a:pt x="71244" y="34388"/>
                  <a:pt x="71018" y="34388"/>
                </a:cubicBezTo>
                <a:cubicBezTo>
                  <a:pt x="70811" y="34388"/>
                  <a:pt x="70641" y="34218"/>
                  <a:pt x="70641" y="33992"/>
                </a:cubicBezTo>
                <a:close/>
                <a:moveTo>
                  <a:pt x="71018" y="36348"/>
                </a:moveTo>
                <a:cubicBezTo>
                  <a:pt x="70811" y="36348"/>
                  <a:pt x="70641" y="36178"/>
                  <a:pt x="70641" y="35952"/>
                </a:cubicBezTo>
                <a:cubicBezTo>
                  <a:pt x="70641" y="35745"/>
                  <a:pt x="70811" y="35556"/>
                  <a:pt x="71018" y="35556"/>
                </a:cubicBezTo>
                <a:cubicBezTo>
                  <a:pt x="71244" y="35556"/>
                  <a:pt x="71414" y="35745"/>
                  <a:pt x="71414" y="35952"/>
                </a:cubicBezTo>
                <a:cubicBezTo>
                  <a:pt x="71414" y="36178"/>
                  <a:pt x="71244" y="36348"/>
                  <a:pt x="71018" y="36348"/>
                </a:cubicBezTo>
                <a:close/>
                <a:moveTo>
                  <a:pt x="70604" y="41850"/>
                </a:moveTo>
                <a:cubicBezTo>
                  <a:pt x="70604" y="41624"/>
                  <a:pt x="70792" y="41435"/>
                  <a:pt x="71018" y="41435"/>
                </a:cubicBezTo>
                <a:cubicBezTo>
                  <a:pt x="71244" y="41435"/>
                  <a:pt x="71433" y="41624"/>
                  <a:pt x="71433" y="41850"/>
                </a:cubicBezTo>
                <a:cubicBezTo>
                  <a:pt x="71433" y="42076"/>
                  <a:pt x="71244" y="42245"/>
                  <a:pt x="71018" y="42245"/>
                </a:cubicBezTo>
                <a:cubicBezTo>
                  <a:pt x="70792" y="42245"/>
                  <a:pt x="70604" y="42076"/>
                  <a:pt x="70604" y="41850"/>
                </a:cubicBezTo>
                <a:close/>
                <a:moveTo>
                  <a:pt x="72978" y="31656"/>
                </a:moveTo>
                <a:cubicBezTo>
                  <a:pt x="73185" y="31656"/>
                  <a:pt x="73355" y="31825"/>
                  <a:pt x="73355" y="32033"/>
                </a:cubicBezTo>
                <a:cubicBezTo>
                  <a:pt x="73355" y="32240"/>
                  <a:pt x="73185" y="32410"/>
                  <a:pt x="72978" y="32410"/>
                </a:cubicBezTo>
                <a:cubicBezTo>
                  <a:pt x="72771" y="32410"/>
                  <a:pt x="72601" y="32240"/>
                  <a:pt x="72601" y="32033"/>
                </a:cubicBezTo>
                <a:cubicBezTo>
                  <a:pt x="72601" y="31825"/>
                  <a:pt x="72771" y="31656"/>
                  <a:pt x="72978" y="31656"/>
                </a:cubicBezTo>
                <a:close/>
                <a:moveTo>
                  <a:pt x="72978" y="33616"/>
                </a:moveTo>
                <a:cubicBezTo>
                  <a:pt x="73185" y="33616"/>
                  <a:pt x="73355" y="33785"/>
                  <a:pt x="73355" y="33992"/>
                </a:cubicBezTo>
                <a:cubicBezTo>
                  <a:pt x="73355" y="34218"/>
                  <a:pt x="73185" y="34388"/>
                  <a:pt x="72978" y="34388"/>
                </a:cubicBezTo>
                <a:cubicBezTo>
                  <a:pt x="72771" y="34388"/>
                  <a:pt x="72601" y="34218"/>
                  <a:pt x="72601" y="33992"/>
                </a:cubicBezTo>
                <a:cubicBezTo>
                  <a:pt x="72601" y="33785"/>
                  <a:pt x="72771" y="33616"/>
                  <a:pt x="72978" y="33616"/>
                </a:cubicBezTo>
                <a:close/>
                <a:moveTo>
                  <a:pt x="72978" y="35594"/>
                </a:moveTo>
                <a:cubicBezTo>
                  <a:pt x="73185" y="35594"/>
                  <a:pt x="73355" y="35764"/>
                  <a:pt x="73355" y="35971"/>
                </a:cubicBezTo>
                <a:cubicBezTo>
                  <a:pt x="73355" y="36178"/>
                  <a:pt x="73185" y="36348"/>
                  <a:pt x="72978" y="36348"/>
                </a:cubicBezTo>
                <a:cubicBezTo>
                  <a:pt x="72771" y="36348"/>
                  <a:pt x="72601" y="36178"/>
                  <a:pt x="72601" y="35971"/>
                </a:cubicBezTo>
                <a:cubicBezTo>
                  <a:pt x="72601" y="35764"/>
                  <a:pt x="72771" y="35594"/>
                  <a:pt x="72978" y="35594"/>
                </a:cubicBezTo>
                <a:close/>
                <a:moveTo>
                  <a:pt x="72978" y="37535"/>
                </a:moveTo>
                <a:cubicBezTo>
                  <a:pt x="73185" y="37535"/>
                  <a:pt x="73355" y="37704"/>
                  <a:pt x="73355" y="37912"/>
                </a:cubicBezTo>
                <a:cubicBezTo>
                  <a:pt x="73355" y="38138"/>
                  <a:pt x="73185" y="38288"/>
                  <a:pt x="72978" y="38288"/>
                </a:cubicBezTo>
                <a:cubicBezTo>
                  <a:pt x="72771" y="38288"/>
                  <a:pt x="72601" y="38119"/>
                  <a:pt x="72601" y="37912"/>
                </a:cubicBezTo>
                <a:cubicBezTo>
                  <a:pt x="72601" y="37704"/>
                  <a:pt x="72771" y="37535"/>
                  <a:pt x="72978" y="37535"/>
                </a:cubicBezTo>
                <a:close/>
                <a:moveTo>
                  <a:pt x="72978" y="39494"/>
                </a:moveTo>
                <a:cubicBezTo>
                  <a:pt x="73091" y="39494"/>
                  <a:pt x="73166" y="39532"/>
                  <a:pt x="73242" y="39607"/>
                </a:cubicBezTo>
                <a:cubicBezTo>
                  <a:pt x="73129" y="39815"/>
                  <a:pt x="72997" y="40022"/>
                  <a:pt x="72865" y="40248"/>
                </a:cubicBezTo>
                <a:cubicBezTo>
                  <a:pt x="72733" y="40192"/>
                  <a:pt x="72620" y="40060"/>
                  <a:pt x="72620" y="39890"/>
                </a:cubicBezTo>
                <a:cubicBezTo>
                  <a:pt x="72620" y="39664"/>
                  <a:pt x="72789" y="39494"/>
                  <a:pt x="72978" y="39494"/>
                </a:cubicBezTo>
                <a:close/>
                <a:moveTo>
                  <a:pt x="74938" y="33634"/>
                </a:moveTo>
                <a:cubicBezTo>
                  <a:pt x="75145" y="33634"/>
                  <a:pt x="75314" y="33804"/>
                  <a:pt x="75314" y="33992"/>
                </a:cubicBezTo>
                <a:cubicBezTo>
                  <a:pt x="75314" y="34200"/>
                  <a:pt x="75145" y="34369"/>
                  <a:pt x="74938" y="34369"/>
                </a:cubicBezTo>
                <a:cubicBezTo>
                  <a:pt x="74749" y="34369"/>
                  <a:pt x="74580" y="34200"/>
                  <a:pt x="74580" y="33992"/>
                </a:cubicBezTo>
                <a:cubicBezTo>
                  <a:pt x="74580" y="33804"/>
                  <a:pt x="74749" y="33634"/>
                  <a:pt x="74938" y="33634"/>
                </a:cubicBezTo>
                <a:close/>
                <a:moveTo>
                  <a:pt x="74956" y="35594"/>
                </a:moveTo>
                <a:cubicBezTo>
                  <a:pt x="75013" y="35594"/>
                  <a:pt x="75069" y="35613"/>
                  <a:pt x="75126" y="35632"/>
                </a:cubicBezTo>
                <a:cubicBezTo>
                  <a:pt x="75032" y="35858"/>
                  <a:pt x="74938" y="36084"/>
                  <a:pt x="74843" y="36310"/>
                </a:cubicBezTo>
                <a:cubicBezTo>
                  <a:pt x="74693" y="36253"/>
                  <a:pt x="74580" y="36122"/>
                  <a:pt x="74580" y="35952"/>
                </a:cubicBezTo>
                <a:cubicBezTo>
                  <a:pt x="74580" y="35745"/>
                  <a:pt x="74749" y="35594"/>
                  <a:pt x="74956" y="35594"/>
                </a:cubicBezTo>
                <a:close/>
                <a:moveTo>
                  <a:pt x="76897" y="29715"/>
                </a:moveTo>
                <a:cubicBezTo>
                  <a:pt x="76935" y="29715"/>
                  <a:pt x="76973" y="29715"/>
                  <a:pt x="76991" y="29734"/>
                </a:cubicBezTo>
                <a:cubicBezTo>
                  <a:pt x="76935" y="29960"/>
                  <a:pt x="76897" y="30205"/>
                  <a:pt x="76841" y="30431"/>
                </a:cubicBezTo>
                <a:cubicBezTo>
                  <a:pt x="76671" y="30393"/>
                  <a:pt x="76539" y="30262"/>
                  <a:pt x="76539" y="30073"/>
                </a:cubicBezTo>
                <a:cubicBezTo>
                  <a:pt x="76539" y="29866"/>
                  <a:pt x="76709" y="29715"/>
                  <a:pt x="76897" y="29715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1" name="Google Shape;971;p58"/>
          <p:cNvSpPr txBox="1">
            <a:spLocks noGrp="1"/>
          </p:cNvSpPr>
          <p:nvPr>
            <p:ph type="title"/>
          </p:nvPr>
        </p:nvSpPr>
        <p:spPr>
          <a:xfrm>
            <a:off x="1005842" y="1465199"/>
            <a:ext cx="2256000" cy="97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Login</a:t>
            </a:r>
            <a:endParaRPr dirty="0"/>
          </a:p>
        </p:txBody>
      </p:sp>
      <p:sp>
        <p:nvSpPr>
          <p:cNvPr id="972" name="Google Shape;972;p58"/>
          <p:cNvSpPr txBox="1">
            <a:spLocks noGrp="1"/>
          </p:cNvSpPr>
          <p:nvPr>
            <p:ph type="subTitle" idx="1"/>
          </p:nvPr>
        </p:nvSpPr>
        <p:spPr>
          <a:xfrm>
            <a:off x="1005842" y="2382324"/>
            <a:ext cx="2256000" cy="86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Logging in as an existing user</a:t>
            </a:r>
            <a:endParaRPr dirty="0"/>
          </a:p>
        </p:txBody>
      </p:sp>
      <p:grpSp>
        <p:nvGrpSpPr>
          <p:cNvPr id="973" name="Google Shape;973;p58"/>
          <p:cNvGrpSpPr/>
          <p:nvPr/>
        </p:nvGrpSpPr>
        <p:grpSpPr>
          <a:xfrm>
            <a:off x="3512573" y="646397"/>
            <a:ext cx="5436220" cy="3683818"/>
            <a:chOff x="331763" y="414153"/>
            <a:chExt cx="6903246" cy="5019697"/>
          </a:xfrm>
        </p:grpSpPr>
        <p:sp>
          <p:nvSpPr>
            <p:cNvPr id="974" name="Google Shape;974;p58"/>
            <p:cNvSpPr/>
            <p:nvPr/>
          </p:nvSpPr>
          <p:spPr>
            <a:xfrm>
              <a:off x="2953125" y="4725150"/>
              <a:ext cx="1660725" cy="708700"/>
            </a:xfrm>
            <a:custGeom>
              <a:avLst/>
              <a:gdLst/>
              <a:ahLst/>
              <a:cxnLst/>
              <a:rect l="l" t="t" r="r" b="b"/>
              <a:pathLst>
                <a:path w="66429" h="28348" extrusionOk="0">
                  <a:moveTo>
                    <a:pt x="6889" y="1"/>
                  </a:moveTo>
                  <a:lnTo>
                    <a:pt x="1" y="28347"/>
                  </a:lnTo>
                  <a:lnTo>
                    <a:pt x="66429" y="28347"/>
                  </a:lnTo>
                  <a:lnTo>
                    <a:pt x="59475" y="1"/>
                  </a:lnTo>
                  <a:lnTo>
                    <a:pt x="33182" y="464"/>
                  </a:lnTo>
                  <a:lnTo>
                    <a:pt x="68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58"/>
            <p:cNvSpPr/>
            <p:nvPr/>
          </p:nvSpPr>
          <p:spPr>
            <a:xfrm>
              <a:off x="331763" y="414153"/>
              <a:ext cx="6903246" cy="4353879"/>
            </a:xfrm>
            <a:custGeom>
              <a:avLst/>
              <a:gdLst/>
              <a:ahLst/>
              <a:cxnLst/>
              <a:rect l="l" t="t" r="r" b="b"/>
              <a:pathLst>
                <a:path w="248162" h="181204" extrusionOk="0">
                  <a:moveTo>
                    <a:pt x="4636" y="0"/>
                  </a:moveTo>
                  <a:cubicBezTo>
                    <a:pt x="2053" y="0"/>
                    <a:pt x="0" y="2053"/>
                    <a:pt x="0" y="4636"/>
                  </a:cubicBezTo>
                  <a:lnTo>
                    <a:pt x="0" y="176634"/>
                  </a:lnTo>
                  <a:cubicBezTo>
                    <a:pt x="0" y="179151"/>
                    <a:pt x="2053" y="181204"/>
                    <a:pt x="4636" y="181204"/>
                  </a:cubicBezTo>
                  <a:lnTo>
                    <a:pt x="243526" y="181204"/>
                  </a:lnTo>
                  <a:cubicBezTo>
                    <a:pt x="246109" y="181204"/>
                    <a:pt x="248162" y="179151"/>
                    <a:pt x="248162" y="176634"/>
                  </a:cubicBezTo>
                  <a:lnTo>
                    <a:pt x="248162" y="4636"/>
                  </a:lnTo>
                  <a:cubicBezTo>
                    <a:pt x="248162" y="2053"/>
                    <a:pt x="246109" y="0"/>
                    <a:pt x="243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58"/>
            <p:cNvSpPr/>
            <p:nvPr/>
          </p:nvSpPr>
          <p:spPr>
            <a:xfrm>
              <a:off x="2772650" y="5206975"/>
              <a:ext cx="2020025" cy="226875"/>
            </a:xfrm>
            <a:custGeom>
              <a:avLst/>
              <a:gdLst/>
              <a:ahLst/>
              <a:cxnLst/>
              <a:rect l="l" t="t" r="r" b="b"/>
              <a:pathLst>
                <a:path w="80801" h="9075" extrusionOk="0">
                  <a:moveTo>
                    <a:pt x="4571" y="1"/>
                  </a:moveTo>
                  <a:cubicBezTo>
                    <a:pt x="2054" y="1"/>
                    <a:pt x="1" y="2054"/>
                    <a:pt x="1" y="4570"/>
                  </a:cubicBezTo>
                  <a:cubicBezTo>
                    <a:pt x="1" y="7021"/>
                    <a:pt x="2054" y="9074"/>
                    <a:pt x="4571" y="9074"/>
                  </a:cubicBezTo>
                  <a:lnTo>
                    <a:pt x="76297" y="9074"/>
                  </a:lnTo>
                  <a:cubicBezTo>
                    <a:pt x="78814" y="9074"/>
                    <a:pt x="80801" y="7021"/>
                    <a:pt x="80801" y="4570"/>
                  </a:cubicBezTo>
                  <a:cubicBezTo>
                    <a:pt x="80801" y="2054"/>
                    <a:pt x="78814" y="1"/>
                    <a:pt x="762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978" name="Google Shape;978;p58"/>
          <p:cNvCxnSpPr/>
          <p:nvPr/>
        </p:nvCxnSpPr>
        <p:spPr>
          <a:xfrm>
            <a:off x="722375" y="539500"/>
            <a:ext cx="8499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B059C9AC-0B91-0947-CE07-BD452F0B44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3088" y="735457"/>
            <a:ext cx="5334049" cy="3008236"/>
          </a:xfrm>
          <a:prstGeom prst="rect">
            <a:avLst/>
          </a:prstGeom>
        </p:spPr>
      </p:pic>
      <p:grpSp>
        <p:nvGrpSpPr>
          <p:cNvPr id="4" name="Google Shape;9917;p87">
            <a:extLst>
              <a:ext uri="{FF2B5EF4-FFF2-40B4-BE49-F238E27FC236}">
                <a16:creationId xmlns:a16="http://schemas.microsoft.com/office/drawing/2014/main" id="{944FECF6-6F33-4B78-F0D4-52A4C2288C0A}"/>
              </a:ext>
            </a:extLst>
          </p:cNvPr>
          <p:cNvGrpSpPr/>
          <p:nvPr/>
        </p:nvGrpSpPr>
        <p:grpSpPr>
          <a:xfrm>
            <a:off x="219717" y="1800102"/>
            <a:ext cx="602815" cy="598851"/>
            <a:chOff x="1308631" y="1507830"/>
            <a:chExt cx="350166" cy="350198"/>
          </a:xfrm>
          <a:solidFill>
            <a:schemeClr val="tx1"/>
          </a:solidFill>
        </p:grpSpPr>
        <p:sp>
          <p:nvSpPr>
            <p:cNvPr id="5" name="Google Shape;9918;p87">
              <a:extLst>
                <a:ext uri="{FF2B5EF4-FFF2-40B4-BE49-F238E27FC236}">
                  <a16:creationId xmlns:a16="http://schemas.microsoft.com/office/drawing/2014/main" id="{2F1585DF-171A-4A87-9EFA-3515D4DB0BBC}"/>
                </a:ext>
              </a:extLst>
            </p:cNvPr>
            <p:cNvSpPr/>
            <p:nvPr/>
          </p:nvSpPr>
          <p:spPr>
            <a:xfrm>
              <a:off x="1308631" y="1507830"/>
              <a:ext cx="350166" cy="350198"/>
            </a:xfrm>
            <a:custGeom>
              <a:avLst/>
              <a:gdLst/>
              <a:ahLst/>
              <a:cxnLst/>
              <a:rect l="l" t="t" r="r" b="b"/>
              <a:pathLst>
                <a:path w="11002" h="11003" extrusionOk="0">
                  <a:moveTo>
                    <a:pt x="6192" y="310"/>
                  </a:moveTo>
                  <a:cubicBezTo>
                    <a:pt x="6192" y="310"/>
                    <a:pt x="6204" y="310"/>
                    <a:pt x="6204" y="334"/>
                  </a:cubicBezTo>
                  <a:lnTo>
                    <a:pt x="6204" y="787"/>
                  </a:lnTo>
                  <a:cubicBezTo>
                    <a:pt x="6204" y="953"/>
                    <a:pt x="6311" y="1084"/>
                    <a:pt x="6477" y="1120"/>
                  </a:cubicBezTo>
                  <a:cubicBezTo>
                    <a:pt x="6989" y="1239"/>
                    <a:pt x="7489" y="1429"/>
                    <a:pt x="7930" y="1715"/>
                  </a:cubicBezTo>
                  <a:cubicBezTo>
                    <a:pt x="7986" y="1751"/>
                    <a:pt x="8048" y="1769"/>
                    <a:pt x="8110" y="1769"/>
                  </a:cubicBezTo>
                  <a:cubicBezTo>
                    <a:pt x="8194" y="1769"/>
                    <a:pt x="8278" y="1736"/>
                    <a:pt x="8347" y="1668"/>
                  </a:cubicBezTo>
                  <a:lnTo>
                    <a:pt x="8680" y="1346"/>
                  </a:lnTo>
                  <a:lnTo>
                    <a:pt x="8692" y="1346"/>
                  </a:lnTo>
                  <a:lnTo>
                    <a:pt x="9656" y="2311"/>
                  </a:lnTo>
                  <a:lnTo>
                    <a:pt x="9656" y="2322"/>
                  </a:lnTo>
                  <a:lnTo>
                    <a:pt x="9335" y="2656"/>
                  </a:lnTo>
                  <a:cubicBezTo>
                    <a:pt x="9228" y="2751"/>
                    <a:pt x="9192" y="2930"/>
                    <a:pt x="9287" y="3073"/>
                  </a:cubicBezTo>
                  <a:cubicBezTo>
                    <a:pt x="9573" y="3513"/>
                    <a:pt x="9775" y="4001"/>
                    <a:pt x="9883" y="4525"/>
                  </a:cubicBezTo>
                  <a:cubicBezTo>
                    <a:pt x="9906" y="4680"/>
                    <a:pt x="10049" y="4799"/>
                    <a:pt x="10204" y="4799"/>
                  </a:cubicBezTo>
                  <a:lnTo>
                    <a:pt x="10668" y="4799"/>
                  </a:lnTo>
                  <a:cubicBezTo>
                    <a:pt x="10668" y="4799"/>
                    <a:pt x="10680" y="4799"/>
                    <a:pt x="10680" y="4811"/>
                  </a:cubicBezTo>
                  <a:lnTo>
                    <a:pt x="10657" y="6216"/>
                  </a:lnTo>
                  <a:lnTo>
                    <a:pt x="10192" y="6216"/>
                  </a:lnTo>
                  <a:cubicBezTo>
                    <a:pt x="10026" y="6216"/>
                    <a:pt x="9895" y="6311"/>
                    <a:pt x="9871" y="6478"/>
                  </a:cubicBezTo>
                  <a:cubicBezTo>
                    <a:pt x="9752" y="7002"/>
                    <a:pt x="9549" y="7490"/>
                    <a:pt x="9275" y="7942"/>
                  </a:cubicBezTo>
                  <a:cubicBezTo>
                    <a:pt x="9180" y="8073"/>
                    <a:pt x="9192" y="8240"/>
                    <a:pt x="9311" y="8359"/>
                  </a:cubicBezTo>
                  <a:lnTo>
                    <a:pt x="9645" y="8680"/>
                  </a:lnTo>
                  <a:lnTo>
                    <a:pt x="9645" y="8692"/>
                  </a:lnTo>
                  <a:lnTo>
                    <a:pt x="8680" y="9669"/>
                  </a:lnTo>
                  <a:lnTo>
                    <a:pt x="8656" y="9669"/>
                  </a:lnTo>
                  <a:lnTo>
                    <a:pt x="8335" y="9335"/>
                  </a:lnTo>
                  <a:cubicBezTo>
                    <a:pt x="8271" y="9272"/>
                    <a:pt x="8183" y="9237"/>
                    <a:pt x="8094" y="9237"/>
                  </a:cubicBezTo>
                  <a:cubicBezTo>
                    <a:pt x="8033" y="9237"/>
                    <a:pt x="7971" y="9254"/>
                    <a:pt x="7918" y="9288"/>
                  </a:cubicBezTo>
                  <a:cubicBezTo>
                    <a:pt x="7466" y="9573"/>
                    <a:pt x="6978" y="9788"/>
                    <a:pt x="6454" y="9883"/>
                  </a:cubicBezTo>
                  <a:cubicBezTo>
                    <a:pt x="6311" y="9919"/>
                    <a:pt x="6192" y="10050"/>
                    <a:pt x="6192" y="10216"/>
                  </a:cubicBezTo>
                  <a:lnTo>
                    <a:pt x="6192" y="10681"/>
                  </a:lnTo>
                  <a:cubicBezTo>
                    <a:pt x="6192" y="10681"/>
                    <a:pt x="6192" y="10693"/>
                    <a:pt x="6168" y="10693"/>
                  </a:cubicBezTo>
                  <a:lnTo>
                    <a:pt x="4811" y="10693"/>
                  </a:lnTo>
                  <a:cubicBezTo>
                    <a:pt x="4811" y="10693"/>
                    <a:pt x="4787" y="10693"/>
                    <a:pt x="4787" y="10681"/>
                  </a:cubicBezTo>
                  <a:lnTo>
                    <a:pt x="4787" y="10216"/>
                  </a:lnTo>
                  <a:cubicBezTo>
                    <a:pt x="4787" y="10050"/>
                    <a:pt x="4692" y="9919"/>
                    <a:pt x="4525" y="9883"/>
                  </a:cubicBezTo>
                  <a:cubicBezTo>
                    <a:pt x="4001" y="9764"/>
                    <a:pt x="3513" y="9573"/>
                    <a:pt x="3060" y="9288"/>
                  </a:cubicBezTo>
                  <a:cubicBezTo>
                    <a:pt x="3001" y="9264"/>
                    <a:pt x="2941" y="9228"/>
                    <a:pt x="2882" y="9228"/>
                  </a:cubicBezTo>
                  <a:cubicBezTo>
                    <a:pt x="2798" y="9228"/>
                    <a:pt x="2715" y="9264"/>
                    <a:pt x="2644" y="9335"/>
                  </a:cubicBezTo>
                  <a:lnTo>
                    <a:pt x="2322" y="9669"/>
                  </a:lnTo>
                  <a:lnTo>
                    <a:pt x="2298" y="9669"/>
                  </a:lnTo>
                  <a:lnTo>
                    <a:pt x="1334" y="8692"/>
                  </a:lnTo>
                  <a:lnTo>
                    <a:pt x="1334" y="8680"/>
                  </a:lnTo>
                  <a:lnTo>
                    <a:pt x="1667" y="8359"/>
                  </a:lnTo>
                  <a:cubicBezTo>
                    <a:pt x="1763" y="8252"/>
                    <a:pt x="1798" y="8073"/>
                    <a:pt x="1703" y="7942"/>
                  </a:cubicBezTo>
                  <a:cubicBezTo>
                    <a:pt x="1429" y="7490"/>
                    <a:pt x="1215" y="7002"/>
                    <a:pt x="1108" y="6478"/>
                  </a:cubicBezTo>
                  <a:cubicBezTo>
                    <a:pt x="1084" y="6335"/>
                    <a:pt x="953" y="6216"/>
                    <a:pt x="786" y="6216"/>
                  </a:cubicBezTo>
                  <a:lnTo>
                    <a:pt x="322" y="6216"/>
                  </a:lnTo>
                  <a:cubicBezTo>
                    <a:pt x="322" y="6216"/>
                    <a:pt x="310" y="6216"/>
                    <a:pt x="310" y="6192"/>
                  </a:cubicBezTo>
                  <a:lnTo>
                    <a:pt x="310" y="4811"/>
                  </a:lnTo>
                  <a:cubicBezTo>
                    <a:pt x="310" y="4811"/>
                    <a:pt x="310" y="4799"/>
                    <a:pt x="322" y="4799"/>
                  </a:cubicBezTo>
                  <a:lnTo>
                    <a:pt x="786" y="4799"/>
                  </a:lnTo>
                  <a:cubicBezTo>
                    <a:pt x="953" y="4799"/>
                    <a:pt x="1084" y="4692"/>
                    <a:pt x="1108" y="4525"/>
                  </a:cubicBezTo>
                  <a:cubicBezTo>
                    <a:pt x="1227" y="4001"/>
                    <a:pt x="1429" y="3513"/>
                    <a:pt x="1703" y="3073"/>
                  </a:cubicBezTo>
                  <a:cubicBezTo>
                    <a:pt x="1798" y="2930"/>
                    <a:pt x="1786" y="2775"/>
                    <a:pt x="1667" y="2656"/>
                  </a:cubicBezTo>
                  <a:lnTo>
                    <a:pt x="1334" y="2322"/>
                  </a:lnTo>
                  <a:lnTo>
                    <a:pt x="1334" y="2311"/>
                  </a:lnTo>
                  <a:lnTo>
                    <a:pt x="2298" y="1346"/>
                  </a:lnTo>
                  <a:lnTo>
                    <a:pt x="2322" y="1346"/>
                  </a:lnTo>
                  <a:lnTo>
                    <a:pt x="2644" y="1668"/>
                  </a:lnTo>
                  <a:cubicBezTo>
                    <a:pt x="2707" y="1731"/>
                    <a:pt x="2796" y="1765"/>
                    <a:pt x="2885" y="1765"/>
                  </a:cubicBezTo>
                  <a:cubicBezTo>
                    <a:pt x="2946" y="1765"/>
                    <a:pt x="3007" y="1749"/>
                    <a:pt x="3060" y="1715"/>
                  </a:cubicBezTo>
                  <a:cubicBezTo>
                    <a:pt x="3513" y="1429"/>
                    <a:pt x="4001" y="1227"/>
                    <a:pt x="4525" y="1120"/>
                  </a:cubicBezTo>
                  <a:cubicBezTo>
                    <a:pt x="4668" y="1084"/>
                    <a:pt x="4787" y="953"/>
                    <a:pt x="4787" y="787"/>
                  </a:cubicBezTo>
                  <a:lnTo>
                    <a:pt x="4787" y="334"/>
                  </a:lnTo>
                  <a:cubicBezTo>
                    <a:pt x="4787" y="334"/>
                    <a:pt x="4787" y="310"/>
                    <a:pt x="4811" y="310"/>
                  </a:cubicBezTo>
                  <a:close/>
                  <a:moveTo>
                    <a:pt x="4811" y="1"/>
                  </a:moveTo>
                  <a:cubicBezTo>
                    <a:pt x="4632" y="1"/>
                    <a:pt x="4477" y="156"/>
                    <a:pt x="4477" y="334"/>
                  </a:cubicBezTo>
                  <a:lnTo>
                    <a:pt x="4477" y="798"/>
                  </a:lnTo>
                  <a:cubicBezTo>
                    <a:pt x="4477" y="798"/>
                    <a:pt x="4477" y="810"/>
                    <a:pt x="4465" y="810"/>
                  </a:cubicBezTo>
                  <a:cubicBezTo>
                    <a:pt x="3918" y="929"/>
                    <a:pt x="3370" y="1156"/>
                    <a:pt x="2906" y="1453"/>
                  </a:cubicBezTo>
                  <a:lnTo>
                    <a:pt x="2882" y="1453"/>
                  </a:lnTo>
                  <a:lnTo>
                    <a:pt x="2560" y="1120"/>
                  </a:lnTo>
                  <a:cubicBezTo>
                    <a:pt x="2495" y="1054"/>
                    <a:pt x="2408" y="1022"/>
                    <a:pt x="2322" y="1022"/>
                  </a:cubicBezTo>
                  <a:cubicBezTo>
                    <a:pt x="2236" y="1022"/>
                    <a:pt x="2150" y="1054"/>
                    <a:pt x="2084" y="1120"/>
                  </a:cubicBezTo>
                  <a:lnTo>
                    <a:pt x="1120" y="2084"/>
                  </a:lnTo>
                  <a:cubicBezTo>
                    <a:pt x="977" y="2215"/>
                    <a:pt x="977" y="2430"/>
                    <a:pt x="1120" y="2561"/>
                  </a:cubicBezTo>
                  <a:lnTo>
                    <a:pt x="1441" y="2894"/>
                  </a:lnTo>
                  <a:lnTo>
                    <a:pt x="1441" y="2906"/>
                  </a:lnTo>
                  <a:cubicBezTo>
                    <a:pt x="1132" y="3382"/>
                    <a:pt x="917" y="3906"/>
                    <a:pt x="798" y="4466"/>
                  </a:cubicBezTo>
                  <a:cubicBezTo>
                    <a:pt x="798" y="4466"/>
                    <a:pt x="798" y="4489"/>
                    <a:pt x="786" y="4489"/>
                  </a:cubicBezTo>
                  <a:lnTo>
                    <a:pt x="322" y="4489"/>
                  </a:lnTo>
                  <a:cubicBezTo>
                    <a:pt x="143" y="4489"/>
                    <a:pt x="0" y="4632"/>
                    <a:pt x="0" y="4811"/>
                  </a:cubicBezTo>
                  <a:lnTo>
                    <a:pt x="0" y="6192"/>
                  </a:lnTo>
                  <a:cubicBezTo>
                    <a:pt x="0" y="6371"/>
                    <a:pt x="143" y="6525"/>
                    <a:pt x="322" y="6525"/>
                  </a:cubicBezTo>
                  <a:lnTo>
                    <a:pt x="786" y="6525"/>
                  </a:lnTo>
                  <a:cubicBezTo>
                    <a:pt x="786" y="6525"/>
                    <a:pt x="798" y="6525"/>
                    <a:pt x="798" y="6537"/>
                  </a:cubicBezTo>
                  <a:cubicBezTo>
                    <a:pt x="917" y="7085"/>
                    <a:pt x="1143" y="7621"/>
                    <a:pt x="1441" y="8097"/>
                  </a:cubicBezTo>
                  <a:lnTo>
                    <a:pt x="1441" y="8121"/>
                  </a:lnTo>
                  <a:lnTo>
                    <a:pt x="1120" y="8442"/>
                  </a:lnTo>
                  <a:cubicBezTo>
                    <a:pt x="977" y="8573"/>
                    <a:pt x="977" y="8788"/>
                    <a:pt x="1120" y="8918"/>
                  </a:cubicBezTo>
                  <a:lnTo>
                    <a:pt x="2084" y="9883"/>
                  </a:lnTo>
                  <a:cubicBezTo>
                    <a:pt x="2150" y="9954"/>
                    <a:pt x="2236" y="9990"/>
                    <a:pt x="2322" y="9990"/>
                  </a:cubicBezTo>
                  <a:cubicBezTo>
                    <a:pt x="2408" y="9990"/>
                    <a:pt x="2495" y="9954"/>
                    <a:pt x="2560" y="9883"/>
                  </a:cubicBezTo>
                  <a:lnTo>
                    <a:pt x="2882" y="9561"/>
                  </a:lnTo>
                  <a:lnTo>
                    <a:pt x="2906" y="9561"/>
                  </a:lnTo>
                  <a:cubicBezTo>
                    <a:pt x="3370" y="9871"/>
                    <a:pt x="3894" y="10085"/>
                    <a:pt x="4465" y="10204"/>
                  </a:cubicBezTo>
                  <a:cubicBezTo>
                    <a:pt x="4465" y="10204"/>
                    <a:pt x="4477" y="10204"/>
                    <a:pt x="4477" y="10216"/>
                  </a:cubicBezTo>
                  <a:lnTo>
                    <a:pt x="4477" y="10681"/>
                  </a:lnTo>
                  <a:cubicBezTo>
                    <a:pt x="4477" y="10859"/>
                    <a:pt x="4632" y="11002"/>
                    <a:pt x="4811" y="11002"/>
                  </a:cubicBezTo>
                  <a:lnTo>
                    <a:pt x="6192" y="11002"/>
                  </a:lnTo>
                  <a:cubicBezTo>
                    <a:pt x="6370" y="11002"/>
                    <a:pt x="6513" y="10859"/>
                    <a:pt x="6513" y="10681"/>
                  </a:cubicBezTo>
                  <a:lnTo>
                    <a:pt x="6513" y="10216"/>
                  </a:lnTo>
                  <a:cubicBezTo>
                    <a:pt x="6513" y="10216"/>
                    <a:pt x="6513" y="10204"/>
                    <a:pt x="6537" y="10204"/>
                  </a:cubicBezTo>
                  <a:cubicBezTo>
                    <a:pt x="7085" y="10085"/>
                    <a:pt x="7620" y="9859"/>
                    <a:pt x="8097" y="9561"/>
                  </a:cubicBezTo>
                  <a:lnTo>
                    <a:pt x="8109" y="9561"/>
                  </a:lnTo>
                  <a:lnTo>
                    <a:pt x="8442" y="9883"/>
                  </a:lnTo>
                  <a:cubicBezTo>
                    <a:pt x="8507" y="9954"/>
                    <a:pt x="8591" y="9990"/>
                    <a:pt x="8676" y="9990"/>
                  </a:cubicBezTo>
                  <a:cubicBezTo>
                    <a:pt x="8760" y="9990"/>
                    <a:pt x="8847" y="9954"/>
                    <a:pt x="8918" y="9883"/>
                  </a:cubicBezTo>
                  <a:lnTo>
                    <a:pt x="9883" y="8918"/>
                  </a:lnTo>
                  <a:cubicBezTo>
                    <a:pt x="10014" y="8788"/>
                    <a:pt x="10014" y="8573"/>
                    <a:pt x="9883" y="8442"/>
                  </a:cubicBezTo>
                  <a:lnTo>
                    <a:pt x="9549" y="8121"/>
                  </a:lnTo>
                  <a:lnTo>
                    <a:pt x="9549" y="8097"/>
                  </a:lnTo>
                  <a:cubicBezTo>
                    <a:pt x="9871" y="7621"/>
                    <a:pt x="10073" y="7109"/>
                    <a:pt x="10192" y="6537"/>
                  </a:cubicBezTo>
                  <a:cubicBezTo>
                    <a:pt x="10192" y="6537"/>
                    <a:pt x="10192" y="6525"/>
                    <a:pt x="10204" y="6525"/>
                  </a:cubicBezTo>
                  <a:lnTo>
                    <a:pt x="10668" y="6525"/>
                  </a:lnTo>
                  <a:cubicBezTo>
                    <a:pt x="10847" y="6525"/>
                    <a:pt x="11002" y="6371"/>
                    <a:pt x="11002" y="6192"/>
                  </a:cubicBezTo>
                  <a:lnTo>
                    <a:pt x="11002" y="4811"/>
                  </a:lnTo>
                  <a:cubicBezTo>
                    <a:pt x="10978" y="4632"/>
                    <a:pt x="10835" y="4489"/>
                    <a:pt x="10657" y="4489"/>
                  </a:cubicBezTo>
                  <a:lnTo>
                    <a:pt x="10192" y="4489"/>
                  </a:lnTo>
                  <a:cubicBezTo>
                    <a:pt x="10192" y="4489"/>
                    <a:pt x="10180" y="4489"/>
                    <a:pt x="10180" y="4466"/>
                  </a:cubicBezTo>
                  <a:cubicBezTo>
                    <a:pt x="10061" y="3918"/>
                    <a:pt x="9835" y="3382"/>
                    <a:pt x="9537" y="2906"/>
                  </a:cubicBezTo>
                  <a:lnTo>
                    <a:pt x="9537" y="2894"/>
                  </a:lnTo>
                  <a:lnTo>
                    <a:pt x="9859" y="2561"/>
                  </a:lnTo>
                  <a:cubicBezTo>
                    <a:pt x="10002" y="2430"/>
                    <a:pt x="10002" y="2215"/>
                    <a:pt x="9859" y="2084"/>
                  </a:cubicBezTo>
                  <a:lnTo>
                    <a:pt x="8894" y="1120"/>
                  </a:lnTo>
                  <a:cubicBezTo>
                    <a:pt x="8829" y="1054"/>
                    <a:pt x="8743" y="1022"/>
                    <a:pt x="8656" y="1022"/>
                  </a:cubicBezTo>
                  <a:cubicBezTo>
                    <a:pt x="8570" y="1022"/>
                    <a:pt x="8484" y="1054"/>
                    <a:pt x="8418" y="1120"/>
                  </a:cubicBezTo>
                  <a:lnTo>
                    <a:pt x="8097" y="1453"/>
                  </a:lnTo>
                  <a:lnTo>
                    <a:pt x="8073" y="1453"/>
                  </a:lnTo>
                  <a:cubicBezTo>
                    <a:pt x="7597" y="1132"/>
                    <a:pt x="7085" y="929"/>
                    <a:pt x="6513" y="810"/>
                  </a:cubicBezTo>
                  <a:cubicBezTo>
                    <a:pt x="6513" y="810"/>
                    <a:pt x="6501" y="810"/>
                    <a:pt x="6501" y="798"/>
                  </a:cubicBezTo>
                  <a:lnTo>
                    <a:pt x="6501" y="334"/>
                  </a:lnTo>
                  <a:cubicBezTo>
                    <a:pt x="6501" y="156"/>
                    <a:pt x="6346" y="1"/>
                    <a:pt x="616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9919;p87">
              <a:extLst>
                <a:ext uri="{FF2B5EF4-FFF2-40B4-BE49-F238E27FC236}">
                  <a16:creationId xmlns:a16="http://schemas.microsoft.com/office/drawing/2014/main" id="{B66B06F7-99D3-1D99-569B-9FBD4F540140}"/>
                </a:ext>
              </a:extLst>
            </p:cNvPr>
            <p:cNvSpPr/>
            <p:nvPr/>
          </p:nvSpPr>
          <p:spPr>
            <a:xfrm>
              <a:off x="1373049" y="1574063"/>
              <a:ext cx="181544" cy="179730"/>
            </a:xfrm>
            <a:custGeom>
              <a:avLst/>
              <a:gdLst/>
              <a:ahLst/>
              <a:cxnLst/>
              <a:rect l="l" t="t" r="r" b="b"/>
              <a:pathLst>
                <a:path w="5704" h="5647" extrusionOk="0">
                  <a:moveTo>
                    <a:pt x="3449" y="0"/>
                  </a:moveTo>
                  <a:cubicBezTo>
                    <a:pt x="3399" y="0"/>
                    <a:pt x="3349" y="1"/>
                    <a:pt x="3299" y="3"/>
                  </a:cubicBezTo>
                  <a:cubicBezTo>
                    <a:pt x="2453" y="51"/>
                    <a:pt x="1644" y="408"/>
                    <a:pt x="1036" y="1003"/>
                  </a:cubicBezTo>
                  <a:cubicBezTo>
                    <a:pt x="429" y="1611"/>
                    <a:pt x="84" y="2396"/>
                    <a:pt x="48" y="3266"/>
                  </a:cubicBezTo>
                  <a:cubicBezTo>
                    <a:pt x="1" y="4111"/>
                    <a:pt x="262" y="4933"/>
                    <a:pt x="798" y="5587"/>
                  </a:cubicBezTo>
                  <a:cubicBezTo>
                    <a:pt x="834" y="5635"/>
                    <a:pt x="882" y="5647"/>
                    <a:pt x="917" y="5647"/>
                  </a:cubicBezTo>
                  <a:cubicBezTo>
                    <a:pt x="953" y="5647"/>
                    <a:pt x="1001" y="5635"/>
                    <a:pt x="1024" y="5623"/>
                  </a:cubicBezTo>
                  <a:cubicBezTo>
                    <a:pt x="1096" y="5564"/>
                    <a:pt x="1096" y="5456"/>
                    <a:pt x="1060" y="5397"/>
                  </a:cubicBezTo>
                  <a:cubicBezTo>
                    <a:pt x="584" y="4802"/>
                    <a:pt x="322" y="4051"/>
                    <a:pt x="370" y="3278"/>
                  </a:cubicBezTo>
                  <a:cubicBezTo>
                    <a:pt x="417" y="2504"/>
                    <a:pt x="727" y="1777"/>
                    <a:pt x="1274" y="1242"/>
                  </a:cubicBezTo>
                  <a:cubicBezTo>
                    <a:pt x="1834" y="694"/>
                    <a:pt x="2560" y="384"/>
                    <a:pt x="3322" y="337"/>
                  </a:cubicBezTo>
                  <a:cubicBezTo>
                    <a:pt x="3385" y="333"/>
                    <a:pt x="3447" y="331"/>
                    <a:pt x="3509" y="331"/>
                  </a:cubicBezTo>
                  <a:cubicBezTo>
                    <a:pt x="4215" y="331"/>
                    <a:pt x="4883" y="578"/>
                    <a:pt x="5430" y="1015"/>
                  </a:cubicBezTo>
                  <a:cubicBezTo>
                    <a:pt x="5461" y="1041"/>
                    <a:pt x="5496" y="1053"/>
                    <a:pt x="5531" y="1053"/>
                  </a:cubicBezTo>
                  <a:cubicBezTo>
                    <a:pt x="5577" y="1053"/>
                    <a:pt x="5622" y="1032"/>
                    <a:pt x="5656" y="992"/>
                  </a:cubicBezTo>
                  <a:cubicBezTo>
                    <a:pt x="5704" y="920"/>
                    <a:pt x="5680" y="813"/>
                    <a:pt x="5620" y="765"/>
                  </a:cubicBezTo>
                  <a:cubicBezTo>
                    <a:pt x="5005" y="262"/>
                    <a:pt x="4232" y="0"/>
                    <a:pt x="344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9920;p87">
              <a:extLst>
                <a:ext uri="{FF2B5EF4-FFF2-40B4-BE49-F238E27FC236}">
                  <a16:creationId xmlns:a16="http://schemas.microsoft.com/office/drawing/2014/main" id="{3A3F22F2-EDF1-F2BC-AC48-88F541EC3A43}"/>
                </a:ext>
              </a:extLst>
            </p:cNvPr>
            <p:cNvSpPr/>
            <p:nvPr/>
          </p:nvSpPr>
          <p:spPr>
            <a:xfrm>
              <a:off x="1411338" y="1606368"/>
              <a:ext cx="182276" cy="186477"/>
            </a:xfrm>
            <a:custGeom>
              <a:avLst/>
              <a:gdLst/>
              <a:ahLst/>
              <a:cxnLst/>
              <a:rect l="l" t="t" r="r" b="b"/>
              <a:pathLst>
                <a:path w="5727" h="5859" extrusionOk="0">
                  <a:moveTo>
                    <a:pt x="3286" y="334"/>
                  </a:moveTo>
                  <a:lnTo>
                    <a:pt x="3286" y="1000"/>
                  </a:lnTo>
                  <a:cubicBezTo>
                    <a:pt x="3286" y="1108"/>
                    <a:pt x="3262" y="1227"/>
                    <a:pt x="3215" y="1310"/>
                  </a:cubicBezTo>
                  <a:lnTo>
                    <a:pt x="3143" y="1477"/>
                  </a:lnTo>
                  <a:cubicBezTo>
                    <a:pt x="3119" y="1501"/>
                    <a:pt x="3119" y="1524"/>
                    <a:pt x="3119" y="1548"/>
                  </a:cubicBezTo>
                  <a:lnTo>
                    <a:pt x="3119" y="1893"/>
                  </a:lnTo>
                  <a:cubicBezTo>
                    <a:pt x="3119" y="2132"/>
                    <a:pt x="3036" y="2358"/>
                    <a:pt x="2858" y="2524"/>
                  </a:cubicBezTo>
                  <a:cubicBezTo>
                    <a:pt x="2691" y="2679"/>
                    <a:pt x="2453" y="2775"/>
                    <a:pt x="2215" y="2775"/>
                  </a:cubicBezTo>
                  <a:cubicBezTo>
                    <a:pt x="1774" y="2763"/>
                    <a:pt x="1381" y="2346"/>
                    <a:pt x="1381" y="1846"/>
                  </a:cubicBezTo>
                  <a:lnTo>
                    <a:pt x="1381" y="1548"/>
                  </a:lnTo>
                  <a:cubicBezTo>
                    <a:pt x="1381" y="1524"/>
                    <a:pt x="1381" y="1501"/>
                    <a:pt x="1369" y="1477"/>
                  </a:cubicBezTo>
                  <a:lnTo>
                    <a:pt x="1262" y="1286"/>
                  </a:lnTo>
                  <a:cubicBezTo>
                    <a:pt x="1238" y="1203"/>
                    <a:pt x="1203" y="1131"/>
                    <a:pt x="1203" y="1048"/>
                  </a:cubicBezTo>
                  <a:lnTo>
                    <a:pt x="1203" y="1024"/>
                  </a:lnTo>
                  <a:cubicBezTo>
                    <a:pt x="1203" y="643"/>
                    <a:pt x="1524" y="334"/>
                    <a:pt x="1905" y="334"/>
                  </a:cubicBezTo>
                  <a:close/>
                  <a:moveTo>
                    <a:pt x="2608" y="3025"/>
                  </a:moveTo>
                  <a:cubicBezTo>
                    <a:pt x="2619" y="3084"/>
                    <a:pt x="2631" y="3132"/>
                    <a:pt x="2655" y="3179"/>
                  </a:cubicBezTo>
                  <a:lnTo>
                    <a:pt x="2512" y="3310"/>
                  </a:lnTo>
                  <a:cubicBezTo>
                    <a:pt x="2441" y="3382"/>
                    <a:pt x="2357" y="3417"/>
                    <a:pt x="2262" y="3417"/>
                  </a:cubicBezTo>
                  <a:cubicBezTo>
                    <a:pt x="2179" y="3417"/>
                    <a:pt x="2084" y="3382"/>
                    <a:pt x="2012" y="3310"/>
                  </a:cubicBezTo>
                  <a:lnTo>
                    <a:pt x="1881" y="3179"/>
                  </a:lnTo>
                  <a:cubicBezTo>
                    <a:pt x="1893" y="3132"/>
                    <a:pt x="1905" y="3084"/>
                    <a:pt x="1905" y="3025"/>
                  </a:cubicBezTo>
                  <a:cubicBezTo>
                    <a:pt x="2012" y="3060"/>
                    <a:pt x="2119" y="3084"/>
                    <a:pt x="2215" y="3084"/>
                  </a:cubicBezTo>
                  <a:lnTo>
                    <a:pt x="2250" y="3084"/>
                  </a:lnTo>
                  <a:cubicBezTo>
                    <a:pt x="2369" y="3084"/>
                    <a:pt x="2488" y="3072"/>
                    <a:pt x="2608" y="3025"/>
                  </a:cubicBezTo>
                  <a:close/>
                  <a:moveTo>
                    <a:pt x="2810" y="3441"/>
                  </a:moveTo>
                  <a:cubicBezTo>
                    <a:pt x="2858" y="3477"/>
                    <a:pt x="2905" y="3489"/>
                    <a:pt x="2941" y="3501"/>
                  </a:cubicBezTo>
                  <a:lnTo>
                    <a:pt x="3524" y="3667"/>
                  </a:lnTo>
                  <a:cubicBezTo>
                    <a:pt x="3679" y="3715"/>
                    <a:pt x="3774" y="3846"/>
                    <a:pt x="3774" y="4013"/>
                  </a:cubicBezTo>
                  <a:lnTo>
                    <a:pt x="3774" y="5108"/>
                  </a:lnTo>
                  <a:lnTo>
                    <a:pt x="3822" y="5108"/>
                  </a:lnTo>
                  <a:cubicBezTo>
                    <a:pt x="3703" y="5180"/>
                    <a:pt x="3584" y="5239"/>
                    <a:pt x="3453" y="5287"/>
                  </a:cubicBezTo>
                  <a:lnTo>
                    <a:pt x="3453" y="4310"/>
                  </a:lnTo>
                  <a:cubicBezTo>
                    <a:pt x="3453" y="4215"/>
                    <a:pt x="3381" y="4144"/>
                    <a:pt x="3286" y="4144"/>
                  </a:cubicBezTo>
                  <a:cubicBezTo>
                    <a:pt x="3203" y="4144"/>
                    <a:pt x="3119" y="4215"/>
                    <a:pt x="3119" y="4310"/>
                  </a:cubicBezTo>
                  <a:lnTo>
                    <a:pt x="3119" y="5394"/>
                  </a:lnTo>
                  <a:cubicBezTo>
                    <a:pt x="2881" y="5465"/>
                    <a:pt x="2655" y="5501"/>
                    <a:pt x="2405" y="5513"/>
                  </a:cubicBezTo>
                  <a:lnTo>
                    <a:pt x="2262" y="5513"/>
                  </a:lnTo>
                  <a:cubicBezTo>
                    <a:pt x="1965" y="5513"/>
                    <a:pt x="1667" y="5465"/>
                    <a:pt x="1381" y="5394"/>
                  </a:cubicBezTo>
                  <a:lnTo>
                    <a:pt x="1381" y="4310"/>
                  </a:lnTo>
                  <a:cubicBezTo>
                    <a:pt x="1381" y="4215"/>
                    <a:pt x="1310" y="4144"/>
                    <a:pt x="1214" y="4144"/>
                  </a:cubicBezTo>
                  <a:cubicBezTo>
                    <a:pt x="1131" y="4144"/>
                    <a:pt x="1060" y="4215"/>
                    <a:pt x="1060" y="4310"/>
                  </a:cubicBezTo>
                  <a:lnTo>
                    <a:pt x="1060" y="5287"/>
                  </a:lnTo>
                  <a:cubicBezTo>
                    <a:pt x="941" y="5227"/>
                    <a:pt x="798" y="5168"/>
                    <a:pt x="679" y="5108"/>
                  </a:cubicBezTo>
                  <a:lnTo>
                    <a:pt x="679" y="4013"/>
                  </a:lnTo>
                  <a:cubicBezTo>
                    <a:pt x="679" y="3846"/>
                    <a:pt x="786" y="3715"/>
                    <a:pt x="941" y="3667"/>
                  </a:cubicBezTo>
                  <a:lnTo>
                    <a:pt x="1512" y="3501"/>
                  </a:lnTo>
                  <a:cubicBezTo>
                    <a:pt x="1560" y="3489"/>
                    <a:pt x="1619" y="3477"/>
                    <a:pt x="1655" y="3441"/>
                  </a:cubicBezTo>
                  <a:lnTo>
                    <a:pt x="1750" y="3548"/>
                  </a:lnTo>
                  <a:cubicBezTo>
                    <a:pt x="1893" y="3679"/>
                    <a:pt x="2072" y="3739"/>
                    <a:pt x="2227" y="3739"/>
                  </a:cubicBezTo>
                  <a:cubicBezTo>
                    <a:pt x="2393" y="3739"/>
                    <a:pt x="2572" y="3679"/>
                    <a:pt x="2703" y="3548"/>
                  </a:cubicBezTo>
                  <a:lnTo>
                    <a:pt x="2810" y="3441"/>
                  </a:lnTo>
                  <a:close/>
                  <a:moveTo>
                    <a:pt x="1893" y="0"/>
                  </a:moveTo>
                  <a:cubicBezTo>
                    <a:pt x="1322" y="0"/>
                    <a:pt x="869" y="465"/>
                    <a:pt x="869" y="1024"/>
                  </a:cubicBezTo>
                  <a:lnTo>
                    <a:pt x="869" y="1048"/>
                  </a:lnTo>
                  <a:cubicBezTo>
                    <a:pt x="869" y="1179"/>
                    <a:pt x="893" y="1310"/>
                    <a:pt x="953" y="1429"/>
                  </a:cubicBezTo>
                  <a:lnTo>
                    <a:pt x="1048" y="1596"/>
                  </a:lnTo>
                  <a:lnTo>
                    <a:pt x="1048" y="1870"/>
                  </a:lnTo>
                  <a:cubicBezTo>
                    <a:pt x="1048" y="2286"/>
                    <a:pt x="1250" y="2655"/>
                    <a:pt x="1560" y="2882"/>
                  </a:cubicBezTo>
                  <a:lnTo>
                    <a:pt x="1560" y="3025"/>
                  </a:lnTo>
                  <a:cubicBezTo>
                    <a:pt x="1560" y="3096"/>
                    <a:pt x="1500" y="3179"/>
                    <a:pt x="1429" y="3203"/>
                  </a:cubicBezTo>
                  <a:lnTo>
                    <a:pt x="845" y="3370"/>
                  </a:lnTo>
                  <a:cubicBezTo>
                    <a:pt x="572" y="3453"/>
                    <a:pt x="357" y="3727"/>
                    <a:pt x="357" y="4025"/>
                  </a:cubicBezTo>
                  <a:lnTo>
                    <a:pt x="357" y="4906"/>
                  </a:lnTo>
                  <a:cubicBezTo>
                    <a:pt x="333" y="4882"/>
                    <a:pt x="310" y="4858"/>
                    <a:pt x="286" y="4846"/>
                  </a:cubicBezTo>
                  <a:cubicBezTo>
                    <a:pt x="255" y="4820"/>
                    <a:pt x="220" y="4808"/>
                    <a:pt x="185" y="4808"/>
                  </a:cubicBezTo>
                  <a:cubicBezTo>
                    <a:pt x="139" y="4808"/>
                    <a:pt x="93" y="4829"/>
                    <a:pt x="60" y="4870"/>
                  </a:cubicBezTo>
                  <a:cubicBezTo>
                    <a:pt x="0" y="4941"/>
                    <a:pt x="12" y="5037"/>
                    <a:pt x="95" y="5096"/>
                  </a:cubicBezTo>
                  <a:cubicBezTo>
                    <a:pt x="703" y="5584"/>
                    <a:pt x="1465" y="5858"/>
                    <a:pt x="2250" y="5858"/>
                  </a:cubicBezTo>
                  <a:lnTo>
                    <a:pt x="2417" y="5858"/>
                  </a:lnTo>
                  <a:cubicBezTo>
                    <a:pt x="3262" y="5811"/>
                    <a:pt x="4060" y="5453"/>
                    <a:pt x="4679" y="4858"/>
                  </a:cubicBezTo>
                  <a:cubicBezTo>
                    <a:pt x="5286" y="4251"/>
                    <a:pt x="5632" y="3453"/>
                    <a:pt x="5667" y="2596"/>
                  </a:cubicBezTo>
                  <a:cubicBezTo>
                    <a:pt x="5727" y="1727"/>
                    <a:pt x="5465" y="905"/>
                    <a:pt x="4929" y="262"/>
                  </a:cubicBezTo>
                  <a:cubicBezTo>
                    <a:pt x="4895" y="215"/>
                    <a:pt x="4846" y="194"/>
                    <a:pt x="4799" y="194"/>
                  </a:cubicBezTo>
                  <a:cubicBezTo>
                    <a:pt x="4763" y="194"/>
                    <a:pt x="4729" y="206"/>
                    <a:pt x="4703" y="227"/>
                  </a:cubicBezTo>
                  <a:cubicBezTo>
                    <a:pt x="4632" y="286"/>
                    <a:pt x="4632" y="393"/>
                    <a:pt x="4679" y="453"/>
                  </a:cubicBezTo>
                  <a:cubicBezTo>
                    <a:pt x="5155" y="1048"/>
                    <a:pt x="5405" y="1786"/>
                    <a:pt x="5358" y="2560"/>
                  </a:cubicBezTo>
                  <a:cubicBezTo>
                    <a:pt x="5310" y="3334"/>
                    <a:pt x="5001" y="4072"/>
                    <a:pt x="4453" y="4608"/>
                  </a:cubicBezTo>
                  <a:cubicBezTo>
                    <a:pt x="4346" y="4703"/>
                    <a:pt x="4239" y="4799"/>
                    <a:pt x="4143" y="4882"/>
                  </a:cubicBezTo>
                  <a:lnTo>
                    <a:pt x="4143" y="4013"/>
                  </a:lnTo>
                  <a:cubicBezTo>
                    <a:pt x="4143" y="3715"/>
                    <a:pt x="3929" y="3441"/>
                    <a:pt x="3643" y="3358"/>
                  </a:cubicBezTo>
                  <a:lnTo>
                    <a:pt x="3072" y="3191"/>
                  </a:lnTo>
                  <a:cubicBezTo>
                    <a:pt x="2989" y="3156"/>
                    <a:pt x="2929" y="3096"/>
                    <a:pt x="2929" y="3013"/>
                  </a:cubicBezTo>
                  <a:lnTo>
                    <a:pt x="2929" y="2882"/>
                  </a:lnTo>
                  <a:cubicBezTo>
                    <a:pt x="2989" y="2834"/>
                    <a:pt x="3036" y="2798"/>
                    <a:pt x="3084" y="2763"/>
                  </a:cubicBezTo>
                  <a:cubicBezTo>
                    <a:pt x="3322" y="2536"/>
                    <a:pt x="3441" y="2227"/>
                    <a:pt x="3441" y="1893"/>
                  </a:cubicBezTo>
                  <a:lnTo>
                    <a:pt x="3441" y="1596"/>
                  </a:lnTo>
                  <a:lnTo>
                    <a:pt x="3500" y="1465"/>
                  </a:lnTo>
                  <a:cubicBezTo>
                    <a:pt x="3572" y="1334"/>
                    <a:pt x="3596" y="1167"/>
                    <a:pt x="3596" y="1000"/>
                  </a:cubicBezTo>
                  <a:lnTo>
                    <a:pt x="3596" y="167"/>
                  </a:lnTo>
                  <a:cubicBezTo>
                    <a:pt x="3596" y="72"/>
                    <a:pt x="3524" y="0"/>
                    <a:pt x="344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9921;p87">
              <a:extLst>
                <a:ext uri="{FF2B5EF4-FFF2-40B4-BE49-F238E27FC236}">
                  <a16:creationId xmlns:a16="http://schemas.microsoft.com/office/drawing/2014/main" id="{EF202A71-D463-F446-76AD-08EC0E044F0B}"/>
                </a:ext>
              </a:extLst>
            </p:cNvPr>
            <p:cNvSpPr/>
            <p:nvPr/>
          </p:nvSpPr>
          <p:spPr>
            <a:xfrm>
              <a:off x="1461721" y="1634026"/>
              <a:ext cx="43986" cy="15564"/>
            </a:xfrm>
            <a:custGeom>
              <a:avLst/>
              <a:gdLst/>
              <a:ahLst/>
              <a:cxnLst/>
              <a:rect l="l" t="t" r="r" b="b"/>
              <a:pathLst>
                <a:path w="1382" h="489" extrusionOk="0">
                  <a:moveTo>
                    <a:pt x="155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51"/>
                    <a:pt x="72" y="322"/>
                    <a:pt x="155" y="322"/>
                  </a:cubicBezTo>
                  <a:cubicBezTo>
                    <a:pt x="334" y="322"/>
                    <a:pt x="858" y="358"/>
                    <a:pt x="1132" y="477"/>
                  </a:cubicBezTo>
                  <a:cubicBezTo>
                    <a:pt x="1155" y="489"/>
                    <a:pt x="1167" y="489"/>
                    <a:pt x="1203" y="489"/>
                  </a:cubicBezTo>
                  <a:cubicBezTo>
                    <a:pt x="1263" y="489"/>
                    <a:pt x="1322" y="465"/>
                    <a:pt x="1346" y="405"/>
                  </a:cubicBezTo>
                  <a:cubicBezTo>
                    <a:pt x="1382" y="322"/>
                    <a:pt x="1346" y="239"/>
                    <a:pt x="1263" y="191"/>
                  </a:cubicBezTo>
                  <a:cubicBezTo>
                    <a:pt x="894" y="1"/>
                    <a:pt x="191" y="1"/>
                    <a:pt x="15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0152647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8" name="Google Shape;948;p58"/>
          <p:cNvGrpSpPr/>
          <p:nvPr/>
        </p:nvGrpSpPr>
        <p:grpSpPr>
          <a:xfrm flipH="1">
            <a:off x="5728737" y="2970650"/>
            <a:ext cx="3415264" cy="2172858"/>
            <a:chOff x="0" y="3"/>
            <a:chExt cx="4201850" cy="2673300"/>
          </a:xfrm>
        </p:grpSpPr>
        <p:cxnSp>
          <p:nvCxnSpPr>
            <p:cNvPr id="949" name="Google Shape;949;p58"/>
            <p:cNvCxnSpPr/>
            <p:nvPr/>
          </p:nvCxnSpPr>
          <p:spPr>
            <a:xfrm>
              <a:off x="0" y="541450"/>
              <a:ext cx="4201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50" name="Google Shape;950;p58"/>
            <p:cNvCxnSpPr/>
            <p:nvPr/>
          </p:nvCxnSpPr>
          <p:spPr>
            <a:xfrm>
              <a:off x="0" y="1076050"/>
              <a:ext cx="4201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51" name="Google Shape;951;p58"/>
            <p:cNvCxnSpPr/>
            <p:nvPr/>
          </p:nvCxnSpPr>
          <p:spPr>
            <a:xfrm>
              <a:off x="0" y="1610650"/>
              <a:ext cx="4201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52" name="Google Shape;952;p58"/>
            <p:cNvCxnSpPr/>
            <p:nvPr/>
          </p:nvCxnSpPr>
          <p:spPr>
            <a:xfrm>
              <a:off x="527800" y="3"/>
              <a:ext cx="0" cy="2673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53" name="Google Shape;953;p58"/>
            <p:cNvCxnSpPr/>
            <p:nvPr/>
          </p:nvCxnSpPr>
          <p:spPr>
            <a:xfrm>
              <a:off x="1055600" y="3"/>
              <a:ext cx="0" cy="2673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54" name="Google Shape;954;p58"/>
            <p:cNvCxnSpPr/>
            <p:nvPr/>
          </p:nvCxnSpPr>
          <p:spPr>
            <a:xfrm>
              <a:off x="1576550" y="3"/>
              <a:ext cx="0" cy="2673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55" name="Google Shape;955;p58"/>
            <p:cNvCxnSpPr/>
            <p:nvPr/>
          </p:nvCxnSpPr>
          <p:spPr>
            <a:xfrm>
              <a:off x="2104350" y="3"/>
              <a:ext cx="0" cy="2673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56" name="Google Shape;956;p58"/>
            <p:cNvCxnSpPr/>
            <p:nvPr/>
          </p:nvCxnSpPr>
          <p:spPr>
            <a:xfrm>
              <a:off x="2625300" y="3"/>
              <a:ext cx="0" cy="2673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57" name="Google Shape;957;p58"/>
            <p:cNvCxnSpPr/>
            <p:nvPr/>
          </p:nvCxnSpPr>
          <p:spPr>
            <a:xfrm>
              <a:off x="3153100" y="3"/>
              <a:ext cx="0" cy="2673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58" name="Google Shape;958;p58"/>
            <p:cNvCxnSpPr/>
            <p:nvPr/>
          </p:nvCxnSpPr>
          <p:spPr>
            <a:xfrm>
              <a:off x="3674050" y="3"/>
              <a:ext cx="0" cy="2673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59" name="Google Shape;959;p58"/>
            <p:cNvCxnSpPr/>
            <p:nvPr/>
          </p:nvCxnSpPr>
          <p:spPr>
            <a:xfrm>
              <a:off x="4201850" y="3"/>
              <a:ext cx="0" cy="2673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60" name="Google Shape;960;p58"/>
            <p:cNvCxnSpPr/>
            <p:nvPr/>
          </p:nvCxnSpPr>
          <p:spPr>
            <a:xfrm>
              <a:off x="0" y="2138700"/>
              <a:ext cx="4201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61" name="Google Shape;961;p58"/>
            <p:cNvCxnSpPr/>
            <p:nvPr/>
          </p:nvCxnSpPr>
          <p:spPr>
            <a:xfrm>
              <a:off x="0" y="6900"/>
              <a:ext cx="4201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962" name="Google Shape;962;p58"/>
          <p:cNvGrpSpPr/>
          <p:nvPr/>
        </p:nvGrpSpPr>
        <p:grpSpPr>
          <a:xfrm flipH="1">
            <a:off x="466225" y="4060975"/>
            <a:ext cx="813900" cy="818100"/>
            <a:chOff x="8014675" y="343325"/>
            <a:chExt cx="813900" cy="818100"/>
          </a:xfrm>
        </p:grpSpPr>
        <p:sp>
          <p:nvSpPr>
            <p:cNvPr id="963" name="Google Shape;963;p58"/>
            <p:cNvSpPr/>
            <p:nvPr/>
          </p:nvSpPr>
          <p:spPr>
            <a:xfrm>
              <a:off x="8069575" y="400325"/>
              <a:ext cx="704100" cy="704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58"/>
            <p:cNvSpPr/>
            <p:nvPr/>
          </p:nvSpPr>
          <p:spPr>
            <a:xfrm rot="-5400000">
              <a:off x="8012575" y="345425"/>
              <a:ext cx="818100" cy="813900"/>
            </a:xfrm>
            <a:prstGeom prst="pie">
              <a:avLst>
                <a:gd name="adj1" fmla="val 16133725"/>
                <a:gd name="adj2" fmla="val 15017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5" name="Google Shape;965;p58"/>
          <p:cNvGrpSpPr/>
          <p:nvPr/>
        </p:nvGrpSpPr>
        <p:grpSpPr>
          <a:xfrm>
            <a:off x="722375" y="544000"/>
            <a:ext cx="2278800" cy="330600"/>
            <a:chOff x="722375" y="4604000"/>
            <a:chExt cx="2278800" cy="330600"/>
          </a:xfrm>
        </p:grpSpPr>
        <p:sp>
          <p:nvSpPr>
            <p:cNvPr id="966" name="Google Shape;966;p58"/>
            <p:cNvSpPr/>
            <p:nvPr/>
          </p:nvSpPr>
          <p:spPr>
            <a:xfrm flipH="1">
              <a:off x="722375" y="4604000"/>
              <a:ext cx="2278800" cy="3306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58"/>
            <p:cNvSpPr/>
            <p:nvPr/>
          </p:nvSpPr>
          <p:spPr>
            <a:xfrm flipH="1">
              <a:off x="774833" y="4665488"/>
              <a:ext cx="470100" cy="207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68" name="Google Shape;968;p58"/>
          <p:cNvSpPr/>
          <p:nvPr/>
        </p:nvSpPr>
        <p:spPr>
          <a:xfrm flipH="1">
            <a:off x="8054818" y="686186"/>
            <a:ext cx="343200" cy="862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0" name="Google Shape;970;p58"/>
          <p:cNvSpPr/>
          <p:nvPr/>
        </p:nvSpPr>
        <p:spPr>
          <a:xfrm rot="10800000">
            <a:off x="2809750" y="4402628"/>
            <a:ext cx="1389342" cy="1077745"/>
          </a:xfrm>
          <a:custGeom>
            <a:avLst/>
            <a:gdLst/>
            <a:ahLst/>
            <a:cxnLst/>
            <a:rect l="l" t="t" r="r" b="b"/>
            <a:pathLst>
              <a:path w="77293" h="59958" extrusionOk="0">
                <a:moveTo>
                  <a:pt x="76916" y="26531"/>
                </a:moveTo>
                <a:cubicBezTo>
                  <a:pt x="76709" y="26531"/>
                  <a:pt x="76539" y="26361"/>
                  <a:pt x="76539" y="26154"/>
                </a:cubicBezTo>
                <a:cubicBezTo>
                  <a:pt x="76539" y="25947"/>
                  <a:pt x="76709" y="25777"/>
                  <a:pt x="76916" y="25777"/>
                </a:cubicBezTo>
                <a:cubicBezTo>
                  <a:pt x="77104" y="25777"/>
                  <a:pt x="77274" y="25947"/>
                  <a:pt x="77274" y="26154"/>
                </a:cubicBezTo>
                <a:cubicBezTo>
                  <a:pt x="77274" y="26361"/>
                  <a:pt x="77104" y="26531"/>
                  <a:pt x="76916" y="26531"/>
                </a:cubicBezTo>
                <a:close/>
                <a:moveTo>
                  <a:pt x="76916" y="24533"/>
                </a:moveTo>
                <a:cubicBezTo>
                  <a:pt x="76709" y="24533"/>
                  <a:pt x="76558" y="24383"/>
                  <a:pt x="76558" y="24194"/>
                </a:cubicBezTo>
                <a:cubicBezTo>
                  <a:pt x="76558" y="24006"/>
                  <a:pt x="76709" y="23855"/>
                  <a:pt x="76916" y="23855"/>
                </a:cubicBezTo>
                <a:cubicBezTo>
                  <a:pt x="77104" y="23855"/>
                  <a:pt x="77255" y="24006"/>
                  <a:pt x="77255" y="24194"/>
                </a:cubicBezTo>
                <a:cubicBezTo>
                  <a:pt x="77255" y="24383"/>
                  <a:pt x="77104" y="24533"/>
                  <a:pt x="76916" y="24533"/>
                </a:cubicBezTo>
                <a:close/>
                <a:moveTo>
                  <a:pt x="76916" y="22574"/>
                </a:moveTo>
                <a:cubicBezTo>
                  <a:pt x="76709" y="22574"/>
                  <a:pt x="76558" y="22423"/>
                  <a:pt x="76558" y="22235"/>
                </a:cubicBezTo>
                <a:cubicBezTo>
                  <a:pt x="76558" y="22027"/>
                  <a:pt x="76709" y="21877"/>
                  <a:pt x="76916" y="21877"/>
                </a:cubicBezTo>
                <a:cubicBezTo>
                  <a:pt x="77104" y="21877"/>
                  <a:pt x="77255" y="22027"/>
                  <a:pt x="77255" y="22235"/>
                </a:cubicBezTo>
                <a:cubicBezTo>
                  <a:pt x="77255" y="22423"/>
                  <a:pt x="77104" y="22574"/>
                  <a:pt x="76916" y="22574"/>
                </a:cubicBezTo>
                <a:close/>
                <a:moveTo>
                  <a:pt x="76916" y="20614"/>
                </a:moveTo>
                <a:cubicBezTo>
                  <a:pt x="76709" y="20614"/>
                  <a:pt x="76558" y="20463"/>
                  <a:pt x="76558" y="20275"/>
                </a:cubicBezTo>
                <a:cubicBezTo>
                  <a:pt x="76558" y="20086"/>
                  <a:pt x="76709" y="19917"/>
                  <a:pt x="76916" y="19917"/>
                </a:cubicBezTo>
                <a:cubicBezTo>
                  <a:pt x="77104" y="19917"/>
                  <a:pt x="77255" y="20086"/>
                  <a:pt x="77255" y="20275"/>
                </a:cubicBezTo>
                <a:cubicBezTo>
                  <a:pt x="77255" y="20463"/>
                  <a:pt x="77104" y="20614"/>
                  <a:pt x="76916" y="20614"/>
                </a:cubicBezTo>
                <a:close/>
                <a:moveTo>
                  <a:pt x="76916" y="18654"/>
                </a:moveTo>
                <a:cubicBezTo>
                  <a:pt x="76709" y="18654"/>
                  <a:pt x="76558" y="18504"/>
                  <a:pt x="76558" y="18296"/>
                </a:cubicBezTo>
                <a:cubicBezTo>
                  <a:pt x="76558" y="18108"/>
                  <a:pt x="76709" y="17957"/>
                  <a:pt x="76916" y="17957"/>
                </a:cubicBezTo>
                <a:cubicBezTo>
                  <a:pt x="77104" y="17957"/>
                  <a:pt x="77255" y="18108"/>
                  <a:pt x="77255" y="18296"/>
                </a:cubicBezTo>
                <a:cubicBezTo>
                  <a:pt x="77255" y="18504"/>
                  <a:pt x="77104" y="18654"/>
                  <a:pt x="76916" y="18654"/>
                </a:cubicBezTo>
                <a:close/>
                <a:moveTo>
                  <a:pt x="76916" y="16695"/>
                </a:moveTo>
                <a:cubicBezTo>
                  <a:pt x="76709" y="16695"/>
                  <a:pt x="76558" y="16525"/>
                  <a:pt x="76558" y="16337"/>
                </a:cubicBezTo>
                <a:cubicBezTo>
                  <a:pt x="76558" y="16148"/>
                  <a:pt x="76709" y="15998"/>
                  <a:pt x="76916" y="15998"/>
                </a:cubicBezTo>
                <a:cubicBezTo>
                  <a:pt x="77104" y="15998"/>
                  <a:pt x="77255" y="16148"/>
                  <a:pt x="77255" y="16337"/>
                </a:cubicBezTo>
                <a:cubicBezTo>
                  <a:pt x="77255" y="16525"/>
                  <a:pt x="77104" y="16695"/>
                  <a:pt x="76916" y="16695"/>
                </a:cubicBezTo>
                <a:close/>
                <a:moveTo>
                  <a:pt x="76916" y="14735"/>
                </a:moveTo>
                <a:cubicBezTo>
                  <a:pt x="76709" y="14735"/>
                  <a:pt x="76558" y="14584"/>
                  <a:pt x="76558" y="14377"/>
                </a:cubicBezTo>
                <a:cubicBezTo>
                  <a:pt x="76558" y="14189"/>
                  <a:pt x="76709" y="14038"/>
                  <a:pt x="76916" y="14038"/>
                </a:cubicBezTo>
                <a:cubicBezTo>
                  <a:pt x="77104" y="14038"/>
                  <a:pt x="77255" y="14189"/>
                  <a:pt x="77255" y="14377"/>
                </a:cubicBezTo>
                <a:cubicBezTo>
                  <a:pt x="77255" y="14584"/>
                  <a:pt x="77104" y="14735"/>
                  <a:pt x="76916" y="14735"/>
                </a:cubicBezTo>
                <a:close/>
                <a:moveTo>
                  <a:pt x="76916" y="12776"/>
                </a:moveTo>
                <a:cubicBezTo>
                  <a:pt x="76709" y="12776"/>
                  <a:pt x="76558" y="12625"/>
                  <a:pt x="76558" y="12418"/>
                </a:cubicBezTo>
                <a:cubicBezTo>
                  <a:pt x="76558" y="12229"/>
                  <a:pt x="76709" y="12078"/>
                  <a:pt x="76916" y="12078"/>
                </a:cubicBezTo>
                <a:cubicBezTo>
                  <a:pt x="76954" y="12078"/>
                  <a:pt x="77010" y="12097"/>
                  <a:pt x="77048" y="12116"/>
                </a:cubicBezTo>
                <a:cubicBezTo>
                  <a:pt x="77104" y="12286"/>
                  <a:pt x="77142" y="12455"/>
                  <a:pt x="77180" y="12644"/>
                </a:cubicBezTo>
                <a:cubicBezTo>
                  <a:pt x="77104" y="12719"/>
                  <a:pt x="77010" y="12776"/>
                  <a:pt x="76916" y="12776"/>
                </a:cubicBezTo>
                <a:close/>
                <a:moveTo>
                  <a:pt x="76596" y="10307"/>
                </a:moveTo>
                <a:cubicBezTo>
                  <a:pt x="76633" y="10458"/>
                  <a:pt x="76690" y="10609"/>
                  <a:pt x="76728" y="10759"/>
                </a:cubicBezTo>
                <a:cubicBezTo>
                  <a:pt x="76633" y="10703"/>
                  <a:pt x="76558" y="10590"/>
                  <a:pt x="76558" y="10458"/>
                </a:cubicBezTo>
                <a:cubicBezTo>
                  <a:pt x="76558" y="10401"/>
                  <a:pt x="76577" y="10345"/>
                  <a:pt x="76596" y="10307"/>
                </a:cubicBezTo>
                <a:close/>
                <a:moveTo>
                  <a:pt x="76897" y="27699"/>
                </a:moveTo>
                <a:cubicBezTo>
                  <a:pt x="77123" y="27699"/>
                  <a:pt x="77293" y="27887"/>
                  <a:pt x="77293" y="28095"/>
                </a:cubicBezTo>
                <a:cubicBezTo>
                  <a:pt x="77293" y="28321"/>
                  <a:pt x="77123" y="28490"/>
                  <a:pt x="76897" y="28490"/>
                </a:cubicBezTo>
                <a:cubicBezTo>
                  <a:pt x="76690" y="28490"/>
                  <a:pt x="76501" y="28321"/>
                  <a:pt x="76501" y="28095"/>
                </a:cubicBezTo>
                <a:cubicBezTo>
                  <a:pt x="76501" y="27887"/>
                  <a:pt x="76690" y="27699"/>
                  <a:pt x="76897" y="27699"/>
                </a:cubicBezTo>
                <a:close/>
                <a:moveTo>
                  <a:pt x="74956" y="32391"/>
                </a:moveTo>
                <a:cubicBezTo>
                  <a:pt x="74749" y="32391"/>
                  <a:pt x="74580" y="32221"/>
                  <a:pt x="74580" y="32033"/>
                </a:cubicBezTo>
                <a:cubicBezTo>
                  <a:pt x="74580" y="31825"/>
                  <a:pt x="74749" y="31656"/>
                  <a:pt x="74956" y="31656"/>
                </a:cubicBezTo>
                <a:cubicBezTo>
                  <a:pt x="75164" y="31656"/>
                  <a:pt x="75314" y="31825"/>
                  <a:pt x="75314" y="32033"/>
                </a:cubicBezTo>
                <a:cubicBezTo>
                  <a:pt x="75314" y="32221"/>
                  <a:pt x="75164" y="32391"/>
                  <a:pt x="74956" y="32391"/>
                </a:cubicBezTo>
                <a:close/>
                <a:moveTo>
                  <a:pt x="74956" y="30431"/>
                </a:moveTo>
                <a:cubicBezTo>
                  <a:pt x="74749" y="30431"/>
                  <a:pt x="74580" y="30262"/>
                  <a:pt x="74580" y="30054"/>
                </a:cubicBezTo>
                <a:cubicBezTo>
                  <a:pt x="74580" y="29866"/>
                  <a:pt x="74749" y="29696"/>
                  <a:pt x="74956" y="29696"/>
                </a:cubicBezTo>
                <a:cubicBezTo>
                  <a:pt x="75164" y="29696"/>
                  <a:pt x="75314" y="29866"/>
                  <a:pt x="75314" y="30054"/>
                </a:cubicBezTo>
                <a:cubicBezTo>
                  <a:pt x="75314" y="30262"/>
                  <a:pt x="75164" y="30431"/>
                  <a:pt x="74956" y="30431"/>
                </a:cubicBezTo>
                <a:close/>
                <a:moveTo>
                  <a:pt x="74956" y="28471"/>
                </a:moveTo>
                <a:cubicBezTo>
                  <a:pt x="74749" y="28471"/>
                  <a:pt x="74580" y="28302"/>
                  <a:pt x="74580" y="28095"/>
                </a:cubicBezTo>
                <a:cubicBezTo>
                  <a:pt x="74580" y="27887"/>
                  <a:pt x="74749" y="27737"/>
                  <a:pt x="74956" y="27737"/>
                </a:cubicBezTo>
                <a:cubicBezTo>
                  <a:pt x="75164" y="27737"/>
                  <a:pt x="75314" y="27887"/>
                  <a:pt x="75314" y="28095"/>
                </a:cubicBezTo>
                <a:cubicBezTo>
                  <a:pt x="75314" y="28302"/>
                  <a:pt x="75164" y="28471"/>
                  <a:pt x="74956" y="28471"/>
                </a:cubicBezTo>
                <a:close/>
                <a:moveTo>
                  <a:pt x="74956" y="26531"/>
                </a:moveTo>
                <a:cubicBezTo>
                  <a:pt x="74749" y="26531"/>
                  <a:pt x="74580" y="26361"/>
                  <a:pt x="74580" y="26154"/>
                </a:cubicBezTo>
                <a:cubicBezTo>
                  <a:pt x="74580" y="25947"/>
                  <a:pt x="74749" y="25777"/>
                  <a:pt x="74956" y="25777"/>
                </a:cubicBezTo>
                <a:cubicBezTo>
                  <a:pt x="75164" y="25777"/>
                  <a:pt x="75314" y="25947"/>
                  <a:pt x="75314" y="26154"/>
                </a:cubicBezTo>
                <a:cubicBezTo>
                  <a:pt x="75314" y="26361"/>
                  <a:pt x="75164" y="26531"/>
                  <a:pt x="74956" y="26531"/>
                </a:cubicBezTo>
                <a:close/>
                <a:moveTo>
                  <a:pt x="74956" y="24533"/>
                </a:moveTo>
                <a:cubicBezTo>
                  <a:pt x="74749" y="24533"/>
                  <a:pt x="74580" y="24383"/>
                  <a:pt x="74580" y="24194"/>
                </a:cubicBezTo>
                <a:cubicBezTo>
                  <a:pt x="74580" y="23987"/>
                  <a:pt x="74749" y="23836"/>
                  <a:pt x="74956" y="23836"/>
                </a:cubicBezTo>
                <a:cubicBezTo>
                  <a:pt x="75145" y="23836"/>
                  <a:pt x="75314" y="23987"/>
                  <a:pt x="75314" y="24194"/>
                </a:cubicBezTo>
                <a:cubicBezTo>
                  <a:pt x="75314" y="24383"/>
                  <a:pt x="75145" y="24533"/>
                  <a:pt x="74956" y="24533"/>
                </a:cubicBezTo>
                <a:close/>
                <a:moveTo>
                  <a:pt x="74956" y="22574"/>
                </a:moveTo>
                <a:cubicBezTo>
                  <a:pt x="74749" y="22574"/>
                  <a:pt x="74598" y="22423"/>
                  <a:pt x="74598" y="22216"/>
                </a:cubicBezTo>
                <a:cubicBezTo>
                  <a:pt x="74598" y="22027"/>
                  <a:pt x="74749" y="21877"/>
                  <a:pt x="74956" y="21877"/>
                </a:cubicBezTo>
                <a:cubicBezTo>
                  <a:pt x="75145" y="21877"/>
                  <a:pt x="75296" y="22027"/>
                  <a:pt x="75296" y="22216"/>
                </a:cubicBezTo>
                <a:cubicBezTo>
                  <a:pt x="75296" y="22423"/>
                  <a:pt x="75145" y="22574"/>
                  <a:pt x="74956" y="22574"/>
                </a:cubicBezTo>
                <a:close/>
                <a:moveTo>
                  <a:pt x="74956" y="20614"/>
                </a:moveTo>
                <a:cubicBezTo>
                  <a:pt x="74749" y="20614"/>
                  <a:pt x="74598" y="20463"/>
                  <a:pt x="74598" y="20275"/>
                </a:cubicBezTo>
                <a:cubicBezTo>
                  <a:pt x="74598" y="20068"/>
                  <a:pt x="74749" y="19917"/>
                  <a:pt x="74956" y="19917"/>
                </a:cubicBezTo>
                <a:cubicBezTo>
                  <a:pt x="75145" y="19917"/>
                  <a:pt x="75296" y="20068"/>
                  <a:pt x="75296" y="20275"/>
                </a:cubicBezTo>
                <a:cubicBezTo>
                  <a:pt x="75296" y="20463"/>
                  <a:pt x="75145" y="20614"/>
                  <a:pt x="74956" y="20614"/>
                </a:cubicBezTo>
                <a:close/>
                <a:moveTo>
                  <a:pt x="74956" y="18654"/>
                </a:moveTo>
                <a:cubicBezTo>
                  <a:pt x="74749" y="18654"/>
                  <a:pt x="74598" y="18485"/>
                  <a:pt x="74598" y="18296"/>
                </a:cubicBezTo>
                <a:cubicBezTo>
                  <a:pt x="74598" y="18108"/>
                  <a:pt x="74749" y="17957"/>
                  <a:pt x="74956" y="17957"/>
                </a:cubicBezTo>
                <a:cubicBezTo>
                  <a:pt x="75145" y="17957"/>
                  <a:pt x="75296" y="18108"/>
                  <a:pt x="75296" y="18296"/>
                </a:cubicBezTo>
                <a:cubicBezTo>
                  <a:pt x="75296" y="18485"/>
                  <a:pt x="75145" y="18654"/>
                  <a:pt x="74956" y="18654"/>
                </a:cubicBezTo>
                <a:close/>
                <a:moveTo>
                  <a:pt x="74956" y="16695"/>
                </a:moveTo>
                <a:cubicBezTo>
                  <a:pt x="74749" y="16695"/>
                  <a:pt x="74598" y="16525"/>
                  <a:pt x="74598" y="16337"/>
                </a:cubicBezTo>
                <a:cubicBezTo>
                  <a:pt x="74598" y="16148"/>
                  <a:pt x="74749" y="15979"/>
                  <a:pt x="74956" y="15979"/>
                </a:cubicBezTo>
                <a:cubicBezTo>
                  <a:pt x="75145" y="15979"/>
                  <a:pt x="75296" y="16148"/>
                  <a:pt x="75296" y="16337"/>
                </a:cubicBezTo>
                <a:cubicBezTo>
                  <a:pt x="75296" y="16525"/>
                  <a:pt x="75145" y="16695"/>
                  <a:pt x="74956" y="16695"/>
                </a:cubicBezTo>
                <a:close/>
                <a:moveTo>
                  <a:pt x="74956" y="14735"/>
                </a:moveTo>
                <a:cubicBezTo>
                  <a:pt x="74749" y="14735"/>
                  <a:pt x="74598" y="14566"/>
                  <a:pt x="74598" y="14377"/>
                </a:cubicBezTo>
                <a:cubicBezTo>
                  <a:pt x="74598" y="14189"/>
                  <a:pt x="74749" y="14038"/>
                  <a:pt x="74956" y="14038"/>
                </a:cubicBezTo>
                <a:cubicBezTo>
                  <a:pt x="75145" y="14038"/>
                  <a:pt x="75296" y="14189"/>
                  <a:pt x="75296" y="14377"/>
                </a:cubicBezTo>
                <a:cubicBezTo>
                  <a:pt x="75296" y="14566"/>
                  <a:pt x="75145" y="14735"/>
                  <a:pt x="74956" y="14735"/>
                </a:cubicBezTo>
                <a:close/>
                <a:moveTo>
                  <a:pt x="74956" y="12757"/>
                </a:moveTo>
                <a:cubicBezTo>
                  <a:pt x="74749" y="12757"/>
                  <a:pt x="74598" y="12606"/>
                  <a:pt x="74598" y="12418"/>
                </a:cubicBezTo>
                <a:cubicBezTo>
                  <a:pt x="74598" y="12229"/>
                  <a:pt x="74749" y="12078"/>
                  <a:pt x="74956" y="12078"/>
                </a:cubicBezTo>
                <a:cubicBezTo>
                  <a:pt x="75145" y="12078"/>
                  <a:pt x="75296" y="12229"/>
                  <a:pt x="75296" y="12418"/>
                </a:cubicBezTo>
                <a:cubicBezTo>
                  <a:pt x="75296" y="12606"/>
                  <a:pt x="75145" y="12757"/>
                  <a:pt x="74956" y="12757"/>
                </a:cubicBezTo>
                <a:close/>
                <a:moveTo>
                  <a:pt x="74956" y="10816"/>
                </a:moveTo>
                <a:cubicBezTo>
                  <a:pt x="74749" y="10816"/>
                  <a:pt x="74598" y="10646"/>
                  <a:pt x="74598" y="10458"/>
                </a:cubicBezTo>
                <a:cubicBezTo>
                  <a:pt x="74598" y="10269"/>
                  <a:pt x="74749" y="10100"/>
                  <a:pt x="74956" y="10100"/>
                </a:cubicBezTo>
                <a:cubicBezTo>
                  <a:pt x="75145" y="10100"/>
                  <a:pt x="75296" y="10269"/>
                  <a:pt x="75296" y="10458"/>
                </a:cubicBezTo>
                <a:cubicBezTo>
                  <a:pt x="75296" y="10646"/>
                  <a:pt x="75145" y="10816"/>
                  <a:pt x="74956" y="10816"/>
                </a:cubicBezTo>
                <a:close/>
                <a:moveTo>
                  <a:pt x="74956" y="8837"/>
                </a:moveTo>
                <a:cubicBezTo>
                  <a:pt x="74768" y="8837"/>
                  <a:pt x="74617" y="8687"/>
                  <a:pt x="74617" y="8498"/>
                </a:cubicBezTo>
                <a:cubicBezTo>
                  <a:pt x="74617" y="8329"/>
                  <a:pt x="74768" y="8159"/>
                  <a:pt x="74956" y="8159"/>
                </a:cubicBezTo>
                <a:cubicBezTo>
                  <a:pt x="75145" y="8159"/>
                  <a:pt x="75296" y="8329"/>
                  <a:pt x="75296" y="8498"/>
                </a:cubicBezTo>
                <a:cubicBezTo>
                  <a:pt x="75296" y="8687"/>
                  <a:pt x="75145" y="8837"/>
                  <a:pt x="74956" y="8837"/>
                </a:cubicBezTo>
                <a:close/>
                <a:moveTo>
                  <a:pt x="74956" y="6878"/>
                </a:moveTo>
                <a:cubicBezTo>
                  <a:pt x="74768" y="6878"/>
                  <a:pt x="74617" y="6727"/>
                  <a:pt x="74617" y="6539"/>
                </a:cubicBezTo>
                <a:cubicBezTo>
                  <a:pt x="74617" y="6350"/>
                  <a:pt x="74768" y="6199"/>
                  <a:pt x="74956" y="6199"/>
                </a:cubicBezTo>
                <a:cubicBezTo>
                  <a:pt x="75145" y="6199"/>
                  <a:pt x="75296" y="6350"/>
                  <a:pt x="75296" y="6539"/>
                </a:cubicBezTo>
                <a:cubicBezTo>
                  <a:pt x="75296" y="6727"/>
                  <a:pt x="75145" y="6878"/>
                  <a:pt x="74956" y="6878"/>
                </a:cubicBezTo>
                <a:close/>
                <a:moveTo>
                  <a:pt x="72997" y="30450"/>
                </a:moveTo>
                <a:cubicBezTo>
                  <a:pt x="72771" y="30450"/>
                  <a:pt x="72582" y="30280"/>
                  <a:pt x="72582" y="30054"/>
                </a:cubicBezTo>
                <a:cubicBezTo>
                  <a:pt x="72582" y="29847"/>
                  <a:pt x="72771" y="29659"/>
                  <a:pt x="72997" y="29659"/>
                </a:cubicBezTo>
                <a:cubicBezTo>
                  <a:pt x="73204" y="29659"/>
                  <a:pt x="73392" y="29847"/>
                  <a:pt x="73392" y="30054"/>
                </a:cubicBezTo>
                <a:cubicBezTo>
                  <a:pt x="73392" y="30280"/>
                  <a:pt x="73204" y="30450"/>
                  <a:pt x="72997" y="30450"/>
                </a:cubicBezTo>
                <a:close/>
                <a:moveTo>
                  <a:pt x="72997" y="28471"/>
                </a:moveTo>
                <a:cubicBezTo>
                  <a:pt x="72789" y="28471"/>
                  <a:pt x="72601" y="28302"/>
                  <a:pt x="72601" y="28095"/>
                </a:cubicBezTo>
                <a:cubicBezTo>
                  <a:pt x="72601" y="27887"/>
                  <a:pt x="72789" y="27718"/>
                  <a:pt x="72997" y="27718"/>
                </a:cubicBezTo>
                <a:cubicBezTo>
                  <a:pt x="73204" y="27718"/>
                  <a:pt x="73374" y="27887"/>
                  <a:pt x="73374" y="28095"/>
                </a:cubicBezTo>
                <a:cubicBezTo>
                  <a:pt x="73374" y="28302"/>
                  <a:pt x="73204" y="28471"/>
                  <a:pt x="72997" y="28471"/>
                </a:cubicBezTo>
                <a:close/>
                <a:moveTo>
                  <a:pt x="72997" y="26512"/>
                </a:moveTo>
                <a:cubicBezTo>
                  <a:pt x="72789" y="26512"/>
                  <a:pt x="72601" y="26342"/>
                  <a:pt x="72601" y="26154"/>
                </a:cubicBezTo>
                <a:cubicBezTo>
                  <a:pt x="72601" y="25947"/>
                  <a:pt x="72789" y="25777"/>
                  <a:pt x="72997" y="25777"/>
                </a:cubicBezTo>
                <a:cubicBezTo>
                  <a:pt x="73204" y="25777"/>
                  <a:pt x="73374" y="25947"/>
                  <a:pt x="73374" y="26154"/>
                </a:cubicBezTo>
                <a:cubicBezTo>
                  <a:pt x="73374" y="26342"/>
                  <a:pt x="73204" y="26512"/>
                  <a:pt x="72997" y="26512"/>
                </a:cubicBezTo>
                <a:close/>
                <a:moveTo>
                  <a:pt x="72997" y="24533"/>
                </a:moveTo>
                <a:cubicBezTo>
                  <a:pt x="72789" y="24533"/>
                  <a:pt x="72639" y="24383"/>
                  <a:pt x="72639" y="24175"/>
                </a:cubicBezTo>
                <a:cubicBezTo>
                  <a:pt x="72639" y="23987"/>
                  <a:pt x="72789" y="23817"/>
                  <a:pt x="72997" y="23817"/>
                </a:cubicBezTo>
                <a:cubicBezTo>
                  <a:pt x="73185" y="23817"/>
                  <a:pt x="73336" y="23987"/>
                  <a:pt x="73336" y="24175"/>
                </a:cubicBezTo>
                <a:cubicBezTo>
                  <a:pt x="73336" y="24383"/>
                  <a:pt x="73185" y="24533"/>
                  <a:pt x="72997" y="24533"/>
                </a:cubicBezTo>
                <a:close/>
                <a:moveTo>
                  <a:pt x="72997" y="22574"/>
                </a:moveTo>
                <a:cubicBezTo>
                  <a:pt x="72789" y="22574"/>
                  <a:pt x="72639" y="22423"/>
                  <a:pt x="72639" y="22216"/>
                </a:cubicBezTo>
                <a:cubicBezTo>
                  <a:pt x="72639" y="22008"/>
                  <a:pt x="72789" y="21858"/>
                  <a:pt x="72997" y="21858"/>
                </a:cubicBezTo>
                <a:cubicBezTo>
                  <a:pt x="73185" y="21858"/>
                  <a:pt x="73336" y="22008"/>
                  <a:pt x="73336" y="22216"/>
                </a:cubicBezTo>
                <a:cubicBezTo>
                  <a:pt x="73336" y="22423"/>
                  <a:pt x="73185" y="22574"/>
                  <a:pt x="72997" y="22574"/>
                </a:cubicBezTo>
                <a:close/>
                <a:moveTo>
                  <a:pt x="72997" y="15998"/>
                </a:moveTo>
                <a:cubicBezTo>
                  <a:pt x="73185" y="15998"/>
                  <a:pt x="73336" y="16148"/>
                  <a:pt x="73336" y="16337"/>
                </a:cubicBezTo>
                <a:cubicBezTo>
                  <a:pt x="73336" y="16525"/>
                  <a:pt x="73185" y="16676"/>
                  <a:pt x="72997" y="16676"/>
                </a:cubicBezTo>
                <a:cubicBezTo>
                  <a:pt x="72789" y="16676"/>
                  <a:pt x="72639" y="16525"/>
                  <a:pt x="72639" y="16337"/>
                </a:cubicBezTo>
                <a:cubicBezTo>
                  <a:pt x="72639" y="16148"/>
                  <a:pt x="72789" y="15998"/>
                  <a:pt x="72997" y="15998"/>
                </a:cubicBezTo>
                <a:close/>
                <a:moveTo>
                  <a:pt x="72997" y="19917"/>
                </a:moveTo>
                <a:cubicBezTo>
                  <a:pt x="73185" y="19917"/>
                  <a:pt x="73336" y="20068"/>
                  <a:pt x="73336" y="20256"/>
                </a:cubicBezTo>
                <a:cubicBezTo>
                  <a:pt x="73336" y="20444"/>
                  <a:pt x="73185" y="20614"/>
                  <a:pt x="72997" y="20614"/>
                </a:cubicBezTo>
                <a:cubicBezTo>
                  <a:pt x="72789" y="20614"/>
                  <a:pt x="72639" y="20444"/>
                  <a:pt x="72639" y="20256"/>
                </a:cubicBezTo>
                <a:cubicBezTo>
                  <a:pt x="72639" y="20068"/>
                  <a:pt x="72789" y="19917"/>
                  <a:pt x="72997" y="19917"/>
                </a:cubicBezTo>
                <a:close/>
                <a:moveTo>
                  <a:pt x="72997" y="17938"/>
                </a:moveTo>
                <a:cubicBezTo>
                  <a:pt x="73185" y="17938"/>
                  <a:pt x="73336" y="18108"/>
                  <a:pt x="73336" y="18296"/>
                </a:cubicBezTo>
                <a:cubicBezTo>
                  <a:pt x="73336" y="18485"/>
                  <a:pt x="73185" y="18636"/>
                  <a:pt x="72997" y="18636"/>
                </a:cubicBezTo>
                <a:cubicBezTo>
                  <a:pt x="72789" y="18636"/>
                  <a:pt x="72639" y="18485"/>
                  <a:pt x="72639" y="18296"/>
                </a:cubicBezTo>
                <a:cubicBezTo>
                  <a:pt x="72639" y="18108"/>
                  <a:pt x="72789" y="17938"/>
                  <a:pt x="72997" y="17938"/>
                </a:cubicBezTo>
                <a:close/>
                <a:moveTo>
                  <a:pt x="72997" y="14735"/>
                </a:moveTo>
                <a:cubicBezTo>
                  <a:pt x="72789" y="14735"/>
                  <a:pt x="72639" y="14566"/>
                  <a:pt x="72639" y="14377"/>
                </a:cubicBezTo>
                <a:cubicBezTo>
                  <a:pt x="72639" y="14189"/>
                  <a:pt x="72789" y="14019"/>
                  <a:pt x="72997" y="14019"/>
                </a:cubicBezTo>
                <a:cubicBezTo>
                  <a:pt x="73185" y="14019"/>
                  <a:pt x="73336" y="14189"/>
                  <a:pt x="73336" y="14377"/>
                </a:cubicBezTo>
                <a:cubicBezTo>
                  <a:pt x="73336" y="14566"/>
                  <a:pt x="73185" y="14735"/>
                  <a:pt x="72997" y="14735"/>
                </a:cubicBezTo>
                <a:close/>
                <a:moveTo>
                  <a:pt x="72997" y="12776"/>
                </a:moveTo>
                <a:cubicBezTo>
                  <a:pt x="72789" y="12776"/>
                  <a:pt x="72639" y="12606"/>
                  <a:pt x="72639" y="12418"/>
                </a:cubicBezTo>
                <a:cubicBezTo>
                  <a:pt x="72639" y="12210"/>
                  <a:pt x="72789" y="12060"/>
                  <a:pt x="72997" y="12060"/>
                </a:cubicBezTo>
                <a:cubicBezTo>
                  <a:pt x="73185" y="12060"/>
                  <a:pt x="73336" y="12210"/>
                  <a:pt x="73336" y="12418"/>
                </a:cubicBezTo>
                <a:cubicBezTo>
                  <a:pt x="73336" y="12606"/>
                  <a:pt x="73185" y="12776"/>
                  <a:pt x="72997" y="12776"/>
                </a:cubicBezTo>
                <a:close/>
                <a:moveTo>
                  <a:pt x="72997" y="10797"/>
                </a:moveTo>
                <a:cubicBezTo>
                  <a:pt x="72789" y="10797"/>
                  <a:pt x="72639" y="10646"/>
                  <a:pt x="72639" y="10458"/>
                </a:cubicBezTo>
                <a:cubicBezTo>
                  <a:pt x="72639" y="10251"/>
                  <a:pt x="72789" y="10100"/>
                  <a:pt x="72997" y="10100"/>
                </a:cubicBezTo>
                <a:cubicBezTo>
                  <a:pt x="73185" y="10100"/>
                  <a:pt x="73336" y="10251"/>
                  <a:pt x="73336" y="10458"/>
                </a:cubicBezTo>
                <a:cubicBezTo>
                  <a:pt x="73336" y="10646"/>
                  <a:pt x="73185" y="10797"/>
                  <a:pt x="72997" y="10797"/>
                </a:cubicBezTo>
                <a:close/>
                <a:moveTo>
                  <a:pt x="72997" y="8856"/>
                </a:moveTo>
                <a:cubicBezTo>
                  <a:pt x="72789" y="8856"/>
                  <a:pt x="72639" y="8687"/>
                  <a:pt x="72639" y="8498"/>
                </a:cubicBezTo>
                <a:cubicBezTo>
                  <a:pt x="72639" y="8310"/>
                  <a:pt x="72789" y="8140"/>
                  <a:pt x="72997" y="8140"/>
                </a:cubicBezTo>
                <a:cubicBezTo>
                  <a:pt x="73185" y="8140"/>
                  <a:pt x="73336" y="8310"/>
                  <a:pt x="73336" y="8498"/>
                </a:cubicBezTo>
                <a:cubicBezTo>
                  <a:pt x="73336" y="8687"/>
                  <a:pt x="73185" y="8856"/>
                  <a:pt x="72997" y="8856"/>
                </a:cubicBezTo>
                <a:close/>
                <a:moveTo>
                  <a:pt x="72997" y="6897"/>
                </a:moveTo>
                <a:cubicBezTo>
                  <a:pt x="72789" y="6897"/>
                  <a:pt x="72639" y="6727"/>
                  <a:pt x="72639" y="6539"/>
                </a:cubicBezTo>
                <a:cubicBezTo>
                  <a:pt x="72639" y="6331"/>
                  <a:pt x="72789" y="6181"/>
                  <a:pt x="72997" y="6181"/>
                </a:cubicBezTo>
                <a:cubicBezTo>
                  <a:pt x="73185" y="6181"/>
                  <a:pt x="73336" y="6331"/>
                  <a:pt x="73336" y="6539"/>
                </a:cubicBezTo>
                <a:cubicBezTo>
                  <a:pt x="73336" y="6727"/>
                  <a:pt x="73185" y="6897"/>
                  <a:pt x="72997" y="6897"/>
                </a:cubicBezTo>
                <a:close/>
                <a:moveTo>
                  <a:pt x="72997" y="4937"/>
                </a:moveTo>
                <a:cubicBezTo>
                  <a:pt x="72789" y="4937"/>
                  <a:pt x="72639" y="4767"/>
                  <a:pt x="72639" y="4579"/>
                </a:cubicBezTo>
                <a:cubicBezTo>
                  <a:pt x="72639" y="4372"/>
                  <a:pt x="72789" y="4221"/>
                  <a:pt x="72997" y="4221"/>
                </a:cubicBezTo>
                <a:cubicBezTo>
                  <a:pt x="73185" y="4221"/>
                  <a:pt x="73336" y="4372"/>
                  <a:pt x="73336" y="4579"/>
                </a:cubicBezTo>
                <a:cubicBezTo>
                  <a:pt x="73336" y="4767"/>
                  <a:pt x="73185" y="4937"/>
                  <a:pt x="72997" y="4937"/>
                </a:cubicBezTo>
                <a:close/>
                <a:moveTo>
                  <a:pt x="72997" y="2977"/>
                </a:moveTo>
                <a:cubicBezTo>
                  <a:pt x="72789" y="2977"/>
                  <a:pt x="72639" y="2808"/>
                  <a:pt x="72639" y="2619"/>
                </a:cubicBezTo>
                <a:cubicBezTo>
                  <a:pt x="72639" y="2412"/>
                  <a:pt x="72789" y="2242"/>
                  <a:pt x="72997" y="2242"/>
                </a:cubicBezTo>
                <a:cubicBezTo>
                  <a:pt x="73185" y="2242"/>
                  <a:pt x="73336" y="2412"/>
                  <a:pt x="73336" y="2619"/>
                </a:cubicBezTo>
                <a:cubicBezTo>
                  <a:pt x="73336" y="2808"/>
                  <a:pt x="73185" y="2977"/>
                  <a:pt x="72997" y="2977"/>
                </a:cubicBezTo>
                <a:close/>
                <a:moveTo>
                  <a:pt x="71037" y="32428"/>
                </a:moveTo>
                <a:cubicBezTo>
                  <a:pt x="70792" y="32428"/>
                  <a:pt x="70623" y="32240"/>
                  <a:pt x="70623" y="32014"/>
                </a:cubicBezTo>
                <a:cubicBezTo>
                  <a:pt x="70623" y="31769"/>
                  <a:pt x="70811" y="31581"/>
                  <a:pt x="71037" y="31581"/>
                </a:cubicBezTo>
                <a:cubicBezTo>
                  <a:pt x="71263" y="31581"/>
                  <a:pt x="71452" y="31769"/>
                  <a:pt x="71452" y="32014"/>
                </a:cubicBezTo>
                <a:cubicBezTo>
                  <a:pt x="71452" y="32240"/>
                  <a:pt x="71263" y="32428"/>
                  <a:pt x="71037" y="32428"/>
                </a:cubicBezTo>
                <a:close/>
                <a:moveTo>
                  <a:pt x="71018" y="30450"/>
                </a:moveTo>
                <a:cubicBezTo>
                  <a:pt x="70811" y="30450"/>
                  <a:pt x="70623" y="30262"/>
                  <a:pt x="70623" y="30054"/>
                </a:cubicBezTo>
                <a:cubicBezTo>
                  <a:pt x="70623" y="29828"/>
                  <a:pt x="70792" y="29659"/>
                  <a:pt x="71018" y="29659"/>
                </a:cubicBezTo>
                <a:cubicBezTo>
                  <a:pt x="71244" y="29659"/>
                  <a:pt x="71433" y="29828"/>
                  <a:pt x="71433" y="30054"/>
                </a:cubicBezTo>
                <a:cubicBezTo>
                  <a:pt x="71433" y="30262"/>
                  <a:pt x="71244" y="30450"/>
                  <a:pt x="71018" y="30450"/>
                </a:cubicBezTo>
                <a:close/>
                <a:moveTo>
                  <a:pt x="71018" y="28453"/>
                </a:moveTo>
                <a:cubicBezTo>
                  <a:pt x="70811" y="28453"/>
                  <a:pt x="70641" y="28283"/>
                  <a:pt x="70641" y="28095"/>
                </a:cubicBezTo>
                <a:cubicBezTo>
                  <a:pt x="70641" y="27887"/>
                  <a:pt x="70811" y="27718"/>
                  <a:pt x="71018" y="27718"/>
                </a:cubicBezTo>
                <a:cubicBezTo>
                  <a:pt x="71244" y="27718"/>
                  <a:pt x="71395" y="27887"/>
                  <a:pt x="71395" y="28095"/>
                </a:cubicBezTo>
                <a:cubicBezTo>
                  <a:pt x="71395" y="28283"/>
                  <a:pt x="71226" y="28453"/>
                  <a:pt x="71018" y="28453"/>
                </a:cubicBezTo>
                <a:close/>
                <a:moveTo>
                  <a:pt x="71018" y="21858"/>
                </a:moveTo>
                <a:cubicBezTo>
                  <a:pt x="71226" y="21858"/>
                  <a:pt x="71395" y="22008"/>
                  <a:pt x="71395" y="22216"/>
                </a:cubicBezTo>
                <a:cubicBezTo>
                  <a:pt x="71395" y="22404"/>
                  <a:pt x="71226" y="22574"/>
                  <a:pt x="71018" y="22574"/>
                </a:cubicBezTo>
                <a:cubicBezTo>
                  <a:pt x="70830" y="22574"/>
                  <a:pt x="70660" y="22404"/>
                  <a:pt x="70660" y="22216"/>
                </a:cubicBezTo>
                <a:cubicBezTo>
                  <a:pt x="70660" y="22008"/>
                  <a:pt x="70830" y="21858"/>
                  <a:pt x="71018" y="21858"/>
                </a:cubicBezTo>
                <a:close/>
                <a:moveTo>
                  <a:pt x="71018" y="25777"/>
                </a:moveTo>
                <a:cubicBezTo>
                  <a:pt x="71226" y="25777"/>
                  <a:pt x="71395" y="25928"/>
                  <a:pt x="71395" y="26135"/>
                </a:cubicBezTo>
                <a:cubicBezTo>
                  <a:pt x="71395" y="26342"/>
                  <a:pt x="71226" y="26493"/>
                  <a:pt x="71018" y="26493"/>
                </a:cubicBezTo>
                <a:cubicBezTo>
                  <a:pt x="70830" y="26493"/>
                  <a:pt x="70660" y="26342"/>
                  <a:pt x="70660" y="26135"/>
                </a:cubicBezTo>
                <a:cubicBezTo>
                  <a:pt x="70660" y="25928"/>
                  <a:pt x="70830" y="25777"/>
                  <a:pt x="71018" y="25777"/>
                </a:cubicBezTo>
                <a:close/>
                <a:moveTo>
                  <a:pt x="71018" y="23798"/>
                </a:moveTo>
                <a:cubicBezTo>
                  <a:pt x="71226" y="23798"/>
                  <a:pt x="71395" y="23968"/>
                  <a:pt x="71395" y="24175"/>
                </a:cubicBezTo>
                <a:cubicBezTo>
                  <a:pt x="71395" y="24383"/>
                  <a:pt x="71226" y="24533"/>
                  <a:pt x="71018" y="24533"/>
                </a:cubicBezTo>
                <a:cubicBezTo>
                  <a:pt x="70830" y="24533"/>
                  <a:pt x="70660" y="24383"/>
                  <a:pt x="70660" y="24175"/>
                </a:cubicBezTo>
                <a:cubicBezTo>
                  <a:pt x="70660" y="23968"/>
                  <a:pt x="70830" y="23798"/>
                  <a:pt x="71018" y="23798"/>
                </a:cubicBezTo>
                <a:close/>
                <a:moveTo>
                  <a:pt x="71018" y="20633"/>
                </a:moveTo>
                <a:cubicBezTo>
                  <a:pt x="70811" y="20633"/>
                  <a:pt x="70641" y="20463"/>
                  <a:pt x="70641" y="20256"/>
                </a:cubicBezTo>
                <a:cubicBezTo>
                  <a:pt x="70641" y="20049"/>
                  <a:pt x="70811" y="19879"/>
                  <a:pt x="71018" y="19879"/>
                </a:cubicBezTo>
                <a:cubicBezTo>
                  <a:pt x="71244" y="19879"/>
                  <a:pt x="71395" y="20049"/>
                  <a:pt x="71395" y="20256"/>
                </a:cubicBezTo>
                <a:cubicBezTo>
                  <a:pt x="71395" y="20463"/>
                  <a:pt x="71226" y="20633"/>
                  <a:pt x="71018" y="20633"/>
                </a:cubicBezTo>
                <a:close/>
                <a:moveTo>
                  <a:pt x="71018" y="4221"/>
                </a:moveTo>
                <a:cubicBezTo>
                  <a:pt x="71226" y="4221"/>
                  <a:pt x="71376" y="4372"/>
                  <a:pt x="71376" y="4560"/>
                </a:cubicBezTo>
                <a:cubicBezTo>
                  <a:pt x="71376" y="4767"/>
                  <a:pt x="71226" y="4918"/>
                  <a:pt x="71018" y="4918"/>
                </a:cubicBezTo>
                <a:cubicBezTo>
                  <a:pt x="70830" y="4918"/>
                  <a:pt x="70679" y="4767"/>
                  <a:pt x="70679" y="4560"/>
                </a:cubicBezTo>
                <a:cubicBezTo>
                  <a:pt x="70679" y="4372"/>
                  <a:pt x="70830" y="4221"/>
                  <a:pt x="71018" y="4221"/>
                </a:cubicBezTo>
                <a:close/>
                <a:moveTo>
                  <a:pt x="71018" y="10797"/>
                </a:moveTo>
                <a:cubicBezTo>
                  <a:pt x="70830" y="10797"/>
                  <a:pt x="70679" y="10627"/>
                  <a:pt x="70679" y="10439"/>
                </a:cubicBezTo>
                <a:cubicBezTo>
                  <a:pt x="70679" y="10251"/>
                  <a:pt x="70849" y="10100"/>
                  <a:pt x="71018" y="10100"/>
                </a:cubicBezTo>
                <a:cubicBezTo>
                  <a:pt x="71207" y="10100"/>
                  <a:pt x="71357" y="10251"/>
                  <a:pt x="71357" y="10439"/>
                </a:cubicBezTo>
                <a:cubicBezTo>
                  <a:pt x="71357" y="10627"/>
                  <a:pt x="71207" y="10797"/>
                  <a:pt x="71018" y="10797"/>
                </a:cubicBezTo>
                <a:close/>
                <a:moveTo>
                  <a:pt x="71018" y="6878"/>
                </a:moveTo>
                <a:cubicBezTo>
                  <a:pt x="70830" y="6878"/>
                  <a:pt x="70679" y="6727"/>
                  <a:pt x="70679" y="6539"/>
                </a:cubicBezTo>
                <a:cubicBezTo>
                  <a:pt x="70679" y="6331"/>
                  <a:pt x="70849" y="6181"/>
                  <a:pt x="71018" y="6181"/>
                </a:cubicBezTo>
                <a:cubicBezTo>
                  <a:pt x="71207" y="6181"/>
                  <a:pt x="71357" y="6331"/>
                  <a:pt x="71357" y="6539"/>
                </a:cubicBezTo>
                <a:cubicBezTo>
                  <a:pt x="71357" y="6727"/>
                  <a:pt x="71207" y="6878"/>
                  <a:pt x="71018" y="6878"/>
                </a:cubicBezTo>
                <a:close/>
                <a:moveTo>
                  <a:pt x="71018" y="8837"/>
                </a:moveTo>
                <a:cubicBezTo>
                  <a:pt x="70830" y="8837"/>
                  <a:pt x="70679" y="8687"/>
                  <a:pt x="70679" y="8498"/>
                </a:cubicBezTo>
                <a:cubicBezTo>
                  <a:pt x="70679" y="8310"/>
                  <a:pt x="70849" y="8159"/>
                  <a:pt x="71018" y="8159"/>
                </a:cubicBezTo>
                <a:cubicBezTo>
                  <a:pt x="71207" y="8159"/>
                  <a:pt x="71357" y="8310"/>
                  <a:pt x="71357" y="8498"/>
                </a:cubicBezTo>
                <a:cubicBezTo>
                  <a:pt x="71357" y="8687"/>
                  <a:pt x="71207" y="8837"/>
                  <a:pt x="71018" y="8837"/>
                </a:cubicBezTo>
                <a:close/>
                <a:moveTo>
                  <a:pt x="71018" y="12041"/>
                </a:moveTo>
                <a:cubicBezTo>
                  <a:pt x="71226" y="12041"/>
                  <a:pt x="71376" y="12210"/>
                  <a:pt x="71376" y="12399"/>
                </a:cubicBezTo>
                <a:cubicBezTo>
                  <a:pt x="71376" y="12606"/>
                  <a:pt x="71226" y="12757"/>
                  <a:pt x="71018" y="12757"/>
                </a:cubicBezTo>
                <a:cubicBezTo>
                  <a:pt x="70830" y="12757"/>
                  <a:pt x="70679" y="12606"/>
                  <a:pt x="70679" y="12399"/>
                </a:cubicBezTo>
                <a:cubicBezTo>
                  <a:pt x="70679" y="12210"/>
                  <a:pt x="70830" y="12041"/>
                  <a:pt x="71018" y="12041"/>
                </a:cubicBezTo>
                <a:close/>
                <a:moveTo>
                  <a:pt x="71018" y="14019"/>
                </a:moveTo>
                <a:cubicBezTo>
                  <a:pt x="71226" y="14019"/>
                  <a:pt x="71376" y="14170"/>
                  <a:pt x="71376" y="14377"/>
                </a:cubicBezTo>
                <a:cubicBezTo>
                  <a:pt x="71376" y="14566"/>
                  <a:pt x="71226" y="14716"/>
                  <a:pt x="71018" y="14716"/>
                </a:cubicBezTo>
                <a:cubicBezTo>
                  <a:pt x="70830" y="14716"/>
                  <a:pt x="70679" y="14566"/>
                  <a:pt x="70679" y="14377"/>
                </a:cubicBezTo>
                <a:cubicBezTo>
                  <a:pt x="70679" y="14170"/>
                  <a:pt x="70830" y="14019"/>
                  <a:pt x="71018" y="14019"/>
                </a:cubicBezTo>
                <a:close/>
                <a:moveTo>
                  <a:pt x="71018" y="17938"/>
                </a:moveTo>
                <a:cubicBezTo>
                  <a:pt x="71226" y="17938"/>
                  <a:pt x="71376" y="18089"/>
                  <a:pt x="71376" y="18278"/>
                </a:cubicBezTo>
                <a:cubicBezTo>
                  <a:pt x="71376" y="18485"/>
                  <a:pt x="71226" y="18636"/>
                  <a:pt x="71018" y="18636"/>
                </a:cubicBezTo>
                <a:cubicBezTo>
                  <a:pt x="70830" y="18636"/>
                  <a:pt x="70679" y="18485"/>
                  <a:pt x="70679" y="18278"/>
                </a:cubicBezTo>
                <a:cubicBezTo>
                  <a:pt x="70679" y="18089"/>
                  <a:pt x="70830" y="17938"/>
                  <a:pt x="71018" y="17938"/>
                </a:cubicBezTo>
                <a:close/>
                <a:moveTo>
                  <a:pt x="71018" y="15979"/>
                </a:moveTo>
                <a:cubicBezTo>
                  <a:pt x="71226" y="15979"/>
                  <a:pt x="71376" y="16130"/>
                  <a:pt x="71376" y="16318"/>
                </a:cubicBezTo>
                <a:cubicBezTo>
                  <a:pt x="71376" y="16506"/>
                  <a:pt x="71226" y="16676"/>
                  <a:pt x="71018" y="16676"/>
                </a:cubicBezTo>
                <a:cubicBezTo>
                  <a:pt x="70830" y="16676"/>
                  <a:pt x="70679" y="16506"/>
                  <a:pt x="70679" y="16318"/>
                </a:cubicBezTo>
                <a:cubicBezTo>
                  <a:pt x="70679" y="16130"/>
                  <a:pt x="70830" y="15979"/>
                  <a:pt x="71018" y="15979"/>
                </a:cubicBezTo>
                <a:close/>
                <a:moveTo>
                  <a:pt x="71018" y="2977"/>
                </a:moveTo>
                <a:cubicBezTo>
                  <a:pt x="70830" y="2977"/>
                  <a:pt x="70660" y="2808"/>
                  <a:pt x="70660" y="2600"/>
                </a:cubicBezTo>
                <a:cubicBezTo>
                  <a:pt x="70660" y="2412"/>
                  <a:pt x="70830" y="2242"/>
                  <a:pt x="71018" y="2242"/>
                </a:cubicBezTo>
                <a:cubicBezTo>
                  <a:pt x="71226" y="2242"/>
                  <a:pt x="71395" y="2412"/>
                  <a:pt x="71395" y="2600"/>
                </a:cubicBezTo>
                <a:cubicBezTo>
                  <a:pt x="71395" y="2808"/>
                  <a:pt x="71226" y="2977"/>
                  <a:pt x="71018" y="2977"/>
                </a:cubicBezTo>
                <a:close/>
                <a:moveTo>
                  <a:pt x="71037" y="961"/>
                </a:moveTo>
                <a:cubicBezTo>
                  <a:pt x="70849" y="961"/>
                  <a:pt x="70717" y="829"/>
                  <a:pt x="70717" y="641"/>
                </a:cubicBezTo>
                <a:cubicBezTo>
                  <a:pt x="70717" y="471"/>
                  <a:pt x="70849" y="321"/>
                  <a:pt x="71037" y="321"/>
                </a:cubicBezTo>
                <a:cubicBezTo>
                  <a:pt x="71207" y="321"/>
                  <a:pt x="71357" y="471"/>
                  <a:pt x="71357" y="641"/>
                </a:cubicBezTo>
                <a:cubicBezTo>
                  <a:pt x="71357" y="829"/>
                  <a:pt x="71207" y="961"/>
                  <a:pt x="71037" y="961"/>
                </a:cubicBezTo>
                <a:close/>
                <a:moveTo>
                  <a:pt x="70849" y="43395"/>
                </a:moveTo>
                <a:cubicBezTo>
                  <a:pt x="70773" y="43508"/>
                  <a:pt x="70698" y="43602"/>
                  <a:pt x="70604" y="43715"/>
                </a:cubicBezTo>
                <a:cubicBezTo>
                  <a:pt x="70623" y="43583"/>
                  <a:pt x="70717" y="43451"/>
                  <a:pt x="70849" y="43395"/>
                </a:cubicBezTo>
                <a:close/>
                <a:moveTo>
                  <a:pt x="69077" y="44186"/>
                </a:moveTo>
                <a:cubicBezTo>
                  <a:pt x="68832" y="44186"/>
                  <a:pt x="68644" y="43998"/>
                  <a:pt x="68644" y="43772"/>
                </a:cubicBezTo>
                <a:cubicBezTo>
                  <a:pt x="68644" y="43546"/>
                  <a:pt x="68832" y="43357"/>
                  <a:pt x="69077" y="43357"/>
                </a:cubicBezTo>
                <a:cubicBezTo>
                  <a:pt x="69304" y="43357"/>
                  <a:pt x="69492" y="43546"/>
                  <a:pt x="69492" y="43772"/>
                </a:cubicBezTo>
                <a:cubicBezTo>
                  <a:pt x="69492" y="43998"/>
                  <a:pt x="69304" y="44186"/>
                  <a:pt x="69077" y="44186"/>
                </a:cubicBezTo>
                <a:close/>
                <a:moveTo>
                  <a:pt x="69077" y="42227"/>
                </a:moveTo>
                <a:cubicBezTo>
                  <a:pt x="68832" y="42227"/>
                  <a:pt x="68644" y="42038"/>
                  <a:pt x="68644" y="41812"/>
                </a:cubicBezTo>
                <a:cubicBezTo>
                  <a:pt x="68644" y="41586"/>
                  <a:pt x="68832" y="41398"/>
                  <a:pt x="69077" y="41398"/>
                </a:cubicBezTo>
                <a:cubicBezTo>
                  <a:pt x="69304" y="41398"/>
                  <a:pt x="69492" y="41586"/>
                  <a:pt x="69492" y="41812"/>
                </a:cubicBezTo>
                <a:cubicBezTo>
                  <a:pt x="69492" y="42038"/>
                  <a:pt x="69304" y="42227"/>
                  <a:pt x="69077" y="42227"/>
                </a:cubicBezTo>
                <a:close/>
                <a:moveTo>
                  <a:pt x="69077" y="35556"/>
                </a:moveTo>
                <a:cubicBezTo>
                  <a:pt x="69285" y="35556"/>
                  <a:pt x="69454" y="35726"/>
                  <a:pt x="69454" y="35933"/>
                </a:cubicBezTo>
                <a:cubicBezTo>
                  <a:pt x="69454" y="36140"/>
                  <a:pt x="69285" y="36310"/>
                  <a:pt x="69077" y="36310"/>
                </a:cubicBezTo>
                <a:cubicBezTo>
                  <a:pt x="68851" y="36310"/>
                  <a:pt x="68682" y="36140"/>
                  <a:pt x="68682" y="35933"/>
                </a:cubicBezTo>
                <a:cubicBezTo>
                  <a:pt x="68682" y="35726"/>
                  <a:pt x="68851" y="35556"/>
                  <a:pt x="69077" y="35556"/>
                </a:cubicBezTo>
                <a:close/>
                <a:moveTo>
                  <a:pt x="69077" y="39476"/>
                </a:moveTo>
                <a:cubicBezTo>
                  <a:pt x="69266" y="39476"/>
                  <a:pt x="69435" y="39645"/>
                  <a:pt x="69435" y="39852"/>
                </a:cubicBezTo>
                <a:cubicBezTo>
                  <a:pt x="69435" y="40060"/>
                  <a:pt x="69266" y="40210"/>
                  <a:pt x="69077" y="40210"/>
                </a:cubicBezTo>
                <a:cubicBezTo>
                  <a:pt x="68870" y="40210"/>
                  <a:pt x="68701" y="40060"/>
                  <a:pt x="68701" y="39852"/>
                </a:cubicBezTo>
                <a:cubicBezTo>
                  <a:pt x="68701" y="39645"/>
                  <a:pt x="68870" y="39476"/>
                  <a:pt x="69077" y="39476"/>
                </a:cubicBezTo>
                <a:close/>
                <a:moveTo>
                  <a:pt x="69077" y="37516"/>
                </a:moveTo>
                <a:cubicBezTo>
                  <a:pt x="69285" y="37516"/>
                  <a:pt x="69454" y="37667"/>
                  <a:pt x="69454" y="37893"/>
                </a:cubicBezTo>
                <a:cubicBezTo>
                  <a:pt x="69454" y="38100"/>
                  <a:pt x="69285" y="38270"/>
                  <a:pt x="69077" y="38270"/>
                </a:cubicBezTo>
                <a:cubicBezTo>
                  <a:pt x="68851" y="38270"/>
                  <a:pt x="68682" y="38100"/>
                  <a:pt x="68682" y="37893"/>
                </a:cubicBezTo>
                <a:cubicBezTo>
                  <a:pt x="68682" y="37686"/>
                  <a:pt x="68851" y="37516"/>
                  <a:pt x="69077" y="37516"/>
                </a:cubicBezTo>
                <a:close/>
                <a:moveTo>
                  <a:pt x="69059" y="34369"/>
                </a:moveTo>
                <a:cubicBezTo>
                  <a:pt x="68851" y="34369"/>
                  <a:pt x="68663" y="34181"/>
                  <a:pt x="68663" y="33955"/>
                </a:cubicBezTo>
                <a:cubicBezTo>
                  <a:pt x="68663" y="33729"/>
                  <a:pt x="68832" y="33559"/>
                  <a:pt x="69059" y="33559"/>
                </a:cubicBezTo>
                <a:cubicBezTo>
                  <a:pt x="69285" y="33559"/>
                  <a:pt x="69473" y="33729"/>
                  <a:pt x="69473" y="33955"/>
                </a:cubicBezTo>
                <a:cubicBezTo>
                  <a:pt x="69473" y="34181"/>
                  <a:pt x="69285" y="34369"/>
                  <a:pt x="69059" y="34369"/>
                </a:cubicBezTo>
                <a:close/>
                <a:moveTo>
                  <a:pt x="69059" y="32410"/>
                </a:moveTo>
                <a:cubicBezTo>
                  <a:pt x="68851" y="32410"/>
                  <a:pt x="68663" y="32221"/>
                  <a:pt x="68663" y="32014"/>
                </a:cubicBezTo>
                <a:cubicBezTo>
                  <a:pt x="68663" y="31788"/>
                  <a:pt x="68832" y="31599"/>
                  <a:pt x="69059" y="31599"/>
                </a:cubicBezTo>
                <a:cubicBezTo>
                  <a:pt x="69285" y="31599"/>
                  <a:pt x="69473" y="31788"/>
                  <a:pt x="69473" y="32014"/>
                </a:cubicBezTo>
                <a:cubicBezTo>
                  <a:pt x="69473" y="32221"/>
                  <a:pt x="69285" y="32410"/>
                  <a:pt x="69059" y="32410"/>
                </a:cubicBezTo>
                <a:close/>
                <a:moveTo>
                  <a:pt x="69059" y="30450"/>
                </a:moveTo>
                <a:cubicBezTo>
                  <a:pt x="68851" y="30450"/>
                  <a:pt x="68663" y="30262"/>
                  <a:pt x="68663" y="30035"/>
                </a:cubicBezTo>
                <a:cubicBezTo>
                  <a:pt x="68663" y="29828"/>
                  <a:pt x="68832" y="29640"/>
                  <a:pt x="69059" y="29640"/>
                </a:cubicBezTo>
                <a:cubicBezTo>
                  <a:pt x="69285" y="29640"/>
                  <a:pt x="69473" y="29828"/>
                  <a:pt x="69473" y="30035"/>
                </a:cubicBezTo>
                <a:cubicBezTo>
                  <a:pt x="69473" y="30262"/>
                  <a:pt x="69285" y="30450"/>
                  <a:pt x="69059" y="30450"/>
                </a:cubicBezTo>
                <a:close/>
                <a:moveTo>
                  <a:pt x="69077" y="28434"/>
                </a:moveTo>
                <a:cubicBezTo>
                  <a:pt x="68870" y="28434"/>
                  <a:pt x="68701" y="28283"/>
                  <a:pt x="68701" y="28076"/>
                </a:cubicBezTo>
                <a:cubicBezTo>
                  <a:pt x="68701" y="27887"/>
                  <a:pt x="68870" y="27718"/>
                  <a:pt x="69077" y="27718"/>
                </a:cubicBezTo>
                <a:cubicBezTo>
                  <a:pt x="69266" y="27718"/>
                  <a:pt x="69435" y="27887"/>
                  <a:pt x="69435" y="28076"/>
                </a:cubicBezTo>
                <a:cubicBezTo>
                  <a:pt x="69435" y="28283"/>
                  <a:pt x="69266" y="28434"/>
                  <a:pt x="69077" y="28434"/>
                </a:cubicBezTo>
                <a:close/>
                <a:moveTo>
                  <a:pt x="69077" y="26493"/>
                </a:moveTo>
                <a:cubicBezTo>
                  <a:pt x="68870" y="26493"/>
                  <a:pt x="68701" y="26323"/>
                  <a:pt x="68701" y="26135"/>
                </a:cubicBezTo>
                <a:cubicBezTo>
                  <a:pt x="68701" y="25928"/>
                  <a:pt x="68870" y="25758"/>
                  <a:pt x="69077" y="25758"/>
                </a:cubicBezTo>
                <a:cubicBezTo>
                  <a:pt x="69266" y="25758"/>
                  <a:pt x="69435" y="25928"/>
                  <a:pt x="69435" y="26135"/>
                </a:cubicBezTo>
                <a:cubicBezTo>
                  <a:pt x="69435" y="26323"/>
                  <a:pt x="69266" y="26493"/>
                  <a:pt x="69077" y="26493"/>
                </a:cubicBezTo>
                <a:close/>
                <a:moveTo>
                  <a:pt x="69077" y="24533"/>
                </a:moveTo>
                <a:cubicBezTo>
                  <a:pt x="68870" y="24533"/>
                  <a:pt x="68701" y="24364"/>
                  <a:pt x="68701" y="24156"/>
                </a:cubicBezTo>
                <a:cubicBezTo>
                  <a:pt x="68701" y="23968"/>
                  <a:pt x="68870" y="23798"/>
                  <a:pt x="69077" y="23798"/>
                </a:cubicBezTo>
                <a:cubicBezTo>
                  <a:pt x="69266" y="23798"/>
                  <a:pt x="69435" y="23968"/>
                  <a:pt x="69435" y="24156"/>
                </a:cubicBezTo>
                <a:cubicBezTo>
                  <a:pt x="69435" y="24364"/>
                  <a:pt x="69266" y="24533"/>
                  <a:pt x="69077" y="24533"/>
                </a:cubicBezTo>
                <a:close/>
                <a:moveTo>
                  <a:pt x="69077" y="22574"/>
                </a:moveTo>
                <a:cubicBezTo>
                  <a:pt x="68870" y="22574"/>
                  <a:pt x="68701" y="22404"/>
                  <a:pt x="68701" y="22197"/>
                </a:cubicBezTo>
                <a:cubicBezTo>
                  <a:pt x="68701" y="22008"/>
                  <a:pt x="68870" y="21839"/>
                  <a:pt x="69077" y="21839"/>
                </a:cubicBezTo>
                <a:cubicBezTo>
                  <a:pt x="69266" y="21839"/>
                  <a:pt x="69435" y="22008"/>
                  <a:pt x="69435" y="22197"/>
                </a:cubicBezTo>
                <a:cubicBezTo>
                  <a:pt x="69435" y="22404"/>
                  <a:pt x="69266" y="22574"/>
                  <a:pt x="69077" y="22574"/>
                </a:cubicBezTo>
                <a:close/>
                <a:moveTo>
                  <a:pt x="69077" y="20595"/>
                </a:moveTo>
                <a:cubicBezTo>
                  <a:pt x="68870" y="20595"/>
                  <a:pt x="68701" y="20444"/>
                  <a:pt x="68701" y="20237"/>
                </a:cubicBezTo>
                <a:cubicBezTo>
                  <a:pt x="68701" y="20049"/>
                  <a:pt x="68870" y="19879"/>
                  <a:pt x="69077" y="19879"/>
                </a:cubicBezTo>
                <a:cubicBezTo>
                  <a:pt x="69266" y="19879"/>
                  <a:pt x="69435" y="20049"/>
                  <a:pt x="69435" y="20237"/>
                </a:cubicBezTo>
                <a:cubicBezTo>
                  <a:pt x="69435" y="20444"/>
                  <a:pt x="69266" y="20595"/>
                  <a:pt x="69077" y="20595"/>
                </a:cubicBezTo>
                <a:close/>
                <a:moveTo>
                  <a:pt x="69077" y="18636"/>
                </a:moveTo>
                <a:cubicBezTo>
                  <a:pt x="68870" y="18636"/>
                  <a:pt x="68719" y="18466"/>
                  <a:pt x="68719" y="18278"/>
                </a:cubicBezTo>
                <a:cubicBezTo>
                  <a:pt x="68719" y="18089"/>
                  <a:pt x="68870" y="17938"/>
                  <a:pt x="69077" y="17938"/>
                </a:cubicBezTo>
                <a:cubicBezTo>
                  <a:pt x="69266" y="17938"/>
                  <a:pt x="69417" y="18089"/>
                  <a:pt x="69417" y="18278"/>
                </a:cubicBezTo>
                <a:cubicBezTo>
                  <a:pt x="69417" y="18466"/>
                  <a:pt x="69266" y="18636"/>
                  <a:pt x="69077" y="18636"/>
                </a:cubicBezTo>
                <a:close/>
                <a:moveTo>
                  <a:pt x="69077" y="16657"/>
                </a:moveTo>
                <a:cubicBezTo>
                  <a:pt x="68870" y="16657"/>
                  <a:pt x="68719" y="16506"/>
                  <a:pt x="68719" y="16318"/>
                </a:cubicBezTo>
                <a:cubicBezTo>
                  <a:pt x="68719" y="16130"/>
                  <a:pt x="68870" y="15960"/>
                  <a:pt x="69077" y="15960"/>
                </a:cubicBezTo>
                <a:cubicBezTo>
                  <a:pt x="69266" y="15960"/>
                  <a:pt x="69417" y="16130"/>
                  <a:pt x="69417" y="16318"/>
                </a:cubicBezTo>
                <a:cubicBezTo>
                  <a:pt x="69417" y="16506"/>
                  <a:pt x="69266" y="16657"/>
                  <a:pt x="69077" y="16657"/>
                </a:cubicBezTo>
                <a:close/>
                <a:moveTo>
                  <a:pt x="69077" y="14716"/>
                </a:moveTo>
                <a:cubicBezTo>
                  <a:pt x="68870" y="14716"/>
                  <a:pt x="68719" y="14547"/>
                  <a:pt x="68719" y="14358"/>
                </a:cubicBezTo>
                <a:cubicBezTo>
                  <a:pt x="68719" y="14170"/>
                  <a:pt x="68870" y="14000"/>
                  <a:pt x="69077" y="14000"/>
                </a:cubicBezTo>
                <a:cubicBezTo>
                  <a:pt x="69266" y="14000"/>
                  <a:pt x="69417" y="14170"/>
                  <a:pt x="69417" y="14358"/>
                </a:cubicBezTo>
                <a:cubicBezTo>
                  <a:pt x="69417" y="14547"/>
                  <a:pt x="69266" y="14716"/>
                  <a:pt x="69077" y="14716"/>
                </a:cubicBezTo>
                <a:close/>
                <a:moveTo>
                  <a:pt x="69077" y="12060"/>
                </a:moveTo>
                <a:cubicBezTo>
                  <a:pt x="69266" y="12060"/>
                  <a:pt x="69417" y="12210"/>
                  <a:pt x="69417" y="12399"/>
                </a:cubicBezTo>
                <a:cubicBezTo>
                  <a:pt x="69417" y="12587"/>
                  <a:pt x="69266" y="12738"/>
                  <a:pt x="69077" y="12738"/>
                </a:cubicBezTo>
                <a:cubicBezTo>
                  <a:pt x="68870" y="12738"/>
                  <a:pt x="68719" y="12587"/>
                  <a:pt x="68719" y="12399"/>
                </a:cubicBezTo>
                <a:cubicBezTo>
                  <a:pt x="68719" y="12210"/>
                  <a:pt x="68870" y="12060"/>
                  <a:pt x="69077" y="12060"/>
                </a:cubicBezTo>
                <a:close/>
                <a:moveTo>
                  <a:pt x="69077" y="10100"/>
                </a:moveTo>
                <a:cubicBezTo>
                  <a:pt x="69266" y="10100"/>
                  <a:pt x="69417" y="10251"/>
                  <a:pt x="69417" y="10439"/>
                </a:cubicBezTo>
                <a:cubicBezTo>
                  <a:pt x="69417" y="10627"/>
                  <a:pt x="69266" y="10778"/>
                  <a:pt x="69077" y="10778"/>
                </a:cubicBezTo>
                <a:cubicBezTo>
                  <a:pt x="68870" y="10778"/>
                  <a:pt x="68719" y="10627"/>
                  <a:pt x="68719" y="10439"/>
                </a:cubicBezTo>
                <a:cubicBezTo>
                  <a:pt x="68719" y="10251"/>
                  <a:pt x="68870" y="10100"/>
                  <a:pt x="69077" y="10100"/>
                </a:cubicBezTo>
                <a:close/>
                <a:moveTo>
                  <a:pt x="69077" y="8819"/>
                </a:moveTo>
                <a:cubicBezTo>
                  <a:pt x="68870" y="8819"/>
                  <a:pt x="68719" y="8668"/>
                  <a:pt x="68719" y="8479"/>
                </a:cubicBezTo>
                <a:cubicBezTo>
                  <a:pt x="68719" y="8291"/>
                  <a:pt x="68870" y="8121"/>
                  <a:pt x="69077" y="8121"/>
                </a:cubicBezTo>
                <a:cubicBezTo>
                  <a:pt x="69266" y="8121"/>
                  <a:pt x="69417" y="8291"/>
                  <a:pt x="69417" y="8479"/>
                </a:cubicBezTo>
                <a:cubicBezTo>
                  <a:pt x="69417" y="8668"/>
                  <a:pt x="69266" y="8819"/>
                  <a:pt x="69077" y="8819"/>
                </a:cubicBezTo>
                <a:close/>
                <a:moveTo>
                  <a:pt x="69077" y="6859"/>
                </a:moveTo>
                <a:cubicBezTo>
                  <a:pt x="68870" y="6859"/>
                  <a:pt x="68719" y="6708"/>
                  <a:pt x="68719" y="6520"/>
                </a:cubicBezTo>
                <a:cubicBezTo>
                  <a:pt x="68719" y="6331"/>
                  <a:pt x="68870" y="6181"/>
                  <a:pt x="69077" y="6181"/>
                </a:cubicBezTo>
                <a:cubicBezTo>
                  <a:pt x="69266" y="6181"/>
                  <a:pt x="69417" y="6331"/>
                  <a:pt x="69417" y="6520"/>
                </a:cubicBezTo>
                <a:cubicBezTo>
                  <a:pt x="69417" y="6708"/>
                  <a:pt x="69266" y="6859"/>
                  <a:pt x="69077" y="6859"/>
                </a:cubicBezTo>
                <a:close/>
                <a:moveTo>
                  <a:pt x="69077" y="4880"/>
                </a:moveTo>
                <a:cubicBezTo>
                  <a:pt x="68889" y="4880"/>
                  <a:pt x="68738" y="4749"/>
                  <a:pt x="68738" y="4560"/>
                </a:cubicBezTo>
                <a:cubicBezTo>
                  <a:pt x="68738" y="4391"/>
                  <a:pt x="68889" y="4240"/>
                  <a:pt x="69077" y="4240"/>
                </a:cubicBezTo>
                <a:cubicBezTo>
                  <a:pt x="69247" y="4240"/>
                  <a:pt x="69398" y="4391"/>
                  <a:pt x="69398" y="4560"/>
                </a:cubicBezTo>
                <a:cubicBezTo>
                  <a:pt x="69398" y="4749"/>
                  <a:pt x="69247" y="4880"/>
                  <a:pt x="69077" y="4880"/>
                </a:cubicBezTo>
                <a:close/>
                <a:moveTo>
                  <a:pt x="69077" y="2921"/>
                </a:moveTo>
                <a:cubicBezTo>
                  <a:pt x="68889" y="2921"/>
                  <a:pt x="68738" y="2770"/>
                  <a:pt x="68738" y="2600"/>
                </a:cubicBezTo>
                <a:cubicBezTo>
                  <a:pt x="68738" y="2412"/>
                  <a:pt x="68889" y="2261"/>
                  <a:pt x="69077" y="2261"/>
                </a:cubicBezTo>
                <a:cubicBezTo>
                  <a:pt x="69247" y="2261"/>
                  <a:pt x="69398" y="2412"/>
                  <a:pt x="69398" y="2600"/>
                </a:cubicBezTo>
                <a:cubicBezTo>
                  <a:pt x="69398" y="2770"/>
                  <a:pt x="69247" y="2921"/>
                  <a:pt x="69077" y="2921"/>
                </a:cubicBezTo>
                <a:close/>
                <a:moveTo>
                  <a:pt x="69077" y="961"/>
                </a:moveTo>
                <a:cubicBezTo>
                  <a:pt x="68889" y="961"/>
                  <a:pt x="68738" y="810"/>
                  <a:pt x="68738" y="641"/>
                </a:cubicBezTo>
                <a:cubicBezTo>
                  <a:pt x="68738" y="452"/>
                  <a:pt x="68889" y="302"/>
                  <a:pt x="69077" y="302"/>
                </a:cubicBezTo>
                <a:cubicBezTo>
                  <a:pt x="69247" y="302"/>
                  <a:pt x="69398" y="452"/>
                  <a:pt x="69398" y="641"/>
                </a:cubicBezTo>
                <a:cubicBezTo>
                  <a:pt x="69398" y="810"/>
                  <a:pt x="69247" y="961"/>
                  <a:pt x="69077" y="961"/>
                </a:cubicBezTo>
                <a:close/>
                <a:moveTo>
                  <a:pt x="69077" y="45298"/>
                </a:moveTo>
                <a:cubicBezTo>
                  <a:pt x="69172" y="45298"/>
                  <a:pt x="69247" y="45336"/>
                  <a:pt x="69322" y="45392"/>
                </a:cubicBezTo>
                <a:cubicBezTo>
                  <a:pt x="69153" y="45599"/>
                  <a:pt x="68983" y="45826"/>
                  <a:pt x="68795" y="46033"/>
                </a:cubicBezTo>
                <a:cubicBezTo>
                  <a:pt x="68701" y="45957"/>
                  <a:pt x="68644" y="45844"/>
                  <a:pt x="68644" y="45713"/>
                </a:cubicBezTo>
                <a:cubicBezTo>
                  <a:pt x="68644" y="45486"/>
                  <a:pt x="68832" y="45298"/>
                  <a:pt x="69077" y="45298"/>
                </a:cubicBezTo>
                <a:close/>
                <a:moveTo>
                  <a:pt x="67099" y="46127"/>
                </a:moveTo>
                <a:cubicBezTo>
                  <a:pt x="66873" y="46127"/>
                  <a:pt x="66703" y="45939"/>
                  <a:pt x="66703" y="45713"/>
                </a:cubicBezTo>
                <a:cubicBezTo>
                  <a:pt x="66703" y="45486"/>
                  <a:pt x="66873" y="45298"/>
                  <a:pt x="67099" y="45298"/>
                </a:cubicBezTo>
                <a:cubicBezTo>
                  <a:pt x="67325" y="45298"/>
                  <a:pt x="67514" y="45486"/>
                  <a:pt x="67514" y="45713"/>
                </a:cubicBezTo>
                <a:cubicBezTo>
                  <a:pt x="67514" y="45939"/>
                  <a:pt x="67325" y="46127"/>
                  <a:pt x="67099" y="46127"/>
                </a:cubicBezTo>
                <a:close/>
                <a:moveTo>
                  <a:pt x="67099" y="44167"/>
                </a:moveTo>
                <a:cubicBezTo>
                  <a:pt x="66873" y="44167"/>
                  <a:pt x="66703" y="43979"/>
                  <a:pt x="66703" y="43753"/>
                </a:cubicBezTo>
                <a:cubicBezTo>
                  <a:pt x="66703" y="43527"/>
                  <a:pt x="66873" y="43338"/>
                  <a:pt x="67099" y="43338"/>
                </a:cubicBezTo>
                <a:cubicBezTo>
                  <a:pt x="67325" y="43338"/>
                  <a:pt x="67514" y="43527"/>
                  <a:pt x="67514" y="43753"/>
                </a:cubicBezTo>
                <a:cubicBezTo>
                  <a:pt x="67514" y="43979"/>
                  <a:pt x="67325" y="44167"/>
                  <a:pt x="67099" y="44167"/>
                </a:cubicBezTo>
                <a:close/>
                <a:moveTo>
                  <a:pt x="67099" y="42189"/>
                </a:moveTo>
                <a:cubicBezTo>
                  <a:pt x="66892" y="42189"/>
                  <a:pt x="66703" y="42019"/>
                  <a:pt x="66703" y="41793"/>
                </a:cubicBezTo>
                <a:cubicBezTo>
                  <a:pt x="66703" y="41567"/>
                  <a:pt x="66892" y="41398"/>
                  <a:pt x="67099" y="41398"/>
                </a:cubicBezTo>
                <a:cubicBezTo>
                  <a:pt x="67325" y="41398"/>
                  <a:pt x="67514" y="41567"/>
                  <a:pt x="67514" y="41793"/>
                </a:cubicBezTo>
                <a:cubicBezTo>
                  <a:pt x="67514" y="42019"/>
                  <a:pt x="67325" y="42189"/>
                  <a:pt x="67099" y="42189"/>
                </a:cubicBezTo>
                <a:close/>
                <a:moveTo>
                  <a:pt x="67099" y="35537"/>
                </a:moveTo>
                <a:cubicBezTo>
                  <a:pt x="67306" y="35537"/>
                  <a:pt x="67476" y="35707"/>
                  <a:pt x="67476" y="35914"/>
                </a:cubicBezTo>
                <a:cubicBezTo>
                  <a:pt x="67476" y="36122"/>
                  <a:pt x="67306" y="36291"/>
                  <a:pt x="67099" y="36291"/>
                </a:cubicBezTo>
                <a:cubicBezTo>
                  <a:pt x="66892" y="36291"/>
                  <a:pt x="66722" y="36122"/>
                  <a:pt x="66722" y="35914"/>
                </a:cubicBezTo>
                <a:cubicBezTo>
                  <a:pt x="66722" y="35707"/>
                  <a:pt x="66892" y="35537"/>
                  <a:pt x="67099" y="35537"/>
                </a:cubicBezTo>
                <a:close/>
                <a:moveTo>
                  <a:pt x="67099" y="39457"/>
                </a:moveTo>
                <a:cubicBezTo>
                  <a:pt x="67306" y="39457"/>
                  <a:pt x="67476" y="39626"/>
                  <a:pt x="67476" y="39834"/>
                </a:cubicBezTo>
                <a:cubicBezTo>
                  <a:pt x="67476" y="40041"/>
                  <a:pt x="67306" y="40192"/>
                  <a:pt x="67099" y="40192"/>
                </a:cubicBezTo>
                <a:cubicBezTo>
                  <a:pt x="66911" y="40192"/>
                  <a:pt x="66741" y="40041"/>
                  <a:pt x="66741" y="39834"/>
                </a:cubicBezTo>
                <a:cubicBezTo>
                  <a:pt x="66741" y="39626"/>
                  <a:pt x="66911" y="39457"/>
                  <a:pt x="67099" y="39457"/>
                </a:cubicBezTo>
                <a:close/>
                <a:moveTo>
                  <a:pt x="67099" y="37497"/>
                </a:moveTo>
                <a:cubicBezTo>
                  <a:pt x="67306" y="37497"/>
                  <a:pt x="67476" y="37667"/>
                  <a:pt x="67476" y="37874"/>
                </a:cubicBezTo>
                <a:cubicBezTo>
                  <a:pt x="67476" y="38081"/>
                  <a:pt x="67306" y="38251"/>
                  <a:pt x="67099" y="38251"/>
                </a:cubicBezTo>
                <a:cubicBezTo>
                  <a:pt x="66892" y="38251"/>
                  <a:pt x="66722" y="38081"/>
                  <a:pt x="66722" y="37874"/>
                </a:cubicBezTo>
                <a:cubicBezTo>
                  <a:pt x="66722" y="37667"/>
                  <a:pt x="66892" y="37497"/>
                  <a:pt x="67099" y="37497"/>
                </a:cubicBezTo>
                <a:close/>
                <a:moveTo>
                  <a:pt x="67099" y="34350"/>
                </a:moveTo>
                <a:cubicBezTo>
                  <a:pt x="66892" y="34350"/>
                  <a:pt x="66703" y="34181"/>
                  <a:pt x="66703" y="33955"/>
                </a:cubicBezTo>
                <a:cubicBezTo>
                  <a:pt x="66703" y="33729"/>
                  <a:pt x="66892" y="33540"/>
                  <a:pt x="67099" y="33540"/>
                </a:cubicBezTo>
                <a:cubicBezTo>
                  <a:pt x="67325" y="33540"/>
                  <a:pt x="67514" y="33729"/>
                  <a:pt x="67514" y="33955"/>
                </a:cubicBezTo>
                <a:cubicBezTo>
                  <a:pt x="67514" y="34181"/>
                  <a:pt x="67325" y="34350"/>
                  <a:pt x="67099" y="34350"/>
                </a:cubicBezTo>
                <a:close/>
                <a:moveTo>
                  <a:pt x="67099" y="32391"/>
                </a:moveTo>
                <a:cubicBezTo>
                  <a:pt x="66892" y="32391"/>
                  <a:pt x="66703" y="32221"/>
                  <a:pt x="66703" y="31995"/>
                </a:cubicBezTo>
                <a:cubicBezTo>
                  <a:pt x="66703" y="31769"/>
                  <a:pt x="66892" y="31581"/>
                  <a:pt x="67099" y="31581"/>
                </a:cubicBezTo>
                <a:cubicBezTo>
                  <a:pt x="67325" y="31581"/>
                  <a:pt x="67514" y="31769"/>
                  <a:pt x="67514" y="31995"/>
                </a:cubicBezTo>
                <a:cubicBezTo>
                  <a:pt x="67514" y="32221"/>
                  <a:pt x="67325" y="32391"/>
                  <a:pt x="67099" y="32391"/>
                </a:cubicBezTo>
                <a:close/>
                <a:moveTo>
                  <a:pt x="67099" y="30431"/>
                </a:moveTo>
                <a:cubicBezTo>
                  <a:pt x="66892" y="30431"/>
                  <a:pt x="66703" y="30243"/>
                  <a:pt x="66703" y="30035"/>
                </a:cubicBezTo>
                <a:cubicBezTo>
                  <a:pt x="66703" y="29809"/>
                  <a:pt x="66892" y="29640"/>
                  <a:pt x="67099" y="29640"/>
                </a:cubicBezTo>
                <a:cubicBezTo>
                  <a:pt x="67325" y="29640"/>
                  <a:pt x="67514" y="29809"/>
                  <a:pt x="67514" y="30035"/>
                </a:cubicBezTo>
                <a:cubicBezTo>
                  <a:pt x="67514" y="30243"/>
                  <a:pt x="67325" y="30431"/>
                  <a:pt x="67099" y="30431"/>
                </a:cubicBezTo>
                <a:close/>
                <a:moveTo>
                  <a:pt x="67099" y="28415"/>
                </a:moveTo>
                <a:cubicBezTo>
                  <a:pt x="66911" y="28415"/>
                  <a:pt x="66741" y="28264"/>
                  <a:pt x="66741" y="28057"/>
                </a:cubicBezTo>
                <a:cubicBezTo>
                  <a:pt x="66741" y="27869"/>
                  <a:pt x="66911" y="27699"/>
                  <a:pt x="67099" y="27699"/>
                </a:cubicBezTo>
                <a:cubicBezTo>
                  <a:pt x="67306" y="27699"/>
                  <a:pt x="67476" y="27869"/>
                  <a:pt x="67476" y="28057"/>
                </a:cubicBezTo>
                <a:cubicBezTo>
                  <a:pt x="67476" y="28264"/>
                  <a:pt x="67306" y="28415"/>
                  <a:pt x="67099" y="28415"/>
                </a:cubicBezTo>
                <a:close/>
                <a:moveTo>
                  <a:pt x="67099" y="26474"/>
                </a:moveTo>
                <a:cubicBezTo>
                  <a:pt x="66911" y="26474"/>
                  <a:pt x="66741" y="26305"/>
                  <a:pt x="66741" y="26116"/>
                </a:cubicBezTo>
                <a:cubicBezTo>
                  <a:pt x="66741" y="25909"/>
                  <a:pt x="66911" y="25739"/>
                  <a:pt x="67099" y="25739"/>
                </a:cubicBezTo>
                <a:cubicBezTo>
                  <a:pt x="67306" y="25739"/>
                  <a:pt x="67476" y="25909"/>
                  <a:pt x="67476" y="26116"/>
                </a:cubicBezTo>
                <a:cubicBezTo>
                  <a:pt x="67476" y="26305"/>
                  <a:pt x="67306" y="26474"/>
                  <a:pt x="67099" y="26474"/>
                </a:cubicBezTo>
                <a:close/>
                <a:moveTo>
                  <a:pt x="67099" y="24515"/>
                </a:moveTo>
                <a:cubicBezTo>
                  <a:pt x="66911" y="24515"/>
                  <a:pt x="66741" y="24364"/>
                  <a:pt x="66741" y="24156"/>
                </a:cubicBezTo>
                <a:cubicBezTo>
                  <a:pt x="66741" y="23949"/>
                  <a:pt x="66911" y="23780"/>
                  <a:pt x="67099" y="23780"/>
                </a:cubicBezTo>
                <a:cubicBezTo>
                  <a:pt x="67306" y="23780"/>
                  <a:pt x="67476" y="23949"/>
                  <a:pt x="67476" y="24156"/>
                </a:cubicBezTo>
                <a:cubicBezTo>
                  <a:pt x="67476" y="24364"/>
                  <a:pt x="67306" y="24515"/>
                  <a:pt x="67099" y="24515"/>
                </a:cubicBezTo>
                <a:close/>
                <a:moveTo>
                  <a:pt x="67099" y="22555"/>
                </a:moveTo>
                <a:cubicBezTo>
                  <a:pt x="66911" y="22555"/>
                  <a:pt x="66741" y="22385"/>
                  <a:pt x="66741" y="22197"/>
                </a:cubicBezTo>
                <a:cubicBezTo>
                  <a:pt x="66741" y="21990"/>
                  <a:pt x="66911" y="21820"/>
                  <a:pt x="67099" y="21820"/>
                </a:cubicBezTo>
                <a:cubicBezTo>
                  <a:pt x="67306" y="21820"/>
                  <a:pt x="67476" y="21990"/>
                  <a:pt x="67476" y="22197"/>
                </a:cubicBezTo>
                <a:cubicBezTo>
                  <a:pt x="67476" y="22385"/>
                  <a:pt x="67306" y="22555"/>
                  <a:pt x="67099" y="22555"/>
                </a:cubicBezTo>
                <a:close/>
                <a:moveTo>
                  <a:pt x="67099" y="20595"/>
                </a:moveTo>
                <a:cubicBezTo>
                  <a:pt x="66911" y="20595"/>
                  <a:pt x="66741" y="20426"/>
                  <a:pt x="66741" y="20237"/>
                </a:cubicBezTo>
                <a:cubicBezTo>
                  <a:pt x="66741" y="20030"/>
                  <a:pt x="66911" y="19879"/>
                  <a:pt x="67099" y="19879"/>
                </a:cubicBezTo>
                <a:cubicBezTo>
                  <a:pt x="67306" y="19879"/>
                  <a:pt x="67476" y="20030"/>
                  <a:pt x="67476" y="20237"/>
                </a:cubicBezTo>
                <a:cubicBezTo>
                  <a:pt x="67476" y="20426"/>
                  <a:pt x="67306" y="20595"/>
                  <a:pt x="67099" y="20595"/>
                </a:cubicBezTo>
                <a:close/>
                <a:moveTo>
                  <a:pt x="67099" y="10759"/>
                </a:moveTo>
                <a:cubicBezTo>
                  <a:pt x="66929" y="10759"/>
                  <a:pt x="66779" y="10609"/>
                  <a:pt x="66779" y="10420"/>
                </a:cubicBezTo>
                <a:cubicBezTo>
                  <a:pt x="66779" y="10251"/>
                  <a:pt x="66929" y="10100"/>
                  <a:pt x="67099" y="10100"/>
                </a:cubicBezTo>
                <a:cubicBezTo>
                  <a:pt x="67287" y="10100"/>
                  <a:pt x="67438" y="10251"/>
                  <a:pt x="67438" y="10420"/>
                </a:cubicBezTo>
                <a:cubicBezTo>
                  <a:pt x="67438" y="10609"/>
                  <a:pt x="67287" y="10759"/>
                  <a:pt x="67099" y="10759"/>
                </a:cubicBezTo>
                <a:close/>
                <a:moveTo>
                  <a:pt x="67099" y="12700"/>
                </a:moveTo>
                <a:cubicBezTo>
                  <a:pt x="66929" y="12700"/>
                  <a:pt x="66779" y="12568"/>
                  <a:pt x="66779" y="12380"/>
                </a:cubicBezTo>
                <a:cubicBezTo>
                  <a:pt x="66779" y="12210"/>
                  <a:pt x="66929" y="12060"/>
                  <a:pt x="67099" y="12060"/>
                </a:cubicBezTo>
                <a:cubicBezTo>
                  <a:pt x="67287" y="12060"/>
                  <a:pt x="67438" y="12210"/>
                  <a:pt x="67438" y="12380"/>
                </a:cubicBezTo>
                <a:cubicBezTo>
                  <a:pt x="67438" y="12568"/>
                  <a:pt x="67287" y="12700"/>
                  <a:pt x="67099" y="12700"/>
                </a:cubicBezTo>
                <a:close/>
                <a:moveTo>
                  <a:pt x="67099" y="14019"/>
                </a:moveTo>
                <a:cubicBezTo>
                  <a:pt x="67287" y="14019"/>
                  <a:pt x="67438" y="14170"/>
                  <a:pt x="67438" y="14339"/>
                </a:cubicBezTo>
                <a:cubicBezTo>
                  <a:pt x="67438" y="14528"/>
                  <a:pt x="67287" y="14679"/>
                  <a:pt x="67099" y="14679"/>
                </a:cubicBezTo>
                <a:cubicBezTo>
                  <a:pt x="66929" y="14679"/>
                  <a:pt x="66779" y="14528"/>
                  <a:pt x="66779" y="14339"/>
                </a:cubicBezTo>
                <a:cubicBezTo>
                  <a:pt x="66779" y="14170"/>
                  <a:pt x="66929" y="14019"/>
                  <a:pt x="67099" y="14019"/>
                </a:cubicBezTo>
                <a:close/>
                <a:moveTo>
                  <a:pt x="67099" y="17938"/>
                </a:moveTo>
                <a:cubicBezTo>
                  <a:pt x="67287" y="17938"/>
                  <a:pt x="67438" y="18089"/>
                  <a:pt x="67438" y="18278"/>
                </a:cubicBezTo>
                <a:cubicBezTo>
                  <a:pt x="67438" y="18466"/>
                  <a:pt x="67287" y="18617"/>
                  <a:pt x="67099" y="18617"/>
                </a:cubicBezTo>
                <a:cubicBezTo>
                  <a:pt x="66929" y="18617"/>
                  <a:pt x="66779" y="18466"/>
                  <a:pt x="66779" y="18278"/>
                </a:cubicBezTo>
                <a:cubicBezTo>
                  <a:pt x="66779" y="18089"/>
                  <a:pt x="66929" y="17938"/>
                  <a:pt x="67099" y="17938"/>
                </a:cubicBezTo>
                <a:close/>
                <a:moveTo>
                  <a:pt x="67099" y="15979"/>
                </a:moveTo>
                <a:cubicBezTo>
                  <a:pt x="67287" y="15979"/>
                  <a:pt x="67438" y="16130"/>
                  <a:pt x="67438" y="16318"/>
                </a:cubicBezTo>
                <a:cubicBezTo>
                  <a:pt x="67438" y="16488"/>
                  <a:pt x="67287" y="16638"/>
                  <a:pt x="67099" y="16638"/>
                </a:cubicBezTo>
                <a:cubicBezTo>
                  <a:pt x="66929" y="16638"/>
                  <a:pt x="66779" y="16488"/>
                  <a:pt x="66779" y="16318"/>
                </a:cubicBezTo>
                <a:cubicBezTo>
                  <a:pt x="66779" y="16130"/>
                  <a:pt x="66929" y="15979"/>
                  <a:pt x="67099" y="15979"/>
                </a:cubicBezTo>
                <a:close/>
                <a:moveTo>
                  <a:pt x="67099" y="8819"/>
                </a:moveTo>
                <a:cubicBezTo>
                  <a:pt x="66911" y="8819"/>
                  <a:pt x="66760" y="8668"/>
                  <a:pt x="66760" y="8461"/>
                </a:cubicBezTo>
                <a:cubicBezTo>
                  <a:pt x="66760" y="8272"/>
                  <a:pt x="66911" y="8121"/>
                  <a:pt x="67099" y="8121"/>
                </a:cubicBezTo>
                <a:cubicBezTo>
                  <a:pt x="67287" y="8121"/>
                  <a:pt x="67457" y="8272"/>
                  <a:pt x="67457" y="8461"/>
                </a:cubicBezTo>
                <a:cubicBezTo>
                  <a:pt x="67457" y="8649"/>
                  <a:pt x="67287" y="8819"/>
                  <a:pt x="67099" y="8819"/>
                </a:cubicBezTo>
                <a:close/>
                <a:moveTo>
                  <a:pt x="67099" y="6181"/>
                </a:moveTo>
                <a:cubicBezTo>
                  <a:pt x="67287" y="6181"/>
                  <a:pt x="67438" y="6331"/>
                  <a:pt x="67438" y="6520"/>
                </a:cubicBezTo>
                <a:cubicBezTo>
                  <a:pt x="67438" y="6689"/>
                  <a:pt x="67287" y="6840"/>
                  <a:pt x="67099" y="6840"/>
                </a:cubicBezTo>
                <a:cubicBezTo>
                  <a:pt x="66929" y="6840"/>
                  <a:pt x="66779" y="6689"/>
                  <a:pt x="66779" y="6520"/>
                </a:cubicBezTo>
                <a:cubicBezTo>
                  <a:pt x="66779" y="6331"/>
                  <a:pt x="66929" y="6181"/>
                  <a:pt x="67099" y="6181"/>
                </a:cubicBezTo>
                <a:close/>
                <a:moveTo>
                  <a:pt x="67099" y="4899"/>
                </a:moveTo>
                <a:cubicBezTo>
                  <a:pt x="66911" y="4899"/>
                  <a:pt x="66760" y="4730"/>
                  <a:pt x="66760" y="4541"/>
                </a:cubicBezTo>
                <a:cubicBezTo>
                  <a:pt x="66760" y="4353"/>
                  <a:pt x="66911" y="4202"/>
                  <a:pt x="67099" y="4202"/>
                </a:cubicBezTo>
                <a:cubicBezTo>
                  <a:pt x="67287" y="4202"/>
                  <a:pt x="67457" y="4353"/>
                  <a:pt x="67457" y="4541"/>
                </a:cubicBezTo>
                <a:cubicBezTo>
                  <a:pt x="67457" y="4730"/>
                  <a:pt x="67287" y="4899"/>
                  <a:pt x="67099" y="4899"/>
                </a:cubicBezTo>
                <a:close/>
                <a:moveTo>
                  <a:pt x="67099" y="2921"/>
                </a:moveTo>
                <a:cubicBezTo>
                  <a:pt x="66929" y="2921"/>
                  <a:pt x="66779" y="2770"/>
                  <a:pt x="66779" y="2582"/>
                </a:cubicBezTo>
                <a:cubicBezTo>
                  <a:pt x="66779" y="2412"/>
                  <a:pt x="66929" y="2261"/>
                  <a:pt x="67099" y="2261"/>
                </a:cubicBezTo>
                <a:cubicBezTo>
                  <a:pt x="67287" y="2261"/>
                  <a:pt x="67438" y="2412"/>
                  <a:pt x="67438" y="2582"/>
                </a:cubicBezTo>
                <a:cubicBezTo>
                  <a:pt x="67438" y="2770"/>
                  <a:pt x="67287" y="2921"/>
                  <a:pt x="67099" y="2921"/>
                </a:cubicBezTo>
                <a:close/>
                <a:moveTo>
                  <a:pt x="67118" y="923"/>
                </a:moveTo>
                <a:cubicBezTo>
                  <a:pt x="66948" y="923"/>
                  <a:pt x="66816" y="792"/>
                  <a:pt x="66816" y="622"/>
                </a:cubicBezTo>
                <a:cubicBezTo>
                  <a:pt x="66816" y="471"/>
                  <a:pt x="66948" y="339"/>
                  <a:pt x="67118" y="339"/>
                </a:cubicBezTo>
                <a:cubicBezTo>
                  <a:pt x="67287" y="339"/>
                  <a:pt x="67419" y="471"/>
                  <a:pt x="67419" y="622"/>
                </a:cubicBezTo>
                <a:cubicBezTo>
                  <a:pt x="67419" y="792"/>
                  <a:pt x="67287" y="923"/>
                  <a:pt x="67118" y="923"/>
                </a:cubicBezTo>
                <a:close/>
                <a:moveTo>
                  <a:pt x="67118" y="47201"/>
                </a:moveTo>
                <a:cubicBezTo>
                  <a:pt x="67287" y="47201"/>
                  <a:pt x="67438" y="47314"/>
                  <a:pt x="67514" y="47465"/>
                </a:cubicBezTo>
                <a:cubicBezTo>
                  <a:pt x="67325" y="47672"/>
                  <a:pt x="67118" y="47879"/>
                  <a:pt x="66929" y="48087"/>
                </a:cubicBezTo>
                <a:cubicBezTo>
                  <a:pt x="66760" y="48011"/>
                  <a:pt x="66647" y="47861"/>
                  <a:pt x="66647" y="47672"/>
                </a:cubicBezTo>
                <a:cubicBezTo>
                  <a:pt x="66647" y="47427"/>
                  <a:pt x="66854" y="47201"/>
                  <a:pt x="67099" y="47201"/>
                </a:cubicBezTo>
                <a:close/>
                <a:moveTo>
                  <a:pt x="65139" y="48124"/>
                </a:moveTo>
                <a:cubicBezTo>
                  <a:pt x="64894" y="48124"/>
                  <a:pt x="64687" y="47917"/>
                  <a:pt x="64687" y="47653"/>
                </a:cubicBezTo>
                <a:cubicBezTo>
                  <a:pt x="64687" y="47408"/>
                  <a:pt x="64894" y="47201"/>
                  <a:pt x="65139" y="47201"/>
                </a:cubicBezTo>
                <a:cubicBezTo>
                  <a:pt x="65403" y="47201"/>
                  <a:pt x="65610" y="47408"/>
                  <a:pt x="65610" y="47653"/>
                </a:cubicBezTo>
                <a:cubicBezTo>
                  <a:pt x="65610" y="47917"/>
                  <a:pt x="65403" y="48124"/>
                  <a:pt x="65139" y="48124"/>
                </a:cubicBezTo>
                <a:close/>
                <a:moveTo>
                  <a:pt x="65139" y="46146"/>
                </a:moveTo>
                <a:cubicBezTo>
                  <a:pt x="64894" y="46146"/>
                  <a:pt x="64706" y="45939"/>
                  <a:pt x="64706" y="45713"/>
                </a:cubicBezTo>
                <a:cubicBezTo>
                  <a:pt x="64706" y="45468"/>
                  <a:pt x="64913" y="45279"/>
                  <a:pt x="65139" y="45279"/>
                </a:cubicBezTo>
                <a:cubicBezTo>
                  <a:pt x="65384" y="45279"/>
                  <a:pt x="65573" y="45468"/>
                  <a:pt x="65573" y="45713"/>
                </a:cubicBezTo>
                <a:cubicBezTo>
                  <a:pt x="65573" y="45939"/>
                  <a:pt x="65384" y="46146"/>
                  <a:pt x="65139" y="46146"/>
                </a:cubicBezTo>
                <a:close/>
                <a:moveTo>
                  <a:pt x="65139" y="44167"/>
                </a:moveTo>
                <a:cubicBezTo>
                  <a:pt x="64913" y="44167"/>
                  <a:pt x="64725" y="43979"/>
                  <a:pt x="64725" y="43753"/>
                </a:cubicBezTo>
                <a:cubicBezTo>
                  <a:pt x="64725" y="43527"/>
                  <a:pt x="64913" y="43338"/>
                  <a:pt x="65139" y="43338"/>
                </a:cubicBezTo>
                <a:cubicBezTo>
                  <a:pt x="65384" y="43338"/>
                  <a:pt x="65573" y="43527"/>
                  <a:pt x="65573" y="43753"/>
                </a:cubicBezTo>
                <a:cubicBezTo>
                  <a:pt x="65573" y="43979"/>
                  <a:pt x="65384" y="44167"/>
                  <a:pt x="65139" y="44167"/>
                </a:cubicBezTo>
                <a:close/>
                <a:moveTo>
                  <a:pt x="65139" y="29621"/>
                </a:moveTo>
                <a:cubicBezTo>
                  <a:pt x="65365" y="29621"/>
                  <a:pt x="65554" y="29809"/>
                  <a:pt x="65554" y="30035"/>
                </a:cubicBezTo>
                <a:cubicBezTo>
                  <a:pt x="65554" y="30243"/>
                  <a:pt x="65365" y="30431"/>
                  <a:pt x="65139" y="30431"/>
                </a:cubicBezTo>
                <a:cubicBezTo>
                  <a:pt x="64932" y="30431"/>
                  <a:pt x="64744" y="30243"/>
                  <a:pt x="64744" y="30035"/>
                </a:cubicBezTo>
                <a:cubicBezTo>
                  <a:pt x="64744" y="29809"/>
                  <a:pt x="64932" y="29621"/>
                  <a:pt x="65139" y="29621"/>
                </a:cubicBezTo>
                <a:close/>
                <a:moveTo>
                  <a:pt x="65139" y="31581"/>
                </a:moveTo>
                <a:cubicBezTo>
                  <a:pt x="65365" y="31581"/>
                  <a:pt x="65554" y="31769"/>
                  <a:pt x="65554" y="31976"/>
                </a:cubicBezTo>
                <a:cubicBezTo>
                  <a:pt x="65554" y="32202"/>
                  <a:pt x="65365" y="32372"/>
                  <a:pt x="65139" y="32372"/>
                </a:cubicBezTo>
                <a:cubicBezTo>
                  <a:pt x="64932" y="32372"/>
                  <a:pt x="64744" y="32202"/>
                  <a:pt x="64744" y="31976"/>
                </a:cubicBezTo>
                <a:cubicBezTo>
                  <a:pt x="64744" y="31769"/>
                  <a:pt x="64932" y="31581"/>
                  <a:pt x="65139" y="31581"/>
                </a:cubicBezTo>
                <a:close/>
                <a:moveTo>
                  <a:pt x="65139" y="33559"/>
                </a:moveTo>
                <a:cubicBezTo>
                  <a:pt x="65365" y="33559"/>
                  <a:pt x="65554" y="33729"/>
                  <a:pt x="65554" y="33955"/>
                </a:cubicBezTo>
                <a:cubicBezTo>
                  <a:pt x="65554" y="34162"/>
                  <a:pt x="65365" y="34350"/>
                  <a:pt x="65139" y="34350"/>
                </a:cubicBezTo>
                <a:cubicBezTo>
                  <a:pt x="64932" y="34350"/>
                  <a:pt x="64744" y="34162"/>
                  <a:pt x="64744" y="33955"/>
                </a:cubicBezTo>
                <a:cubicBezTo>
                  <a:pt x="64744" y="33729"/>
                  <a:pt x="64932" y="33559"/>
                  <a:pt x="65139" y="33559"/>
                </a:cubicBezTo>
                <a:close/>
                <a:moveTo>
                  <a:pt x="65139" y="35519"/>
                </a:moveTo>
                <a:cubicBezTo>
                  <a:pt x="65365" y="35519"/>
                  <a:pt x="65554" y="35688"/>
                  <a:pt x="65554" y="35914"/>
                </a:cubicBezTo>
                <a:cubicBezTo>
                  <a:pt x="65554" y="36122"/>
                  <a:pt x="65365" y="36310"/>
                  <a:pt x="65139" y="36310"/>
                </a:cubicBezTo>
                <a:cubicBezTo>
                  <a:pt x="64932" y="36310"/>
                  <a:pt x="64744" y="36122"/>
                  <a:pt x="64744" y="35914"/>
                </a:cubicBezTo>
                <a:cubicBezTo>
                  <a:pt x="64744" y="35688"/>
                  <a:pt x="64932" y="35519"/>
                  <a:pt x="65139" y="35519"/>
                </a:cubicBezTo>
                <a:close/>
                <a:moveTo>
                  <a:pt x="65139" y="42189"/>
                </a:moveTo>
                <a:cubicBezTo>
                  <a:pt x="64932" y="42189"/>
                  <a:pt x="64744" y="42001"/>
                  <a:pt x="64744" y="41793"/>
                </a:cubicBezTo>
                <a:cubicBezTo>
                  <a:pt x="64744" y="41567"/>
                  <a:pt x="64932" y="41398"/>
                  <a:pt x="65139" y="41398"/>
                </a:cubicBezTo>
                <a:cubicBezTo>
                  <a:pt x="65365" y="41398"/>
                  <a:pt x="65554" y="41567"/>
                  <a:pt x="65554" y="41793"/>
                </a:cubicBezTo>
                <a:cubicBezTo>
                  <a:pt x="65554" y="42001"/>
                  <a:pt x="65365" y="42189"/>
                  <a:pt x="65139" y="42189"/>
                </a:cubicBezTo>
                <a:close/>
                <a:moveTo>
                  <a:pt x="65139" y="39457"/>
                </a:moveTo>
                <a:cubicBezTo>
                  <a:pt x="65347" y="39457"/>
                  <a:pt x="65516" y="39626"/>
                  <a:pt x="65516" y="39834"/>
                </a:cubicBezTo>
                <a:cubicBezTo>
                  <a:pt x="65516" y="40041"/>
                  <a:pt x="65347" y="40192"/>
                  <a:pt x="65139" y="40192"/>
                </a:cubicBezTo>
                <a:cubicBezTo>
                  <a:pt x="64932" y="40192"/>
                  <a:pt x="64781" y="40041"/>
                  <a:pt x="64781" y="39834"/>
                </a:cubicBezTo>
                <a:cubicBezTo>
                  <a:pt x="64781" y="39626"/>
                  <a:pt x="64932" y="39457"/>
                  <a:pt x="65139" y="39457"/>
                </a:cubicBezTo>
                <a:close/>
                <a:moveTo>
                  <a:pt x="65139" y="37497"/>
                </a:moveTo>
                <a:cubicBezTo>
                  <a:pt x="65347" y="37497"/>
                  <a:pt x="65535" y="37667"/>
                  <a:pt x="65535" y="37874"/>
                </a:cubicBezTo>
                <a:cubicBezTo>
                  <a:pt x="65535" y="38081"/>
                  <a:pt x="65347" y="38251"/>
                  <a:pt x="65139" y="38251"/>
                </a:cubicBezTo>
                <a:cubicBezTo>
                  <a:pt x="64932" y="38251"/>
                  <a:pt x="64762" y="38081"/>
                  <a:pt x="64762" y="37874"/>
                </a:cubicBezTo>
                <a:cubicBezTo>
                  <a:pt x="64762" y="37667"/>
                  <a:pt x="64932" y="37497"/>
                  <a:pt x="65139" y="37497"/>
                </a:cubicBezTo>
                <a:close/>
                <a:moveTo>
                  <a:pt x="65139" y="28471"/>
                </a:moveTo>
                <a:cubicBezTo>
                  <a:pt x="64913" y="28471"/>
                  <a:pt x="64744" y="28283"/>
                  <a:pt x="64744" y="28076"/>
                </a:cubicBezTo>
                <a:cubicBezTo>
                  <a:pt x="64744" y="27850"/>
                  <a:pt x="64913" y="27661"/>
                  <a:pt x="65139" y="27661"/>
                </a:cubicBezTo>
                <a:cubicBezTo>
                  <a:pt x="65365" y="27661"/>
                  <a:pt x="65554" y="27850"/>
                  <a:pt x="65554" y="28076"/>
                </a:cubicBezTo>
                <a:cubicBezTo>
                  <a:pt x="65554" y="28283"/>
                  <a:pt x="65365" y="28471"/>
                  <a:pt x="65139" y="28471"/>
                </a:cubicBezTo>
                <a:close/>
                <a:moveTo>
                  <a:pt x="65139" y="26493"/>
                </a:moveTo>
                <a:cubicBezTo>
                  <a:pt x="64932" y="26493"/>
                  <a:pt x="64781" y="26323"/>
                  <a:pt x="64781" y="26116"/>
                </a:cubicBezTo>
                <a:cubicBezTo>
                  <a:pt x="64781" y="25909"/>
                  <a:pt x="64932" y="25739"/>
                  <a:pt x="65139" y="25739"/>
                </a:cubicBezTo>
                <a:cubicBezTo>
                  <a:pt x="65347" y="25739"/>
                  <a:pt x="65516" y="25909"/>
                  <a:pt x="65516" y="26116"/>
                </a:cubicBezTo>
                <a:cubicBezTo>
                  <a:pt x="65516" y="26323"/>
                  <a:pt x="65347" y="26493"/>
                  <a:pt x="65139" y="26493"/>
                </a:cubicBezTo>
                <a:close/>
                <a:moveTo>
                  <a:pt x="65139" y="24533"/>
                </a:moveTo>
                <a:cubicBezTo>
                  <a:pt x="64932" y="24533"/>
                  <a:pt x="64781" y="24364"/>
                  <a:pt x="64781" y="24156"/>
                </a:cubicBezTo>
                <a:cubicBezTo>
                  <a:pt x="64781" y="23949"/>
                  <a:pt x="64932" y="23780"/>
                  <a:pt x="65139" y="23780"/>
                </a:cubicBezTo>
                <a:cubicBezTo>
                  <a:pt x="65347" y="23780"/>
                  <a:pt x="65516" y="23949"/>
                  <a:pt x="65516" y="24156"/>
                </a:cubicBezTo>
                <a:cubicBezTo>
                  <a:pt x="65516" y="24364"/>
                  <a:pt x="65347" y="24533"/>
                  <a:pt x="65139" y="24533"/>
                </a:cubicBezTo>
                <a:close/>
                <a:moveTo>
                  <a:pt x="65139" y="22555"/>
                </a:moveTo>
                <a:cubicBezTo>
                  <a:pt x="64932" y="22555"/>
                  <a:pt x="64781" y="22385"/>
                  <a:pt x="64781" y="22197"/>
                </a:cubicBezTo>
                <a:cubicBezTo>
                  <a:pt x="64781" y="21990"/>
                  <a:pt x="64932" y="21820"/>
                  <a:pt x="65139" y="21820"/>
                </a:cubicBezTo>
                <a:cubicBezTo>
                  <a:pt x="65347" y="21820"/>
                  <a:pt x="65497" y="21990"/>
                  <a:pt x="65497" y="22197"/>
                </a:cubicBezTo>
                <a:cubicBezTo>
                  <a:pt x="65497" y="22385"/>
                  <a:pt x="65347" y="22555"/>
                  <a:pt x="65139" y="22555"/>
                </a:cubicBezTo>
                <a:close/>
                <a:moveTo>
                  <a:pt x="65139" y="20576"/>
                </a:moveTo>
                <a:cubicBezTo>
                  <a:pt x="64951" y="20576"/>
                  <a:pt x="64800" y="20426"/>
                  <a:pt x="64800" y="20237"/>
                </a:cubicBezTo>
                <a:cubicBezTo>
                  <a:pt x="64800" y="20030"/>
                  <a:pt x="64951" y="19879"/>
                  <a:pt x="65139" y="19879"/>
                </a:cubicBezTo>
                <a:cubicBezTo>
                  <a:pt x="65328" y="19879"/>
                  <a:pt x="65497" y="20030"/>
                  <a:pt x="65497" y="20237"/>
                </a:cubicBezTo>
                <a:cubicBezTo>
                  <a:pt x="65497" y="20426"/>
                  <a:pt x="65328" y="20576"/>
                  <a:pt x="65139" y="20576"/>
                </a:cubicBezTo>
                <a:close/>
                <a:moveTo>
                  <a:pt x="65139" y="18598"/>
                </a:moveTo>
                <a:cubicBezTo>
                  <a:pt x="64970" y="18598"/>
                  <a:pt x="64819" y="18447"/>
                  <a:pt x="64819" y="18278"/>
                </a:cubicBezTo>
                <a:cubicBezTo>
                  <a:pt x="64819" y="18089"/>
                  <a:pt x="64970" y="17938"/>
                  <a:pt x="65139" y="17938"/>
                </a:cubicBezTo>
                <a:cubicBezTo>
                  <a:pt x="65328" y="17938"/>
                  <a:pt x="65478" y="18089"/>
                  <a:pt x="65478" y="18278"/>
                </a:cubicBezTo>
                <a:cubicBezTo>
                  <a:pt x="65478" y="18447"/>
                  <a:pt x="65328" y="18598"/>
                  <a:pt x="65139" y="18598"/>
                </a:cubicBezTo>
                <a:close/>
                <a:moveTo>
                  <a:pt x="65139" y="16638"/>
                </a:moveTo>
                <a:cubicBezTo>
                  <a:pt x="64970" y="16638"/>
                  <a:pt x="64819" y="16488"/>
                  <a:pt x="64819" y="16318"/>
                </a:cubicBezTo>
                <a:cubicBezTo>
                  <a:pt x="64819" y="16130"/>
                  <a:pt x="64970" y="15979"/>
                  <a:pt x="65139" y="15979"/>
                </a:cubicBezTo>
                <a:cubicBezTo>
                  <a:pt x="65328" y="15979"/>
                  <a:pt x="65478" y="16130"/>
                  <a:pt x="65478" y="16318"/>
                </a:cubicBezTo>
                <a:cubicBezTo>
                  <a:pt x="65478" y="16488"/>
                  <a:pt x="65328" y="16638"/>
                  <a:pt x="65139" y="16638"/>
                </a:cubicBezTo>
                <a:close/>
                <a:moveTo>
                  <a:pt x="65139" y="14679"/>
                </a:moveTo>
                <a:cubicBezTo>
                  <a:pt x="64970" y="14679"/>
                  <a:pt x="64819" y="14528"/>
                  <a:pt x="64819" y="14339"/>
                </a:cubicBezTo>
                <a:cubicBezTo>
                  <a:pt x="64819" y="14151"/>
                  <a:pt x="64970" y="14000"/>
                  <a:pt x="65139" y="14000"/>
                </a:cubicBezTo>
                <a:cubicBezTo>
                  <a:pt x="65328" y="14000"/>
                  <a:pt x="65478" y="14151"/>
                  <a:pt x="65478" y="14339"/>
                </a:cubicBezTo>
                <a:cubicBezTo>
                  <a:pt x="65478" y="14528"/>
                  <a:pt x="65328" y="14679"/>
                  <a:pt x="65139" y="14679"/>
                </a:cubicBezTo>
                <a:close/>
                <a:moveTo>
                  <a:pt x="65139" y="8140"/>
                </a:moveTo>
                <a:cubicBezTo>
                  <a:pt x="65328" y="8140"/>
                  <a:pt x="65478" y="8291"/>
                  <a:pt x="65478" y="8461"/>
                </a:cubicBezTo>
                <a:cubicBezTo>
                  <a:pt x="65478" y="8649"/>
                  <a:pt x="65328" y="8781"/>
                  <a:pt x="65139" y="8781"/>
                </a:cubicBezTo>
                <a:cubicBezTo>
                  <a:pt x="64970" y="8781"/>
                  <a:pt x="64819" y="8649"/>
                  <a:pt x="64819" y="8461"/>
                </a:cubicBezTo>
                <a:cubicBezTo>
                  <a:pt x="64819" y="8291"/>
                  <a:pt x="64970" y="8140"/>
                  <a:pt x="65139" y="8140"/>
                </a:cubicBezTo>
                <a:close/>
                <a:moveTo>
                  <a:pt x="65460" y="12380"/>
                </a:moveTo>
                <a:cubicBezTo>
                  <a:pt x="65460" y="12568"/>
                  <a:pt x="65309" y="12700"/>
                  <a:pt x="65139" y="12700"/>
                </a:cubicBezTo>
                <a:cubicBezTo>
                  <a:pt x="64970" y="12700"/>
                  <a:pt x="64819" y="12568"/>
                  <a:pt x="64819" y="12380"/>
                </a:cubicBezTo>
                <a:cubicBezTo>
                  <a:pt x="64819" y="12210"/>
                  <a:pt x="64970" y="12060"/>
                  <a:pt x="65139" y="12060"/>
                </a:cubicBezTo>
                <a:cubicBezTo>
                  <a:pt x="65309" y="12060"/>
                  <a:pt x="65460" y="12210"/>
                  <a:pt x="65460" y="12380"/>
                </a:cubicBezTo>
                <a:close/>
                <a:moveTo>
                  <a:pt x="65139" y="10100"/>
                </a:moveTo>
                <a:cubicBezTo>
                  <a:pt x="65328" y="10100"/>
                  <a:pt x="65478" y="10251"/>
                  <a:pt x="65478" y="10420"/>
                </a:cubicBezTo>
                <a:cubicBezTo>
                  <a:pt x="65478" y="10609"/>
                  <a:pt x="65328" y="10759"/>
                  <a:pt x="65139" y="10759"/>
                </a:cubicBezTo>
                <a:cubicBezTo>
                  <a:pt x="64970" y="10759"/>
                  <a:pt x="64819" y="10609"/>
                  <a:pt x="64819" y="10420"/>
                </a:cubicBezTo>
                <a:cubicBezTo>
                  <a:pt x="64819" y="10251"/>
                  <a:pt x="64970" y="10100"/>
                  <a:pt x="65139" y="10100"/>
                </a:cubicBezTo>
                <a:close/>
                <a:moveTo>
                  <a:pt x="65139" y="6859"/>
                </a:moveTo>
                <a:cubicBezTo>
                  <a:pt x="64951" y="6859"/>
                  <a:pt x="64800" y="6689"/>
                  <a:pt x="64800" y="6501"/>
                </a:cubicBezTo>
                <a:cubicBezTo>
                  <a:pt x="64800" y="6312"/>
                  <a:pt x="64951" y="6162"/>
                  <a:pt x="65139" y="6162"/>
                </a:cubicBezTo>
                <a:cubicBezTo>
                  <a:pt x="65328" y="6162"/>
                  <a:pt x="65478" y="6312"/>
                  <a:pt x="65478" y="6501"/>
                </a:cubicBezTo>
                <a:cubicBezTo>
                  <a:pt x="65478" y="6689"/>
                  <a:pt x="65328" y="6859"/>
                  <a:pt x="65139" y="6859"/>
                </a:cubicBezTo>
                <a:close/>
                <a:moveTo>
                  <a:pt x="65139" y="4880"/>
                </a:moveTo>
                <a:cubicBezTo>
                  <a:pt x="64951" y="4880"/>
                  <a:pt x="64800" y="4730"/>
                  <a:pt x="64800" y="4541"/>
                </a:cubicBezTo>
                <a:cubicBezTo>
                  <a:pt x="64800" y="4353"/>
                  <a:pt x="64951" y="4202"/>
                  <a:pt x="65139" y="4202"/>
                </a:cubicBezTo>
                <a:cubicBezTo>
                  <a:pt x="65328" y="4202"/>
                  <a:pt x="65478" y="4353"/>
                  <a:pt x="65478" y="4541"/>
                </a:cubicBezTo>
                <a:cubicBezTo>
                  <a:pt x="65478" y="4730"/>
                  <a:pt x="65328" y="4880"/>
                  <a:pt x="65139" y="4880"/>
                </a:cubicBezTo>
                <a:close/>
                <a:moveTo>
                  <a:pt x="65139" y="2883"/>
                </a:moveTo>
                <a:cubicBezTo>
                  <a:pt x="64970" y="2883"/>
                  <a:pt x="64838" y="2751"/>
                  <a:pt x="64838" y="2582"/>
                </a:cubicBezTo>
                <a:cubicBezTo>
                  <a:pt x="64838" y="2431"/>
                  <a:pt x="64970" y="2299"/>
                  <a:pt x="65139" y="2299"/>
                </a:cubicBezTo>
                <a:cubicBezTo>
                  <a:pt x="65309" y="2299"/>
                  <a:pt x="65441" y="2431"/>
                  <a:pt x="65441" y="2582"/>
                </a:cubicBezTo>
                <a:cubicBezTo>
                  <a:pt x="65441" y="2751"/>
                  <a:pt x="65309" y="2883"/>
                  <a:pt x="65139" y="2883"/>
                </a:cubicBezTo>
                <a:close/>
                <a:moveTo>
                  <a:pt x="65139" y="923"/>
                </a:moveTo>
                <a:cubicBezTo>
                  <a:pt x="64970" y="923"/>
                  <a:pt x="64838" y="792"/>
                  <a:pt x="64838" y="622"/>
                </a:cubicBezTo>
                <a:cubicBezTo>
                  <a:pt x="64838" y="452"/>
                  <a:pt x="64970" y="321"/>
                  <a:pt x="65139" y="321"/>
                </a:cubicBezTo>
                <a:cubicBezTo>
                  <a:pt x="65309" y="321"/>
                  <a:pt x="65441" y="471"/>
                  <a:pt x="65441" y="622"/>
                </a:cubicBezTo>
                <a:cubicBezTo>
                  <a:pt x="65441" y="792"/>
                  <a:pt x="65309" y="923"/>
                  <a:pt x="65139" y="923"/>
                </a:cubicBezTo>
                <a:close/>
                <a:moveTo>
                  <a:pt x="63180" y="50084"/>
                </a:moveTo>
                <a:cubicBezTo>
                  <a:pt x="62935" y="50084"/>
                  <a:pt x="62727" y="49877"/>
                  <a:pt x="62727" y="49632"/>
                </a:cubicBezTo>
                <a:cubicBezTo>
                  <a:pt x="62727" y="49368"/>
                  <a:pt x="62935" y="49161"/>
                  <a:pt x="63180" y="49161"/>
                </a:cubicBezTo>
                <a:cubicBezTo>
                  <a:pt x="63443" y="49161"/>
                  <a:pt x="63651" y="49368"/>
                  <a:pt x="63651" y="49632"/>
                </a:cubicBezTo>
                <a:cubicBezTo>
                  <a:pt x="63651" y="49877"/>
                  <a:pt x="63443" y="50084"/>
                  <a:pt x="63180" y="50084"/>
                </a:cubicBezTo>
                <a:close/>
                <a:moveTo>
                  <a:pt x="63180" y="48124"/>
                </a:moveTo>
                <a:cubicBezTo>
                  <a:pt x="62935" y="48124"/>
                  <a:pt x="62727" y="47917"/>
                  <a:pt x="62727" y="47653"/>
                </a:cubicBezTo>
                <a:cubicBezTo>
                  <a:pt x="62727" y="47408"/>
                  <a:pt x="62935" y="47201"/>
                  <a:pt x="63180" y="47201"/>
                </a:cubicBezTo>
                <a:cubicBezTo>
                  <a:pt x="63443" y="47201"/>
                  <a:pt x="63651" y="47408"/>
                  <a:pt x="63651" y="47653"/>
                </a:cubicBezTo>
                <a:cubicBezTo>
                  <a:pt x="63651" y="47917"/>
                  <a:pt x="63443" y="48124"/>
                  <a:pt x="63180" y="48124"/>
                </a:cubicBezTo>
                <a:close/>
                <a:moveTo>
                  <a:pt x="63180" y="46127"/>
                </a:moveTo>
                <a:cubicBezTo>
                  <a:pt x="62935" y="46127"/>
                  <a:pt x="62746" y="45939"/>
                  <a:pt x="62746" y="45694"/>
                </a:cubicBezTo>
                <a:cubicBezTo>
                  <a:pt x="62746" y="45468"/>
                  <a:pt x="62935" y="45260"/>
                  <a:pt x="63180" y="45260"/>
                </a:cubicBezTo>
                <a:cubicBezTo>
                  <a:pt x="63425" y="45260"/>
                  <a:pt x="63632" y="45468"/>
                  <a:pt x="63632" y="45694"/>
                </a:cubicBezTo>
                <a:cubicBezTo>
                  <a:pt x="63632" y="45939"/>
                  <a:pt x="63425" y="46127"/>
                  <a:pt x="63180" y="46127"/>
                </a:cubicBezTo>
                <a:close/>
                <a:moveTo>
                  <a:pt x="63180" y="44186"/>
                </a:moveTo>
                <a:cubicBezTo>
                  <a:pt x="62935" y="44186"/>
                  <a:pt x="62746" y="43998"/>
                  <a:pt x="62746" y="43753"/>
                </a:cubicBezTo>
                <a:cubicBezTo>
                  <a:pt x="62746" y="43508"/>
                  <a:pt x="62935" y="43319"/>
                  <a:pt x="63180" y="43319"/>
                </a:cubicBezTo>
                <a:cubicBezTo>
                  <a:pt x="63425" y="43319"/>
                  <a:pt x="63632" y="43508"/>
                  <a:pt x="63632" y="43753"/>
                </a:cubicBezTo>
                <a:cubicBezTo>
                  <a:pt x="63632" y="43998"/>
                  <a:pt x="63425" y="44186"/>
                  <a:pt x="63180" y="44186"/>
                </a:cubicBezTo>
                <a:close/>
                <a:moveTo>
                  <a:pt x="63180" y="42208"/>
                </a:moveTo>
                <a:cubicBezTo>
                  <a:pt x="62954" y="42208"/>
                  <a:pt x="62765" y="42019"/>
                  <a:pt x="62765" y="41793"/>
                </a:cubicBezTo>
                <a:cubicBezTo>
                  <a:pt x="62765" y="41548"/>
                  <a:pt x="62954" y="41360"/>
                  <a:pt x="63180" y="41360"/>
                </a:cubicBezTo>
                <a:cubicBezTo>
                  <a:pt x="63406" y="41360"/>
                  <a:pt x="63594" y="41548"/>
                  <a:pt x="63594" y="41793"/>
                </a:cubicBezTo>
                <a:cubicBezTo>
                  <a:pt x="63594" y="42019"/>
                  <a:pt x="63406" y="42208"/>
                  <a:pt x="63180" y="42208"/>
                </a:cubicBezTo>
                <a:close/>
                <a:moveTo>
                  <a:pt x="63180" y="40229"/>
                </a:moveTo>
                <a:cubicBezTo>
                  <a:pt x="62972" y="40229"/>
                  <a:pt x="62784" y="40041"/>
                  <a:pt x="62784" y="39815"/>
                </a:cubicBezTo>
                <a:cubicBezTo>
                  <a:pt x="62784" y="39607"/>
                  <a:pt x="62954" y="39419"/>
                  <a:pt x="63180" y="39419"/>
                </a:cubicBezTo>
                <a:cubicBezTo>
                  <a:pt x="63406" y="39419"/>
                  <a:pt x="63575" y="39607"/>
                  <a:pt x="63575" y="39815"/>
                </a:cubicBezTo>
                <a:cubicBezTo>
                  <a:pt x="63575" y="40041"/>
                  <a:pt x="63406" y="40229"/>
                  <a:pt x="63180" y="40229"/>
                </a:cubicBezTo>
                <a:close/>
                <a:moveTo>
                  <a:pt x="63180" y="38251"/>
                </a:moveTo>
                <a:cubicBezTo>
                  <a:pt x="62972" y="38251"/>
                  <a:pt x="62784" y="38081"/>
                  <a:pt x="62784" y="37855"/>
                </a:cubicBezTo>
                <a:cubicBezTo>
                  <a:pt x="62784" y="37648"/>
                  <a:pt x="62954" y="37459"/>
                  <a:pt x="63180" y="37459"/>
                </a:cubicBezTo>
                <a:cubicBezTo>
                  <a:pt x="63406" y="37459"/>
                  <a:pt x="63575" y="37648"/>
                  <a:pt x="63575" y="37855"/>
                </a:cubicBezTo>
                <a:cubicBezTo>
                  <a:pt x="63575" y="38081"/>
                  <a:pt x="63406" y="38251"/>
                  <a:pt x="63180" y="38251"/>
                </a:cubicBezTo>
                <a:close/>
                <a:moveTo>
                  <a:pt x="63575" y="35914"/>
                </a:moveTo>
                <a:cubicBezTo>
                  <a:pt x="63575" y="36122"/>
                  <a:pt x="63406" y="36291"/>
                  <a:pt x="63180" y="36291"/>
                </a:cubicBezTo>
                <a:cubicBezTo>
                  <a:pt x="62972" y="36291"/>
                  <a:pt x="62803" y="36122"/>
                  <a:pt x="62803" y="35914"/>
                </a:cubicBezTo>
                <a:cubicBezTo>
                  <a:pt x="62803" y="35707"/>
                  <a:pt x="62972" y="35537"/>
                  <a:pt x="63180" y="35537"/>
                </a:cubicBezTo>
                <a:cubicBezTo>
                  <a:pt x="63406" y="35537"/>
                  <a:pt x="63575" y="35707"/>
                  <a:pt x="63575" y="35914"/>
                </a:cubicBezTo>
                <a:close/>
                <a:moveTo>
                  <a:pt x="63180" y="34350"/>
                </a:moveTo>
                <a:cubicBezTo>
                  <a:pt x="62972" y="34350"/>
                  <a:pt x="62784" y="34162"/>
                  <a:pt x="62784" y="33936"/>
                </a:cubicBezTo>
                <a:cubicBezTo>
                  <a:pt x="62784" y="33710"/>
                  <a:pt x="62954" y="33540"/>
                  <a:pt x="63180" y="33540"/>
                </a:cubicBezTo>
                <a:cubicBezTo>
                  <a:pt x="63406" y="33540"/>
                  <a:pt x="63575" y="33710"/>
                  <a:pt x="63575" y="33936"/>
                </a:cubicBezTo>
                <a:cubicBezTo>
                  <a:pt x="63575" y="34162"/>
                  <a:pt x="63406" y="34350"/>
                  <a:pt x="63180" y="34350"/>
                </a:cubicBezTo>
                <a:close/>
                <a:moveTo>
                  <a:pt x="63180" y="31581"/>
                </a:moveTo>
                <a:cubicBezTo>
                  <a:pt x="63406" y="31581"/>
                  <a:pt x="63575" y="31769"/>
                  <a:pt x="63575" y="31976"/>
                </a:cubicBezTo>
                <a:cubicBezTo>
                  <a:pt x="63575" y="32202"/>
                  <a:pt x="63406" y="32372"/>
                  <a:pt x="63180" y="32372"/>
                </a:cubicBezTo>
                <a:cubicBezTo>
                  <a:pt x="62972" y="32372"/>
                  <a:pt x="62803" y="32202"/>
                  <a:pt x="62803" y="31976"/>
                </a:cubicBezTo>
                <a:cubicBezTo>
                  <a:pt x="62803" y="31769"/>
                  <a:pt x="62972" y="31581"/>
                  <a:pt x="63180" y="31581"/>
                </a:cubicBezTo>
                <a:close/>
                <a:moveTo>
                  <a:pt x="63180" y="30431"/>
                </a:moveTo>
                <a:cubicBezTo>
                  <a:pt x="62972" y="30431"/>
                  <a:pt x="62784" y="30243"/>
                  <a:pt x="62784" y="30017"/>
                </a:cubicBezTo>
                <a:cubicBezTo>
                  <a:pt x="62784" y="29790"/>
                  <a:pt x="62954" y="29602"/>
                  <a:pt x="63180" y="29602"/>
                </a:cubicBezTo>
                <a:cubicBezTo>
                  <a:pt x="63406" y="29602"/>
                  <a:pt x="63575" y="29790"/>
                  <a:pt x="63575" y="30017"/>
                </a:cubicBezTo>
                <a:cubicBezTo>
                  <a:pt x="63575" y="30243"/>
                  <a:pt x="63406" y="30431"/>
                  <a:pt x="63180" y="30431"/>
                </a:cubicBezTo>
                <a:close/>
                <a:moveTo>
                  <a:pt x="63180" y="28471"/>
                </a:moveTo>
                <a:cubicBezTo>
                  <a:pt x="62972" y="28471"/>
                  <a:pt x="62784" y="28283"/>
                  <a:pt x="62784" y="28057"/>
                </a:cubicBezTo>
                <a:cubicBezTo>
                  <a:pt x="62784" y="27831"/>
                  <a:pt x="62954" y="27661"/>
                  <a:pt x="63180" y="27661"/>
                </a:cubicBezTo>
                <a:cubicBezTo>
                  <a:pt x="63406" y="27661"/>
                  <a:pt x="63575" y="27831"/>
                  <a:pt x="63575" y="28057"/>
                </a:cubicBezTo>
                <a:cubicBezTo>
                  <a:pt x="63575" y="28283"/>
                  <a:pt x="63406" y="28471"/>
                  <a:pt x="63180" y="28471"/>
                </a:cubicBezTo>
                <a:close/>
                <a:moveTo>
                  <a:pt x="63180" y="26512"/>
                </a:moveTo>
                <a:cubicBezTo>
                  <a:pt x="62972" y="26512"/>
                  <a:pt x="62784" y="26323"/>
                  <a:pt x="62784" y="26097"/>
                </a:cubicBezTo>
                <a:cubicBezTo>
                  <a:pt x="62784" y="25890"/>
                  <a:pt x="62954" y="25702"/>
                  <a:pt x="63180" y="25702"/>
                </a:cubicBezTo>
                <a:cubicBezTo>
                  <a:pt x="63406" y="25702"/>
                  <a:pt x="63575" y="25890"/>
                  <a:pt x="63575" y="26097"/>
                </a:cubicBezTo>
                <a:cubicBezTo>
                  <a:pt x="63575" y="26323"/>
                  <a:pt x="63406" y="26512"/>
                  <a:pt x="63180" y="26512"/>
                </a:cubicBezTo>
                <a:close/>
                <a:moveTo>
                  <a:pt x="63180" y="24533"/>
                </a:moveTo>
                <a:cubicBezTo>
                  <a:pt x="62972" y="24533"/>
                  <a:pt x="62784" y="24364"/>
                  <a:pt x="62784" y="24138"/>
                </a:cubicBezTo>
                <a:cubicBezTo>
                  <a:pt x="62784" y="23930"/>
                  <a:pt x="62954" y="23742"/>
                  <a:pt x="63180" y="23742"/>
                </a:cubicBezTo>
                <a:cubicBezTo>
                  <a:pt x="63406" y="23742"/>
                  <a:pt x="63575" y="23930"/>
                  <a:pt x="63575" y="24138"/>
                </a:cubicBezTo>
                <a:cubicBezTo>
                  <a:pt x="63575" y="24364"/>
                  <a:pt x="63406" y="24533"/>
                  <a:pt x="63180" y="24533"/>
                </a:cubicBezTo>
                <a:close/>
                <a:moveTo>
                  <a:pt x="63180" y="22593"/>
                </a:moveTo>
                <a:cubicBezTo>
                  <a:pt x="62972" y="22593"/>
                  <a:pt x="62784" y="22404"/>
                  <a:pt x="62784" y="22178"/>
                </a:cubicBezTo>
                <a:cubicBezTo>
                  <a:pt x="62784" y="21952"/>
                  <a:pt x="62954" y="21782"/>
                  <a:pt x="63180" y="21782"/>
                </a:cubicBezTo>
                <a:cubicBezTo>
                  <a:pt x="63406" y="21782"/>
                  <a:pt x="63575" y="21952"/>
                  <a:pt x="63575" y="22178"/>
                </a:cubicBezTo>
                <a:cubicBezTo>
                  <a:pt x="63575" y="22404"/>
                  <a:pt x="63406" y="22593"/>
                  <a:pt x="63180" y="22593"/>
                </a:cubicBezTo>
                <a:close/>
                <a:moveTo>
                  <a:pt x="63180" y="20595"/>
                </a:moveTo>
                <a:cubicBezTo>
                  <a:pt x="62972" y="20595"/>
                  <a:pt x="62822" y="20426"/>
                  <a:pt x="62822" y="20218"/>
                </a:cubicBezTo>
                <a:cubicBezTo>
                  <a:pt x="62822" y="20011"/>
                  <a:pt x="62972" y="19860"/>
                  <a:pt x="63180" y="19860"/>
                </a:cubicBezTo>
                <a:cubicBezTo>
                  <a:pt x="63387" y="19860"/>
                  <a:pt x="63557" y="20011"/>
                  <a:pt x="63557" y="20218"/>
                </a:cubicBezTo>
                <a:cubicBezTo>
                  <a:pt x="63557" y="20426"/>
                  <a:pt x="63387" y="20595"/>
                  <a:pt x="63180" y="20595"/>
                </a:cubicBezTo>
                <a:close/>
                <a:moveTo>
                  <a:pt x="63180" y="18636"/>
                </a:moveTo>
                <a:cubicBezTo>
                  <a:pt x="62972" y="18636"/>
                  <a:pt x="62822" y="18466"/>
                  <a:pt x="62822" y="18259"/>
                </a:cubicBezTo>
                <a:cubicBezTo>
                  <a:pt x="62822" y="18051"/>
                  <a:pt x="62972" y="17882"/>
                  <a:pt x="63180" y="17882"/>
                </a:cubicBezTo>
                <a:cubicBezTo>
                  <a:pt x="63387" y="17882"/>
                  <a:pt x="63557" y="18051"/>
                  <a:pt x="63557" y="18259"/>
                </a:cubicBezTo>
                <a:cubicBezTo>
                  <a:pt x="63557" y="18466"/>
                  <a:pt x="63387" y="18636"/>
                  <a:pt x="63180" y="18636"/>
                </a:cubicBezTo>
                <a:close/>
                <a:moveTo>
                  <a:pt x="63180" y="16657"/>
                </a:moveTo>
                <a:cubicBezTo>
                  <a:pt x="62972" y="16657"/>
                  <a:pt x="62822" y="16506"/>
                  <a:pt x="62822" y="16299"/>
                </a:cubicBezTo>
                <a:cubicBezTo>
                  <a:pt x="62822" y="16092"/>
                  <a:pt x="62972" y="15922"/>
                  <a:pt x="63180" y="15922"/>
                </a:cubicBezTo>
                <a:cubicBezTo>
                  <a:pt x="63387" y="15922"/>
                  <a:pt x="63557" y="16092"/>
                  <a:pt x="63557" y="16299"/>
                </a:cubicBezTo>
                <a:cubicBezTo>
                  <a:pt x="63557" y="16506"/>
                  <a:pt x="63387" y="16657"/>
                  <a:pt x="63180" y="16657"/>
                </a:cubicBezTo>
                <a:close/>
                <a:moveTo>
                  <a:pt x="63180" y="14697"/>
                </a:moveTo>
                <a:cubicBezTo>
                  <a:pt x="62991" y="14697"/>
                  <a:pt x="62822" y="14547"/>
                  <a:pt x="62822" y="14339"/>
                </a:cubicBezTo>
                <a:cubicBezTo>
                  <a:pt x="62822" y="14132"/>
                  <a:pt x="62991" y="13981"/>
                  <a:pt x="63180" y="13981"/>
                </a:cubicBezTo>
                <a:cubicBezTo>
                  <a:pt x="63387" y="13981"/>
                  <a:pt x="63557" y="14132"/>
                  <a:pt x="63557" y="14339"/>
                </a:cubicBezTo>
                <a:cubicBezTo>
                  <a:pt x="63557" y="14547"/>
                  <a:pt x="63387" y="14697"/>
                  <a:pt x="63180" y="14697"/>
                </a:cubicBezTo>
                <a:close/>
                <a:moveTo>
                  <a:pt x="63180" y="12041"/>
                </a:moveTo>
                <a:cubicBezTo>
                  <a:pt x="63368" y="12041"/>
                  <a:pt x="63519" y="12191"/>
                  <a:pt x="63519" y="12380"/>
                </a:cubicBezTo>
                <a:cubicBezTo>
                  <a:pt x="63519" y="12568"/>
                  <a:pt x="63368" y="12719"/>
                  <a:pt x="63180" y="12719"/>
                </a:cubicBezTo>
                <a:cubicBezTo>
                  <a:pt x="62991" y="12719"/>
                  <a:pt x="62841" y="12568"/>
                  <a:pt x="62841" y="12380"/>
                </a:cubicBezTo>
                <a:cubicBezTo>
                  <a:pt x="62841" y="12191"/>
                  <a:pt x="62991" y="12041"/>
                  <a:pt x="63180" y="12041"/>
                </a:cubicBezTo>
                <a:close/>
                <a:moveTo>
                  <a:pt x="63180" y="10759"/>
                </a:moveTo>
                <a:cubicBezTo>
                  <a:pt x="62991" y="10759"/>
                  <a:pt x="62841" y="10609"/>
                  <a:pt x="62841" y="10420"/>
                </a:cubicBezTo>
                <a:cubicBezTo>
                  <a:pt x="62841" y="10213"/>
                  <a:pt x="62991" y="10062"/>
                  <a:pt x="63180" y="10062"/>
                </a:cubicBezTo>
                <a:cubicBezTo>
                  <a:pt x="63387" y="10062"/>
                  <a:pt x="63538" y="10213"/>
                  <a:pt x="63538" y="10420"/>
                </a:cubicBezTo>
                <a:cubicBezTo>
                  <a:pt x="63538" y="10609"/>
                  <a:pt x="63387" y="10759"/>
                  <a:pt x="63180" y="10759"/>
                </a:cubicBezTo>
                <a:close/>
                <a:moveTo>
                  <a:pt x="63180" y="8800"/>
                </a:moveTo>
                <a:cubicBezTo>
                  <a:pt x="62991" y="8800"/>
                  <a:pt x="62841" y="8649"/>
                  <a:pt x="62841" y="8461"/>
                </a:cubicBezTo>
                <a:cubicBezTo>
                  <a:pt x="62841" y="8272"/>
                  <a:pt x="62991" y="8121"/>
                  <a:pt x="63180" y="8121"/>
                </a:cubicBezTo>
                <a:cubicBezTo>
                  <a:pt x="63368" y="8121"/>
                  <a:pt x="63519" y="8272"/>
                  <a:pt x="63519" y="8461"/>
                </a:cubicBezTo>
                <a:cubicBezTo>
                  <a:pt x="63519" y="8649"/>
                  <a:pt x="63368" y="8800"/>
                  <a:pt x="63180" y="8800"/>
                </a:cubicBezTo>
                <a:close/>
                <a:moveTo>
                  <a:pt x="63180" y="6840"/>
                </a:moveTo>
                <a:cubicBezTo>
                  <a:pt x="62991" y="6840"/>
                  <a:pt x="62841" y="6689"/>
                  <a:pt x="62841" y="6501"/>
                </a:cubicBezTo>
                <a:cubicBezTo>
                  <a:pt x="62841" y="6312"/>
                  <a:pt x="62991" y="6162"/>
                  <a:pt x="63180" y="6162"/>
                </a:cubicBezTo>
                <a:cubicBezTo>
                  <a:pt x="63368" y="6162"/>
                  <a:pt x="63519" y="6312"/>
                  <a:pt x="63519" y="6501"/>
                </a:cubicBezTo>
                <a:cubicBezTo>
                  <a:pt x="63519" y="6689"/>
                  <a:pt x="63368" y="6840"/>
                  <a:pt x="63180" y="6840"/>
                </a:cubicBezTo>
                <a:close/>
                <a:moveTo>
                  <a:pt x="63180" y="4880"/>
                </a:moveTo>
                <a:cubicBezTo>
                  <a:pt x="62991" y="4880"/>
                  <a:pt x="62841" y="4730"/>
                  <a:pt x="62841" y="4541"/>
                </a:cubicBezTo>
                <a:cubicBezTo>
                  <a:pt x="62841" y="4353"/>
                  <a:pt x="62991" y="4183"/>
                  <a:pt x="63180" y="4183"/>
                </a:cubicBezTo>
                <a:cubicBezTo>
                  <a:pt x="63368" y="4183"/>
                  <a:pt x="63519" y="4353"/>
                  <a:pt x="63519" y="4541"/>
                </a:cubicBezTo>
                <a:cubicBezTo>
                  <a:pt x="63519" y="4730"/>
                  <a:pt x="63368" y="4880"/>
                  <a:pt x="63180" y="4880"/>
                </a:cubicBezTo>
                <a:close/>
                <a:moveTo>
                  <a:pt x="63180" y="2883"/>
                </a:moveTo>
                <a:cubicBezTo>
                  <a:pt x="63029" y="2883"/>
                  <a:pt x="62897" y="2751"/>
                  <a:pt x="62897" y="2582"/>
                </a:cubicBezTo>
                <a:cubicBezTo>
                  <a:pt x="62897" y="2412"/>
                  <a:pt x="63029" y="2280"/>
                  <a:pt x="63180" y="2280"/>
                </a:cubicBezTo>
                <a:cubicBezTo>
                  <a:pt x="63349" y="2280"/>
                  <a:pt x="63481" y="2412"/>
                  <a:pt x="63481" y="2582"/>
                </a:cubicBezTo>
                <a:cubicBezTo>
                  <a:pt x="63481" y="2751"/>
                  <a:pt x="63349" y="2883"/>
                  <a:pt x="63180" y="2883"/>
                </a:cubicBezTo>
                <a:close/>
                <a:moveTo>
                  <a:pt x="63180" y="923"/>
                </a:moveTo>
                <a:cubicBezTo>
                  <a:pt x="63029" y="923"/>
                  <a:pt x="62897" y="792"/>
                  <a:pt x="62897" y="622"/>
                </a:cubicBezTo>
                <a:cubicBezTo>
                  <a:pt x="62897" y="452"/>
                  <a:pt x="63029" y="321"/>
                  <a:pt x="63180" y="321"/>
                </a:cubicBezTo>
                <a:cubicBezTo>
                  <a:pt x="63349" y="321"/>
                  <a:pt x="63481" y="452"/>
                  <a:pt x="63481" y="622"/>
                </a:cubicBezTo>
                <a:cubicBezTo>
                  <a:pt x="63481" y="792"/>
                  <a:pt x="63349" y="923"/>
                  <a:pt x="63180" y="923"/>
                </a:cubicBezTo>
                <a:close/>
                <a:moveTo>
                  <a:pt x="61220" y="52044"/>
                </a:moveTo>
                <a:cubicBezTo>
                  <a:pt x="60956" y="52044"/>
                  <a:pt x="60749" y="51836"/>
                  <a:pt x="60749" y="51573"/>
                </a:cubicBezTo>
                <a:cubicBezTo>
                  <a:pt x="60749" y="51309"/>
                  <a:pt x="60956" y="51102"/>
                  <a:pt x="61220" y="51102"/>
                </a:cubicBezTo>
                <a:cubicBezTo>
                  <a:pt x="61484" y="51102"/>
                  <a:pt x="61691" y="51309"/>
                  <a:pt x="61691" y="51573"/>
                </a:cubicBezTo>
                <a:cubicBezTo>
                  <a:pt x="61691" y="51836"/>
                  <a:pt x="61484" y="52044"/>
                  <a:pt x="61220" y="52044"/>
                </a:cubicBezTo>
                <a:close/>
                <a:moveTo>
                  <a:pt x="61220" y="50084"/>
                </a:moveTo>
                <a:cubicBezTo>
                  <a:pt x="60975" y="50084"/>
                  <a:pt x="60768" y="49877"/>
                  <a:pt x="60768" y="49613"/>
                </a:cubicBezTo>
                <a:cubicBezTo>
                  <a:pt x="60768" y="49368"/>
                  <a:pt x="60975" y="49161"/>
                  <a:pt x="61220" y="49161"/>
                </a:cubicBezTo>
                <a:cubicBezTo>
                  <a:pt x="61465" y="49161"/>
                  <a:pt x="61672" y="49368"/>
                  <a:pt x="61672" y="49613"/>
                </a:cubicBezTo>
                <a:cubicBezTo>
                  <a:pt x="61672" y="49877"/>
                  <a:pt x="61465" y="50084"/>
                  <a:pt x="61220" y="50084"/>
                </a:cubicBezTo>
                <a:close/>
                <a:moveTo>
                  <a:pt x="61220" y="48106"/>
                </a:moveTo>
                <a:cubicBezTo>
                  <a:pt x="60975" y="48106"/>
                  <a:pt x="60768" y="47898"/>
                  <a:pt x="60768" y="47653"/>
                </a:cubicBezTo>
                <a:cubicBezTo>
                  <a:pt x="60768" y="47390"/>
                  <a:pt x="60975" y="47182"/>
                  <a:pt x="61220" y="47182"/>
                </a:cubicBezTo>
                <a:cubicBezTo>
                  <a:pt x="61465" y="47182"/>
                  <a:pt x="61672" y="47390"/>
                  <a:pt x="61672" y="47653"/>
                </a:cubicBezTo>
                <a:cubicBezTo>
                  <a:pt x="61672" y="47898"/>
                  <a:pt x="61465" y="48106"/>
                  <a:pt x="61220" y="48106"/>
                </a:cubicBezTo>
                <a:close/>
                <a:moveTo>
                  <a:pt x="61220" y="46127"/>
                </a:moveTo>
                <a:cubicBezTo>
                  <a:pt x="60994" y="46127"/>
                  <a:pt x="60787" y="45939"/>
                  <a:pt x="60787" y="45694"/>
                </a:cubicBezTo>
                <a:cubicBezTo>
                  <a:pt x="60787" y="45449"/>
                  <a:pt x="60994" y="45260"/>
                  <a:pt x="61220" y="45260"/>
                </a:cubicBezTo>
                <a:cubicBezTo>
                  <a:pt x="61465" y="45260"/>
                  <a:pt x="61653" y="45449"/>
                  <a:pt x="61653" y="45694"/>
                </a:cubicBezTo>
                <a:cubicBezTo>
                  <a:pt x="61653" y="45939"/>
                  <a:pt x="61465" y="46127"/>
                  <a:pt x="61220" y="46127"/>
                </a:cubicBezTo>
                <a:close/>
                <a:moveTo>
                  <a:pt x="61220" y="44186"/>
                </a:moveTo>
                <a:cubicBezTo>
                  <a:pt x="60994" y="44186"/>
                  <a:pt x="60787" y="43979"/>
                  <a:pt x="60787" y="43734"/>
                </a:cubicBezTo>
                <a:cubicBezTo>
                  <a:pt x="60787" y="43489"/>
                  <a:pt x="60994" y="43301"/>
                  <a:pt x="61220" y="43301"/>
                </a:cubicBezTo>
                <a:cubicBezTo>
                  <a:pt x="61465" y="43301"/>
                  <a:pt x="61653" y="43489"/>
                  <a:pt x="61653" y="43734"/>
                </a:cubicBezTo>
                <a:cubicBezTo>
                  <a:pt x="61653" y="43979"/>
                  <a:pt x="61465" y="44186"/>
                  <a:pt x="61220" y="44186"/>
                </a:cubicBezTo>
                <a:close/>
                <a:moveTo>
                  <a:pt x="61220" y="42208"/>
                </a:moveTo>
                <a:cubicBezTo>
                  <a:pt x="60994" y="42208"/>
                  <a:pt x="60805" y="42019"/>
                  <a:pt x="60805" y="41774"/>
                </a:cubicBezTo>
                <a:cubicBezTo>
                  <a:pt x="60805" y="41548"/>
                  <a:pt x="60994" y="41360"/>
                  <a:pt x="61220" y="41360"/>
                </a:cubicBezTo>
                <a:cubicBezTo>
                  <a:pt x="61465" y="41360"/>
                  <a:pt x="61653" y="41548"/>
                  <a:pt x="61653" y="41774"/>
                </a:cubicBezTo>
                <a:cubicBezTo>
                  <a:pt x="61653" y="42019"/>
                  <a:pt x="61465" y="42208"/>
                  <a:pt x="61220" y="42208"/>
                </a:cubicBezTo>
                <a:close/>
                <a:moveTo>
                  <a:pt x="61220" y="40229"/>
                </a:moveTo>
                <a:cubicBezTo>
                  <a:pt x="60994" y="40229"/>
                  <a:pt x="60805" y="40041"/>
                  <a:pt x="60805" y="39815"/>
                </a:cubicBezTo>
                <a:cubicBezTo>
                  <a:pt x="60805" y="39589"/>
                  <a:pt x="60994" y="39400"/>
                  <a:pt x="61220" y="39400"/>
                </a:cubicBezTo>
                <a:cubicBezTo>
                  <a:pt x="61465" y="39400"/>
                  <a:pt x="61653" y="39589"/>
                  <a:pt x="61653" y="39815"/>
                </a:cubicBezTo>
                <a:cubicBezTo>
                  <a:pt x="61653" y="40041"/>
                  <a:pt x="61465" y="40229"/>
                  <a:pt x="61220" y="40229"/>
                </a:cubicBezTo>
                <a:close/>
                <a:moveTo>
                  <a:pt x="61220" y="38251"/>
                </a:moveTo>
                <a:cubicBezTo>
                  <a:pt x="61013" y="38251"/>
                  <a:pt x="60824" y="38062"/>
                  <a:pt x="60824" y="37855"/>
                </a:cubicBezTo>
                <a:cubicBezTo>
                  <a:pt x="60824" y="37629"/>
                  <a:pt x="61013" y="37459"/>
                  <a:pt x="61220" y="37459"/>
                </a:cubicBezTo>
                <a:cubicBezTo>
                  <a:pt x="61446" y="37459"/>
                  <a:pt x="61635" y="37629"/>
                  <a:pt x="61635" y="37855"/>
                </a:cubicBezTo>
                <a:cubicBezTo>
                  <a:pt x="61635" y="38062"/>
                  <a:pt x="61446" y="38251"/>
                  <a:pt x="61220" y="38251"/>
                </a:cubicBezTo>
                <a:close/>
                <a:moveTo>
                  <a:pt x="61220" y="36291"/>
                </a:moveTo>
                <a:cubicBezTo>
                  <a:pt x="61013" y="36291"/>
                  <a:pt x="60824" y="36103"/>
                  <a:pt x="60824" y="35895"/>
                </a:cubicBezTo>
                <a:cubicBezTo>
                  <a:pt x="60824" y="35669"/>
                  <a:pt x="61013" y="35500"/>
                  <a:pt x="61220" y="35500"/>
                </a:cubicBezTo>
                <a:cubicBezTo>
                  <a:pt x="61446" y="35500"/>
                  <a:pt x="61635" y="35669"/>
                  <a:pt x="61635" y="35895"/>
                </a:cubicBezTo>
                <a:cubicBezTo>
                  <a:pt x="61635" y="36103"/>
                  <a:pt x="61446" y="36291"/>
                  <a:pt x="61220" y="36291"/>
                </a:cubicBezTo>
                <a:close/>
                <a:moveTo>
                  <a:pt x="61220" y="34332"/>
                </a:moveTo>
                <a:cubicBezTo>
                  <a:pt x="61013" y="34332"/>
                  <a:pt x="60824" y="34162"/>
                  <a:pt x="60824" y="33936"/>
                </a:cubicBezTo>
                <a:cubicBezTo>
                  <a:pt x="60824" y="33710"/>
                  <a:pt x="61013" y="33521"/>
                  <a:pt x="61220" y="33521"/>
                </a:cubicBezTo>
                <a:cubicBezTo>
                  <a:pt x="61446" y="33521"/>
                  <a:pt x="61635" y="33710"/>
                  <a:pt x="61635" y="33936"/>
                </a:cubicBezTo>
                <a:cubicBezTo>
                  <a:pt x="61635" y="34162"/>
                  <a:pt x="61446" y="34332"/>
                  <a:pt x="61220" y="34332"/>
                </a:cubicBezTo>
                <a:close/>
                <a:moveTo>
                  <a:pt x="61220" y="31581"/>
                </a:moveTo>
                <a:cubicBezTo>
                  <a:pt x="61446" y="31581"/>
                  <a:pt x="61616" y="31750"/>
                  <a:pt x="61616" y="31976"/>
                </a:cubicBezTo>
                <a:cubicBezTo>
                  <a:pt x="61616" y="32183"/>
                  <a:pt x="61446" y="32372"/>
                  <a:pt x="61220" y="32372"/>
                </a:cubicBezTo>
                <a:cubicBezTo>
                  <a:pt x="61013" y="32372"/>
                  <a:pt x="60843" y="32183"/>
                  <a:pt x="60843" y="31976"/>
                </a:cubicBezTo>
                <a:cubicBezTo>
                  <a:pt x="60843" y="31750"/>
                  <a:pt x="61013" y="31581"/>
                  <a:pt x="61220" y="31581"/>
                </a:cubicBezTo>
                <a:close/>
                <a:moveTo>
                  <a:pt x="61220" y="29621"/>
                </a:moveTo>
                <a:cubicBezTo>
                  <a:pt x="61446" y="29621"/>
                  <a:pt x="61616" y="29790"/>
                  <a:pt x="61616" y="29998"/>
                </a:cubicBezTo>
                <a:cubicBezTo>
                  <a:pt x="61616" y="30224"/>
                  <a:pt x="61446" y="30393"/>
                  <a:pt x="61220" y="30393"/>
                </a:cubicBezTo>
                <a:cubicBezTo>
                  <a:pt x="61013" y="30393"/>
                  <a:pt x="60843" y="30224"/>
                  <a:pt x="60843" y="29998"/>
                </a:cubicBezTo>
                <a:cubicBezTo>
                  <a:pt x="60843" y="29790"/>
                  <a:pt x="61013" y="29621"/>
                  <a:pt x="61220" y="29621"/>
                </a:cubicBezTo>
                <a:close/>
                <a:moveTo>
                  <a:pt x="61220" y="28453"/>
                </a:moveTo>
                <a:cubicBezTo>
                  <a:pt x="61013" y="28453"/>
                  <a:pt x="60824" y="28264"/>
                  <a:pt x="60824" y="28057"/>
                </a:cubicBezTo>
                <a:cubicBezTo>
                  <a:pt x="60824" y="27831"/>
                  <a:pt x="61013" y="27642"/>
                  <a:pt x="61220" y="27642"/>
                </a:cubicBezTo>
                <a:cubicBezTo>
                  <a:pt x="61446" y="27642"/>
                  <a:pt x="61635" y="27831"/>
                  <a:pt x="61635" y="28057"/>
                </a:cubicBezTo>
                <a:cubicBezTo>
                  <a:pt x="61635" y="28264"/>
                  <a:pt x="61446" y="28453"/>
                  <a:pt x="61220" y="28453"/>
                </a:cubicBezTo>
                <a:close/>
                <a:moveTo>
                  <a:pt x="61220" y="26493"/>
                </a:moveTo>
                <a:cubicBezTo>
                  <a:pt x="61013" y="26493"/>
                  <a:pt x="60824" y="26323"/>
                  <a:pt x="60824" y="26097"/>
                </a:cubicBezTo>
                <a:cubicBezTo>
                  <a:pt x="60824" y="25871"/>
                  <a:pt x="61013" y="25683"/>
                  <a:pt x="61220" y="25683"/>
                </a:cubicBezTo>
                <a:cubicBezTo>
                  <a:pt x="61446" y="25683"/>
                  <a:pt x="61635" y="25871"/>
                  <a:pt x="61635" y="26097"/>
                </a:cubicBezTo>
                <a:cubicBezTo>
                  <a:pt x="61635" y="26323"/>
                  <a:pt x="61446" y="26493"/>
                  <a:pt x="61220" y="26493"/>
                </a:cubicBezTo>
                <a:close/>
                <a:moveTo>
                  <a:pt x="61220" y="24533"/>
                </a:moveTo>
                <a:cubicBezTo>
                  <a:pt x="61013" y="24533"/>
                  <a:pt x="60824" y="24345"/>
                  <a:pt x="60824" y="24138"/>
                </a:cubicBezTo>
                <a:cubicBezTo>
                  <a:pt x="60824" y="23912"/>
                  <a:pt x="61013" y="23742"/>
                  <a:pt x="61220" y="23742"/>
                </a:cubicBezTo>
                <a:cubicBezTo>
                  <a:pt x="61446" y="23742"/>
                  <a:pt x="61635" y="23912"/>
                  <a:pt x="61635" y="24138"/>
                </a:cubicBezTo>
                <a:cubicBezTo>
                  <a:pt x="61635" y="24345"/>
                  <a:pt x="61446" y="24533"/>
                  <a:pt x="61220" y="24533"/>
                </a:cubicBezTo>
                <a:close/>
                <a:moveTo>
                  <a:pt x="61220" y="22536"/>
                </a:moveTo>
                <a:cubicBezTo>
                  <a:pt x="61013" y="22536"/>
                  <a:pt x="60843" y="22366"/>
                  <a:pt x="60843" y="22159"/>
                </a:cubicBezTo>
                <a:cubicBezTo>
                  <a:pt x="60843" y="21971"/>
                  <a:pt x="61013" y="21801"/>
                  <a:pt x="61220" y="21801"/>
                </a:cubicBezTo>
                <a:cubicBezTo>
                  <a:pt x="61427" y="21801"/>
                  <a:pt x="61597" y="21971"/>
                  <a:pt x="61597" y="22159"/>
                </a:cubicBezTo>
                <a:cubicBezTo>
                  <a:pt x="61597" y="22366"/>
                  <a:pt x="61427" y="22536"/>
                  <a:pt x="61220" y="22536"/>
                </a:cubicBezTo>
                <a:close/>
                <a:moveTo>
                  <a:pt x="61220" y="20576"/>
                </a:moveTo>
                <a:cubicBezTo>
                  <a:pt x="61013" y="20576"/>
                  <a:pt x="60843" y="20426"/>
                  <a:pt x="60843" y="20218"/>
                </a:cubicBezTo>
                <a:cubicBezTo>
                  <a:pt x="60843" y="20011"/>
                  <a:pt x="61013" y="19842"/>
                  <a:pt x="61220" y="19842"/>
                </a:cubicBezTo>
                <a:cubicBezTo>
                  <a:pt x="61427" y="19842"/>
                  <a:pt x="61597" y="20011"/>
                  <a:pt x="61597" y="20218"/>
                </a:cubicBezTo>
                <a:cubicBezTo>
                  <a:pt x="61597" y="20426"/>
                  <a:pt x="61427" y="20576"/>
                  <a:pt x="61220" y="20576"/>
                </a:cubicBezTo>
                <a:close/>
                <a:moveTo>
                  <a:pt x="61220" y="18617"/>
                </a:moveTo>
                <a:cubicBezTo>
                  <a:pt x="61013" y="18617"/>
                  <a:pt x="60843" y="18447"/>
                  <a:pt x="60843" y="18240"/>
                </a:cubicBezTo>
                <a:cubicBezTo>
                  <a:pt x="60843" y="18033"/>
                  <a:pt x="61013" y="17863"/>
                  <a:pt x="61220" y="17863"/>
                </a:cubicBezTo>
                <a:cubicBezTo>
                  <a:pt x="61427" y="17863"/>
                  <a:pt x="61597" y="18033"/>
                  <a:pt x="61597" y="18240"/>
                </a:cubicBezTo>
                <a:cubicBezTo>
                  <a:pt x="61597" y="18447"/>
                  <a:pt x="61427" y="18617"/>
                  <a:pt x="61220" y="18617"/>
                </a:cubicBezTo>
                <a:close/>
                <a:moveTo>
                  <a:pt x="61220" y="16657"/>
                </a:moveTo>
                <a:cubicBezTo>
                  <a:pt x="61013" y="16657"/>
                  <a:pt x="60843" y="16488"/>
                  <a:pt x="60843" y="16280"/>
                </a:cubicBezTo>
                <a:cubicBezTo>
                  <a:pt x="60843" y="16073"/>
                  <a:pt x="61013" y="15903"/>
                  <a:pt x="61220" y="15903"/>
                </a:cubicBezTo>
                <a:cubicBezTo>
                  <a:pt x="61427" y="15903"/>
                  <a:pt x="61597" y="16073"/>
                  <a:pt x="61597" y="16280"/>
                </a:cubicBezTo>
                <a:cubicBezTo>
                  <a:pt x="61597" y="16488"/>
                  <a:pt x="61427" y="16657"/>
                  <a:pt x="61220" y="16657"/>
                </a:cubicBezTo>
                <a:close/>
                <a:moveTo>
                  <a:pt x="61220" y="14697"/>
                </a:moveTo>
                <a:cubicBezTo>
                  <a:pt x="61032" y="14697"/>
                  <a:pt x="60862" y="14528"/>
                  <a:pt x="60862" y="14321"/>
                </a:cubicBezTo>
                <a:cubicBezTo>
                  <a:pt x="60862" y="14132"/>
                  <a:pt x="61032" y="13963"/>
                  <a:pt x="61220" y="13963"/>
                </a:cubicBezTo>
                <a:cubicBezTo>
                  <a:pt x="61427" y="13963"/>
                  <a:pt x="61578" y="14132"/>
                  <a:pt x="61578" y="14321"/>
                </a:cubicBezTo>
                <a:cubicBezTo>
                  <a:pt x="61578" y="14528"/>
                  <a:pt x="61427" y="14697"/>
                  <a:pt x="61220" y="14697"/>
                </a:cubicBezTo>
                <a:close/>
                <a:moveTo>
                  <a:pt x="61220" y="10759"/>
                </a:moveTo>
                <a:cubicBezTo>
                  <a:pt x="61032" y="10759"/>
                  <a:pt x="60881" y="10590"/>
                  <a:pt x="60881" y="10401"/>
                </a:cubicBezTo>
                <a:cubicBezTo>
                  <a:pt x="60881" y="10213"/>
                  <a:pt x="61032" y="10043"/>
                  <a:pt x="61220" y="10043"/>
                </a:cubicBezTo>
                <a:cubicBezTo>
                  <a:pt x="61408" y="10043"/>
                  <a:pt x="61559" y="10213"/>
                  <a:pt x="61559" y="10401"/>
                </a:cubicBezTo>
                <a:cubicBezTo>
                  <a:pt x="61559" y="10590"/>
                  <a:pt x="61408" y="10759"/>
                  <a:pt x="61220" y="10759"/>
                </a:cubicBezTo>
                <a:close/>
                <a:moveTo>
                  <a:pt x="61220" y="12700"/>
                </a:moveTo>
                <a:cubicBezTo>
                  <a:pt x="61032" y="12700"/>
                  <a:pt x="60881" y="12549"/>
                  <a:pt x="60881" y="12361"/>
                </a:cubicBezTo>
                <a:cubicBezTo>
                  <a:pt x="60881" y="12173"/>
                  <a:pt x="61032" y="12022"/>
                  <a:pt x="61220" y="12022"/>
                </a:cubicBezTo>
                <a:cubicBezTo>
                  <a:pt x="61408" y="12022"/>
                  <a:pt x="61559" y="12173"/>
                  <a:pt x="61559" y="12361"/>
                </a:cubicBezTo>
                <a:cubicBezTo>
                  <a:pt x="61559" y="12549"/>
                  <a:pt x="61408" y="12700"/>
                  <a:pt x="61220" y="12700"/>
                </a:cubicBezTo>
                <a:close/>
                <a:moveTo>
                  <a:pt x="61220" y="8819"/>
                </a:moveTo>
                <a:cubicBezTo>
                  <a:pt x="61013" y="8819"/>
                  <a:pt x="60862" y="8649"/>
                  <a:pt x="60862" y="8461"/>
                </a:cubicBezTo>
                <a:cubicBezTo>
                  <a:pt x="60862" y="8253"/>
                  <a:pt x="61013" y="8084"/>
                  <a:pt x="61220" y="8084"/>
                </a:cubicBezTo>
                <a:cubicBezTo>
                  <a:pt x="61427" y="8084"/>
                  <a:pt x="61597" y="8253"/>
                  <a:pt x="61597" y="8461"/>
                </a:cubicBezTo>
                <a:cubicBezTo>
                  <a:pt x="61597" y="8649"/>
                  <a:pt x="61427" y="8819"/>
                  <a:pt x="61220" y="8819"/>
                </a:cubicBezTo>
                <a:close/>
                <a:moveTo>
                  <a:pt x="61220" y="6859"/>
                </a:moveTo>
                <a:cubicBezTo>
                  <a:pt x="61013" y="6859"/>
                  <a:pt x="60862" y="6689"/>
                  <a:pt x="60862" y="6482"/>
                </a:cubicBezTo>
                <a:cubicBezTo>
                  <a:pt x="60862" y="6294"/>
                  <a:pt x="61013" y="6124"/>
                  <a:pt x="61220" y="6124"/>
                </a:cubicBezTo>
                <a:cubicBezTo>
                  <a:pt x="61427" y="6124"/>
                  <a:pt x="61597" y="6294"/>
                  <a:pt x="61597" y="6482"/>
                </a:cubicBezTo>
                <a:cubicBezTo>
                  <a:pt x="61597" y="6689"/>
                  <a:pt x="61427" y="6859"/>
                  <a:pt x="61220" y="6859"/>
                </a:cubicBezTo>
                <a:close/>
                <a:moveTo>
                  <a:pt x="61220" y="4899"/>
                </a:moveTo>
                <a:cubicBezTo>
                  <a:pt x="61013" y="4899"/>
                  <a:pt x="60862" y="4730"/>
                  <a:pt x="60862" y="4522"/>
                </a:cubicBezTo>
                <a:cubicBezTo>
                  <a:pt x="60862" y="4315"/>
                  <a:pt x="61013" y="4164"/>
                  <a:pt x="61220" y="4164"/>
                </a:cubicBezTo>
                <a:cubicBezTo>
                  <a:pt x="61427" y="4164"/>
                  <a:pt x="61597" y="4315"/>
                  <a:pt x="61597" y="4522"/>
                </a:cubicBezTo>
                <a:cubicBezTo>
                  <a:pt x="61597" y="4730"/>
                  <a:pt x="61427" y="4899"/>
                  <a:pt x="61220" y="4899"/>
                </a:cubicBezTo>
                <a:close/>
                <a:moveTo>
                  <a:pt x="61220" y="2921"/>
                </a:moveTo>
                <a:cubicBezTo>
                  <a:pt x="61032" y="2921"/>
                  <a:pt x="60862" y="2751"/>
                  <a:pt x="60862" y="2563"/>
                </a:cubicBezTo>
                <a:cubicBezTo>
                  <a:pt x="60862" y="2374"/>
                  <a:pt x="61032" y="2224"/>
                  <a:pt x="61220" y="2224"/>
                </a:cubicBezTo>
                <a:cubicBezTo>
                  <a:pt x="61427" y="2224"/>
                  <a:pt x="61578" y="2374"/>
                  <a:pt x="61578" y="2563"/>
                </a:cubicBezTo>
                <a:cubicBezTo>
                  <a:pt x="61578" y="2751"/>
                  <a:pt x="61427" y="2921"/>
                  <a:pt x="61220" y="2921"/>
                </a:cubicBezTo>
                <a:close/>
                <a:moveTo>
                  <a:pt x="61220" y="923"/>
                </a:moveTo>
                <a:cubicBezTo>
                  <a:pt x="61050" y="923"/>
                  <a:pt x="60900" y="773"/>
                  <a:pt x="60900" y="603"/>
                </a:cubicBezTo>
                <a:cubicBezTo>
                  <a:pt x="60900" y="415"/>
                  <a:pt x="61050" y="283"/>
                  <a:pt x="61220" y="283"/>
                </a:cubicBezTo>
                <a:cubicBezTo>
                  <a:pt x="61408" y="283"/>
                  <a:pt x="61559" y="415"/>
                  <a:pt x="61559" y="603"/>
                </a:cubicBezTo>
                <a:cubicBezTo>
                  <a:pt x="61559" y="773"/>
                  <a:pt x="61408" y="923"/>
                  <a:pt x="61220" y="923"/>
                </a:cubicBezTo>
                <a:close/>
                <a:moveTo>
                  <a:pt x="59279" y="54003"/>
                </a:moveTo>
                <a:cubicBezTo>
                  <a:pt x="59015" y="54003"/>
                  <a:pt x="58789" y="53796"/>
                  <a:pt x="58789" y="53532"/>
                </a:cubicBezTo>
                <a:cubicBezTo>
                  <a:pt x="58789" y="53268"/>
                  <a:pt x="59015" y="53061"/>
                  <a:pt x="59279" y="53061"/>
                </a:cubicBezTo>
                <a:cubicBezTo>
                  <a:pt x="59524" y="53061"/>
                  <a:pt x="59750" y="53268"/>
                  <a:pt x="59750" y="53532"/>
                </a:cubicBezTo>
                <a:cubicBezTo>
                  <a:pt x="59750" y="53777"/>
                  <a:pt x="59524" y="54003"/>
                  <a:pt x="59279" y="54003"/>
                </a:cubicBezTo>
                <a:close/>
                <a:moveTo>
                  <a:pt x="59260" y="52025"/>
                </a:moveTo>
                <a:cubicBezTo>
                  <a:pt x="59015" y="52025"/>
                  <a:pt x="58808" y="51818"/>
                  <a:pt x="58808" y="51554"/>
                </a:cubicBezTo>
                <a:cubicBezTo>
                  <a:pt x="58808" y="51309"/>
                  <a:pt x="59015" y="51102"/>
                  <a:pt x="59260" y="51102"/>
                </a:cubicBezTo>
                <a:cubicBezTo>
                  <a:pt x="59524" y="51102"/>
                  <a:pt x="59731" y="51309"/>
                  <a:pt x="59731" y="51554"/>
                </a:cubicBezTo>
                <a:cubicBezTo>
                  <a:pt x="59731" y="51818"/>
                  <a:pt x="59524" y="52025"/>
                  <a:pt x="59260" y="52025"/>
                </a:cubicBezTo>
                <a:close/>
                <a:moveTo>
                  <a:pt x="59260" y="50065"/>
                </a:moveTo>
                <a:cubicBezTo>
                  <a:pt x="59015" y="50065"/>
                  <a:pt x="58808" y="49858"/>
                  <a:pt x="58808" y="49613"/>
                </a:cubicBezTo>
                <a:cubicBezTo>
                  <a:pt x="58808" y="49349"/>
                  <a:pt x="59015" y="49142"/>
                  <a:pt x="59260" y="49142"/>
                </a:cubicBezTo>
                <a:cubicBezTo>
                  <a:pt x="59524" y="49142"/>
                  <a:pt x="59731" y="49349"/>
                  <a:pt x="59731" y="49613"/>
                </a:cubicBezTo>
                <a:cubicBezTo>
                  <a:pt x="59731" y="49858"/>
                  <a:pt x="59524" y="50065"/>
                  <a:pt x="59260" y="50065"/>
                </a:cubicBezTo>
                <a:close/>
                <a:moveTo>
                  <a:pt x="59260" y="48106"/>
                </a:moveTo>
                <a:cubicBezTo>
                  <a:pt x="59015" y="48106"/>
                  <a:pt x="58808" y="47898"/>
                  <a:pt x="58808" y="47634"/>
                </a:cubicBezTo>
                <a:cubicBezTo>
                  <a:pt x="58808" y="47390"/>
                  <a:pt x="59015" y="47182"/>
                  <a:pt x="59260" y="47182"/>
                </a:cubicBezTo>
                <a:cubicBezTo>
                  <a:pt x="59524" y="47182"/>
                  <a:pt x="59731" y="47390"/>
                  <a:pt x="59731" y="47634"/>
                </a:cubicBezTo>
                <a:cubicBezTo>
                  <a:pt x="59731" y="47898"/>
                  <a:pt x="59524" y="48106"/>
                  <a:pt x="59260" y="48106"/>
                </a:cubicBezTo>
                <a:close/>
                <a:moveTo>
                  <a:pt x="59260" y="46108"/>
                </a:moveTo>
                <a:cubicBezTo>
                  <a:pt x="59015" y="46108"/>
                  <a:pt x="58827" y="45920"/>
                  <a:pt x="58827" y="45675"/>
                </a:cubicBezTo>
                <a:cubicBezTo>
                  <a:pt x="58827" y="45449"/>
                  <a:pt x="59015" y="45241"/>
                  <a:pt x="59260" y="45241"/>
                </a:cubicBezTo>
                <a:cubicBezTo>
                  <a:pt x="59505" y="45241"/>
                  <a:pt x="59694" y="45449"/>
                  <a:pt x="59694" y="45675"/>
                </a:cubicBezTo>
                <a:cubicBezTo>
                  <a:pt x="59694" y="45920"/>
                  <a:pt x="59505" y="46108"/>
                  <a:pt x="59260" y="46108"/>
                </a:cubicBezTo>
                <a:close/>
                <a:moveTo>
                  <a:pt x="59260" y="44167"/>
                </a:moveTo>
                <a:cubicBezTo>
                  <a:pt x="59015" y="44167"/>
                  <a:pt x="58827" y="43979"/>
                  <a:pt x="58827" y="43734"/>
                </a:cubicBezTo>
                <a:cubicBezTo>
                  <a:pt x="58827" y="43489"/>
                  <a:pt x="59015" y="43282"/>
                  <a:pt x="59260" y="43282"/>
                </a:cubicBezTo>
                <a:cubicBezTo>
                  <a:pt x="59505" y="43282"/>
                  <a:pt x="59694" y="43489"/>
                  <a:pt x="59694" y="43734"/>
                </a:cubicBezTo>
                <a:cubicBezTo>
                  <a:pt x="59694" y="43979"/>
                  <a:pt x="59505" y="44167"/>
                  <a:pt x="59260" y="44167"/>
                </a:cubicBezTo>
                <a:close/>
                <a:moveTo>
                  <a:pt x="59260" y="42189"/>
                </a:moveTo>
                <a:cubicBezTo>
                  <a:pt x="59034" y="42189"/>
                  <a:pt x="58846" y="42001"/>
                  <a:pt x="58846" y="41774"/>
                </a:cubicBezTo>
                <a:cubicBezTo>
                  <a:pt x="58846" y="41529"/>
                  <a:pt x="59034" y="41341"/>
                  <a:pt x="59260" y="41341"/>
                </a:cubicBezTo>
                <a:cubicBezTo>
                  <a:pt x="59505" y="41341"/>
                  <a:pt x="59694" y="41529"/>
                  <a:pt x="59694" y="41774"/>
                </a:cubicBezTo>
                <a:cubicBezTo>
                  <a:pt x="59694" y="42001"/>
                  <a:pt x="59505" y="42189"/>
                  <a:pt x="59260" y="42189"/>
                </a:cubicBezTo>
                <a:close/>
                <a:moveTo>
                  <a:pt x="59279" y="40210"/>
                </a:moveTo>
                <a:cubicBezTo>
                  <a:pt x="59034" y="40210"/>
                  <a:pt x="58865" y="40022"/>
                  <a:pt x="58865" y="39796"/>
                </a:cubicBezTo>
                <a:cubicBezTo>
                  <a:pt x="58865" y="39570"/>
                  <a:pt x="59034" y="39400"/>
                  <a:pt x="59279" y="39400"/>
                </a:cubicBezTo>
                <a:cubicBezTo>
                  <a:pt x="59505" y="39400"/>
                  <a:pt x="59675" y="39570"/>
                  <a:pt x="59675" y="39796"/>
                </a:cubicBezTo>
                <a:cubicBezTo>
                  <a:pt x="59675" y="40022"/>
                  <a:pt x="59505" y="40210"/>
                  <a:pt x="59279" y="40210"/>
                </a:cubicBezTo>
                <a:close/>
                <a:moveTo>
                  <a:pt x="59279" y="38251"/>
                </a:moveTo>
                <a:cubicBezTo>
                  <a:pt x="59034" y="38251"/>
                  <a:pt x="58865" y="38062"/>
                  <a:pt x="58865" y="37836"/>
                </a:cubicBezTo>
                <a:cubicBezTo>
                  <a:pt x="58865" y="37610"/>
                  <a:pt x="59034" y="37422"/>
                  <a:pt x="59279" y="37422"/>
                </a:cubicBezTo>
                <a:cubicBezTo>
                  <a:pt x="59505" y="37422"/>
                  <a:pt x="59675" y="37610"/>
                  <a:pt x="59675" y="37836"/>
                </a:cubicBezTo>
                <a:cubicBezTo>
                  <a:pt x="59675" y="38062"/>
                  <a:pt x="59505" y="38251"/>
                  <a:pt x="59279" y="38251"/>
                </a:cubicBezTo>
                <a:close/>
                <a:moveTo>
                  <a:pt x="59260" y="36272"/>
                </a:moveTo>
                <a:cubicBezTo>
                  <a:pt x="59034" y="36272"/>
                  <a:pt x="58865" y="36103"/>
                  <a:pt x="58865" y="35877"/>
                </a:cubicBezTo>
                <a:cubicBezTo>
                  <a:pt x="58865" y="35669"/>
                  <a:pt x="59034" y="35481"/>
                  <a:pt x="59260" y="35481"/>
                </a:cubicBezTo>
                <a:cubicBezTo>
                  <a:pt x="59487" y="35481"/>
                  <a:pt x="59675" y="35669"/>
                  <a:pt x="59675" y="35877"/>
                </a:cubicBezTo>
                <a:cubicBezTo>
                  <a:pt x="59675" y="36103"/>
                  <a:pt x="59487" y="36272"/>
                  <a:pt x="59260" y="36272"/>
                </a:cubicBezTo>
                <a:close/>
                <a:moveTo>
                  <a:pt x="59260" y="34313"/>
                </a:moveTo>
                <a:cubicBezTo>
                  <a:pt x="59034" y="34313"/>
                  <a:pt x="58865" y="34143"/>
                  <a:pt x="58865" y="33917"/>
                </a:cubicBezTo>
                <a:cubicBezTo>
                  <a:pt x="58865" y="33691"/>
                  <a:pt x="59034" y="33521"/>
                  <a:pt x="59260" y="33521"/>
                </a:cubicBezTo>
                <a:cubicBezTo>
                  <a:pt x="59487" y="33521"/>
                  <a:pt x="59675" y="33691"/>
                  <a:pt x="59675" y="33917"/>
                </a:cubicBezTo>
                <a:cubicBezTo>
                  <a:pt x="59675" y="34143"/>
                  <a:pt x="59487" y="34313"/>
                  <a:pt x="59260" y="34313"/>
                </a:cubicBezTo>
                <a:close/>
                <a:moveTo>
                  <a:pt x="59260" y="32353"/>
                </a:moveTo>
                <a:cubicBezTo>
                  <a:pt x="59053" y="32353"/>
                  <a:pt x="58865" y="32183"/>
                  <a:pt x="58865" y="31957"/>
                </a:cubicBezTo>
                <a:cubicBezTo>
                  <a:pt x="58865" y="31731"/>
                  <a:pt x="59053" y="31562"/>
                  <a:pt x="59260" y="31562"/>
                </a:cubicBezTo>
                <a:cubicBezTo>
                  <a:pt x="59487" y="31562"/>
                  <a:pt x="59656" y="31731"/>
                  <a:pt x="59656" y="31957"/>
                </a:cubicBezTo>
                <a:cubicBezTo>
                  <a:pt x="59656" y="32183"/>
                  <a:pt x="59487" y="32353"/>
                  <a:pt x="59260" y="32353"/>
                </a:cubicBezTo>
                <a:close/>
                <a:moveTo>
                  <a:pt x="59260" y="30375"/>
                </a:moveTo>
                <a:cubicBezTo>
                  <a:pt x="59053" y="30375"/>
                  <a:pt x="58884" y="30205"/>
                  <a:pt x="58884" y="29998"/>
                </a:cubicBezTo>
                <a:cubicBezTo>
                  <a:pt x="58884" y="29790"/>
                  <a:pt x="59053" y="29621"/>
                  <a:pt x="59260" y="29621"/>
                </a:cubicBezTo>
                <a:cubicBezTo>
                  <a:pt x="59468" y="29621"/>
                  <a:pt x="59637" y="29790"/>
                  <a:pt x="59637" y="29998"/>
                </a:cubicBezTo>
                <a:cubicBezTo>
                  <a:pt x="59637" y="30205"/>
                  <a:pt x="59468" y="30375"/>
                  <a:pt x="59260" y="30375"/>
                </a:cubicBezTo>
                <a:close/>
                <a:moveTo>
                  <a:pt x="59260" y="28415"/>
                </a:moveTo>
                <a:cubicBezTo>
                  <a:pt x="59053" y="28415"/>
                  <a:pt x="58884" y="28245"/>
                  <a:pt x="58884" y="28038"/>
                </a:cubicBezTo>
                <a:cubicBezTo>
                  <a:pt x="58884" y="27831"/>
                  <a:pt x="59053" y="27661"/>
                  <a:pt x="59260" y="27661"/>
                </a:cubicBezTo>
                <a:cubicBezTo>
                  <a:pt x="59468" y="27661"/>
                  <a:pt x="59637" y="27831"/>
                  <a:pt x="59637" y="28038"/>
                </a:cubicBezTo>
                <a:cubicBezTo>
                  <a:pt x="59637" y="28245"/>
                  <a:pt x="59468" y="28415"/>
                  <a:pt x="59260" y="28415"/>
                </a:cubicBezTo>
                <a:close/>
                <a:moveTo>
                  <a:pt x="59260" y="26455"/>
                </a:moveTo>
                <a:cubicBezTo>
                  <a:pt x="59053" y="26455"/>
                  <a:pt x="58884" y="26286"/>
                  <a:pt x="58884" y="26078"/>
                </a:cubicBezTo>
                <a:cubicBezTo>
                  <a:pt x="58884" y="25890"/>
                  <a:pt x="59053" y="25720"/>
                  <a:pt x="59260" y="25720"/>
                </a:cubicBezTo>
                <a:cubicBezTo>
                  <a:pt x="59468" y="25720"/>
                  <a:pt x="59637" y="25890"/>
                  <a:pt x="59637" y="26078"/>
                </a:cubicBezTo>
                <a:cubicBezTo>
                  <a:pt x="59637" y="26286"/>
                  <a:pt x="59468" y="26455"/>
                  <a:pt x="59260" y="26455"/>
                </a:cubicBezTo>
                <a:close/>
                <a:moveTo>
                  <a:pt x="59260" y="24496"/>
                </a:moveTo>
                <a:cubicBezTo>
                  <a:pt x="59053" y="24496"/>
                  <a:pt x="58884" y="24326"/>
                  <a:pt x="58884" y="24119"/>
                </a:cubicBezTo>
                <a:cubicBezTo>
                  <a:pt x="58884" y="23912"/>
                  <a:pt x="59053" y="23742"/>
                  <a:pt x="59260" y="23742"/>
                </a:cubicBezTo>
                <a:cubicBezTo>
                  <a:pt x="59468" y="23742"/>
                  <a:pt x="59637" y="23912"/>
                  <a:pt x="59637" y="24119"/>
                </a:cubicBezTo>
                <a:cubicBezTo>
                  <a:pt x="59637" y="24326"/>
                  <a:pt x="59468" y="24496"/>
                  <a:pt x="59260" y="24496"/>
                </a:cubicBezTo>
                <a:close/>
                <a:moveTo>
                  <a:pt x="59260" y="22536"/>
                </a:moveTo>
                <a:cubicBezTo>
                  <a:pt x="59053" y="22536"/>
                  <a:pt x="58884" y="22366"/>
                  <a:pt x="58884" y="22159"/>
                </a:cubicBezTo>
                <a:cubicBezTo>
                  <a:pt x="58884" y="21952"/>
                  <a:pt x="59053" y="21782"/>
                  <a:pt x="59260" y="21782"/>
                </a:cubicBezTo>
                <a:cubicBezTo>
                  <a:pt x="59468" y="21782"/>
                  <a:pt x="59637" y="21952"/>
                  <a:pt x="59637" y="22159"/>
                </a:cubicBezTo>
                <a:cubicBezTo>
                  <a:pt x="59637" y="22366"/>
                  <a:pt x="59468" y="22536"/>
                  <a:pt x="59260" y="22536"/>
                </a:cubicBezTo>
                <a:close/>
                <a:moveTo>
                  <a:pt x="59260" y="20576"/>
                </a:moveTo>
                <a:cubicBezTo>
                  <a:pt x="59053" y="20576"/>
                  <a:pt x="58884" y="20407"/>
                  <a:pt x="58884" y="20200"/>
                </a:cubicBezTo>
                <a:cubicBezTo>
                  <a:pt x="58884" y="19992"/>
                  <a:pt x="59053" y="19823"/>
                  <a:pt x="59260" y="19823"/>
                </a:cubicBezTo>
                <a:cubicBezTo>
                  <a:pt x="59468" y="19823"/>
                  <a:pt x="59637" y="19992"/>
                  <a:pt x="59637" y="20200"/>
                </a:cubicBezTo>
                <a:cubicBezTo>
                  <a:pt x="59637" y="20407"/>
                  <a:pt x="59468" y="20576"/>
                  <a:pt x="59260" y="20576"/>
                </a:cubicBezTo>
                <a:close/>
                <a:moveTo>
                  <a:pt x="59260" y="18617"/>
                </a:moveTo>
                <a:cubicBezTo>
                  <a:pt x="59053" y="18617"/>
                  <a:pt x="58884" y="18447"/>
                  <a:pt x="58884" y="18240"/>
                </a:cubicBezTo>
                <a:cubicBezTo>
                  <a:pt x="58884" y="18033"/>
                  <a:pt x="59053" y="17863"/>
                  <a:pt x="59260" y="17863"/>
                </a:cubicBezTo>
                <a:cubicBezTo>
                  <a:pt x="59468" y="17863"/>
                  <a:pt x="59637" y="18033"/>
                  <a:pt x="59637" y="18240"/>
                </a:cubicBezTo>
                <a:cubicBezTo>
                  <a:pt x="59637" y="18447"/>
                  <a:pt x="59468" y="18617"/>
                  <a:pt x="59260" y="18617"/>
                </a:cubicBezTo>
                <a:close/>
                <a:moveTo>
                  <a:pt x="59260" y="16638"/>
                </a:moveTo>
                <a:cubicBezTo>
                  <a:pt x="59053" y="16638"/>
                  <a:pt x="58884" y="16469"/>
                  <a:pt x="58884" y="16261"/>
                </a:cubicBezTo>
                <a:cubicBezTo>
                  <a:pt x="58884" y="16073"/>
                  <a:pt x="59053" y="15903"/>
                  <a:pt x="59260" y="15903"/>
                </a:cubicBezTo>
                <a:cubicBezTo>
                  <a:pt x="59468" y="15903"/>
                  <a:pt x="59637" y="16073"/>
                  <a:pt x="59637" y="16261"/>
                </a:cubicBezTo>
                <a:cubicBezTo>
                  <a:pt x="59637" y="16469"/>
                  <a:pt x="59468" y="16638"/>
                  <a:pt x="59260" y="16638"/>
                </a:cubicBezTo>
                <a:close/>
                <a:moveTo>
                  <a:pt x="59279" y="14679"/>
                </a:moveTo>
                <a:cubicBezTo>
                  <a:pt x="59072" y="14679"/>
                  <a:pt x="58902" y="14528"/>
                  <a:pt x="58902" y="14321"/>
                </a:cubicBezTo>
                <a:cubicBezTo>
                  <a:pt x="58902" y="14113"/>
                  <a:pt x="59072" y="13944"/>
                  <a:pt x="59279" y="13944"/>
                </a:cubicBezTo>
                <a:cubicBezTo>
                  <a:pt x="59468" y="13944"/>
                  <a:pt x="59637" y="14113"/>
                  <a:pt x="59637" y="14321"/>
                </a:cubicBezTo>
                <a:cubicBezTo>
                  <a:pt x="59637" y="14528"/>
                  <a:pt x="59468" y="14679"/>
                  <a:pt x="59279" y="14679"/>
                </a:cubicBezTo>
                <a:close/>
                <a:moveTo>
                  <a:pt x="59279" y="12719"/>
                </a:moveTo>
                <a:cubicBezTo>
                  <a:pt x="59072" y="12719"/>
                  <a:pt x="58902" y="12549"/>
                  <a:pt x="58902" y="12361"/>
                </a:cubicBezTo>
                <a:cubicBezTo>
                  <a:pt x="58902" y="12154"/>
                  <a:pt x="59072" y="12003"/>
                  <a:pt x="59279" y="12003"/>
                </a:cubicBezTo>
                <a:cubicBezTo>
                  <a:pt x="59468" y="12003"/>
                  <a:pt x="59637" y="12154"/>
                  <a:pt x="59637" y="12361"/>
                </a:cubicBezTo>
                <a:cubicBezTo>
                  <a:pt x="59637" y="12549"/>
                  <a:pt x="59468" y="12719"/>
                  <a:pt x="59279" y="12719"/>
                </a:cubicBezTo>
                <a:close/>
                <a:moveTo>
                  <a:pt x="59260" y="10759"/>
                </a:moveTo>
                <a:cubicBezTo>
                  <a:pt x="59072" y="10759"/>
                  <a:pt x="58902" y="10590"/>
                  <a:pt x="58902" y="10383"/>
                </a:cubicBezTo>
                <a:cubicBezTo>
                  <a:pt x="58902" y="10194"/>
                  <a:pt x="59072" y="10025"/>
                  <a:pt x="59260" y="10025"/>
                </a:cubicBezTo>
                <a:cubicBezTo>
                  <a:pt x="59468" y="10025"/>
                  <a:pt x="59637" y="10194"/>
                  <a:pt x="59637" y="10383"/>
                </a:cubicBezTo>
                <a:cubicBezTo>
                  <a:pt x="59637" y="10590"/>
                  <a:pt x="59468" y="10759"/>
                  <a:pt x="59260" y="10759"/>
                </a:cubicBezTo>
                <a:close/>
                <a:moveTo>
                  <a:pt x="59260" y="8800"/>
                </a:moveTo>
                <a:cubicBezTo>
                  <a:pt x="59072" y="8800"/>
                  <a:pt x="58902" y="8630"/>
                  <a:pt x="58902" y="8442"/>
                </a:cubicBezTo>
                <a:cubicBezTo>
                  <a:pt x="58902" y="8234"/>
                  <a:pt x="59072" y="8084"/>
                  <a:pt x="59260" y="8084"/>
                </a:cubicBezTo>
                <a:cubicBezTo>
                  <a:pt x="59468" y="8084"/>
                  <a:pt x="59637" y="8234"/>
                  <a:pt x="59637" y="8442"/>
                </a:cubicBezTo>
                <a:cubicBezTo>
                  <a:pt x="59637" y="8630"/>
                  <a:pt x="59468" y="8800"/>
                  <a:pt x="59260" y="8800"/>
                </a:cubicBezTo>
                <a:close/>
                <a:moveTo>
                  <a:pt x="59260" y="6840"/>
                </a:moveTo>
                <a:cubicBezTo>
                  <a:pt x="59072" y="6840"/>
                  <a:pt x="58902" y="6671"/>
                  <a:pt x="58902" y="6482"/>
                </a:cubicBezTo>
                <a:cubicBezTo>
                  <a:pt x="58902" y="6275"/>
                  <a:pt x="59072" y="6105"/>
                  <a:pt x="59260" y="6105"/>
                </a:cubicBezTo>
                <a:cubicBezTo>
                  <a:pt x="59468" y="6105"/>
                  <a:pt x="59637" y="6275"/>
                  <a:pt x="59637" y="6482"/>
                </a:cubicBezTo>
                <a:cubicBezTo>
                  <a:pt x="59637" y="6671"/>
                  <a:pt x="59468" y="6840"/>
                  <a:pt x="59260" y="6840"/>
                </a:cubicBezTo>
                <a:close/>
                <a:moveTo>
                  <a:pt x="59279" y="4862"/>
                </a:moveTo>
                <a:cubicBezTo>
                  <a:pt x="59072" y="4862"/>
                  <a:pt x="58902" y="4711"/>
                  <a:pt x="58902" y="4504"/>
                </a:cubicBezTo>
                <a:cubicBezTo>
                  <a:pt x="58902" y="4315"/>
                  <a:pt x="59072" y="4146"/>
                  <a:pt x="59279" y="4146"/>
                </a:cubicBezTo>
                <a:cubicBezTo>
                  <a:pt x="59468" y="4146"/>
                  <a:pt x="59637" y="4315"/>
                  <a:pt x="59637" y="4504"/>
                </a:cubicBezTo>
                <a:cubicBezTo>
                  <a:pt x="59637" y="4711"/>
                  <a:pt x="59468" y="4862"/>
                  <a:pt x="59279" y="4862"/>
                </a:cubicBezTo>
                <a:close/>
                <a:moveTo>
                  <a:pt x="59260" y="2902"/>
                </a:moveTo>
                <a:cubicBezTo>
                  <a:pt x="59072" y="2902"/>
                  <a:pt x="58902" y="2751"/>
                  <a:pt x="58902" y="2544"/>
                </a:cubicBezTo>
                <a:cubicBezTo>
                  <a:pt x="58902" y="2356"/>
                  <a:pt x="59072" y="2205"/>
                  <a:pt x="59260" y="2205"/>
                </a:cubicBezTo>
                <a:cubicBezTo>
                  <a:pt x="59449" y="2205"/>
                  <a:pt x="59618" y="2356"/>
                  <a:pt x="59618" y="2544"/>
                </a:cubicBezTo>
                <a:cubicBezTo>
                  <a:pt x="59618" y="2751"/>
                  <a:pt x="59449" y="2902"/>
                  <a:pt x="59260" y="2902"/>
                </a:cubicBezTo>
                <a:close/>
                <a:moveTo>
                  <a:pt x="59260" y="942"/>
                </a:moveTo>
                <a:cubicBezTo>
                  <a:pt x="59072" y="942"/>
                  <a:pt x="58902" y="792"/>
                  <a:pt x="58902" y="584"/>
                </a:cubicBezTo>
                <a:cubicBezTo>
                  <a:pt x="58902" y="396"/>
                  <a:pt x="59072" y="245"/>
                  <a:pt x="59260" y="245"/>
                </a:cubicBezTo>
                <a:cubicBezTo>
                  <a:pt x="59449" y="245"/>
                  <a:pt x="59618" y="396"/>
                  <a:pt x="59618" y="584"/>
                </a:cubicBezTo>
                <a:cubicBezTo>
                  <a:pt x="59618" y="792"/>
                  <a:pt x="59449" y="942"/>
                  <a:pt x="59260" y="942"/>
                </a:cubicBezTo>
                <a:close/>
                <a:moveTo>
                  <a:pt x="57301" y="53984"/>
                </a:moveTo>
                <a:cubicBezTo>
                  <a:pt x="57037" y="53984"/>
                  <a:pt x="56830" y="53777"/>
                  <a:pt x="56830" y="53513"/>
                </a:cubicBezTo>
                <a:cubicBezTo>
                  <a:pt x="56830" y="53250"/>
                  <a:pt x="57037" y="53042"/>
                  <a:pt x="57301" y="53042"/>
                </a:cubicBezTo>
                <a:cubicBezTo>
                  <a:pt x="57565" y="53042"/>
                  <a:pt x="57772" y="53250"/>
                  <a:pt x="57772" y="53513"/>
                </a:cubicBezTo>
                <a:cubicBezTo>
                  <a:pt x="57772" y="53777"/>
                  <a:pt x="57565" y="53984"/>
                  <a:pt x="57301" y="53984"/>
                </a:cubicBezTo>
                <a:close/>
                <a:moveTo>
                  <a:pt x="57301" y="52006"/>
                </a:moveTo>
                <a:cubicBezTo>
                  <a:pt x="57056" y="52006"/>
                  <a:pt x="56849" y="51799"/>
                  <a:pt x="56849" y="51554"/>
                </a:cubicBezTo>
                <a:cubicBezTo>
                  <a:pt x="56849" y="51290"/>
                  <a:pt x="57056" y="51083"/>
                  <a:pt x="57301" y="51083"/>
                </a:cubicBezTo>
                <a:cubicBezTo>
                  <a:pt x="57565" y="51083"/>
                  <a:pt x="57753" y="51290"/>
                  <a:pt x="57753" y="51554"/>
                </a:cubicBezTo>
                <a:cubicBezTo>
                  <a:pt x="57753" y="51799"/>
                  <a:pt x="57565" y="52006"/>
                  <a:pt x="57301" y="52006"/>
                </a:cubicBezTo>
                <a:close/>
                <a:moveTo>
                  <a:pt x="57301" y="50046"/>
                </a:moveTo>
                <a:cubicBezTo>
                  <a:pt x="57056" y="50046"/>
                  <a:pt x="56849" y="49839"/>
                  <a:pt x="56849" y="49594"/>
                </a:cubicBezTo>
                <a:cubicBezTo>
                  <a:pt x="56849" y="49330"/>
                  <a:pt x="57056" y="49142"/>
                  <a:pt x="57301" y="49142"/>
                </a:cubicBezTo>
                <a:cubicBezTo>
                  <a:pt x="57565" y="49142"/>
                  <a:pt x="57753" y="49330"/>
                  <a:pt x="57753" y="49594"/>
                </a:cubicBezTo>
                <a:cubicBezTo>
                  <a:pt x="57753" y="49839"/>
                  <a:pt x="57565" y="50046"/>
                  <a:pt x="57301" y="50046"/>
                </a:cubicBezTo>
                <a:close/>
                <a:moveTo>
                  <a:pt x="57301" y="48087"/>
                </a:moveTo>
                <a:cubicBezTo>
                  <a:pt x="57056" y="48087"/>
                  <a:pt x="56849" y="47879"/>
                  <a:pt x="56849" y="47616"/>
                </a:cubicBezTo>
                <a:cubicBezTo>
                  <a:pt x="56849" y="47371"/>
                  <a:pt x="57056" y="47163"/>
                  <a:pt x="57301" y="47163"/>
                </a:cubicBezTo>
                <a:cubicBezTo>
                  <a:pt x="57565" y="47163"/>
                  <a:pt x="57753" y="47371"/>
                  <a:pt x="57753" y="47616"/>
                </a:cubicBezTo>
                <a:cubicBezTo>
                  <a:pt x="57753" y="47879"/>
                  <a:pt x="57565" y="48087"/>
                  <a:pt x="57301" y="48087"/>
                </a:cubicBezTo>
                <a:close/>
                <a:moveTo>
                  <a:pt x="57301" y="46108"/>
                </a:moveTo>
                <a:cubicBezTo>
                  <a:pt x="57056" y="46108"/>
                  <a:pt x="56867" y="45901"/>
                  <a:pt x="56867" y="45675"/>
                </a:cubicBezTo>
                <a:cubicBezTo>
                  <a:pt x="56867" y="45430"/>
                  <a:pt x="57056" y="45241"/>
                  <a:pt x="57301" y="45241"/>
                </a:cubicBezTo>
                <a:cubicBezTo>
                  <a:pt x="57546" y="45241"/>
                  <a:pt x="57734" y="45430"/>
                  <a:pt x="57734" y="45675"/>
                </a:cubicBezTo>
                <a:cubicBezTo>
                  <a:pt x="57734" y="45901"/>
                  <a:pt x="57546" y="46108"/>
                  <a:pt x="57301" y="46108"/>
                </a:cubicBezTo>
                <a:close/>
                <a:moveTo>
                  <a:pt x="57301" y="44149"/>
                </a:moveTo>
                <a:cubicBezTo>
                  <a:pt x="57056" y="44149"/>
                  <a:pt x="56867" y="43960"/>
                  <a:pt x="56867" y="43715"/>
                </a:cubicBezTo>
                <a:cubicBezTo>
                  <a:pt x="56867" y="43470"/>
                  <a:pt x="57056" y="43282"/>
                  <a:pt x="57301" y="43282"/>
                </a:cubicBezTo>
                <a:cubicBezTo>
                  <a:pt x="57546" y="43282"/>
                  <a:pt x="57734" y="43470"/>
                  <a:pt x="57734" y="43715"/>
                </a:cubicBezTo>
                <a:cubicBezTo>
                  <a:pt x="57734" y="43960"/>
                  <a:pt x="57546" y="44149"/>
                  <a:pt x="57301" y="44149"/>
                </a:cubicBezTo>
                <a:close/>
                <a:moveTo>
                  <a:pt x="57301" y="37422"/>
                </a:moveTo>
                <a:cubicBezTo>
                  <a:pt x="57527" y="37422"/>
                  <a:pt x="57696" y="37610"/>
                  <a:pt x="57696" y="37817"/>
                </a:cubicBezTo>
                <a:cubicBezTo>
                  <a:pt x="57696" y="38044"/>
                  <a:pt x="57527" y="38232"/>
                  <a:pt x="57301" y="38232"/>
                </a:cubicBezTo>
                <a:cubicBezTo>
                  <a:pt x="57093" y="38232"/>
                  <a:pt x="56924" y="38044"/>
                  <a:pt x="56924" y="37817"/>
                </a:cubicBezTo>
                <a:cubicBezTo>
                  <a:pt x="56924" y="37610"/>
                  <a:pt x="57093" y="37422"/>
                  <a:pt x="57301" y="37422"/>
                </a:cubicBezTo>
                <a:close/>
                <a:moveTo>
                  <a:pt x="57301" y="41360"/>
                </a:moveTo>
                <a:cubicBezTo>
                  <a:pt x="57527" y="41360"/>
                  <a:pt x="57696" y="41529"/>
                  <a:pt x="57696" y="41756"/>
                </a:cubicBezTo>
                <a:cubicBezTo>
                  <a:pt x="57696" y="41963"/>
                  <a:pt x="57527" y="42151"/>
                  <a:pt x="57301" y="42151"/>
                </a:cubicBezTo>
                <a:cubicBezTo>
                  <a:pt x="57093" y="42151"/>
                  <a:pt x="56924" y="41963"/>
                  <a:pt x="56924" y="41756"/>
                </a:cubicBezTo>
                <a:cubicBezTo>
                  <a:pt x="56924" y="41529"/>
                  <a:pt x="57093" y="41360"/>
                  <a:pt x="57301" y="41360"/>
                </a:cubicBezTo>
                <a:close/>
                <a:moveTo>
                  <a:pt x="57301" y="39400"/>
                </a:moveTo>
                <a:cubicBezTo>
                  <a:pt x="57527" y="39400"/>
                  <a:pt x="57696" y="39570"/>
                  <a:pt x="57696" y="39796"/>
                </a:cubicBezTo>
                <a:cubicBezTo>
                  <a:pt x="57696" y="40003"/>
                  <a:pt x="57527" y="40192"/>
                  <a:pt x="57301" y="40192"/>
                </a:cubicBezTo>
                <a:cubicBezTo>
                  <a:pt x="57093" y="40192"/>
                  <a:pt x="56924" y="40003"/>
                  <a:pt x="56924" y="39796"/>
                </a:cubicBezTo>
                <a:cubicBezTo>
                  <a:pt x="56924" y="39570"/>
                  <a:pt x="57093" y="39400"/>
                  <a:pt x="57301" y="39400"/>
                </a:cubicBezTo>
                <a:close/>
                <a:moveTo>
                  <a:pt x="57301" y="36272"/>
                </a:moveTo>
                <a:cubicBezTo>
                  <a:pt x="57075" y="36272"/>
                  <a:pt x="56905" y="36103"/>
                  <a:pt x="56905" y="35877"/>
                </a:cubicBezTo>
                <a:cubicBezTo>
                  <a:pt x="56905" y="35651"/>
                  <a:pt x="57075" y="35462"/>
                  <a:pt x="57301" y="35462"/>
                </a:cubicBezTo>
                <a:cubicBezTo>
                  <a:pt x="57527" y="35462"/>
                  <a:pt x="57715" y="35651"/>
                  <a:pt x="57715" y="35877"/>
                </a:cubicBezTo>
                <a:cubicBezTo>
                  <a:pt x="57715" y="36103"/>
                  <a:pt x="57527" y="36272"/>
                  <a:pt x="57301" y="36272"/>
                </a:cubicBezTo>
                <a:close/>
                <a:moveTo>
                  <a:pt x="57301" y="34313"/>
                </a:moveTo>
                <a:cubicBezTo>
                  <a:pt x="57075" y="34313"/>
                  <a:pt x="56905" y="34124"/>
                  <a:pt x="56905" y="33898"/>
                </a:cubicBezTo>
                <a:cubicBezTo>
                  <a:pt x="56905" y="33691"/>
                  <a:pt x="57075" y="33502"/>
                  <a:pt x="57301" y="33502"/>
                </a:cubicBezTo>
                <a:cubicBezTo>
                  <a:pt x="57527" y="33502"/>
                  <a:pt x="57715" y="33691"/>
                  <a:pt x="57715" y="33898"/>
                </a:cubicBezTo>
                <a:cubicBezTo>
                  <a:pt x="57715" y="34124"/>
                  <a:pt x="57527" y="34313"/>
                  <a:pt x="57301" y="34313"/>
                </a:cubicBezTo>
                <a:close/>
                <a:moveTo>
                  <a:pt x="57301" y="32353"/>
                </a:moveTo>
                <a:cubicBezTo>
                  <a:pt x="57075" y="32353"/>
                  <a:pt x="56905" y="32165"/>
                  <a:pt x="56905" y="31939"/>
                </a:cubicBezTo>
                <a:cubicBezTo>
                  <a:pt x="56905" y="31712"/>
                  <a:pt x="57075" y="31543"/>
                  <a:pt x="57301" y="31543"/>
                </a:cubicBezTo>
                <a:cubicBezTo>
                  <a:pt x="57527" y="31543"/>
                  <a:pt x="57715" y="31712"/>
                  <a:pt x="57715" y="31939"/>
                </a:cubicBezTo>
                <a:cubicBezTo>
                  <a:pt x="57715" y="32165"/>
                  <a:pt x="57527" y="32353"/>
                  <a:pt x="57301" y="32353"/>
                </a:cubicBezTo>
                <a:close/>
                <a:moveTo>
                  <a:pt x="57301" y="30393"/>
                </a:moveTo>
                <a:cubicBezTo>
                  <a:pt x="57093" y="30393"/>
                  <a:pt x="56924" y="30205"/>
                  <a:pt x="56924" y="29979"/>
                </a:cubicBezTo>
                <a:cubicBezTo>
                  <a:pt x="56924" y="29772"/>
                  <a:pt x="57093" y="29583"/>
                  <a:pt x="57301" y="29583"/>
                </a:cubicBezTo>
                <a:cubicBezTo>
                  <a:pt x="57527" y="29583"/>
                  <a:pt x="57696" y="29772"/>
                  <a:pt x="57696" y="29979"/>
                </a:cubicBezTo>
                <a:cubicBezTo>
                  <a:pt x="57696" y="30205"/>
                  <a:pt x="57527" y="30393"/>
                  <a:pt x="57301" y="30393"/>
                </a:cubicBezTo>
                <a:close/>
                <a:moveTo>
                  <a:pt x="57301" y="28415"/>
                </a:moveTo>
                <a:cubicBezTo>
                  <a:pt x="57093" y="28415"/>
                  <a:pt x="56924" y="28245"/>
                  <a:pt x="56924" y="28019"/>
                </a:cubicBezTo>
                <a:cubicBezTo>
                  <a:pt x="56924" y="27812"/>
                  <a:pt x="57093" y="27624"/>
                  <a:pt x="57301" y="27624"/>
                </a:cubicBezTo>
                <a:cubicBezTo>
                  <a:pt x="57527" y="27624"/>
                  <a:pt x="57696" y="27812"/>
                  <a:pt x="57696" y="28019"/>
                </a:cubicBezTo>
                <a:cubicBezTo>
                  <a:pt x="57696" y="28245"/>
                  <a:pt x="57527" y="28415"/>
                  <a:pt x="57301" y="28415"/>
                </a:cubicBezTo>
                <a:close/>
                <a:moveTo>
                  <a:pt x="57301" y="26455"/>
                </a:moveTo>
                <a:cubicBezTo>
                  <a:pt x="57093" y="26455"/>
                  <a:pt x="56943" y="26286"/>
                  <a:pt x="56943" y="26078"/>
                </a:cubicBezTo>
                <a:cubicBezTo>
                  <a:pt x="56943" y="25871"/>
                  <a:pt x="57093" y="25702"/>
                  <a:pt x="57301" y="25702"/>
                </a:cubicBezTo>
                <a:cubicBezTo>
                  <a:pt x="57508" y="25702"/>
                  <a:pt x="57678" y="25871"/>
                  <a:pt x="57678" y="26078"/>
                </a:cubicBezTo>
                <a:cubicBezTo>
                  <a:pt x="57678" y="26286"/>
                  <a:pt x="57508" y="26455"/>
                  <a:pt x="57301" y="26455"/>
                </a:cubicBezTo>
                <a:close/>
                <a:moveTo>
                  <a:pt x="57301" y="24477"/>
                </a:moveTo>
                <a:cubicBezTo>
                  <a:pt x="57093" y="24477"/>
                  <a:pt x="56943" y="24326"/>
                  <a:pt x="56943" y="24100"/>
                </a:cubicBezTo>
                <a:cubicBezTo>
                  <a:pt x="56943" y="23893"/>
                  <a:pt x="57093" y="23723"/>
                  <a:pt x="57301" y="23723"/>
                </a:cubicBezTo>
                <a:cubicBezTo>
                  <a:pt x="57508" y="23723"/>
                  <a:pt x="57678" y="23893"/>
                  <a:pt x="57678" y="24100"/>
                </a:cubicBezTo>
                <a:cubicBezTo>
                  <a:pt x="57678" y="24307"/>
                  <a:pt x="57508" y="24477"/>
                  <a:pt x="57301" y="24477"/>
                </a:cubicBezTo>
                <a:close/>
                <a:moveTo>
                  <a:pt x="57301" y="22517"/>
                </a:moveTo>
                <a:cubicBezTo>
                  <a:pt x="57093" y="22517"/>
                  <a:pt x="56943" y="22348"/>
                  <a:pt x="56943" y="22140"/>
                </a:cubicBezTo>
                <a:cubicBezTo>
                  <a:pt x="56943" y="21933"/>
                  <a:pt x="57093" y="21763"/>
                  <a:pt x="57301" y="21763"/>
                </a:cubicBezTo>
                <a:cubicBezTo>
                  <a:pt x="57508" y="21763"/>
                  <a:pt x="57678" y="21933"/>
                  <a:pt x="57678" y="22140"/>
                </a:cubicBezTo>
                <a:cubicBezTo>
                  <a:pt x="57678" y="22348"/>
                  <a:pt x="57508" y="22517"/>
                  <a:pt x="57301" y="22517"/>
                </a:cubicBezTo>
                <a:close/>
                <a:moveTo>
                  <a:pt x="57301" y="20558"/>
                </a:moveTo>
                <a:cubicBezTo>
                  <a:pt x="57093" y="20558"/>
                  <a:pt x="56943" y="20388"/>
                  <a:pt x="56943" y="20181"/>
                </a:cubicBezTo>
                <a:cubicBezTo>
                  <a:pt x="56943" y="19992"/>
                  <a:pt x="57093" y="19823"/>
                  <a:pt x="57301" y="19823"/>
                </a:cubicBezTo>
                <a:cubicBezTo>
                  <a:pt x="57508" y="19823"/>
                  <a:pt x="57678" y="19992"/>
                  <a:pt x="57678" y="20181"/>
                </a:cubicBezTo>
                <a:cubicBezTo>
                  <a:pt x="57678" y="20388"/>
                  <a:pt x="57508" y="20558"/>
                  <a:pt x="57301" y="20558"/>
                </a:cubicBezTo>
                <a:close/>
                <a:moveTo>
                  <a:pt x="57301" y="18598"/>
                </a:moveTo>
                <a:cubicBezTo>
                  <a:pt x="57093" y="18598"/>
                  <a:pt x="56943" y="18428"/>
                  <a:pt x="56943" y="18221"/>
                </a:cubicBezTo>
                <a:cubicBezTo>
                  <a:pt x="56943" y="18014"/>
                  <a:pt x="57093" y="17844"/>
                  <a:pt x="57301" y="17844"/>
                </a:cubicBezTo>
                <a:cubicBezTo>
                  <a:pt x="57508" y="17844"/>
                  <a:pt x="57678" y="18014"/>
                  <a:pt x="57678" y="18221"/>
                </a:cubicBezTo>
                <a:cubicBezTo>
                  <a:pt x="57678" y="18428"/>
                  <a:pt x="57508" y="18598"/>
                  <a:pt x="57301" y="18598"/>
                </a:cubicBezTo>
                <a:close/>
                <a:moveTo>
                  <a:pt x="57301" y="16638"/>
                </a:moveTo>
                <a:cubicBezTo>
                  <a:pt x="57093" y="16638"/>
                  <a:pt x="56943" y="16469"/>
                  <a:pt x="56943" y="16261"/>
                </a:cubicBezTo>
                <a:cubicBezTo>
                  <a:pt x="56943" y="16054"/>
                  <a:pt x="57093" y="15885"/>
                  <a:pt x="57301" y="15885"/>
                </a:cubicBezTo>
                <a:cubicBezTo>
                  <a:pt x="57508" y="15885"/>
                  <a:pt x="57678" y="16054"/>
                  <a:pt x="57678" y="16261"/>
                </a:cubicBezTo>
                <a:cubicBezTo>
                  <a:pt x="57678" y="16469"/>
                  <a:pt x="57508" y="16638"/>
                  <a:pt x="57301" y="16638"/>
                </a:cubicBezTo>
                <a:close/>
                <a:moveTo>
                  <a:pt x="57301" y="14679"/>
                </a:moveTo>
                <a:cubicBezTo>
                  <a:pt x="57093" y="14679"/>
                  <a:pt x="56943" y="14509"/>
                  <a:pt x="56943" y="14302"/>
                </a:cubicBezTo>
                <a:cubicBezTo>
                  <a:pt x="56943" y="14095"/>
                  <a:pt x="57093" y="13925"/>
                  <a:pt x="57301" y="13925"/>
                </a:cubicBezTo>
                <a:cubicBezTo>
                  <a:pt x="57508" y="13925"/>
                  <a:pt x="57678" y="14095"/>
                  <a:pt x="57678" y="14302"/>
                </a:cubicBezTo>
                <a:cubicBezTo>
                  <a:pt x="57678" y="14509"/>
                  <a:pt x="57508" y="14679"/>
                  <a:pt x="57301" y="14679"/>
                </a:cubicBezTo>
                <a:close/>
                <a:moveTo>
                  <a:pt x="57301" y="11984"/>
                </a:moveTo>
                <a:cubicBezTo>
                  <a:pt x="57508" y="11984"/>
                  <a:pt x="57659" y="12135"/>
                  <a:pt x="57659" y="12342"/>
                </a:cubicBezTo>
                <a:cubicBezTo>
                  <a:pt x="57659" y="12549"/>
                  <a:pt x="57508" y="12700"/>
                  <a:pt x="57301" y="12700"/>
                </a:cubicBezTo>
                <a:cubicBezTo>
                  <a:pt x="57112" y="12700"/>
                  <a:pt x="56943" y="12549"/>
                  <a:pt x="56943" y="12342"/>
                </a:cubicBezTo>
                <a:cubicBezTo>
                  <a:pt x="56943" y="12135"/>
                  <a:pt x="57112" y="11984"/>
                  <a:pt x="57301" y="11984"/>
                </a:cubicBezTo>
                <a:close/>
                <a:moveTo>
                  <a:pt x="57301" y="10759"/>
                </a:moveTo>
                <a:cubicBezTo>
                  <a:pt x="57093" y="10759"/>
                  <a:pt x="56943" y="10590"/>
                  <a:pt x="56943" y="10383"/>
                </a:cubicBezTo>
                <a:cubicBezTo>
                  <a:pt x="56943" y="10175"/>
                  <a:pt x="57093" y="10006"/>
                  <a:pt x="57301" y="10006"/>
                </a:cubicBezTo>
                <a:cubicBezTo>
                  <a:pt x="57508" y="10006"/>
                  <a:pt x="57678" y="10175"/>
                  <a:pt x="57678" y="10383"/>
                </a:cubicBezTo>
                <a:cubicBezTo>
                  <a:pt x="57678" y="10590"/>
                  <a:pt x="57508" y="10759"/>
                  <a:pt x="57301" y="10759"/>
                </a:cubicBezTo>
                <a:close/>
                <a:moveTo>
                  <a:pt x="57301" y="8800"/>
                </a:moveTo>
                <a:cubicBezTo>
                  <a:pt x="57112" y="8800"/>
                  <a:pt x="56943" y="8630"/>
                  <a:pt x="56943" y="8423"/>
                </a:cubicBezTo>
                <a:cubicBezTo>
                  <a:pt x="56943" y="8234"/>
                  <a:pt x="57112" y="8065"/>
                  <a:pt x="57301" y="8065"/>
                </a:cubicBezTo>
                <a:cubicBezTo>
                  <a:pt x="57508" y="8065"/>
                  <a:pt x="57659" y="8234"/>
                  <a:pt x="57659" y="8423"/>
                </a:cubicBezTo>
                <a:cubicBezTo>
                  <a:pt x="57659" y="8630"/>
                  <a:pt x="57508" y="8800"/>
                  <a:pt x="57301" y="8800"/>
                </a:cubicBezTo>
                <a:close/>
                <a:moveTo>
                  <a:pt x="57301" y="6821"/>
                </a:moveTo>
                <a:cubicBezTo>
                  <a:pt x="57112" y="6821"/>
                  <a:pt x="56943" y="6671"/>
                  <a:pt x="56943" y="6463"/>
                </a:cubicBezTo>
                <a:cubicBezTo>
                  <a:pt x="56943" y="6256"/>
                  <a:pt x="57112" y="6105"/>
                  <a:pt x="57301" y="6105"/>
                </a:cubicBezTo>
                <a:cubicBezTo>
                  <a:pt x="57508" y="6105"/>
                  <a:pt x="57659" y="6256"/>
                  <a:pt x="57659" y="6463"/>
                </a:cubicBezTo>
                <a:cubicBezTo>
                  <a:pt x="57659" y="6671"/>
                  <a:pt x="57508" y="6821"/>
                  <a:pt x="57301" y="6821"/>
                </a:cubicBezTo>
                <a:close/>
                <a:moveTo>
                  <a:pt x="57301" y="4862"/>
                </a:moveTo>
                <a:cubicBezTo>
                  <a:pt x="57112" y="4862"/>
                  <a:pt x="56943" y="4692"/>
                  <a:pt x="56943" y="4504"/>
                </a:cubicBezTo>
                <a:cubicBezTo>
                  <a:pt x="56943" y="4296"/>
                  <a:pt x="57112" y="4146"/>
                  <a:pt x="57301" y="4146"/>
                </a:cubicBezTo>
                <a:cubicBezTo>
                  <a:pt x="57508" y="4146"/>
                  <a:pt x="57659" y="4296"/>
                  <a:pt x="57659" y="4504"/>
                </a:cubicBezTo>
                <a:cubicBezTo>
                  <a:pt x="57659" y="4692"/>
                  <a:pt x="57508" y="4862"/>
                  <a:pt x="57301" y="4862"/>
                </a:cubicBezTo>
                <a:close/>
                <a:moveTo>
                  <a:pt x="57301" y="2902"/>
                </a:moveTo>
                <a:cubicBezTo>
                  <a:pt x="57112" y="2902"/>
                  <a:pt x="56943" y="2751"/>
                  <a:pt x="56943" y="2544"/>
                </a:cubicBezTo>
                <a:cubicBezTo>
                  <a:pt x="56943" y="2337"/>
                  <a:pt x="57112" y="2186"/>
                  <a:pt x="57301" y="2186"/>
                </a:cubicBezTo>
                <a:cubicBezTo>
                  <a:pt x="57508" y="2186"/>
                  <a:pt x="57659" y="2337"/>
                  <a:pt x="57659" y="2544"/>
                </a:cubicBezTo>
                <a:cubicBezTo>
                  <a:pt x="57659" y="2751"/>
                  <a:pt x="57508" y="2902"/>
                  <a:pt x="57301" y="2902"/>
                </a:cubicBezTo>
                <a:close/>
                <a:moveTo>
                  <a:pt x="57301" y="942"/>
                </a:moveTo>
                <a:cubicBezTo>
                  <a:pt x="57112" y="942"/>
                  <a:pt x="56943" y="773"/>
                  <a:pt x="56943" y="584"/>
                </a:cubicBezTo>
                <a:cubicBezTo>
                  <a:pt x="56943" y="396"/>
                  <a:pt x="57112" y="226"/>
                  <a:pt x="57301" y="226"/>
                </a:cubicBezTo>
                <a:cubicBezTo>
                  <a:pt x="57508" y="226"/>
                  <a:pt x="57659" y="377"/>
                  <a:pt x="57659" y="584"/>
                </a:cubicBezTo>
                <a:cubicBezTo>
                  <a:pt x="57659" y="773"/>
                  <a:pt x="57508" y="942"/>
                  <a:pt x="57301" y="942"/>
                </a:cubicBezTo>
                <a:close/>
                <a:moveTo>
                  <a:pt x="57301" y="54983"/>
                </a:moveTo>
                <a:cubicBezTo>
                  <a:pt x="57433" y="54983"/>
                  <a:pt x="57546" y="55040"/>
                  <a:pt x="57640" y="55115"/>
                </a:cubicBezTo>
                <a:cubicBezTo>
                  <a:pt x="57376" y="55266"/>
                  <a:pt x="57112" y="55398"/>
                  <a:pt x="56849" y="55530"/>
                </a:cubicBezTo>
                <a:cubicBezTo>
                  <a:pt x="56830" y="55511"/>
                  <a:pt x="56830" y="55492"/>
                  <a:pt x="56830" y="55473"/>
                </a:cubicBezTo>
                <a:cubicBezTo>
                  <a:pt x="56830" y="55209"/>
                  <a:pt x="57037" y="54983"/>
                  <a:pt x="57301" y="54983"/>
                </a:cubicBezTo>
                <a:close/>
                <a:moveTo>
                  <a:pt x="55341" y="55944"/>
                </a:moveTo>
                <a:cubicBezTo>
                  <a:pt x="55077" y="55944"/>
                  <a:pt x="54870" y="55718"/>
                  <a:pt x="54870" y="55454"/>
                </a:cubicBezTo>
                <a:cubicBezTo>
                  <a:pt x="54870" y="55209"/>
                  <a:pt x="55077" y="54983"/>
                  <a:pt x="55341" y="54983"/>
                </a:cubicBezTo>
                <a:cubicBezTo>
                  <a:pt x="55605" y="54983"/>
                  <a:pt x="55812" y="55209"/>
                  <a:pt x="55812" y="55454"/>
                </a:cubicBezTo>
                <a:cubicBezTo>
                  <a:pt x="55812" y="55718"/>
                  <a:pt x="55605" y="55944"/>
                  <a:pt x="55341" y="55944"/>
                </a:cubicBezTo>
                <a:close/>
                <a:moveTo>
                  <a:pt x="55341" y="53966"/>
                </a:moveTo>
                <a:cubicBezTo>
                  <a:pt x="55077" y="53966"/>
                  <a:pt x="54870" y="53758"/>
                  <a:pt x="54870" y="53495"/>
                </a:cubicBezTo>
                <a:cubicBezTo>
                  <a:pt x="54870" y="53250"/>
                  <a:pt x="55077" y="53023"/>
                  <a:pt x="55341" y="53023"/>
                </a:cubicBezTo>
                <a:cubicBezTo>
                  <a:pt x="55605" y="53023"/>
                  <a:pt x="55812" y="53250"/>
                  <a:pt x="55812" y="53495"/>
                </a:cubicBezTo>
                <a:cubicBezTo>
                  <a:pt x="55812" y="53758"/>
                  <a:pt x="55605" y="53966"/>
                  <a:pt x="55341" y="53966"/>
                </a:cubicBezTo>
                <a:close/>
                <a:moveTo>
                  <a:pt x="55341" y="52006"/>
                </a:moveTo>
                <a:cubicBezTo>
                  <a:pt x="55096" y="52006"/>
                  <a:pt x="54889" y="51799"/>
                  <a:pt x="54889" y="51535"/>
                </a:cubicBezTo>
                <a:cubicBezTo>
                  <a:pt x="54889" y="51290"/>
                  <a:pt x="55096" y="51083"/>
                  <a:pt x="55341" y="51083"/>
                </a:cubicBezTo>
                <a:cubicBezTo>
                  <a:pt x="55605" y="51083"/>
                  <a:pt x="55812" y="51290"/>
                  <a:pt x="55812" y="51535"/>
                </a:cubicBezTo>
                <a:cubicBezTo>
                  <a:pt x="55812" y="51799"/>
                  <a:pt x="55605" y="52006"/>
                  <a:pt x="55341" y="52006"/>
                </a:cubicBezTo>
                <a:close/>
                <a:moveTo>
                  <a:pt x="55341" y="50046"/>
                </a:moveTo>
                <a:cubicBezTo>
                  <a:pt x="55096" y="50046"/>
                  <a:pt x="54889" y="49839"/>
                  <a:pt x="54889" y="49575"/>
                </a:cubicBezTo>
                <a:cubicBezTo>
                  <a:pt x="54889" y="49330"/>
                  <a:pt x="55096" y="49123"/>
                  <a:pt x="55341" y="49123"/>
                </a:cubicBezTo>
                <a:cubicBezTo>
                  <a:pt x="55605" y="49123"/>
                  <a:pt x="55812" y="49330"/>
                  <a:pt x="55812" y="49575"/>
                </a:cubicBezTo>
                <a:cubicBezTo>
                  <a:pt x="55812" y="49839"/>
                  <a:pt x="55605" y="50046"/>
                  <a:pt x="55341" y="50046"/>
                </a:cubicBezTo>
                <a:close/>
                <a:moveTo>
                  <a:pt x="55341" y="48068"/>
                </a:moveTo>
                <a:cubicBezTo>
                  <a:pt x="55096" y="48068"/>
                  <a:pt x="54889" y="47861"/>
                  <a:pt x="54889" y="47616"/>
                </a:cubicBezTo>
                <a:cubicBezTo>
                  <a:pt x="54889" y="47352"/>
                  <a:pt x="55096" y="47163"/>
                  <a:pt x="55341" y="47163"/>
                </a:cubicBezTo>
                <a:cubicBezTo>
                  <a:pt x="55605" y="47163"/>
                  <a:pt x="55812" y="47352"/>
                  <a:pt x="55812" y="47616"/>
                </a:cubicBezTo>
                <a:cubicBezTo>
                  <a:pt x="55812" y="47861"/>
                  <a:pt x="55605" y="48068"/>
                  <a:pt x="55341" y="48068"/>
                </a:cubicBezTo>
                <a:close/>
                <a:moveTo>
                  <a:pt x="55341" y="46071"/>
                </a:moveTo>
                <a:cubicBezTo>
                  <a:pt x="55115" y="46071"/>
                  <a:pt x="54927" y="45882"/>
                  <a:pt x="54927" y="45656"/>
                </a:cubicBezTo>
                <a:cubicBezTo>
                  <a:pt x="54927" y="45430"/>
                  <a:pt x="55115" y="45241"/>
                  <a:pt x="55341" y="45241"/>
                </a:cubicBezTo>
                <a:cubicBezTo>
                  <a:pt x="55567" y="45241"/>
                  <a:pt x="55756" y="45430"/>
                  <a:pt x="55756" y="45656"/>
                </a:cubicBezTo>
                <a:cubicBezTo>
                  <a:pt x="55756" y="45882"/>
                  <a:pt x="55567" y="46071"/>
                  <a:pt x="55341" y="46071"/>
                </a:cubicBezTo>
                <a:close/>
                <a:moveTo>
                  <a:pt x="55341" y="44111"/>
                </a:moveTo>
                <a:cubicBezTo>
                  <a:pt x="55115" y="44111"/>
                  <a:pt x="54927" y="43922"/>
                  <a:pt x="54927" y="43696"/>
                </a:cubicBezTo>
                <a:cubicBezTo>
                  <a:pt x="54927" y="43470"/>
                  <a:pt x="55115" y="43282"/>
                  <a:pt x="55341" y="43282"/>
                </a:cubicBezTo>
                <a:cubicBezTo>
                  <a:pt x="55567" y="43282"/>
                  <a:pt x="55756" y="43470"/>
                  <a:pt x="55756" y="43696"/>
                </a:cubicBezTo>
                <a:cubicBezTo>
                  <a:pt x="55756" y="43922"/>
                  <a:pt x="55567" y="44111"/>
                  <a:pt x="55341" y="44111"/>
                </a:cubicBezTo>
                <a:close/>
                <a:moveTo>
                  <a:pt x="55341" y="37422"/>
                </a:moveTo>
                <a:cubicBezTo>
                  <a:pt x="55567" y="37422"/>
                  <a:pt x="55737" y="37591"/>
                  <a:pt x="55737" y="37817"/>
                </a:cubicBezTo>
                <a:cubicBezTo>
                  <a:pt x="55737" y="38044"/>
                  <a:pt x="55567" y="38213"/>
                  <a:pt x="55341" y="38213"/>
                </a:cubicBezTo>
                <a:cubicBezTo>
                  <a:pt x="55115" y="38213"/>
                  <a:pt x="54945" y="38044"/>
                  <a:pt x="54945" y="37817"/>
                </a:cubicBezTo>
                <a:cubicBezTo>
                  <a:pt x="54945" y="37591"/>
                  <a:pt x="55115" y="37422"/>
                  <a:pt x="55341" y="37422"/>
                </a:cubicBezTo>
                <a:close/>
                <a:moveTo>
                  <a:pt x="55341" y="41341"/>
                </a:moveTo>
                <a:cubicBezTo>
                  <a:pt x="55567" y="41341"/>
                  <a:pt x="55737" y="41529"/>
                  <a:pt x="55737" y="41737"/>
                </a:cubicBezTo>
                <a:cubicBezTo>
                  <a:pt x="55737" y="41963"/>
                  <a:pt x="55567" y="42132"/>
                  <a:pt x="55341" y="42132"/>
                </a:cubicBezTo>
                <a:cubicBezTo>
                  <a:pt x="55115" y="42132"/>
                  <a:pt x="54945" y="41963"/>
                  <a:pt x="54945" y="41737"/>
                </a:cubicBezTo>
                <a:cubicBezTo>
                  <a:pt x="54945" y="41529"/>
                  <a:pt x="55115" y="41341"/>
                  <a:pt x="55341" y="41341"/>
                </a:cubicBezTo>
                <a:close/>
                <a:moveTo>
                  <a:pt x="55341" y="39381"/>
                </a:moveTo>
                <a:cubicBezTo>
                  <a:pt x="55567" y="39381"/>
                  <a:pt x="55737" y="39570"/>
                  <a:pt x="55737" y="39777"/>
                </a:cubicBezTo>
                <a:cubicBezTo>
                  <a:pt x="55737" y="40003"/>
                  <a:pt x="55567" y="40173"/>
                  <a:pt x="55341" y="40173"/>
                </a:cubicBezTo>
                <a:cubicBezTo>
                  <a:pt x="55115" y="40173"/>
                  <a:pt x="54945" y="40003"/>
                  <a:pt x="54945" y="39777"/>
                </a:cubicBezTo>
                <a:cubicBezTo>
                  <a:pt x="54945" y="39570"/>
                  <a:pt x="55115" y="39381"/>
                  <a:pt x="55341" y="39381"/>
                </a:cubicBezTo>
                <a:close/>
                <a:moveTo>
                  <a:pt x="55341" y="36272"/>
                </a:moveTo>
                <a:cubicBezTo>
                  <a:pt x="55115" y="36272"/>
                  <a:pt x="54927" y="36084"/>
                  <a:pt x="54927" y="35858"/>
                </a:cubicBezTo>
                <a:cubicBezTo>
                  <a:pt x="54927" y="35632"/>
                  <a:pt x="55115" y="35443"/>
                  <a:pt x="55341" y="35443"/>
                </a:cubicBezTo>
                <a:cubicBezTo>
                  <a:pt x="55567" y="35443"/>
                  <a:pt x="55756" y="35632"/>
                  <a:pt x="55756" y="35858"/>
                </a:cubicBezTo>
                <a:cubicBezTo>
                  <a:pt x="55756" y="36084"/>
                  <a:pt x="55567" y="36272"/>
                  <a:pt x="55341" y="36272"/>
                </a:cubicBezTo>
                <a:close/>
                <a:moveTo>
                  <a:pt x="55341" y="34294"/>
                </a:moveTo>
                <a:cubicBezTo>
                  <a:pt x="55115" y="34294"/>
                  <a:pt x="54927" y="34124"/>
                  <a:pt x="54927" y="33898"/>
                </a:cubicBezTo>
                <a:cubicBezTo>
                  <a:pt x="54927" y="33672"/>
                  <a:pt x="55115" y="33502"/>
                  <a:pt x="55341" y="33502"/>
                </a:cubicBezTo>
                <a:cubicBezTo>
                  <a:pt x="55567" y="33502"/>
                  <a:pt x="55756" y="33672"/>
                  <a:pt x="55756" y="33898"/>
                </a:cubicBezTo>
                <a:cubicBezTo>
                  <a:pt x="55756" y="34124"/>
                  <a:pt x="55567" y="34294"/>
                  <a:pt x="55341" y="34294"/>
                </a:cubicBezTo>
                <a:close/>
                <a:moveTo>
                  <a:pt x="55341" y="32353"/>
                </a:moveTo>
                <a:cubicBezTo>
                  <a:pt x="55115" y="32353"/>
                  <a:pt x="54927" y="32165"/>
                  <a:pt x="54927" y="31939"/>
                </a:cubicBezTo>
                <a:cubicBezTo>
                  <a:pt x="54927" y="31712"/>
                  <a:pt x="55115" y="31524"/>
                  <a:pt x="55341" y="31524"/>
                </a:cubicBezTo>
                <a:cubicBezTo>
                  <a:pt x="55567" y="31524"/>
                  <a:pt x="55756" y="31712"/>
                  <a:pt x="55756" y="31939"/>
                </a:cubicBezTo>
                <a:cubicBezTo>
                  <a:pt x="55756" y="32165"/>
                  <a:pt x="55567" y="32353"/>
                  <a:pt x="55341" y="32353"/>
                </a:cubicBezTo>
                <a:close/>
                <a:moveTo>
                  <a:pt x="55341" y="30393"/>
                </a:moveTo>
                <a:cubicBezTo>
                  <a:pt x="55115" y="30393"/>
                  <a:pt x="54927" y="30205"/>
                  <a:pt x="54927" y="29979"/>
                </a:cubicBezTo>
                <a:cubicBezTo>
                  <a:pt x="54927" y="29753"/>
                  <a:pt x="55115" y="29564"/>
                  <a:pt x="55341" y="29564"/>
                </a:cubicBezTo>
                <a:cubicBezTo>
                  <a:pt x="55567" y="29564"/>
                  <a:pt x="55756" y="29753"/>
                  <a:pt x="55756" y="29979"/>
                </a:cubicBezTo>
                <a:cubicBezTo>
                  <a:pt x="55756" y="30205"/>
                  <a:pt x="55567" y="30393"/>
                  <a:pt x="55341" y="30393"/>
                </a:cubicBezTo>
                <a:close/>
                <a:moveTo>
                  <a:pt x="55341" y="28415"/>
                </a:moveTo>
                <a:cubicBezTo>
                  <a:pt x="55115" y="28415"/>
                  <a:pt x="54945" y="28227"/>
                  <a:pt x="54945" y="28019"/>
                </a:cubicBezTo>
                <a:cubicBezTo>
                  <a:pt x="54945" y="27793"/>
                  <a:pt x="55115" y="27624"/>
                  <a:pt x="55341" y="27624"/>
                </a:cubicBezTo>
                <a:cubicBezTo>
                  <a:pt x="55567" y="27624"/>
                  <a:pt x="55737" y="27793"/>
                  <a:pt x="55737" y="28019"/>
                </a:cubicBezTo>
                <a:cubicBezTo>
                  <a:pt x="55737" y="28227"/>
                  <a:pt x="55567" y="28415"/>
                  <a:pt x="55341" y="28415"/>
                </a:cubicBezTo>
                <a:close/>
                <a:moveTo>
                  <a:pt x="55341" y="25702"/>
                </a:moveTo>
                <a:cubicBezTo>
                  <a:pt x="55548" y="25702"/>
                  <a:pt x="55718" y="25852"/>
                  <a:pt x="55718" y="26060"/>
                </a:cubicBezTo>
                <a:cubicBezTo>
                  <a:pt x="55718" y="26267"/>
                  <a:pt x="55548" y="26436"/>
                  <a:pt x="55341" y="26436"/>
                </a:cubicBezTo>
                <a:cubicBezTo>
                  <a:pt x="55134" y="26436"/>
                  <a:pt x="54964" y="26267"/>
                  <a:pt x="54964" y="26060"/>
                </a:cubicBezTo>
                <a:cubicBezTo>
                  <a:pt x="54964" y="25852"/>
                  <a:pt x="55134" y="25702"/>
                  <a:pt x="55341" y="25702"/>
                </a:cubicBezTo>
                <a:close/>
                <a:moveTo>
                  <a:pt x="55341" y="23723"/>
                </a:moveTo>
                <a:cubicBezTo>
                  <a:pt x="55548" y="23723"/>
                  <a:pt x="55718" y="23893"/>
                  <a:pt x="55718" y="24100"/>
                </a:cubicBezTo>
                <a:cubicBezTo>
                  <a:pt x="55718" y="24307"/>
                  <a:pt x="55548" y="24477"/>
                  <a:pt x="55341" y="24477"/>
                </a:cubicBezTo>
                <a:cubicBezTo>
                  <a:pt x="55134" y="24477"/>
                  <a:pt x="54964" y="24307"/>
                  <a:pt x="54964" y="24100"/>
                </a:cubicBezTo>
                <a:cubicBezTo>
                  <a:pt x="54964" y="23893"/>
                  <a:pt x="55134" y="23723"/>
                  <a:pt x="55341" y="23723"/>
                </a:cubicBezTo>
                <a:close/>
                <a:moveTo>
                  <a:pt x="55341" y="22536"/>
                </a:moveTo>
                <a:cubicBezTo>
                  <a:pt x="55134" y="22536"/>
                  <a:pt x="54945" y="22348"/>
                  <a:pt x="54945" y="22140"/>
                </a:cubicBezTo>
                <a:cubicBezTo>
                  <a:pt x="54945" y="21914"/>
                  <a:pt x="55134" y="21745"/>
                  <a:pt x="55341" y="21745"/>
                </a:cubicBezTo>
                <a:cubicBezTo>
                  <a:pt x="55567" y="21745"/>
                  <a:pt x="55737" y="21914"/>
                  <a:pt x="55737" y="22140"/>
                </a:cubicBezTo>
                <a:cubicBezTo>
                  <a:pt x="55737" y="22348"/>
                  <a:pt x="55567" y="22536"/>
                  <a:pt x="55341" y="22536"/>
                </a:cubicBezTo>
                <a:close/>
                <a:moveTo>
                  <a:pt x="55341" y="20576"/>
                </a:moveTo>
                <a:cubicBezTo>
                  <a:pt x="55134" y="20576"/>
                  <a:pt x="54945" y="20407"/>
                  <a:pt x="54945" y="20181"/>
                </a:cubicBezTo>
                <a:cubicBezTo>
                  <a:pt x="54945" y="19955"/>
                  <a:pt x="55134" y="19785"/>
                  <a:pt x="55341" y="19785"/>
                </a:cubicBezTo>
                <a:cubicBezTo>
                  <a:pt x="55567" y="19785"/>
                  <a:pt x="55737" y="19955"/>
                  <a:pt x="55737" y="20181"/>
                </a:cubicBezTo>
                <a:cubicBezTo>
                  <a:pt x="55737" y="20407"/>
                  <a:pt x="55567" y="20576"/>
                  <a:pt x="55341" y="20576"/>
                </a:cubicBezTo>
                <a:close/>
                <a:moveTo>
                  <a:pt x="55341" y="18617"/>
                </a:moveTo>
                <a:cubicBezTo>
                  <a:pt x="55134" y="18617"/>
                  <a:pt x="54945" y="18428"/>
                  <a:pt x="54945" y="18221"/>
                </a:cubicBezTo>
                <a:cubicBezTo>
                  <a:pt x="54945" y="18014"/>
                  <a:pt x="55134" y="17825"/>
                  <a:pt x="55341" y="17825"/>
                </a:cubicBezTo>
                <a:cubicBezTo>
                  <a:pt x="55567" y="17825"/>
                  <a:pt x="55737" y="18014"/>
                  <a:pt x="55737" y="18221"/>
                </a:cubicBezTo>
                <a:cubicBezTo>
                  <a:pt x="55737" y="18428"/>
                  <a:pt x="55567" y="18617"/>
                  <a:pt x="55341" y="18617"/>
                </a:cubicBezTo>
                <a:close/>
                <a:moveTo>
                  <a:pt x="55341" y="16657"/>
                </a:moveTo>
                <a:cubicBezTo>
                  <a:pt x="55134" y="16657"/>
                  <a:pt x="54945" y="16469"/>
                  <a:pt x="54945" y="16261"/>
                </a:cubicBezTo>
                <a:cubicBezTo>
                  <a:pt x="54945" y="16035"/>
                  <a:pt x="55134" y="15866"/>
                  <a:pt x="55341" y="15866"/>
                </a:cubicBezTo>
                <a:cubicBezTo>
                  <a:pt x="55567" y="15866"/>
                  <a:pt x="55737" y="16035"/>
                  <a:pt x="55737" y="16261"/>
                </a:cubicBezTo>
                <a:cubicBezTo>
                  <a:pt x="55737" y="16488"/>
                  <a:pt x="55567" y="16657"/>
                  <a:pt x="55341" y="16657"/>
                </a:cubicBezTo>
                <a:close/>
                <a:moveTo>
                  <a:pt x="55341" y="13925"/>
                </a:moveTo>
                <a:cubicBezTo>
                  <a:pt x="55548" y="13925"/>
                  <a:pt x="55699" y="14095"/>
                  <a:pt x="55699" y="14302"/>
                </a:cubicBezTo>
                <a:cubicBezTo>
                  <a:pt x="55699" y="14509"/>
                  <a:pt x="55548" y="14679"/>
                  <a:pt x="55341" y="14679"/>
                </a:cubicBezTo>
                <a:cubicBezTo>
                  <a:pt x="55134" y="14679"/>
                  <a:pt x="54983" y="14509"/>
                  <a:pt x="54983" y="14302"/>
                </a:cubicBezTo>
                <a:cubicBezTo>
                  <a:pt x="54983" y="14095"/>
                  <a:pt x="55134" y="13925"/>
                  <a:pt x="55341" y="13925"/>
                </a:cubicBezTo>
                <a:close/>
                <a:moveTo>
                  <a:pt x="55341" y="11965"/>
                </a:moveTo>
                <a:cubicBezTo>
                  <a:pt x="55548" y="11965"/>
                  <a:pt x="55699" y="12135"/>
                  <a:pt x="55699" y="12342"/>
                </a:cubicBezTo>
                <a:cubicBezTo>
                  <a:pt x="55699" y="12531"/>
                  <a:pt x="55548" y="12700"/>
                  <a:pt x="55341" y="12700"/>
                </a:cubicBezTo>
                <a:cubicBezTo>
                  <a:pt x="55134" y="12700"/>
                  <a:pt x="54983" y="12531"/>
                  <a:pt x="54983" y="12342"/>
                </a:cubicBezTo>
                <a:cubicBezTo>
                  <a:pt x="54983" y="12135"/>
                  <a:pt x="55134" y="11965"/>
                  <a:pt x="55341" y="11965"/>
                </a:cubicBezTo>
                <a:close/>
                <a:moveTo>
                  <a:pt x="55341" y="10741"/>
                </a:moveTo>
                <a:cubicBezTo>
                  <a:pt x="55134" y="10741"/>
                  <a:pt x="54964" y="10590"/>
                  <a:pt x="54964" y="10383"/>
                </a:cubicBezTo>
                <a:cubicBezTo>
                  <a:pt x="54964" y="10175"/>
                  <a:pt x="55134" y="10006"/>
                  <a:pt x="55341" y="10006"/>
                </a:cubicBezTo>
                <a:cubicBezTo>
                  <a:pt x="55548" y="10006"/>
                  <a:pt x="55718" y="10175"/>
                  <a:pt x="55718" y="10383"/>
                </a:cubicBezTo>
                <a:cubicBezTo>
                  <a:pt x="55718" y="10590"/>
                  <a:pt x="55548" y="10741"/>
                  <a:pt x="55341" y="10741"/>
                </a:cubicBezTo>
                <a:close/>
                <a:moveTo>
                  <a:pt x="55341" y="8781"/>
                </a:moveTo>
                <a:cubicBezTo>
                  <a:pt x="55134" y="8781"/>
                  <a:pt x="54983" y="8630"/>
                  <a:pt x="54983" y="8423"/>
                </a:cubicBezTo>
                <a:cubicBezTo>
                  <a:pt x="54983" y="8216"/>
                  <a:pt x="55134" y="8065"/>
                  <a:pt x="55341" y="8065"/>
                </a:cubicBezTo>
                <a:cubicBezTo>
                  <a:pt x="55548" y="8065"/>
                  <a:pt x="55699" y="8216"/>
                  <a:pt x="55699" y="8423"/>
                </a:cubicBezTo>
                <a:cubicBezTo>
                  <a:pt x="55699" y="8630"/>
                  <a:pt x="55548" y="8781"/>
                  <a:pt x="55341" y="8781"/>
                </a:cubicBezTo>
                <a:close/>
                <a:moveTo>
                  <a:pt x="55341" y="6821"/>
                </a:moveTo>
                <a:cubicBezTo>
                  <a:pt x="55134" y="6821"/>
                  <a:pt x="54983" y="6671"/>
                  <a:pt x="54983" y="6463"/>
                </a:cubicBezTo>
                <a:cubicBezTo>
                  <a:pt x="54983" y="6256"/>
                  <a:pt x="55134" y="6086"/>
                  <a:pt x="55341" y="6086"/>
                </a:cubicBezTo>
                <a:cubicBezTo>
                  <a:pt x="55548" y="6086"/>
                  <a:pt x="55699" y="6256"/>
                  <a:pt x="55699" y="6463"/>
                </a:cubicBezTo>
                <a:cubicBezTo>
                  <a:pt x="55699" y="6671"/>
                  <a:pt x="55548" y="6821"/>
                  <a:pt x="55341" y="6821"/>
                </a:cubicBezTo>
                <a:close/>
                <a:moveTo>
                  <a:pt x="55341" y="4862"/>
                </a:moveTo>
                <a:cubicBezTo>
                  <a:pt x="55134" y="4862"/>
                  <a:pt x="54983" y="4692"/>
                  <a:pt x="54983" y="4504"/>
                </a:cubicBezTo>
                <a:cubicBezTo>
                  <a:pt x="54983" y="4296"/>
                  <a:pt x="55134" y="4127"/>
                  <a:pt x="55341" y="4127"/>
                </a:cubicBezTo>
                <a:cubicBezTo>
                  <a:pt x="55548" y="4127"/>
                  <a:pt x="55699" y="4296"/>
                  <a:pt x="55699" y="4504"/>
                </a:cubicBezTo>
                <a:cubicBezTo>
                  <a:pt x="55699" y="4692"/>
                  <a:pt x="55548" y="4862"/>
                  <a:pt x="55341" y="4862"/>
                </a:cubicBezTo>
                <a:close/>
                <a:moveTo>
                  <a:pt x="55341" y="2902"/>
                </a:moveTo>
                <a:cubicBezTo>
                  <a:pt x="55134" y="2902"/>
                  <a:pt x="54983" y="2732"/>
                  <a:pt x="54983" y="2544"/>
                </a:cubicBezTo>
                <a:cubicBezTo>
                  <a:pt x="54983" y="2337"/>
                  <a:pt x="55134" y="2167"/>
                  <a:pt x="55341" y="2167"/>
                </a:cubicBezTo>
                <a:cubicBezTo>
                  <a:pt x="55548" y="2167"/>
                  <a:pt x="55699" y="2337"/>
                  <a:pt x="55699" y="2544"/>
                </a:cubicBezTo>
                <a:cubicBezTo>
                  <a:pt x="55699" y="2732"/>
                  <a:pt x="55548" y="2902"/>
                  <a:pt x="55341" y="2902"/>
                </a:cubicBezTo>
                <a:close/>
                <a:moveTo>
                  <a:pt x="55341" y="923"/>
                </a:moveTo>
                <a:cubicBezTo>
                  <a:pt x="55134" y="923"/>
                  <a:pt x="54983" y="773"/>
                  <a:pt x="54983" y="584"/>
                </a:cubicBezTo>
                <a:cubicBezTo>
                  <a:pt x="54983" y="377"/>
                  <a:pt x="55134" y="226"/>
                  <a:pt x="55341" y="226"/>
                </a:cubicBezTo>
                <a:cubicBezTo>
                  <a:pt x="55548" y="226"/>
                  <a:pt x="55699" y="377"/>
                  <a:pt x="55699" y="584"/>
                </a:cubicBezTo>
                <a:cubicBezTo>
                  <a:pt x="55699" y="773"/>
                  <a:pt x="55548" y="923"/>
                  <a:pt x="55341" y="923"/>
                </a:cubicBezTo>
                <a:close/>
                <a:moveTo>
                  <a:pt x="53381" y="55925"/>
                </a:moveTo>
                <a:cubicBezTo>
                  <a:pt x="53118" y="55925"/>
                  <a:pt x="52910" y="55718"/>
                  <a:pt x="52910" y="55454"/>
                </a:cubicBezTo>
                <a:cubicBezTo>
                  <a:pt x="52910" y="55190"/>
                  <a:pt x="53137" y="54983"/>
                  <a:pt x="53381" y="54983"/>
                </a:cubicBezTo>
                <a:cubicBezTo>
                  <a:pt x="53645" y="54983"/>
                  <a:pt x="53853" y="55190"/>
                  <a:pt x="53853" y="55454"/>
                </a:cubicBezTo>
                <a:cubicBezTo>
                  <a:pt x="53853" y="55718"/>
                  <a:pt x="53645" y="55925"/>
                  <a:pt x="53381" y="55925"/>
                </a:cubicBezTo>
                <a:close/>
                <a:moveTo>
                  <a:pt x="53381" y="53966"/>
                </a:moveTo>
                <a:cubicBezTo>
                  <a:pt x="53118" y="53966"/>
                  <a:pt x="52910" y="53758"/>
                  <a:pt x="52910" y="53495"/>
                </a:cubicBezTo>
                <a:cubicBezTo>
                  <a:pt x="52910" y="53231"/>
                  <a:pt x="53137" y="53023"/>
                  <a:pt x="53381" y="53023"/>
                </a:cubicBezTo>
                <a:cubicBezTo>
                  <a:pt x="53645" y="53023"/>
                  <a:pt x="53853" y="53231"/>
                  <a:pt x="53853" y="53495"/>
                </a:cubicBezTo>
                <a:cubicBezTo>
                  <a:pt x="53853" y="53758"/>
                  <a:pt x="53645" y="53966"/>
                  <a:pt x="53381" y="53966"/>
                </a:cubicBezTo>
                <a:close/>
                <a:moveTo>
                  <a:pt x="53381" y="51987"/>
                </a:moveTo>
                <a:cubicBezTo>
                  <a:pt x="53118" y="51987"/>
                  <a:pt x="52929" y="51780"/>
                  <a:pt x="52929" y="51535"/>
                </a:cubicBezTo>
                <a:cubicBezTo>
                  <a:pt x="52929" y="51271"/>
                  <a:pt x="53137" y="51083"/>
                  <a:pt x="53381" y="51083"/>
                </a:cubicBezTo>
                <a:cubicBezTo>
                  <a:pt x="53626" y="51083"/>
                  <a:pt x="53834" y="51271"/>
                  <a:pt x="53834" y="51535"/>
                </a:cubicBezTo>
                <a:cubicBezTo>
                  <a:pt x="53834" y="51780"/>
                  <a:pt x="53626" y="51987"/>
                  <a:pt x="53381" y="51987"/>
                </a:cubicBezTo>
                <a:close/>
                <a:moveTo>
                  <a:pt x="53381" y="50046"/>
                </a:moveTo>
                <a:cubicBezTo>
                  <a:pt x="53118" y="50046"/>
                  <a:pt x="52929" y="49839"/>
                  <a:pt x="52929" y="49575"/>
                </a:cubicBezTo>
                <a:cubicBezTo>
                  <a:pt x="52929" y="49330"/>
                  <a:pt x="53137" y="49123"/>
                  <a:pt x="53381" y="49123"/>
                </a:cubicBezTo>
                <a:cubicBezTo>
                  <a:pt x="53626" y="49123"/>
                  <a:pt x="53834" y="49330"/>
                  <a:pt x="53834" y="49575"/>
                </a:cubicBezTo>
                <a:cubicBezTo>
                  <a:pt x="53834" y="49839"/>
                  <a:pt x="53626" y="50046"/>
                  <a:pt x="53381" y="50046"/>
                </a:cubicBezTo>
                <a:close/>
                <a:moveTo>
                  <a:pt x="53381" y="48068"/>
                </a:moveTo>
                <a:cubicBezTo>
                  <a:pt x="53118" y="48068"/>
                  <a:pt x="52929" y="47861"/>
                  <a:pt x="52929" y="47616"/>
                </a:cubicBezTo>
                <a:cubicBezTo>
                  <a:pt x="52929" y="47352"/>
                  <a:pt x="53137" y="47145"/>
                  <a:pt x="53381" y="47145"/>
                </a:cubicBezTo>
                <a:cubicBezTo>
                  <a:pt x="53626" y="47145"/>
                  <a:pt x="53834" y="47352"/>
                  <a:pt x="53834" y="47616"/>
                </a:cubicBezTo>
                <a:cubicBezTo>
                  <a:pt x="53834" y="47861"/>
                  <a:pt x="53626" y="48068"/>
                  <a:pt x="53381" y="48068"/>
                </a:cubicBezTo>
                <a:close/>
                <a:moveTo>
                  <a:pt x="53381" y="46108"/>
                </a:moveTo>
                <a:cubicBezTo>
                  <a:pt x="53118" y="46108"/>
                  <a:pt x="52929" y="45901"/>
                  <a:pt x="52929" y="45656"/>
                </a:cubicBezTo>
                <a:cubicBezTo>
                  <a:pt x="52929" y="45392"/>
                  <a:pt x="53137" y="45185"/>
                  <a:pt x="53381" y="45185"/>
                </a:cubicBezTo>
                <a:cubicBezTo>
                  <a:pt x="53626" y="45185"/>
                  <a:pt x="53834" y="45392"/>
                  <a:pt x="53834" y="45656"/>
                </a:cubicBezTo>
                <a:cubicBezTo>
                  <a:pt x="53834" y="45901"/>
                  <a:pt x="53626" y="46108"/>
                  <a:pt x="53381" y="46108"/>
                </a:cubicBezTo>
                <a:close/>
                <a:moveTo>
                  <a:pt x="53381" y="31524"/>
                </a:moveTo>
                <a:cubicBezTo>
                  <a:pt x="53608" y="31524"/>
                  <a:pt x="53796" y="31712"/>
                  <a:pt x="53796" y="31939"/>
                </a:cubicBezTo>
                <a:cubicBezTo>
                  <a:pt x="53796" y="32165"/>
                  <a:pt x="53608" y="32334"/>
                  <a:pt x="53381" y="32334"/>
                </a:cubicBezTo>
                <a:cubicBezTo>
                  <a:pt x="53155" y="32334"/>
                  <a:pt x="52986" y="32165"/>
                  <a:pt x="52986" y="31939"/>
                </a:cubicBezTo>
                <a:cubicBezTo>
                  <a:pt x="52986" y="31712"/>
                  <a:pt x="53155" y="31524"/>
                  <a:pt x="53381" y="31524"/>
                </a:cubicBezTo>
                <a:close/>
                <a:moveTo>
                  <a:pt x="53381" y="40173"/>
                </a:moveTo>
                <a:cubicBezTo>
                  <a:pt x="53155" y="40173"/>
                  <a:pt x="52986" y="39984"/>
                  <a:pt x="52986" y="39777"/>
                </a:cubicBezTo>
                <a:cubicBezTo>
                  <a:pt x="52986" y="39570"/>
                  <a:pt x="53155" y="39381"/>
                  <a:pt x="53381" y="39381"/>
                </a:cubicBezTo>
                <a:cubicBezTo>
                  <a:pt x="53608" y="39381"/>
                  <a:pt x="53777" y="39551"/>
                  <a:pt x="53777" y="39777"/>
                </a:cubicBezTo>
                <a:cubicBezTo>
                  <a:pt x="53777" y="40003"/>
                  <a:pt x="53608" y="40173"/>
                  <a:pt x="53381" y="40173"/>
                </a:cubicBezTo>
                <a:close/>
                <a:moveTo>
                  <a:pt x="53381" y="38213"/>
                </a:moveTo>
                <a:cubicBezTo>
                  <a:pt x="53155" y="38213"/>
                  <a:pt x="52986" y="38025"/>
                  <a:pt x="52986" y="37817"/>
                </a:cubicBezTo>
                <a:cubicBezTo>
                  <a:pt x="52986" y="37591"/>
                  <a:pt x="53155" y="37403"/>
                  <a:pt x="53381" y="37403"/>
                </a:cubicBezTo>
                <a:cubicBezTo>
                  <a:pt x="53608" y="37403"/>
                  <a:pt x="53777" y="37591"/>
                  <a:pt x="53777" y="37817"/>
                </a:cubicBezTo>
                <a:cubicBezTo>
                  <a:pt x="53777" y="38025"/>
                  <a:pt x="53608" y="38213"/>
                  <a:pt x="53381" y="38213"/>
                </a:cubicBezTo>
                <a:close/>
                <a:moveTo>
                  <a:pt x="53381" y="34294"/>
                </a:moveTo>
                <a:cubicBezTo>
                  <a:pt x="53155" y="34294"/>
                  <a:pt x="52986" y="34105"/>
                  <a:pt x="52986" y="33898"/>
                </a:cubicBezTo>
                <a:cubicBezTo>
                  <a:pt x="52986" y="33672"/>
                  <a:pt x="53155" y="33502"/>
                  <a:pt x="53381" y="33502"/>
                </a:cubicBezTo>
                <a:cubicBezTo>
                  <a:pt x="53608" y="33502"/>
                  <a:pt x="53777" y="33672"/>
                  <a:pt x="53777" y="33898"/>
                </a:cubicBezTo>
                <a:cubicBezTo>
                  <a:pt x="53777" y="34105"/>
                  <a:pt x="53608" y="34294"/>
                  <a:pt x="53381" y="34294"/>
                </a:cubicBezTo>
                <a:close/>
                <a:moveTo>
                  <a:pt x="53381" y="36253"/>
                </a:moveTo>
                <a:cubicBezTo>
                  <a:pt x="53155" y="36253"/>
                  <a:pt x="52986" y="36065"/>
                  <a:pt x="52986" y="35858"/>
                </a:cubicBezTo>
                <a:cubicBezTo>
                  <a:pt x="52986" y="35632"/>
                  <a:pt x="53155" y="35462"/>
                  <a:pt x="53381" y="35462"/>
                </a:cubicBezTo>
                <a:cubicBezTo>
                  <a:pt x="53608" y="35462"/>
                  <a:pt x="53777" y="35632"/>
                  <a:pt x="53777" y="35858"/>
                </a:cubicBezTo>
                <a:cubicBezTo>
                  <a:pt x="53777" y="36065"/>
                  <a:pt x="53608" y="36253"/>
                  <a:pt x="53381" y="36253"/>
                </a:cubicBezTo>
                <a:close/>
                <a:moveTo>
                  <a:pt x="53381" y="43282"/>
                </a:moveTo>
                <a:cubicBezTo>
                  <a:pt x="53608" y="43282"/>
                  <a:pt x="53796" y="43470"/>
                  <a:pt x="53796" y="43696"/>
                </a:cubicBezTo>
                <a:cubicBezTo>
                  <a:pt x="53796" y="43922"/>
                  <a:pt x="53608" y="44111"/>
                  <a:pt x="53381" y="44111"/>
                </a:cubicBezTo>
                <a:cubicBezTo>
                  <a:pt x="53155" y="44111"/>
                  <a:pt x="52986" y="43922"/>
                  <a:pt x="52986" y="43696"/>
                </a:cubicBezTo>
                <a:cubicBezTo>
                  <a:pt x="52986" y="43470"/>
                  <a:pt x="53155" y="43282"/>
                  <a:pt x="53381" y="43282"/>
                </a:cubicBezTo>
                <a:close/>
                <a:moveTo>
                  <a:pt x="53381" y="41322"/>
                </a:moveTo>
                <a:cubicBezTo>
                  <a:pt x="53608" y="41322"/>
                  <a:pt x="53796" y="41511"/>
                  <a:pt x="53796" y="41737"/>
                </a:cubicBezTo>
                <a:cubicBezTo>
                  <a:pt x="53796" y="41963"/>
                  <a:pt x="53608" y="42151"/>
                  <a:pt x="53381" y="42151"/>
                </a:cubicBezTo>
                <a:cubicBezTo>
                  <a:pt x="53155" y="42151"/>
                  <a:pt x="52986" y="41963"/>
                  <a:pt x="52986" y="41737"/>
                </a:cubicBezTo>
                <a:cubicBezTo>
                  <a:pt x="52986" y="41511"/>
                  <a:pt x="53155" y="41322"/>
                  <a:pt x="53381" y="41322"/>
                </a:cubicBezTo>
                <a:close/>
                <a:moveTo>
                  <a:pt x="53381" y="30393"/>
                </a:moveTo>
                <a:cubicBezTo>
                  <a:pt x="53155" y="30393"/>
                  <a:pt x="52967" y="30205"/>
                  <a:pt x="52967" y="29979"/>
                </a:cubicBezTo>
                <a:cubicBezTo>
                  <a:pt x="52967" y="29734"/>
                  <a:pt x="53155" y="29546"/>
                  <a:pt x="53381" y="29546"/>
                </a:cubicBezTo>
                <a:cubicBezTo>
                  <a:pt x="53608" y="29546"/>
                  <a:pt x="53796" y="29734"/>
                  <a:pt x="53796" y="29979"/>
                </a:cubicBezTo>
                <a:cubicBezTo>
                  <a:pt x="53796" y="30205"/>
                  <a:pt x="53608" y="30393"/>
                  <a:pt x="53381" y="30393"/>
                </a:cubicBezTo>
                <a:close/>
                <a:moveTo>
                  <a:pt x="53381" y="28415"/>
                </a:moveTo>
                <a:cubicBezTo>
                  <a:pt x="53155" y="28415"/>
                  <a:pt x="52967" y="28245"/>
                  <a:pt x="52967" y="28000"/>
                </a:cubicBezTo>
                <a:cubicBezTo>
                  <a:pt x="52967" y="27774"/>
                  <a:pt x="53155" y="27586"/>
                  <a:pt x="53381" y="27586"/>
                </a:cubicBezTo>
                <a:cubicBezTo>
                  <a:pt x="53608" y="27586"/>
                  <a:pt x="53796" y="27774"/>
                  <a:pt x="53796" y="28000"/>
                </a:cubicBezTo>
                <a:cubicBezTo>
                  <a:pt x="53796" y="28245"/>
                  <a:pt x="53608" y="28415"/>
                  <a:pt x="53381" y="28415"/>
                </a:cubicBezTo>
                <a:close/>
                <a:moveTo>
                  <a:pt x="53381" y="26455"/>
                </a:moveTo>
                <a:cubicBezTo>
                  <a:pt x="53155" y="26455"/>
                  <a:pt x="52986" y="26286"/>
                  <a:pt x="52986" y="26060"/>
                </a:cubicBezTo>
                <a:cubicBezTo>
                  <a:pt x="52986" y="25833"/>
                  <a:pt x="53155" y="25645"/>
                  <a:pt x="53381" y="25645"/>
                </a:cubicBezTo>
                <a:cubicBezTo>
                  <a:pt x="53608" y="25645"/>
                  <a:pt x="53777" y="25833"/>
                  <a:pt x="53777" y="26060"/>
                </a:cubicBezTo>
                <a:cubicBezTo>
                  <a:pt x="53777" y="26286"/>
                  <a:pt x="53608" y="26455"/>
                  <a:pt x="53381" y="26455"/>
                </a:cubicBezTo>
                <a:close/>
                <a:moveTo>
                  <a:pt x="53381" y="24496"/>
                </a:moveTo>
                <a:cubicBezTo>
                  <a:pt x="53155" y="24496"/>
                  <a:pt x="52986" y="24307"/>
                  <a:pt x="52986" y="24100"/>
                </a:cubicBezTo>
                <a:cubicBezTo>
                  <a:pt x="52986" y="23874"/>
                  <a:pt x="53155" y="23704"/>
                  <a:pt x="53381" y="23704"/>
                </a:cubicBezTo>
                <a:cubicBezTo>
                  <a:pt x="53608" y="23704"/>
                  <a:pt x="53777" y="23874"/>
                  <a:pt x="53777" y="24100"/>
                </a:cubicBezTo>
                <a:cubicBezTo>
                  <a:pt x="53777" y="24307"/>
                  <a:pt x="53608" y="24496"/>
                  <a:pt x="53381" y="24496"/>
                </a:cubicBezTo>
                <a:close/>
                <a:moveTo>
                  <a:pt x="53381" y="21726"/>
                </a:moveTo>
                <a:cubicBezTo>
                  <a:pt x="53608" y="21726"/>
                  <a:pt x="53777" y="21914"/>
                  <a:pt x="53777" y="22121"/>
                </a:cubicBezTo>
                <a:cubicBezTo>
                  <a:pt x="53777" y="22348"/>
                  <a:pt x="53608" y="22517"/>
                  <a:pt x="53381" y="22517"/>
                </a:cubicBezTo>
                <a:cubicBezTo>
                  <a:pt x="53174" y="22517"/>
                  <a:pt x="53005" y="22348"/>
                  <a:pt x="53005" y="22121"/>
                </a:cubicBezTo>
                <a:cubicBezTo>
                  <a:pt x="53005" y="21914"/>
                  <a:pt x="53174" y="21726"/>
                  <a:pt x="53381" y="21726"/>
                </a:cubicBezTo>
                <a:close/>
                <a:moveTo>
                  <a:pt x="53381" y="20576"/>
                </a:moveTo>
                <a:cubicBezTo>
                  <a:pt x="53155" y="20576"/>
                  <a:pt x="52986" y="20388"/>
                  <a:pt x="52986" y="20162"/>
                </a:cubicBezTo>
                <a:cubicBezTo>
                  <a:pt x="52986" y="19955"/>
                  <a:pt x="53155" y="19766"/>
                  <a:pt x="53381" y="19766"/>
                </a:cubicBezTo>
                <a:cubicBezTo>
                  <a:pt x="53608" y="19766"/>
                  <a:pt x="53777" y="19955"/>
                  <a:pt x="53777" y="20162"/>
                </a:cubicBezTo>
                <a:cubicBezTo>
                  <a:pt x="53777" y="20388"/>
                  <a:pt x="53608" y="20576"/>
                  <a:pt x="53381" y="20576"/>
                </a:cubicBezTo>
                <a:close/>
                <a:moveTo>
                  <a:pt x="53381" y="18598"/>
                </a:moveTo>
                <a:cubicBezTo>
                  <a:pt x="53155" y="18598"/>
                  <a:pt x="52986" y="18428"/>
                  <a:pt x="52986" y="18202"/>
                </a:cubicBezTo>
                <a:cubicBezTo>
                  <a:pt x="52986" y="17995"/>
                  <a:pt x="53155" y="17807"/>
                  <a:pt x="53381" y="17807"/>
                </a:cubicBezTo>
                <a:cubicBezTo>
                  <a:pt x="53608" y="17807"/>
                  <a:pt x="53777" y="17995"/>
                  <a:pt x="53777" y="18202"/>
                </a:cubicBezTo>
                <a:cubicBezTo>
                  <a:pt x="53777" y="18428"/>
                  <a:pt x="53608" y="18598"/>
                  <a:pt x="53381" y="18598"/>
                </a:cubicBezTo>
                <a:close/>
                <a:moveTo>
                  <a:pt x="53381" y="16638"/>
                </a:moveTo>
                <a:cubicBezTo>
                  <a:pt x="53174" y="16638"/>
                  <a:pt x="53005" y="16469"/>
                  <a:pt x="53005" y="16243"/>
                </a:cubicBezTo>
                <a:cubicBezTo>
                  <a:pt x="53005" y="16035"/>
                  <a:pt x="53174" y="15847"/>
                  <a:pt x="53381" y="15847"/>
                </a:cubicBezTo>
                <a:cubicBezTo>
                  <a:pt x="53608" y="15847"/>
                  <a:pt x="53777" y="16035"/>
                  <a:pt x="53777" y="16243"/>
                </a:cubicBezTo>
                <a:cubicBezTo>
                  <a:pt x="53777" y="16469"/>
                  <a:pt x="53608" y="16638"/>
                  <a:pt x="53381" y="16638"/>
                </a:cubicBezTo>
                <a:close/>
                <a:moveTo>
                  <a:pt x="53381" y="14660"/>
                </a:moveTo>
                <a:cubicBezTo>
                  <a:pt x="53174" y="14660"/>
                  <a:pt x="53005" y="14490"/>
                  <a:pt x="53005" y="14283"/>
                </a:cubicBezTo>
                <a:cubicBezTo>
                  <a:pt x="53005" y="14076"/>
                  <a:pt x="53174" y="13925"/>
                  <a:pt x="53381" y="13925"/>
                </a:cubicBezTo>
                <a:cubicBezTo>
                  <a:pt x="53608" y="13925"/>
                  <a:pt x="53777" y="14076"/>
                  <a:pt x="53777" y="14283"/>
                </a:cubicBezTo>
                <a:cubicBezTo>
                  <a:pt x="53777" y="14490"/>
                  <a:pt x="53608" y="14660"/>
                  <a:pt x="53381" y="14660"/>
                </a:cubicBezTo>
                <a:close/>
                <a:moveTo>
                  <a:pt x="53381" y="12700"/>
                </a:moveTo>
                <a:cubicBezTo>
                  <a:pt x="53193" y="12700"/>
                  <a:pt x="53023" y="12531"/>
                  <a:pt x="53023" y="12323"/>
                </a:cubicBezTo>
                <a:cubicBezTo>
                  <a:pt x="53023" y="12116"/>
                  <a:pt x="53193" y="11965"/>
                  <a:pt x="53381" y="11965"/>
                </a:cubicBezTo>
                <a:cubicBezTo>
                  <a:pt x="53589" y="11965"/>
                  <a:pt x="53758" y="12116"/>
                  <a:pt x="53758" y="12323"/>
                </a:cubicBezTo>
                <a:cubicBezTo>
                  <a:pt x="53758" y="12531"/>
                  <a:pt x="53589" y="12700"/>
                  <a:pt x="53381" y="12700"/>
                </a:cubicBezTo>
                <a:close/>
                <a:moveTo>
                  <a:pt x="53381" y="10722"/>
                </a:moveTo>
                <a:cubicBezTo>
                  <a:pt x="53193" y="10722"/>
                  <a:pt x="53023" y="10571"/>
                  <a:pt x="53023" y="10364"/>
                </a:cubicBezTo>
                <a:cubicBezTo>
                  <a:pt x="53023" y="10156"/>
                  <a:pt x="53193" y="9987"/>
                  <a:pt x="53381" y="9987"/>
                </a:cubicBezTo>
                <a:cubicBezTo>
                  <a:pt x="53589" y="9987"/>
                  <a:pt x="53758" y="10156"/>
                  <a:pt x="53758" y="10364"/>
                </a:cubicBezTo>
                <a:cubicBezTo>
                  <a:pt x="53758" y="10571"/>
                  <a:pt x="53589" y="10722"/>
                  <a:pt x="53381" y="10722"/>
                </a:cubicBezTo>
                <a:close/>
                <a:moveTo>
                  <a:pt x="53381" y="8781"/>
                </a:moveTo>
                <a:cubicBezTo>
                  <a:pt x="53193" y="8781"/>
                  <a:pt x="53023" y="8611"/>
                  <a:pt x="53023" y="8404"/>
                </a:cubicBezTo>
                <a:cubicBezTo>
                  <a:pt x="53023" y="8216"/>
                  <a:pt x="53193" y="8046"/>
                  <a:pt x="53381" y="8046"/>
                </a:cubicBezTo>
                <a:cubicBezTo>
                  <a:pt x="53589" y="8046"/>
                  <a:pt x="53758" y="8216"/>
                  <a:pt x="53758" y="8404"/>
                </a:cubicBezTo>
                <a:cubicBezTo>
                  <a:pt x="53758" y="8611"/>
                  <a:pt x="53589" y="8781"/>
                  <a:pt x="53381" y="8781"/>
                </a:cubicBezTo>
                <a:close/>
                <a:moveTo>
                  <a:pt x="53381" y="6821"/>
                </a:moveTo>
                <a:cubicBezTo>
                  <a:pt x="53193" y="6821"/>
                  <a:pt x="53023" y="6652"/>
                  <a:pt x="53023" y="6444"/>
                </a:cubicBezTo>
                <a:cubicBezTo>
                  <a:pt x="53023" y="6237"/>
                  <a:pt x="53193" y="6086"/>
                  <a:pt x="53381" y="6086"/>
                </a:cubicBezTo>
                <a:cubicBezTo>
                  <a:pt x="53589" y="6086"/>
                  <a:pt x="53758" y="6237"/>
                  <a:pt x="53758" y="6444"/>
                </a:cubicBezTo>
                <a:cubicBezTo>
                  <a:pt x="53758" y="6652"/>
                  <a:pt x="53589" y="6821"/>
                  <a:pt x="53381" y="6821"/>
                </a:cubicBezTo>
                <a:close/>
                <a:moveTo>
                  <a:pt x="53381" y="4843"/>
                </a:moveTo>
                <a:cubicBezTo>
                  <a:pt x="53193" y="4843"/>
                  <a:pt x="53023" y="4692"/>
                  <a:pt x="53023" y="4485"/>
                </a:cubicBezTo>
                <a:cubicBezTo>
                  <a:pt x="53023" y="4277"/>
                  <a:pt x="53193" y="4127"/>
                  <a:pt x="53381" y="4127"/>
                </a:cubicBezTo>
                <a:cubicBezTo>
                  <a:pt x="53589" y="4127"/>
                  <a:pt x="53758" y="4277"/>
                  <a:pt x="53758" y="4485"/>
                </a:cubicBezTo>
                <a:cubicBezTo>
                  <a:pt x="53758" y="4692"/>
                  <a:pt x="53589" y="4843"/>
                  <a:pt x="53381" y="4843"/>
                </a:cubicBezTo>
                <a:close/>
                <a:moveTo>
                  <a:pt x="53381" y="2883"/>
                </a:moveTo>
                <a:cubicBezTo>
                  <a:pt x="53193" y="2883"/>
                  <a:pt x="53023" y="2732"/>
                  <a:pt x="53023" y="2525"/>
                </a:cubicBezTo>
                <a:cubicBezTo>
                  <a:pt x="53023" y="2318"/>
                  <a:pt x="53193" y="2167"/>
                  <a:pt x="53381" y="2167"/>
                </a:cubicBezTo>
                <a:cubicBezTo>
                  <a:pt x="53589" y="2167"/>
                  <a:pt x="53739" y="2318"/>
                  <a:pt x="53739" y="2525"/>
                </a:cubicBezTo>
                <a:cubicBezTo>
                  <a:pt x="53739" y="2732"/>
                  <a:pt x="53589" y="2883"/>
                  <a:pt x="53381" y="2883"/>
                </a:cubicBezTo>
                <a:close/>
                <a:moveTo>
                  <a:pt x="53381" y="905"/>
                </a:moveTo>
                <a:cubicBezTo>
                  <a:pt x="53193" y="905"/>
                  <a:pt x="53042" y="754"/>
                  <a:pt x="53042" y="565"/>
                </a:cubicBezTo>
                <a:cubicBezTo>
                  <a:pt x="53042" y="377"/>
                  <a:pt x="53193" y="226"/>
                  <a:pt x="53381" y="226"/>
                </a:cubicBezTo>
                <a:cubicBezTo>
                  <a:pt x="53589" y="226"/>
                  <a:pt x="53739" y="377"/>
                  <a:pt x="53739" y="565"/>
                </a:cubicBezTo>
                <a:cubicBezTo>
                  <a:pt x="53739" y="754"/>
                  <a:pt x="53589" y="905"/>
                  <a:pt x="53381" y="905"/>
                </a:cubicBezTo>
                <a:close/>
                <a:moveTo>
                  <a:pt x="51422" y="48068"/>
                </a:moveTo>
                <a:cubicBezTo>
                  <a:pt x="51177" y="48068"/>
                  <a:pt x="50970" y="47861"/>
                  <a:pt x="50970" y="47597"/>
                </a:cubicBezTo>
                <a:cubicBezTo>
                  <a:pt x="50970" y="47333"/>
                  <a:pt x="51177" y="47126"/>
                  <a:pt x="51422" y="47126"/>
                </a:cubicBezTo>
                <a:cubicBezTo>
                  <a:pt x="51686" y="47126"/>
                  <a:pt x="51893" y="47333"/>
                  <a:pt x="51893" y="47597"/>
                </a:cubicBezTo>
                <a:cubicBezTo>
                  <a:pt x="51893" y="47861"/>
                  <a:pt x="51686" y="48068"/>
                  <a:pt x="51422" y="48068"/>
                </a:cubicBezTo>
                <a:close/>
                <a:moveTo>
                  <a:pt x="51422" y="46089"/>
                </a:moveTo>
                <a:cubicBezTo>
                  <a:pt x="51177" y="46089"/>
                  <a:pt x="50970" y="45901"/>
                  <a:pt x="50970" y="45637"/>
                </a:cubicBezTo>
                <a:cubicBezTo>
                  <a:pt x="50970" y="45392"/>
                  <a:pt x="51177" y="45185"/>
                  <a:pt x="51422" y="45185"/>
                </a:cubicBezTo>
                <a:cubicBezTo>
                  <a:pt x="51667" y="45185"/>
                  <a:pt x="51874" y="45392"/>
                  <a:pt x="51874" y="45637"/>
                </a:cubicBezTo>
                <a:cubicBezTo>
                  <a:pt x="51874" y="45901"/>
                  <a:pt x="51667" y="46089"/>
                  <a:pt x="51422" y="46089"/>
                </a:cubicBezTo>
                <a:close/>
                <a:moveTo>
                  <a:pt x="51422" y="44092"/>
                </a:moveTo>
                <a:cubicBezTo>
                  <a:pt x="51196" y="44092"/>
                  <a:pt x="51007" y="43904"/>
                  <a:pt x="51007" y="43677"/>
                </a:cubicBezTo>
                <a:cubicBezTo>
                  <a:pt x="51007" y="43451"/>
                  <a:pt x="51196" y="43282"/>
                  <a:pt x="51422" y="43282"/>
                </a:cubicBezTo>
                <a:cubicBezTo>
                  <a:pt x="51648" y="43282"/>
                  <a:pt x="51836" y="43451"/>
                  <a:pt x="51836" y="43677"/>
                </a:cubicBezTo>
                <a:cubicBezTo>
                  <a:pt x="51836" y="43904"/>
                  <a:pt x="51648" y="44092"/>
                  <a:pt x="51422" y="44092"/>
                </a:cubicBezTo>
                <a:close/>
                <a:moveTo>
                  <a:pt x="51422" y="31505"/>
                </a:moveTo>
                <a:cubicBezTo>
                  <a:pt x="51648" y="31505"/>
                  <a:pt x="51836" y="31694"/>
                  <a:pt x="51836" y="31920"/>
                </a:cubicBezTo>
                <a:cubicBezTo>
                  <a:pt x="51836" y="32146"/>
                  <a:pt x="51648" y="32334"/>
                  <a:pt x="51422" y="32334"/>
                </a:cubicBezTo>
                <a:cubicBezTo>
                  <a:pt x="51196" y="32334"/>
                  <a:pt x="51026" y="32146"/>
                  <a:pt x="51026" y="31920"/>
                </a:cubicBezTo>
                <a:cubicBezTo>
                  <a:pt x="51026" y="31694"/>
                  <a:pt x="51196" y="31505"/>
                  <a:pt x="51422" y="31505"/>
                </a:cubicBezTo>
                <a:close/>
                <a:moveTo>
                  <a:pt x="51422" y="34275"/>
                </a:moveTo>
                <a:cubicBezTo>
                  <a:pt x="51215" y="34275"/>
                  <a:pt x="51026" y="34105"/>
                  <a:pt x="51026" y="33879"/>
                </a:cubicBezTo>
                <a:cubicBezTo>
                  <a:pt x="51026" y="33672"/>
                  <a:pt x="51215" y="33484"/>
                  <a:pt x="51422" y="33484"/>
                </a:cubicBezTo>
                <a:cubicBezTo>
                  <a:pt x="51648" y="33484"/>
                  <a:pt x="51818" y="33672"/>
                  <a:pt x="51818" y="33879"/>
                </a:cubicBezTo>
                <a:cubicBezTo>
                  <a:pt x="51818" y="34105"/>
                  <a:pt x="51648" y="34275"/>
                  <a:pt x="51422" y="34275"/>
                </a:cubicBezTo>
                <a:close/>
                <a:moveTo>
                  <a:pt x="51422" y="36235"/>
                </a:moveTo>
                <a:cubicBezTo>
                  <a:pt x="51215" y="36235"/>
                  <a:pt x="51026" y="36065"/>
                  <a:pt x="51026" y="35839"/>
                </a:cubicBezTo>
                <a:cubicBezTo>
                  <a:pt x="51026" y="35632"/>
                  <a:pt x="51215" y="35443"/>
                  <a:pt x="51422" y="35443"/>
                </a:cubicBezTo>
                <a:cubicBezTo>
                  <a:pt x="51648" y="35443"/>
                  <a:pt x="51818" y="35632"/>
                  <a:pt x="51818" y="35839"/>
                </a:cubicBezTo>
                <a:cubicBezTo>
                  <a:pt x="51818" y="36065"/>
                  <a:pt x="51648" y="36235"/>
                  <a:pt x="51422" y="36235"/>
                </a:cubicBezTo>
                <a:close/>
                <a:moveTo>
                  <a:pt x="51422" y="37384"/>
                </a:moveTo>
                <a:cubicBezTo>
                  <a:pt x="51648" y="37384"/>
                  <a:pt x="51836" y="37572"/>
                  <a:pt x="51836" y="37799"/>
                </a:cubicBezTo>
                <a:cubicBezTo>
                  <a:pt x="51836" y="38025"/>
                  <a:pt x="51648" y="38213"/>
                  <a:pt x="51422" y="38213"/>
                </a:cubicBezTo>
                <a:cubicBezTo>
                  <a:pt x="51196" y="38213"/>
                  <a:pt x="51026" y="38025"/>
                  <a:pt x="51026" y="37799"/>
                </a:cubicBezTo>
                <a:cubicBezTo>
                  <a:pt x="51026" y="37572"/>
                  <a:pt x="51196" y="37384"/>
                  <a:pt x="51422" y="37384"/>
                </a:cubicBezTo>
                <a:close/>
                <a:moveTo>
                  <a:pt x="51422" y="41322"/>
                </a:moveTo>
                <a:cubicBezTo>
                  <a:pt x="51648" y="41322"/>
                  <a:pt x="51836" y="41511"/>
                  <a:pt x="51836" y="41737"/>
                </a:cubicBezTo>
                <a:cubicBezTo>
                  <a:pt x="51836" y="41963"/>
                  <a:pt x="51648" y="42151"/>
                  <a:pt x="51422" y="42151"/>
                </a:cubicBezTo>
                <a:cubicBezTo>
                  <a:pt x="51196" y="42151"/>
                  <a:pt x="51026" y="41963"/>
                  <a:pt x="51026" y="41737"/>
                </a:cubicBezTo>
                <a:cubicBezTo>
                  <a:pt x="51026" y="41511"/>
                  <a:pt x="51196" y="41322"/>
                  <a:pt x="51422" y="41322"/>
                </a:cubicBezTo>
                <a:close/>
                <a:moveTo>
                  <a:pt x="51422" y="39363"/>
                </a:moveTo>
                <a:cubicBezTo>
                  <a:pt x="51648" y="39363"/>
                  <a:pt x="51836" y="39551"/>
                  <a:pt x="51836" y="39758"/>
                </a:cubicBezTo>
                <a:cubicBezTo>
                  <a:pt x="51836" y="39984"/>
                  <a:pt x="51648" y="40173"/>
                  <a:pt x="51422" y="40173"/>
                </a:cubicBezTo>
                <a:cubicBezTo>
                  <a:pt x="51196" y="40173"/>
                  <a:pt x="51026" y="39984"/>
                  <a:pt x="51026" y="39758"/>
                </a:cubicBezTo>
                <a:cubicBezTo>
                  <a:pt x="51026" y="39551"/>
                  <a:pt x="51196" y="39363"/>
                  <a:pt x="51422" y="39363"/>
                </a:cubicBezTo>
                <a:close/>
                <a:moveTo>
                  <a:pt x="51422" y="30393"/>
                </a:moveTo>
                <a:cubicBezTo>
                  <a:pt x="51196" y="30393"/>
                  <a:pt x="51007" y="30205"/>
                  <a:pt x="51007" y="29960"/>
                </a:cubicBezTo>
                <a:cubicBezTo>
                  <a:pt x="51007" y="29734"/>
                  <a:pt x="51196" y="29546"/>
                  <a:pt x="51422" y="29546"/>
                </a:cubicBezTo>
                <a:cubicBezTo>
                  <a:pt x="51648" y="29546"/>
                  <a:pt x="51836" y="29734"/>
                  <a:pt x="51836" y="29960"/>
                </a:cubicBezTo>
                <a:cubicBezTo>
                  <a:pt x="51836" y="30205"/>
                  <a:pt x="51648" y="30393"/>
                  <a:pt x="51422" y="30393"/>
                </a:cubicBezTo>
                <a:close/>
                <a:moveTo>
                  <a:pt x="51422" y="27605"/>
                </a:moveTo>
                <a:cubicBezTo>
                  <a:pt x="51648" y="27605"/>
                  <a:pt x="51818" y="27774"/>
                  <a:pt x="51818" y="28000"/>
                </a:cubicBezTo>
                <a:cubicBezTo>
                  <a:pt x="51818" y="28227"/>
                  <a:pt x="51648" y="28396"/>
                  <a:pt x="51422" y="28396"/>
                </a:cubicBezTo>
                <a:cubicBezTo>
                  <a:pt x="51215" y="28396"/>
                  <a:pt x="51026" y="28227"/>
                  <a:pt x="51026" y="28000"/>
                </a:cubicBezTo>
                <a:cubicBezTo>
                  <a:pt x="51026" y="27793"/>
                  <a:pt x="51215" y="27605"/>
                  <a:pt x="51422" y="27605"/>
                </a:cubicBezTo>
                <a:close/>
                <a:moveTo>
                  <a:pt x="51422" y="26455"/>
                </a:moveTo>
                <a:cubicBezTo>
                  <a:pt x="51196" y="26455"/>
                  <a:pt x="51026" y="26286"/>
                  <a:pt x="51026" y="26060"/>
                </a:cubicBezTo>
                <a:cubicBezTo>
                  <a:pt x="51026" y="25833"/>
                  <a:pt x="51196" y="25645"/>
                  <a:pt x="51422" y="25645"/>
                </a:cubicBezTo>
                <a:cubicBezTo>
                  <a:pt x="51648" y="25645"/>
                  <a:pt x="51836" y="25833"/>
                  <a:pt x="51836" y="26060"/>
                </a:cubicBezTo>
                <a:cubicBezTo>
                  <a:pt x="51836" y="26286"/>
                  <a:pt x="51648" y="26455"/>
                  <a:pt x="51422" y="26455"/>
                </a:cubicBezTo>
                <a:close/>
                <a:moveTo>
                  <a:pt x="51422" y="24496"/>
                </a:moveTo>
                <a:cubicBezTo>
                  <a:pt x="51196" y="24496"/>
                  <a:pt x="51026" y="24307"/>
                  <a:pt x="51026" y="24100"/>
                </a:cubicBezTo>
                <a:cubicBezTo>
                  <a:pt x="51026" y="23874"/>
                  <a:pt x="51196" y="23685"/>
                  <a:pt x="51422" y="23685"/>
                </a:cubicBezTo>
                <a:cubicBezTo>
                  <a:pt x="51648" y="23685"/>
                  <a:pt x="51836" y="23874"/>
                  <a:pt x="51836" y="24100"/>
                </a:cubicBezTo>
                <a:cubicBezTo>
                  <a:pt x="51836" y="24307"/>
                  <a:pt x="51648" y="24496"/>
                  <a:pt x="51422" y="24496"/>
                </a:cubicBezTo>
                <a:close/>
                <a:moveTo>
                  <a:pt x="51422" y="22517"/>
                </a:moveTo>
                <a:cubicBezTo>
                  <a:pt x="51215" y="22517"/>
                  <a:pt x="51026" y="22348"/>
                  <a:pt x="51026" y="22121"/>
                </a:cubicBezTo>
                <a:cubicBezTo>
                  <a:pt x="51026" y="21914"/>
                  <a:pt x="51215" y="21726"/>
                  <a:pt x="51422" y="21726"/>
                </a:cubicBezTo>
                <a:cubicBezTo>
                  <a:pt x="51648" y="21726"/>
                  <a:pt x="51818" y="21914"/>
                  <a:pt x="51818" y="22121"/>
                </a:cubicBezTo>
                <a:cubicBezTo>
                  <a:pt x="51818" y="22348"/>
                  <a:pt x="51648" y="22517"/>
                  <a:pt x="51422" y="22517"/>
                </a:cubicBezTo>
                <a:close/>
                <a:moveTo>
                  <a:pt x="51422" y="20558"/>
                </a:moveTo>
                <a:cubicBezTo>
                  <a:pt x="51215" y="20558"/>
                  <a:pt x="51026" y="20388"/>
                  <a:pt x="51026" y="20162"/>
                </a:cubicBezTo>
                <a:cubicBezTo>
                  <a:pt x="51026" y="19955"/>
                  <a:pt x="51215" y="19766"/>
                  <a:pt x="51422" y="19766"/>
                </a:cubicBezTo>
                <a:cubicBezTo>
                  <a:pt x="51648" y="19766"/>
                  <a:pt x="51818" y="19955"/>
                  <a:pt x="51818" y="20162"/>
                </a:cubicBezTo>
                <a:cubicBezTo>
                  <a:pt x="51818" y="20388"/>
                  <a:pt x="51648" y="20558"/>
                  <a:pt x="51422" y="20558"/>
                </a:cubicBezTo>
                <a:close/>
                <a:moveTo>
                  <a:pt x="51422" y="18598"/>
                </a:moveTo>
                <a:cubicBezTo>
                  <a:pt x="51215" y="18598"/>
                  <a:pt x="51026" y="18428"/>
                  <a:pt x="51026" y="18202"/>
                </a:cubicBezTo>
                <a:cubicBezTo>
                  <a:pt x="51026" y="17995"/>
                  <a:pt x="51215" y="17825"/>
                  <a:pt x="51422" y="17825"/>
                </a:cubicBezTo>
                <a:cubicBezTo>
                  <a:pt x="51648" y="17825"/>
                  <a:pt x="51818" y="17995"/>
                  <a:pt x="51818" y="18202"/>
                </a:cubicBezTo>
                <a:cubicBezTo>
                  <a:pt x="51818" y="18428"/>
                  <a:pt x="51648" y="18598"/>
                  <a:pt x="51422" y="18598"/>
                </a:cubicBezTo>
                <a:close/>
                <a:moveTo>
                  <a:pt x="51422" y="16638"/>
                </a:moveTo>
                <a:cubicBezTo>
                  <a:pt x="51215" y="16638"/>
                  <a:pt x="51026" y="16469"/>
                  <a:pt x="51026" y="16243"/>
                </a:cubicBezTo>
                <a:cubicBezTo>
                  <a:pt x="51026" y="16035"/>
                  <a:pt x="51215" y="15847"/>
                  <a:pt x="51422" y="15847"/>
                </a:cubicBezTo>
                <a:cubicBezTo>
                  <a:pt x="51648" y="15847"/>
                  <a:pt x="51818" y="16035"/>
                  <a:pt x="51818" y="16243"/>
                </a:cubicBezTo>
                <a:cubicBezTo>
                  <a:pt x="51818" y="16469"/>
                  <a:pt x="51648" y="16638"/>
                  <a:pt x="51422" y="16638"/>
                </a:cubicBezTo>
                <a:close/>
                <a:moveTo>
                  <a:pt x="51422" y="14660"/>
                </a:moveTo>
                <a:cubicBezTo>
                  <a:pt x="51215" y="14660"/>
                  <a:pt x="51045" y="14490"/>
                  <a:pt x="51045" y="14283"/>
                </a:cubicBezTo>
                <a:cubicBezTo>
                  <a:pt x="51045" y="14076"/>
                  <a:pt x="51215" y="13906"/>
                  <a:pt x="51422" y="13906"/>
                </a:cubicBezTo>
                <a:cubicBezTo>
                  <a:pt x="51629" y="13906"/>
                  <a:pt x="51799" y="14076"/>
                  <a:pt x="51799" y="14283"/>
                </a:cubicBezTo>
                <a:cubicBezTo>
                  <a:pt x="51799" y="14490"/>
                  <a:pt x="51629" y="14660"/>
                  <a:pt x="51422" y="14660"/>
                </a:cubicBezTo>
                <a:close/>
                <a:moveTo>
                  <a:pt x="51422" y="12681"/>
                </a:moveTo>
                <a:cubicBezTo>
                  <a:pt x="51215" y="12681"/>
                  <a:pt x="51045" y="12531"/>
                  <a:pt x="51045" y="12323"/>
                </a:cubicBezTo>
                <a:cubicBezTo>
                  <a:pt x="51045" y="12116"/>
                  <a:pt x="51215" y="11965"/>
                  <a:pt x="51422" y="11965"/>
                </a:cubicBezTo>
                <a:cubicBezTo>
                  <a:pt x="51629" y="11965"/>
                  <a:pt x="51799" y="12116"/>
                  <a:pt x="51799" y="12323"/>
                </a:cubicBezTo>
                <a:cubicBezTo>
                  <a:pt x="51799" y="12531"/>
                  <a:pt x="51629" y="12681"/>
                  <a:pt x="51422" y="12681"/>
                </a:cubicBezTo>
                <a:close/>
                <a:moveTo>
                  <a:pt x="51422" y="10741"/>
                </a:moveTo>
                <a:cubicBezTo>
                  <a:pt x="51215" y="10741"/>
                  <a:pt x="51045" y="10571"/>
                  <a:pt x="51045" y="10364"/>
                </a:cubicBezTo>
                <a:cubicBezTo>
                  <a:pt x="51045" y="10156"/>
                  <a:pt x="51215" y="9987"/>
                  <a:pt x="51422" y="9987"/>
                </a:cubicBezTo>
                <a:cubicBezTo>
                  <a:pt x="51629" y="9987"/>
                  <a:pt x="51799" y="10156"/>
                  <a:pt x="51799" y="10364"/>
                </a:cubicBezTo>
                <a:cubicBezTo>
                  <a:pt x="51799" y="10571"/>
                  <a:pt x="51629" y="10741"/>
                  <a:pt x="51422" y="10741"/>
                </a:cubicBezTo>
                <a:close/>
                <a:moveTo>
                  <a:pt x="51422" y="8781"/>
                </a:moveTo>
                <a:cubicBezTo>
                  <a:pt x="51215" y="8781"/>
                  <a:pt x="51045" y="8611"/>
                  <a:pt x="51045" y="8404"/>
                </a:cubicBezTo>
                <a:cubicBezTo>
                  <a:pt x="51045" y="8197"/>
                  <a:pt x="51215" y="8046"/>
                  <a:pt x="51422" y="8046"/>
                </a:cubicBezTo>
                <a:cubicBezTo>
                  <a:pt x="51629" y="8046"/>
                  <a:pt x="51799" y="8197"/>
                  <a:pt x="51799" y="8404"/>
                </a:cubicBezTo>
                <a:cubicBezTo>
                  <a:pt x="51799" y="8611"/>
                  <a:pt x="51629" y="8781"/>
                  <a:pt x="51422" y="8781"/>
                </a:cubicBezTo>
                <a:close/>
                <a:moveTo>
                  <a:pt x="51422" y="6802"/>
                </a:moveTo>
                <a:cubicBezTo>
                  <a:pt x="51233" y="6802"/>
                  <a:pt x="51064" y="6652"/>
                  <a:pt x="51064" y="6444"/>
                </a:cubicBezTo>
                <a:cubicBezTo>
                  <a:pt x="51064" y="6237"/>
                  <a:pt x="51233" y="6086"/>
                  <a:pt x="51422" y="6086"/>
                </a:cubicBezTo>
                <a:cubicBezTo>
                  <a:pt x="51629" y="6086"/>
                  <a:pt x="51780" y="6237"/>
                  <a:pt x="51780" y="6444"/>
                </a:cubicBezTo>
                <a:cubicBezTo>
                  <a:pt x="51780" y="6652"/>
                  <a:pt x="51629" y="6802"/>
                  <a:pt x="51422" y="6802"/>
                </a:cubicBezTo>
                <a:close/>
                <a:moveTo>
                  <a:pt x="51422" y="4843"/>
                </a:moveTo>
                <a:cubicBezTo>
                  <a:pt x="51233" y="4843"/>
                  <a:pt x="51064" y="4673"/>
                  <a:pt x="51064" y="4485"/>
                </a:cubicBezTo>
                <a:cubicBezTo>
                  <a:pt x="51064" y="4277"/>
                  <a:pt x="51233" y="4127"/>
                  <a:pt x="51422" y="4127"/>
                </a:cubicBezTo>
                <a:cubicBezTo>
                  <a:pt x="51629" y="4127"/>
                  <a:pt x="51780" y="4277"/>
                  <a:pt x="51780" y="4485"/>
                </a:cubicBezTo>
                <a:cubicBezTo>
                  <a:pt x="51780" y="4673"/>
                  <a:pt x="51629" y="4843"/>
                  <a:pt x="51422" y="4843"/>
                </a:cubicBezTo>
                <a:close/>
                <a:moveTo>
                  <a:pt x="51422" y="2883"/>
                </a:moveTo>
                <a:cubicBezTo>
                  <a:pt x="51233" y="2883"/>
                  <a:pt x="51064" y="2732"/>
                  <a:pt x="51064" y="2525"/>
                </a:cubicBezTo>
                <a:cubicBezTo>
                  <a:pt x="51064" y="2318"/>
                  <a:pt x="51233" y="2167"/>
                  <a:pt x="51422" y="2167"/>
                </a:cubicBezTo>
                <a:cubicBezTo>
                  <a:pt x="51629" y="2167"/>
                  <a:pt x="51780" y="2318"/>
                  <a:pt x="51780" y="2525"/>
                </a:cubicBezTo>
                <a:cubicBezTo>
                  <a:pt x="51780" y="2732"/>
                  <a:pt x="51629" y="2883"/>
                  <a:pt x="51422" y="2883"/>
                </a:cubicBezTo>
                <a:close/>
                <a:moveTo>
                  <a:pt x="51422" y="923"/>
                </a:moveTo>
                <a:cubicBezTo>
                  <a:pt x="51233" y="923"/>
                  <a:pt x="51064" y="754"/>
                  <a:pt x="51064" y="565"/>
                </a:cubicBezTo>
                <a:cubicBezTo>
                  <a:pt x="51064" y="358"/>
                  <a:pt x="51233" y="207"/>
                  <a:pt x="51422" y="207"/>
                </a:cubicBezTo>
                <a:cubicBezTo>
                  <a:pt x="51629" y="207"/>
                  <a:pt x="51780" y="358"/>
                  <a:pt x="51780" y="565"/>
                </a:cubicBezTo>
                <a:cubicBezTo>
                  <a:pt x="51780" y="754"/>
                  <a:pt x="51629" y="923"/>
                  <a:pt x="51422" y="923"/>
                </a:cubicBezTo>
                <a:close/>
                <a:moveTo>
                  <a:pt x="51422" y="55888"/>
                </a:moveTo>
                <a:cubicBezTo>
                  <a:pt x="51177" y="55888"/>
                  <a:pt x="50970" y="55699"/>
                  <a:pt x="50970" y="55435"/>
                </a:cubicBezTo>
                <a:cubicBezTo>
                  <a:pt x="50970" y="55190"/>
                  <a:pt x="51177" y="54983"/>
                  <a:pt x="51422" y="54983"/>
                </a:cubicBezTo>
                <a:cubicBezTo>
                  <a:pt x="51667" y="54983"/>
                  <a:pt x="51874" y="55190"/>
                  <a:pt x="51874" y="55435"/>
                </a:cubicBezTo>
                <a:cubicBezTo>
                  <a:pt x="51874" y="55699"/>
                  <a:pt x="51667" y="55888"/>
                  <a:pt x="51422" y="55888"/>
                </a:cubicBezTo>
                <a:close/>
                <a:moveTo>
                  <a:pt x="51422" y="53928"/>
                </a:moveTo>
                <a:cubicBezTo>
                  <a:pt x="51177" y="53928"/>
                  <a:pt x="50970" y="53721"/>
                  <a:pt x="50970" y="53476"/>
                </a:cubicBezTo>
                <a:cubicBezTo>
                  <a:pt x="50970" y="53231"/>
                  <a:pt x="51177" y="53023"/>
                  <a:pt x="51422" y="53023"/>
                </a:cubicBezTo>
                <a:cubicBezTo>
                  <a:pt x="51667" y="53023"/>
                  <a:pt x="51874" y="53231"/>
                  <a:pt x="51874" y="53476"/>
                </a:cubicBezTo>
                <a:cubicBezTo>
                  <a:pt x="51874" y="53721"/>
                  <a:pt x="51667" y="53928"/>
                  <a:pt x="51422" y="53928"/>
                </a:cubicBezTo>
                <a:close/>
                <a:moveTo>
                  <a:pt x="51422" y="50027"/>
                </a:moveTo>
                <a:cubicBezTo>
                  <a:pt x="51177" y="50027"/>
                  <a:pt x="50970" y="49820"/>
                  <a:pt x="50970" y="49556"/>
                </a:cubicBezTo>
                <a:cubicBezTo>
                  <a:pt x="50970" y="49311"/>
                  <a:pt x="51177" y="49104"/>
                  <a:pt x="51422" y="49104"/>
                </a:cubicBezTo>
                <a:cubicBezTo>
                  <a:pt x="51667" y="49104"/>
                  <a:pt x="51874" y="49311"/>
                  <a:pt x="51874" y="49556"/>
                </a:cubicBezTo>
                <a:cubicBezTo>
                  <a:pt x="51874" y="49820"/>
                  <a:pt x="51667" y="50027"/>
                  <a:pt x="51422" y="50027"/>
                </a:cubicBezTo>
                <a:close/>
                <a:moveTo>
                  <a:pt x="51422" y="51987"/>
                </a:moveTo>
                <a:cubicBezTo>
                  <a:pt x="51177" y="51987"/>
                  <a:pt x="50970" y="51780"/>
                  <a:pt x="50970" y="51516"/>
                </a:cubicBezTo>
                <a:cubicBezTo>
                  <a:pt x="50970" y="51271"/>
                  <a:pt x="51177" y="51064"/>
                  <a:pt x="51422" y="51064"/>
                </a:cubicBezTo>
                <a:cubicBezTo>
                  <a:pt x="51667" y="51064"/>
                  <a:pt x="51874" y="51271"/>
                  <a:pt x="51874" y="51516"/>
                </a:cubicBezTo>
                <a:cubicBezTo>
                  <a:pt x="51874" y="51780"/>
                  <a:pt x="51667" y="51987"/>
                  <a:pt x="51422" y="51987"/>
                </a:cubicBezTo>
                <a:close/>
                <a:moveTo>
                  <a:pt x="51422" y="56924"/>
                </a:moveTo>
                <a:cubicBezTo>
                  <a:pt x="51686" y="56924"/>
                  <a:pt x="51893" y="57131"/>
                  <a:pt x="51893" y="57395"/>
                </a:cubicBezTo>
                <a:cubicBezTo>
                  <a:pt x="51893" y="57527"/>
                  <a:pt x="51855" y="57621"/>
                  <a:pt x="51780" y="57715"/>
                </a:cubicBezTo>
                <a:cubicBezTo>
                  <a:pt x="51629" y="57753"/>
                  <a:pt x="51497" y="57809"/>
                  <a:pt x="51346" y="57847"/>
                </a:cubicBezTo>
                <a:cubicBezTo>
                  <a:pt x="51120" y="57809"/>
                  <a:pt x="50951" y="57640"/>
                  <a:pt x="50951" y="57395"/>
                </a:cubicBezTo>
                <a:cubicBezTo>
                  <a:pt x="50951" y="57131"/>
                  <a:pt x="51158" y="56924"/>
                  <a:pt x="51422" y="56924"/>
                </a:cubicBezTo>
                <a:close/>
                <a:moveTo>
                  <a:pt x="49462" y="57885"/>
                </a:moveTo>
                <a:cubicBezTo>
                  <a:pt x="49198" y="57885"/>
                  <a:pt x="48991" y="57659"/>
                  <a:pt x="48991" y="57395"/>
                </a:cubicBezTo>
                <a:cubicBezTo>
                  <a:pt x="48991" y="57131"/>
                  <a:pt x="49198" y="56924"/>
                  <a:pt x="49462" y="56924"/>
                </a:cubicBezTo>
                <a:cubicBezTo>
                  <a:pt x="49726" y="56924"/>
                  <a:pt x="49933" y="57131"/>
                  <a:pt x="49933" y="57395"/>
                </a:cubicBezTo>
                <a:cubicBezTo>
                  <a:pt x="49933" y="57659"/>
                  <a:pt x="49726" y="57885"/>
                  <a:pt x="49462" y="57885"/>
                </a:cubicBezTo>
                <a:close/>
                <a:moveTo>
                  <a:pt x="49462" y="49104"/>
                </a:moveTo>
                <a:cubicBezTo>
                  <a:pt x="49707" y="49104"/>
                  <a:pt x="49914" y="49311"/>
                  <a:pt x="49914" y="49575"/>
                </a:cubicBezTo>
                <a:cubicBezTo>
                  <a:pt x="49914" y="49820"/>
                  <a:pt x="49707" y="50027"/>
                  <a:pt x="49462" y="50027"/>
                </a:cubicBezTo>
                <a:cubicBezTo>
                  <a:pt x="49217" y="50027"/>
                  <a:pt x="49010" y="49820"/>
                  <a:pt x="49010" y="49575"/>
                </a:cubicBezTo>
                <a:cubicBezTo>
                  <a:pt x="49010" y="49311"/>
                  <a:pt x="49217" y="49104"/>
                  <a:pt x="49462" y="49104"/>
                </a:cubicBezTo>
                <a:close/>
                <a:moveTo>
                  <a:pt x="49462" y="51064"/>
                </a:moveTo>
                <a:cubicBezTo>
                  <a:pt x="49707" y="51064"/>
                  <a:pt x="49914" y="51271"/>
                  <a:pt x="49914" y="51516"/>
                </a:cubicBezTo>
                <a:cubicBezTo>
                  <a:pt x="49914" y="51780"/>
                  <a:pt x="49707" y="51987"/>
                  <a:pt x="49462" y="51987"/>
                </a:cubicBezTo>
                <a:cubicBezTo>
                  <a:pt x="49217" y="51987"/>
                  <a:pt x="49010" y="51780"/>
                  <a:pt x="49010" y="51516"/>
                </a:cubicBezTo>
                <a:cubicBezTo>
                  <a:pt x="49010" y="51271"/>
                  <a:pt x="49217" y="51064"/>
                  <a:pt x="49462" y="51064"/>
                </a:cubicBezTo>
                <a:close/>
                <a:moveTo>
                  <a:pt x="49462" y="55002"/>
                </a:moveTo>
                <a:cubicBezTo>
                  <a:pt x="49707" y="55002"/>
                  <a:pt x="49914" y="55190"/>
                  <a:pt x="49914" y="55454"/>
                </a:cubicBezTo>
                <a:cubicBezTo>
                  <a:pt x="49914" y="55699"/>
                  <a:pt x="49707" y="55906"/>
                  <a:pt x="49462" y="55906"/>
                </a:cubicBezTo>
                <a:cubicBezTo>
                  <a:pt x="49217" y="55906"/>
                  <a:pt x="49010" y="55699"/>
                  <a:pt x="49010" y="55454"/>
                </a:cubicBezTo>
                <a:cubicBezTo>
                  <a:pt x="49010" y="55190"/>
                  <a:pt x="49217" y="55002"/>
                  <a:pt x="49462" y="55002"/>
                </a:cubicBezTo>
                <a:close/>
                <a:moveTo>
                  <a:pt x="49462" y="53023"/>
                </a:moveTo>
                <a:cubicBezTo>
                  <a:pt x="49707" y="53023"/>
                  <a:pt x="49914" y="53231"/>
                  <a:pt x="49914" y="53476"/>
                </a:cubicBezTo>
                <a:cubicBezTo>
                  <a:pt x="49914" y="53739"/>
                  <a:pt x="49707" y="53947"/>
                  <a:pt x="49462" y="53947"/>
                </a:cubicBezTo>
                <a:cubicBezTo>
                  <a:pt x="49217" y="53947"/>
                  <a:pt x="49010" y="53739"/>
                  <a:pt x="49010" y="53476"/>
                </a:cubicBezTo>
                <a:cubicBezTo>
                  <a:pt x="49010" y="53231"/>
                  <a:pt x="49217" y="53023"/>
                  <a:pt x="49462" y="53023"/>
                </a:cubicBezTo>
                <a:close/>
                <a:moveTo>
                  <a:pt x="49462" y="48068"/>
                </a:moveTo>
                <a:cubicBezTo>
                  <a:pt x="49198" y="48068"/>
                  <a:pt x="48991" y="47861"/>
                  <a:pt x="48991" y="47597"/>
                </a:cubicBezTo>
                <a:cubicBezTo>
                  <a:pt x="48991" y="47333"/>
                  <a:pt x="49198" y="47126"/>
                  <a:pt x="49462" y="47126"/>
                </a:cubicBezTo>
                <a:cubicBezTo>
                  <a:pt x="49726" y="47126"/>
                  <a:pt x="49933" y="47333"/>
                  <a:pt x="49933" y="47597"/>
                </a:cubicBezTo>
                <a:cubicBezTo>
                  <a:pt x="49933" y="47861"/>
                  <a:pt x="49726" y="48068"/>
                  <a:pt x="49462" y="48068"/>
                </a:cubicBezTo>
                <a:close/>
                <a:moveTo>
                  <a:pt x="49462" y="46108"/>
                </a:moveTo>
                <a:cubicBezTo>
                  <a:pt x="49198" y="46108"/>
                  <a:pt x="48991" y="45901"/>
                  <a:pt x="48991" y="45637"/>
                </a:cubicBezTo>
                <a:cubicBezTo>
                  <a:pt x="48991" y="45373"/>
                  <a:pt x="49198" y="45166"/>
                  <a:pt x="49462" y="45166"/>
                </a:cubicBezTo>
                <a:cubicBezTo>
                  <a:pt x="49726" y="45166"/>
                  <a:pt x="49933" y="45373"/>
                  <a:pt x="49933" y="45637"/>
                </a:cubicBezTo>
                <a:cubicBezTo>
                  <a:pt x="49933" y="45901"/>
                  <a:pt x="49726" y="46108"/>
                  <a:pt x="49462" y="46108"/>
                </a:cubicBezTo>
                <a:close/>
                <a:moveTo>
                  <a:pt x="49462" y="44092"/>
                </a:moveTo>
                <a:cubicBezTo>
                  <a:pt x="49236" y="44092"/>
                  <a:pt x="49048" y="43904"/>
                  <a:pt x="49048" y="43677"/>
                </a:cubicBezTo>
                <a:cubicBezTo>
                  <a:pt x="49048" y="43451"/>
                  <a:pt x="49236" y="43263"/>
                  <a:pt x="49462" y="43263"/>
                </a:cubicBezTo>
                <a:cubicBezTo>
                  <a:pt x="49688" y="43263"/>
                  <a:pt x="49877" y="43451"/>
                  <a:pt x="49877" y="43677"/>
                </a:cubicBezTo>
                <a:cubicBezTo>
                  <a:pt x="49877" y="43904"/>
                  <a:pt x="49688" y="44092"/>
                  <a:pt x="49462" y="44092"/>
                </a:cubicBezTo>
                <a:close/>
                <a:moveTo>
                  <a:pt x="49462" y="42132"/>
                </a:moveTo>
                <a:cubicBezTo>
                  <a:pt x="49236" y="42132"/>
                  <a:pt x="49048" y="41944"/>
                  <a:pt x="49048" y="41718"/>
                </a:cubicBezTo>
                <a:cubicBezTo>
                  <a:pt x="49048" y="41492"/>
                  <a:pt x="49236" y="41322"/>
                  <a:pt x="49462" y="41322"/>
                </a:cubicBezTo>
                <a:cubicBezTo>
                  <a:pt x="49688" y="41322"/>
                  <a:pt x="49877" y="41492"/>
                  <a:pt x="49877" y="41718"/>
                </a:cubicBezTo>
                <a:cubicBezTo>
                  <a:pt x="49877" y="41944"/>
                  <a:pt x="49688" y="42132"/>
                  <a:pt x="49462" y="42132"/>
                </a:cubicBezTo>
                <a:close/>
                <a:moveTo>
                  <a:pt x="49462" y="40173"/>
                </a:moveTo>
                <a:cubicBezTo>
                  <a:pt x="49236" y="40173"/>
                  <a:pt x="49048" y="39984"/>
                  <a:pt x="49048" y="39758"/>
                </a:cubicBezTo>
                <a:cubicBezTo>
                  <a:pt x="49048" y="39532"/>
                  <a:pt x="49236" y="39363"/>
                  <a:pt x="49462" y="39363"/>
                </a:cubicBezTo>
                <a:cubicBezTo>
                  <a:pt x="49688" y="39363"/>
                  <a:pt x="49877" y="39532"/>
                  <a:pt x="49877" y="39758"/>
                </a:cubicBezTo>
                <a:cubicBezTo>
                  <a:pt x="49877" y="39984"/>
                  <a:pt x="49688" y="40173"/>
                  <a:pt x="49462" y="40173"/>
                </a:cubicBezTo>
                <a:close/>
                <a:moveTo>
                  <a:pt x="49462" y="31524"/>
                </a:moveTo>
                <a:cubicBezTo>
                  <a:pt x="49688" y="31524"/>
                  <a:pt x="49858" y="31694"/>
                  <a:pt x="49858" y="31920"/>
                </a:cubicBezTo>
                <a:cubicBezTo>
                  <a:pt x="49858" y="32127"/>
                  <a:pt x="49688" y="32315"/>
                  <a:pt x="49462" y="32315"/>
                </a:cubicBezTo>
                <a:cubicBezTo>
                  <a:pt x="49236" y="32315"/>
                  <a:pt x="49066" y="32127"/>
                  <a:pt x="49066" y="31920"/>
                </a:cubicBezTo>
                <a:cubicBezTo>
                  <a:pt x="49066" y="31694"/>
                  <a:pt x="49236" y="31524"/>
                  <a:pt x="49462" y="31524"/>
                </a:cubicBezTo>
                <a:close/>
                <a:moveTo>
                  <a:pt x="49462" y="33484"/>
                </a:moveTo>
                <a:cubicBezTo>
                  <a:pt x="49688" y="33484"/>
                  <a:pt x="49858" y="33672"/>
                  <a:pt x="49858" y="33879"/>
                </a:cubicBezTo>
                <a:cubicBezTo>
                  <a:pt x="49858" y="34105"/>
                  <a:pt x="49688" y="34275"/>
                  <a:pt x="49462" y="34275"/>
                </a:cubicBezTo>
                <a:cubicBezTo>
                  <a:pt x="49236" y="34275"/>
                  <a:pt x="49066" y="34105"/>
                  <a:pt x="49066" y="33879"/>
                </a:cubicBezTo>
                <a:cubicBezTo>
                  <a:pt x="49066" y="33653"/>
                  <a:pt x="49236" y="33484"/>
                  <a:pt x="49462" y="33484"/>
                </a:cubicBezTo>
                <a:close/>
                <a:moveTo>
                  <a:pt x="49462" y="37403"/>
                </a:moveTo>
                <a:cubicBezTo>
                  <a:pt x="49688" y="37403"/>
                  <a:pt x="49858" y="37572"/>
                  <a:pt x="49858" y="37799"/>
                </a:cubicBezTo>
                <a:cubicBezTo>
                  <a:pt x="49858" y="38025"/>
                  <a:pt x="49688" y="38194"/>
                  <a:pt x="49462" y="38194"/>
                </a:cubicBezTo>
                <a:cubicBezTo>
                  <a:pt x="49236" y="38194"/>
                  <a:pt x="49066" y="38025"/>
                  <a:pt x="49066" y="37799"/>
                </a:cubicBezTo>
                <a:cubicBezTo>
                  <a:pt x="49066" y="37572"/>
                  <a:pt x="49236" y="37403"/>
                  <a:pt x="49462" y="37403"/>
                </a:cubicBezTo>
                <a:close/>
                <a:moveTo>
                  <a:pt x="49462" y="35443"/>
                </a:moveTo>
                <a:cubicBezTo>
                  <a:pt x="49688" y="35443"/>
                  <a:pt x="49858" y="35632"/>
                  <a:pt x="49858" y="35839"/>
                </a:cubicBezTo>
                <a:cubicBezTo>
                  <a:pt x="49858" y="36065"/>
                  <a:pt x="49688" y="36235"/>
                  <a:pt x="49462" y="36235"/>
                </a:cubicBezTo>
                <a:cubicBezTo>
                  <a:pt x="49236" y="36235"/>
                  <a:pt x="49066" y="36065"/>
                  <a:pt x="49066" y="35839"/>
                </a:cubicBezTo>
                <a:cubicBezTo>
                  <a:pt x="49066" y="35632"/>
                  <a:pt x="49236" y="35443"/>
                  <a:pt x="49462" y="35443"/>
                </a:cubicBezTo>
                <a:close/>
                <a:moveTo>
                  <a:pt x="49462" y="30375"/>
                </a:moveTo>
                <a:cubicBezTo>
                  <a:pt x="49236" y="30375"/>
                  <a:pt x="49048" y="30186"/>
                  <a:pt x="49048" y="29960"/>
                </a:cubicBezTo>
                <a:cubicBezTo>
                  <a:pt x="49048" y="29734"/>
                  <a:pt x="49236" y="29546"/>
                  <a:pt x="49462" y="29546"/>
                </a:cubicBezTo>
                <a:cubicBezTo>
                  <a:pt x="49688" y="29546"/>
                  <a:pt x="49877" y="29734"/>
                  <a:pt x="49877" y="29960"/>
                </a:cubicBezTo>
                <a:cubicBezTo>
                  <a:pt x="49877" y="30186"/>
                  <a:pt x="49688" y="30375"/>
                  <a:pt x="49462" y="30375"/>
                </a:cubicBezTo>
                <a:close/>
                <a:moveTo>
                  <a:pt x="49462" y="28396"/>
                </a:moveTo>
                <a:cubicBezTo>
                  <a:pt x="49236" y="28396"/>
                  <a:pt x="49048" y="28227"/>
                  <a:pt x="49048" y="28000"/>
                </a:cubicBezTo>
                <a:cubicBezTo>
                  <a:pt x="49048" y="27774"/>
                  <a:pt x="49236" y="27586"/>
                  <a:pt x="49462" y="27586"/>
                </a:cubicBezTo>
                <a:cubicBezTo>
                  <a:pt x="49688" y="27586"/>
                  <a:pt x="49877" y="27774"/>
                  <a:pt x="49877" y="28000"/>
                </a:cubicBezTo>
                <a:cubicBezTo>
                  <a:pt x="49877" y="28227"/>
                  <a:pt x="49688" y="28396"/>
                  <a:pt x="49462" y="28396"/>
                </a:cubicBezTo>
                <a:close/>
                <a:moveTo>
                  <a:pt x="49462" y="26455"/>
                </a:moveTo>
                <a:cubicBezTo>
                  <a:pt x="49236" y="26455"/>
                  <a:pt x="49066" y="26267"/>
                  <a:pt x="49066" y="26041"/>
                </a:cubicBezTo>
                <a:cubicBezTo>
                  <a:pt x="49066" y="25815"/>
                  <a:pt x="49236" y="25645"/>
                  <a:pt x="49462" y="25645"/>
                </a:cubicBezTo>
                <a:cubicBezTo>
                  <a:pt x="49688" y="25645"/>
                  <a:pt x="49858" y="25815"/>
                  <a:pt x="49858" y="26041"/>
                </a:cubicBezTo>
                <a:cubicBezTo>
                  <a:pt x="49858" y="26267"/>
                  <a:pt x="49688" y="26455"/>
                  <a:pt x="49462" y="26455"/>
                </a:cubicBezTo>
                <a:close/>
                <a:moveTo>
                  <a:pt x="49462" y="24477"/>
                </a:moveTo>
                <a:cubicBezTo>
                  <a:pt x="49236" y="24477"/>
                  <a:pt x="49066" y="24307"/>
                  <a:pt x="49066" y="24081"/>
                </a:cubicBezTo>
                <a:cubicBezTo>
                  <a:pt x="49066" y="23855"/>
                  <a:pt x="49236" y="23685"/>
                  <a:pt x="49462" y="23685"/>
                </a:cubicBezTo>
                <a:cubicBezTo>
                  <a:pt x="49688" y="23685"/>
                  <a:pt x="49858" y="23855"/>
                  <a:pt x="49858" y="24081"/>
                </a:cubicBezTo>
                <a:cubicBezTo>
                  <a:pt x="49858" y="24307"/>
                  <a:pt x="49688" y="24477"/>
                  <a:pt x="49462" y="24477"/>
                </a:cubicBezTo>
                <a:close/>
                <a:moveTo>
                  <a:pt x="49462" y="22517"/>
                </a:moveTo>
                <a:cubicBezTo>
                  <a:pt x="49255" y="22517"/>
                  <a:pt x="49066" y="22329"/>
                  <a:pt x="49066" y="22121"/>
                </a:cubicBezTo>
                <a:cubicBezTo>
                  <a:pt x="49066" y="21895"/>
                  <a:pt x="49255" y="21726"/>
                  <a:pt x="49462" y="21726"/>
                </a:cubicBezTo>
                <a:cubicBezTo>
                  <a:pt x="49688" y="21726"/>
                  <a:pt x="49858" y="21895"/>
                  <a:pt x="49858" y="22121"/>
                </a:cubicBezTo>
                <a:cubicBezTo>
                  <a:pt x="49858" y="22329"/>
                  <a:pt x="49688" y="22517"/>
                  <a:pt x="49462" y="22517"/>
                </a:cubicBezTo>
                <a:close/>
                <a:moveTo>
                  <a:pt x="49462" y="20558"/>
                </a:moveTo>
                <a:cubicBezTo>
                  <a:pt x="49255" y="20558"/>
                  <a:pt x="49066" y="20388"/>
                  <a:pt x="49066" y="20162"/>
                </a:cubicBezTo>
                <a:cubicBezTo>
                  <a:pt x="49066" y="19936"/>
                  <a:pt x="49255" y="19766"/>
                  <a:pt x="49462" y="19766"/>
                </a:cubicBezTo>
                <a:cubicBezTo>
                  <a:pt x="49688" y="19766"/>
                  <a:pt x="49858" y="19936"/>
                  <a:pt x="49858" y="20162"/>
                </a:cubicBezTo>
                <a:cubicBezTo>
                  <a:pt x="49858" y="20388"/>
                  <a:pt x="49688" y="20558"/>
                  <a:pt x="49462" y="20558"/>
                </a:cubicBezTo>
                <a:close/>
                <a:moveTo>
                  <a:pt x="49462" y="18579"/>
                </a:moveTo>
                <a:cubicBezTo>
                  <a:pt x="49255" y="18579"/>
                  <a:pt x="49066" y="18409"/>
                  <a:pt x="49066" y="18202"/>
                </a:cubicBezTo>
                <a:cubicBezTo>
                  <a:pt x="49066" y="17995"/>
                  <a:pt x="49255" y="17807"/>
                  <a:pt x="49462" y="17807"/>
                </a:cubicBezTo>
                <a:cubicBezTo>
                  <a:pt x="49688" y="17807"/>
                  <a:pt x="49858" y="17995"/>
                  <a:pt x="49858" y="18202"/>
                </a:cubicBezTo>
                <a:cubicBezTo>
                  <a:pt x="49858" y="18409"/>
                  <a:pt x="49688" y="18579"/>
                  <a:pt x="49462" y="18579"/>
                </a:cubicBezTo>
                <a:close/>
                <a:moveTo>
                  <a:pt x="49462" y="16638"/>
                </a:moveTo>
                <a:cubicBezTo>
                  <a:pt x="49255" y="16638"/>
                  <a:pt x="49066" y="16450"/>
                  <a:pt x="49066" y="16243"/>
                </a:cubicBezTo>
                <a:cubicBezTo>
                  <a:pt x="49066" y="16016"/>
                  <a:pt x="49255" y="15847"/>
                  <a:pt x="49462" y="15847"/>
                </a:cubicBezTo>
                <a:cubicBezTo>
                  <a:pt x="49688" y="15847"/>
                  <a:pt x="49858" y="16016"/>
                  <a:pt x="49858" y="16243"/>
                </a:cubicBezTo>
                <a:cubicBezTo>
                  <a:pt x="49858" y="16450"/>
                  <a:pt x="49688" y="16638"/>
                  <a:pt x="49462" y="16638"/>
                </a:cubicBezTo>
                <a:close/>
                <a:moveTo>
                  <a:pt x="49462" y="13906"/>
                </a:moveTo>
                <a:cubicBezTo>
                  <a:pt x="49669" y="13906"/>
                  <a:pt x="49839" y="14076"/>
                  <a:pt x="49839" y="14283"/>
                </a:cubicBezTo>
                <a:cubicBezTo>
                  <a:pt x="49839" y="14490"/>
                  <a:pt x="49669" y="14641"/>
                  <a:pt x="49462" y="14641"/>
                </a:cubicBezTo>
                <a:cubicBezTo>
                  <a:pt x="49255" y="14641"/>
                  <a:pt x="49085" y="14490"/>
                  <a:pt x="49085" y="14283"/>
                </a:cubicBezTo>
                <a:cubicBezTo>
                  <a:pt x="49085" y="14076"/>
                  <a:pt x="49255" y="13906"/>
                  <a:pt x="49462" y="13906"/>
                </a:cubicBezTo>
                <a:close/>
                <a:moveTo>
                  <a:pt x="49462" y="11946"/>
                </a:moveTo>
                <a:cubicBezTo>
                  <a:pt x="49669" y="11946"/>
                  <a:pt x="49839" y="12116"/>
                  <a:pt x="49839" y="12323"/>
                </a:cubicBezTo>
                <a:cubicBezTo>
                  <a:pt x="49839" y="12512"/>
                  <a:pt x="49669" y="12681"/>
                  <a:pt x="49462" y="12681"/>
                </a:cubicBezTo>
                <a:cubicBezTo>
                  <a:pt x="49255" y="12681"/>
                  <a:pt x="49085" y="12512"/>
                  <a:pt x="49085" y="12323"/>
                </a:cubicBezTo>
                <a:cubicBezTo>
                  <a:pt x="49085" y="12116"/>
                  <a:pt x="49255" y="11946"/>
                  <a:pt x="49462" y="11946"/>
                </a:cubicBezTo>
                <a:close/>
                <a:moveTo>
                  <a:pt x="49462" y="10722"/>
                </a:moveTo>
                <a:cubicBezTo>
                  <a:pt x="49255" y="10722"/>
                  <a:pt x="49085" y="10552"/>
                  <a:pt x="49085" y="10364"/>
                </a:cubicBezTo>
                <a:cubicBezTo>
                  <a:pt x="49085" y="10156"/>
                  <a:pt x="49255" y="9987"/>
                  <a:pt x="49462" y="9987"/>
                </a:cubicBezTo>
                <a:cubicBezTo>
                  <a:pt x="49669" y="9987"/>
                  <a:pt x="49839" y="10156"/>
                  <a:pt x="49839" y="10364"/>
                </a:cubicBezTo>
                <a:cubicBezTo>
                  <a:pt x="49839" y="10552"/>
                  <a:pt x="49669" y="10722"/>
                  <a:pt x="49462" y="10722"/>
                </a:cubicBezTo>
                <a:close/>
                <a:moveTo>
                  <a:pt x="49462" y="8781"/>
                </a:moveTo>
                <a:cubicBezTo>
                  <a:pt x="49255" y="8781"/>
                  <a:pt x="49085" y="8611"/>
                  <a:pt x="49085" y="8404"/>
                </a:cubicBezTo>
                <a:cubicBezTo>
                  <a:pt x="49085" y="8197"/>
                  <a:pt x="49255" y="8027"/>
                  <a:pt x="49462" y="8027"/>
                </a:cubicBezTo>
                <a:cubicBezTo>
                  <a:pt x="49669" y="8027"/>
                  <a:pt x="49839" y="8197"/>
                  <a:pt x="49839" y="8404"/>
                </a:cubicBezTo>
                <a:cubicBezTo>
                  <a:pt x="49839" y="8611"/>
                  <a:pt x="49669" y="8781"/>
                  <a:pt x="49462" y="8781"/>
                </a:cubicBezTo>
                <a:close/>
                <a:moveTo>
                  <a:pt x="49462" y="6802"/>
                </a:moveTo>
                <a:cubicBezTo>
                  <a:pt x="49255" y="6802"/>
                  <a:pt x="49085" y="6633"/>
                  <a:pt x="49085" y="6444"/>
                </a:cubicBezTo>
                <a:cubicBezTo>
                  <a:pt x="49085" y="6237"/>
                  <a:pt x="49255" y="6068"/>
                  <a:pt x="49462" y="6068"/>
                </a:cubicBezTo>
                <a:cubicBezTo>
                  <a:pt x="49669" y="6068"/>
                  <a:pt x="49839" y="6237"/>
                  <a:pt x="49839" y="6444"/>
                </a:cubicBezTo>
                <a:cubicBezTo>
                  <a:pt x="49839" y="6633"/>
                  <a:pt x="49669" y="6802"/>
                  <a:pt x="49462" y="6802"/>
                </a:cubicBezTo>
                <a:close/>
                <a:moveTo>
                  <a:pt x="49462" y="4843"/>
                </a:moveTo>
                <a:cubicBezTo>
                  <a:pt x="49255" y="4843"/>
                  <a:pt x="49085" y="4692"/>
                  <a:pt x="49085" y="4485"/>
                </a:cubicBezTo>
                <a:cubicBezTo>
                  <a:pt x="49085" y="4277"/>
                  <a:pt x="49255" y="4108"/>
                  <a:pt x="49462" y="4108"/>
                </a:cubicBezTo>
                <a:cubicBezTo>
                  <a:pt x="49669" y="4108"/>
                  <a:pt x="49839" y="4277"/>
                  <a:pt x="49839" y="4485"/>
                </a:cubicBezTo>
                <a:cubicBezTo>
                  <a:pt x="49839" y="4692"/>
                  <a:pt x="49669" y="4843"/>
                  <a:pt x="49462" y="4843"/>
                </a:cubicBezTo>
                <a:close/>
                <a:moveTo>
                  <a:pt x="49462" y="2883"/>
                </a:moveTo>
                <a:cubicBezTo>
                  <a:pt x="49255" y="2883"/>
                  <a:pt x="49085" y="2714"/>
                  <a:pt x="49085" y="2506"/>
                </a:cubicBezTo>
                <a:cubicBezTo>
                  <a:pt x="49085" y="2318"/>
                  <a:pt x="49255" y="2148"/>
                  <a:pt x="49462" y="2148"/>
                </a:cubicBezTo>
                <a:cubicBezTo>
                  <a:pt x="49669" y="2148"/>
                  <a:pt x="49839" y="2318"/>
                  <a:pt x="49839" y="2506"/>
                </a:cubicBezTo>
                <a:cubicBezTo>
                  <a:pt x="49839" y="2714"/>
                  <a:pt x="49669" y="2883"/>
                  <a:pt x="49462" y="2883"/>
                </a:cubicBezTo>
                <a:close/>
                <a:moveTo>
                  <a:pt x="49462" y="923"/>
                </a:moveTo>
                <a:cubicBezTo>
                  <a:pt x="49255" y="923"/>
                  <a:pt x="49104" y="754"/>
                  <a:pt x="49104" y="547"/>
                </a:cubicBezTo>
                <a:cubicBezTo>
                  <a:pt x="49104" y="358"/>
                  <a:pt x="49255" y="189"/>
                  <a:pt x="49462" y="189"/>
                </a:cubicBezTo>
                <a:cubicBezTo>
                  <a:pt x="49669" y="189"/>
                  <a:pt x="49820" y="358"/>
                  <a:pt x="49820" y="547"/>
                </a:cubicBezTo>
                <a:cubicBezTo>
                  <a:pt x="49820" y="754"/>
                  <a:pt x="49669" y="923"/>
                  <a:pt x="49462" y="923"/>
                </a:cubicBezTo>
                <a:close/>
                <a:moveTo>
                  <a:pt x="47503" y="57885"/>
                </a:moveTo>
                <a:cubicBezTo>
                  <a:pt x="47239" y="57885"/>
                  <a:pt x="47013" y="57659"/>
                  <a:pt x="47013" y="57395"/>
                </a:cubicBezTo>
                <a:cubicBezTo>
                  <a:pt x="47013" y="57131"/>
                  <a:pt x="47239" y="56924"/>
                  <a:pt x="47503" y="56924"/>
                </a:cubicBezTo>
                <a:cubicBezTo>
                  <a:pt x="47766" y="56924"/>
                  <a:pt x="47974" y="57131"/>
                  <a:pt x="47974" y="57395"/>
                </a:cubicBezTo>
                <a:cubicBezTo>
                  <a:pt x="47974" y="57659"/>
                  <a:pt x="47766" y="57885"/>
                  <a:pt x="47503" y="57885"/>
                </a:cubicBezTo>
                <a:close/>
                <a:moveTo>
                  <a:pt x="47503" y="55906"/>
                </a:moveTo>
                <a:cubicBezTo>
                  <a:pt x="47239" y="55906"/>
                  <a:pt x="47013" y="55699"/>
                  <a:pt x="47013" y="55435"/>
                </a:cubicBezTo>
                <a:cubicBezTo>
                  <a:pt x="47013" y="55172"/>
                  <a:pt x="47239" y="54964"/>
                  <a:pt x="47503" y="54964"/>
                </a:cubicBezTo>
                <a:cubicBezTo>
                  <a:pt x="47766" y="54964"/>
                  <a:pt x="47974" y="55172"/>
                  <a:pt x="47974" y="55435"/>
                </a:cubicBezTo>
                <a:cubicBezTo>
                  <a:pt x="47974" y="55699"/>
                  <a:pt x="47766" y="55906"/>
                  <a:pt x="47503" y="55906"/>
                </a:cubicBezTo>
                <a:close/>
                <a:moveTo>
                  <a:pt x="47503" y="47126"/>
                </a:moveTo>
                <a:cubicBezTo>
                  <a:pt x="47766" y="47126"/>
                  <a:pt x="47955" y="47333"/>
                  <a:pt x="47955" y="47597"/>
                </a:cubicBezTo>
                <a:cubicBezTo>
                  <a:pt x="47955" y="47842"/>
                  <a:pt x="47766" y="48049"/>
                  <a:pt x="47503" y="48049"/>
                </a:cubicBezTo>
                <a:cubicBezTo>
                  <a:pt x="47258" y="48049"/>
                  <a:pt x="47050" y="47842"/>
                  <a:pt x="47050" y="47597"/>
                </a:cubicBezTo>
                <a:cubicBezTo>
                  <a:pt x="47050" y="47333"/>
                  <a:pt x="47258" y="47126"/>
                  <a:pt x="47503" y="47126"/>
                </a:cubicBezTo>
                <a:close/>
                <a:moveTo>
                  <a:pt x="47503" y="49104"/>
                </a:moveTo>
                <a:cubicBezTo>
                  <a:pt x="47766" y="49104"/>
                  <a:pt x="47955" y="49311"/>
                  <a:pt x="47955" y="49556"/>
                </a:cubicBezTo>
                <a:cubicBezTo>
                  <a:pt x="47955" y="49820"/>
                  <a:pt x="47766" y="50009"/>
                  <a:pt x="47503" y="50009"/>
                </a:cubicBezTo>
                <a:cubicBezTo>
                  <a:pt x="47258" y="50009"/>
                  <a:pt x="47050" y="49820"/>
                  <a:pt x="47050" y="49556"/>
                </a:cubicBezTo>
                <a:cubicBezTo>
                  <a:pt x="47050" y="49311"/>
                  <a:pt x="47258" y="49104"/>
                  <a:pt x="47503" y="49104"/>
                </a:cubicBezTo>
                <a:close/>
                <a:moveTo>
                  <a:pt x="47503" y="53042"/>
                </a:moveTo>
                <a:cubicBezTo>
                  <a:pt x="47747" y="53042"/>
                  <a:pt x="47936" y="53231"/>
                  <a:pt x="47936" y="53476"/>
                </a:cubicBezTo>
                <a:cubicBezTo>
                  <a:pt x="47936" y="53721"/>
                  <a:pt x="47729" y="53909"/>
                  <a:pt x="47503" y="53909"/>
                </a:cubicBezTo>
                <a:cubicBezTo>
                  <a:pt x="47258" y="53909"/>
                  <a:pt x="47069" y="53721"/>
                  <a:pt x="47069" y="53476"/>
                </a:cubicBezTo>
                <a:cubicBezTo>
                  <a:pt x="47069" y="53231"/>
                  <a:pt x="47258" y="53042"/>
                  <a:pt x="47503" y="53042"/>
                </a:cubicBezTo>
                <a:close/>
                <a:moveTo>
                  <a:pt x="47503" y="51083"/>
                </a:moveTo>
                <a:cubicBezTo>
                  <a:pt x="47747" y="51083"/>
                  <a:pt x="47936" y="51271"/>
                  <a:pt x="47936" y="51516"/>
                </a:cubicBezTo>
                <a:cubicBezTo>
                  <a:pt x="47936" y="51761"/>
                  <a:pt x="47729" y="51949"/>
                  <a:pt x="47503" y="51949"/>
                </a:cubicBezTo>
                <a:cubicBezTo>
                  <a:pt x="47258" y="51949"/>
                  <a:pt x="47069" y="51761"/>
                  <a:pt x="47069" y="51516"/>
                </a:cubicBezTo>
                <a:cubicBezTo>
                  <a:pt x="47069" y="51271"/>
                  <a:pt x="47258" y="51083"/>
                  <a:pt x="47503" y="51083"/>
                </a:cubicBezTo>
                <a:close/>
                <a:moveTo>
                  <a:pt x="47503" y="46108"/>
                </a:moveTo>
                <a:cubicBezTo>
                  <a:pt x="47239" y="46108"/>
                  <a:pt x="47031" y="45901"/>
                  <a:pt x="47031" y="45637"/>
                </a:cubicBezTo>
                <a:cubicBezTo>
                  <a:pt x="47031" y="45373"/>
                  <a:pt x="47239" y="45166"/>
                  <a:pt x="47503" y="45166"/>
                </a:cubicBezTo>
                <a:cubicBezTo>
                  <a:pt x="47766" y="45166"/>
                  <a:pt x="47974" y="45373"/>
                  <a:pt x="47974" y="45637"/>
                </a:cubicBezTo>
                <a:cubicBezTo>
                  <a:pt x="47974" y="45901"/>
                  <a:pt x="47766" y="46108"/>
                  <a:pt x="47503" y="46108"/>
                </a:cubicBezTo>
                <a:close/>
                <a:moveTo>
                  <a:pt x="47503" y="44130"/>
                </a:moveTo>
                <a:cubicBezTo>
                  <a:pt x="47258" y="44130"/>
                  <a:pt x="47069" y="43922"/>
                  <a:pt x="47069" y="43677"/>
                </a:cubicBezTo>
                <a:cubicBezTo>
                  <a:pt x="47069" y="43433"/>
                  <a:pt x="47258" y="43244"/>
                  <a:pt x="47503" y="43244"/>
                </a:cubicBezTo>
                <a:cubicBezTo>
                  <a:pt x="47747" y="43244"/>
                  <a:pt x="47955" y="43433"/>
                  <a:pt x="47955" y="43677"/>
                </a:cubicBezTo>
                <a:cubicBezTo>
                  <a:pt x="47955" y="43922"/>
                  <a:pt x="47747" y="44130"/>
                  <a:pt x="47503" y="44130"/>
                </a:cubicBezTo>
                <a:close/>
                <a:moveTo>
                  <a:pt x="47503" y="41303"/>
                </a:moveTo>
                <a:cubicBezTo>
                  <a:pt x="47729" y="41303"/>
                  <a:pt x="47917" y="41492"/>
                  <a:pt x="47917" y="41718"/>
                </a:cubicBezTo>
                <a:cubicBezTo>
                  <a:pt x="47917" y="41944"/>
                  <a:pt x="47729" y="42132"/>
                  <a:pt x="47503" y="42132"/>
                </a:cubicBezTo>
                <a:cubicBezTo>
                  <a:pt x="47276" y="42132"/>
                  <a:pt x="47088" y="41944"/>
                  <a:pt x="47088" y="41718"/>
                </a:cubicBezTo>
                <a:cubicBezTo>
                  <a:pt x="47088" y="41492"/>
                  <a:pt x="47276" y="41303"/>
                  <a:pt x="47503" y="41303"/>
                </a:cubicBezTo>
                <a:close/>
                <a:moveTo>
                  <a:pt x="47503" y="40173"/>
                </a:moveTo>
                <a:cubicBezTo>
                  <a:pt x="47276" y="40173"/>
                  <a:pt x="47088" y="39984"/>
                  <a:pt x="47088" y="39758"/>
                </a:cubicBezTo>
                <a:cubicBezTo>
                  <a:pt x="47088" y="39532"/>
                  <a:pt x="47276" y="39344"/>
                  <a:pt x="47503" y="39344"/>
                </a:cubicBezTo>
                <a:cubicBezTo>
                  <a:pt x="47729" y="39344"/>
                  <a:pt x="47917" y="39532"/>
                  <a:pt x="47917" y="39758"/>
                </a:cubicBezTo>
                <a:cubicBezTo>
                  <a:pt x="47917" y="39984"/>
                  <a:pt x="47729" y="40173"/>
                  <a:pt x="47503" y="40173"/>
                </a:cubicBezTo>
                <a:close/>
                <a:moveTo>
                  <a:pt x="47503" y="38213"/>
                </a:moveTo>
                <a:cubicBezTo>
                  <a:pt x="47276" y="38213"/>
                  <a:pt x="47088" y="38025"/>
                  <a:pt x="47088" y="37799"/>
                </a:cubicBezTo>
                <a:cubicBezTo>
                  <a:pt x="47088" y="37572"/>
                  <a:pt x="47276" y="37384"/>
                  <a:pt x="47503" y="37384"/>
                </a:cubicBezTo>
                <a:cubicBezTo>
                  <a:pt x="47729" y="37384"/>
                  <a:pt x="47917" y="37572"/>
                  <a:pt x="47917" y="37799"/>
                </a:cubicBezTo>
                <a:cubicBezTo>
                  <a:pt x="47917" y="38025"/>
                  <a:pt x="47729" y="38213"/>
                  <a:pt x="47503" y="38213"/>
                </a:cubicBezTo>
                <a:close/>
                <a:moveTo>
                  <a:pt x="47503" y="29564"/>
                </a:moveTo>
                <a:cubicBezTo>
                  <a:pt x="47710" y="29564"/>
                  <a:pt x="47898" y="29734"/>
                  <a:pt x="47898" y="29960"/>
                </a:cubicBezTo>
                <a:cubicBezTo>
                  <a:pt x="47898" y="30167"/>
                  <a:pt x="47710" y="30356"/>
                  <a:pt x="47503" y="30356"/>
                </a:cubicBezTo>
                <a:cubicBezTo>
                  <a:pt x="47276" y="30356"/>
                  <a:pt x="47107" y="30167"/>
                  <a:pt x="47107" y="29960"/>
                </a:cubicBezTo>
                <a:cubicBezTo>
                  <a:pt x="47107" y="29734"/>
                  <a:pt x="47276" y="29564"/>
                  <a:pt x="47503" y="29564"/>
                </a:cubicBezTo>
                <a:close/>
                <a:moveTo>
                  <a:pt x="47503" y="31505"/>
                </a:moveTo>
                <a:cubicBezTo>
                  <a:pt x="47710" y="31505"/>
                  <a:pt x="47898" y="31694"/>
                  <a:pt x="47898" y="31920"/>
                </a:cubicBezTo>
                <a:cubicBezTo>
                  <a:pt x="47898" y="32127"/>
                  <a:pt x="47710" y="32315"/>
                  <a:pt x="47503" y="32315"/>
                </a:cubicBezTo>
                <a:cubicBezTo>
                  <a:pt x="47276" y="32315"/>
                  <a:pt x="47107" y="32127"/>
                  <a:pt x="47107" y="31920"/>
                </a:cubicBezTo>
                <a:cubicBezTo>
                  <a:pt x="47107" y="31694"/>
                  <a:pt x="47276" y="31505"/>
                  <a:pt x="47503" y="31505"/>
                </a:cubicBezTo>
                <a:close/>
                <a:moveTo>
                  <a:pt x="47503" y="35443"/>
                </a:moveTo>
                <a:cubicBezTo>
                  <a:pt x="47729" y="35443"/>
                  <a:pt x="47898" y="35613"/>
                  <a:pt x="47898" y="35839"/>
                </a:cubicBezTo>
                <a:cubicBezTo>
                  <a:pt x="47898" y="36065"/>
                  <a:pt x="47729" y="36235"/>
                  <a:pt x="47503" y="36235"/>
                </a:cubicBezTo>
                <a:cubicBezTo>
                  <a:pt x="47276" y="36235"/>
                  <a:pt x="47107" y="36065"/>
                  <a:pt x="47107" y="35839"/>
                </a:cubicBezTo>
                <a:cubicBezTo>
                  <a:pt x="47107" y="35613"/>
                  <a:pt x="47276" y="35443"/>
                  <a:pt x="47503" y="35443"/>
                </a:cubicBezTo>
                <a:close/>
                <a:moveTo>
                  <a:pt x="47503" y="33484"/>
                </a:moveTo>
                <a:cubicBezTo>
                  <a:pt x="47710" y="33484"/>
                  <a:pt x="47898" y="33653"/>
                  <a:pt x="47898" y="33879"/>
                </a:cubicBezTo>
                <a:cubicBezTo>
                  <a:pt x="47898" y="34087"/>
                  <a:pt x="47710" y="34275"/>
                  <a:pt x="47503" y="34275"/>
                </a:cubicBezTo>
                <a:cubicBezTo>
                  <a:pt x="47276" y="34275"/>
                  <a:pt x="47107" y="34087"/>
                  <a:pt x="47107" y="33879"/>
                </a:cubicBezTo>
                <a:cubicBezTo>
                  <a:pt x="47107" y="33653"/>
                  <a:pt x="47276" y="33484"/>
                  <a:pt x="47503" y="33484"/>
                </a:cubicBezTo>
                <a:close/>
                <a:moveTo>
                  <a:pt x="47503" y="28396"/>
                </a:moveTo>
                <a:cubicBezTo>
                  <a:pt x="47276" y="28396"/>
                  <a:pt x="47088" y="28227"/>
                  <a:pt x="47088" y="28000"/>
                </a:cubicBezTo>
                <a:cubicBezTo>
                  <a:pt x="47088" y="27774"/>
                  <a:pt x="47276" y="27586"/>
                  <a:pt x="47503" y="27586"/>
                </a:cubicBezTo>
                <a:cubicBezTo>
                  <a:pt x="47729" y="27586"/>
                  <a:pt x="47917" y="27774"/>
                  <a:pt x="47917" y="28000"/>
                </a:cubicBezTo>
                <a:cubicBezTo>
                  <a:pt x="47917" y="28227"/>
                  <a:pt x="47729" y="28396"/>
                  <a:pt x="47503" y="28396"/>
                </a:cubicBezTo>
                <a:close/>
                <a:moveTo>
                  <a:pt x="47503" y="26436"/>
                </a:moveTo>
                <a:cubicBezTo>
                  <a:pt x="47276" y="26436"/>
                  <a:pt x="47107" y="26248"/>
                  <a:pt x="47107" y="26041"/>
                </a:cubicBezTo>
                <a:cubicBezTo>
                  <a:pt x="47107" y="25815"/>
                  <a:pt x="47276" y="25645"/>
                  <a:pt x="47503" y="25645"/>
                </a:cubicBezTo>
                <a:cubicBezTo>
                  <a:pt x="47710" y="25645"/>
                  <a:pt x="47898" y="25815"/>
                  <a:pt x="47898" y="26041"/>
                </a:cubicBezTo>
                <a:cubicBezTo>
                  <a:pt x="47898" y="26248"/>
                  <a:pt x="47710" y="26436"/>
                  <a:pt x="47503" y="26436"/>
                </a:cubicBezTo>
                <a:close/>
                <a:moveTo>
                  <a:pt x="47503" y="24458"/>
                </a:moveTo>
                <a:cubicBezTo>
                  <a:pt x="47276" y="24458"/>
                  <a:pt x="47107" y="24288"/>
                  <a:pt x="47107" y="24081"/>
                </a:cubicBezTo>
                <a:cubicBezTo>
                  <a:pt x="47107" y="23855"/>
                  <a:pt x="47276" y="23685"/>
                  <a:pt x="47503" y="23685"/>
                </a:cubicBezTo>
                <a:cubicBezTo>
                  <a:pt x="47710" y="23685"/>
                  <a:pt x="47898" y="23855"/>
                  <a:pt x="47898" y="24081"/>
                </a:cubicBezTo>
                <a:cubicBezTo>
                  <a:pt x="47898" y="24288"/>
                  <a:pt x="47710" y="24458"/>
                  <a:pt x="47503" y="24458"/>
                </a:cubicBezTo>
                <a:close/>
                <a:moveTo>
                  <a:pt x="47503" y="22498"/>
                </a:moveTo>
                <a:cubicBezTo>
                  <a:pt x="47295" y="22498"/>
                  <a:pt x="47126" y="22329"/>
                  <a:pt x="47126" y="22121"/>
                </a:cubicBezTo>
                <a:cubicBezTo>
                  <a:pt x="47126" y="21914"/>
                  <a:pt x="47295" y="21726"/>
                  <a:pt x="47503" y="21726"/>
                </a:cubicBezTo>
                <a:cubicBezTo>
                  <a:pt x="47710" y="21726"/>
                  <a:pt x="47879" y="21914"/>
                  <a:pt x="47879" y="22121"/>
                </a:cubicBezTo>
                <a:cubicBezTo>
                  <a:pt x="47879" y="22329"/>
                  <a:pt x="47710" y="22498"/>
                  <a:pt x="47503" y="22498"/>
                </a:cubicBezTo>
                <a:close/>
                <a:moveTo>
                  <a:pt x="47503" y="20539"/>
                </a:moveTo>
                <a:cubicBezTo>
                  <a:pt x="47295" y="20539"/>
                  <a:pt x="47126" y="20369"/>
                  <a:pt x="47126" y="20162"/>
                </a:cubicBezTo>
                <a:cubicBezTo>
                  <a:pt x="47126" y="19936"/>
                  <a:pt x="47295" y="19766"/>
                  <a:pt x="47503" y="19766"/>
                </a:cubicBezTo>
                <a:cubicBezTo>
                  <a:pt x="47710" y="19766"/>
                  <a:pt x="47879" y="19936"/>
                  <a:pt x="47879" y="20162"/>
                </a:cubicBezTo>
                <a:cubicBezTo>
                  <a:pt x="47879" y="20369"/>
                  <a:pt x="47710" y="20539"/>
                  <a:pt x="47503" y="20539"/>
                </a:cubicBezTo>
                <a:close/>
                <a:moveTo>
                  <a:pt x="47503" y="18560"/>
                </a:moveTo>
                <a:cubicBezTo>
                  <a:pt x="47295" y="18560"/>
                  <a:pt x="47126" y="18409"/>
                  <a:pt x="47126" y="18183"/>
                </a:cubicBezTo>
                <a:cubicBezTo>
                  <a:pt x="47126" y="17976"/>
                  <a:pt x="47295" y="17825"/>
                  <a:pt x="47503" y="17825"/>
                </a:cubicBezTo>
                <a:cubicBezTo>
                  <a:pt x="47710" y="17825"/>
                  <a:pt x="47879" y="17976"/>
                  <a:pt x="47879" y="18183"/>
                </a:cubicBezTo>
                <a:cubicBezTo>
                  <a:pt x="47879" y="18391"/>
                  <a:pt x="47710" y="18560"/>
                  <a:pt x="47503" y="18560"/>
                </a:cubicBezTo>
                <a:close/>
                <a:moveTo>
                  <a:pt x="47503" y="16601"/>
                </a:moveTo>
                <a:cubicBezTo>
                  <a:pt x="47295" y="16601"/>
                  <a:pt x="47126" y="16431"/>
                  <a:pt x="47126" y="16224"/>
                </a:cubicBezTo>
                <a:cubicBezTo>
                  <a:pt x="47126" y="16016"/>
                  <a:pt x="47295" y="15847"/>
                  <a:pt x="47503" y="15847"/>
                </a:cubicBezTo>
                <a:cubicBezTo>
                  <a:pt x="47710" y="15847"/>
                  <a:pt x="47861" y="16016"/>
                  <a:pt x="47861" y="16224"/>
                </a:cubicBezTo>
                <a:cubicBezTo>
                  <a:pt x="47861" y="16431"/>
                  <a:pt x="47710" y="16601"/>
                  <a:pt x="47503" y="16601"/>
                </a:cubicBezTo>
                <a:close/>
                <a:moveTo>
                  <a:pt x="47503" y="14641"/>
                </a:moveTo>
                <a:cubicBezTo>
                  <a:pt x="47295" y="14641"/>
                  <a:pt x="47126" y="14471"/>
                  <a:pt x="47126" y="14264"/>
                </a:cubicBezTo>
                <a:cubicBezTo>
                  <a:pt x="47126" y="14076"/>
                  <a:pt x="47295" y="13906"/>
                  <a:pt x="47503" y="13906"/>
                </a:cubicBezTo>
                <a:cubicBezTo>
                  <a:pt x="47710" y="13906"/>
                  <a:pt x="47861" y="14076"/>
                  <a:pt x="47861" y="14264"/>
                </a:cubicBezTo>
                <a:cubicBezTo>
                  <a:pt x="47861" y="14471"/>
                  <a:pt x="47710" y="14641"/>
                  <a:pt x="47503" y="14641"/>
                </a:cubicBezTo>
                <a:close/>
                <a:moveTo>
                  <a:pt x="47503" y="12681"/>
                </a:moveTo>
                <a:cubicBezTo>
                  <a:pt x="47295" y="12681"/>
                  <a:pt x="47126" y="12512"/>
                  <a:pt x="47126" y="12304"/>
                </a:cubicBezTo>
                <a:cubicBezTo>
                  <a:pt x="47126" y="12116"/>
                  <a:pt x="47295" y="11946"/>
                  <a:pt x="47503" y="11946"/>
                </a:cubicBezTo>
                <a:cubicBezTo>
                  <a:pt x="47710" y="11946"/>
                  <a:pt x="47861" y="12116"/>
                  <a:pt x="47861" y="12304"/>
                </a:cubicBezTo>
                <a:cubicBezTo>
                  <a:pt x="47861" y="12512"/>
                  <a:pt x="47710" y="12681"/>
                  <a:pt x="47503" y="12681"/>
                </a:cubicBezTo>
                <a:close/>
                <a:moveTo>
                  <a:pt x="47503" y="10722"/>
                </a:moveTo>
                <a:cubicBezTo>
                  <a:pt x="47295" y="10722"/>
                  <a:pt x="47126" y="10552"/>
                  <a:pt x="47126" y="10345"/>
                </a:cubicBezTo>
                <a:cubicBezTo>
                  <a:pt x="47126" y="10138"/>
                  <a:pt x="47295" y="9968"/>
                  <a:pt x="47503" y="9968"/>
                </a:cubicBezTo>
                <a:cubicBezTo>
                  <a:pt x="47710" y="9968"/>
                  <a:pt x="47861" y="10138"/>
                  <a:pt x="47861" y="10345"/>
                </a:cubicBezTo>
                <a:cubicBezTo>
                  <a:pt x="47861" y="10552"/>
                  <a:pt x="47710" y="10722"/>
                  <a:pt x="47503" y="10722"/>
                </a:cubicBezTo>
                <a:close/>
                <a:moveTo>
                  <a:pt x="47503" y="8762"/>
                </a:moveTo>
                <a:cubicBezTo>
                  <a:pt x="47295" y="8762"/>
                  <a:pt x="47126" y="8592"/>
                  <a:pt x="47126" y="8404"/>
                </a:cubicBezTo>
                <a:cubicBezTo>
                  <a:pt x="47126" y="8197"/>
                  <a:pt x="47295" y="8027"/>
                  <a:pt x="47503" y="8027"/>
                </a:cubicBezTo>
                <a:cubicBezTo>
                  <a:pt x="47710" y="8027"/>
                  <a:pt x="47861" y="8197"/>
                  <a:pt x="47861" y="8404"/>
                </a:cubicBezTo>
                <a:cubicBezTo>
                  <a:pt x="47861" y="8592"/>
                  <a:pt x="47710" y="8762"/>
                  <a:pt x="47503" y="8762"/>
                </a:cubicBezTo>
                <a:close/>
                <a:moveTo>
                  <a:pt x="47503" y="6802"/>
                </a:moveTo>
                <a:cubicBezTo>
                  <a:pt x="47295" y="6802"/>
                  <a:pt x="47126" y="6633"/>
                  <a:pt x="47126" y="6426"/>
                </a:cubicBezTo>
                <a:cubicBezTo>
                  <a:pt x="47126" y="6237"/>
                  <a:pt x="47295" y="6068"/>
                  <a:pt x="47503" y="6068"/>
                </a:cubicBezTo>
                <a:cubicBezTo>
                  <a:pt x="47710" y="6068"/>
                  <a:pt x="47861" y="6237"/>
                  <a:pt x="47861" y="6426"/>
                </a:cubicBezTo>
                <a:cubicBezTo>
                  <a:pt x="47861" y="6633"/>
                  <a:pt x="47710" y="6802"/>
                  <a:pt x="47503" y="6802"/>
                </a:cubicBezTo>
                <a:close/>
                <a:moveTo>
                  <a:pt x="47503" y="4843"/>
                </a:moveTo>
                <a:cubicBezTo>
                  <a:pt x="47295" y="4843"/>
                  <a:pt x="47126" y="4673"/>
                  <a:pt x="47126" y="4466"/>
                </a:cubicBezTo>
                <a:cubicBezTo>
                  <a:pt x="47126" y="4259"/>
                  <a:pt x="47295" y="4108"/>
                  <a:pt x="47503" y="4108"/>
                </a:cubicBezTo>
                <a:cubicBezTo>
                  <a:pt x="47710" y="4108"/>
                  <a:pt x="47861" y="4259"/>
                  <a:pt x="47861" y="4466"/>
                </a:cubicBezTo>
                <a:cubicBezTo>
                  <a:pt x="47861" y="4673"/>
                  <a:pt x="47710" y="4843"/>
                  <a:pt x="47503" y="4843"/>
                </a:cubicBezTo>
                <a:close/>
                <a:moveTo>
                  <a:pt x="47503" y="2883"/>
                </a:moveTo>
                <a:cubicBezTo>
                  <a:pt x="47295" y="2883"/>
                  <a:pt x="47126" y="2714"/>
                  <a:pt x="47126" y="2506"/>
                </a:cubicBezTo>
                <a:cubicBezTo>
                  <a:pt x="47126" y="2299"/>
                  <a:pt x="47295" y="2129"/>
                  <a:pt x="47503" y="2129"/>
                </a:cubicBezTo>
                <a:cubicBezTo>
                  <a:pt x="47710" y="2129"/>
                  <a:pt x="47861" y="2299"/>
                  <a:pt x="47861" y="2506"/>
                </a:cubicBezTo>
                <a:cubicBezTo>
                  <a:pt x="47861" y="2714"/>
                  <a:pt x="47710" y="2883"/>
                  <a:pt x="47503" y="2883"/>
                </a:cubicBezTo>
                <a:close/>
                <a:moveTo>
                  <a:pt x="47503" y="905"/>
                </a:moveTo>
                <a:cubicBezTo>
                  <a:pt x="47314" y="905"/>
                  <a:pt x="47145" y="754"/>
                  <a:pt x="47145" y="547"/>
                </a:cubicBezTo>
                <a:cubicBezTo>
                  <a:pt x="47145" y="358"/>
                  <a:pt x="47314" y="189"/>
                  <a:pt x="47503" y="189"/>
                </a:cubicBezTo>
                <a:cubicBezTo>
                  <a:pt x="47691" y="189"/>
                  <a:pt x="47861" y="358"/>
                  <a:pt x="47861" y="547"/>
                </a:cubicBezTo>
                <a:cubicBezTo>
                  <a:pt x="47861" y="754"/>
                  <a:pt x="47691" y="905"/>
                  <a:pt x="47503" y="905"/>
                </a:cubicBezTo>
                <a:close/>
                <a:moveTo>
                  <a:pt x="45543" y="57904"/>
                </a:moveTo>
                <a:cubicBezTo>
                  <a:pt x="45260" y="57904"/>
                  <a:pt x="45034" y="57678"/>
                  <a:pt x="45034" y="57395"/>
                </a:cubicBezTo>
                <a:cubicBezTo>
                  <a:pt x="45034" y="57112"/>
                  <a:pt x="45260" y="56886"/>
                  <a:pt x="45543" y="56886"/>
                </a:cubicBezTo>
                <a:cubicBezTo>
                  <a:pt x="45826" y="56886"/>
                  <a:pt x="46052" y="57112"/>
                  <a:pt x="46052" y="57395"/>
                </a:cubicBezTo>
                <a:cubicBezTo>
                  <a:pt x="46052" y="57678"/>
                  <a:pt x="45826" y="57904"/>
                  <a:pt x="45543" y="57904"/>
                </a:cubicBezTo>
                <a:close/>
                <a:moveTo>
                  <a:pt x="45543" y="53928"/>
                </a:moveTo>
                <a:cubicBezTo>
                  <a:pt x="45279" y="53928"/>
                  <a:pt x="45072" y="53721"/>
                  <a:pt x="45072" y="53476"/>
                </a:cubicBezTo>
                <a:cubicBezTo>
                  <a:pt x="45072" y="53212"/>
                  <a:pt x="45279" y="53005"/>
                  <a:pt x="45543" y="53005"/>
                </a:cubicBezTo>
                <a:cubicBezTo>
                  <a:pt x="45807" y="53005"/>
                  <a:pt x="46014" y="53212"/>
                  <a:pt x="46014" y="53476"/>
                </a:cubicBezTo>
                <a:cubicBezTo>
                  <a:pt x="46014" y="53721"/>
                  <a:pt x="45807" y="53928"/>
                  <a:pt x="45543" y="53928"/>
                </a:cubicBezTo>
                <a:close/>
                <a:moveTo>
                  <a:pt x="45543" y="55906"/>
                </a:moveTo>
                <a:cubicBezTo>
                  <a:pt x="45279" y="55906"/>
                  <a:pt x="45053" y="55699"/>
                  <a:pt x="45053" y="55435"/>
                </a:cubicBezTo>
                <a:cubicBezTo>
                  <a:pt x="45053" y="55172"/>
                  <a:pt x="45279" y="54964"/>
                  <a:pt x="45543" y="54964"/>
                </a:cubicBezTo>
                <a:cubicBezTo>
                  <a:pt x="45807" y="54964"/>
                  <a:pt x="46014" y="55172"/>
                  <a:pt x="46014" y="55435"/>
                </a:cubicBezTo>
                <a:cubicBezTo>
                  <a:pt x="46014" y="55699"/>
                  <a:pt x="45807" y="55906"/>
                  <a:pt x="45543" y="55906"/>
                </a:cubicBezTo>
                <a:close/>
                <a:moveTo>
                  <a:pt x="45543" y="52006"/>
                </a:moveTo>
                <a:cubicBezTo>
                  <a:pt x="45260" y="52006"/>
                  <a:pt x="45053" y="51780"/>
                  <a:pt x="45053" y="51516"/>
                </a:cubicBezTo>
                <a:cubicBezTo>
                  <a:pt x="45053" y="51233"/>
                  <a:pt x="45260" y="51007"/>
                  <a:pt x="45543" y="51007"/>
                </a:cubicBezTo>
                <a:cubicBezTo>
                  <a:pt x="45826" y="51007"/>
                  <a:pt x="46033" y="51233"/>
                  <a:pt x="46033" y="51516"/>
                </a:cubicBezTo>
                <a:cubicBezTo>
                  <a:pt x="46033" y="51780"/>
                  <a:pt x="45807" y="52006"/>
                  <a:pt x="45543" y="52006"/>
                </a:cubicBezTo>
                <a:close/>
                <a:moveTo>
                  <a:pt x="45543" y="49990"/>
                </a:moveTo>
                <a:cubicBezTo>
                  <a:pt x="45298" y="49990"/>
                  <a:pt x="45109" y="49801"/>
                  <a:pt x="45109" y="49556"/>
                </a:cubicBezTo>
                <a:cubicBezTo>
                  <a:pt x="45109" y="49311"/>
                  <a:pt x="45298" y="49104"/>
                  <a:pt x="45543" y="49104"/>
                </a:cubicBezTo>
                <a:cubicBezTo>
                  <a:pt x="45788" y="49104"/>
                  <a:pt x="45976" y="49311"/>
                  <a:pt x="45976" y="49556"/>
                </a:cubicBezTo>
                <a:cubicBezTo>
                  <a:pt x="45976" y="49801"/>
                  <a:pt x="45788" y="49990"/>
                  <a:pt x="45543" y="49990"/>
                </a:cubicBezTo>
                <a:close/>
                <a:moveTo>
                  <a:pt x="45543" y="48030"/>
                </a:moveTo>
                <a:cubicBezTo>
                  <a:pt x="45298" y="48030"/>
                  <a:pt x="45109" y="47823"/>
                  <a:pt x="45109" y="47578"/>
                </a:cubicBezTo>
                <a:cubicBezTo>
                  <a:pt x="45109" y="47333"/>
                  <a:pt x="45298" y="47145"/>
                  <a:pt x="45543" y="47145"/>
                </a:cubicBezTo>
                <a:cubicBezTo>
                  <a:pt x="45788" y="47145"/>
                  <a:pt x="45976" y="47333"/>
                  <a:pt x="45976" y="47578"/>
                </a:cubicBezTo>
                <a:cubicBezTo>
                  <a:pt x="45976" y="47823"/>
                  <a:pt x="45788" y="48030"/>
                  <a:pt x="45543" y="48030"/>
                </a:cubicBezTo>
                <a:close/>
                <a:moveTo>
                  <a:pt x="45543" y="46052"/>
                </a:moveTo>
                <a:cubicBezTo>
                  <a:pt x="45298" y="46052"/>
                  <a:pt x="45109" y="45863"/>
                  <a:pt x="45109" y="45618"/>
                </a:cubicBezTo>
                <a:cubicBezTo>
                  <a:pt x="45109" y="45392"/>
                  <a:pt x="45298" y="45185"/>
                  <a:pt x="45543" y="45185"/>
                </a:cubicBezTo>
                <a:cubicBezTo>
                  <a:pt x="45788" y="45185"/>
                  <a:pt x="45976" y="45392"/>
                  <a:pt x="45976" y="45618"/>
                </a:cubicBezTo>
                <a:cubicBezTo>
                  <a:pt x="45976" y="45863"/>
                  <a:pt x="45788" y="46052"/>
                  <a:pt x="45543" y="46052"/>
                </a:cubicBezTo>
                <a:close/>
                <a:moveTo>
                  <a:pt x="45543" y="44111"/>
                </a:moveTo>
                <a:cubicBezTo>
                  <a:pt x="45298" y="44111"/>
                  <a:pt x="45109" y="43922"/>
                  <a:pt x="45109" y="43677"/>
                </a:cubicBezTo>
                <a:cubicBezTo>
                  <a:pt x="45109" y="43433"/>
                  <a:pt x="45298" y="43244"/>
                  <a:pt x="45543" y="43244"/>
                </a:cubicBezTo>
                <a:cubicBezTo>
                  <a:pt x="45788" y="43244"/>
                  <a:pt x="45976" y="43433"/>
                  <a:pt x="45976" y="43677"/>
                </a:cubicBezTo>
                <a:cubicBezTo>
                  <a:pt x="45976" y="43922"/>
                  <a:pt x="45788" y="44111"/>
                  <a:pt x="45543" y="44111"/>
                </a:cubicBezTo>
                <a:close/>
                <a:moveTo>
                  <a:pt x="45543" y="42132"/>
                </a:moveTo>
                <a:cubicBezTo>
                  <a:pt x="45317" y="42132"/>
                  <a:pt x="45128" y="41944"/>
                  <a:pt x="45128" y="41718"/>
                </a:cubicBezTo>
                <a:cubicBezTo>
                  <a:pt x="45128" y="41473"/>
                  <a:pt x="45317" y="41284"/>
                  <a:pt x="45543" y="41284"/>
                </a:cubicBezTo>
                <a:cubicBezTo>
                  <a:pt x="45769" y="41284"/>
                  <a:pt x="45957" y="41473"/>
                  <a:pt x="45957" y="41718"/>
                </a:cubicBezTo>
                <a:cubicBezTo>
                  <a:pt x="45957" y="41944"/>
                  <a:pt x="45769" y="42132"/>
                  <a:pt x="45543" y="42132"/>
                </a:cubicBezTo>
                <a:close/>
                <a:moveTo>
                  <a:pt x="45543" y="40173"/>
                </a:moveTo>
                <a:cubicBezTo>
                  <a:pt x="45317" y="40173"/>
                  <a:pt x="45128" y="39984"/>
                  <a:pt x="45128" y="39758"/>
                </a:cubicBezTo>
                <a:cubicBezTo>
                  <a:pt x="45128" y="39513"/>
                  <a:pt x="45317" y="39325"/>
                  <a:pt x="45543" y="39325"/>
                </a:cubicBezTo>
                <a:cubicBezTo>
                  <a:pt x="45769" y="39325"/>
                  <a:pt x="45957" y="39513"/>
                  <a:pt x="45957" y="39758"/>
                </a:cubicBezTo>
                <a:cubicBezTo>
                  <a:pt x="45957" y="39984"/>
                  <a:pt x="45769" y="40173"/>
                  <a:pt x="45543" y="40173"/>
                </a:cubicBezTo>
                <a:close/>
                <a:moveTo>
                  <a:pt x="45543" y="37384"/>
                </a:moveTo>
                <a:cubicBezTo>
                  <a:pt x="45750" y="37384"/>
                  <a:pt x="45939" y="37572"/>
                  <a:pt x="45939" y="37780"/>
                </a:cubicBezTo>
                <a:cubicBezTo>
                  <a:pt x="45939" y="38006"/>
                  <a:pt x="45750" y="38175"/>
                  <a:pt x="45543" y="38175"/>
                </a:cubicBezTo>
                <a:cubicBezTo>
                  <a:pt x="45317" y="38175"/>
                  <a:pt x="45147" y="38006"/>
                  <a:pt x="45147" y="37780"/>
                </a:cubicBezTo>
                <a:cubicBezTo>
                  <a:pt x="45147" y="37572"/>
                  <a:pt x="45317" y="37384"/>
                  <a:pt x="45543" y="37384"/>
                </a:cubicBezTo>
                <a:close/>
                <a:moveTo>
                  <a:pt x="45543" y="36253"/>
                </a:moveTo>
                <a:cubicBezTo>
                  <a:pt x="45317" y="36253"/>
                  <a:pt x="45128" y="36065"/>
                  <a:pt x="45128" y="35820"/>
                </a:cubicBezTo>
                <a:cubicBezTo>
                  <a:pt x="45128" y="35594"/>
                  <a:pt x="45317" y="35406"/>
                  <a:pt x="45543" y="35406"/>
                </a:cubicBezTo>
                <a:cubicBezTo>
                  <a:pt x="45769" y="35406"/>
                  <a:pt x="45957" y="35594"/>
                  <a:pt x="45957" y="35820"/>
                </a:cubicBezTo>
                <a:cubicBezTo>
                  <a:pt x="45957" y="36065"/>
                  <a:pt x="45769" y="36253"/>
                  <a:pt x="45543" y="36253"/>
                </a:cubicBezTo>
                <a:close/>
                <a:moveTo>
                  <a:pt x="45543" y="34275"/>
                </a:moveTo>
                <a:cubicBezTo>
                  <a:pt x="45317" y="34275"/>
                  <a:pt x="45128" y="34105"/>
                  <a:pt x="45128" y="33860"/>
                </a:cubicBezTo>
                <a:cubicBezTo>
                  <a:pt x="45128" y="33634"/>
                  <a:pt x="45317" y="33446"/>
                  <a:pt x="45543" y="33446"/>
                </a:cubicBezTo>
                <a:cubicBezTo>
                  <a:pt x="45769" y="33446"/>
                  <a:pt x="45957" y="33634"/>
                  <a:pt x="45957" y="33860"/>
                </a:cubicBezTo>
                <a:cubicBezTo>
                  <a:pt x="45957" y="34105"/>
                  <a:pt x="45769" y="34275"/>
                  <a:pt x="45543" y="34275"/>
                </a:cubicBezTo>
                <a:close/>
                <a:moveTo>
                  <a:pt x="45543" y="32315"/>
                </a:moveTo>
                <a:cubicBezTo>
                  <a:pt x="45317" y="32315"/>
                  <a:pt x="45128" y="32127"/>
                  <a:pt x="45128" y="31901"/>
                </a:cubicBezTo>
                <a:cubicBezTo>
                  <a:pt x="45128" y="31675"/>
                  <a:pt x="45317" y="31486"/>
                  <a:pt x="45543" y="31486"/>
                </a:cubicBezTo>
                <a:cubicBezTo>
                  <a:pt x="45769" y="31486"/>
                  <a:pt x="45957" y="31675"/>
                  <a:pt x="45957" y="31901"/>
                </a:cubicBezTo>
                <a:cubicBezTo>
                  <a:pt x="45957" y="32127"/>
                  <a:pt x="45769" y="32315"/>
                  <a:pt x="45543" y="32315"/>
                </a:cubicBezTo>
                <a:close/>
                <a:moveTo>
                  <a:pt x="45543" y="30337"/>
                </a:moveTo>
                <a:cubicBezTo>
                  <a:pt x="45317" y="30337"/>
                  <a:pt x="45147" y="30167"/>
                  <a:pt x="45147" y="29941"/>
                </a:cubicBezTo>
                <a:cubicBezTo>
                  <a:pt x="45147" y="29734"/>
                  <a:pt x="45317" y="29546"/>
                  <a:pt x="45543" y="29546"/>
                </a:cubicBezTo>
                <a:cubicBezTo>
                  <a:pt x="45750" y="29546"/>
                  <a:pt x="45939" y="29734"/>
                  <a:pt x="45939" y="29941"/>
                </a:cubicBezTo>
                <a:cubicBezTo>
                  <a:pt x="45939" y="30167"/>
                  <a:pt x="45750" y="30337"/>
                  <a:pt x="45543" y="30337"/>
                </a:cubicBezTo>
                <a:close/>
                <a:moveTo>
                  <a:pt x="45543" y="28377"/>
                </a:moveTo>
                <a:cubicBezTo>
                  <a:pt x="45317" y="28377"/>
                  <a:pt x="45147" y="28208"/>
                  <a:pt x="45147" y="27982"/>
                </a:cubicBezTo>
                <a:cubicBezTo>
                  <a:pt x="45147" y="27774"/>
                  <a:pt x="45317" y="27586"/>
                  <a:pt x="45543" y="27586"/>
                </a:cubicBezTo>
                <a:cubicBezTo>
                  <a:pt x="45750" y="27586"/>
                  <a:pt x="45939" y="27755"/>
                  <a:pt x="45939" y="27982"/>
                </a:cubicBezTo>
                <a:cubicBezTo>
                  <a:pt x="45939" y="28208"/>
                  <a:pt x="45750" y="28377"/>
                  <a:pt x="45543" y="28377"/>
                </a:cubicBezTo>
                <a:close/>
                <a:moveTo>
                  <a:pt x="45543" y="26418"/>
                </a:moveTo>
                <a:cubicBezTo>
                  <a:pt x="45336" y="26418"/>
                  <a:pt x="45166" y="26248"/>
                  <a:pt x="45166" y="26022"/>
                </a:cubicBezTo>
                <a:cubicBezTo>
                  <a:pt x="45166" y="25815"/>
                  <a:pt x="45336" y="25645"/>
                  <a:pt x="45543" y="25645"/>
                </a:cubicBezTo>
                <a:cubicBezTo>
                  <a:pt x="45750" y="25645"/>
                  <a:pt x="45920" y="25815"/>
                  <a:pt x="45920" y="26022"/>
                </a:cubicBezTo>
                <a:cubicBezTo>
                  <a:pt x="45920" y="26248"/>
                  <a:pt x="45750" y="26418"/>
                  <a:pt x="45543" y="26418"/>
                </a:cubicBezTo>
                <a:close/>
                <a:moveTo>
                  <a:pt x="45543" y="24439"/>
                </a:moveTo>
                <a:cubicBezTo>
                  <a:pt x="45336" y="24439"/>
                  <a:pt x="45166" y="24270"/>
                  <a:pt x="45166" y="24062"/>
                </a:cubicBezTo>
                <a:cubicBezTo>
                  <a:pt x="45166" y="23855"/>
                  <a:pt x="45336" y="23685"/>
                  <a:pt x="45543" y="23685"/>
                </a:cubicBezTo>
                <a:cubicBezTo>
                  <a:pt x="45750" y="23685"/>
                  <a:pt x="45920" y="23855"/>
                  <a:pt x="45920" y="24062"/>
                </a:cubicBezTo>
                <a:cubicBezTo>
                  <a:pt x="45920" y="24270"/>
                  <a:pt x="45750" y="24439"/>
                  <a:pt x="45543" y="24439"/>
                </a:cubicBezTo>
                <a:close/>
                <a:moveTo>
                  <a:pt x="45543" y="22498"/>
                </a:moveTo>
                <a:cubicBezTo>
                  <a:pt x="45336" y="22498"/>
                  <a:pt x="45166" y="22310"/>
                  <a:pt x="45166" y="22103"/>
                </a:cubicBezTo>
                <a:cubicBezTo>
                  <a:pt x="45166" y="21895"/>
                  <a:pt x="45336" y="21726"/>
                  <a:pt x="45543" y="21726"/>
                </a:cubicBezTo>
                <a:cubicBezTo>
                  <a:pt x="45750" y="21726"/>
                  <a:pt x="45920" y="21895"/>
                  <a:pt x="45920" y="22103"/>
                </a:cubicBezTo>
                <a:cubicBezTo>
                  <a:pt x="45920" y="22310"/>
                  <a:pt x="45750" y="22498"/>
                  <a:pt x="45543" y="22498"/>
                </a:cubicBezTo>
                <a:close/>
                <a:moveTo>
                  <a:pt x="45543" y="20520"/>
                </a:moveTo>
                <a:cubicBezTo>
                  <a:pt x="45336" y="20520"/>
                  <a:pt x="45166" y="20350"/>
                  <a:pt x="45166" y="20143"/>
                </a:cubicBezTo>
                <a:cubicBezTo>
                  <a:pt x="45166" y="19936"/>
                  <a:pt x="45336" y="19785"/>
                  <a:pt x="45543" y="19785"/>
                </a:cubicBezTo>
                <a:cubicBezTo>
                  <a:pt x="45750" y="19785"/>
                  <a:pt x="45920" y="19936"/>
                  <a:pt x="45920" y="20143"/>
                </a:cubicBezTo>
                <a:cubicBezTo>
                  <a:pt x="45920" y="20350"/>
                  <a:pt x="45750" y="20520"/>
                  <a:pt x="45543" y="20520"/>
                </a:cubicBezTo>
                <a:close/>
                <a:moveTo>
                  <a:pt x="45543" y="18560"/>
                </a:moveTo>
                <a:cubicBezTo>
                  <a:pt x="45336" y="18560"/>
                  <a:pt x="45166" y="18391"/>
                  <a:pt x="45166" y="18183"/>
                </a:cubicBezTo>
                <a:cubicBezTo>
                  <a:pt x="45166" y="17976"/>
                  <a:pt x="45336" y="17807"/>
                  <a:pt x="45543" y="17807"/>
                </a:cubicBezTo>
                <a:cubicBezTo>
                  <a:pt x="45750" y="17807"/>
                  <a:pt x="45920" y="17976"/>
                  <a:pt x="45920" y="18183"/>
                </a:cubicBezTo>
                <a:cubicBezTo>
                  <a:pt x="45920" y="18391"/>
                  <a:pt x="45750" y="18560"/>
                  <a:pt x="45543" y="18560"/>
                </a:cubicBezTo>
                <a:close/>
                <a:moveTo>
                  <a:pt x="45543" y="16582"/>
                </a:moveTo>
                <a:cubicBezTo>
                  <a:pt x="45336" y="16582"/>
                  <a:pt x="45185" y="16412"/>
                  <a:pt x="45185" y="16224"/>
                </a:cubicBezTo>
                <a:cubicBezTo>
                  <a:pt x="45185" y="16016"/>
                  <a:pt x="45336" y="15866"/>
                  <a:pt x="45543" y="15866"/>
                </a:cubicBezTo>
                <a:cubicBezTo>
                  <a:pt x="45750" y="15866"/>
                  <a:pt x="45901" y="16016"/>
                  <a:pt x="45901" y="16224"/>
                </a:cubicBezTo>
                <a:cubicBezTo>
                  <a:pt x="45901" y="16412"/>
                  <a:pt x="45750" y="16582"/>
                  <a:pt x="45543" y="16582"/>
                </a:cubicBezTo>
                <a:close/>
                <a:moveTo>
                  <a:pt x="45543" y="14622"/>
                </a:moveTo>
                <a:cubicBezTo>
                  <a:pt x="45336" y="14622"/>
                  <a:pt x="45185" y="14471"/>
                  <a:pt x="45185" y="14264"/>
                </a:cubicBezTo>
                <a:cubicBezTo>
                  <a:pt x="45185" y="14057"/>
                  <a:pt x="45336" y="13906"/>
                  <a:pt x="45543" y="13906"/>
                </a:cubicBezTo>
                <a:cubicBezTo>
                  <a:pt x="45750" y="13906"/>
                  <a:pt x="45901" y="14057"/>
                  <a:pt x="45901" y="14264"/>
                </a:cubicBezTo>
                <a:cubicBezTo>
                  <a:pt x="45901" y="14471"/>
                  <a:pt x="45750" y="14622"/>
                  <a:pt x="45543" y="14622"/>
                </a:cubicBezTo>
                <a:close/>
                <a:moveTo>
                  <a:pt x="45543" y="12662"/>
                </a:moveTo>
                <a:cubicBezTo>
                  <a:pt x="45336" y="12662"/>
                  <a:pt x="45185" y="12512"/>
                  <a:pt x="45185" y="12304"/>
                </a:cubicBezTo>
                <a:cubicBezTo>
                  <a:pt x="45185" y="12097"/>
                  <a:pt x="45336" y="11928"/>
                  <a:pt x="45543" y="11928"/>
                </a:cubicBezTo>
                <a:cubicBezTo>
                  <a:pt x="45750" y="11928"/>
                  <a:pt x="45901" y="12097"/>
                  <a:pt x="45901" y="12304"/>
                </a:cubicBezTo>
                <a:cubicBezTo>
                  <a:pt x="45901" y="12512"/>
                  <a:pt x="45750" y="12662"/>
                  <a:pt x="45543" y="12662"/>
                </a:cubicBezTo>
                <a:close/>
                <a:moveTo>
                  <a:pt x="45543" y="10703"/>
                </a:moveTo>
                <a:cubicBezTo>
                  <a:pt x="45336" y="10703"/>
                  <a:pt x="45185" y="10533"/>
                  <a:pt x="45185" y="10345"/>
                </a:cubicBezTo>
                <a:cubicBezTo>
                  <a:pt x="45185" y="10138"/>
                  <a:pt x="45336" y="9968"/>
                  <a:pt x="45543" y="9968"/>
                </a:cubicBezTo>
                <a:cubicBezTo>
                  <a:pt x="45750" y="9968"/>
                  <a:pt x="45901" y="10138"/>
                  <a:pt x="45901" y="10345"/>
                </a:cubicBezTo>
                <a:cubicBezTo>
                  <a:pt x="45901" y="10533"/>
                  <a:pt x="45750" y="10703"/>
                  <a:pt x="45543" y="10703"/>
                </a:cubicBezTo>
                <a:close/>
                <a:moveTo>
                  <a:pt x="45543" y="8743"/>
                </a:moveTo>
                <a:cubicBezTo>
                  <a:pt x="45336" y="8743"/>
                  <a:pt x="45185" y="8592"/>
                  <a:pt x="45185" y="8385"/>
                </a:cubicBezTo>
                <a:cubicBezTo>
                  <a:pt x="45185" y="8178"/>
                  <a:pt x="45336" y="8027"/>
                  <a:pt x="45543" y="8027"/>
                </a:cubicBezTo>
                <a:cubicBezTo>
                  <a:pt x="45750" y="8027"/>
                  <a:pt x="45901" y="8178"/>
                  <a:pt x="45901" y="8385"/>
                </a:cubicBezTo>
                <a:cubicBezTo>
                  <a:pt x="45901" y="8592"/>
                  <a:pt x="45750" y="8743"/>
                  <a:pt x="45543" y="8743"/>
                </a:cubicBezTo>
                <a:close/>
                <a:moveTo>
                  <a:pt x="45543" y="6784"/>
                </a:moveTo>
                <a:cubicBezTo>
                  <a:pt x="45336" y="6784"/>
                  <a:pt x="45185" y="6633"/>
                  <a:pt x="45185" y="6426"/>
                </a:cubicBezTo>
                <a:cubicBezTo>
                  <a:pt x="45185" y="6218"/>
                  <a:pt x="45336" y="6049"/>
                  <a:pt x="45543" y="6049"/>
                </a:cubicBezTo>
                <a:cubicBezTo>
                  <a:pt x="45750" y="6049"/>
                  <a:pt x="45901" y="6218"/>
                  <a:pt x="45901" y="6426"/>
                </a:cubicBezTo>
                <a:cubicBezTo>
                  <a:pt x="45901" y="6633"/>
                  <a:pt x="45750" y="6784"/>
                  <a:pt x="45543" y="6784"/>
                </a:cubicBezTo>
                <a:close/>
                <a:moveTo>
                  <a:pt x="45543" y="4824"/>
                </a:moveTo>
                <a:cubicBezTo>
                  <a:pt x="45354" y="4824"/>
                  <a:pt x="45185" y="4654"/>
                  <a:pt x="45185" y="4466"/>
                </a:cubicBezTo>
                <a:cubicBezTo>
                  <a:pt x="45185" y="4259"/>
                  <a:pt x="45354" y="4108"/>
                  <a:pt x="45543" y="4108"/>
                </a:cubicBezTo>
                <a:cubicBezTo>
                  <a:pt x="45731" y="4108"/>
                  <a:pt x="45901" y="4259"/>
                  <a:pt x="45901" y="4466"/>
                </a:cubicBezTo>
                <a:cubicBezTo>
                  <a:pt x="45901" y="4654"/>
                  <a:pt x="45731" y="4824"/>
                  <a:pt x="45543" y="4824"/>
                </a:cubicBezTo>
                <a:close/>
                <a:moveTo>
                  <a:pt x="45543" y="2845"/>
                </a:moveTo>
                <a:cubicBezTo>
                  <a:pt x="45354" y="2845"/>
                  <a:pt x="45185" y="2695"/>
                  <a:pt x="45185" y="2506"/>
                </a:cubicBezTo>
                <a:cubicBezTo>
                  <a:pt x="45185" y="2299"/>
                  <a:pt x="45354" y="2148"/>
                  <a:pt x="45543" y="2148"/>
                </a:cubicBezTo>
                <a:cubicBezTo>
                  <a:pt x="45731" y="2148"/>
                  <a:pt x="45901" y="2318"/>
                  <a:pt x="45901" y="2506"/>
                </a:cubicBezTo>
                <a:cubicBezTo>
                  <a:pt x="45901" y="2695"/>
                  <a:pt x="45731" y="2845"/>
                  <a:pt x="45543" y="2845"/>
                </a:cubicBezTo>
                <a:close/>
                <a:moveTo>
                  <a:pt x="45543" y="886"/>
                </a:moveTo>
                <a:cubicBezTo>
                  <a:pt x="45354" y="886"/>
                  <a:pt x="45185" y="735"/>
                  <a:pt x="45185" y="547"/>
                </a:cubicBezTo>
                <a:cubicBezTo>
                  <a:pt x="45185" y="339"/>
                  <a:pt x="45354" y="189"/>
                  <a:pt x="45543" y="189"/>
                </a:cubicBezTo>
                <a:cubicBezTo>
                  <a:pt x="45731" y="189"/>
                  <a:pt x="45901" y="339"/>
                  <a:pt x="45901" y="547"/>
                </a:cubicBezTo>
                <a:cubicBezTo>
                  <a:pt x="45901" y="735"/>
                  <a:pt x="45731" y="886"/>
                  <a:pt x="45543" y="886"/>
                </a:cubicBezTo>
                <a:close/>
                <a:moveTo>
                  <a:pt x="45543" y="58808"/>
                </a:moveTo>
                <a:cubicBezTo>
                  <a:pt x="45788" y="58808"/>
                  <a:pt x="45995" y="58978"/>
                  <a:pt x="46052" y="59223"/>
                </a:cubicBezTo>
                <a:cubicBezTo>
                  <a:pt x="45712" y="59279"/>
                  <a:pt x="45373" y="59336"/>
                  <a:pt x="45015" y="59392"/>
                </a:cubicBezTo>
                <a:cubicBezTo>
                  <a:pt x="45015" y="59373"/>
                  <a:pt x="45015" y="59355"/>
                  <a:pt x="45015" y="59336"/>
                </a:cubicBezTo>
                <a:cubicBezTo>
                  <a:pt x="45015" y="59053"/>
                  <a:pt x="45241" y="58808"/>
                  <a:pt x="45543" y="58808"/>
                </a:cubicBezTo>
                <a:close/>
                <a:moveTo>
                  <a:pt x="43188" y="59637"/>
                </a:moveTo>
                <a:cubicBezTo>
                  <a:pt x="43112" y="59562"/>
                  <a:pt x="43074" y="59449"/>
                  <a:pt x="43074" y="59336"/>
                </a:cubicBezTo>
                <a:cubicBezTo>
                  <a:pt x="43074" y="59053"/>
                  <a:pt x="43301" y="58827"/>
                  <a:pt x="43583" y="58827"/>
                </a:cubicBezTo>
                <a:cubicBezTo>
                  <a:pt x="43866" y="58827"/>
                  <a:pt x="44092" y="59053"/>
                  <a:pt x="44092" y="59336"/>
                </a:cubicBezTo>
                <a:cubicBezTo>
                  <a:pt x="44092" y="59411"/>
                  <a:pt x="44073" y="59468"/>
                  <a:pt x="44054" y="59524"/>
                </a:cubicBezTo>
                <a:cubicBezTo>
                  <a:pt x="43772" y="59581"/>
                  <a:pt x="43470" y="59618"/>
                  <a:pt x="43188" y="59637"/>
                </a:cubicBezTo>
                <a:close/>
                <a:moveTo>
                  <a:pt x="43583" y="55888"/>
                </a:moveTo>
                <a:cubicBezTo>
                  <a:pt x="43319" y="55888"/>
                  <a:pt x="43112" y="55680"/>
                  <a:pt x="43112" y="55416"/>
                </a:cubicBezTo>
                <a:cubicBezTo>
                  <a:pt x="43112" y="55172"/>
                  <a:pt x="43319" y="54964"/>
                  <a:pt x="43583" y="54964"/>
                </a:cubicBezTo>
                <a:cubicBezTo>
                  <a:pt x="43847" y="54964"/>
                  <a:pt x="44054" y="55172"/>
                  <a:pt x="44054" y="55416"/>
                </a:cubicBezTo>
                <a:cubicBezTo>
                  <a:pt x="44054" y="55680"/>
                  <a:pt x="43847" y="55888"/>
                  <a:pt x="43583" y="55888"/>
                </a:cubicBezTo>
                <a:close/>
                <a:moveTo>
                  <a:pt x="43583" y="57866"/>
                </a:moveTo>
                <a:cubicBezTo>
                  <a:pt x="43319" y="57866"/>
                  <a:pt x="43093" y="57640"/>
                  <a:pt x="43093" y="57376"/>
                </a:cubicBezTo>
                <a:cubicBezTo>
                  <a:pt x="43093" y="57112"/>
                  <a:pt x="43319" y="56886"/>
                  <a:pt x="43583" y="56886"/>
                </a:cubicBezTo>
                <a:cubicBezTo>
                  <a:pt x="43866" y="56886"/>
                  <a:pt x="44073" y="57112"/>
                  <a:pt x="44073" y="57376"/>
                </a:cubicBezTo>
                <a:cubicBezTo>
                  <a:pt x="44073" y="57640"/>
                  <a:pt x="43866" y="57866"/>
                  <a:pt x="43583" y="57866"/>
                </a:cubicBezTo>
                <a:close/>
                <a:moveTo>
                  <a:pt x="43583" y="53966"/>
                </a:moveTo>
                <a:cubicBezTo>
                  <a:pt x="43301" y="53966"/>
                  <a:pt x="43093" y="53739"/>
                  <a:pt x="43093" y="53457"/>
                </a:cubicBezTo>
                <a:cubicBezTo>
                  <a:pt x="43093" y="53193"/>
                  <a:pt x="43301" y="52967"/>
                  <a:pt x="43583" y="52967"/>
                </a:cubicBezTo>
                <a:cubicBezTo>
                  <a:pt x="43847" y="52967"/>
                  <a:pt x="44073" y="53193"/>
                  <a:pt x="44073" y="53457"/>
                </a:cubicBezTo>
                <a:cubicBezTo>
                  <a:pt x="44073" y="53739"/>
                  <a:pt x="43847" y="53966"/>
                  <a:pt x="43583" y="53966"/>
                </a:cubicBezTo>
                <a:close/>
                <a:moveTo>
                  <a:pt x="43583" y="51987"/>
                </a:moveTo>
                <a:cubicBezTo>
                  <a:pt x="43301" y="51987"/>
                  <a:pt x="43093" y="51761"/>
                  <a:pt x="43093" y="51497"/>
                </a:cubicBezTo>
                <a:cubicBezTo>
                  <a:pt x="43093" y="51215"/>
                  <a:pt x="43301" y="51007"/>
                  <a:pt x="43583" y="51007"/>
                </a:cubicBezTo>
                <a:cubicBezTo>
                  <a:pt x="43847" y="51007"/>
                  <a:pt x="44073" y="51215"/>
                  <a:pt x="44073" y="51497"/>
                </a:cubicBezTo>
                <a:cubicBezTo>
                  <a:pt x="44073" y="51761"/>
                  <a:pt x="43847" y="51987"/>
                  <a:pt x="43583" y="51987"/>
                </a:cubicBezTo>
                <a:close/>
                <a:moveTo>
                  <a:pt x="43583" y="49971"/>
                </a:moveTo>
                <a:cubicBezTo>
                  <a:pt x="43338" y="49971"/>
                  <a:pt x="43131" y="49783"/>
                  <a:pt x="43131" y="49538"/>
                </a:cubicBezTo>
                <a:cubicBezTo>
                  <a:pt x="43131" y="49293"/>
                  <a:pt x="43338" y="49104"/>
                  <a:pt x="43583" y="49104"/>
                </a:cubicBezTo>
                <a:cubicBezTo>
                  <a:pt x="43828" y="49104"/>
                  <a:pt x="44017" y="49293"/>
                  <a:pt x="44017" y="49538"/>
                </a:cubicBezTo>
                <a:cubicBezTo>
                  <a:pt x="44017" y="49783"/>
                  <a:pt x="43828" y="49971"/>
                  <a:pt x="43583" y="49971"/>
                </a:cubicBezTo>
                <a:close/>
                <a:moveTo>
                  <a:pt x="43583" y="48011"/>
                </a:moveTo>
                <a:cubicBezTo>
                  <a:pt x="43338" y="48011"/>
                  <a:pt x="43150" y="47823"/>
                  <a:pt x="43150" y="47578"/>
                </a:cubicBezTo>
                <a:cubicBezTo>
                  <a:pt x="43150" y="47333"/>
                  <a:pt x="43338" y="47145"/>
                  <a:pt x="43583" y="47145"/>
                </a:cubicBezTo>
                <a:cubicBezTo>
                  <a:pt x="43828" y="47145"/>
                  <a:pt x="44017" y="47333"/>
                  <a:pt x="44017" y="47578"/>
                </a:cubicBezTo>
                <a:cubicBezTo>
                  <a:pt x="44017" y="47823"/>
                  <a:pt x="43828" y="48011"/>
                  <a:pt x="43583" y="48011"/>
                </a:cubicBezTo>
                <a:close/>
                <a:moveTo>
                  <a:pt x="43583" y="46052"/>
                </a:moveTo>
                <a:cubicBezTo>
                  <a:pt x="43338" y="46052"/>
                  <a:pt x="43150" y="45844"/>
                  <a:pt x="43150" y="45618"/>
                </a:cubicBezTo>
                <a:cubicBezTo>
                  <a:pt x="43150" y="45373"/>
                  <a:pt x="43338" y="45185"/>
                  <a:pt x="43583" y="45185"/>
                </a:cubicBezTo>
                <a:cubicBezTo>
                  <a:pt x="43828" y="45185"/>
                  <a:pt x="44017" y="45373"/>
                  <a:pt x="44017" y="45618"/>
                </a:cubicBezTo>
                <a:cubicBezTo>
                  <a:pt x="44017" y="45844"/>
                  <a:pt x="43828" y="46052"/>
                  <a:pt x="43583" y="46052"/>
                </a:cubicBezTo>
                <a:close/>
                <a:moveTo>
                  <a:pt x="43583" y="44092"/>
                </a:moveTo>
                <a:cubicBezTo>
                  <a:pt x="43338" y="44092"/>
                  <a:pt x="43150" y="43904"/>
                  <a:pt x="43150" y="43659"/>
                </a:cubicBezTo>
                <a:cubicBezTo>
                  <a:pt x="43150" y="43414"/>
                  <a:pt x="43338" y="43225"/>
                  <a:pt x="43583" y="43225"/>
                </a:cubicBezTo>
                <a:cubicBezTo>
                  <a:pt x="43828" y="43225"/>
                  <a:pt x="44017" y="43414"/>
                  <a:pt x="44017" y="43659"/>
                </a:cubicBezTo>
                <a:cubicBezTo>
                  <a:pt x="44017" y="43904"/>
                  <a:pt x="43828" y="44092"/>
                  <a:pt x="43583" y="44092"/>
                </a:cubicBezTo>
                <a:close/>
                <a:moveTo>
                  <a:pt x="43583" y="41284"/>
                </a:moveTo>
                <a:cubicBezTo>
                  <a:pt x="43809" y="41284"/>
                  <a:pt x="43998" y="41473"/>
                  <a:pt x="43998" y="41699"/>
                </a:cubicBezTo>
                <a:cubicBezTo>
                  <a:pt x="43998" y="41925"/>
                  <a:pt x="43809" y="42114"/>
                  <a:pt x="43583" y="42114"/>
                </a:cubicBezTo>
                <a:cubicBezTo>
                  <a:pt x="43357" y="42114"/>
                  <a:pt x="43188" y="41925"/>
                  <a:pt x="43188" y="41699"/>
                </a:cubicBezTo>
                <a:cubicBezTo>
                  <a:pt x="43188" y="41473"/>
                  <a:pt x="43357" y="41284"/>
                  <a:pt x="43583" y="41284"/>
                </a:cubicBezTo>
                <a:close/>
                <a:moveTo>
                  <a:pt x="43583" y="40154"/>
                </a:moveTo>
                <a:cubicBezTo>
                  <a:pt x="43357" y="40154"/>
                  <a:pt x="43169" y="39965"/>
                  <a:pt x="43169" y="39739"/>
                </a:cubicBezTo>
                <a:cubicBezTo>
                  <a:pt x="43169" y="39513"/>
                  <a:pt x="43357" y="39325"/>
                  <a:pt x="43583" y="39325"/>
                </a:cubicBezTo>
                <a:cubicBezTo>
                  <a:pt x="43809" y="39325"/>
                  <a:pt x="43998" y="39513"/>
                  <a:pt x="43998" y="39739"/>
                </a:cubicBezTo>
                <a:cubicBezTo>
                  <a:pt x="43998" y="39965"/>
                  <a:pt x="43809" y="40154"/>
                  <a:pt x="43583" y="40154"/>
                </a:cubicBezTo>
                <a:close/>
                <a:moveTo>
                  <a:pt x="43583" y="37384"/>
                </a:moveTo>
                <a:cubicBezTo>
                  <a:pt x="43809" y="37384"/>
                  <a:pt x="43979" y="37554"/>
                  <a:pt x="43979" y="37780"/>
                </a:cubicBezTo>
                <a:cubicBezTo>
                  <a:pt x="43979" y="37987"/>
                  <a:pt x="43809" y="38175"/>
                  <a:pt x="43583" y="38175"/>
                </a:cubicBezTo>
                <a:cubicBezTo>
                  <a:pt x="43376" y="38175"/>
                  <a:pt x="43188" y="37987"/>
                  <a:pt x="43188" y="37780"/>
                </a:cubicBezTo>
                <a:cubicBezTo>
                  <a:pt x="43188" y="37554"/>
                  <a:pt x="43376" y="37384"/>
                  <a:pt x="43583" y="37384"/>
                </a:cubicBezTo>
                <a:close/>
                <a:moveTo>
                  <a:pt x="43583" y="35424"/>
                </a:moveTo>
                <a:cubicBezTo>
                  <a:pt x="43809" y="35424"/>
                  <a:pt x="43979" y="35594"/>
                  <a:pt x="43979" y="35820"/>
                </a:cubicBezTo>
                <a:cubicBezTo>
                  <a:pt x="43979" y="36046"/>
                  <a:pt x="43809" y="36216"/>
                  <a:pt x="43583" y="36216"/>
                </a:cubicBezTo>
                <a:cubicBezTo>
                  <a:pt x="43376" y="36216"/>
                  <a:pt x="43188" y="36046"/>
                  <a:pt x="43188" y="35820"/>
                </a:cubicBezTo>
                <a:cubicBezTo>
                  <a:pt x="43188" y="35594"/>
                  <a:pt x="43376" y="35424"/>
                  <a:pt x="43583" y="35424"/>
                </a:cubicBezTo>
                <a:close/>
                <a:moveTo>
                  <a:pt x="43583" y="34275"/>
                </a:moveTo>
                <a:cubicBezTo>
                  <a:pt x="43357" y="34275"/>
                  <a:pt x="43169" y="34087"/>
                  <a:pt x="43169" y="33860"/>
                </a:cubicBezTo>
                <a:cubicBezTo>
                  <a:pt x="43169" y="33616"/>
                  <a:pt x="43357" y="33446"/>
                  <a:pt x="43583" y="33446"/>
                </a:cubicBezTo>
                <a:cubicBezTo>
                  <a:pt x="43809" y="33446"/>
                  <a:pt x="43998" y="33616"/>
                  <a:pt x="43998" y="33860"/>
                </a:cubicBezTo>
                <a:cubicBezTo>
                  <a:pt x="43998" y="34087"/>
                  <a:pt x="43809" y="34275"/>
                  <a:pt x="43583" y="34275"/>
                </a:cubicBezTo>
                <a:close/>
                <a:moveTo>
                  <a:pt x="43583" y="32297"/>
                </a:moveTo>
                <a:cubicBezTo>
                  <a:pt x="43357" y="32297"/>
                  <a:pt x="43188" y="32127"/>
                  <a:pt x="43188" y="31901"/>
                </a:cubicBezTo>
                <a:cubicBezTo>
                  <a:pt x="43188" y="31675"/>
                  <a:pt x="43357" y="31486"/>
                  <a:pt x="43583" y="31486"/>
                </a:cubicBezTo>
                <a:cubicBezTo>
                  <a:pt x="43809" y="31486"/>
                  <a:pt x="43998" y="31675"/>
                  <a:pt x="43998" y="31901"/>
                </a:cubicBezTo>
                <a:cubicBezTo>
                  <a:pt x="43998" y="32127"/>
                  <a:pt x="43809" y="32297"/>
                  <a:pt x="43583" y="32297"/>
                </a:cubicBezTo>
                <a:close/>
                <a:moveTo>
                  <a:pt x="43583" y="30356"/>
                </a:moveTo>
                <a:cubicBezTo>
                  <a:pt x="43357" y="30356"/>
                  <a:pt x="43188" y="30167"/>
                  <a:pt x="43188" y="29941"/>
                </a:cubicBezTo>
                <a:cubicBezTo>
                  <a:pt x="43188" y="29715"/>
                  <a:pt x="43357" y="29527"/>
                  <a:pt x="43583" y="29527"/>
                </a:cubicBezTo>
                <a:cubicBezTo>
                  <a:pt x="43809" y="29527"/>
                  <a:pt x="43998" y="29715"/>
                  <a:pt x="43998" y="29941"/>
                </a:cubicBezTo>
                <a:cubicBezTo>
                  <a:pt x="43998" y="30167"/>
                  <a:pt x="43809" y="30356"/>
                  <a:pt x="43583" y="30356"/>
                </a:cubicBezTo>
                <a:close/>
                <a:moveTo>
                  <a:pt x="43583" y="28358"/>
                </a:moveTo>
                <a:cubicBezTo>
                  <a:pt x="43376" y="28358"/>
                  <a:pt x="43188" y="28189"/>
                  <a:pt x="43188" y="27963"/>
                </a:cubicBezTo>
                <a:cubicBezTo>
                  <a:pt x="43188" y="27755"/>
                  <a:pt x="43376" y="27567"/>
                  <a:pt x="43583" y="27567"/>
                </a:cubicBezTo>
                <a:cubicBezTo>
                  <a:pt x="43809" y="27567"/>
                  <a:pt x="43979" y="27755"/>
                  <a:pt x="43979" y="27963"/>
                </a:cubicBezTo>
                <a:cubicBezTo>
                  <a:pt x="43979" y="28189"/>
                  <a:pt x="43809" y="28358"/>
                  <a:pt x="43583" y="28358"/>
                </a:cubicBezTo>
                <a:close/>
                <a:moveTo>
                  <a:pt x="43583" y="26418"/>
                </a:moveTo>
                <a:cubicBezTo>
                  <a:pt x="43376" y="26418"/>
                  <a:pt x="43188" y="26229"/>
                  <a:pt x="43188" y="26003"/>
                </a:cubicBezTo>
                <a:cubicBezTo>
                  <a:pt x="43188" y="25796"/>
                  <a:pt x="43376" y="25607"/>
                  <a:pt x="43583" y="25607"/>
                </a:cubicBezTo>
                <a:cubicBezTo>
                  <a:pt x="43809" y="25607"/>
                  <a:pt x="43979" y="25796"/>
                  <a:pt x="43979" y="26003"/>
                </a:cubicBezTo>
                <a:cubicBezTo>
                  <a:pt x="43979" y="26229"/>
                  <a:pt x="43809" y="26418"/>
                  <a:pt x="43583" y="26418"/>
                </a:cubicBezTo>
                <a:close/>
                <a:moveTo>
                  <a:pt x="43960" y="24062"/>
                </a:moveTo>
                <a:cubicBezTo>
                  <a:pt x="43960" y="24270"/>
                  <a:pt x="43791" y="24439"/>
                  <a:pt x="43583" y="24439"/>
                </a:cubicBezTo>
                <a:cubicBezTo>
                  <a:pt x="43376" y="24439"/>
                  <a:pt x="43206" y="24270"/>
                  <a:pt x="43206" y="24062"/>
                </a:cubicBezTo>
                <a:cubicBezTo>
                  <a:pt x="43206" y="23855"/>
                  <a:pt x="43376" y="23685"/>
                  <a:pt x="43583" y="23685"/>
                </a:cubicBezTo>
                <a:cubicBezTo>
                  <a:pt x="43791" y="23685"/>
                  <a:pt x="43960" y="23855"/>
                  <a:pt x="43960" y="24062"/>
                </a:cubicBezTo>
                <a:close/>
                <a:moveTo>
                  <a:pt x="43583" y="22480"/>
                </a:moveTo>
                <a:cubicBezTo>
                  <a:pt x="43376" y="22480"/>
                  <a:pt x="43188" y="22310"/>
                  <a:pt x="43188" y="22084"/>
                </a:cubicBezTo>
                <a:cubicBezTo>
                  <a:pt x="43188" y="21877"/>
                  <a:pt x="43376" y="21707"/>
                  <a:pt x="43583" y="21707"/>
                </a:cubicBezTo>
                <a:cubicBezTo>
                  <a:pt x="43809" y="21707"/>
                  <a:pt x="43979" y="21877"/>
                  <a:pt x="43979" y="22084"/>
                </a:cubicBezTo>
                <a:cubicBezTo>
                  <a:pt x="43979" y="22310"/>
                  <a:pt x="43809" y="22480"/>
                  <a:pt x="43583" y="22480"/>
                </a:cubicBezTo>
                <a:close/>
                <a:moveTo>
                  <a:pt x="43583" y="20539"/>
                </a:moveTo>
                <a:cubicBezTo>
                  <a:pt x="43376" y="20539"/>
                  <a:pt x="43188" y="20350"/>
                  <a:pt x="43188" y="20143"/>
                </a:cubicBezTo>
                <a:cubicBezTo>
                  <a:pt x="43188" y="19917"/>
                  <a:pt x="43376" y="19747"/>
                  <a:pt x="43583" y="19747"/>
                </a:cubicBezTo>
                <a:cubicBezTo>
                  <a:pt x="43809" y="19747"/>
                  <a:pt x="43979" y="19917"/>
                  <a:pt x="43979" y="20143"/>
                </a:cubicBezTo>
                <a:cubicBezTo>
                  <a:pt x="43979" y="20350"/>
                  <a:pt x="43809" y="20539"/>
                  <a:pt x="43583" y="20539"/>
                </a:cubicBezTo>
                <a:close/>
                <a:moveTo>
                  <a:pt x="43583" y="18560"/>
                </a:moveTo>
                <a:cubicBezTo>
                  <a:pt x="43376" y="18560"/>
                  <a:pt x="43188" y="18391"/>
                  <a:pt x="43188" y="18183"/>
                </a:cubicBezTo>
                <a:cubicBezTo>
                  <a:pt x="43188" y="17957"/>
                  <a:pt x="43376" y="17788"/>
                  <a:pt x="43583" y="17788"/>
                </a:cubicBezTo>
                <a:cubicBezTo>
                  <a:pt x="43809" y="17788"/>
                  <a:pt x="43979" y="17957"/>
                  <a:pt x="43979" y="18183"/>
                </a:cubicBezTo>
                <a:cubicBezTo>
                  <a:pt x="43979" y="18391"/>
                  <a:pt x="43809" y="18560"/>
                  <a:pt x="43583" y="18560"/>
                </a:cubicBezTo>
                <a:close/>
                <a:moveTo>
                  <a:pt x="43583" y="16582"/>
                </a:moveTo>
                <a:cubicBezTo>
                  <a:pt x="43376" y="16582"/>
                  <a:pt x="43206" y="16412"/>
                  <a:pt x="43206" y="16205"/>
                </a:cubicBezTo>
                <a:cubicBezTo>
                  <a:pt x="43206" y="15998"/>
                  <a:pt x="43376" y="15828"/>
                  <a:pt x="43583" y="15828"/>
                </a:cubicBezTo>
                <a:cubicBezTo>
                  <a:pt x="43791" y="15828"/>
                  <a:pt x="43960" y="15998"/>
                  <a:pt x="43960" y="16205"/>
                </a:cubicBezTo>
                <a:cubicBezTo>
                  <a:pt x="43960" y="16412"/>
                  <a:pt x="43791" y="16582"/>
                  <a:pt x="43583" y="16582"/>
                </a:cubicBezTo>
                <a:close/>
                <a:moveTo>
                  <a:pt x="43583" y="14622"/>
                </a:moveTo>
                <a:cubicBezTo>
                  <a:pt x="43376" y="14622"/>
                  <a:pt x="43225" y="14453"/>
                  <a:pt x="43225" y="14245"/>
                </a:cubicBezTo>
                <a:cubicBezTo>
                  <a:pt x="43225" y="14057"/>
                  <a:pt x="43376" y="13887"/>
                  <a:pt x="43583" y="13887"/>
                </a:cubicBezTo>
                <a:cubicBezTo>
                  <a:pt x="43791" y="13887"/>
                  <a:pt x="43941" y="14057"/>
                  <a:pt x="43941" y="14245"/>
                </a:cubicBezTo>
                <a:cubicBezTo>
                  <a:pt x="43941" y="14453"/>
                  <a:pt x="43791" y="14622"/>
                  <a:pt x="43583" y="14622"/>
                </a:cubicBezTo>
                <a:close/>
                <a:moveTo>
                  <a:pt x="43583" y="12662"/>
                </a:moveTo>
                <a:cubicBezTo>
                  <a:pt x="43376" y="12662"/>
                  <a:pt x="43225" y="12493"/>
                  <a:pt x="43225" y="12286"/>
                </a:cubicBezTo>
                <a:cubicBezTo>
                  <a:pt x="43225" y="12078"/>
                  <a:pt x="43376" y="11928"/>
                  <a:pt x="43583" y="11928"/>
                </a:cubicBezTo>
                <a:cubicBezTo>
                  <a:pt x="43791" y="11928"/>
                  <a:pt x="43941" y="12078"/>
                  <a:pt x="43941" y="12286"/>
                </a:cubicBezTo>
                <a:cubicBezTo>
                  <a:pt x="43941" y="12493"/>
                  <a:pt x="43791" y="12662"/>
                  <a:pt x="43583" y="12662"/>
                </a:cubicBezTo>
                <a:close/>
                <a:moveTo>
                  <a:pt x="43583" y="10684"/>
                </a:moveTo>
                <a:cubicBezTo>
                  <a:pt x="43376" y="10684"/>
                  <a:pt x="43225" y="10533"/>
                  <a:pt x="43225" y="10326"/>
                </a:cubicBezTo>
                <a:cubicBezTo>
                  <a:pt x="43225" y="10119"/>
                  <a:pt x="43376" y="9968"/>
                  <a:pt x="43583" y="9968"/>
                </a:cubicBezTo>
                <a:cubicBezTo>
                  <a:pt x="43791" y="9968"/>
                  <a:pt x="43941" y="10119"/>
                  <a:pt x="43941" y="10326"/>
                </a:cubicBezTo>
                <a:cubicBezTo>
                  <a:pt x="43941" y="10533"/>
                  <a:pt x="43791" y="10684"/>
                  <a:pt x="43583" y="10684"/>
                </a:cubicBezTo>
                <a:close/>
                <a:moveTo>
                  <a:pt x="43583" y="8743"/>
                </a:moveTo>
                <a:cubicBezTo>
                  <a:pt x="43376" y="8743"/>
                  <a:pt x="43225" y="8574"/>
                  <a:pt x="43225" y="8366"/>
                </a:cubicBezTo>
                <a:cubicBezTo>
                  <a:pt x="43225" y="8178"/>
                  <a:pt x="43376" y="8008"/>
                  <a:pt x="43583" y="8008"/>
                </a:cubicBezTo>
                <a:cubicBezTo>
                  <a:pt x="43791" y="8008"/>
                  <a:pt x="43941" y="8178"/>
                  <a:pt x="43941" y="8366"/>
                </a:cubicBezTo>
                <a:cubicBezTo>
                  <a:pt x="43941" y="8574"/>
                  <a:pt x="43791" y="8743"/>
                  <a:pt x="43583" y="8743"/>
                </a:cubicBezTo>
                <a:close/>
                <a:moveTo>
                  <a:pt x="43583" y="6765"/>
                </a:moveTo>
                <a:cubicBezTo>
                  <a:pt x="43395" y="6765"/>
                  <a:pt x="43225" y="6614"/>
                  <a:pt x="43225" y="6407"/>
                </a:cubicBezTo>
                <a:cubicBezTo>
                  <a:pt x="43225" y="6218"/>
                  <a:pt x="43395" y="6049"/>
                  <a:pt x="43583" y="6049"/>
                </a:cubicBezTo>
                <a:cubicBezTo>
                  <a:pt x="43772" y="6049"/>
                  <a:pt x="43941" y="6218"/>
                  <a:pt x="43941" y="6407"/>
                </a:cubicBezTo>
                <a:cubicBezTo>
                  <a:pt x="43941" y="6614"/>
                  <a:pt x="43772" y="6765"/>
                  <a:pt x="43583" y="6765"/>
                </a:cubicBezTo>
                <a:close/>
                <a:moveTo>
                  <a:pt x="43583" y="4805"/>
                </a:moveTo>
                <a:cubicBezTo>
                  <a:pt x="43395" y="4805"/>
                  <a:pt x="43225" y="4654"/>
                  <a:pt x="43225" y="4447"/>
                </a:cubicBezTo>
                <a:cubicBezTo>
                  <a:pt x="43225" y="4259"/>
                  <a:pt x="43395" y="4089"/>
                  <a:pt x="43583" y="4089"/>
                </a:cubicBezTo>
                <a:cubicBezTo>
                  <a:pt x="43772" y="4089"/>
                  <a:pt x="43941" y="4259"/>
                  <a:pt x="43941" y="4447"/>
                </a:cubicBezTo>
                <a:cubicBezTo>
                  <a:pt x="43941" y="4654"/>
                  <a:pt x="43772" y="4805"/>
                  <a:pt x="43583" y="4805"/>
                </a:cubicBezTo>
                <a:close/>
                <a:moveTo>
                  <a:pt x="43583" y="2845"/>
                </a:moveTo>
                <a:cubicBezTo>
                  <a:pt x="43395" y="2845"/>
                  <a:pt x="43225" y="2676"/>
                  <a:pt x="43225" y="2487"/>
                </a:cubicBezTo>
                <a:cubicBezTo>
                  <a:pt x="43225" y="2299"/>
                  <a:pt x="43395" y="2148"/>
                  <a:pt x="43583" y="2148"/>
                </a:cubicBezTo>
                <a:cubicBezTo>
                  <a:pt x="43772" y="2148"/>
                  <a:pt x="43941" y="2299"/>
                  <a:pt x="43941" y="2487"/>
                </a:cubicBezTo>
                <a:cubicBezTo>
                  <a:pt x="43941" y="2676"/>
                  <a:pt x="43772" y="2845"/>
                  <a:pt x="43583" y="2845"/>
                </a:cubicBezTo>
                <a:close/>
                <a:moveTo>
                  <a:pt x="43583" y="886"/>
                </a:moveTo>
                <a:cubicBezTo>
                  <a:pt x="43395" y="886"/>
                  <a:pt x="43225" y="716"/>
                  <a:pt x="43225" y="528"/>
                </a:cubicBezTo>
                <a:cubicBezTo>
                  <a:pt x="43225" y="339"/>
                  <a:pt x="43395" y="170"/>
                  <a:pt x="43583" y="170"/>
                </a:cubicBezTo>
                <a:cubicBezTo>
                  <a:pt x="43772" y="170"/>
                  <a:pt x="43941" y="339"/>
                  <a:pt x="43941" y="528"/>
                </a:cubicBezTo>
                <a:cubicBezTo>
                  <a:pt x="43941" y="735"/>
                  <a:pt x="43772" y="886"/>
                  <a:pt x="43583" y="886"/>
                </a:cubicBezTo>
                <a:close/>
                <a:moveTo>
                  <a:pt x="41416" y="59788"/>
                </a:moveTo>
                <a:cubicBezTo>
                  <a:pt x="41228" y="59713"/>
                  <a:pt x="41115" y="59543"/>
                  <a:pt x="41115" y="59336"/>
                </a:cubicBezTo>
                <a:cubicBezTo>
                  <a:pt x="41115" y="59053"/>
                  <a:pt x="41341" y="58808"/>
                  <a:pt x="41624" y="58808"/>
                </a:cubicBezTo>
                <a:cubicBezTo>
                  <a:pt x="41906" y="58808"/>
                  <a:pt x="42132" y="59053"/>
                  <a:pt x="42132" y="59336"/>
                </a:cubicBezTo>
                <a:cubicBezTo>
                  <a:pt x="42132" y="59505"/>
                  <a:pt x="42038" y="59656"/>
                  <a:pt x="41887" y="59750"/>
                </a:cubicBezTo>
                <a:cubicBezTo>
                  <a:pt x="41737" y="59769"/>
                  <a:pt x="41567" y="59562"/>
                  <a:pt x="41416" y="59788"/>
                </a:cubicBezTo>
                <a:close/>
                <a:moveTo>
                  <a:pt x="41624" y="55869"/>
                </a:moveTo>
                <a:cubicBezTo>
                  <a:pt x="41360" y="55869"/>
                  <a:pt x="41153" y="55661"/>
                  <a:pt x="41153" y="55416"/>
                </a:cubicBezTo>
                <a:cubicBezTo>
                  <a:pt x="41153" y="55153"/>
                  <a:pt x="41360" y="54945"/>
                  <a:pt x="41624" y="54945"/>
                </a:cubicBezTo>
                <a:cubicBezTo>
                  <a:pt x="41887" y="54945"/>
                  <a:pt x="42095" y="55153"/>
                  <a:pt x="42095" y="55416"/>
                </a:cubicBezTo>
                <a:cubicBezTo>
                  <a:pt x="42095" y="55661"/>
                  <a:pt x="41887" y="55869"/>
                  <a:pt x="41624" y="55869"/>
                </a:cubicBezTo>
                <a:close/>
                <a:moveTo>
                  <a:pt x="41624" y="57847"/>
                </a:moveTo>
                <a:cubicBezTo>
                  <a:pt x="41360" y="57847"/>
                  <a:pt x="41134" y="57640"/>
                  <a:pt x="41134" y="57376"/>
                </a:cubicBezTo>
                <a:cubicBezTo>
                  <a:pt x="41134" y="57093"/>
                  <a:pt x="41360" y="56886"/>
                  <a:pt x="41624" y="56886"/>
                </a:cubicBezTo>
                <a:cubicBezTo>
                  <a:pt x="41887" y="56886"/>
                  <a:pt x="42095" y="57093"/>
                  <a:pt x="42095" y="57376"/>
                </a:cubicBezTo>
                <a:cubicBezTo>
                  <a:pt x="42095" y="57640"/>
                  <a:pt x="41887" y="57847"/>
                  <a:pt x="41624" y="57847"/>
                </a:cubicBezTo>
                <a:close/>
                <a:moveTo>
                  <a:pt x="41624" y="53947"/>
                </a:moveTo>
                <a:cubicBezTo>
                  <a:pt x="41341" y="53947"/>
                  <a:pt x="41134" y="53739"/>
                  <a:pt x="41134" y="53457"/>
                </a:cubicBezTo>
                <a:cubicBezTo>
                  <a:pt x="41134" y="53193"/>
                  <a:pt x="41341" y="52967"/>
                  <a:pt x="41624" y="52967"/>
                </a:cubicBezTo>
                <a:cubicBezTo>
                  <a:pt x="41887" y="52967"/>
                  <a:pt x="42114" y="53193"/>
                  <a:pt x="42114" y="53457"/>
                </a:cubicBezTo>
                <a:cubicBezTo>
                  <a:pt x="42114" y="53739"/>
                  <a:pt x="41887" y="53947"/>
                  <a:pt x="41624" y="53947"/>
                </a:cubicBezTo>
                <a:close/>
                <a:moveTo>
                  <a:pt x="41624" y="51987"/>
                </a:moveTo>
                <a:cubicBezTo>
                  <a:pt x="41341" y="51987"/>
                  <a:pt x="41134" y="51761"/>
                  <a:pt x="41134" y="51497"/>
                </a:cubicBezTo>
                <a:cubicBezTo>
                  <a:pt x="41134" y="51215"/>
                  <a:pt x="41341" y="50988"/>
                  <a:pt x="41624" y="50988"/>
                </a:cubicBezTo>
                <a:cubicBezTo>
                  <a:pt x="41887" y="50988"/>
                  <a:pt x="42114" y="51215"/>
                  <a:pt x="42114" y="51497"/>
                </a:cubicBezTo>
                <a:cubicBezTo>
                  <a:pt x="42114" y="51761"/>
                  <a:pt x="41887" y="51987"/>
                  <a:pt x="41624" y="51987"/>
                </a:cubicBezTo>
                <a:close/>
                <a:moveTo>
                  <a:pt x="41624" y="49971"/>
                </a:moveTo>
                <a:cubicBezTo>
                  <a:pt x="41379" y="49971"/>
                  <a:pt x="41190" y="49783"/>
                  <a:pt x="41190" y="49538"/>
                </a:cubicBezTo>
                <a:cubicBezTo>
                  <a:pt x="41190" y="49293"/>
                  <a:pt x="41379" y="49085"/>
                  <a:pt x="41624" y="49085"/>
                </a:cubicBezTo>
                <a:cubicBezTo>
                  <a:pt x="41869" y="49085"/>
                  <a:pt x="42057" y="49293"/>
                  <a:pt x="42057" y="49538"/>
                </a:cubicBezTo>
                <a:cubicBezTo>
                  <a:pt x="42057" y="49783"/>
                  <a:pt x="41869" y="49971"/>
                  <a:pt x="41624" y="49971"/>
                </a:cubicBezTo>
                <a:close/>
                <a:moveTo>
                  <a:pt x="41624" y="47992"/>
                </a:moveTo>
                <a:cubicBezTo>
                  <a:pt x="41397" y="47992"/>
                  <a:pt x="41190" y="47804"/>
                  <a:pt x="41190" y="47559"/>
                </a:cubicBezTo>
                <a:cubicBezTo>
                  <a:pt x="41190" y="47333"/>
                  <a:pt x="41397" y="47145"/>
                  <a:pt x="41624" y="47145"/>
                </a:cubicBezTo>
                <a:cubicBezTo>
                  <a:pt x="41850" y="47145"/>
                  <a:pt x="42057" y="47333"/>
                  <a:pt x="42057" y="47559"/>
                </a:cubicBezTo>
                <a:cubicBezTo>
                  <a:pt x="42057" y="47804"/>
                  <a:pt x="41850" y="47992"/>
                  <a:pt x="41624" y="47992"/>
                </a:cubicBezTo>
                <a:close/>
                <a:moveTo>
                  <a:pt x="41624" y="46033"/>
                </a:moveTo>
                <a:cubicBezTo>
                  <a:pt x="41397" y="46033"/>
                  <a:pt x="41190" y="45844"/>
                  <a:pt x="41190" y="45599"/>
                </a:cubicBezTo>
                <a:cubicBezTo>
                  <a:pt x="41190" y="45373"/>
                  <a:pt x="41397" y="45185"/>
                  <a:pt x="41624" y="45185"/>
                </a:cubicBezTo>
                <a:cubicBezTo>
                  <a:pt x="41850" y="45185"/>
                  <a:pt x="42057" y="45373"/>
                  <a:pt x="42057" y="45599"/>
                </a:cubicBezTo>
                <a:cubicBezTo>
                  <a:pt x="42057" y="45844"/>
                  <a:pt x="41850" y="46033"/>
                  <a:pt x="41624" y="46033"/>
                </a:cubicBezTo>
                <a:close/>
                <a:moveTo>
                  <a:pt x="41624" y="44073"/>
                </a:moveTo>
                <a:cubicBezTo>
                  <a:pt x="41397" y="44073"/>
                  <a:pt x="41190" y="43885"/>
                  <a:pt x="41190" y="43659"/>
                </a:cubicBezTo>
                <a:cubicBezTo>
                  <a:pt x="41190" y="43414"/>
                  <a:pt x="41397" y="43225"/>
                  <a:pt x="41624" y="43225"/>
                </a:cubicBezTo>
                <a:cubicBezTo>
                  <a:pt x="41850" y="43225"/>
                  <a:pt x="42057" y="43414"/>
                  <a:pt x="42057" y="43659"/>
                </a:cubicBezTo>
                <a:cubicBezTo>
                  <a:pt x="42057" y="43885"/>
                  <a:pt x="41850" y="44073"/>
                  <a:pt x="41624" y="44073"/>
                </a:cubicBezTo>
                <a:close/>
                <a:moveTo>
                  <a:pt x="41624" y="41284"/>
                </a:moveTo>
                <a:cubicBezTo>
                  <a:pt x="41850" y="41284"/>
                  <a:pt x="42038" y="41473"/>
                  <a:pt x="42038" y="41699"/>
                </a:cubicBezTo>
                <a:cubicBezTo>
                  <a:pt x="42038" y="41925"/>
                  <a:pt x="41850" y="42114"/>
                  <a:pt x="41624" y="42114"/>
                </a:cubicBezTo>
                <a:cubicBezTo>
                  <a:pt x="41397" y="42114"/>
                  <a:pt x="41209" y="41925"/>
                  <a:pt x="41209" y="41699"/>
                </a:cubicBezTo>
                <a:cubicBezTo>
                  <a:pt x="41209" y="41473"/>
                  <a:pt x="41397" y="41284"/>
                  <a:pt x="41624" y="41284"/>
                </a:cubicBezTo>
                <a:close/>
                <a:moveTo>
                  <a:pt x="41624" y="40154"/>
                </a:moveTo>
                <a:cubicBezTo>
                  <a:pt x="41397" y="40154"/>
                  <a:pt x="41209" y="39965"/>
                  <a:pt x="41209" y="39739"/>
                </a:cubicBezTo>
                <a:cubicBezTo>
                  <a:pt x="41209" y="39494"/>
                  <a:pt x="41397" y="39306"/>
                  <a:pt x="41624" y="39306"/>
                </a:cubicBezTo>
                <a:cubicBezTo>
                  <a:pt x="41850" y="39306"/>
                  <a:pt x="42038" y="39494"/>
                  <a:pt x="42038" y="39739"/>
                </a:cubicBezTo>
                <a:cubicBezTo>
                  <a:pt x="42038" y="39965"/>
                  <a:pt x="41850" y="40154"/>
                  <a:pt x="41624" y="40154"/>
                </a:cubicBezTo>
                <a:close/>
                <a:moveTo>
                  <a:pt x="41624" y="37365"/>
                </a:moveTo>
                <a:cubicBezTo>
                  <a:pt x="41850" y="37365"/>
                  <a:pt x="42019" y="37554"/>
                  <a:pt x="42019" y="37761"/>
                </a:cubicBezTo>
                <a:cubicBezTo>
                  <a:pt x="42019" y="37987"/>
                  <a:pt x="41850" y="38157"/>
                  <a:pt x="41624" y="38157"/>
                </a:cubicBezTo>
                <a:cubicBezTo>
                  <a:pt x="41397" y="38157"/>
                  <a:pt x="41228" y="37987"/>
                  <a:pt x="41228" y="37761"/>
                </a:cubicBezTo>
                <a:cubicBezTo>
                  <a:pt x="41228" y="37554"/>
                  <a:pt x="41397" y="37365"/>
                  <a:pt x="41624" y="37365"/>
                </a:cubicBezTo>
                <a:close/>
                <a:moveTo>
                  <a:pt x="41624" y="35424"/>
                </a:moveTo>
                <a:cubicBezTo>
                  <a:pt x="41831" y="35424"/>
                  <a:pt x="42019" y="35594"/>
                  <a:pt x="42019" y="35801"/>
                </a:cubicBezTo>
                <a:cubicBezTo>
                  <a:pt x="42019" y="36027"/>
                  <a:pt x="41831" y="36197"/>
                  <a:pt x="41624" y="36197"/>
                </a:cubicBezTo>
                <a:cubicBezTo>
                  <a:pt x="41416" y="36197"/>
                  <a:pt x="41228" y="36027"/>
                  <a:pt x="41228" y="35801"/>
                </a:cubicBezTo>
                <a:cubicBezTo>
                  <a:pt x="41228" y="35594"/>
                  <a:pt x="41397" y="35424"/>
                  <a:pt x="41624" y="35424"/>
                </a:cubicBezTo>
                <a:close/>
                <a:moveTo>
                  <a:pt x="41624" y="34256"/>
                </a:moveTo>
                <a:cubicBezTo>
                  <a:pt x="41397" y="34256"/>
                  <a:pt x="41209" y="34068"/>
                  <a:pt x="41209" y="33842"/>
                </a:cubicBezTo>
                <a:cubicBezTo>
                  <a:pt x="41209" y="33616"/>
                  <a:pt x="41397" y="33446"/>
                  <a:pt x="41624" y="33446"/>
                </a:cubicBezTo>
                <a:cubicBezTo>
                  <a:pt x="41850" y="33446"/>
                  <a:pt x="42038" y="33616"/>
                  <a:pt x="42038" y="33842"/>
                </a:cubicBezTo>
                <a:cubicBezTo>
                  <a:pt x="42038" y="34068"/>
                  <a:pt x="41850" y="34256"/>
                  <a:pt x="41624" y="34256"/>
                </a:cubicBezTo>
                <a:close/>
                <a:moveTo>
                  <a:pt x="41624" y="32297"/>
                </a:moveTo>
                <a:cubicBezTo>
                  <a:pt x="41397" y="32297"/>
                  <a:pt x="41209" y="32108"/>
                  <a:pt x="41209" y="31882"/>
                </a:cubicBezTo>
                <a:cubicBezTo>
                  <a:pt x="41209" y="31656"/>
                  <a:pt x="41397" y="31467"/>
                  <a:pt x="41624" y="31467"/>
                </a:cubicBezTo>
                <a:cubicBezTo>
                  <a:pt x="41850" y="31467"/>
                  <a:pt x="42038" y="31656"/>
                  <a:pt x="42038" y="31882"/>
                </a:cubicBezTo>
                <a:cubicBezTo>
                  <a:pt x="42038" y="32108"/>
                  <a:pt x="41850" y="32297"/>
                  <a:pt x="41624" y="32297"/>
                </a:cubicBezTo>
                <a:close/>
                <a:moveTo>
                  <a:pt x="41624" y="30337"/>
                </a:moveTo>
                <a:cubicBezTo>
                  <a:pt x="41397" y="30337"/>
                  <a:pt x="41209" y="30148"/>
                  <a:pt x="41209" y="29922"/>
                </a:cubicBezTo>
                <a:cubicBezTo>
                  <a:pt x="41209" y="29696"/>
                  <a:pt x="41397" y="29508"/>
                  <a:pt x="41624" y="29508"/>
                </a:cubicBezTo>
                <a:cubicBezTo>
                  <a:pt x="41850" y="29508"/>
                  <a:pt x="42038" y="29696"/>
                  <a:pt x="42038" y="29922"/>
                </a:cubicBezTo>
                <a:cubicBezTo>
                  <a:pt x="42038" y="30148"/>
                  <a:pt x="41850" y="30337"/>
                  <a:pt x="41624" y="30337"/>
                </a:cubicBezTo>
                <a:close/>
                <a:moveTo>
                  <a:pt x="41624" y="28358"/>
                </a:moveTo>
                <a:cubicBezTo>
                  <a:pt x="41397" y="28358"/>
                  <a:pt x="41228" y="28170"/>
                  <a:pt x="41228" y="27963"/>
                </a:cubicBezTo>
                <a:cubicBezTo>
                  <a:pt x="41228" y="27737"/>
                  <a:pt x="41397" y="27567"/>
                  <a:pt x="41624" y="27567"/>
                </a:cubicBezTo>
                <a:cubicBezTo>
                  <a:pt x="41850" y="27567"/>
                  <a:pt x="42019" y="27737"/>
                  <a:pt x="42019" y="27963"/>
                </a:cubicBezTo>
                <a:cubicBezTo>
                  <a:pt x="42019" y="28189"/>
                  <a:pt x="41850" y="28358"/>
                  <a:pt x="41624" y="28358"/>
                </a:cubicBezTo>
                <a:close/>
                <a:moveTo>
                  <a:pt x="41624" y="26399"/>
                </a:moveTo>
                <a:cubicBezTo>
                  <a:pt x="41397" y="26399"/>
                  <a:pt x="41228" y="26229"/>
                  <a:pt x="41228" y="26003"/>
                </a:cubicBezTo>
                <a:cubicBezTo>
                  <a:pt x="41228" y="25777"/>
                  <a:pt x="41397" y="25607"/>
                  <a:pt x="41624" y="25607"/>
                </a:cubicBezTo>
                <a:cubicBezTo>
                  <a:pt x="41850" y="25607"/>
                  <a:pt x="42019" y="25777"/>
                  <a:pt x="42019" y="26003"/>
                </a:cubicBezTo>
                <a:cubicBezTo>
                  <a:pt x="42019" y="26229"/>
                  <a:pt x="41850" y="26399"/>
                  <a:pt x="41624" y="26399"/>
                </a:cubicBezTo>
                <a:close/>
                <a:moveTo>
                  <a:pt x="41624" y="24439"/>
                </a:moveTo>
                <a:cubicBezTo>
                  <a:pt x="41397" y="24439"/>
                  <a:pt x="41228" y="24270"/>
                  <a:pt x="41228" y="24043"/>
                </a:cubicBezTo>
                <a:cubicBezTo>
                  <a:pt x="41228" y="23836"/>
                  <a:pt x="41397" y="23648"/>
                  <a:pt x="41624" y="23648"/>
                </a:cubicBezTo>
                <a:cubicBezTo>
                  <a:pt x="41850" y="23648"/>
                  <a:pt x="42019" y="23836"/>
                  <a:pt x="42019" y="24043"/>
                </a:cubicBezTo>
                <a:cubicBezTo>
                  <a:pt x="42019" y="24270"/>
                  <a:pt x="41850" y="24439"/>
                  <a:pt x="41624" y="24439"/>
                </a:cubicBezTo>
                <a:close/>
                <a:moveTo>
                  <a:pt x="41624" y="22480"/>
                </a:moveTo>
                <a:cubicBezTo>
                  <a:pt x="41397" y="22480"/>
                  <a:pt x="41228" y="22291"/>
                  <a:pt x="41228" y="22084"/>
                </a:cubicBezTo>
                <a:cubicBezTo>
                  <a:pt x="41228" y="21858"/>
                  <a:pt x="41397" y="21688"/>
                  <a:pt x="41624" y="21688"/>
                </a:cubicBezTo>
                <a:cubicBezTo>
                  <a:pt x="41850" y="21688"/>
                  <a:pt x="42019" y="21858"/>
                  <a:pt x="42019" y="22084"/>
                </a:cubicBezTo>
                <a:cubicBezTo>
                  <a:pt x="42019" y="22291"/>
                  <a:pt x="41850" y="22480"/>
                  <a:pt x="41624" y="22480"/>
                </a:cubicBezTo>
                <a:close/>
                <a:moveTo>
                  <a:pt x="41624" y="20520"/>
                </a:moveTo>
                <a:cubicBezTo>
                  <a:pt x="41397" y="20520"/>
                  <a:pt x="41228" y="20350"/>
                  <a:pt x="41228" y="20124"/>
                </a:cubicBezTo>
                <a:cubicBezTo>
                  <a:pt x="41228" y="19898"/>
                  <a:pt x="41397" y="19728"/>
                  <a:pt x="41624" y="19728"/>
                </a:cubicBezTo>
                <a:cubicBezTo>
                  <a:pt x="41850" y="19728"/>
                  <a:pt x="42019" y="19898"/>
                  <a:pt x="42019" y="20124"/>
                </a:cubicBezTo>
                <a:cubicBezTo>
                  <a:pt x="42019" y="20350"/>
                  <a:pt x="41850" y="20520"/>
                  <a:pt x="41624" y="20520"/>
                </a:cubicBezTo>
                <a:close/>
                <a:moveTo>
                  <a:pt x="41624" y="18560"/>
                </a:moveTo>
                <a:cubicBezTo>
                  <a:pt x="41397" y="18560"/>
                  <a:pt x="41228" y="18372"/>
                  <a:pt x="41228" y="18165"/>
                </a:cubicBezTo>
                <a:cubicBezTo>
                  <a:pt x="41228" y="17938"/>
                  <a:pt x="41397" y="17769"/>
                  <a:pt x="41624" y="17769"/>
                </a:cubicBezTo>
                <a:cubicBezTo>
                  <a:pt x="41850" y="17769"/>
                  <a:pt x="42019" y="17938"/>
                  <a:pt x="42019" y="18165"/>
                </a:cubicBezTo>
                <a:cubicBezTo>
                  <a:pt x="42019" y="18372"/>
                  <a:pt x="41850" y="18560"/>
                  <a:pt x="41624" y="18560"/>
                </a:cubicBezTo>
                <a:close/>
                <a:moveTo>
                  <a:pt x="41624" y="16601"/>
                </a:moveTo>
                <a:cubicBezTo>
                  <a:pt x="41397" y="16601"/>
                  <a:pt x="41228" y="16412"/>
                  <a:pt x="41228" y="16205"/>
                </a:cubicBezTo>
                <a:cubicBezTo>
                  <a:pt x="41228" y="15979"/>
                  <a:pt x="41397" y="15809"/>
                  <a:pt x="41624" y="15809"/>
                </a:cubicBezTo>
                <a:cubicBezTo>
                  <a:pt x="41850" y="15809"/>
                  <a:pt x="42019" y="15979"/>
                  <a:pt x="42019" y="16205"/>
                </a:cubicBezTo>
                <a:cubicBezTo>
                  <a:pt x="42019" y="16431"/>
                  <a:pt x="41850" y="16601"/>
                  <a:pt x="41624" y="16601"/>
                </a:cubicBezTo>
                <a:close/>
                <a:moveTo>
                  <a:pt x="41624" y="14622"/>
                </a:moveTo>
                <a:cubicBezTo>
                  <a:pt x="41416" y="14622"/>
                  <a:pt x="41247" y="14453"/>
                  <a:pt x="41247" y="14245"/>
                </a:cubicBezTo>
                <a:cubicBezTo>
                  <a:pt x="41247" y="14038"/>
                  <a:pt x="41416" y="13868"/>
                  <a:pt x="41624" y="13868"/>
                </a:cubicBezTo>
                <a:cubicBezTo>
                  <a:pt x="41831" y="13868"/>
                  <a:pt x="42000" y="14038"/>
                  <a:pt x="42000" y="14245"/>
                </a:cubicBezTo>
                <a:cubicBezTo>
                  <a:pt x="42000" y="14453"/>
                  <a:pt x="41831" y="14622"/>
                  <a:pt x="41624" y="14622"/>
                </a:cubicBezTo>
                <a:close/>
                <a:moveTo>
                  <a:pt x="41624" y="12644"/>
                </a:moveTo>
                <a:cubicBezTo>
                  <a:pt x="41416" y="12644"/>
                  <a:pt x="41247" y="12474"/>
                  <a:pt x="41247" y="12267"/>
                </a:cubicBezTo>
                <a:cubicBezTo>
                  <a:pt x="41247" y="12060"/>
                  <a:pt x="41416" y="11890"/>
                  <a:pt x="41624" y="11890"/>
                </a:cubicBezTo>
                <a:cubicBezTo>
                  <a:pt x="41831" y="11890"/>
                  <a:pt x="42000" y="12060"/>
                  <a:pt x="42000" y="12267"/>
                </a:cubicBezTo>
                <a:cubicBezTo>
                  <a:pt x="42000" y="12474"/>
                  <a:pt x="41831" y="12644"/>
                  <a:pt x="41624" y="12644"/>
                </a:cubicBezTo>
                <a:close/>
                <a:moveTo>
                  <a:pt x="41624" y="10684"/>
                </a:moveTo>
                <a:cubicBezTo>
                  <a:pt x="41416" y="10684"/>
                  <a:pt x="41247" y="10514"/>
                  <a:pt x="41247" y="10326"/>
                </a:cubicBezTo>
                <a:cubicBezTo>
                  <a:pt x="41247" y="10119"/>
                  <a:pt x="41416" y="9949"/>
                  <a:pt x="41624" y="9949"/>
                </a:cubicBezTo>
                <a:cubicBezTo>
                  <a:pt x="41831" y="9949"/>
                  <a:pt x="42000" y="10119"/>
                  <a:pt x="42000" y="10326"/>
                </a:cubicBezTo>
                <a:cubicBezTo>
                  <a:pt x="42000" y="10514"/>
                  <a:pt x="41831" y="10684"/>
                  <a:pt x="41624" y="10684"/>
                </a:cubicBezTo>
                <a:close/>
                <a:moveTo>
                  <a:pt x="41624" y="8743"/>
                </a:moveTo>
                <a:cubicBezTo>
                  <a:pt x="41416" y="8743"/>
                  <a:pt x="41247" y="8574"/>
                  <a:pt x="41247" y="8366"/>
                </a:cubicBezTo>
                <a:cubicBezTo>
                  <a:pt x="41247" y="8159"/>
                  <a:pt x="41416" y="7989"/>
                  <a:pt x="41624" y="7989"/>
                </a:cubicBezTo>
                <a:cubicBezTo>
                  <a:pt x="41831" y="7989"/>
                  <a:pt x="42000" y="8159"/>
                  <a:pt x="42000" y="8366"/>
                </a:cubicBezTo>
                <a:cubicBezTo>
                  <a:pt x="42000" y="8574"/>
                  <a:pt x="41831" y="8743"/>
                  <a:pt x="41624" y="8743"/>
                </a:cubicBezTo>
                <a:close/>
                <a:moveTo>
                  <a:pt x="41624" y="6765"/>
                </a:moveTo>
                <a:cubicBezTo>
                  <a:pt x="41416" y="6765"/>
                  <a:pt x="41266" y="6595"/>
                  <a:pt x="41266" y="6407"/>
                </a:cubicBezTo>
                <a:cubicBezTo>
                  <a:pt x="41266" y="6199"/>
                  <a:pt x="41416" y="6030"/>
                  <a:pt x="41624" y="6030"/>
                </a:cubicBezTo>
                <a:cubicBezTo>
                  <a:pt x="41831" y="6030"/>
                  <a:pt x="41982" y="6199"/>
                  <a:pt x="41982" y="6407"/>
                </a:cubicBezTo>
                <a:cubicBezTo>
                  <a:pt x="41982" y="6595"/>
                  <a:pt x="41831" y="6765"/>
                  <a:pt x="41624" y="6765"/>
                </a:cubicBezTo>
                <a:close/>
                <a:moveTo>
                  <a:pt x="41624" y="4805"/>
                </a:moveTo>
                <a:cubicBezTo>
                  <a:pt x="41416" y="4805"/>
                  <a:pt x="41266" y="4635"/>
                  <a:pt x="41266" y="4447"/>
                </a:cubicBezTo>
                <a:cubicBezTo>
                  <a:pt x="41266" y="4240"/>
                  <a:pt x="41416" y="4070"/>
                  <a:pt x="41624" y="4070"/>
                </a:cubicBezTo>
                <a:cubicBezTo>
                  <a:pt x="41831" y="4070"/>
                  <a:pt x="41982" y="4240"/>
                  <a:pt x="41982" y="4447"/>
                </a:cubicBezTo>
                <a:cubicBezTo>
                  <a:pt x="41982" y="4635"/>
                  <a:pt x="41831" y="4805"/>
                  <a:pt x="41624" y="4805"/>
                </a:cubicBezTo>
                <a:close/>
                <a:moveTo>
                  <a:pt x="41624" y="2845"/>
                </a:moveTo>
                <a:cubicBezTo>
                  <a:pt x="41416" y="2845"/>
                  <a:pt x="41266" y="2676"/>
                  <a:pt x="41266" y="2487"/>
                </a:cubicBezTo>
                <a:cubicBezTo>
                  <a:pt x="41266" y="2280"/>
                  <a:pt x="41416" y="2111"/>
                  <a:pt x="41624" y="2111"/>
                </a:cubicBezTo>
                <a:cubicBezTo>
                  <a:pt x="41831" y="2111"/>
                  <a:pt x="41982" y="2280"/>
                  <a:pt x="41982" y="2487"/>
                </a:cubicBezTo>
                <a:cubicBezTo>
                  <a:pt x="41982" y="2676"/>
                  <a:pt x="41831" y="2845"/>
                  <a:pt x="41624" y="2845"/>
                </a:cubicBezTo>
                <a:close/>
                <a:moveTo>
                  <a:pt x="41624" y="867"/>
                </a:moveTo>
                <a:cubicBezTo>
                  <a:pt x="41435" y="867"/>
                  <a:pt x="41266" y="716"/>
                  <a:pt x="41266" y="528"/>
                </a:cubicBezTo>
                <a:cubicBezTo>
                  <a:pt x="41266" y="321"/>
                  <a:pt x="41435" y="170"/>
                  <a:pt x="41624" y="170"/>
                </a:cubicBezTo>
                <a:cubicBezTo>
                  <a:pt x="41812" y="170"/>
                  <a:pt x="41982" y="321"/>
                  <a:pt x="41982" y="528"/>
                </a:cubicBezTo>
                <a:cubicBezTo>
                  <a:pt x="41982" y="716"/>
                  <a:pt x="41812" y="867"/>
                  <a:pt x="41624" y="867"/>
                </a:cubicBezTo>
                <a:close/>
                <a:moveTo>
                  <a:pt x="39664" y="51968"/>
                </a:moveTo>
                <a:cubicBezTo>
                  <a:pt x="39381" y="51968"/>
                  <a:pt x="39174" y="51742"/>
                  <a:pt x="39174" y="51478"/>
                </a:cubicBezTo>
                <a:cubicBezTo>
                  <a:pt x="39174" y="51196"/>
                  <a:pt x="39381" y="50988"/>
                  <a:pt x="39664" y="50988"/>
                </a:cubicBezTo>
                <a:cubicBezTo>
                  <a:pt x="39928" y="50988"/>
                  <a:pt x="40154" y="51196"/>
                  <a:pt x="40154" y="51478"/>
                </a:cubicBezTo>
                <a:cubicBezTo>
                  <a:pt x="40154" y="51742"/>
                  <a:pt x="39928" y="51968"/>
                  <a:pt x="39664" y="51968"/>
                </a:cubicBezTo>
                <a:close/>
                <a:moveTo>
                  <a:pt x="39664" y="50009"/>
                </a:moveTo>
                <a:cubicBezTo>
                  <a:pt x="39381" y="50009"/>
                  <a:pt x="39174" y="49783"/>
                  <a:pt x="39174" y="49519"/>
                </a:cubicBezTo>
                <a:cubicBezTo>
                  <a:pt x="39174" y="49236"/>
                  <a:pt x="39381" y="49010"/>
                  <a:pt x="39664" y="49010"/>
                </a:cubicBezTo>
                <a:cubicBezTo>
                  <a:pt x="39928" y="49010"/>
                  <a:pt x="40154" y="49236"/>
                  <a:pt x="40154" y="49519"/>
                </a:cubicBezTo>
                <a:cubicBezTo>
                  <a:pt x="40154" y="49783"/>
                  <a:pt x="39928" y="50009"/>
                  <a:pt x="39664" y="50009"/>
                </a:cubicBezTo>
                <a:close/>
                <a:moveTo>
                  <a:pt x="39664" y="47992"/>
                </a:moveTo>
                <a:cubicBezTo>
                  <a:pt x="39419" y="47992"/>
                  <a:pt x="39231" y="47804"/>
                  <a:pt x="39231" y="47559"/>
                </a:cubicBezTo>
                <a:cubicBezTo>
                  <a:pt x="39231" y="47314"/>
                  <a:pt x="39419" y="47107"/>
                  <a:pt x="39664" y="47107"/>
                </a:cubicBezTo>
                <a:cubicBezTo>
                  <a:pt x="39909" y="47107"/>
                  <a:pt x="40097" y="47314"/>
                  <a:pt x="40097" y="47559"/>
                </a:cubicBezTo>
                <a:cubicBezTo>
                  <a:pt x="40097" y="47804"/>
                  <a:pt x="39909" y="47992"/>
                  <a:pt x="39664" y="47992"/>
                </a:cubicBezTo>
                <a:close/>
                <a:moveTo>
                  <a:pt x="39664" y="46014"/>
                </a:moveTo>
                <a:cubicBezTo>
                  <a:pt x="39419" y="46014"/>
                  <a:pt x="39231" y="45826"/>
                  <a:pt x="39231" y="45599"/>
                </a:cubicBezTo>
                <a:cubicBezTo>
                  <a:pt x="39231" y="45354"/>
                  <a:pt x="39419" y="45166"/>
                  <a:pt x="39664" y="45166"/>
                </a:cubicBezTo>
                <a:cubicBezTo>
                  <a:pt x="39890" y="45166"/>
                  <a:pt x="40097" y="45354"/>
                  <a:pt x="40097" y="45599"/>
                </a:cubicBezTo>
                <a:cubicBezTo>
                  <a:pt x="40097" y="45826"/>
                  <a:pt x="39890" y="46014"/>
                  <a:pt x="39664" y="46014"/>
                </a:cubicBezTo>
                <a:close/>
                <a:moveTo>
                  <a:pt x="39664" y="44073"/>
                </a:moveTo>
                <a:cubicBezTo>
                  <a:pt x="39419" y="44073"/>
                  <a:pt x="39231" y="43866"/>
                  <a:pt x="39231" y="43640"/>
                </a:cubicBezTo>
                <a:cubicBezTo>
                  <a:pt x="39231" y="43395"/>
                  <a:pt x="39419" y="43206"/>
                  <a:pt x="39664" y="43206"/>
                </a:cubicBezTo>
                <a:cubicBezTo>
                  <a:pt x="39890" y="43206"/>
                  <a:pt x="40097" y="43395"/>
                  <a:pt x="40097" y="43640"/>
                </a:cubicBezTo>
                <a:cubicBezTo>
                  <a:pt x="40097" y="43866"/>
                  <a:pt x="39890" y="44073"/>
                  <a:pt x="39664" y="44073"/>
                </a:cubicBezTo>
                <a:close/>
                <a:moveTo>
                  <a:pt x="39664" y="41284"/>
                </a:moveTo>
                <a:cubicBezTo>
                  <a:pt x="39890" y="41284"/>
                  <a:pt x="40060" y="41454"/>
                  <a:pt x="40060" y="41680"/>
                </a:cubicBezTo>
                <a:cubicBezTo>
                  <a:pt x="40060" y="41887"/>
                  <a:pt x="39890" y="42076"/>
                  <a:pt x="39664" y="42076"/>
                </a:cubicBezTo>
                <a:cubicBezTo>
                  <a:pt x="39438" y="42076"/>
                  <a:pt x="39249" y="41887"/>
                  <a:pt x="39249" y="41680"/>
                </a:cubicBezTo>
                <a:cubicBezTo>
                  <a:pt x="39249" y="41454"/>
                  <a:pt x="39438" y="41284"/>
                  <a:pt x="39664" y="41284"/>
                </a:cubicBezTo>
                <a:close/>
                <a:moveTo>
                  <a:pt x="39664" y="40135"/>
                </a:moveTo>
                <a:cubicBezTo>
                  <a:pt x="39438" y="40135"/>
                  <a:pt x="39249" y="39947"/>
                  <a:pt x="39249" y="39721"/>
                </a:cubicBezTo>
                <a:cubicBezTo>
                  <a:pt x="39249" y="39494"/>
                  <a:pt x="39438" y="39306"/>
                  <a:pt x="39664" y="39306"/>
                </a:cubicBezTo>
                <a:cubicBezTo>
                  <a:pt x="39890" y="39306"/>
                  <a:pt x="40078" y="39494"/>
                  <a:pt x="40078" y="39721"/>
                </a:cubicBezTo>
                <a:cubicBezTo>
                  <a:pt x="40078" y="39947"/>
                  <a:pt x="39890" y="40135"/>
                  <a:pt x="39664" y="40135"/>
                </a:cubicBezTo>
                <a:close/>
                <a:moveTo>
                  <a:pt x="39664" y="38175"/>
                </a:moveTo>
                <a:cubicBezTo>
                  <a:pt x="39438" y="38175"/>
                  <a:pt x="39249" y="37987"/>
                  <a:pt x="39249" y="37761"/>
                </a:cubicBezTo>
                <a:cubicBezTo>
                  <a:pt x="39249" y="37516"/>
                  <a:pt x="39438" y="37328"/>
                  <a:pt x="39664" y="37328"/>
                </a:cubicBezTo>
                <a:cubicBezTo>
                  <a:pt x="39890" y="37328"/>
                  <a:pt x="40078" y="37516"/>
                  <a:pt x="40078" y="37761"/>
                </a:cubicBezTo>
                <a:cubicBezTo>
                  <a:pt x="40078" y="37987"/>
                  <a:pt x="39890" y="38175"/>
                  <a:pt x="39664" y="38175"/>
                </a:cubicBezTo>
                <a:close/>
                <a:moveTo>
                  <a:pt x="39664" y="36197"/>
                </a:moveTo>
                <a:cubicBezTo>
                  <a:pt x="39438" y="36197"/>
                  <a:pt x="39249" y="36027"/>
                  <a:pt x="39249" y="35801"/>
                </a:cubicBezTo>
                <a:cubicBezTo>
                  <a:pt x="39249" y="35575"/>
                  <a:pt x="39438" y="35387"/>
                  <a:pt x="39664" y="35387"/>
                </a:cubicBezTo>
                <a:cubicBezTo>
                  <a:pt x="39890" y="35387"/>
                  <a:pt x="40078" y="35575"/>
                  <a:pt x="40078" y="35801"/>
                </a:cubicBezTo>
                <a:cubicBezTo>
                  <a:pt x="40078" y="36027"/>
                  <a:pt x="39890" y="36197"/>
                  <a:pt x="39664" y="36197"/>
                </a:cubicBezTo>
                <a:close/>
                <a:moveTo>
                  <a:pt x="39664" y="34237"/>
                </a:moveTo>
                <a:cubicBezTo>
                  <a:pt x="39438" y="34237"/>
                  <a:pt x="39249" y="34049"/>
                  <a:pt x="39249" y="33823"/>
                </a:cubicBezTo>
                <a:cubicBezTo>
                  <a:pt x="39249" y="33616"/>
                  <a:pt x="39438" y="33427"/>
                  <a:pt x="39664" y="33427"/>
                </a:cubicBezTo>
                <a:cubicBezTo>
                  <a:pt x="39890" y="33427"/>
                  <a:pt x="40078" y="33616"/>
                  <a:pt x="40078" y="33823"/>
                </a:cubicBezTo>
                <a:cubicBezTo>
                  <a:pt x="40078" y="34049"/>
                  <a:pt x="39890" y="34237"/>
                  <a:pt x="39664" y="34237"/>
                </a:cubicBezTo>
                <a:close/>
                <a:moveTo>
                  <a:pt x="39664" y="32278"/>
                </a:moveTo>
                <a:cubicBezTo>
                  <a:pt x="39438" y="32278"/>
                  <a:pt x="39249" y="32089"/>
                  <a:pt x="39249" y="31863"/>
                </a:cubicBezTo>
                <a:cubicBezTo>
                  <a:pt x="39249" y="31637"/>
                  <a:pt x="39438" y="31467"/>
                  <a:pt x="39664" y="31467"/>
                </a:cubicBezTo>
                <a:cubicBezTo>
                  <a:pt x="39890" y="31467"/>
                  <a:pt x="40078" y="31637"/>
                  <a:pt x="40078" y="31863"/>
                </a:cubicBezTo>
                <a:cubicBezTo>
                  <a:pt x="40078" y="32089"/>
                  <a:pt x="39890" y="32278"/>
                  <a:pt x="39664" y="32278"/>
                </a:cubicBezTo>
                <a:close/>
                <a:moveTo>
                  <a:pt x="39664" y="30318"/>
                </a:moveTo>
                <a:cubicBezTo>
                  <a:pt x="39438" y="30318"/>
                  <a:pt x="39249" y="30130"/>
                  <a:pt x="39249" y="29904"/>
                </a:cubicBezTo>
                <a:cubicBezTo>
                  <a:pt x="39249" y="29677"/>
                  <a:pt x="39438" y="29508"/>
                  <a:pt x="39664" y="29508"/>
                </a:cubicBezTo>
                <a:cubicBezTo>
                  <a:pt x="39890" y="29508"/>
                  <a:pt x="40078" y="29677"/>
                  <a:pt x="40078" y="29904"/>
                </a:cubicBezTo>
                <a:cubicBezTo>
                  <a:pt x="40078" y="30130"/>
                  <a:pt x="39890" y="30318"/>
                  <a:pt x="39664" y="30318"/>
                </a:cubicBezTo>
                <a:close/>
                <a:moveTo>
                  <a:pt x="39664" y="28340"/>
                </a:moveTo>
                <a:cubicBezTo>
                  <a:pt x="39438" y="28340"/>
                  <a:pt x="39268" y="28170"/>
                  <a:pt x="39268" y="27944"/>
                </a:cubicBezTo>
                <a:cubicBezTo>
                  <a:pt x="39268" y="27737"/>
                  <a:pt x="39438" y="27548"/>
                  <a:pt x="39664" y="27548"/>
                </a:cubicBezTo>
                <a:cubicBezTo>
                  <a:pt x="39871" y="27548"/>
                  <a:pt x="40060" y="27737"/>
                  <a:pt x="40060" y="27944"/>
                </a:cubicBezTo>
                <a:cubicBezTo>
                  <a:pt x="40060" y="28170"/>
                  <a:pt x="39871" y="28340"/>
                  <a:pt x="39664" y="28340"/>
                </a:cubicBezTo>
                <a:close/>
                <a:moveTo>
                  <a:pt x="39664" y="26380"/>
                </a:moveTo>
                <a:cubicBezTo>
                  <a:pt x="39438" y="26380"/>
                  <a:pt x="39268" y="26210"/>
                  <a:pt x="39268" y="25984"/>
                </a:cubicBezTo>
                <a:cubicBezTo>
                  <a:pt x="39268" y="25777"/>
                  <a:pt x="39438" y="25589"/>
                  <a:pt x="39664" y="25589"/>
                </a:cubicBezTo>
                <a:cubicBezTo>
                  <a:pt x="39871" y="25589"/>
                  <a:pt x="40060" y="25777"/>
                  <a:pt x="40060" y="25984"/>
                </a:cubicBezTo>
                <a:cubicBezTo>
                  <a:pt x="40060" y="26210"/>
                  <a:pt x="39871" y="26380"/>
                  <a:pt x="39664" y="26380"/>
                </a:cubicBezTo>
                <a:close/>
                <a:moveTo>
                  <a:pt x="39664" y="24439"/>
                </a:moveTo>
                <a:cubicBezTo>
                  <a:pt x="39438" y="24439"/>
                  <a:pt x="39268" y="24251"/>
                  <a:pt x="39268" y="24025"/>
                </a:cubicBezTo>
                <a:cubicBezTo>
                  <a:pt x="39268" y="23817"/>
                  <a:pt x="39438" y="23629"/>
                  <a:pt x="39664" y="23629"/>
                </a:cubicBezTo>
                <a:cubicBezTo>
                  <a:pt x="39871" y="23629"/>
                  <a:pt x="40060" y="23817"/>
                  <a:pt x="40060" y="24025"/>
                </a:cubicBezTo>
                <a:cubicBezTo>
                  <a:pt x="40060" y="24251"/>
                  <a:pt x="39871" y="24439"/>
                  <a:pt x="39664" y="24439"/>
                </a:cubicBezTo>
                <a:close/>
                <a:moveTo>
                  <a:pt x="39664" y="22461"/>
                </a:moveTo>
                <a:cubicBezTo>
                  <a:pt x="39438" y="22461"/>
                  <a:pt x="39268" y="22291"/>
                  <a:pt x="39268" y="22065"/>
                </a:cubicBezTo>
                <a:cubicBezTo>
                  <a:pt x="39268" y="21858"/>
                  <a:pt x="39438" y="21669"/>
                  <a:pt x="39664" y="21669"/>
                </a:cubicBezTo>
                <a:cubicBezTo>
                  <a:pt x="39871" y="21669"/>
                  <a:pt x="40060" y="21858"/>
                  <a:pt x="40060" y="22065"/>
                </a:cubicBezTo>
                <a:cubicBezTo>
                  <a:pt x="40060" y="22291"/>
                  <a:pt x="39871" y="22461"/>
                  <a:pt x="39664" y="22461"/>
                </a:cubicBezTo>
                <a:close/>
                <a:moveTo>
                  <a:pt x="39664" y="20501"/>
                </a:moveTo>
                <a:cubicBezTo>
                  <a:pt x="39438" y="20501"/>
                  <a:pt x="39268" y="20331"/>
                  <a:pt x="39268" y="20105"/>
                </a:cubicBezTo>
                <a:cubicBezTo>
                  <a:pt x="39268" y="19898"/>
                  <a:pt x="39438" y="19710"/>
                  <a:pt x="39664" y="19710"/>
                </a:cubicBezTo>
                <a:cubicBezTo>
                  <a:pt x="39871" y="19710"/>
                  <a:pt x="40060" y="19898"/>
                  <a:pt x="40060" y="20105"/>
                </a:cubicBezTo>
                <a:cubicBezTo>
                  <a:pt x="40060" y="20331"/>
                  <a:pt x="39871" y="20501"/>
                  <a:pt x="39664" y="20501"/>
                </a:cubicBezTo>
                <a:close/>
                <a:moveTo>
                  <a:pt x="39664" y="18541"/>
                </a:moveTo>
                <a:cubicBezTo>
                  <a:pt x="39438" y="18541"/>
                  <a:pt x="39268" y="18372"/>
                  <a:pt x="39268" y="18146"/>
                </a:cubicBezTo>
                <a:cubicBezTo>
                  <a:pt x="39268" y="17920"/>
                  <a:pt x="39438" y="17750"/>
                  <a:pt x="39664" y="17750"/>
                </a:cubicBezTo>
                <a:cubicBezTo>
                  <a:pt x="39871" y="17750"/>
                  <a:pt x="40060" y="17920"/>
                  <a:pt x="40060" y="18146"/>
                </a:cubicBezTo>
                <a:cubicBezTo>
                  <a:pt x="40060" y="18372"/>
                  <a:pt x="39871" y="18541"/>
                  <a:pt x="39664" y="18541"/>
                </a:cubicBezTo>
                <a:close/>
                <a:moveTo>
                  <a:pt x="39664" y="16563"/>
                </a:moveTo>
                <a:cubicBezTo>
                  <a:pt x="39457" y="16563"/>
                  <a:pt x="39287" y="16393"/>
                  <a:pt x="39287" y="16186"/>
                </a:cubicBezTo>
                <a:cubicBezTo>
                  <a:pt x="39287" y="15979"/>
                  <a:pt x="39457" y="15809"/>
                  <a:pt x="39664" y="15809"/>
                </a:cubicBezTo>
                <a:cubicBezTo>
                  <a:pt x="39871" y="15809"/>
                  <a:pt x="40041" y="15979"/>
                  <a:pt x="40041" y="16186"/>
                </a:cubicBezTo>
                <a:cubicBezTo>
                  <a:pt x="40041" y="16393"/>
                  <a:pt x="39871" y="16563"/>
                  <a:pt x="39664" y="16563"/>
                </a:cubicBezTo>
                <a:close/>
                <a:moveTo>
                  <a:pt x="39664" y="14603"/>
                </a:moveTo>
                <a:cubicBezTo>
                  <a:pt x="39457" y="14603"/>
                  <a:pt x="39287" y="14434"/>
                  <a:pt x="39287" y="14226"/>
                </a:cubicBezTo>
                <a:cubicBezTo>
                  <a:pt x="39287" y="14019"/>
                  <a:pt x="39457" y="13850"/>
                  <a:pt x="39664" y="13850"/>
                </a:cubicBezTo>
                <a:cubicBezTo>
                  <a:pt x="39871" y="13850"/>
                  <a:pt x="40041" y="14019"/>
                  <a:pt x="40041" y="14226"/>
                </a:cubicBezTo>
                <a:cubicBezTo>
                  <a:pt x="40041" y="14434"/>
                  <a:pt x="39871" y="14603"/>
                  <a:pt x="39664" y="14603"/>
                </a:cubicBezTo>
                <a:close/>
                <a:moveTo>
                  <a:pt x="39664" y="12644"/>
                </a:moveTo>
                <a:cubicBezTo>
                  <a:pt x="39457" y="12644"/>
                  <a:pt x="39287" y="12474"/>
                  <a:pt x="39287" y="12267"/>
                </a:cubicBezTo>
                <a:cubicBezTo>
                  <a:pt x="39287" y="12060"/>
                  <a:pt x="39457" y="11890"/>
                  <a:pt x="39664" y="11890"/>
                </a:cubicBezTo>
                <a:cubicBezTo>
                  <a:pt x="39871" y="11890"/>
                  <a:pt x="40041" y="12060"/>
                  <a:pt x="40041" y="12267"/>
                </a:cubicBezTo>
                <a:cubicBezTo>
                  <a:pt x="40041" y="12474"/>
                  <a:pt x="39871" y="12644"/>
                  <a:pt x="39664" y="12644"/>
                </a:cubicBezTo>
                <a:close/>
                <a:moveTo>
                  <a:pt x="39664" y="10684"/>
                </a:moveTo>
                <a:cubicBezTo>
                  <a:pt x="39457" y="10684"/>
                  <a:pt x="39287" y="10514"/>
                  <a:pt x="39287" y="10307"/>
                </a:cubicBezTo>
                <a:cubicBezTo>
                  <a:pt x="39287" y="10100"/>
                  <a:pt x="39457" y="9930"/>
                  <a:pt x="39664" y="9930"/>
                </a:cubicBezTo>
                <a:cubicBezTo>
                  <a:pt x="39871" y="9930"/>
                  <a:pt x="40041" y="10100"/>
                  <a:pt x="40041" y="10307"/>
                </a:cubicBezTo>
                <a:cubicBezTo>
                  <a:pt x="40041" y="10514"/>
                  <a:pt x="39871" y="10684"/>
                  <a:pt x="39664" y="10684"/>
                </a:cubicBezTo>
                <a:close/>
                <a:moveTo>
                  <a:pt x="39664" y="8706"/>
                </a:moveTo>
                <a:cubicBezTo>
                  <a:pt x="39457" y="8706"/>
                  <a:pt x="39287" y="8555"/>
                  <a:pt x="39287" y="8348"/>
                </a:cubicBezTo>
                <a:cubicBezTo>
                  <a:pt x="39287" y="8159"/>
                  <a:pt x="39457" y="7989"/>
                  <a:pt x="39664" y="7989"/>
                </a:cubicBezTo>
                <a:cubicBezTo>
                  <a:pt x="39852" y="7989"/>
                  <a:pt x="40022" y="8159"/>
                  <a:pt x="40022" y="8348"/>
                </a:cubicBezTo>
                <a:cubicBezTo>
                  <a:pt x="40022" y="8555"/>
                  <a:pt x="39871" y="8706"/>
                  <a:pt x="39664" y="8706"/>
                </a:cubicBezTo>
                <a:close/>
                <a:moveTo>
                  <a:pt x="39664" y="6746"/>
                </a:moveTo>
                <a:cubicBezTo>
                  <a:pt x="39457" y="6746"/>
                  <a:pt x="39287" y="6595"/>
                  <a:pt x="39287" y="6388"/>
                </a:cubicBezTo>
                <a:cubicBezTo>
                  <a:pt x="39287" y="6181"/>
                  <a:pt x="39457" y="6030"/>
                  <a:pt x="39664" y="6030"/>
                </a:cubicBezTo>
                <a:cubicBezTo>
                  <a:pt x="39852" y="6030"/>
                  <a:pt x="40022" y="6181"/>
                  <a:pt x="40022" y="6388"/>
                </a:cubicBezTo>
                <a:cubicBezTo>
                  <a:pt x="40022" y="6595"/>
                  <a:pt x="39871" y="6746"/>
                  <a:pt x="39664" y="6746"/>
                </a:cubicBezTo>
                <a:close/>
                <a:moveTo>
                  <a:pt x="39664" y="4786"/>
                </a:moveTo>
                <a:cubicBezTo>
                  <a:pt x="39457" y="4786"/>
                  <a:pt x="39287" y="4635"/>
                  <a:pt x="39287" y="4428"/>
                </a:cubicBezTo>
                <a:cubicBezTo>
                  <a:pt x="39287" y="4221"/>
                  <a:pt x="39457" y="4051"/>
                  <a:pt x="39664" y="4051"/>
                </a:cubicBezTo>
                <a:cubicBezTo>
                  <a:pt x="39852" y="4051"/>
                  <a:pt x="40022" y="4221"/>
                  <a:pt x="40022" y="4428"/>
                </a:cubicBezTo>
                <a:cubicBezTo>
                  <a:pt x="40022" y="4635"/>
                  <a:pt x="39871" y="4786"/>
                  <a:pt x="39664" y="4786"/>
                </a:cubicBezTo>
                <a:close/>
                <a:moveTo>
                  <a:pt x="39664" y="2827"/>
                </a:moveTo>
                <a:cubicBezTo>
                  <a:pt x="39457" y="2827"/>
                  <a:pt x="39287" y="2657"/>
                  <a:pt x="39287" y="2469"/>
                </a:cubicBezTo>
                <a:cubicBezTo>
                  <a:pt x="39287" y="2261"/>
                  <a:pt x="39457" y="2111"/>
                  <a:pt x="39664" y="2111"/>
                </a:cubicBezTo>
                <a:cubicBezTo>
                  <a:pt x="39852" y="2111"/>
                  <a:pt x="40022" y="2261"/>
                  <a:pt x="40022" y="2469"/>
                </a:cubicBezTo>
                <a:cubicBezTo>
                  <a:pt x="40022" y="2657"/>
                  <a:pt x="39871" y="2827"/>
                  <a:pt x="39664" y="2827"/>
                </a:cubicBezTo>
                <a:close/>
                <a:moveTo>
                  <a:pt x="39664" y="867"/>
                </a:moveTo>
                <a:cubicBezTo>
                  <a:pt x="39457" y="867"/>
                  <a:pt x="39287" y="697"/>
                  <a:pt x="39287" y="509"/>
                </a:cubicBezTo>
                <a:cubicBezTo>
                  <a:pt x="39287" y="302"/>
                  <a:pt x="39457" y="132"/>
                  <a:pt x="39664" y="132"/>
                </a:cubicBezTo>
                <a:cubicBezTo>
                  <a:pt x="39852" y="132"/>
                  <a:pt x="40022" y="302"/>
                  <a:pt x="40022" y="509"/>
                </a:cubicBezTo>
                <a:cubicBezTo>
                  <a:pt x="40022" y="697"/>
                  <a:pt x="39871" y="867"/>
                  <a:pt x="39664" y="867"/>
                </a:cubicBezTo>
                <a:close/>
                <a:moveTo>
                  <a:pt x="37704" y="59788"/>
                </a:moveTo>
                <a:cubicBezTo>
                  <a:pt x="37441" y="59788"/>
                  <a:pt x="37214" y="59581"/>
                  <a:pt x="37214" y="59298"/>
                </a:cubicBezTo>
                <a:cubicBezTo>
                  <a:pt x="37214" y="59034"/>
                  <a:pt x="37441" y="58827"/>
                  <a:pt x="37704" y="58827"/>
                </a:cubicBezTo>
                <a:cubicBezTo>
                  <a:pt x="37968" y="58827"/>
                  <a:pt x="38194" y="59034"/>
                  <a:pt x="38194" y="59298"/>
                </a:cubicBezTo>
                <a:cubicBezTo>
                  <a:pt x="38194" y="59581"/>
                  <a:pt x="37968" y="59788"/>
                  <a:pt x="37704" y="59788"/>
                </a:cubicBezTo>
                <a:close/>
                <a:moveTo>
                  <a:pt x="37704" y="50988"/>
                </a:moveTo>
                <a:cubicBezTo>
                  <a:pt x="37949" y="50988"/>
                  <a:pt x="38175" y="51196"/>
                  <a:pt x="38175" y="51460"/>
                </a:cubicBezTo>
                <a:cubicBezTo>
                  <a:pt x="38175" y="51723"/>
                  <a:pt x="37949" y="51931"/>
                  <a:pt x="37704" y="51931"/>
                </a:cubicBezTo>
                <a:cubicBezTo>
                  <a:pt x="37441" y="51931"/>
                  <a:pt x="37233" y="51723"/>
                  <a:pt x="37233" y="51460"/>
                </a:cubicBezTo>
                <a:cubicBezTo>
                  <a:pt x="37233" y="51215"/>
                  <a:pt x="37441" y="50988"/>
                  <a:pt x="37704" y="50988"/>
                </a:cubicBezTo>
                <a:close/>
                <a:moveTo>
                  <a:pt x="37704" y="52948"/>
                </a:moveTo>
                <a:cubicBezTo>
                  <a:pt x="37949" y="52948"/>
                  <a:pt x="38175" y="53174"/>
                  <a:pt x="38175" y="53419"/>
                </a:cubicBezTo>
                <a:cubicBezTo>
                  <a:pt x="38175" y="53683"/>
                  <a:pt x="37949" y="53890"/>
                  <a:pt x="37704" y="53890"/>
                </a:cubicBezTo>
                <a:cubicBezTo>
                  <a:pt x="37441" y="53890"/>
                  <a:pt x="37233" y="53683"/>
                  <a:pt x="37233" y="53419"/>
                </a:cubicBezTo>
                <a:cubicBezTo>
                  <a:pt x="37233" y="53174"/>
                  <a:pt x="37441" y="52948"/>
                  <a:pt x="37704" y="52948"/>
                </a:cubicBezTo>
                <a:close/>
                <a:moveTo>
                  <a:pt x="37704" y="56905"/>
                </a:moveTo>
                <a:cubicBezTo>
                  <a:pt x="37949" y="56905"/>
                  <a:pt x="38138" y="57093"/>
                  <a:pt x="38138" y="57338"/>
                </a:cubicBezTo>
                <a:cubicBezTo>
                  <a:pt x="38138" y="57583"/>
                  <a:pt x="37949" y="57791"/>
                  <a:pt x="37704" y="57791"/>
                </a:cubicBezTo>
                <a:cubicBezTo>
                  <a:pt x="37459" y="57791"/>
                  <a:pt x="37252" y="57583"/>
                  <a:pt x="37252" y="57338"/>
                </a:cubicBezTo>
                <a:cubicBezTo>
                  <a:pt x="37252" y="57093"/>
                  <a:pt x="37459" y="56905"/>
                  <a:pt x="37704" y="56905"/>
                </a:cubicBezTo>
                <a:close/>
                <a:moveTo>
                  <a:pt x="37704" y="54945"/>
                </a:moveTo>
                <a:cubicBezTo>
                  <a:pt x="37949" y="54945"/>
                  <a:pt x="38138" y="55153"/>
                  <a:pt x="38138" y="55379"/>
                </a:cubicBezTo>
                <a:cubicBezTo>
                  <a:pt x="38138" y="55624"/>
                  <a:pt x="37949" y="55831"/>
                  <a:pt x="37704" y="55831"/>
                </a:cubicBezTo>
                <a:cubicBezTo>
                  <a:pt x="37459" y="55831"/>
                  <a:pt x="37252" y="55624"/>
                  <a:pt x="37252" y="55379"/>
                </a:cubicBezTo>
                <a:cubicBezTo>
                  <a:pt x="37252" y="55134"/>
                  <a:pt x="37459" y="54945"/>
                  <a:pt x="37704" y="54945"/>
                </a:cubicBezTo>
                <a:close/>
                <a:moveTo>
                  <a:pt x="37704" y="49971"/>
                </a:moveTo>
                <a:cubicBezTo>
                  <a:pt x="37441" y="49971"/>
                  <a:pt x="37233" y="49764"/>
                  <a:pt x="37233" y="49500"/>
                </a:cubicBezTo>
                <a:cubicBezTo>
                  <a:pt x="37233" y="49236"/>
                  <a:pt x="37441" y="49029"/>
                  <a:pt x="37704" y="49029"/>
                </a:cubicBezTo>
                <a:cubicBezTo>
                  <a:pt x="37968" y="49029"/>
                  <a:pt x="38175" y="49236"/>
                  <a:pt x="38175" y="49500"/>
                </a:cubicBezTo>
                <a:cubicBezTo>
                  <a:pt x="38175" y="49764"/>
                  <a:pt x="37968" y="49971"/>
                  <a:pt x="37704" y="49971"/>
                </a:cubicBezTo>
                <a:close/>
                <a:moveTo>
                  <a:pt x="37704" y="47992"/>
                </a:moveTo>
                <a:cubicBezTo>
                  <a:pt x="37459" y="47992"/>
                  <a:pt x="37271" y="47785"/>
                  <a:pt x="37271" y="47540"/>
                </a:cubicBezTo>
                <a:cubicBezTo>
                  <a:pt x="37271" y="47295"/>
                  <a:pt x="37459" y="47107"/>
                  <a:pt x="37704" y="47107"/>
                </a:cubicBezTo>
                <a:cubicBezTo>
                  <a:pt x="37949" y="47107"/>
                  <a:pt x="38138" y="47295"/>
                  <a:pt x="38138" y="47540"/>
                </a:cubicBezTo>
                <a:cubicBezTo>
                  <a:pt x="38138" y="47785"/>
                  <a:pt x="37949" y="47992"/>
                  <a:pt x="37704" y="47992"/>
                </a:cubicBezTo>
                <a:close/>
                <a:moveTo>
                  <a:pt x="37704" y="46014"/>
                </a:moveTo>
                <a:cubicBezTo>
                  <a:pt x="37459" y="46014"/>
                  <a:pt x="37271" y="45826"/>
                  <a:pt x="37271" y="45581"/>
                </a:cubicBezTo>
                <a:cubicBezTo>
                  <a:pt x="37271" y="45354"/>
                  <a:pt x="37459" y="45147"/>
                  <a:pt x="37704" y="45147"/>
                </a:cubicBezTo>
                <a:cubicBezTo>
                  <a:pt x="37930" y="45147"/>
                  <a:pt x="38138" y="45354"/>
                  <a:pt x="38138" y="45581"/>
                </a:cubicBezTo>
                <a:cubicBezTo>
                  <a:pt x="38138" y="45826"/>
                  <a:pt x="37930" y="46014"/>
                  <a:pt x="37704" y="46014"/>
                </a:cubicBezTo>
                <a:close/>
                <a:moveTo>
                  <a:pt x="37704" y="33408"/>
                </a:moveTo>
                <a:cubicBezTo>
                  <a:pt x="37930" y="33408"/>
                  <a:pt x="38119" y="33597"/>
                  <a:pt x="38119" y="33823"/>
                </a:cubicBezTo>
                <a:cubicBezTo>
                  <a:pt x="38119" y="34049"/>
                  <a:pt x="37930" y="34237"/>
                  <a:pt x="37704" y="34237"/>
                </a:cubicBezTo>
                <a:cubicBezTo>
                  <a:pt x="37478" y="34237"/>
                  <a:pt x="37290" y="34049"/>
                  <a:pt x="37290" y="33823"/>
                </a:cubicBezTo>
                <a:cubicBezTo>
                  <a:pt x="37290" y="33597"/>
                  <a:pt x="37478" y="33408"/>
                  <a:pt x="37704" y="33408"/>
                </a:cubicBezTo>
                <a:close/>
                <a:moveTo>
                  <a:pt x="37704" y="35368"/>
                </a:moveTo>
                <a:cubicBezTo>
                  <a:pt x="37930" y="35368"/>
                  <a:pt x="38119" y="35556"/>
                  <a:pt x="38119" y="35782"/>
                </a:cubicBezTo>
                <a:cubicBezTo>
                  <a:pt x="38119" y="36027"/>
                  <a:pt x="37930" y="36216"/>
                  <a:pt x="37704" y="36216"/>
                </a:cubicBezTo>
                <a:cubicBezTo>
                  <a:pt x="37478" y="36216"/>
                  <a:pt x="37290" y="36027"/>
                  <a:pt x="37290" y="35782"/>
                </a:cubicBezTo>
                <a:cubicBezTo>
                  <a:pt x="37290" y="35556"/>
                  <a:pt x="37478" y="35368"/>
                  <a:pt x="37704" y="35368"/>
                </a:cubicBezTo>
                <a:close/>
                <a:moveTo>
                  <a:pt x="37704" y="44054"/>
                </a:moveTo>
                <a:cubicBezTo>
                  <a:pt x="37478" y="44054"/>
                  <a:pt x="37290" y="43866"/>
                  <a:pt x="37290" y="43621"/>
                </a:cubicBezTo>
                <a:cubicBezTo>
                  <a:pt x="37290" y="43395"/>
                  <a:pt x="37478" y="43206"/>
                  <a:pt x="37704" y="43206"/>
                </a:cubicBezTo>
                <a:cubicBezTo>
                  <a:pt x="37930" y="43206"/>
                  <a:pt x="38119" y="43395"/>
                  <a:pt x="38119" y="43621"/>
                </a:cubicBezTo>
                <a:cubicBezTo>
                  <a:pt x="38119" y="43866"/>
                  <a:pt x="37930" y="44054"/>
                  <a:pt x="37704" y="44054"/>
                </a:cubicBezTo>
                <a:close/>
                <a:moveTo>
                  <a:pt x="37704" y="42076"/>
                </a:moveTo>
                <a:cubicBezTo>
                  <a:pt x="37478" y="42076"/>
                  <a:pt x="37290" y="41887"/>
                  <a:pt x="37290" y="41661"/>
                </a:cubicBezTo>
                <a:cubicBezTo>
                  <a:pt x="37290" y="41454"/>
                  <a:pt x="37478" y="41266"/>
                  <a:pt x="37704" y="41266"/>
                </a:cubicBezTo>
                <a:cubicBezTo>
                  <a:pt x="37930" y="41266"/>
                  <a:pt x="38100" y="41454"/>
                  <a:pt x="38100" y="41661"/>
                </a:cubicBezTo>
                <a:cubicBezTo>
                  <a:pt x="38100" y="41887"/>
                  <a:pt x="37930" y="42076"/>
                  <a:pt x="37704" y="42076"/>
                </a:cubicBezTo>
                <a:close/>
                <a:moveTo>
                  <a:pt x="37704" y="38138"/>
                </a:moveTo>
                <a:cubicBezTo>
                  <a:pt x="37478" y="38138"/>
                  <a:pt x="37290" y="37968"/>
                  <a:pt x="37290" y="37742"/>
                </a:cubicBezTo>
                <a:cubicBezTo>
                  <a:pt x="37290" y="37535"/>
                  <a:pt x="37478" y="37346"/>
                  <a:pt x="37704" y="37346"/>
                </a:cubicBezTo>
                <a:cubicBezTo>
                  <a:pt x="37930" y="37346"/>
                  <a:pt x="38100" y="37535"/>
                  <a:pt x="38100" y="37742"/>
                </a:cubicBezTo>
                <a:cubicBezTo>
                  <a:pt x="38100" y="37968"/>
                  <a:pt x="37930" y="38138"/>
                  <a:pt x="37704" y="38138"/>
                </a:cubicBezTo>
                <a:close/>
                <a:moveTo>
                  <a:pt x="37704" y="40116"/>
                </a:moveTo>
                <a:cubicBezTo>
                  <a:pt x="37478" y="40116"/>
                  <a:pt x="37290" y="39928"/>
                  <a:pt x="37290" y="39702"/>
                </a:cubicBezTo>
                <a:cubicBezTo>
                  <a:pt x="37290" y="39494"/>
                  <a:pt x="37478" y="39306"/>
                  <a:pt x="37704" y="39306"/>
                </a:cubicBezTo>
                <a:cubicBezTo>
                  <a:pt x="37930" y="39306"/>
                  <a:pt x="38100" y="39494"/>
                  <a:pt x="38100" y="39702"/>
                </a:cubicBezTo>
                <a:cubicBezTo>
                  <a:pt x="38100" y="39928"/>
                  <a:pt x="37930" y="40116"/>
                  <a:pt x="37704" y="40116"/>
                </a:cubicBezTo>
                <a:close/>
                <a:moveTo>
                  <a:pt x="37704" y="32297"/>
                </a:moveTo>
                <a:cubicBezTo>
                  <a:pt x="37459" y="32297"/>
                  <a:pt x="37271" y="32108"/>
                  <a:pt x="37271" y="31863"/>
                </a:cubicBezTo>
                <a:cubicBezTo>
                  <a:pt x="37271" y="31618"/>
                  <a:pt x="37459" y="31430"/>
                  <a:pt x="37704" y="31430"/>
                </a:cubicBezTo>
                <a:cubicBezTo>
                  <a:pt x="37930" y="31430"/>
                  <a:pt x="38138" y="31618"/>
                  <a:pt x="38138" y="31863"/>
                </a:cubicBezTo>
                <a:cubicBezTo>
                  <a:pt x="38138" y="32108"/>
                  <a:pt x="37930" y="32297"/>
                  <a:pt x="37704" y="32297"/>
                </a:cubicBezTo>
                <a:close/>
                <a:moveTo>
                  <a:pt x="37704" y="30337"/>
                </a:moveTo>
                <a:cubicBezTo>
                  <a:pt x="37459" y="30337"/>
                  <a:pt x="37271" y="30148"/>
                  <a:pt x="37271" y="29904"/>
                </a:cubicBezTo>
                <a:cubicBezTo>
                  <a:pt x="37271" y="29659"/>
                  <a:pt x="37459" y="29470"/>
                  <a:pt x="37704" y="29470"/>
                </a:cubicBezTo>
                <a:cubicBezTo>
                  <a:pt x="37930" y="29470"/>
                  <a:pt x="38138" y="29659"/>
                  <a:pt x="38138" y="29904"/>
                </a:cubicBezTo>
                <a:cubicBezTo>
                  <a:pt x="38138" y="30148"/>
                  <a:pt x="37930" y="30337"/>
                  <a:pt x="37704" y="30337"/>
                </a:cubicBezTo>
                <a:close/>
                <a:moveTo>
                  <a:pt x="37704" y="28358"/>
                </a:moveTo>
                <a:cubicBezTo>
                  <a:pt x="37478" y="28358"/>
                  <a:pt x="37290" y="28170"/>
                  <a:pt x="37290" y="27944"/>
                </a:cubicBezTo>
                <a:cubicBezTo>
                  <a:pt x="37290" y="27718"/>
                  <a:pt x="37478" y="27548"/>
                  <a:pt x="37704" y="27548"/>
                </a:cubicBezTo>
                <a:cubicBezTo>
                  <a:pt x="37930" y="27548"/>
                  <a:pt x="38100" y="27718"/>
                  <a:pt x="38100" y="27944"/>
                </a:cubicBezTo>
                <a:cubicBezTo>
                  <a:pt x="38100" y="28170"/>
                  <a:pt x="37930" y="28358"/>
                  <a:pt x="37704" y="28358"/>
                </a:cubicBezTo>
                <a:close/>
                <a:moveTo>
                  <a:pt x="38081" y="25984"/>
                </a:moveTo>
                <a:cubicBezTo>
                  <a:pt x="38081" y="26210"/>
                  <a:pt x="37912" y="26380"/>
                  <a:pt x="37704" y="26380"/>
                </a:cubicBezTo>
                <a:cubicBezTo>
                  <a:pt x="37497" y="26380"/>
                  <a:pt x="37327" y="26210"/>
                  <a:pt x="37327" y="25984"/>
                </a:cubicBezTo>
                <a:cubicBezTo>
                  <a:pt x="37327" y="25777"/>
                  <a:pt x="37497" y="25607"/>
                  <a:pt x="37704" y="25607"/>
                </a:cubicBezTo>
                <a:cubicBezTo>
                  <a:pt x="37912" y="25607"/>
                  <a:pt x="38081" y="25777"/>
                  <a:pt x="38081" y="25984"/>
                </a:cubicBezTo>
                <a:close/>
                <a:moveTo>
                  <a:pt x="37704" y="24420"/>
                </a:moveTo>
                <a:cubicBezTo>
                  <a:pt x="37478" y="24420"/>
                  <a:pt x="37309" y="24251"/>
                  <a:pt x="37309" y="24025"/>
                </a:cubicBezTo>
                <a:cubicBezTo>
                  <a:pt x="37309" y="23817"/>
                  <a:pt x="37478" y="23629"/>
                  <a:pt x="37704" y="23629"/>
                </a:cubicBezTo>
                <a:cubicBezTo>
                  <a:pt x="37930" y="23629"/>
                  <a:pt x="38100" y="23817"/>
                  <a:pt x="38100" y="24025"/>
                </a:cubicBezTo>
                <a:cubicBezTo>
                  <a:pt x="38100" y="24251"/>
                  <a:pt x="37930" y="24420"/>
                  <a:pt x="37704" y="24420"/>
                </a:cubicBezTo>
                <a:close/>
                <a:moveTo>
                  <a:pt x="37704" y="22461"/>
                </a:moveTo>
                <a:cubicBezTo>
                  <a:pt x="37478" y="22461"/>
                  <a:pt x="37309" y="22291"/>
                  <a:pt x="37309" y="22065"/>
                </a:cubicBezTo>
                <a:cubicBezTo>
                  <a:pt x="37309" y="21858"/>
                  <a:pt x="37478" y="21669"/>
                  <a:pt x="37704" y="21669"/>
                </a:cubicBezTo>
                <a:cubicBezTo>
                  <a:pt x="37930" y="21669"/>
                  <a:pt x="38100" y="21858"/>
                  <a:pt x="38100" y="22065"/>
                </a:cubicBezTo>
                <a:cubicBezTo>
                  <a:pt x="38100" y="22291"/>
                  <a:pt x="37930" y="22461"/>
                  <a:pt x="37704" y="22461"/>
                </a:cubicBezTo>
                <a:close/>
                <a:moveTo>
                  <a:pt x="37704" y="20501"/>
                </a:moveTo>
                <a:cubicBezTo>
                  <a:pt x="37478" y="20501"/>
                  <a:pt x="37309" y="20331"/>
                  <a:pt x="37309" y="20105"/>
                </a:cubicBezTo>
                <a:cubicBezTo>
                  <a:pt x="37309" y="19898"/>
                  <a:pt x="37478" y="19710"/>
                  <a:pt x="37704" y="19710"/>
                </a:cubicBezTo>
                <a:cubicBezTo>
                  <a:pt x="37930" y="19710"/>
                  <a:pt x="38100" y="19898"/>
                  <a:pt x="38100" y="20105"/>
                </a:cubicBezTo>
                <a:cubicBezTo>
                  <a:pt x="38100" y="20331"/>
                  <a:pt x="37930" y="20501"/>
                  <a:pt x="37704" y="20501"/>
                </a:cubicBezTo>
                <a:close/>
                <a:moveTo>
                  <a:pt x="37704" y="18541"/>
                </a:moveTo>
                <a:cubicBezTo>
                  <a:pt x="37478" y="18541"/>
                  <a:pt x="37309" y="18372"/>
                  <a:pt x="37309" y="18146"/>
                </a:cubicBezTo>
                <a:cubicBezTo>
                  <a:pt x="37309" y="17920"/>
                  <a:pt x="37478" y="17750"/>
                  <a:pt x="37704" y="17750"/>
                </a:cubicBezTo>
                <a:cubicBezTo>
                  <a:pt x="37930" y="17750"/>
                  <a:pt x="38100" y="17920"/>
                  <a:pt x="38100" y="18146"/>
                </a:cubicBezTo>
                <a:cubicBezTo>
                  <a:pt x="38100" y="18372"/>
                  <a:pt x="37930" y="18541"/>
                  <a:pt x="37704" y="18541"/>
                </a:cubicBezTo>
                <a:close/>
                <a:moveTo>
                  <a:pt x="37704" y="16544"/>
                </a:moveTo>
                <a:cubicBezTo>
                  <a:pt x="37497" y="16544"/>
                  <a:pt x="37327" y="16393"/>
                  <a:pt x="37327" y="16186"/>
                </a:cubicBezTo>
                <a:cubicBezTo>
                  <a:pt x="37327" y="15979"/>
                  <a:pt x="37497" y="15809"/>
                  <a:pt x="37704" y="15809"/>
                </a:cubicBezTo>
                <a:cubicBezTo>
                  <a:pt x="37912" y="15809"/>
                  <a:pt x="38081" y="15979"/>
                  <a:pt x="38081" y="16186"/>
                </a:cubicBezTo>
                <a:cubicBezTo>
                  <a:pt x="38081" y="16393"/>
                  <a:pt x="37912" y="16544"/>
                  <a:pt x="37704" y="16544"/>
                </a:cubicBezTo>
                <a:close/>
                <a:moveTo>
                  <a:pt x="37704" y="14603"/>
                </a:moveTo>
                <a:cubicBezTo>
                  <a:pt x="37497" y="14603"/>
                  <a:pt x="37327" y="14434"/>
                  <a:pt x="37327" y="14226"/>
                </a:cubicBezTo>
                <a:cubicBezTo>
                  <a:pt x="37327" y="14019"/>
                  <a:pt x="37497" y="13850"/>
                  <a:pt x="37704" y="13850"/>
                </a:cubicBezTo>
                <a:cubicBezTo>
                  <a:pt x="37912" y="13850"/>
                  <a:pt x="38081" y="14019"/>
                  <a:pt x="38081" y="14226"/>
                </a:cubicBezTo>
                <a:cubicBezTo>
                  <a:pt x="38081" y="14434"/>
                  <a:pt x="37912" y="14603"/>
                  <a:pt x="37704" y="14603"/>
                </a:cubicBezTo>
                <a:close/>
                <a:moveTo>
                  <a:pt x="37704" y="12644"/>
                </a:moveTo>
                <a:cubicBezTo>
                  <a:pt x="37497" y="12644"/>
                  <a:pt x="37327" y="12474"/>
                  <a:pt x="37327" y="12267"/>
                </a:cubicBezTo>
                <a:cubicBezTo>
                  <a:pt x="37327" y="12060"/>
                  <a:pt x="37497" y="11890"/>
                  <a:pt x="37704" y="11890"/>
                </a:cubicBezTo>
                <a:cubicBezTo>
                  <a:pt x="37912" y="11890"/>
                  <a:pt x="38081" y="12060"/>
                  <a:pt x="38081" y="12267"/>
                </a:cubicBezTo>
                <a:cubicBezTo>
                  <a:pt x="38081" y="12474"/>
                  <a:pt x="37912" y="12644"/>
                  <a:pt x="37704" y="12644"/>
                </a:cubicBezTo>
                <a:close/>
                <a:moveTo>
                  <a:pt x="37704" y="10665"/>
                </a:moveTo>
                <a:cubicBezTo>
                  <a:pt x="37497" y="10665"/>
                  <a:pt x="37327" y="10514"/>
                  <a:pt x="37327" y="10307"/>
                </a:cubicBezTo>
                <a:cubicBezTo>
                  <a:pt x="37327" y="10100"/>
                  <a:pt x="37497" y="9930"/>
                  <a:pt x="37704" y="9930"/>
                </a:cubicBezTo>
                <a:cubicBezTo>
                  <a:pt x="37912" y="9930"/>
                  <a:pt x="38081" y="10100"/>
                  <a:pt x="38081" y="10307"/>
                </a:cubicBezTo>
                <a:cubicBezTo>
                  <a:pt x="38081" y="10514"/>
                  <a:pt x="37912" y="10665"/>
                  <a:pt x="37704" y="10665"/>
                </a:cubicBezTo>
                <a:close/>
                <a:moveTo>
                  <a:pt x="37704" y="8724"/>
                </a:moveTo>
                <a:cubicBezTo>
                  <a:pt x="37497" y="8724"/>
                  <a:pt x="37327" y="8555"/>
                  <a:pt x="37327" y="8348"/>
                </a:cubicBezTo>
                <a:cubicBezTo>
                  <a:pt x="37327" y="8140"/>
                  <a:pt x="37497" y="7971"/>
                  <a:pt x="37704" y="7971"/>
                </a:cubicBezTo>
                <a:cubicBezTo>
                  <a:pt x="37912" y="7971"/>
                  <a:pt x="38081" y="8140"/>
                  <a:pt x="38081" y="8348"/>
                </a:cubicBezTo>
                <a:cubicBezTo>
                  <a:pt x="38081" y="8555"/>
                  <a:pt x="37912" y="8724"/>
                  <a:pt x="37704" y="8724"/>
                </a:cubicBezTo>
                <a:close/>
                <a:moveTo>
                  <a:pt x="37704" y="6765"/>
                </a:moveTo>
                <a:cubicBezTo>
                  <a:pt x="37497" y="6765"/>
                  <a:pt x="37327" y="6595"/>
                  <a:pt x="37327" y="6388"/>
                </a:cubicBezTo>
                <a:cubicBezTo>
                  <a:pt x="37327" y="6181"/>
                  <a:pt x="37497" y="6011"/>
                  <a:pt x="37704" y="6011"/>
                </a:cubicBezTo>
                <a:cubicBezTo>
                  <a:pt x="37912" y="6011"/>
                  <a:pt x="38081" y="6181"/>
                  <a:pt x="38081" y="6388"/>
                </a:cubicBezTo>
                <a:cubicBezTo>
                  <a:pt x="38081" y="6595"/>
                  <a:pt x="37912" y="6765"/>
                  <a:pt x="37704" y="6765"/>
                </a:cubicBezTo>
                <a:close/>
                <a:moveTo>
                  <a:pt x="37704" y="4786"/>
                </a:moveTo>
                <a:cubicBezTo>
                  <a:pt x="37497" y="4786"/>
                  <a:pt x="37327" y="4617"/>
                  <a:pt x="37327" y="4428"/>
                </a:cubicBezTo>
                <a:cubicBezTo>
                  <a:pt x="37327" y="4221"/>
                  <a:pt x="37497" y="4051"/>
                  <a:pt x="37704" y="4051"/>
                </a:cubicBezTo>
                <a:cubicBezTo>
                  <a:pt x="37912" y="4051"/>
                  <a:pt x="38062" y="4221"/>
                  <a:pt x="38062" y="4428"/>
                </a:cubicBezTo>
                <a:cubicBezTo>
                  <a:pt x="38062" y="4617"/>
                  <a:pt x="37912" y="4786"/>
                  <a:pt x="37704" y="4786"/>
                </a:cubicBezTo>
                <a:close/>
                <a:moveTo>
                  <a:pt x="37704" y="2827"/>
                </a:moveTo>
                <a:cubicBezTo>
                  <a:pt x="37497" y="2827"/>
                  <a:pt x="37327" y="2657"/>
                  <a:pt x="37327" y="2469"/>
                </a:cubicBezTo>
                <a:cubicBezTo>
                  <a:pt x="37327" y="2261"/>
                  <a:pt x="37497" y="2092"/>
                  <a:pt x="37704" y="2092"/>
                </a:cubicBezTo>
                <a:cubicBezTo>
                  <a:pt x="37912" y="2092"/>
                  <a:pt x="38062" y="2261"/>
                  <a:pt x="38062" y="2469"/>
                </a:cubicBezTo>
                <a:cubicBezTo>
                  <a:pt x="38062" y="2657"/>
                  <a:pt x="37912" y="2827"/>
                  <a:pt x="37704" y="2827"/>
                </a:cubicBezTo>
                <a:close/>
                <a:moveTo>
                  <a:pt x="37704" y="867"/>
                </a:moveTo>
                <a:cubicBezTo>
                  <a:pt x="37497" y="867"/>
                  <a:pt x="37327" y="697"/>
                  <a:pt x="37327" y="509"/>
                </a:cubicBezTo>
                <a:cubicBezTo>
                  <a:pt x="37327" y="302"/>
                  <a:pt x="37497" y="132"/>
                  <a:pt x="37704" y="132"/>
                </a:cubicBezTo>
                <a:cubicBezTo>
                  <a:pt x="37912" y="132"/>
                  <a:pt x="38062" y="302"/>
                  <a:pt x="38062" y="509"/>
                </a:cubicBezTo>
                <a:cubicBezTo>
                  <a:pt x="38062" y="697"/>
                  <a:pt x="37912" y="867"/>
                  <a:pt x="37704" y="867"/>
                </a:cubicBezTo>
                <a:close/>
                <a:moveTo>
                  <a:pt x="35745" y="53871"/>
                </a:moveTo>
                <a:cubicBezTo>
                  <a:pt x="35481" y="53871"/>
                  <a:pt x="35274" y="53664"/>
                  <a:pt x="35274" y="53419"/>
                </a:cubicBezTo>
                <a:cubicBezTo>
                  <a:pt x="35274" y="53155"/>
                  <a:pt x="35481" y="52967"/>
                  <a:pt x="35745" y="52967"/>
                </a:cubicBezTo>
                <a:cubicBezTo>
                  <a:pt x="35990" y="52967"/>
                  <a:pt x="36197" y="53155"/>
                  <a:pt x="36197" y="53419"/>
                </a:cubicBezTo>
                <a:cubicBezTo>
                  <a:pt x="36197" y="53664"/>
                  <a:pt x="35990" y="53871"/>
                  <a:pt x="35745" y="53871"/>
                </a:cubicBezTo>
                <a:close/>
                <a:moveTo>
                  <a:pt x="35745" y="51893"/>
                </a:moveTo>
                <a:cubicBezTo>
                  <a:pt x="35500" y="51893"/>
                  <a:pt x="35292" y="51704"/>
                  <a:pt x="35292" y="51460"/>
                </a:cubicBezTo>
                <a:cubicBezTo>
                  <a:pt x="35292" y="51233"/>
                  <a:pt x="35500" y="51026"/>
                  <a:pt x="35745" y="51026"/>
                </a:cubicBezTo>
                <a:cubicBezTo>
                  <a:pt x="35990" y="51026"/>
                  <a:pt x="36178" y="51233"/>
                  <a:pt x="36178" y="51460"/>
                </a:cubicBezTo>
                <a:cubicBezTo>
                  <a:pt x="36178" y="51704"/>
                  <a:pt x="35990" y="51893"/>
                  <a:pt x="35745" y="51893"/>
                </a:cubicBezTo>
                <a:close/>
                <a:moveTo>
                  <a:pt x="35745" y="49933"/>
                </a:moveTo>
                <a:cubicBezTo>
                  <a:pt x="35500" y="49933"/>
                  <a:pt x="35292" y="49745"/>
                  <a:pt x="35292" y="49500"/>
                </a:cubicBezTo>
                <a:cubicBezTo>
                  <a:pt x="35292" y="49255"/>
                  <a:pt x="35500" y="49066"/>
                  <a:pt x="35745" y="49066"/>
                </a:cubicBezTo>
                <a:cubicBezTo>
                  <a:pt x="35990" y="49066"/>
                  <a:pt x="36178" y="49255"/>
                  <a:pt x="36178" y="49500"/>
                </a:cubicBezTo>
                <a:cubicBezTo>
                  <a:pt x="36178" y="49745"/>
                  <a:pt x="35990" y="49933"/>
                  <a:pt x="35745" y="49933"/>
                </a:cubicBezTo>
                <a:close/>
                <a:moveTo>
                  <a:pt x="35745" y="47974"/>
                </a:moveTo>
                <a:cubicBezTo>
                  <a:pt x="35500" y="47974"/>
                  <a:pt x="35292" y="47785"/>
                  <a:pt x="35292" y="47540"/>
                </a:cubicBezTo>
                <a:cubicBezTo>
                  <a:pt x="35292" y="47295"/>
                  <a:pt x="35500" y="47088"/>
                  <a:pt x="35745" y="47088"/>
                </a:cubicBezTo>
                <a:cubicBezTo>
                  <a:pt x="35990" y="47088"/>
                  <a:pt x="36178" y="47295"/>
                  <a:pt x="36178" y="47540"/>
                </a:cubicBezTo>
                <a:cubicBezTo>
                  <a:pt x="36178" y="47785"/>
                  <a:pt x="35990" y="47974"/>
                  <a:pt x="35745" y="47974"/>
                </a:cubicBezTo>
                <a:close/>
                <a:moveTo>
                  <a:pt x="35745" y="45995"/>
                </a:moveTo>
                <a:cubicBezTo>
                  <a:pt x="35519" y="45995"/>
                  <a:pt x="35311" y="45807"/>
                  <a:pt x="35311" y="45581"/>
                </a:cubicBezTo>
                <a:cubicBezTo>
                  <a:pt x="35311" y="45336"/>
                  <a:pt x="35519" y="45147"/>
                  <a:pt x="35745" y="45147"/>
                </a:cubicBezTo>
                <a:cubicBezTo>
                  <a:pt x="35990" y="45147"/>
                  <a:pt x="36178" y="45336"/>
                  <a:pt x="36178" y="45581"/>
                </a:cubicBezTo>
                <a:cubicBezTo>
                  <a:pt x="36178" y="45807"/>
                  <a:pt x="35990" y="45995"/>
                  <a:pt x="35745" y="45995"/>
                </a:cubicBezTo>
                <a:close/>
                <a:moveTo>
                  <a:pt x="35745" y="33408"/>
                </a:moveTo>
                <a:cubicBezTo>
                  <a:pt x="35971" y="33408"/>
                  <a:pt x="36159" y="33578"/>
                  <a:pt x="36159" y="33823"/>
                </a:cubicBezTo>
                <a:cubicBezTo>
                  <a:pt x="36159" y="34049"/>
                  <a:pt x="35971" y="34237"/>
                  <a:pt x="35745" y="34237"/>
                </a:cubicBezTo>
                <a:cubicBezTo>
                  <a:pt x="35519" y="34237"/>
                  <a:pt x="35330" y="34049"/>
                  <a:pt x="35330" y="33823"/>
                </a:cubicBezTo>
                <a:cubicBezTo>
                  <a:pt x="35330" y="33578"/>
                  <a:pt x="35519" y="33408"/>
                  <a:pt x="35745" y="33408"/>
                </a:cubicBezTo>
                <a:close/>
                <a:moveTo>
                  <a:pt x="35745" y="35349"/>
                </a:moveTo>
                <a:cubicBezTo>
                  <a:pt x="35971" y="35349"/>
                  <a:pt x="36159" y="35556"/>
                  <a:pt x="36159" y="35782"/>
                </a:cubicBezTo>
                <a:cubicBezTo>
                  <a:pt x="36159" y="36009"/>
                  <a:pt x="35971" y="36197"/>
                  <a:pt x="35745" y="36197"/>
                </a:cubicBezTo>
                <a:cubicBezTo>
                  <a:pt x="35519" y="36197"/>
                  <a:pt x="35330" y="36009"/>
                  <a:pt x="35330" y="35782"/>
                </a:cubicBezTo>
                <a:cubicBezTo>
                  <a:pt x="35330" y="35556"/>
                  <a:pt x="35519" y="35349"/>
                  <a:pt x="35745" y="35349"/>
                </a:cubicBezTo>
                <a:close/>
                <a:moveTo>
                  <a:pt x="35745" y="44036"/>
                </a:moveTo>
                <a:cubicBezTo>
                  <a:pt x="35519" y="44036"/>
                  <a:pt x="35330" y="43847"/>
                  <a:pt x="35330" y="43621"/>
                </a:cubicBezTo>
                <a:cubicBezTo>
                  <a:pt x="35330" y="43395"/>
                  <a:pt x="35519" y="43206"/>
                  <a:pt x="35745" y="43206"/>
                </a:cubicBezTo>
                <a:cubicBezTo>
                  <a:pt x="35971" y="43206"/>
                  <a:pt x="36159" y="43395"/>
                  <a:pt x="36159" y="43621"/>
                </a:cubicBezTo>
                <a:cubicBezTo>
                  <a:pt x="36159" y="43847"/>
                  <a:pt x="35971" y="44036"/>
                  <a:pt x="35745" y="44036"/>
                </a:cubicBezTo>
                <a:close/>
                <a:moveTo>
                  <a:pt x="35745" y="42057"/>
                </a:moveTo>
                <a:cubicBezTo>
                  <a:pt x="35519" y="42057"/>
                  <a:pt x="35330" y="41887"/>
                  <a:pt x="35330" y="41661"/>
                </a:cubicBezTo>
                <a:cubicBezTo>
                  <a:pt x="35330" y="41435"/>
                  <a:pt x="35519" y="41266"/>
                  <a:pt x="35745" y="41266"/>
                </a:cubicBezTo>
                <a:cubicBezTo>
                  <a:pt x="35971" y="41266"/>
                  <a:pt x="36140" y="41435"/>
                  <a:pt x="36140" y="41661"/>
                </a:cubicBezTo>
                <a:cubicBezTo>
                  <a:pt x="36140" y="41887"/>
                  <a:pt x="35952" y="42057"/>
                  <a:pt x="35745" y="42057"/>
                </a:cubicBezTo>
                <a:close/>
                <a:moveTo>
                  <a:pt x="35745" y="38138"/>
                </a:moveTo>
                <a:cubicBezTo>
                  <a:pt x="35519" y="38138"/>
                  <a:pt x="35330" y="37968"/>
                  <a:pt x="35330" y="37742"/>
                </a:cubicBezTo>
                <a:cubicBezTo>
                  <a:pt x="35330" y="37516"/>
                  <a:pt x="35519" y="37346"/>
                  <a:pt x="35745" y="37346"/>
                </a:cubicBezTo>
                <a:cubicBezTo>
                  <a:pt x="35971" y="37346"/>
                  <a:pt x="36140" y="37516"/>
                  <a:pt x="36140" y="37742"/>
                </a:cubicBezTo>
                <a:cubicBezTo>
                  <a:pt x="36140" y="37968"/>
                  <a:pt x="35952" y="38138"/>
                  <a:pt x="35745" y="38138"/>
                </a:cubicBezTo>
                <a:close/>
                <a:moveTo>
                  <a:pt x="35745" y="40116"/>
                </a:moveTo>
                <a:cubicBezTo>
                  <a:pt x="35519" y="40116"/>
                  <a:pt x="35330" y="39928"/>
                  <a:pt x="35330" y="39702"/>
                </a:cubicBezTo>
                <a:cubicBezTo>
                  <a:pt x="35330" y="39476"/>
                  <a:pt x="35519" y="39306"/>
                  <a:pt x="35745" y="39306"/>
                </a:cubicBezTo>
                <a:cubicBezTo>
                  <a:pt x="35971" y="39306"/>
                  <a:pt x="36140" y="39476"/>
                  <a:pt x="36140" y="39702"/>
                </a:cubicBezTo>
                <a:cubicBezTo>
                  <a:pt x="36140" y="39928"/>
                  <a:pt x="35952" y="40116"/>
                  <a:pt x="35745" y="40116"/>
                </a:cubicBezTo>
                <a:close/>
                <a:moveTo>
                  <a:pt x="35745" y="32297"/>
                </a:moveTo>
                <a:cubicBezTo>
                  <a:pt x="35519" y="32297"/>
                  <a:pt x="35311" y="32089"/>
                  <a:pt x="35311" y="31863"/>
                </a:cubicBezTo>
                <a:cubicBezTo>
                  <a:pt x="35311" y="31618"/>
                  <a:pt x="35519" y="31430"/>
                  <a:pt x="35745" y="31430"/>
                </a:cubicBezTo>
                <a:cubicBezTo>
                  <a:pt x="35990" y="31430"/>
                  <a:pt x="36178" y="31618"/>
                  <a:pt x="36178" y="31863"/>
                </a:cubicBezTo>
                <a:cubicBezTo>
                  <a:pt x="36178" y="32089"/>
                  <a:pt x="35990" y="32297"/>
                  <a:pt x="35745" y="32297"/>
                </a:cubicBezTo>
                <a:close/>
                <a:moveTo>
                  <a:pt x="35745" y="30337"/>
                </a:moveTo>
                <a:cubicBezTo>
                  <a:pt x="35519" y="30337"/>
                  <a:pt x="35311" y="30130"/>
                  <a:pt x="35311" y="29904"/>
                </a:cubicBezTo>
                <a:cubicBezTo>
                  <a:pt x="35311" y="29659"/>
                  <a:pt x="35519" y="29470"/>
                  <a:pt x="35745" y="29470"/>
                </a:cubicBezTo>
                <a:cubicBezTo>
                  <a:pt x="35990" y="29470"/>
                  <a:pt x="36178" y="29659"/>
                  <a:pt x="36178" y="29904"/>
                </a:cubicBezTo>
                <a:cubicBezTo>
                  <a:pt x="36178" y="30130"/>
                  <a:pt x="35990" y="30337"/>
                  <a:pt x="35745" y="30337"/>
                </a:cubicBezTo>
                <a:close/>
                <a:moveTo>
                  <a:pt x="35745" y="27529"/>
                </a:moveTo>
                <a:cubicBezTo>
                  <a:pt x="35952" y="27529"/>
                  <a:pt x="36140" y="27718"/>
                  <a:pt x="36140" y="27944"/>
                </a:cubicBezTo>
                <a:cubicBezTo>
                  <a:pt x="36140" y="28170"/>
                  <a:pt x="35952" y="28340"/>
                  <a:pt x="35745" y="28340"/>
                </a:cubicBezTo>
                <a:cubicBezTo>
                  <a:pt x="35519" y="28340"/>
                  <a:pt x="35330" y="28170"/>
                  <a:pt x="35330" y="27944"/>
                </a:cubicBezTo>
                <a:cubicBezTo>
                  <a:pt x="35330" y="27718"/>
                  <a:pt x="35519" y="27529"/>
                  <a:pt x="35745" y="27529"/>
                </a:cubicBezTo>
                <a:close/>
                <a:moveTo>
                  <a:pt x="35745" y="25589"/>
                </a:moveTo>
                <a:cubicBezTo>
                  <a:pt x="35952" y="25589"/>
                  <a:pt x="36140" y="25758"/>
                  <a:pt x="36140" y="25984"/>
                </a:cubicBezTo>
                <a:cubicBezTo>
                  <a:pt x="36140" y="26210"/>
                  <a:pt x="35952" y="26399"/>
                  <a:pt x="35745" y="26399"/>
                </a:cubicBezTo>
                <a:cubicBezTo>
                  <a:pt x="35519" y="26399"/>
                  <a:pt x="35330" y="26210"/>
                  <a:pt x="35330" y="25984"/>
                </a:cubicBezTo>
                <a:cubicBezTo>
                  <a:pt x="35330" y="25758"/>
                  <a:pt x="35519" y="25589"/>
                  <a:pt x="35745" y="25589"/>
                </a:cubicBezTo>
                <a:close/>
                <a:moveTo>
                  <a:pt x="35745" y="24439"/>
                </a:moveTo>
                <a:cubicBezTo>
                  <a:pt x="35500" y="24439"/>
                  <a:pt x="35311" y="24251"/>
                  <a:pt x="35311" y="24025"/>
                </a:cubicBezTo>
                <a:cubicBezTo>
                  <a:pt x="35311" y="23798"/>
                  <a:pt x="35500" y="23610"/>
                  <a:pt x="35745" y="23610"/>
                </a:cubicBezTo>
                <a:cubicBezTo>
                  <a:pt x="35971" y="23610"/>
                  <a:pt x="36159" y="23798"/>
                  <a:pt x="36159" y="24025"/>
                </a:cubicBezTo>
                <a:cubicBezTo>
                  <a:pt x="36159" y="24251"/>
                  <a:pt x="35971" y="24439"/>
                  <a:pt x="35745" y="24439"/>
                </a:cubicBezTo>
                <a:close/>
                <a:moveTo>
                  <a:pt x="35745" y="22461"/>
                </a:moveTo>
                <a:cubicBezTo>
                  <a:pt x="35519" y="22461"/>
                  <a:pt x="35330" y="22291"/>
                  <a:pt x="35330" y="22065"/>
                </a:cubicBezTo>
                <a:cubicBezTo>
                  <a:pt x="35330" y="21839"/>
                  <a:pt x="35519" y="21650"/>
                  <a:pt x="35745" y="21650"/>
                </a:cubicBezTo>
                <a:cubicBezTo>
                  <a:pt x="35971" y="21650"/>
                  <a:pt x="36140" y="21839"/>
                  <a:pt x="36140" y="22065"/>
                </a:cubicBezTo>
                <a:cubicBezTo>
                  <a:pt x="36140" y="22291"/>
                  <a:pt x="35952" y="22461"/>
                  <a:pt x="35745" y="22461"/>
                </a:cubicBezTo>
                <a:close/>
                <a:moveTo>
                  <a:pt x="35745" y="20482"/>
                </a:moveTo>
                <a:cubicBezTo>
                  <a:pt x="35537" y="20482"/>
                  <a:pt x="35368" y="20313"/>
                  <a:pt x="35368" y="20105"/>
                </a:cubicBezTo>
                <a:cubicBezTo>
                  <a:pt x="35368" y="19898"/>
                  <a:pt x="35537" y="19728"/>
                  <a:pt x="35745" y="19728"/>
                </a:cubicBezTo>
                <a:cubicBezTo>
                  <a:pt x="35952" y="19728"/>
                  <a:pt x="36122" y="19898"/>
                  <a:pt x="36122" y="20105"/>
                </a:cubicBezTo>
                <a:cubicBezTo>
                  <a:pt x="36122" y="20313"/>
                  <a:pt x="35952" y="20482"/>
                  <a:pt x="35745" y="20482"/>
                </a:cubicBezTo>
                <a:close/>
                <a:moveTo>
                  <a:pt x="35745" y="18523"/>
                </a:moveTo>
                <a:cubicBezTo>
                  <a:pt x="35537" y="18523"/>
                  <a:pt x="35368" y="18353"/>
                  <a:pt x="35368" y="18146"/>
                </a:cubicBezTo>
                <a:cubicBezTo>
                  <a:pt x="35368" y="17938"/>
                  <a:pt x="35537" y="17769"/>
                  <a:pt x="35745" y="17769"/>
                </a:cubicBezTo>
                <a:cubicBezTo>
                  <a:pt x="35952" y="17769"/>
                  <a:pt x="36122" y="17938"/>
                  <a:pt x="36122" y="18146"/>
                </a:cubicBezTo>
                <a:cubicBezTo>
                  <a:pt x="36122" y="18353"/>
                  <a:pt x="35952" y="18523"/>
                  <a:pt x="35745" y="18523"/>
                </a:cubicBezTo>
                <a:close/>
                <a:moveTo>
                  <a:pt x="35745" y="16544"/>
                </a:moveTo>
                <a:cubicBezTo>
                  <a:pt x="35537" y="16544"/>
                  <a:pt x="35368" y="16374"/>
                  <a:pt x="35368" y="16167"/>
                </a:cubicBezTo>
                <a:cubicBezTo>
                  <a:pt x="35368" y="15979"/>
                  <a:pt x="35537" y="15809"/>
                  <a:pt x="35745" y="15809"/>
                </a:cubicBezTo>
                <a:cubicBezTo>
                  <a:pt x="35952" y="15809"/>
                  <a:pt x="36122" y="15979"/>
                  <a:pt x="36122" y="16167"/>
                </a:cubicBezTo>
                <a:cubicBezTo>
                  <a:pt x="36122" y="16374"/>
                  <a:pt x="35952" y="16544"/>
                  <a:pt x="35745" y="16544"/>
                </a:cubicBezTo>
                <a:close/>
                <a:moveTo>
                  <a:pt x="35745" y="14584"/>
                </a:moveTo>
                <a:cubicBezTo>
                  <a:pt x="35537" y="14584"/>
                  <a:pt x="35368" y="14434"/>
                  <a:pt x="35368" y="14226"/>
                </a:cubicBezTo>
                <a:cubicBezTo>
                  <a:pt x="35368" y="14019"/>
                  <a:pt x="35537" y="13850"/>
                  <a:pt x="35745" y="13850"/>
                </a:cubicBezTo>
                <a:cubicBezTo>
                  <a:pt x="35952" y="13850"/>
                  <a:pt x="36122" y="14019"/>
                  <a:pt x="36122" y="14226"/>
                </a:cubicBezTo>
                <a:cubicBezTo>
                  <a:pt x="36122" y="14434"/>
                  <a:pt x="35952" y="14584"/>
                  <a:pt x="35745" y="14584"/>
                </a:cubicBezTo>
                <a:close/>
                <a:moveTo>
                  <a:pt x="35745" y="12625"/>
                </a:moveTo>
                <a:cubicBezTo>
                  <a:pt x="35537" y="12625"/>
                  <a:pt x="35368" y="12455"/>
                  <a:pt x="35368" y="12248"/>
                </a:cubicBezTo>
                <a:cubicBezTo>
                  <a:pt x="35368" y="12041"/>
                  <a:pt x="35537" y="11871"/>
                  <a:pt x="35745" y="11871"/>
                </a:cubicBezTo>
                <a:cubicBezTo>
                  <a:pt x="35952" y="11871"/>
                  <a:pt x="36122" y="12041"/>
                  <a:pt x="36122" y="12248"/>
                </a:cubicBezTo>
                <a:cubicBezTo>
                  <a:pt x="36122" y="12455"/>
                  <a:pt x="35952" y="12625"/>
                  <a:pt x="35745" y="12625"/>
                </a:cubicBezTo>
                <a:close/>
                <a:moveTo>
                  <a:pt x="35745" y="10665"/>
                </a:moveTo>
                <a:cubicBezTo>
                  <a:pt x="35537" y="10665"/>
                  <a:pt x="35368" y="10496"/>
                  <a:pt x="35368" y="10288"/>
                </a:cubicBezTo>
                <a:cubicBezTo>
                  <a:pt x="35368" y="10100"/>
                  <a:pt x="35537" y="9930"/>
                  <a:pt x="35745" y="9930"/>
                </a:cubicBezTo>
                <a:cubicBezTo>
                  <a:pt x="35952" y="9930"/>
                  <a:pt x="36122" y="10100"/>
                  <a:pt x="36122" y="10288"/>
                </a:cubicBezTo>
                <a:cubicBezTo>
                  <a:pt x="36122" y="10496"/>
                  <a:pt x="35952" y="10665"/>
                  <a:pt x="35745" y="10665"/>
                </a:cubicBezTo>
                <a:close/>
                <a:moveTo>
                  <a:pt x="35745" y="8706"/>
                </a:moveTo>
                <a:cubicBezTo>
                  <a:pt x="35537" y="8706"/>
                  <a:pt x="35368" y="8555"/>
                  <a:pt x="35368" y="8348"/>
                </a:cubicBezTo>
                <a:cubicBezTo>
                  <a:pt x="35368" y="8140"/>
                  <a:pt x="35537" y="7971"/>
                  <a:pt x="35745" y="7971"/>
                </a:cubicBezTo>
                <a:cubicBezTo>
                  <a:pt x="35952" y="7971"/>
                  <a:pt x="36122" y="8140"/>
                  <a:pt x="36122" y="8348"/>
                </a:cubicBezTo>
                <a:cubicBezTo>
                  <a:pt x="36122" y="8555"/>
                  <a:pt x="35952" y="8706"/>
                  <a:pt x="35745" y="8706"/>
                </a:cubicBezTo>
                <a:close/>
                <a:moveTo>
                  <a:pt x="35745" y="6765"/>
                </a:moveTo>
                <a:cubicBezTo>
                  <a:pt x="35537" y="6765"/>
                  <a:pt x="35368" y="6595"/>
                  <a:pt x="35368" y="6388"/>
                </a:cubicBezTo>
                <a:cubicBezTo>
                  <a:pt x="35368" y="6181"/>
                  <a:pt x="35537" y="6011"/>
                  <a:pt x="35745" y="6011"/>
                </a:cubicBezTo>
                <a:cubicBezTo>
                  <a:pt x="35952" y="6011"/>
                  <a:pt x="36122" y="6181"/>
                  <a:pt x="36122" y="6388"/>
                </a:cubicBezTo>
                <a:cubicBezTo>
                  <a:pt x="36122" y="6595"/>
                  <a:pt x="35952" y="6765"/>
                  <a:pt x="35745" y="6765"/>
                </a:cubicBezTo>
                <a:close/>
                <a:moveTo>
                  <a:pt x="35745" y="4786"/>
                </a:moveTo>
                <a:cubicBezTo>
                  <a:pt x="35537" y="4786"/>
                  <a:pt x="35368" y="4617"/>
                  <a:pt x="35368" y="4409"/>
                </a:cubicBezTo>
                <a:cubicBezTo>
                  <a:pt x="35368" y="4221"/>
                  <a:pt x="35537" y="4051"/>
                  <a:pt x="35745" y="4051"/>
                </a:cubicBezTo>
                <a:cubicBezTo>
                  <a:pt x="35952" y="4051"/>
                  <a:pt x="36103" y="4221"/>
                  <a:pt x="36103" y="4409"/>
                </a:cubicBezTo>
                <a:cubicBezTo>
                  <a:pt x="36103" y="4617"/>
                  <a:pt x="35952" y="4786"/>
                  <a:pt x="35745" y="4786"/>
                </a:cubicBezTo>
                <a:close/>
                <a:moveTo>
                  <a:pt x="35745" y="2827"/>
                </a:moveTo>
                <a:cubicBezTo>
                  <a:pt x="35537" y="2827"/>
                  <a:pt x="35368" y="2657"/>
                  <a:pt x="35368" y="2450"/>
                </a:cubicBezTo>
                <a:cubicBezTo>
                  <a:pt x="35368" y="2261"/>
                  <a:pt x="35537" y="2092"/>
                  <a:pt x="35745" y="2092"/>
                </a:cubicBezTo>
                <a:cubicBezTo>
                  <a:pt x="35952" y="2092"/>
                  <a:pt x="36103" y="2261"/>
                  <a:pt x="36103" y="2450"/>
                </a:cubicBezTo>
                <a:cubicBezTo>
                  <a:pt x="36103" y="2657"/>
                  <a:pt x="35952" y="2827"/>
                  <a:pt x="35745" y="2827"/>
                </a:cubicBezTo>
                <a:close/>
                <a:moveTo>
                  <a:pt x="35745" y="867"/>
                </a:moveTo>
                <a:cubicBezTo>
                  <a:pt x="35537" y="867"/>
                  <a:pt x="35368" y="697"/>
                  <a:pt x="35368" y="490"/>
                </a:cubicBezTo>
                <a:cubicBezTo>
                  <a:pt x="35368" y="302"/>
                  <a:pt x="35537" y="132"/>
                  <a:pt x="35745" y="132"/>
                </a:cubicBezTo>
                <a:cubicBezTo>
                  <a:pt x="35952" y="132"/>
                  <a:pt x="36103" y="302"/>
                  <a:pt x="36103" y="490"/>
                </a:cubicBezTo>
                <a:cubicBezTo>
                  <a:pt x="36103" y="697"/>
                  <a:pt x="35952" y="867"/>
                  <a:pt x="35745" y="867"/>
                </a:cubicBezTo>
                <a:close/>
                <a:moveTo>
                  <a:pt x="33785" y="55850"/>
                </a:moveTo>
                <a:cubicBezTo>
                  <a:pt x="33521" y="55850"/>
                  <a:pt x="33314" y="55643"/>
                  <a:pt x="33314" y="55379"/>
                </a:cubicBezTo>
                <a:cubicBezTo>
                  <a:pt x="33314" y="55115"/>
                  <a:pt x="33521" y="54908"/>
                  <a:pt x="33785" y="54908"/>
                </a:cubicBezTo>
                <a:cubicBezTo>
                  <a:pt x="34030" y="54908"/>
                  <a:pt x="34237" y="55115"/>
                  <a:pt x="34237" y="55379"/>
                </a:cubicBezTo>
                <a:cubicBezTo>
                  <a:pt x="34237" y="55643"/>
                  <a:pt x="34030" y="55850"/>
                  <a:pt x="33785" y="55850"/>
                </a:cubicBezTo>
                <a:close/>
                <a:moveTo>
                  <a:pt x="33785" y="53871"/>
                </a:moveTo>
                <a:cubicBezTo>
                  <a:pt x="33521" y="53871"/>
                  <a:pt x="33333" y="53664"/>
                  <a:pt x="33333" y="53419"/>
                </a:cubicBezTo>
                <a:cubicBezTo>
                  <a:pt x="33333" y="53155"/>
                  <a:pt x="33521" y="52948"/>
                  <a:pt x="33785" y="52948"/>
                </a:cubicBezTo>
                <a:cubicBezTo>
                  <a:pt x="34030" y="52948"/>
                  <a:pt x="34237" y="53155"/>
                  <a:pt x="34237" y="53419"/>
                </a:cubicBezTo>
                <a:cubicBezTo>
                  <a:pt x="34237" y="53664"/>
                  <a:pt x="34030" y="53871"/>
                  <a:pt x="33785" y="53871"/>
                </a:cubicBezTo>
                <a:close/>
                <a:moveTo>
                  <a:pt x="33785" y="51893"/>
                </a:moveTo>
                <a:cubicBezTo>
                  <a:pt x="33540" y="51893"/>
                  <a:pt x="33352" y="51704"/>
                  <a:pt x="33352" y="51460"/>
                </a:cubicBezTo>
                <a:cubicBezTo>
                  <a:pt x="33352" y="51215"/>
                  <a:pt x="33540" y="51026"/>
                  <a:pt x="33785" y="51026"/>
                </a:cubicBezTo>
                <a:cubicBezTo>
                  <a:pt x="34030" y="51026"/>
                  <a:pt x="34218" y="51215"/>
                  <a:pt x="34218" y="51460"/>
                </a:cubicBezTo>
                <a:cubicBezTo>
                  <a:pt x="34218" y="51704"/>
                  <a:pt x="34030" y="51893"/>
                  <a:pt x="33785" y="51893"/>
                </a:cubicBezTo>
                <a:close/>
                <a:moveTo>
                  <a:pt x="33785" y="49914"/>
                </a:moveTo>
                <a:cubicBezTo>
                  <a:pt x="33540" y="49914"/>
                  <a:pt x="33352" y="49726"/>
                  <a:pt x="33352" y="49500"/>
                </a:cubicBezTo>
                <a:cubicBezTo>
                  <a:pt x="33352" y="49255"/>
                  <a:pt x="33540" y="49066"/>
                  <a:pt x="33785" y="49066"/>
                </a:cubicBezTo>
                <a:cubicBezTo>
                  <a:pt x="34030" y="49066"/>
                  <a:pt x="34218" y="49255"/>
                  <a:pt x="34218" y="49500"/>
                </a:cubicBezTo>
                <a:cubicBezTo>
                  <a:pt x="34218" y="49726"/>
                  <a:pt x="34030" y="49914"/>
                  <a:pt x="33785" y="49914"/>
                </a:cubicBezTo>
                <a:close/>
                <a:moveTo>
                  <a:pt x="33785" y="47974"/>
                </a:moveTo>
                <a:cubicBezTo>
                  <a:pt x="33540" y="47974"/>
                  <a:pt x="33352" y="47766"/>
                  <a:pt x="33352" y="47540"/>
                </a:cubicBezTo>
                <a:cubicBezTo>
                  <a:pt x="33352" y="47295"/>
                  <a:pt x="33540" y="47107"/>
                  <a:pt x="33785" y="47107"/>
                </a:cubicBezTo>
                <a:cubicBezTo>
                  <a:pt x="34030" y="47107"/>
                  <a:pt x="34218" y="47295"/>
                  <a:pt x="34218" y="47540"/>
                </a:cubicBezTo>
                <a:cubicBezTo>
                  <a:pt x="34218" y="47766"/>
                  <a:pt x="34030" y="47974"/>
                  <a:pt x="33785" y="47974"/>
                </a:cubicBezTo>
                <a:close/>
                <a:moveTo>
                  <a:pt x="33785" y="33389"/>
                </a:moveTo>
                <a:cubicBezTo>
                  <a:pt x="34011" y="33389"/>
                  <a:pt x="34200" y="33578"/>
                  <a:pt x="34200" y="33823"/>
                </a:cubicBezTo>
                <a:cubicBezTo>
                  <a:pt x="34200" y="34049"/>
                  <a:pt x="34011" y="34237"/>
                  <a:pt x="33785" y="34237"/>
                </a:cubicBezTo>
                <a:cubicBezTo>
                  <a:pt x="33333" y="34237"/>
                  <a:pt x="33370" y="34049"/>
                  <a:pt x="33370" y="33823"/>
                </a:cubicBezTo>
                <a:cubicBezTo>
                  <a:pt x="33370" y="33578"/>
                  <a:pt x="33333" y="33389"/>
                  <a:pt x="33785" y="33389"/>
                </a:cubicBezTo>
                <a:close/>
                <a:moveTo>
                  <a:pt x="33785" y="35349"/>
                </a:moveTo>
                <a:cubicBezTo>
                  <a:pt x="34011" y="35349"/>
                  <a:pt x="34200" y="35537"/>
                  <a:pt x="34200" y="35782"/>
                </a:cubicBezTo>
                <a:cubicBezTo>
                  <a:pt x="34200" y="36009"/>
                  <a:pt x="34011" y="36197"/>
                  <a:pt x="33785" y="36197"/>
                </a:cubicBezTo>
                <a:cubicBezTo>
                  <a:pt x="33333" y="36197"/>
                  <a:pt x="33370" y="36009"/>
                  <a:pt x="33370" y="35782"/>
                </a:cubicBezTo>
                <a:cubicBezTo>
                  <a:pt x="33370" y="35537"/>
                  <a:pt x="33333" y="35349"/>
                  <a:pt x="33785" y="35349"/>
                </a:cubicBezTo>
                <a:close/>
                <a:moveTo>
                  <a:pt x="33785" y="37309"/>
                </a:moveTo>
                <a:cubicBezTo>
                  <a:pt x="34011" y="37309"/>
                  <a:pt x="34200" y="37497"/>
                  <a:pt x="34200" y="37742"/>
                </a:cubicBezTo>
                <a:cubicBezTo>
                  <a:pt x="34200" y="37968"/>
                  <a:pt x="34011" y="38157"/>
                  <a:pt x="33785" y="38157"/>
                </a:cubicBezTo>
                <a:cubicBezTo>
                  <a:pt x="33333" y="38157"/>
                  <a:pt x="33370" y="37968"/>
                  <a:pt x="33370" y="37742"/>
                </a:cubicBezTo>
                <a:cubicBezTo>
                  <a:pt x="33370" y="37497"/>
                  <a:pt x="33333" y="37309"/>
                  <a:pt x="33785" y="37309"/>
                </a:cubicBezTo>
                <a:close/>
                <a:moveTo>
                  <a:pt x="33785" y="40097"/>
                </a:moveTo>
                <a:cubicBezTo>
                  <a:pt x="33559" y="40097"/>
                  <a:pt x="33389" y="39928"/>
                  <a:pt x="33389" y="39702"/>
                </a:cubicBezTo>
                <a:cubicBezTo>
                  <a:pt x="33389" y="39476"/>
                  <a:pt x="33559" y="39287"/>
                  <a:pt x="33785" y="39287"/>
                </a:cubicBezTo>
                <a:cubicBezTo>
                  <a:pt x="33992" y="39287"/>
                  <a:pt x="34181" y="39476"/>
                  <a:pt x="34181" y="39702"/>
                </a:cubicBezTo>
                <a:cubicBezTo>
                  <a:pt x="34181" y="39928"/>
                  <a:pt x="34011" y="40097"/>
                  <a:pt x="33785" y="40097"/>
                </a:cubicBezTo>
                <a:close/>
                <a:moveTo>
                  <a:pt x="33785" y="42057"/>
                </a:moveTo>
                <a:cubicBezTo>
                  <a:pt x="33559" y="42057"/>
                  <a:pt x="33389" y="41869"/>
                  <a:pt x="33389" y="41661"/>
                </a:cubicBezTo>
                <a:cubicBezTo>
                  <a:pt x="33389" y="41435"/>
                  <a:pt x="33559" y="41266"/>
                  <a:pt x="33785" y="41266"/>
                </a:cubicBezTo>
                <a:cubicBezTo>
                  <a:pt x="33992" y="41266"/>
                  <a:pt x="34181" y="41435"/>
                  <a:pt x="34181" y="41661"/>
                </a:cubicBezTo>
                <a:cubicBezTo>
                  <a:pt x="34181" y="41869"/>
                  <a:pt x="34011" y="42057"/>
                  <a:pt x="33785" y="42057"/>
                </a:cubicBezTo>
                <a:close/>
                <a:moveTo>
                  <a:pt x="33785" y="45166"/>
                </a:moveTo>
                <a:cubicBezTo>
                  <a:pt x="34011" y="45166"/>
                  <a:pt x="34200" y="45354"/>
                  <a:pt x="34200" y="45581"/>
                </a:cubicBezTo>
                <a:cubicBezTo>
                  <a:pt x="34200" y="45807"/>
                  <a:pt x="34011" y="45976"/>
                  <a:pt x="33785" y="45976"/>
                </a:cubicBezTo>
                <a:cubicBezTo>
                  <a:pt x="33333" y="45976"/>
                  <a:pt x="33370" y="45807"/>
                  <a:pt x="33370" y="45581"/>
                </a:cubicBezTo>
                <a:cubicBezTo>
                  <a:pt x="33370" y="45354"/>
                  <a:pt x="33333" y="45166"/>
                  <a:pt x="33785" y="45166"/>
                </a:cubicBezTo>
                <a:close/>
                <a:moveTo>
                  <a:pt x="33785" y="43206"/>
                </a:moveTo>
                <a:cubicBezTo>
                  <a:pt x="34011" y="43206"/>
                  <a:pt x="34200" y="43395"/>
                  <a:pt x="34200" y="43621"/>
                </a:cubicBezTo>
                <a:cubicBezTo>
                  <a:pt x="34200" y="43847"/>
                  <a:pt x="34011" y="44036"/>
                  <a:pt x="33785" y="44036"/>
                </a:cubicBezTo>
                <a:cubicBezTo>
                  <a:pt x="33333" y="44036"/>
                  <a:pt x="33370" y="43847"/>
                  <a:pt x="33370" y="43621"/>
                </a:cubicBezTo>
                <a:cubicBezTo>
                  <a:pt x="33370" y="43395"/>
                  <a:pt x="33333" y="43206"/>
                  <a:pt x="33785" y="43206"/>
                </a:cubicBezTo>
                <a:close/>
                <a:moveTo>
                  <a:pt x="33785" y="32278"/>
                </a:moveTo>
                <a:cubicBezTo>
                  <a:pt x="33540" y="32278"/>
                  <a:pt x="33352" y="32089"/>
                  <a:pt x="33352" y="31844"/>
                </a:cubicBezTo>
                <a:cubicBezTo>
                  <a:pt x="33352" y="31618"/>
                  <a:pt x="33540" y="31430"/>
                  <a:pt x="33785" y="31430"/>
                </a:cubicBezTo>
                <a:cubicBezTo>
                  <a:pt x="34030" y="31430"/>
                  <a:pt x="34218" y="31618"/>
                  <a:pt x="34218" y="31844"/>
                </a:cubicBezTo>
                <a:cubicBezTo>
                  <a:pt x="34218" y="32089"/>
                  <a:pt x="34030" y="32278"/>
                  <a:pt x="33785" y="32278"/>
                </a:cubicBezTo>
                <a:close/>
                <a:moveTo>
                  <a:pt x="33785" y="30318"/>
                </a:moveTo>
                <a:cubicBezTo>
                  <a:pt x="33540" y="30318"/>
                  <a:pt x="33352" y="30130"/>
                  <a:pt x="33352" y="29885"/>
                </a:cubicBezTo>
                <a:cubicBezTo>
                  <a:pt x="33352" y="29659"/>
                  <a:pt x="33540" y="29451"/>
                  <a:pt x="33785" y="29451"/>
                </a:cubicBezTo>
                <a:cubicBezTo>
                  <a:pt x="34030" y="29451"/>
                  <a:pt x="34218" y="29659"/>
                  <a:pt x="34218" y="29885"/>
                </a:cubicBezTo>
                <a:cubicBezTo>
                  <a:pt x="34218" y="30130"/>
                  <a:pt x="34030" y="30318"/>
                  <a:pt x="33785" y="30318"/>
                </a:cubicBezTo>
                <a:close/>
                <a:moveTo>
                  <a:pt x="33785" y="27529"/>
                </a:moveTo>
                <a:cubicBezTo>
                  <a:pt x="33992" y="27529"/>
                  <a:pt x="34181" y="27718"/>
                  <a:pt x="34181" y="27925"/>
                </a:cubicBezTo>
                <a:cubicBezTo>
                  <a:pt x="34181" y="28151"/>
                  <a:pt x="33992" y="28340"/>
                  <a:pt x="33785" y="28340"/>
                </a:cubicBezTo>
                <a:cubicBezTo>
                  <a:pt x="33559" y="28340"/>
                  <a:pt x="33370" y="28151"/>
                  <a:pt x="33370" y="27925"/>
                </a:cubicBezTo>
                <a:cubicBezTo>
                  <a:pt x="33370" y="27718"/>
                  <a:pt x="33559" y="27529"/>
                  <a:pt x="33785" y="27529"/>
                </a:cubicBezTo>
                <a:close/>
                <a:moveTo>
                  <a:pt x="33785" y="25570"/>
                </a:moveTo>
                <a:cubicBezTo>
                  <a:pt x="33992" y="25570"/>
                  <a:pt x="34181" y="25758"/>
                  <a:pt x="34181" y="25984"/>
                </a:cubicBezTo>
                <a:cubicBezTo>
                  <a:pt x="34181" y="26210"/>
                  <a:pt x="33992" y="26380"/>
                  <a:pt x="33785" y="26380"/>
                </a:cubicBezTo>
                <a:cubicBezTo>
                  <a:pt x="33559" y="26380"/>
                  <a:pt x="33370" y="26210"/>
                  <a:pt x="33370" y="25984"/>
                </a:cubicBezTo>
                <a:cubicBezTo>
                  <a:pt x="33370" y="25758"/>
                  <a:pt x="33559" y="25570"/>
                  <a:pt x="33785" y="25570"/>
                </a:cubicBezTo>
                <a:close/>
                <a:moveTo>
                  <a:pt x="33785" y="24439"/>
                </a:moveTo>
                <a:cubicBezTo>
                  <a:pt x="33540" y="24439"/>
                  <a:pt x="33352" y="24251"/>
                  <a:pt x="33352" y="24025"/>
                </a:cubicBezTo>
                <a:cubicBezTo>
                  <a:pt x="33352" y="23780"/>
                  <a:pt x="33540" y="23591"/>
                  <a:pt x="33785" y="23591"/>
                </a:cubicBezTo>
                <a:cubicBezTo>
                  <a:pt x="34011" y="23591"/>
                  <a:pt x="34200" y="23780"/>
                  <a:pt x="34200" y="24025"/>
                </a:cubicBezTo>
                <a:cubicBezTo>
                  <a:pt x="34200" y="24251"/>
                  <a:pt x="34011" y="24439"/>
                  <a:pt x="33785" y="24439"/>
                </a:cubicBezTo>
                <a:close/>
                <a:moveTo>
                  <a:pt x="33785" y="22461"/>
                </a:moveTo>
                <a:cubicBezTo>
                  <a:pt x="33559" y="22461"/>
                  <a:pt x="33370" y="22272"/>
                  <a:pt x="33370" y="22065"/>
                </a:cubicBezTo>
                <a:cubicBezTo>
                  <a:pt x="33370" y="21839"/>
                  <a:pt x="33559" y="21650"/>
                  <a:pt x="33785" y="21650"/>
                </a:cubicBezTo>
                <a:cubicBezTo>
                  <a:pt x="33992" y="21650"/>
                  <a:pt x="34181" y="21839"/>
                  <a:pt x="34181" y="22065"/>
                </a:cubicBezTo>
                <a:cubicBezTo>
                  <a:pt x="34181" y="22272"/>
                  <a:pt x="33992" y="22461"/>
                  <a:pt x="33785" y="22461"/>
                </a:cubicBezTo>
                <a:close/>
                <a:moveTo>
                  <a:pt x="33785" y="20463"/>
                </a:moveTo>
                <a:cubicBezTo>
                  <a:pt x="33578" y="20463"/>
                  <a:pt x="33408" y="20313"/>
                  <a:pt x="33408" y="20105"/>
                </a:cubicBezTo>
                <a:cubicBezTo>
                  <a:pt x="33408" y="19898"/>
                  <a:pt x="33578" y="19728"/>
                  <a:pt x="33785" y="19728"/>
                </a:cubicBezTo>
                <a:cubicBezTo>
                  <a:pt x="33992" y="19728"/>
                  <a:pt x="34162" y="19898"/>
                  <a:pt x="34162" y="20105"/>
                </a:cubicBezTo>
                <a:cubicBezTo>
                  <a:pt x="34162" y="20313"/>
                  <a:pt x="33992" y="20463"/>
                  <a:pt x="33785" y="20463"/>
                </a:cubicBezTo>
                <a:close/>
                <a:moveTo>
                  <a:pt x="33785" y="18504"/>
                </a:moveTo>
                <a:cubicBezTo>
                  <a:pt x="33578" y="18504"/>
                  <a:pt x="33408" y="18334"/>
                  <a:pt x="33408" y="18127"/>
                </a:cubicBezTo>
                <a:cubicBezTo>
                  <a:pt x="33408" y="17920"/>
                  <a:pt x="33578" y="17750"/>
                  <a:pt x="33785" y="17750"/>
                </a:cubicBezTo>
                <a:cubicBezTo>
                  <a:pt x="33992" y="17750"/>
                  <a:pt x="34162" y="17920"/>
                  <a:pt x="34162" y="18127"/>
                </a:cubicBezTo>
                <a:cubicBezTo>
                  <a:pt x="34162" y="18334"/>
                  <a:pt x="33992" y="18504"/>
                  <a:pt x="33785" y="18504"/>
                </a:cubicBezTo>
                <a:close/>
                <a:moveTo>
                  <a:pt x="33785" y="16544"/>
                </a:moveTo>
                <a:cubicBezTo>
                  <a:pt x="33578" y="16544"/>
                  <a:pt x="33408" y="16374"/>
                  <a:pt x="33408" y="16167"/>
                </a:cubicBezTo>
                <a:cubicBezTo>
                  <a:pt x="33408" y="15960"/>
                  <a:pt x="33578" y="15790"/>
                  <a:pt x="33785" y="15790"/>
                </a:cubicBezTo>
                <a:cubicBezTo>
                  <a:pt x="33992" y="15790"/>
                  <a:pt x="34162" y="15960"/>
                  <a:pt x="34162" y="16167"/>
                </a:cubicBezTo>
                <a:cubicBezTo>
                  <a:pt x="34162" y="16374"/>
                  <a:pt x="33992" y="16544"/>
                  <a:pt x="33785" y="16544"/>
                </a:cubicBezTo>
                <a:close/>
                <a:moveTo>
                  <a:pt x="33785" y="13850"/>
                </a:moveTo>
                <a:cubicBezTo>
                  <a:pt x="33973" y="13850"/>
                  <a:pt x="34143" y="14019"/>
                  <a:pt x="34143" y="14226"/>
                </a:cubicBezTo>
                <a:cubicBezTo>
                  <a:pt x="34143" y="14415"/>
                  <a:pt x="33973" y="14584"/>
                  <a:pt x="33785" y="14584"/>
                </a:cubicBezTo>
                <a:cubicBezTo>
                  <a:pt x="33578" y="14584"/>
                  <a:pt x="33427" y="14415"/>
                  <a:pt x="33427" y="14226"/>
                </a:cubicBezTo>
                <a:cubicBezTo>
                  <a:pt x="33427" y="14019"/>
                  <a:pt x="33578" y="13850"/>
                  <a:pt x="33785" y="13850"/>
                </a:cubicBezTo>
                <a:close/>
                <a:moveTo>
                  <a:pt x="33785" y="11890"/>
                </a:moveTo>
                <a:cubicBezTo>
                  <a:pt x="33973" y="11890"/>
                  <a:pt x="34143" y="12060"/>
                  <a:pt x="34143" y="12248"/>
                </a:cubicBezTo>
                <a:cubicBezTo>
                  <a:pt x="34143" y="12455"/>
                  <a:pt x="33973" y="12606"/>
                  <a:pt x="33785" y="12606"/>
                </a:cubicBezTo>
                <a:cubicBezTo>
                  <a:pt x="33578" y="12606"/>
                  <a:pt x="33427" y="12455"/>
                  <a:pt x="33427" y="12248"/>
                </a:cubicBezTo>
                <a:cubicBezTo>
                  <a:pt x="33427" y="12060"/>
                  <a:pt x="33578" y="11890"/>
                  <a:pt x="33785" y="11890"/>
                </a:cubicBezTo>
                <a:close/>
                <a:moveTo>
                  <a:pt x="33785" y="10665"/>
                </a:moveTo>
                <a:cubicBezTo>
                  <a:pt x="33578" y="10665"/>
                  <a:pt x="33408" y="10496"/>
                  <a:pt x="33408" y="10288"/>
                </a:cubicBezTo>
                <a:cubicBezTo>
                  <a:pt x="33408" y="10081"/>
                  <a:pt x="33578" y="9911"/>
                  <a:pt x="33785" y="9911"/>
                </a:cubicBezTo>
                <a:cubicBezTo>
                  <a:pt x="33992" y="9911"/>
                  <a:pt x="34162" y="10081"/>
                  <a:pt x="34162" y="10288"/>
                </a:cubicBezTo>
                <a:cubicBezTo>
                  <a:pt x="34162" y="10496"/>
                  <a:pt x="33992" y="10665"/>
                  <a:pt x="33785" y="10665"/>
                </a:cubicBezTo>
                <a:close/>
                <a:moveTo>
                  <a:pt x="33785" y="8706"/>
                </a:moveTo>
                <a:cubicBezTo>
                  <a:pt x="33578" y="8706"/>
                  <a:pt x="33408" y="8536"/>
                  <a:pt x="33408" y="8348"/>
                </a:cubicBezTo>
                <a:cubicBezTo>
                  <a:pt x="33408" y="8140"/>
                  <a:pt x="33578" y="7971"/>
                  <a:pt x="33785" y="7971"/>
                </a:cubicBezTo>
                <a:cubicBezTo>
                  <a:pt x="33992" y="7971"/>
                  <a:pt x="34162" y="8140"/>
                  <a:pt x="34162" y="8348"/>
                </a:cubicBezTo>
                <a:cubicBezTo>
                  <a:pt x="34162" y="8536"/>
                  <a:pt x="33992" y="8706"/>
                  <a:pt x="33785" y="8706"/>
                </a:cubicBezTo>
                <a:close/>
                <a:moveTo>
                  <a:pt x="33785" y="6746"/>
                </a:moveTo>
                <a:cubicBezTo>
                  <a:pt x="33578" y="6746"/>
                  <a:pt x="33408" y="6576"/>
                  <a:pt x="33408" y="6369"/>
                </a:cubicBezTo>
                <a:cubicBezTo>
                  <a:pt x="33408" y="6162"/>
                  <a:pt x="33578" y="5992"/>
                  <a:pt x="33785" y="5992"/>
                </a:cubicBezTo>
                <a:cubicBezTo>
                  <a:pt x="33992" y="5992"/>
                  <a:pt x="34162" y="6162"/>
                  <a:pt x="34162" y="6369"/>
                </a:cubicBezTo>
                <a:cubicBezTo>
                  <a:pt x="34162" y="6576"/>
                  <a:pt x="33992" y="6746"/>
                  <a:pt x="33785" y="6746"/>
                </a:cubicBezTo>
                <a:close/>
                <a:moveTo>
                  <a:pt x="33785" y="4786"/>
                </a:moveTo>
                <a:cubicBezTo>
                  <a:pt x="33578" y="4786"/>
                  <a:pt x="33408" y="4617"/>
                  <a:pt x="33408" y="4409"/>
                </a:cubicBezTo>
                <a:cubicBezTo>
                  <a:pt x="33408" y="4202"/>
                  <a:pt x="33578" y="4033"/>
                  <a:pt x="33785" y="4033"/>
                </a:cubicBezTo>
                <a:cubicBezTo>
                  <a:pt x="33992" y="4033"/>
                  <a:pt x="34162" y="4202"/>
                  <a:pt x="34162" y="4409"/>
                </a:cubicBezTo>
                <a:cubicBezTo>
                  <a:pt x="34162" y="4617"/>
                  <a:pt x="33992" y="4786"/>
                  <a:pt x="33785" y="4786"/>
                </a:cubicBezTo>
                <a:close/>
                <a:moveTo>
                  <a:pt x="33785" y="2808"/>
                </a:moveTo>
                <a:cubicBezTo>
                  <a:pt x="33578" y="2808"/>
                  <a:pt x="33427" y="2638"/>
                  <a:pt x="33427" y="2450"/>
                </a:cubicBezTo>
                <a:cubicBezTo>
                  <a:pt x="33427" y="2261"/>
                  <a:pt x="33578" y="2111"/>
                  <a:pt x="33785" y="2111"/>
                </a:cubicBezTo>
                <a:cubicBezTo>
                  <a:pt x="33973" y="2111"/>
                  <a:pt x="34143" y="2261"/>
                  <a:pt x="34143" y="2450"/>
                </a:cubicBezTo>
                <a:cubicBezTo>
                  <a:pt x="34143" y="2638"/>
                  <a:pt x="33973" y="2808"/>
                  <a:pt x="33785" y="2808"/>
                </a:cubicBezTo>
                <a:close/>
                <a:moveTo>
                  <a:pt x="33785" y="848"/>
                </a:moveTo>
                <a:cubicBezTo>
                  <a:pt x="33597" y="848"/>
                  <a:pt x="33427" y="679"/>
                  <a:pt x="33427" y="490"/>
                </a:cubicBezTo>
                <a:cubicBezTo>
                  <a:pt x="33427" y="302"/>
                  <a:pt x="33597" y="151"/>
                  <a:pt x="33785" y="151"/>
                </a:cubicBezTo>
                <a:cubicBezTo>
                  <a:pt x="33973" y="151"/>
                  <a:pt x="34124" y="302"/>
                  <a:pt x="34124" y="490"/>
                </a:cubicBezTo>
                <a:cubicBezTo>
                  <a:pt x="34124" y="679"/>
                  <a:pt x="33973" y="848"/>
                  <a:pt x="33785" y="848"/>
                </a:cubicBezTo>
                <a:close/>
                <a:moveTo>
                  <a:pt x="31825" y="57791"/>
                </a:moveTo>
                <a:cubicBezTo>
                  <a:pt x="31562" y="57791"/>
                  <a:pt x="31354" y="57583"/>
                  <a:pt x="31354" y="57320"/>
                </a:cubicBezTo>
                <a:cubicBezTo>
                  <a:pt x="31354" y="57075"/>
                  <a:pt x="31562" y="56867"/>
                  <a:pt x="31825" y="56867"/>
                </a:cubicBezTo>
                <a:cubicBezTo>
                  <a:pt x="32070" y="56867"/>
                  <a:pt x="32278" y="57075"/>
                  <a:pt x="32278" y="57320"/>
                </a:cubicBezTo>
                <a:cubicBezTo>
                  <a:pt x="32278" y="57583"/>
                  <a:pt x="32070" y="57791"/>
                  <a:pt x="31825" y="57791"/>
                </a:cubicBezTo>
                <a:close/>
                <a:moveTo>
                  <a:pt x="31807" y="55831"/>
                </a:moveTo>
                <a:cubicBezTo>
                  <a:pt x="31562" y="55831"/>
                  <a:pt x="31354" y="55624"/>
                  <a:pt x="31354" y="55379"/>
                </a:cubicBezTo>
                <a:cubicBezTo>
                  <a:pt x="31354" y="55115"/>
                  <a:pt x="31562" y="54908"/>
                  <a:pt x="31807" y="54908"/>
                </a:cubicBezTo>
                <a:cubicBezTo>
                  <a:pt x="32070" y="54908"/>
                  <a:pt x="32278" y="55115"/>
                  <a:pt x="32278" y="55379"/>
                </a:cubicBezTo>
                <a:cubicBezTo>
                  <a:pt x="32278" y="55624"/>
                  <a:pt x="32070" y="55831"/>
                  <a:pt x="31807" y="55831"/>
                </a:cubicBezTo>
                <a:close/>
                <a:moveTo>
                  <a:pt x="31825" y="53853"/>
                </a:moveTo>
                <a:cubicBezTo>
                  <a:pt x="31580" y="53853"/>
                  <a:pt x="31392" y="53645"/>
                  <a:pt x="31392" y="53400"/>
                </a:cubicBezTo>
                <a:cubicBezTo>
                  <a:pt x="31392" y="53174"/>
                  <a:pt x="31580" y="52967"/>
                  <a:pt x="31825" y="52967"/>
                </a:cubicBezTo>
                <a:cubicBezTo>
                  <a:pt x="32051" y="52967"/>
                  <a:pt x="32259" y="53174"/>
                  <a:pt x="32259" y="53400"/>
                </a:cubicBezTo>
                <a:cubicBezTo>
                  <a:pt x="32259" y="53645"/>
                  <a:pt x="32051" y="53853"/>
                  <a:pt x="31825" y="53853"/>
                </a:cubicBezTo>
                <a:close/>
                <a:moveTo>
                  <a:pt x="31825" y="51874"/>
                </a:moveTo>
                <a:cubicBezTo>
                  <a:pt x="31580" y="51874"/>
                  <a:pt x="31392" y="51686"/>
                  <a:pt x="31392" y="51460"/>
                </a:cubicBezTo>
                <a:cubicBezTo>
                  <a:pt x="31392" y="51215"/>
                  <a:pt x="31580" y="51026"/>
                  <a:pt x="31825" y="51026"/>
                </a:cubicBezTo>
                <a:cubicBezTo>
                  <a:pt x="32051" y="51026"/>
                  <a:pt x="32259" y="51215"/>
                  <a:pt x="32259" y="51460"/>
                </a:cubicBezTo>
                <a:cubicBezTo>
                  <a:pt x="32259" y="51686"/>
                  <a:pt x="32051" y="51874"/>
                  <a:pt x="31825" y="51874"/>
                </a:cubicBezTo>
                <a:close/>
                <a:moveTo>
                  <a:pt x="31825" y="49914"/>
                </a:moveTo>
                <a:cubicBezTo>
                  <a:pt x="31580" y="49914"/>
                  <a:pt x="31392" y="49726"/>
                  <a:pt x="31392" y="49481"/>
                </a:cubicBezTo>
                <a:cubicBezTo>
                  <a:pt x="31392" y="49255"/>
                  <a:pt x="31580" y="49048"/>
                  <a:pt x="31825" y="49048"/>
                </a:cubicBezTo>
                <a:cubicBezTo>
                  <a:pt x="32051" y="49048"/>
                  <a:pt x="32259" y="49255"/>
                  <a:pt x="32259" y="49481"/>
                </a:cubicBezTo>
                <a:cubicBezTo>
                  <a:pt x="32259" y="49726"/>
                  <a:pt x="32051" y="49914"/>
                  <a:pt x="31825" y="49914"/>
                </a:cubicBezTo>
                <a:close/>
                <a:moveTo>
                  <a:pt x="31825" y="47955"/>
                </a:moveTo>
                <a:cubicBezTo>
                  <a:pt x="31580" y="47955"/>
                  <a:pt x="31392" y="47766"/>
                  <a:pt x="31392" y="47521"/>
                </a:cubicBezTo>
                <a:cubicBezTo>
                  <a:pt x="31392" y="47295"/>
                  <a:pt x="31580" y="47107"/>
                  <a:pt x="31825" y="47107"/>
                </a:cubicBezTo>
                <a:cubicBezTo>
                  <a:pt x="32051" y="47107"/>
                  <a:pt x="32259" y="47295"/>
                  <a:pt x="32259" y="47521"/>
                </a:cubicBezTo>
                <a:cubicBezTo>
                  <a:pt x="32259" y="47766"/>
                  <a:pt x="32051" y="47955"/>
                  <a:pt x="31825" y="47955"/>
                </a:cubicBezTo>
                <a:close/>
                <a:moveTo>
                  <a:pt x="31825" y="45995"/>
                </a:moveTo>
                <a:cubicBezTo>
                  <a:pt x="31580" y="45995"/>
                  <a:pt x="31392" y="45807"/>
                  <a:pt x="31392" y="45562"/>
                </a:cubicBezTo>
                <a:cubicBezTo>
                  <a:pt x="31392" y="45336"/>
                  <a:pt x="31580" y="45147"/>
                  <a:pt x="31825" y="45147"/>
                </a:cubicBezTo>
                <a:cubicBezTo>
                  <a:pt x="32051" y="45147"/>
                  <a:pt x="32259" y="45336"/>
                  <a:pt x="32259" y="45562"/>
                </a:cubicBezTo>
                <a:cubicBezTo>
                  <a:pt x="32259" y="45807"/>
                  <a:pt x="32051" y="45995"/>
                  <a:pt x="31825" y="45995"/>
                </a:cubicBezTo>
                <a:close/>
                <a:moveTo>
                  <a:pt x="31825" y="44017"/>
                </a:moveTo>
                <a:cubicBezTo>
                  <a:pt x="31599" y="44017"/>
                  <a:pt x="31411" y="43828"/>
                  <a:pt x="31411" y="43602"/>
                </a:cubicBezTo>
                <a:cubicBezTo>
                  <a:pt x="31411" y="43376"/>
                  <a:pt x="31599" y="43188"/>
                  <a:pt x="31825" y="43188"/>
                </a:cubicBezTo>
                <a:cubicBezTo>
                  <a:pt x="32033" y="43188"/>
                  <a:pt x="32221" y="43376"/>
                  <a:pt x="32221" y="43602"/>
                </a:cubicBezTo>
                <a:cubicBezTo>
                  <a:pt x="32221" y="43828"/>
                  <a:pt x="32033" y="44017"/>
                  <a:pt x="31825" y="44017"/>
                </a:cubicBezTo>
                <a:close/>
                <a:moveTo>
                  <a:pt x="31825" y="40097"/>
                </a:moveTo>
                <a:cubicBezTo>
                  <a:pt x="31599" y="40097"/>
                  <a:pt x="31411" y="39909"/>
                  <a:pt x="31411" y="39683"/>
                </a:cubicBezTo>
                <a:cubicBezTo>
                  <a:pt x="31411" y="39457"/>
                  <a:pt x="31599" y="39287"/>
                  <a:pt x="31825" y="39287"/>
                </a:cubicBezTo>
                <a:cubicBezTo>
                  <a:pt x="32051" y="39287"/>
                  <a:pt x="32221" y="39457"/>
                  <a:pt x="32221" y="39683"/>
                </a:cubicBezTo>
                <a:cubicBezTo>
                  <a:pt x="32221" y="39909"/>
                  <a:pt x="32051" y="40097"/>
                  <a:pt x="31825" y="40097"/>
                </a:cubicBezTo>
                <a:close/>
                <a:moveTo>
                  <a:pt x="31825" y="42057"/>
                </a:moveTo>
                <a:cubicBezTo>
                  <a:pt x="31599" y="42057"/>
                  <a:pt x="31411" y="41869"/>
                  <a:pt x="31411" y="41642"/>
                </a:cubicBezTo>
                <a:cubicBezTo>
                  <a:pt x="31411" y="41435"/>
                  <a:pt x="31599" y="41247"/>
                  <a:pt x="31825" y="41247"/>
                </a:cubicBezTo>
                <a:cubicBezTo>
                  <a:pt x="32051" y="41247"/>
                  <a:pt x="32221" y="41435"/>
                  <a:pt x="32221" y="41642"/>
                </a:cubicBezTo>
                <a:cubicBezTo>
                  <a:pt x="32221" y="41869"/>
                  <a:pt x="32051" y="42057"/>
                  <a:pt x="31825" y="42057"/>
                </a:cubicBezTo>
                <a:close/>
                <a:moveTo>
                  <a:pt x="31825" y="38157"/>
                </a:moveTo>
                <a:cubicBezTo>
                  <a:pt x="31580" y="38157"/>
                  <a:pt x="31392" y="37968"/>
                  <a:pt x="31392" y="37723"/>
                </a:cubicBezTo>
                <a:cubicBezTo>
                  <a:pt x="31392" y="37497"/>
                  <a:pt x="31580" y="37309"/>
                  <a:pt x="31825" y="37309"/>
                </a:cubicBezTo>
                <a:cubicBezTo>
                  <a:pt x="32051" y="37309"/>
                  <a:pt x="32240" y="37497"/>
                  <a:pt x="32240" y="37723"/>
                </a:cubicBezTo>
                <a:cubicBezTo>
                  <a:pt x="32240" y="37968"/>
                  <a:pt x="32051" y="38157"/>
                  <a:pt x="31825" y="38157"/>
                </a:cubicBezTo>
                <a:close/>
                <a:moveTo>
                  <a:pt x="31825" y="36197"/>
                </a:moveTo>
                <a:cubicBezTo>
                  <a:pt x="31580" y="36197"/>
                  <a:pt x="31392" y="36009"/>
                  <a:pt x="31392" y="35764"/>
                </a:cubicBezTo>
                <a:cubicBezTo>
                  <a:pt x="31392" y="35537"/>
                  <a:pt x="31580" y="35349"/>
                  <a:pt x="31825" y="35349"/>
                </a:cubicBezTo>
                <a:cubicBezTo>
                  <a:pt x="32051" y="35349"/>
                  <a:pt x="32240" y="35537"/>
                  <a:pt x="32240" y="35764"/>
                </a:cubicBezTo>
                <a:cubicBezTo>
                  <a:pt x="32240" y="36009"/>
                  <a:pt x="32051" y="36197"/>
                  <a:pt x="31825" y="36197"/>
                </a:cubicBezTo>
                <a:close/>
                <a:moveTo>
                  <a:pt x="31825" y="25570"/>
                </a:moveTo>
                <a:cubicBezTo>
                  <a:pt x="32051" y="25570"/>
                  <a:pt x="32221" y="25758"/>
                  <a:pt x="32221" y="25965"/>
                </a:cubicBezTo>
                <a:cubicBezTo>
                  <a:pt x="32221" y="26192"/>
                  <a:pt x="32051" y="26380"/>
                  <a:pt x="31825" y="26380"/>
                </a:cubicBezTo>
                <a:cubicBezTo>
                  <a:pt x="31599" y="26380"/>
                  <a:pt x="31411" y="26192"/>
                  <a:pt x="31411" y="25965"/>
                </a:cubicBezTo>
                <a:cubicBezTo>
                  <a:pt x="31411" y="25758"/>
                  <a:pt x="31599" y="25570"/>
                  <a:pt x="31825" y="25570"/>
                </a:cubicBezTo>
                <a:close/>
                <a:moveTo>
                  <a:pt x="31825" y="27529"/>
                </a:moveTo>
                <a:cubicBezTo>
                  <a:pt x="32051" y="27529"/>
                  <a:pt x="32221" y="27699"/>
                  <a:pt x="32221" y="27925"/>
                </a:cubicBezTo>
                <a:cubicBezTo>
                  <a:pt x="32221" y="28151"/>
                  <a:pt x="32051" y="28340"/>
                  <a:pt x="31825" y="28340"/>
                </a:cubicBezTo>
                <a:cubicBezTo>
                  <a:pt x="31599" y="28340"/>
                  <a:pt x="31411" y="28151"/>
                  <a:pt x="31411" y="27925"/>
                </a:cubicBezTo>
                <a:cubicBezTo>
                  <a:pt x="31411" y="27699"/>
                  <a:pt x="31599" y="27529"/>
                  <a:pt x="31825" y="27529"/>
                </a:cubicBezTo>
                <a:close/>
                <a:moveTo>
                  <a:pt x="31825" y="29489"/>
                </a:moveTo>
                <a:cubicBezTo>
                  <a:pt x="32051" y="29489"/>
                  <a:pt x="32221" y="29677"/>
                  <a:pt x="32221" y="29885"/>
                </a:cubicBezTo>
                <a:cubicBezTo>
                  <a:pt x="32221" y="30111"/>
                  <a:pt x="32051" y="30280"/>
                  <a:pt x="31825" y="30280"/>
                </a:cubicBezTo>
                <a:cubicBezTo>
                  <a:pt x="31599" y="30280"/>
                  <a:pt x="31411" y="30111"/>
                  <a:pt x="31411" y="29885"/>
                </a:cubicBezTo>
                <a:cubicBezTo>
                  <a:pt x="31411" y="29677"/>
                  <a:pt x="31599" y="29489"/>
                  <a:pt x="31825" y="29489"/>
                </a:cubicBezTo>
                <a:close/>
                <a:moveTo>
                  <a:pt x="31825" y="33408"/>
                </a:moveTo>
                <a:cubicBezTo>
                  <a:pt x="32051" y="33408"/>
                  <a:pt x="32221" y="33578"/>
                  <a:pt x="32221" y="33804"/>
                </a:cubicBezTo>
                <a:cubicBezTo>
                  <a:pt x="32221" y="34030"/>
                  <a:pt x="32051" y="34218"/>
                  <a:pt x="31825" y="34218"/>
                </a:cubicBezTo>
                <a:cubicBezTo>
                  <a:pt x="31599" y="34218"/>
                  <a:pt x="31411" y="34030"/>
                  <a:pt x="31411" y="33804"/>
                </a:cubicBezTo>
                <a:cubicBezTo>
                  <a:pt x="31411" y="33578"/>
                  <a:pt x="31599" y="33408"/>
                  <a:pt x="31825" y="33408"/>
                </a:cubicBezTo>
                <a:close/>
                <a:moveTo>
                  <a:pt x="31825" y="31449"/>
                </a:moveTo>
                <a:cubicBezTo>
                  <a:pt x="32051" y="31449"/>
                  <a:pt x="32221" y="31618"/>
                  <a:pt x="32221" y="31844"/>
                </a:cubicBezTo>
                <a:cubicBezTo>
                  <a:pt x="32221" y="32070"/>
                  <a:pt x="32051" y="32259"/>
                  <a:pt x="31825" y="32259"/>
                </a:cubicBezTo>
                <a:cubicBezTo>
                  <a:pt x="31599" y="32259"/>
                  <a:pt x="31411" y="32070"/>
                  <a:pt x="31411" y="31844"/>
                </a:cubicBezTo>
                <a:cubicBezTo>
                  <a:pt x="31411" y="31618"/>
                  <a:pt x="31599" y="31449"/>
                  <a:pt x="31825" y="31449"/>
                </a:cubicBezTo>
                <a:close/>
                <a:moveTo>
                  <a:pt x="31807" y="24439"/>
                </a:moveTo>
                <a:cubicBezTo>
                  <a:pt x="31580" y="24439"/>
                  <a:pt x="31392" y="24251"/>
                  <a:pt x="31392" y="24006"/>
                </a:cubicBezTo>
                <a:cubicBezTo>
                  <a:pt x="31392" y="23780"/>
                  <a:pt x="31580" y="23591"/>
                  <a:pt x="31807" y="23591"/>
                </a:cubicBezTo>
                <a:cubicBezTo>
                  <a:pt x="32051" y="23591"/>
                  <a:pt x="32240" y="23780"/>
                  <a:pt x="32240" y="24006"/>
                </a:cubicBezTo>
                <a:cubicBezTo>
                  <a:pt x="32240" y="24251"/>
                  <a:pt x="32051" y="24439"/>
                  <a:pt x="31807" y="24439"/>
                </a:cubicBezTo>
                <a:close/>
                <a:moveTo>
                  <a:pt x="31825" y="22461"/>
                </a:moveTo>
                <a:cubicBezTo>
                  <a:pt x="31599" y="22461"/>
                  <a:pt x="31411" y="22272"/>
                  <a:pt x="31411" y="22046"/>
                </a:cubicBezTo>
                <a:cubicBezTo>
                  <a:pt x="31411" y="21820"/>
                  <a:pt x="31599" y="21650"/>
                  <a:pt x="31825" y="21650"/>
                </a:cubicBezTo>
                <a:cubicBezTo>
                  <a:pt x="32051" y="21650"/>
                  <a:pt x="32221" y="21820"/>
                  <a:pt x="32221" y="22046"/>
                </a:cubicBezTo>
                <a:cubicBezTo>
                  <a:pt x="32221" y="22272"/>
                  <a:pt x="32051" y="22461"/>
                  <a:pt x="31825" y="22461"/>
                </a:cubicBezTo>
                <a:close/>
                <a:moveTo>
                  <a:pt x="31825" y="20463"/>
                </a:moveTo>
                <a:cubicBezTo>
                  <a:pt x="31618" y="20463"/>
                  <a:pt x="31449" y="20294"/>
                  <a:pt x="31449" y="20086"/>
                </a:cubicBezTo>
                <a:cubicBezTo>
                  <a:pt x="31449" y="19879"/>
                  <a:pt x="31599" y="19728"/>
                  <a:pt x="31825" y="19728"/>
                </a:cubicBezTo>
                <a:cubicBezTo>
                  <a:pt x="32033" y="19728"/>
                  <a:pt x="32202" y="19879"/>
                  <a:pt x="32202" y="20086"/>
                </a:cubicBezTo>
                <a:cubicBezTo>
                  <a:pt x="32202" y="20294"/>
                  <a:pt x="32033" y="20463"/>
                  <a:pt x="31825" y="20463"/>
                </a:cubicBezTo>
                <a:close/>
                <a:moveTo>
                  <a:pt x="31825" y="18504"/>
                </a:moveTo>
                <a:cubicBezTo>
                  <a:pt x="31618" y="18504"/>
                  <a:pt x="31449" y="18334"/>
                  <a:pt x="31449" y="18127"/>
                </a:cubicBezTo>
                <a:cubicBezTo>
                  <a:pt x="31449" y="17920"/>
                  <a:pt x="31599" y="17750"/>
                  <a:pt x="31825" y="17750"/>
                </a:cubicBezTo>
                <a:cubicBezTo>
                  <a:pt x="32033" y="17750"/>
                  <a:pt x="32202" y="17920"/>
                  <a:pt x="32202" y="18127"/>
                </a:cubicBezTo>
                <a:cubicBezTo>
                  <a:pt x="32202" y="18334"/>
                  <a:pt x="32033" y="18504"/>
                  <a:pt x="31825" y="18504"/>
                </a:cubicBezTo>
                <a:close/>
                <a:moveTo>
                  <a:pt x="31825" y="16525"/>
                </a:moveTo>
                <a:cubicBezTo>
                  <a:pt x="31618" y="16525"/>
                  <a:pt x="31449" y="16374"/>
                  <a:pt x="31449" y="16167"/>
                </a:cubicBezTo>
                <a:cubicBezTo>
                  <a:pt x="31449" y="15960"/>
                  <a:pt x="31599" y="15790"/>
                  <a:pt x="31825" y="15790"/>
                </a:cubicBezTo>
                <a:cubicBezTo>
                  <a:pt x="32033" y="15790"/>
                  <a:pt x="32202" y="15960"/>
                  <a:pt x="32202" y="16167"/>
                </a:cubicBezTo>
                <a:cubicBezTo>
                  <a:pt x="32202" y="16374"/>
                  <a:pt x="32033" y="16525"/>
                  <a:pt x="31825" y="16525"/>
                </a:cubicBezTo>
                <a:close/>
                <a:moveTo>
                  <a:pt x="31807" y="13850"/>
                </a:moveTo>
                <a:cubicBezTo>
                  <a:pt x="32014" y="13850"/>
                  <a:pt x="32165" y="14019"/>
                  <a:pt x="32165" y="14208"/>
                </a:cubicBezTo>
                <a:cubicBezTo>
                  <a:pt x="32165" y="14415"/>
                  <a:pt x="32014" y="14566"/>
                  <a:pt x="31807" y="14566"/>
                </a:cubicBezTo>
                <a:cubicBezTo>
                  <a:pt x="31618" y="14566"/>
                  <a:pt x="31449" y="14415"/>
                  <a:pt x="31449" y="14208"/>
                </a:cubicBezTo>
                <a:cubicBezTo>
                  <a:pt x="31449" y="14019"/>
                  <a:pt x="31618" y="13850"/>
                  <a:pt x="31807" y="13850"/>
                </a:cubicBezTo>
                <a:close/>
                <a:moveTo>
                  <a:pt x="31807" y="11890"/>
                </a:moveTo>
                <a:cubicBezTo>
                  <a:pt x="32014" y="11890"/>
                  <a:pt x="32165" y="12041"/>
                  <a:pt x="32165" y="12248"/>
                </a:cubicBezTo>
                <a:cubicBezTo>
                  <a:pt x="32165" y="12436"/>
                  <a:pt x="32014" y="12606"/>
                  <a:pt x="31807" y="12606"/>
                </a:cubicBezTo>
                <a:cubicBezTo>
                  <a:pt x="31618" y="12606"/>
                  <a:pt x="31449" y="12436"/>
                  <a:pt x="31449" y="12248"/>
                </a:cubicBezTo>
                <a:cubicBezTo>
                  <a:pt x="31449" y="12041"/>
                  <a:pt x="31618" y="11890"/>
                  <a:pt x="31807" y="11890"/>
                </a:cubicBezTo>
                <a:close/>
                <a:moveTo>
                  <a:pt x="31825" y="10665"/>
                </a:moveTo>
                <a:cubicBezTo>
                  <a:pt x="31618" y="10665"/>
                  <a:pt x="31449" y="10496"/>
                  <a:pt x="31449" y="10288"/>
                </a:cubicBezTo>
                <a:cubicBezTo>
                  <a:pt x="31449" y="10081"/>
                  <a:pt x="31599" y="9911"/>
                  <a:pt x="31825" y="9911"/>
                </a:cubicBezTo>
                <a:cubicBezTo>
                  <a:pt x="32033" y="9911"/>
                  <a:pt x="32202" y="10081"/>
                  <a:pt x="32202" y="10288"/>
                </a:cubicBezTo>
                <a:cubicBezTo>
                  <a:pt x="32202" y="10496"/>
                  <a:pt x="32033" y="10665"/>
                  <a:pt x="31825" y="10665"/>
                </a:cubicBezTo>
                <a:close/>
                <a:moveTo>
                  <a:pt x="31825" y="8706"/>
                </a:moveTo>
                <a:cubicBezTo>
                  <a:pt x="31618" y="8706"/>
                  <a:pt x="31449" y="8536"/>
                  <a:pt x="31449" y="8329"/>
                </a:cubicBezTo>
                <a:cubicBezTo>
                  <a:pt x="31449" y="8121"/>
                  <a:pt x="31599" y="7971"/>
                  <a:pt x="31825" y="7971"/>
                </a:cubicBezTo>
                <a:cubicBezTo>
                  <a:pt x="32033" y="7971"/>
                  <a:pt x="32202" y="8121"/>
                  <a:pt x="32202" y="8329"/>
                </a:cubicBezTo>
                <a:cubicBezTo>
                  <a:pt x="32202" y="8536"/>
                  <a:pt x="32033" y="8706"/>
                  <a:pt x="31825" y="8706"/>
                </a:cubicBezTo>
                <a:close/>
                <a:moveTo>
                  <a:pt x="31825" y="6746"/>
                </a:moveTo>
                <a:cubicBezTo>
                  <a:pt x="31618" y="6746"/>
                  <a:pt x="31449" y="6576"/>
                  <a:pt x="31449" y="6369"/>
                </a:cubicBezTo>
                <a:cubicBezTo>
                  <a:pt x="31449" y="6162"/>
                  <a:pt x="31599" y="5992"/>
                  <a:pt x="31825" y="5992"/>
                </a:cubicBezTo>
                <a:cubicBezTo>
                  <a:pt x="32033" y="5992"/>
                  <a:pt x="32202" y="6162"/>
                  <a:pt x="32202" y="6369"/>
                </a:cubicBezTo>
                <a:cubicBezTo>
                  <a:pt x="32202" y="6576"/>
                  <a:pt x="32033" y="6746"/>
                  <a:pt x="31825" y="6746"/>
                </a:cubicBezTo>
                <a:close/>
                <a:moveTo>
                  <a:pt x="31825" y="4767"/>
                </a:moveTo>
                <a:cubicBezTo>
                  <a:pt x="31618" y="4767"/>
                  <a:pt x="31467" y="4598"/>
                  <a:pt x="31467" y="4409"/>
                </a:cubicBezTo>
                <a:cubicBezTo>
                  <a:pt x="31467" y="4202"/>
                  <a:pt x="31618" y="4051"/>
                  <a:pt x="31825" y="4051"/>
                </a:cubicBezTo>
                <a:cubicBezTo>
                  <a:pt x="32014" y="4051"/>
                  <a:pt x="32165" y="4202"/>
                  <a:pt x="32165" y="4409"/>
                </a:cubicBezTo>
                <a:cubicBezTo>
                  <a:pt x="32165" y="4598"/>
                  <a:pt x="32014" y="4767"/>
                  <a:pt x="31825" y="4767"/>
                </a:cubicBezTo>
                <a:close/>
                <a:moveTo>
                  <a:pt x="31825" y="2789"/>
                </a:moveTo>
                <a:cubicBezTo>
                  <a:pt x="31618" y="2789"/>
                  <a:pt x="31467" y="2638"/>
                  <a:pt x="31467" y="2450"/>
                </a:cubicBezTo>
                <a:cubicBezTo>
                  <a:pt x="31467" y="2261"/>
                  <a:pt x="31618" y="2092"/>
                  <a:pt x="31825" y="2092"/>
                </a:cubicBezTo>
                <a:cubicBezTo>
                  <a:pt x="32014" y="2092"/>
                  <a:pt x="32165" y="2261"/>
                  <a:pt x="32165" y="2450"/>
                </a:cubicBezTo>
                <a:cubicBezTo>
                  <a:pt x="32165" y="2638"/>
                  <a:pt x="32014" y="2789"/>
                  <a:pt x="31825" y="2789"/>
                </a:cubicBezTo>
                <a:close/>
                <a:moveTo>
                  <a:pt x="31825" y="829"/>
                </a:moveTo>
                <a:cubicBezTo>
                  <a:pt x="31618" y="829"/>
                  <a:pt x="31467" y="679"/>
                  <a:pt x="31467" y="490"/>
                </a:cubicBezTo>
                <a:cubicBezTo>
                  <a:pt x="31467" y="302"/>
                  <a:pt x="31618" y="132"/>
                  <a:pt x="31825" y="132"/>
                </a:cubicBezTo>
                <a:cubicBezTo>
                  <a:pt x="32014" y="132"/>
                  <a:pt x="32165" y="302"/>
                  <a:pt x="32165" y="490"/>
                </a:cubicBezTo>
                <a:cubicBezTo>
                  <a:pt x="32165" y="679"/>
                  <a:pt x="32014" y="829"/>
                  <a:pt x="31825" y="829"/>
                </a:cubicBezTo>
                <a:close/>
                <a:moveTo>
                  <a:pt x="29847" y="55793"/>
                </a:moveTo>
                <a:cubicBezTo>
                  <a:pt x="29621" y="55793"/>
                  <a:pt x="29414" y="55605"/>
                  <a:pt x="29414" y="55360"/>
                </a:cubicBezTo>
                <a:cubicBezTo>
                  <a:pt x="29414" y="55134"/>
                  <a:pt x="29621" y="54927"/>
                  <a:pt x="29847" y="54927"/>
                </a:cubicBezTo>
                <a:cubicBezTo>
                  <a:pt x="30092" y="54927"/>
                  <a:pt x="30280" y="55134"/>
                  <a:pt x="30280" y="55360"/>
                </a:cubicBezTo>
                <a:cubicBezTo>
                  <a:pt x="30280" y="55605"/>
                  <a:pt x="30092" y="55793"/>
                  <a:pt x="29847" y="55793"/>
                </a:cubicBezTo>
                <a:close/>
                <a:moveTo>
                  <a:pt x="29847" y="52986"/>
                </a:moveTo>
                <a:cubicBezTo>
                  <a:pt x="30092" y="52986"/>
                  <a:pt x="30261" y="53174"/>
                  <a:pt x="30261" y="53400"/>
                </a:cubicBezTo>
                <a:cubicBezTo>
                  <a:pt x="30261" y="53626"/>
                  <a:pt x="30092" y="53815"/>
                  <a:pt x="29847" y="53815"/>
                </a:cubicBezTo>
                <a:cubicBezTo>
                  <a:pt x="29621" y="53815"/>
                  <a:pt x="29451" y="53626"/>
                  <a:pt x="29451" y="53400"/>
                </a:cubicBezTo>
                <a:cubicBezTo>
                  <a:pt x="29451" y="53174"/>
                  <a:pt x="29621" y="52986"/>
                  <a:pt x="29847" y="52986"/>
                </a:cubicBezTo>
                <a:close/>
                <a:moveTo>
                  <a:pt x="29847" y="51874"/>
                </a:moveTo>
                <a:cubicBezTo>
                  <a:pt x="29621" y="51874"/>
                  <a:pt x="29432" y="51686"/>
                  <a:pt x="29432" y="51441"/>
                </a:cubicBezTo>
                <a:cubicBezTo>
                  <a:pt x="29432" y="51215"/>
                  <a:pt x="29621" y="51026"/>
                  <a:pt x="29847" y="51026"/>
                </a:cubicBezTo>
                <a:cubicBezTo>
                  <a:pt x="30092" y="51026"/>
                  <a:pt x="30280" y="51215"/>
                  <a:pt x="30280" y="51441"/>
                </a:cubicBezTo>
                <a:cubicBezTo>
                  <a:pt x="30280" y="51686"/>
                  <a:pt x="30092" y="51874"/>
                  <a:pt x="29847" y="51874"/>
                </a:cubicBezTo>
                <a:close/>
                <a:moveTo>
                  <a:pt x="29847" y="49914"/>
                </a:moveTo>
                <a:cubicBezTo>
                  <a:pt x="29621" y="49914"/>
                  <a:pt x="29432" y="49726"/>
                  <a:pt x="29432" y="49481"/>
                </a:cubicBezTo>
                <a:cubicBezTo>
                  <a:pt x="29432" y="49236"/>
                  <a:pt x="29621" y="49048"/>
                  <a:pt x="29847" y="49048"/>
                </a:cubicBezTo>
                <a:cubicBezTo>
                  <a:pt x="30092" y="49048"/>
                  <a:pt x="30280" y="49236"/>
                  <a:pt x="30280" y="49481"/>
                </a:cubicBezTo>
                <a:cubicBezTo>
                  <a:pt x="30280" y="49726"/>
                  <a:pt x="30092" y="49914"/>
                  <a:pt x="29847" y="49914"/>
                </a:cubicBezTo>
                <a:close/>
                <a:moveTo>
                  <a:pt x="29847" y="47955"/>
                </a:moveTo>
                <a:cubicBezTo>
                  <a:pt x="29621" y="47955"/>
                  <a:pt x="29432" y="47766"/>
                  <a:pt x="29432" y="47521"/>
                </a:cubicBezTo>
                <a:cubicBezTo>
                  <a:pt x="29432" y="47295"/>
                  <a:pt x="29621" y="47088"/>
                  <a:pt x="29847" y="47088"/>
                </a:cubicBezTo>
                <a:cubicBezTo>
                  <a:pt x="30092" y="47088"/>
                  <a:pt x="30280" y="47295"/>
                  <a:pt x="30280" y="47521"/>
                </a:cubicBezTo>
                <a:cubicBezTo>
                  <a:pt x="30280" y="47766"/>
                  <a:pt x="30092" y="47955"/>
                  <a:pt x="29847" y="47955"/>
                </a:cubicBezTo>
                <a:close/>
                <a:moveTo>
                  <a:pt x="29847" y="45995"/>
                </a:moveTo>
                <a:cubicBezTo>
                  <a:pt x="29621" y="45995"/>
                  <a:pt x="29432" y="45788"/>
                  <a:pt x="29432" y="45562"/>
                </a:cubicBezTo>
                <a:cubicBezTo>
                  <a:pt x="29432" y="45317"/>
                  <a:pt x="29621" y="45128"/>
                  <a:pt x="29847" y="45128"/>
                </a:cubicBezTo>
                <a:cubicBezTo>
                  <a:pt x="30092" y="45128"/>
                  <a:pt x="30280" y="45317"/>
                  <a:pt x="30280" y="45562"/>
                </a:cubicBezTo>
                <a:cubicBezTo>
                  <a:pt x="30280" y="45788"/>
                  <a:pt x="30092" y="45995"/>
                  <a:pt x="29847" y="45995"/>
                </a:cubicBezTo>
                <a:close/>
                <a:moveTo>
                  <a:pt x="29847" y="44017"/>
                </a:moveTo>
                <a:cubicBezTo>
                  <a:pt x="29640" y="44017"/>
                  <a:pt x="29451" y="43828"/>
                  <a:pt x="29451" y="43602"/>
                </a:cubicBezTo>
                <a:cubicBezTo>
                  <a:pt x="29451" y="43376"/>
                  <a:pt x="29640" y="43188"/>
                  <a:pt x="29847" y="43188"/>
                </a:cubicBezTo>
                <a:cubicBezTo>
                  <a:pt x="30073" y="43188"/>
                  <a:pt x="30261" y="43376"/>
                  <a:pt x="30261" y="43602"/>
                </a:cubicBezTo>
                <a:cubicBezTo>
                  <a:pt x="30261" y="43828"/>
                  <a:pt x="30073" y="44017"/>
                  <a:pt x="29847" y="44017"/>
                </a:cubicBezTo>
                <a:close/>
                <a:moveTo>
                  <a:pt x="30261" y="41642"/>
                </a:moveTo>
                <a:cubicBezTo>
                  <a:pt x="30261" y="41869"/>
                  <a:pt x="30073" y="42038"/>
                  <a:pt x="29847" y="42038"/>
                </a:cubicBezTo>
                <a:cubicBezTo>
                  <a:pt x="29640" y="42038"/>
                  <a:pt x="29451" y="41869"/>
                  <a:pt x="29451" y="41642"/>
                </a:cubicBezTo>
                <a:cubicBezTo>
                  <a:pt x="29451" y="41416"/>
                  <a:pt x="29640" y="41247"/>
                  <a:pt x="29847" y="41247"/>
                </a:cubicBezTo>
                <a:cubicBezTo>
                  <a:pt x="30073" y="41247"/>
                  <a:pt x="30261" y="41416"/>
                  <a:pt x="30261" y="41642"/>
                </a:cubicBezTo>
                <a:close/>
                <a:moveTo>
                  <a:pt x="29866" y="38119"/>
                </a:moveTo>
                <a:cubicBezTo>
                  <a:pt x="29640" y="38119"/>
                  <a:pt x="29451" y="37949"/>
                  <a:pt x="29451" y="37723"/>
                </a:cubicBezTo>
                <a:cubicBezTo>
                  <a:pt x="29451" y="37497"/>
                  <a:pt x="29640" y="37328"/>
                  <a:pt x="29866" y="37328"/>
                </a:cubicBezTo>
                <a:cubicBezTo>
                  <a:pt x="30092" y="37328"/>
                  <a:pt x="30261" y="37497"/>
                  <a:pt x="30261" y="37723"/>
                </a:cubicBezTo>
                <a:cubicBezTo>
                  <a:pt x="30261" y="37949"/>
                  <a:pt x="30073" y="38119"/>
                  <a:pt x="29866" y="38119"/>
                </a:cubicBezTo>
                <a:close/>
                <a:moveTo>
                  <a:pt x="29866" y="40097"/>
                </a:moveTo>
                <a:cubicBezTo>
                  <a:pt x="29640" y="40097"/>
                  <a:pt x="29451" y="39909"/>
                  <a:pt x="29451" y="39683"/>
                </a:cubicBezTo>
                <a:cubicBezTo>
                  <a:pt x="29451" y="39457"/>
                  <a:pt x="29640" y="39287"/>
                  <a:pt x="29866" y="39287"/>
                </a:cubicBezTo>
                <a:cubicBezTo>
                  <a:pt x="30092" y="39287"/>
                  <a:pt x="30261" y="39457"/>
                  <a:pt x="30261" y="39683"/>
                </a:cubicBezTo>
                <a:cubicBezTo>
                  <a:pt x="30261" y="39909"/>
                  <a:pt x="30073" y="40097"/>
                  <a:pt x="29866" y="40097"/>
                </a:cubicBezTo>
                <a:close/>
                <a:moveTo>
                  <a:pt x="29866" y="36178"/>
                </a:moveTo>
                <a:cubicBezTo>
                  <a:pt x="29621" y="36178"/>
                  <a:pt x="29432" y="35990"/>
                  <a:pt x="29432" y="35764"/>
                </a:cubicBezTo>
                <a:cubicBezTo>
                  <a:pt x="29432" y="35537"/>
                  <a:pt x="29621" y="35330"/>
                  <a:pt x="29866" y="35330"/>
                </a:cubicBezTo>
                <a:cubicBezTo>
                  <a:pt x="30092" y="35330"/>
                  <a:pt x="30280" y="35537"/>
                  <a:pt x="30280" y="35764"/>
                </a:cubicBezTo>
                <a:cubicBezTo>
                  <a:pt x="30280" y="35990"/>
                  <a:pt x="30092" y="36178"/>
                  <a:pt x="29866" y="36178"/>
                </a:cubicBezTo>
                <a:close/>
                <a:moveTo>
                  <a:pt x="29866" y="21650"/>
                </a:moveTo>
                <a:cubicBezTo>
                  <a:pt x="30073" y="21650"/>
                  <a:pt x="30261" y="21820"/>
                  <a:pt x="30261" y="22046"/>
                </a:cubicBezTo>
                <a:cubicBezTo>
                  <a:pt x="30261" y="22272"/>
                  <a:pt x="30073" y="22442"/>
                  <a:pt x="29866" y="22442"/>
                </a:cubicBezTo>
                <a:cubicBezTo>
                  <a:pt x="29640" y="22442"/>
                  <a:pt x="29451" y="22272"/>
                  <a:pt x="29451" y="22046"/>
                </a:cubicBezTo>
                <a:cubicBezTo>
                  <a:pt x="29451" y="21820"/>
                  <a:pt x="29640" y="21650"/>
                  <a:pt x="29866" y="21650"/>
                </a:cubicBezTo>
                <a:close/>
                <a:moveTo>
                  <a:pt x="29866" y="23610"/>
                </a:moveTo>
                <a:cubicBezTo>
                  <a:pt x="30073" y="23610"/>
                  <a:pt x="30261" y="23798"/>
                  <a:pt x="30261" y="24006"/>
                </a:cubicBezTo>
                <a:cubicBezTo>
                  <a:pt x="30261" y="24232"/>
                  <a:pt x="30073" y="24401"/>
                  <a:pt x="29866" y="24401"/>
                </a:cubicBezTo>
                <a:cubicBezTo>
                  <a:pt x="29640" y="24401"/>
                  <a:pt x="29451" y="24232"/>
                  <a:pt x="29451" y="24006"/>
                </a:cubicBezTo>
                <a:cubicBezTo>
                  <a:pt x="29451" y="23798"/>
                  <a:pt x="29640" y="23610"/>
                  <a:pt x="29866" y="23610"/>
                </a:cubicBezTo>
                <a:close/>
                <a:moveTo>
                  <a:pt x="29866" y="25570"/>
                </a:moveTo>
                <a:cubicBezTo>
                  <a:pt x="30073" y="25570"/>
                  <a:pt x="30261" y="25739"/>
                  <a:pt x="30261" y="25965"/>
                </a:cubicBezTo>
                <a:cubicBezTo>
                  <a:pt x="30261" y="26192"/>
                  <a:pt x="30073" y="26380"/>
                  <a:pt x="29866" y="26380"/>
                </a:cubicBezTo>
                <a:cubicBezTo>
                  <a:pt x="29640" y="26380"/>
                  <a:pt x="29451" y="26192"/>
                  <a:pt x="29451" y="25965"/>
                </a:cubicBezTo>
                <a:cubicBezTo>
                  <a:pt x="29451" y="25739"/>
                  <a:pt x="29640" y="25570"/>
                  <a:pt x="29866" y="25570"/>
                </a:cubicBezTo>
                <a:close/>
                <a:moveTo>
                  <a:pt x="29866" y="27510"/>
                </a:moveTo>
                <a:cubicBezTo>
                  <a:pt x="30073" y="27510"/>
                  <a:pt x="30261" y="27699"/>
                  <a:pt x="30261" y="27925"/>
                </a:cubicBezTo>
                <a:cubicBezTo>
                  <a:pt x="30261" y="28151"/>
                  <a:pt x="30073" y="28321"/>
                  <a:pt x="29866" y="28321"/>
                </a:cubicBezTo>
                <a:cubicBezTo>
                  <a:pt x="29640" y="28321"/>
                  <a:pt x="29451" y="28151"/>
                  <a:pt x="29451" y="27925"/>
                </a:cubicBezTo>
                <a:cubicBezTo>
                  <a:pt x="29451" y="27699"/>
                  <a:pt x="29640" y="27510"/>
                  <a:pt x="29866" y="27510"/>
                </a:cubicBezTo>
                <a:close/>
                <a:moveTo>
                  <a:pt x="29866" y="29489"/>
                </a:moveTo>
                <a:cubicBezTo>
                  <a:pt x="30073" y="29489"/>
                  <a:pt x="30261" y="29659"/>
                  <a:pt x="30261" y="29885"/>
                </a:cubicBezTo>
                <a:cubicBezTo>
                  <a:pt x="30261" y="30111"/>
                  <a:pt x="30073" y="30280"/>
                  <a:pt x="29866" y="30280"/>
                </a:cubicBezTo>
                <a:cubicBezTo>
                  <a:pt x="29640" y="30280"/>
                  <a:pt x="29451" y="30111"/>
                  <a:pt x="29451" y="29885"/>
                </a:cubicBezTo>
                <a:cubicBezTo>
                  <a:pt x="29451" y="29659"/>
                  <a:pt x="29640" y="29489"/>
                  <a:pt x="29866" y="29489"/>
                </a:cubicBezTo>
                <a:close/>
                <a:moveTo>
                  <a:pt x="29866" y="33408"/>
                </a:moveTo>
                <a:cubicBezTo>
                  <a:pt x="30073" y="33408"/>
                  <a:pt x="30261" y="33578"/>
                  <a:pt x="30261" y="33804"/>
                </a:cubicBezTo>
                <a:cubicBezTo>
                  <a:pt x="30261" y="34030"/>
                  <a:pt x="30073" y="34218"/>
                  <a:pt x="29866" y="34218"/>
                </a:cubicBezTo>
                <a:cubicBezTo>
                  <a:pt x="29640" y="34218"/>
                  <a:pt x="29451" y="34030"/>
                  <a:pt x="29451" y="33804"/>
                </a:cubicBezTo>
                <a:cubicBezTo>
                  <a:pt x="29451" y="33578"/>
                  <a:pt x="29640" y="33408"/>
                  <a:pt x="29866" y="33408"/>
                </a:cubicBezTo>
                <a:close/>
                <a:moveTo>
                  <a:pt x="29866" y="31449"/>
                </a:moveTo>
                <a:cubicBezTo>
                  <a:pt x="30073" y="31449"/>
                  <a:pt x="30261" y="31618"/>
                  <a:pt x="30261" y="31844"/>
                </a:cubicBezTo>
                <a:cubicBezTo>
                  <a:pt x="30261" y="32070"/>
                  <a:pt x="30073" y="32259"/>
                  <a:pt x="29866" y="32259"/>
                </a:cubicBezTo>
                <a:cubicBezTo>
                  <a:pt x="29640" y="32259"/>
                  <a:pt x="29451" y="32070"/>
                  <a:pt x="29451" y="31844"/>
                </a:cubicBezTo>
                <a:cubicBezTo>
                  <a:pt x="29451" y="31618"/>
                  <a:pt x="29640" y="31449"/>
                  <a:pt x="29866" y="31449"/>
                </a:cubicBezTo>
                <a:close/>
                <a:moveTo>
                  <a:pt x="29847" y="20520"/>
                </a:moveTo>
                <a:cubicBezTo>
                  <a:pt x="29621" y="20520"/>
                  <a:pt x="29432" y="20331"/>
                  <a:pt x="29432" y="20086"/>
                </a:cubicBezTo>
                <a:cubicBezTo>
                  <a:pt x="29432" y="19860"/>
                  <a:pt x="29621" y="19672"/>
                  <a:pt x="29847" y="19672"/>
                </a:cubicBezTo>
                <a:cubicBezTo>
                  <a:pt x="30092" y="19672"/>
                  <a:pt x="30280" y="19860"/>
                  <a:pt x="30280" y="20086"/>
                </a:cubicBezTo>
                <a:cubicBezTo>
                  <a:pt x="30280" y="20313"/>
                  <a:pt x="30092" y="20520"/>
                  <a:pt x="29847" y="20520"/>
                </a:cubicBezTo>
                <a:close/>
                <a:moveTo>
                  <a:pt x="29847" y="18541"/>
                </a:moveTo>
                <a:cubicBezTo>
                  <a:pt x="29621" y="18541"/>
                  <a:pt x="29432" y="18353"/>
                  <a:pt x="29432" y="18127"/>
                </a:cubicBezTo>
                <a:cubicBezTo>
                  <a:pt x="29432" y="17901"/>
                  <a:pt x="29621" y="17712"/>
                  <a:pt x="29847" y="17712"/>
                </a:cubicBezTo>
                <a:cubicBezTo>
                  <a:pt x="30092" y="17712"/>
                  <a:pt x="30280" y="17901"/>
                  <a:pt x="30280" y="18127"/>
                </a:cubicBezTo>
                <a:cubicBezTo>
                  <a:pt x="30280" y="18353"/>
                  <a:pt x="30092" y="18541"/>
                  <a:pt x="29847" y="18541"/>
                </a:cubicBezTo>
                <a:close/>
                <a:moveTo>
                  <a:pt x="29847" y="16582"/>
                </a:moveTo>
                <a:cubicBezTo>
                  <a:pt x="29621" y="16582"/>
                  <a:pt x="29432" y="16393"/>
                  <a:pt x="29432" y="16167"/>
                </a:cubicBezTo>
                <a:cubicBezTo>
                  <a:pt x="29432" y="15922"/>
                  <a:pt x="29621" y="15734"/>
                  <a:pt x="29847" y="15734"/>
                </a:cubicBezTo>
                <a:cubicBezTo>
                  <a:pt x="30092" y="15734"/>
                  <a:pt x="30280" y="15922"/>
                  <a:pt x="30280" y="16167"/>
                </a:cubicBezTo>
                <a:cubicBezTo>
                  <a:pt x="30280" y="16393"/>
                  <a:pt x="30092" y="16582"/>
                  <a:pt x="29847" y="16582"/>
                </a:cubicBezTo>
                <a:close/>
                <a:moveTo>
                  <a:pt x="29866" y="13831"/>
                </a:moveTo>
                <a:cubicBezTo>
                  <a:pt x="30054" y="13831"/>
                  <a:pt x="30224" y="14000"/>
                  <a:pt x="30224" y="14208"/>
                </a:cubicBezTo>
                <a:cubicBezTo>
                  <a:pt x="30224" y="14415"/>
                  <a:pt x="30054" y="14566"/>
                  <a:pt x="29866" y="14566"/>
                </a:cubicBezTo>
                <a:cubicBezTo>
                  <a:pt x="29658" y="14566"/>
                  <a:pt x="29489" y="14415"/>
                  <a:pt x="29489" y="14208"/>
                </a:cubicBezTo>
                <a:cubicBezTo>
                  <a:pt x="29489" y="14000"/>
                  <a:pt x="29658" y="13831"/>
                  <a:pt x="29866" y="13831"/>
                </a:cubicBezTo>
                <a:close/>
                <a:moveTo>
                  <a:pt x="29866" y="11871"/>
                </a:moveTo>
                <a:cubicBezTo>
                  <a:pt x="30054" y="11871"/>
                  <a:pt x="30224" y="12041"/>
                  <a:pt x="30224" y="12248"/>
                </a:cubicBezTo>
                <a:cubicBezTo>
                  <a:pt x="30224" y="12436"/>
                  <a:pt x="30054" y="12606"/>
                  <a:pt x="29866" y="12606"/>
                </a:cubicBezTo>
                <a:cubicBezTo>
                  <a:pt x="29658" y="12606"/>
                  <a:pt x="29489" y="12436"/>
                  <a:pt x="29489" y="12248"/>
                </a:cubicBezTo>
                <a:cubicBezTo>
                  <a:pt x="29489" y="12041"/>
                  <a:pt x="29658" y="11871"/>
                  <a:pt x="29866" y="11871"/>
                </a:cubicBezTo>
                <a:close/>
                <a:moveTo>
                  <a:pt x="29866" y="10665"/>
                </a:moveTo>
                <a:cubicBezTo>
                  <a:pt x="29640" y="10665"/>
                  <a:pt x="29470" y="10496"/>
                  <a:pt x="29470" y="10288"/>
                </a:cubicBezTo>
                <a:cubicBezTo>
                  <a:pt x="29470" y="10062"/>
                  <a:pt x="29640" y="9893"/>
                  <a:pt x="29866" y="9893"/>
                </a:cubicBezTo>
                <a:cubicBezTo>
                  <a:pt x="30073" y="9893"/>
                  <a:pt x="30243" y="10062"/>
                  <a:pt x="30243" y="10288"/>
                </a:cubicBezTo>
                <a:cubicBezTo>
                  <a:pt x="30243" y="10496"/>
                  <a:pt x="30073" y="10665"/>
                  <a:pt x="29866" y="10665"/>
                </a:cubicBezTo>
                <a:close/>
                <a:moveTo>
                  <a:pt x="29866" y="8724"/>
                </a:moveTo>
                <a:cubicBezTo>
                  <a:pt x="29640" y="8724"/>
                  <a:pt x="29470" y="8536"/>
                  <a:pt x="29470" y="8329"/>
                </a:cubicBezTo>
                <a:cubicBezTo>
                  <a:pt x="29470" y="8103"/>
                  <a:pt x="29640" y="7933"/>
                  <a:pt x="29866" y="7933"/>
                </a:cubicBezTo>
                <a:cubicBezTo>
                  <a:pt x="30073" y="7933"/>
                  <a:pt x="30243" y="8103"/>
                  <a:pt x="30243" y="8329"/>
                </a:cubicBezTo>
                <a:cubicBezTo>
                  <a:pt x="30243" y="8536"/>
                  <a:pt x="30073" y="8724"/>
                  <a:pt x="29866" y="8724"/>
                </a:cubicBezTo>
                <a:close/>
                <a:moveTo>
                  <a:pt x="29866" y="6727"/>
                </a:moveTo>
                <a:cubicBezTo>
                  <a:pt x="29658" y="6727"/>
                  <a:pt x="29489" y="6557"/>
                  <a:pt x="29489" y="6369"/>
                </a:cubicBezTo>
                <a:cubicBezTo>
                  <a:pt x="29489" y="6162"/>
                  <a:pt x="29658" y="5992"/>
                  <a:pt x="29866" y="5992"/>
                </a:cubicBezTo>
                <a:cubicBezTo>
                  <a:pt x="30054" y="5992"/>
                  <a:pt x="30224" y="6162"/>
                  <a:pt x="30224" y="6369"/>
                </a:cubicBezTo>
                <a:cubicBezTo>
                  <a:pt x="30224" y="6557"/>
                  <a:pt x="30054" y="6727"/>
                  <a:pt x="29866" y="6727"/>
                </a:cubicBezTo>
                <a:close/>
                <a:moveTo>
                  <a:pt x="29866" y="4051"/>
                </a:moveTo>
                <a:cubicBezTo>
                  <a:pt x="30054" y="4051"/>
                  <a:pt x="30205" y="4202"/>
                  <a:pt x="30205" y="4409"/>
                </a:cubicBezTo>
                <a:cubicBezTo>
                  <a:pt x="30205" y="4598"/>
                  <a:pt x="30054" y="4767"/>
                  <a:pt x="29866" y="4767"/>
                </a:cubicBezTo>
                <a:cubicBezTo>
                  <a:pt x="29658" y="4767"/>
                  <a:pt x="29508" y="4598"/>
                  <a:pt x="29508" y="4409"/>
                </a:cubicBezTo>
                <a:cubicBezTo>
                  <a:pt x="29508" y="4202"/>
                  <a:pt x="29658" y="4051"/>
                  <a:pt x="29866" y="4051"/>
                </a:cubicBezTo>
                <a:close/>
                <a:moveTo>
                  <a:pt x="29866" y="2092"/>
                </a:moveTo>
                <a:cubicBezTo>
                  <a:pt x="30054" y="2092"/>
                  <a:pt x="30205" y="2242"/>
                  <a:pt x="30205" y="2450"/>
                </a:cubicBezTo>
                <a:cubicBezTo>
                  <a:pt x="30205" y="2638"/>
                  <a:pt x="30054" y="2789"/>
                  <a:pt x="29866" y="2789"/>
                </a:cubicBezTo>
                <a:cubicBezTo>
                  <a:pt x="29658" y="2789"/>
                  <a:pt x="29508" y="2638"/>
                  <a:pt x="29508" y="2450"/>
                </a:cubicBezTo>
                <a:cubicBezTo>
                  <a:pt x="29508" y="2242"/>
                  <a:pt x="29658" y="2092"/>
                  <a:pt x="29866" y="2092"/>
                </a:cubicBezTo>
                <a:close/>
                <a:moveTo>
                  <a:pt x="29866" y="848"/>
                </a:moveTo>
                <a:cubicBezTo>
                  <a:pt x="29658" y="848"/>
                  <a:pt x="29489" y="679"/>
                  <a:pt x="29489" y="471"/>
                </a:cubicBezTo>
                <a:cubicBezTo>
                  <a:pt x="29489" y="283"/>
                  <a:pt x="29658" y="113"/>
                  <a:pt x="29866" y="113"/>
                </a:cubicBezTo>
                <a:cubicBezTo>
                  <a:pt x="30054" y="113"/>
                  <a:pt x="30224" y="283"/>
                  <a:pt x="30224" y="471"/>
                </a:cubicBezTo>
                <a:cubicBezTo>
                  <a:pt x="30224" y="679"/>
                  <a:pt x="30054" y="848"/>
                  <a:pt x="29866" y="848"/>
                </a:cubicBezTo>
                <a:close/>
                <a:moveTo>
                  <a:pt x="27887" y="34237"/>
                </a:moveTo>
                <a:cubicBezTo>
                  <a:pt x="27642" y="34237"/>
                  <a:pt x="27454" y="34049"/>
                  <a:pt x="27454" y="33804"/>
                </a:cubicBezTo>
                <a:cubicBezTo>
                  <a:pt x="27454" y="33559"/>
                  <a:pt x="27661" y="33352"/>
                  <a:pt x="27887" y="33352"/>
                </a:cubicBezTo>
                <a:cubicBezTo>
                  <a:pt x="28132" y="33352"/>
                  <a:pt x="28339" y="33559"/>
                  <a:pt x="28339" y="33804"/>
                </a:cubicBezTo>
                <a:cubicBezTo>
                  <a:pt x="28339" y="34049"/>
                  <a:pt x="28132" y="34237"/>
                  <a:pt x="27887" y="34237"/>
                </a:cubicBezTo>
                <a:close/>
                <a:moveTo>
                  <a:pt x="27887" y="32278"/>
                </a:moveTo>
                <a:cubicBezTo>
                  <a:pt x="27642" y="32278"/>
                  <a:pt x="27454" y="32070"/>
                  <a:pt x="27454" y="31825"/>
                </a:cubicBezTo>
                <a:cubicBezTo>
                  <a:pt x="27454" y="31599"/>
                  <a:pt x="27661" y="31392"/>
                  <a:pt x="27887" y="31392"/>
                </a:cubicBezTo>
                <a:cubicBezTo>
                  <a:pt x="28132" y="31392"/>
                  <a:pt x="28339" y="31581"/>
                  <a:pt x="28339" y="31825"/>
                </a:cubicBezTo>
                <a:cubicBezTo>
                  <a:pt x="28339" y="32070"/>
                  <a:pt x="28132" y="32278"/>
                  <a:pt x="27887" y="32278"/>
                </a:cubicBezTo>
                <a:close/>
                <a:moveTo>
                  <a:pt x="27906" y="30299"/>
                </a:moveTo>
                <a:cubicBezTo>
                  <a:pt x="27661" y="30299"/>
                  <a:pt x="27473" y="30111"/>
                  <a:pt x="27473" y="29866"/>
                </a:cubicBezTo>
                <a:cubicBezTo>
                  <a:pt x="27473" y="29640"/>
                  <a:pt x="27661" y="29451"/>
                  <a:pt x="27906" y="29451"/>
                </a:cubicBezTo>
                <a:cubicBezTo>
                  <a:pt x="28132" y="29451"/>
                  <a:pt x="28321" y="29640"/>
                  <a:pt x="28321" y="29866"/>
                </a:cubicBezTo>
                <a:cubicBezTo>
                  <a:pt x="28321" y="30111"/>
                  <a:pt x="28132" y="30299"/>
                  <a:pt x="27906" y="30299"/>
                </a:cubicBezTo>
                <a:close/>
                <a:moveTo>
                  <a:pt x="27906" y="28340"/>
                </a:moveTo>
                <a:cubicBezTo>
                  <a:pt x="27661" y="28340"/>
                  <a:pt x="27473" y="28151"/>
                  <a:pt x="27473" y="27906"/>
                </a:cubicBezTo>
                <a:cubicBezTo>
                  <a:pt x="27473" y="27680"/>
                  <a:pt x="27661" y="27492"/>
                  <a:pt x="27906" y="27492"/>
                </a:cubicBezTo>
                <a:cubicBezTo>
                  <a:pt x="28132" y="27492"/>
                  <a:pt x="28321" y="27680"/>
                  <a:pt x="28321" y="27906"/>
                </a:cubicBezTo>
                <a:cubicBezTo>
                  <a:pt x="28321" y="28151"/>
                  <a:pt x="28132" y="28340"/>
                  <a:pt x="27906" y="28340"/>
                </a:cubicBezTo>
                <a:close/>
                <a:moveTo>
                  <a:pt x="27887" y="21632"/>
                </a:moveTo>
                <a:cubicBezTo>
                  <a:pt x="28113" y="21632"/>
                  <a:pt x="28302" y="21820"/>
                  <a:pt x="28302" y="22046"/>
                </a:cubicBezTo>
                <a:cubicBezTo>
                  <a:pt x="28302" y="22272"/>
                  <a:pt x="28113" y="22442"/>
                  <a:pt x="27887" y="22442"/>
                </a:cubicBezTo>
                <a:cubicBezTo>
                  <a:pt x="27680" y="22442"/>
                  <a:pt x="27492" y="22272"/>
                  <a:pt x="27492" y="22046"/>
                </a:cubicBezTo>
                <a:cubicBezTo>
                  <a:pt x="27492" y="21820"/>
                  <a:pt x="27680" y="21632"/>
                  <a:pt x="27887" y="21632"/>
                </a:cubicBezTo>
                <a:close/>
                <a:moveTo>
                  <a:pt x="27887" y="25551"/>
                </a:moveTo>
                <a:cubicBezTo>
                  <a:pt x="28113" y="25551"/>
                  <a:pt x="28302" y="25739"/>
                  <a:pt x="28302" y="25965"/>
                </a:cubicBezTo>
                <a:cubicBezTo>
                  <a:pt x="28302" y="26192"/>
                  <a:pt x="28113" y="26361"/>
                  <a:pt x="27887" y="26361"/>
                </a:cubicBezTo>
                <a:cubicBezTo>
                  <a:pt x="27680" y="26361"/>
                  <a:pt x="27492" y="26192"/>
                  <a:pt x="27492" y="25965"/>
                </a:cubicBezTo>
                <a:cubicBezTo>
                  <a:pt x="27492" y="25739"/>
                  <a:pt x="27680" y="25551"/>
                  <a:pt x="27887" y="25551"/>
                </a:cubicBezTo>
                <a:close/>
                <a:moveTo>
                  <a:pt x="27887" y="23610"/>
                </a:moveTo>
                <a:cubicBezTo>
                  <a:pt x="28113" y="23610"/>
                  <a:pt x="28302" y="23780"/>
                  <a:pt x="28302" y="24006"/>
                </a:cubicBezTo>
                <a:cubicBezTo>
                  <a:pt x="28302" y="24213"/>
                  <a:pt x="28113" y="24401"/>
                  <a:pt x="27887" y="24401"/>
                </a:cubicBezTo>
                <a:cubicBezTo>
                  <a:pt x="27680" y="24401"/>
                  <a:pt x="27492" y="24213"/>
                  <a:pt x="27492" y="24006"/>
                </a:cubicBezTo>
                <a:cubicBezTo>
                  <a:pt x="27492" y="23780"/>
                  <a:pt x="27680" y="23610"/>
                  <a:pt x="27887" y="23610"/>
                </a:cubicBezTo>
                <a:close/>
                <a:moveTo>
                  <a:pt x="27887" y="20501"/>
                </a:moveTo>
                <a:cubicBezTo>
                  <a:pt x="27661" y="20501"/>
                  <a:pt x="27473" y="20313"/>
                  <a:pt x="27473" y="20086"/>
                </a:cubicBezTo>
                <a:cubicBezTo>
                  <a:pt x="27473" y="19842"/>
                  <a:pt x="27661" y="19653"/>
                  <a:pt x="27887" y="19653"/>
                </a:cubicBezTo>
                <a:cubicBezTo>
                  <a:pt x="28132" y="19653"/>
                  <a:pt x="28321" y="19842"/>
                  <a:pt x="28321" y="20086"/>
                </a:cubicBezTo>
                <a:cubicBezTo>
                  <a:pt x="28321" y="20313"/>
                  <a:pt x="28132" y="20501"/>
                  <a:pt x="27887" y="20501"/>
                </a:cubicBezTo>
                <a:close/>
                <a:moveTo>
                  <a:pt x="27887" y="18541"/>
                </a:moveTo>
                <a:cubicBezTo>
                  <a:pt x="27661" y="18541"/>
                  <a:pt x="27473" y="18353"/>
                  <a:pt x="27473" y="18108"/>
                </a:cubicBezTo>
                <a:cubicBezTo>
                  <a:pt x="27473" y="17882"/>
                  <a:pt x="27661" y="17693"/>
                  <a:pt x="27887" y="17693"/>
                </a:cubicBezTo>
                <a:cubicBezTo>
                  <a:pt x="28132" y="17693"/>
                  <a:pt x="28321" y="17882"/>
                  <a:pt x="28321" y="18108"/>
                </a:cubicBezTo>
                <a:cubicBezTo>
                  <a:pt x="28321" y="18353"/>
                  <a:pt x="28132" y="18541"/>
                  <a:pt x="27887" y="18541"/>
                </a:cubicBezTo>
                <a:close/>
                <a:moveTo>
                  <a:pt x="27887" y="16582"/>
                </a:moveTo>
                <a:cubicBezTo>
                  <a:pt x="27661" y="16582"/>
                  <a:pt x="27473" y="16393"/>
                  <a:pt x="27473" y="16148"/>
                </a:cubicBezTo>
                <a:cubicBezTo>
                  <a:pt x="27473" y="15922"/>
                  <a:pt x="27661" y="15734"/>
                  <a:pt x="27887" y="15734"/>
                </a:cubicBezTo>
                <a:cubicBezTo>
                  <a:pt x="28132" y="15734"/>
                  <a:pt x="28321" y="15922"/>
                  <a:pt x="28321" y="16148"/>
                </a:cubicBezTo>
                <a:cubicBezTo>
                  <a:pt x="28321" y="16393"/>
                  <a:pt x="28132" y="16582"/>
                  <a:pt x="27887" y="16582"/>
                </a:cubicBezTo>
                <a:close/>
                <a:moveTo>
                  <a:pt x="27906" y="13831"/>
                </a:moveTo>
                <a:cubicBezTo>
                  <a:pt x="28095" y="13831"/>
                  <a:pt x="28264" y="13981"/>
                  <a:pt x="28264" y="14189"/>
                </a:cubicBezTo>
                <a:cubicBezTo>
                  <a:pt x="28264" y="14396"/>
                  <a:pt x="28095" y="14566"/>
                  <a:pt x="27906" y="14566"/>
                </a:cubicBezTo>
                <a:cubicBezTo>
                  <a:pt x="27699" y="14566"/>
                  <a:pt x="27529" y="14396"/>
                  <a:pt x="27529" y="14189"/>
                </a:cubicBezTo>
                <a:cubicBezTo>
                  <a:pt x="27529" y="13981"/>
                  <a:pt x="27699" y="13831"/>
                  <a:pt x="27906" y="13831"/>
                </a:cubicBezTo>
                <a:close/>
                <a:moveTo>
                  <a:pt x="27887" y="11871"/>
                </a:moveTo>
                <a:cubicBezTo>
                  <a:pt x="28095" y="11871"/>
                  <a:pt x="28264" y="12022"/>
                  <a:pt x="28264" y="12229"/>
                </a:cubicBezTo>
                <a:cubicBezTo>
                  <a:pt x="28264" y="12436"/>
                  <a:pt x="28095" y="12606"/>
                  <a:pt x="27887" y="12606"/>
                </a:cubicBezTo>
                <a:cubicBezTo>
                  <a:pt x="27699" y="12606"/>
                  <a:pt x="27529" y="12436"/>
                  <a:pt x="27529" y="12229"/>
                </a:cubicBezTo>
                <a:cubicBezTo>
                  <a:pt x="27529" y="12022"/>
                  <a:pt x="27699" y="11871"/>
                  <a:pt x="27887" y="11871"/>
                </a:cubicBezTo>
                <a:close/>
                <a:moveTo>
                  <a:pt x="27887" y="10665"/>
                </a:moveTo>
                <a:cubicBezTo>
                  <a:pt x="27680" y="10665"/>
                  <a:pt x="27510" y="10496"/>
                  <a:pt x="27510" y="10269"/>
                </a:cubicBezTo>
                <a:cubicBezTo>
                  <a:pt x="27510" y="10062"/>
                  <a:pt x="27680" y="9893"/>
                  <a:pt x="27887" y="9893"/>
                </a:cubicBezTo>
                <a:cubicBezTo>
                  <a:pt x="28113" y="9893"/>
                  <a:pt x="28283" y="10062"/>
                  <a:pt x="28283" y="10269"/>
                </a:cubicBezTo>
                <a:cubicBezTo>
                  <a:pt x="28283" y="10496"/>
                  <a:pt x="28113" y="10665"/>
                  <a:pt x="27887" y="10665"/>
                </a:cubicBezTo>
                <a:close/>
                <a:moveTo>
                  <a:pt x="27887" y="8706"/>
                </a:moveTo>
                <a:cubicBezTo>
                  <a:pt x="27680" y="8706"/>
                  <a:pt x="27510" y="8536"/>
                  <a:pt x="27510" y="8310"/>
                </a:cubicBezTo>
                <a:cubicBezTo>
                  <a:pt x="27510" y="8103"/>
                  <a:pt x="27680" y="7914"/>
                  <a:pt x="27887" y="7914"/>
                </a:cubicBezTo>
                <a:cubicBezTo>
                  <a:pt x="28113" y="7914"/>
                  <a:pt x="28283" y="8103"/>
                  <a:pt x="28283" y="8310"/>
                </a:cubicBezTo>
                <a:cubicBezTo>
                  <a:pt x="28283" y="8536"/>
                  <a:pt x="28113" y="8706"/>
                  <a:pt x="27887" y="8706"/>
                </a:cubicBezTo>
                <a:close/>
                <a:moveTo>
                  <a:pt x="27887" y="6727"/>
                </a:moveTo>
                <a:cubicBezTo>
                  <a:pt x="27699" y="6727"/>
                  <a:pt x="27529" y="6557"/>
                  <a:pt x="27529" y="6350"/>
                </a:cubicBezTo>
                <a:cubicBezTo>
                  <a:pt x="27529" y="6162"/>
                  <a:pt x="27699" y="5992"/>
                  <a:pt x="27887" y="5992"/>
                </a:cubicBezTo>
                <a:cubicBezTo>
                  <a:pt x="28095" y="5992"/>
                  <a:pt x="28264" y="6162"/>
                  <a:pt x="28264" y="6350"/>
                </a:cubicBezTo>
                <a:cubicBezTo>
                  <a:pt x="28264" y="6557"/>
                  <a:pt x="28095" y="6727"/>
                  <a:pt x="27887" y="6727"/>
                </a:cubicBezTo>
                <a:close/>
                <a:moveTo>
                  <a:pt x="27887" y="4767"/>
                </a:moveTo>
                <a:cubicBezTo>
                  <a:pt x="27699" y="4767"/>
                  <a:pt x="27529" y="4598"/>
                  <a:pt x="27529" y="4391"/>
                </a:cubicBezTo>
                <a:cubicBezTo>
                  <a:pt x="27529" y="4183"/>
                  <a:pt x="27699" y="4033"/>
                  <a:pt x="27887" y="4033"/>
                </a:cubicBezTo>
                <a:cubicBezTo>
                  <a:pt x="28095" y="4033"/>
                  <a:pt x="28264" y="4183"/>
                  <a:pt x="28264" y="4391"/>
                </a:cubicBezTo>
                <a:cubicBezTo>
                  <a:pt x="28264" y="4598"/>
                  <a:pt x="28095" y="4767"/>
                  <a:pt x="27887" y="4767"/>
                </a:cubicBezTo>
                <a:close/>
                <a:moveTo>
                  <a:pt x="27887" y="2808"/>
                </a:moveTo>
                <a:cubicBezTo>
                  <a:pt x="27699" y="2808"/>
                  <a:pt x="27529" y="2638"/>
                  <a:pt x="27529" y="2431"/>
                </a:cubicBezTo>
                <a:cubicBezTo>
                  <a:pt x="27529" y="2224"/>
                  <a:pt x="27699" y="2054"/>
                  <a:pt x="27887" y="2054"/>
                </a:cubicBezTo>
                <a:cubicBezTo>
                  <a:pt x="28095" y="2054"/>
                  <a:pt x="28264" y="2224"/>
                  <a:pt x="28264" y="2431"/>
                </a:cubicBezTo>
                <a:cubicBezTo>
                  <a:pt x="28264" y="2638"/>
                  <a:pt x="28095" y="2808"/>
                  <a:pt x="27887" y="2808"/>
                </a:cubicBezTo>
                <a:close/>
                <a:moveTo>
                  <a:pt x="27887" y="829"/>
                </a:moveTo>
                <a:cubicBezTo>
                  <a:pt x="27699" y="829"/>
                  <a:pt x="27529" y="679"/>
                  <a:pt x="27529" y="471"/>
                </a:cubicBezTo>
                <a:cubicBezTo>
                  <a:pt x="27529" y="264"/>
                  <a:pt x="27699" y="113"/>
                  <a:pt x="27887" y="113"/>
                </a:cubicBezTo>
                <a:cubicBezTo>
                  <a:pt x="28095" y="113"/>
                  <a:pt x="28264" y="264"/>
                  <a:pt x="28264" y="471"/>
                </a:cubicBezTo>
                <a:cubicBezTo>
                  <a:pt x="28264" y="679"/>
                  <a:pt x="28095" y="829"/>
                  <a:pt x="27887" y="829"/>
                </a:cubicBezTo>
                <a:close/>
                <a:moveTo>
                  <a:pt x="25928" y="34237"/>
                </a:moveTo>
                <a:cubicBezTo>
                  <a:pt x="25683" y="34237"/>
                  <a:pt x="25494" y="34030"/>
                  <a:pt x="25494" y="33785"/>
                </a:cubicBezTo>
                <a:cubicBezTo>
                  <a:pt x="25494" y="33540"/>
                  <a:pt x="25683" y="33352"/>
                  <a:pt x="25928" y="33352"/>
                </a:cubicBezTo>
                <a:cubicBezTo>
                  <a:pt x="26173" y="33352"/>
                  <a:pt x="26380" y="33540"/>
                  <a:pt x="26380" y="33785"/>
                </a:cubicBezTo>
                <a:cubicBezTo>
                  <a:pt x="26380" y="34030"/>
                  <a:pt x="26173" y="34237"/>
                  <a:pt x="25928" y="34237"/>
                </a:cubicBezTo>
                <a:close/>
                <a:moveTo>
                  <a:pt x="25928" y="32259"/>
                </a:moveTo>
                <a:cubicBezTo>
                  <a:pt x="25701" y="32259"/>
                  <a:pt x="25513" y="32070"/>
                  <a:pt x="25513" y="31825"/>
                </a:cubicBezTo>
                <a:cubicBezTo>
                  <a:pt x="25513" y="31599"/>
                  <a:pt x="25701" y="31392"/>
                  <a:pt x="25928" y="31392"/>
                </a:cubicBezTo>
                <a:cubicBezTo>
                  <a:pt x="26173" y="31392"/>
                  <a:pt x="26361" y="31599"/>
                  <a:pt x="26361" y="31825"/>
                </a:cubicBezTo>
                <a:cubicBezTo>
                  <a:pt x="26361" y="32070"/>
                  <a:pt x="26173" y="32259"/>
                  <a:pt x="25928" y="32259"/>
                </a:cubicBezTo>
                <a:close/>
                <a:moveTo>
                  <a:pt x="25928" y="30299"/>
                </a:moveTo>
                <a:cubicBezTo>
                  <a:pt x="25701" y="30299"/>
                  <a:pt x="25513" y="30111"/>
                  <a:pt x="25513" y="29866"/>
                </a:cubicBezTo>
                <a:cubicBezTo>
                  <a:pt x="25513" y="29621"/>
                  <a:pt x="25701" y="29432"/>
                  <a:pt x="25928" y="29432"/>
                </a:cubicBezTo>
                <a:cubicBezTo>
                  <a:pt x="26173" y="29432"/>
                  <a:pt x="26361" y="29621"/>
                  <a:pt x="26361" y="29866"/>
                </a:cubicBezTo>
                <a:cubicBezTo>
                  <a:pt x="26361" y="30111"/>
                  <a:pt x="26173" y="30299"/>
                  <a:pt x="25928" y="30299"/>
                </a:cubicBezTo>
                <a:close/>
                <a:moveTo>
                  <a:pt x="25928" y="28321"/>
                </a:moveTo>
                <a:cubicBezTo>
                  <a:pt x="25701" y="28321"/>
                  <a:pt x="25513" y="28132"/>
                  <a:pt x="25513" y="27906"/>
                </a:cubicBezTo>
                <a:cubicBezTo>
                  <a:pt x="25513" y="27680"/>
                  <a:pt x="25701" y="27473"/>
                  <a:pt x="25928" y="27473"/>
                </a:cubicBezTo>
                <a:cubicBezTo>
                  <a:pt x="26173" y="27473"/>
                  <a:pt x="26361" y="27661"/>
                  <a:pt x="26361" y="27906"/>
                </a:cubicBezTo>
                <a:cubicBezTo>
                  <a:pt x="26361" y="28132"/>
                  <a:pt x="26173" y="28321"/>
                  <a:pt x="25928" y="28321"/>
                </a:cubicBezTo>
                <a:close/>
                <a:moveTo>
                  <a:pt x="25928" y="26380"/>
                </a:moveTo>
                <a:cubicBezTo>
                  <a:pt x="25701" y="26380"/>
                  <a:pt x="25513" y="26192"/>
                  <a:pt x="25513" y="25947"/>
                </a:cubicBezTo>
                <a:cubicBezTo>
                  <a:pt x="25513" y="25720"/>
                  <a:pt x="25701" y="25532"/>
                  <a:pt x="25928" y="25532"/>
                </a:cubicBezTo>
                <a:cubicBezTo>
                  <a:pt x="26173" y="25532"/>
                  <a:pt x="26361" y="25720"/>
                  <a:pt x="26361" y="25947"/>
                </a:cubicBezTo>
                <a:cubicBezTo>
                  <a:pt x="26361" y="26192"/>
                  <a:pt x="26173" y="26380"/>
                  <a:pt x="25928" y="26380"/>
                </a:cubicBezTo>
                <a:close/>
                <a:moveTo>
                  <a:pt x="25928" y="19653"/>
                </a:moveTo>
                <a:cubicBezTo>
                  <a:pt x="26173" y="19653"/>
                  <a:pt x="26361" y="19842"/>
                  <a:pt x="26361" y="20068"/>
                </a:cubicBezTo>
                <a:cubicBezTo>
                  <a:pt x="26361" y="20313"/>
                  <a:pt x="26173" y="20482"/>
                  <a:pt x="25928" y="20482"/>
                </a:cubicBezTo>
                <a:cubicBezTo>
                  <a:pt x="25701" y="20482"/>
                  <a:pt x="25513" y="20313"/>
                  <a:pt x="25513" y="20068"/>
                </a:cubicBezTo>
                <a:cubicBezTo>
                  <a:pt x="25513" y="19842"/>
                  <a:pt x="25701" y="19653"/>
                  <a:pt x="25928" y="19653"/>
                </a:cubicBezTo>
                <a:close/>
                <a:moveTo>
                  <a:pt x="25928" y="22442"/>
                </a:moveTo>
                <a:cubicBezTo>
                  <a:pt x="25720" y="22442"/>
                  <a:pt x="25532" y="22253"/>
                  <a:pt x="25532" y="22027"/>
                </a:cubicBezTo>
                <a:cubicBezTo>
                  <a:pt x="25532" y="21801"/>
                  <a:pt x="25720" y="21632"/>
                  <a:pt x="25928" y="21632"/>
                </a:cubicBezTo>
                <a:cubicBezTo>
                  <a:pt x="26154" y="21632"/>
                  <a:pt x="26342" y="21801"/>
                  <a:pt x="26342" y="22027"/>
                </a:cubicBezTo>
                <a:cubicBezTo>
                  <a:pt x="26342" y="22253"/>
                  <a:pt x="26154" y="22442"/>
                  <a:pt x="25928" y="22442"/>
                </a:cubicBezTo>
                <a:close/>
                <a:moveTo>
                  <a:pt x="25928" y="24401"/>
                </a:moveTo>
                <a:cubicBezTo>
                  <a:pt x="25701" y="24401"/>
                  <a:pt x="25532" y="24213"/>
                  <a:pt x="25532" y="23987"/>
                </a:cubicBezTo>
                <a:cubicBezTo>
                  <a:pt x="25532" y="23761"/>
                  <a:pt x="25701" y="23572"/>
                  <a:pt x="25928" y="23572"/>
                </a:cubicBezTo>
                <a:cubicBezTo>
                  <a:pt x="26154" y="23572"/>
                  <a:pt x="26342" y="23761"/>
                  <a:pt x="26342" y="23987"/>
                </a:cubicBezTo>
                <a:cubicBezTo>
                  <a:pt x="26342" y="24213"/>
                  <a:pt x="26154" y="24401"/>
                  <a:pt x="25928" y="24401"/>
                </a:cubicBezTo>
                <a:close/>
                <a:moveTo>
                  <a:pt x="25928" y="18523"/>
                </a:moveTo>
                <a:cubicBezTo>
                  <a:pt x="25701" y="18523"/>
                  <a:pt x="25513" y="18334"/>
                  <a:pt x="25513" y="18108"/>
                </a:cubicBezTo>
                <a:cubicBezTo>
                  <a:pt x="25513" y="17882"/>
                  <a:pt x="25701" y="17693"/>
                  <a:pt x="25928" y="17693"/>
                </a:cubicBezTo>
                <a:cubicBezTo>
                  <a:pt x="26173" y="17693"/>
                  <a:pt x="26361" y="17882"/>
                  <a:pt x="26361" y="18108"/>
                </a:cubicBezTo>
                <a:cubicBezTo>
                  <a:pt x="26361" y="18334"/>
                  <a:pt x="26173" y="18523"/>
                  <a:pt x="25928" y="18523"/>
                </a:cubicBezTo>
                <a:close/>
                <a:moveTo>
                  <a:pt x="25928" y="16582"/>
                </a:moveTo>
                <a:cubicBezTo>
                  <a:pt x="25701" y="16582"/>
                  <a:pt x="25513" y="16374"/>
                  <a:pt x="25513" y="16148"/>
                </a:cubicBezTo>
                <a:cubicBezTo>
                  <a:pt x="25513" y="15903"/>
                  <a:pt x="25701" y="15715"/>
                  <a:pt x="25928" y="15715"/>
                </a:cubicBezTo>
                <a:cubicBezTo>
                  <a:pt x="26173" y="15715"/>
                  <a:pt x="26361" y="15903"/>
                  <a:pt x="26361" y="16148"/>
                </a:cubicBezTo>
                <a:cubicBezTo>
                  <a:pt x="26361" y="16374"/>
                  <a:pt x="26173" y="16582"/>
                  <a:pt x="25928" y="16582"/>
                </a:cubicBezTo>
                <a:close/>
                <a:moveTo>
                  <a:pt x="25928" y="14584"/>
                </a:moveTo>
                <a:cubicBezTo>
                  <a:pt x="25701" y="14584"/>
                  <a:pt x="25532" y="14415"/>
                  <a:pt x="25532" y="14189"/>
                </a:cubicBezTo>
                <a:cubicBezTo>
                  <a:pt x="25532" y="13963"/>
                  <a:pt x="25701" y="13793"/>
                  <a:pt x="25928" y="13793"/>
                </a:cubicBezTo>
                <a:cubicBezTo>
                  <a:pt x="26154" y="13793"/>
                  <a:pt x="26342" y="13963"/>
                  <a:pt x="26342" y="14189"/>
                </a:cubicBezTo>
                <a:cubicBezTo>
                  <a:pt x="26342" y="14415"/>
                  <a:pt x="26154" y="14584"/>
                  <a:pt x="25928" y="14584"/>
                </a:cubicBezTo>
                <a:close/>
                <a:moveTo>
                  <a:pt x="25928" y="12606"/>
                </a:moveTo>
                <a:cubicBezTo>
                  <a:pt x="25720" y="12606"/>
                  <a:pt x="25551" y="12436"/>
                  <a:pt x="25551" y="12229"/>
                </a:cubicBezTo>
                <a:cubicBezTo>
                  <a:pt x="25551" y="12022"/>
                  <a:pt x="25720" y="11833"/>
                  <a:pt x="25928" y="11833"/>
                </a:cubicBezTo>
                <a:cubicBezTo>
                  <a:pt x="26154" y="11833"/>
                  <a:pt x="26323" y="12022"/>
                  <a:pt x="26323" y="12229"/>
                </a:cubicBezTo>
                <a:cubicBezTo>
                  <a:pt x="26323" y="12436"/>
                  <a:pt x="26154" y="12606"/>
                  <a:pt x="25928" y="12606"/>
                </a:cubicBezTo>
                <a:close/>
                <a:moveTo>
                  <a:pt x="25928" y="10665"/>
                </a:moveTo>
                <a:cubicBezTo>
                  <a:pt x="25720" y="10665"/>
                  <a:pt x="25551" y="10477"/>
                  <a:pt x="25551" y="10269"/>
                </a:cubicBezTo>
                <a:cubicBezTo>
                  <a:pt x="25551" y="10043"/>
                  <a:pt x="25720" y="9874"/>
                  <a:pt x="25928" y="9874"/>
                </a:cubicBezTo>
                <a:cubicBezTo>
                  <a:pt x="26154" y="9874"/>
                  <a:pt x="26323" y="10043"/>
                  <a:pt x="26323" y="10269"/>
                </a:cubicBezTo>
                <a:cubicBezTo>
                  <a:pt x="26323" y="10477"/>
                  <a:pt x="26154" y="10665"/>
                  <a:pt x="25928" y="10665"/>
                </a:cubicBezTo>
                <a:close/>
                <a:moveTo>
                  <a:pt x="25928" y="8706"/>
                </a:moveTo>
                <a:cubicBezTo>
                  <a:pt x="25720" y="8706"/>
                  <a:pt x="25551" y="8536"/>
                  <a:pt x="25551" y="8310"/>
                </a:cubicBezTo>
                <a:cubicBezTo>
                  <a:pt x="25551" y="8103"/>
                  <a:pt x="25720" y="7914"/>
                  <a:pt x="25928" y="7914"/>
                </a:cubicBezTo>
                <a:cubicBezTo>
                  <a:pt x="26154" y="7914"/>
                  <a:pt x="26323" y="8084"/>
                  <a:pt x="26323" y="8310"/>
                </a:cubicBezTo>
                <a:cubicBezTo>
                  <a:pt x="26323" y="8536"/>
                  <a:pt x="26154" y="8706"/>
                  <a:pt x="25928" y="8706"/>
                </a:cubicBezTo>
                <a:close/>
                <a:moveTo>
                  <a:pt x="25928" y="6727"/>
                </a:moveTo>
                <a:cubicBezTo>
                  <a:pt x="25720" y="6727"/>
                  <a:pt x="25551" y="6557"/>
                  <a:pt x="25551" y="6350"/>
                </a:cubicBezTo>
                <a:cubicBezTo>
                  <a:pt x="25551" y="6143"/>
                  <a:pt x="25720" y="5954"/>
                  <a:pt x="25928" y="5954"/>
                </a:cubicBezTo>
                <a:cubicBezTo>
                  <a:pt x="26154" y="5954"/>
                  <a:pt x="26323" y="6143"/>
                  <a:pt x="26323" y="6350"/>
                </a:cubicBezTo>
                <a:cubicBezTo>
                  <a:pt x="26323" y="6557"/>
                  <a:pt x="26154" y="6727"/>
                  <a:pt x="25928" y="6727"/>
                </a:cubicBezTo>
                <a:close/>
                <a:moveTo>
                  <a:pt x="25928" y="4767"/>
                </a:moveTo>
                <a:cubicBezTo>
                  <a:pt x="25739" y="4767"/>
                  <a:pt x="25570" y="4598"/>
                  <a:pt x="25570" y="4391"/>
                </a:cubicBezTo>
                <a:cubicBezTo>
                  <a:pt x="25570" y="4183"/>
                  <a:pt x="25720" y="4014"/>
                  <a:pt x="25928" y="4014"/>
                </a:cubicBezTo>
                <a:cubicBezTo>
                  <a:pt x="26135" y="4014"/>
                  <a:pt x="26304" y="4183"/>
                  <a:pt x="26304" y="4391"/>
                </a:cubicBezTo>
                <a:cubicBezTo>
                  <a:pt x="26304" y="4598"/>
                  <a:pt x="26135" y="4767"/>
                  <a:pt x="25928" y="4767"/>
                </a:cubicBezTo>
                <a:close/>
                <a:moveTo>
                  <a:pt x="25928" y="2789"/>
                </a:moveTo>
                <a:cubicBezTo>
                  <a:pt x="25739" y="2789"/>
                  <a:pt x="25570" y="2638"/>
                  <a:pt x="25570" y="2431"/>
                </a:cubicBezTo>
                <a:cubicBezTo>
                  <a:pt x="25570" y="2224"/>
                  <a:pt x="25720" y="2054"/>
                  <a:pt x="25928" y="2054"/>
                </a:cubicBezTo>
                <a:cubicBezTo>
                  <a:pt x="26135" y="2054"/>
                  <a:pt x="26304" y="2224"/>
                  <a:pt x="26304" y="2431"/>
                </a:cubicBezTo>
                <a:cubicBezTo>
                  <a:pt x="26304" y="2638"/>
                  <a:pt x="26135" y="2789"/>
                  <a:pt x="25928" y="2789"/>
                </a:cubicBezTo>
                <a:close/>
                <a:moveTo>
                  <a:pt x="25928" y="829"/>
                </a:moveTo>
                <a:cubicBezTo>
                  <a:pt x="25739" y="829"/>
                  <a:pt x="25570" y="660"/>
                  <a:pt x="25570" y="471"/>
                </a:cubicBezTo>
                <a:cubicBezTo>
                  <a:pt x="25570" y="264"/>
                  <a:pt x="25720" y="94"/>
                  <a:pt x="25928" y="94"/>
                </a:cubicBezTo>
                <a:cubicBezTo>
                  <a:pt x="26135" y="94"/>
                  <a:pt x="26304" y="264"/>
                  <a:pt x="26304" y="471"/>
                </a:cubicBezTo>
                <a:cubicBezTo>
                  <a:pt x="26304" y="660"/>
                  <a:pt x="26135" y="829"/>
                  <a:pt x="25928" y="829"/>
                </a:cubicBezTo>
                <a:close/>
                <a:moveTo>
                  <a:pt x="23968" y="32278"/>
                </a:moveTo>
                <a:cubicBezTo>
                  <a:pt x="23723" y="32278"/>
                  <a:pt x="23535" y="32070"/>
                  <a:pt x="23535" y="31825"/>
                </a:cubicBezTo>
                <a:cubicBezTo>
                  <a:pt x="23535" y="31581"/>
                  <a:pt x="23723" y="31373"/>
                  <a:pt x="23968" y="31373"/>
                </a:cubicBezTo>
                <a:cubicBezTo>
                  <a:pt x="24213" y="31373"/>
                  <a:pt x="24420" y="31581"/>
                  <a:pt x="24420" y="31825"/>
                </a:cubicBezTo>
                <a:cubicBezTo>
                  <a:pt x="24420" y="32070"/>
                  <a:pt x="24213" y="32278"/>
                  <a:pt x="23968" y="32278"/>
                </a:cubicBezTo>
                <a:close/>
                <a:moveTo>
                  <a:pt x="23968" y="30299"/>
                </a:moveTo>
                <a:cubicBezTo>
                  <a:pt x="23723" y="30299"/>
                  <a:pt x="23535" y="30111"/>
                  <a:pt x="23535" y="29866"/>
                </a:cubicBezTo>
                <a:cubicBezTo>
                  <a:pt x="23535" y="29621"/>
                  <a:pt x="23723" y="29432"/>
                  <a:pt x="23968" y="29432"/>
                </a:cubicBezTo>
                <a:cubicBezTo>
                  <a:pt x="24213" y="29432"/>
                  <a:pt x="24420" y="29621"/>
                  <a:pt x="24420" y="29866"/>
                </a:cubicBezTo>
                <a:cubicBezTo>
                  <a:pt x="24420" y="30111"/>
                  <a:pt x="24213" y="30299"/>
                  <a:pt x="23968" y="30299"/>
                </a:cubicBezTo>
                <a:close/>
                <a:moveTo>
                  <a:pt x="23968" y="28321"/>
                </a:moveTo>
                <a:cubicBezTo>
                  <a:pt x="23742" y="28321"/>
                  <a:pt x="23553" y="28132"/>
                  <a:pt x="23553" y="27906"/>
                </a:cubicBezTo>
                <a:cubicBezTo>
                  <a:pt x="23553" y="27661"/>
                  <a:pt x="23742" y="27473"/>
                  <a:pt x="23968" y="27473"/>
                </a:cubicBezTo>
                <a:cubicBezTo>
                  <a:pt x="24213" y="27473"/>
                  <a:pt x="24401" y="27661"/>
                  <a:pt x="24401" y="27906"/>
                </a:cubicBezTo>
                <a:cubicBezTo>
                  <a:pt x="24401" y="28132"/>
                  <a:pt x="24213" y="28321"/>
                  <a:pt x="23968" y="28321"/>
                </a:cubicBezTo>
                <a:close/>
                <a:moveTo>
                  <a:pt x="23968" y="26380"/>
                </a:moveTo>
                <a:cubicBezTo>
                  <a:pt x="23742" y="26380"/>
                  <a:pt x="23553" y="26192"/>
                  <a:pt x="23553" y="25947"/>
                </a:cubicBezTo>
                <a:cubicBezTo>
                  <a:pt x="23553" y="25720"/>
                  <a:pt x="23742" y="25532"/>
                  <a:pt x="23968" y="25532"/>
                </a:cubicBezTo>
                <a:cubicBezTo>
                  <a:pt x="24213" y="25532"/>
                  <a:pt x="24401" y="25720"/>
                  <a:pt x="24401" y="25947"/>
                </a:cubicBezTo>
                <a:cubicBezTo>
                  <a:pt x="24401" y="26192"/>
                  <a:pt x="24213" y="26380"/>
                  <a:pt x="23968" y="26380"/>
                </a:cubicBezTo>
                <a:close/>
                <a:moveTo>
                  <a:pt x="23968" y="24401"/>
                </a:moveTo>
                <a:cubicBezTo>
                  <a:pt x="23742" y="24401"/>
                  <a:pt x="23553" y="24213"/>
                  <a:pt x="23553" y="23987"/>
                </a:cubicBezTo>
                <a:cubicBezTo>
                  <a:pt x="23553" y="23761"/>
                  <a:pt x="23742" y="23572"/>
                  <a:pt x="23968" y="23572"/>
                </a:cubicBezTo>
                <a:cubicBezTo>
                  <a:pt x="24213" y="23572"/>
                  <a:pt x="24401" y="23761"/>
                  <a:pt x="24401" y="23987"/>
                </a:cubicBezTo>
                <a:cubicBezTo>
                  <a:pt x="24401" y="24213"/>
                  <a:pt x="24213" y="24401"/>
                  <a:pt x="23968" y="24401"/>
                </a:cubicBezTo>
                <a:close/>
                <a:moveTo>
                  <a:pt x="23968" y="22461"/>
                </a:moveTo>
                <a:cubicBezTo>
                  <a:pt x="23742" y="22461"/>
                  <a:pt x="23553" y="22253"/>
                  <a:pt x="23553" y="22027"/>
                </a:cubicBezTo>
                <a:cubicBezTo>
                  <a:pt x="23553" y="21782"/>
                  <a:pt x="23742" y="21594"/>
                  <a:pt x="23968" y="21594"/>
                </a:cubicBezTo>
                <a:cubicBezTo>
                  <a:pt x="24213" y="21594"/>
                  <a:pt x="24401" y="21782"/>
                  <a:pt x="24401" y="22027"/>
                </a:cubicBezTo>
                <a:cubicBezTo>
                  <a:pt x="24401" y="22253"/>
                  <a:pt x="24213" y="22461"/>
                  <a:pt x="23968" y="22461"/>
                </a:cubicBezTo>
                <a:close/>
                <a:moveTo>
                  <a:pt x="23968" y="20482"/>
                </a:moveTo>
                <a:cubicBezTo>
                  <a:pt x="23742" y="20482"/>
                  <a:pt x="23553" y="20294"/>
                  <a:pt x="23553" y="20068"/>
                </a:cubicBezTo>
                <a:cubicBezTo>
                  <a:pt x="23553" y="19842"/>
                  <a:pt x="23742" y="19653"/>
                  <a:pt x="23968" y="19653"/>
                </a:cubicBezTo>
                <a:cubicBezTo>
                  <a:pt x="24194" y="19653"/>
                  <a:pt x="24382" y="19842"/>
                  <a:pt x="24382" y="20068"/>
                </a:cubicBezTo>
                <a:cubicBezTo>
                  <a:pt x="24382" y="20294"/>
                  <a:pt x="24194" y="20482"/>
                  <a:pt x="23968" y="20482"/>
                </a:cubicBezTo>
                <a:close/>
                <a:moveTo>
                  <a:pt x="23968" y="18504"/>
                </a:moveTo>
                <a:cubicBezTo>
                  <a:pt x="23742" y="18504"/>
                  <a:pt x="23553" y="18315"/>
                  <a:pt x="23553" y="18089"/>
                </a:cubicBezTo>
                <a:cubicBezTo>
                  <a:pt x="23553" y="17863"/>
                  <a:pt x="23742" y="17693"/>
                  <a:pt x="23968" y="17693"/>
                </a:cubicBezTo>
                <a:cubicBezTo>
                  <a:pt x="24194" y="17693"/>
                  <a:pt x="24382" y="17863"/>
                  <a:pt x="24382" y="18089"/>
                </a:cubicBezTo>
                <a:cubicBezTo>
                  <a:pt x="24382" y="18315"/>
                  <a:pt x="24194" y="18504"/>
                  <a:pt x="23968" y="18504"/>
                </a:cubicBezTo>
                <a:close/>
                <a:moveTo>
                  <a:pt x="23968" y="16544"/>
                </a:moveTo>
                <a:cubicBezTo>
                  <a:pt x="23742" y="16544"/>
                  <a:pt x="23553" y="16374"/>
                  <a:pt x="23553" y="16148"/>
                </a:cubicBezTo>
                <a:cubicBezTo>
                  <a:pt x="23553" y="15903"/>
                  <a:pt x="23742" y="15734"/>
                  <a:pt x="23968" y="15734"/>
                </a:cubicBezTo>
                <a:cubicBezTo>
                  <a:pt x="24194" y="15734"/>
                  <a:pt x="24382" y="15903"/>
                  <a:pt x="24382" y="16148"/>
                </a:cubicBezTo>
                <a:cubicBezTo>
                  <a:pt x="24382" y="16374"/>
                  <a:pt x="24194" y="16544"/>
                  <a:pt x="23968" y="16544"/>
                </a:cubicBezTo>
                <a:close/>
                <a:moveTo>
                  <a:pt x="23968" y="14584"/>
                </a:moveTo>
                <a:cubicBezTo>
                  <a:pt x="23742" y="14584"/>
                  <a:pt x="23572" y="14396"/>
                  <a:pt x="23572" y="14189"/>
                </a:cubicBezTo>
                <a:cubicBezTo>
                  <a:pt x="23572" y="13963"/>
                  <a:pt x="23742" y="13774"/>
                  <a:pt x="23968" y="13774"/>
                </a:cubicBezTo>
                <a:cubicBezTo>
                  <a:pt x="24194" y="13774"/>
                  <a:pt x="24382" y="13963"/>
                  <a:pt x="24382" y="14189"/>
                </a:cubicBezTo>
                <a:cubicBezTo>
                  <a:pt x="24382" y="14415"/>
                  <a:pt x="24194" y="14584"/>
                  <a:pt x="23968" y="14584"/>
                </a:cubicBezTo>
                <a:close/>
                <a:moveTo>
                  <a:pt x="23968" y="12606"/>
                </a:moveTo>
                <a:cubicBezTo>
                  <a:pt x="23761" y="12606"/>
                  <a:pt x="23572" y="12436"/>
                  <a:pt x="23572" y="12210"/>
                </a:cubicBezTo>
                <a:cubicBezTo>
                  <a:pt x="23572" y="12003"/>
                  <a:pt x="23761" y="11815"/>
                  <a:pt x="23968" y="11815"/>
                </a:cubicBezTo>
                <a:cubicBezTo>
                  <a:pt x="24194" y="11815"/>
                  <a:pt x="24364" y="12003"/>
                  <a:pt x="24364" y="12210"/>
                </a:cubicBezTo>
                <a:cubicBezTo>
                  <a:pt x="24364" y="12436"/>
                  <a:pt x="24194" y="12606"/>
                  <a:pt x="23968" y="12606"/>
                </a:cubicBezTo>
                <a:close/>
                <a:moveTo>
                  <a:pt x="23968" y="10646"/>
                </a:moveTo>
                <a:cubicBezTo>
                  <a:pt x="23761" y="10646"/>
                  <a:pt x="23572" y="10477"/>
                  <a:pt x="23572" y="10269"/>
                </a:cubicBezTo>
                <a:cubicBezTo>
                  <a:pt x="23572" y="10043"/>
                  <a:pt x="23761" y="9874"/>
                  <a:pt x="23968" y="9874"/>
                </a:cubicBezTo>
                <a:cubicBezTo>
                  <a:pt x="24194" y="9874"/>
                  <a:pt x="24364" y="10043"/>
                  <a:pt x="24364" y="10269"/>
                </a:cubicBezTo>
                <a:cubicBezTo>
                  <a:pt x="24364" y="10477"/>
                  <a:pt x="24194" y="10646"/>
                  <a:pt x="23968" y="10646"/>
                </a:cubicBezTo>
                <a:close/>
                <a:moveTo>
                  <a:pt x="23968" y="8706"/>
                </a:moveTo>
                <a:cubicBezTo>
                  <a:pt x="23761" y="8706"/>
                  <a:pt x="23572" y="8517"/>
                  <a:pt x="23572" y="8310"/>
                </a:cubicBezTo>
                <a:cubicBezTo>
                  <a:pt x="23572" y="8084"/>
                  <a:pt x="23761" y="7914"/>
                  <a:pt x="23968" y="7914"/>
                </a:cubicBezTo>
                <a:cubicBezTo>
                  <a:pt x="24194" y="7914"/>
                  <a:pt x="24364" y="8084"/>
                  <a:pt x="24364" y="8310"/>
                </a:cubicBezTo>
                <a:cubicBezTo>
                  <a:pt x="24364" y="8517"/>
                  <a:pt x="24194" y="8706"/>
                  <a:pt x="23968" y="8706"/>
                </a:cubicBezTo>
                <a:close/>
                <a:moveTo>
                  <a:pt x="23968" y="6708"/>
                </a:moveTo>
                <a:cubicBezTo>
                  <a:pt x="23780" y="6708"/>
                  <a:pt x="23610" y="6539"/>
                  <a:pt x="23610" y="6350"/>
                </a:cubicBezTo>
                <a:cubicBezTo>
                  <a:pt x="23610" y="6143"/>
                  <a:pt x="23780" y="5973"/>
                  <a:pt x="23968" y="5973"/>
                </a:cubicBezTo>
                <a:cubicBezTo>
                  <a:pt x="24175" y="5973"/>
                  <a:pt x="24345" y="6143"/>
                  <a:pt x="24345" y="6350"/>
                </a:cubicBezTo>
                <a:cubicBezTo>
                  <a:pt x="24345" y="6539"/>
                  <a:pt x="24175" y="6708"/>
                  <a:pt x="23968" y="6708"/>
                </a:cubicBezTo>
                <a:close/>
                <a:moveTo>
                  <a:pt x="23968" y="4749"/>
                </a:moveTo>
                <a:cubicBezTo>
                  <a:pt x="23780" y="4749"/>
                  <a:pt x="23610" y="4579"/>
                  <a:pt x="23610" y="4391"/>
                </a:cubicBezTo>
                <a:cubicBezTo>
                  <a:pt x="23610" y="4183"/>
                  <a:pt x="23780" y="4014"/>
                  <a:pt x="23968" y="4014"/>
                </a:cubicBezTo>
                <a:cubicBezTo>
                  <a:pt x="24175" y="4014"/>
                  <a:pt x="24345" y="4183"/>
                  <a:pt x="24345" y="4391"/>
                </a:cubicBezTo>
                <a:cubicBezTo>
                  <a:pt x="24345" y="4579"/>
                  <a:pt x="24175" y="4749"/>
                  <a:pt x="23968" y="4749"/>
                </a:cubicBezTo>
                <a:close/>
                <a:moveTo>
                  <a:pt x="23968" y="2789"/>
                </a:moveTo>
                <a:cubicBezTo>
                  <a:pt x="23780" y="2789"/>
                  <a:pt x="23610" y="2619"/>
                  <a:pt x="23610" y="2412"/>
                </a:cubicBezTo>
                <a:cubicBezTo>
                  <a:pt x="23610" y="2205"/>
                  <a:pt x="23780" y="2054"/>
                  <a:pt x="23968" y="2054"/>
                </a:cubicBezTo>
                <a:cubicBezTo>
                  <a:pt x="24175" y="2054"/>
                  <a:pt x="24345" y="2205"/>
                  <a:pt x="24345" y="2412"/>
                </a:cubicBezTo>
                <a:cubicBezTo>
                  <a:pt x="24345" y="2619"/>
                  <a:pt x="24175" y="2789"/>
                  <a:pt x="23968" y="2789"/>
                </a:cubicBezTo>
                <a:close/>
                <a:moveTo>
                  <a:pt x="23968" y="810"/>
                </a:moveTo>
                <a:cubicBezTo>
                  <a:pt x="23780" y="810"/>
                  <a:pt x="23610" y="660"/>
                  <a:pt x="23610" y="452"/>
                </a:cubicBezTo>
                <a:cubicBezTo>
                  <a:pt x="23610" y="264"/>
                  <a:pt x="23780" y="113"/>
                  <a:pt x="23968" y="113"/>
                </a:cubicBezTo>
                <a:cubicBezTo>
                  <a:pt x="24175" y="113"/>
                  <a:pt x="24326" y="264"/>
                  <a:pt x="24326" y="452"/>
                </a:cubicBezTo>
                <a:cubicBezTo>
                  <a:pt x="24326" y="660"/>
                  <a:pt x="24175" y="810"/>
                  <a:pt x="23968" y="810"/>
                </a:cubicBezTo>
                <a:close/>
                <a:moveTo>
                  <a:pt x="22008" y="55812"/>
                </a:moveTo>
                <a:cubicBezTo>
                  <a:pt x="21763" y="55812"/>
                  <a:pt x="21556" y="55605"/>
                  <a:pt x="21556" y="55341"/>
                </a:cubicBezTo>
                <a:cubicBezTo>
                  <a:pt x="21556" y="55077"/>
                  <a:pt x="21763" y="54870"/>
                  <a:pt x="22008" y="54870"/>
                </a:cubicBezTo>
                <a:cubicBezTo>
                  <a:pt x="22272" y="54870"/>
                  <a:pt x="22479" y="55077"/>
                  <a:pt x="22479" y="55341"/>
                </a:cubicBezTo>
                <a:cubicBezTo>
                  <a:pt x="22479" y="55605"/>
                  <a:pt x="22272" y="55812"/>
                  <a:pt x="22008" y="55812"/>
                </a:cubicBezTo>
                <a:close/>
                <a:moveTo>
                  <a:pt x="22008" y="53815"/>
                </a:moveTo>
                <a:cubicBezTo>
                  <a:pt x="21763" y="53815"/>
                  <a:pt x="21575" y="53626"/>
                  <a:pt x="21575" y="53381"/>
                </a:cubicBezTo>
                <a:cubicBezTo>
                  <a:pt x="21575" y="53137"/>
                  <a:pt x="21763" y="52948"/>
                  <a:pt x="22008" y="52948"/>
                </a:cubicBezTo>
                <a:cubicBezTo>
                  <a:pt x="22253" y="52948"/>
                  <a:pt x="22461" y="53137"/>
                  <a:pt x="22461" y="53381"/>
                </a:cubicBezTo>
                <a:cubicBezTo>
                  <a:pt x="22461" y="53626"/>
                  <a:pt x="22253" y="53815"/>
                  <a:pt x="22008" y="53815"/>
                </a:cubicBezTo>
                <a:close/>
                <a:moveTo>
                  <a:pt x="22008" y="29432"/>
                </a:moveTo>
                <a:cubicBezTo>
                  <a:pt x="22253" y="29432"/>
                  <a:pt x="22442" y="29621"/>
                  <a:pt x="22442" y="29866"/>
                </a:cubicBezTo>
                <a:cubicBezTo>
                  <a:pt x="22442" y="30092"/>
                  <a:pt x="22253" y="30280"/>
                  <a:pt x="22008" y="30280"/>
                </a:cubicBezTo>
                <a:cubicBezTo>
                  <a:pt x="21782" y="30280"/>
                  <a:pt x="21594" y="30092"/>
                  <a:pt x="21594" y="29866"/>
                </a:cubicBezTo>
                <a:cubicBezTo>
                  <a:pt x="21594" y="29621"/>
                  <a:pt x="21782" y="29432"/>
                  <a:pt x="22008" y="29432"/>
                </a:cubicBezTo>
                <a:close/>
                <a:moveTo>
                  <a:pt x="22008" y="31392"/>
                </a:moveTo>
                <a:cubicBezTo>
                  <a:pt x="22253" y="31392"/>
                  <a:pt x="22442" y="31581"/>
                  <a:pt x="22442" y="31825"/>
                </a:cubicBezTo>
                <a:cubicBezTo>
                  <a:pt x="22442" y="32052"/>
                  <a:pt x="22253" y="32240"/>
                  <a:pt x="22008" y="32240"/>
                </a:cubicBezTo>
                <a:cubicBezTo>
                  <a:pt x="21782" y="32240"/>
                  <a:pt x="21594" y="32052"/>
                  <a:pt x="21594" y="31825"/>
                </a:cubicBezTo>
                <a:cubicBezTo>
                  <a:pt x="21594" y="31581"/>
                  <a:pt x="21782" y="31392"/>
                  <a:pt x="22008" y="31392"/>
                </a:cubicBezTo>
                <a:close/>
                <a:moveTo>
                  <a:pt x="22008" y="33352"/>
                </a:moveTo>
                <a:cubicBezTo>
                  <a:pt x="22253" y="33352"/>
                  <a:pt x="22442" y="33540"/>
                  <a:pt x="22442" y="33785"/>
                </a:cubicBezTo>
                <a:cubicBezTo>
                  <a:pt x="22442" y="34011"/>
                  <a:pt x="22253" y="34200"/>
                  <a:pt x="22008" y="34200"/>
                </a:cubicBezTo>
                <a:cubicBezTo>
                  <a:pt x="21782" y="34200"/>
                  <a:pt x="21594" y="34011"/>
                  <a:pt x="21594" y="33785"/>
                </a:cubicBezTo>
                <a:cubicBezTo>
                  <a:pt x="21594" y="33540"/>
                  <a:pt x="21782" y="33352"/>
                  <a:pt x="22008" y="33352"/>
                </a:cubicBezTo>
                <a:close/>
                <a:moveTo>
                  <a:pt x="22008" y="35330"/>
                </a:moveTo>
                <a:cubicBezTo>
                  <a:pt x="22234" y="35330"/>
                  <a:pt x="22423" y="35519"/>
                  <a:pt x="22423" y="35745"/>
                </a:cubicBezTo>
                <a:cubicBezTo>
                  <a:pt x="22423" y="35971"/>
                  <a:pt x="22234" y="36159"/>
                  <a:pt x="22008" y="36159"/>
                </a:cubicBezTo>
                <a:cubicBezTo>
                  <a:pt x="21782" y="36159"/>
                  <a:pt x="21613" y="35971"/>
                  <a:pt x="21613" y="35745"/>
                </a:cubicBezTo>
                <a:cubicBezTo>
                  <a:pt x="21613" y="35519"/>
                  <a:pt x="21782" y="35330"/>
                  <a:pt x="22008" y="35330"/>
                </a:cubicBezTo>
                <a:close/>
                <a:moveTo>
                  <a:pt x="22008" y="38081"/>
                </a:moveTo>
                <a:cubicBezTo>
                  <a:pt x="21801" y="38081"/>
                  <a:pt x="21650" y="37912"/>
                  <a:pt x="21650" y="37704"/>
                </a:cubicBezTo>
                <a:cubicBezTo>
                  <a:pt x="21650" y="37497"/>
                  <a:pt x="21801" y="37328"/>
                  <a:pt x="22008" y="37328"/>
                </a:cubicBezTo>
                <a:cubicBezTo>
                  <a:pt x="22216" y="37328"/>
                  <a:pt x="22385" y="37497"/>
                  <a:pt x="22385" y="37704"/>
                </a:cubicBezTo>
                <a:cubicBezTo>
                  <a:pt x="22385" y="37912"/>
                  <a:pt x="22216" y="38081"/>
                  <a:pt x="22008" y="38081"/>
                </a:cubicBezTo>
                <a:close/>
                <a:moveTo>
                  <a:pt x="22008" y="40041"/>
                </a:moveTo>
                <a:cubicBezTo>
                  <a:pt x="21820" y="40041"/>
                  <a:pt x="21650" y="39871"/>
                  <a:pt x="21650" y="39664"/>
                </a:cubicBezTo>
                <a:cubicBezTo>
                  <a:pt x="21650" y="39457"/>
                  <a:pt x="21820" y="39287"/>
                  <a:pt x="22008" y="39287"/>
                </a:cubicBezTo>
                <a:cubicBezTo>
                  <a:pt x="22216" y="39287"/>
                  <a:pt x="22385" y="39457"/>
                  <a:pt x="22385" y="39664"/>
                </a:cubicBezTo>
                <a:cubicBezTo>
                  <a:pt x="22385" y="39871"/>
                  <a:pt x="22216" y="40041"/>
                  <a:pt x="22008" y="40041"/>
                </a:cubicBezTo>
                <a:close/>
                <a:moveTo>
                  <a:pt x="22008" y="43206"/>
                </a:moveTo>
                <a:cubicBezTo>
                  <a:pt x="22234" y="43206"/>
                  <a:pt x="22404" y="43376"/>
                  <a:pt x="22404" y="43583"/>
                </a:cubicBezTo>
                <a:cubicBezTo>
                  <a:pt x="22404" y="43791"/>
                  <a:pt x="22234" y="43960"/>
                  <a:pt x="22008" y="43960"/>
                </a:cubicBezTo>
                <a:cubicBezTo>
                  <a:pt x="21801" y="43960"/>
                  <a:pt x="21613" y="43791"/>
                  <a:pt x="21613" y="43583"/>
                </a:cubicBezTo>
                <a:cubicBezTo>
                  <a:pt x="21613" y="43376"/>
                  <a:pt x="21801" y="43206"/>
                  <a:pt x="22008" y="43206"/>
                </a:cubicBezTo>
                <a:close/>
                <a:moveTo>
                  <a:pt x="22008" y="41247"/>
                </a:moveTo>
                <a:cubicBezTo>
                  <a:pt x="22234" y="41247"/>
                  <a:pt x="22404" y="41416"/>
                  <a:pt x="22404" y="41624"/>
                </a:cubicBezTo>
                <a:cubicBezTo>
                  <a:pt x="22404" y="41831"/>
                  <a:pt x="22234" y="42019"/>
                  <a:pt x="22008" y="42019"/>
                </a:cubicBezTo>
                <a:cubicBezTo>
                  <a:pt x="21801" y="42019"/>
                  <a:pt x="21613" y="41831"/>
                  <a:pt x="21613" y="41624"/>
                </a:cubicBezTo>
                <a:cubicBezTo>
                  <a:pt x="21613" y="41416"/>
                  <a:pt x="21801" y="41247"/>
                  <a:pt x="22008" y="41247"/>
                </a:cubicBezTo>
                <a:close/>
                <a:moveTo>
                  <a:pt x="22008" y="45128"/>
                </a:moveTo>
                <a:cubicBezTo>
                  <a:pt x="22234" y="45128"/>
                  <a:pt x="22423" y="45317"/>
                  <a:pt x="22423" y="45543"/>
                </a:cubicBezTo>
                <a:cubicBezTo>
                  <a:pt x="22423" y="45769"/>
                  <a:pt x="22234" y="45957"/>
                  <a:pt x="22008" y="45957"/>
                </a:cubicBezTo>
                <a:cubicBezTo>
                  <a:pt x="21782" y="45957"/>
                  <a:pt x="21594" y="45769"/>
                  <a:pt x="21594" y="45543"/>
                </a:cubicBezTo>
                <a:cubicBezTo>
                  <a:pt x="21594" y="45317"/>
                  <a:pt x="21782" y="45128"/>
                  <a:pt x="22008" y="45128"/>
                </a:cubicBezTo>
                <a:close/>
                <a:moveTo>
                  <a:pt x="22008" y="47088"/>
                </a:moveTo>
                <a:cubicBezTo>
                  <a:pt x="22234" y="47088"/>
                  <a:pt x="22423" y="47276"/>
                  <a:pt x="22423" y="47503"/>
                </a:cubicBezTo>
                <a:cubicBezTo>
                  <a:pt x="22423" y="47729"/>
                  <a:pt x="22234" y="47917"/>
                  <a:pt x="22008" y="47917"/>
                </a:cubicBezTo>
                <a:cubicBezTo>
                  <a:pt x="21782" y="47917"/>
                  <a:pt x="21594" y="47729"/>
                  <a:pt x="21594" y="47503"/>
                </a:cubicBezTo>
                <a:cubicBezTo>
                  <a:pt x="21594" y="47276"/>
                  <a:pt x="21782" y="47088"/>
                  <a:pt x="22008" y="47088"/>
                </a:cubicBezTo>
                <a:close/>
                <a:moveTo>
                  <a:pt x="22008" y="51007"/>
                </a:moveTo>
                <a:cubicBezTo>
                  <a:pt x="22234" y="51007"/>
                  <a:pt x="22423" y="51196"/>
                  <a:pt x="22423" y="51422"/>
                </a:cubicBezTo>
                <a:cubicBezTo>
                  <a:pt x="22423" y="51648"/>
                  <a:pt x="22234" y="51836"/>
                  <a:pt x="22008" y="51836"/>
                </a:cubicBezTo>
                <a:cubicBezTo>
                  <a:pt x="21782" y="51836"/>
                  <a:pt x="21594" y="51648"/>
                  <a:pt x="21594" y="51422"/>
                </a:cubicBezTo>
                <a:cubicBezTo>
                  <a:pt x="21594" y="51196"/>
                  <a:pt x="21782" y="51007"/>
                  <a:pt x="22008" y="51007"/>
                </a:cubicBezTo>
                <a:close/>
                <a:moveTo>
                  <a:pt x="22008" y="49048"/>
                </a:moveTo>
                <a:cubicBezTo>
                  <a:pt x="22234" y="49048"/>
                  <a:pt x="22423" y="49236"/>
                  <a:pt x="22423" y="49462"/>
                </a:cubicBezTo>
                <a:cubicBezTo>
                  <a:pt x="22423" y="49688"/>
                  <a:pt x="22234" y="49877"/>
                  <a:pt x="22008" y="49877"/>
                </a:cubicBezTo>
                <a:cubicBezTo>
                  <a:pt x="21782" y="49877"/>
                  <a:pt x="21594" y="49688"/>
                  <a:pt x="21594" y="49462"/>
                </a:cubicBezTo>
                <a:cubicBezTo>
                  <a:pt x="21594" y="49236"/>
                  <a:pt x="21782" y="49048"/>
                  <a:pt x="22008" y="49048"/>
                </a:cubicBezTo>
                <a:close/>
                <a:moveTo>
                  <a:pt x="22008" y="28321"/>
                </a:moveTo>
                <a:cubicBezTo>
                  <a:pt x="21782" y="28321"/>
                  <a:pt x="21575" y="28132"/>
                  <a:pt x="21575" y="27906"/>
                </a:cubicBezTo>
                <a:cubicBezTo>
                  <a:pt x="21575" y="27661"/>
                  <a:pt x="21782" y="27473"/>
                  <a:pt x="22008" y="27473"/>
                </a:cubicBezTo>
                <a:cubicBezTo>
                  <a:pt x="22253" y="27473"/>
                  <a:pt x="22442" y="27661"/>
                  <a:pt x="22442" y="27906"/>
                </a:cubicBezTo>
                <a:cubicBezTo>
                  <a:pt x="22442" y="28132"/>
                  <a:pt x="22253" y="28321"/>
                  <a:pt x="22008" y="28321"/>
                </a:cubicBezTo>
                <a:close/>
                <a:moveTo>
                  <a:pt x="22008" y="26380"/>
                </a:moveTo>
                <a:cubicBezTo>
                  <a:pt x="21782" y="26380"/>
                  <a:pt x="21594" y="26192"/>
                  <a:pt x="21594" y="25947"/>
                </a:cubicBezTo>
                <a:cubicBezTo>
                  <a:pt x="21594" y="25720"/>
                  <a:pt x="21782" y="25513"/>
                  <a:pt x="22008" y="25513"/>
                </a:cubicBezTo>
                <a:cubicBezTo>
                  <a:pt x="22253" y="25513"/>
                  <a:pt x="22442" y="25720"/>
                  <a:pt x="22442" y="25947"/>
                </a:cubicBezTo>
                <a:cubicBezTo>
                  <a:pt x="22442" y="26192"/>
                  <a:pt x="22253" y="26380"/>
                  <a:pt x="22008" y="26380"/>
                </a:cubicBezTo>
                <a:close/>
                <a:moveTo>
                  <a:pt x="22008" y="24401"/>
                </a:moveTo>
                <a:cubicBezTo>
                  <a:pt x="21782" y="24401"/>
                  <a:pt x="21594" y="24213"/>
                  <a:pt x="21594" y="23987"/>
                </a:cubicBezTo>
                <a:cubicBezTo>
                  <a:pt x="21594" y="23761"/>
                  <a:pt x="21782" y="23572"/>
                  <a:pt x="22008" y="23572"/>
                </a:cubicBezTo>
                <a:cubicBezTo>
                  <a:pt x="22253" y="23572"/>
                  <a:pt x="22442" y="23761"/>
                  <a:pt x="22442" y="23987"/>
                </a:cubicBezTo>
                <a:cubicBezTo>
                  <a:pt x="22442" y="24213"/>
                  <a:pt x="22253" y="24401"/>
                  <a:pt x="22008" y="24401"/>
                </a:cubicBezTo>
                <a:close/>
                <a:moveTo>
                  <a:pt x="22008" y="22442"/>
                </a:moveTo>
                <a:cubicBezTo>
                  <a:pt x="21782" y="22442"/>
                  <a:pt x="21594" y="22253"/>
                  <a:pt x="21594" y="22027"/>
                </a:cubicBezTo>
                <a:cubicBezTo>
                  <a:pt x="21594" y="21782"/>
                  <a:pt x="21782" y="21594"/>
                  <a:pt x="22008" y="21594"/>
                </a:cubicBezTo>
                <a:cubicBezTo>
                  <a:pt x="22253" y="21594"/>
                  <a:pt x="22442" y="21782"/>
                  <a:pt x="22442" y="22027"/>
                </a:cubicBezTo>
                <a:cubicBezTo>
                  <a:pt x="22442" y="22253"/>
                  <a:pt x="22253" y="22442"/>
                  <a:pt x="22008" y="22442"/>
                </a:cubicBezTo>
                <a:close/>
                <a:moveTo>
                  <a:pt x="22008" y="20482"/>
                </a:moveTo>
                <a:cubicBezTo>
                  <a:pt x="21782" y="20482"/>
                  <a:pt x="21594" y="20294"/>
                  <a:pt x="21594" y="20068"/>
                </a:cubicBezTo>
                <a:cubicBezTo>
                  <a:pt x="21594" y="19842"/>
                  <a:pt x="21782" y="19653"/>
                  <a:pt x="22008" y="19653"/>
                </a:cubicBezTo>
                <a:cubicBezTo>
                  <a:pt x="22234" y="19653"/>
                  <a:pt x="22423" y="19842"/>
                  <a:pt x="22423" y="20068"/>
                </a:cubicBezTo>
                <a:cubicBezTo>
                  <a:pt x="22423" y="20294"/>
                  <a:pt x="22234" y="20482"/>
                  <a:pt x="22008" y="20482"/>
                </a:cubicBezTo>
                <a:close/>
                <a:moveTo>
                  <a:pt x="22008" y="18504"/>
                </a:moveTo>
                <a:cubicBezTo>
                  <a:pt x="21782" y="18504"/>
                  <a:pt x="21613" y="18315"/>
                  <a:pt x="21613" y="18108"/>
                </a:cubicBezTo>
                <a:cubicBezTo>
                  <a:pt x="21613" y="17882"/>
                  <a:pt x="21782" y="17693"/>
                  <a:pt x="22008" y="17693"/>
                </a:cubicBezTo>
                <a:cubicBezTo>
                  <a:pt x="22234" y="17693"/>
                  <a:pt x="22423" y="17882"/>
                  <a:pt x="22423" y="18108"/>
                </a:cubicBezTo>
                <a:cubicBezTo>
                  <a:pt x="22423" y="18315"/>
                  <a:pt x="22234" y="18504"/>
                  <a:pt x="22008" y="18504"/>
                </a:cubicBezTo>
                <a:close/>
                <a:moveTo>
                  <a:pt x="22008" y="16544"/>
                </a:moveTo>
                <a:cubicBezTo>
                  <a:pt x="21782" y="16544"/>
                  <a:pt x="21613" y="16356"/>
                  <a:pt x="21613" y="16130"/>
                </a:cubicBezTo>
                <a:cubicBezTo>
                  <a:pt x="21613" y="15922"/>
                  <a:pt x="21782" y="15734"/>
                  <a:pt x="22008" y="15734"/>
                </a:cubicBezTo>
                <a:cubicBezTo>
                  <a:pt x="22234" y="15734"/>
                  <a:pt x="22423" y="15922"/>
                  <a:pt x="22423" y="16130"/>
                </a:cubicBezTo>
                <a:cubicBezTo>
                  <a:pt x="22423" y="16356"/>
                  <a:pt x="22234" y="16544"/>
                  <a:pt x="22008" y="16544"/>
                </a:cubicBezTo>
                <a:close/>
                <a:moveTo>
                  <a:pt x="22008" y="14584"/>
                </a:moveTo>
                <a:cubicBezTo>
                  <a:pt x="21782" y="14584"/>
                  <a:pt x="21613" y="14396"/>
                  <a:pt x="21613" y="14189"/>
                </a:cubicBezTo>
                <a:cubicBezTo>
                  <a:pt x="21613" y="13963"/>
                  <a:pt x="21782" y="13774"/>
                  <a:pt x="22008" y="13774"/>
                </a:cubicBezTo>
                <a:cubicBezTo>
                  <a:pt x="22234" y="13774"/>
                  <a:pt x="22423" y="13963"/>
                  <a:pt x="22423" y="14189"/>
                </a:cubicBezTo>
                <a:cubicBezTo>
                  <a:pt x="22423" y="14396"/>
                  <a:pt x="22234" y="14584"/>
                  <a:pt x="22008" y="14584"/>
                </a:cubicBezTo>
                <a:close/>
                <a:moveTo>
                  <a:pt x="22008" y="12606"/>
                </a:moveTo>
                <a:cubicBezTo>
                  <a:pt x="21782" y="12606"/>
                  <a:pt x="21613" y="12436"/>
                  <a:pt x="21613" y="12210"/>
                </a:cubicBezTo>
                <a:cubicBezTo>
                  <a:pt x="21613" y="12003"/>
                  <a:pt x="21782" y="11815"/>
                  <a:pt x="22008" y="11815"/>
                </a:cubicBezTo>
                <a:cubicBezTo>
                  <a:pt x="22234" y="11815"/>
                  <a:pt x="22423" y="12003"/>
                  <a:pt x="22423" y="12210"/>
                </a:cubicBezTo>
                <a:cubicBezTo>
                  <a:pt x="22423" y="12436"/>
                  <a:pt x="22234" y="12606"/>
                  <a:pt x="22008" y="12606"/>
                </a:cubicBezTo>
                <a:close/>
                <a:moveTo>
                  <a:pt x="22008" y="10646"/>
                </a:moveTo>
                <a:cubicBezTo>
                  <a:pt x="21801" y="10646"/>
                  <a:pt x="21613" y="10477"/>
                  <a:pt x="21613" y="10251"/>
                </a:cubicBezTo>
                <a:cubicBezTo>
                  <a:pt x="21613" y="10043"/>
                  <a:pt x="21801" y="9855"/>
                  <a:pt x="22008" y="9855"/>
                </a:cubicBezTo>
                <a:cubicBezTo>
                  <a:pt x="22234" y="9855"/>
                  <a:pt x="22404" y="10043"/>
                  <a:pt x="22404" y="10251"/>
                </a:cubicBezTo>
                <a:cubicBezTo>
                  <a:pt x="22404" y="10477"/>
                  <a:pt x="22234" y="10646"/>
                  <a:pt x="22008" y="10646"/>
                </a:cubicBezTo>
                <a:close/>
                <a:moveTo>
                  <a:pt x="22008" y="4014"/>
                </a:moveTo>
                <a:cubicBezTo>
                  <a:pt x="22216" y="4014"/>
                  <a:pt x="22385" y="4183"/>
                  <a:pt x="22385" y="4391"/>
                </a:cubicBezTo>
                <a:cubicBezTo>
                  <a:pt x="22385" y="4579"/>
                  <a:pt x="22216" y="4749"/>
                  <a:pt x="22008" y="4749"/>
                </a:cubicBezTo>
                <a:cubicBezTo>
                  <a:pt x="21801" y="4749"/>
                  <a:pt x="21650" y="4579"/>
                  <a:pt x="21650" y="4391"/>
                </a:cubicBezTo>
                <a:cubicBezTo>
                  <a:pt x="21650" y="4183"/>
                  <a:pt x="21801" y="4014"/>
                  <a:pt x="22008" y="4014"/>
                </a:cubicBezTo>
                <a:close/>
                <a:moveTo>
                  <a:pt x="22008" y="7933"/>
                </a:moveTo>
                <a:cubicBezTo>
                  <a:pt x="22216" y="7933"/>
                  <a:pt x="22385" y="8103"/>
                  <a:pt x="22385" y="8310"/>
                </a:cubicBezTo>
                <a:cubicBezTo>
                  <a:pt x="22385" y="8517"/>
                  <a:pt x="22216" y="8668"/>
                  <a:pt x="22008" y="8668"/>
                </a:cubicBezTo>
                <a:cubicBezTo>
                  <a:pt x="21801" y="8668"/>
                  <a:pt x="21650" y="8517"/>
                  <a:pt x="21650" y="8310"/>
                </a:cubicBezTo>
                <a:cubicBezTo>
                  <a:pt x="21650" y="8103"/>
                  <a:pt x="21801" y="7933"/>
                  <a:pt x="22008" y="7933"/>
                </a:cubicBezTo>
                <a:close/>
                <a:moveTo>
                  <a:pt x="22008" y="5973"/>
                </a:moveTo>
                <a:cubicBezTo>
                  <a:pt x="22216" y="5973"/>
                  <a:pt x="22385" y="6143"/>
                  <a:pt x="22385" y="6331"/>
                </a:cubicBezTo>
                <a:cubicBezTo>
                  <a:pt x="22385" y="6539"/>
                  <a:pt x="22216" y="6708"/>
                  <a:pt x="22008" y="6708"/>
                </a:cubicBezTo>
                <a:cubicBezTo>
                  <a:pt x="21801" y="6708"/>
                  <a:pt x="21650" y="6539"/>
                  <a:pt x="21650" y="6331"/>
                </a:cubicBezTo>
                <a:cubicBezTo>
                  <a:pt x="21650" y="6143"/>
                  <a:pt x="21801" y="5973"/>
                  <a:pt x="22008" y="5973"/>
                </a:cubicBezTo>
                <a:close/>
                <a:moveTo>
                  <a:pt x="22008" y="2808"/>
                </a:moveTo>
                <a:cubicBezTo>
                  <a:pt x="21782" y="2808"/>
                  <a:pt x="21613" y="2638"/>
                  <a:pt x="21613" y="2412"/>
                </a:cubicBezTo>
                <a:cubicBezTo>
                  <a:pt x="21613" y="2205"/>
                  <a:pt x="21782" y="2016"/>
                  <a:pt x="22008" y="2016"/>
                </a:cubicBezTo>
                <a:cubicBezTo>
                  <a:pt x="22216" y="2016"/>
                  <a:pt x="22404" y="2205"/>
                  <a:pt x="22404" y="2412"/>
                </a:cubicBezTo>
                <a:cubicBezTo>
                  <a:pt x="22404" y="2638"/>
                  <a:pt x="22216" y="2808"/>
                  <a:pt x="22008" y="2808"/>
                </a:cubicBezTo>
                <a:close/>
                <a:moveTo>
                  <a:pt x="22008" y="829"/>
                </a:moveTo>
                <a:cubicBezTo>
                  <a:pt x="21801" y="829"/>
                  <a:pt x="21631" y="660"/>
                  <a:pt x="21631" y="452"/>
                </a:cubicBezTo>
                <a:cubicBezTo>
                  <a:pt x="21631" y="245"/>
                  <a:pt x="21801" y="76"/>
                  <a:pt x="22008" y="76"/>
                </a:cubicBezTo>
                <a:cubicBezTo>
                  <a:pt x="22216" y="76"/>
                  <a:pt x="22385" y="245"/>
                  <a:pt x="22385" y="452"/>
                </a:cubicBezTo>
                <a:cubicBezTo>
                  <a:pt x="22385" y="660"/>
                  <a:pt x="22216" y="829"/>
                  <a:pt x="22008" y="829"/>
                </a:cubicBezTo>
                <a:close/>
                <a:moveTo>
                  <a:pt x="20049" y="54814"/>
                </a:moveTo>
                <a:cubicBezTo>
                  <a:pt x="20331" y="54814"/>
                  <a:pt x="20576" y="55040"/>
                  <a:pt x="20576" y="55322"/>
                </a:cubicBezTo>
                <a:cubicBezTo>
                  <a:pt x="20312" y="55190"/>
                  <a:pt x="20030" y="55040"/>
                  <a:pt x="19766" y="54889"/>
                </a:cubicBezTo>
                <a:cubicBezTo>
                  <a:pt x="19860" y="54851"/>
                  <a:pt x="19936" y="54814"/>
                  <a:pt x="20049" y="54814"/>
                </a:cubicBezTo>
                <a:close/>
                <a:moveTo>
                  <a:pt x="20049" y="53871"/>
                </a:moveTo>
                <a:cubicBezTo>
                  <a:pt x="19766" y="53871"/>
                  <a:pt x="19540" y="53645"/>
                  <a:pt x="19540" y="53381"/>
                </a:cubicBezTo>
                <a:cubicBezTo>
                  <a:pt x="19540" y="53099"/>
                  <a:pt x="19766" y="52873"/>
                  <a:pt x="20049" y="52873"/>
                </a:cubicBezTo>
                <a:cubicBezTo>
                  <a:pt x="20331" y="52873"/>
                  <a:pt x="20557" y="53099"/>
                  <a:pt x="20557" y="53381"/>
                </a:cubicBezTo>
                <a:cubicBezTo>
                  <a:pt x="20557" y="53645"/>
                  <a:pt x="20331" y="53871"/>
                  <a:pt x="20049" y="53871"/>
                </a:cubicBezTo>
                <a:close/>
                <a:moveTo>
                  <a:pt x="20049" y="51893"/>
                </a:moveTo>
                <a:cubicBezTo>
                  <a:pt x="19785" y="51893"/>
                  <a:pt x="19578" y="51686"/>
                  <a:pt x="19578" y="51422"/>
                </a:cubicBezTo>
                <a:cubicBezTo>
                  <a:pt x="19578" y="51158"/>
                  <a:pt x="19785" y="50932"/>
                  <a:pt x="20049" y="50932"/>
                </a:cubicBezTo>
                <a:cubicBezTo>
                  <a:pt x="20312" y="50932"/>
                  <a:pt x="20520" y="51158"/>
                  <a:pt x="20520" y="51422"/>
                </a:cubicBezTo>
                <a:cubicBezTo>
                  <a:pt x="20520" y="51686"/>
                  <a:pt x="20312" y="51893"/>
                  <a:pt x="20049" y="51893"/>
                </a:cubicBezTo>
                <a:close/>
                <a:moveTo>
                  <a:pt x="20049" y="49048"/>
                </a:moveTo>
                <a:cubicBezTo>
                  <a:pt x="20275" y="49048"/>
                  <a:pt x="20463" y="49236"/>
                  <a:pt x="20463" y="49462"/>
                </a:cubicBezTo>
                <a:cubicBezTo>
                  <a:pt x="20463" y="49688"/>
                  <a:pt x="20275" y="49858"/>
                  <a:pt x="20049" y="49858"/>
                </a:cubicBezTo>
                <a:cubicBezTo>
                  <a:pt x="19823" y="49858"/>
                  <a:pt x="19634" y="49688"/>
                  <a:pt x="19634" y="49462"/>
                </a:cubicBezTo>
                <a:cubicBezTo>
                  <a:pt x="19634" y="49236"/>
                  <a:pt x="19823" y="49048"/>
                  <a:pt x="20049" y="49048"/>
                </a:cubicBezTo>
                <a:close/>
                <a:moveTo>
                  <a:pt x="20049" y="47936"/>
                </a:moveTo>
                <a:cubicBezTo>
                  <a:pt x="19804" y="47936"/>
                  <a:pt x="19615" y="47729"/>
                  <a:pt x="19615" y="47503"/>
                </a:cubicBezTo>
                <a:cubicBezTo>
                  <a:pt x="19615" y="47258"/>
                  <a:pt x="19804" y="47069"/>
                  <a:pt x="20049" y="47069"/>
                </a:cubicBezTo>
                <a:cubicBezTo>
                  <a:pt x="20294" y="47069"/>
                  <a:pt x="20482" y="47258"/>
                  <a:pt x="20482" y="47503"/>
                </a:cubicBezTo>
                <a:cubicBezTo>
                  <a:pt x="20482" y="47729"/>
                  <a:pt x="20294" y="47936"/>
                  <a:pt x="20049" y="47936"/>
                </a:cubicBezTo>
                <a:close/>
                <a:moveTo>
                  <a:pt x="20049" y="45957"/>
                </a:moveTo>
                <a:cubicBezTo>
                  <a:pt x="19804" y="45957"/>
                  <a:pt x="19615" y="45769"/>
                  <a:pt x="19615" y="45543"/>
                </a:cubicBezTo>
                <a:cubicBezTo>
                  <a:pt x="19615" y="45298"/>
                  <a:pt x="19804" y="45110"/>
                  <a:pt x="20049" y="45110"/>
                </a:cubicBezTo>
                <a:cubicBezTo>
                  <a:pt x="20294" y="45110"/>
                  <a:pt x="20482" y="45298"/>
                  <a:pt x="20482" y="45543"/>
                </a:cubicBezTo>
                <a:cubicBezTo>
                  <a:pt x="20482" y="45769"/>
                  <a:pt x="20294" y="45957"/>
                  <a:pt x="20049" y="45957"/>
                </a:cubicBezTo>
                <a:close/>
                <a:moveTo>
                  <a:pt x="20049" y="29451"/>
                </a:moveTo>
                <a:cubicBezTo>
                  <a:pt x="20275" y="29451"/>
                  <a:pt x="20463" y="29640"/>
                  <a:pt x="20463" y="29866"/>
                </a:cubicBezTo>
                <a:cubicBezTo>
                  <a:pt x="20463" y="30092"/>
                  <a:pt x="20275" y="30262"/>
                  <a:pt x="20049" y="30262"/>
                </a:cubicBezTo>
                <a:cubicBezTo>
                  <a:pt x="19823" y="30262"/>
                  <a:pt x="19634" y="30092"/>
                  <a:pt x="19634" y="29866"/>
                </a:cubicBezTo>
                <a:cubicBezTo>
                  <a:pt x="19634" y="29640"/>
                  <a:pt x="19823" y="29451"/>
                  <a:pt x="20049" y="29451"/>
                </a:cubicBezTo>
                <a:close/>
                <a:moveTo>
                  <a:pt x="20049" y="31411"/>
                </a:moveTo>
                <a:cubicBezTo>
                  <a:pt x="20275" y="31411"/>
                  <a:pt x="20463" y="31599"/>
                  <a:pt x="20463" y="31825"/>
                </a:cubicBezTo>
                <a:cubicBezTo>
                  <a:pt x="20463" y="32052"/>
                  <a:pt x="20275" y="32240"/>
                  <a:pt x="20049" y="32240"/>
                </a:cubicBezTo>
                <a:cubicBezTo>
                  <a:pt x="19823" y="32240"/>
                  <a:pt x="19634" y="32052"/>
                  <a:pt x="19634" y="31825"/>
                </a:cubicBezTo>
                <a:cubicBezTo>
                  <a:pt x="19634" y="31599"/>
                  <a:pt x="19823" y="31411"/>
                  <a:pt x="20049" y="31411"/>
                </a:cubicBezTo>
                <a:close/>
                <a:moveTo>
                  <a:pt x="20049" y="33371"/>
                </a:moveTo>
                <a:cubicBezTo>
                  <a:pt x="20275" y="33371"/>
                  <a:pt x="20463" y="33540"/>
                  <a:pt x="20463" y="33785"/>
                </a:cubicBezTo>
                <a:cubicBezTo>
                  <a:pt x="20463" y="34011"/>
                  <a:pt x="20275" y="34200"/>
                  <a:pt x="20049" y="34200"/>
                </a:cubicBezTo>
                <a:cubicBezTo>
                  <a:pt x="19823" y="34200"/>
                  <a:pt x="19634" y="34011"/>
                  <a:pt x="19634" y="33785"/>
                </a:cubicBezTo>
                <a:cubicBezTo>
                  <a:pt x="19634" y="33540"/>
                  <a:pt x="19823" y="33371"/>
                  <a:pt x="20049" y="33371"/>
                </a:cubicBezTo>
                <a:close/>
                <a:moveTo>
                  <a:pt x="20049" y="35330"/>
                </a:moveTo>
                <a:cubicBezTo>
                  <a:pt x="20275" y="35330"/>
                  <a:pt x="20463" y="35519"/>
                  <a:pt x="20463" y="35745"/>
                </a:cubicBezTo>
                <a:cubicBezTo>
                  <a:pt x="20463" y="35971"/>
                  <a:pt x="20275" y="36159"/>
                  <a:pt x="20049" y="36159"/>
                </a:cubicBezTo>
                <a:cubicBezTo>
                  <a:pt x="19823" y="36159"/>
                  <a:pt x="19634" y="35971"/>
                  <a:pt x="19634" y="35745"/>
                </a:cubicBezTo>
                <a:cubicBezTo>
                  <a:pt x="19634" y="35519"/>
                  <a:pt x="19823" y="35330"/>
                  <a:pt x="20049" y="35330"/>
                </a:cubicBezTo>
                <a:close/>
                <a:moveTo>
                  <a:pt x="20049" y="43979"/>
                </a:moveTo>
                <a:cubicBezTo>
                  <a:pt x="19823" y="43979"/>
                  <a:pt x="19653" y="43809"/>
                  <a:pt x="19653" y="43583"/>
                </a:cubicBezTo>
                <a:cubicBezTo>
                  <a:pt x="19653" y="43357"/>
                  <a:pt x="19823" y="43188"/>
                  <a:pt x="20049" y="43188"/>
                </a:cubicBezTo>
                <a:cubicBezTo>
                  <a:pt x="20275" y="43188"/>
                  <a:pt x="20444" y="43357"/>
                  <a:pt x="20444" y="43583"/>
                </a:cubicBezTo>
                <a:cubicBezTo>
                  <a:pt x="20444" y="43809"/>
                  <a:pt x="20275" y="43979"/>
                  <a:pt x="20049" y="43979"/>
                </a:cubicBezTo>
                <a:close/>
                <a:moveTo>
                  <a:pt x="20049" y="42019"/>
                </a:moveTo>
                <a:cubicBezTo>
                  <a:pt x="19841" y="42019"/>
                  <a:pt x="19653" y="41831"/>
                  <a:pt x="19653" y="41624"/>
                </a:cubicBezTo>
                <a:cubicBezTo>
                  <a:pt x="19653" y="41398"/>
                  <a:pt x="19841" y="41228"/>
                  <a:pt x="20049" y="41228"/>
                </a:cubicBezTo>
                <a:cubicBezTo>
                  <a:pt x="20275" y="41228"/>
                  <a:pt x="20444" y="41398"/>
                  <a:pt x="20444" y="41624"/>
                </a:cubicBezTo>
                <a:cubicBezTo>
                  <a:pt x="20444" y="41831"/>
                  <a:pt x="20275" y="42019"/>
                  <a:pt x="20049" y="42019"/>
                </a:cubicBezTo>
                <a:close/>
                <a:moveTo>
                  <a:pt x="20407" y="39664"/>
                </a:moveTo>
                <a:cubicBezTo>
                  <a:pt x="20407" y="39871"/>
                  <a:pt x="20256" y="40022"/>
                  <a:pt x="20049" y="40022"/>
                </a:cubicBezTo>
                <a:cubicBezTo>
                  <a:pt x="19841" y="40022"/>
                  <a:pt x="19672" y="39871"/>
                  <a:pt x="19672" y="39664"/>
                </a:cubicBezTo>
                <a:cubicBezTo>
                  <a:pt x="19672" y="39457"/>
                  <a:pt x="19841" y="39287"/>
                  <a:pt x="20049" y="39287"/>
                </a:cubicBezTo>
                <a:cubicBezTo>
                  <a:pt x="20256" y="39287"/>
                  <a:pt x="20407" y="39457"/>
                  <a:pt x="20407" y="39664"/>
                </a:cubicBezTo>
                <a:close/>
                <a:moveTo>
                  <a:pt x="20049" y="37328"/>
                </a:moveTo>
                <a:cubicBezTo>
                  <a:pt x="20256" y="37328"/>
                  <a:pt x="20426" y="37478"/>
                  <a:pt x="20426" y="37704"/>
                </a:cubicBezTo>
                <a:cubicBezTo>
                  <a:pt x="20426" y="37912"/>
                  <a:pt x="20256" y="38081"/>
                  <a:pt x="20049" y="38081"/>
                </a:cubicBezTo>
                <a:cubicBezTo>
                  <a:pt x="19841" y="38081"/>
                  <a:pt x="19672" y="37912"/>
                  <a:pt x="19672" y="37704"/>
                </a:cubicBezTo>
                <a:cubicBezTo>
                  <a:pt x="19672" y="37497"/>
                  <a:pt x="19841" y="37328"/>
                  <a:pt x="20049" y="37328"/>
                </a:cubicBezTo>
                <a:close/>
                <a:moveTo>
                  <a:pt x="20049" y="28321"/>
                </a:moveTo>
                <a:cubicBezTo>
                  <a:pt x="19823" y="28321"/>
                  <a:pt x="19634" y="28132"/>
                  <a:pt x="19634" y="27887"/>
                </a:cubicBezTo>
                <a:cubicBezTo>
                  <a:pt x="19634" y="27661"/>
                  <a:pt x="19823" y="27473"/>
                  <a:pt x="20049" y="27473"/>
                </a:cubicBezTo>
                <a:cubicBezTo>
                  <a:pt x="20275" y="27473"/>
                  <a:pt x="20482" y="27661"/>
                  <a:pt x="20482" y="27887"/>
                </a:cubicBezTo>
                <a:cubicBezTo>
                  <a:pt x="20482" y="28132"/>
                  <a:pt x="20294" y="28321"/>
                  <a:pt x="20049" y="28321"/>
                </a:cubicBezTo>
                <a:close/>
                <a:moveTo>
                  <a:pt x="20049" y="26361"/>
                </a:moveTo>
                <a:cubicBezTo>
                  <a:pt x="19823" y="26361"/>
                  <a:pt x="19634" y="26173"/>
                  <a:pt x="19634" y="25947"/>
                </a:cubicBezTo>
                <a:cubicBezTo>
                  <a:pt x="19634" y="25702"/>
                  <a:pt x="19823" y="25513"/>
                  <a:pt x="20049" y="25513"/>
                </a:cubicBezTo>
                <a:cubicBezTo>
                  <a:pt x="20275" y="25513"/>
                  <a:pt x="20482" y="25702"/>
                  <a:pt x="20482" y="25947"/>
                </a:cubicBezTo>
                <a:cubicBezTo>
                  <a:pt x="20482" y="26173"/>
                  <a:pt x="20294" y="26361"/>
                  <a:pt x="20049" y="26361"/>
                </a:cubicBezTo>
                <a:close/>
                <a:moveTo>
                  <a:pt x="20049" y="24401"/>
                </a:moveTo>
                <a:cubicBezTo>
                  <a:pt x="19823" y="24401"/>
                  <a:pt x="19634" y="24213"/>
                  <a:pt x="19634" y="23987"/>
                </a:cubicBezTo>
                <a:cubicBezTo>
                  <a:pt x="19634" y="23742"/>
                  <a:pt x="19823" y="23554"/>
                  <a:pt x="20049" y="23554"/>
                </a:cubicBezTo>
                <a:cubicBezTo>
                  <a:pt x="20275" y="23554"/>
                  <a:pt x="20482" y="23742"/>
                  <a:pt x="20482" y="23987"/>
                </a:cubicBezTo>
                <a:cubicBezTo>
                  <a:pt x="20482" y="24213"/>
                  <a:pt x="20294" y="24401"/>
                  <a:pt x="20049" y="24401"/>
                </a:cubicBezTo>
                <a:close/>
                <a:moveTo>
                  <a:pt x="20049" y="22442"/>
                </a:moveTo>
                <a:cubicBezTo>
                  <a:pt x="19823" y="22442"/>
                  <a:pt x="19634" y="22253"/>
                  <a:pt x="19634" y="22008"/>
                </a:cubicBezTo>
                <a:cubicBezTo>
                  <a:pt x="19634" y="21782"/>
                  <a:pt x="19823" y="21594"/>
                  <a:pt x="20049" y="21594"/>
                </a:cubicBezTo>
                <a:cubicBezTo>
                  <a:pt x="20275" y="21594"/>
                  <a:pt x="20482" y="21782"/>
                  <a:pt x="20482" y="22008"/>
                </a:cubicBezTo>
                <a:cubicBezTo>
                  <a:pt x="20482" y="22253"/>
                  <a:pt x="20294" y="22442"/>
                  <a:pt x="20049" y="22442"/>
                </a:cubicBezTo>
                <a:close/>
                <a:moveTo>
                  <a:pt x="20049" y="20463"/>
                </a:moveTo>
                <a:cubicBezTo>
                  <a:pt x="19823" y="20463"/>
                  <a:pt x="19653" y="20275"/>
                  <a:pt x="19653" y="20049"/>
                </a:cubicBezTo>
                <a:cubicBezTo>
                  <a:pt x="19653" y="19823"/>
                  <a:pt x="19823" y="19653"/>
                  <a:pt x="20049" y="19653"/>
                </a:cubicBezTo>
                <a:cubicBezTo>
                  <a:pt x="20275" y="19653"/>
                  <a:pt x="20444" y="19823"/>
                  <a:pt x="20444" y="20049"/>
                </a:cubicBezTo>
                <a:cubicBezTo>
                  <a:pt x="20444" y="20275"/>
                  <a:pt x="20275" y="20463"/>
                  <a:pt x="20049" y="20463"/>
                </a:cubicBezTo>
                <a:close/>
                <a:moveTo>
                  <a:pt x="20049" y="18485"/>
                </a:moveTo>
                <a:cubicBezTo>
                  <a:pt x="19823" y="18485"/>
                  <a:pt x="19653" y="18315"/>
                  <a:pt x="19653" y="18089"/>
                </a:cubicBezTo>
                <a:cubicBezTo>
                  <a:pt x="19653" y="17882"/>
                  <a:pt x="19823" y="17693"/>
                  <a:pt x="20049" y="17693"/>
                </a:cubicBezTo>
                <a:cubicBezTo>
                  <a:pt x="20275" y="17693"/>
                  <a:pt x="20444" y="17882"/>
                  <a:pt x="20444" y="18089"/>
                </a:cubicBezTo>
                <a:cubicBezTo>
                  <a:pt x="20444" y="18315"/>
                  <a:pt x="20275" y="18485"/>
                  <a:pt x="20049" y="18485"/>
                </a:cubicBezTo>
                <a:close/>
                <a:moveTo>
                  <a:pt x="20049" y="16544"/>
                </a:moveTo>
                <a:cubicBezTo>
                  <a:pt x="19823" y="16544"/>
                  <a:pt x="19653" y="16356"/>
                  <a:pt x="19653" y="16130"/>
                </a:cubicBezTo>
                <a:cubicBezTo>
                  <a:pt x="19653" y="15903"/>
                  <a:pt x="19823" y="15734"/>
                  <a:pt x="20049" y="15734"/>
                </a:cubicBezTo>
                <a:cubicBezTo>
                  <a:pt x="20275" y="15734"/>
                  <a:pt x="20444" y="15903"/>
                  <a:pt x="20444" y="16130"/>
                </a:cubicBezTo>
                <a:cubicBezTo>
                  <a:pt x="20444" y="16356"/>
                  <a:pt x="20275" y="16544"/>
                  <a:pt x="20049" y="16544"/>
                </a:cubicBezTo>
                <a:close/>
                <a:moveTo>
                  <a:pt x="20049" y="13774"/>
                </a:moveTo>
                <a:cubicBezTo>
                  <a:pt x="20256" y="13774"/>
                  <a:pt x="20444" y="13963"/>
                  <a:pt x="20444" y="14170"/>
                </a:cubicBezTo>
                <a:cubicBezTo>
                  <a:pt x="20444" y="14396"/>
                  <a:pt x="20256" y="14566"/>
                  <a:pt x="20049" y="14566"/>
                </a:cubicBezTo>
                <a:cubicBezTo>
                  <a:pt x="19823" y="14566"/>
                  <a:pt x="19653" y="14396"/>
                  <a:pt x="19653" y="14170"/>
                </a:cubicBezTo>
                <a:cubicBezTo>
                  <a:pt x="19653" y="13963"/>
                  <a:pt x="19823" y="13774"/>
                  <a:pt x="20049" y="13774"/>
                </a:cubicBezTo>
                <a:close/>
                <a:moveTo>
                  <a:pt x="20049" y="11815"/>
                </a:moveTo>
                <a:cubicBezTo>
                  <a:pt x="20256" y="11815"/>
                  <a:pt x="20444" y="12003"/>
                  <a:pt x="20444" y="12210"/>
                </a:cubicBezTo>
                <a:cubicBezTo>
                  <a:pt x="20444" y="12418"/>
                  <a:pt x="20256" y="12587"/>
                  <a:pt x="20049" y="12587"/>
                </a:cubicBezTo>
                <a:cubicBezTo>
                  <a:pt x="19823" y="12587"/>
                  <a:pt x="19653" y="12418"/>
                  <a:pt x="19653" y="12210"/>
                </a:cubicBezTo>
                <a:cubicBezTo>
                  <a:pt x="19653" y="12003"/>
                  <a:pt x="19823" y="11815"/>
                  <a:pt x="20049" y="11815"/>
                </a:cubicBezTo>
                <a:close/>
                <a:moveTo>
                  <a:pt x="20049" y="10646"/>
                </a:moveTo>
                <a:cubicBezTo>
                  <a:pt x="19841" y="10646"/>
                  <a:pt x="19653" y="10458"/>
                  <a:pt x="19653" y="10251"/>
                </a:cubicBezTo>
                <a:cubicBezTo>
                  <a:pt x="19653" y="10025"/>
                  <a:pt x="19841" y="9855"/>
                  <a:pt x="20049" y="9855"/>
                </a:cubicBezTo>
                <a:cubicBezTo>
                  <a:pt x="20275" y="9855"/>
                  <a:pt x="20444" y="10025"/>
                  <a:pt x="20444" y="10251"/>
                </a:cubicBezTo>
                <a:cubicBezTo>
                  <a:pt x="20444" y="10458"/>
                  <a:pt x="20275" y="10646"/>
                  <a:pt x="20049" y="10646"/>
                </a:cubicBezTo>
                <a:close/>
                <a:moveTo>
                  <a:pt x="20049" y="4014"/>
                </a:moveTo>
                <a:cubicBezTo>
                  <a:pt x="20256" y="4014"/>
                  <a:pt x="20426" y="4164"/>
                  <a:pt x="20426" y="4372"/>
                </a:cubicBezTo>
                <a:cubicBezTo>
                  <a:pt x="20426" y="4579"/>
                  <a:pt x="20256" y="4749"/>
                  <a:pt x="20049" y="4749"/>
                </a:cubicBezTo>
                <a:cubicBezTo>
                  <a:pt x="19841" y="4749"/>
                  <a:pt x="19672" y="4579"/>
                  <a:pt x="19672" y="4372"/>
                </a:cubicBezTo>
                <a:cubicBezTo>
                  <a:pt x="19672" y="4164"/>
                  <a:pt x="19841" y="4014"/>
                  <a:pt x="20049" y="4014"/>
                </a:cubicBezTo>
                <a:close/>
                <a:moveTo>
                  <a:pt x="20049" y="7933"/>
                </a:moveTo>
                <a:cubicBezTo>
                  <a:pt x="20256" y="7933"/>
                  <a:pt x="20426" y="8084"/>
                  <a:pt x="20426" y="8291"/>
                </a:cubicBezTo>
                <a:cubicBezTo>
                  <a:pt x="20426" y="8498"/>
                  <a:pt x="20256" y="8668"/>
                  <a:pt x="20049" y="8668"/>
                </a:cubicBezTo>
                <a:cubicBezTo>
                  <a:pt x="19841" y="8668"/>
                  <a:pt x="19672" y="8498"/>
                  <a:pt x="19672" y="8291"/>
                </a:cubicBezTo>
                <a:cubicBezTo>
                  <a:pt x="19672" y="8084"/>
                  <a:pt x="19841" y="7933"/>
                  <a:pt x="20049" y="7933"/>
                </a:cubicBezTo>
                <a:close/>
                <a:moveTo>
                  <a:pt x="20049" y="5973"/>
                </a:moveTo>
                <a:cubicBezTo>
                  <a:pt x="20256" y="5973"/>
                  <a:pt x="20426" y="6124"/>
                  <a:pt x="20426" y="6331"/>
                </a:cubicBezTo>
                <a:cubicBezTo>
                  <a:pt x="20426" y="6539"/>
                  <a:pt x="20256" y="6689"/>
                  <a:pt x="20049" y="6689"/>
                </a:cubicBezTo>
                <a:cubicBezTo>
                  <a:pt x="19841" y="6689"/>
                  <a:pt x="19672" y="6539"/>
                  <a:pt x="19672" y="6331"/>
                </a:cubicBezTo>
                <a:cubicBezTo>
                  <a:pt x="19672" y="6124"/>
                  <a:pt x="19841" y="5973"/>
                  <a:pt x="20049" y="5973"/>
                </a:cubicBezTo>
                <a:close/>
                <a:moveTo>
                  <a:pt x="20049" y="2808"/>
                </a:moveTo>
                <a:cubicBezTo>
                  <a:pt x="19823" y="2808"/>
                  <a:pt x="19653" y="2619"/>
                  <a:pt x="19653" y="2412"/>
                </a:cubicBezTo>
                <a:cubicBezTo>
                  <a:pt x="19653" y="2186"/>
                  <a:pt x="19823" y="2016"/>
                  <a:pt x="20049" y="2016"/>
                </a:cubicBezTo>
                <a:cubicBezTo>
                  <a:pt x="20256" y="2016"/>
                  <a:pt x="20444" y="2186"/>
                  <a:pt x="20444" y="2412"/>
                </a:cubicBezTo>
                <a:cubicBezTo>
                  <a:pt x="20444" y="2619"/>
                  <a:pt x="20256" y="2808"/>
                  <a:pt x="20049" y="2808"/>
                </a:cubicBezTo>
                <a:close/>
                <a:moveTo>
                  <a:pt x="20049" y="829"/>
                </a:moveTo>
                <a:cubicBezTo>
                  <a:pt x="19841" y="829"/>
                  <a:pt x="19672" y="660"/>
                  <a:pt x="19672" y="452"/>
                </a:cubicBezTo>
                <a:cubicBezTo>
                  <a:pt x="19672" y="245"/>
                  <a:pt x="19841" y="76"/>
                  <a:pt x="20049" y="76"/>
                </a:cubicBezTo>
                <a:cubicBezTo>
                  <a:pt x="20256" y="76"/>
                  <a:pt x="20426" y="245"/>
                  <a:pt x="20426" y="452"/>
                </a:cubicBezTo>
                <a:cubicBezTo>
                  <a:pt x="20426" y="660"/>
                  <a:pt x="20256" y="829"/>
                  <a:pt x="20049" y="829"/>
                </a:cubicBezTo>
                <a:close/>
                <a:moveTo>
                  <a:pt x="18089" y="53853"/>
                </a:moveTo>
                <a:cubicBezTo>
                  <a:pt x="18051" y="53853"/>
                  <a:pt x="18014" y="53834"/>
                  <a:pt x="17995" y="53834"/>
                </a:cubicBezTo>
                <a:cubicBezTo>
                  <a:pt x="17882" y="53777"/>
                  <a:pt x="17788" y="53721"/>
                  <a:pt x="17693" y="53645"/>
                </a:cubicBezTo>
                <a:cubicBezTo>
                  <a:pt x="17637" y="53570"/>
                  <a:pt x="17599" y="53476"/>
                  <a:pt x="17599" y="53363"/>
                </a:cubicBezTo>
                <a:cubicBezTo>
                  <a:pt x="17599" y="53099"/>
                  <a:pt x="17825" y="52873"/>
                  <a:pt x="18089" y="52873"/>
                </a:cubicBezTo>
                <a:cubicBezTo>
                  <a:pt x="18353" y="52873"/>
                  <a:pt x="18579" y="53099"/>
                  <a:pt x="18579" y="53363"/>
                </a:cubicBezTo>
                <a:cubicBezTo>
                  <a:pt x="18579" y="53626"/>
                  <a:pt x="18353" y="53853"/>
                  <a:pt x="18089" y="53853"/>
                </a:cubicBezTo>
                <a:close/>
                <a:moveTo>
                  <a:pt x="18089" y="51855"/>
                </a:moveTo>
                <a:cubicBezTo>
                  <a:pt x="17844" y="51855"/>
                  <a:pt x="17637" y="51648"/>
                  <a:pt x="17637" y="51403"/>
                </a:cubicBezTo>
                <a:cubicBezTo>
                  <a:pt x="17637" y="51158"/>
                  <a:pt x="17844" y="50951"/>
                  <a:pt x="18089" y="50951"/>
                </a:cubicBezTo>
                <a:cubicBezTo>
                  <a:pt x="18334" y="50951"/>
                  <a:pt x="18541" y="51158"/>
                  <a:pt x="18541" y="51403"/>
                </a:cubicBezTo>
                <a:cubicBezTo>
                  <a:pt x="18541" y="51648"/>
                  <a:pt x="18334" y="51855"/>
                  <a:pt x="18089" y="51855"/>
                </a:cubicBezTo>
                <a:close/>
                <a:moveTo>
                  <a:pt x="18089" y="49896"/>
                </a:moveTo>
                <a:cubicBezTo>
                  <a:pt x="17844" y="49896"/>
                  <a:pt x="17637" y="49688"/>
                  <a:pt x="17637" y="49443"/>
                </a:cubicBezTo>
                <a:cubicBezTo>
                  <a:pt x="17637" y="49198"/>
                  <a:pt x="17844" y="49010"/>
                  <a:pt x="18089" y="49010"/>
                </a:cubicBezTo>
                <a:cubicBezTo>
                  <a:pt x="18334" y="49010"/>
                  <a:pt x="18541" y="49198"/>
                  <a:pt x="18541" y="49443"/>
                </a:cubicBezTo>
                <a:cubicBezTo>
                  <a:pt x="18541" y="49688"/>
                  <a:pt x="18334" y="49896"/>
                  <a:pt x="18089" y="49896"/>
                </a:cubicBezTo>
                <a:close/>
                <a:moveTo>
                  <a:pt x="18089" y="39231"/>
                </a:moveTo>
                <a:cubicBezTo>
                  <a:pt x="18334" y="39231"/>
                  <a:pt x="18522" y="39419"/>
                  <a:pt x="18522" y="39645"/>
                </a:cubicBezTo>
                <a:cubicBezTo>
                  <a:pt x="18522" y="39890"/>
                  <a:pt x="18334" y="40079"/>
                  <a:pt x="18089" y="40079"/>
                </a:cubicBezTo>
                <a:cubicBezTo>
                  <a:pt x="17844" y="40079"/>
                  <a:pt x="17656" y="39890"/>
                  <a:pt x="17656" y="39645"/>
                </a:cubicBezTo>
                <a:cubicBezTo>
                  <a:pt x="17656" y="39419"/>
                  <a:pt x="17844" y="39231"/>
                  <a:pt x="18089" y="39231"/>
                </a:cubicBezTo>
                <a:close/>
                <a:moveTo>
                  <a:pt x="18089" y="42001"/>
                </a:moveTo>
                <a:cubicBezTo>
                  <a:pt x="17863" y="42001"/>
                  <a:pt x="17693" y="41831"/>
                  <a:pt x="17693" y="41605"/>
                </a:cubicBezTo>
                <a:cubicBezTo>
                  <a:pt x="17693" y="41398"/>
                  <a:pt x="17863" y="41209"/>
                  <a:pt x="18089" y="41209"/>
                </a:cubicBezTo>
                <a:cubicBezTo>
                  <a:pt x="18315" y="41209"/>
                  <a:pt x="18485" y="41398"/>
                  <a:pt x="18485" y="41605"/>
                </a:cubicBezTo>
                <a:cubicBezTo>
                  <a:pt x="18485" y="41831"/>
                  <a:pt x="18315" y="42001"/>
                  <a:pt x="18089" y="42001"/>
                </a:cubicBezTo>
                <a:close/>
                <a:moveTo>
                  <a:pt x="18089" y="43960"/>
                </a:moveTo>
                <a:cubicBezTo>
                  <a:pt x="17863" y="43960"/>
                  <a:pt x="17693" y="43791"/>
                  <a:pt x="17693" y="43564"/>
                </a:cubicBezTo>
                <a:cubicBezTo>
                  <a:pt x="17693" y="43357"/>
                  <a:pt x="17863" y="43169"/>
                  <a:pt x="18089" y="43169"/>
                </a:cubicBezTo>
                <a:cubicBezTo>
                  <a:pt x="18315" y="43169"/>
                  <a:pt x="18485" y="43357"/>
                  <a:pt x="18485" y="43564"/>
                </a:cubicBezTo>
                <a:cubicBezTo>
                  <a:pt x="18485" y="43791"/>
                  <a:pt x="18315" y="43960"/>
                  <a:pt x="18089" y="43960"/>
                </a:cubicBezTo>
                <a:close/>
                <a:moveTo>
                  <a:pt x="18089" y="47088"/>
                </a:moveTo>
                <a:cubicBezTo>
                  <a:pt x="18315" y="47088"/>
                  <a:pt x="18504" y="47258"/>
                  <a:pt x="18504" y="47484"/>
                </a:cubicBezTo>
                <a:cubicBezTo>
                  <a:pt x="18504" y="47710"/>
                  <a:pt x="18315" y="47898"/>
                  <a:pt x="18089" y="47898"/>
                </a:cubicBezTo>
                <a:cubicBezTo>
                  <a:pt x="17863" y="47898"/>
                  <a:pt x="17674" y="47710"/>
                  <a:pt x="17674" y="47484"/>
                </a:cubicBezTo>
                <a:cubicBezTo>
                  <a:pt x="17674" y="47258"/>
                  <a:pt x="17863" y="47088"/>
                  <a:pt x="18089" y="47088"/>
                </a:cubicBezTo>
                <a:close/>
                <a:moveTo>
                  <a:pt x="18089" y="45110"/>
                </a:moveTo>
                <a:cubicBezTo>
                  <a:pt x="18315" y="45110"/>
                  <a:pt x="18504" y="45298"/>
                  <a:pt x="18504" y="45524"/>
                </a:cubicBezTo>
                <a:cubicBezTo>
                  <a:pt x="18504" y="45750"/>
                  <a:pt x="18315" y="45939"/>
                  <a:pt x="18089" y="45939"/>
                </a:cubicBezTo>
                <a:cubicBezTo>
                  <a:pt x="17863" y="45939"/>
                  <a:pt x="17674" y="45750"/>
                  <a:pt x="17674" y="45524"/>
                </a:cubicBezTo>
                <a:cubicBezTo>
                  <a:pt x="17674" y="45298"/>
                  <a:pt x="17863" y="45110"/>
                  <a:pt x="18089" y="45110"/>
                </a:cubicBezTo>
                <a:close/>
                <a:moveTo>
                  <a:pt x="18089" y="38119"/>
                </a:moveTo>
                <a:cubicBezTo>
                  <a:pt x="17844" y="38119"/>
                  <a:pt x="17656" y="37930"/>
                  <a:pt x="17656" y="37686"/>
                </a:cubicBezTo>
                <a:cubicBezTo>
                  <a:pt x="17656" y="37459"/>
                  <a:pt x="17844" y="37252"/>
                  <a:pt x="18089" y="37252"/>
                </a:cubicBezTo>
                <a:cubicBezTo>
                  <a:pt x="18334" y="37252"/>
                  <a:pt x="18522" y="37459"/>
                  <a:pt x="18522" y="37686"/>
                </a:cubicBezTo>
                <a:cubicBezTo>
                  <a:pt x="18522" y="37930"/>
                  <a:pt x="18334" y="38119"/>
                  <a:pt x="18089" y="38119"/>
                </a:cubicBezTo>
                <a:close/>
                <a:moveTo>
                  <a:pt x="18089" y="36159"/>
                </a:moveTo>
                <a:cubicBezTo>
                  <a:pt x="17844" y="36159"/>
                  <a:pt x="17656" y="35971"/>
                  <a:pt x="17656" y="35726"/>
                </a:cubicBezTo>
                <a:cubicBezTo>
                  <a:pt x="17656" y="35481"/>
                  <a:pt x="17844" y="35293"/>
                  <a:pt x="18089" y="35293"/>
                </a:cubicBezTo>
                <a:cubicBezTo>
                  <a:pt x="18334" y="35293"/>
                  <a:pt x="18522" y="35481"/>
                  <a:pt x="18522" y="35726"/>
                </a:cubicBezTo>
                <a:cubicBezTo>
                  <a:pt x="18522" y="35971"/>
                  <a:pt x="18334" y="36159"/>
                  <a:pt x="18089" y="36159"/>
                </a:cubicBezTo>
                <a:close/>
                <a:moveTo>
                  <a:pt x="18089" y="33352"/>
                </a:moveTo>
                <a:cubicBezTo>
                  <a:pt x="18315" y="33352"/>
                  <a:pt x="18504" y="33540"/>
                  <a:pt x="18504" y="33766"/>
                </a:cubicBezTo>
                <a:cubicBezTo>
                  <a:pt x="18504" y="33992"/>
                  <a:pt x="18315" y="34200"/>
                  <a:pt x="18089" y="34200"/>
                </a:cubicBezTo>
                <a:cubicBezTo>
                  <a:pt x="17863" y="34200"/>
                  <a:pt x="17656" y="34011"/>
                  <a:pt x="17656" y="33766"/>
                </a:cubicBezTo>
                <a:cubicBezTo>
                  <a:pt x="17656" y="33540"/>
                  <a:pt x="17863" y="33352"/>
                  <a:pt x="18089" y="33352"/>
                </a:cubicBezTo>
                <a:close/>
                <a:moveTo>
                  <a:pt x="18089" y="32240"/>
                </a:moveTo>
                <a:cubicBezTo>
                  <a:pt x="17844" y="32240"/>
                  <a:pt x="17656" y="32052"/>
                  <a:pt x="17656" y="31807"/>
                </a:cubicBezTo>
                <a:cubicBezTo>
                  <a:pt x="17656" y="31562"/>
                  <a:pt x="17844" y="31354"/>
                  <a:pt x="18089" y="31354"/>
                </a:cubicBezTo>
                <a:cubicBezTo>
                  <a:pt x="18334" y="31354"/>
                  <a:pt x="18522" y="31562"/>
                  <a:pt x="18522" y="31807"/>
                </a:cubicBezTo>
                <a:cubicBezTo>
                  <a:pt x="18522" y="32052"/>
                  <a:pt x="18334" y="32240"/>
                  <a:pt x="18089" y="32240"/>
                </a:cubicBezTo>
                <a:close/>
                <a:moveTo>
                  <a:pt x="18089" y="30280"/>
                </a:moveTo>
                <a:cubicBezTo>
                  <a:pt x="17844" y="30280"/>
                  <a:pt x="17656" y="30092"/>
                  <a:pt x="17656" y="29847"/>
                </a:cubicBezTo>
                <a:cubicBezTo>
                  <a:pt x="17656" y="29602"/>
                  <a:pt x="17844" y="29414"/>
                  <a:pt x="18089" y="29414"/>
                </a:cubicBezTo>
                <a:cubicBezTo>
                  <a:pt x="18334" y="29414"/>
                  <a:pt x="18522" y="29602"/>
                  <a:pt x="18522" y="29847"/>
                </a:cubicBezTo>
                <a:cubicBezTo>
                  <a:pt x="18522" y="30092"/>
                  <a:pt x="18334" y="30280"/>
                  <a:pt x="18089" y="30280"/>
                </a:cubicBezTo>
                <a:close/>
                <a:moveTo>
                  <a:pt x="18089" y="28321"/>
                </a:moveTo>
                <a:cubicBezTo>
                  <a:pt x="17844" y="28321"/>
                  <a:pt x="17656" y="28132"/>
                  <a:pt x="17656" y="27887"/>
                </a:cubicBezTo>
                <a:cubicBezTo>
                  <a:pt x="17656" y="27642"/>
                  <a:pt x="17844" y="27454"/>
                  <a:pt x="18089" y="27454"/>
                </a:cubicBezTo>
                <a:cubicBezTo>
                  <a:pt x="18334" y="27454"/>
                  <a:pt x="18522" y="27642"/>
                  <a:pt x="18522" y="27887"/>
                </a:cubicBezTo>
                <a:cubicBezTo>
                  <a:pt x="18522" y="28132"/>
                  <a:pt x="18334" y="28321"/>
                  <a:pt x="18089" y="28321"/>
                </a:cubicBezTo>
                <a:close/>
                <a:moveTo>
                  <a:pt x="18089" y="26361"/>
                </a:moveTo>
                <a:cubicBezTo>
                  <a:pt x="17863" y="26361"/>
                  <a:pt x="17656" y="26173"/>
                  <a:pt x="17656" y="25928"/>
                </a:cubicBezTo>
                <a:cubicBezTo>
                  <a:pt x="17656" y="25702"/>
                  <a:pt x="17863" y="25513"/>
                  <a:pt x="18089" y="25513"/>
                </a:cubicBezTo>
                <a:cubicBezTo>
                  <a:pt x="18315" y="25513"/>
                  <a:pt x="18504" y="25702"/>
                  <a:pt x="18504" y="25928"/>
                </a:cubicBezTo>
                <a:cubicBezTo>
                  <a:pt x="18504" y="26173"/>
                  <a:pt x="18315" y="26361"/>
                  <a:pt x="18089" y="26361"/>
                </a:cubicBezTo>
                <a:close/>
                <a:moveTo>
                  <a:pt x="18089" y="24383"/>
                </a:moveTo>
                <a:cubicBezTo>
                  <a:pt x="17863" y="24383"/>
                  <a:pt x="17656" y="24194"/>
                  <a:pt x="17656" y="23968"/>
                </a:cubicBezTo>
                <a:cubicBezTo>
                  <a:pt x="17656" y="23742"/>
                  <a:pt x="17863" y="23554"/>
                  <a:pt x="18089" y="23554"/>
                </a:cubicBezTo>
                <a:cubicBezTo>
                  <a:pt x="18315" y="23554"/>
                  <a:pt x="18504" y="23742"/>
                  <a:pt x="18504" y="23968"/>
                </a:cubicBezTo>
                <a:cubicBezTo>
                  <a:pt x="18504" y="24194"/>
                  <a:pt x="18315" y="24383"/>
                  <a:pt x="18089" y="24383"/>
                </a:cubicBezTo>
                <a:close/>
                <a:moveTo>
                  <a:pt x="18089" y="22442"/>
                </a:moveTo>
                <a:cubicBezTo>
                  <a:pt x="17863" y="22442"/>
                  <a:pt x="17656" y="22235"/>
                  <a:pt x="17656" y="22008"/>
                </a:cubicBezTo>
                <a:cubicBezTo>
                  <a:pt x="17656" y="21763"/>
                  <a:pt x="17863" y="21575"/>
                  <a:pt x="18089" y="21575"/>
                </a:cubicBezTo>
                <a:cubicBezTo>
                  <a:pt x="18315" y="21575"/>
                  <a:pt x="18504" y="21763"/>
                  <a:pt x="18504" y="22008"/>
                </a:cubicBezTo>
                <a:cubicBezTo>
                  <a:pt x="18504" y="22235"/>
                  <a:pt x="18315" y="22442"/>
                  <a:pt x="18089" y="22442"/>
                </a:cubicBezTo>
                <a:close/>
                <a:moveTo>
                  <a:pt x="18089" y="20463"/>
                </a:moveTo>
                <a:cubicBezTo>
                  <a:pt x="17863" y="20463"/>
                  <a:pt x="17674" y="20275"/>
                  <a:pt x="17674" y="20049"/>
                </a:cubicBezTo>
                <a:cubicBezTo>
                  <a:pt x="17674" y="19823"/>
                  <a:pt x="17863" y="19634"/>
                  <a:pt x="18089" y="19634"/>
                </a:cubicBezTo>
                <a:cubicBezTo>
                  <a:pt x="18315" y="19634"/>
                  <a:pt x="18504" y="19823"/>
                  <a:pt x="18504" y="20049"/>
                </a:cubicBezTo>
                <a:cubicBezTo>
                  <a:pt x="18504" y="20275"/>
                  <a:pt x="18315" y="20463"/>
                  <a:pt x="18089" y="20463"/>
                </a:cubicBezTo>
                <a:close/>
                <a:moveTo>
                  <a:pt x="18089" y="18485"/>
                </a:moveTo>
                <a:cubicBezTo>
                  <a:pt x="17863" y="18485"/>
                  <a:pt x="17693" y="18296"/>
                  <a:pt x="17693" y="18089"/>
                </a:cubicBezTo>
                <a:cubicBezTo>
                  <a:pt x="17693" y="17863"/>
                  <a:pt x="17863" y="17693"/>
                  <a:pt x="18089" y="17693"/>
                </a:cubicBezTo>
                <a:cubicBezTo>
                  <a:pt x="18315" y="17693"/>
                  <a:pt x="18485" y="17863"/>
                  <a:pt x="18485" y="18089"/>
                </a:cubicBezTo>
                <a:cubicBezTo>
                  <a:pt x="18485" y="18296"/>
                  <a:pt x="18315" y="18485"/>
                  <a:pt x="18089" y="18485"/>
                </a:cubicBezTo>
                <a:close/>
                <a:moveTo>
                  <a:pt x="18089" y="16525"/>
                </a:moveTo>
                <a:cubicBezTo>
                  <a:pt x="17863" y="16525"/>
                  <a:pt x="17693" y="16337"/>
                  <a:pt x="17693" y="16130"/>
                </a:cubicBezTo>
                <a:cubicBezTo>
                  <a:pt x="17693" y="15903"/>
                  <a:pt x="17863" y="15715"/>
                  <a:pt x="18089" y="15715"/>
                </a:cubicBezTo>
                <a:cubicBezTo>
                  <a:pt x="18315" y="15715"/>
                  <a:pt x="18485" y="15903"/>
                  <a:pt x="18485" y="16130"/>
                </a:cubicBezTo>
                <a:cubicBezTo>
                  <a:pt x="18485" y="16337"/>
                  <a:pt x="18315" y="16525"/>
                  <a:pt x="18089" y="16525"/>
                </a:cubicBezTo>
                <a:close/>
                <a:moveTo>
                  <a:pt x="18089" y="14566"/>
                </a:moveTo>
                <a:cubicBezTo>
                  <a:pt x="17863" y="14566"/>
                  <a:pt x="17693" y="14377"/>
                  <a:pt x="17693" y="14170"/>
                </a:cubicBezTo>
                <a:cubicBezTo>
                  <a:pt x="17693" y="13944"/>
                  <a:pt x="17863" y="13774"/>
                  <a:pt x="18089" y="13774"/>
                </a:cubicBezTo>
                <a:cubicBezTo>
                  <a:pt x="18296" y="13774"/>
                  <a:pt x="18485" y="13944"/>
                  <a:pt x="18485" y="14170"/>
                </a:cubicBezTo>
                <a:cubicBezTo>
                  <a:pt x="18485" y="14377"/>
                  <a:pt x="18296" y="14566"/>
                  <a:pt x="18089" y="14566"/>
                </a:cubicBezTo>
                <a:close/>
                <a:moveTo>
                  <a:pt x="18089" y="12587"/>
                </a:moveTo>
                <a:cubicBezTo>
                  <a:pt x="17863" y="12587"/>
                  <a:pt x="17693" y="12418"/>
                  <a:pt x="17693" y="12210"/>
                </a:cubicBezTo>
                <a:cubicBezTo>
                  <a:pt x="17693" y="11984"/>
                  <a:pt x="17863" y="11815"/>
                  <a:pt x="18089" y="11815"/>
                </a:cubicBezTo>
                <a:cubicBezTo>
                  <a:pt x="18296" y="11815"/>
                  <a:pt x="18485" y="11984"/>
                  <a:pt x="18485" y="12210"/>
                </a:cubicBezTo>
                <a:cubicBezTo>
                  <a:pt x="18485" y="12418"/>
                  <a:pt x="18296" y="12587"/>
                  <a:pt x="18089" y="12587"/>
                </a:cubicBezTo>
                <a:close/>
                <a:moveTo>
                  <a:pt x="18466" y="10232"/>
                </a:moveTo>
                <a:cubicBezTo>
                  <a:pt x="18466" y="10458"/>
                  <a:pt x="18296" y="10627"/>
                  <a:pt x="18089" y="10627"/>
                </a:cubicBezTo>
                <a:cubicBezTo>
                  <a:pt x="17882" y="10627"/>
                  <a:pt x="17712" y="10458"/>
                  <a:pt x="17712" y="10232"/>
                </a:cubicBezTo>
                <a:cubicBezTo>
                  <a:pt x="17712" y="10025"/>
                  <a:pt x="17882" y="9855"/>
                  <a:pt x="18089" y="9855"/>
                </a:cubicBezTo>
                <a:cubicBezTo>
                  <a:pt x="18296" y="9855"/>
                  <a:pt x="18466" y="10025"/>
                  <a:pt x="18466" y="10232"/>
                </a:cubicBezTo>
                <a:close/>
                <a:moveTo>
                  <a:pt x="18089" y="8687"/>
                </a:moveTo>
                <a:cubicBezTo>
                  <a:pt x="17863" y="8687"/>
                  <a:pt x="17693" y="8498"/>
                  <a:pt x="17693" y="8291"/>
                </a:cubicBezTo>
                <a:cubicBezTo>
                  <a:pt x="17693" y="8065"/>
                  <a:pt x="17863" y="7895"/>
                  <a:pt x="18089" y="7895"/>
                </a:cubicBezTo>
                <a:cubicBezTo>
                  <a:pt x="18296" y="7895"/>
                  <a:pt x="18485" y="8065"/>
                  <a:pt x="18485" y="8291"/>
                </a:cubicBezTo>
                <a:cubicBezTo>
                  <a:pt x="18485" y="8498"/>
                  <a:pt x="18296" y="8687"/>
                  <a:pt x="18089" y="8687"/>
                </a:cubicBezTo>
                <a:close/>
                <a:moveTo>
                  <a:pt x="18089" y="6708"/>
                </a:moveTo>
                <a:cubicBezTo>
                  <a:pt x="17863" y="6708"/>
                  <a:pt x="17693" y="6539"/>
                  <a:pt x="17693" y="6331"/>
                </a:cubicBezTo>
                <a:cubicBezTo>
                  <a:pt x="17693" y="6105"/>
                  <a:pt x="17863" y="5936"/>
                  <a:pt x="18089" y="5936"/>
                </a:cubicBezTo>
                <a:cubicBezTo>
                  <a:pt x="18296" y="5936"/>
                  <a:pt x="18485" y="6105"/>
                  <a:pt x="18485" y="6331"/>
                </a:cubicBezTo>
                <a:cubicBezTo>
                  <a:pt x="18485" y="6539"/>
                  <a:pt x="18296" y="6708"/>
                  <a:pt x="18089" y="6708"/>
                </a:cubicBezTo>
                <a:close/>
                <a:moveTo>
                  <a:pt x="18089" y="4749"/>
                </a:moveTo>
                <a:cubicBezTo>
                  <a:pt x="17863" y="4749"/>
                  <a:pt x="17693" y="4579"/>
                  <a:pt x="17693" y="4372"/>
                </a:cubicBezTo>
                <a:cubicBezTo>
                  <a:pt x="17693" y="4146"/>
                  <a:pt x="17863" y="3976"/>
                  <a:pt x="18089" y="3976"/>
                </a:cubicBezTo>
                <a:cubicBezTo>
                  <a:pt x="18296" y="3976"/>
                  <a:pt x="18485" y="4146"/>
                  <a:pt x="18485" y="4372"/>
                </a:cubicBezTo>
                <a:cubicBezTo>
                  <a:pt x="18485" y="4579"/>
                  <a:pt x="18296" y="4749"/>
                  <a:pt x="18089" y="4749"/>
                </a:cubicBezTo>
                <a:close/>
                <a:moveTo>
                  <a:pt x="18089" y="2770"/>
                </a:moveTo>
                <a:cubicBezTo>
                  <a:pt x="17882" y="2770"/>
                  <a:pt x="17712" y="2600"/>
                  <a:pt x="17712" y="2393"/>
                </a:cubicBezTo>
                <a:cubicBezTo>
                  <a:pt x="17712" y="2205"/>
                  <a:pt x="17882" y="2035"/>
                  <a:pt x="18089" y="2035"/>
                </a:cubicBezTo>
                <a:cubicBezTo>
                  <a:pt x="18296" y="2035"/>
                  <a:pt x="18466" y="2205"/>
                  <a:pt x="18466" y="2393"/>
                </a:cubicBezTo>
                <a:cubicBezTo>
                  <a:pt x="18466" y="2600"/>
                  <a:pt x="18296" y="2770"/>
                  <a:pt x="18089" y="2770"/>
                </a:cubicBezTo>
                <a:close/>
                <a:moveTo>
                  <a:pt x="18089" y="810"/>
                </a:moveTo>
                <a:cubicBezTo>
                  <a:pt x="17882" y="810"/>
                  <a:pt x="17712" y="641"/>
                  <a:pt x="17712" y="434"/>
                </a:cubicBezTo>
                <a:cubicBezTo>
                  <a:pt x="17712" y="226"/>
                  <a:pt x="17882" y="57"/>
                  <a:pt x="18089" y="57"/>
                </a:cubicBezTo>
                <a:cubicBezTo>
                  <a:pt x="18296" y="57"/>
                  <a:pt x="18466" y="226"/>
                  <a:pt x="18466" y="434"/>
                </a:cubicBezTo>
                <a:cubicBezTo>
                  <a:pt x="18466" y="641"/>
                  <a:pt x="18296" y="810"/>
                  <a:pt x="18089" y="810"/>
                </a:cubicBezTo>
                <a:close/>
                <a:moveTo>
                  <a:pt x="16129" y="51836"/>
                </a:moveTo>
                <a:cubicBezTo>
                  <a:pt x="15884" y="51836"/>
                  <a:pt x="15677" y="51648"/>
                  <a:pt x="15677" y="51403"/>
                </a:cubicBezTo>
                <a:cubicBezTo>
                  <a:pt x="15677" y="51158"/>
                  <a:pt x="15884" y="50951"/>
                  <a:pt x="16129" y="50951"/>
                </a:cubicBezTo>
                <a:cubicBezTo>
                  <a:pt x="16374" y="50951"/>
                  <a:pt x="16563" y="51158"/>
                  <a:pt x="16563" y="51403"/>
                </a:cubicBezTo>
                <a:cubicBezTo>
                  <a:pt x="16563" y="51648"/>
                  <a:pt x="16374" y="51836"/>
                  <a:pt x="16129" y="51836"/>
                </a:cubicBezTo>
                <a:close/>
                <a:moveTo>
                  <a:pt x="16129" y="49877"/>
                </a:moveTo>
                <a:cubicBezTo>
                  <a:pt x="15884" y="49877"/>
                  <a:pt x="15677" y="49688"/>
                  <a:pt x="15677" y="49443"/>
                </a:cubicBezTo>
                <a:cubicBezTo>
                  <a:pt x="15677" y="49198"/>
                  <a:pt x="15884" y="48991"/>
                  <a:pt x="16129" y="48991"/>
                </a:cubicBezTo>
                <a:cubicBezTo>
                  <a:pt x="16374" y="48991"/>
                  <a:pt x="16563" y="49198"/>
                  <a:pt x="16563" y="49443"/>
                </a:cubicBezTo>
                <a:cubicBezTo>
                  <a:pt x="16563" y="49688"/>
                  <a:pt x="16374" y="49877"/>
                  <a:pt x="16129" y="49877"/>
                </a:cubicBezTo>
                <a:close/>
                <a:moveTo>
                  <a:pt x="16129" y="47917"/>
                </a:moveTo>
                <a:cubicBezTo>
                  <a:pt x="15884" y="47917"/>
                  <a:pt x="15677" y="47729"/>
                  <a:pt x="15677" y="47484"/>
                </a:cubicBezTo>
                <a:cubicBezTo>
                  <a:pt x="15677" y="47239"/>
                  <a:pt x="15884" y="47031"/>
                  <a:pt x="16129" y="47031"/>
                </a:cubicBezTo>
                <a:cubicBezTo>
                  <a:pt x="16374" y="47031"/>
                  <a:pt x="16563" y="47239"/>
                  <a:pt x="16563" y="47484"/>
                </a:cubicBezTo>
                <a:cubicBezTo>
                  <a:pt x="16563" y="47729"/>
                  <a:pt x="16374" y="47917"/>
                  <a:pt x="16129" y="47917"/>
                </a:cubicBezTo>
                <a:close/>
                <a:moveTo>
                  <a:pt x="16129" y="45957"/>
                </a:moveTo>
                <a:cubicBezTo>
                  <a:pt x="15884" y="45957"/>
                  <a:pt x="15677" y="45769"/>
                  <a:pt x="15677" y="45524"/>
                </a:cubicBezTo>
                <a:cubicBezTo>
                  <a:pt x="15677" y="45279"/>
                  <a:pt x="15884" y="45072"/>
                  <a:pt x="16129" y="45072"/>
                </a:cubicBezTo>
                <a:cubicBezTo>
                  <a:pt x="16374" y="45072"/>
                  <a:pt x="16563" y="45279"/>
                  <a:pt x="16563" y="45524"/>
                </a:cubicBezTo>
                <a:cubicBezTo>
                  <a:pt x="16563" y="45769"/>
                  <a:pt x="16374" y="45957"/>
                  <a:pt x="16129" y="45957"/>
                </a:cubicBezTo>
                <a:close/>
                <a:moveTo>
                  <a:pt x="16129" y="35293"/>
                </a:moveTo>
                <a:cubicBezTo>
                  <a:pt x="16374" y="35293"/>
                  <a:pt x="16563" y="35481"/>
                  <a:pt x="16563" y="35726"/>
                </a:cubicBezTo>
                <a:cubicBezTo>
                  <a:pt x="16563" y="35952"/>
                  <a:pt x="16374" y="36159"/>
                  <a:pt x="16129" y="36159"/>
                </a:cubicBezTo>
                <a:cubicBezTo>
                  <a:pt x="15884" y="36159"/>
                  <a:pt x="15696" y="35952"/>
                  <a:pt x="15696" y="35726"/>
                </a:cubicBezTo>
                <a:cubicBezTo>
                  <a:pt x="15696" y="35481"/>
                  <a:pt x="15884" y="35293"/>
                  <a:pt x="16129" y="35293"/>
                </a:cubicBezTo>
                <a:close/>
                <a:moveTo>
                  <a:pt x="16129" y="37252"/>
                </a:moveTo>
                <a:cubicBezTo>
                  <a:pt x="16374" y="37252"/>
                  <a:pt x="16563" y="37441"/>
                  <a:pt x="16563" y="37686"/>
                </a:cubicBezTo>
                <a:cubicBezTo>
                  <a:pt x="16563" y="37930"/>
                  <a:pt x="16374" y="38119"/>
                  <a:pt x="16129" y="38119"/>
                </a:cubicBezTo>
                <a:cubicBezTo>
                  <a:pt x="15884" y="38119"/>
                  <a:pt x="15696" y="37930"/>
                  <a:pt x="15696" y="37686"/>
                </a:cubicBezTo>
                <a:cubicBezTo>
                  <a:pt x="15696" y="37441"/>
                  <a:pt x="15884" y="37252"/>
                  <a:pt x="16129" y="37252"/>
                </a:cubicBezTo>
                <a:close/>
                <a:moveTo>
                  <a:pt x="16129" y="40060"/>
                </a:moveTo>
                <a:cubicBezTo>
                  <a:pt x="15884" y="40060"/>
                  <a:pt x="15696" y="39871"/>
                  <a:pt x="15696" y="39645"/>
                </a:cubicBezTo>
                <a:cubicBezTo>
                  <a:pt x="15696" y="39400"/>
                  <a:pt x="15884" y="39212"/>
                  <a:pt x="16129" y="39212"/>
                </a:cubicBezTo>
                <a:cubicBezTo>
                  <a:pt x="16355" y="39212"/>
                  <a:pt x="16563" y="39419"/>
                  <a:pt x="16563" y="39645"/>
                </a:cubicBezTo>
                <a:cubicBezTo>
                  <a:pt x="16563" y="39871"/>
                  <a:pt x="16355" y="40060"/>
                  <a:pt x="16129" y="40060"/>
                </a:cubicBezTo>
                <a:close/>
                <a:moveTo>
                  <a:pt x="16129" y="43131"/>
                </a:moveTo>
                <a:cubicBezTo>
                  <a:pt x="16374" y="43131"/>
                  <a:pt x="16563" y="43319"/>
                  <a:pt x="16563" y="43564"/>
                </a:cubicBezTo>
                <a:cubicBezTo>
                  <a:pt x="16563" y="43809"/>
                  <a:pt x="16374" y="43998"/>
                  <a:pt x="16129" y="43998"/>
                </a:cubicBezTo>
                <a:cubicBezTo>
                  <a:pt x="15884" y="43998"/>
                  <a:pt x="15696" y="43809"/>
                  <a:pt x="15696" y="43564"/>
                </a:cubicBezTo>
                <a:cubicBezTo>
                  <a:pt x="15696" y="43319"/>
                  <a:pt x="15884" y="43131"/>
                  <a:pt x="16129" y="43131"/>
                </a:cubicBezTo>
                <a:close/>
                <a:moveTo>
                  <a:pt x="16129" y="41153"/>
                </a:moveTo>
                <a:cubicBezTo>
                  <a:pt x="16374" y="41153"/>
                  <a:pt x="16563" y="41360"/>
                  <a:pt x="16563" y="41605"/>
                </a:cubicBezTo>
                <a:cubicBezTo>
                  <a:pt x="16563" y="41850"/>
                  <a:pt x="16374" y="42038"/>
                  <a:pt x="16129" y="42038"/>
                </a:cubicBezTo>
                <a:cubicBezTo>
                  <a:pt x="15884" y="42038"/>
                  <a:pt x="15696" y="41850"/>
                  <a:pt x="15696" y="41605"/>
                </a:cubicBezTo>
                <a:cubicBezTo>
                  <a:pt x="15696" y="41360"/>
                  <a:pt x="15884" y="41153"/>
                  <a:pt x="16129" y="41153"/>
                </a:cubicBezTo>
                <a:close/>
                <a:moveTo>
                  <a:pt x="16129" y="34200"/>
                </a:moveTo>
                <a:cubicBezTo>
                  <a:pt x="15884" y="34200"/>
                  <a:pt x="15696" y="34011"/>
                  <a:pt x="15696" y="33766"/>
                </a:cubicBezTo>
                <a:cubicBezTo>
                  <a:pt x="15696" y="33521"/>
                  <a:pt x="15884" y="33314"/>
                  <a:pt x="16129" y="33314"/>
                </a:cubicBezTo>
                <a:cubicBezTo>
                  <a:pt x="16374" y="33314"/>
                  <a:pt x="16563" y="33521"/>
                  <a:pt x="16563" y="33766"/>
                </a:cubicBezTo>
                <a:cubicBezTo>
                  <a:pt x="16563" y="34011"/>
                  <a:pt x="16374" y="34200"/>
                  <a:pt x="16129" y="34200"/>
                </a:cubicBezTo>
                <a:close/>
                <a:moveTo>
                  <a:pt x="16129" y="32240"/>
                </a:moveTo>
                <a:cubicBezTo>
                  <a:pt x="15884" y="32240"/>
                  <a:pt x="15696" y="32033"/>
                  <a:pt x="15696" y="31788"/>
                </a:cubicBezTo>
                <a:cubicBezTo>
                  <a:pt x="15696" y="31562"/>
                  <a:pt x="15884" y="31354"/>
                  <a:pt x="16129" y="31354"/>
                </a:cubicBezTo>
                <a:cubicBezTo>
                  <a:pt x="16374" y="31354"/>
                  <a:pt x="16563" y="31543"/>
                  <a:pt x="16563" y="31788"/>
                </a:cubicBezTo>
                <a:cubicBezTo>
                  <a:pt x="16563" y="32033"/>
                  <a:pt x="16374" y="32240"/>
                  <a:pt x="16129" y="32240"/>
                </a:cubicBezTo>
                <a:close/>
                <a:moveTo>
                  <a:pt x="16129" y="30280"/>
                </a:moveTo>
                <a:cubicBezTo>
                  <a:pt x="15884" y="30280"/>
                  <a:pt x="15696" y="30092"/>
                  <a:pt x="15696" y="29847"/>
                </a:cubicBezTo>
                <a:cubicBezTo>
                  <a:pt x="15696" y="29602"/>
                  <a:pt x="15884" y="29395"/>
                  <a:pt x="16129" y="29395"/>
                </a:cubicBezTo>
                <a:cubicBezTo>
                  <a:pt x="16374" y="29395"/>
                  <a:pt x="16563" y="29602"/>
                  <a:pt x="16563" y="29847"/>
                </a:cubicBezTo>
                <a:cubicBezTo>
                  <a:pt x="16563" y="30092"/>
                  <a:pt x="16374" y="30280"/>
                  <a:pt x="16129" y="30280"/>
                </a:cubicBezTo>
                <a:close/>
                <a:moveTo>
                  <a:pt x="16129" y="28321"/>
                </a:moveTo>
                <a:cubicBezTo>
                  <a:pt x="15884" y="28321"/>
                  <a:pt x="15696" y="28113"/>
                  <a:pt x="15696" y="27887"/>
                </a:cubicBezTo>
                <a:cubicBezTo>
                  <a:pt x="15696" y="27642"/>
                  <a:pt x="15884" y="27454"/>
                  <a:pt x="16129" y="27454"/>
                </a:cubicBezTo>
                <a:cubicBezTo>
                  <a:pt x="16374" y="27454"/>
                  <a:pt x="16563" y="27642"/>
                  <a:pt x="16563" y="27887"/>
                </a:cubicBezTo>
                <a:cubicBezTo>
                  <a:pt x="16563" y="28113"/>
                  <a:pt x="16374" y="28321"/>
                  <a:pt x="16129" y="28321"/>
                </a:cubicBezTo>
                <a:close/>
                <a:moveTo>
                  <a:pt x="16129" y="26361"/>
                </a:moveTo>
                <a:cubicBezTo>
                  <a:pt x="15884" y="26361"/>
                  <a:pt x="15696" y="26173"/>
                  <a:pt x="15696" y="25928"/>
                </a:cubicBezTo>
                <a:cubicBezTo>
                  <a:pt x="15696" y="25683"/>
                  <a:pt x="15884" y="25494"/>
                  <a:pt x="16129" y="25494"/>
                </a:cubicBezTo>
                <a:cubicBezTo>
                  <a:pt x="16374" y="25494"/>
                  <a:pt x="16563" y="25683"/>
                  <a:pt x="16563" y="25928"/>
                </a:cubicBezTo>
                <a:cubicBezTo>
                  <a:pt x="16563" y="26173"/>
                  <a:pt x="16374" y="26361"/>
                  <a:pt x="16129" y="26361"/>
                </a:cubicBezTo>
                <a:close/>
                <a:moveTo>
                  <a:pt x="16129" y="24401"/>
                </a:moveTo>
                <a:cubicBezTo>
                  <a:pt x="15884" y="24401"/>
                  <a:pt x="15696" y="24194"/>
                  <a:pt x="15696" y="23968"/>
                </a:cubicBezTo>
                <a:cubicBezTo>
                  <a:pt x="15696" y="23723"/>
                  <a:pt x="15884" y="23535"/>
                  <a:pt x="16129" y="23535"/>
                </a:cubicBezTo>
                <a:cubicBezTo>
                  <a:pt x="16374" y="23535"/>
                  <a:pt x="16563" y="23723"/>
                  <a:pt x="16563" y="23968"/>
                </a:cubicBezTo>
                <a:cubicBezTo>
                  <a:pt x="16563" y="24194"/>
                  <a:pt x="16374" y="24401"/>
                  <a:pt x="16129" y="24401"/>
                </a:cubicBezTo>
                <a:close/>
                <a:moveTo>
                  <a:pt x="16129" y="22442"/>
                </a:moveTo>
                <a:cubicBezTo>
                  <a:pt x="15884" y="22442"/>
                  <a:pt x="15696" y="22235"/>
                  <a:pt x="15696" y="21990"/>
                </a:cubicBezTo>
                <a:cubicBezTo>
                  <a:pt x="15696" y="21745"/>
                  <a:pt x="15884" y="21556"/>
                  <a:pt x="16129" y="21556"/>
                </a:cubicBezTo>
                <a:cubicBezTo>
                  <a:pt x="16374" y="21556"/>
                  <a:pt x="16563" y="21745"/>
                  <a:pt x="16563" y="21990"/>
                </a:cubicBezTo>
                <a:cubicBezTo>
                  <a:pt x="16563" y="22235"/>
                  <a:pt x="16374" y="22442"/>
                  <a:pt x="16129" y="22442"/>
                </a:cubicBezTo>
                <a:close/>
                <a:moveTo>
                  <a:pt x="16129" y="20463"/>
                </a:moveTo>
                <a:cubicBezTo>
                  <a:pt x="15903" y="20463"/>
                  <a:pt x="15715" y="20275"/>
                  <a:pt x="15715" y="20049"/>
                </a:cubicBezTo>
                <a:cubicBezTo>
                  <a:pt x="15715" y="19804"/>
                  <a:pt x="15903" y="19615"/>
                  <a:pt x="16129" y="19615"/>
                </a:cubicBezTo>
                <a:cubicBezTo>
                  <a:pt x="16355" y="19615"/>
                  <a:pt x="16544" y="19804"/>
                  <a:pt x="16544" y="20049"/>
                </a:cubicBezTo>
                <a:cubicBezTo>
                  <a:pt x="16544" y="20275"/>
                  <a:pt x="16355" y="20463"/>
                  <a:pt x="16129" y="20463"/>
                </a:cubicBezTo>
                <a:close/>
                <a:moveTo>
                  <a:pt x="16129" y="18485"/>
                </a:moveTo>
                <a:cubicBezTo>
                  <a:pt x="15903" y="18485"/>
                  <a:pt x="15715" y="18296"/>
                  <a:pt x="15715" y="18070"/>
                </a:cubicBezTo>
                <a:cubicBezTo>
                  <a:pt x="15715" y="17844"/>
                  <a:pt x="15903" y="17656"/>
                  <a:pt x="16129" y="17656"/>
                </a:cubicBezTo>
                <a:cubicBezTo>
                  <a:pt x="16355" y="17656"/>
                  <a:pt x="16544" y="17844"/>
                  <a:pt x="16544" y="18070"/>
                </a:cubicBezTo>
                <a:cubicBezTo>
                  <a:pt x="16544" y="18296"/>
                  <a:pt x="16355" y="18485"/>
                  <a:pt x="16129" y="18485"/>
                </a:cubicBezTo>
                <a:close/>
                <a:moveTo>
                  <a:pt x="16129" y="16525"/>
                </a:moveTo>
                <a:cubicBezTo>
                  <a:pt x="15903" y="16525"/>
                  <a:pt x="15715" y="16337"/>
                  <a:pt x="15715" y="16111"/>
                </a:cubicBezTo>
                <a:cubicBezTo>
                  <a:pt x="15715" y="15885"/>
                  <a:pt x="15903" y="15715"/>
                  <a:pt x="16129" y="15715"/>
                </a:cubicBezTo>
                <a:cubicBezTo>
                  <a:pt x="16355" y="15715"/>
                  <a:pt x="16544" y="15885"/>
                  <a:pt x="16544" y="16111"/>
                </a:cubicBezTo>
                <a:cubicBezTo>
                  <a:pt x="16544" y="16337"/>
                  <a:pt x="16355" y="16525"/>
                  <a:pt x="16129" y="16525"/>
                </a:cubicBezTo>
                <a:close/>
                <a:moveTo>
                  <a:pt x="16129" y="13755"/>
                </a:moveTo>
                <a:cubicBezTo>
                  <a:pt x="16337" y="13755"/>
                  <a:pt x="16525" y="13944"/>
                  <a:pt x="16525" y="14151"/>
                </a:cubicBezTo>
                <a:cubicBezTo>
                  <a:pt x="16525" y="14377"/>
                  <a:pt x="16337" y="14547"/>
                  <a:pt x="16129" y="14547"/>
                </a:cubicBezTo>
                <a:cubicBezTo>
                  <a:pt x="15903" y="14547"/>
                  <a:pt x="15734" y="14377"/>
                  <a:pt x="15734" y="14151"/>
                </a:cubicBezTo>
                <a:cubicBezTo>
                  <a:pt x="15734" y="13944"/>
                  <a:pt x="15903" y="13755"/>
                  <a:pt x="16129" y="13755"/>
                </a:cubicBezTo>
                <a:close/>
                <a:moveTo>
                  <a:pt x="16129" y="11796"/>
                </a:moveTo>
                <a:cubicBezTo>
                  <a:pt x="16337" y="11796"/>
                  <a:pt x="16525" y="11965"/>
                  <a:pt x="16525" y="12191"/>
                </a:cubicBezTo>
                <a:cubicBezTo>
                  <a:pt x="16525" y="12418"/>
                  <a:pt x="16337" y="12587"/>
                  <a:pt x="16129" y="12587"/>
                </a:cubicBezTo>
                <a:cubicBezTo>
                  <a:pt x="15903" y="12587"/>
                  <a:pt x="15734" y="12418"/>
                  <a:pt x="15734" y="12191"/>
                </a:cubicBezTo>
                <a:cubicBezTo>
                  <a:pt x="15734" y="11965"/>
                  <a:pt x="15903" y="11796"/>
                  <a:pt x="16129" y="11796"/>
                </a:cubicBezTo>
                <a:close/>
                <a:moveTo>
                  <a:pt x="16129" y="10646"/>
                </a:moveTo>
                <a:cubicBezTo>
                  <a:pt x="15903" y="10646"/>
                  <a:pt x="15715" y="10458"/>
                  <a:pt x="15715" y="10232"/>
                </a:cubicBezTo>
                <a:cubicBezTo>
                  <a:pt x="15715" y="10006"/>
                  <a:pt x="15903" y="9817"/>
                  <a:pt x="16129" y="9817"/>
                </a:cubicBezTo>
                <a:cubicBezTo>
                  <a:pt x="16355" y="9817"/>
                  <a:pt x="16544" y="10006"/>
                  <a:pt x="16544" y="10232"/>
                </a:cubicBezTo>
                <a:cubicBezTo>
                  <a:pt x="16544" y="10458"/>
                  <a:pt x="16355" y="10646"/>
                  <a:pt x="16129" y="10646"/>
                </a:cubicBezTo>
                <a:close/>
                <a:moveTo>
                  <a:pt x="16129" y="8687"/>
                </a:moveTo>
                <a:cubicBezTo>
                  <a:pt x="15903" y="8687"/>
                  <a:pt x="15715" y="8498"/>
                  <a:pt x="15715" y="8272"/>
                </a:cubicBezTo>
                <a:cubicBezTo>
                  <a:pt x="15715" y="8046"/>
                  <a:pt x="15903" y="7858"/>
                  <a:pt x="16129" y="7858"/>
                </a:cubicBezTo>
                <a:cubicBezTo>
                  <a:pt x="16355" y="7858"/>
                  <a:pt x="16544" y="8046"/>
                  <a:pt x="16544" y="8272"/>
                </a:cubicBezTo>
                <a:cubicBezTo>
                  <a:pt x="16544" y="8498"/>
                  <a:pt x="16355" y="8687"/>
                  <a:pt x="16129" y="8687"/>
                </a:cubicBezTo>
                <a:close/>
                <a:moveTo>
                  <a:pt x="16129" y="6727"/>
                </a:moveTo>
                <a:cubicBezTo>
                  <a:pt x="15903" y="6727"/>
                  <a:pt x="15715" y="6539"/>
                  <a:pt x="15715" y="6312"/>
                </a:cubicBezTo>
                <a:cubicBezTo>
                  <a:pt x="15715" y="6086"/>
                  <a:pt x="15903" y="5898"/>
                  <a:pt x="16129" y="5898"/>
                </a:cubicBezTo>
                <a:cubicBezTo>
                  <a:pt x="16355" y="5898"/>
                  <a:pt x="16544" y="6086"/>
                  <a:pt x="16544" y="6312"/>
                </a:cubicBezTo>
                <a:cubicBezTo>
                  <a:pt x="16544" y="6539"/>
                  <a:pt x="16355" y="6727"/>
                  <a:pt x="16129" y="6727"/>
                </a:cubicBezTo>
                <a:close/>
                <a:moveTo>
                  <a:pt x="16129" y="4749"/>
                </a:moveTo>
                <a:cubicBezTo>
                  <a:pt x="15903" y="4749"/>
                  <a:pt x="15734" y="4579"/>
                  <a:pt x="15734" y="4353"/>
                </a:cubicBezTo>
                <a:cubicBezTo>
                  <a:pt x="15734" y="4146"/>
                  <a:pt x="15903" y="3957"/>
                  <a:pt x="16129" y="3957"/>
                </a:cubicBezTo>
                <a:cubicBezTo>
                  <a:pt x="16337" y="3957"/>
                  <a:pt x="16525" y="4146"/>
                  <a:pt x="16525" y="4353"/>
                </a:cubicBezTo>
                <a:cubicBezTo>
                  <a:pt x="16525" y="4579"/>
                  <a:pt x="16337" y="4749"/>
                  <a:pt x="16129" y="4749"/>
                </a:cubicBezTo>
                <a:close/>
                <a:moveTo>
                  <a:pt x="16129" y="2789"/>
                </a:moveTo>
                <a:cubicBezTo>
                  <a:pt x="15903" y="2789"/>
                  <a:pt x="15734" y="2600"/>
                  <a:pt x="15734" y="2393"/>
                </a:cubicBezTo>
                <a:cubicBezTo>
                  <a:pt x="15734" y="2167"/>
                  <a:pt x="15903" y="1998"/>
                  <a:pt x="16129" y="1998"/>
                </a:cubicBezTo>
                <a:cubicBezTo>
                  <a:pt x="16337" y="1998"/>
                  <a:pt x="16525" y="2167"/>
                  <a:pt x="16525" y="2393"/>
                </a:cubicBezTo>
                <a:cubicBezTo>
                  <a:pt x="16525" y="2619"/>
                  <a:pt x="16337" y="2789"/>
                  <a:pt x="16129" y="2789"/>
                </a:cubicBezTo>
                <a:close/>
                <a:moveTo>
                  <a:pt x="16129" y="829"/>
                </a:moveTo>
                <a:cubicBezTo>
                  <a:pt x="15903" y="829"/>
                  <a:pt x="15734" y="641"/>
                  <a:pt x="15734" y="434"/>
                </a:cubicBezTo>
                <a:cubicBezTo>
                  <a:pt x="15734" y="207"/>
                  <a:pt x="15903" y="38"/>
                  <a:pt x="16129" y="38"/>
                </a:cubicBezTo>
                <a:cubicBezTo>
                  <a:pt x="16337" y="38"/>
                  <a:pt x="16525" y="207"/>
                  <a:pt x="16525" y="434"/>
                </a:cubicBezTo>
                <a:cubicBezTo>
                  <a:pt x="16525" y="641"/>
                  <a:pt x="16337" y="829"/>
                  <a:pt x="16129" y="829"/>
                </a:cubicBezTo>
                <a:close/>
                <a:moveTo>
                  <a:pt x="14000" y="50970"/>
                </a:moveTo>
                <a:cubicBezTo>
                  <a:pt x="14057" y="50951"/>
                  <a:pt x="14113" y="50932"/>
                  <a:pt x="14170" y="50932"/>
                </a:cubicBezTo>
                <a:cubicBezTo>
                  <a:pt x="14415" y="50932"/>
                  <a:pt x="14622" y="51139"/>
                  <a:pt x="14622" y="51384"/>
                </a:cubicBezTo>
                <a:cubicBezTo>
                  <a:pt x="14622" y="51422"/>
                  <a:pt x="14622" y="51422"/>
                  <a:pt x="14622" y="51460"/>
                </a:cubicBezTo>
                <a:cubicBezTo>
                  <a:pt x="14415" y="51290"/>
                  <a:pt x="14207" y="51139"/>
                  <a:pt x="14000" y="50970"/>
                </a:cubicBezTo>
                <a:close/>
                <a:moveTo>
                  <a:pt x="14170" y="47917"/>
                </a:moveTo>
                <a:cubicBezTo>
                  <a:pt x="13925" y="47917"/>
                  <a:pt x="13718" y="47710"/>
                  <a:pt x="13718" y="47465"/>
                </a:cubicBezTo>
                <a:cubicBezTo>
                  <a:pt x="13718" y="47220"/>
                  <a:pt x="13925" y="47013"/>
                  <a:pt x="14170" y="47013"/>
                </a:cubicBezTo>
                <a:cubicBezTo>
                  <a:pt x="14415" y="47013"/>
                  <a:pt x="14603" y="47220"/>
                  <a:pt x="14603" y="47465"/>
                </a:cubicBezTo>
                <a:cubicBezTo>
                  <a:pt x="14603" y="47710"/>
                  <a:pt x="14415" y="47917"/>
                  <a:pt x="14170" y="47917"/>
                </a:cubicBezTo>
                <a:close/>
                <a:moveTo>
                  <a:pt x="14170" y="45957"/>
                </a:moveTo>
                <a:cubicBezTo>
                  <a:pt x="13925" y="45957"/>
                  <a:pt x="13718" y="45750"/>
                  <a:pt x="13718" y="45505"/>
                </a:cubicBezTo>
                <a:cubicBezTo>
                  <a:pt x="13718" y="45260"/>
                  <a:pt x="13925" y="45053"/>
                  <a:pt x="14170" y="45053"/>
                </a:cubicBezTo>
                <a:cubicBezTo>
                  <a:pt x="14415" y="45053"/>
                  <a:pt x="14603" y="45260"/>
                  <a:pt x="14603" y="45505"/>
                </a:cubicBezTo>
                <a:cubicBezTo>
                  <a:pt x="14603" y="45750"/>
                  <a:pt x="14415" y="45957"/>
                  <a:pt x="14170" y="45957"/>
                </a:cubicBezTo>
                <a:close/>
                <a:moveTo>
                  <a:pt x="14170" y="36140"/>
                </a:moveTo>
                <a:cubicBezTo>
                  <a:pt x="13925" y="36140"/>
                  <a:pt x="13736" y="35952"/>
                  <a:pt x="13736" y="35707"/>
                </a:cubicBezTo>
                <a:cubicBezTo>
                  <a:pt x="13736" y="35481"/>
                  <a:pt x="13925" y="35293"/>
                  <a:pt x="14170" y="35293"/>
                </a:cubicBezTo>
                <a:cubicBezTo>
                  <a:pt x="14396" y="35293"/>
                  <a:pt x="14584" y="35481"/>
                  <a:pt x="14584" y="35707"/>
                </a:cubicBezTo>
                <a:cubicBezTo>
                  <a:pt x="14584" y="35952"/>
                  <a:pt x="14396" y="36140"/>
                  <a:pt x="14170" y="36140"/>
                </a:cubicBezTo>
                <a:close/>
                <a:moveTo>
                  <a:pt x="14170" y="37233"/>
                </a:moveTo>
                <a:cubicBezTo>
                  <a:pt x="14415" y="37233"/>
                  <a:pt x="14603" y="37441"/>
                  <a:pt x="14603" y="37667"/>
                </a:cubicBezTo>
                <a:cubicBezTo>
                  <a:pt x="14603" y="37912"/>
                  <a:pt x="14415" y="38100"/>
                  <a:pt x="14170" y="38100"/>
                </a:cubicBezTo>
                <a:cubicBezTo>
                  <a:pt x="13925" y="38100"/>
                  <a:pt x="13718" y="37912"/>
                  <a:pt x="13718" y="37667"/>
                </a:cubicBezTo>
                <a:cubicBezTo>
                  <a:pt x="13718" y="37441"/>
                  <a:pt x="13925" y="37233"/>
                  <a:pt x="14170" y="37233"/>
                </a:cubicBezTo>
                <a:close/>
                <a:moveTo>
                  <a:pt x="14170" y="40060"/>
                </a:moveTo>
                <a:cubicBezTo>
                  <a:pt x="13925" y="40060"/>
                  <a:pt x="13736" y="39871"/>
                  <a:pt x="13736" y="39626"/>
                </a:cubicBezTo>
                <a:cubicBezTo>
                  <a:pt x="13736" y="39400"/>
                  <a:pt x="13925" y="39212"/>
                  <a:pt x="14170" y="39212"/>
                </a:cubicBezTo>
                <a:cubicBezTo>
                  <a:pt x="14396" y="39212"/>
                  <a:pt x="14603" y="39400"/>
                  <a:pt x="14603" y="39626"/>
                </a:cubicBezTo>
                <a:cubicBezTo>
                  <a:pt x="14603" y="39871"/>
                  <a:pt x="14396" y="40060"/>
                  <a:pt x="14170" y="40060"/>
                </a:cubicBezTo>
                <a:close/>
                <a:moveTo>
                  <a:pt x="14170" y="43112"/>
                </a:moveTo>
                <a:cubicBezTo>
                  <a:pt x="14415" y="43112"/>
                  <a:pt x="14603" y="43319"/>
                  <a:pt x="14603" y="43564"/>
                </a:cubicBezTo>
                <a:cubicBezTo>
                  <a:pt x="14603" y="43791"/>
                  <a:pt x="14415" y="43998"/>
                  <a:pt x="14170" y="43998"/>
                </a:cubicBezTo>
                <a:cubicBezTo>
                  <a:pt x="13925" y="43998"/>
                  <a:pt x="13718" y="43791"/>
                  <a:pt x="13718" y="43564"/>
                </a:cubicBezTo>
                <a:cubicBezTo>
                  <a:pt x="13718" y="43319"/>
                  <a:pt x="13925" y="43112"/>
                  <a:pt x="14170" y="43112"/>
                </a:cubicBezTo>
                <a:close/>
                <a:moveTo>
                  <a:pt x="14170" y="41153"/>
                </a:moveTo>
                <a:cubicBezTo>
                  <a:pt x="14415" y="41153"/>
                  <a:pt x="14603" y="41341"/>
                  <a:pt x="14603" y="41586"/>
                </a:cubicBezTo>
                <a:cubicBezTo>
                  <a:pt x="14603" y="41831"/>
                  <a:pt x="14415" y="42019"/>
                  <a:pt x="14170" y="42019"/>
                </a:cubicBezTo>
                <a:cubicBezTo>
                  <a:pt x="13925" y="42019"/>
                  <a:pt x="13718" y="41831"/>
                  <a:pt x="13718" y="41586"/>
                </a:cubicBezTo>
                <a:cubicBezTo>
                  <a:pt x="13718" y="41341"/>
                  <a:pt x="13925" y="41153"/>
                  <a:pt x="14170" y="41153"/>
                </a:cubicBezTo>
                <a:close/>
                <a:moveTo>
                  <a:pt x="14170" y="34181"/>
                </a:moveTo>
                <a:cubicBezTo>
                  <a:pt x="13925" y="34181"/>
                  <a:pt x="13718" y="33992"/>
                  <a:pt x="13718" y="33747"/>
                </a:cubicBezTo>
                <a:cubicBezTo>
                  <a:pt x="13718" y="33502"/>
                  <a:pt x="13925" y="33314"/>
                  <a:pt x="14170" y="33314"/>
                </a:cubicBezTo>
                <a:cubicBezTo>
                  <a:pt x="14415" y="33314"/>
                  <a:pt x="14603" y="33502"/>
                  <a:pt x="14603" y="33747"/>
                </a:cubicBezTo>
                <a:cubicBezTo>
                  <a:pt x="14603" y="33992"/>
                  <a:pt x="14415" y="34181"/>
                  <a:pt x="14170" y="34181"/>
                </a:cubicBezTo>
                <a:close/>
                <a:moveTo>
                  <a:pt x="14170" y="32221"/>
                </a:moveTo>
                <a:cubicBezTo>
                  <a:pt x="13925" y="32221"/>
                  <a:pt x="13718" y="32033"/>
                  <a:pt x="13718" y="31788"/>
                </a:cubicBezTo>
                <a:cubicBezTo>
                  <a:pt x="13718" y="31543"/>
                  <a:pt x="13925" y="31336"/>
                  <a:pt x="14170" y="31336"/>
                </a:cubicBezTo>
                <a:cubicBezTo>
                  <a:pt x="14415" y="31336"/>
                  <a:pt x="14603" y="31543"/>
                  <a:pt x="14603" y="31788"/>
                </a:cubicBezTo>
                <a:cubicBezTo>
                  <a:pt x="14603" y="32033"/>
                  <a:pt x="14415" y="32221"/>
                  <a:pt x="14170" y="32221"/>
                </a:cubicBezTo>
                <a:close/>
                <a:moveTo>
                  <a:pt x="14170" y="30262"/>
                </a:moveTo>
                <a:cubicBezTo>
                  <a:pt x="13925" y="30262"/>
                  <a:pt x="13718" y="30073"/>
                  <a:pt x="13718" y="29828"/>
                </a:cubicBezTo>
                <a:cubicBezTo>
                  <a:pt x="13718" y="29583"/>
                  <a:pt x="13925" y="29395"/>
                  <a:pt x="14170" y="29395"/>
                </a:cubicBezTo>
                <a:cubicBezTo>
                  <a:pt x="14415" y="29395"/>
                  <a:pt x="14603" y="29583"/>
                  <a:pt x="14603" y="29828"/>
                </a:cubicBezTo>
                <a:cubicBezTo>
                  <a:pt x="14603" y="30073"/>
                  <a:pt x="14415" y="30262"/>
                  <a:pt x="14170" y="30262"/>
                </a:cubicBezTo>
                <a:close/>
                <a:moveTo>
                  <a:pt x="14170" y="28302"/>
                </a:moveTo>
                <a:cubicBezTo>
                  <a:pt x="13925" y="28302"/>
                  <a:pt x="13718" y="28113"/>
                  <a:pt x="13718" y="27869"/>
                </a:cubicBezTo>
                <a:cubicBezTo>
                  <a:pt x="13718" y="27624"/>
                  <a:pt x="13925" y="27435"/>
                  <a:pt x="14170" y="27435"/>
                </a:cubicBezTo>
                <a:cubicBezTo>
                  <a:pt x="14415" y="27435"/>
                  <a:pt x="14603" y="27624"/>
                  <a:pt x="14603" y="27869"/>
                </a:cubicBezTo>
                <a:cubicBezTo>
                  <a:pt x="14603" y="28113"/>
                  <a:pt x="14415" y="28302"/>
                  <a:pt x="14170" y="28302"/>
                </a:cubicBezTo>
                <a:close/>
                <a:moveTo>
                  <a:pt x="14170" y="26361"/>
                </a:moveTo>
                <a:cubicBezTo>
                  <a:pt x="13925" y="26361"/>
                  <a:pt x="13718" y="26154"/>
                  <a:pt x="13718" y="25909"/>
                </a:cubicBezTo>
                <a:cubicBezTo>
                  <a:pt x="13718" y="25664"/>
                  <a:pt x="13925" y="25475"/>
                  <a:pt x="14170" y="25475"/>
                </a:cubicBezTo>
                <a:cubicBezTo>
                  <a:pt x="14415" y="25475"/>
                  <a:pt x="14603" y="25664"/>
                  <a:pt x="14603" y="25909"/>
                </a:cubicBezTo>
                <a:cubicBezTo>
                  <a:pt x="14603" y="26154"/>
                  <a:pt x="14415" y="26361"/>
                  <a:pt x="14170" y="26361"/>
                </a:cubicBezTo>
                <a:close/>
                <a:moveTo>
                  <a:pt x="14170" y="24383"/>
                </a:moveTo>
                <a:cubicBezTo>
                  <a:pt x="13925" y="24383"/>
                  <a:pt x="13718" y="24194"/>
                  <a:pt x="13718" y="23949"/>
                </a:cubicBezTo>
                <a:cubicBezTo>
                  <a:pt x="13718" y="23704"/>
                  <a:pt x="13925" y="23516"/>
                  <a:pt x="14170" y="23516"/>
                </a:cubicBezTo>
                <a:cubicBezTo>
                  <a:pt x="14415" y="23516"/>
                  <a:pt x="14603" y="23704"/>
                  <a:pt x="14603" y="23949"/>
                </a:cubicBezTo>
                <a:cubicBezTo>
                  <a:pt x="14603" y="24194"/>
                  <a:pt x="14415" y="24383"/>
                  <a:pt x="14170" y="24383"/>
                </a:cubicBezTo>
                <a:close/>
                <a:moveTo>
                  <a:pt x="14170" y="22423"/>
                </a:moveTo>
                <a:cubicBezTo>
                  <a:pt x="13925" y="22423"/>
                  <a:pt x="13718" y="22235"/>
                  <a:pt x="13718" y="21990"/>
                </a:cubicBezTo>
                <a:cubicBezTo>
                  <a:pt x="13718" y="21745"/>
                  <a:pt x="13925" y="21537"/>
                  <a:pt x="14170" y="21537"/>
                </a:cubicBezTo>
                <a:cubicBezTo>
                  <a:pt x="14415" y="21537"/>
                  <a:pt x="14603" y="21745"/>
                  <a:pt x="14603" y="21990"/>
                </a:cubicBezTo>
                <a:cubicBezTo>
                  <a:pt x="14603" y="22235"/>
                  <a:pt x="14415" y="22423"/>
                  <a:pt x="14170" y="22423"/>
                </a:cubicBezTo>
                <a:close/>
                <a:moveTo>
                  <a:pt x="14170" y="20463"/>
                </a:moveTo>
                <a:cubicBezTo>
                  <a:pt x="13925" y="20463"/>
                  <a:pt x="13718" y="20256"/>
                  <a:pt x="13718" y="20030"/>
                </a:cubicBezTo>
                <a:cubicBezTo>
                  <a:pt x="13718" y="19785"/>
                  <a:pt x="13925" y="19597"/>
                  <a:pt x="14170" y="19597"/>
                </a:cubicBezTo>
                <a:cubicBezTo>
                  <a:pt x="14415" y="19597"/>
                  <a:pt x="14603" y="19785"/>
                  <a:pt x="14603" y="20030"/>
                </a:cubicBezTo>
                <a:cubicBezTo>
                  <a:pt x="14603" y="20256"/>
                  <a:pt x="14415" y="20463"/>
                  <a:pt x="14170" y="20463"/>
                </a:cubicBezTo>
                <a:close/>
                <a:moveTo>
                  <a:pt x="13774" y="12191"/>
                </a:moveTo>
                <a:cubicBezTo>
                  <a:pt x="13774" y="11965"/>
                  <a:pt x="13944" y="11796"/>
                  <a:pt x="14170" y="11796"/>
                </a:cubicBezTo>
                <a:cubicBezTo>
                  <a:pt x="14377" y="11796"/>
                  <a:pt x="14565" y="11965"/>
                  <a:pt x="14565" y="12191"/>
                </a:cubicBezTo>
                <a:cubicBezTo>
                  <a:pt x="14565" y="12399"/>
                  <a:pt x="14377" y="12568"/>
                  <a:pt x="14170" y="12568"/>
                </a:cubicBezTo>
                <a:cubicBezTo>
                  <a:pt x="13944" y="12568"/>
                  <a:pt x="13774" y="12399"/>
                  <a:pt x="13774" y="12191"/>
                </a:cubicBezTo>
                <a:close/>
                <a:moveTo>
                  <a:pt x="14170" y="14547"/>
                </a:moveTo>
                <a:cubicBezTo>
                  <a:pt x="13944" y="14547"/>
                  <a:pt x="13774" y="14358"/>
                  <a:pt x="13774" y="14151"/>
                </a:cubicBezTo>
                <a:cubicBezTo>
                  <a:pt x="13774" y="13925"/>
                  <a:pt x="13944" y="13755"/>
                  <a:pt x="14170" y="13755"/>
                </a:cubicBezTo>
                <a:cubicBezTo>
                  <a:pt x="14377" y="13755"/>
                  <a:pt x="14565" y="13925"/>
                  <a:pt x="14565" y="14151"/>
                </a:cubicBezTo>
                <a:cubicBezTo>
                  <a:pt x="14565" y="14358"/>
                  <a:pt x="14377" y="14547"/>
                  <a:pt x="14170" y="14547"/>
                </a:cubicBezTo>
                <a:close/>
                <a:moveTo>
                  <a:pt x="14170" y="17656"/>
                </a:moveTo>
                <a:cubicBezTo>
                  <a:pt x="14396" y="17656"/>
                  <a:pt x="14584" y="17825"/>
                  <a:pt x="14584" y="18051"/>
                </a:cubicBezTo>
                <a:cubicBezTo>
                  <a:pt x="14584" y="18278"/>
                  <a:pt x="14396" y="18466"/>
                  <a:pt x="14170" y="18466"/>
                </a:cubicBezTo>
                <a:cubicBezTo>
                  <a:pt x="13944" y="18466"/>
                  <a:pt x="13755" y="18278"/>
                  <a:pt x="13755" y="18051"/>
                </a:cubicBezTo>
                <a:cubicBezTo>
                  <a:pt x="13755" y="17825"/>
                  <a:pt x="13944" y="17656"/>
                  <a:pt x="14170" y="17656"/>
                </a:cubicBezTo>
                <a:close/>
                <a:moveTo>
                  <a:pt x="14170" y="15696"/>
                </a:moveTo>
                <a:cubicBezTo>
                  <a:pt x="14396" y="15696"/>
                  <a:pt x="14584" y="15885"/>
                  <a:pt x="14584" y="16092"/>
                </a:cubicBezTo>
                <a:cubicBezTo>
                  <a:pt x="14584" y="16318"/>
                  <a:pt x="14396" y="16506"/>
                  <a:pt x="14170" y="16506"/>
                </a:cubicBezTo>
                <a:cubicBezTo>
                  <a:pt x="13944" y="16506"/>
                  <a:pt x="13755" y="16318"/>
                  <a:pt x="13755" y="16092"/>
                </a:cubicBezTo>
                <a:cubicBezTo>
                  <a:pt x="13755" y="15885"/>
                  <a:pt x="13944" y="15696"/>
                  <a:pt x="14170" y="15696"/>
                </a:cubicBezTo>
                <a:close/>
                <a:moveTo>
                  <a:pt x="14170" y="10646"/>
                </a:moveTo>
                <a:cubicBezTo>
                  <a:pt x="13925" y="10646"/>
                  <a:pt x="13736" y="10458"/>
                  <a:pt x="13736" y="10213"/>
                </a:cubicBezTo>
                <a:cubicBezTo>
                  <a:pt x="13736" y="9987"/>
                  <a:pt x="13925" y="9780"/>
                  <a:pt x="14170" y="9780"/>
                </a:cubicBezTo>
                <a:cubicBezTo>
                  <a:pt x="14415" y="9780"/>
                  <a:pt x="14603" y="9968"/>
                  <a:pt x="14603" y="10213"/>
                </a:cubicBezTo>
                <a:cubicBezTo>
                  <a:pt x="14603" y="10458"/>
                  <a:pt x="14415" y="10646"/>
                  <a:pt x="14170" y="10646"/>
                </a:cubicBezTo>
                <a:close/>
                <a:moveTo>
                  <a:pt x="14170" y="8706"/>
                </a:moveTo>
                <a:cubicBezTo>
                  <a:pt x="13925" y="8706"/>
                  <a:pt x="13736" y="8498"/>
                  <a:pt x="13736" y="8272"/>
                </a:cubicBezTo>
                <a:cubicBezTo>
                  <a:pt x="13736" y="8027"/>
                  <a:pt x="13925" y="7839"/>
                  <a:pt x="14170" y="7839"/>
                </a:cubicBezTo>
                <a:cubicBezTo>
                  <a:pt x="14415" y="7839"/>
                  <a:pt x="14603" y="8027"/>
                  <a:pt x="14603" y="8272"/>
                </a:cubicBezTo>
                <a:cubicBezTo>
                  <a:pt x="14603" y="8498"/>
                  <a:pt x="14415" y="8706"/>
                  <a:pt x="14170" y="8706"/>
                </a:cubicBezTo>
                <a:close/>
                <a:moveTo>
                  <a:pt x="14170" y="6746"/>
                </a:moveTo>
                <a:cubicBezTo>
                  <a:pt x="13925" y="6746"/>
                  <a:pt x="13736" y="6539"/>
                  <a:pt x="13736" y="6312"/>
                </a:cubicBezTo>
                <a:cubicBezTo>
                  <a:pt x="13736" y="6068"/>
                  <a:pt x="13925" y="5879"/>
                  <a:pt x="14170" y="5879"/>
                </a:cubicBezTo>
                <a:cubicBezTo>
                  <a:pt x="14415" y="5879"/>
                  <a:pt x="14603" y="6068"/>
                  <a:pt x="14603" y="6312"/>
                </a:cubicBezTo>
                <a:cubicBezTo>
                  <a:pt x="14603" y="6539"/>
                  <a:pt x="14415" y="6746"/>
                  <a:pt x="14170" y="6746"/>
                </a:cubicBezTo>
                <a:close/>
                <a:moveTo>
                  <a:pt x="14170" y="4749"/>
                </a:moveTo>
                <a:cubicBezTo>
                  <a:pt x="13944" y="4749"/>
                  <a:pt x="13755" y="4560"/>
                  <a:pt x="13755" y="4334"/>
                </a:cubicBezTo>
                <a:cubicBezTo>
                  <a:pt x="13755" y="4108"/>
                  <a:pt x="13944" y="3938"/>
                  <a:pt x="14170" y="3938"/>
                </a:cubicBezTo>
                <a:cubicBezTo>
                  <a:pt x="14396" y="3938"/>
                  <a:pt x="14565" y="4127"/>
                  <a:pt x="14565" y="4334"/>
                </a:cubicBezTo>
                <a:cubicBezTo>
                  <a:pt x="14565" y="4560"/>
                  <a:pt x="14396" y="4749"/>
                  <a:pt x="14170" y="4749"/>
                </a:cubicBezTo>
                <a:close/>
                <a:moveTo>
                  <a:pt x="14170" y="2789"/>
                </a:moveTo>
                <a:cubicBezTo>
                  <a:pt x="13944" y="2789"/>
                  <a:pt x="13755" y="2600"/>
                  <a:pt x="13755" y="2374"/>
                </a:cubicBezTo>
                <a:cubicBezTo>
                  <a:pt x="13755" y="2167"/>
                  <a:pt x="13944" y="1979"/>
                  <a:pt x="14170" y="1979"/>
                </a:cubicBezTo>
                <a:cubicBezTo>
                  <a:pt x="14396" y="1979"/>
                  <a:pt x="14565" y="2167"/>
                  <a:pt x="14565" y="2374"/>
                </a:cubicBezTo>
                <a:cubicBezTo>
                  <a:pt x="14565" y="2600"/>
                  <a:pt x="14396" y="2789"/>
                  <a:pt x="14170" y="2789"/>
                </a:cubicBezTo>
                <a:close/>
                <a:moveTo>
                  <a:pt x="14170" y="810"/>
                </a:moveTo>
                <a:cubicBezTo>
                  <a:pt x="13944" y="810"/>
                  <a:pt x="13774" y="641"/>
                  <a:pt x="13774" y="415"/>
                </a:cubicBezTo>
                <a:cubicBezTo>
                  <a:pt x="13774" y="207"/>
                  <a:pt x="13944" y="38"/>
                  <a:pt x="14170" y="38"/>
                </a:cubicBezTo>
                <a:cubicBezTo>
                  <a:pt x="14377" y="38"/>
                  <a:pt x="14565" y="207"/>
                  <a:pt x="14565" y="415"/>
                </a:cubicBezTo>
                <a:cubicBezTo>
                  <a:pt x="14565" y="641"/>
                  <a:pt x="14377" y="810"/>
                  <a:pt x="14170" y="810"/>
                </a:cubicBezTo>
                <a:close/>
                <a:moveTo>
                  <a:pt x="12210" y="47936"/>
                </a:moveTo>
                <a:cubicBezTo>
                  <a:pt x="11946" y="47936"/>
                  <a:pt x="11720" y="47710"/>
                  <a:pt x="11720" y="47446"/>
                </a:cubicBezTo>
                <a:cubicBezTo>
                  <a:pt x="11720" y="47182"/>
                  <a:pt x="11946" y="46975"/>
                  <a:pt x="12210" y="46975"/>
                </a:cubicBezTo>
                <a:cubicBezTo>
                  <a:pt x="12474" y="46975"/>
                  <a:pt x="12681" y="47182"/>
                  <a:pt x="12681" y="47446"/>
                </a:cubicBezTo>
                <a:cubicBezTo>
                  <a:pt x="12681" y="47710"/>
                  <a:pt x="12474" y="47936"/>
                  <a:pt x="12210" y="47936"/>
                </a:cubicBezTo>
                <a:close/>
                <a:moveTo>
                  <a:pt x="12210" y="45957"/>
                </a:moveTo>
                <a:cubicBezTo>
                  <a:pt x="11946" y="45957"/>
                  <a:pt x="11739" y="45750"/>
                  <a:pt x="11739" y="45486"/>
                </a:cubicBezTo>
                <a:cubicBezTo>
                  <a:pt x="11739" y="45241"/>
                  <a:pt x="11946" y="45015"/>
                  <a:pt x="12210" y="45015"/>
                </a:cubicBezTo>
                <a:cubicBezTo>
                  <a:pt x="12474" y="45015"/>
                  <a:pt x="12681" y="45241"/>
                  <a:pt x="12681" y="45486"/>
                </a:cubicBezTo>
                <a:cubicBezTo>
                  <a:pt x="12681" y="45750"/>
                  <a:pt x="12474" y="45957"/>
                  <a:pt x="12210" y="45957"/>
                </a:cubicBezTo>
                <a:close/>
                <a:moveTo>
                  <a:pt x="12210" y="43998"/>
                </a:moveTo>
                <a:cubicBezTo>
                  <a:pt x="11946" y="43998"/>
                  <a:pt x="11758" y="43791"/>
                  <a:pt x="11758" y="43546"/>
                </a:cubicBezTo>
                <a:cubicBezTo>
                  <a:pt x="11758" y="43301"/>
                  <a:pt x="11946" y="43093"/>
                  <a:pt x="12210" y="43093"/>
                </a:cubicBezTo>
                <a:cubicBezTo>
                  <a:pt x="12455" y="43093"/>
                  <a:pt x="12662" y="43301"/>
                  <a:pt x="12662" y="43546"/>
                </a:cubicBezTo>
                <a:cubicBezTo>
                  <a:pt x="12662" y="43791"/>
                  <a:pt x="12455" y="43998"/>
                  <a:pt x="12210" y="43998"/>
                </a:cubicBezTo>
                <a:close/>
                <a:moveTo>
                  <a:pt x="12210" y="41134"/>
                </a:moveTo>
                <a:cubicBezTo>
                  <a:pt x="12455" y="41134"/>
                  <a:pt x="12643" y="41322"/>
                  <a:pt x="12643" y="41567"/>
                </a:cubicBezTo>
                <a:cubicBezTo>
                  <a:pt x="12643" y="41812"/>
                  <a:pt x="12455" y="42019"/>
                  <a:pt x="12210" y="42019"/>
                </a:cubicBezTo>
                <a:cubicBezTo>
                  <a:pt x="11965" y="42019"/>
                  <a:pt x="11758" y="41812"/>
                  <a:pt x="11758" y="41567"/>
                </a:cubicBezTo>
                <a:cubicBezTo>
                  <a:pt x="11758" y="41322"/>
                  <a:pt x="11965" y="41134"/>
                  <a:pt x="12210" y="41134"/>
                </a:cubicBezTo>
                <a:close/>
                <a:moveTo>
                  <a:pt x="12210" y="39174"/>
                </a:moveTo>
                <a:cubicBezTo>
                  <a:pt x="12455" y="39174"/>
                  <a:pt x="12643" y="39363"/>
                  <a:pt x="12643" y="39607"/>
                </a:cubicBezTo>
                <a:cubicBezTo>
                  <a:pt x="12643" y="39871"/>
                  <a:pt x="12455" y="40060"/>
                  <a:pt x="12210" y="40060"/>
                </a:cubicBezTo>
                <a:cubicBezTo>
                  <a:pt x="11965" y="40060"/>
                  <a:pt x="11758" y="39871"/>
                  <a:pt x="11758" y="39607"/>
                </a:cubicBezTo>
                <a:cubicBezTo>
                  <a:pt x="11758" y="39363"/>
                  <a:pt x="11965" y="39174"/>
                  <a:pt x="12210" y="39174"/>
                </a:cubicBezTo>
                <a:close/>
                <a:moveTo>
                  <a:pt x="12210" y="38119"/>
                </a:moveTo>
                <a:cubicBezTo>
                  <a:pt x="11946" y="38119"/>
                  <a:pt x="11758" y="37912"/>
                  <a:pt x="11758" y="37667"/>
                </a:cubicBezTo>
                <a:cubicBezTo>
                  <a:pt x="11758" y="37403"/>
                  <a:pt x="11946" y="37196"/>
                  <a:pt x="12210" y="37196"/>
                </a:cubicBezTo>
                <a:cubicBezTo>
                  <a:pt x="12455" y="37196"/>
                  <a:pt x="12662" y="37403"/>
                  <a:pt x="12662" y="37667"/>
                </a:cubicBezTo>
                <a:cubicBezTo>
                  <a:pt x="12662" y="37912"/>
                  <a:pt x="12455" y="38119"/>
                  <a:pt x="12210" y="38119"/>
                </a:cubicBezTo>
                <a:close/>
                <a:moveTo>
                  <a:pt x="12210" y="21519"/>
                </a:moveTo>
                <a:cubicBezTo>
                  <a:pt x="12455" y="21519"/>
                  <a:pt x="12643" y="21726"/>
                  <a:pt x="12643" y="21971"/>
                </a:cubicBezTo>
                <a:cubicBezTo>
                  <a:pt x="12643" y="22216"/>
                  <a:pt x="12455" y="22423"/>
                  <a:pt x="12210" y="22423"/>
                </a:cubicBezTo>
                <a:cubicBezTo>
                  <a:pt x="11965" y="22423"/>
                  <a:pt x="11758" y="22216"/>
                  <a:pt x="11758" y="21971"/>
                </a:cubicBezTo>
                <a:cubicBezTo>
                  <a:pt x="11758" y="21726"/>
                  <a:pt x="11965" y="21519"/>
                  <a:pt x="12210" y="21519"/>
                </a:cubicBezTo>
                <a:close/>
                <a:moveTo>
                  <a:pt x="12210" y="24364"/>
                </a:moveTo>
                <a:cubicBezTo>
                  <a:pt x="11965" y="24364"/>
                  <a:pt x="11777" y="24175"/>
                  <a:pt x="11777" y="23930"/>
                </a:cubicBezTo>
                <a:cubicBezTo>
                  <a:pt x="11777" y="23704"/>
                  <a:pt x="11965" y="23497"/>
                  <a:pt x="12210" y="23497"/>
                </a:cubicBezTo>
                <a:cubicBezTo>
                  <a:pt x="12436" y="23497"/>
                  <a:pt x="12625" y="23704"/>
                  <a:pt x="12625" y="23930"/>
                </a:cubicBezTo>
                <a:cubicBezTo>
                  <a:pt x="12625" y="24175"/>
                  <a:pt x="12436" y="24364"/>
                  <a:pt x="12210" y="24364"/>
                </a:cubicBezTo>
                <a:close/>
                <a:moveTo>
                  <a:pt x="12210" y="26323"/>
                </a:moveTo>
                <a:cubicBezTo>
                  <a:pt x="11965" y="26323"/>
                  <a:pt x="11777" y="26135"/>
                  <a:pt x="11777" y="25890"/>
                </a:cubicBezTo>
                <a:cubicBezTo>
                  <a:pt x="11777" y="25664"/>
                  <a:pt x="11965" y="25457"/>
                  <a:pt x="12210" y="25457"/>
                </a:cubicBezTo>
                <a:cubicBezTo>
                  <a:pt x="12436" y="25457"/>
                  <a:pt x="12625" y="25664"/>
                  <a:pt x="12625" y="25890"/>
                </a:cubicBezTo>
                <a:cubicBezTo>
                  <a:pt x="12625" y="26135"/>
                  <a:pt x="12436" y="26323"/>
                  <a:pt x="12210" y="26323"/>
                </a:cubicBezTo>
                <a:close/>
                <a:moveTo>
                  <a:pt x="12210" y="27416"/>
                </a:moveTo>
                <a:cubicBezTo>
                  <a:pt x="12455" y="27416"/>
                  <a:pt x="12643" y="27624"/>
                  <a:pt x="12643" y="27850"/>
                </a:cubicBezTo>
                <a:cubicBezTo>
                  <a:pt x="12643" y="28095"/>
                  <a:pt x="12455" y="28283"/>
                  <a:pt x="12210" y="28283"/>
                </a:cubicBezTo>
                <a:cubicBezTo>
                  <a:pt x="11965" y="28283"/>
                  <a:pt x="11758" y="28095"/>
                  <a:pt x="11758" y="27850"/>
                </a:cubicBezTo>
                <a:cubicBezTo>
                  <a:pt x="11758" y="27624"/>
                  <a:pt x="11965" y="27416"/>
                  <a:pt x="12210" y="27416"/>
                </a:cubicBezTo>
                <a:close/>
                <a:moveTo>
                  <a:pt x="12210" y="29376"/>
                </a:moveTo>
                <a:cubicBezTo>
                  <a:pt x="12455" y="29376"/>
                  <a:pt x="12643" y="29564"/>
                  <a:pt x="12643" y="29809"/>
                </a:cubicBezTo>
                <a:cubicBezTo>
                  <a:pt x="12643" y="30054"/>
                  <a:pt x="12455" y="30262"/>
                  <a:pt x="12210" y="30262"/>
                </a:cubicBezTo>
                <a:cubicBezTo>
                  <a:pt x="11965" y="30262"/>
                  <a:pt x="11758" y="30054"/>
                  <a:pt x="11758" y="29809"/>
                </a:cubicBezTo>
                <a:cubicBezTo>
                  <a:pt x="11758" y="29583"/>
                  <a:pt x="11965" y="29376"/>
                  <a:pt x="12210" y="29376"/>
                </a:cubicBezTo>
                <a:close/>
                <a:moveTo>
                  <a:pt x="12210" y="31336"/>
                </a:moveTo>
                <a:cubicBezTo>
                  <a:pt x="12455" y="31336"/>
                  <a:pt x="12643" y="31524"/>
                  <a:pt x="12643" y="31769"/>
                </a:cubicBezTo>
                <a:cubicBezTo>
                  <a:pt x="12643" y="32014"/>
                  <a:pt x="12455" y="32221"/>
                  <a:pt x="12210" y="32221"/>
                </a:cubicBezTo>
                <a:cubicBezTo>
                  <a:pt x="11965" y="32221"/>
                  <a:pt x="11758" y="32014"/>
                  <a:pt x="11758" y="31769"/>
                </a:cubicBezTo>
                <a:cubicBezTo>
                  <a:pt x="11758" y="31524"/>
                  <a:pt x="11965" y="31336"/>
                  <a:pt x="12210" y="31336"/>
                </a:cubicBezTo>
                <a:close/>
                <a:moveTo>
                  <a:pt x="12210" y="35274"/>
                </a:moveTo>
                <a:cubicBezTo>
                  <a:pt x="12436" y="35274"/>
                  <a:pt x="12625" y="35462"/>
                  <a:pt x="12625" y="35707"/>
                </a:cubicBezTo>
                <a:cubicBezTo>
                  <a:pt x="12625" y="35933"/>
                  <a:pt x="12436" y="36122"/>
                  <a:pt x="12210" y="36122"/>
                </a:cubicBezTo>
                <a:cubicBezTo>
                  <a:pt x="11965" y="36122"/>
                  <a:pt x="11777" y="35933"/>
                  <a:pt x="11777" y="35707"/>
                </a:cubicBezTo>
                <a:cubicBezTo>
                  <a:pt x="11777" y="35462"/>
                  <a:pt x="11965" y="35274"/>
                  <a:pt x="12210" y="35274"/>
                </a:cubicBezTo>
                <a:close/>
                <a:moveTo>
                  <a:pt x="12210" y="33314"/>
                </a:moveTo>
                <a:cubicBezTo>
                  <a:pt x="12436" y="33314"/>
                  <a:pt x="12625" y="33502"/>
                  <a:pt x="12625" y="33729"/>
                </a:cubicBezTo>
                <a:cubicBezTo>
                  <a:pt x="12625" y="33974"/>
                  <a:pt x="12436" y="34162"/>
                  <a:pt x="12210" y="34162"/>
                </a:cubicBezTo>
                <a:cubicBezTo>
                  <a:pt x="11965" y="34162"/>
                  <a:pt x="11777" y="33974"/>
                  <a:pt x="11777" y="33729"/>
                </a:cubicBezTo>
                <a:cubicBezTo>
                  <a:pt x="11777" y="33502"/>
                  <a:pt x="11965" y="33314"/>
                  <a:pt x="12210" y="33314"/>
                </a:cubicBezTo>
                <a:close/>
                <a:moveTo>
                  <a:pt x="12210" y="20482"/>
                </a:moveTo>
                <a:cubicBezTo>
                  <a:pt x="11946" y="20482"/>
                  <a:pt x="11758" y="20275"/>
                  <a:pt x="11758" y="20030"/>
                </a:cubicBezTo>
                <a:cubicBezTo>
                  <a:pt x="11758" y="19766"/>
                  <a:pt x="11946" y="19559"/>
                  <a:pt x="12210" y="19559"/>
                </a:cubicBezTo>
                <a:cubicBezTo>
                  <a:pt x="12455" y="19559"/>
                  <a:pt x="12662" y="19766"/>
                  <a:pt x="12662" y="20030"/>
                </a:cubicBezTo>
                <a:cubicBezTo>
                  <a:pt x="12662" y="20275"/>
                  <a:pt x="12455" y="20482"/>
                  <a:pt x="12210" y="20482"/>
                </a:cubicBezTo>
                <a:close/>
                <a:moveTo>
                  <a:pt x="12210" y="18504"/>
                </a:moveTo>
                <a:cubicBezTo>
                  <a:pt x="11965" y="18504"/>
                  <a:pt x="11758" y="18296"/>
                  <a:pt x="11758" y="18051"/>
                </a:cubicBezTo>
                <a:cubicBezTo>
                  <a:pt x="11758" y="17807"/>
                  <a:pt x="11965" y="17618"/>
                  <a:pt x="12210" y="17618"/>
                </a:cubicBezTo>
                <a:cubicBezTo>
                  <a:pt x="12455" y="17618"/>
                  <a:pt x="12643" y="17807"/>
                  <a:pt x="12643" y="18051"/>
                </a:cubicBezTo>
                <a:cubicBezTo>
                  <a:pt x="12643" y="18296"/>
                  <a:pt x="12455" y="18504"/>
                  <a:pt x="12210" y="18504"/>
                </a:cubicBezTo>
                <a:close/>
                <a:moveTo>
                  <a:pt x="12210" y="16544"/>
                </a:moveTo>
                <a:cubicBezTo>
                  <a:pt x="11965" y="16544"/>
                  <a:pt x="11758" y="16337"/>
                  <a:pt x="11758" y="16092"/>
                </a:cubicBezTo>
                <a:cubicBezTo>
                  <a:pt x="11758" y="15847"/>
                  <a:pt x="11965" y="15640"/>
                  <a:pt x="12210" y="15640"/>
                </a:cubicBezTo>
                <a:cubicBezTo>
                  <a:pt x="12455" y="15640"/>
                  <a:pt x="12643" y="15847"/>
                  <a:pt x="12643" y="16092"/>
                </a:cubicBezTo>
                <a:cubicBezTo>
                  <a:pt x="12643" y="16337"/>
                  <a:pt x="12455" y="16544"/>
                  <a:pt x="12210" y="16544"/>
                </a:cubicBezTo>
                <a:close/>
                <a:moveTo>
                  <a:pt x="12210" y="14584"/>
                </a:moveTo>
                <a:cubicBezTo>
                  <a:pt x="11965" y="14584"/>
                  <a:pt x="11758" y="14396"/>
                  <a:pt x="11758" y="14132"/>
                </a:cubicBezTo>
                <a:cubicBezTo>
                  <a:pt x="11758" y="13887"/>
                  <a:pt x="11965" y="13699"/>
                  <a:pt x="12210" y="13699"/>
                </a:cubicBezTo>
                <a:cubicBezTo>
                  <a:pt x="12455" y="13699"/>
                  <a:pt x="12643" y="13887"/>
                  <a:pt x="12643" y="14132"/>
                </a:cubicBezTo>
                <a:cubicBezTo>
                  <a:pt x="12643" y="14396"/>
                  <a:pt x="12455" y="14584"/>
                  <a:pt x="12210" y="14584"/>
                </a:cubicBezTo>
                <a:close/>
                <a:moveTo>
                  <a:pt x="12210" y="12606"/>
                </a:moveTo>
                <a:cubicBezTo>
                  <a:pt x="11965" y="12606"/>
                  <a:pt x="11777" y="12418"/>
                  <a:pt x="11777" y="12173"/>
                </a:cubicBezTo>
                <a:cubicBezTo>
                  <a:pt x="11777" y="11946"/>
                  <a:pt x="11965" y="11739"/>
                  <a:pt x="12210" y="11739"/>
                </a:cubicBezTo>
                <a:cubicBezTo>
                  <a:pt x="12436" y="11739"/>
                  <a:pt x="12643" y="11946"/>
                  <a:pt x="12643" y="12173"/>
                </a:cubicBezTo>
                <a:cubicBezTo>
                  <a:pt x="12643" y="12418"/>
                  <a:pt x="12436" y="12606"/>
                  <a:pt x="12210" y="12606"/>
                </a:cubicBezTo>
                <a:close/>
                <a:moveTo>
                  <a:pt x="12210" y="10646"/>
                </a:moveTo>
                <a:cubicBezTo>
                  <a:pt x="11965" y="10646"/>
                  <a:pt x="11777" y="10439"/>
                  <a:pt x="11777" y="10213"/>
                </a:cubicBezTo>
                <a:cubicBezTo>
                  <a:pt x="11777" y="9968"/>
                  <a:pt x="11965" y="9780"/>
                  <a:pt x="12210" y="9780"/>
                </a:cubicBezTo>
                <a:cubicBezTo>
                  <a:pt x="12436" y="9780"/>
                  <a:pt x="12643" y="9968"/>
                  <a:pt x="12643" y="10213"/>
                </a:cubicBezTo>
                <a:cubicBezTo>
                  <a:pt x="12643" y="10458"/>
                  <a:pt x="12436" y="10646"/>
                  <a:pt x="12210" y="10646"/>
                </a:cubicBezTo>
                <a:close/>
                <a:moveTo>
                  <a:pt x="12210" y="8687"/>
                </a:moveTo>
                <a:cubicBezTo>
                  <a:pt x="11965" y="8687"/>
                  <a:pt x="11777" y="8498"/>
                  <a:pt x="11777" y="8253"/>
                </a:cubicBezTo>
                <a:cubicBezTo>
                  <a:pt x="11777" y="8027"/>
                  <a:pt x="11965" y="7820"/>
                  <a:pt x="12210" y="7820"/>
                </a:cubicBezTo>
                <a:cubicBezTo>
                  <a:pt x="12436" y="7820"/>
                  <a:pt x="12643" y="8027"/>
                  <a:pt x="12643" y="8253"/>
                </a:cubicBezTo>
                <a:cubicBezTo>
                  <a:pt x="12643" y="8498"/>
                  <a:pt x="12436" y="8687"/>
                  <a:pt x="12210" y="8687"/>
                </a:cubicBezTo>
                <a:close/>
                <a:moveTo>
                  <a:pt x="12210" y="6708"/>
                </a:moveTo>
                <a:cubicBezTo>
                  <a:pt x="11984" y="6708"/>
                  <a:pt x="11796" y="6520"/>
                  <a:pt x="11796" y="6294"/>
                </a:cubicBezTo>
                <a:cubicBezTo>
                  <a:pt x="11796" y="6068"/>
                  <a:pt x="11984" y="5879"/>
                  <a:pt x="12210" y="5879"/>
                </a:cubicBezTo>
                <a:cubicBezTo>
                  <a:pt x="12436" y="5879"/>
                  <a:pt x="12625" y="6068"/>
                  <a:pt x="12625" y="6294"/>
                </a:cubicBezTo>
                <a:cubicBezTo>
                  <a:pt x="12625" y="6520"/>
                  <a:pt x="12436" y="6708"/>
                  <a:pt x="12210" y="6708"/>
                </a:cubicBezTo>
                <a:close/>
                <a:moveTo>
                  <a:pt x="12210" y="4730"/>
                </a:moveTo>
                <a:cubicBezTo>
                  <a:pt x="11984" y="4730"/>
                  <a:pt x="11796" y="4560"/>
                  <a:pt x="11796" y="4334"/>
                </a:cubicBezTo>
                <a:cubicBezTo>
                  <a:pt x="11796" y="4108"/>
                  <a:pt x="11984" y="3938"/>
                  <a:pt x="12210" y="3938"/>
                </a:cubicBezTo>
                <a:cubicBezTo>
                  <a:pt x="12417" y="3938"/>
                  <a:pt x="12606" y="4108"/>
                  <a:pt x="12606" y="4334"/>
                </a:cubicBezTo>
                <a:cubicBezTo>
                  <a:pt x="12606" y="4560"/>
                  <a:pt x="12417" y="4730"/>
                  <a:pt x="12210" y="4730"/>
                </a:cubicBezTo>
                <a:close/>
                <a:moveTo>
                  <a:pt x="12210" y="2789"/>
                </a:moveTo>
                <a:cubicBezTo>
                  <a:pt x="11984" y="2789"/>
                  <a:pt x="11796" y="2600"/>
                  <a:pt x="11796" y="2374"/>
                </a:cubicBezTo>
                <a:cubicBezTo>
                  <a:pt x="11796" y="2148"/>
                  <a:pt x="11984" y="1979"/>
                  <a:pt x="12210" y="1979"/>
                </a:cubicBezTo>
                <a:cubicBezTo>
                  <a:pt x="12417" y="1979"/>
                  <a:pt x="12606" y="2148"/>
                  <a:pt x="12606" y="2374"/>
                </a:cubicBezTo>
                <a:cubicBezTo>
                  <a:pt x="12606" y="2600"/>
                  <a:pt x="12417" y="2789"/>
                  <a:pt x="12210" y="2789"/>
                </a:cubicBezTo>
                <a:close/>
                <a:moveTo>
                  <a:pt x="12210" y="792"/>
                </a:moveTo>
                <a:cubicBezTo>
                  <a:pt x="11984" y="792"/>
                  <a:pt x="11814" y="622"/>
                  <a:pt x="11814" y="415"/>
                </a:cubicBezTo>
                <a:cubicBezTo>
                  <a:pt x="11814" y="207"/>
                  <a:pt x="11984" y="38"/>
                  <a:pt x="12210" y="38"/>
                </a:cubicBezTo>
                <a:cubicBezTo>
                  <a:pt x="12417" y="38"/>
                  <a:pt x="12587" y="207"/>
                  <a:pt x="12587" y="415"/>
                </a:cubicBezTo>
                <a:cubicBezTo>
                  <a:pt x="12587" y="622"/>
                  <a:pt x="12417" y="792"/>
                  <a:pt x="12210" y="792"/>
                </a:cubicBezTo>
                <a:close/>
                <a:moveTo>
                  <a:pt x="9911" y="47107"/>
                </a:moveTo>
                <a:cubicBezTo>
                  <a:pt x="10005" y="47031"/>
                  <a:pt x="10119" y="46975"/>
                  <a:pt x="10250" y="46975"/>
                </a:cubicBezTo>
                <a:cubicBezTo>
                  <a:pt x="10514" y="46975"/>
                  <a:pt x="10722" y="47182"/>
                  <a:pt x="10722" y="47446"/>
                </a:cubicBezTo>
                <a:cubicBezTo>
                  <a:pt x="10722" y="47597"/>
                  <a:pt x="10665" y="47710"/>
                  <a:pt x="10571" y="47804"/>
                </a:cubicBezTo>
                <a:cubicBezTo>
                  <a:pt x="10345" y="47559"/>
                  <a:pt x="10137" y="47333"/>
                  <a:pt x="9911" y="47107"/>
                </a:cubicBezTo>
                <a:close/>
                <a:moveTo>
                  <a:pt x="10250" y="45976"/>
                </a:moveTo>
                <a:cubicBezTo>
                  <a:pt x="9987" y="45976"/>
                  <a:pt x="9761" y="45750"/>
                  <a:pt x="9761" y="45486"/>
                </a:cubicBezTo>
                <a:cubicBezTo>
                  <a:pt x="9761" y="45223"/>
                  <a:pt x="9987" y="45015"/>
                  <a:pt x="10250" y="45015"/>
                </a:cubicBezTo>
                <a:cubicBezTo>
                  <a:pt x="10514" y="45015"/>
                  <a:pt x="10722" y="45223"/>
                  <a:pt x="10722" y="45486"/>
                </a:cubicBezTo>
                <a:cubicBezTo>
                  <a:pt x="10722" y="45750"/>
                  <a:pt x="10514" y="45976"/>
                  <a:pt x="10250" y="45976"/>
                </a:cubicBezTo>
                <a:close/>
                <a:moveTo>
                  <a:pt x="10250" y="44017"/>
                </a:moveTo>
                <a:cubicBezTo>
                  <a:pt x="9987" y="44017"/>
                  <a:pt x="9761" y="43809"/>
                  <a:pt x="9761" y="43546"/>
                </a:cubicBezTo>
                <a:cubicBezTo>
                  <a:pt x="9761" y="43282"/>
                  <a:pt x="9987" y="43056"/>
                  <a:pt x="10250" y="43056"/>
                </a:cubicBezTo>
                <a:cubicBezTo>
                  <a:pt x="10514" y="43056"/>
                  <a:pt x="10722" y="43282"/>
                  <a:pt x="10722" y="43546"/>
                </a:cubicBezTo>
                <a:cubicBezTo>
                  <a:pt x="10722" y="43809"/>
                  <a:pt x="10514" y="44017"/>
                  <a:pt x="10250" y="44017"/>
                </a:cubicBezTo>
                <a:close/>
                <a:moveTo>
                  <a:pt x="10250" y="41134"/>
                </a:moveTo>
                <a:cubicBezTo>
                  <a:pt x="10495" y="41134"/>
                  <a:pt x="10703" y="41322"/>
                  <a:pt x="10703" y="41567"/>
                </a:cubicBezTo>
                <a:cubicBezTo>
                  <a:pt x="10703" y="41812"/>
                  <a:pt x="10495" y="42019"/>
                  <a:pt x="10250" y="42019"/>
                </a:cubicBezTo>
                <a:cubicBezTo>
                  <a:pt x="9987" y="42019"/>
                  <a:pt x="9798" y="41812"/>
                  <a:pt x="9798" y="41567"/>
                </a:cubicBezTo>
                <a:cubicBezTo>
                  <a:pt x="9798" y="41322"/>
                  <a:pt x="10005" y="41134"/>
                  <a:pt x="10250" y="41134"/>
                </a:cubicBezTo>
                <a:close/>
                <a:moveTo>
                  <a:pt x="10250" y="40060"/>
                </a:moveTo>
                <a:cubicBezTo>
                  <a:pt x="9987" y="40060"/>
                  <a:pt x="9779" y="39871"/>
                  <a:pt x="9779" y="39607"/>
                </a:cubicBezTo>
                <a:cubicBezTo>
                  <a:pt x="9779" y="39363"/>
                  <a:pt x="9987" y="39155"/>
                  <a:pt x="10250" y="39155"/>
                </a:cubicBezTo>
                <a:cubicBezTo>
                  <a:pt x="10495" y="39155"/>
                  <a:pt x="10703" y="39363"/>
                  <a:pt x="10703" y="39607"/>
                </a:cubicBezTo>
                <a:cubicBezTo>
                  <a:pt x="10703" y="39871"/>
                  <a:pt x="10495" y="40060"/>
                  <a:pt x="10250" y="40060"/>
                </a:cubicBezTo>
                <a:close/>
                <a:moveTo>
                  <a:pt x="10250" y="38119"/>
                </a:moveTo>
                <a:cubicBezTo>
                  <a:pt x="9987" y="38119"/>
                  <a:pt x="9779" y="37912"/>
                  <a:pt x="9779" y="37648"/>
                </a:cubicBezTo>
                <a:cubicBezTo>
                  <a:pt x="9779" y="37403"/>
                  <a:pt x="9987" y="37196"/>
                  <a:pt x="10250" y="37196"/>
                </a:cubicBezTo>
                <a:cubicBezTo>
                  <a:pt x="10495" y="37196"/>
                  <a:pt x="10703" y="37403"/>
                  <a:pt x="10703" y="37648"/>
                </a:cubicBezTo>
                <a:cubicBezTo>
                  <a:pt x="10703" y="37912"/>
                  <a:pt x="10495" y="38119"/>
                  <a:pt x="10250" y="38119"/>
                </a:cubicBezTo>
                <a:close/>
                <a:moveTo>
                  <a:pt x="10250" y="17618"/>
                </a:moveTo>
                <a:cubicBezTo>
                  <a:pt x="10495" y="17618"/>
                  <a:pt x="10703" y="17807"/>
                  <a:pt x="10703" y="18051"/>
                </a:cubicBezTo>
                <a:cubicBezTo>
                  <a:pt x="10703" y="18296"/>
                  <a:pt x="10495" y="18485"/>
                  <a:pt x="10250" y="18485"/>
                </a:cubicBezTo>
                <a:cubicBezTo>
                  <a:pt x="9987" y="18485"/>
                  <a:pt x="9798" y="18296"/>
                  <a:pt x="9798" y="18051"/>
                </a:cubicBezTo>
                <a:cubicBezTo>
                  <a:pt x="9798" y="17807"/>
                  <a:pt x="10005" y="17618"/>
                  <a:pt x="10250" y="17618"/>
                </a:cubicBezTo>
                <a:close/>
                <a:moveTo>
                  <a:pt x="10250" y="19578"/>
                </a:moveTo>
                <a:cubicBezTo>
                  <a:pt x="10495" y="19578"/>
                  <a:pt x="10703" y="19766"/>
                  <a:pt x="10703" y="20011"/>
                </a:cubicBezTo>
                <a:cubicBezTo>
                  <a:pt x="10703" y="20256"/>
                  <a:pt x="10495" y="20463"/>
                  <a:pt x="10250" y="20463"/>
                </a:cubicBezTo>
                <a:cubicBezTo>
                  <a:pt x="9987" y="20463"/>
                  <a:pt x="9798" y="20256"/>
                  <a:pt x="9798" y="20011"/>
                </a:cubicBezTo>
                <a:cubicBezTo>
                  <a:pt x="9798" y="19766"/>
                  <a:pt x="10005" y="19578"/>
                  <a:pt x="10250" y="19578"/>
                </a:cubicBezTo>
                <a:close/>
                <a:moveTo>
                  <a:pt x="10250" y="21519"/>
                </a:moveTo>
                <a:cubicBezTo>
                  <a:pt x="10495" y="21519"/>
                  <a:pt x="10703" y="21726"/>
                  <a:pt x="10703" y="21971"/>
                </a:cubicBezTo>
                <a:cubicBezTo>
                  <a:pt x="10703" y="22216"/>
                  <a:pt x="10495" y="22423"/>
                  <a:pt x="10250" y="22423"/>
                </a:cubicBezTo>
                <a:cubicBezTo>
                  <a:pt x="9987" y="22423"/>
                  <a:pt x="9798" y="22216"/>
                  <a:pt x="9798" y="21971"/>
                </a:cubicBezTo>
                <a:cubicBezTo>
                  <a:pt x="9798" y="21726"/>
                  <a:pt x="10005" y="21519"/>
                  <a:pt x="10250" y="21519"/>
                </a:cubicBezTo>
                <a:close/>
                <a:moveTo>
                  <a:pt x="10250" y="23497"/>
                </a:moveTo>
                <a:cubicBezTo>
                  <a:pt x="10495" y="23497"/>
                  <a:pt x="10703" y="23685"/>
                  <a:pt x="10703" y="23930"/>
                </a:cubicBezTo>
                <a:cubicBezTo>
                  <a:pt x="10703" y="24175"/>
                  <a:pt x="10495" y="24383"/>
                  <a:pt x="10250" y="24383"/>
                </a:cubicBezTo>
                <a:cubicBezTo>
                  <a:pt x="9987" y="24383"/>
                  <a:pt x="9798" y="24175"/>
                  <a:pt x="9798" y="23930"/>
                </a:cubicBezTo>
                <a:cubicBezTo>
                  <a:pt x="9798" y="23685"/>
                  <a:pt x="10005" y="23497"/>
                  <a:pt x="10250" y="23497"/>
                </a:cubicBezTo>
                <a:close/>
                <a:moveTo>
                  <a:pt x="10250" y="25457"/>
                </a:moveTo>
                <a:cubicBezTo>
                  <a:pt x="10495" y="25457"/>
                  <a:pt x="10703" y="25664"/>
                  <a:pt x="10703" y="25909"/>
                </a:cubicBezTo>
                <a:cubicBezTo>
                  <a:pt x="10703" y="26154"/>
                  <a:pt x="10495" y="26342"/>
                  <a:pt x="10250" y="26342"/>
                </a:cubicBezTo>
                <a:cubicBezTo>
                  <a:pt x="9987" y="26342"/>
                  <a:pt x="9798" y="26154"/>
                  <a:pt x="9798" y="25909"/>
                </a:cubicBezTo>
                <a:cubicBezTo>
                  <a:pt x="9798" y="25664"/>
                  <a:pt x="10005" y="25457"/>
                  <a:pt x="10250" y="25457"/>
                </a:cubicBezTo>
                <a:close/>
                <a:moveTo>
                  <a:pt x="10250" y="27397"/>
                </a:moveTo>
                <a:cubicBezTo>
                  <a:pt x="10495" y="27397"/>
                  <a:pt x="10703" y="27605"/>
                  <a:pt x="10703" y="27850"/>
                </a:cubicBezTo>
                <a:cubicBezTo>
                  <a:pt x="10703" y="28095"/>
                  <a:pt x="10495" y="28302"/>
                  <a:pt x="10250" y="28302"/>
                </a:cubicBezTo>
                <a:cubicBezTo>
                  <a:pt x="9987" y="28302"/>
                  <a:pt x="9798" y="28095"/>
                  <a:pt x="9798" y="27850"/>
                </a:cubicBezTo>
                <a:cubicBezTo>
                  <a:pt x="9798" y="27605"/>
                  <a:pt x="10005" y="27397"/>
                  <a:pt x="10250" y="27397"/>
                </a:cubicBezTo>
                <a:close/>
                <a:moveTo>
                  <a:pt x="10250" y="36140"/>
                </a:moveTo>
                <a:cubicBezTo>
                  <a:pt x="10005" y="36140"/>
                  <a:pt x="9798" y="35933"/>
                  <a:pt x="9798" y="35688"/>
                </a:cubicBezTo>
                <a:cubicBezTo>
                  <a:pt x="9798" y="35443"/>
                  <a:pt x="10005" y="35255"/>
                  <a:pt x="10250" y="35255"/>
                </a:cubicBezTo>
                <a:cubicBezTo>
                  <a:pt x="10495" y="35255"/>
                  <a:pt x="10684" y="35443"/>
                  <a:pt x="10684" y="35688"/>
                </a:cubicBezTo>
                <a:cubicBezTo>
                  <a:pt x="10684" y="35933"/>
                  <a:pt x="10495" y="36140"/>
                  <a:pt x="10250" y="36140"/>
                </a:cubicBezTo>
                <a:close/>
                <a:moveTo>
                  <a:pt x="10250" y="34162"/>
                </a:moveTo>
                <a:cubicBezTo>
                  <a:pt x="10005" y="34162"/>
                  <a:pt x="9817" y="33974"/>
                  <a:pt x="9817" y="33729"/>
                </a:cubicBezTo>
                <a:cubicBezTo>
                  <a:pt x="9817" y="33502"/>
                  <a:pt x="10005" y="33314"/>
                  <a:pt x="10250" y="33314"/>
                </a:cubicBezTo>
                <a:cubicBezTo>
                  <a:pt x="10477" y="33314"/>
                  <a:pt x="10665" y="33502"/>
                  <a:pt x="10665" y="33729"/>
                </a:cubicBezTo>
                <a:cubicBezTo>
                  <a:pt x="10665" y="33974"/>
                  <a:pt x="10477" y="34162"/>
                  <a:pt x="10250" y="34162"/>
                </a:cubicBezTo>
                <a:close/>
                <a:moveTo>
                  <a:pt x="10250" y="30243"/>
                </a:moveTo>
                <a:cubicBezTo>
                  <a:pt x="10005" y="30243"/>
                  <a:pt x="9817" y="30054"/>
                  <a:pt x="9817" y="29809"/>
                </a:cubicBezTo>
                <a:cubicBezTo>
                  <a:pt x="9817" y="29583"/>
                  <a:pt x="10005" y="29376"/>
                  <a:pt x="10250" y="29376"/>
                </a:cubicBezTo>
                <a:cubicBezTo>
                  <a:pt x="10477" y="29376"/>
                  <a:pt x="10665" y="29583"/>
                  <a:pt x="10665" y="29809"/>
                </a:cubicBezTo>
                <a:cubicBezTo>
                  <a:pt x="10665" y="30054"/>
                  <a:pt x="10477" y="30243"/>
                  <a:pt x="10250" y="30243"/>
                </a:cubicBezTo>
                <a:close/>
                <a:moveTo>
                  <a:pt x="10250" y="32202"/>
                </a:moveTo>
                <a:cubicBezTo>
                  <a:pt x="10005" y="32202"/>
                  <a:pt x="9817" y="32014"/>
                  <a:pt x="9817" y="31769"/>
                </a:cubicBezTo>
                <a:cubicBezTo>
                  <a:pt x="9817" y="31543"/>
                  <a:pt x="10005" y="31336"/>
                  <a:pt x="10250" y="31336"/>
                </a:cubicBezTo>
                <a:cubicBezTo>
                  <a:pt x="10477" y="31336"/>
                  <a:pt x="10665" y="31543"/>
                  <a:pt x="10665" y="31769"/>
                </a:cubicBezTo>
                <a:cubicBezTo>
                  <a:pt x="10665" y="32014"/>
                  <a:pt x="10477" y="32202"/>
                  <a:pt x="10250" y="32202"/>
                </a:cubicBezTo>
                <a:close/>
                <a:moveTo>
                  <a:pt x="10250" y="16544"/>
                </a:moveTo>
                <a:cubicBezTo>
                  <a:pt x="9987" y="16544"/>
                  <a:pt x="9779" y="16337"/>
                  <a:pt x="9779" y="16092"/>
                </a:cubicBezTo>
                <a:cubicBezTo>
                  <a:pt x="9779" y="15847"/>
                  <a:pt x="9987" y="15640"/>
                  <a:pt x="10250" y="15640"/>
                </a:cubicBezTo>
                <a:cubicBezTo>
                  <a:pt x="10495" y="15640"/>
                  <a:pt x="10703" y="15847"/>
                  <a:pt x="10703" y="16092"/>
                </a:cubicBezTo>
                <a:cubicBezTo>
                  <a:pt x="10703" y="16337"/>
                  <a:pt x="10495" y="16544"/>
                  <a:pt x="10250" y="16544"/>
                </a:cubicBezTo>
                <a:close/>
                <a:moveTo>
                  <a:pt x="10250" y="14603"/>
                </a:moveTo>
                <a:cubicBezTo>
                  <a:pt x="9987" y="14603"/>
                  <a:pt x="9779" y="14396"/>
                  <a:pt x="9779" y="14132"/>
                </a:cubicBezTo>
                <a:cubicBezTo>
                  <a:pt x="9779" y="13887"/>
                  <a:pt x="9987" y="13680"/>
                  <a:pt x="10250" y="13680"/>
                </a:cubicBezTo>
                <a:cubicBezTo>
                  <a:pt x="10495" y="13680"/>
                  <a:pt x="10703" y="13887"/>
                  <a:pt x="10703" y="14132"/>
                </a:cubicBezTo>
                <a:cubicBezTo>
                  <a:pt x="10703" y="14396"/>
                  <a:pt x="10495" y="14603"/>
                  <a:pt x="10250" y="14603"/>
                </a:cubicBezTo>
                <a:close/>
                <a:moveTo>
                  <a:pt x="10250" y="12606"/>
                </a:moveTo>
                <a:cubicBezTo>
                  <a:pt x="10005" y="12606"/>
                  <a:pt x="9817" y="12418"/>
                  <a:pt x="9817" y="12173"/>
                </a:cubicBezTo>
                <a:cubicBezTo>
                  <a:pt x="9817" y="11946"/>
                  <a:pt x="10005" y="11739"/>
                  <a:pt x="10250" y="11739"/>
                </a:cubicBezTo>
                <a:cubicBezTo>
                  <a:pt x="10477" y="11739"/>
                  <a:pt x="10684" y="11946"/>
                  <a:pt x="10684" y="12173"/>
                </a:cubicBezTo>
                <a:cubicBezTo>
                  <a:pt x="10684" y="12418"/>
                  <a:pt x="10477" y="12606"/>
                  <a:pt x="10250" y="12606"/>
                </a:cubicBezTo>
                <a:close/>
                <a:moveTo>
                  <a:pt x="10250" y="9798"/>
                </a:moveTo>
                <a:cubicBezTo>
                  <a:pt x="10477" y="9798"/>
                  <a:pt x="10665" y="9987"/>
                  <a:pt x="10665" y="10213"/>
                </a:cubicBezTo>
                <a:cubicBezTo>
                  <a:pt x="10665" y="10439"/>
                  <a:pt x="10477" y="10627"/>
                  <a:pt x="10250" y="10627"/>
                </a:cubicBezTo>
                <a:cubicBezTo>
                  <a:pt x="10005" y="10627"/>
                  <a:pt x="9817" y="10439"/>
                  <a:pt x="9817" y="10213"/>
                </a:cubicBezTo>
                <a:cubicBezTo>
                  <a:pt x="9817" y="9987"/>
                  <a:pt x="10005" y="9798"/>
                  <a:pt x="10250" y="9798"/>
                </a:cubicBezTo>
                <a:close/>
                <a:moveTo>
                  <a:pt x="10250" y="7839"/>
                </a:moveTo>
                <a:cubicBezTo>
                  <a:pt x="10477" y="7839"/>
                  <a:pt x="10665" y="8027"/>
                  <a:pt x="10665" y="8253"/>
                </a:cubicBezTo>
                <a:cubicBezTo>
                  <a:pt x="10665" y="8498"/>
                  <a:pt x="10477" y="8687"/>
                  <a:pt x="10250" y="8687"/>
                </a:cubicBezTo>
                <a:cubicBezTo>
                  <a:pt x="10005" y="8687"/>
                  <a:pt x="9817" y="8498"/>
                  <a:pt x="9817" y="8253"/>
                </a:cubicBezTo>
                <a:cubicBezTo>
                  <a:pt x="9817" y="8027"/>
                  <a:pt x="10005" y="7839"/>
                  <a:pt x="10250" y="7839"/>
                </a:cubicBezTo>
                <a:close/>
                <a:moveTo>
                  <a:pt x="10250" y="6746"/>
                </a:moveTo>
                <a:cubicBezTo>
                  <a:pt x="10005" y="6746"/>
                  <a:pt x="9798" y="6539"/>
                  <a:pt x="9798" y="6294"/>
                </a:cubicBezTo>
                <a:cubicBezTo>
                  <a:pt x="9798" y="6068"/>
                  <a:pt x="10005" y="5860"/>
                  <a:pt x="10250" y="5860"/>
                </a:cubicBezTo>
                <a:cubicBezTo>
                  <a:pt x="10495" y="5860"/>
                  <a:pt x="10684" y="6049"/>
                  <a:pt x="10684" y="6294"/>
                </a:cubicBezTo>
                <a:cubicBezTo>
                  <a:pt x="10684" y="6539"/>
                  <a:pt x="10495" y="6746"/>
                  <a:pt x="10250" y="6746"/>
                </a:cubicBezTo>
                <a:close/>
                <a:moveTo>
                  <a:pt x="10250" y="4767"/>
                </a:moveTo>
                <a:cubicBezTo>
                  <a:pt x="10005" y="4767"/>
                  <a:pt x="9798" y="4579"/>
                  <a:pt x="9798" y="4334"/>
                </a:cubicBezTo>
                <a:cubicBezTo>
                  <a:pt x="9798" y="4089"/>
                  <a:pt x="10005" y="3901"/>
                  <a:pt x="10250" y="3901"/>
                </a:cubicBezTo>
                <a:cubicBezTo>
                  <a:pt x="10495" y="3901"/>
                  <a:pt x="10684" y="4089"/>
                  <a:pt x="10684" y="4334"/>
                </a:cubicBezTo>
                <a:cubicBezTo>
                  <a:pt x="10684" y="4579"/>
                  <a:pt x="10495" y="4767"/>
                  <a:pt x="10250" y="4767"/>
                </a:cubicBezTo>
                <a:close/>
                <a:moveTo>
                  <a:pt x="10250" y="2770"/>
                </a:moveTo>
                <a:cubicBezTo>
                  <a:pt x="10043" y="2770"/>
                  <a:pt x="9874" y="2582"/>
                  <a:pt x="9874" y="2374"/>
                </a:cubicBezTo>
                <a:cubicBezTo>
                  <a:pt x="9874" y="2167"/>
                  <a:pt x="10043" y="1998"/>
                  <a:pt x="10250" y="1998"/>
                </a:cubicBezTo>
                <a:cubicBezTo>
                  <a:pt x="10458" y="1998"/>
                  <a:pt x="10627" y="2167"/>
                  <a:pt x="10627" y="2374"/>
                </a:cubicBezTo>
                <a:cubicBezTo>
                  <a:pt x="10627" y="2582"/>
                  <a:pt x="10458" y="2770"/>
                  <a:pt x="10250" y="2770"/>
                </a:cubicBezTo>
                <a:close/>
                <a:moveTo>
                  <a:pt x="10250" y="792"/>
                </a:moveTo>
                <a:cubicBezTo>
                  <a:pt x="10043" y="792"/>
                  <a:pt x="9874" y="622"/>
                  <a:pt x="9874" y="415"/>
                </a:cubicBezTo>
                <a:cubicBezTo>
                  <a:pt x="9874" y="207"/>
                  <a:pt x="10043" y="38"/>
                  <a:pt x="10250" y="38"/>
                </a:cubicBezTo>
                <a:cubicBezTo>
                  <a:pt x="10458" y="38"/>
                  <a:pt x="10627" y="207"/>
                  <a:pt x="10627" y="415"/>
                </a:cubicBezTo>
                <a:cubicBezTo>
                  <a:pt x="10627" y="622"/>
                  <a:pt x="10458" y="792"/>
                  <a:pt x="10250" y="792"/>
                </a:cubicBezTo>
                <a:close/>
                <a:moveTo>
                  <a:pt x="8272" y="43979"/>
                </a:moveTo>
                <a:cubicBezTo>
                  <a:pt x="8027" y="43979"/>
                  <a:pt x="7839" y="43791"/>
                  <a:pt x="7839" y="43546"/>
                </a:cubicBezTo>
                <a:cubicBezTo>
                  <a:pt x="7839" y="43301"/>
                  <a:pt x="8027" y="43093"/>
                  <a:pt x="8272" y="43093"/>
                </a:cubicBezTo>
                <a:cubicBezTo>
                  <a:pt x="8517" y="43093"/>
                  <a:pt x="8724" y="43301"/>
                  <a:pt x="8724" y="43546"/>
                </a:cubicBezTo>
                <a:cubicBezTo>
                  <a:pt x="8724" y="43791"/>
                  <a:pt x="8517" y="43979"/>
                  <a:pt x="8272" y="43979"/>
                </a:cubicBezTo>
                <a:close/>
                <a:moveTo>
                  <a:pt x="8272" y="42019"/>
                </a:moveTo>
                <a:cubicBezTo>
                  <a:pt x="8027" y="42019"/>
                  <a:pt x="7839" y="41812"/>
                  <a:pt x="7839" y="41567"/>
                </a:cubicBezTo>
                <a:cubicBezTo>
                  <a:pt x="7839" y="41322"/>
                  <a:pt x="8027" y="41134"/>
                  <a:pt x="8272" y="41134"/>
                </a:cubicBezTo>
                <a:cubicBezTo>
                  <a:pt x="8517" y="41134"/>
                  <a:pt x="8724" y="41322"/>
                  <a:pt x="8724" y="41567"/>
                </a:cubicBezTo>
                <a:cubicBezTo>
                  <a:pt x="8724" y="41812"/>
                  <a:pt x="8517" y="42019"/>
                  <a:pt x="8272" y="42019"/>
                </a:cubicBezTo>
                <a:close/>
                <a:moveTo>
                  <a:pt x="8272" y="40060"/>
                </a:moveTo>
                <a:cubicBezTo>
                  <a:pt x="8027" y="40060"/>
                  <a:pt x="7839" y="39871"/>
                  <a:pt x="7839" y="39607"/>
                </a:cubicBezTo>
                <a:cubicBezTo>
                  <a:pt x="7839" y="39363"/>
                  <a:pt x="8027" y="39174"/>
                  <a:pt x="8272" y="39174"/>
                </a:cubicBezTo>
                <a:cubicBezTo>
                  <a:pt x="8517" y="39174"/>
                  <a:pt x="8724" y="39363"/>
                  <a:pt x="8724" y="39607"/>
                </a:cubicBezTo>
                <a:cubicBezTo>
                  <a:pt x="8724" y="39852"/>
                  <a:pt x="8517" y="40060"/>
                  <a:pt x="8272" y="40060"/>
                </a:cubicBezTo>
                <a:close/>
                <a:moveTo>
                  <a:pt x="8272" y="38100"/>
                </a:moveTo>
                <a:cubicBezTo>
                  <a:pt x="8027" y="38100"/>
                  <a:pt x="7839" y="37912"/>
                  <a:pt x="7839" y="37667"/>
                </a:cubicBezTo>
                <a:cubicBezTo>
                  <a:pt x="7839" y="37422"/>
                  <a:pt x="8027" y="37214"/>
                  <a:pt x="8272" y="37214"/>
                </a:cubicBezTo>
                <a:cubicBezTo>
                  <a:pt x="8517" y="37214"/>
                  <a:pt x="8724" y="37422"/>
                  <a:pt x="8724" y="37667"/>
                </a:cubicBezTo>
                <a:cubicBezTo>
                  <a:pt x="8724" y="37912"/>
                  <a:pt x="8517" y="38100"/>
                  <a:pt x="8272" y="38100"/>
                </a:cubicBezTo>
                <a:close/>
                <a:moveTo>
                  <a:pt x="8291" y="36140"/>
                </a:moveTo>
                <a:cubicBezTo>
                  <a:pt x="8046" y="36140"/>
                  <a:pt x="7839" y="35933"/>
                  <a:pt x="7839" y="35688"/>
                </a:cubicBezTo>
                <a:cubicBezTo>
                  <a:pt x="7839" y="35443"/>
                  <a:pt x="8046" y="35255"/>
                  <a:pt x="8291" y="35255"/>
                </a:cubicBezTo>
                <a:cubicBezTo>
                  <a:pt x="8517" y="35255"/>
                  <a:pt x="8724" y="35443"/>
                  <a:pt x="8724" y="35688"/>
                </a:cubicBezTo>
                <a:cubicBezTo>
                  <a:pt x="8724" y="35933"/>
                  <a:pt x="8517" y="36140"/>
                  <a:pt x="8291" y="36140"/>
                </a:cubicBezTo>
                <a:close/>
                <a:moveTo>
                  <a:pt x="8291" y="10627"/>
                </a:moveTo>
                <a:cubicBezTo>
                  <a:pt x="8046" y="10627"/>
                  <a:pt x="7857" y="10439"/>
                  <a:pt x="7857" y="10213"/>
                </a:cubicBezTo>
                <a:cubicBezTo>
                  <a:pt x="7857" y="9987"/>
                  <a:pt x="8046" y="9798"/>
                  <a:pt x="8291" y="9798"/>
                </a:cubicBezTo>
                <a:cubicBezTo>
                  <a:pt x="8517" y="9798"/>
                  <a:pt x="8705" y="9987"/>
                  <a:pt x="8705" y="10213"/>
                </a:cubicBezTo>
                <a:cubicBezTo>
                  <a:pt x="8705" y="10439"/>
                  <a:pt x="8517" y="10627"/>
                  <a:pt x="8291" y="10627"/>
                </a:cubicBezTo>
                <a:close/>
                <a:moveTo>
                  <a:pt x="8291" y="11739"/>
                </a:moveTo>
                <a:cubicBezTo>
                  <a:pt x="8517" y="11739"/>
                  <a:pt x="8724" y="11928"/>
                  <a:pt x="8724" y="12173"/>
                </a:cubicBezTo>
                <a:cubicBezTo>
                  <a:pt x="8724" y="12418"/>
                  <a:pt x="8517" y="12606"/>
                  <a:pt x="8291" y="12606"/>
                </a:cubicBezTo>
                <a:cubicBezTo>
                  <a:pt x="8046" y="12606"/>
                  <a:pt x="7857" y="12418"/>
                  <a:pt x="7857" y="12173"/>
                </a:cubicBezTo>
                <a:cubicBezTo>
                  <a:pt x="7857" y="11928"/>
                  <a:pt x="8046" y="11739"/>
                  <a:pt x="8291" y="11739"/>
                </a:cubicBezTo>
                <a:close/>
                <a:moveTo>
                  <a:pt x="8291" y="13699"/>
                </a:moveTo>
                <a:cubicBezTo>
                  <a:pt x="8517" y="13699"/>
                  <a:pt x="8724" y="13887"/>
                  <a:pt x="8724" y="14132"/>
                </a:cubicBezTo>
                <a:cubicBezTo>
                  <a:pt x="8724" y="14377"/>
                  <a:pt x="8517" y="14566"/>
                  <a:pt x="8291" y="14566"/>
                </a:cubicBezTo>
                <a:cubicBezTo>
                  <a:pt x="8046" y="14566"/>
                  <a:pt x="7857" y="14377"/>
                  <a:pt x="7857" y="14132"/>
                </a:cubicBezTo>
                <a:cubicBezTo>
                  <a:pt x="7857" y="13887"/>
                  <a:pt x="8046" y="13699"/>
                  <a:pt x="8291" y="13699"/>
                </a:cubicBezTo>
                <a:close/>
                <a:moveTo>
                  <a:pt x="8291" y="15658"/>
                </a:moveTo>
                <a:cubicBezTo>
                  <a:pt x="8517" y="15658"/>
                  <a:pt x="8724" y="15847"/>
                  <a:pt x="8724" y="16092"/>
                </a:cubicBezTo>
                <a:cubicBezTo>
                  <a:pt x="8724" y="16337"/>
                  <a:pt x="8517" y="16525"/>
                  <a:pt x="8291" y="16525"/>
                </a:cubicBezTo>
                <a:cubicBezTo>
                  <a:pt x="8046" y="16525"/>
                  <a:pt x="7857" y="16337"/>
                  <a:pt x="7857" y="16092"/>
                </a:cubicBezTo>
                <a:cubicBezTo>
                  <a:pt x="7857" y="15847"/>
                  <a:pt x="8046" y="15658"/>
                  <a:pt x="8291" y="15658"/>
                </a:cubicBezTo>
                <a:close/>
                <a:moveTo>
                  <a:pt x="8291" y="18466"/>
                </a:moveTo>
                <a:cubicBezTo>
                  <a:pt x="8046" y="18466"/>
                  <a:pt x="7857" y="18278"/>
                  <a:pt x="7857" y="18051"/>
                </a:cubicBezTo>
                <a:cubicBezTo>
                  <a:pt x="7857" y="17825"/>
                  <a:pt x="8046" y="17637"/>
                  <a:pt x="8291" y="17637"/>
                </a:cubicBezTo>
                <a:cubicBezTo>
                  <a:pt x="8517" y="17637"/>
                  <a:pt x="8705" y="17825"/>
                  <a:pt x="8705" y="18051"/>
                </a:cubicBezTo>
                <a:cubicBezTo>
                  <a:pt x="8705" y="18278"/>
                  <a:pt x="8517" y="18466"/>
                  <a:pt x="8291" y="18466"/>
                </a:cubicBezTo>
                <a:close/>
                <a:moveTo>
                  <a:pt x="8291" y="20444"/>
                </a:moveTo>
                <a:cubicBezTo>
                  <a:pt x="8046" y="20444"/>
                  <a:pt x="7857" y="20256"/>
                  <a:pt x="7857" y="20011"/>
                </a:cubicBezTo>
                <a:cubicBezTo>
                  <a:pt x="7857" y="19785"/>
                  <a:pt x="8046" y="19597"/>
                  <a:pt x="8291" y="19597"/>
                </a:cubicBezTo>
                <a:cubicBezTo>
                  <a:pt x="8517" y="19597"/>
                  <a:pt x="8705" y="19785"/>
                  <a:pt x="8705" y="20011"/>
                </a:cubicBezTo>
                <a:cubicBezTo>
                  <a:pt x="8705" y="20256"/>
                  <a:pt x="8517" y="20444"/>
                  <a:pt x="8291" y="20444"/>
                </a:cubicBezTo>
                <a:close/>
                <a:moveTo>
                  <a:pt x="8291" y="21537"/>
                </a:moveTo>
                <a:cubicBezTo>
                  <a:pt x="8517" y="21537"/>
                  <a:pt x="8724" y="21726"/>
                  <a:pt x="8724" y="21971"/>
                </a:cubicBezTo>
                <a:cubicBezTo>
                  <a:pt x="8724" y="22216"/>
                  <a:pt x="8517" y="22404"/>
                  <a:pt x="8291" y="22404"/>
                </a:cubicBezTo>
                <a:cubicBezTo>
                  <a:pt x="8046" y="22404"/>
                  <a:pt x="7857" y="22216"/>
                  <a:pt x="7857" y="21971"/>
                </a:cubicBezTo>
                <a:cubicBezTo>
                  <a:pt x="7857" y="21726"/>
                  <a:pt x="8046" y="21537"/>
                  <a:pt x="8291" y="21537"/>
                </a:cubicBezTo>
                <a:close/>
                <a:moveTo>
                  <a:pt x="8291" y="23497"/>
                </a:moveTo>
                <a:cubicBezTo>
                  <a:pt x="8517" y="23497"/>
                  <a:pt x="8724" y="23704"/>
                  <a:pt x="8724" y="23930"/>
                </a:cubicBezTo>
                <a:cubicBezTo>
                  <a:pt x="8724" y="24175"/>
                  <a:pt x="8517" y="24364"/>
                  <a:pt x="8291" y="24364"/>
                </a:cubicBezTo>
                <a:cubicBezTo>
                  <a:pt x="8046" y="24364"/>
                  <a:pt x="7857" y="24175"/>
                  <a:pt x="7857" y="23930"/>
                </a:cubicBezTo>
                <a:cubicBezTo>
                  <a:pt x="7857" y="23704"/>
                  <a:pt x="8046" y="23497"/>
                  <a:pt x="8291" y="23497"/>
                </a:cubicBezTo>
                <a:close/>
                <a:moveTo>
                  <a:pt x="8291" y="25457"/>
                </a:moveTo>
                <a:cubicBezTo>
                  <a:pt x="8517" y="25457"/>
                  <a:pt x="8724" y="25664"/>
                  <a:pt x="8724" y="25909"/>
                </a:cubicBezTo>
                <a:cubicBezTo>
                  <a:pt x="8724" y="26154"/>
                  <a:pt x="8517" y="26342"/>
                  <a:pt x="8291" y="26342"/>
                </a:cubicBezTo>
                <a:cubicBezTo>
                  <a:pt x="8046" y="26342"/>
                  <a:pt x="7857" y="26154"/>
                  <a:pt x="7857" y="25909"/>
                </a:cubicBezTo>
                <a:cubicBezTo>
                  <a:pt x="7857" y="25664"/>
                  <a:pt x="8046" y="25457"/>
                  <a:pt x="8291" y="25457"/>
                </a:cubicBezTo>
                <a:close/>
                <a:moveTo>
                  <a:pt x="8291" y="27416"/>
                </a:moveTo>
                <a:cubicBezTo>
                  <a:pt x="8517" y="27416"/>
                  <a:pt x="8724" y="27624"/>
                  <a:pt x="8724" y="27850"/>
                </a:cubicBezTo>
                <a:cubicBezTo>
                  <a:pt x="8724" y="28095"/>
                  <a:pt x="8517" y="28283"/>
                  <a:pt x="8291" y="28283"/>
                </a:cubicBezTo>
                <a:cubicBezTo>
                  <a:pt x="8046" y="28283"/>
                  <a:pt x="7857" y="28095"/>
                  <a:pt x="7857" y="27850"/>
                </a:cubicBezTo>
                <a:cubicBezTo>
                  <a:pt x="7857" y="27624"/>
                  <a:pt x="8046" y="27416"/>
                  <a:pt x="8291" y="27416"/>
                </a:cubicBezTo>
                <a:close/>
                <a:moveTo>
                  <a:pt x="8291" y="29395"/>
                </a:moveTo>
                <a:cubicBezTo>
                  <a:pt x="8517" y="29395"/>
                  <a:pt x="8705" y="29583"/>
                  <a:pt x="8705" y="29809"/>
                </a:cubicBezTo>
                <a:cubicBezTo>
                  <a:pt x="8705" y="30054"/>
                  <a:pt x="8517" y="30243"/>
                  <a:pt x="8291" y="30243"/>
                </a:cubicBezTo>
                <a:cubicBezTo>
                  <a:pt x="8046" y="30243"/>
                  <a:pt x="7857" y="30054"/>
                  <a:pt x="7857" y="29809"/>
                </a:cubicBezTo>
                <a:cubicBezTo>
                  <a:pt x="7857" y="29583"/>
                  <a:pt x="8046" y="29395"/>
                  <a:pt x="8291" y="29395"/>
                </a:cubicBezTo>
                <a:close/>
                <a:moveTo>
                  <a:pt x="8291" y="33314"/>
                </a:moveTo>
                <a:cubicBezTo>
                  <a:pt x="8517" y="33314"/>
                  <a:pt x="8705" y="33502"/>
                  <a:pt x="8705" y="33729"/>
                </a:cubicBezTo>
                <a:cubicBezTo>
                  <a:pt x="8705" y="33974"/>
                  <a:pt x="8517" y="34162"/>
                  <a:pt x="8291" y="34162"/>
                </a:cubicBezTo>
                <a:cubicBezTo>
                  <a:pt x="8046" y="34162"/>
                  <a:pt x="7857" y="33974"/>
                  <a:pt x="7857" y="33729"/>
                </a:cubicBezTo>
                <a:cubicBezTo>
                  <a:pt x="7857" y="33502"/>
                  <a:pt x="8046" y="33314"/>
                  <a:pt x="8291" y="33314"/>
                </a:cubicBezTo>
                <a:close/>
                <a:moveTo>
                  <a:pt x="8291" y="31354"/>
                </a:moveTo>
                <a:cubicBezTo>
                  <a:pt x="8517" y="31354"/>
                  <a:pt x="8705" y="31543"/>
                  <a:pt x="8705" y="31769"/>
                </a:cubicBezTo>
                <a:cubicBezTo>
                  <a:pt x="8705" y="31995"/>
                  <a:pt x="8517" y="32183"/>
                  <a:pt x="8291" y="32183"/>
                </a:cubicBezTo>
                <a:cubicBezTo>
                  <a:pt x="8046" y="32183"/>
                  <a:pt x="7857" y="31995"/>
                  <a:pt x="7857" y="31769"/>
                </a:cubicBezTo>
                <a:cubicBezTo>
                  <a:pt x="7857" y="31543"/>
                  <a:pt x="8046" y="31354"/>
                  <a:pt x="8291" y="31354"/>
                </a:cubicBezTo>
                <a:close/>
                <a:moveTo>
                  <a:pt x="8291" y="8706"/>
                </a:moveTo>
                <a:cubicBezTo>
                  <a:pt x="8046" y="8706"/>
                  <a:pt x="7839" y="8498"/>
                  <a:pt x="7839" y="8253"/>
                </a:cubicBezTo>
                <a:cubicBezTo>
                  <a:pt x="7839" y="8008"/>
                  <a:pt x="8046" y="7820"/>
                  <a:pt x="8291" y="7820"/>
                </a:cubicBezTo>
                <a:cubicBezTo>
                  <a:pt x="8517" y="7820"/>
                  <a:pt x="8724" y="8008"/>
                  <a:pt x="8724" y="8253"/>
                </a:cubicBezTo>
                <a:cubicBezTo>
                  <a:pt x="8724" y="8498"/>
                  <a:pt x="8517" y="8706"/>
                  <a:pt x="8291" y="8706"/>
                </a:cubicBezTo>
                <a:close/>
                <a:moveTo>
                  <a:pt x="8291" y="6746"/>
                </a:moveTo>
                <a:cubicBezTo>
                  <a:pt x="8046" y="6746"/>
                  <a:pt x="7839" y="6539"/>
                  <a:pt x="7839" y="6294"/>
                </a:cubicBezTo>
                <a:cubicBezTo>
                  <a:pt x="7839" y="6068"/>
                  <a:pt x="8046" y="5860"/>
                  <a:pt x="8291" y="5860"/>
                </a:cubicBezTo>
                <a:cubicBezTo>
                  <a:pt x="8517" y="5860"/>
                  <a:pt x="8724" y="6049"/>
                  <a:pt x="8724" y="6294"/>
                </a:cubicBezTo>
                <a:cubicBezTo>
                  <a:pt x="8724" y="6539"/>
                  <a:pt x="8517" y="6746"/>
                  <a:pt x="8291" y="6746"/>
                </a:cubicBezTo>
                <a:close/>
                <a:moveTo>
                  <a:pt x="8291" y="4767"/>
                </a:moveTo>
                <a:cubicBezTo>
                  <a:pt x="8046" y="4767"/>
                  <a:pt x="7839" y="4579"/>
                  <a:pt x="7839" y="4334"/>
                </a:cubicBezTo>
                <a:cubicBezTo>
                  <a:pt x="7839" y="4089"/>
                  <a:pt x="8046" y="3901"/>
                  <a:pt x="8291" y="3901"/>
                </a:cubicBezTo>
                <a:cubicBezTo>
                  <a:pt x="8517" y="3901"/>
                  <a:pt x="8724" y="4089"/>
                  <a:pt x="8724" y="4334"/>
                </a:cubicBezTo>
                <a:cubicBezTo>
                  <a:pt x="8724" y="4579"/>
                  <a:pt x="8517" y="4767"/>
                  <a:pt x="8291" y="4767"/>
                </a:cubicBezTo>
                <a:close/>
                <a:moveTo>
                  <a:pt x="8291" y="2789"/>
                </a:moveTo>
                <a:cubicBezTo>
                  <a:pt x="8046" y="2789"/>
                  <a:pt x="7857" y="2600"/>
                  <a:pt x="7857" y="2374"/>
                </a:cubicBezTo>
                <a:cubicBezTo>
                  <a:pt x="7857" y="2148"/>
                  <a:pt x="8046" y="1960"/>
                  <a:pt x="8291" y="1960"/>
                </a:cubicBezTo>
                <a:cubicBezTo>
                  <a:pt x="8517" y="1960"/>
                  <a:pt x="8705" y="2148"/>
                  <a:pt x="8705" y="2374"/>
                </a:cubicBezTo>
                <a:cubicBezTo>
                  <a:pt x="8705" y="2600"/>
                  <a:pt x="8517" y="2789"/>
                  <a:pt x="8291" y="2789"/>
                </a:cubicBezTo>
                <a:close/>
                <a:moveTo>
                  <a:pt x="8291" y="810"/>
                </a:moveTo>
                <a:cubicBezTo>
                  <a:pt x="8065" y="810"/>
                  <a:pt x="7876" y="641"/>
                  <a:pt x="7876" y="415"/>
                </a:cubicBezTo>
                <a:cubicBezTo>
                  <a:pt x="7876" y="189"/>
                  <a:pt x="8065" y="0"/>
                  <a:pt x="8291" y="0"/>
                </a:cubicBezTo>
                <a:cubicBezTo>
                  <a:pt x="8517" y="0"/>
                  <a:pt x="8686" y="189"/>
                  <a:pt x="8686" y="415"/>
                </a:cubicBezTo>
                <a:cubicBezTo>
                  <a:pt x="8686" y="641"/>
                  <a:pt x="8517" y="810"/>
                  <a:pt x="8291" y="810"/>
                </a:cubicBezTo>
                <a:close/>
                <a:moveTo>
                  <a:pt x="6331" y="42019"/>
                </a:moveTo>
                <a:cubicBezTo>
                  <a:pt x="6086" y="42019"/>
                  <a:pt x="5879" y="41812"/>
                  <a:pt x="5879" y="41586"/>
                </a:cubicBezTo>
                <a:cubicBezTo>
                  <a:pt x="5879" y="41341"/>
                  <a:pt x="6086" y="41134"/>
                  <a:pt x="6331" y="41134"/>
                </a:cubicBezTo>
                <a:cubicBezTo>
                  <a:pt x="6557" y="41134"/>
                  <a:pt x="6765" y="41341"/>
                  <a:pt x="6765" y="41586"/>
                </a:cubicBezTo>
                <a:cubicBezTo>
                  <a:pt x="6765" y="41831"/>
                  <a:pt x="6557" y="42019"/>
                  <a:pt x="6331" y="42019"/>
                </a:cubicBezTo>
                <a:close/>
                <a:moveTo>
                  <a:pt x="6331" y="40041"/>
                </a:moveTo>
                <a:cubicBezTo>
                  <a:pt x="6086" y="40041"/>
                  <a:pt x="5879" y="39852"/>
                  <a:pt x="5879" y="39607"/>
                </a:cubicBezTo>
                <a:cubicBezTo>
                  <a:pt x="5879" y="39381"/>
                  <a:pt x="6086" y="39174"/>
                  <a:pt x="6331" y="39174"/>
                </a:cubicBezTo>
                <a:cubicBezTo>
                  <a:pt x="6557" y="39174"/>
                  <a:pt x="6765" y="39381"/>
                  <a:pt x="6765" y="39607"/>
                </a:cubicBezTo>
                <a:cubicBezTo>
                  <a:pt x="6765" y="39852"/>
                  <a:pt x="6557" y="40041"/>
                  <a:pt x="6331" y="40041"/>
                </a:cubicBezTo>
                <a:close/>
                <a:moveTo>
                  <a:pt x="6331" y="38100"/>
                </a:moveTo>
                <a:cubicBezTo>
                  <a:pt x="6086" y="38100"/>
                  <a:pt x="5898" y="37893"/>
                  <a:pt x="5898" y="37667"/>
                </a:cubicBezTo>
                <a:cubicBezTo>
                  <a:pt x="5898" y="37422"/>
                  <a:pt x="6086" y="37233"/>
                  <a:pt x="6331" y="37233"/>
                </a:cubicBezTo>
                <a:cubicBezTo>
                  <a:pt x="6557" y="37233"/>
                  <a:pt x="6765" y="37422"/>
                  <a:pt x="6765" y="37667"/>
                </a:cubicBezTo>
                <a:cubicBezTo>
                  <a:pt x="6765" y="37893"/>
                  <a:pt x="6557" y="38100"/>
                  <a:pt x="6331" y="38100"/>
                </a:cubicBezTo>
                <a:close/>
                <a:moveTo>
                  <a:pt x="6331" y="36122"/>
                </a:moveTo>
                <a:cubicBezTo>
                  <a:pt x="6086" y="36122"/>
                  <a:pt x="5898" y="35933"/>
                  <a:pt x="5898" y="35688"/>
                </a:cubicBezTo>
                <a:cubicBezTo>
                  <a:pt x="5898" y="35462"/>
                  <a:pt x="6086" y="35255"/>
                  <a:pt x="6331" y="35255"/>
                </a:cubicBezTo>
                <a:cubicBezTo>
                  <a:pt x="6557" y="35255"/>
                  <a:pt x="6765" y="35462"/>
                  <a:pt x="6765" y="35688"/>
                </a:cubicBezTo>
                <a:cubicBezTo>
                  <a:pt x="6765" y="35933"/>
                  <a:pt x="6557" y="36122"/>
                  <a:pt x="6331" y="36122"/>
                </a:cubicBezTo>
                <a:close/>
                <a:moveTo>
                  <a:pt x="6331" y="29395"/>
                </a:moveTo>
                <a:cubicBezTo>
                  <a:pt x="6557" y="29395"/>
                  <a:pt x="6746" y="29583"/>
                  <a:pt x="6746" y="29809"/>
                </a:cubicBezTo>
                <a:cubicBezTo>
                  <a:pt x="6746" y="30035"/>
                  <a:pt x="6557" y="30224"/>
                  <a:pt x="6331" y="30224"/>
                </a:cubicBezTo>
                <a:cubicBezTo>
                  <a:pt x="6086" y="30224"/>
                  <a:pt x="5898" y="30035"/>
                  <a:pt x="5898" y="29809"/>
                </a:cubicBezTo>
                <a:cubicBezTo>
                  <a:pt x="5898" y="29583"/>
                  <a:pt x="6086" y="29395"/>
                  <a:pt x="6331" y="29395"/>
                </a:cubicBezTo>
                <a:close/>
                <a:moveTo>
                  <a:pt x="6331" y="33314"/>
                </a:moveTo>
                <a:cubicBezTo>
                  <a:pt x="6557" y="33314"/>
                  <a:pt x="6746" y="33502"/>
                  <a:pt x="6746" y="33729"/>
                </a:cubicBezTo>
                <a:cubicBezTo>
                  <a:pt x="6746" y="33974"/>
                  <a:pt x="6557" y="34162"/>
                  <a:pt x="6331" y="34162"/>
                </a:cubicBezTo>
                <a:cubicBezTo>
                  <a:pt x="6086" y="34162"/>
                  <a:pt x="5898" y="33974"/>
                  <a:pt x="5898" y="33729"/>
                </a:cubicBezTo>
                <a:cubicBezTo>
                  <a:pt x="5898" y="33502"/>
                  <a:pt x="6086" y="33314"/>
                  <a:pt x="6331" y="33314"/>
                </a:cubicBezTo>
                <a:close/>
                <a:moveTo>
                  <a:pt x="6331" y="31354"/>
                </a:moveTo>
                <a:cubicBezTo>
                  <a:pt x="6557" y="31354"/>
                  <a:pt x="6746" y="31543"/>
                  <a:pt x="6746" y="31769"/>
                </a:cubicBezTo>
                <a:cubicBezTo>
                  <a:pt x="6746" y="31995"/>
                  <a:pt x="6557" y="32183"/>
                  <a:pt x="6331" y="32183"/>
                </a:cubicBezTo>
                <a:cubicBezTo>
                  <a:pt x="6086" y="32183"/>
                  <a:pt x="5898" y="31995"/>
                  <a:pt x="5898" y="31769"/>
                </a:cubicBezTo>
                <a:cubicBezTo>
                  <a:pt x="5898" y="31543"/>
                  <a:pt x="6086" y="31354"/>
                  <a:pt x="6331" y="31354"/>
                </a:cubicBezTo>
                <a:close/>
                <a:moveTo>
                  <a:pt x="6331" y="28283"/>
                </a:moveTo>
                <a:cubicBezTo>
                  <a:pt x="6086" y="28283"/>
                  <a:pt x="5898" y="28095"/>
                  <a:pt x="5898" y="27850"/>
                </a:cubicBezTo>
                <a:cubicBezTo>
                  <a:pt x="5898" y="27605"/>
                  <a:pt x="6086" y="27416"/>
                  <a:pt x="6331" y="27416"/>
                </a:cubicBezTo>
                <a:cubicBezTo>
                  <a:pt x="6557" y="27416"/>
                  <a:pt x="6765" y="27605"/>
                  <a:pt x="6765" y="27850"/>
                </a:cubicBezTo>
                <a:cubicBezTo>
                  <a:pt x="6765" y="28095"/>
                  <a:pt x="6557" y="28283"/>
                  <a:pt x="6331" y="28283"/>
                </a:cubicBezTo>
                <a:close/>
                <a:moveTo>
                  <a:pt x="6331" y="26342"/>
                </a:moveTo>
                <a:cubicBezTo>
                  <a:pt x="6086" y="26342"/>
                  <a:pt x="5898" y="26135"/>
                  <a:pt x="5898" y="25890"/>
                </a:cubicBezTo>
                <a:cubicBezTo>
                  <a:pt x="5898" y="25664"/>
                  <a:pt x="6086" y="25457"/>
                  <a:pt x="6331" y="25457"/>
                </a:cubicBezTo>
                <a:cubicBezTo>
                  <a:pt x="6557" y="25457"/>
                  <a:pt x="6765" y="25664"/>
                  <a:pt x="6765" y="25890"/>
                </a:cubicBezTo>
                <a:cubicBezTo>
                  <a:pt x="6765" y="26135"/>
                  <a:pt x="6557" y="26342"/>
                  <a:pt x="6331" y="26342"/>
                </a:cubicBezTo>
                <a:close/>
                <a:moveTo>
                  <a:pt x="6331" y="24364"/>
                </a:moveTo>
                <a:cubicBezTo>
                  <a:pt x="6086" y="24364"/>
                  <a:pt x="5898" y="24175"/>
                  <a:pt x="5898" y="23930"/>
                </a:cubicBezTo>
                <a:cubicBezTo>
                  <a:pt x="5898" y="23704"/>
                  <a:pt x="6086" y="23497"/>
                  <a:pt x="6331" y="23497"/>
                </a:cubicBezTo>
                <a:cubicBezTo>
                  <a:pt x="6557" y="23497"/>
                  <a:pt x="6765" y="23704"/>
                  <a:pt x="6765" y="23930"/>
                </a:cubicBezTo>
                <a:cubicBezTo>
                  <a:pt x="6765" y="24175"/>
                  <a:pt x="6557" y="24364"/>
                  <a:pt x="6331" y="24364"/>
                </a:cubicBezTo>
                <a:close/>
                <a:moveTo>
                  <a:pt x="6331" y="15658"/>
                </a:moveTo>
                <a:cubicBezTo>
                  <a:pt x="6557" y="15658"/>
                  <a:pt x="6746" y="15847"/>
                  <a:pt x="6746" y="16092"/>
                </a:cubicBezTo>
                <a:cubicBezTo>
                  <a:pt x="6746" y="16318"/>
                  <a:pt x="6557" y="16506"/>
                  <a:pt x="6331" y="16506"/>
                </a:cubicBezTo>
                <a:cubicBezTo>
                  <a:pt x="6086" y="16506"/>
                  <a:pt x="5898" y="16318"/>
                  <a:pt x="5898" y="16092"/>
                </a:cubicBezTo>
                <a:cubicBezTo>
                  <a:pt x="5898" y="15847"/>
                  <a:pt x="6086" y="15658"/>
                  <a:pt x="6331" y="15658"/>
                </a:cubicBezTo>
                <a:close/>
                <a:moveTo>
                  <a:pt x="6331" y="22404"/>
                </a:moveTo>
                <a:cubicBezTo>
                  <a:pt x="6086" y="22404"/>
                  <a:pt x="5898" y="22216"/>
                  <a:pt x="5898" y="21971"/>
                </a:cubicBezTo>
                <a:cubicBezTo>
                  <a:pt x="5898" y="21745"/>
                  <a:pt x="6086" y="21537"/>
                  <a:pt x="6331" y="21537"/>
                </a:cubicBezTo>
                <a:cubicBezTo>
                  <a:pt x="6557" y="21537"/>
                  <a:pt x="6746" y="21745"/>
                  <a:pt x="6746" y="21971"/>
                </a:cubicBezTo>
                <a:cubicBezTo>
                  <a:pt x="6746" y="22216"/>
                  <a:pt x="6557" y="22404"/>
                  <a:pt x="6331" y="22404"/>
                </a:cubicBezTo>
                <a:close/>
                <a:moveTo>
                  <a:pt x="6331" y="18447"/>
                </a:moveTo>
                <a:cubicBezTo>
                  <a:pt x="6105" y="18447"/>
                  <a:pt x="5917" y="18259"/>
                  <a:pt x="5917" y="18051"/>
                </a:cubicBezTo>
                <a:cubicBezTo>
                  <a:pt x="5917" y="17825"/>
                  <a:pt x="6105" y="17656"/>
                  <a:pt x="6331" y="17656"/>
                </a:cubicBezTo>
                <a:cubicBezTo>
                  <a:pt x="6538" y="17656"/>
                  <a:pt x="6727" y="17825"/>
                  <a:pt x="6727" y="18051"/>
                </a:cubicBezTo>
                <a:cubicBezTo>
                  <a:pt x="6727" y="18259"/>
                  <a:pt x="6538" y="18447"/>
                  <a:pt x="6331" y="18447"/>
                </a:cubicBezTo>
                <a:close/>
                <a:moveTo>
                  <a:pt x="6331" y="20407"/>
                </a:moveTo>
                <a:cubicBezTo>
                  <a:pt x="6105" y="20407"/>
                  <a:pt x="5917" y="20237"/>
                  <a:pt x="5917" y="20011"/>
                </a:cubicBezTo>
                <a:cubicBezTo>
                  <a:pt x="5917" y="19785"/>
                  <a:pt x="6105" y="19597"/>
                  <a:pt x="6331" y="19597"/>
                </a:cubicBezTo>
                <a:cubicBezTo>
                  <a:pt x="6538" y="19597"/>
                  <a:pt x="6727" y="19785"/>
                  <a:pt x="6727" y="20011"/>
                </a:cubicBezTo>
                <a:cubicBezTo>
                  <a:pt x="6727" y="20237"/>
                  <a:pt x="6538" y="20407"/>
                  <a:pt x="6331" y="20407"/>
                </a:cubicBezTo>
                <a:close/>
                <a:moveTo>
                  <a:pt x="6331" y="14566"/>
                </a:moveTo>
                <a:cubicBezTo>
                  <a:pt x="6086" y="14566"/>
                  <a:pt x="5898" y="14377"/>
                  <a:pt x="5898" y="14132"/>
                </a:cubicBezTo>
                <a:cubicBezTo>
                  <a:pt x="5898" y="13887"/>
                  <a:pt x="6086" y="13699"/>
                  <a:pt x="6331" y="13699"/>
                </a:cubicBezTo>
                <a:cubicBezTo>
                  <a:pt x="6557" y="13699"/>
                  <a:pt x="6765" y="13887"/>
                  <a:pt x="6765" y="14132"/>
                </a:cubicBezTo>
                <a:cubicBezTo>
                  <a:pt x="6765" y="14377"/>
                  <a:pt x="6557" y="14566"/>
                  <a:pt x="6331" y="14566"/>
                </a:cubicBezTo>
                <a:close/>
                <a:moveTo>
                  <a:pt x="6331" y="12587"/>
                </a:moveTo>
                <a:cubicBezTo>
                  <a:pt x="6086" y="12587"/>
                  <a:pt x="5898" y="12399"/>
                  <a:pt x="5898" y="12173"/>
                </a:cubicBezTo>
                <a:cubicBezTo>
                  <a:pt x="5898" y="11928"/>
                  <a:pt x="6086" y="11739"/>
                  <a:pt x="6331" y="11739"/>
                </a:cubicBezTo>
                <a:cubicBezTo>
                  <a:pt x="6557" y="11739"/>
                  <a:pt x="6746" y="11928"/>
                  <a:pt x="6746" y="12173"/>
                </a:cubicBezTo>
                <a:cubicBezTo>
                  <a:pt x="6746" y="12399"/>
                  <a:pt x="6557" y="12587"/>
                  <a:pt x="6331" y="12587"/>
                </a:cubicBezTo>
                <a:close/>
                <a:moveTo>
                  <a:pt x="6331" y="9817"/>
                </a:moveTo>
                <a:cubicBezTo>
                  <a:pt x="6538" y="9817"/>
                  <a:pt x="6727" y="9987"/>
                  <a:pt x="6727" y="10213"/>
                </a:cubicBezTo>
                <a:cubicBezTo>
                  <a:pt x="6727" y="10420"/>
                  <a:pt x="6538" y="10590"/>
                  <a:pt x="6331" y="10590"/>
                </a:cubicBezTo>
                <a:cubicBezTo>
                  <a:pt x="6105" y="10590"/>
                  <a:pt x="5917" y="10420"/>
                  <a:pt x="5917" y="10213"/>
                </a:cubicBezTo>
                <a:cubicBezTo>
                  <a:pt x="5917" y="9987"/>
                  <a:pt x="6105" y="9817"/>
                  <a:pt x="6331" y="9817"/>
                </a:cubicBezTo>
                <a:close/>
                <a:moveTo>
                  <a:pt x="6331" y="8668"/>
                </a:moveTo>
                <a:cubicBezTo>
                  <a:pt x="6086" y="8668"/>
                  <a:pt x="5898" y="8479"/>
                  <a:pt x="5898" y="8253"/>
                </a:cubicBezTo>
                <a:cubicBezTo>
                  <a:pt x="5898" y="8027"/>
                  <a:pt x="6086" y="7839"/>
                  <a:pt x="6331" y="7839"/>
                </a:cubicBezTo>
                <a:cubicBezTo>
                  <a:pt x="6557" y="7839"/>
                  <a:pt x="6746" y="8027"/>
                  <a:pt x="6746" y="8253"/>
                </a:cubicBezTo>
                <a:cubicBezTo>
                  <a:pt x="6746" y="8479"/>
                  <a:pt x="6557" y="8668"/>
                  <a:pt x="6331" y="8668"/>
                </a:cubicBezTo>
                <a:close/>
                <a:moveTo>
                  <a:pt x="6331" y="6708"/>
                </a:moveTo>
                <a:cubicBezTo>
                  <a:pt x="6086" y="6708"/>
                  <a:pt x="5898" y="6520"/>
                  <a:pt x="5898" y="6294"/>
                </a:cubicBezTo>
                <a:cubicBezTo>
                  <a:pt x="5898" y="6049"/>
                  <a:pt x="6086" y="5860"/>
                  <a:pt x="6331" y="5860"/>
                </a:cubicBezTo>
                <a:cubicBezTo>
                  <a:pt x="6557" y="5860"/>
                  <a:pt x="6746" y="6049"/>
                  <a:pt x="6746" y="6294"/>
                </a:cubicBezTo>
                <a:cubicBezTo>
                  <a:pt x="6746" y="6520"/>
                  <a:pt x="6557" y="6708"/>
                  <a:pt x="6331" y="6708"/>
                </a:cubicBezTo>
                <a:close/>
                <a:moveTo>
                  <a:pt x="6331" y="4749"/>
                </a:moveTo>
                <a:cubicBezTo>
                  <a:pt x="6086" y="4749"/>
                  <a:pt x="5898" y="4560"/>
                  <a:pt x="5898" y="4334"/>
                </a:cubicBezTo>
                <a:cubicBezTo>
                  <a:pt x="5898" y="4089"/>
                  <a:pt x="6086" y="3919"/>
                  <a:pt x="6331" y="3919"/>
                </a:cubicBezTo>
                <a:cubicBezTo>
                  <a:pt x="6557" y="3919"/>
                  <a:pt x="6746" y="4089"/>
                  <a:pt x="6746" y="4334"/>
                </a:cubicBezTo>
                <a:cubicBezTo>
                  <a:pt x="6746" y="4560"/>
                  <a:pt x="6557" y="4749"/>
                  <a:pt x="6331" y="4749"/>
                </a:cubicBezTo>
                <a:close/>
                <a:moveTo>
                  <a:pt x="6331" y="2789"/>
                </a:moveTo>
                <a:cubicBezTo>
                  <a:pt x="6086" y="2789"/>
                  <a:pt x="5898" y="2600"/>
                  <a:pt x="5898" y="2374"/>
                </a:cubicBezTo>
                <a:cubicBezTo>
                  <a:pt x="5898" y="2129"/>
                  <a:pt x="6086" y="1941"/>
                  <a:pt x="6331" y="1941"/>
                </a:cubicBezTo>
                <a:cubicBezTo>
                  <a:pt x="6557" y="1941"/>
                  <a:pt x="6746" y="2129"/>
                  <a:pt x="6746" y="2374"/>
                </a:cubicBezTo>
                <a:cubicBezTo>
                  <a:pt x="6746" y="2600"/>
                  <a:pt x="6557" y="2789"/>
                  <a:pt x="6331" y="2789"/>
                </a:cubicBezTo>
                <a:close/>
                <a:moveTo>
                  <a:pt x="6331" y="810"/>
                </a:moveTo>
                <a:cubicBezTo>
                  <a:pt x="6105" y="810"/>
                  <a:pt x="5917" y="622"/>
                  <a:pt x="5917" y="396"/>
                </a:cubicBezTo>
                <a:cubicBezTo>
                  <a:pt x="5917" y="189"/>
                  <a:pt x="6105" y="0"/>
                  <a:pt x="6331" y="0"/>
                </a:cubicBezTo>
                <a:cubicBezTo>
                  <a:pt x="6538" y="0"/>
                  <a:pt x="6727" y="189"/>
                  <a:pt x="6727" y="396"/>
                </a:cubicBezTo>
                <a:cubicBezTo>
                  <a:pt x="6727" y="622"/>
                  <a:pt x="6538" y="810"/>
                  <a:pt x="6331" y="810"/>
                </a:cubicBezTo>
                <a:close/>
                <a:moveTo>
                  <a:pt x="4372" y="34162"/>
                </a:moveTo>
                <a:cubicBezTo>
                  <a:pt x="4127" y="34162"/>
                  <a:pt x="3919" y="33974"/>
                  <a:pt x="3919" y="33729"/>
                </a:cubicBezTo>
                <a:cubicBezTo>
                  <a:pt x="3919" y="33484"/>
                  <a:pt x="4127" y="33295"/>
                  <a:pt x="4372" y="33295"/>
                </a:cubicBezTo>
                <a:cubicBezTo>
                  <a:pt x="4616" y="33295"/>
                  <a:pt x="4805" y="33484"/>
                  <a:pt x="4805" y="33729"/>
                </a:cubicBezTo>
                <a:cubicBezTo>
                  <a:pt x="4805" y="33974"/>
                  <a:pt x="4616" y="34162"/>
                  <a:pt x="4372" y="34162"/>
                </a:cubicBezTo>
                <a:close/>
                <a:moveTo>
                  <a:pt x="4372" y="32202"/>
                </a:moveTo>
                <a:cubicBezTo>
                  <a:pt x="4127" y="32202"/>
                  <a:pt x="3919" y="32014"/>
                  <a:pt x="3919" y="31769"/>
                </a:cubicBezTo>
                <a:cubicBezTo>
                  <a:pt x="3919" y="31524"/>
                  <a:pt x="4127" y="31336"/>
                  <a:pt x="4372" y="31336"/>
                </a:cubicBezTo>
                <a:cubicBezTo>
                  <a:pt x="4616" y="31336"/>
                  <a:pt x="4805" y="31524"/>
                  <a:pt x="4805" y="31769"/>
                </a:cubicBezTo>
                <a:cubicBezTo>
                  <a:pt x="4805" y="32014"/>
                  <a:pt x="4616" y="32202"/>
                  <a:pt x="4372" y="32202"/>
                </a:cubicBezTo>
                <a:close/>
                <a:moveTo>
                  <a:pt x="4372" y="30243"/>
                </a:moveTo>
                <a:cubicBezTo>
                  <a:pt x="4127" y="30243"/>
                  <a:pt x="3919" y="30054"/>
                  <a:pt x="3919" y="29809"/>
                </a:cubicBezTo>
                <a:cubicBezTo>
                  <a:pt x="3919" y="29564"/>
                  <a:pt x="4127" y="29357"/>
                  <a:pt x="4372" y="29357"/>
                </a:cubicBezTo>
                <a:cubicBezTo>
                  <a:pt x="4616" y="29357"/>
                  <a:pt x="4805" y="29564"/>
                  <a:pt x="4805" y="29809"/>
                </a:cubicBezTo>
                <a:cubicBezTo>
                  <a:pt x="4805" y="30054"/>
                  <a:pt x="4616" y="30243"/>
                  <a:pt x="4372" y="30243"/>
                </a:cubicBezTo>
                <a:close/>
                <a:moveTo>
                  <a:pt x="4372" y="28283"/>
                </a:moveTo>
                <a:cubicBezTo>
                  <a:pt x="4127" y="28283"/>
                  <a:pt x="3919" y="28076"/>
                  <a:pt x="3919" y="27850"/>
                </a:cubicBezTo>
                <a:cubicBezTo>
                  <a:pt x="3919" y="27605"/>
                  <a:pt x="4127" y="27416"/>
                  <a:pt x="4372" y="27416"/>
                </a:cubicBezTo>
                <a:cubicBezTo>
                  <a:pt x="4616" y="27416"/>
                  <a:pt x="4805" y="27605"/>
                  <a:pt x="4805" y="27850"/>
                </a:cubicBezTo>
                <a:cubicBezTo>
                  <a:pt x="4805" y="28076"/>
                  <a:pt x="4616" y="28283"/>
                  <a:pt x="4372" y="28283"/>
                </a:cubicBezTo>
                <a:close/>
                <a:moveTo>
                  <a:pt x="4372" y="26323"/>
                </a:moveTo>
                <a:cubicBezTo>
                  <a:pt x="4127" y="26323"/>
                  <a:pt x="3919" y="26135"/>
                  <a:pt x="3919" y="25890"/>
                </a:cubicBezTo>
                <a:cubicBezTo>
                  <a:pt x="3919" y="25645"/>
                  <a:pt x="4127" y="25457"/>
                  <a:pt x="4372" y="25457"/>
                </a:cubicBezTo>
                <a:cubicBezTo>
                  <a:pt x="4616" y="25457"/>
                  <a:pt x="4805" y="25645"/>
                  <a:pt x="4805" y="25890"/>
                </a:cubicBezTo>
                <a:cubicBezTo>
                  <a:pt x="4805" y="26135"/>
                  <a:pt x="4616" y="26323"/>
                  <a:pt x="4372" y="26323"/>
                </a:cubicBezTo>
                <a:close/>
                <a:moveTo>
                  <a:pt x="4372" y="23516"/>
                </a:moveTo>
                <a:cubicBezTo>
                  <a:pt x="4598" y="23516"/>
                  <a:pt x="4786" y="23704"/>
                  <a:pt x="4786" y="23930"/>
                </a:cubicBezTo>
                <a:cubicBezTo>
                  <a:pt x="4786" y="24156"/>
                  <a:pt x="4598" y="24345"/>
                  <a:pt x="4372" y="24345"/>
                </a:cubicBezTo>
                <a:cubicBezTo>
                  <a:pt x="4127" y="24345"/>
                  <a:pt x="3938" y="24156"/>
                  <a:pt x="3938" y="23930"/>
                </a:cubicBezTo>
                <a:cubicBezTo>
                  <a:pt x="3938" y="23704"/>
                  <a:pt x="4127" y="23516"/>
                  <a:pt x="4372" y="23516"/>
                </a:cubicBezTo>
                <a:close/>
                <a:moveTo>
                  <a:pt x="4372" y="22404"/>
                </a:moveTo>
                <a:cubicBezTo>
                  <a:pt x="4127" y="22404"/>
                  <a:pt x="3919" y="22216"/>
                  <a:pt x="3919" y="21971"/>
                </a:cubicBezTo>
                <a:cubicBezTo>
                  <a:pt x="3919" y="21726"/>
                  <a:pt x="4127" y="21519"/>
                  <a:pt x="4372" y="21519"/>
                </a:cubicBezTo>
                <a:cubicBezTo>
                  <a:pt x="4616" y="21519"/>
                  <a:pt x="4805" y="21726"/>
                  <a:pt x="4805" y="21971"/>
                </a:cubicBezTo>
                <a:cubicBezTo>
                  <a:pt x="4805" y="22216"/>
                  <a:pt x="4616" y="22404"/>
                  <a:pt x="4372" y="22404"/>
                </a:cubicBezTo>
                <a:close/>
                <a:moveTo>
                  <a:pt x="4372" y="2789"/>
                </a:moveTo>
                <a:cubicBezTo>
                  <a:pt x="4164" y="2789"/>
                  <a:pt x="4014" y="2638"/>
                  <a:pt x="3976" y="2450"/>
                </a:cubicBezTo>
                <a:cubicBezTo>
                  <a:pt x="4051" y="2299"/>
                  <a:pt x="4127" y="2148"/>
                  <a:pt x="4202" y="1979"/>
                </a:cubicBezTo>
                <a:cubicBezTo>
                  <a:pt x="4258" y="1960"/>
                  <a:pt x="4315" y="1960"/>
                  <a:pt x="4372" y="1960"/>
                </a:cubicBezTo>
                <a:cubicBezTo>
                  <a:pt x="4598" y="1960"/>
                  <a:pt x="4767" y="2148"/>
                  <a:pt x="4767" y="2374"/>
                </a:cubicBezTo>
                <a:cubicBezTo>
                  <a:pt x="4767" y="2600"/>
                  <a:pt x="4598" y="2789"/>
                  <a:pt x="4372" y="2789"/>
                </a:cubicBezTo>
                <a:close/>
                <a:moveTo>
                  <a:pt x="4372" y="3919"/>
                </a:moveTo>
                <a:cubicBezTo>
                  <a:pt x="4598" y="3919"/>
                  <a:pt x="4767" y="4108"/>
                  <a:pt x="4767" y="4334"/>
                </a:cubicBezTo>
                <a:cubicBezTo>
                  <a:pt x="4767" y="4560"/>
                  <a:pt x="4598" y="4749"/>
                  <a:pt x="4372" y="4749"/>
                </a:cubicBezTo>
                <a:cubicBezTo>
                  <a:pt x="4127" y="4749"/>
                  <a:pt x="3957" y="4560"/>
                  <a:pt x="3957" y="4334"/>
                </a:cubicBezTo>
                <a:cubicBezTo>
                  <a:pt x="3957" y="4108"/>
                  <a:pt x="4127" y="3919"/>
                  <a:pt x="4372" y="3919"/>
                </a:cubicBezTo>
                <a:close/>
                <a:moveTo>
                  <a:pt x="4372" y="6689"/>
                </a:moveTo>
                <a:cubicBezTo>
                  <a:pt x="4145" y="6689"/>
                  <a:pt x="3957" y="6501"/>
                  <a:pt x="3957" y="6294"/>
                </a:cubicBezTo>
                <a:cubicBezTo>
                  <a:pt x="3957" y="6068"/>
                  <a:pt x="4145" y="5879"/>
                  <a:pt x="4372" y="5879"/>
                </a:cubicBezTo>
                <a:cubicBezTo>
                  <a:pt x="4579" y="5879"/>
                  <a:pt x="4767" y="6068"/>
                  <a:pt x="4767" y="6294"/>
                </a:cubicBezTo>
                <a:cubicBezTo>
                  <a:pt x="4767" y="6501"/>
                  <a:pt x="4579" y="6689"/>
                  <a:pt x="4372" y="6689"/>
                </a:cubicBezTo>
                <a:close/>
                <a:moveTo>
                  <a:pt x="4372" y="8649"/>
                </a:moveTo>
                <a:cubicBezTo>
                  <a:pt x="4145" y="8649"/>
                  <a:pt x="3957" y="8461"/>
                  <a:pt x="3957" y="8253"/>
                </a:cubicBezTo>
                <a:cubicBezTo>
                  <a:pt x="3957" y="8027"/>
                  <a:pt x="4145" y="7858"/>
                  <a:pt x="4372" y="7858"/>
                </a:cubicBezTo>
                <a:cubicBezTo>
                  <a:pt x="4579" y="7858"/>
                  <a:pt x="4767" y="8027"/>
                  <a:pt x="4767" y="8253"/>
                </a:cubicBezTo>
                <a:cubicBezTo>
                  <a:pt x="4767" y="8479"/>
                  <a:pt x="4579" y="8649"/>
                  <a:pt x="4372" y="8649"/>
                </a:cubicBezTo>
                <a:close/>
                <a:moveTo>
                  <a:pt x="4372" y="9798"/>
                </a:moveTo>
                <a:cubicBezTo>
                  <a:pt x="4598" y="9798"/>
                  <a:pt x="4767" y="9987"/>
                  <a:pt x="4767" y="10213"/>
                </a:cubicBezTo>
                <a:cubicBezTo>
                  <a:pt x="4767" y="10439"/>
                  <a:pt x="4598" y="10627"/>
                  <a:pt x="4372" y="10627"/>
                </a:cubicBezTo>
                <a:cubicBezTo>
                  <a:pt x="4127" y="10627"/>
                  <a:pt x="3957" y="10439"/>
                  <a:pt x="3957" y="10213"/>
                </a:cubicBezTo>
                <a:cubicBezTo>
                  <a:pt x="3957" y="9987"/>
                  <a:pt x="4127" y="9798"/>
                  <a:pt x="4372" y="9798"/>
                </a:cubicBezTo>
                <a:close/>
                <a:moveTo>
                  <a:pt x="4372" y="11758"/>
                </a:moveTo>
                <a:cubicBezTo>
                  <a:pt x="4579" y="11758"/>
                  <a:pt x="4767" y="11946"/>
                  <a:pt x="4767" y="12173"/>
                </a:cubicBezTo>
                <a:cubicBezTo>
                  <a:pt x="4767" y="12399"/>
                  <a:pt x="4579" y="12587"/>
                  <a:pt x="4372" y="12587"/>
                </a:cubicBezTo>
                <a:cubicBezTo>
                  <a:pt x="4145" y="12587"/>
                  <a:pt x="3957" y="12399"/>
                  <a:pt x="3957" y="12173"/>
                </a:cubicBezTo>
                <a:cubicBezTo>
                  <a:pt x="3957" y="11946"/>
                  <a:pt x="4145" y="11758"/>
                  <a:pt x="4372" y="11758"/>
                </a:cubicBezTo>
                <a:close/>
                <a:moveTo>
                  <a:pt x="4372" y="13737"/>
                </a:moveTo>
                <a:cubicBezTo>
                  <a:pt x="4579" y="13737"/>
                  <a:pt x="4767" y="13906"/>
                  <a:pt x="4767" y="14132"/>
                </a:cubicBezTo>
                <a:cubicBezTo>
                  <a:pt x="4767" y="14358"/>
                  <a:pt x="4579" y="14528"/>
                  <a:pt x="4372" y="14528"/>
                </a:cubicBezTo>
                <a:cubicBezTo>
                  <a:pt x="4145" y="14528"/>
                  <a:pt x="3957" y="14358"/>
                  <a:pt x="3957" y="14132"/>
                </a:cubicBezTo>
                <a:cubicBezTo>
                  <a:pt x="3957" y="13906"/>
                  <a:pt x="4145" y="13737"/>
                  <a:pt x="4372" y="13737"/>
                </a:cubicBezTo>
                <a:close/>
                <a:moveTo>
                  <a:pt x="4353" y="15677"/>
                </a:moveTo>
                <a:cubicBezTo>
                  <a:pt x="4579" y="15677"/>
                  <a:pt x="4767" y="15866"/>
                  <a:pt x="4767" y="16092"/>
                </a:cubicBezTo>
                <a:cubicBezTo>
                  <a:pt x="4767" y="16318"/>
                  <a:pt x="4579" y="16488"/>
                  <a:pt x="4353" y="16488"/>
                </a:cubicBezTo>
                <a:cubicBezTo>
                  <a:pt x="4145" y="16488"/>
                  <a:pt x="3957" y="16318"/>
                  <a:pt x="3957" y="16092"/>
                </a:cubicBezTo>
                <a:cubicBezTo>
                  <a:pt x="3957" y="15866"/>
                  <a:pt x="4145" y="15677"/>
                  <a:pt x="4353" y="15677"/>
                </a:cubicBezTo>
                <a:close/>
                <a:moveTo>
                  <a:pt x="4353" y="19597"/>
                </a:moveTo>
                <a:cubicBezTo>
                  <a:pt x="4579" y="19597"/>
                  <a:pt x="4767" y="19785"/>
                  <a:pt x="4767" y="20011"/>
                </a:cubicBezTo>
                <a:cubicBezTo>
                  <a:pt x="4767" y="20237"/>
                  <a:pt x="4579" y="20407"/>
                  <a:pt x="4353" y="20407"/>
                </a:cubicBezTo>
                <a:cubicBezTo>
                  <a:pt x="4145" y="20407"/>
                  <a:pt x="3957" y="20237"/>
                  <a:pt x="3957" y="20011"/>
                </a:cubicBezTo>
                <a:cubicBezTo>
                  <a:pt x="3957" y="19785"/>
                  <a:pt x="4145" y="19597"/>
                  <a:pt x="4353" y="19597"/>
                </a:cubicBezTo>
                <a:close/>
                <a:moveTo>
                  <a:pt x="4353" y="17656"/>
                </a:moveTo>
                <a:cubicBezTo>
                  <a:pt x="4579" y="17656"/>
                  <a:pt x="4767" y="17825"/>
                  <a:pt x="4767" y="18051"/>
                </a:cubicBezTo>
                <a:cubicBezTo>
                  <a:pt x="4767" y="18259"/>
                  <a:pt x="4579" y="18447"/>
                  <a:pt x="4353" y="18447"/>
                </a:cubicBezTo>
                <a:cubicBezTo>
                  <a:pt x="4145" y="18447"/>
                  <a:pt x="3957" y="18259"/>
                  <a:pt x="3957" y="18051"/>
                </a:cubicBezTo>
                <a:cubicBezTo>
                  <a:pt x="3957" y="17825"/>
                  <a:pt x="4145" y="17656"/>
                  <a:pt x="4353" y="17656"/>
                </a:cubicBezTo>
                <a:close/>
                <a:moveTo>
                  <a:pt x="2412" y="22404"/>
                </a:moveTo>
                <a:cubicBezTo>
                  <a:pt x="2167" y="22404"/>
                  <a:pt x="1978" y="22216"/>
                  <a:pt x="1978" y="21971"/>
                </a:cubicBezTo>
                <a:cubicBezTo>
                  <a:pt x="1978" y="21726"/>
                  <a:pt x="2167" y="21537"/>
                  <a:pt x="2412" y="21537"/>
                </a:cubicBezTo>
                <a:cubicBezTo>
                  <a:pt x="2638" y="21537"/>
                  <a:pt x="2845" y="21726"/>
                  <a:pt x="2845" y="21971"/>
                </a:cubicBezTo>
                <a:cubicBezTo>
                  <a:pt x="2845" y="22216"/>
                  <a:pt x="2638" y="22404"/>
                  <a:pt x="2412" y="22404"/>
                </a:cubicBezTo>
                <a:close/>
                <a:moveTo>
                  <a:pt x="2412" y="15677"/>
                </a:moveTo>
                <a:cubicBezTo>
                  <a:pt x="2638" y="15677"/>
                  <a:pt x="2808" y="15866"/>
                  <a:pt x="2808" y="16092"/>
                </a:cubicBezTo>
                <a:cubicBezTo>
                  <a:pt x="2808" y="16318"/>
                  <a:pt x="2638" y="16488"/>
                  <a:pt x="2412" y="16488"/>
                </a:cubicBezTo>
                <a:cubicBezTo>
                  <a:pt x="2186" y="16488"/>
                  <a:pt x="1997" y="16318"/>
                  <a:pt x="1997" y="16092"/>
                </a:cubicBezTo>
                <a:cubicBezTo>
                  <a:pt x="1997" y="15866"/>
                  <a:pt x="2186" y="15677"/>
                  <a:pt x="2412" y="15677"/>
                </a:cubicBezTo>
                <a:close/>
                <a:moveTo>
                  <a:pt x="2412" y="19597"/>
                </a:moveTo>
                <a:cubicBezTo>
                  <a:pt x="2619" y="19597"/>
                  <a:pt x="2808" y="19785"/>
                  <a:pt x="2808" y="20011"/>
                </a:cubicBezTo>
                <a:cubicBezTo>
                  <a:pt x="2808" y="20237"/>
                  <a:pt x="2619" y="20407"/>
                  <a:pt x="2412" y="20407"/>
                </a:cubicBezTo>
                <a:cubicBezTo>
                  <a:pt x="2186" y="20407"/>
                  <a:pt x="1997" y="20237"/>
                  <a:pt x="1997" y="20011"/>
                </a:cubicBezTo>
                <a:cubicBezTo>
                  <a:pt x="1997" y="19785"/>
                  <a:pt x="2186" y="19597"/>
                  <a:pt x="2412" y="19597"/>
                </a:cubicBezTo>
                <a:close/>
                <a:moveTo>
                  <a:pt x="2412" y="17656"/>
                </a:moveTo>
                <a:cubicBezTo>
                  <a:pt x="2619" y="17656"/>
                  <a:pt x="2808" y="17825"/>
                  <a:pt x="2808" y="18051"/>
                </a:cubicBezTo>
                <a:cubicBezTo>
                  <a:pt x="2808" y="18259"/>
                  <a:pt x="2619" y="18447"/>
                  <a:pt x="2412" y="18447"/>
                </a:cubicBezTo>
                <a:cubicBezTo>
                  <a:pt x="2186" y="18447"/>
                  <a:pt x="1997" y="18259"/>
                  <a:pt x="1997" y="18051"/>
                </a:cubicBezTo>
                <a:cubicBezTo>
                  <a:pt x="1997" y="17825"/>
                  <a:pt x="2186" y="17656"/>
                  <a:pt x="2412" y="17656"/>
                </a:cubicBezTo>
                <a:close/>
                <a:moveTo>
                  <a:pt x="2412" y="14547"/>
                </a:moveTo>
                <a:cubicBezTo>
                  <a:pt x="2167" y="14547"/>
                  <a:pt x="1978" y="14358"/>
                  <a:pt x="1978" y="14132"/>
                </a:cubicBezTo>
                <a:cubicBezTo>
                  <a:pt x="1978" y="13887"/>
                  <a:pt x="2167" y="13699"/>
                  <a:pt x="2412" y="13699"/>
                </a:cubicBezTo>
                <a:cubicBezTo>
                  <a:pt x="2638" y="13699"/>
                  <a:pt x="2826" y="13887"/>
                  <a:pt x="2826" y="14132"/>
                </a:cubicBezTo>
                <a:cubicBezTo>
                  <a:pt x="2826" y="14358"/>
                  <a:pt x="2638" y="14547"/>
                  <a:pt x="2412" y="14547"/>
                </a:cubicBezTo>
                <a:close/>
                <a:moveTo>
                  <a:pt x="2412" y="6708"/>
                </a:moveTo>
                <a:cubicBezTo>
                  <a:pt x="2299" y="6708"/>
                  <a:pt x="2186" y="6652"/>
                  <a:pt x="2110" y="6576"/>
                </a:cubicBezTo>
                <a:cubicBezTo>
                  <a:pt x="2205" y="6350"/>
                  <a:pt x="2299" y="6105"/>
                  <a:pt x="2393" y="5879"/>
                </a:cubicBezTo>
                <a:cubicBezTo>
                  <a:pt x="2393" y="5879"/>
                  <a:pt x="2412" y="5879"/>
                  <a:pt x="2412" y="5879"/>
                </a:cubicBezTo>
                <a:cubicBezTo>
                  <a:pt x="2638" y="5879"/>
                  <a:pt x="2826" y="6068"/>
                  <a:pt x="2826" y="6294"/>
                </a:cubicBezTo>
                <a:cubicBezTo>
                  <a:pt x="2826" y="6520"/>
                  <a:pt x="2638" y="6708"/>
                  <a:pt x="2412" y="6708"/>
                </a:cubicBezTo>
                <a:close/>
                <a:moveTo>
                  <a:pt x="2412" y="7839"/>
                </a:moveTo>
                <a:cubicBezTo>
                  <a:pt x="2638" y="7839"/>
                  <a:pt x="2808" y="8027"/>
                  <a:pt x="2808" y="8253"/>
                </a:cubicBezTo>
                <a:cubicBezTo>
                  <a:pt x="2808" y="8479"/>
                  <a:pt x="2638" y="8668"/>
                  <a:pt x="2412" y="8668"/>
                </a:cubicBezTo>
                <a:cubicBezTo>
                  <a:pt x="2186" y="8668"/>
                  <a:pt x="1997" y="8479"/>
                  <a:pt x="1997" y="8253"/>
                </a:cubicBezTo>
                <a:cubicBezTo>
                  <a:pt x="1997" y="8027"/>
                  <a:pt x="2186" y="7839"/>
                  <a:pt x="2412" y="7839"/>
                </a:cubicBezTo>
                <a:close/>
                <a:moveTo>
                  <a:pt x="2412" y="11758"/>
                </a:moveTo>
                <a:cubicBezTo>
                  <a:pt x="2619" y="11758"/>
                  <a:pt x="2808" y="11946"/>
                  <a:pt x="2808" y="12173"/>
                </a:cubicBezTo>
                <a:cubicBezTo>
                  <a:pt x="2808" y="12380"/>
                  <a:pt x="2619" y="12568"/>
                  <a:pt x="2412" y="12568"/>
                </a:cubicBezTo>
                <a:cubicBezTo>
                  <a:pt x="2186" y="12568"/>
                  <a:pt x="2016" y="12380"/>
                  <a:pt x="2016" y="12173"/>
                </a:cubicBezTo>
                <a:cubicBezTo>
                  <a:pt x="2016" y="11946"/>
                  <a:pt x="2186" y="11758"/>
                  <a:pt x="2412" y="11758"/>
                </a:cubicBezTo>
                <a:close/>
                <a:moveTo>
                  <a:pt x="2412" y="9798"/>
                </a:moveTo>
                <a:cubicBezTo>
                  <a:pt x="2638" y="9798"/>
                  <a:pt x="2808" y="9987"/>
                  <a:pt x="2808" y="10213"/>
                </a:cubicBezTo>
                <a:cubicBezTo>
                  <a:pt x="2808" y="10439"/>
                  <a:pt x="2638" y="10627"/>
                  <a:pt x="2412" y="10627"/>
                </a:cubicBezTo>
                <a:cubicBezTo>
                  <a:pt x="2186" y="10627"/>
                  <a:pt x="1997" y="10439"/>
                  <a:pt x="1997" y="10213"/>
                </a:cubicBezTo>
                <a:cubicBezTo>
                  <a:pt x="1997" y="9987"/>
                  <a:pt x="2186" y="9798"/>
                  <a:pt x="2412" y="9798"/>
                </a:cubicBezTo>
                <a:close/>
                <a:moveTo>
                  <a:pt x="452" y="20727"/>
                </a:moveTo>
                <a:cubicBezTo>
                  <a:pt x="207" y="20727"/>
                  <a:pt x="0" y="20520"/>
                  <a:pt x="0" y="20275"/>
                </a:cubicBezTo>
                <a:cubicBezTo>
                  <a:pt x="0" y="20030"/>
                  <a:pt x="207" y="19823"/>
                  <a:pt x="452" y="19823"/>
                </a:cubicBezTo>
                <a:cubicBezTo>
                  <a:pt x="697" y="19823"/>
                  <a:pt x="904" y="20030"/>
                  <a:pt x="904" y="20275"/>
                </a:cubicBezTo>
                <a:cubicBezTo>
                  <a:pt x="904" y="20520"/>
                  <a:pt x="697" y="20727"/>
                  <a:pt x="452" y="20727"/>
                </a:cubicBezTo>
                <a:close/>
                <a:moveTo>
                  <a:pt x="452" y="18730"/>
                </a:moveTo>
                <a:cubicBezTo>
                  <a:pt x="226" y="18730"/>
                  <a:pt x="19" y="18541"/>
                  <a:pt x="19" y="18315"/>
                </a:cubicBezTo>
                <a:cubicBezTo>
                  <a:pt x="19" y="18070"/>
                  <a:pt x="226" y="17882"/>
                  <a:pt x="452" y="17882"/>
                </a:cubicBezTo>
                <a:cubicBezTo>
                  <a:pt x="697" y="17882"/>
                  <a:pt x="886" y="18070"/>
                  <a:pt x="886" y="18315"/>
                </a:cubicBezTo>
                <a:cubicBezTo>
                  <a:pt x="886" y="18541"/>
                  <a:pt x="678" y="18730"/>
                  <a:pt x="452" y="18730"/>
                </a:cubicBezTo>
                <a:close/>
                <a:moveTo>
                  <a:pt x="452" y="16770"/>
                </a:moveTo>
                <a:cubicBezTo>
                  <a:pt x="226" y="16770"/>
                  <a:pt x="19" y="16582"/>
                  <a:pt x="19" y="16356"/>
                </a:cubicBezTo>
                <a:cubicBezTo>
                  <a:pt x="19" y="16111"/>
                  <a:pt x="226" y="15922"/>
                  <a:pt x="452" y="15922"/>
                </a:cubicBezTo>
                <a:cubicBezTo>
                  <a:pt x="697" y="15922"/>
                  <a:pt x="886" y="16111"/>
                  <a:pt x="886" y="16356"/>
                </a:cubicBezTo>
                <a:cubicBezTo>
                  <a:pt x="886" y="16582"/>
                  <a:pt x="678" y="16770"/>
                  <a:pt x="452" y="16770"/>
                </a:cubicBezTo>
                <a:close/>
                <a:moveTo>
                  <a:pt x="452" y="14792"/>
                </a:moveTo>
                <a:cubicBezTo>
                  <a:pt x="264" y="14792"/>
                  <a:pt x="113" y="14660"/>
                  <a:pt x="75" y="14490"/>
                </a:cubicBezTo>
                <a:cubicBezTo>
                  <a:pt x="94" y="14377"/>
                  <a:pt x="113" y="14283"/>
                  <a:pt x="132" y="14170"/>
                </a:cubicBezTo>
                <a:cubicBezTo>
                  <a:pt x="207" y="14057"/>
                  <a:pt x="320" y="13981"/>
                  <a:pt x="452" y="13981"/>
                </a:cubicBezTo>
                <a:cubicBezTo>
                  <a:pt x="678" y="13981"/>
                  <a:pt x="867" y="14170"/>
                  <a:pt x="867" y="14396"/>
                </a:cubicBezTo>
                <a:cubicBezTo>
                  <a:pt x="867" y="14622"/>
                  <a:pt x="678" y="14792"/>
                  <a:pt x="452" y="14792"/>
                </a:cubicBezTo>
                <a:close/>
                <a:moveTo>
                  <a:pt x="452" y="12832"/>
                </a:moveTo>
                <a:cubicBezTo>
                  <a:pt x="415" y="12832"/>
                  <a:pt x="396" y="12832"/>
                  <a:pt x="377" y="12813"/>
                </a:cubicBezTo>
                <a:cubicBezTo>
                  <a:pt x="415" y="12549"/>
                  <a:pt x="490" y="12304"/>
                  <a:pt x="546" y="12041"/>
                </a:cubicBezTo>
                <a:cubicBezTo>
                  <a:pt x="735" y="12078"/>
                  <a:pt x="867" y="12229"/>
                  <a:pt x="867" y="12436"/>
                </a:cubicBezTo>
                <a:cubicBezTo>
                  <a:pt x="867" y="12662"/>
                  <a:pt x="678" y="12832"/>
                  <a:pt x="452" y="12832"/>
                </a:cubicBezTo>
                <a:close/>
                <a:moveTo>
                  <a:pt x="452" y="21801"/>
                </a:moveTo>
                <a:cubicBezTo>
                  <a:pt x="678" y="21801"/>
                  <a:pt x="886" y="21990"/>
                  <a:pt x="886" y="22235"/>
                </a:cubicBezTo>
                <a:cubicBezTo>
                  <a:pt x="886" y="22461"/>
                  <a:pt x="678" y="22649"/>
                  <a:pt x="452" y="22649"/>
                </a:cubicBezTo>
                <a:cubicBezTo>
                  <a:pt x="226" y="22649"/>
                  <a:pt x="19" y="22461"/>
                  <a:pt x="19" y="22235"/>
                </a:cubicBezTo>
                <a:cubicBezTo>
                  <a:pt x="19" y="21990"/>
                  <a:pt x="207" y="21801"/>
                  <a:pt x="452" y="21801"/>
                </a:cubicBezTo>
                <a:close/>
                <a:moveTo>
                  <a:pt x="452" y="23780"/>
                </a:moveTo>
                <a:cubicBezTo>
                  <a:pt x="678" y="23780"/>
                  <a:pt x="886" y="23968"/>
                  <a:pt x="886" y="24194"/>
                </a:cubicBezTo>
                <a:cubicBezTo>
                  <a:pt x="886" y="24420"/>
                  <a:pt x="678" y="24609"/>
                  <a:pt x="452" y="24609"/>
                </a:cubicBezTo>
                <a:cubicBezTo>
                  <a:pt x="226" y="24609"/>
                  <a:pt x="19" y="24420"/>
                  <a:pt x="19" y="24194"/>
                </a:cubicBezTo>
                <a:cubicBezTo>
                  <a:pt x="19" y="23968"/>
                  <a:pt x="207" y="23780"/>
                  <a:pt x="452" y="23780"/>
                </a:cubicBezTo>
                <a:close/>
                <a:moveTo>
                  <a:pt x="452" y="25720"/>
                </a:moveTo>
                <a:cubicBezTo>
                  <a:pt x="678" y="25720"/>
                  <a:pt x="886" y="25909"/>
                  <a:pt x="886" y="26154"/>
                </a:cubicBezTo>
                <a:cubicBezTo>
                  <a:pt x="886" y="26380"/>
                  <a:pt x="678" y="26587"/>
                  <a:pt x="452" y="26587"/>
                </a:cubicBezTo>
                <a:cubicBezTo>
                  <a:pt x="226" y="26587"/>
                  <a:pt x="19" y="26380"/>
                  <a:pt x="19" y="26154"/>
                </a:cubicBezTo>
                <a:cubicBezTo>
                  <a:pt x="19" y="25909"/>
                  <a:pt x="207" y="25720"/>
                  <a:pt x="452" y="25720"/>
                </a:cubicBezTo>
                <a:close/>
                <a:moveTo>
                  <a:pt x="886" y="28113"/>
                </a:moveTo>
                <a:cubicBezTo>
                  <a:pt x="886" y="28358"/>
                  <a:pt x="697" y="28547"/>
                  <a:pt x="452" y="28547"/>
                </a:cubicBezTo>
                <a:cubicBezTo>
                  <a:pt x="396" y="28547"/>
                  <a:pt x="358" y="28528"/>
                  <a:pt x="320" y="28509"/>
                </a:cubicBezTo>
                <a:cubicBezTo>
                  <a:pt x="264" y="28264"/>
                  <a:pt x="226" y="28019"/>
                  <a:pt x="188" y="27774"/>
                </a:cubicBezTo>
                <a:cubicBezTo>
                  <a:pt x="264" y="27718"/>
                  <a:pt x="358" y="27661"/>
                  <a:pt x="452" y="27661"/>
                </a:cubicBezTo>
                <a:cubicBezTo>
                  <a:pt x="697" y="27661"/>
                  <a:pt x="886" y="27869"/>
                  <a:pt x="886" y="28113"/>
                </a:cubicBezTo>
                <a:close/>
                <a:moveTo>
                  <a:pt x="867" y="30073"/>
                </a:moveTo>
                <a:cubicBezTo>
                  <a:pt x="867" y="30186"/>
                  <a:pt x="810" y="30280"/>
                  <a:pt x="735" y="30356"/>
                </a:cubicBezTo>
                <a:cubicBezTo>
                  <a:pt x="678" y="30130"/>
                  <a:pt x="641" y="29904"/>
                  <a:pt x="584" y="29677"/>
                </a:cubicBezTo>
                <a:cubicBezTo>
                  <a:pt x="735" y="29734"/>
                  <a:pt x="867" y="29885"/>
                  <a:pt x="867" y="30073"/>
                </a:cubicBezTo>
                <a:close/>
                <a:moveTo>
                  <a:pt x="2412" y="23780"/>
                </a:moveTo>
                <a:cubicBezTo>
                  <a:pt x="2657" y="23780"/>
                  <a:pt x="2845" y="23968"/>
                  <a:pt x="2845" y="24194"/>
                </a:cubicBezTo>
                <a:cubicBezTo>
                  <a:pt x="2845" y="24420"/>
                  <a:pt x="2657" y="24609"/>
                  <a:pt x="2412" y="24609"/>
                </a:cubicBezTo>
                <a:cubicBezTo>
                  <a:pt x="2186" y="24609"/>
                  <a:pt x="1997" y="24420"/>
                  <a:pt x="1997" y="24194"/>
                </a:cubicBezTo>
                <a:cubicBezTo>
                  <a:pt x="1997" y="23968"/>
                  <a:pt x="2186" y="23780"/>
                  <a:pt x="2412" y="23780"/>
                </a:cubicBezTo>
                <a:close/>
                <a:moveTo>
                  <a:pt x="2412" y="25720"/>
                </a:moveTo>
                <a:cubicBezTo>
                  <a:pt x="2657" y="25720"/>
                  <a:pt x="2845" y="25928"/>
                  <a:pt x="2845" y="26154"/>
                </a:cubicBezTo>
                <a:cubicBezTo>
                  <a:pt x="2845" y="26399"/>
                  <a:pt x="2657" y="26587"/>
                  <a:pt x="2412" y="26587"/>
                </a:cubicBezTo>
                <a:cubicBezTo>
                  <a:pt x="2186" y="26587"/>
                  <a:pt x="1997" y="26399"/>
                  <a:pt x="1997" y="26154"/>
                </a:cubicBezTo>
                <a:cubicBezTo>
                  <a:pt x="1997" y="25928"/>
                  <a:pt x="2186" y="25720"/>
                  <a:pt x="2412" y="25720"/>
                </a:cubicBezTo>
                <a:close/>
                <a:moveTo>
                  <a:pt x="2412" y="27680"/>
                </a:moveTo>
                <a:cubicBezTo>
                  <a:pt x="2657" y="27680"/>
                  <a:pt x="2845" y="27869"/>
                  <a:pt x="2845" y="28113"/>
                </a:cubicBezTo>
                <a:cubicBezTo>
                  <a:pt x="2845" y="28340"/>
                  <a:pt x="2657" y="28528"/>
                  <a:pt x="2412" y="28528"/>
                </a:cubicBezTo>
                <a:cubicBezTo>
                  <a:pt x="2186" y="28528"/>
                  <a:pt x="1997" y="28340"/>
                  <a:pt x="1997" y="28113"/>
                </a:cubicBezTo>
                <a:cubicBezTo>
                  <a:pt x="1997" y="27869"/>
                  <a:pt x="2186" y="27680"/>
                  <a:pt x="2412" y="27680"/>
                </a:cubicBezTo>
                <a:close/>
                <a:moveTo>
                  <a:pt x="2412" y="29659"/>
                </a:moveTo>
                <a:cubicBezTo>
                  <a:pt x="2657" y="29659"/>
                  <a:pt x="2845" y="29847"/>
                  <a:pt x="2845" y="30073"/>
                </a:cubicBezTo>
                <a:cubicBezTo>
                  <a:pt x="2845" y="30299"/>
                  <a:pt x="2657" y="30488"/>
                  <a:pt x="2412" y="30488"/>
                </a:cubicBezTo>
                <a:cubicBezTo>
                  <a:pt x="2186" y="30488"/>
                  <a:pt x="1997" y="30299"/>
                  <a:pt x="1997" y="30073"/>
                </a:cubicBezTo>
                <a:cubicBezTo>
                  <a:pt x="1997" y="29847"/>
                  <a:pt x="2186" y="29659"/>
                  <a:pt x="2412" y="29659"/>
                </a:cubicBezTo>
                <a:close/>
                <a:moveTo>
                  <a:pt x="2412" y="31599"/>
                </a:moveTo>
                <a:cubicBezTo>
                  <a:pt x="2657" y="31599"/>
                  <a:pt x="2845" y="31807"/>
                  <a:pt x="2845" y="32033"/>
                </a:cubicBezTo>
                <a:cubicBezTo>
                  <a:pt x="2845" y="32278"/>
                  <a:pt x="2657" y="32466"/>
                  <a:pt x="2412" y="32466"/>
                </a:cubicBezTo>
                <a:cubicBezTo>
                  <a:pt x="2186" y="32466"/>
                  <a:pt x="1997" y="32278"/>
                  <a:pt x="1997" y="32033"/>
                </a:cubicBezTo>
                <a:cubicBezTo>
                  <a:pt x="1997" y="31807"/>
                  <a:pt x="2186" y="31599"/>
                  <a:pt x="2412" y="31599"/>
                </a:cubicBezTo>
                <a:close/>
                <a:moveTo>
                  <a:pt x="2412" y="33578"/>
                </a:moveTo>
                <a:cubicBezTo>
                  <a:pt x="2657" y="33578"/>
                  <a:pt x="2845" y="33766"/>
                  <a:pt x="2845" y="33992"/>
                </a:cubicBezTo>
                <a:cubicBezTo>
                  <a:pt x="2845" y="34218"/>
                  <a:pt x="2657" y="34426"/>
                  <a:pt x="2412" y="34426"/>
                </a:cubicBezTo>
                <a:cubicBezTo>
                  <a:pt x="2186" y="34426"/>
                  <a:pt x="1997" y="34237"/>
                  <a:pt x="1997" y="33992"/>
                </a:cubicBezTo>
                <a:cubicBezTo>
                  <a:pt x="1997" y="33766"/>
                  <a:pt x="2186" y="33578"/>
                  <a:pt x="2412" y="33578"/>
                </a:cubicBezTo>
                <a:close/>
                <a:moveTo>
                  <a:pt x="2808" y="35952"/>
                </a:moveTo>
                <a:cubicBezTo>
                  <a:pt x="2808" y="36046"/>
                  <a:pt x="2770" y="36140"/>
                  <a:pt x="2713" y="36216"/>
                </a:cubicBezTo>
                <a:cubicBezTo>
                  <a:pt x="2619" y="36009"/>
                  <a:pt x="2525" y="35782"/>
                  <a:pt x="2431" y="35556"/>
                </a:cubicBezTo>
                <a:cubicBezTo>
                  <a:pt x="2638" y="35575"/>
                  <a:pt x="2808" y="35726"/>
                  <a:pt x="2808" y="35952"/>
                </a:cubicBezTo>
                <a:close/>
                <a:moveTo>
                  <a:pt x="4372" y="35537"/>
                </a:moveTo>
                <a:cubicBezTo>
                  <a:pt x="4616" y="35537"/>
                  <a:pt x="4805" y="35726"/>
                  <a:pt x="4805" y="35952"/>
                </a:cubicBezTo>
                <a:cubicBezTo>
                  <a:pt x="4805" y="36178"/>
                  <a:pt x="4616" y="36385"/>
                  <a:pt x="4372" y="36385"/>
                </a:cubicBezTo>
                <a:cubicBezTo>
                  <a:pt x="4145" y="36385"/>
                  <a:pt x="3957" y="36178"/>
                  <a:pt x="3957" y="35952"/>
                </a:cubicBezTo>
                <a:cubicBezTo>
                  <a:pt x="3957" y="35726"/>
                  <a:pt x="4145" y="35537"/>
                  <a:pt x="4372" y="35537"/>
                </a:cubicBezTo>
                <a:close/>
                <a:moveTo>
                  <a:pt x="4372" y="37497"/>
                </a:moveTo>
                <a:cubicBezTo>
                  <a:pt x="4616" y="37497"/>
                  <a:pt x="4805" y="37686"/>
                  <a:pt x="4805" y="37912"/>
                </a:cubicBezTo>
                <a:cubicBezTo>
                  <a:pt x="4805" y="38157"/>
                  <a:pt x="4616" y="38345"/>
                  <a:pt x="4372" y="38345"/>
                </a:cubicBezTo>
                <a:cubicBezTo>
                  <a:pt x="4145" y="38345"/>
                  <a:pt x="3957" y="38157"/>
                  <a:pt x="3957" y="37912"/>
                </a:cubicBezTo>
                <a:cubicBezTo>
                  <a:pt x="3957" y="37686"/>
                  <a:pt x="4145" y="37497"/>
                  <a:pt x="4372" y="37497"/>
                </a:cubicBezTo>
                <a:close/>
                <a:moveTo>
                  <a:pt x="4805" y="39871"/>
                </a:moveTo>
                <a:cubicBezTo>
                  <a:pt x="4805" y="39984"/>
                  <a:pt x="4748" y="40097"/>
                  <a:pt x="4673" y="40173"/>
                </a:cubicBezTo>
                <a:cubicBezTo>
                  <a:pt x="4541" y="39928"/>
                  <a:pt x="4409" y="39702"/>
                  <a:pt x="4277" y="39476"/>
                </a:cubicBezTo>
                <a:cubicBezTo>
                  <a:pt x="4315" y="39457"/>
                  <a:pt x="4334" y="39457"/>
                  <a:pt x="4372" y="39457"/>
                </a:cubicBezTo>
                <a:cubicBezTo>
                  <a:pt x="4598" y="39457"/>
                  <a:pt x="4805" y="39645"/>
                  <a:pt x="4805" y="39871"/>
                </a:cubicBezTo>
                <a:close/>
                <a:moveTo>
                  <a:pt x="8724" y="45750"/>
                </a:moveTo>
                <a:cubicBezTo>
                  <a:pt x="8724" y="45826"/>
                  <a:pt x="8705" y="45882"/>
                  <a:pt x="8686" y="45939"/>
                </a:cubicBezTo>
                <a:cubicBezTo>
                  <a:pt x="8517" y="45750"/>
                  <a:pt x="8347" y="45543"/>
                  <a:pt x="8197" y="45336"/>
                </a:cubicBezTo>
                <a:cubicBezTo>
                  <a:pt x="8215" y="45336"/>
                  <a:pt x="8253" y="45317"/>
                  <a:pt x="8291" y="45317"/>
                </a:cubicBezTo>
                <a:cubicBezTo>
                  <a:pt x="8536" y="45317"/>
                  <a:pt x="8724" y="45505"/>
                  <a:pt x="8724" y="45750"/>
                </a:cubicBezTo>
                <a:close/>
                <a:moveTo>
                  <a:pt x="12210" y="49236"/>
                </a:moveTo>
                <a:cubicBezTo>
                  <a:pt x="12455" y="49236"/>
                  <a:pt x="12643" y="49425"/>
                  <a:pt x="12643" y="49669"/>
                </a:cubicBezTo>
                <a:cubicBezTo>
                  <a:pt x="12643" y="49783"/>
                  <a:pt x="12606" y="49877"/>
                  <a:pt x="12549" y="49952"/>
                </a:cubicBezTo>
                <a:cubicBezTo>
                  <a:pt x="12323" y="49764"/>
                  <a:pt x="12116" y="49556"/>
                  <a:pt x="11909" y="49368"/>
                </a:cubicBezTo>
                <a:cubicBezTo>
                  <a:pt x="11984" y="49293"/>
                  <a:pt x="12097" y="49236"/>
                  <a:pt x="12210" y="49236"/>
                </a:cubicBezTo>
                <a:close/>
                <a:moveTo>
                  <a:pt x="14170" y="49255"/>
                </a:moveTo>
                <a:cubicBezTo>
                  <a:pt x="14415" y="49255"/>
                  <a:pt x="14603" y="49443"/>
                  <a:pt x="14603" y="49669"/>
                </a:cubicBezTo>
                <a:cubicBezTo>
                  <a:pt x="14603" y="49896"/>
                  <a:pt x="14415" y="50084"/>
                  <a:pt x="14170" y="50084"/>
                </a:cubicBezTo>
                <a:cubicBezTo>
                  <a:pt x="13944" y="50084"/>
                  <a:pt x="13755" y="49896"/>
                  <a:pt x="13755" y="49669"/>
                </a:cubicBezTo>
                <a:cubicBezTo>
                  <a:pt x="13755" y="49443"/>
                  <a:pt x="13944" y="49255"/>
                  <a:pt x="14170" y="49255"/>
                </a:cubicBezTo>
                <a:close/>
                <a:moveTo>
                  <a:pt x="23987" y="33578"/>
                </a:moveTo>
                <a:cubicBezTo>
                  <a:pt x="24213" y="33578"/>
                  <a:pt x="24401" y="33766"/>
                  <a:pt x="24401" y="33992"/>
                </a:cubicBezTo>
                <a:cubicBezTo>
                  <a:pt x="24401" y="34218"/>
                  <a:pt x="24213" y="34426"/>
                  <a:pt x="23987" y="34426"/>
                </a:cubicBezTo>
                <a:cubicBezTo>
                  <a:pt x="23742" y="34426"/>
                  <a:pt x="23553" y="34237"/>
                  <a:pt x="23553" y="33992"/>
                </a:cubicBezTo>
                <a:cubicBezTo>
                  <a:pt x="23553" y="33766"/>
                  <a:pt x="23742" y="33578"/>
                  <a:pt x="23987" y="33578"/>
                </a:cubicBezTo>
                <a:close/>
                <a:moveTo>
                  <a:pt x="23987" y="35537"/>
                </a:moveTo>
                <a:cubicBezTo>
                  <a:pt x="24213" y="35537"/>
                  <a:pt x="24382" y="35726"/>
                  <a:pt x="24382" y="35952"/>
                </a:cubicBezTo>
                <a:cubicBezTo>
                  <a:pt x="24382" y="36178"/>
                  <a:pt x="24213" y="36367"/>
                  <a:pt x="23987" y="36367"/>
                </a:cubicBezTo>
                <a:cubicBezTo>
                  <a:pt x="23761" y="36367"/>
                  <a:pt x="23572" y="36178"/>
                  <a:pt x="23572" y="35952"/>
                </a:cubicBezTo>
                <a:cubicBezTo>
                  <a:pt x="23572" y="35726"/>
                  <a:pt x="23761" y="35537"/>
                  <a:pt x="23987" y="35537"/>
                </a:cubicBezTo>
                <a:close/>
                <a:moveTo>
                  <a:pt x="23987" y="37516"/>
                </a:moveTo>
                <a:cubicBezTo>
                  <a:pt x="24194" y="37516"/>
                  <a:pt x="24382" y="37686"/>
                  <a:pt x="24382" y="37912"/>
                </a:cubicBezTo>
                <a:cubicBezTo>
                  <a:pt x="24382" y="38138"/>
                  <a:pt x="24194" y="38307"/>
                  <a:pt x="23987" y="38307"/>
                </a:cubicBezTo>
                <a:cubicBezTo>
                  <a:pt x="23761" y="38307"/>
                  <a:pt x="23591" y="38138"/>
                  <a:pt x="23591" y="37912"/>
                </a:cubicBezTo>
                <a:cubicBezTo>
                  <a:pt x="23591" y="37686"/>
                  <a:pt x="23761" y="37516"/>
                  <a:pt x="23987" y="37516"/>
                </a:cubicBezTo>
                <a:close/>
                <a:moveTo>
                  <a:pt x="23987" y="39476"/>
                </a:moveTo>
                <a:cubicBezTo>
                  <a:pt x="24194" y="39476"/>
                  <a:pt x="24382" y="39664"/>
                  <a:pt x="24382" y="39871"/>
                </a:cubicBezTo>
                <a:cubicBezTo>
                  <a:pt x="24382" y="40097"/>
                  <a:pt x="24194" y="40267"/>
                  <a:pt x="23987" y="40267"/>
                </a:cubicBezTo>
                <a:cubicBezTo>
                  <a:pt x="23761" y="40267"/>
                  <a:pt x="23591" y="40097"/>
                  <a:pt x="23591" y="39871"/>
                </a:cubicBezTo>
                <a:cubicBezTo>
                  <a:pt x="23591" y="39664"/>
                  <a:pt x="23761" y="39476"/>
                  <a:pt x="23987" y="39476"/>
                </a:cubicBezTo>
                <a:close/>
                <a:moveTo>
                  <a:pt x="23987" y="42208"/>
                </a:moveTo>
                <a:cubicBezTo>
                  <a:pt x="23780" y="42208"/>
                  <a:pt x="23610" y="42038"/>
                  <a:pt x="23610" y="41831"/>
                </a:cubicBezTo>
                <a:cubicBezTo>
                  <a:pt x="23610" y="41624"/>
                  <a:pt x="23780" y="41454"/>
                  <a:pt x="23987" y="41454"/>
                </a:cubicBezTo>
                <a:cubicBezTo>
                  <a:pt x="24194" y="41454"/>
                  <a:pt x="24364" y="41624"/>
                  <a:pt x="24364" y="41831"/>
                </a:cubicBezTo>
                <a:cubicBezTo>
                  <a:pt x="24364" y="42038"/>
                  <a:pt x="24194" y="42208"/>
                  <a:pt x="23987" y="42208"/>
                </a:cubicBezTo>
                <a:close/>
                <a:moveTo>
                  <a:pt x="23968" y="44186"/>
                </a:moveTo>
                <a:cubicBezTo>
                  <a:pt x="23761" y="44186"/>
                  <a:pt x="23591" y="44017"/>
                  <a:pt x="23591" y="43791"/>
                </a:cubicBezTo>
                <a:cubicBezTo>
                  <a:pt x="23591" y="43583"/>
                  <a:pt x="23761" y="43414"/>
                  <a:pt x="23968" y="43414"/>
                </a:cubicBezTo>
                <a:cubicBezTo>
                  <a:pt x="24194" y="43414"/>
                  <a:pt x="24364" y="43583"/>
                  <a:pt x="24364" y="43791"/>
                </a:cubicBezTo>
                <a:cubicBezTo>
                  <a:pt x="24364" y="44017"/>
                  <a:pt x="24194" y="44186"/>
                  <a:pt x="23968" y="44186"/>
                </a:cubicBezTo>
                <a:close/>
                <a:moveTo>
                  <a:pt x="23968" y="45336"/>
                </a:moveTo>
                <a:cubicBezTo>
                  <a:pt x="24213" y="45336"/>
                  <a:pt x="24382" y="45524"/>
                  <a:pt x="24382" y="45750"/>
                </a:cubicBezTo>
                <a:cubicBezTo>
                  <a:pt x="24382" y="45976"/>
                  <a:pt x="24213" y="46165"/>
                  <a:pt x="23968" y="46165"/>
                </a:cubicBezTo>
                <a:cubicBezTo>
                  <a:pt x="23742" y="46165"/>
                  <a:pt x="23572" y="45976"/>
                  <a:pt x="23572" y="45750"/>
                </a:cubicBezTo>
                <a:cubicBezTo>
                  <a:pt x="23572" y="45524"/>
                  <a:pt x="23742" y="45336"/>
                  <a:pt x="23968" y="45336"/>
                </a:cubicBezTo>
                <a:close/>
                <a:moveTo>
                  <a:pt x="23968" y="47295"/>
                </a:moveTo>
                <a:cubicBezTo>
                  <a:pt x="24213" y="47295"/>
                  <a:pt x="24382" y="47484"/>
                  <a:pt x="24382" y="47710"/>
                </a:cubicBezTo>
                <a:cubicBezTo>
                  <a:pt x="24382" y="47936"/>
                  <a:pt x="24213" y="48124"/>
                  <a:pt x="23968" y="48124"/>
                </a:cubicBezTo>
                <a:cubicBezTo>
                  <a:pt x="23742" y="48124"/>
                  <a:pt x="23572" y="47936"/>
                  <a:pt x="23572" y="47710"/>
                </a:cubicBezTo>
                <a:cubicBezTo>
                  <a:pt x="23572" y="47484"/>
                  <a:pt x="23742" y="47295"/>
                  <a:pt x="23968" y="47295"/>
                </a:cubicBezTo>
                <a:close/>
                <a:moveTo>
                  <a:pt x="23968" y="49274"/>
                </a:moveTo>
                <a:cubicBezTo>
                  <a:pt x="24213" y="49274"/>
                  <a:pt x="24382" y="49443"/>
                  <a:pt x="24382" y="49669"/>
                </a:cubicBezTo>
                <a:cubicBezTo>
                  <a:pt x="24382" y="49896"/>
                  <a:pt x="24213" y="50084"/>
                  <a:pt x="23968" y="50084"/>
                </a:cubicBezTo>
                <a:cubicBezTo>
                  <a:pt x="23742" y="50084"/>
                  <a:pt x="23572" y="49896"/>
                  <a:pt x="23572" y="49669"/>
                </a:cubicBezTo>
                <a:cubicBezTo>
                  <a:pt x="23572" y="49443"/>
                  <a:pt x="23742" y="49274"/>
                  <a:pt x="23968" y="49274"/>
                </a:cubicBezTo>
                <a:close/>
                <a:moveTo>
                  <a:pt x="23968" y="53174"/>
                </a:moveTo>
                <a:cubicBezTo>
                  <a:pt x="24213" y="53174"/>
                  <a:pt x="24382" y="53363"/>
                  <a:pt x="24382" y="53589"/>
                </a:cubicBezTo>
                <a:cubicBezTo>
                  <a:pt x="24382" y="53834"/>
                  <a:pt x="24213" y="54022"/>
                  <a:pt x="23968" y="54022"/>
                </a:cubicBezTo>
                <a:cubicBezTo>
                  <a:pt x="23742" y="54022"/>
                  <a:pt x="23572" y="53834"/>
                  <a:pt x="23572" y="53589"/>
                </a:cubicBezTo>
                <a:cubicBezTo>
                  <a:pt x="23572" y="53363"/>
                  <a:pt x="23742" y="53174"/>
                  <a:pt x="23968" y="53174"/>
                </a:cubicBezTo>
                <a:close/>
                <a:moveTo>
                  <a:pt x="23968" y="51233"/>
                </a:moveTo>
                <a:cubicBezTo>
                  <a:pt x="24213" y="51233"/>
                  <a:pt x="24382" y="51403"/>
                  <a:pt x="24382" y="51629"/>
                </a:cubicBezTo>
                <a:cubicBezTo>
                  <a:pt x="24382" y="51874"/>
                  <a:pt x="24213" y="52044"/>
                  <a:pt x="23968" y="52044"/>
                </a:cubicBezTo>
                <a:cubicBezTo>
                  <a:pt x="23742" y="52044"/>
                  <a:pt x="23572" y="51874"/>
                  <a:pt x="23572" y="51629"/>
                </a:cubicBezTo>
                <a:cubicBezTo>
                  <a:pt x="23572" y="51403"/>
                  <a:pt x="23742" y="51233"/>
                  <a:pt x="23968" y="51233"/>
                </a:cubicBezTo>
                <a:close/>
                <a:moveTo>
                  <a:pt x="23987" y="55134"/>
                </a:moveTo>
                <a:cubicBezTo>
                  <a:pt x="24213" y="55134"/>
                  <a:pt x="24420" y="55322"/>
                  <a:pt x="24420" y="55548"/>
                </a:cubicBezTo>
                <a:cubicBezTo>
                  <a:pt x="24420" y="55793"/>
                  <a:pt x="24213" y="55982"/>
                  <a:pt x="23987" y="55982"/>
                </a:cubicBezTo>
                <a:cubicBezTo>
                  <a:pt x="23742" y="55982"/>
                  <a:pt x="23553" y="55793"/>
                  <a:pt x="23553" y="55548"/>
                </a:cubicBezTo>
                <a:cubicBezTo>
                  <a:pt x="23553" y="55322"/>
                  <a:pt x="23742" y="55134"/>
                  <a:pt x="23987" y="55134"/>
                </a:cubicBezTo>
                <a:close/>
                <a:moveTo>
                  <a:pt x="24382" y="57282"/>
                </a:moveTo>
                <a:cubicBezTo>
                  <a:pt x="24194" y="57207"/>
                  <a:pt x="24024" y="57150"/>
                  <a:pt x="23836" y="57075"/>
                </a:cubicBezTo>
                <a:cubicBezTo>
                  <a:pt x="23893" y="57056"/>
                  <a:pt x="23930" y="57056"/>
                  <a:pt x="23987" y="57056"/>
                </a:cubicBezTo>
                <a:cubicBezTo>
                  <a:pt x="24156" y="57056"/>
                  <a:pt x="24288" y="57150"/>
                  <a:pt x="24382" y="57282"/>
                </a:cubicBezTo>
                <a:close/>
                <a:moveTo>
                  <a:pt x="25946" y="54003"/>
                </a:moveTo>
                <a:cubicBezTo>
                  <a:pt x="25720" y="54003"/>
                  <a:pt x="25532" y="53834"/>
                  <a:pt x="25532" y="53589"/>
                </a:cubicBezTo>
                <a:cubicBezTo>
                  <a:pt x="25532" y="53363"/>
                  <a:pt x="25701" y="53174"/>
                  <a:pt x="25946" y="53174"/>
                </a:cubicBezTo>
                <a:cubicBezTo>
                  <a:pt x="26173" y="53174"/>
                  <a:pt x="26361" y="53363"/>
                  <a:pt x="26361" y="53589"/>
                </a:cubicBezTo>
                <a:cubicBezTo>
                  <a:pt x="26361" y="53834"/>
                  <a:pt x="26173" y="54003"/>
                  <a:pt x="25946" y="54003"/>
                </a:cubicBezTo>
                <a:close/>
                <a:moveTo>
                  <a:pt x="25946" y="52044"/>
                </a:moveTo>
                <a:cubicBezTo>
                  <a:pt x="25720" y="52044"/>
                  <a:pt x="25532" y="51874"/>
                  <a:pt x="25532" y="51629"/>
                </a:cubicBezTo>
                <a:cubicBezTo>
                  <a:pt x="25532" y="51403"/>
                  <a:pt x="25701" y="51233"/>
                  <a:pt x="25946" y="51233"/>
                </a:cubicBezTo>
                <a:cubicBezTo>
                  <a:pt x="26173" y="51233"/>
                  <a:pt x="26361" y="51403"/>
                  <a:pt x="26361" y="51629"/>
                </a:cubicBezTo>
                <a:cubicBezTo>
                  <a:pt x="26361" y="51874"/>
                  <a:pt x="26173" y="52044"/>
                  <a:pt x="25946" y="52044"/>
                </a:cubicBezTo>
                <a:close/>
                <a:moveTo>
                  <a:pt x="25946" y="50084"/>
                </a:moveTo>
                <a:cubicBezTo>
                  <a:pt x="25720" y="50084"/>
                  <a:pt x="25532" y="49896"/>
                  <a:pt x="25532" y="49669"/>
                </a:cubicBezTo>
                <a:cubicBezTo>
                  <a:pt x="25532" y="49443"/>
                  <a:pt x="25701" y="49255"/>
                  <a:pt x="25946" y="49255"/>
                </a:cubicBezTo>
                <a:cubicBezTo>
                  <a:pt x="26173" y="49255"/>
                  <a:pt x="26361" y="49443"/>
                  <a:pt x="26361" y="49669"/>
                </a:cubicBezTo>
                <a:cubicBezTo>
                  <a:pt x="26361" y="49896"/>
                  <a:pt x="26173" y="50084"/>
                  <a:pt x="25946" y="50084"/>
                </a:cubicBezTo>
                <a:close/>
                <a:moveTo>
                  <a:pt x="25946" y="48124"/>
                </a:moveTo>
                <a:cubicBezTo>
                  <a:pt x="25720" y="48124"/>
                  <a:pt x="25532" y="47936"/>
                  <a:pt x="25532" y="47710"/>
                </a:cubicBezTo>
                <a:cubicBezTo>
                  <a:pt x="25532" y="47484"/>
                  <a:pt x="25701" y="47295"/>
                  <a:pt x="25946" y="47295"/>
                </a:cubicBezTo>
                <a:cubicBezTo>
                  <a:pt x="26173" y="47295"/>
                  <a:pt x="26361" y="47484"/>
                  <a:pt x="26361" y="47710"/>
                </a:cubicBezTo>
                <a:cubicBezTo>
                  <a:pt x="26361" y="47936"/>
                  <a:pt x="26173" y="48124"/>
                  <a:pt x="25946" y="48124"/>
                </a:cubicBezTo>
                <a:close/>
                <a:moveTo>
                  <a:pt x="25946" y="46165"/>
                </a:moveTo>
                <a:cubicBezTo>
                  <a:pt x="25720" y="46165"/>
                  <a:pt x="25532" y="45976"/>
                  <a:pt x="25532" y="45750"/>
                </a:cubicBezTo>
                <a:cubicBezTo>
                  <a:pt x="25532" y="45524"/>
                  <a:pt x="25701" y="45336"/>
                  <a:pt x="25946" y="45336"/>
                </a:cubicBezTo>
                <a:cubicBezTo>
                  <a:pt x="26173" y="45336"/>
                  <a:pt x="26361" y="45524"/>
                  <a:pt x="26361" y="45750"/>
                </a:cubicBezTo>
                <a:cubicBezTo>
                  <a:pt x="26361" y="45976"/>
                  <a:pt x="26173" y="46165"/>
                  <a:pt x="25946" y="46165"/>
                </a:cubicBezTo>
                <a:close/>
                <a:moveTo>
                  <a:pt x="25946" y="39476"/>
                </a:moveTo>
                <a:cubicBezTo>
                  <a:pt x="26154" y="39476"/>
                  <a:pt x="26342" y="39664"/>
                  <a:pt x="26342" y="39871"/>
                </a:cubicBezTo>
                <a:cubicBezTo>
                  <a:pt x="26342" y="40097"/>
                  <a:pt x="26154" y="40267"/>
                  <a:pt x="25946" y="40267"/>
                </a:cubicBezTo>
                <a:cubicBezTo>
                  <a:pt x="25720" y="40267"/>
                  <a:pt x="25551" y="40097"/>
                  <a:pt x="25551" y="39871"/>
                </a:cubicBezTo>
                <a:cubicBezTo>
                  <a:pt x="25551" y="39664"/>
                  <a:pt x="25720" y="39476"/>
                  <a:pt x="25946" y="39476"/>
                </a:cubicBezTo>
                <a:close/>
                <a:moveTo>
                  <a:pt x="25946" y="42208"/>
                </a:moveTo>
                <a:cubicBezTo>
                  <a:pt x="25739" y="42208"/>
                  <a:pt x="25570" y="42038"/>
                  <a:pt x="25570" y="41831"/>
                </a:cubicBezTo>
                <a:cubicBezTo>
                  <a:pt x="25570" y="41624"/>
                  <a:pt x="25739" y="41454"/>
                  <a:pt x="25946" y="41454"/>
                </a:cubicBezTo>
                <a:cubicBezTo>
                  <a:pt x="26154" y="41454"/>
                  <a:pt x="26323" y="41624"/>
                  <a:pt x="26323" y="41831"/>
                </a:cubicBezTo>
                <a:cubicBezTo>
                  <a:pt x="26323" y="42038"/>
                  <a:pt x="26154" y="42208"/>
                  <a:pt x="25946" y="42208"/>
                </a:cubicBezTo>
                <a:close/>
                <a:moveTo>
                  <a:pt x="25946" y="44186"/>
                </a:moveTo>
                <a:cubicBezTo>
                  <a:pt x="25720" y="44186"/>
                  <a:pt x="25551" y="43998"/>
                  <a:pt x="25551" y="43791"/>
                </a:cubicBezTo>
                <a:cubicBezTo>
                  <a:pt x="25551" y="43583"/>
                  <a:pt x="25720" y="43414"/>
                  <a:pt x="25946" y="43414"/>
                </a:cubicBezTo>
                <a:cubicBezTo>
                  <a:pt x="26154" y="43414"/>
                  <a:pt x="26323" y="43583"/>
                  <a:pt x="26323" y="43791"/>
                </a:cubicBezTo>
                <a:cubicBezTo>
                  <a:pt x="26323" y="43998"/>
                  <a:pt x="26154" y="44186"/>
                  <a:pt x="25946" y="44186"/>
                </a:cubicBezTo>
                <a:close/>
                <a:moveTo>
                  <a:pt x="25946" y="36348"/>
                </a:moveTo>
                <a:cubicBezTo>
                  <a:pt x="25720" y="36348"/>
                  <a:pt x="25551" y="36178"/>
                  <a:pt x="25551" y="35952"/>
                </a:cubicBezTo>
                <a:cubicBezTo>
                  <a:pt x="25551" y="35726"/>
                  <a:pt x="25720" y="35556"/>
                  <a:pt x="25946" y="35556"/>
                </a:cubicBezTo>
                <a:cubicBezTo>
                  <a:pt x="26154" y="35556"/>
                  <a:pt x="26342" y="35726"/>
                  <a:pt x="26342" y="35952"/>
                </a:cubicBezTo>
                <a:cubicBezTo>
                  <a:pt x="26342" y="36178"/>
                  <a:pt x="26154" y="36348"/>
                  <a:pt x="25946" y="36348"/>
                </a:cubicBezTo>
                <a:close/>
                <a:moveTo>
                  <a:pt x="25946" y="38307"/>
                </a:moveTo>
                <a:cubicBezTo>
                  <a:pt x="25720" y="38307"/>
                  <a:pt x="25532" y="38138"/>
                  <a:pt x="25532" y="37912"/>
                </a:cubicBezTo>
                <a:cubicBezTo>
                  <a:pt x="25532" y="37686"/>
                  <a:pt x="25720" y="37516"/>
                  <a:pt x="25946" y="37516"/>
                </a:cubicBezTo>
                <a:cubicBezTo>
                  <a:pt x="26173" y="37516"/>
                  <a:pt x="26342" y="37686"/>
                  <a:pt x="26342" y="37912"/>
                </a:cubicBezTo>
                <a:cubicBezTo>
                  <a:pt x="26342" y="38138"/>
                  <a:pt x="26173" y="38307"/>
                  <a:pt x="25946" y="38307"/>
                </a:cubicBezTo>
                <a:close/>
                <a:moveTo>
                  <a:pt x="25946" y="55134"/>
                </a:moveTo>
                <a:cubicBezTo>
                  <a:pt x="26173" y="55134"/>
                  <a:pt x="26380" y="55322"/>
                  <a:pt x="26380" y="55548"/>
                </a:cubicBezTo>
                <a:cubicBezTo>
                  <a:pt x="26380" y="55793"/>
                  <a:pt x="26173" y="55982"/>
                  <a:pt x="25946" y="55982"/>
                </a:cubicBezTo>
                <a:cubicBezTo>
                  <a:pt x="25701" y="55982"/>
                  <a:pt x="25513" y="55793"/>
                  <a:pt x="25513" y="55548"/>
                </a:cubicBezTo>
                <a:cubicBezTo>
                  <a:pt x="25513" y="55322"/>
                  <a:pt x="25701" y="55134"/>
                  <a:pt x="25946" y="55134"/>
                </a:cubicBezTo>
                <a:close/>
                <a:moveTo>
                  <a:pt x="25946" y="57075"/>
                </a:moveTo>
                <a:cubicBezTo>
                  <a:pt x="26173" y="57075"/>
                  <a:pt x="26380" y="57263"/>
                  <a:pt x="26380" y="57508"/>
                </a:cubicBezTo>
                <a:cubicBezTo>
                  <a:pt x="26380" y="57696"/>
                  <a:pt x="26267" y="57847"/>
                  <a:pt x="26097" y="57923"/>
                </a:cubicBezTo>
                <a:cubicBezTo>
                  <a:pt x="25928" y="57866"/>
                  <a:pt x="25758" y="57809"/>
                  <a:pt x="25588" y="57753"/>
                </a:cubicBezTo>
                <a:cubicBezTo>
                  <a:pt x="25532" y="57678"/>
                  <a:pt x="25513" y="57602"/>
                  <a:pt x="25513" y="57508"/>
                </a:cubicBezTo>
                <a:cubicBezTo>
                  <a:pt x="25513" y="57263"/>
                  <a:pt x="25701" y="57075"/>
                  <a:pt x="25946" y="57075"/>
                </a:cubicBezTo>
                <a:close/>
                <a:moveTo>
                  <a:pt x="27906" y="54003"/>
                </a:moveTo>
                <a:cubicBezTo>
                  <a:pt x="27661" y="54003"/>
                  <a:pt x="27492" y="53834"/>
                  <a:pt x="27492" y="53589"/>
                </a:cubicBezTo>
                <a:cubicBezTo>
                  <a:pt x="27492" y="53363"/>
                  <a:pt x="27661" y="53174"/>
                  <a:pt x="27906" y="53174"/>
                </a:cubicBezTo>
                <a:cubicBezTo>
                  <a:pt x="28132" y="53174"/>
                  <a:pt x="28302" y="53363"/>
                  <a:pt x="28302" y="53589"/>
                </a:cubicBezTo>
                <a:cubicBezTo>
                  <a:pt x="28302" y="53834"/>
                  <a:pt x="28132" y="54003"/>
                  <a:pt x="27906" y="54003"/>
                </a:cubicBezTo>
                <a:close/>
                <a:moveTo>
                  <a:pt x="27906" y="52044"/>
                </a:moveTo>
                <a:cubicBezTo>
                  <a:pt x="27661" y="52044"/>
                  <a:pt x="27492" y="51874"/>
                  <a:pt x="27492" y="51629"/>
                </a:cubicBezTo>
                <a:cubicBezTo>
                  <a:pt x="27492" y="51403"/>
                  <a:pt x="27661" y="51233"/>
                  <a:pt x="27906" y="51233"/>
                </a:cubicBezTo>
                <a:cubicBezTo>
                  <a:pt x="28132" y="51233"/>
                  <a:pt x="28302" y="51403"/>
                  <a:pt x="28302" y="51629"/>
                </a:cubicBezTo>
                <a:cubicBezTo>
                  <a:pt x="28302" y="51874"/>
                  <a:pt x="28132" y="52044"/>
                  <a:pt x="27906" y="52044"/>
                </a:cubicBezTo>
                <a:close/>
                <a:moveTo>
                  <a:pt x="27906" y="50084"/>
                </a:moveTo>
                <a:cubicBezTo>
                  <a:pt x="27661" y="50084"/>
                  <a:pt x="27492" y="49896"/>
                  <a:pt x="27492" y="49669"/>
                </a:cubicBezTo>
                <a:cubicBezTo>
                  <a:pt x="27492" y="49443"/>
                  <a:pt x="27661" y="49255"/>
                  <a:pt x="27906" y="49255"/>
                </a:cubicBezTo>
                <a:cubicBezTo>
                  <a:pt x="28132" y="49255"/>
                  <a:pt x="28302" y="49443"/>
                  <a:pt x="28302" y="49669"/>
                </a:cubicBezTo>
                <a:cubicBezTo>
                  <a:pt x="28302" y="49896"/>
                  <a:pt x="28132" y="50084"/>
                  <a:pt x="27906" y="50084"/>
                </a:cubicBezTo>
                <a:close/>
                <a:moveTo>
                  <a:pt x="27906" y="48124"/>
                </a:moveTo>
                <a:cubicBezTo>
                  <a:pt x="27661" y="48124"/>
                  <a:pt x="27492" y="47936"/>
                  <a:pt x="27492" y="47710"/>
                </a:cubicBezTo>
                <a:cubicBezTo>
                  <a:pt x="27492" y="47484"/>
                  <a:pt x="27661" y="47295"/>
                  <a:pt x="27906" y="47295"/>
                </a:cubicBezTo>
                <a:cubicBezTo>
                  <a:pt x="28132" y="47295"/>
                  <a:pt x="28302" y="47484"/>
                  <a:pt x="28302" y="47710"/>
                </a:cubicBezTo>
                <a:cubicBezTo>
                  <a:pt x="28302" y="47936"/>
                  <a:pt x="28132" y="48124"/>
                  <a:pt x="27906" y="48124"/>
                </a:cubicBezTo>
                <a:close/>
                <a:moveTo>
                  <a:pt x="27906" y="46165"/>
                </a:moveTo>
                <a:cubicBezTo>
                  <a:pt x="27661" y="46165"/>
                  <a:pt x="27492" y="45976"/>
                  <a:pt x="27492" y="45750"/>
                </a:cubicBezTo>
                <a:cubicBezTo>
                  <a:pt x="27492" y="45524"/>
                  <a:pt x="27661" y="45336"/>
                  <a:pt x="27906" y="45336"/>
                </a:cubicBezTo>
                <a:cubicBezTo>
                  <a:pt x="28132" y="45336"/>
                  <a:pt x="28302" y="45524"/>
                  <a:pt x="28302" y="45750"/>
                </a:cubicBezTo>
                <a:cubicBezTo>
                  <a:pt x="28302" y="45976"/>
                  <a:pt x="28132" y="46165"/>
                  <a:pt x="27906" y="46165"/>
                </a:cubicBezTo>
                <a:close/>
                <a:moveTo>
                  <a:pt x="27906" y="44186"/>
                </a:moveTo>
                <a:cubicBezTo>
                  <a:pt x="27680" y="44186"/>
                  <a:pt x="27510" y="43998"/>
                  <a:pt x="27510" y="43791"/>
                </a:cubicBezTo>
                <a:cubicBezTo>
                  <a:pt x="27510" y="43583"/>
                  <a:pt x="27680" y="43414"/>
                  <a:pt x="27906" y="43414"/>
                </a:cubicBezTo>
                <a:cubicBezTo>
                  <a:pt x="28113" y="43414"/>
                  <a:pt x="28283" y="43583"/>
                  <a:pt x="28283" y="43791"/>
                </a:cubicBezTo>
                <a:cubicBezTo>
                  <a:pt x="28283" y="43998"/>
                  <a:pt x="28113" y="44186"/>
                  <a:pt x="27906" y="44186"/>
                </a:cubicBezTo>
                <a:close/>
                <a:moveTo>
                  <a:pt x="27906" y="40267"/>
                </a:moveTo>
                <a:cubicBezTo>
                  <a:pt x="27699" y="40267"/>
                  <a:pt x="27529" y="40079"/>
                  <a:pt x="27529" y="39871"/>
                </a:cubicBezTo>
                <a:cubicBezTo>
                  <a:pt x="27529" y="39664"/>
                  <a:pt x="27699" y="39494"/>
                  <a:pt x="27906" y="39494"/>
                </a:cubicBezTo>
                <a:cubicBezTo>
                  <a:pt x="28113" y="39494"/>
                  <a:pt x="28283" y="39664"/>
                  <a:pt x="28283" y="39871"/>
                </a:cubicBezTo>
                <a:cubicBezTo>
                  <a:pt x="28283" y="40079"/>
                  <a:pt x="28113" y="40267"/>
                  <a:pt x="27906" y="40267"/>
                </a:cubicBezTo>
                <a:close/>
                <a:moveTo>
                  <a:pt x="27906" y="42208"/>
                </a:moveTo>
                <a:cubicBezTo>
                  <a:pt x="27699" y="42208"/>
                  <a:pt x="27529" y="42038"/>
                  <a:pt x="27529" y="41831"/>
                </a:cubicBezTo>
                <a:cubicBezTo>
                  <a:pt x="27529" y="41624"/>
                  <a:pt x="27699" y="41454"/>
                  <a:pt x="27906" y="41454"/>
                </a:cubicBezTo>
                <a:cubicBezTo>
                  <a:pt x="28113" y="41454"/>
                  <a:pt x="28283" y="41624"/>
                  <a:pt x="28283" y="41831"/>
                </a:cubicBezTo>
                <a:cubicBezTo>
                  <a:pt x="28283" y="42038"/>
                  <a:pt x="28113" y="42208"/>
                  <a:pt x="27906" y="42208"/>
                </a:cubicBezTo>
                <a:close/>
                <a:moveTo>
                  <a:pt x="27906" y="36348"/>
                </a:moveTo>
                <a:cubicBezTo>
                  <a:pt x="27680" y="36348"/>
                  <a:pt x="27492" y="36178"/>
                  <a:pt x="27492" y="35952"/>
                </a:cubicBezTo>
                <a:cubicBezTo>
                  <a:pt x="27492" y="35726"/>
                  <a:pt x="27680" y="35556"/>
                  <a:pt x="27906" y="35556"/>
                </a:cubicBezTo>
                <a:cubicBezTo>
                  <a:pt x="28113" y="35556"/>
                  <a:pt x="28302" y="35726"/>
                  <a:pt x="28302" y="35952"/>
                </a:cubicBezTo>
                <a:cubicBezTo>
                  <a:pt x="28302" y="36178"/>
                  <a:pt x="28113" y="36348"/>
                  <a:pt x="27906" y="36348"/>
                </a:cubicBezTo>
                <a:close/>
                <a:moveTo>
                  <a:pt x="27906" y="38307"/>
                </a:moveTo>
                <a:cubicBezTo>
                  <a:pt x="27680" y="38307"/>
                  <a:pt x="27492" y="38138"/>
                  <a:pt x="27492" y="37912"/>
                </a:cubicBezTo>
                <a:cubicBezTo>
                  <a:pt x="27492" y="37686"/>
                  <a:pt x="27680" y="37516"/>
                  <a:pt x="27906" y="37516"/>
                </a:cubicBezTo>
                <a:cubicBezTo>
                  <a:pt x="28113" y="37516"/>
                  <a:pt x="28302" y="37686"/>
                  <a:pt x="28302" y="37912"/>
                </a:cubicBezTo>
                <a:cubicBezTo>
                  <a:pt x="28302" y="38138"/>
                  <a:pt x="28113" y="38307"/>
                  <a:pt x="27906" y="38307"/>
                </a:cubicBezTo>
                <a:close/>
                <a:moveTo>
                  <a:pt x="27906" y="55134"/>
                </a:moveTo>
                <a:cubicBezTo>
                  <a:pt x="28132" y="55134"/>
                  <a:pt x="28339" y="55322"/>
                  <a:pt x="28339" y="55548"/>
                </a:cubicBezTo>
                <a:cubicBezTo>
                  <a:pt x="28339" y="55793"/>
                  <a:pt x="28132" y="55982"/>
                  <a:pt x="27906" y="55982"/>
                </a:cubicBezTo>
                <a:cubicBezTo>
                  <a:pt x="27661" y="55982"/>
                  <a:pt x="27473" y="55793"/>
                  <a:pt x="27473" y="55548"/>
                </a:cubicBezTo>
                <a:cubicBezTo>
                  <a:pt x="27473" y="55322"/>
                  <a:pt x="27661" y="55134"/>
                  <a:pt x="27906" y="55134"/>
                </a:cubicBezTo>
                <a:close/>
                <a:moveTo>
                  <a:pt x="27906" y="57093"/>
                </a:moveTo>
                <a:cubicBezTo>
                  <a:pt x="28132" y="57093"/>
                  <a:pt x="28339" y="57282"/>
                  <a:pt x="28339" y="57527"/>
                </a:cubicBezTo>
                <a:cubicBezTo>
                  <a:pt x="28339" y="57753"/>
                  <a:pt x="28132" y="57941"/>
                  <a:pt x="27906" y="57941"/>
                </a:cubicBezTo>
                <a:cubicBezTo>
                  <a:pt x="27661" y="57941"/>
                  <a:pt x="27473" y="57753"/>
                  <a:pt x="27473" y="57527"/>
                </a:cubicBezTo>
                <a:cubicBezTo>
                  <a:pt x="27473" y="57282"/>
                  <a:pt x="27661" y="57093"/>
                  <a:pt x="27906" y="57093"/>
                </a:cubicBezTo>
                <a:close/>
                <a:moveTo>
                  <a:pt x="29866" y="57093"/>
                </a:moveTo>
                <a:cubicBezTo>
                  <a:pt x="30092" y="57093"/>
                  <a:pt x="30280" y="57282"/>
                  <a:pt x="30280" y="57527"/>
                </a:cubicBezTo>
                <a:cubicBezTo>
                  <a:pt x="30280" y="57753"/>
                  <a:pt x="30092" y="57941"/>
                  <a:pt x="29866" y="57941"/>
                </a:cubicBezTo>
                <a:cubicBezTo>
                  <a:pt x="29621" y="57941"/>
                  <a:pt x="29432" y="57753"/>
                  <a:pt x="29432" y="57527"/>
                </a:cubicBezTo>
                <a:cubicBezTo>
                  <a:pt x="29432" y="57282"/>
                  <a:pt x="29621" y="57093"/>
                  <a:pt x="29866" y="57093"/>
                </a:cubicBezTo>
                <a:close/>
                <a:moveTo>
                  <a:pt x="31825" y="59034"/>
                </a:moveTo>
                <a:cubicBezTo>
                  <a:pt x="32070" y="59034"/>
                  <a:pt x="32259" y="59223"/>
                  <a:pt x="32259" y="59468"/>
                </a:cubicBezTo>
                <a:lnTo>
                  <a:pt x="32259" y="59486"/>
                </a:lnTo>
                <a:cubicBezTo>
                  <a:pt x="31976" y="59430"/>
                  <a:pt x="31693" y="59373"/>
                  <a:pt x="31411" y="59317"/>
                </a:cubicBezTo>
                <a:cubicBezTo>
                  <a:pt x="31467" y="59147"/>
                  <a:pt x="31618" y="59034"/>
                  <a:pt x="31825" y="59034"/>
                </a:cubicBezTo>
                <a:close/>
                <a:moveTo>
                  <a:pt x="33785" y="57075"/>
                </a:moveTo>
                <a:cubicBezTo>
                  <a:pt x="34030" y="57075"/>
                  <a:pt x="34237" y="57263"/>
                  <a:pt x="34237" y="57508"/>
                </a:cubicBezTo>
                <a:cubicBezTo>
                  <a:pt x="34237" y="57753"/>
                  <a:pt x="34030" y="57960"/>
                  <a:pt x="33785" y="57960"/>
                </a:cubicBezTo>
                <a:cubicBezTo>
                  <a:pt x="33521" y="57960"/>
                  <a:pt x="33333" y="57753"/>
                  <a:pt x="33333" y="57508"/>
                </a:cubicBezTo>
                <a:cubicBezTo>
                  <a:pt x="33333" y="57263"/>
                  <a:pt x="33540" y="57075"/>
                  <a:pt x="33785" y="57075"/>
                </a:cubicBezTo>
                <a:close/>
                <a:moveTo>
                  <a:pt x="33785" y="59034"/>
                </a:moveTo>
                <a:cubicBezTo>
                  <a:pt x="34030" y="59034"/>
                  <a:pt x="34218" y="59223"/>
                  <a:pt x="34218" y="59468"/>
                </a:cubicBezTo>
                <a:cubicBezTo>
                  <a:pt x="34218" y="59581"/>
                  <a:pt x="34181" y="59675"/>
                  <a:pt x="34124" y="59750"/>
                </a:cubicBezTo>
                <a:cubicBezTo>
                  <a:pt x="33879" y="59713"/>
                  <a:pt x="33615" y="59675"/>
                  <a:pt x="33370" y="59656"/>
                </a:cubicBezTo>
                <a:cubicBezTo>
                  <a:pt x="33352" y="59600"/>
                  <a:pt x="33333" y="59543"/>
                  <a:pt x="33333" y="59468"/>
                </a:cubicBezTo>
                <a:cubicBezTo>
                  <a:pt x="33333" y="59223"/>
                  <a:pt x="33540" y="59034"/>
                  <a:pt x="33785" y="59034"/>
                </a:cubicBezTo>
                <a:close/>
                <a:moveTo>
                  <a:pt x="35745" y="55115"/>
                </a:moveTo>
                <a:cubicBezTo>
                  <a:pt x="35990" y="55115"/>
                  <a:pt x="36178" y="55322"/>
                  <a:pt x="36178" y="55567"/>
                </a:cubicBezTo>
                <a:cubicBezTo>
                  <a:pt x="36178" y="55793"/>
                  <a:pt x="35990" y="56001"/>
                  <a:pt x="35745" y="56001"/>
                </a:cubicBezTo>
                <a:cubicBezTo>
                  <a:pt x="35500" y="56001"/>
                  <a:pt x="35292" y="55812"/>
                  <a:pt x="35292" y="55567"/>
                </a:cubicBezTo>
                <a:cubicBezTo>
                  <a:pt x="35292" y="55322"/>
                  <a:pt x="35500" y="55115"/>
                  <a:pt x="35745" y="55115"/>
                </a:cubicBezTo>
                <a:close/>
                <a:moveTo>
                  <a:pt x="35745" y="57075"/>
                </a:moveTo>
                <a:cubicBezTo>
                  <a:pt x="35990" y="57075"/>
                  <a:pt x="36178" y="57282"/>
                  <a:pt x="36178" y="57527"/>
                </a:cubicBezTo>
                <a:cubicBezTo>
                  <a:pt x="36178" y="57753"/>
                  <a:pt x="35990" y="57960"/>
                  <a:pt x="35745" y="57960"/>
                </a:cubicBezTo>
                <a:cubicBezTo>
                  <a:pt x="35500" y="57960"/>
                  <a:pt x="35292" y="57753"/>
                  <a:pt x="35292" y="57527"/>
                </a:cubicBezTo>
                <a:cubicBezTo>
                  <a:pt x="35292" y="57282"/>
                  <a:pt x="35500" y="57075"/>
                  <a:pt x="35745" y="57075"/>
                </a:cubicBezTo>
                <a:close/>
                <a:moveTo>
                  <a:pt x="35745" y="59034"/>
                </a:moveTo>
                <a:cubicBezTo>
                  <a:pt x="35990" y="59034"/>
                  <a:pt x="36178" y="59223"/>
                  <a:pt x="36178" y="59468"/>
                </a:cubicBezTo>
                <a:cubicBezTo>
                  <a:pt x="36178" y="59694"/>
                  <a:pt x="36008" y="59882"/>
                  <a:pt x="35801" y="59901"/>
                </a:cubicBezTo>
                <a:cubicBezTo>
                  <a:pt x="35745" y="59901"/>
                  <a:pt x="35669" y="59901"/>
                  <a:pt x="35594" y="59882"/>
                </a:cubicBezTo>
                <a:cubicBezTo>
                  <a:pt x="35424" y="59826"/>
                  <a:pt x="35292" y="59675"/>
                  <a:pt x="35292" y="59468"/>
                </a:cubicBezTo>
                <a:cubicBezTo>
                  <a:pt x="35292" y="59223"/>
                  <a:pt x="35500" y="59034"/>
                  <a:pt x="35745" y="59034"/>
                </a:cubicBezTo>
                <a:close/>
                <a:moveTo>
                  <a:pt x="39664" y="54060"/>
                </a:moveTo>
                <a:cubicBezTo>
                  <a:pt x="39400" y="54060"/>
                  <a:pt x="39193" y="53853"/>
                  <a:pt x="39193" y="53589"/>
                </a:cubicBezTo>
                <a:cubicBezTo>
                  <a:pt x="39193" y="53344"/>
                  <a:pt x="39400" y="53137"/>
                  <a:pt x="39664" y="53137"/>
                </a:cubicBezTo>
                <a:cubicBezTo>
                  <a:pt x="39909" y="53137"/>
                  <a:pt x="40135" y="53344"/>
                  <a:pt x="40135" y="53589"/>
                </a:cubicBezTo>
                <a:cubicBezTo>
                  <a:pt x="40135" y="53853"/>
                  <a:pt x="39909" y="54060"/>
                  <a:pt x="39664" y="54060"/>
                </a:cubicBezTo>
                <a:close/>
                <a:moveTo>
                  <a:pt x="39664" y="56019"/>
                </a:moveTo>
                <a:cubicBezTo>
                  <a:pt x="39400" y="56019"/>
                  <a:pt x="39193" y="55812"/>
                  <a:pt x="39193" y="55567"/>
                </a:cubicBezTo>
                <a:cubicBezTo>
                  <a:pt x="39193" y="55303"/>
                  <a:pt x="39400" y="55096"/>
                  <a:pt x="39664" y="55096"/>
                </a:cubicBezTo>
                <a:cubicBezTo>
                  <a:pt x="39909" y="55096"/>
                  <a:pt x="40135" y="55303"/>
                  <a:pt x="40135" y="55567"/>
                </a:cubicBezTo>
                <a:cubicBezTo>
                  <a:pt x="40135" y="55812"/>
                  <a:pt x="39909" y="56019"/>
                  <a:pt x="39664" y="56019"/>
                </a:cubicBezTo>
                <a:close/>
                <a:moveTo>
                  <a:pt x="39664" y="57037"/>
                </a:moveTo>
                <a:cubicBezTo>
                  <a:pt x="39928" y="57037"/>
                  <a:pt x="40135" y="57244"/>
                  <a:pt x="40135" y="57508"/>
                </a:cubicBezTo>
                <a:cubicBezTo>
                  <a:pt x="40135" y="57791"/>
                  <a:pt x="39928" y="57998"/>
                  <a:pt x="39664" y="57998"/>
                </a:cubicBezTo>
                <a:cubicBezTo>
                  <a:pt x="39381" y="57998"/>
                  <a:pt x="39174" y="57791"/>
                  <a:pt x="39174" y="57508"/>
                </a:cubicBezTo>
                <a:cubicBezTo>
                  <a:pt x="39174" y="57244"/>
                  <a:pt x="39381" y="57037"/>
                  <a:pt x="39664" y="57037"/>
                </a:cubicBezTo>
                <a:close/>
                <a:moveTo>
                  <a:pt x="39664" y="58997"/>
                </a:moveTo>
                <a:cubicBezTo>
                  <a:pt x="39928" y="58997"/>
                  <a:pt x="40135" y="59223"/>
                  <a:pt x="40135" y="59486"/>
                </a:cubicBezTo>
                <a:cubicBezTo>
                  <a:pt x="40135" y="59750"/>
                  <a:pt x="39928" y="59958"/>
                  <a:pt x="39664" y="59958"/>
                </a:cubicBezTo>
                <a:cubicBezTo>
                  <a:pt x="39381" y="59958"/>
                  <a:pt x="39174" y="59750"/>
                  <a:pt x="39174" y="59486"/>
                </a:cubicBezTo>
                <a:cubicBezTo>
                  <a:pt x="39174" y="59223"/>
                  <a:pt x="39381" y="58997"/>
                  <a:pt x="39664" y="58997"/>
                </a:cubicBezTo>
                <a:close/>
                <a:moveTo>
                  <a:pt x="47503" y="58959"/>
                </a:moveTo>
                <a:cubicBezTo>
                  <a:pt x="47578" y="58959"/>
                  <a:pt x="47653" y="58978"/>
                  <a:pt x="47710" y="58997"/>
                </a:cubicBezTo>
                <a:cubicBezTo>
                  <a:pt x="47503" y="59053"/>
                  <a:pt x="47314" y="59091"/>
                  <a:pt x="47107" y="59147"/>
                </a:cubicBezTo>
                <a:cubicBezTo>
                  <a:pt x="47201" y="59034"/>
                  <a:pt x="47333" y="58959"/>
                  <a:pt x="47503" y="58959"/>
                </a:cubicBezTo>
                <a:close/>
                <a:moveTo>
                  <a:pt x="53381" y="57037"/>
                </a:moveTo>
                <a:cubicBezTo>
                  <a:pt x="53476" y="57037"/>
                  <a:pt x="53551" y="57075"/>
                  <a:pt x="53626" y="57131"/>
                </a:cubicBezTo>
                <a:cubicBezTo>
                  <a:pt x="53400" y="57225"/>
                  <a:pt x="53174" y="57301"/>
                  <a:pt x="52929" y="57395"/>
                </a:cubicBezTo>
                <a:cubicBezTo>
                  <a:pt x="52986" y="57188"/>
                  <a:pt x="53155" y="57037"/>
                  <a:pt x="53381" y="57037"/>
                </a:cubicBezTo>
                <a:close/>
                <a:moveTo>
                  <a:pt x="63180" y="51196"/>
                </a:moveTo>
                <a:cubicBezTo>
                  <a:pt x="63293" y="51196"/>
                  <a:pt x="63387" y="51252"/>
                  <a:pt x="63462" y="51309"/>
                </a:cubicBezTo>
                <a:cubicBezTo>
                  <a:pt x="63236" y="51478"/>
                  <a:pt x="63010" y="51648"/>
                  <a:pt x="62784" y="51836"/>
                </a:cubicBezTo>
                <a:cubicBezTo>
                  <a:pt x="62765" y="51780"/>
                  <a:pt x="62746" y="51704"/>
                  <a:pt x="62746" y="51648"/>
                </a:cubicBezTo>
                <a:cubicBezTo>
                  <a:pt x="62746" y="51403"/>
                  <a:pt x="62935" y="51196"/>
                  <a:pt x="63180" y="51196"/>
                </a:cubicBezTo>
                <a:close/>
                <a:moveTo>
                  <a:pt x="65139" y="49217"/>
                </a:moveTo>
                <a:cubicBezTo>
                  <a:pt x="65328" y="49217"/>
                  <a:pt x="65478" y="49330"/>
                  <a:pt x="65554" y="49481"/>
                </a:cubicBezTo>
                <a:cubicBezTo>
                  <a:pt x="65347" y="49688"/>
                  <a:pt x="65139" y="49877"/>
                  <a:pt x="64913" y="50065"/>
                </a:cubicBezTo>
                <a:cubicBezTo>
                  <a:pt x="64781" y="49990"/>
                  <a:pt x="64687" y="49839"/>
                  <a:pt x="64687" y="49688"/>
                </a:cubicBezTo>
                <a:cubicBezTo>
                  <a:pt x="64687" y="49425"/>
                  <a:pt x="64894" y="49217"/>
                  <a:pt x="65139" y="49217"/>
                </a:cubicBezTo>
                <a:close/>
                <a:moveTo>
                  <a:pt x="71414" y="39871"/>
                </a:moveTo>
                <a:cubicBezTo>
                  <a:pt x="71414" y="40097"/>
                  <a:pt x="71244" y="40267"/>
                  <a:pt x="71018" y="40267"/>
                </a:cubicBezTo>
                <a:cubicBezTo>
                  <a:pt x="70811" y="40267"/>
                  <a:pt x="70641" y="40097"/>
                  <a:pt x="70641" y="39871"/>
                </a:cubicBezTo>
                <a:cubicBezTo>
                  <a:pt x="70641" y="39664"/>
                  <a:pt x="70811" y="39494"/>
                  <a:pt x="71018" y="39494"/>
                </a:cubicBezTo>
                <a:cubicBezTo>
                  <a:pt x="71244" y="39494"/>
                  <a:pt x="71414" y="39664"/>
                  <a:pt x="71414" y="39871"/>
                </a:cubicBezTo>
                <a:close/>
                <a:moveTo>
                  <a:pt x="71018" y="38307"/>
                </a:moveTo>
                <a:cubicBezTo>
                  <a:pt x="70811" y="38307"/>
                  <a:pt x="70641" y="38138"/>
                  <a:pt x="70641" y="37912"/>
                </a:cubicBezTo>
                <a:cubicBezTo>
                  <a:pt x="70641" y="37704"/>
                  <a:pt x="70811" y="37516"/>
                  <a:pt x="71018" y="37516"/>
                </a:cubicBezTo>
                <a:cubicBezTo>
                  <a:pt x="71244" y="37516"/>
                  <a:pt x="71414" y="37704"/>
                  <a:pt x="71414" y="37912"/>
                </a:cubicBezTo>
                <a:cubicBezTo>
                  <a:pt x="71414" y="38138"/>
                  <a:pt x="71244" y="38307"/>
                  <a:pt x="71018" y="38307"/>
                </a:cubicBezTo>
                <a:close/>
                <a:moveTo>
                  <a:pt x="70641" y="33992"/>
                </a:moveTo>
                <a:cubicBezTo>
                  <a:pt x="70641" y="33785"/>
                  <a:pt x="70811" y="33616"/>
                  <a:pt x="71018" y="33616"/>
                </a:cubicBezTo>
                <a:cubicBezTo>
                  <a:pt x="71244" y="33616"/>
                  <a:pt x="71414" y="33785"/>
                  <a:pt x="71414" y="33992"/>
                </a:cubicBezTo>
                <a:cubicBezTo>
                  <a:pt x="71414" y="34218"/>
                  <a:pt x="71244" y="34388"/>
                  <a:pt x="71018" y="34388"/>
                </a:cubicBezTo>
                <a:cubicBezTo>
                  <a:pt x="70811" y="34388"/>
                  <a:pt x="70641" y="34218"/>
                  <a:pt x="70641" y="33992"/>
                </a:cubicBezTo>
                <a:close/>
                <a:moveTo>
                  <a:pt x="71018" y="36348"/>
                </a:moveTo>
                <a:cubicBezTo>
                  <a:pt x="70811" y="36348"/>
                  <a:pt x="70641" y="36178"/>
                  <a:pt x="70641" y="35952"/>
                </a:cubicBezTo>
                <a:cubicBezTo>
                  <a:pt x="70641" y="35745"/>
                  <a:pt x="70811" y="35556"/>
                  <a:pt x="71018" y="35556"/>
                </a:cubicBezTo>
                <a:cubicBezTo>
                  <a:pt x="71244" y="35556"/>
                  <a:pt x="71414" y="35745"/>
                  <a:pt x="71414" y="35952"/>
                </a:cubicBezTo>
                <a:cubicBezTo>
                  <a:pt x="71414" y="36178"/>
                  <a:pt x="71244" y="36348"/>
                  <a:pt x="71018" y="36348"/>
                </a:cubicBezTo>
                <a:close/>
                <a:moveTo>
                  <a:pt x="70604" y="41850"/>
                </a:moveTo>
                <a:cubicBezTo>
                  <a:pt x="70604" y="41624"/>
                  <a:pt x="70792" y="41435"/>
                  <a:pt x="71018" y="41435"/>
                </a:cubicBezTo>
                <a:cubicBezTo>
                  <a:pt x="71244" y="41435"/>
                  <a:pt x="71433" y="41624"/>
                  <a:pt x="71433" y="41850"/>
                </a:cubicBezTo>
                <a:cubicBezTo>
                  <a:pt x="71433" y="42076"/>
                  <a:pt x="71244" y="42245"/>
                  <a:pt x="71018" y="42245"/>
                </a:cubicBezTo>
                <a:cubicBezTo>
                  <a:pt x="70792" y="42245"/>
                  <a:pt x="70604" y="42076"/>
                  <a:pt x="70604" y="41850"/>
                </a:cubicBezTo>
                <a:close/>
                <a:moveTo>
                  <a:pt x="72978" y="31656"/>
                </a:moveTo>
                <a:cubicBezTo>
                  <a:pt x="73185" y="31656"/>
                  <a:pt x="73355" y="31825"/>
                  <a:pt x="73355" y="32033"/>
                </a:cubicBezTo>
                <a:cubicBezTo>
                  <a:pt x="73355" y="32240"/>
                  <a:pt x="73185" y="32410"/>
                  <a:pt x="72978" y="32410"/>
                </a:cubicBezTo>
                <a:cubicBezTo>
                  <a:pt x="72771" y="32410"/>
                  <a:pt x="72601" y="32240"/>
                  <a:pt x="72601" y="32033"/>
                </a:cubicBezTo>
                <a:cubicBezTo>
                  <a:pt x="72601" y="31825"/>
                  <a:pt x="72771" y="31656"/>
                  <a:pt x="72978" y="31656"/>
                </a:cubicBezTo>
                <a:close/>
                <a:moveTo>
                  <a:pt x="72978" y="33616"/>
                </a:moveTo>
                <a:cubicBezTo>
                  <a:pt x="73185" y="33616"/>
                  <a:pt x="73355" y="33785"/>
                  <a:pt x="73355" y="33992"/>
                </a:cubicBezTo>
                <a:cubicBezTo>
                  <a:pt x="73355" y="34218"/>
                  <a:pt x="73185" y="34388"/>
                  <a:pt x="72978" y="34388"/>
                </a:cubicBezTo>
                <a:cubicBezTo>
                  <a:pt x="72771" y="34388"/>
                  <a:pt x="72601" y="34218"/>
                  <a:pt x="72601" y="33992"/>
                </a:cubicBezTo>
                <a:cubicBezTo>
                  <a:pt x="72601" y="33785"/>
                  <a:pt x="72771" y="33616"/>
                  <a:pt x="72978" y="33616"/>
                </a:cubicBezTo>
                <a:close/>
                <a:moveTo>
                  <a:pt x="72978" y="35594"/>
                </a:moveTo>
                <a:cubicBezTo>
                  <a:pt x="73185" y="35594"/>
                  <a:pt x="73355" y="35764"/>
                  <a:pt x="73355" y="35971"/>
                </a:cubicBezTo>
                <a:cubicBezTo>
                  <a:pt x="73355" y="36178"/>
                  <a:pt x="73185" y="36348"/>
                  <a:pt x="72978" y="36348"/>
                </a:cubicBezTo>
                <a:cubicBezTo>
                  <a:pt x="72771" y="36348"/>
                  <a:pt x="72601" y="36178"/>
                  <a:pt x="72601" y="35971"/>
                </a:cubicBezTo>
                <a:cubicBezTo>
                  <a:pt x="72601" y="35764"/>
                  <a:pt x="72771" y="35594"/>
                  <a:pt x="72978" y="35594"/>
                </a:cubicBezTo>
                <a:close/>
                <a:moveTo>
                  <a:pt x="72978" y="37535"/>
                </a:moveTo>
                <a:cubicBezTo>
                  <a:pt x="73185" y="37535"/>
                  <a:pt x="73355" y="37704"/>
                  <a:pt x="73355" y="37912"/>
                </a:cubicBezTo>
                <a:cubicBezTo>
                  <a:pt x="73355" y="38138"/>
                  <a:pt x="73185" y="38288"/>
                  <a:pt x="72978" y="38288"/>
                </a:cubicBezTo>
                <a:cubicBezTo>
                  <a:pt x="72771" y="38288"/>
                  <a:pt x="72601" y="38119"/>
                  <a:pt x="72601" y="37912"/>
                </a:cubicBezTo>
                <a:cubicBezTo>
                  <a:pt x="72601" y="37704"/>
                  <a:pt x="72771" y="37535"/>
                  <a:pt x="72978" y="37535"/>
                </a:cubicBezTo>
                <a:close/>
                <a:moveTo>
                  <a:pt x="72978" y="39494"/>
                </a:moveTo>
                <a:cubicBezTo>
                  <a:pt x="73091" y="39494"/>
                  <a:pt x="73166" y="39532"/>
                  <a:pt x="73242" y="39607"/>
                </a:cubicBezTo>
                <a:cubicBezTo>
                  <a:pt x="73129" y="39815"/>
                  <a:pt x="72997" y="40022"/>
                  <a:pt x="72865" y="40248"/>
                </a:cubicBezTo>
                <a:cubicBezTo>
                  <a:pt x="72733" y="40192"/>
                  <a:pt x="72620" y="40060"/>
                  <a:pt x="72620" y="39890"/>
                </a:cubicBezTo>
                <a:cubicBezTo>
                  <a:pt x="72620" y="39664"/>
                  <a:pt x="72789" y="39494"/>
                  <a:pt x="72978" y="39494"/>
                </a:cubicBezTo>
                <a:close/>
                <a:moveTo>
                  <a:pt x="74938" y="33634"/>
                </a:moveTo>
                <a:cubicBezTo>
                  <a:pt x="75145" y="33634"/>
                  <a:pt x="75314" y="33804"/>
                  <a:pt x="75314" y="33992"/>
                </a:cubicBezTo>
                <a:cubicBezTo>
                  <a:pt x="75314" y="34200"/>
                  <a:pt x="75145" y="34369"/>
                  <a:pt x="74938" y="34369"/>
                </a:cubicBezTo>
                <a:cubicBezTo>
                  <a:pt x="74749" y="34369"/>
                  <a:pt x="74580" y="34200"/>
                  <a:pt x="74580" y="33992"/>
                </a:cubicBezTo>
                <a:cubicBezTo>
                  <a:pt x="74580" y="33804"/>
                  <a:pt x="74749" y="33634"/>
                  <a:pt x="74938" y="33634"/>
                </a:cubicBezTo>
                <a:close/>
                <a:moveTo>
                  <a:pt x="74956" y="35594"/>
                </a:moveTo>
                <a:cubicBezTo>
                  <a:pt x="75013" y="35594"/>
                  <a:pt x="75069" y="35613"/>
                  <a:pt x="75126" y="35632"/>
                </a:cubicBezTo>
                <a:cubicBezTo>
                  <a:pt x="75032" y="35858"/>
                  <a:pt x="74938" y="36084"/>
                  <a:pt x="74843" y="36310"/>
                </a:cubicBezTo>
                <a:cubicBezTo>
                  <a:pt x="74693" y="36253"/>
                  <a:pt x="74580" y="36122"/>
                  <a:pt x="74580" y="35952"/>
                </a:cubicBezTo>
                <a:cubicBezTo>
                  <a:pt x="74580" y="35745"/>
                  <a:pt x="74749" y="35594"/>
                  <a:pt x="74956" y="35594"/>
                </a:cubicBezTo>
                <a:close/>
                <a:moveTo>
                  <a:pt x="76897" y="29715"/>
                </a:moveTo>
                <a:cubicBezTo>
                  <a:pt x="76935" y="29715"/>
                  <a:pt x="76973" y="29715"/>
                  <a:pt x="76991" y="29734"/>
                </a:cubicBezTo>
                <a:cubicBezTo>
                  <a:pt x="76935" y="29960"/>
                  <a:pt x="76897" y="30205"/>
                  <a:pt x="76841" y="30431"/>
                </a:cubicBezTo>
                <a:cubicBezTo>
                  <a:pt x="76671" y="30393"/>
                  <a:pt x="76539" y="30262"/>
                  <a:pt x="76539" y="30073"/>
                </a:cubicBezTo>
                <a:cubicBezTo>
                  <a:pt x="76539" y="29866"/>
                  <a:pt x="76709" y="29715"/>
                  <a:pt x="76897" y="29715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1" name="Google Shape;971;p58"/>
          <p:cNvSpPr txBox="1">
            <a:spLocks noGrp="1"/>
          </p:cNvSpPr>
          <p:nvPr>
            <p:ph type="title"/>
          </p:nvPr>
        </p:nvSpPr>
        <p:spPr>
          <a:xfrm>
            <a:off x="1005842" y="1465199"/>
            <a:ext cx="2256000" cy="97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Profile</a:t>
            </a:r>
            <a:endParaRPr dirty="0"/>
          </a:p>
        </p:txBody>
      </p:sp>
      <p:sp>
        <p:nvSpPr>
          <p:cNvPr id="972" name="Google Shape;972;p58"/>
          <p:cNvSpPr txBox="1">
            <a:spLocks noGrp="1"/>
          </p:cNvSpPr>
          <p:nvPr>
            <p:ph type="subTitle" idx="1"/>
          </p:nvPr>
        </p:nvSpPr>
        <p:spPr>
          <a:xfrm>
            <a:off x="1005842" y="2382324"/>
            <a:ext cx="2256000" cy="86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Users can view information about their account, along with their previous orders/prints</a:t>
            </a:r>
            <a:endParaRPr dirty="0"/>
          </a:p>
        </p:txBody>
      </p:sp>
      <p:grpSp>
        <p:nvGrpSpPr>
          <p:cNvPr id="973" name="Google Shape;973;p58"/>
          <p:cNvGrpSpPr/>
          <p:nvPr/>
        </p:nvGrpSpPr>
        <p:grpSpPr>
          <a:xfrm>
            <a:off x="3512573" y="646397"/>
            <a:ext cx="5436220" cy="3683818"/>
            <a:chOff x="331763" y="414153"/>
            <a:chExt cx="6903246" cy="5019697"/>
          </a:xfrm>
        </p:grpSpPr>
        <p:sp>
          <p:nvSpPr>
            <p:cNvPr id="974" name="Google Shape;974;p58"/>
            <p:cNvSpPr/>
            <p:nvPr/>
          </p:nvSpPr>
          <p:spPr>
            <a:xfrm>
              <a:off x="2953125" y="4725150"/>
              <a:ext cx="1660725" cy="708700"/>
            </a:xfrm>
            <a:custGeom>
              <a:avLst/>
              <a:gdLst/>
              <a:ahLst/>
              <a:cxnLst/>
              <a:rect l="l" t="t" r="r" b="b"/>
              <a:pathLst>
                <a:path w="66429" h="28348" extrusionOk="0">
                  <a:moveTo>
                    <a:pt x="6889" y="1"/>
                  </a:moveTo>
                  <a:lnTo>
                    <a:pt x="1" y="28347"/>
                  </a:lnTo>
                  <a:lnTo>
                    <a:pt x="66429" y="28347"/>
                  </a:lnTo>
                  <a:lnTo>
                    <a:pt x="59475" y="1"/>
                  </a:lnTo>
                  <a:lnTo>
                    <a:pt x="33182" y="464"/>
                  </a:lnTo>
                  <a:lnTo>
                    <a:pt x="68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58"/>
            <p:cNvSpPr/>
            <p:nvPr/>
          </p:nvSpPr>
          <p:spPr>
            <a:xfrm>
              <a:off x="331763" y="414153"/>
              <a:ext cx="6903246" cy="4353879"/>
            </a:xfrm>
            <a:custGeom>
              <a:avLst/>
              <a:gdLst/>
              <a:ahLst/>
              <a:cxnLst/>
              <a:rect l="l" t="t" r="r" b="b"/>
              <a:pathLst>
                <a:path w="248162" h="181204" extrusionOk="0">
                  <a:moveTo>
                    <a:pt x="4636" y="0"/>
                  </a:moveTo>
                  <a:cubicBezTo>
                    <a:pt x="2053" y="0"/>
                    <a:pt x="0" y="2053"/>
                    <a:pt x="0" y="4636"/>
                  </a:cubicBezTo>
                  <a:lnTo>
                    <a:pt x="0" y="176634"/>
                  </a:lnTo>
                  <a:cubicBezTo>
                    <a:pt x="0" y="179151"/>
                    <a:pt x="2053" y="181204"/>
                    <a:pt x="4636" y="181204"/>
                  </a:cubicBezTo>
                  <a:lnTo>
                    <a:pt x="243526" y="181204"/>
                  </a:lnTo>
                  <a:cubicBezTo>
                    <a:pt x="246109" y="181204"/>
                    <a:pt x="248162" y="179151"/>
                    <a:pt x="248162" y="176634"/>
                  </a:cubicBezTo>
                  <a:lnTo>
                    <a:pt x="248162" y="4636"/>
                  </a:lnTo>
                  <a:cubicBezTo>
                    <a:pt x="248162" y="2053"/>
                    <a:pt x="246109" y="0"/>
                    <a:pt x="243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58"/>
            <p:cNvSpPr/>
            <p:nvPr/>
          </p:nvSpPr>
          <p:spPr>
            <a:xfrm>
              <a:off x="2772650" y="5206975"/>
              <a:ext cx="2020025" cy="226875"/>
            </a:xfrm>
            <a:custGeom>
              <a:avLst/>
              <a:gdLst/>
              <a:ahLst/>
              <a:cxnLst/>
              <a:rect l="l" t="t" r="r" b="b"/>
              <a:pathLst>
                <a:path w="80801" h="9075" extrusionOk="0">
                  <a:moveTo>
                    <a:pt x="4571" y="1"/>
                  </a:moveTo>
                  <a:cubicBezTo>
                    <a:pt x="2054" y="1"/>
                    <a:pt x="1" y="2054"/>
                    <a:pt x="1" y="4570"/>
                  </a:cubicBezTo>
                  <a:cubicBezTo>
                    <a:pt x="1" y="7021"/>
                    <a:pt x="2054" y="9074"/>
                    <a:pt x="4571" y="9074"/>
                  </a:cubicBezTo>
                  <a:lnTo>
                    <a:pt x="76297" y="9074"/>
                  </a:lnTo>
                  <a:cubicBezTo>
                    <a:pt x="78814" y="9074"/>
                    <a:pt x="80801" y="7021"/>
                    <a:pt x="80801" y="4570"/>
                  </a:cubicBezTo>
                  <a:cubicBezTo>
                    <a:pt x="80801" y="2054"/>
                    <a:pt x="78814" y="1"/>
                    <a:pt x="762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978" name="Google Shape;978;p58"/>
          <p:cNvCxnSpPr/>
          <p:nvPr/>
        </p:nvCxnSpPr>
        <p:spPr>
          <a:xfrm>
            <a:off x="722375" y="539500"/>
            <a:ext cx="8499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CC93BA6E-9F2A-049B-63A3-88D259D3D2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6125" y="739677"/>
            <a:ext cx="5347975" cy="3008236"/>
          </a:xfrm>
          <a:prstGeom prst="rect">
            <a:avLst/>
          </a:prstGeom>
        </p:spPr>
      </p:pic>
      <p:grpSp>
        <p:nvGrpSpPr>
          <p:cNvPr id="4" name="Google Shape;9353;p85">
            <a:extLst>
              <a:ext uri="{FF2B5EF4-FFF2-40B4-BE49-F238E27FC236}">
                <a16:creationId xmlns:a16="http://schemas.microsoft.com/office/drawing/2014/main" id="{18B66495-3ACD-CD93-4FF8-162071DA44BA}"/>
              </a:ext>
            </a:extLst>
          </p:cNvPr>
          <p:cNvGrpSpPr/>
          <p:nvPr/>
        </p:nvGrpSpPr>
        <p:grpSpPr>
          <a:xfrm>
            <a:off x="164817" y="1846148"/>
            <a:ext cx="602815" cy="598851"/>
            <a:chOff x="4673540" y="3680297"/>
            <a:chExt cx="355434" cy="355815"/>
          </a:xfrm>
          <a:solidFill>
            <a:schemeClr val="tx1"/>
          </a:solidFill>
        </p:grpSpPr>
        <p:sp>
          <p:nvSpPr>
            <p:cNvPr id="5" name="Google Shape;9354;p85">
              <a:extLst>
                <a:ext uri="{FF2B5EF4-FFF2-40B4-BE49-F238E27FC236}">
                  <a16:creationId xmlns:a16="http://schemas.microsoft.com/office/drawing/2014/main" id="{1CC54CE3-D67D-9877-EDF3-15C51E40001C}"/>
                </a:ext>
              </a:extLst>
            </p:cNvPr>
            <p:cNvSpPr/>
            <p:nvPr/>
          </p:nvSpPr>
          <p:spPr>
            <a:xfrm>
              <a:off x="4673540" y="3680297"/>
              <a:ext cx="355434" cy="355815"/>
            </a:xfrm>
            <a:custGeom>
              <a:avLst/>
              <a:gdLst/>
              <a:ahLst/>
              <a:cxnLst/>
              <a:rect l="l" t="t" r="r" b="b"/>
              <a:pathLst>
                <a:path w="11193" h="11205" extrusionOk="0">
                  <a:moveTo>
                    <a:pt x="2012" y="0"/>
                  </a:moveTo>
                  <a:cubicBezTo>
                    <a:pt x="905" y="0"/>
                    <a:pt x="0" y="893"/>
                    <a:pt x="0" y="2013"/>
                  </a:cubicBezTo>
                  <a:lnTo>
                    <a:pt x="0" y="9192"/>
                  </a:lnTo>
                  <a:cubicBezTo>
                    <a:pt x="0" y="10287"/>
                    <a:pt x="893" y="11204"/>
                    <a:pt x="2012" y="11204"/>
                  </a:cubicBezTo>
                  <a:lnTo>
                    <a:pt x="9180" y="11204"/>
                  </a:lnTo>
                  <a:cubicBezTo>
                    <a:pt x="10287" y="11204"/>
                    <a:pt x="11192" y="10311"/>
                    <a:pt x="11192" y="9192"/>
                  </a:cubicBezTo>
                  <a:lnTo>
                    <a:pt x="11192" y="2013"/>
                  </a:lnTo>
                  <a:cubicBezTo>
                    <a:pt x="11180" y="917"/>
                    <a:pt x="10287" y="0"/>
                    <a:pt x="9180" y="0"/>
                  </a:cubicBezTo>
                  <a:lnTo>
                    <a:pt x="8085" y="0"/>
                  </a:lnTo>
                  <a:cubicBezTo>
                    <a:pt x="7989" y="0"/>
                    <a:pt x="7918" y="84"/>
                    <a:pt x="7918" y="167"/>
                  </a:cubicBezTo>
                  <a:cubicBezTo>
                    <a:pt x="7918" y="262"/>
                    <a:pt x="7989" y="334"/>
                    <a:pt x="8085" y="334"/>
                  </a:cubicBezTo>
                  <a:lnTo>
                    <a:pt x="9180" y="334"/>
                  </a:lnTo>
                  <a:cubicBezTo>
                    <a:pt x="10109" y="334"/>
                    <a:pt x="10847" y="1084"/>
                    <a:pt x="10847" y="2001"/>
                  </a:cubicBezTo>
                  <a:lnTo>
                    <a:pt x="10847" y="9180"/>
                  </a:lnTo>
                  <a:cubicBezTo>
                    <a:pt x="10847" y="10097"/>
                    <a:pt x="10109" y="10847"/>
                    <a:pt x="9180" y="10847"/>
                  </a:cubicBezTo>
                  <a:lnTo>
                    <a:pt x="2012" y="10847"/>
                  </a:lnTo>
                  <a:cubicBezTo>
                    <a:pt x="1084" y="10847"/>
                    <a:pt x="345" y="10097"/>
                    <a:pt x="345" y="9180"/>
                  </a:cubicBezTo>
                  <a:lnTo>
                    <a:pt x="345" y="2001"/>
                  </a:lnTo>
                  <a:cubicBezTo>
                    <a:pt x="345" y="1084"/>
                    <a:pt x="1084" y="334"/>
                    <a:pt x="2012" y="334"/>
                  </a:cubicBezTo>
                  <a:lnTo>
                    <a:pt x="7418" y="334"/>
                  </a:lnTo>
                  <a:cubicBezTo>
                    <a:pt x="7501" y="334"/>
                    <a:pt x="7573" y="262"/>
                    <a:pt x="7573" y="167"/>
                  </a:cubicBezTo>
                  <a:cubicBezTo>
                    <a:pt x="7573" y="84"/>
                    <a:pt x="7501" y="0"/>
                    <a:pt x="7418" y="0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9355;p85">
              <a:extLst>
                <a:ext uri="{FF2B5EF4-FFF2-40B4-BE49-F238E27FC236}">
                  <a16:creationId xmlns:a16="http://schemas.microsoft.com/office/drawing/2014/main" id="{B654628C-173C-BD9B-C007-5765C67A5A00}"/>
                </a:ext>
              </a:extLst>
            </p:cNvPr>
            <p:cNvSpPr/>
            <p:nvPr/>
          </p:nvSpPr>
          <p:spPr>
            <a:xfrm>
              <a:off x="4805864" y="3736630"/>
              <a:ext cx="93042" cy="92661"/>
            </a:xfrm>
            <a:custGeom>
              <a:avLst/>
              <a:gdLst/>
              <a:ahLst/>
              <a:cxnLst/>
              <a:rect l="l" t="t" r="r" b="b"/>
              <a:pathLst>
                <a:path w="2930" h="2918" extrusionOk="0">
                  <a:moveTo>
                    <a:pt x="1477" y="334"/>
                  </a:moveTo>
                  <a:cubicBezTo>
                    <a:pt x="2096" y="334"/>
                    <a:pt x="2608" y="834"/>
                    <a:pt x="2608" y="1465"/>
                  </a:cubicBezTo>
                  <a:cubicBezTo>
                    <a:pt x="2608" y="2084"/>
                    <a:pt x="2096" y="2596"/>
                    <a:pt x="1477" y="2596"/>
                  </a:cubicBezTo>
                  <a:cubicBezTo>
                    <a:pt x="846" y="2596"/>
                    <a:pt x="346" y="2084"/>
                    <a:pt x="346" y="1465"/>
                  </a:cubicBezTo>
                  <a:cubicBezTo>
                    <a:pt x="346" y="834"/>
                    <a:pt x="846" y="334"/>
                    <a:pt x="1477" y="334"/>
                  </a:cubicBezTo>
                  <a:close/>
                  <a:moveTo>
                    <a:pt x="1477" y="0"/>
                  </a:moveTo>
                  <a:cubicBezTo>
                    <a:pt x="667" y="0"/>
                    <a:pt x="12" y="655"/>
                    <a:pt x="12" y="1465"/>
                  </a:cubicBezTo>
                  <a:cubicBezTo>
                    <a:pt x="0" y="2263"/>
                    <a:pt x="655" y="2918"/>
                    <a:pt x="1477" y="2918"/>
                  </a:cubicBezTo>
                  <a:cubicBezTo>
                    <a:pt x="2274" y="2918"/>
                    <a:pt x="2929" y="2263"/>
                    <a:pt x="2929" y="1465"/>
                  </a:cubicBezTo>
                  <a:cubicBezTo>
                    <a:pt x="2929" y="655"/>
                    <a:pt x="2274" y="0"/>
                    <a:pt x="1477" y="0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9356;p85">
              <a:extLst>
                <a:ext uri="{FF2B5EF4-FFF2-40B4-BE49-F238E27FC236}">
                  <a16:creationId xmlns:a16="http://schemas.microsoft.com/office/drawing/2014/main" id="{5824B9E9-95B1-5A0F-B67D-B92895E1229F}"/>
                </a:ext>
              </a:extLst>
            </p:cNvPr>
            <p:cNvSpPr/>
            <p:nvPr/>
          </p:nvSpPr>
          <p:spPr>
            <a:xfrm>
              <a:off x="4779380" y="3841358"/>
              <a:ext cx="143723" cy="138801"/>
            </a:xfrm>
            <a:custGeom>
              <a:avLst/>
              <a:gdLst/>
              <a:ahLst/>
              <a:cxnLst/>
              <a:rect l="l" t="t" r="r" b="b"/>
              <a:pathLst>
                <a:path w="4526" h="4371" extrusionOk="0">
                  <a:moveTo>
                    <a:pt x="477" y="1"/>
                  </a:moveTo>
                  <a:cubicBezTo>
                    <a:pt x="215" y="1"/>
                    <a:pt x="1" y="203"/>
                    <a:pt x="1" y="477"/>
                  </a:cubicBezTo>
                  <a:lnTo>
                    <a:pt x="1" y="893"/>
                  </a:lnTo>
                  <a:cubicBezTo>
                    <a:pt x="1" y="1155"/>
                    <a:pt x="203" y="1370"/>
                    <a:pt x="477" y="1370"/>
                  </a:cubicBezTo>
                  <a:lnTo>
                    <a:pt x="763" y="1370"/>
                  </a:lnTo>
                  <a:cubicBezTo>
                    <a:pt x="834" y="1370"/>
                    <a:pt x="906" y="1429"/>
                    <a:pt x="906" y="1513"/>
                  </a:cubicBezTo>
                  <a:lnTo>
                    <a:pt x="906" y="2858"/>
                  </a:lnTo>
                  <a:cubicBezTo>
                    <a:pt x="906" y="2929"/>
                    <a:pt x="846" y="3001"/>
                    <a:pt x="763" y="3001"/>
                  </a:cubicBezTo>
                  <a:lnTo>
                    <a:pt x="572" y="3001"/>
                  </a:lnTo>
                  <a:cubicBezTo>
                    <a:pt x="299" y="3001"/>
                    <a:pt x="96" y="3215"/>
                    <a:pt x="96" y="3477"/>
                  </a:cubicBezTo>
                  <a:lnTo>
                    <a:pt x="96" y="3894"/>
                  </a:lnTo>
                  <a:cubicBezTo>
                    <a:pt x="96" y="4168"/>
                    <a:pt x="299" y="4370"/>
                    <a:pt x="572" y="4370"/>
                  </a:cubicBezTo>
                  <a:lnTo>
                    <a:pt x="4049" y="4370"/>
                  </a:lnTo>
                  <a:cubicBezTo>
                    <a:pt x="4311" y="4370"/>
                    <a:pt x="4525" y="4168"/>
                    <a:pt x="4525" y="3894"/>
                  </a:cubicBezTo>
                  <a:lnTo>
                    <a:pt x="4525" y="3477"/>
                  </a:lnTo>
                  <a:cubicBezTo>
                    <a:pt x="4525" y="3215"/>
                    <a:pt x="4311" y="3001"/>
                    <a:pt x="4049" y="3001"/>
                  </a:cubicBezTo>
                  <a:lnTo>
                    <a:pt x="3859" y="3001"/>
                  </a:lnTo>
                  <a:cubicBezTo>
                    <a:pt x="3787" y="3001"/>
                    <a:pt x="3704" y="2941"/>
                    <a:pt x="3704" y="2858"/>
                  </a:cubicBezTo>
                  <a:lnTo>
                    <a:pt x="3704" y="477"/>
                  </a:lnTo>
                  <a:cubicBezTo>
                    <a:pt x="3704" y="203"/>
                    <a:pt x="3501" y="1"/>
                    <a:pt x="3228" y="1"/>
                  </a:cubicBezTo>
                  <a:lnTo>
                    <a:pt x="1442" y="1"/>
                  </a:lnTo>
                  <a:cubicBezTo>
                    <a:pt x="1358" y="1"/>
                    <a:pt x="1287" y="72"/>
                    <a:pt x="1287" y="155"/>
                  </a:cubicBezTo>
                  <a:cubicBezTo>
                    <a:pt x="1287" y="251"/>
                    <a:pt x="1358" y="322"/>
                    <a:pt x="1442" y="322"/>
                  </a:cubicBezTo>
                  <a:lnTo>
                    <a:pt x="3228" y="322"/>
                  </a:lnTo>
                  <a:cubicBezTo>
                    <a:pt x="3311" y="322"/>
                    <a:pt x="3382" y="382"/>
                    <a:pt x="3382" y="477"/>
                  </a:cubicBezTo>
                  <a:lnTo>
                    <a:pt x="3382" y="2858"/>
                  </a:lnTo>
                  <a:cubicBezTo>
                    <a:pt x="3382" y="3120"/>
                    <a:pt x="3585" y="3334"/>
                    <a:pt x="3859" y="3334"/>
                  </a:cubicBezTo>
                  <a:lnTo>
                    <a:pt x="4049" y="3334"/>
                  </a:lnTo>
                  <a:cubicBezTo>
                    <a:pt x="4121" y="3334"/>
                    <a:pt x="4204" y="3394"/>
                    <a:pt x="4204" y="3477"/>
                  </a:cubicBezTo>
                  <a:lnTo>
                    <a:pt x="4204" y="3894"/>
                  </a:lnTo>
                  <a:cubicBezTo>
                    <a:pt x="4204" y="3965"/>
                    <a:pt x="4132" y="4049"/>
                    <a:pt x="4049" y="4049"/>
                  </a:cubicBezTo>
                  <a:lnTo>
                    <a:pt x="572" y="4049"/>
                  </a:lnTo>
                  <a:cubicBezTo>
                    <a:pt x="489" y="4049"/>
                    <a:pt x="418" y="3989"/>
                    <a:pt x="418" y="3894"/>
                  </a:cubicBezTo>
                  <a:lnTo>
                    <a:pt x="418" y="3477"/>
                  </a:lnTo>
                  <a:cubicBezTo>
                    <a:pt x="418" y="3406"/>
                    <a:pt x="477" y="3334"/>
                    <a:pt x="572" y="3334"/>
                  </a:cubicBezTo>
                  <a:lnTo>
                    <a:pt x="763" y="3334"/>
                  </a:lnTo>
                  <a:cubicBezTo>
                    <a:pt x="1025" y="3334"/>
                    <a:pt x="1239" y="3120"/>
                    <a:pt x="1239" y="2858"/>
                  </a:cubicBezTo>
                  <a:lnTo>
                    <a:pt x="1239" y="1513"/>
                  </a:lnTo>
                  <a:cubicBezTo>
                    <a:pt x="1239" y="1251"/>
                    <a:pt x="1025" y="1036"/>
                    <a:pt x="763" y="1036"/>
                  </a:cubicBezTo>
                  <a:lnTo>
                    <a:pt x="477" y="1036"/>
                  </a:lnTo>
                  <a:cubicBezTo>
                    <a:pt x="406" y="1036"/>
                    <a:pt x="334" y="977"/>
                    <a:pt x="334" y="893"/>
                  </a:cubicBezTo>
                  <a:lnTo>
                    <a:pt x="334" y="477"/>
                  </a:lnTo>
                  <a:cubicBezTo>
                    <a:pt x="334" y="393"/>
                    <a:pt x="394" y="322"/>
                    <a:pt x="477" y="322"/>
                  </a:cubicBezTo>
                  <a:lnTo>
                    <a:pt x="787" y="322"/>
                  </a:lnTo>
                  <a:cubicBezTo>
                    <a:pt x="882" y="322"/>
                    <a:pt x="953" y="251"/>
                    <a:pt x="953" y="155"/>
                  </a:cubicBezTo>
                  <a:cubicBezTo>
                    <a:pt x="953" y="72"/>
                    <a:pt x="882" y="1"/>
                    <a:pt x="787" y="1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8449159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8" name="Google Shape;948;p58"/>
          <p:cNvGrpSpPr/>
          <p:nvPr/>
        </p:nvGrpSpPr>
        <p:grpSpPr>
          <a:xfrm flipH="1">
            <a:off x="5728737" y="2970650"/>
            <a:ext cx="3415264" cy="2172858"/>
            <a:chOff x="0" y="3"/>
            <a:chExt cx="4201850" cy="2673300"/>
          </a:xfrm>
        </p:grpSpPr>
        <p:cxnSp>
          <p:nvCxnSpPr>
            <p:cNvPr id="949" name="Google Shape;949;p58"/>
            <p:cNvCxnSpPr/>
            <p:nvPr/>
          </p:nvCxnSpPr>
          <p:spPr>
            <a:xfrm>
              <a:off x="0" y="541450"/>
              <a:ext cx="4201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50" name="Google Shape;950;p58"/>
            <p:cNvCxnSpPr/>
            <p:nvPr/>
          </p:nvCxnSpPr>
          <p:spPr>
            <a:xfrm>
              <a:off x="0" y="1076050"/>
              <a:ext cx="4201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51" name="Google Shape;951;p58"/>
            <p:cNvCxnSpPr/>
            <p:nvPr/>
          </p:nvCxnSpPr>
          <p:spPr>
            <a:xfrm>
              <a:off x="0" y="1610650"/>
              <a:ext cx="4201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52" name="Google Shape;952;p58"/>
            <p:cNvCxnSpPr/>
            <p:nvPr/>
          </p:nvCxnSpPr>
          <p:spPr>
            <a:xfrm>
              <a:off x="527800" y="3"/>
              <a:ext cx="0" cy="2673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53" name="Google Shape;953;p58"/>
            <p:cNvCxnSpPr/>
            <p:nvPr/>
          </p:nvCxnSpPr>
          <p:spPr>
            <a:xfrm>
              <a:off x="1055600" y="3"/>
              <a:ext cx="0" cy="2673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54" name="Google Shape;954;p58"/>
            <p:cNvCxnSpPr/>
            <p:nvPr/>
          </p:nvCxnSpPr>
          <p:spPr>
            <a:xfrm>
              <a:off x="1576550" y="3"/>
              <a:ext cx="0" cy="2673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55" name="Google Shape;955;p58"/>
            <p:cNvCxnSpPr/>
            <p:nvPr/>
          </p:nvCxnSpPr>
          <p:spPr>
            <a:xfrm>
              <a:off x="2104350" y="3"/>
              <a:ext cx="0" cy="2673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56" name="Google Shape;956;p58"/>
            <p:cNvCxnSpPr/>
            <p:nvPr/>
          </p:nvCxnSpPr>
          <p:spPr>
            <a:xfrm>
              <a:off x="2625300" y="3"/>
              <a:ext cx="0" cy="2673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57" name="Google Shape;957;p58"/>
            <p:cNvCxnSpPr/>
            <p:nvPr/>
          </p:nvCxnSpPr>
          <p:spPr>
            <a:xfrm>
              <a:off x="3153100" y="3"/>
              <a:ext cx="0" cy="2673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58" name="Google Shape;958;p58"/>
            <p:cNvCxnSpPr/>
            <p:nvPr/>
          </p:nvCxnSpPr>
          <p:spPr>
            <a:xfrm>
              <a:off x="3674050" y="3"/>
              <a:ext cx="0" cy="2673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59" name="Google Shape;959;p58"/>
            <p:cNvCxnSpPr/>
            <p:nvPr/>
          </p:nvCxnSpPr>
          <p:spPr>
            <a:xfrm>
              <a:off x="4201850" y="3"/>
              <a:ext cx="0" cy="2673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60" name="Google Shape;960;p58"/>
            <p:cNvCxnSpPr/>
            <p:nvPr/>
          </p:nvCxnSpPr>
          <p:spPr>
            <a:xfrm>
              <a:off x="0" y="2138700"/>
              <a:ext cx="4201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61" name="Google Shape;961;p58"/>
            <p:cNvCxnSpPr/>
            <p:nvPr/>
          </p:nvCxnSpPr>
          <p:spPr>
            <a:xfrm>
              <a:off x="0" y="6900"/>
              <a:ext cx="4201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962" name="Google Shape;962;p58"/>
          <p:cNvGrpSpPr/>
          <p:nvPr/>
        </p:nvGrpSpPr>
        <p:grpSpPr>
          <a:xfrm flipH="1">
            <a:off x="466225" y="4060975"/>
            <a:ext cx="813900" cy="818100"/>
            <a:chOff x="8014675" y="343325"/>
            <a:chExt cx="813900" cy="818100"/>
          </a:xfrm>
        </p:grpSpPr>
        <p:sp>
          <p:nvSpPr>
            <p:cNvPr id="963" name="Google Shape;963;p58"/>
            <p:cNvSpPr/>
            <p:nvPr/>
          </p:nvSpPr>
          <p:spPr>
            <a:xfrm>
              <a:off x="8069575" y="400325"/>
              <a:ext cx="704100" cy="704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58"/>
            <p:cNvSpPr/>
            <p:nvPr/>
          </p:nvSpPr>
          <p:spPr>
            <a:xfrm rot="-5400000">
              <a:off x="8012575" y="345425"/>
              <a:ext cx="818100" cy="813900"/>
            </a:xfrm>
            <a:prstGeom prst="pie">
              <a:avLst>
                <a:gd name="adj1" fmla="val 16133725"/>
                <a:gd name="adj2" fmla="val 15017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5" name="Google Shape;965;p58"/>
          <p:cNvGrpSpPr/>
          <p:nvPr/>
        </p:nvGrpSpPr>
        <p:grpSpPr>
          <a:xfrm>
            <a:off x="722375" y="544000"/>
            <a:ext cx="2278800" cy="330600"/>
            <a:chOff x="722375" y="4604000"/>
            <a:chExt cx="2278800" cy="330600"/>
          </a:xfrm>
        </p:grpSpPr>
        <p:sp>
          <p:nvSpPr>
            <p:cNvPr id="966" name="Google Shape;966;p58"/>
            <p:cNvSpPr/>
            <p:nvPr/>
          </p:nvSpPr>
          <p:spPr>
            <a:xfrm flipH="1">
              <a:off x="722375" y="4604000"/>
              <a:ext cx="2278800" cy="3306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58"/>
            <p:cNvSpPr/>
            <p:nvPr/>
          </p:nvSpPr>
          <p:spPr>
            <a:xfrm flipH="1">
              <a:off x="774833" y="4665488"/>
              <a:ext cx="470100" cy="207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68" name="Google Shape;968;p58"/>
          <p:cNvSpPr/>
          <p:nvPr/>
        </p:nvSpPr>
        <p:spPr>
          <a:xfrm flipH="1">
            <a:off x="8054818" y="686186"/>
            <a:ext cx="343200" cy="862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0" name="Google Shape;970;p58"/>
          <p:cNvSpPr/>
          <p:nvPr/>
        </p:nvSpPr>
        <p:spPr>
          <a:xfrm rot="10800000">
            <a:off x="2809750" y="4402628"/>
            <a:ext cx="1389342" cy="1077745"/>
          </a:xfrm>
          <a:custGeom>
            <a:avLst/>
            <a:gdLst/>
            <a:ahLst/>
            <a:cxnLst/>
            <a:rect l="l" t="t" r="r" b="b"/>
            <a:pathLst>
              <a:path w="77293" h="59958" extrusionOk="0">
                <a:moveTo>
                  <a:pt x="76916" y="26531"/>
                </a:moveTo>
                <a:cubicBezTo>
                  <a:pt x="76709" y="26531"/>
                  <a:pt x="76539" y="26361"/>
                  <a:pt x="76539" y="26154"/>
                </a:cubicBezTo>
                <a:cubicBezTo>
                  <a:pt x="76539" y="25947"/>
                  <a:pt x="76709" y="25777"/>
                  <a:pt x="76916" y="25777"/>
                </a:cubicBezTo>
                <a:cubicBezTo>
                  <a:pt x="77104" y="25777"/>
                  <a:pt x="77274" y="25947"/>
                  <a:pt x="77274" y="26154"/>
                </a:cubicBezTo>
                <a:cubicBezTo>
                  <a:pt x="77274" y="26361"/>
                  <a:pt x="77104" y="26531"/>
                  <a:pt x="76916" y="26531"/>
                </a:cubicBezTo>
                <a:close/>
                <a:moveTo>
                  <a:pt x="76916" y="24533"/>
                </a:moveTo>
                <a:cubicBezTo>
                  <a:pt x="76709" y="24533"/>
                  <a:pt x="76558" y="24383"/>
                  <a:pt x="76558" y="24194"/>
                </a:cubicBezTo>
                <a:cubicBezTo>
                  <a:pt x="76558" y="24006"/>
                  <a:pt x="76709" y="23855"/>
                  <a:pt x="76916" y="23855"/>
                </a:cubicBezTo>
                <a:cubicBezTo>
                  <a:pt x="77104" y="23855"/>
                  <a:pt x="77255" y="24006"/>
                  <a:pt x="77255" y="24194"/>
                </a:cubicBezTo>
                <a:cubicBezTo>
                  <a:pt x="77255" y="24383"/>
                  <a:pt x="77104" y="24533"/>
                  <a:pt x="76916" y="24533"/>
                </a:cubicBezTo>
                <a:close/>
                <a:moveTo>
                  <a:pt x="76916" y="22574"/>
                </a:moveTo>
                <a:cubicBezTo>
                  <a:pt x="76709" y="22574"/>
                  <a:pt x="76558" y="22423"/>
                  <a:pt x="76558" y="22235"/>
                </a:cubicBezTo>
                <a:cubicBezTo>
                  <a:pt x="76558" y="22027"/>
                  <a:pt x="76709" y="21877"/>
                  <a:pt x="76916" y="21877"/>
                </a:cubicBezTo>
                <a:cubicBezTo>
                  <a:pt x="77104" y="21877"/>
                  <a:pt x="77255" y="22027"/>
                  <a:pt x="77255" y="22235"/>
                </a:cubicBezTo>
                <a:cubicBezTo>
                  <a:pt x="77255" y="22423"/>
                  <a:pt x="77104" y="22574"/>
                  <a:pt x="76916" y="22574"/>
                </a:cubicBezTo>
                <a:close/>
                <a:moveTo>
                  <a:pt x="76916" y="20614"/>
                </a:moveTo>
                <a:cubicBezTo>
                  <a:pt x="76709" y="20614"/>
                  <a:pt x="76558" y="20463"/>
                  <a:pt x="76558" y="20275"/>
                </a:cubicBezTo>
                <a:cubicBezTo>
                  <a:pt x="76558" y="20086"/>
                  <a:pt x="76709" y="19917"/>
                  <a:pt x="76916" y="19917"/>
                </a:cubicBezTo>
                <a:cubicBezTo>
                  <a:pt x="77104" y="19917"/>
                  <a:pt x="77255" y="20086"/>
                  <a:pt x="77255" y="20275"/>
                </a:cubicBezTo>
                <a:cubicBezTo>
                  <a:pt x="77255" y="20463"/>
                  <a:pt x="77104" y="20614"/>
                  <a:pt x="76916" y="20614"/>
                </a:cubicBezTo>
                <a:close/>
                <a:moveTo>
                  <a:pt x="76916" y="18654"/>
                </a:moveTo>
                <a:cubicBezTo>
                  <a:pt x="76709" y="18654"/>
                  <a:pt x="76558" y="18504"/>
                  <a:pt x="76558" y="18296"/>
                </a:cubicBezTo>
                <a:cubicBezTo>
                  <a:pt x="76558" y="18108"/>
                  <a:pt x="76709" y="17957"/>
                  <a:pt x="76916" y="17957"/>
                </a:cubicBezTo>
                <a:cubicBezTo>
                  <a:pt x="77104" y="17957"/>
                  <a:pt x="77255" y="18108"/>
                  <a:pt x="77255" y="18296"/>
                </a:cubicBezTo>
                <a:cubicBezTo>
                  <a:pt x="77255" y="18504"/>
                  <a:pt x="77104" y="18654"/>
                  <a:pt x="76916" y="18654"/>
                </a:cubicBezTo>
                <a:close/>
                <a:moveTo>
                  <a:pt x="76916" y="16695"/>
                </a:moveTo>
                <a:cubicBezTo>
                  <a:pt x="76709" y="16695"/>
                  <a:pt x="76558" y="16525"/>
                  <a:pt x="76558" y="16337"/>
                </a:cubicBezTo>
                <a:cubicBezTo>
                  <a:pt x="76558" y="16148"/>
                  <a:pt x="76709" y="15998"/>
                  <a:pt x="76916" y="15998"/>
                </a:cubicBezTo>
                <a:cubicBezTo>
                  <a:pt x="77104" y="15998"/>
                  <a:pt x="77255" y="16148"/>
                  <a:pt x="77255" y="16337"/>
                </a:cubicBezTo>
                <a:cubicBezTo>
                  <a:pt x="77255" y="16525"/>
                  <a:pt x="77104" y="16695"/>
                  <a:pt x="76916" y="16695"/>
                </a:cubicBezTo>
                <a:close/>
                <a:moveTo>
                  <a:pt x="76916" y="14735"/>
                </a:moveTo>
                <a:cubicBezTo>
                  <a:pt x="76709" y="14735"/>
                  <a:pt x="76558" y="14584"/>
                  <a:pt x="76558" y="14377"/>
                </a:cubicBezTo>
                <a:cubicBezTo>
                  <a:pt x="76558" y="14189"/>
                  <a:pt x="76709" y="14038"/>
                  <a:pt x="76916" y="14038"/>
                </a:cubicBezTo>
                <a:cubicBezTo>
                  <a:pt x="77104" y="14038"/>
                  <a:pt x="77255" y="14189"/>
                  <a:pt x="77255" y="14377"/>
                </a:cubicBezTo>
                <a:cubicBezTo>
                  <a:pt x="77255" y="14584"/>
                  <a:pt x="77104" y="14735"/>
                  <a:pt x="76916" y="14735"/>
                </a:cubicBezTo>
                <a:close/>
                <a:moveTo>
                  <a:pt x="76916" y="12776"/>
                </a:moveTo>
                <a:cubicBezTo>
                  <a:pt x="76709" y="12776"/>
                  <a:pt x="76558" y="12625"/>
                  <a:pt x="76558" y="12418"/>
                </a:cubicBezTo>
                <a:cubicBezTo>
                  <a:pt x="76558" y="12229"/>
                  <a:pt x="76709" y="12078"/>
                  <a:pt x="76916" y="12078"/>
                </a:cubicBezTo>
                <a:cubicBezTo>
                  <a:pt x="76954" y="12078"/>
                  <a:pt x="77010" y="12097"/>
                  <a:pt x="77048" y="12116"/>
                </a:cubicBezTo>
                <a:cubicBezTo>
                  <a:pt x="77104" y="12286"/>
                  <a:pt x="77142" y="12455"/>
                  <a:pt x="77180" y="12644"/>
                </a:cubicBezTo>
                <a:cubicBezTo>
                  <a:pt x="77104" y="12719"/>
                  <a:pt x="77010" y="12776"/>
                  <a:pt x="76916" y="12776"/>
                </a:cubicBezTo>
                <a:close/>
                <a:moveTo>
                  <a:pt x="76596" y="10307"/>
                </a:moveTo>
                <a:cubicBezTo>
                  <a:pt x="76633" y="10458"/>
                  <a:pt x="76690" y="10609"/>
                  <a:pt x="76728" y="10759"/>
                </a:cubicBezTo>
                <a:cubicBezTo>
                  <a:pt x="76633" y="10703"/>
                  <a:pt x="76558" y="10590"/>
                  <a:pt x="76558" y="10458"/>
                </a:cubicBezTo>
                <a:cubicBezTo>
                  <a:pt x="76558" y="10401"/>
                  <a:pt x="76577" y="10345"/>
                  <a:pt x="76596" y="10307"/>
                </a:cubicBezTo>
                <a:close/>
                <a:moveTo>
                  <a:pt x="76897" y="27699"/>
                </a:moveTo>
                <a:cubicBezTo>
                  <a:pt x="77123" y="27699"/>
                  <a:pt x="77293" y="27887"/>
                  <a:pt x="77293" y="28095"/>
                </a:cubicBezTo>
                <a:cubicBezTo>
                  <a:pt x="77293" y="28321"/>
                  <a:pt x="77123" y="28490"/>
                  <a:pt x="76897" y="28490"/>
                </a:cubicBezTo>
                <a:cubicBezTo>
                  <a:pt x="76690" y="28490"/>
                  <a:pt x="76501" y="28321"/>
                  <a:pt x="76501" y="28095"/>
                </a:cubicBezTo>
                <a:cubicBezTo>
                  <a:pt x="76501" y="27887"/>
                  <a:pt x="76690" y="27699"/>
                  <a:pt x="76897" y="27699"/>
                </a:cubicBezTo>
                <a:close/>
                <a:moveTo>
                  <a:pt x="74956" y="32391"/>
                </a:moveTo>
                <a:cubicBezTo>
                  <a:pt x="74749" y="32391"/>
                  <a:pt x="74580" y="32221"/>
                  <a:pt x="74580" y="32033"/>
                </a:cubicBezTo>
                <a:cubicBezTo>
                  <a:pt x="74580" y="31825"/>
                  <a:pt x="74749" y="31656"/>
                  <a:pt x="74956" y="31656"/>
                </a:cubicBezTo>
                <a:cubicBezTo>
                  <a:pt x="75164" y="31656"/>
                  <a:pt x="75314" y="31825"/>
                  <a:pt x="75314" y="32033"/>
                </a:cubicBezTo>
                <a:cubicBezTo>
                  <a:pt x="75314" y="32221"/>
                  <a:pt x="75164" y="32391"/>
                  <a:pt x="74956" y="32391"/>
                </a:cubicBezTo>
                <a:close/>
                <a:moveTo>
                  <a:pt x="74956" y="30431"/>
                </a:moveTo>
                <a:cubicBezTo>
                  <a:pt x="74749" y="30431"/>
                  <a:pt x="74580" y="30262"/>
                  <a:pt x="74580" y="30054"/>
                </a:cubicBezTo>
                <a:cubicBezTo>
                  <a:pt x="74580" y="29866"/>
                  <a:pt x="74749" y="29696"/>
                  <a:pt x="74956" y="29696"/>
                </a:cubicBezTo>
                <a:cubicBezTo>
                  <a:pt x="75164" y="29696"/>
                  <a:pt x="75314" y="29866"/>
                  <a:pt x="75314" y="30054"/>
                </a:cubicBezTo>
                <a:cubicBezTo>
                  <a:pt x="75314" y="30262"/>
                  <a:pt x="75164" y="30431"/>
                  <a:pt x="74956" y="30431"/>
                </a:cubicBezTo>
                <a:close/>
                <a:moveTo>
                  <a:pt x="74956" y="28471"/>
                </a:moveTo>
                <a:cubicBezTo>
                  <a:pt x="74749" y="28471"/>
                  <a:pt x="74580" y="28302"/>
                  <a:pt x="74580" y="28095"/>
                </a:cubicBezTo>
                <a:cubicBezTo>
                  <a:pt x="74580" y="27887"/>
                  <a:pt x="74749" y="27737"/>
                  <a:pt x="74956" y="27737"/>
                </a:cubicBezTo>
                <a:cubicBezTo>
                  <a:pt x="75164" y="27737"/>
                  <a:pt x="75314" y="27887"/>
                  <a:pt x="75314" y="28095"/>
                </a:cubicBezTo>
                <a:cubicBezTo>
                  <a:pt x="75314" y="28302"/>
                  <a:pt x="75164" y="28471"/>
                  <a:pt x="74956" y="28471"/>
                </a:cubicBezTo>
                <a:close/>
                <a:moveTo>
                  <a:pt x="74956" y="26531"/>
                </a:moveTo>
                <a:cubicBezTo>
                  <a:pt x="74749" y="26531"/>
                  <a:pt x="74580" y="26361"/>
                  <a:pt x="74580" y="26154"/>
                </a:cubicBezTo>
                <a:cubicBezTo>
                  <a:pt x="74580" y="25947"/>
                  <a:pt x="74749" y="25777"/>
                  <a:pt x="74956" y="25777"/>
                </a:cubicBezTo>
                <a:cubicBezTo>
                  <a:pt x="75164" y="25777"/>
                  <a:pt x="75314" y="25947"/>
                  <a:pt x="75314" y="26154"/>
                </a:cubicBezTo>
                <a:cubicBezTo>
                  <a:pt x="75314" y="26361"/>
                  <a:pt x="75164" y="26531"/>
                  <a:pt x="74956" y="26531"/>
                </a:cubicBezTo>
                <a:close/>
                <a:moveTo>
                  <a:pt x="74956" y="24533"/>
                </a:moveTo>
                <a:cubicBezTo>
                  <a:pt x="74749" y="24533"/>
                  <a:pt x="74580" y="24383"/>
                  <a:pt x="74580" y="24194"/>
                </a:cubicBezTo>
                <a:cubicBezTo>
                  <a:pt x="74580" y="23987"/>
                  <a:pt x="74749" y="23836"/>
                  <a:pt x="74956" y="23836"/>
                </a:cubicBezTo>
                <a:cubicBezTo>
                  <a:pt x="75145" y="23836"/>
                  <a:pt x="75314" y="23987"/>
                  <a:pt x="75314" y="24194"/>
                </a:cubicBezTo>
                <a:cubicBezTo>
                  <a:pt x="75314" y="24383"/>
                  <a:pt x="75145" y="24533"/>
                  <a:pt x="74956" y="24533"/>
                </a:cubicBezTo>
                <a:close/>
                <a:moveTo>
                  <a:pt x="74956" y="22574"/>
                </a:moveTo>
                <a:cubicBezTo>
                  <a:pt x="74749" y="22574"/>
                  <a:pt x="74598" y="22423"/>
                  <a:pt x="74598" y="22216"/>
                </a:cubicBezTo>
                <a:cubicBezTo>
                  <a:pt x="74598" y="22027"/>
                  <a:pt x="74749" y="21877"/>
                  <a:pt x="74956" y="21877"/>
                </a:cubicBezTo>
                <a:cubicBezTo>
                  <a:pt x="75145" y="21877"/>
                  <a:pt x="75296" y="22027"/>
                  <a:pt x="75296" y="22216"/>
                </a:cubicBezTo>
                <a:cubicBezTo>
                  <a:pt x="75296" y="22423"/>
                  <a:pt x="75145" y="22574"/>
                  <a:pt x="74956" y="22574"/>
                </a:cubicBezTo>
                <a:close/>
                <a:moveTo>
                  <a:pt x="74956" y="20614"/>
                </a:moveTo>
                <a:cubicBezTo>
                  <a:pt x="74749" y="20614"/>
                  <a:pt x="74598" y="20463"/>
                  <a:pt x="74598" y="20275"/>
                </a:cubicBezTo>
                <a:cubicBezTo>
                  <a:pt x="74598" y="20068"/>
                  <a:pt x="74749" y="19917"/>
                  <a:pt x="74956" y="19917"/>
                </a:cubicBezTo>
                <a:cubicBezTo>
                  <a:pt x="75145" y="19917"/>
                  <a:pt x="75296" y="20068"/>
                  <a:pt x="75296" y="20275"/>
                </a:cubicBezTo>
                <a:cubicBezTo>
                  <a:pt x="75296" y="20463"/>
                  <a:pt x="75145" y="20614"/>
                  <a:pt x="74956" y="20614"/>
                </a:cubicBezTo>
                <a:close/>
                <a:moveTo>
                  <a:pt x="74956" y="18654"/>
                </a:moveTo>
                <a:cubicBezTo>
                  <a:pt x="74749" y="18654"/>
                  <a:pt x="74598" y="18485"/>
                  <a:pt x="74598" y="18296"/>
                </a:cubicBezTo>
                <a:cubicBezTo>
                  <a:pt x="74598" y="18108"/>
                  <a:pt x="74749" y="17957"/>
                  <a:pt x="74956" y="17957"/>
                </a:cubicBezTo>
                <a:cubicBezTo>
                  <a:pt x="75145" y="17957"/>
                  <a:pt x="75296" y="18108"/>
                  <a:pt x="75296" y="18296"/>
                </a:cubicBezTo>
                <a:cubicBezTo>
                  <a:pt x="75296" y="18485"/>
                  <a:pt x="75145" y="18654"/>
                  <a:pt x="74956" y="18654"/>
                </a:cubicBezTo>
                <a:close/>
                <a:moveTo>
                  <a:pt x="74956" y="16695"/>
                </a:moveTo>
                <a:cubicBezTo>
                  <a:pt x="74749" y="16695"/>
                  <a:pt x="74598" y="16525"/>
                  <a:pt x="74598" y="16337"/>
                </a:cubicBezTo>
                <a:cubicBezTo>
                  <a:pt x="74598" y="16148"/>
                  <a:pt x="74749" y="15979"/>
                  <a:pt x="74956" y="15979"/>
                </a:cubicBezTo>
                <a:cubicBezTo>
                  <a:pt x="75145" y="15979"/>
                  <a:pt x="75296" y="16148"/>
                  <a:pt x="75296" y="16337"/>
                </a:cubicBezTo>
                <a:cubicBezTo>
                  <a:pt x="75296" y="16525"/>
                  <a:pt x="75145" y="16695"/>
                  <a:pt x="74956" y="16695"/>
                </a:cubicBezTo>
                <a:close/>
                <a:moveTo>
                  <a:pt x="74956" y="14735"/>
                </a:moveTo>
                <a:cubicBezTo>
                  <a:pt x="74749" y="14735"/>
                  <a:pt x="74598" y="14566"/>
                  <a:pt x="74598" y="14377"/>
                </a:cubicBezTo>
                <a:cubicBezTo>
                  <a:pt x="74598" y="14189"/>
                  <a:pt x="74749" y="14038"/>
                  <a:pt x="74956" y="14038"/>
                </a:cubicBezTo>
                <a:cubicBezTo>
                  <a:pt x="75145" y="14038"/>
                  <a:pt x="75296" y="14189"/>
                  <a:pt x="75296" y="14377"/>
                </a:cubicBezTo>
                <a:cubicBezTo>
                  <a:pt x="75296" y="14566"/>
                  <a:pt x="75145" y="14735"/>
                  <a:pt x="74956" y="14735"/>
                </a:cubicBezTo>
                <a:close/>
                <a:moveTo>
                  <a:pt x="74956" y="12757"/>
                </a:moveTo>
                <a:cubicBezTo>
                  <a:pt x="74749" y="12757"/>
                  <a:pt x="74598" y="12606"/>
                  <a:pt x="74598" y="12418"/>
                </a:cubicBezTo>
                <a:cubicBezTo>
                  <a:pt x="74598" y="12229"/>
                  <a:pt x="74749" y="12078"/>
                  <a:pt x="74956" y="12078"/>
                </a:cubicBezTo>
                <a:cubicBezTo>
                  <a:pt x="75145" y="12078"/>
                  <a:pt x="75296" y="12229"/>
                  <a:pt x="75296" y="12418"/>
                </a:cubicBezTo>
                <a:cubicBezTo>
                  <a:pt x="75296" y="12606"/>
                  <a:pt x="75145" y="12757"/>
                  <a:pt x="74956" y="12757"/>
                </a:cubicBezTo>
                <a:close/>
                <a:moveTo>
                  <a:pt x="74956" y="10816"/>
                </a:moveTo>
                <a:cubicBezTo>
                  <a:pt x="74749" y="10816"/>
                  <a:pt x="74598" y="10646"/>
                  <a:pt x="74598" y="10458"/>
                </a:cubicBezTo>
                <a:cubicBezTo>
                  <a:pt x="74598" y="10269"/>
                  <a:pt x="74749" y="10100"/>
                  <a:pt x="74956" y="10100"/>
                </a:cubicBezTo>
                <a:cubicBezTo>
                  <a:pt x="75145" y="10100"/>
                  <a:pt x="75296" y="10269"/>
                  <a:pt x="75296" y="10458"/>
                </a:cubicBezTo>
                <a:cubicBezTo>
                  <a:pt x="75296" y="10646"/>
                  <a:pt x="75145" y="10816"/>
                  <a:pt x="74956" y="10816"/>
                </a:cubicBezTo>
                <a:close/>
                <a:moveTo>
                  <a:pt x="74956" y="8837"/>
                </a:moveTo>
                <a:cubicBezTo>
                  <a:pt x="74768" y="8837"/>
                  <a:pt x="74617" y="8687"/>
                  <a:pt x="74617" y="8498"/>
                </a:cubicBezTo>
                <a:cubicBezTo>
                  <a:pt x="74617" y="8329"/>
                  <a:pt x="74768" y="8159"/>
                  <a:pt x="74956" y="8159"/>
                </a:cubicBezTo>
                <a:cubicBezTo>
                  <a:pt x="75145" y="8159"/>
                  <a:pt x="75296" y="8329"/>
                  <a:pt x="75296" y="8498"/>
                </a:cubicBezTo>
                <a:cubicBezTo>
                  <a:pt x="75296" y="8687"/>
                  <a:pt x="75145" y="8837"/>
                  <a:pt x="74956" y="8837"/>
                </a:cubicBezTo>
                <a:close/>
                <a:moveTo>
                  <a:pt x="74956" y="6878"/>
                </a:moveTo>
                <a:cubicBezTo>
                  <a:pt x="74768" y="6878"/>
                  <a:pt x="74617" y="6727"/>
                  <a:pt x="74617" y="6539"/>
                </a:cubicBezTo>
                <a:cubicBezTo>
                  <a:pt x="74617" y="6350"/>
                  <a:pt x="74768" y="6199"/>
                  <a:pt x="74956" y="6199"/>
                </a:cubicBezTo>
                <a:cubicBezTo>
                  <a:pt x="75145" y="6199"/>
                  <a:pt x="75296" y="6350"/>
                  <a:pt x="75296" y="6539"/>
                </a:cubicBezTo>
                <a:cubicBezTo>
                  <a:pt x="75296" y="6727"/>
                  <a:pt x="75145" y="6878"/>
                  <a:pt x="74956" y="6878"/>
                </a:cubicBezTo>
                <a:close/>
                <a:moveTo>
                  <a:pt x="72997" y="30450"/>
                </a:moveTo>
                <a:cubicBezTo>
                  <a:pt x="72771" y="30450"/>
                  <a:pt x="72582" y="30280"/>
                  <a:pt x="72582" y="30054"/>
                </a:cubicBezTo>
                <a:cubicBezTo>
                  <a:pt x="72582" y="29847"/>
                  <a:pt x="72771" y="29659"/>
                  <a:pt x="72997" y="29659"/>
                </a:cubicBezTo>
                <a:cubicBezTo>
                  <a:pt x="73204" y="29659"/>
                  <a:pt x="73392" y="29847"/>
                  <a:pt x="73392" y="30054"/>
                </a:cubicBezTo>
                <a:cubicBezTo>
                  <a:pt x="73392" y="30280"/>
                  <a:pt x="73204" y="30450"/>
                  <a:pt x="72997" y="30450"/>
                </a:cubicBezTo>
                <a:close/>
                <a:moveTo>
                  <a:pt x="72997" y="28471"/>
                </a:moveTo>
                <a:cubicBezTo>
                  <a:pt x="72789" y="28471"/>
                  <a:pt x="72601" y="28302"/>
                  <a:pt x="72601" y="28095"/>
                </a:cubicBezTo>
                <a:cubicBezTo>
                  <a:pt x="72601" y="27887"/>
                  <a:pt x="72789" y="27718"/>
                  <a:pt x="72997" y="27718"/>
                </a:cubicBezTo>
                <a:cubicBezTo>
                  <a:pt x="73204" y="27718"/>
                  <a:pt x="73374" y="27887"/>
                  <a:pt x="73374" y="28095"/>
                </a:cubicBezTo>
                <a:cubicBezTo>
                  <a:pt x="73374" y="28302"/>
                  <a:pt x="73204" y="28471"/>
                  <a:pt x="72997" y="28471"/>
                </a:cubicBezTo>
                <a:close/>
                <a:moveTo>
                  <a:pt x="72997" y="26512"/>
                </a:moveTo>
                <a:cubicBezTo>
                  <a:pt x="72789" y="26512"/>
                  <a:pt x="72601" y="26342"/>
                  <a:pt x="72601" y="26154"/>
                </a:cubicBezTo>
                <a:cubicBezTo>
                  <a:pt x="72601" y="25947"/>
                  <a:pt x="72789" y="25777"/>
                  <a:pt x="72997" y="25777"/>
                </a:cubicBezTo>
                <a:cubicBezTo>
                  <a:pt x="73204" y="25777"/>
                  <a:pt x="73374" y="25947"/>
                  <a:pt x="73374" y="26154"/>
                </a:cubicBezTo>
                <a:cubicBezTo>
                  <a:pt x="73374" y="26342"/>
                  <a:pt x="73204" y="26512"/>
                  <a:pt x="72997" y="26512"/>
                </a:cubicBezTo>
                <a:close/>
                <a:moveTo>
                  <a:pt x="72997" y="24533"/>
                </a:moveTo>
                <a:cubicBezTo>
                  <a:pt x="72789" y="24533"/>
                  <a:pt x="72639" y="24383"/>
                  <a:pt x="72639" y="24175"/>
                </a:cubicBezTo>
                <a:cubicBezTo>
                  <a:pt x="72639" y="23987"/>
                  <a:pt x="72789" y="23817"/>
                  <a:pt x="72997" y="23817"/>
                </a:cubicBezTo>
                <a:cubicBezTo>
                  <a:pt x="73185" y="23817"/>
                  <a:pt x="73336" y="23987"/>
                  <a:pt x="73336" y="24175"/>
                </a:cubicBezTo>
                <a:cubicBezTo>
                  <a:pt x="73336" y="24383"/>
                  <a:pt x="73185" y="24533"/>
                  <a:pt x="72997" y="24533"/>
                </a:cubicBezTo>
                <a:close/>
                <a:moveTo>
                  <a:pt x="72997" y="22574"/>
                </a:moveTo>
                <a:cubicBezTo>
                  <a:pt x="72789" y="22574"/>
                  <a:pt x="72639" y="22423"/>
                  <a:pt x="72639" y="22216"/>
                </a:cubicBezTo>
                <a:cubicBezTo>
                  <a:pt x="72639" y="22008"/>
                  <a:pt x="72789" y="21858"/>
                  <a:pt x="72997" y="21858"/>
                </a:cubicBezTo>
                <a:cubicBezTo>
                  <a:pt x="73185" y="21858"/>
                  <a:pt x="73336" y="22008"/>
                  <a:pt x="73336" y="22216"/>
                </a:cubicBezTo>
                <a:cubicBezTo>
                  <a:pt x="73336" y="22423"/>
                  <a:pt x="73185" y="22574"/>
                  <a:pt x="72997" y="22574"/>
                </a:cubicBezTo>
                <a:close/>
                <a:moveTo>
                  <a:pt x="72997" y="15998"/>
                </a:moveTo>
                <a:cubicBezTo>
                  <a:pt x="73185" y="15998"/>
                  <a:pt x="73336" y="16148"/>
                  <a:pt x="73336" y="16337"/>
                </a:cubicBezTo>
                <a:cubicBezTo>
                  <a:pt x="73336" y="16525"/>
                  <a:pt x="73185" y="16676"/>
                  <a:pt x="72997" y="16676"/>
                </a:cubicBezTo>
                <a:cubicBezTo>
                  <a:pt x="72789" y="16676"/>
                  <a:pt x="72639" y="16525"/>
                  <a:pt x="72639" y="16337"/>
                </a:cubicBezTo>
                <a:cubicBezTo>
                  <a:pt x="72639" y="16148"/>
                  <a:pt x="72789" y="15998"/>
                  <a:pt x="72997" y="15998"/>
                </a:cubicBezTo>
                <a:close/>
                <a:moveTo>
                  <a:pt x="72997" y="19917"/>
                </a:moveTo>
                <a:cubicBezTo>
                  <a:pt x="73185" y="19917"/>
                  <a:pt x="73336" y="20068"/>
                  <a:pt x="73336" y="20256"/>
                </a:cubicBezTo>
                <a:cubicBezTo>
                  <a:pt x="73336" y="20444"/>
                  <a:pt x="73185" y="20614"/>
                  <a:pt x="72997" y="20614"/>
                </a:cubicBezTo>
                <a:cubicBezTo>
                  <a:pt x="72789" y="20614"/>
                  <a:pt x="72639" y="20444"/>
                  <a:pt x="72639" y="20256"/>
                </a:cubicBezTo>
                <a:cubicBezTo>
                  <a:pt x="72639" y="20068"/>
                  <a:pt x="72789" y="19917"/>
                  <a:pt x="72997" y="19917"/>
                </a:cubicBezTo>
                <a:close/>
                <a:moveTo>
                  <a:pt x="72997" y="17938"/>
                </a:moveTo>
                <a:cubicBezTo>
                  <a:pt x="73185" y="17938"/>
                  <a:pt x="73336" y="18108"/>
                  <a:pt x="73336" y="18296"/>
                </a:cubicBezTo>
                <a:cubicBezTo>
                  <a:pt x="73336" y="18485"/>
                  <a:pt x="73185" y="18636"/>
                  <a:pt x="72997" y="18636"/>
                </a:cubicBezTo>
                <a:cubicBezTo>
                  <a:pt x="72789" y="18636"/>
                  <a:pt x="72639" y="18485"/>
                  <a:pt x="72639" y="18296"/>
                </a:cubicBezTo>
                <a:cubicBezTo>
                  <a:pt x="72639" y="18108"/>
                  <a:pt x="72789" y="17938"/>
                  <a:pt x="72997" y="17938"/>
                </a:cubicBezTo>
                <a:close/>
                <a:moveTo>
                  <a:pt x="72997" y="14735"/>
                </a:moveTo>
                <a:cubicBezTo>
                  <a:pt x="72789" y="14735"/>
                  <a:pt x="72639" y="14566"/>
                  <a:pt x="72639" y="14377"/>
                </a:cubicBezTo>
                <a:cubicBezTo>
                  <a:pt x="72639" y="14189"/>
                  <a:pt x="72789" y="14019"/>
                  <a:pt x="72997" y="14019"/>
                </a:cubicBezTo>
                <a:cubicBezTo>
                  <a:pt x="73185" y="14019"/>
                  <a:pt x="73336" y="14189"/>
                  <a:pt x="73336" y="14377"/>
                </a:cubicBezTo>
                <a:cubicBezTo>
                  <a:pt x="73336" y="14566"/>
                  <a:pt x="73185" y="14735"/>
                  <a:pt x="72997" y="14735"/>
                </a:cubicBezTo>
                <a:close/>
                <a:moveTo>
                  <a:pt x="72997" y="12776"/>
                </a:moveTo>
                <a:cubicBezTo>
                  <a:pt x="72789" y="12776"/>
                  <a:pt x="72639" y="12606"/>
                  <a:pt x="72639" y="12418"/>
                </a:cubicBezTo>
                <a:cubicBezTo>
                  <a:pt x="72639" y="12210"/>
                  <a:pt x="72789" y="12060"/>
                  <a:pt x="72997" y="12060"/>
                </a:cubicBezTo>
                <a:cubicBezTo>
                  <a:pt x="73185" y="12060"/>
                  <a:pt x="73336" y="12210"/>
                  <a:pt x="73336" y="12418"/>
                </a:cubicBezTo>
                <a:cubicBezTo>
                  <a:pt x="73336" y="12606"/>
                  <a:pt x="73185" y="12776"/>
                  <a:pt x="72997" y="12776"/>
                </a:cubicBezTo>
                <a:close/>
                <a:moveTo>
                  <a:pt x="72997" y="10797"/>
                </a:moveTo>
                <a:cubicBezTo>
                  <a:pt x="72789" y="10797"/>
                  <a:pt x="72639" y="10646"/>
                  <a:pt x="72639" y="10458"/>
                </a:cubicBezTo>
                <a:cubicBezTo>
                  <a:pt x="72639" y="10251"/>
                  <a:pt x="72789" y="10100"/>
                  <a:pt x="72997" y="10100"/>
                </a:cubicBezTo>
                <a:cubicBezTo>
                  <a:pt x="73185" y="10100"/>
                  <a:pt x="73336" y="10251"/>
                  <a:pt x="73336" y="10458"/>
                </a:cubicBezTo>
                <a:cubicBezTo>
                  <a:pt x="73336" y="10646"/>
                  <a:pt x="73185" y="10797"/>
                  <a:pt x="72997" y="10797"/>
                </a:cubicBezTo>
                <a:close/>
                <a:moveTo>
                  <a:pt x="72997" y="8856"/>
                </a:moveTo>
                <a:cubicBezTo>
                  <a:pt x="72789" y="8856"/>
                  <a:pt x="72639" y="8687"/>
                  <a:pt x="72639" y="8498"/>
                </a:cubicBezTo>
                <a:cubicBezTo>
                  <a:pt x="72639" y="8310"/>
                  <a:pt x="72789" y="8140"/>
                  <a:pt x="72997" y="8140"/>
                </a:cubicBezTo>
                <a:cubicBezTo>
                  <a:pt x="73185" y="8140"/>
                  <a:pt x="73336" y="8310"/>
                  <a:pt x="73336" y="8498"/>
                </a:cubicBezTo>
                <a:cubicBezTo>
                  <a:pt x="73336" y="8687"/>
                  <a:pt x="73185" y="8856"/>
                  <a:pt x="72997" y="8856"/>
                </a:cubicBezTo>
                <a:close/>
                <a:moveTo>
                  <a:pt x="72997" y="6897"/>
                </a:moveTo>
                <a:cubicBezTo>
                  <a:pt x="72789" y="6897"/>
                  <a:pt x="72639" y="6727"/>
                  <a:pt x="72639" y="6539"/>
                </a:cubicBezTo>
                <a:cubicBezTo>
                  <a:pt x="72639" y="6331"/>
                  <a:pt x="72789" y="6181"/>
                  <a:pt x="72997" y="6181"/>
                </a:cubicBezTo>
                <a:cubicBezTo>
                  <a:pt x="73185" y="6181"/>
                  <a:pt x="73336" y="6331"/>
                  <a:pt x="73336" y="6539"/>
                </a:cubicBezTo>
                <a:cubicBezTo>
                  <a:pt x="73336" y="6727"/>
                  <a:pt x="73185" y="6897"/>
                  <a:pt x="72997" y="6897"/>
                </a:cubicBezTo>
                <a:close/>
                <a:moveTo>
                  <a:pt x="72997" y="4937"/>
                </a:moveTo>
                <a:cubicBezTo>
                  <a:pt x="72789" y="4937"/>
                  <a:pt x="72639" y="4767"/>
                  <a:pt x="72639" y="4579"/>
                </a:cubicBezTo>
                <a:cubicBezTo>
                  <a:pt x="72639" y="4372"/>
                  <a:pt x="72789" y="4221"/>
                  <a:pt x="72997" y="4221"/>
                </a:cubicBezTo>
                <a:cubicBezTo>
                  <a:pt x="73185" y="4221"/>
                  <a:pt x="73336" y="4372"/>
                  <a:pt x="73336" y="4579"/>
                </a:cubicBezTo>
                <a:cubicBezTo>
                  <a:pt x="73336" y="4767"/>
                  <a:pt x="73185" y="4937"/>
                  <a:pt x="72997" y="4937"/>
                </a:cubicBezTo>
                <a:close/>
                <a:moveTo>
                  <a:pt x="72997" y="2977"/>
                </a:moveTo>
                <a:cubicBezTo>
                  <a:pt x="72789" y="2977"/>
                  <a:pt x="72639" y="2808"/>
                  <a:pt x="72639" y="2619"/>
                </a:cubicBezTo>
                <a:cubicBezTo>
                  <a:pt x="72639" y="2412"/>
                  <a:pt x="72789" y="2242"/>
                  <a:pt x="72997" y="2242"/>
                </a:cubicBezTo>
                <a:cubicBezTo>
                  <a:pt x="73185" y="2242"/>
                  <a:pt x="73336" y="2412"/>
                  <a:pt x="73336" y="2619"/>
                </a:cubicBezTo>
                <a:cubicBezTo>
                  <a:pt x="73336" y="2808"/>
                  <a:pt x="73185" y="2977"/>
                  <a:pt x="72997" y="2977"/>
                </a:cubicBezTo>
                <a:close/>
                <a:moveTo>
                  <a:pt x="71037" y="32428"/>
                </a:moveTo>
                <a:cubicBezTo>
                  <a:pt x="70792" y="32428"/>
                  <a:pt x="70623" y="32240"/>
                  <a:pt x="70623" y="32014"/>
                </a:cubicBezTo>
                <a:cubicBezTo>
                  <a:pt x="70623" y="31769"/>
                  <a:pt x="70811" y="31581"/>
                  <a:pt x="71037" y="31581"/>
                </a:cubicBezTo>
                <a:cubicBezTo>
                  <a:pt x="71263" y="31581"/>
                  <a:pt x="71452" y="31769"/>
                  <a:pt x="71452" y="32014"/>
                </a:cubicBezTo>
                <a:cubicBezTo>
                  <a:pt x="71452" y="32240"/>
                  <a:pt x="71263" y="32428"/>
                  <a:pt x="71037" y="32428"/>
                </a:cubicBezTo>
                <a:close/>
                <a:moveTo>
                  <a:pt x="71018" y="30450"/>
                </a:moveTo>
                <a:cubicBezTo>
                  <a:pt x="70811" y="30450"/>
                  <a:pt x="70623" y="30262"/>
                  <a:pt x="70623" y="30054"/>
                </a:cubicBezTo>
                <a:cubicBezTo>
                  <a:pt x="70623" y="29828"/>
                  <a:pt x="70792" y="29659"/>
                  <a:pt x="71018" y="29659"/>
                </a:cubicBezTo>
                <a:cubicBezTo>
                  <a:pt x="71244" y="29659"/>
                  <a:pt x="71433" y="29828"/>
                  <a:pt x="71433" y="30054"/>
                </a:cubicBezTo>
                <a:cubicBezTo>
                  <a:pt x="71433" y="30262"/>
                  <a:pt x="71244" y="30450"/>
                  <a:pt x="71018" y="30450"/>
                </a:cubicBezTo>
                <a:close/>
                <a:moveTo>
                  <a:pt x="71018" y="28453"/>
                </a:moveTo>
                <a:cubicBezTo>
                  <a:pt x="70811" y="28453"/>
                  <a:pt x="70641" y="28283"/>
                  <a:pt x="70641" y="28095"/>
                </a:cubicBezTo>
                <a:cubicBezTo>
                  <a:pt x="70641" y="27887"/>
                  <a:pt x="70811" y="27718"/>
                  <a:pt x="71018" y="27718"/>
                </a:cubicBezTo>
                <a:cubicBezTo>
                  <a:pt x="71244" y="27718"/>
                  <a:pt x="71395" y="27887"/>
                  <a:pt x="71395" y="28095"/>
                </a:cubicBezTo>
                <a:cubicBezTo>
                  <a:pt x="71395" y="28283"/>
                  <a:pt x="71226" y="28453"/>
                  <a:pt x="71018" y="28453"/>
                </a:cubicBezTo>
                <a:close/>
                <a:moveTo>
                  <a:pt x="71018" y="21858"/>
                </a:moveTo>
                <a:cubicBezTo>
                  <a:pt x="71226" y="21858"/>
                  <a:pt x="71395" y="22008"/>
                  <a:pt x="71395" y="22216"/>
                </a:cubicBezTo>
                <a:cubicBezTo>
                  <a:pt x="71395" y="22404"/>
                  <a:pt x="71226" y="22574"/>
                  <a:pt x="71018" y="22574"/>
                </a:cubicBezTo>
                <a:cubicBezTo>
                  <a:pt x="70830" y="22574"/>
                  <a:pt x="70660" y="22404"/>
                  <a:pt x="70660" y="22216"/>
                </a:cubicBezTo>
                <a:cubicBezTo>
                  <a:pt x="70660" y="22008"/>
                  <a:pt x="70830" y="21858"/>
                  <a:pt x="71018" y="21858"/>
                </a:cubicBezTo>
                <a:close/>
                <a:moveTo>
                  <a:pt x="71018" y="25777"/>
                </a:moveTo>
                <a:cubicBezTo>
                  <a:pt x="71226" y="25777"/>
                  <a:pt x="71395" y="25928"/>
                  <a:pt x="71395" y="26135"/>
                </a:cubicBezTo>
                <a:cubicBezTo>
                  <a:pt x="71395" y="26342"/>
                  <a:pt x="71226" y="26493"/>
                  <a:pt x="71018" y="26493"/>
                </a:cubicBezTo>
                <a:cubicBezTo>
                  <a:pt x="70830" y="26493"/>
                  <a:pt x="70660" y="26342"/>
                  <a:pt x="70660" y="26135"/>
                </a:cubicBezTo>
                <a:cubicBezTo>
                  <a:pt x="70660" y="25928"/>
                  <a:pt x="70830" y="25777"/>
                  <a:pt x="71018" y="25777"/>
                </a:cubicBezTo>
                <a:close/>
                <a:moveTo>
                  <a:pt x="71018" y="23798"/>
                </a:moveTo>
                <a:cubicBezTo>
                  <a:pt x="71226" y="23798"/>
                  <a:pt x="71395" y="23968"/>
                  <a:pt x="71395" y="24175"/>
                </a:cubicBezTo>
                <a:cubicBezTo>
                  <a:pt x="71395" y="24383"/>
                  <a:pt x="71226" y="24533"/>
                  <a:pt x="71018" y="24533"/>
                </a:cubicBezTo>
                <a:cubicBezTo>
                  <a:pt x="70830" y="24533"/>
                  <a:pt x="70660" y="24383"/>
                  <a:pt x="70660" y="24175"/>
                </a:cubicBezTo>
                <a:cubicBezTo>
                  <a:pt x="70660" y="23968"/>
                  <a:pt x="70830" y="23798"/>
                  <a:pt x="71018" y="23798"/>
                </a:cubicBezTo>
                <a:close/>
                <a:moveTo>
                  <a:pt x="71018" y="20633"/>
                </a:moveTo>
                <a:cubicBezTo>
                  <a:pt x="70811" y="20633"/>
                  <a:pt x="70641" y="20463"/>
                  <a:pt x="70641" y="20256"/>
                </a:cubicBezTo>
                <a:cubicBezTo>
                  <a:pt x="70641" y="20049"/>
                  <a:pt x="70811" y="19879"/>
                  <a:pt x="71018" y="19879"/>
                </a:cubicBezTo>
                <a:cubicBezTo>
                  <a:pt x="71244" y="19879"/>
                  <a:pt x="71395" y="20049"/>
                  <a:pt x="71395" y="20256"/>
                </a:cubicBezTo>
                <a:cubicBezTo>
                  <a:pt x="71395" y="20463"/>
                  <a:pt x="71226" y="20633"/>
                  <a:pt x="71018" y="20633"/>
                </a:cubicBezTo>
                <a:close/>
                <a:moveTo>
                  <a:pt x="71018" y="4221"/>
                </a:moveTo>
                <a:cubicBezTo>
                  <a:pt x="71226" y="4221"/>
                  <a:pt x="71376" y="4372"/>
                  <a:pt x="71376" y="4560"/>
                </a:cubicBezTo>
                <a:cubicBezTo>
                  <a:pt x="71376" y="4767"/>
                  <a:pt x="71226" y="4918"/>
                  <a:pt x="71018" y="4918"/>
                </a:cubicBezTo>
                <a:cubicBezTo>
                  <a:pt x="70830" y="4918"/>
                  <a:pt x="70679" y="4767"/>
                  <a:pt x="70679" y="4560"/>
                </a:cubicBezTo>
                <a:cubicBezTo>
                  <a:pt x="70679" y="4372"/>
                  <a:pt x="70830" y="4221"/>
                  <a:pt x="71018" y="4221"/>
                </a:cubicBezTo>
                <a:close/>
                <a:moveTo>
                  <a:pt x="71018" y="10797"/>
                </a:moveTo>
                <a:cubicBezTo>
                  <a:pt x="70830" y="10797"/>
                  <a:pt x="70679" y="10627"/>
                  <a:pt x="70679" y="10439"/>
                </a:cubicBezTo>
                <a:cubicBezTo>
                  <a:pt x="70679" y="10251"/>
                  <a:pt x="70849" y="10100"/>
                  <a:pt x="71018" y="10100"/>
                </a:cubicBezTo>
                <a:cubicBezTo>
                  <a:pt x="71207" y="10100"/>
                  <a:pt x="71357" y="10251"/>
                  <a:pt x="71357" y="10439"/>
                </a:cubicBezTo>
                <a:cubicBezTo>
                  <a:pt x="71357" y="10627"/>
                  <a:pt x="71207" y="10797"/>
                  <a:pt x="71018" y="10797"/>
                </a:cubicBezTo>
                <a:close/>
                <a:moveTo>
                  <a:pt x="71018" y="6878"/>
                </a:moveTo>
                <a:cubicBezTo>
                  <a:pt x="70830" y="6878"/>
                  <a:pt x="70679" y="6727"/>
                  <a:pt x="70679" y="6539"/>
                </a:cubicBezTo>
                <a:cubicBezTo>
                  <a:pt x="70679" y="6331"/>
                  <a:pt x="70849" y="6181"/>
                  <a:pt x="71018" y="6181"/>
                </a:cubicBezTo>
                <a:cubicBezTo>
                  <a:pt x="71207" y="6181"/>
                  <a:pt x="71357" y="6331"/>
                  <a:pt x="71357" y="6539"/>
                </a:cubicBezTo>
                <a:cubicBezTo>
                  <a:pt x="71357" y="6727"/>
                  <a:pt x="71207" y="6878"/>
                  <a:pt x="71018" y="6878"/>
                </a:cubicBezTo>
                <a:close/>
                <a:moveTo>
                  <a:pt x="71018" y="8837"/>
                </a:moveTo>
                <a:cubicBezTo>
                  <a:pt x="70830" y="8837"/>
                  <a:pt x="70679" y="8687"/>
                  <a:pt x="70679" y="8498"/>
                </a:cubicBezTo>
                <a:cubicBezTo>
                  <a:pt x="70679" y="8310"/>
                  <a:pt x="70849" y="8159"/>
                  <a:pt x="71018" y="8159"/>
                </a:cubicBezTo>
                <a:cubicBezTo>
                  <a:pt x="71207" y="8159"/>
                  <a:pt x="71357" y="8310"/>
                  <a:pt x="71357" y="8498"/>
                </a:cubicBezTo>
                <a:cubicBezTo>
                  <a:pt x="71357" y="8687"/>
                  <a:pt x="71207" y="8837"/>
                  <a:pt x="71018" y="8837"/>
                </a:cubicBezTo>
                <a:close/>
                <a:moveTo>
                  <a:pt x="71018" y="12041"/>
                </a:moveTo>
                <a:cubicBezTo>
                  <a:pt x="71226" y="12041"/>
                  <a:pt x="71376" y="12210"/>
                  <a:pt x="71376" y="12399"/>
                </a:cubicBezTo>
                <a:cubicBezTo>
                  <a:pt x="71376" y="12606"/>
                  <a:pt x="71226" y="12757"/>
                  <a:pt x="71018" y="12757"/>
                </a:cubicBezTo>
                <a:cubicBezTo>
                  <a:pt x="70830" y="12757"/>
                  <a:pt x="70679" y="12606"/>
                  <a:pt x="70679" y="12399"/>
                </a:cubicBezTo>
                <a:cubicBezTo>
                  <a:pt x="70679" y="12210"/>
                  <a:pt x="70830" y="12041"/>
                  <a:pt x="71018" y="12041"/>
                </a:cubicBezTo>
                <a:close/>
                <a:moveTo>
                  <a:pt x="71018" y="14019"/>
                </a:moveTo>
                <a:cubicBezTo>
                  <a:pt x="71226" y="14019"/>
                  <a:pt x="71376" y="14170"/>
                  <a:pt x="71376" y="14377"/>
                </a:cubicBezTo>
                <a:cubicBezTo>
                  <a:pt x="71376" y="14566"/>
                  <a:pt x="71226" y="14716"/>
                  <a:pt x="71018" y="14716"/>
                </a:cubicBezTo>
                <a:cubicBezTo>
                  <a:pt x="70830" y="14716"/>
                  <a:pt x="70679" y="14566"/>
                  <a:pt x="70679" y="14377"/>
                </a:cubicBezTo>
                <a:cubicBezTo>
                  <a:pt x="70679" y="14170"/>
                  <a:pt x="70830" y="14019"/>
                  <a:pt x="71018" y="14019"/>
                </a:cubicBezTo>
                <a:close/>
                <a:moveTo>
                  <a:pt x="71018" y="17938"/>
                </a:moveTo>
                <a:cubicBezTo>
                  <a:pt x="71226" y="17938"/>
                  <a:pt x="71376" y="18089"/>
                  <a:pt x="71376" y="18278"/>
                </a:cubicBezTo>
                <a:cubicBezTo>
                  <a:pt x="71376" y="18485"/>
                  <a:pt x="71226" y="18636"/>
                  <a:pt x="71018" y="18636"/>
                </a:cubicBezTo>
                <a:cubicBezTo>
                  <a:pt x="70830" y="18636"/>
                  <a:pt x="70679" y="18485"/>
                  <a:pt x="70679" y="18278"/>
                </a:cubicBezTo>
                <a:cubicBezTo>
                  <a:pt x="70679" y="18089"/>
                  <a:pt x="70830" y="17938"/>
                  <a:pt x="71018" y="17938"/>
                </a:cubicBezTo>
                <a:close/>
                <a:moveTo>
                  <a:pt x="71018" y="15979"/>
                </a:moveTo>
                <a:cubicBezTo>
                  <a:pt x="71226" y="15979"/>
                  <a:pt x="71376" y="16130"/>
                  <a:pt x="71376" y="16318"/>
                </a:cubicBezTo>
                <a:cubicBezTo>
                  <a:pt x="71376" y="16506"/>
                  <a:pt x="71226" y="16676"/>
                  <a:pt x="71018" y="16676"/>
                </a:cubicBezTo>
                <a:cubicBezTo>
                  <a:pt x="70830" y="16676"/>
                  <a:pt x="70679" y="16506"/>
                  <a:pt x="70679" y="16318"/>
                </a:cubicBezTo>
                <a:cubicBezTo>
                  <a:pt x="70679" y="16130"/>
                  <a:pt x="70830" y="15979"/>
                  <a:pt x="71018" y="15979"/>
                </a:cubicBezTo>
                <a:close/>
                <a:moveTo>
                  <a:pt x="71018" y="2977"/>
                </a:moveTo>
                <a:cubicBezTo>
                  <a:pt x="70830" y="2977"/>
                  <a:pt x="70660" y="2808"/>
                  <a:pt x="70660" y="2600"/>
                </a:cubicBezTo>
                <a:cubicBezTo>
                  <a:pt x="70660" y="2412"/>
                  <a:pt x="70830" y="2242"/>
                  <a:pt x="71018" y="2242"/>
                </a:cubicBezTo>
                <a:cubicBezTo>
                  <a:pt x="71226" y="2242"/>
                  <a:pt x="71395" y="2412"/>
                  <a:pt x="71395" y="2600"/>
                </a:cubicBezTo>
                <a:cubicBezTo>
                  <a:pt x="71395" y="2808"/>
                  <a:pt x="71226" y="2977"/>
                  <a:pt x="71018" y="2977"/>
                </a:cubicBezTo>
                <a:close/>
                <a:moveTo>
                  <a:pt x="71037" y="961"/>
                </a:moveTo>
                <a:cubicBezTo>
                  <a:pt x="70849" y="961"/>
                  <a:pt x="70717" y="829"/>
                  <a:pt x="70717" y="641"/>
                </a:cubicBezTo>
                <a:cubicBezTo>
                  <a:pt x="70717" y="471"/>
                  <a:pt x="70849" y="321"/>
                  <a:pt x="71037" y="321"/>
                </a:cubicBezTo>
                <a:cubicBezTo>
                  <a:pt x="71207" y="321"/>
                  <a:pt x="71357" y="471"/>
                  <a:pt x="71357" y="641"/>
                </a:cubicBezTo>
                <a:cubicBezTo>
                  <a:pt x="71357" y="829"/>
                  <a:pt x="71207" y="961"/>
                  <a:pt x="71037" y="961"/>
                </a:cubicBezTo>
                <a:close/>
                <a:moveTo>
                  <a:pt x="70849" y="43395"/>
                </a:moveTo>
                <a:cubicBezTo>
                  <a:pt x="70773" y="43508"/>
                  <a:pt x="70698" y="43602"/>
                  <a:pt x="70604" y="43715"/>
                </a:cubicBezTo>
                <a:cubicBezTo>
                  <a:pt x="70623" y="43583"/>
                  <a:pt x="70717" y="43451"/>
                  <a:pt x="70849" y="43395"/>
                </a:cubicBezTo>
                <a:close/>
                <a:moveTo>
                  <a:pt x="69077" y="44186"/>
                </a:moveTo>
                <a:cubicBezTo>
                  <a:pt x="68832" y="44186"/>
                  <a:pt x="68644" y="43998"/>
                  <a:pt x="68644" y="43772"/>
                </a:cubicBezTo>
                <a:cubicBezTo>
                  <a:pt x="68644" y="43546"/>
                  <a:pt x="68832" y="43357"/>
                  <a:pt x="69077" y="43357"/>
                </a:cubicBezTo>
                <a:cubicBezTo>
                  <a:pt x="69304" y="43357"/>
                  <a:pt x="69492" y="43546"/>
                  <a:pt x="69492" y="43772"/>
                </a:cubicBezTo>
                <a:cubicBezTo>
                  <a:pt x="69492" y="43998"/>
                  <a:pt x="69304" y="44186"/>
                  <a:pt x="69077" y="44186"/>
                </a:cubicBezTo>
                <a:close/>
                <a:moveTo>
                  <a:pt x="69077" y="42227"/>
                </a:moveTo>
                <a:cubicBezTo>
                  <a:pt x="68832" y="42227"/>
                  <a:pt x="68644" y="42038"/>
                  <a:pt x="68644" y="41812"/>
                </a:cubicBezTo>
                <a:cubicBezTo>
                  <a:pt x="68644" y="41586"/>
                  <a:pt x="68832" y="41398"/>
                  <a:pt x="69077" y="41398"/>
                </a:cubicBezTo>
                <a:cubicBezTo>
                  <a:pt x="69304" y="41398"/>
                  <a:pt x="69492" y="41586"/>
                  <a:pt x="69492" y="41812"/>
                </a:cubicBezTo>
                <a:cubicBezTo>
                  <a:pt x="69492" y="42038"/>
                  <a:pt x="69304" y="42227"/>
                  <a:pt x="69077" y="42227"/>
                </a:cubicBezTo>
                <a:close/>
                <a:moveTo>
                  <a:pt x="69077" y="35556"/>
                </a:moveTo>
                <a:cubicBezTo>
                  <a:pt x="69285" y="35556"/>
                  <a:pt x="69454" y="35726"/>
                  <a:pt x="69454" y="35933"/>
                </a:cubicBezTo>
                <a:cubicBezTo>
                  <a:pt x="69454" y="36140"/>
                  <a:pt x="69285" y="36310"/>
                  <a:pt x="69077" y="36310"/>
                </a:cubicBezTo>
                <a:cubicBezTo>
                  <a:pt x="68851" y="36310"/>
                  <a:pt x="68682" y="36140"/>
                  <a:pt x="68682" y="35933"/>
                </a:cubicBezTo>
                <a:cubicBezTo>
                  <a:pt x="68682" y="35726"/>
                  <a:pt x="68851" y="35556"/>
                  <a:pt x="69077" y="35556"/>
                </a:cubicBezTo>
                <a:close/>
                <a:moveTo>
                  <a:pt x="69077" y="39476"/>
                </a:moveTo>
                <a:cubicBezTo>
                  <a:pt x="69266" y="39476"/>
                  <a:pt x="69435" y="39645"/>
                  <a:pt x="69435" y="39852"/>
                </a:cubicBezTo>
                <a:cubicBezTo>
                  <a:pt x="69435" y="40060"/>
                  <a:pt x="69266" y="40210"/>
                  <a:pt x="69077" y="40210"/>
                </a:cubicBezTo>
                <a:cubicBezTo>
                  <a:pt x="68870" y="40210"/>
                  <a:pt x="68701" y="40060"/>
                  <a:pt x="68701" y="39852"/>
                </a:cubicBezTo>
                <a:cubicBezTo>
                  <a:pt x="68701" y="39645"/>
                  <a:pt x="68870" y="39476"/>
                  <a:pt x="69077" y="39476"/>
                </a:cubicBezTo>
                <a:close/>
                <a:moveTo>
                  <a:pt x="69077" y="37516"/>
                </a:moveTo>
                <a:cubicBezTo>
                  <a:pt x="69285" y="37516"/>
                  <a:pt x="69454" y="37667"/>
                  <a:pt x="69454" y="37893"/>
                </a:cubicBezTo>
                <a:cubicBezTo>
                  <a:pt x="69454" y="38100"/>
                  <a:pt x="69285" y="38270"/>
                  <a:pt x="69077" y="38270"/>
                </a:cubicBezTo>
                <a:cubicBezTo>
                  <a:pt x="68851" y="38270"/>
                  <a:pt x="68682" y="38100"/>
                  <a:pt x="68682" y="37893"/>
                </a:cubicBezTo>
                <a:cubicBezTo>
                  <a:pt x="68682" y="37686"/>
                  <a:pt x="68851" y="37516"/>
                  <a:pt x="69077" y="37516"/>
                </a:cubicBezTo>
                <a:close/>
                <a:moveTo>
                  <a:pt x="69059" y="34369"/>
                </a:moveTo>
                <a:cubicBezTo>
                  <a:pt x="68851" y="34369"/>
                  <a:pt x="68663" y="34181"/>
                  <a:pt x="68663" y="33955"/>
                </a:cubicBezTo>
                <a:cubicBezTo>
                  <a:pt x="68663" y="33729"/>
                  <a:pt x="68832" y="33559"/>
                  <a:pt x="69059" y="33559"/>
                </a:cubicBezTo>
                <a:cubicBezTo>
                  <a:pt x="69285" y="33559"/>
                  <a:pt x="69473" y="33729"/>
                  <a:pt x="69473" y="33955"/>
                </a:cubicBezTo>
                <a:cubicBezTo>
                  <a:pt x="69473" y="34181"/>
                  <a:pt x="69285" y="34369"/>
                  <a:pt x="69059" y="34369"/>
                </a:cubicBezTo>
                <a:close/>
                <a:moveTo>
                  <a:pt x="69059" y="32410"/>
                </a:moveTo>
                <a:cubicBezTo>
                  <a:pt x="68851" y="32410"/>
                  <a:pt x="68663" y="32221"/>
                  <a:pt x="68663" y="32014"/>
                </a:cubicBezTo>
                <a:cubicBezTo>
                  <a:pt x="68663" y="31788"/>
                  <a:pt x="68832" y="31599"/>
                  <a:pt x="69059" y="31599"/>
                </a:cubicBezTo>
                <a:cubicBezTo>
                  <a:pt x="69285" y="31599"/>
                  <a:pt x="69473" y="31788"/>
                  <a:pt x="69473" y="32014"/>
                </a:cubicBezTo>
                <a:cubicBezTo>
                  <a:pt x="69473" y="32221"/>
                  <a:pt x="69285" y="32410"/>
                  <a:pt x="69059" y="32410"/>
                </a:cubicBezTo>
                <a:close/>
                <a:moveTo>
                  <a:pt x="69059" y="30450"/>
                </a:moveTo>
                <a:cubicBezTo>
                  <a:pt x="68851" y="30450"/>
                  <a:pt x="68663" y="30262"/>
                  <a:pt x="68663" y="30035"/>
                </a:cubicBezTo>
                <a:cubicBezTo>
                  <a:pt x="68663" y="29828"/>
                  <a:pt x="68832" y="29640"/>
                  <a:pt x="69059" y="29640"/>
                </a:cubicBezTo>
                <a:cubicBezTo>
                  <a:pt x="69285" y="29640"/>
                  <a:pt x="69473" y="29828"/>
                  <a:pt x="69473" y="30035"/>
                </a:cubicBezTo>
                <a:cubicBezTo>
                  <a:pt x="69473" y="30262"/>
                  <a:pt x="69285" y="30450"/>
                  <a:pt x="69059" y="30450"/>
                </a:cubicBezTo>
                <a:close/>
                <a:moveTo>
                  <a:pt x="69077" y="28434"/>
                </a:moveTo>
                <a:cubicBezTo>
                  <a:pt x="68870" y="28434"/>
                  <a:pt x="68701" y="28283"/>
                  <a:pt x="68701" y="28076"/>
                </a:cubicBezTo>
                <a:cubicBezTo>
                  <a:pt x="68701" y="27887"/>
                  <a:pt x="68870" y="27718"/>
                  <a:pt x="69077" y="27718"/>
                </a:cubicBezTo>
                <a:cubicBezTo>
                  <a:pt x="69266" y="27718"/>
                  <a:pt x="69435" y="27887"/>
                  <a:pt x="69435" y="28076"/>
                </a:cubicBezTo>
                <a:cubicBezTo>
                  <a:pt x="69435" y="28283"/>
                  <a:pt x="69266" y="28434"/>
                  <a:pt x="69077" y="28434"/>
                </a:cubicBezTo>
                <a:close/>
                <a:moveTo>
                  <a:pt x="69077" y="26493"/>
                </a:moveTo>
                <a:cubicBezTo>
                  <a:pt x="68870" y="26493"/>
                  <a:pt x="68701" y="26323"/>
                  <a:pt x="68701" y="26135"/>
                </a:cubicBezTo>
                <a:cubicBezTo>
                  <a:pt x="68701" y="25928"/>
                  <a:pt x="68870" y="25758"/>
                  <a:pt x="69077" y="25758"/>
                </a:cubicBezTo>
                <a:cubicBezTo>
                  <a:pt x="69266" y="25758"/>
                  <a:pt x="69435" y="25928"/>
                  <a:pt x="69435" y="26135"/>
                </a:cubicBezTo>
                <a:cubicBezTo>
                  <a:pt x="69435" y="26323"/>
                  <a:pt x="69266" y="26493"/>
                  <a:pt x="69077" y="26493"/>
                </a:cubicBezTo>
                <a:close/>
                <a:moveTo>
                  <a:pt x="69077" y="24533"/>
                </a:moveTo>
                <a:cubicBezTo>
                  <a:pt x="68870" y="24533"/>
                  <a:pt x="68701" y="24364"/>
                  <a:pt x="68701" y="24156"/>
                </a:cubicBezTo>
                <a:cubicBezTo>
                  <a:pt x="68701" y="23968"/>
                  <a:pt x="68870" y="23798"/>
                  <a:pt x="69077" y="23798"/>
                </a:cubicBezTo>
                <a:cubicBezTo>
                  <a:pt x="69266" y="23798"/>
                  <a:pt x="69435" y="23968"/>
                  <a:pt x="69435" y="24156"/>
                </a:cubicBezTo>
                <a:cubicBezTo>
                  <a:pt x="69435" y="24364"/>
                  <a:pt x="69266" y="24533"/>
                  <a:pt x="69077" y="24533"/>
                </a:cubicBezTo>
                <a:close/>
                <a:moveTo>
                  <a:pt x="69077" y="22574"/>
                </a:moveTo>
                <a:cubicBezTo>
                  <a:pt x="68870" y="22574"/>
                  <a:pt x="68701" y="22404"/>
                  <a:pt x="68701" y="22197"/>
                </a:cubicBezTo>
                <a:cubicBezTo>
                  <a:pt x="68701" y="22008"/>
                  <a:pt x="68870" y="21839"/>
                  <a:pt x="69077" y="21839"/>
                </a:cubicBezTo>
                <a:cubicBezTo>
                  <a:pt x="69266" y="21839"/>
                  <a:pt x="69435" y="22008"/>
                  <a:pt x="69435" y="22197"/>
                </a:cubicBezTo>
                <a:cubicBezTo>
                  <a:pt x="69435" y="22404"/>
                  <a:pt x="69266" y="22574"/>
                  <a:pt x="69077" y="22574"/>
                </a:cubicBezTo>
                <a:close/>
                <a:moveTo>
                  <a:pt x="69077" y="20595"/>
                </a:moveTo>
                <a:cubicBezTo>
                  <a:pt x="68870" y="20595"/>
                  <a:pt x="68701" y="20444"/>
                  <a:pt x="68701" y="20237"/>
                </a:cubicBezTo>
                <a:cubicBezTo>
                  <a:pt x="68701" y="20049"/>
                  <a:pt x="68870" y="19879"/>
                  <a:pt x="69077" y="19879"/>
                </a:cubicBezTo>
                <a:cubicBezTo>
                  <a:pt x="69266" y="19879"/>
                  <a:pt x="69435" y="20049"/>
                  <a:pt x="69435" y="20237"/>
                </a:cubicBezTo>
                <a:cubicBezTo>
                  <a:pt x="69435" y="20444"/>
                  <a:pt x="69266" y="20595"/>
                  <a:pt x="69077" y="20595"/>
                </a:cubicBezTo>
                <a:close/>
                <a:moveTo>
                  <a:pt x="69077" y="18636"/>
                </a:moveTo>
                <a:cubicBezTo>
                  <a:pt x="68870" y="18636"/>
                  <a:pt x="68719" y="18466"/>
                  <a:pt x="68719" y="18278"/>
                </a:cubicBezTo>
                <a:cubicBezTo>
                  <a:pt x="68719" y="18089"/>
                  <a:pt x="68870" y="17938"/>
                  <a:pt x="69077" y="17938"/>
                </a:cubicBezTo>
                <a:cubicBezTo>
                  <a:pt x="69266" y="17938"/>
                  <a:pt x="69417" y="18089"/>
                  <a:pt x="69417" y="18278"/>
                </a:cubicBezTo>
                <a:cubicBezTo>
                  <a:pt x="69417" y="18466"/>
                  <a:pt x="69266" y="18636"/>
                  <a:pt x="69077" y="18636"/>
                </a:cubicBezTo>
                <a:close/>
                <a:moveTo>
                  <a:pt x="69077" y="16657"/>
                </a:moveTo>
                <a:cubicBezTo>
                  <a:pt x="68870" y="16657"/>
                  <a:pt x="68719" y="16506"/>
                  <a:pt x="68719" y="16318"/>
                </a:cubicBezTo>
                <a:cubicBezTo>
                  <a:pt x="68719" y="16130"/>
                  <a:pt x="68870" y="15960"/>
                  <a:pt x="69077" y="15960"/>
                </a:cubicBezTo>
                <a:cubicBezTo>
                  <a:pt x="69266" y="15960"/>
                  <a:pt x="69417" y="16130"/>
                  <a:pt x="69417" y="16318"/>
                </a:cubicBezTo>
                <a:cubicBezTo>
                  <a:pt x="69417" y="16506"/>
                  <a:pt x="69266" y="16657"/>
                  <a:pt x="69077" y="16657"/>
                </a:cubicBezTo>
                <a:close/>
                <a:moveTo>
                  <a:pt x="69077" y="14716"/>
                </a:moveTo>
                <a:cubicBezTo>
                  <a:pt x="68870" y="14716"/>
                  <a:pt x="68719" y="14547"/>
                  <a:pt x="68719" y="14358"/>
                </a:cubicBezTo>
                <a:cubicBezTo>
                  <a:pt x="68719" y="14170"/>
                  <a:pt x="68870" y="14000"/>
                  <a:pt x="69077" y="14000"/>
                </a:cubicBezTo>
                <a:cubicBezTo>
                  <a:pt x="69266" y="14000"/>
                  <a:pt x="69417" y="14170"/>
                  <a:pt x="69417" y="14358"/>
                </a:cubicBezTo>
                <a:cubicBezTo>
                  <a:pt x="69417" y="14547"/>
                  <a:pt x="69266" y="14716"/>
                  <a:pt x="69077" y="14716"/>
                </a:cubicBezTo>
                <a:close/>
                <a:moveTo>
                  <a:pt x="69077" y="12060"/>
                </a:moveTo>
                <a:cubicBezTo>
                  <a:pt x="69266" y="12060"/>
                  <a:pt x="69417" y="12210"/>
                  <a:pt x="69417" y="12399"/>
                </a:cubicBezTo>
                <a:cubicBezTo>
                  <a:pt x="69417" y="12587"/>
                  <a:pt x="69266" y="12738"/>
                  <a:pt x="69077" y="12738"/>
                </a:cubicBezTo>
                <a:cubicBezTo>
                  <a:pt x="68870" y="12738"/>
                  <a:pt x="68719" y="12587"/>
                  <a:pt x="68719" y="12399"/>
                </a:cubicBezTo>
                <a:cubicBezTo>
                  <a:pt x="68719" y="12210"/>
                  <a:pt x="68870" y="12060"/>
                  <a:pt x="69077" y="12060"/>
                </a:cubicBezTo>
                <a:close/>
                <a:moveTo>
                  <a:pt x="69077" y="10100"/>
                </a:moveTo>
                <a:cubicBezTo>
                  <a:pt x="69266" y="10100"/>
                  <a:pt x="69417" y="10251"/>
                  <a:pt x="69417" y="10439"/>
                </a:cubicBezTo>
                <a:cubicBezTo>
                  <a:pt x="69417" y="10627"/>
                  <a:pt x="69266" y="10778"/>
                  <a:pt x="69077" y="10778"/>
                </a:cubicBezTo>
                <a:cubicBezTo>
                  <a:pt x="68870" y="10778"/>
                  <a:pt x="68719" y="10627"/>
                  <a:pt x="68719" y="10439"/>
                </a:cubicBezTo>
                <a:cubicBezTo>
                  <a:pt x="68719" y="10251"/>
                  <a:pt x="68870" y="10100"/>
                  <a:pt x="69077" y="10100"/>
                </a:cubicBezTo>
                <a:close/>
                <a:moveTo>
                  <a:pt x="69077" y="8819"/>
                </a:moveTo>
                <a:cubicBezTo>
                  <a:pt x="68870" y="8819"/>
                  <a:pt x="68719" y="8668"/>
                  <a:pt x="68719" y="8479"/>
                </a:cubicBezTo>
                <a:cubicBezTo>
                  <a:pt x="68719" y="8291"/>
                  <a:pt x="68870" y="8121"/>
                  <a:pt x="69077" y="8121"/>
                </a:cubicBezTo>
                <a:cubicBezTo>
                  <a:pt x="69266" y="8121"/>
                  <a:pt x="69417" y="8291"/>
                  <a:pt x="69417" y="8479"/>
                </a:cubicBezTo>
                <a:cubicBezTo>
                  <a:pt x="69417" y="8668"/>
                  <a:pt x="69266" y="8819"/>
                  <a:pt x="69077" y="8819"/>
                </a:cubicBezTo>
                <a:close/>
                <a:moveTo>
                  <a:pt x="69077" y="6859"/>
                </a:moveTo>
                <a:cubicBezTo>
                  <a:pt x="68870" y="6859"/>
                  <a:pt x="68719" y="6708"/>
                  <a:pt x="68719" y="6520"/>
                </a:cubicBezTo>
                <a:cubicBezTo>
                  <a:pt x="68719" y="6331"/>
                  <a:pt x="68870" y="6181"/>
                  <a:pt x="69077" y="6181"/>
                </a:cubicBezTo>
                <a:cubicBezTo>
                  <a:pt x="69266" y="6181"/>
                  <a:pt x="69417" y="6331"/>
                  <a:pt x="69417" y="6520"/>
                </a:cubicBezTo>
                <a:cubicBezTo>
                  <a:pt x="69417" y="6708"/>
                  <a:pt x="69266" y="6859"/>
                  <a:pt x="69077" y="6859"/>
                </a:cubicBezTo>
                <a:close/>
                <a:moveTo>
                  <a:pt x="69077" y="4880"/>
                </a:moveTo>
                <a:cubicBezTo>
                  <a:pt x="68889" y="4880"/>
                  <a:pt x="68738" y="4749"/>
                  <a:pt x="68738" y="4560"/>
                </a:cubicBezTo>
                <a:cubicBezTo>
                  <a:pt x="68738" y="4391"/>
                  <a:pt x="68889" y="4240"/>
                  <a:pt x="69077" y="4240"/>
                </a:cubicBezTo>
                <a:cubicBezTo>
                  <a:pt x="69247" y="4240"/>
                  <a:pt x="69398" y="4391"/>
                  <a:pt x="69398" y="4560"/>
                </a:cubicBezTo>
                <a:cubicBezTo>
                  <a:pt x="69398" y="4749"/>
                  <a:pt x="69247" y="4880"/>
                  <a:pt x="69077" y="4880"/>
                </a:cubicBezTo>
                <a:close/>
                <a:moveTo>
                  <a:pt x="69077" y="2921"/>
                </a:moveTo>
                <a:cubicBezTo>
                  <a:pt x="68889" y="2921"/>
                  <a:pt x="68738" y="2770"/>
                  <a:pt x="68738" y="2600"/>
                </a:cubicBezTo>
                <a:cubicBezTo>
                  <a:pt x="68738" y="2412"/>
                  <a:pt x="68889" y="2261"/>
                  <a:pt x="69077" y="2261"/>
                </a:cubicBezTo>
                <a:cubicBezTo>
                  <a:pt x="69247" y="2261"/>
                  <a:pt x="69398" y="2412"/>
                  <a:pt x="69398" y="2600"/>
                </a:cubicBezTo>
                <a:cubicBezTo>
                  <a:pt x="69398" y="2770"/>
                  <a:pt x="69247" y="2921"/>
                  <a:pt x="69077" y="2921"/>
                </a:cubicBezTo>
                <a:close/>
                <a:moveTo>
                  <a:pt x="69077" y="961"/>
                </a:moveTo>
                <a:cubicBezTo>
                  <a:pt x="68889" y="961"/>
                  <a:pt x="68738" y="810"/>
                  <a:pt x="68738" y="641"/>
                </a:cubicBezTo>
                <a:cubicBezTo>
                  <a:pt x="68738" y="452"/>
                  <a:pt x="68889" y="302"/>
                  <a:pt x="69077" y="302"/>
                </a:cubicBezTo>
                <a:cubicBezTo>
                  <a:pt x="69247" y="302"/>
                  <a:pt x="69398" y="452"/>
                  <a:pt x="69398" y="641"/>
                </a:cubicBezTo>
                <a:cubicBezTo>
                  <a:pt x="69398" y="810"/>
                  <a:pt x="69247" y="961"/>
                  <a:pt x="69077" y="961"/>
                </a:cubicBezTo>
                <a:close/>
                <a:moveTo>
                  <a:pt x="69077" y="45298"/>
                </a:moveTo>
                <a:cubicBezTo>
                  <a:pt x="69172" y="45298"/>
                  <a:pt x="69247" y="45336"/>
                  <a:pt x="69322" y="45392"/>
                </a:cubicBezTo>
                <a:cubicBezTo>
                  <a:pt x="69153" y="45599"/>
                  <a:pt x="68983" y="45826"/>
                  <a:pt x="68795" y="46033"/>
                </a:cubicBezTo>
                <a:cubicBezTo>
                  <a:pt x="68701" y="45957"/>
                  <a:pt x="68644" y="45844"/>
                  <a:pt x="68644" y="45713"/>
                </a:cubicBezTo>
                <a:cubicBezTo>
                  <a:pt x="68644" y="45486"/>
                  <a:pt x="68832" y="45298"/>
                  <a:pt x="69077" y="45298"/>
                </a:cubicBezTo>
                <a:close/>
                <a:moveTo>
                  <a:pt x="67099" y="46127"/>
                </a:moveTo>
                <a:cubicBezTo>
                  <a:pt x="66873" y="46127"/>
                  <a:pt x="66703" y="45939"/>
                  <a:pt x="66703" y="45713"/>
                </a:cubicBezTo>
                <a:cubicBezTo>
                  <a:pt x="66703" y="45486"/>
                  <a:pt x="66873" y="45298"/>
                  <a:pt x="67099" y="45298"/>
                </a:cubicBezTo>
                <a:cubicBezTo>
                  <a:pt x="67325" y="45298"/>
                  <a:pt x="67514" y="45486"/>
                  <a:pt x="67514" y="45713"/>
                </a:cubicBezTo>
                <a:cubicBezTo>
                  <a:pt x="67514" y="45939"/>
                  <a:pt x="67325" y="46127"/>
                  <a:pt x="67099" y="46127"/>
                </a:cubicBezTo>
                <a:close/>
                <a:moveTo>
                  <a:pt x="67099" y="44167"/>
                </a:moveTo>
                <a:cubicBezTo>
                  <a:pt x="66873" y="44167"/>
                  <a:pt x="66703" y="43979"/>
                  <a:pt x="66703" y="43753"/>
                </a:cubicBezTo>
                <a:cubicBezTo>
                  <a:pt x="66703" y="43527"/>
                  <a:pt x="66873" y="43338"/>
                  <a:pt x="67099" y="43338"/>
                </a:cubicBezTo>
                <a:cubicBezTo>
                  <a:pt x="67325" y="43338"/>
                  <a:pt x="67514" y="43527"/>
                  <a:pt x="67514" y="43753"/>
                </a:cubicBezTo>
                <a:cubicBezTo>
                  <a:pt x="67514" y="43979"/>
                  <a:pt x="67325" y="44167"/>
                  <a:pt x="67099" y="44167"/>
                </a:cubicBezTo>
                <a:close/>
                <a:moveTo>
                  <a:pt x="67099" y="42189"/>
                </a:moveTo>
                <a:cubicBezTo>
                  <a:pt x="66892" y="42189"/>
                  <a:pt x="66703" y="42019"/>
                  <a:pt x="66703" y="41793"/>
                </a:cubicBezTo>
                <a:cubicBezTo>
                  <a:pt x="66703" y="41567"/>
                  <a:pt x="66892" y="41398"/>
                  <a:pt x="67099" y="41398"/>
                </a:cubicBezTo>
                <a:cubicBezTo>
                  <a:pt x="67325" y="41398"/>
                  <a:pt x="67514" y="41567"/>
                  <a:pt x="67514" y="41793"/>
                </a:cubicBezTo>
                <a:cubicBezTo>
                  <a:pt x="67514" y="42019"/>
                  <a:pt x="67325" y="42189"/>
                  <a:pt x="67099" y="42189"/>
                </a:cubicBezTo>
                <a:close/>
                <a:moveTo>
                  <a:pt x="67099" y="35537"/>
                </a:moveTo>
                <a:cubicBezTo>
                  <a:pt x="67306" y="35537"/>
                  <a:pt x="67476" y="35707"/>
                  <a:pt x="67476" y="35914"/>
                </a:cubicBezTo>
                <a:cubicBezTo>
                  <a:pt x="67476" y="36122"/>
                  <a:pt x="67306" y="36291"/>
                  <a:pt x="67099" y="36291"/>
                </a:cubicBezTo>
                <a:cubicBezTo>
                  <a:pt x="66892" y="36291"/>
                  <a:pt x="66722" y="36122"/>
                  <a:pt x="66722" y="35914"/>
                </a:cubicBezTo>
                <a:cubicBezTo>
                  <a:pt x="66722" y="35707"/>
                  <a:pt x="66892" y="35537"/>
                  <a:pt x="67099" y="35537"/>
                </a:cubicBezTo>
                <a:close/>
                <a:moveTo>
                  <a:pt x="67099" y="39457"/>
                </a:moveTo>
                <a:cubicBezTo>
                  <a:pt x="67306" y="39457"/>
                  <a:pt x="67476" y="39626"/>
                  <a:pt x="67476" y="39834"/>
                </a:cubicBezTo>
                <a:cubicBezTo>
                  <a:pt x="67476" y="40041"/>
                  <a:pt x="67306" y="40192"/>
                  <a:pt x="67099" y="40192"/>
                </a:cubicBezTo>
                <a:cubicBezTo>
                  <a:pt x="66911" y="40192"/>
                  <a:pt x="66741" y="40041"/>
                  <a:pt x="66741" y="39834"/>
                </a:cubicBezTo>
                <a:cubicBezTo>
                  <a:pt x="66741" y="39626"/>
                  <a:pt x="66911" y="39457"/>
                  <a:pt x="67099" y="39457"/>
                </a:cubicBezTo>
                <a:close/>
                <a:moveTo>
                  <a:pt x="67099" y="37497"/>
                </a:moveTo>
                <a:cubicBezTo>
                  <a:pt x="67306" y="37497"/>
                  <a:pt x="67476" y="37667"/>
                  <a:pt x="67476" y="37874"/>
                </a:cubicBezTo>
                <a:cubicBezTo>
                  <a:pt x="67476" y="38081"/>
                  <a:pt x="67306" y="38251"/>
                  <a:pt x="67099" y="38251"/>
                </a:cubicBezTo>
                <a:cubicBezTo>
                  <a:pt x="66892" y="38251"/>
                  <a:pt x="66722" y="38081"/>
                  <a:pt x="66722" y="37874"/>
                </a:cubicBezTo>
                <a:cubicBezTo>
                  <a:pt x="66722" y="37667"/>
                  <a:pt x="66892" y="37497"/>
                  <a:pt x="67099" y="37497"/>
                </a:cubicBezTo>
                <a:close/>
                <a:moveTo>
                  <a:pt x="67099" y="34350"/>
                </a:moveTo>
                <a:cubicBezTo>
                  <a:pt x="66892" y="34350"/>
                  <a:pt x="66703" y="34181"/>
                  <a:pt x="66703" y="33955"/>
                </a:cubicBezTo>
                <a:cubicBezTo>
                  <a:pt x="66703" y="33729"/>
                  <a:pt x="66892" y="33540"/>
                  <a:pt x="67099" y="33540"/>
                </a:cubicBezTo>
                <a:cubicBezTo>
                  <a:pt x="67325" y="33540"/>
                  <a:pt x="67514" y="33729"/>
                  <a:pt x="67514" y="33955"/>
                </a:cubicBezTo>
                <a:cubicBezTo>
                  <a:pt x="67514" y="34181"/>
                  <a:pt x="67325" y="34350"/>
                  <a:pt x="67099" y="34350"/>
                </a:cubicBezTo>
                <a:close/>
                <a:moveTo>
                  <a:pt x="67099" y="32391"/>
                </a:moveTo>
                <a:cubicBezTo>
                  <a:pt x="66892" y="32391"/>
                  <a:pt x="66703" y="32221"/>
                  <a:pt x="66703" y="31995"/>
                </a:cubicBezTo>
                <a:cubicBezTo>
                  <a:pt x="66703" y="31769"/>
                  <a:pt x="66892" y="31581"/>
                  <a:pt x="67099" y="31581"/>
                </a:cubicBezTo>
                <a:cubicBezTo>
                  <a:pt x="67325" y="31581"/>
                  <a:pt x="67514" y="31769"/>
                  <a:pt x="67514" y="31995"/>
                </a:cubicBezTo>
                <a:cubicBezTo>
                  <a:pt x="67514" y="32221"/>
                  <a:pt x="67325" y="32391"/>
                  <a:pt x="67099" y="32391"/>
                </a:cubicBezTo>
                <a:close/>
                <a:moveTo>
                  <a:pt x="67099" y="30431"/>
                </a:moveTo>
                <a:cubicBezTo>
                  <a:pt x="66892" y="30431"/>
                  <a:pt x="66703" y="30243"/>
                  <a:pt x="66703" y="30035"/>
                </a:cubicBezTo>
                <a:cubicBezTo>
                  <a:pt x="66703" y="29809"/>
                  <a:pt x="66892" y="29640"/>
                  <a:pt x="67099" y="29640"/>
                </a:cubicBezTo>
                <a:cubicBezTo>
                  <a:pt x="67325" y="29640"/>
                  <a:pt x="67514" y="29809"/>
                  <a:pt x="67514" y="30035"/>
                </a:cubicBezTo>
                <a:cubicBezTo>
                  <a:pt x="67514" y="30243"/>
                  <a:pt x="67325" y="30431"/>
                  <a:pt x="67099" y="30431"/>
                </a:cubicBezTo>
                <a:close/>
                <a:moveTo>
                  <a:pt x="67099" y="28415"/>
                </a:moveTo>
                <a:cubicBezTo>
                  <a:pt x="66911" y="28415"/>
                  <a:pt x="66741" y="28264"/>
                  <a:pt x="66741" y="28057"/>
                </a:cubicBezTo>
                <a:cubicBezTo>
                  <a:pt x="66741" y="27869"/>
                  <a:pt x="66911" y="27699"/>
                  <a:pt x="67099" y="27699"/>
                </a:cubicBezTo>
                <a:cubicBezTo>
                  <a:pt x="67306" y="27699"/>
                  <a:pt x="67476" y="27869"/>
                  <a:pt x="67476" y="28057"/>
                </a:cubicBezTo>
                <a:cubicBezTo>
                  <a:pt x="67476" y="28264"/>
                  <a:pt x="67306" y="28415"/>
                  <a:pt x="67099" y="28415"/>
                </a:cubicBezTo>
                <a:close/>
                <a:moveTo>
                  <a:pt x="67099" y="26474"/>
                </a:moveTo>
                <a:cubicBezTo>
                  <a:pt x="66911" y="26474"/>
                  <a:pt x="66741" y="26305"/>
                  <a:pt x="66741" y="26116"/>
                </a:cubicBezTo>
                <a:cubicBezTo>
                  <a:pt x="66741" y="25909"/>
                  <a:pt x="66911" y="25739"/>
                  <a:pt x="67099" y="25739"/>
                </a:cubicBezTo>
                <a:cubicBezTo>
                  <a:pt x="67306" y="25739"/>
                  <a:pt x="67476" y="25909"/>
                  <a:pt x="67476" y="26116"/>
                </a:cubicBezTo>
                <a:cubicBezTo>
                  <a:pt x="67476" y="26305"/>
                  <a:pt x="67306" y="26474"/>
                  <a:pt x="67099" y="26474"/>
                </a:cubicBezTo>
                <a:close/>
                <a:moveTo>
                  <a:pt x="67099" y="24515"/>
                </a:moveTo>
                <a:cubicBezTo>
                  <a:pt x="66911" y="24515"/>
                  <a:pt x="66741" y="24364"/>
                  <a:pt x="66741" y="24156"/>
                </a:cubicBezTo>
                <a:cubicBezTo>
                  <a:pt x="66741" y="23949"/>
                  <a:pt x="66911" y="23780"/>
                  <a:pt x="67099" y="23780"/>
                </a:cubicBezTo>
                <a:cubicBezTo>
                  <a:pt x="67306" y="23780"/>
                  <a:pt x="67476" y="23949"/>
                  <a:pt x="67476" y="24156"/>
                </a:cubicBezTo>
                <a:cubicBezTo>
                  <a:pt x="67476" y="24364"/>
                  <a:pt x="67306" y="24515"/>
                  <a:pt x="67099" y="24515"/>
                </a:cubicBezTo>
                <a:close/>
                <a:moveTo>
                  <a:pt x="67099" y="22555"/>
                </a:moveTo>
                <a:cubicBezTo>
                  <a:pt x="66911" y="22555"/>
                  <a:pt x="66741" y="22385"/>
                  <a:pt x="66741" y="22197"/>
                </a:cubicBezTo>
                <a:cubicBezTo>
                  <a:pt x="66741" y="21990"/>
                  <a:pt x="66911" y="21820"/>
                  <a:pt x="67099" y="21820"/>
                </a:cubicBezTo>
                <a:cubicBezTo>
                  <a:pt x="67306" y="21820"/>
                  <a:pt x="67476" y="21990"/>
                  <a:pt x="67476" y="22197"/>
                </a:cubicBezTo>
                <a:cubicBezTo>
                  <a:pt x="67476" y="22385"/>
                  <a:pt x="67306" y="22555"/>
                  <a:pt x="67099" y="22555"/>
                </a:cubicBezTo>
                <a:close/>
                <a:moveTo>
                  <a:pt x="67099" y="20595"/>
                </a:moveTo>
                <a:cubicBezTo>
                  <a:pt x="66911" y="20595"/>
                  <a:pt x="66741" y="20426"/>
                  <a:pt x="66741" y="20237"/>
                </a:cubicBezTo>
                <a:cubicBezTo>
                  <a:pt x="66741" y="20030"/>
                  <a:pt x="66911" y="19879"/>
                  <a:pt x="67099" y="19879"/>
                </a:cubicBezTo>
                <a:cubicBezTo>
                  <a:pt x="67306" y="19879"/>
                  <a:pt x="67476" y="20030"/>
                  <a:pt x="67476" y="20237"/>
                </a:cubicBezTo>
                <a:cubicBezTo>
                  <a:pt x="67476" y="20426"/>
                  <a:pt x="67306" y="20595"/>
                  <a:pt x="67099" y="20595"/>
                </a:cubicBezTo>
                <a:close/>
                <a:moveTo>
                  <a:pt x="67099" y="10759"/>
                </a:moveTo>
                <a:cubicBezTo>
                  <a:pt x="66929" y="10759"/>
                  <a:pt x="66779" y="10609"/>
                  <a:pt x="66779" y="10420"/>
                </a:cubicBezTo>
                <a:cubicBezTo>
                  <a:pt x="66779" y="10251"/>
                  <a:pt x="66929" y="10100"/>
                  <a:pt x="67099" y="10100"/>
                </a:cubicBezTo>
                <a:cubicBezTo>
                  <a:pt x="67287" y="10100"/>
                  <a:pt x="67438" y="10251"/>
                  <a:pt x="67438" y="10420"/>
                </a:cubicBezTo>
                <a:cubicBezTo>
                  <a:pt x="67438" y="10609"/>
                  <a:pt x="67287" y="10759"/>
                  <a:pt x="67099" y="10759"/>
                </a:cubicBezTo>
                <a:close/>
                <a:moveTo>
                  <a:pt x="67099" y="12700"/>
                </a:moveTo>
                <a:cubicBezTo>
                  <a:pt x="66929" y="12700"/>
                  <a:pt x="66779" y="12568"/>
                  <a:pt x="66779" y="12380"/>
                </a:cubicBezTo>
                <a:cubicBezTo>
                  <a:pt x="66779" y="12210"/>
                  <a:pt x="66929" y="12060"/>
                  <a:pt x="67099" y="12060"/>
                </a:cubicBezTo>
                <a:cubicBezTo>
                  <a:pt x="67287" y="12060"/>
                  <a:pt x="67438" y="12210"/>
                  <a:pt x="67438" y="12380"/>
                </a:cubicBezTo>
                <a:cubicBezTo>
                  <a:pt x="67438" y="12568"/>
                  <a:pt x="67287" y="12700"/>
                  <a:pt x="67099" y="12700"/>
                </a:cubicBezTo>
                <a:close/>
                <a:moveTo>
                  <a:pt x="67099" y="14019"/>
                </a:moveTo>
                <a:cubicBezTo>
                  <a:pt x="67287" y="14019"/>
                  <a:pt x="67438" y="14170"/>
                  <a:pt x="67438" y="14339"/>
                </a:cubicBezTo>
                <a:cubicBezTo>
                  <a:pt x="67438" y="14528"/>
                  <a:pt x="67287" y="14679"/>
                  <a:pt x="67099" y="14679"/>
                </a:cubicBezTo>
                <a:cubicBezTo>
                  <a:pt x="66929" y="14679"/>
                  <a:pt x="66779" y="14528"/>
                  <a:pt x="66779" y="14339"/>
                </a:cubicBezTo>
                <a:cubicBezTo>
                  <a:pt x="66779" y="14170"/>
                  <a:pt x="66929" y="14019"/>
                  <a:pt x="67099" y="14019"/>
                </a:cubicBezTo>
                <a:close/>
                <a:moveTo>
                  <a:pt x="67099" y="17938"/>
                </a:moveTo>
                <a:cubicBezTo>
                  <a:pt x="67287" y="17938"/>
                  <a:pt x="67438" y="18089"/>
                  <a:pt x="67438" y="18278"/>
                </a:cubicBezTo>
                <a:cubicBezTo>
                  <a:pt x="67438" y="18466"/>
                  <a:pt x="67287" y="18617"/>
                  <a:pt x="67099" y="18617"/>
                </a:cubicBezTo>
                <a:cubicBezTo>
                  <a:pt x="66929" y="18617"/>
                  <a:pt x="66779" y="18466"/>
                  <a:pt x="66779" y="18278"/>
                </a:cubicBezTo>
                <a:cubicBezTo>
                  <a:pt x="66779" y="18089"/>
                  <a:pt x="66929" y="17938"/>
                  <a:pt x="67099" y="17938"/>
                </a:cubicBezTo>
                <a:close/>
                <a:moveTo>
                  <a:pt x="67099" y="15979"/>
                </a:moveTo>
                <a:cubicBezTo>
                  <a:pt x="67287" y="15979"/>
                  <a:pt x="67438" y="16130"/>
                  <a:pt x="67438" y="16318"/>
                </a:cubicBezTo>
                <a:cubicBezTo>
                  <a:pt x="67438" y="16488"/>
                  <a:pt x="67287" y="16638"/>
                  <a:pt x="67099" y="16638"/>
                </a:cubicBezTo>
                <a:cubicBezTo>
                  <a:pt x="66929" y="16638"/>
                  <a:pt x="66779" y="16488"/>
                  <a:pt x="66779" y="16318"/>
                </a:cubicBezTo>
                <a:cubicBezTo>
                  <a:pt x="66779" y="16130"/>
                  <a:pt x="66929" y="15979"/>
                  <a:pt x="67099" y="15979"/>
                </a:cubicBezTo>
                <a:close/>
                <a:moveTo>
                  <a:pt x="67099" y="8819"/>
                </a:moveTo>
                <a:cubicBezTo>
                  <a:pt x="66911" y="8819"/>
                  <a:pt x="66760" y="8668"/>
                  <a:pt x="66760" y="8461"/>
                </a:cubicBezTo>
                <a:cubicBezTo>
                  <a:pt x="66760" y="8272"/>
                  <a:pt x="66911" y="8121"/>
                  <a:pt x="67099" y="8121"/>
                </a:cubicBezTo>
                <a:cubicBezTo>
                  <a:pt x="67287" y="8121"/>
                  <a:pt x="67457" y="8272"/>
                  <a:pt x="67457" y="8461"/>
                </a:cubicBezTo>
                <a:cubicBezTo>
                  <a:pt x="67457" y="8649"/>
                  <a:pt x="67287" y="8819"/>
                  <a:pt x="67099" y="8819"/>
                </a:cubicBezTo>
                <a:close/>
                <a:moveTo>
                  <a:pt x="67099" y="6181"/>
                </a:moveTo>
                <a:cubicBezTo>
                  <a:pt x="67287" y="6181"/>
                  <a:pt x="67438" y="6331"/>
                  <a:pt x="67438" y="6520"/>
                </a:cubicBezTo>
                <a:cubicBezTo>
                  <a:pt x="67438" y="6689"/>
                  <a:pt x="67287" y="6840"/>
                  <a:pt x="67099" y="6840"/>
                </a:cubicBezTo>
                <a:cubicBezTo>
                  <a:pt x="66929" y="6840"/>
                  <a:pt x="66779" y="6689"/>
                  <a:pt x="66779" y="6520"/>
                </a:cubicBezTo>
                <a:cubicBezTo>
                  <a:pt x="66779" y="6331"/>
                  <a:pt x="66929" y="6181"/>
                  <a:pt x="67099" y="6181"/>
                </a:cubicBezTo>
                <a:close/>
                <a:moveTo>
                  <a:pt x="67099" y="4899"/>
                </a:moveTo>
                <a:cubicBezTo>
                  <a:pt x="66911" y="4899"/>
                  <a:pt x="66760" y="4730"/>
                  <a:pt x="66760" y="4541"/>
                </a:cubicBezTo>
                <a:cubicBezTo>
                  <a:pt x="66760" y="4353"/>
                  <a:pt x="66911" y="4202"/>
                  <a:pt x="67099" y="4202"/>
                </a:cubicBezTo>
                <a:cubicBezTo>
                  <a:pt x="67287" y="4202"/>
                  <a:pt x="67457" y="4353"/>
                  <a:pt x="67457" y="4541"/>
                </a:cubicBezTo>
                <a:cubicBezTo>
                  <a:pt x="67457" y="4730"/>
                  <a:pt x="67287" y="4899"/>
                  <a:pt x="67099" y="4899"/>
                </a:cubicBezTo>
                <a:close/>
                <a:moveTo>
                  <a:pt x="67099" y="2921"/>
                </a:moveTo>
                <a:cubicBezTo>
                  <a:pt x="66929" y="2921"/>
                  <a:pt x="66779" y="2770"/>
                  <a:pt x="66779" y="2582"/>
                </a:cubicBezTo>
                <a:cubicBezTo>
                  <a:pt x="66779" y="2412"/>
                  <a:pt x="66929" y="2261"/>
                  <a:pt x="67099" y="2261"/>
                </a:cubicBezTo>
                <a:cubicBezTo>
                  <a:pt x="67287" y="2261"/>
                  <a:pt x="67438" y="2412"/>
                  <a:pt x="67438" y="2582"/>
                </a:cubicBezTo>
                <a:cubicBezTo>
                  <a:pt x="67438" y="2770"/>
                  <a:pt x="67287" y="2921"/>
                  <a:pt x="67099" y="2921"/>
                </a:cubicBezTo>
                <a:close/>
                <a:moveTo>
                  <a:pt x="67118" y="923"/>
                </a:moveTo>
                <a:cubicBezTo>
                  <a:pt x="66948" y="923"/>
                  <a:pt x="66816" y="792"/>
                  <a:pt x="66816" y="622"/>
                </a:cubicBezTo>
                <a:cubicBezTo>
                  <a:pt x="66816" y="471"/>
                  <a:pt x="66948" y="339"/>
                  <a:pt x="67118" y="339"/>
                </a:cubicBezTo>
                <a:cubicBezTo>
                  <a:pt x="67287" y="339"/>
                  <a:pt x="67419" y="471"/>
                  <a:pt x="67419" y="622"/>
                </a:cubicBezTo>
                <a:cubicBezTo>
                  <a:pt x="67419" y="792"/>
                  <a:pt x="67287" y="923"/>
                  <a:pt x="67118" y="923"/>
                </a:cubicBezTo>
                <a:close/>
                <a:moveTo>
                  <a:pt x="67118" y="47201"/>
                </a:moveTo>
                <a:cubicBezTo>
                  <a:pt x="67287" y="47201"/>
                  <a:pt x="67438" y="47314"/>
                  <a:pt x="67514" y="47465"/>
                </a:cubicBezTo>
                <a:cubicBezTo>
                  <a:pt x="67325" y="47672"/>
                  <a:pt x="67118" y="47879"/>
                  <a:pt x="66929" y="48087"/>
                </a:cubicBezTo>
                <a:cubicBezTo>
                  <a:pt x="66760" y="48011"/>
                  <a:pt x="66647" y="47861"/>
                  <a:pt x="66647" y="47672"/>
                </a:cubicBezTo>
                <a:cubicBezTo>
                  <a:pt x="66647" y="47427"/>
                  <a:pt x="66854" y="47201"/>
                  <a:pt x="67099" y="47201"/>
                </a:cubicBezTo>
                <a:close/>
                <a:moveTo>
                  <a:pt x="65139" y="48124"/>
                </a:moveTo>
                <a:cubicBezTo>
                  <a:pt x="64894" y="48124"/>
                  <a:pt x="64687" y="47917"/>
                  <a:pt x="64687" y="47653"/>
                </a:cubicBezTo>
                <a:cubicBezTo>
                  <a:pt x="64687" y="47408"/>
                  <a:pt x="64894" y="47201"/>
                  <a:pt x="65139" y="47201"/>
                </a:cubicBezTo>
                <a:cubicBezTo>
                  <a:pt x="65403" y="47201"/>
                  <a:pt x="65610" y="47408"/>
                  <a:pt x="65610" y="47653"/>
                </a:cubicBezTo>
                <a:cubicBezTo>
                  <a:pt x="65610" y="47917"/>
                  <a:pt x="65403" y="48124"/>
                  <a:pt x="65139" y="48124"/>
                </a:cubicBezTo>
                <a:close/>
                <a:moveTo>
                  <a:pt x="65139" y="46146"/>
                </a:moveTo>
                <a:cubicBezTo>
                  <a:pt x="64894" y="46146"/>
                  <a:pt x="64706" y="45939"/>
                  <a:pt x="64706" y="45713"/>
                </a:cubicBezTo>
                <a:cubicBezTo>
                  <a:pt x="64706" y="45468"/>
                  <a:pt x="64913" y="45279"/>
                  <a:pt x="65139" y="45279"/>
                </a:cubicBezTo>
                <a:cubicBezTo>
                  <a:pt x="65384" y="45279"/>
                  <a:pt x="65573" y="45468"/>
                  <a:pt x="65573" y="45713"/>
                </a:cubicBezTo>
                <a:cubicBezTo>
                  <a:pt x="65573" y="45939"/>
                  <a:pt x="65384" y="46146"/>
                  <a:pt x="65139" y="46146"/>
                </a:cubicBezTo>
                <a:close/>
                <a:moveTo>
                  <a:pt x="65139" y="44167"/>
                </a:moveTo>
                <a:cubicBezTo>
                  <a:pt x="64913" y="44167"/>
                  <a:pt x="64725" y="43979"/>
                  <a:pt x="64725" y="43753"/>
                </a:cubicBezTo>
                <a:cubicBezTo>
                  <a:pt x="64725" y="43527"/>
                  <a:pt x="64913" y="43338"/>
                  <a:pt x="65139" y="43338"/>
                </a:cubicBezTo>
                <a:cubicBezTo>
                  <a:pt x="65384" y="43338"/>
                  <a:pt x="65573" y="43527"/>
                  <a:pt x="65573" y="43753"/>
                </a:cubicBezTo>
                <a:cubicBezTo>
                  <a:pt x="65573" y="43979"/>
                  <a:pt x="65384" y="44167"/>
                  <a:pt x="65139" y="44167"/>
                </a:cubicBezTo>
                <a:close/>
                <a:moveTo>
                  <a:pt x="65139" y="29621"/>
                </a:moveTo>
                <a:cubicBezTo>
                  <a:pt x="65365" y="29621"/>
                  <a:pt x="65554" y="29809"/>
                  <a:pt x="65554" y="30035"/>
                </a:cubicBezTo>
                <a:cubicBezTo>
                  <a:pt x="65554" y="30243"/>
                  <a:pt x="65365" y="30431"/>
                  <a:pt x="65139" y="30431"/>
                </a:cubicBezTo>
                <a:cubicBezTo>
                  <a:pt x="64932" y="30431"/>
                  <a:pt x="64744" y="30243"/>
                  <a:pt x="64744" y="30035"/>
                </a:cubicBezTo>
                <a:cubicBezTo>
                  <a:pt x="64744" y="29809"/>
                  <a:pt x="64932" y="29621"/>
                  <a:pt x="65139" y="29621"/>
                </a:cubicBezTo>
                <a:close/>
                <a:moveTo>
                  <a:pt x="65139" y="31581"/>
                </a:moveTo>
                <a:cubicBezTo>
                  <a:pt x="65365" y="31581"/>
                  <a:pt x="65554" y="31769"/>
                  <a:pt x="65554" y="31976"/>
                </a:cubicBezTo>
                <a:cubicBezTo>
                  <a:pt x="65554" y="32202"/>
                  <a:pt x="65365" y="32372"/>
                  <a:pt x="65139" y="32372"/>
                </a:cubicBezTo>
                <a:cubicBezTo>
                  <a:pt x="64932" y="32372"/>
                  <a:pt x="64744" y="32202"/>
                  <a:pt x="64744" y="31976"/>
                </a:cubicBezTo>
                <a:cubicBezTo>
                  <a:pt x="64744" y="31769"/>
                  <a:pt x="64932" y="31581"/>
                  <a:pt x="65139" y="31581"/>
                </a:cubicBezTo>
                <a:close/>
                <a:moveTo>
                  <a:pt x="65139" y="33559"/>
                </a:moveTo>
                <a:cubicBezTo>
                  <a:pt x="65365" y="33559"/>
                  <a:pt x="65554" y="33729"/>
                  <a:pt x="65554" y="33955"/>
                </a:cubicBezTo>
                <a:cubicBezTo>
                  <a:pt x="65554" y="34162"/>
                  <a:pt x="65365" y="34350"/>
                  <a:pt x="65139" y="34350"/>
                </a:cubicBezTo>
                <a:cubicBezTo>
                  <a:pt x="64932" y="34350"/>
                  <a:pt x="64744" y="34162"/>
                  <a:pt x="64744" y="33955"/>
                </a:cubicBezTo>
                <a:cubicBezTo>
                  <a:pt x="64744" y="33729"/>
                  <a:pt x="64932" y="33559"/>
                  <a:pt x="65139" y="33559"/>
                </a:cubicBezTo>
                <a:close/>
                <a:moveTo>
                  <a:pt x="65139" y="35519"/>
                </a:moveTo>
                <a:cubicBezTo>
                  <a:pt x="65365" y="35519"/>
                  <a:pt x="65554" y="35688"/>
                  <a:pt x="65554" y="35914"/>
                </a:cubicBezTo>
                <a:cubicBezTo>
                  <a:pt x="65554" y="36122"/>
                  <a:pt x="65365" y="36310"/>
                  <a:pt x="65139" y="36310"/>
                </a:cubicBezTo>
                <a:cubicBezTo>
                  <a:pt x="64932" y="36310"/>
                  <a:pt x="64744" y="36122"/>
                  <a:pt x="64744" y="35914"/>
                </a:cubicBezTo>
                <a:cubicBezTo>
                  <a:pt x="64744" y="35688"/>
                  <a:pt x="64932" y="35519"/>
                  <a:pt x="65139" y="35519"/>
                </a:cubicBezTo>
                <a:close/>
                <a:moveTo>
                  <a:pt x="65139" y="42189"/>
                </a:moveTo>
                <a:cubicBezTo>
                  <a:pt x="64932" y="42189"/>
                  <a:pt x="64744" y="42001"/>
                  <a:pt x="64744" y="41793"/>
                </a:cubicBezTo>
                <a:cubicBezTo>
                  <a:pt x="64744" y="41567"/>
                  <a:pt x="64932" y="41398"/>
                  <a:pt x="65139" y="41398"/>
                </a:cubicBezTo>
                <a:cubicBezTo>
                  <a:pt x="65365" y="41398"/>
                  <a:pt x="65554" y="41567"/>
                  <a:pt x="65554" y="41793"/>
                </a:cubicBezTo>
                <a:cubicBezTo>
                  <a:pt x="65554" y="42001"/>
                  <a:pt x="65365" y="42189"/>
                  <a:pt x="65139" y="42189"/>
                </a:cubicBezTo>
                <a:close/>
                <a:moveTo>
                  <a:pt x="65139" y="39457"/>
                </a:moveTo>
                <a:cubicBezTo>
                  <a:pt x="65347" y="39457"/>
                  <a:pt x="65516" y="39626"/>
                  <a:pt x="65516" y="39834"/>
                </a:cubicBezTo>
                <a:cubicBezTo>
                  <a:pt x="65516" y="40041"/>
                  <a:pt x="65347" y="40192"/>
                  <a:pt x="65139" y="40192"/>
                </a:cubicBezTo>
                <a:cubicBezTo>
                  <a:pt x="64932" y="40192"/>
                  <a:pt x="64781" y="40041"/>
                  <a:pt x="64781" y="39834"/>
                </a:cubicBezTo>
                <a:cubicBezTo>
                  <a:pt x="64781" y="39626"/>
                  <a:pt x="64932" y="39457"/>
                  <a:pt x="65139" y="39457"/>
                </a:cubicBezTo>
                <a:close/>
                <a:moveTo>
                  <a:pt x="65139" y="37497"/>
                </a:moveTo>
                <a:cubicBezTo>
                  <a:pt x="65347" y="37497"/>
                  <a:pt x="65535" y="37667"/>
                  <a:pt x="65535" y="37874"/>
                </a:cubicBezTo>
                <a:cubicBezTo>
                  <a:pt x="65535" y="38081"/>
                  <a:pt x="65347" y="38251"/>
                  <a:pt x="65139" y="38251"/>
                </a:cubicBezTo>
                <a:cubicBezTo>
                  <a:pt x="64932" y="38251"/>
                  <a:pt x="64762" y="38081"/>
                  <a:pt x="64762" y="37874"/>
                </a:cubicBezTo>
                <a:cubicBezTo>
                  <a:pt x="64762" y="37667"/>
                  <a:pt x="64932" y="37497"/>
                  <a:pt x="65139" y="37497"/>
                </a:cubicBezTo>
                <a:close/>
                <a:moveTo>
                  <a:pt x="65139" y="28471"/>
                </a:moveTo>
                <a:cubicBezTo>
                  <a:pt x="64913" y="28471"/>
                  <a:pt x="64744" y="28283"/>
                  <a:pt x="64744" y="28076"/>
                </a:cubicBezTo>
                <a:cubicBezTo>
                  <a:pt x="64744" y="27850"/>
                  <a:pt x="64913" y="27661"/>
                  <a:pt x="65139" y="27661"/>
                </a:cubicBezTo>
                <a:cubicBezTo>
                  <a:pt x="65365" y="27661"/>
                  <a:pt x="65554" y="27850"/>
                  <a:pt x="65554" y="28076"/>
                </a:cubicBezTo>
                <a:cubicBezTo>
                  <a:pt x="65554" y="28283"/>
                  <a:pt x="65365" y="28471"/>
                  <a:pt x="65139" y="28471"/>
                </a:cubicBezTo>
                <a:close/>
                <a:moveTo>
                  <a:pt x="65139" y="26493"/>
                </a:moveTo>
                <a:cubicBezTo>
                  <a:pt x="64932" y="26493"/>
                  <a:pt x="64781" y="26323"/>
                  <a:pt x="64781" y="26116"/>
                </a:cubicBezTo>
                <a:cubicBezTo>
                  <a:pt x="64781" y="25909"/>
                  <a:pt x="64932" y="25739"/>
                  <a:pt x="65139" y="25739"/>
                </a:cubicBezTo>
                <a:cubicBezTo>
                  <a:pt x="65347" y="25739"/>
                  <a:pt x="65516" y="25909"/>
                  <a:pt x="65516" y="26116"/>
                </a:cubicBezTo>
                <a:cubicBezTo>
                  <a:pt x="65516" y="26323"/>
                  <a:pt x="65347" y="26493"/>
                  <a:pt x="65139" y="26493"/>
                </a:cubicBezTo>
                <a:close/>
                <a:moveTo>
                  <a:pt x="65139" y="24533"/>
                </a:moveTo>
                <a:cubicBezTo>
                  <a:pt x="64932" y="24533"/>
                  <a:pt x="64781" y="24364"/>
                  <a:pt x="64781" y="24156"/>
                </a:cubicBezTo>
                <a:cubicBezTo>
                  <a:pt x="64781" y="23949"/>
                  <a:pt x="64932" y="23780"/>
                  <a:pt x="65139" y="23780"/>
                </a:cubicBezTo>
                <a:cubicBezTo>
                  <a:pt x="65347" y="23780"/>
                  <a:pt x="65516" y="23949"/>
                  <a:pt x="65516" y="24156"/>
                </a:cubicBezTo>
                <a:cubicBezTo>
                  <a:pt x="65516" y="24364"/>
                  <a:pt x="65347" y="24533"/>
                  <a:pt x="65139" y="24533"/>
                </a:cubicBezTo>
                <a:close/>
                <a:moveTo>
                  <a:pt x="65139" y="22555"/>
                </a:moveTo>
                <a:cubicBezTo>
                  <a:pt x="64932" y="22555"/>
                  <a:pt x="64781" y="22385"/>
                  <a:pt x="64781" y="22197"/>
                </a:cubicBezTo>
                <a:cubicBezTo>
                  <a:pt x="64781" y="21990"/>
                  <a:pt x="64932" y="21820"/>
                  <a:pt x="65139" y="21820"/>
                </a:cubicBezTo>
                <a:cubicBezTo>
                  <a:pt x="65347" y="21820"/>
                  <a:pt x="65497" y="21990"/>
                  <a:pt x="65497" y="22197"/>
                </a:cubicBezTo>
                <a:cubicBezTo>
                  <a:pt x="65497" y="22385"/>
                  <a:pt x="65347" y="22555"/>
                  <a:pt x="65139" y="22555"/>
                </a:cubicBezTo>
                <a:close/>
                <a:moveTo>
                  <a:pt x="65139" y="20576"/>
                </a:moveTo>
                <a:cubicBezTo>
                  <a:pt x="64951" y="20576"/>
                  <a:pt x="64800" y="20426"/>
                  <a:pt x="64800" y="20237"/>
                </a:cubicBezTo>
                <a:cubicBezTo>
                  <a:pt x="64800" y="20030"/>
                  <a:pt x="64951" y="19879"/>
                  <a:pt x="65139" y="19879"/>
                </a:cubicBezTo>
                <a:cubicBezTo>
                  <a:pt x="65328" y="19879"/>
                  <a:pt x="65497" y="20030"/>
                  <a:pt x="65497" y="20237"/>
                </a:cubicBezTo>
                <a:cubicBezTo>
                  <a:pt x="65497" y="20426"/>
                  <a:pt x="65328" y="20576"/>
                  <a:pt x="65139" y="20576"/>
                </a:cubicBezTo>
                <a:close/>
                <a:moveTo>
                  <a:pt x="65139" y="18598"/>
                </a:moveTo>
                <a:cubicBezTo>
                  <a:pt x="64970" y="18598"/>
                  <a:pt x="64819" y="18447"/>
                  <a:pt x="64819" y="18278"/>
                </a:cubicBezTo>
                <a:cubicBezTo>
                  <a:pt x="64819" y="18089"/>
                  <a:pt x="64970" y="17938"/>
                  <a:pt x="65139" y="17938"/>
                </a:cubicBezTo>
                <a:cubicBezTo>
                  <a:pt x="65328" y="17938"/>
                  <a:pt x="65478" y="18089"/>
                  <a:pt x="65478" y="18278"/>
                </a:cubicBezTo>
                <a:cubicBezTo>
                  <a:pt x="65478" y="18447"/>
                  <a:pt x="65328" y="18598"/>
                  <a:pt x="65139" y="18598"/>
                </a:cubicBezTo>
                <a:close/>
                <a:moveTo>
                  <a:pt x="65139" y="16638"/>
                </a:moveTo>
                <a:cubicBezTo>
                  <a:pt x="64970" y="16638"/>
                  <a:pt x="64819" y="16488"/>
                  <a:pt x="64819" y="16318"/>
                </a:cubicBezTo>
                <a:cubicBezTo>
                  <a:pt x="64819" y="16130"/>
                  <a:pt x="64970" y="15979"/>
                  <a:pt x="65139" y="15979"/>
                </a:cubicBezTo>
                <a:cubicBezTo>
                  <a:pt x="65328" y="15979"/>
                  <a:pt x="65478" y="16130"/>
                  <a:pt x="65478" y="16318"/>
                </a:cubicBezTo>
                <a:cubicBezTo>
                  <a:pt x="65478" y="16488"/>
                  <a:pt x="65328" y="16638"/>
                  <a:pt x="65139" y="16638"/>
                </a:cubicBezTo>
                <a:close/>
                <a:moveTo>
                  <a:pt x="65139" y="14679"/>
                </a:moveTo>
                <a:cubicBezTo>
                  <a:pt x="64970" y="14679"/>
                  <a:pt x="64819" y="14528"/>
                  <a:pt x="64819" y="14339"/>
                </a:cubicBezTo>
                <a:cubicBezTo>
                  <a:pt x="64819" y="14151"/>
                  <a:pt x="64970" y="14000"/>
                  <a:pt x="65139" y="14000"/>
                </a:cubicBezTo>
                <a:cubicBezTo>
                  <a:pt x="65328" y="14000"/>
                  <a:pt x="65478" y="14151"/>
                  <a:pt x="65478" y="14339"/>
                </a:cubicBezTo>
                <a:cubicBezTo>
                  <a:pt x="65478" y="14528"/>
                  <a:pt x="65328" y="14679"/>
                  <a:pt x="65139" y="14679"/>
                </a:cubicBezTo>
                <a:close/>
                <a:moveTo>
                  <a:pt x="65139" y="8140"/>
                </a:moveTo>
                <a:cubicBezTo>
                  <a:pt x="65328" y="8140"/>
                  <a:pt x="65478" y="8291"/>
                  <a:pt x="65478" y="8461"/>
                </a:cubicBezTo>
                <a:cubicBezTo>
                  <a:pt x="65478" y="8649"/>
                  <a:pt x="65328" y="8781"/>
                  <a:pt x="65139" y="8781"/>
                </a:cubicBezTo>
                <a:cubicBezTo>
                  <a:pt x="64970" y="8781"/>
                  <a:pt x="64819" y="8649"/>
                  <a:pt x="64819" y="8461"/>
                </a:cubicBezTo>
                <a:cubicBezTo>
                  <a:pt x="64819" y="8291"/>
                  <a:pt x="64970" y="8140"/>
                  <a:pt x="65139" y="8140"/>
                </a:cubicBezTo>
                <a:close/>
                <a:moveTo>
                  <a:pt x="65460" y="12380"/>
                </a:moveTo>
                <a:cubicBezTo>
                  <a:pt x="65460" y="12568"/>
                  <a:pt x="65309" y="12700"/>
                  <a:pt x="65139" y="12700"/>
                </a:cubicBezTo>
                <a:cubicBezTo>
                  <a:pt x="64970" y="12700"/>
                  <a:pt x="64819" y="12568"/>
                  <a:pt x="64819" y="12380"/>
                </a:cubicBezTo>
                <a:cubicBezTo>
                  <a:pt x="64819" y="12210"/>
                  <a:pt x="64970" y="12060"/>
                  <a:pt x="65139" y="12060"/>
                </a:cubicBezTo>
                <a:cubicBezTo>
                  <a:pt x="65309" y="12060"/>
                  <a:pt x="65460" y="12210"/>
                  <a:pt x="65460" y="12380"/>
                </a:cubicBezTo>
                <a:close/>
                <a:moveTo>
                  <a:pt x="65139" y="10100"/>
                </a:moveTo>
                <a:cubicBezTo>
                  <a:pt x="65328" y="10100"/>
                  <a:pt x="65478" y="10251"/>
                  <a:pt x="65478" y="10420"/>
                </a:cubicBezTo>
                <a:cubicBezTo>
                  <a:pt x="65478" y="10609"/>
                  <a:pt x="65328" y="10759"/>
                  <a:pt x="65139" y="10759"/>
                </a:cubicBezTo>
                <a:cubicBezTo>
                  <a:pt x="64970" y="10759"/>
                  <a:pt x="64819" y="10609"/>
                  <a:pt x="64819" y="10420"/>
                </a:cubicBezTo>
                <a:cubicBezTo>
                  <a:pt x="64819" y="10251"/>
                  <a:pt x="64970" y="10100"/>
                  <a:pt x="65139" y="10100"/>
                </a:cubicBezTo>
                <a:close/>
                <a:moveTo>
                  <a:pt x="65139" y="6859"/>
                </a:moveTo>
                <a:cubicBezTo>
                  <a:pt x="64951" y="6859"/>
                  <a:pt x="64800" y="6689"/>
                  <a:pt x="64800" y="6501"/>
                </a:cubicBezTo>
                <a:cubicBezTo>
                  <a:pt x="64800" y="6312"/>
                  <a:pt x="64951" y="6162"/>
                  <a:pt x="65139" y="6162"/>
                </a:cubicBezTo>
                <a:cubicBezTo>
                  <a:pt x="65328" y="6162"/>
                  <a:pt x="65478" y="6312"/>
                  <a:pt x="65478" y="6501"/>
                </a:cubicBezTo>
                <a:cubicBezTo>
                  <a:pt x="65478" y="6689"/>
                  <a:pt x="65328" y="6859"/>
                  <a:pt x="65139" y="6859"/>
                </a:cubicBezTo>
                <a:close/>
                <a:moveTo>
                  <a:pt x="65139" y="4880"/>
                </a:moveTo>
                <a:cubicBezTo>
                  <a:pt x="64951" y="4880"/>
                  <a:pt x="64800" y="4730"/>
                  <a:pt x="64800" y="4541"/>
                </a:cubicBezTo>
                <a:cubicBezTo>
                  <a:pt x="64800" y="4353"/>
                  <a:pt x="64951" y="4202"/>
                  <a:pt x="65139" y="4202"/>
                </a:cubicBezTo>
                <a:cubicBezTo>
                  <a:pt x="65328" y="4202"/>
                  <a:pt x="65478" y="4353"/>
                  <a:pt x="65478" y="4541"/>
                </a:cubicBezTo>
                <a:cubicBezTo>
                  <a:pt x="65478" y="4730"/>
                  <a:pt x="65328" y="4880"/>
                  <a:pt x="65139" y="4880"/>
                </a:cubicBezTo>
                <a:close/>
                <a:moveTo>
                  <a:pt x="65139" y="2883"/>
                </a:moveTo>
                <a:cubicBezTo>
                  <a:pt x="64970" y="2883"/>
                  <a:pt x="64838" y="2751"/>
                  <a:pt x="64838" y="2582"/>
                </a:cubicBezTo>
                <a:cubicBezTo>
                  <a:pt x="64838" y="2431"/>
                  <a:pt x="64970" y="2299"/>
                  <a:pt x="65139" y="2299"/>
                </a:cubicBezTo>
                <a:cubicBezTo>
                  <a:pt x="65309" y="2299"/>
                  <a:pt x="65441" y="2431"/>
                  <a:pt x="65441" y="2582"/>
                </a:cubicBezTo>
                <a:cubicBezTo>
                  <a:pt x="65441" y="2751"/>
                  <a:pt x="65309" y="2883"/>
                  <a:pt x="65139" y="2883"/>
                </a:cubicBezTo>
                <a:close/>
                <a:moveTo>
                  <a:pt x="65139" y="923"/>
                </a:moveTo>
                <a:cubicBezTo>
                  <a:pt x="64970" y="923"/>
                  <a:pt x="64838" y="792"/>
                  <a:pt x="64838" y="622"/>
                </a:cubicBezTo>
                <a:cubicBezTo>
                  <a:pt x="64838" y="452"/>
                  <a:pt x="64970" y="321"/>
                  <a:pt x="65139" y="321"/>
                </a:cubicBezTo>
                <a:cubicBezTo>
                  <a:pt x="65309" y="321"/>
                  <a:pt x="65441" y="471"/>
                  <a:pt x="65441" y="622"/>
                </a:cubicBezTo>
                <a:cubicBezTo>
                  <a:pt x="65441" y="792"/>
                  <a:pt x="65309" y="923"/>
                  <a:pt x="65139" y="923"/>
                </a:cubicBezTo>
                <a:close/>
                <a:moveTo>
                  <a:pt x="63180" y="50084"/>
                </a:moveTo>
                <a:cubicBezTo>
                  <a:pt x="62935" y="50084"/>
                  <a:pt x="62727" y="49877"/>
                  <a:pt x="62727" y="49632"/>
                </a:cubicBezTo>
                <a:cubicBezTo>
                  <a:pt x="62727" y="49368"/>
                  <a:pt x="62935" y="49161"/>
                  <a:pt x="63180" y="49161"/>
                </a:cubicBezTo>
                <a:cubicBezTo>
                  <a:pt x="63443" y="49161"/>
                  <a:pt x="63651" y="49368"/>
                  <a:pt x="63651" y="49632"/>
                </a:cubicBezTo>
                <a:cubicBezTo>
                  <a:pt x="63651" y="49877"/>
                  <a:pt x="63443" y="50084"/>
                  <a:pt x="63180" y="50084"/>
                </a:cubicBezTo>
                <a:close/>
                <a:moveTo>
                  <a:pt x="63180" y="48124"/>
                </a:moveTo>
                <a:cubicBezTo>
                  <a:pt x="62935" y="48124"/>
                  <a:pt x="62727" y="47917"/>
                  <a:pt x="62727" y="47653"/>
                </a:cubicBezTo>
                <a:cubicBezTo>
                  <a:pt x="62727" y="47408"/>
                  <a:pt x="62935" y="47201"/>
                  <a:pt x="63180" y="47201"/>
                </a:cubicBezTo>
                <a:cubicBezTo>
                  <a:pt x="63443" y="47201"/>
                  <a:pt x="63651" y="47408"/>
                  <a:pt x="63651" y="47653"/>
                </a:cubicBezTo>
                <a:cubicBezTo>
                  <a:pt x="63651" y="47917"/>
                  <a:pt x="63443" y="48124"/>
                  <a:pt x="63180" y="48124"/>
                </a:cubicBezTo>
                <a:close/>
                <a:moveTo>
                  <a:pt x="63180" y="46127"/>
                </a:moveTo>
                <a:cubicBezTo>
                  <a:pt x="62935" y="46127"/>
                  <a:pt x="62746" y="45939"/>
                  <a:pt x="62746" y="45694"/>
                </a:cubicBezTo>
                <a:cubicBezTo>
                  <a:pt x="62746" y="45468"/>
                  <a:pt x="62935" y="45260"/>
                  <a:pt x="63180" y="45260"/>
                </a:cubicBezTo>
                <a:cubicBezTo>
                  <a:pt x="63425" y="45260"/>
                  <a:pt x="63632" y="45468"/>
                  <a:pt x="63632" y="45694"/>
                </a:cubicBezTo>
                <a:cubicBezTo>
                  <a:pt x="63632" y="45939"/>
                  <a:pt x="63425" y="46127"/>
                  <a:pt x="63180" y="46127"/>
                </a:cubicBezTo>
                <a:close/>
                <a:moveTo>
                  <a:pt x="63180" y="44186"/>
                </a:moveTo>
                <a:cubicBezTo>
                  <a:pt x="62935" y="44186"/>
                  <a:pt x="62746" y="43998"/>
                  <a:pt x="62746" y="43753"/>
                </a:cubicBezTo>
                <a:cubicBezTo>
                  <a:pt x="62746" y="43508"/>
                  <a:pt x="62935" y="43319"/>
                  <a:pt x="63180" y="43319"/>
                </a:cubicBezTo>
                <a:cubicBezTo>
                  <a:pt x="63425" y="43319"/>
                  <a:pt x="63632" y="43508"/>
                  <a:pt x="63632" y="43753"/>
                </a:cubicBezTo>
                <a:cubicBezTo>
                  <a:pt x="63632" y="43998"/>
                  <a:pt x="63425" y="44186"/>
                  <a:pt x="63180" y="44186"/>
                </a:cubicBezTo>
                <a:close/>
                <a:moveTo>
                  <a:pt x="63180" y="42208"/>
                </a:moveTo>
                <a:cubicBezTo>
                  <a:pt x="62954" y="42208"/>
                  <a:pt x="62765" y="42019"/>
                  <a:pt x="62765" y="41793"/>
                </a:cubicBezTo>
                <a:cubicBezTo>
                  <a:pt x="62765" y="41548"/>
                  <a:pt x="62954" y="41360"/>
                  <a:pt x="63180" y="41360"/>
                </a:cubicBezTo>
                <a:cubicBezTo>
                  <a:pt x="63406" y="41360"/>
                  <a:pt x="63594" y="41548"/>
                  <a:pt x="63594" y="41793"/>
                </a:cubicBezTo>
                <a:cubicBezTo>
                  <a:pt x="63594" y="42019"/>
                  <a:pt x="63406" y="42208"/>
                  <a:pt x="63180" y="42208"/>
                </a:cubicBezTo>
                <a:close/>
                <a:moveTo>
                  <a:pt x="63180" y="40229"/>
                </a:moveTo>
                <a:cubicBezTo>
                  <a:pt x="62972" y="40229"/>
                  <a:pt x="62784" y="40041"/>
                  <a:pt x="62784" y="39815"/>
                </a:cubicBezTo>
                <a:cubicBezTo>
                  <a:pt x="62784" y="39607"/>
                  <a:pt x="62954" y="39419"/>
                  <a:pt x="63180" y="39419"/>
                </a:cubicBezTo>
                <a:cubicBezTo>
                  <a:pt x="63406" y="39419"/>
                  <a:pt x="63575" y="39607"/>
                  <a:pt x="63575" y="39815"/>
                </a:cubicBezTo>
                <a:cubicBezTo>
                  <a:pt x="63575" y="40041"/>
                  <a:pt x="63406" y="40229"/>
                  <a:pt x="63180" y="40229"/>
                </a:cubicBezTo>
                <a:close/>
                <a:moveTo>
                  <a:pt x="63180" y="38251"/>
                </a:moveTo>
                <a:cubicBezTo>
                  <a:pt x="62972" y="38251"/>
                  <a:pt x="62784" y="38081"/>
                  <a:pt x="62784" y="37855"/>
                </a:cubicBezTo>
                <a:cubicBezTo>
                  <a:pt x="62784" y="37648"/>
                  <a:pt x="62954" y="37459"/>
                  <a:pt x="63180" y="37459"/>
                </a:cubicBezTo>
                <a:cubicBezTo>
                  <a:pt x="63406" y="37459"/>
                  <a:pt x="63575" y="37648"/>
                  <a:pt x="63575" y="37855"/>
                </a:cubicBezTo>
                <a:cubicBezTo>
                  <a:pt x="63575" y="38081"/>
                  <a:pt x="63406" y="38251"/>
                  <a:pt x="63180" y="38251"/>
                </a:cubicBezTo>
                <a:close/>
                <a:moveTo>
                  <a:pt x="63575" y="35914"/>
                </a:moveTo>
                <a:cubicBezTo>
                  <a:pt x="63575" y="36122"/>
                  <a:pt x="63406" y="36291"/>
                  <a:pt x="63180" y="36291"/>
                </a:cubicBezTo>
                <a:cubicBezTo>
                  <a:pt x="62972" y="36291"/>
                  <a:pt x="62803" y="36122"/>
                  <a:pt x="62803" y="35914"/>
                </a:cubicBezTo>
                <a:cubicBezTo>
                  <a:pt x="62803" y="35707"/>
                  <a:pt x="62972" y="35537"/>
                  <a:pt x="63180" y="35537"/>
                </a:cubicBezTo>
                <a:cubicBezTo>
                  <a:pt x="63406" y="35537"/>
                  <a:pt x="63575" y="35707"/>
                  <a:pt x="63575" y="35914"/>
                </a:cubicBezTo>
                <a:close/>
                <a:moveTo>
                  <a:pt x="63180" y="34350"/>
                </a:moveTo>
                <a:cubicBezTo>
                  <a:pt x="62972" y="34350"/>
                  <a:pt x="62784" y="34162"/>
                  <a:pt x="62784" y="33936"/>
                </a:cubicBezTo>
                <a:cubicBezTo>
                  <a:pt x="62784" y="33710"/>
                  <a:pt x="62954" y="33540"/>
                  <a:pt x="63180" y="33540"/>
                </a:cubicBezTo>
                <a:cubicBezTo>
                  <a:pt x="63406" y="33540"/>
                  <a:pt x="63575" y="33710"/>
                  <a:pt x="63575" y="33936"/>
                </a:cubicBezTo>
                <a:cubicBezTo>
                  <a:pt x="63575" y="34162"/>
                  <a:pt x="63406" y="34350"/>
                  <a:pt x="63180" y="34350"/>
                </a:cubicBezTo>
                <a:close/>
                <a:moveTo>
                  <a:pt x="63180" y="31581"/>
                </a:moveTo>
                <a:cubicBezTo>
                  <a:pt x="63406" y="31581"/>
                  <a:pt x="63575" y="31769"/>
                  <a:pt x="63575" y="31976"/>
                </a:cubicBezTo>
                <a:cubicBezTo>
                  <a:pt x="63575" y="32202"/>
                  <a:pt x="63406" y="32372"/>
                  <a:pt x="63180" y="32372"/>
                </a:cubicBezTo>
                <a:cubicBezTo>
                  <a:pt x="62972" y="32372"/>
                  <a:pt x="62803" y="32202"/>
                  <a:pt x="62803" y="31976"/>
                </a:cubicBezTo>
                <a:cubicBezTo>
                  <a:pt x="62803" y="31769"/>
                  <a:pt x="62972" y="31581"/>
                  <a:pt x="63180" y="31581"/>
                </a:cubicBezTo>
                <a:close/>
                <a:moveTo>
                  <a:pt x="63180" y="30431"/>
                </a:moveTo>
                <a:cubicBezTo>
                  <a:pt x="62972" y="30431"/>
                  <a:pt x="62784" y="30243"/>
                  <a:pt x="62784" y="30017"/>
                </a:cubicBezTo>
                <a:cubicBezTo>
                  <a:pt x="62784" y="29790"/>
                  <a:pt x="62954" y="29602"/>
                  <a:pt x="63180" y="29602"/>
                </a:cubicBezTo>
                <a:cubicBezTo>
                  <a:pt x="63406" y="29602"/>
                  <a:pt x="63575" y="29790"/>
                  <a:pt x="63575" y="30017"/>
                </a:cubicBezTo>
                <a:cubicBezTo>
                  <a:pt x="63575" y="30243"/>
                  <a:pt x="63406" y="30431"/>
                  <a:pt x="63180" y="30431"/>
                </a:cubicBezTo>
                <a:close/>
                <a:moveTo>
                  <a:pt x="63180" y="28471"/>
                </a:moveTo>
                <a:cubicBezTo>
                  <a:pt x="62972" y="28471"/>
                  <a:pt x="62784" y="28283"/>
                  <a:pt x="62784" y="28057"/>
                </a:cubicBezTo>
                <a:cubicBezTo>
                  <a:pt x="62784" y="27831"/>
                  <a:pt x="62954" y="27661"/>
                  <a:pt x="63180" y="27661"/>
                </a:cubicBezTo>
                <a:cubicBezTo>
                  <a:pt x="63406" y="27661"/>
                  <a:pt x="63575" y="27831"/>
                  <a:pt x="63575" y="28057"/>
                </a:cubicBezTo>
                <a:cubicBezTo>
                  <a:pt x="63575" y="28283"/>
                  <a:pt x="63406" y="28471"/>
                  <a:pt x="63180" y="28471"/>
                </a:cubicBezTo>
                <a:close/>
                <a:moveTo>
                  <a:pt x="63180" y="26512"/>
                </a:moveTo>
                <a:cubicBezTo>
                  <a:pt x="62972" y="26512"/>
                  <a:pt x="62784" y="26323"/>
                  <a:pt x="62784" y="26097"/>
                </a:cubicBezTo>
                <a:cubicBezTo>
                  <a:pt x="62784" y="25890"/>
                  <a:pt x="62954" y="25702"/>
                  <a:pt x="63180" y="25702"/>
                </a:cubicBezTo>
                <a:cubicBezTo>
                  <a:pt x="63406" y="25702"/>
                  <a:pt x="63575" y="25890"/>
                  <a:pt x="63575" y="26097"/>
                </a:cubicBezTo>
                <a:cubicBezTo>
                  <a:pt x="63575" y="26323"/>
                  <a:pt x="63406" y="26512"/>
                  <a:pt x="63180" y="26512"/>
                </a:cubicBezTo>
                <a:close/>
                <a:moveTo>
                  <a:pt x="63180" y="24533"/>
                </a:moveTo>
                <a:cubicBezTo>
                  <a:pt x="62972" y="24533"/>
                  <a:pt x="62784" y="24364"/>
                  <a:pt x="62784" y="24138"/>
                </a:cubicBezTo>
                <a:cubicBezTo>
                  <a:pt x="62784" y="23930"/>
                  <a:pt x="62954" y="23742"/>
                  <a:pt x="63180" y="23742"/>
                </a:cubicBezTo>
                <a:cubicBezTo>
                  <a:pt x="63406" y="23742"/>
                  <a:pt x="63575" y="23930"/>
                  <a:pt x="63575" y="24138"/>
                </a:cubicBezTo>
                <a:cubicBezTo>
                  <a:pt x="63575" y="24364"/>
                  <a:pt x="63406" y="24533"/>
                  <a:pt x="63180" y="24533"/>
                </a:cubicBezTo>
                <a:close/>
                <a:moveTo>
                  <a:pt x="63180" y="22593"/>
                </a:moveTo>
                <a:cubicBezTo>
                  <a:pt x="62972" y="22593"/>
                  <a:pt x="62784" y="22404"/>
                  <a:pt x="62784" y="22178"/>
                </a:cubicBezTo>
                <a:cubicBezTo>
                  <a:pt x="62784" y="21952"/>
                  <a:pt x="62954" y="21782"/>
                  <a:pt x="63180" y="21782"/>
                </a:cubicBezTo>
                <a:cubicBezTo>
                  <a:pt x="63406" y="21782"/>
                  <a:pt x="63575" y="21952"/>
                  <a:pt x="63575" y="22178"/>
                </a:cubicBezTo>
                <a:cubicBezTo>
                  <a:pt x="63575" y="22404"/>
                  <a:pt x="63406" y="22593"/>
                  <a:pt x="63180" y="22593"/>
                </a:cubicBezTo>
                <a:close/>
                <a:moveTo>
                  <a:pt x="63180" y="20595"/>
                </a:moveTo>
                <a:cubicBezTo>
                  <a:pt x="62972" y="20595"/>
                  <a:pt x="62822" y="20426"/>
                  <a:pt x="62822" y="20218"/>
                </a:cubicBezTo>
                <a:cubicBezTo>
                  <a:pt x="62822" y="20011"/>
                  <a:pt x="62972" y="19860"/>
                  <a:pt x="63180" y="19860"/>
                </a:cubicBezTo>
                <a:cubicBezTo>
                  <a:pt x="63387" y="19860"/>
                  <a:pt x="63557" y="20011"/>
                  <a:pt x="63557" y="20218"/>
                </a:cubicBezTo>
                <a:cubicBezTo>
                  <a:pt x="63557" y="20426"/>
                  <a:pt x="63387" y="20595"/>
                  <a:pt x="63180" y="20595"/>
                </a:cubicBezTo>
                <a:close/>
                <a:moveTo>
                  <a:pt x="63180" y="18636"/>
                </a:moveTo>
                <a:cubicBezTo>
                  <a:pt x="62972" y="18636"/>
                  <a:pt x="62822" y="18466"/>
                  <a:pt x="62822" y="18259"/>
                </a:cubicBezTo>
                <a:cubicBezTo>
                  <a:pt x="62822" y="18051"/>
                  <a:pt x="62972" y="17882"/>
                  <a:pt x="63180" y="17882"/>
                </a:cubicBezTo>
                <a:cubicBezTo>
                  <a:pt x="63387" y="17882"/>
                  <a:pt x="63557" y="18051"/>
                  <a:pt x="63557" y="18259"/>
                </a:cubicBezTo>
                <a:cubicBezTo>
                  <a:pt x="63557" y="18466"/>
                  <a:pt x="63387" y="18636"/>
                  <a:pt x="63180" y="18636"/>
                </a:cubicBezTo>
                <a:close/>
                <a:moveTo>
                  <a:pt x="63180" y="16657"/>
                </a:moveTo>
                <a:cubicBezTo>
                  <a:pt x="62972" y="16657"/>
                  <a:pt x="62822" y="16506"/>
                  <a:pt x="62822" y="16299"/>
                </a:cubicBezTo>
                <a:cubicBezTo>
                  <a:pt x="62822" y="16092"/>
                  <a:pt x="62972" y="15922"/>
                  <a:pt x="63180" y="15922"/>
                </a:cubicBezTo>
                <a:cubicBezTo>
                  <a:pt x="63387" y="15922"/>
                  <a:pt x="63557" y="16092"/>
                  <a:pt x="63557" y="16299"/>
                </a:cubicBezTo>
                <a:cubicBezTo>
                  <a:pt x="63557" y="16506"/>
                  <a:pt x="63387" y="16657"/>
                  <a:pt x="63180" y="16657"/>
                </a:cubicBezTo>
                <a:close/>
                <a:moveTo>
                  <a:pt x="63180" y="14697"/>
                </a:moveTo>
                <a:cubicBezTo>
                  <a:pt x="62991" y="14697"/>
                  <a:pt x="62822" y="14547"/>
                  <a:pt x="62822" y="14339"/>
                </a:cubicBezTo>
                <a:cubicBezTo>
                  <a:pt x="62822" y="14132"/>
                  <a:pt x="62991" y="13981"/>
                  <a:pt x="63180" y="13981"/>
                </a:cubicBezTo>
                <a:cubicBezTo>
                  <a:pt x="63387" y="13981"/>
                  <a:pt x="63557" y="14132"/>
                  <a:pt x="63557" y="14339"/>
                </a:cubicBezTo>
                <a:cubicBezTo>
                  <a:pt x="63557" y="14547"/>
                  <a:pt x="63387" y="14697"/>
                  <a:pt x="63180" y="14697"/>
                </a:cubicBezTo>
                <a:close/>
                <a:moveTo>
                  <a:pt x="63180" y="12041"/>
                </a:moveTo>
                <a:cubicBezTo>
                  <a:pt x="63368" y="12041"/>
                  <a:pt x="63519" y="12191"/>
                  <a:pt x="63519" y="12380"/>
                </a:cubicBezTo>
                <a:cubicBezTo>
                  <a:pt x="63519" y="12568"/>
                  <a:pt x="63368" y="12719"/>
                  <a:pt x="63180" y="12719"/>
                </a:cubicBezTo>
                <a:cubicBezTo>
                  <a:pt x="62991" y="12719"/>
                  <a:pt x="62841" y="12568"/>
                  <a:pt x="62841" y="12380"/>
                </a:cubicBezTo>
                <a:cubicBezTo>
                  <a:pt x="62841" y="12191"/>
                  <a:pt x="62991" y="12041"/>
                  <a:pt x="63180" y="12041"/>
                </a:cubicBezTo>
                <a:close/>
                <a:moveTo>
                  <a:pt x="63180" y="10759"/>
                </a:moveTo>
                <a:cubicBezTo>
                  <a:pt x="62991" y="10759"/>
                  <a:pt x="62841" y="10609"/>
                  <a:pt x="62841" y="10420"/>
                </a:cubicBezTo>
                <a:cubicBezTo>
                  <a:pt x="62841" y="10213"/>
                  <a:pt x="62991" y="10062"/>
                  <a:pt x="63180" y="10062"/>
                </a:cubicBezTo>
                <a:cubicBezTo>
                  <a:pt x="63387" y="10062"/>
                  <a:pt x="63538" y="10213"/>
                  <a:pt x="63538" y="10420"/>
                </a:cubicBezTo>
                <a:cubicBezTo>
                  <a:pt x="63538" y="10609"/>
                  <a:pt x="63387" y="10759"/>
                  <a:pt x="63180" y="10759"/>
                </a:cubicBezTo>
                <a:close/>
                <a:moveTo>
                  <a:pt x="63180" y="8800"/>
                </a:moveTo>
                <a:cubicBezTo>
                  <a:pt x="62991" y="8800"/>
                  <a:pt x="62841" y="8649"/>
                  <a:pt x="62841" y="8461"/>
                </a:cubicBezTo>
                <a:cubicBezTo>
                  <a:pt x="62841" y="8272"/>
                  <a:pt x="62991" y="8121"/>
                  <a:pt x="63180" y="8121"/>
                </a:cubicBezTo>
                <a:cubicBezTo>
                  <a:pt x="63368" y="8121"/>
                  <a:pt x="63519" y="8272"/>
                  <a:pt x="63519" y="8461"/>
                </a:cubicBezTo>
                <a:cubicBezTo>
                  <a:pt x="63519" y="8649"/>
                  <a:pt x="63368" y="8800"/>
                  <a:pt x="63180" y="8800"/>
                </a:cubicBezTo>
                <a:close/>
                <a:moveTo>
                  <a:pt x="63180" y="6840"/>
                </a:moveTo>
                <a:cubicBezTo>
                  <a:pt x="62991" y="6840"/>
                  <a:pt x="62841" y="6689"/>
                  <a:pt x="62841" y="6501"/>
                </a:cubicBezTo>
                <a:cubicBezTo>
                  <a:pt x="62841" y="6312"/>
                  <a:pt x="62991" y="6162"/>
                  <a:pt x="63180" y="6162"/>
                </a:cubicBezTo>
                <a:cubicBezTo>
                  <a:pt x="63368" y="6162"/>
                  <a:pt x="63519" y="6312"/>
                  <a:pt x="63519" y="6501"/>
                </a:cubicBezTo>
                <a:cubicBezTo>
                  <a:pt x="63519" y="6689"/>
                  <a:pt x="63368" y="6840"/>
                  <a:pt x="63180" y="6840"/>
                </a:cubicBezTo>
                <a:close/>
                <a:moveTo>
                  <a:pt x="63180" y="4880"/>
                </a:moveTo>
                <a:cubicBezTo>
                  <a:pt x="62991" y="4880"/>
                  <a:pt x="62841" y="4730"/>
                  <a:pt x="62841" y="4541"/>
                </a:cubicBezTo>
                <a:cubicBezTo>
                  <a:pt x="62841" y="4353"/>
                  <a:pt x="62991" y="4183"/>
                  <a:pt x="63180" y="4183"/>
                </a:cubicBezTo>
                <a:cubicBezTo>
                  <a:pt x="63368" y="4183"/>
                  <a:pt x="63519" y="4353"/>
                  <a:pt x="63519" y="4541"/>
                </a:cubicBezTo>
                <a:cubicBezTo>
                  <a:pt x="63519" y="4730"/>
                  <a:pt x="63368" y="4880"/>
                  <a:pt x="63180" y="4880"/>
                </a:cubicBezTo>
                <a:close/>
                <a:moveTo>
                  <a:pt x="63180" y="2883"/>
                </a:moveTo>
                <a:cubicBezTo>
                  <a:pt x="63029" y="2883"/>
                  <a:pt x="62897" y="2751"/>
                  <a:pt x="62897" y="2582"/>
                </a:cubicBezTo>
                <a:cubicBezTo>
                  <a:pt x="62897" y="2412"/>
                  <a:pt x="63029" y="2280"/>
                  <a:pt x="63180" y="2280"/>
                </a:cubicBezTo>
                <a:cubicBezTo>
                  <a:pt x="63349" y="2280"/>
                  <a:pt x="63481" y="2412"/>
                  <a:pt x="63481" y="2582"/>
                </a:cubicBezTo>
                <a:cubicBezTo>
                  <a:pt x="63481" y="2751"/>
                  <a:pt x="63349" y="2883"/>
                  <a:pt x="63180" y="2883"/>
                </a:cubicBezTo>
                <a:close/>
                <a:moveTo>
                  <a:pt x="63180" y="923"/>
                </a:moveTo>
                <a:cubicBezTo>
                  <a:pt x="63029" y="923"/>
                  <a:pt x="62897" y="792"/>
                  <a:pt x="62897" y="622"/>
                </a:cubicBezTo>
                <a:cubicBezTo>
                  <a:pt x="62897" y="452"/>
                  <a:pt x="63029" y="321"/>
                  <a:pt x="63180" y="321"/>
                </a:cubicBezTo>
                <a:cubicBezTo>
                  <a:pt x="63349" y="321"/>
                  <a:pt x="63481" y="452"/>
                  <a:pt x="63481" y="622"/>
                </a:cubicBezTo>
                <a:cubicBezTo>
                  <a:pt x="63481" y="792"/>
                  <a:pt x="63349" y="923"/>
                  <a:pt x="63180" y="923"/>
                </a:cubicBezTo>
                <a:close/>
                <a:moveTo>
                  <a:pt x="61220" y="52044"/>
                </a:moveTo>
                <a:cubicBezTo>
                  <a:pt x="60956" y="52044"/>
                  <a:pt x="60749" y="51836"/>
                  <a:pt x="60749" y="51573"/>
                </a:cubicBezTo>
                <a:cubicBezTo>
                  <a:pt x="60749" y="51309"/>
                  <a:pt x="60956" y="51102"/>
                  <a:pt x="61220" y="51102"/>
                </a:cubicBezTo>
                <a:cubicBezTo>
                  <a:pt x="61484" y="51102"/>
                  <a:pt x="61691" y="51309"/>
                  <a:pt x="61691" y="51573"/>
                </a:cubicBezTo>
                <a:cubicBezTo>
                  <a:pt x="61691" y="51836"/>
                  <a:pt x="61484" y="52044"/>
                  <a:pt x="61220" y="52044"/>
                </a:cubicBezTo>
                <a:close/>
                <a:moveTo>
                  <a:pt x="61220" y="50084"/>
                </a:moveTo>
                <a:cubicBezTo>
                  <a:pt x="60975" y="50084"/>
                  <a:pt x="60768" y="49877"/>
                  <a:pt x="60768" y="49613"/>
                </a:cubicBezTo>
                <a:cubicBezTo>
                  <a:pt x="60768" y="49368"/>
                  <a:pt x="60975" y="49161"/>
                  <a:pt x="61220" y="49161"/>
                </a:cubicBezTo>
                <a:cubicBezTo>
                  <a:pt x="61465" y="49161"/>
                  <a:pt x="61672" y="49368"/>
                  <a:pt x="61672" y="49613"/>
                </a:cubicBezTo>
                <a:cubicBezTo>
                  <a:pt x="61672" y="49877"/>
                  <a:pt x="61465" y="50084"/>
                  <a:pt x="61220" y="50084"/>
                </a:cubicBezTo>
                <a:close/>
                <a:moveTo>
                  <a:pt x="61220" y="48106"/>
                </a:moveTo>
                <a:cubicBezTo>
                  <a:pt x="60975" y="48106"/>
                  <a:pt x="60768" y="47898"/>
                  <a:pt x="60768" y="47653"/>
                </a:cubicBezTo>
                <a:cubicBezTo>
                  <a:pt x="60768" y="47390"/>
                  <a:pt x="60975" y="47182"/>
                  <a:pt x="61220" y="47182"/>
                </a:cubicBezTo>
                <a:cubicBezTo>
                  <a:pt x="61465" y="47182"/>
                  <a:pt x="61672" y="47390"/>
                  <a:pt x="61672" y="47653"/>
                </a:cubicBezTo>
                <a:cubicBezTo>
                  <a:pt x="61672" y="47898"/>
                  <a:pt x="61465" y="48106"/>
                  <a:pt x="61220" y="48106"/>
                </a:cubicBezTo>
                <a:close/>
                <a:moveTo>
                  <a:pt x="61220" y="46127"/>
                </a:moveTo>
                <a:cubicBezTo>
                  <a:pt x="60994" y="46127"/>
                  <a:pt x="60787" y="45939"/>
                  <a:pt x="60787" y="45694"/>
                </a:cubicBezTo>
                <a:cubicBezTo>
                  <a:pt x="60787" y="45449"/>
                  <a:pt x="60994" y="45260"/>
                  <a:pt x="61220" y="45260"/>
                </a:cubicBezTo>
                <a:cubicBezTo>
                  <a:pt x="61465" y="45260"/>
                  <a:pt x="61653" y="45449"/>
                  <a:pt x="61653" y="45694"/>
                </a:cubicBezTo>
                <a:cubicBezTo>
                  <a:pt x="61653" y="45939"/>
                  <a:pt x="61465" y="46127"/>
                  <a:pt x="61220" y="46127"/>
                </a:cubicBezTo>
                <a:close/>
                <a:moveTo>
                  <a:pt x="61220" y="44186"/>
                </a:moveTo>
                <a:cubicBezTo>
                  <a:pt x="60994" y="44186"/>
                  <a:pt x="60787" y="43979"/>
                  <a:pt x="60787" y="43734"/>
                </a:cubicBezTo>
                <a:cubicBezTo>
                  <a:pt x="60787" y="43489"/>
                  <a:pt x="60994" y="43301"/>
                  <a:pt x="61220" y="43301"/>
                </a:cubicBezTo>
                <a:cubicBezTo>
                  <a:pt x="61465" y="43301"/>
                  <a:pt x="61653" y="43489"/>
                  <a:pt x="61653" y="43734"/>
                </a:cubicBezTo>
                <a:cubicBezTo>
                  <a:pt x="61653" y="43979"/>
                  <a:pt x="61465" y="44186"/>
                  <a:pt x="61220" y="44186"/>
                </a:cubicBezTo>
                <a:close/>
                <a:moveTo>
                  <a:pt x="61220" y="42208"/>
                </a:moveTo>
                <a:cubicBezTo>
                  <a:pt x="60994" y="42208"/>
                  <a:pt x="60805" y="42019"/>
                  <a:pt x="60805" y="41774"/>
                </a:cubicBezTo>
                <a:cubicBezTo>
                  <a:pt x="60805" y="41548"/>
                  <a:pt x="60994" y="41360"/>
                  <a:pt x="61220" y="41360"/>
                </a:cubicBezTo>
                <a:cubicBezTo>
                  <a:pt x="61465" y="41360"/>
                  <a:pt x="61653" y="41548"/>
                  <a:pt x="61653" y="41774"/>
                </a:cubicBezTo>
                <a:cubicBezTo>
                  <a:pt x="61653" y="42019"/>
                  <a:pt x="61465" y="42208"/>
                  <a:pt x="61220" y="42208"/>
                </a:cubicBezTo>
                <a:close/>
                <a:moveTo>
                  <a:pt x="61220" y="40229"/>
                </a:moveTo>
                <a:cubicBezTo>
                  <a:pt x="60994" y="40229"/>
                  <a:pt x="60805" y="40041"/>
                  <a:pt x="60805" y="39815"/>
                </a:cubicBezTo>
                <a:cubicBezTo>
                  <a:pt x="60805" y="39589"/>
                  <a:pt x="60994" y="39400"/>
                  <a:pt x="61220" y="39400"/>
                </a:cubicBezTo>
                <a:cubicBezTo>
                  <a:pt x="61465" y="39400"/>
                  <a:pt x="61653" y="39589"/>
                  <a:pt x="61653" y="39815"/>
                </a:cubicBezTo>
                <a:cubicBezTo>
                  <a:pt x="61653" y="40041"/>
                  <a:pt x="61465" y="40229"/>
                  <a:pt x="61220" y="40229"/>
                </a:cubicBezTo>
                <a:close/>
                <a:moveTo>
                  <a:pt x="61220" y="38251"/>
                </a:moveTo>
                <a:cubicBezTo>
                  <a:pt x="61013" y="38251"/>
                  <a:pt x="60824" y="38062"/>
                  <a:pt x="60824" y="37855"/>
                </a:cubicBezTo>
                <a:cubicBezTo>
                  <a:pt x="60824" y="37629"/>
                  <a:pt x="61013" y="37459"/>
                  <a:pt x="61220" y="37459"/>
                </a:cubicBezTo>
                <a:cubicBezTo>
                  <a:pt x="61446" y="37459"/>
                  <a:pt x="61635" y="37629"/>
                  <a:pt x="61635" y="37855"/>
                </a:cubicBezTo>
                <a:cubicBezTo>
                  <a:pt x="61635" y="38062"/>
                  <a:pt x="61446" y="38251"/>
                  <a:pt x="61220" y="38251"/>
                </a:cubicBezTo>
                <a:close/>
                <a:moveTo>
                  <a:pt x="61220" y="36291"/>
                </a:moveTo>
                <a:cubicBezTo>
                  <a:pt x="61013" y="36291"/>
                  <a:pt x="60824" y="36103"/>
                  <a:pt x="60824" y="35895"/>
                </a:cubicBezTo>
                <a:cubicBezTo>
                  <a:pt x="60824" y="35669"/>
                  <a:pt x="61013" y="35500"/>
                  <a:pt x="61220" y="35500"/>
                </a:cubicBezTo>
                <a:cubicBezTo>
                  <a:pt x="61446" y="35500"/>
                  <a:pt x="61635" y="35669"/>
                  <a:pt x="61635" y="35895"/>
                </a:cubicBezTo>
                <a:cubicBezTo>
                  <a:pt x="61635" y="36103"/>
                  <a:pt x="61446" y="36291"/>
                  <a:pt x="61220" y="36291"/>
                </a:cubicBezTo>
                <a:close/>
                <a:moveTo>
                  <a:pt x="61220" y="34332"/>
                </a:moveTo>
                <a:cubicBezTo>
                  <a:pt x="61013" y="34332"/>
                  <a:pt x="60824" y="34162"/>
                  <a:pt x="60824" y="33936"/>
                </a:cubicBezTo>
                <a:cubicBezTo>
                  <a:pt x="60824" y="33710"/>
                  <a:pt x="61013" y="33521"/>
                  <a:pt x="61220" y="33521"/>
                </a:cubicBezTo>
                <a:cubicBezTo>
                  <a:pt x="61446" y="33521"/>
                  <a:pt x="61635" y="33710"/>
                  <a:pt x="61635" y="33936"/>
                </a:cubicBezTo>
                <a:cubicBezTo>
                  <a:pt x="61635" y="34162"/>
                  <a:pt x="61446" y="34332"/>
                  <a:pt x="61220" y="34332"/>
                </a:cubicBezTo>
                <a:close/>
                <a:moveTo>
                  <a:pt x="61220" y="31581"/>
                </a:moveTo>
                <a:cubicBezTo>
                  <a:pt x="61446" y="31581"/>
                  <a:pt x="61616" y="31750"/>
                  <a:pt x="61616" y="31976"/>
                </a:cubicBezTo>
                <a:cubicBezTo>
                  <a:pt x="61616" y="32183"/>
                  <a:pt x="61446" y="32372"/>
                  <a:pt x="61220" y="32372"/>
                </a:cubicBezTo>
                <a:cubicBezTo>
                  <a:pt x="61013" y="32372"/>
                  <a:pt x="60843" y="32183"/>
                  <a:pt x="60843" y="31976"/>
                </a:cubicBezTo>
                <a:cubicBezTo>
                  <a:pt x="60843" y="31750"/>
                  <a:pt x="61013" y="31581"/>
                  <a:pt x="61220" y="31581"/>
                </a:cubicBezTo>
                <a:close/>
                <a:moveTo>
                  <a:pt x="61220" y="29621"/>
                </a:moveTo>
                <a:cubicBezTo>
                  <a:pt x="61446" y="29621"/>
                  <a:pt x="61616" y="29790"/>
                  <a:pt x="61616" y="29998"/>
                </a:cubicBezTo>
                <a:cubicBezTo>
                  <a:pt x="61616" y="30224"/>
                  <a:pt x="61446" y="30393"/>
                  <a:pt x="61220" y="30393"/>
                </a:cubicBezTo>
                <a:cubicBezTo>
                  <a:pt x="61013" y="30393"/>
                  <a:pt x="60843" y="30224"/>
                  <a:pt x="60843" y="29998"/>
                </a:cubicBezTo>
                <a:cubicBezTo>
                  <a:pt x="60843" y="29790"/>
                  <a:pt x="61013" y="29621"/>
                  <a:pt x="61220" y="29621"/>
                </a:cubicBezTo>
                <a:close/>
                <a:moveTo>
                  <a:pt x="61220" y="28453"/>
                </a:moveTo>
                <a:cubicBezTo>
                  <a:pt x="61013" y="28453"/>
                  <a:pt x="60824" y="28264"/>
                  <a:pt x="60824" y="28057"/>
                </a:cubicBezTo>
                <a:cubicBezTo>
                  <a:pt x="60824" y="27831"/>
                  <a:pt x="61013" y="27642"/>
                  <a:pt x="61220" y="27642"/>
                </a:cubicBezTo>
                <a:cubicBezTo>
                  <a:pt x="61446" y="27642"/>
                  <a:pt x="61635" y="27831"/>
                  <a:pt x="61635" y="28057"/>
                </a:cubicBezTo>
                <a:cubicBezTo>
                  <a:pt x="61635" y="28264"/>
                  <a:pt x="61446" y="28453"/>
                  <a:pt x="61220" y="28453"/>
                </a:cubicBezTo>
                <a:close/>
                <a:moveTo>
                  <a:pt x="61220" y="26493"/>
                </a:moveTo>
                <a:cubicBezTo>
                  <a:pt x="61013" y="26493"/>
                  <a:pt x="60824" y="26323"/>
                  <a:pt x="60824" y="26097"/>
                </a:cubicBezTo>
                <a:cubicBezTo>
                  <a:pt x="60824" y="25871"/>
                  <a:pt x="61013" y="25683"/>
                  <a:pt x="61220" y="25683"/>
                </a:cubicBezTo>
                <a:cubicBezTo>
                  <a:pt x="61446" y="25683"/>
                  <a:pt x="61635" y="25871"/>
                  <a:pt x="61635" y="26097"/>
                </a:cubicBezTo>
                <a:cubicBezTo>
                  <a:pt x="61635" y="26323"/>
                  <a:pt x="61446" y="26493"/>
                  <a:pt x="61220" y="26493"/>
                </a:cubicBezTo>
                <a:close/>
                <a:moveTo>
                  <a:pt x="61220" y="24533"/>
                </a:moveTo>
                <a:cubicBezTo>
                  <a:pt x="61013" y="24533"/>
                  <a:pt x="60824" y="24345"/>
                  <a:pt x="60824" y="24138"/>
                </a:cubicBezTo>
                <a:cubicBezTo>
                  <a:pt x="60824" y="23912"/>
                  <a:pt x="61013" y="23742"/>
                  <a:pt x="61220" y="23742"/>
                </a:cubicBezTo>
                <a:cubicBezTo>
                  <a:pt x="61446" y="23742"/>
                  <a:pt x="61635" y="23912"/>
                  <a:pt x="61635" y="24138"/>
                </a:cubicBezTo>
                <a:cubicBezTo>
                  <a:pt x="61635" y="24345"/>
                  <a:pt x="61446" y="24533"/>
                  <a:pt x="61220" y="24533"/>
                </a:cubicBezTo>
                <a:close/>
                <a:moveTo>
                  <a:pt x="61220" y="22536"/>
                </a:moveTo>
                <a:cubicBezTo>
                  <a:pt x="61013" y="22536"/>
                  <a:pt x="60843" y="22366"/>
                  <a:pt x="60843" y="22159"/>
                </a:cubicBezTo>
                <a:cubicBezTo>
                  <a:pt x="60843" y="21971"/>
                  <a:pt x="61013" y="21801"/>
                  <a:pt x="61220" y="21801"/>
                </a:cubicBezTo>
                <a:cubicBezTo>
                  <a:pt x="61427" y="21801"/>
                  <a:pt x="61597" y="21971"/>
                  <a:pt x="61597" y="22159"/>
                </a:cubicBezTo>
                <a:cubicBezTo>
                  <a:pt x="61597" y="22366"/>
                  <a:pt x="61427" y="22536"/>
                  <a:pt x="61220" y="22536"/>
                </a:cubicBezTo>
                <a:close/>
                <a:moveTo>
                  <a:pt x="61220" y="20576"/>
                </a:moveTo>
                <a:cubicBezTo>
                  <a:pt x="61013" y="20576"/>
                  <a:pt x="60843" y="20426"/>
                  <a:pt x="60843" y="20218"/>
                </a:cubicBezTo>
                <a:cubicBezTo>
                  <a:pt x="60843" y="20011"/>
                  <a:pt x="61013" y="19842"/>
                  <a:pt x="61220" y="19842"/>
                </a:cubicBezTo>
                <a:cubicBezTo>
                  <a:pt x="61427" y="19842"/>
                  <a:pt x="61597" y="20011"/>
                  <a:pt x="61597" y="20218"/>
                </a:cubicBezTo>
                <a:cubicBezTo>
                  <a:pt x="61597" y="20426"/>
                  <a:pt x="61427" y="20576"/>
                  <a:pt x="61220" y="20576"/>
                </a:cubicBezTo>
                <a:close/>
                <a:moveTo>
                  <a:pt x="61220" y="18617"/>
                </a:moveTo>
                <a:cubicBezTo>
                  <a:pt x="61013" y="18617"/>
                  <a:pt x="60843" y="18447"/>
                  <a:pt x="60843" y="18240"/>
                </a:cubicBezTo>
                <a:cubicBezTo>
                  <a:pt x="60843" y="18033"/>
                  <a:pt x="61013" y="17863"/>
                  <a:pt x="61220" y="17863"/>
                </a:cubicBezTo>
                <a:cubicBezTo>
                  <a:pt x="61427" y="17863"/>
                  <a:pt x="61597" y="18033"/>
                  <a:pt x="61597" y="18240"/>
                </a:cubicBezTo>
                <a:cubicBezTo>
                  <a:pt x="61597" y="18447"/>
                  <a:pt x="61427" y="18617"/>
                  <a:pt x="61220" y="18617"/>
                </a:cubicBezTo>
                <a:close/>
                <a:moveTo>
                  <a:pt x="61220" y="16657"/>
                </a:moveTo>
                <a:cubicBezTo>
                  <a:pt x="61013" y="16657"/>
                  <a:pt x="60843" y="16488"/>
                  <a:pt x="60843" y="16280"/>
                </a:cubicBezTo>
                <a:cubicBezTo>
                  <a:pt x="60843" y="16073"/>
                  <a:pt x="61013" y="15903"/>
                  <a:pt x="61220" y="15903"/>
                </a:cubicBezTo>
                <a:cubicBezTo>
                  <a:pt x="61427" y="15903"/>
                  <a:pt x="61597" y="16073"/>
                  <a:pt x="61597" y="16280"/>
                </a:cubicBezTo>
                <a:cubicBezTo>
                  <a:pt x="61597" y="16488"/>
                  <a:pt x="61427" y="16657"/>
                  <a:pt x="61220" y="16657"/>
                </a:cubicBezTo>
                <a:close/>
                <a:moveTo>
                  <a:pt x="61220" y="14697"/>
                </a:moveTo>
                <a:cubicBezTo>
                  <a:pt x="61032" y="14697"/>
                  <a:pt x="60862" y="14528"/>
                  <a:pt x="60862" y="14321"/>
                </a:cubicBezTo>
                <a:cubicBezTo>
                  <a:pt x="60862" y="14132"/>
                  <a:pt x="61032" y="13963"/>
                  <a:pt x="61220" y="13963"/>
                </a:cubicBezTo>
                <a:cubicBezTo>
                  <a:pt x="61427" y="13963"/>
                  <a:pt x="61578" y="14132"/>
                  <a:pt x="61578" y="14321"/>
                </a:cubicBezTo>
                <a:cubicBezTo>
                  <a:pt x="61578" y="14528"/>
                  <a:pt x="61427" y="14697"/>
                  <a:pt x="61220" y="14697"/>
                </a:cubicBezTo>
                <a:close/>
                <a:moveTo>
                  <a:pt x="61220" y="10759"/>
                </a:moveTo>
                <a:cubicBezTo>
                  <a:pt x="61032" y="10759"/>
                  <a:pt x="60881" y="10590"/>
                  <a:pt x="60881" y="10401"/>
                </a:cubicBezTo>
                <a:cubicBezTo>
                  <a:pt x="60881" y="10213"/>
                  <a:pt x="61032" y="10043"/>
                  <a:pt x="61220" y="10043"/>
                </a:cubicBezTo>
                <a:cubicBezTo>
                  <a:pt x="61408" y="10043"/>
                  <a:pt x="61559" y="10213"/>
                  <a:pt x="61559" y="10401"/>
                </a:cubicBezTo>
                <a:cubicBezTo>
                  <a:pt x="61559" y="10590"/>
                  <a:pt x="61408" y="10759"/>
                  <a:pt x="61220" y="10759"/>
                </a:cubicBezTo>
                <a:close/>
                <a:moveTo>
                  <a:pt x="61220" y="12700"/>
                </a:moveTo>
                <a:cubicBezTo>
                  <a:pt x="61032" y="12700"/>
                  <a:pt x="60881" y="12549"/>
                  <a:pt x="60881" y="12361"/>
                </a:cubicBezTo>
                <a:cubicBezTo>
                  <a:pt x="60881" y="12173"/>
                  <a:pt x="61032" y="12022"/>
                  <a:pt x="61220" y="12022"/>
                </a:cubicBezTo>
                <a:cubicBezTo>
                  <a:pt x="61408" y="12022"/>
                  <a:pt x="61559" y="12173"/>
                  <a:pt x="61559" y="12361"/>
                </a:cubicBezTo>
                <a:cubicBezTo>
                  <a:pt x="61559" y="12549"/>
                  <a:pt x="61408" y="12700"/>
                  <a:pt x="61220" y="12700"/>
                </a:cubicBezTo>
                <a:close/>
                <a:moveTo>
                  <a:pt x="61220" y="8819"/>
                </a:moveTo>
                <a:cubicBezTo>
                  <a:pt x="61013" y="8819"/>
                  <a:pt x="60862" y="8649"/>
                  <a:pt x="60862" y="8461"/>
                </a:cubicBezTo>
                <a:cubicBezTo>
                  <a:pt x="60862" y="8253"/>
                  <a:pt x="61013" y="8084"/>
                  <a:pt x="61220" y="8084"/>
                </a:cubicBezTo>
                <a:cubicBezTo>
                  <a:pt x="61427" y="8084"/>
                  <a:pt x="61597" y="8253"/>
                  <a:pt x="61597" y="8461"/>
                </a:cubicBezTo>
                <a:cubicBezTo>
                  <a:pt x="61597" y="8649"/>
                  <a:pt x="61427" y="8819"/>
                  <a:pt x="61220" y="8819"/>
                </a:cubicBezTo>
                <a:close/>
                <a:moveTo>
                  <a:pt x="61220" y="6859"/>
                </a:moveTo>
                <a:cubicBezTo>
                  <a:pt x="61013" y="6859"/>
                  <a:pt x="60862" y="6689"/>
                  <a:pt x="60862" y="6482"/>
                </a:cubicBezTo>
                <a:cubicBezTo>
                  <a:pt x="60862" y="6294"/>
                  <a:pt x="61013" y="6124"/>
                  <a:pt x="61220" y="6124"/>
                </a:cubicBezTo>
                <a:cubicBezTo>
                  <a:pt x="61427" y="6124"/>
                  <a:pt x="61597" y="6294"/>
                  <a:pt x="61597" y="6482"/>
                </a:cubicBezTo>
                <a:cubicBezTo>
                  <a:pt x="61597" y="6689"/>
                  <a:pt x="61427" y="6859"/>
                  <a:pt x="61220" y="6859"/>
                </a:cubicBezTo>
                <a:close/>
                <a:moveTo>
                  <a:pt x="61220" y="4899"/>
                </a:moveTo>
                <a:cubicBezTo>
                  <a:pt x="61013" y="4899"/>
                  <a:pt x="60862" y="4730"/>
                  <a:pt x="60862" y="4522"/>
                </a:cubicBezTo>
                <a:cubicBezTo>
                  <a:pt x="60862" y="4315"/>
                  <a:pt x="61013" y="4164"/>
                  <a:pt x="61220" y="4164"/>
                </a:cubicBezTo>
                <a:cubicBezTo>
                  <a:pt x="61427" y="4164"/>
                  <a:pt x="61597" y="4315"/>
                  <a:pt x="61597" y="4522"/>
                </a:cubicBezTo>
                <a:cubicBezTo>
                  <a:pt x="61597" y="4730"/>
                  <a:pt x="61427" y="4899"/>
                  <a:pt x="61220" y="4899"/>
                </a:cubicBezTo>
                <a:close/>
                <a:moveTo>
                  <a:pt x="61220" y="2921"/>
                </a:moveTo>
                <a:cubicBezTo>
                  <a:pt x="61032" y="2921"/>
                  <a:pt x="60862" y="2751"/>
                  <a:pt x="60862" y="2563"/>
                </a:cubicBezTo>
                <a:cubicBezTo>
                  <a:pt x="60862" y="2374"/>
                  <a:pt x="61032" y="2224"/>
                  <a:pt x="61220" y="2224"/>
                </a:cubicBezTo>
                <a:cubicBezTo>
                  <a:pt x="61427" y="2224"/>
                  <a:pt x="61578" y="2374"/>
                  <a:pt x="61578" y="2563"/>
                </a:cubicBezTo>
                <a:cubicBezTo>
                  <a:pt x="61578" y="2751"/>
                  <a:pt x="61427" y="2921"/>
                  <a:pt x="61220" y="2921"/>
                </a:cubicBezTo>
                <a:close/>
                <a:moveTo>
                  <a:pt x="61220" y="923"/>
                </a:moveTo>
                <a:cubicBezTo>
                  <a:pt x="61050" y="923"/>
                  <a:pt x="60900" y="773"/>
                  <a:pt x="60900" y="603"/>
                </a:cubicBezTo>
                <a:cubicBezTo>
                  <a:pt x="60900" y="415"/>
                  <a:pt x="61050" y="283"/>
                  <a:pt x="61220" y="283"/>
                </a:cubicBezTo>
                <a:cubicBezTo>
                  <a:pt x="61408" y="283"/>
                  <a:pt x="61559" y="415"/>
                  <a:pt x="61559" y="603"/>
                </a:cubicBezTo>
                <a:cubicBezTo>
                  <a:pt x="61559" y="773"/>
                  <a:pt x="61408" y="923"/>
                  <a:pt x="61220" y="923"/>
                </a:cubicBezTo>
                <a:close/>
                <a:moveTo>
                  <a:pt x="59279" y="54003"/>
                </a:moveTo>
                <a:cubicBezTo>
                  <a:pt x="59015" y="54003"/>
                  <a:pt x="58789" y="53796"/>
                  <a:pt x="58789" y="53532"/>
                </a:cubicBezTo>
                <a:cubicBezTo>
                  <a:pt x="58789" y="53268"/>
                  <a:pt x="59015" y="53061"/>
                  <a:pt x="59279" y="53061"/>
                </a:cubicBezTo>
                <a:cubicBezTo>
                  <a:pt x="59524" y="53061"/>
                  <a:pt x="59750" y="53268"/>
                  <a:pt x="59750" y="53532"/>
                </a:cubicBezTo>
                <a:cubicBezTo>
                  <a:pt x="59750" y="53777"/>
                  <a:pt x="59524" y="54003"/>
                  <a:pt x="59279" y="54003"/>
                </a:cubicBezTo>
                <a:close/>
                <a:moveTo>
                  <a:pt x="59260" y="52025"/>
                </a:moveTo>
                <a:cubicBezTo>
                  <a:pt x="59015" y="52025"/>
                  <a:pt x="58808" y="51818"/>
                  <a:pt x="58808" y="51554"/>
                </a:cubicBezTo>
                <a:cubicBezTo>
                  <a:pt x="58808" y="51309"/>
                  <a:pt x="59015" y="51102"/>
                  <a:pt x="59260" y="51102"/>
                </a:cubicBezTo>
                <a:cubicBezTo>
                  <a:pt x="59524" y="51102"/>
                  <a:pt x="59731" y="51309"/>
                  <a:pt x="59731" y="51554"/>
                </a:cubicBezTo>
                <a:cubicBezTo>
                  <a:pt x="59731" y="51818"/>
                  <a:pt x="59524" y="52025"/>
                  <a:pt x="59260" y="52025"/>
                </a:cubicBezTo>
                <a:close/>
                <a:moveTo>
                  <a:pt x="59260" y="50065"/>
                </a:moveTo>
                <a:cubicBezTo>
                  <a:pt x="59015" y="50065"/>
                  <a:pt x="58808" y="49858"/>
                  <a:pt x="58808" y="49613"/>
                </a:cubicBezTo>
                <a:cubicBezTo>
                  <a:pt x="58808" y="49349"/>
                  <a:pt x="59015" y="49142"/>
                  <a:pt x="59260" y="49142"/>
                </a:cubicBezTo>
                <a:cubicBezTo>
                  <a:pt x="59524" y="49142"/>
                  <a:pt x="59731" y="49349"/>
                  <a:pt x="59731" y="49613"/>
                </a:cubicBezTo>
                <a:cubicBezTo>
                  <a:pt x="59731" y="49858"/>
                  <a:pt x="59524" y="50065"/>
                  <a:pt x="59260" y="50065"/>
                </a:cubicBezTo>
                <a:close/>
                <a:moveTo>
                  <a:pt x="59260" y="48106"/>
                </a:moveTo>
                <a:cubicBezTo>
                  <a:pt x="59015" y="48106"/>
                  <a:pt x="58808" y="47898"/>
                  <a:pt x="58808" y="47634"/>
                </a:cubicBezTo>
                <a:cubicBezTo>
                  <a:pt x="58808" y="47390"/>
                  <a:pt x="59015" y="47182"/>
                  <a:pt x="59260" y="47182"/>
                </a:cubicBezTo>
                <a:cubicBezTo>
                  <a:pt x="59524" y="47182"/>
                  <a:pt x="59731" y="47390"/>
                  <a:pt x="59731" y="47634"/>
                </a:cubicBezTo>
                <a:cubicBezTo>
                  <a:pt x="59731" y="47898"/>
                  <a:pt x="59524" y="48106"/>
                  <a:pt x="59260" y="48106"/>
                </a:cubicBezTo>
                <a:close/>
                <a:moveTo>
                  <a:pt x="59260" y="46108"/>
                </a:moveTo>
                <a:cubicBezTo>
                  <a:pt x="59015" y="46108"/>
                  <a:pt x="58827" y="45920"/>
                  <a:pt x="58827" y="45675"/>
                </a:cubicBezTo>
                <a:cubicBezTo>
                  <a:pt x="58827" y="45449"/>
                  <a:pt x="59015" y="45241"/>
                  <a:pt x="59260" y="45241"/>
                </a:cubicBezTo>
                <a:cubicBezTo>
                  <a:pt x="59505" y="45241"/>
                  <a:pt x="59694" y="45449"/>
                  <a:pt x="59694" y="45675"/>
                </a:cubicBezTo>
                <a:cubicBezTo>
                  <a:pt x="59694" y="45920"/>
                  <a:pt x="59505" y="46108"/>
                  <a:pt x="59260" y="46108"/>
                </a:cubicBezTo>
                <a:close/>
                <a:moveTo>
                  <a:pt x="59260" y="44167"/>
                </a:moveTo>
                <a:cubicBezTo>
                  <a:pt x="59015" y="44167"/>
                  <a:pt x="58827" y="43979"/>
                  <a:pt x="58827" y="43734"/>
                </a:cubicBezTo>
                <a:cubicBezTo>
                  <a:pt x="58827" y="43489"/>
                  <a:pt x="59015" y="43282"/>
                  <a:pt x="59260" y="43282"/>
                </a:cubicBezTo>
                <a:cubicBezTo>
                  <a:pt x="59505" y="43282"/>
                  <a:pt x="59694" y="43489"/>
                  <a:pt x="59694" y="43734"/>
                </a:cubicBezTo>
                <a:cubicBezTo>
                  <a:pt x="59694" y="43979"/>
                  <a:pt x="59505" y="44167"/>
                  <a:pt x="59260" y="44167"/>
                </a:cubicBezTo>
                <a:close/>
                <a:moveTo>
                  <a:pt x="59260" y="42189"/>
                </a:moveTo>
                <a:cubicBezTo>
                  <a:pt x="59034" y="42189"/>
                  <a:pt x="58846" y="42001"/>
                  <a:pt x="58846" y="41774"/>
                </a:cubicBezTo>
                <a:cubicBezTo>
                  <a:pt x="58846" y="41529"/>
                  <a:pt x="59034" y="41341"/>
                  <a:pt x="59260" y="41341"/>
                </a:cubicBezTo>
                <a:cubicBezTo>
                  <a:pt x="59505" y="41341"/>
                  <a:pt x="59694" y="41529"/>
                  <a:pt x="59694" y="41774"/>
                </a:cubicBezTo>
                <a:cubicBezTo>
                  <a:pt x="59694" y="42001"/>
                  <a:pt x="59505" y="42189"/>
                  <a:pt x="59260" y="42189"/>
                </a:cubicBezTo>
                <a:close/>
                <a:moveTo>
                  <a:pt x="59279" y="40210"/>
                </a:moveTo>
                <a:cubicBezTo>
                  <a:pt x="59034" y="40210"/>
                  <a:pt x="58865" y="40022"/>
                  <a:pt x="58865" y="39796"/>
                </a:cubicBezTo>
                <a:cubicBezTo>
                  <a:pt x="58865" y="39570"/>
                  <a:pt x="59034" y="39400"/>
                  <a:pt x="59279" y="39400"/>
                </a:cubicBezTo>
                <a:cubicBezTo>
                  <a:pt x="59505" y="39400"/>
                  <a:pt x="59675" y="39570"/>
                  <a:pt x="59675" y="39796"/>
                </a:cubicBezTo>
                <a:cubicBezTo>
                  <a:pt x="59675" y="40022"/>
                  <a:pt x="59505" y="40210"/>
                  <a:pt x="59279" y="40210"/>
                </a:cubicBezTo>
                <a:close/>
                <a:moveTo>
                  <a:pt x="59279" y="38251"/>
                </a:moveTo>
                <a:cubicBezTo>
                  <a:pt x="59034" y="38251"/>
                  <a:pt x="58865" y="38062"/>
                  <a:pt x="58865" y="37836"/>
                </a:cubicBezTo>
                <a:cubicBezTo>
                  <a:pt x="58865" y="37610"/>
                  <a:pt x="59034" y="37422"/>
                  <a:pt x="59279" y="37422"/>
                </a:cubicBezTo>
                <a:cubicBezTo>
                  <a:pt x="59505" y="37422"/>
                  <a:pt x="59675" y="37610"/>
                  <a:pt x="59675" y="37836"/>
                </a:cubicBezTo>
                <a:cubicBezTo>
                  <a:pt x="59675" y="38062"/>
                  <a:pt x="59505" y="38251"/>
                  <a:pt x="59279" y="38251"/>
                </a:cubicBezTo>
                <a:close/>
                <a:moveTo>
                  <a:pt x="59260" y="36272"/>
                </a:moveTo>
                <a:cubicBezTo>
                  <a:pt x="59034" y="36272"/>
                  <a:pt x="58865" y="36103"/>
                  <a:pt x="58865" y="35877"/>
                </a:cubicBezTo>
                <a:cubicBezTo>
                  <a:pt x="58865" y="35669"/>
                  <a:pt x="59034" y="35481"/>
                  <a:pt x="59260" y="35481"/>
                </a:cubicBezTo>
                <a:cubicBezTo>
                  <a:pt x="59487" y="35481"/>
                  <a:pt x="59675" y="35669"/>
                  <a:pt x="59675" y="35877"/>
                </a:cubicBezTo>
                <a:cubicBezTo>
                  <a:pt x="59675" y="36103"/>
                  <a:pt x="59487" y="36272"/>
                  <a:pt x="59260" y="36272"/>
                </a:cubicBezTo>
                <a:close/>
                <a:moveTo>
                  <a:pt x="59260" y="34313"/>
                </a:moveTo>
                <a:cubicBezTo>
                  <a:pt x="59034" y="34313"/>
                  <a:pt x="58865" y="34143"/>
                  <a:pt x="58865" y="33917"/>
                </a:cubicBezTo>
                <a:cubicBezTo>
                  <a:pt x="58865" y="33691"/>
                  <a:pt x="59034" y="33521"/>
                  <a:pt x="59260" y="33521"/>
                </a:cubicBezTo>
                <a:cubicBezTo>
                  <a:pt x="59487" y="33521"/>
                  <a:pt x="59675" y="33691"/>
                  <a:pt x="59675" y="33917"/>
                </a:cubicBezTo>
                <a:cubicBezTo>
                  <a:pt x="59675" y="34143"/>
                  <a:pt x="59487" y="34313"/>
                  <a:pt x="59260" y="34313"/>
                </a:cubicBezTo>
                <a:close/>
                <a:moveTo>
                  <a:pt x="59260" y="32353"/>
                </a:moveTo>
                <a:cubicBezTo>
                  <a:pt x="59053" y="32353"/>
                  <a:pt x="58865" y="32183"/>
                  <a:pt x="58865" y="31957"/>
                </a:cubicBezTo>
                <a:cubicBezTo>
                  <a:pt x="58865" y="31731"/>
                  <a:pt x="59053" y="31562"/>
                  <a:pt x="59260" y="31562"/>
                </a:cubicBezTo>
                <a:cubicBezTo>
                  <a:pt x="59487" y="31562"/>
                  <a:pt x="59656" y="31731"/>
                  <a:pt x="59656" y="31957"/>
                </a:cubicBezTo>
                <a:cubicBezTo>
                  <a:pt x="59656" y="32183"/>
                  <a:pt x="59487" y="32353"/>
                  <a:pt x="59260" y="32353"/>
                </a:cubicBezTo>
                <a:close/>
                <a:moveTo>
                  <a:pt x="59260" y="30375"/>
                </a:moveTo>
                <a:cubicBezTo>
                  <a:pt x="59053" y="30375"/>
                  <a:pt x="58884" y="30205"/>
                  <a:pt x="58884" y="29998"/>
                </a:cubicBezTo>
                <a:cubicBezTo>
                  <a:pt x="58884" y="29790"/>
                  <a:pt x="59053" y="29621"/>
                  <a:pt x="59260" y="29621"/>
                </a:cubicBezTo>
                <a:cubicBezTo>
                  <a:pt x="59468" y="29621"/>
                  <a:pt x="59637" y="29790"/>
                  <a:pt x="59637" y="29998"/>
                </a:cubicBezTo>
                <a:cubicBezTo>
                  <a:pt x="59637" y="30205"/>
                  <a:pt x="59468" y="30375"/>
                  <a:pt x="59260" y="30375"/>
                </a:cubicBezTo>
                <a:close/>
                <a:moveTo>
                  <a:pt x="59260" y="28415"/>
                </a:moveTo>
                <a:cubicBezTo>
                  <a:pt x="59053" y="28415"/>
                  <a:pt x="58884" y="28245"/>
                  <a:pt x="58884" y="28038"/>
                </a:cubicBezTo>
                <a:cubicBezTo>
                  <a:pt x="58884" y="27831"/>
                  <a:pt x="59053" y="27661"/>
                  <a:pt x="59260" y="27661"/>
                </a:cubicBezTo>
                <a:cubicBezTo>
                  <a:pt x="59468" y="27661"/>
                  <a:pt x="59637" y="27831"/>
                  <a:pt x="59637" y="28038"/>
                </a:cubicBezTo>
                <a:cubicBezTo>
                  <a:pt x="59637" y="28245"/>
                  <a:pt x="59468" y="28415"/>
                  <a:pt x="59260" y="28415"/>
                </a:cubicBezTo>
                <a:close/>
                <a:moveTo>
                  <a:pt x="59260" y="26455"/>
                </a:moveTo>
                <a:cubicBezTo>
                  <a:pt x="59053" y="26455"/>
                  <a:pt x="58884" y="26286"/>
                  <a:pt x="58884" y="26078"/>
                </a:cubicBezTo>
                <a:cubicBezTo>
                  <a:pt x="58884" y="25890"/>
                  <a:pt x="59053" y="25720"/>
                  <a:pt x="59260" y="25720"/>
                </a:cubicBezTo>
                <a:cubicBezTo>
                  <a:pt x="59468" y="25720"/>
                  <a:pt x="59637" y="25890"/>
                  <a:pt x="59637" y="26078"/>
                </a:cubicBezTo>
                <a:cubicBezTo>
                  <a:pt x="59637" y="26286"/>
                  <a:pt x="59468" y="26455"/>
                  <a:pt x="59260" y="26455"/>
                </a:cubicBezTo>
                <a:close/>
                <a:moveTo>
                  <a:pt x="59260" y="24496"/>
                </a:moveTo>
                <a:cubicBezTo>
                  <a:pt x="59053" y="24496"/>
                  <a:pt x="58884" y="24326"/>
                  <a:pt x="58884" y="24119"/>
                </a:cubicBezTo>
                <a:cubicBezTo>
                  <a:pt x="58884" y="23912"/>
                  <a:pt x="59053" y="23742"/>
                  <a:pt x="59260" y="23742"/>
                </a:cubicBezTo>
                <a:cubicBezTo>
                  <a:pt x="59468" y="23742"/>
                  <a:pt x="59637" y="23912"/>
                  <a:pt x="59637" y="24119"/>
                </a:cubicBezTo>
                <a:cubicBezTo>
                  <a:pt x="59637" y="24326"/>
                  <a:pt x="59468" y="24496"/>
                  <a:pt x="59260" y="24496"/>
                </a:cubicBezTo>
                <a:close/>
                <a:moveTo>
                  <a:pt x="59260" y="22536"/>
                </a:moveTo>
                <a:cubicBezTo>
                  <a:pt x="59053" y="22536"/>
                  <a:pt x="58884" y="22366"/>
                  <a:pt x="58884" y="22159"/>
                </a:cubicBezTo>
                <a:cubicBezTo>
                  <a:pt x="58884" y="21952"/>
                  <a:pt x="59053" y="21782"/>
                  <a:pt x="59260" y="21782"/>
                </a:cubicBezTo>
                <a:cubicBezTo>
                  <a:pt x="59468" y="21782"/>
                  <a:pt x="59637" y="21952"/>
                  <a:pt x="59637" y="22159"/>
                </a:cubicBezTo>
                <a:cubicBezTo>
                  <a:pt x="59637" y="22366"/>
                  <a:pt x="59468" y="22536"/>
                  <a:pt x="59260" y="22536"/>
                </a:cubicBezTo>
                <a:close/>
                <a:moveTo>
                  <a:pt x="59260" y="20576"/>
                </a:moveTo>
                <a:cubicBezTo>
                  <a:pt x="59053" y="20576"/>
                  <a:pt x="58884" y="20407"/>
                  <a:pt x="58884" y="20200"/>
                </a:cubicBezTo>
                <a:cubicBezTo>
                  <a:pt x="58884" y="19992"/>
                  <a:pt x="59053" y="19823"/>
                  <a:pt x="59260" y="19823"/>
                </a:cubicBezTo>
                <a:cubicBezTo>
                  <a:pt x="59468" y="19823"/>
                  <a:pt x="59637" y="19992"/>
                  <a:pt x="59637" y="20200"/>
                </a:cubicBezTo>
                <a:cubicBezTo>
                  <a:pt x="59637" y="20407"/>
                  <a:pt x="59468" y="20576"/>
                  <a:pt x="59260" y="20576"/>
                </a:cubicBezTo>
                <a:close/>
                <a:moveTo>
                  <a:pt x="59260" y="18617"/>
                </a:moveTo>
                <a:cubicBezTo>
                  <a:pt x="59053" y="18617"/>
                  <a:pt x="58884" y="18447"/>
                  <a:pt x="58884" y="18240"/>
                </a:cubicBezTo>
                <a:cubicBezTo>
                  <a:pt x="58884" y="18033"/>
                  <a:pt x="59053" y="17863"/>
                  <a:pt x="59260" y="17863"/>
                </a:cubicBezTo>
                <a:cubicBezTo>
                  <a:pt x="59468" y="17863"/>
                  <a:pt x="59637" y="18033"/>
                  <a:pt x="59637" y="18240"/>
                </a:cubicBezTo>
                <a:cubicBezTo>
                  <a:pt x="59637" y="18447"/>
                  <a:pt x="59468" y="18617"/>
                  <a:pt x="59260" y="18617"/>
                </a:cubicBezTo>
                <a:close/>
                <a:moveTo>
                  <a:pt x="59260" y="16638"/>
                </a:moveTo>
                <a:cubicBezTo>
                  <a:pt x="59053" y="16638"/>
                  <a:pt x="58884" y="16469"/>
                  <a:pt x="58884" y="16261"/>
                </a:cubicBezTo>
                <a:cubicBezTo>
                  <a:pt x="58884" y="16073"/>
                  <a:pt x="59053" y="15903"/>
                  <a:pt x="59260" y="15903"/>
                </a:cubicBezTo>
                <a:cubicBezTo>
                  <a:pt x="59468" y="15903"/>
                  <a:pt x="59637" y="16073"/>
                  <a:pt x="59637" y="16261"/>
                </a:cubicBezTo>
                <a:cubicBezTo>
                  <a:pt x="59637" y="16469"/>
                  <a:pt x="59468" y="16638"/>
                  <a:pt x="59260" y="16638"/>
                </a:cubicBezTo>
                <a:close/>
                <a:moveTo>
                  <a:pt x="59279" y="14679"/>
                </a:moveTo>
                <a:cubicBezTo>
                  <a:pt x="59072" y="14679"/>
                  <a:pt x="58902" y="14528"/>
                  <a:pt x="58902" y="14321"/>
                </a:cubicBezTo>
                <a:cubicBezTo>
                  <a:pt x="58902" y="14113"/>
                  <a:pt x="59072" y="13944"/>
                  <a:pt x="59279" y="13944"/>
                </a:cubicBezTo>
                <a:cubicBezTo>
                  <a:pt x="59468" y="13944"/>
                  <a:pt x="59637" y="14113"/>
                  <a:pt x="59637" y="14321"/>
                </a:cubicBezTo>
                <a:cubicBezTo>
                  <a:pt x="59637" y="14528"/>
                  <a:pt x="59468" y="14679"/>
                  <a:pt x="59279" y="14679"/>
                </a:cubicBezTo>
                <a:close/>
                <a:moveTo>
                  <a:pt x="59279" y="12719"/>
                </a:moveTo>
                <a:cubicBezTo>
                  <a:pt x="59072" y="12719"/>
                  <a:pt x="58902" y="12549"/>
                  <a:pt x="58902" y="12361"/>
                </a:cubicBezTo>
                <a:cubicBezTo>
                  <a:pt x="58902" y="12154"/>
                  <a:pt x="59072" y="12003"/>
                  <a:pt x="59279" y="12003"/>
                </a:cubicBezTo>
                <a:cubicBezTo>
                  <a:pt x="59468" y="12003"/>
                  <a:pt x="59637" y="12154"/>
                  <a:pt x="59637" y="12361"/>
                </a:cubicBezTo>
                <a:cubicBezTo>
                  <a:pt x="59637" y="12549"/>
                  <a:pt x="59468" y="12719"/>
                  <a:pt x="59279" y="12719"/>
                </a:cubicBezTo>
                <a:close/>
                <a:moveTo>
                  <a:pt x="59260" y="10759"/>
                </a:moveTo>
                <a:cubicBezTo>
                  <a:pt x="59072" y="10759"/>
                  <a:pt x="58902" y="10590"/>
                  <a:pt x="58902" y="10383"/>
                </a:cubicBezTo>
                <a:cubicBezTo>
                  <a:pt x="58902" y="10194"/>
                  <a:pt x="59072" y="10025"/>
                  <a:pt x="59260" y="10025"/>
                </a:cubicBezTo>
                <a:cubicBezTo>
                  <a:pt x="59468" y="10025"/>
                  <a:pt x="59637" y="10194"/>
                  <a:pt x="59637" y="10383"/>
                </a:cubicBezTo>
                <a:cubicBezTo>
                  <a:pt x="59637" y="10590"/>
                  <a:pt x="59468" y="10759"/>
                  <a:pt x="59260" y="10759"/>
                </a:cubicBezTo>
                <a:close/>
                <a:moveTo>
                  <a:pt x="59260" y="8800"/>
                </a:moveTo>
                <a:cubicBezTo>
                  <a:pt x="59072" y="8800"/>
                  <a:pt x="58902" y="8630"/>
                  <a:pt x="58902" y="8442"/>
                </a:cubicBezTo>
                <a:cubicBezTo>
                  <a:pt x="58902" y="8234"/>
                  <a:pt x="59072" y="8084"/>
                  <a:pt x="59260" y="8084"/>
                </a:cubicBezTo>
                <a:cubicBezTo>
                  <a:pt x="59468" y="8084"/>
                  <a:pt x="59637" y="8234"/>
                  <a:pt x="59637" y="8442"/>
                </a:cubicBezTo>
                <a:cubicBezTo>
                  <a:pt x="59637" y="8630"/>
                  <a:pt x="59468" y="8800"/>
                  <a:pt x="59260" y="8800"/>
                </a:cubicBezTo>
                <a:close/>
                <a:moveTo>
                  <a:pt x="59260" y="6840"/>
                </a:moveTo>
                <a:cubicBezTo>
                  <a:pt x="59072" y="6840"/>
                  <a:pt x="58902" y="6671"/>
                  <a:pt x="58902" y="6482"/>
                </a:cubicBezTo>
                <a:cubicBezTo>
                  <a:pt x="58902" y="6275"/>
                  <a:pt x="59072" y="6105"/>
                  <a:pt x="59260" y="6105"/>
                </a:cubicBezTo>
                <a:cubicBezTo>
                  <a:pt x="59468" y="6105"/>
                  <a:pt x="59637" y="6275"/>
                  <a:pt x="59637" y="6482"/>
                </a:cubicBezTo>
                <a:cubicBezTo>
                  <a:pt x="59637" y="6671"/>
                  <a:pt x="59468" y="6840"/>
                  <a:pt x="59260" y="6840"/>
                </a:cubicBezTo>
                <a:close/>
                <a:moveTo>
                  <a:pt x="59279" y="4862"/>
                </a:moveTo>
                <a:cubicBezTo>
                  <a:pt x="59072" y="4862"/>
                  <a:pt x="58902" y="4711"/>
                  <a:pt x="58902" y="4504"/>
                </a:cubicBezTo>
                <a:cubicBezTo>
                  <a:pt x="58902" y="4315"/>
                  <a:pt x="59072" y="4146"/>
                  <a:pt x="59279" y="4146"/>
                </a:cubicBezTo>
                <a:cubicBezTo>
                  <a:pt x="59468" y="4146"/>
                  <a:pt x="59637" y="4315"/>
                  <a:pt x="59637" y="4504"/>
                </a:cubicBezTo>
                <a:cubicBezTo>
                  <a:pt x="59637" y="4711"/>
                  <a:pt x="59468" y="4862"/>
                  <a:pt x="59279" y="4862"/>
                </a:cubicBezTo>
                <a:close/>
                <a:moveTo>
                  <a:pt x="59260" y="2902"/>
                </a:moveTo>
                <a:cubicBezTo>
                  <a:pt x="59072" y="2902"/>
                  <a:pt x="58902" y="2751"/>
                  <a:pt x="58902" y="2544"/>
                </a:cubicBezTo>
                <a:cubicBezTo>
                  <a:pt x="58902" y="2356"/>
                  <a:pt x="59072" y="2205"/>
                  <a:pt x="59260" y="2205"/>
                </a:cubicBezTo>
                <a:cubicBezTo>
                  <a:pt x="59449" y="2205"/>
                  <a:pt x="59618" y="2356"/>
                  <a:pt x="59618" y="2544"/>
                </a:cubicBezTo>
                <a:cubicBezTo>
                  <a:pt x="59618" y="2751"/>
                  <a:pt x="59449" y="2902"/>
                  <a:pt x="59260" y="2902"/>
                </a:cubicBezTo>
                <a:close/>
                <a:moveTo>
                  <a:pt x="59260" y="942"/>
                </a:moveTo>
                <a:cubicBezTo>
                  <a:pt x="59072" y="942"/>
                  <a:pt x="58902" y="792"/>
                  <a:pt x="58902" y="584"/>
                </a:cubicBezTo>
                <a:cubicBezTo>
                  <a:pt x="58902" y="396"/>
                  <a:pt x="59072" y="245"/>
                  <a:pt x="59260" y="245"/>
                </a:cubicBezTo>
                <a:cubicBezTo>
                  <a:pt x="59449" y="245"/>
                  <a:pt x="59618" y="396"/>
                  <a:pt x="59618" y="584"/>
                </a:cubicBezTo>
                <a:cubicBezTo>
                  <a:pt x="59618" y="792"/>
                  <a:pt x="59449" y="942"/>
                  <a:pt x="59260" y="942"/>
                </a:cubicBezTo>
                <a:close/>
                <a:moveTo>
                  <a:pt x="57301" y="53984"/>
                </a:moveTo>
                <a:cubicBezTo>
                  <a:pt x="57037" y="53984"/>
                  <a:pt x="56830" y="53777"/>
                  <a:pt x="56830" y="53513"/>
                </a:cubicBezTo>
                <a:cubicBezTo>
                  <a:pt x="56830" y="53250"/>
                  <a:pt x="57037" y="53042"/>
                  <a:pt x="57301" y="53042"/>
                </a:cubicBezTo>
                <a:cubicBezTo>
                  <a:pt x="57565" y="53042"/>
                  <a:pt x="57772" y="53250"/>
                  <a:pt x="57772" y="53513"/>
                </a:cubicBezTo>
                <a:cubicBezTo>
                  <a:pt x="57772" y="53777"/>
                  <a:pt x="57565" y="53984"/>
                  <a:pt x="57301" y="53984"/>
                </a:cubicBezTo>
                <a:close/>
                <a:moveTo>
                  <a:pt x="57301" y="52006"/>
                </a:moveTo>
                <a:cubicBezTo>
                  <a:pt x="57056" y="52006"/>
                  <a:pt x="56849" y="51799"/>
                  <a:pt x="56849" y="51554"/>
                </a:cubicBezTo>
                <a:cubicBezTo>
                  <a:pt x="56849" y="51290"/>
                  <a:pt x="57056" y="51083"/>
                  <a:pt x="57301" y="51083"/>
                </a:cubicBezTo>
                <a:cubicBezTo>
                  <a:pt x="57565" y="51083"/>
                  <a:pt x="57753" y="51290"/>
                  <a:pt x="57753" y="51554"/>
                </a:cubicBezTo>
                <a:cubicBezTo>
                  <a:pt x="57753" y="51799"/>
                  <a:pt x="57565" y="52006"/>
                  <a:pt x="57301" y="52006"/>
                </a:cubicBezTo>
                <a:close/>
                <a:moveTo>
                  <a:pt x="57301" y="50046"/>
                </a:moveTo>
                <a:cubicBezTo>
                  <a:pt x="57056" y="50046"/>
                  <a:pt x="56849" y="49839"/>
                  <a:pt x="56849" y="49594"/>
                </a:cubicBezTo>
                <a:cubicBezTo>
                  <a:pt x="56849" y="49330"/>
                  <a:pt x="57056" y="49142"/>
                  <a:pt x="57301" y="49142"/>
                </a:cubicBezTo>
                <a:cubicBezTo>
                  <a:pt x="57565" y="49142"/>
                  <a:pt x="57753" y="49330"/>
                  <a:pt x="57753" y="49594"/>
                </a:cubicBezTo>
                <a:cubicBezTo>
                  <a:pt x="57753" y="49839"/>
                  <a:pt x="57565" y="50046"/>
                  <a:pt x="57301" y="50046"/>
                </a:cubicBezTo>
                <a:close/>
                <a:moveTo>
                  <a:pt x="57301" y="48087"/>
                </a:moveTo>
                <a:cubicBezTo>
                  <a:pt x="57056" y="48087"/>
                  <a:pt x="56849" y="47879"/>
                  <a:pt x="56849" y="47616"/>
                </a:cubicBezTo>
                <a:cubicBezTo>
                  <a:pt x="56849" y="47371"/>
                  <a:pt x="57056" y="47163"/>
                  <a:pt x="57301" y="47163"/>
                </a:cubicBezTo>
                <a:cubicBezTo>
                  <a:pt x="57565" y="47163"/>
                  <a:pt x="57753" y="47371"/>
                  <a:pt x="57753" y="47616"/>
                </a:cubicBezTo>
                <a:cubicBezTo>
                  <a:pt x="57753" y="47879"/>
                  <a:pt x="57565" y="48087"/>
                  <a:pt x="57301" y="48087"/>
                </a:cubicBezTo>
                <a:close/>
                <a:moveTo>
                  <a:pt x="57301" y="46108"/>
                </a:moveTo>
                <a:cubicBezTo>
                  <a:pt x="57056" y="46108"/>
                  <a:pt x="56867" y="45901"/>
                  <a:pt x="56867" y="45675"/>
                </a:cubicBezTo>
                <a:cubicBezTo>
                  <a:pt x="56867" y="45430"/>
                  <a:pt x="57056" y="45241"/>
                  <a:pt x="57301" y="45241"/>
                </a:cubicBezTo>
                <a:cubicBezTo>
                  <a:pt x="57546" y="45241"/>
                  <a:pt x="57734" y="45430"/>
                  <a:pt x="57734" y="45675"/>
                </a:cubicBezTo>
                <a:cubicBezTo>
                  <a:pt x="57734" y="45901"/>
                  <a:pt x="57546" y="46108"/>
                  <a:pt x="57301" y="46108"/>
                </a:cubicBezTo>
                <a:close/>
                <a:moveTo>
                  <a:pt x="57301" y="44149"/>
                </a:moveTo>
                <a:cubicBezTo>
                  <a:pt x="57056" y="44149"/>
                  <a:pt x="56867" y="43960"/>
                  <a:pt x="56867" y="43715"/>
                </a:cubicBezTo>
                <a:cubicBezTo>
                  <a:pt x="56867" y="43470"/>
                  <a:pt x="57056" y="43282"/>
                  <a:pt x="57301" y="43282"/>
                </a:cubicBezTo>
                <a:cubicBezTo>
                  <a:pt x="57546" y="43282"/>
                  <a:pt x="57734" y="43470"/>
                  <a:pt x="57734" y="43715"/>
                </a:cubicBezTo>
                <a:cubicBezTo>
                  <a:pt x="57734" y="43960"/>
                  <a:pt x="57546" y="44149"/>
                  <a:pt x="57301" y="44149"/>
                </a:cubicBezTo>
                <a:close/>
                <a:moveTo>
                  <a:pt x="57301" y="37422"/>
                </a:moveTo>
                <a:cubicBezTo>
                  <a:pt x="57527" y="37422"/>
                  <a:pt x="57696" y="37610"/>
                  <a:pt x="57696" y="37817"/>
                </a:cubicBezTo>
                <a:cubicBezTo>
                  <a:pt x="57696" y="38044"/>
                  <a:pt x="57527" y="38232"/>
                  <a:pt x="57301" y="38232"/>
                </a:cubicBezTo>
                <a:cubicBezTo>
                  <a:pt x="57093" y="38232"/>
                  <a:pt x="56924" y="38044"/>
                  <a:pt x="56924" y="37817"/>
                </a:cubicBezTo>
                <a:cubicBezTo>
                  <a:pt x="56924" y="37610"/>
                  <a:pt x="57093" y="37422"/>
                  <a:pt x="57301" y="37422"/>
                </a:cubicBezTo>
                <a:close/>
                <a:moveTo>
                  <a:pt x="57301" y="41360"/>
                </a:moveTo>
                <a:cubicBezTo>
                  <a:pt x="57527" y="41360"/>
                  <a:pt x="57696" y="41529"/>
                  <a:pt x="57696" y="41756"/>
                </a:cubicBezTo>
                <a:cubicBezTo>
                  <a:pt x="57696" y="41963"/>
                  <a:pt x="57527" y="42151"/>
                  <a:pt x="57301" y="42151"/>
                </a:cubicBezTo>
                <a:cubicBezTo>
                  <a:pt x="57093" y="42151"/>
                  <a:pt x="56924" y="41963"/>
                  <a:pt x="56924" y="41756"/>
                </a:cubicBezTo>
                <a:cubicBezTo>
                  <a:pt x="56924" y="41529"/>
                  <a:pt x="57093" y="41360"/>
                  <a:pt x="57301" y="41360"/>
                </a:cubicBezTo>
                <a:close/>
                <a:moveTo>
                  <a:pt x="57301" y="39400"/>
                </a:moveTo>
                <a:cubicBezTo>
                  <a:pt x="57527" y="39400"/>
                  <a:pt x="57696" y="39570"/>
                  <a:pt x="57696" y="39796"/>
                </a:cubicBezTo>
                <a:cubicBezTo>
                  <a:pt x="57696" y="40003"/>
                  <a:pt x="57527" y="40192"/>
                  <a:pt x="57301" y="40192"/>
                </a:cubicBezTo>
                <a:cubicBezTo>
                  <a:pt x="57093" y="40192"/>
                  <a:pt x="56924" y="40003"/>
                  <a:pt x="56924" y="39796"/>
                </a:cubicBezTo>
                <a:cubicBezTo>
                  <a:pt x="56924" y="39570"/>
                  <a:pt x="57093" y="39400"/>
                  <a:pt x="57301" y="39400"/>
                </a:cubicBezTo>
                <a:close/>
                <a:moveTo>
                  <a:pt x="57301" y="36272"/>
                </a:moveTo>
                <a:cubicBezTo>
                  <a:pt x="57075" y="36272"/>
                  <a:pt x="56905" y="36103"/>
                  <a:pt x="56905" y="35877"/>
                </a:cubicBezTo>
                <a:cubicBezTo>
                  <a:pt x="56905" y="35651"/>
                  <a:pt x="57075" y="35462"/>
                  <a:pt x="57301" y="35462"/>
                </a:cubicBezTo>
                <a:cubicBezTo>
                  <a:pt x="57527" y="35462"/>
                  <a:pt x="57715" y="35651"/>
                  <a:pt x="57715" y="35877"/>
                </a:cubicBezTo>
                <a:cubicBezTo>
                  <a:pt x="57715" y="36103"/>
                  <a:pt x="57527" y="36272"/>
                  <a:pt x="57301" y="36272"/>
                </a:cubicBezTo>
                <a:close/>
                <a:moveTo>
                  <a:pt x="57301" y="34313"/>
                </a:moveTo>
                <a:cubicBezTo>
                  <a:pt x="57075" y="34313"/>
                  <a:pt x="56905" y="34124"/>
                  <a:pt x="56905" y="33898"/>
                </a:cubicBezTo>
                <a:cubicBezTo>
                  <a:pt x="56905" y="33691"/>
                  <a:pt x="57075" y="33502"/>
                  <a:pt x="57301" y="33502"/>
                </a:cubicBezTo>
                <a:cubicBezTo>
                  <a:pt x="57527" y="33502"/>
                  <a:pt x="57715" y="33691"/>
                  <a:pt x="57715" y="33898"/>
                </a:cubicBezTo>
                <a:cubicBezTo>
                  <a:pt x="57715" y="34124"/>
                  <a:pt x="57527" y="34313"/>
                  <a:pt x="57301" y="34313"/>
                </a:cubicBezTo>
                <a:close/>
                <a:moveTo>
                  <a:pt x="57301" y="32353"/>
                </a:moveTo>
                <a:cubicBezTo>
                  <a:pt x="57075" y="32353"/>
                  <a:pt x="56905" y="32165"/>
                  <a:pt x="56905" y="31939"/>
                </a:cubicBezTo>
                <a:cubicBezTo>
                  <a:pt x="56905" y="31712"/>
                  <a:pt x="57075" y="31543"/>
                  <a:pt x="57301" y="31543"/>
                </a:cubicBezTo>
                <a:cubicBezTo>
                  <a:pt x="57527" y="31543"/>
                  <a:pt x="57715" y="31712"/>
                  <a:pt x="57715" y="31939"/>
                </a:cubicBezTo>
                <a:cubicBezTo>
                  <a:pt x="57715" y="32165"/>
                  <a:pt x="57527" y="32353"/>
                  <a:pt x="57301" y="32353"/>
                </a:cubicBezTo>
                <a:close/>
                <a:moveTo>
                  <a:pt x="57301" y="30393"/>
                </a:moveTo>
                <a:cubicBezTo>
                  <a:pt x="57093" y="30393"/>
                  <a:pt x="56924" y="30205"/>
                  <a:pt x="56924" y="29979"/>
                </a:cubicBezTo>
                <a:cubicBezTo>
                  <a:pt x="56924" y="29772"/>
                  <a:pt x="57093" y="29583"/>
                  <a:pt x="57301" y="29583"/>
                </a:cubicBezTo>
                <a:cubicBezTo>
                  <a:pt x="57527" y="29583"/>
                  <a:pt x="57696" y="29772"/>
                  <a:pt x="57696" y="29979"/>
                </a:cubicBezTo>
                <a:cubicBezTo>
                  <a:pt x="57696" y="30205"/>
                  <a:pt x="57527" y="30393"/>
                  <a:pt x="57301" y="30393"/>
                </a:cubicBezTo>
                <a:close/>
                <a:moveTo>
                  <a:pt x="57301" y="28415"/>
                </a:moveTo>
                <a:cubicBezTo>
                  <a:pt x="57093" y="28415"/>
                  <a:pt x="56924" y="28245"/>
                  <a:pt x="56924" y="28019"/>
                </a:cubicBezTo>
                <a:cubicBezTo>
                  <a:pt x="56924" y="27812"/>
                  <a:pt x="57093" y="27624"/>
                  <a:pt x="57301" y="27624"/>
                </a:cubicBezTo>
                <a:cubicBezTo>
                  <a:pt x="57527" y="27624"/>
                  <a:pt x="57696" y="27812"/>
                  <a:pt x="57696" y="28019"/>
                </a:cubicBezTo>
                <a:cubicBezTo>
                  <a:pt x="57696" y="28245"/>
                  <a:pt x="57527" y="28415"/>
                  <a:pt x="57301" y="28415"/>
                </a:cubicBezTo>
                <a:close/>
                <a:moveTo>
                  <a:pt x="57301" y="26455"/>
                </a:moveTo>
                <a:cubicBezTo>
                  <a:pt x="57093" y="26455"/>
                  <a:pt x="56943" y="26286"/>
                  <a:pt x="56943" y="26078"/>
                </a:cubicBezTo>
                <a:cubicBezTo>
                  <a:pt x="56943" y="25871"/>
                  <a:pt x="57093" y="25702"/>
                  <a:pt x="57301" y="25702"/>
                </a:cubicBezTo>
                <a:cubicBezTo>
                  <a:pt x="57508" y="25702"/>
                  <a:pt x="57678" y="25871"/>
                  <a:pt x="57678" y="26078"/>
                </a:cubicBezTo>
                <a:cubicBezTo>
                  <a:pt x="57678" y="26286"/>
                  <a:pt x="57508" y="26455"/>
                  <a:pt x="57301" y="26455"/>
                </a:cubicBezTo>
                <a:close/>
                <a:moveTo>
                  <a:pt x="57301" y="24477"/>
                </a:moveTo>
                <a:cubicBezTo>
                  <a:pt x="57093" y="24477"/>
                  <a:pt x="56943" y="24326"/>
                  <a:pt x="56943" y="24100"/>
                </a:cubicBezTo>
                <a:cubicBezTo>
                  <a:pt x="56943" y="23893"/>
                  <a:pt x="57093" y="23723"/>
                  <a:pt x="57301" y="23723"/>
                </a:cubicBezTo>
                <a:cubicBezTo>
                  <a:pt x="57508" y="23723"/>
                  <a:pt x="57678" y="23893"/>
                  <a:pt x="57678" y="24100"/>
                </a:cubicBezTo>
                <a:cubicBezTo>
                  <a:pt x="57678" y="24307"/>
                  <a:pt x="57508" y="24477"/>
                  <a:pt x="57301" y="24477"/>
                </a:cubicBezTo>
                <a:close/>
                <a:moveTo>
                  <a:pt x="57301" y="22517"/>
                </a:moveTo>
                <a:cubicBezTo>
                  <a:pt x="57093" y="22517"/>
                  <a:pt x="56943" y="22348"/>
                  <a:pt x="56943" y="22140"/>
                </a:cubicBezTo>
                <a:cubicBezTo>
                  <a:pt x="56943" y="21933"/>
                  <a:pt x="57093" y="21763"/>
                  <a:pt x="57301" y="21763"/>
                </a:cubicBezTo>
                <a:cubicBezTo>
                  <a:pt x="57508" y="21763"/>
                  <a:pt x="57678" y="21933"/>
                  <a:pt x="57678" y="22140"/>
                </a:cubicBezTo>
                <a:cubicBezTo>
                  <a:pt x="57678" y="22348"/>
                  <a:pt x="57508" y="22517"/>
                  <a:pt x="57301" y="22517"/>
                </a:cubicBezTo>
                <a:close/>
                <a:moveTo>
                  <a:pt x="57301" y="20558"/>
                </a:moveTo>
                <a:cubicBezTo>
                  <a:pt x="57093" y="20558"/>
                  <a:pt x="56943" y="20388"/>
                  <a:pt x="56943" y="20181"/>
                </a:cubicBezTo>
                <a:cubicBezTo>
                  <a:pt x="56943" y="19992"/>
                  <a:pt x="57093" y="19823"/>
                  <a:pt x="57301" y="19823"/>
                </a:cubicBezTo>
                <a:cubicBezTo>
                  <a:pt x="57508" y="19823"/>
                  <a:pt x="57678" y="19992"/>
                  <a:pt x="57678" y="20181"/>
                </a:cubicBezTo>
                <a:cubicBezTo>
                  <a:pt x="57678" y="20388"/>
                  <a:pt x="57508" y="20558"/>
                  <a:pt x="57301" y="20558"/>
                </a:cubicBezTo>
                <a:close/>
                <a:moveTo>
                  <a:pt x="57301" y="18598"/>
                </a:moveTo>
                <a:cubicBezTo>
                  <a:pt x="57093" y="18598"/>
                  <a:pt x="56943" y="18428"/>
                  <a:pt x="56943" y="18221"/>
                </a:cubicBezTo>
                <a:cubicBezTo>
                  <a:pt x="56943" y="18014"/>
                  <a:pt x="57093" y="17844"/>
                  <a:pt x="57301" y="17844"/>
                </a:cubicBezTo>
                <a:cubicBezTo>
                  <a:pt x="57508" y="17844"/>
                  <a:pt x="57678" y="18014"/>
                  <a:pt x="57678" y="18221"/>
                </a:cubicBezTo>
                <a:cubicBezTo>
                  <a:pt x="57678" y="18428"/>
                  <a:pt x="57508" y="18598"/>
                  <a:pt x="57301" y="18598"/>
                </a:cubicBezTo>
                <a:close/>
                <a:moveTo>
                  <a:pt x="57301" y="16638"/>
                </a:moveTo>
                <a:cubicBezTo>
                  <a:pt x="57093" y="16638"/>
                  <a:pt x="56943" y="16469"/>
                  <a:pt x="56943" y="16261"/>
                </a:cubicBezTo>
                <a:cubicBezTo>
                  <a:pt x="56943" y="16054"/>
                  <a:pt x="57093" y="15885"/>
                  <a:pt x="57301" y="15885"/>
                </a:cubicBezTo>
                <a:cubicBezTo>
                  <a:pt x="57508" y="15885"/>
                  <a:pt x="57678" y="16054"/>
                  <a:pt x="57678" y="16261"/>
                </a:cubicBezTo>
                <a:cubicBezTo>
                  <a:pt x="57678" y="16469"/>
                  <a:pt x="57508" y="16638"/>
                  <a:pt x="57301" y="16638"/>
                </a:cubicBezTo>
                <a:close/>
                <a:moveTo>
                  <a:pt x="57301" y="14679"/>
                </a:moveTo>
                <a:cubicBezTo>
                  <a:pt x="57093" y="14679"/>
                  <a:pt x="56943" y="14509"/>
                  <a:pt x="56943" y="14302"/>
                </a:cubicBezTo>
                <a:cubicBezTo>
                  <a:pt x="56943" y="14095"/>
                  <a:pt x="57093" y="13925"/>
                  <a:pt x="57301" y="13925"/>
                </a:cubicBezTo>
                <a:cubicBezTo>
                  <a:pt x="57508" y="13925"/>
                  <a:pt x="57678" y="14095"/>
                  <a:pt x="57678" y="14302"/>
                </a:cubicBezTo>
                <a:cubicBezTo>
                  <a:pt x="57678" y="14509"/>
                  <a:pt x="57508" y="14679"/>
                  <a:pt x="57301" y="14679"/>
                </a:cubicBezTo>
                <a:close/>
                <a:moveTo>
                  <a:pt x="57301" y="11984"/>
                </a:moveTo>
                <a:cubicBezTo>
                  <a:pt x="57508" y="11984"/>
                  <a:pt x="57659" y="12135"/>
                  <a:pt x="57659" y="12342"/>
                </a:cubicBezTo>
                <a:cubicBezTo>
                  <a:pt x="57659" y="12549"/>
                  <a:pt x="57508" y="12700"/>
                  <a:pt x="57301" y="12700"/>
                </a:cubicBezTo>
                <a:cubicBezTo>
                  <a:pt x="57112" y="12700"/>
                  <a:pt x="56943" y="12549"/>
                  <a:pt x="56943" y="12342"/>
                </a:cubicBezTo>
                <a:cubicBezTo>
                  <a:pt x="56943" y="12135"/>
                  <a:pt x="57112" y="11984"/>
                  <a:pt x="57301" y="11984"/>
                </a:cubicBezTo>
                <a:close/>
                <a:moveTo>
                  <a:pt x="57301" y="10759"/>
                </a:moveTo>
                <a:cubicBezTo>
                  <a:pt x="57093" y="10759"/>
                  <a:pt x="56943" y="10590"/>
                  <a:pt x="56943" y="10383"/>
                </a:cubicBezTo>
                <a:cubicBezTo>
                  <a:pt x="56943" y="10175"/>
                  <a:pt x="57093" y="10006"/>
                  <a:pt x="57301" y="10006"/>
                </a:cubicBezTo>
                <a:cubicBezTo>
                  <a:pt x="57508" y="10006"/>
                  <a:pt x="57678" y="10175"/>
                  <a:pt x="57678" y="10383"/>
                </a:cubicBezTo>
                <a:cubicBezTo>
                  <a:pt x="57678" y="10590"/>
                  <a:pt x="57508" y="10759"/>
                  <a:pt x="57301" y="10759"/>
                </a:cubicBezTo>
                <a:close/>
                <a:moveTo>
                  <a:pt x="57301" y="8800"/>
                </a:moveTo>
                <a:cubicBezTo>
                  <a:pt x="57112" y="8800"/>
                  <a:pt x="56943" y="8630"/>
                  <a:pt x="56943" y="8423"/>
                </a:cubicBezTo>
                <a:cubicBezTo>
                  <a:pt x="56943" y="8234"/>
                  <a:pt x="57112" y="8065"/>
                  <a:pt x="57301" y="8065"/>
                </a:cubicBezTo>
                <a:cubicBezTo>
                  <a:pt x="57508" y="8065"/>
                  <a:pt x="57659" y="8234"/>
                  <a:pt x="57659" y="8423"/>
                </a:cubicBezTo>
                <a:cubicBezTo>
                  <a:pt x="57659" y="8630"/>
                  <a:pt x="57508" y="8800"/>
                  <a:pt x="57301" y="8800"/>
                </a:cubicBezTo>
                <a:close/>
                <a:moveTo>
                  <a:pt x="57301" y="6821"/>
                </a:moveTo>
                <a:cubicBezTo>
                  <a:pt x="57112" y="6821"/>
                  <a:pt x="56943" y="6671"/>
                  <a:pt x="56943" y="6463"/>
                </a:cubicBezTo>
                <a:cubicBezTo>
                  <a:pt x="56943" y="6256"/>
                  <a:pt x="57112" y="6105"/>
                  <a:pt x="57301" y="6105"/>
                </a:cubicBezTo>
                <a:cubicBezTo>
                  <a:pt x="57508" y="6105"/>
                  <a:pt x="57659" y="6256"/>
                  <a:pt x="57659" y="6463"/>
                </a:cubicBezTo>
                <a:cubicBezTo>
                  <a:pt x="57659" y="6671"/>
                  <a:pt x="57508" y="6821"/>
                  <a:pt x="57301" y="6821"/>
                </a:cubicBezTo>
                <a:close/>
                <a:moveTo>
                  <a:pt x="57301" y="4862"/>
                </a:moveTo>
                <a:cubicBezTo>
                  <a:pt x="57112" y="4862"/>
                  <a:pt x="56943" y="4692"/>
                  <a:pt x="56943" y="4504"/>
                </a:cubicBezTo>
                <a:cubicBezTo>
                  <a:pt x="56943" y="4296"/>
                  <a:pt x="57112" y="4146"/>
                  <a:pt x="57301" y="4146"/>
                </a:cubicBezTo>
                <a:cubicBezTo>
                  <a:pt x="57508" y="4146"/>
                  <a:pt x="57659" y="4296"/>
                  <a:pt x="57659" y="4504"/>
                </a:cubicBezTo>
                <a:cubicBezTo>
                  <a:pt x="57659" y="4692"/>
                  <a:pt x="57508" y="4862"/>
                  <a:pt x="57301" y="4862"/>
                </a:cubicBezTo>
                <a:close/>
                <a:moveTo>
                  <a:pt x="57301" y="2902"/>
                </a:moveTo>
                <a:cubicBezTo>
                  <a:pt x="57112" y="2902"/>
                  <a:pt x="56943" y="2751"/>
                  <a:pt x="56943" y="2544"/>
                </a:cubicBezTo>
                <a:cubicBezTo>
                  <a:pt x="56943" y="2337"/>
                  <a:pt x="57112" y="2186"/>
                  <a:pt x="57301" y="2186"/>
                </a:cubicBezTo>
                <a:cubicBezTo>
                  <a:pt x="57508" y="2186"/>
                  <a:pt x="57659" y="2337"/>
                  <a:pt x="57659" y="2544"/>
                </a:cubicBezTo>
                <a:cubicBezTo>
                  <a:pt x="57659" y="2751"/>
                  <a:pt x="57508" y="2902"/>
                  <a:pt x="57301" y="2902"/>
                </a:cubicBezTo>
                <a:close/>
                <a:moveTo>
                  <a:pt x="57301" y="942"/>
                </a:moveTo>
                <a:cubicBezTo>
                  <a:pt x="57112" y="942"/>
                  <a:pt x="56943" y="773"/>
                  <a:pt x="56943" y="584"/>
                </a:cubicBezTo>
                <a:cubicBezTo>
                  <a:pt x="56943" y="396"/>
                  <a:pt x="57112" y="226"/>
                  <a:pt x="57301" y="226"/>
                </a:cubicBezTo>
                <a:cubicBezTo>
                  <a:pt x="57508" y="226"/>
                  <a:pt x="57659" y="377"/>
                  <a:pt x="57659" y="584"/>
                </a:cubicBezTo>
                <a:cubicBezTo>
                  <a:pt x="57659" y="773"/>
                  <a:pt x="57508" y="942"/>
                  <a:pt x="57301" y="942"/>
                </a:cubicBezTo>
                <a:close/>
                <a:moveTo>
                  <a:pt x="57301" y="54983"/>
                </a:moveTo>
                <a:cubicBezTo>
                  <a:pt x="57433" y="54983"/>
                  <a:pt x="57546" y="55040"/>
                  <a:pt x="57640" y="55115"/>
                </a:cubicBezTo>
                <a:cubicBezTo>
                  <a:pt x="57376" y="55266"/>
                  <a:pt x="57112" y="55398"/>
                  <a:pt x="56849" y="55530"/>
                </a:cubicBezTo>
                <a:cubicBezTo>
                  <a:pt x="56830" y="55511"/>
                  <a:pt x="56830" y="55492"/>
                  <a:pt x="56830" y="55473"/>
                </a:cubicBezTo>
                <a:cubicBezTo>
                  <a:pt x="56830" y="55209"/>
                  <a:pt x="57037" y="54983"/>
                  <a:pt x="57301" y="54983"/>
                </a:cubicBezTo>
                <a:close/>
                <a:moveTo>
                  <a:pt x="55341" y="55944"/>
                </a:moveTo>
                <a:cubicBezTo>
                  <a:pt x="55077" y="55944"/>
                  <a:pt x="54870" y="55718"/>
                  <a:pt x="54870" y="55454"/>
                </a:cubicBezTo>
                <a:cubicBezTo>
                  <a:pt x="54870" y="55209"/>
                  <a:pt x="55077" y="54983"/>
                  <a:pt x="55341" y="54983"/>
                </a:cubicBezTo>
                <a:cubicBezTo>
                  <a:pt x="55605" y="54983"/>
                  <a:pt x="55812" y="55209"/>
                  <a:pt x="55812" y="55454"/>
                </a:cubicBezTo>
                <a:cubicBezTo>
                  <a:pt x="55812" y="55718"/>
                  <a:pt x="55605" y="55944"/>
                  <a:pt x="55341" y="55944"/>
                </a:cubicBezTo>
                <a:close/>
                <a:moveTo>
                  <a:pt x="55341" y="53966"/>
                </a:moveTo>
                <a:cubicBezTo>
                  <a:pt x="55077" y="53966"/>
                  <a:pt x="54870" y="53758"/>
                  <a:pt x="54870" y="53495"/>
                </a:cubicBezTo>
                <a:cubicBezTo>
                  <a:pt x="54870" y="53250"/>
                  <a:pt x="55077" y="53023"/>
                  <a:pt x="55341" y="53023"/>
                </a:cubicBezTo>
                <a:cubicBezTo>
                  <a:pt x="55605" y="53023"/>
                  <a:pt x="55812" y="53250"/>
                  <a:pt x="55812" y="53495"/>
                </a:cubicBezTo>
                <a:cubicBezTo>
                  <a:pt x="55812" y="53758"/>
                  <a:pt x="55605" y="53966"/>
                  <a:pt x="55341" y="53966"/>
                </a:cubicBezTo>
                <a:close/>
                <a:moveTo>
                  <a:pt x="55341" y="52006"/>
                </a:moveTo>
                <a:cubicBezTo>
                  <a:pt x="55096" y="52006"/>
                  <a:pt x="54889" y="51799"/>
                  <a:pt x="54889" y="51535"/>
                </a:cubicBezTo>
                <a:cubicBezTo>
                  <a:pt x="54889" y="51290"/>
                  <a:pt x="55096" y="51083"/>
                  <a:pt x="55341" y="51083"/>
                </a:cubicBezTo>
                <a:cubicBezTo>
                  <a:pt x="55605" y="51083"/>
                  <a:pt x="55812" y="51290"/>
                  <a:pt x="55812" y="51535"/>
                </a:cubicBezTo>
                <a:cubicBezTo>
                  <a:pt x="55812" y="51799"/>
                  <a:pt x="55605" y="52006"/>
                  <a:pt x="55341" y="52006"/>
                </a:cubicBezTo>
                <a:close/>
                <a:moveTo>
                  <a:pt x="55341" y="50046"/>
                </a:moveTo>
                <a:cubicBezTo>
                  <a:pt x="55096" y="50046"/>
                  <a:pt x="54889" y="49839"/>
                  <a:pt x="54889" y="49575"/>
                </a:cubicBezTo>
                <a:cubicBezTo>
                  <a:pt x="54889" y="49330"/>
                  <a:pt x="55096" y="49123"/>
                  <a:pt x="55341" y="49123"/>
                </a:cubicBezTo>
                <a:cubicBezTo>
                  <a:pt x="55605" y="49123"/>
                  <a:pt x="55812" y="49330"/>
                  <a:pt x="55812" y="49575"/>
                </a:cubicBezTo>
                <a:cubicBezTo>
                  <a:pt x="55812" y="49839"/>
                  <a:pt x="55605" y="50046"/>
                  <a:pt x="55341" y="50046"/>
                </a:cubicBezTo>
                <a:close/>
                <a:moveTo>
                  <a:pt x="55341" y="48068"/>
                </a:moveTo>
                <a:cubicBezTo>
                  <a:pt x="55096" y="48068"/>
                  <a:pt x="54889" y="47861"/>
                  <a:pt x="54889" y="47616"/>
                </a:cubicBezTo>
                <a:cubicBezTo>
                  <a:pt x="54889" y="47352"/>
                  <a:pt x="55096" y="47163"/>
                  <a:pt x="55341" y="47163"/>
                </a:cubicBezTo>
                <a:cubicBezTo>
                  <a:pt x="55605" y="47163"/>
                  <a:pt x="55812" y="47352"/>
                  <a:pt x="55812" y="47616"/>
                </a:cubicBezTo>
                <a:cubicBezTo>
                  <a:pt x="55812" y="47861"/>
                  <a:pt x="55605" y="48068"/>
                  <a:pt x="55341" y="48068"/>
                </a:cubicBezTo>
                <a:close/>
                <a:moveTo>
                  <a:pt x="55341" y="46071"/>
                </a:moveTo>
                <a:cubicBezTo>
                  <a:pt x="55115" y="46071"/>
                  <a:pt x="54927" y="45882"/>
                  <a:pt x="54927" y="45656"/>
                </a:cubicBezTo>
                <a:cubicBezTo>
                  <a:pt x="54927" y="45430"/>
                  <a:pt x="55115" y="45241"/>
                  <a:pt x="55341" y="45241"/>
                </a:cubicBezTo>
                <a:cubicBezTo>
                  <a:pt x="55567" y="45241"/>
                  <a:pt x="55756" y="45430"/>
                  <a:pt x="55756" y="45656"/>
                </a:cubicBezTo>
                <a:cubicBezTo>
                  <a:pt x="55756" y="45882"/>
                  <a:pt x="55567" y="46071"/>
                  <a:pt x="55341" y="46071"/>
                </a:cubicBezTo>
                <a:close/>
                <a:moveTo>
                  <a:pt x="55341" y="44111"/>
                </a:moveTo>
                <a:cubicBezTo>
                  <a:pt x="55115" y="44111"/>
                  <a:pt x="54927" y="43922"/>
                  <a:pt x="54927" y="43696"/>
                </a:cubicBezTo>
                <a:cubicBezTo>
                  <a:pt x="54927" y="43470"/>
                  <a:pt x="55115" y="43282"/>
                  <a:pt x="55341" y="43282"/>
                </a:cubicBezTo>
                <a:cubicBezTo>
                  <a:pt x="55567" y="43282"/>
                  <a:pt x="55756" y="43470"/>
                  <a:pt x="55756" y="43696"/>
                </a:cubicBezTo>
                <a:cubicBezTo>
                  <a:pt x="55756" y="43922"/>
                  <a:pt x="55567" y="44111"/>
                  <a:pt x="55341" y="44111"/>
                </a:cubicBezTo>
                <a:close/>
                <a:moveTo>
                  <a:pt x="55341" y="37422"/>
                </a:moveTo>
                <a:cubicBezTo>
                  <a:pt x="55567" y="37422"/>
                  <a:pt x="55737" y="37591"/>
                  <a:pt x="55737" y="37817"/>
                </a:cubicBezTo>
                <a:cubicBezTo>
                  <a:pt x="55737" y="38044"/>
                  <a:pt x="55567" y="38213"/>
                  <a:pt x="55341" y="38213"/>
                </a:cubicBezTo>
                <a:cubicBezTo>
                  <a:pt x="55115" y="38213"/>
                  <a:pt x="54945" y="38044"/>
                  <a:pt x="54945" y="37817"/>
                </a:cubicBezTo>
                <a:cubicBezTo>
                  <a:pt x="54945" y="37591"/>
                  <a:pt x="55115" y="37422"/>
                  <a:pt x="55341" y="37422"/>
                </a:cubicBezTo>
                <a:close/>
                <a:moveTo>
                  <a:pt x="55341" y="41341"/>
                </a:moveTo>
                <a:cubicBezTo>
                  <a:pt x="55567" y="41341"/>
                  <a:pt x="55737" y="41529"/>
                  <a:pt x="55737" y="41737"/>
                </a:cubicBezTo>
                <a:cubicBezTo>
                  <a:pt x="55737" y="41963"/>
                  <a:pt x="55567" y="42132"/>
                  <a:pt x="55341" y="42132"/>
                </a:cubicBezTo>
                <a:cubicBezTo>
                  <a:pt x="55115" y="42132"/>
                  <a:pt x="54945" y="41963"/>
                  <a:pt x="54945" y="41737"/>
                </a:cubicBezTo>
                <a:cubicBezTo>
                  <a:pt x="54945" y="41529"/>
                  <a:pt x="55115" y="41341"/>
                  <a:pt x="55341" y="41341"/>
                </a:cubicBezTo>
                <a:close/>
                <a:moveTo>
                  <a:pt x="55341" y="39381"/>
                </a:moveTo>
                <a:cubicBezTo>
                  <a:pt x="55567" y="39381"/>
                  <a:pt x="55737" y="39570"/>
                  <a:pt x="55737" y="39777"/>
                </a:cubicBezTo>
                <a:cubicBezTo>
                  <a:pt x="55737" y="40003"/>
                  <a:pt x="55567" y="40173"/>
                  <a:pt x="55341" y="40173"/>
                </a:cubicBezTo>
                <a:cubicBezTo>
                  <a:pt x="55115" y="40173"/>
                  <a:pt x="54945" y="40003"/>
                  <a:pt x="54945" y="39777"/>
                </a:cubicBezTo>
                <a:cubicBezTo>
                  <a:pt x="54945" y="39570"/>
                  <a:pt x="55115" y="39381"/>
                  <a:pt x="55341" y="39381"/>
                </a:cubicBezTo>
                <a:close/>
                <a:moveTo>
                  <a:pt x="55341" y="36272"/>
                </a:moveTo>
                <a:cubicBezTo>
                  <a:pt x="55115" y="36272"/>
                  <a:pt x="54927" y="36084"/>
                  <a:pt x="54927" y="35858"/>
                </a:cubicBezTo>
                <a:cubicBezTo>
                  <a:pt x="54927" y="35632"/>
                  <a:pt x="55115" y="35443"/>
                  <a:pt x="55341" y="35443"/>
                </a:cubicBezTo>
                <a:cubicBezTo>
                  <a:pt x="55567" y="35443"/>
                  <a:pt x="55756" y="35632"/>
                  <a:pt x="55756" y="35858"/>
                </a:cubicBezTo>
                <a:cubicBezTo>
                  <a:pt x="55756" y="36084"/>
                  <a:pt x="55567" y="36272"/>
                  <a:pt x="55341" y="36272"/>
                </a:cubicBezTo>
                <a:close/>
                <a:moveTo>
                  <a:pt x="55341" y="34294"/>
                </a:moveTo>
                <a:cubicBezTo>
                  <a:pt x="55115" y="34294"/>
                  <a:pt x="54927" y="34124"/>
                  <a:pt x="54927" y="33898"/>
                </a:cubicBezTo>
                <a:cubicBezTo>
                  <a:pt x="54927" y="33672"/>
                  <a:pt x="55115" y="33502"/>
                  <a:pt x="55341" y="33502"/>
                </a:cubicBezTo>
                <a:cubicBezTo>
                  <a:pt x="55567" y="33502"/>
                  <a:pt x="55756" y="33672"/>
                  <a:pt x="55756" y="33898"/>
                </a:cubicBezTo>
                <a:cubicBezTo>
                  <a:pt x="55756" y="34124"/>
                  <a:pt x="55567" y="34294"/>
                  <a:pt x="55341" y="34294"/>
                </a:cubicBezTo>
                <a:close/>
                <a:moveTo>
                  <a:pt x="55341" y="32353"/>
                </a:moveTo>
                <a:cubicBezTo>
                  <a:pt x="55115" y="32353"/>
                  <a:pt x="54927" y="32165"/>
                  <a:pt x="54927" y="31939"/>
                </a:cubicBezTo>
                <a:cubicBezTo>
                  <a:pt x="54927" y="31712"/>
                  <a:pt x="55115" y="31524"/>
                  <a:pt x="55341" y="31524"/>
                </a:cubicBezTo>
                <a:cubicBezTo>
                  <a:pt x="55567" y="31524"/>
                  <a:pt x="55756" y="31712"/>
                  <a:pt x="55756" y="31939"/>
                </a:cubicBezTo>
                <a:cubicBezTo>
                  <a:pt x="55756" y="32165"/>
                  <a:pt x="55567" y="32353"/>
                  <a:pt x="55341" y="32353"/>
                </a:cubicBezTo>
                <a:close/>
                <a:moveTo>
                  <a:pt x="55341" y="30393"/>
                </a:moveTo>
                <a:cubicBezTo>
                  <a:pt x="55115" y="30393"/>
                  <a:pt x="54927" y="30205"/>
                  <a:pt x="54927" y="29979"/>
                </a:cubicBezTo>
                <a:cubicBezTo>
                  <a:pt x="54927" y="29753"/>
                  <a:pt x="55115" y="29564"/>
                  <a:pt x="55341" y="29564"/>
                </a:cubicBezTo>
                <a:cubicBezTo>
                  <a:pt x="55567" y="29564"/>
                  <a:pt x="55756" y="29753"/>
                  <a:pt x="55756" y="29979"/>
                </a:cubicBezTo>
                <a:cubicBezTo>
                  <a:pt x="55756" y="30205"/>
                  <a:pt x="55567" y="30393"/>
                  <a:pt x="55341" y="30393"/>
                </a:cubicBezTo>
                <a:close/>
                <a:moveTo>
                  <a:pt x="55341" y="28415"/>
                </a:moveTo>
                <a:cubicBezTo>
                  <a:pt x="55115" y="28415"/>
                  <a:pt x="54945" y="28227"/>
                  <a:pt x="54945" y="28019"/>
                </a:cubicBezTo>
                <a:cubicBezTo>
                  <a:pt x="54945" y="27793"/>
                  <a:pt x="55115" y="27624"/>
                  <a:pt x="55341" y="27624"/>
                </a:cubicBezTo>
                <a:cubicBezTo>
                  <a:pt x="55567" y="27624"/>
                  <a:pt x="55737" y="27793"/>
                  <a:pt x="55737" y="28019"/>
                </a:cubicBezTo>
                <a:cubicBezTo>
                  <a:pt x="55737" y="28227"/>
                  <a:pt x="55567" y="28415"/>
                  <a:pt x="55341" y="28415"/>
                </a:cubicBezTo>
                <a:close/>
                <a:moveTo>
                  <a:pt x="55341" y="25702"/>
                </a:moveTo>
                <a:cubicBezTo>
                  <a:pt x="55548" y="25702"/>
                  <a:pt x="55718" y="25852"/>
                  <a:pt x="55718" y="26060"/>
                </a:cubicBezTo>
                <a:cubicBezTo>
                  <a:pt x="55718" y="26267"/>
                  <a:pt x="55548" y="26436"/>
                  <a:pt x="55341" y="26436"/>
                </a:cubicBezTo>
                <a:cubicBezTo>
                  <a:pt x="55134" y="26436"/>
                  <a:pt x="54964" y="26267"/>
                  <a:pt x="54964" y="26060"/>
                </a:cubicBezTo>
                <a:cubicBezTo>
                  <a:pt x="54964" y="25852"/>
                  <a:pt x="55134" y="25702"/>
                  <a:pt x="55341" y="25702"/>
                </a:cubicBezTo>
                <a:close/>
                <a:moveTo>
                  <a:pt x="55341" y="23723"/>
                </a:moveTo>
                <a:cubicBezTo>
                  <a:pt x="55548" y="23723"/>
                  <a:pt x="55718" y="23893"/>
                  <a:pt x="55718" y="24100"/>
                </a:cubicBezTo>
                <a:cubicBezTo>
                  <a:pt x="55718" y="24307"/>
                  <a:pt x="55548" y="24477"/>
                  <a:pt x="55341" y="24477"/>
                </a:cubicBezTo>
                <a:cubicBezTo>
                  <a:pt x="55134" y="24477"/>
                  <a:pt x="54964" y="24307"/>
                  <a:pt x="54964" y="24100"/>
                </a:cubicBezTo>
                <a:cubicBezTo>
                  <a:pt x="54964" y="23893"/>
                  <a:pt x="55134" y="23723"/>
                  <a:pt x="55341" y="23723"/>
                </a:cubicBezTo>
                <a:close/>
                <a:moveTo>
                  <a:pt x="55341" y="22536"/>
                </a:moveTo>
                <a:cubicBezTo>
                  <a:pt x="55134" y="22536"/>
                  <a:pt x="54945" y="22348"/>
                  <a:pt x="54945" y="22140"/>
                </a:cubicBezTo>
                <a:cubicBezTo>
                  <a:pt x="54945" y="21914"/>
                  <a:pt x="55134" y="21745"/>
                  <a:pt x="55341" y="21745"/>
                </a:cubicBezTo>
                <a:cubicBezTo>
                  <a:pt x="55567" y="21745"/>
                  <a:pt x="55737" y="21914"/>
                  <a:pt x="55737" y="22140"/>
                </a:cubicBezTo>
                <a:cubicBezTo>
                  <a:pt x="55737" y="22348"/>
                  <a:pt x="55567" y="22536"/>
                  <a:pt x="55341" y="22536"/>
                </a:cubicBezTo>
                <a:close/>
                <a:moveTo>
                  <a:pt x="55341" y="20576"/>
                </a:moveTo>
                <a:cubicBezTo>
                  <a:pt x="55134" y="20576"/>
                  <a:pt x="54945" y="20407"/>
                  <a:pt x="54945" y="20181"/>
                </a:cubicBezTo>
                <a:cubicBezTo>
                  <a:pt x="54945" y="19955"/>
                  <a:pt x="55134" y="19785"/>
                  <a:pt x="55341" y="19785"/>
                </a:cubicBezTo>
                <a:cubicBezTo>
                  <a:pt x="55567" y="19785"/>
                  <a:pt x="55737" y="19955"/>
                  <a:pt x="55737" y="20181"/>
                </a:cubicBezTo>
                <a:cubicBezTo>
                  <a:pt x="55737" y="20407"/>
                  <a:pt x="55567" y="20576"/>
                  <a:pt x="55341" y="20576"/>
                </a:cubicBezTo>
                <a:close/>
                <a:moveTo>
                  <a:pt x="55341" y="18617"/>
                </a:moveTo>
                <a:cubicBezTo>
                  <a:pt x="55134" y="18617"/>
                  <a:pt x="54945" y="18428"/>
                  <a:pt x="54945" y="18221"/>
                </a:cubicBezTo>
                <a:cubicBezTo>
                  <a:pt x="54945" y="18014"/>
                  <a:pt x="55134" y="17825"/>
                  <a:pt x="55341" y="17825"/>
                </a:cubicBezTo>
                <a:cubicBezTo>
                  <a:pt x="55567" y="17825"/>
                  <a:pt x="55737" y="18014"/>
                  <a:pt x="55737" y="18221"/>
                </a:cubicBezTo>
                <a:cubicBezTo>
                  <a:pt x="55737" y="18428"/>
                  <a:pt x="55567" y="18617"/>
                  <a:pt x="55341" y="18617"/>
                </a:cubicBezTo>
                <a:close/>
                <a:moveTo>
                  <a:pt x="55341" y="16657"/>
                </a:moveTo>
                <a:cubicBezTo>
                  <a:pt x="55134" y="16657"/>
                  <a:pt x="54945" y="16469"/>
                  <a:pt x="54945" y="16261"/>
                </a:cubicBezTo>
                <a:cubicBezTo>
                  <a:pt x="54945" y="16035"/>
                  <a:pt x="55134" y="15866"/>
                  <a:pt x="55341" y="15866"/>
                </a:cubicBezTo>
                <a:cubicBezTo>
                  <a:pt x="55567" y="15866"/>
                  <a:pt x="55737" y="16035"/>
                  <a:pt x="55737" y="16261"/>
                </a:cubicBezTo>
                <a:cubicBezTo>
                  <a:pt x="55737" y="16488"/>
                  <a:pt x="55567" y="16657"/>
                  <a:pt x="55341" y="16657"/>
                </a:cubicBezTo>
                <a:close/>
                <a:moveTo>
                  <a:pt x="55341" y="13925"/>
                </a:moveTo>
                <a:cubicBezTo>
                  <a:pt x="55548" y="13925"/>
                  <a:pt x="55699" y="14095"/>
                  <a:pt x="55699" y="14302"/>
                </a:cubicBezTo>
                <a:cubicBezTo>
                  <a:pt x="55699" y="14509"/>
                  <a:pt x="55548" y="14679"/>
                  <a:pt x="55341" y="14679"/>
                </a:cubicBezTo>
                <a:cubicBezTo>
                  <a:pt x="55134" y="14679"/>
                  <a:pt x="54983" y="14509"/>
                  <a:pt x="54983" y="14302"/>
                </a:cubicBezTo>
                <a:cubicBezTo>
                  <a:pt x="54983" y="14095"/>
                  <a:pt x="55134" y="13925"/>
                  <a:pt x="55341" y="13925"/>
                </a:cubicBezTo>
                <a:close/>
                <a:moveTo>
                  <a:pt x="55341" y="11965"/>
                </a:moveTo>
                <a:cubicBezTo>
                  <a:pt x="55548" y="11965"/>
                  <a:pt x="55699" y="12135"/>
                  <a:pt x="55699" y="12342"/>
                </a:cubicBezTo>
                <a:cubicBezTo>
                  <a:pt x="55699" y="12531"/>
                  <a:pt x="55548" y="12700"/>
                  <a:pt x="55341" y="12700"/>
                </a:cubicBezTo>
                <a:cubicBezTo>
                  <a:pt x="55134" y="12700"/>
                  <a:pt x="54983" y="12531"/>
                  <a:pt x="54983" y="12342"/>
                </a:cubicBezTo>
                <a:cubicBezTo>
                  <a:pt x="54983" y="12135"/>
                  <a:pt x="55134" y="11965"/>
                  <a:pt x="55341" y="11965"/>
                </a:cubicBezTo>
                <a:close/>
                <a:moveTo>
                  <a:pt x="55341" y="10741"/>
                </a:moveTo>
                <a:cubicBezTo>
                  <a:pt x="55134" y="10741"/>
                  <a:pt x="54964" y="10590"/>
                  <a:pt x="54964" y="10383"/>
                </a:cubicBezTo>
                <a:cubicBezTo>
                  <a:pt x="54964" y="10175"/>
                  <a:pt x="55134" y="10006"/>
                  <a:pt x="55341" y="10006"/>
                </a:cubicBezTo>
                <a:cubicBezTo>
                  <a:pt x="55548" y="10006"/>
                  <a:pt x="55718" y="10175"/>
                  <a:pt x="55718" y="10383"/>
                </a:cubicBezTo>
                <a:cubicBezTo>
                  <a:pt x="55718" y="10590"/>
                  <a:pt x="55548" y="10741"/>
                  <a:pt x="55341" y="10741"/>
                </a:cubicBezTo>
                <a:close/>
                <a:moveTo>
                  <a:pt x="55341" y="8781"/>
                </a:moveTo>
                <a:cubicBezTo>
                  <a:pt x="55134" y="8781"/>
                  <a:pt x="54983" y="8630"/>
                  <a:pt x="54983" y="8423"/>
                </a:cubicBezTo>
                <a:cubicBezTo>
                  <a:pt x="54983" y="8216"/>
                  <a:pt x="55134" y="8065"/>
                  <a:pt x="55341" y="8065"/>
                </a:cubicBezTo>
                <a:cubicBezTo>
                  <a:pt x="55548" y="8065"/>
                  <a:pt x="55699" y="8216"/>
                  <a:pt x="55699" y="8423"/>
                </a:cubicBezTo>
                <a:cubicBezTo>
                  <a:pt x="55699" y="8630"/>
                  <a:pt x="55548" y="8781"/>
                  <a:pt x="55341" y="8781"/>
                </a:cubicBezTo>
                <a:close/>
                <a:moveTo>
                  <a:pt x="55341" y="6821"/>
                </a:moveTo>
                <a:cubicBezTo>
                  <a:pt x="55134" y="6821"/>
                  <a:pt x="54983" y="6671"/>
                  <a:pt x="54983" y="6463"/>
                </a:cubicBezTo>
                <a:cubicBezTo>
                  <a:pt x="54983" y="6256"/>
                  <a:pt x="55134" y="6086"/>
                  <a:pt x="55341" y="6086"/>
                </a:cubicBezTo>
                <a:cubicBezTo>
                  <a:pt x="55548" y="6086"/>
                  <a:pt x="55699" y="6256"/>
                  <a:pt x="55699" y="6463"/>
                </a:cubicBezTo>
                <a:cubicBezTo>
                  <a:pt x="55699" y="6671"/>
                  <a:pt x="55548" y="6821"/>
                  <a:pt x="55341" y="6821"/>
                </a:cubicBezTo>
                <a:close/>
                <a:moveTo>
                  <a:pt x="55341" y="4862"/>
                </a:moveTo>
                <a:cubicBezTo>
                  <a:pt x="55134" y="4862"/>
                  <a:pt x="54983" y="4692"/>
                  <a:pt x="54983" y="4504"/>
                </a:cubicBezTo>
                <a:cubicBezTo>
                  <a:pt x="54983" y="4296"/>
                  <a:pt x="55134" y="4127"/>
                  <a:pt x="55341" y="4127"/>
                </a:cubicBezTo>
                <a:cubicBezTo>
                  <a:pt x="55548" y="4127"/>
                  <a:pt x="55699" y="4296"/>
                  <a:pt x="55699" y="4504"/>
                </a:cubicBezTo>
                <a:cubicBezTo>
                  <a:pt x="55699" y="4692"/>
                  <a:pt x="55548" y="4862"/>
                  <a:pt x="55341" y="4862"/>
                </a:cubicBezTo>
                <a:close/>
                <a:moveTo>
                  <a:pt x="55341" y="2902"/>
                </a:moveTo>
                <a:cubicBezTo>
                  <a:pt x="55134" y="2902"/>
                  <a:pt x="54983" y="2732"/>
                  <a:pt x="54983" y="2544"/>
                </a:cubicBezTo>
                <a:cubicBezTo>
                  <a:pt x="54983" y="2337"/>
                  <a:pt x="55134" y="2167"/>
                  <a:pt x="55341" y="2167"/>
                </a:cubicBezTo>
                <a:cubicBezTo>
                  <a:pt x="55548" y="2167"/>
                  <a:pt x="55699" y="2337"/>
                  <a:pt x="55699" y="2544"/>
                </a:cubicBezTo>
                <a:cubicBezTo>
                  <a:pt x="55699" y="2732"/>
                  <a:pt x="55548" y="2902"/>
                  <a:pt x="55341" y="2902"/>
                </a:cubicBezTo>
                <a:close/>
                <a:moveTo>
                  <a:pt x="55341" y="923"/>
                </a:moveTo>
                <a:cubicBezTo>
                  <a:pt x="55134" y="923"/>
                  <a:pt x="54983" y="773"/>
                  <a:pt x="54983" y="584"/>
                </a:cubicBezTo>
                <a:cubicBezTo>
                  <a:pt x="54983" y="377"/>
                  <a:pt x="55134" y="226"/>
                  <a:pt x="55341" y="226"/>
                </a:cubicBezTo>
                <a:cubicBezTo>
                  <a:pt x="55548" y="226"/>
                  <a:pt x="55699" y="377"/>
                  <a:pt x="55699" y="584"/>
                </a:cubicBezTo>
                <a:cubicBezTo>
                  <a:pt x="55699" y="773"/>
                  <a:pt x="55548" y="923"/>
                  <a:pt x="55341" y="923"/>
                </a:cubicBezTo>
                <a:close/>
                <a:moveTo>
                  <a:pt x="53381" y="55925"/>
                </a:moveTo>
                <a:cubicBezTo>
                  <a:pt x="53118" y="55925"/>
                  <a:pt x="52910" y="55718"/>
                  <a:pt x="52910" y="55454"/>
                </a:cubicBezTo>
                <a:cubicBezTo>
                  <a:pt x="52910" y="55190"/>
                  <a:pt x="53137" y="54983"/>
                  <a:pt x="53381" y="54983"/>
                </a:cubicBezTo>
                <a:cubicBezTo>
                  <a:pt x="53645" y="54983"/>
                  <a:pt x="53853" y="55190"/>
                  <a:pt x="53853" y="55454"/>
                </a:cubicBezTo>
                <a:cubicBezTo>
                  <a:pt x="53853" y="55718"/>
                  <a:pt x="53645" y="55925"/>
                  <a:pt x="53381" y="55925"/>
                </a:cubicBezTo>
                <a:close/>
                <a:moveTo>
                  <a:pt x="53381" y="53966"/>
                </a:moveTo>
                <a:cubicBezTo>
                  <a:pt x="53118" y="53966"/>
                  <a:pt x="52910" y="53758"/>
                  <a:pt x="52910" y="53495"/>
                </a:cubicBezTo>
                <a:cubicBezTo>
                  <a:pt x="52910" y="53231"/>
                  <a:pt x="53137" y="53023"/>
                  <a:pt x="53381" y="53023"/>
                </a:cubicBezTo>
                <a:cubicBezTo>
                  <a:pt x="53645" y="53023"/>
                  <a:pt x="53853" y="53231"/>
                  <a:pt x="53853" y="53495"/>
                </a:cubicBezTo>
                <a:cubicBezTo>
                  <a:pt x="53853" y="53758"/>
                  <a:pt x="53645" y="53966"/>
                  <a:pt x="53381" y="53966"/>
                </a:cubicBezTo>
                <a:close/>
                <a:moveTo>
                  <a:pt x="53381" y="51987"/>
                </a:moveTo>
                <a:cubicBezTo>
                  <a:pt x="53118" y="51987"/>
                  <a:pt x="52929" y="51780"/>
                  <a:pt x="52929" y="51535"/>
                </a:cubicBezTo>
                <a:cubicBezTo>
                  <a:pt x="52929" y="51271"/>
                  <a:pt x="53137" y="51083"/>
                  <a:pt x="53381" y="51083"/>
                </a:cubicBezTo>
                <a:cubicBezTo>
                  <a:pt x="53626" y="51083"/>
                  <a:pt x="53834" y="51271"/>
                  <a:pt x="53834" y="51535"/>
                </a:cubicBezTo>
                <a:cubicBezTo>
                  <a:pt x="53834" y="51780"/>
                  <a:pt x="53626" y="51987"/>
                  <a:pt x="53381" y="51987"/>
                </a:cubicBezTo>
                <a:close/>
                <a:moveTo>
                  <a:pt x="53381" y="50046"/>
                </a:moveTo>
                <a:cubicBezTo>
                  <a:pt x="53118" y="50046"/>
                  <a:pt x="52929" y="49839"/>
                  <a:pt x="52929" y="49575"/>
                </a:cubicBezTo>
                <a:cubicBezTo>
                  <a:pt x="52929" y="49330"/>
                  <a:pt x="53137" y="49123"/>
                  <a:pt x="53381" y="49123"/>
                </a:cubicBezTo>
                <a:cubicBezTo>
                  <a:pt x="53626" y="49123"/>
                  <a:pt x="53834" y="49330"/>
                  <a:pt x="53834" y="49575"/>
                </a:cubicBezTo>
                <a:cubicBezTo>
                  <a:pt x="53834" y="49839"/>
                  <a:pt x="53626" y="50046"/>
                  <a:pt x="53381" y="50046"/>
                </a:cubicBezTo>
                <a:close/>
                <a:moveTo>
                  <a:pt x="53381" y="48068"/>
                </a:moveTo>
                <a:cubicBezTo>
                  <a:pt x="53118" y="48068"/>
                  <a:pt x="52929" y="47861"/>
                  <a:pt x="52929" y="47616"/>
                </a:cubicBezTo>
                <a:cubicBezTo>
                  <a:pt x="52929" y="47352"/>
                  <a:pt x="53137" y="47145"/>
                  <a:pt x="53381" y="47145"/>
                </a:cubicBezTo>
                <a:cubicBezTo>
                  <a:pt x="53626" y="47145"/>
                  <a:pt x="53834" y="47352"/>
                  <a:pt x="53834" y="47616"/>
                </a:cubicBezTo>
                <a:cubicBezTo>
                  <a:pt x="53834" y="47861"/>
                  <a:pt x="53626" y="48068"/>
                  <a:pt x="53381" y="48068"/>
                </a:cubicBezTo>
                <a:close/>
                <a:moveTo>
                  <a:pt x="53381" y="46108"/>
                </a:moveTo>
                <a:cubicBezTo>
                  <a:pt x="53118" y="46108"/>
                  <a:pt x="52929" y="45901"/>
                  <a:pt x="52929" y="45656"/>
                </a:cubicBezTo>
                <a:cubicBezTo>
                  <a:pt x="52929" y="45392"/>
                  <a:pt x="53137" y="45185"/>
                  <a:pt x="53381" y="45185"/>
                </a:cubicBezTo>
                <a:cubicBezTo>
                  <a:pt x="53626" y="45185"/>
                  <a:pt x="53834" y="45392"/>
                  <a:pt x="53834" y="45656"/>
                </a:cubicBezTo>
                <a:cubicBezTo>
                  <a:pt x="53834" y="45901"/>
                  <a:pt x="53626" y="46108"/>
                  <a:pt x="53381" y="46108"/>
                </a:cubicBezTo>
                <a:close/>
                <a:moveTo>
                  <a:pt x="53381" y="31524"/>
                </a:moveTo>
                <a:cubicBezTo>
                  <a:pt x="53608" y="31524"/>
                  <a:pt x="53796" y="31712"/>
                  <a:pt x="53796" y="31939"/>
                </a:cubicBezTo>
                <a:cubicBezTo>
                  <a:pt x="53796" y="32165"/>
                  <a:pt x="53608" y="32334"/>
                  <a:pt x="53381" y="32334"/>
                </a:cubicBezTo>
                <a:cubicBezTo>
                  <a:pt x="53155" y="32334"/>
                  <a:pt x="52986" y="32165"/>
                  <a:pt x="52986" y="31939"/>
                </a:cubicBezTo>
                <a:cubicBezTo>
                  <a:pt x="52986" y="31712"/>
                  <a:pt x="53155" y="31524"/>
                  <a:pt x="53381" y="31524"/>
                </a:cubicBezTo>
                <a:close/>
                <a:moveTo>
                  <a:pt x="53381" y="40173"/>
                </a:moveTo>
                <a:cubicBezTo>
                  <a:pt x="53155" y="40173"/>
                  <a:pt x="52986" y="39984"/>
                  <a:pt x="52986" y="39777"/>
                </a:cubicBezTo>
                <a:cubicBezTo>
                  <a:pt x="52986" y="39570"/>
                  <a:pt x="53155" y="39381"/>
                  <a:pt x="53381" y="39381"/>
                </a:cubicBezTo>
                <a:cubicBezTo>
                  <a:pt x="53608" y="39381"/>
                  <a:pt x="53777" y="39551"/>
                  <a:pt x="53777" y="39777"/>
                </a:cubicBezTo>
                <a:cubicBezTo>
                  <a:pt x="53777" y="40003"/>
                  <a:pt x="53608" y="40173"/>
                  <a:pt x="53381" y="40173"/>
                </a:cubicBezTo>
                <a:close/>
                <a:moveTo>
                  <a:pt x="53381" y="38213"/>
                </a:moveTo>
                <a:cubicBezTo>
                  <a:pt x="53155" y="38213"/>
                  <a:pt x="52986" y="38025"/>
                  <a:pt x="52986" y="37817"/>
                </a:cubicBezTo>
                <a:cubicBezTo>
                  <a:pt x="52986" y="37591"/>
                  <a:pt x="53155" y="37403"/>
                  <a:pt x="53381" y="37403"/>
                </a:cubicBezTo>
                <a:cubicBezTo>
                  <a:pt x="53608" y="37403"/>
                  <a:pt x="53777" y="37591"/>
                  <a:pt x="53777" y="37817"/>
                </a:cubicBezTo>
                <a:cubicBezTo>
                  <a:pt x="53777" y="38025"/>
                  <a:pt x="53608" y="38213"/>
                  <a:pt x="53381" y="38213"/>
                </a:cubicBezTo>
                <a:close/>
                <a:moveTo>
                  <a:pt x="53381" y="34294"/>
                </a:moveTo>
                <a:cubicBezTo>
                  <a:pt x="53155" y="34294"/>
                  <a:pt x="52986" y="34105"/>
                  <a:pt x="52986" y="33898"/>
                </a:cubicBezTo>
                <a:cubicBezTo>
                  <a:pt x="52986" y="33672"/>
                  <a:pt x="53155" y="33502"/>
                  <a:pt x="53381" y="33502"/>
                </a:cubicBezTo>
                <a:cubicBezTo>
                  <a:pt x="53608" y="33502"/>
                  <a:pt x="53777" y="33672"/>
                  <a:pt x="53777" y="33898"/>
                </a:cubicBezTo>
                <a:cubicBezTo>
                  <a:pt x="53777" y="34105"/>
                  <a:pt x="53608" y="34294"/>
                  <a:pt x="53381" y="34294"/>
                </a:cubicBezTo>
                <a:close/>
                <a:moveTo>
                  <a:pt x="53381" y="36253"/>
                </a:moveTo>
                <a:cubicBezTo>
                  <a:pt x="53155" y="36253"/>
                  <a:pt x="52986" y="36065"/>
                  <a:pt x="52986" y="35858"/>
                </a:cubicBezTo>
                <a:cubicBezTo>
                  <a:pt x="52986" y="35632"/>
                  <a:pt x="53155" y="35462"/>
                  <a:pt x="53381" y="35462"/>
                </a:cubicBezTo>
                <a:cubicBezTo>
                  <a:pt x="53608" y="35462"/>
                  <a:pt x="53777" y="35632"/>
                  <a:pt x="53777" y="35858"/>
                </a:cubicBezTo>
                <a:cubicBezTo>
                  <a:pt x="53777" y="36065"/>
                  <a:pt x="53608" y="36253"/>
                  <a:pt x="53381" y="36253"/>
                </a:cubicBezTo>
                <a:close/>
                <a:moveTo>
                  <a:pt x="53381" y="43282"/>
                </a:moveTo>
                <a:cubicBezTo>
                  <a:pt x="53608" y="43282"/>
                  <a:pt x="53796" y="43470"/>
                  <a:pt x="53796" y="43696"/>
                </a:cubicBezTo>
                <a:cubicBezTo>
                  <a:pt x="53796" y="43922"/>
                  <a:pt x="53608" y="44111"/>
                  <a:pt x="53381" y="44111"/>
                </a:cubicBezTo>
                <a:cubicBezTo>
                  <a:pt x="53155" y="44111"/>
                  <a:pt x="52986" y="43922"/>
                  <a:pt x="52986" y="43696"/>
                </a:cubicBezTo>
                <a:cubicBezTo>
                  <a:pt x="52986" y="43470"/>
                  <a:pt x="53155" y="43282"/>
                  <a:pt x="53381" y="43282"/>
                </a:cubicBezTo>
                <a:close/>
                <a:moveTo>
                  <a:pt x="53381" y="41322"/>
                </a:moveTo>
                <a:cubicBezTo>
                  <a:pt x="53608" y="41322"/>
                  <a:pt x="53796" y="41511"/>
                  <a:pt x="53796" y="41737"/>
                </a:cubicBezTo>
                <a:cubicBezTo>
                  <a:pt x="53796" y="41963"/>
                  <a:pt x="53608" y="42151"/>
                  <a:pt x="53381" y="42151"/>
                </a:cubicBezTo>
                <a:cubicBezTo>
                  <a:pt x="53155" y="42151"/>
                  <a:pt x="52986" y="41963"/>
                  <a:pt x="52986" y="41737"/>
                </a:cubicBezTo>
                <a:cubicBezTo>
                  <a:pt x="52986" y="41511"/>
                  <a:pt x="53155" y="41322"/>
                  <a:pt x="53381" y="41322"/>
                </a:cubicBezTo>
                <a:close/>
                <a:moveTo>
                  <a:pt x="53381" y="30393"/>
                </a:moveTo>
                <a:cubicBezTo>
                  <a:pt x="53155" y="30393"/>
                  <a:pt x="52967" y="30205"/>
                  <a:pt x="52967" y="29979"/>
                </a:cubicBezTo>
                <a:cubicBezTo>
                  <a:pt x="52967" y="29734"/>
                  <a:pt x="53155" y="29546"/>
                  <a:pt x="53381" y="29546"/>
                </a:cubicBezTo>
                <a:cubicBezTo>
                  <a:pt x="53608" y="29546"/>
                  <a:pt x="53796" y="29734"/>
                  <a:pt x="53796" y="29979"/>
                </a:cubicBezTo>
                <a:cubicBezTo>
                  <a:pt x="53796" y="30205"/>
                  <a:pt x="53608" y="30393"/>
                  <a:pt x="53381" y="30393"/>
                </a:cubicBezTo>
                <a:close/>
                <a:moveTo>
                  <a:pt x="53381" y="28415"/>
                </a:moveTo>
                <a:cubicBezTo>
                  <a:pt x="53155" y="28415"/>
                  <a:pt x="52967" y="28245"/>
                  <a:pt x="52967" y="28000"/>
                </a:cubicBezTo>
                <a:cubicBezTo>
                  <a:pt x="52967" y="27774"/>
                  <a:pt x="53155" y="27586"/>
                  <a:pt x="53381" y="27586"/>
                </a:cubicBezTo>
                <a:cubicBezTo>
                  <a:pt x="53608" y="27586"/>
                  <a:pt x="53796" y="27774"/>
                  <a:pt x="53796" y="28000"/>
                </a:cubicBezTo>
                <a:cubicBezTo>
                  <a:pt x="53796" y="28245"/>
                  <a:pt x="53608" y="28415"/>
                  <a:pt x="53381" y="28415"/>
                </a:cubicBezTo>
                <a:close/>
                <a:moveTo>
                  <a:pt x="53381" y="26455"/>
                </a:moveTo>
                <a:cubicBezTo>
                  <a:pt x="53155" y="26455"/>
                  <a:pt x="52986" y="26286"/>
                  <a:pt x="52986" y="26060"/>
                </a:cubicBezTo>
                <a:cubicBezTo>
                  <a:pt x="52986" y="25833"/>
                  <a:pt x="53155" y="25645"/>
                  <a:pt x="53381" y="25645"/>
                </a:cubicBezTo>
                <a:cubicBezTo>
                  <a:pt x="53608" y="25645"/>
                  <a:pt x="53777" y="25833"/>
                  <a:pt x="53777" y="26060"/>
                </a:cubicBezTo>
                <a:cubicBezTo>
                  <a:pt x="53777" y="26286"/>
                  <a:pt x="53608" y="26455"/>
                  <a:pt x="53381" y="26455"/>
                </a:cubicBezTo>
                <a:close/>
                <a:moveTo>
                  <a:pt x="53381" y="24496"/>
                </a:moveTo>
                <a:cubicBezTo>
                  <a:pt x="53155" y="24496"/>
                  <a:pt x="52986" y="24307"/>
                  <a:pt x="52986" y="24100"/>
                </a:cubicBezTo>
                <a:cubicBezTo>
                  <a:pt x="52986" y="23874"/>
                  <a:pt x="53155" y="23704"/>
                  <a:pt x="53381" y="23704"/>
                </a:cubicBezTo>
                <a:cubicBezTo>
                  <a:pt x="53608" y="23704"/>
                  <a:pt x="53777" y="23874"/>
                  <a:pt x="53777" y="24100"/>
                </a:cubicBezTo>
                <a:cubicBezTo>
                  <a:pt x="53777" y="24307"/>
                  <a:pt x="53608" y="24496"/>
                  <a:pt x="53381" y="24496"/>
                </a:cubicBezTo>
                <a:close/>
                <a:moveTo>
                  <a:pt x="53381" y="21726"/>
                </a:moveTo>
                <a:cubicBezTo>
                  <a:pt x="53608" y="21726"/>
                  <a:pt x="53777" y="21914"/>
                  <a:pt x="53777" y="22121"/>
                </a:cubicBezTo>
                <a:cubicBezTo>
                  <a:pt x="53777" y="22348"/>
                  <a:pt x="53608" y="22517"/>
                  <a:pt x="53381" y="22517"/>
                </a:cubicBezTo>
                <a:cubicBezTo>
                  <a:pt x="53174" y="22517"/>
                  <a:pt x="53005" y="22348"/>
                  <a:pt x="53005" y="22121"/>
                </a:cubicBezTo>
                <a:cubicBezTo>
                  <a:pt x="53005" y="21914"/>
                  <a:pt x="53174" y="21726"/>
                  <a:pt x="53381" y="21726"/>
                </a:cubicBezTo>
                <a:close/>
                <a:moveTo>
                  <a:pt x="53381" y="20576"/>
                </a:moveTo>
                <a:cubicBezTo>
                  <a:pt x="53155" y="20576"/>
                  <a:pt x="52986" y="20388"/>
                  <a:pt x="52986" y="20162"/>
                </a:cubicBezTo>
                <a:cubicBezTo>
                  <a:pt x="52986" y="19955"/>
                  <a:pt x="53155" y="19766"/>
                  <a:pt x="53381" y="19766"/>
                </a:cubicBezTo>
                <a:cubicBezTo>
                  <a:pt x="53608" y="19766"/>
                  <a:pt x="53777" y="19955"/>
                  <a:pt x="53777" y="20162"/>
                </a:cubicBezTo>
                <a:cubicBezTo>
                  <a:pt x="53777" y="20388"/>
                  <a:pt x="53608" y="20576"/>
                  <a:pt x="53381" y="20576"/>
                </a:cubicBezTo>
                <a:close/>
                <a:moveTo>
                  <a:pt x="53381" y="18598"/>
                </a:moveTo>
                <a:cubicBezTo>
                  <a:pt x="53155" y="18598"/>
                  <a:pt x="52986" y="18428"/>
                  <a:pt x="52986" y="18202"/>
                </a:cubicBezTo>
                <a:cubicBezTo>
                  <a:pt x="52986" y="17995"/>
                  <a:pt x="53155" y="17807"/>
                  <a:pt x="53381" y="17807"/>
                </a:cubicBezTo>
                <a:cubicBezTo>
                  <a:pt x="53608" y="17807"/>
                  <a:pt x="53777" y="17995"/>
                  <a:pt x="53777" y="18202"/>
                </a:cubicBezTo>
                <a:cubicBezTo>
                  <a:pt x="53777" y="18428"/>
                  <a:pt x="53608" y="18598"/>
                  <a:pt x="53381" y="18598"/>
                </a:cubicBezTo>
                <a:close/>
                <a:moveTo>
                  <a:pt x="53381" y="16638"/>
                </a:moveTo>
                <a:cubicBezTo>
                  <a:pt x="53174" y="16638"/>
                  <a:pt x="53005" y="16469"/>
                  <a:pt x="53005" y="16243"/>
                </a:cubicBezTo>
                <a:cubicBezTo>
                  <a:pt x="53005" y="16035"/>
                  <a:pt x="53174" y="15847"/>
                  <a:pt x="53381" y="15847"/>
                </a:cubicBezTo>
                <a:cubicBezTo>
                  <a:pt x="53608" y="15847"/>
                  <a:pt x="53777" y="16035"/>
                  <a:pt x="53777" y="16243"/>
                </a:cubicBezTo>
                <a:cubicBezTo>
                  <a:pt x="53777" y="16469"/>
                  <a:pt x="53608" y="16638"/>
                  <a:pt x="53381" y="16638"/>
                </a:cubicBezTo>
                <a:close/>
                <a:moveTo>
                  <a:pt x="53381" y="14660"/>
                </a:moveTo>
                <a:cubicBezTo>
                  <a:pt x="53174" y="14660"/>
                  <a:pt x="53005" y="14490"/>
                  <a:pt x="53005" y="14283"/>
                </a:cubicBezTo>
                <a:cubicBezTo>
                  <a:pt x="53005" y="14076"/>
                  <a:pt x="53174" y="13925"/>
                  <a:pt x="53381" y="13925"/>
                </a:cubicBezTo>
                <a:cubicBezTo>
                  <a:pt x="53608" y="13925"/>
                  <a:pt x="53777" y="14076"/>
                  <a:pt x="53777" y="14283"/>
                </a:cubicBezTo>
                <a:cubicBezTo>
                  <a:pt x="53777" y="14490"/>
                  <a:pt x="53608" y="14660"/>
                  <a:pt x="53381" y="14660"/>
                </a:cubicBezTo>
                <a:close/>
                <a:moveTo>
                  <a:pt x="53381" y="12700"/>
                </a:moveTo>
                <a:cubicBezTo>
                  <a:pt x="53193" y="12700"/>
                  <a:pt x="53023" y="12531"/>
                  <a:pt x="53023" y="12323"/>
                </a:cubicBezTo>
                <a:cubicBezTo>
                  <a:pt x="53023" y="12116"/>
                  <a:pt x="53193" y="11965"/>
                  <a:pt x="53381" y="11965"/>
                </a:cubicBezTo>
                <a:cubicBezTo>
                  <a:pt x="53589" y="11965"/>
                  <a:pt x="53758" y="12116"/>
                  <a:pt x="53758" y="12323"/>
                </a:cubicBezTo>
                <a:cubicBezTo>
                  <a:pt x="53758" y="12531"/>
                  <a:pt x="53589" y="12700"/>
                  <a:pt x="53381" y="12700"/>
                </a:cubicBezTo>
                <a:close/>
                <a:moveTo>
                  <a:pt x="53381" y="10722"/>
                </a:moveTo>
                <a:cubicBezTo>
                  <a:pt x="53193" y="10722"/>
                  <a:pt x="53023" y="10571"/>
                  <a:pt x="53023" y="10364"/>
                </a:cubicBezTo>
                <a:cubicBezTo>
                  <a:pt x="53023" y="10156"/>
                  <a:pt x="53193" y="9987"/>
                  <a:pt x="53381" y="9987"/>
                </a:cubicBezTo>
                <a:cubicBezTo>
                  <a:pt x="53589" y="9987"/>
                  <a:pt x="53758" y="10156"/>
                  <a:pt x="53758" y="10364"/>
                </a:cubicBezTo>
                <a:cubicBezTo>
                  <a:pt x="53758" y="10571"/>
                  <a:pt x="53589" y="10722"/>
                  <a:pt x="53381" y="10722"/>
                </a:cubicBezTo>
                <a:close/>
                <a:moveTo>
                  <a:pt x="53381" y="8781"/>
                </a:moveTo>
                <a:cubicBezTo>
                  <a:pt x="53193" y="8781"/>
                  <a:pt x="53023" y="8611"/>
                  <a:pt x="53023" y="8404"/>
                </a:cubicBezTo>
                <a:cubicBezTo>
                  <a:pt x="53023" y="8216"/>
                  <a:pt x="53193" y="8046"/>
                  <a:pt x="53381" y="8046"/>
                </a:cubicBezTo>
                <a:cubicBezTo>
                  <a:pt x="53589" y="8046"/>
                  <a:pt x="53758" y="8216"/>
                  <a:pt x="53758" y="8404"/>
                </a:cubicBezTo>
                <a:cubicBezTo>
                  <a:pt x="53758" y="8611"/>
                  <a:pt x="53589" y="8781"/>
                  <a:pt x="53381" y="8781"/>
                </a:cubicBezTo>
                <a:close/>
                <a:moveTo>
                  <a:pt x="53381" y="6821"/>
                </a:moveTo>
                <a:cubicBezTo>
                  <a:pt x="53193" y="6821"/>
                  <a:pt x="53023" y="6652"/>
                  <a:pt x="53023" y="6444"/>
                </a:cubicBezTo>
                <a:cubicBezTo>
                  <a:pt x="53023" y="6237"/>
                  <a:pt x="53193" y="6086"/>
                  <a:pt x="53381" y="6086"/>
                </a:cubicBezTo>
                <a:cubicBezTo>
                  <a:pt x="53589" y="6086"/>
                  <a:pt x="53758" y="6237"/>
                  <a:pt x="53758" y="6444"/>
                </a:cubicBezTo>
                <a:cubicBezTo>
                  <a:pt x="53758" y="6652"/>
                  <a:pt x="53589" y="6821"/>
                  <a:pt x="53381" y="6821"/>
                </a:cubicBezTo>
                <a:close/>
                <a:moveTo>
                  <a:pt x="53381" y="4843"/>
                </a:moveTo>
                <a:cubicBezTo>
                  <a:pt x="53193" y="4843"/>
                  <a:pt x="53023" y="4692"/>
                  <a:pt x="53023" y="4485"/>
                </a:cubicBezTo>
                <a:cubicBezTo>
                  <a:pt x="53023" y="4277"/>
                  <a:pt x="53193" y="4127"/>
                  <a:pt x="53381" y="4127"/>
                </a:cubicBezTo>
                <a:cubicBezTo>
                  <a:pt x="53589" y="4127"/>
                  <a:pt x="53758" y="4277"/>
                  <a:pt x="53758" y="4485"/>
                </a:cubicBezTo>
                <a:cubicBezTo>
                  <a:pt x="53758" y="4692"/>
                  <a:pt x="53589" y="4843"/>
                  <a:pt x="53381" y="4843"/>
                </a:cubicBezTo>
                <a:close/>
                <a:moveTo>
                  <a:pt x="53381" y="2883"/>
                </a:moveTo>
                <a:cubicBezTo>
                  <a:pt x="53193" y="2883"/>
                  <a:pt x="53023" y="2732"/>
                  <a:pt x="53023" y="2525"/>
                </a:cubicBezTo>
                <a:cubicBezTo>
                  <a:pt x="53023" y="2318"/>
                  <a:pt x="53193" y="2167"/>
                  <a:pt x="53381" y="2167"/>
                </a:cubicBezTo>
                <a:cubicBezTo>
                  <a:pt x="53589" y="2167"/>
                  <a:pt x="53739" y="2318"/>
                  <a:pt x="53739" y="2525"/>
                </a:cubicBezTo>
                <a:cubicBezTo>
                  <a:pt x="53739" y="2732"/>
                  <a:pt x="53589" y="2883"/>
                  <a:pt x="53381" y="2883"/>
                </a:cubicBezTo>
                <a:close/>
                <a:moveTo>
                  <a:pt x="53381" y="905"/>
                </a:moveTo>
                <a:cubicBezTo>
                  <a:pt x="53193" y="905"/>
                  <a:pt x="53042" y="754"/>
                  <a:pt x="53042" y="565"/>
                </a:cubicBezTo>
                <a:cubicBezTo>
                  <a:pt x="53042" y="377"/>
                  <a:pt x="53193" y="226"/>
                  <a:pt x="53381" y="226"/>
                </a:cubicBezTo>
                <a:cubicBezTo>
                  <a:pt x="53589" y="226"/>
                  <a:pt x="53739" y="377"/>
                  <a:pt x="53739" y="565"/>
                </a:cubicBezTo>
                <a:cubicBezTo>
                  <a:pt x="53739" y="754"/>
                  <a:pt x="53589" y="905"/>
                  <a:pt x="53381" y="905"/>
                </a:cubicBezTo>
                <a:close/>
                <a:moveTo>
                  <a:pt x="51422" y="48068"/>
                </a:moveTo>
                <a:cubicBezTo>
                  <a:pt x="51177" y="48068"/>
                  <a:pt x="50970" y="47861"/>
                  <a:pt x="50970" y="47597"/>
                </a:cubicBezTo>
                <a:cubicBezTo>
                  <a:pt x="50970" y="47333"/>
                  <a:pt x="51177" y="47126"/>
                  <a:pt x="51422" y="47126"/>
                </a:cubicBezTo>
                <a:cubicBezTo>
                  <a:pt x="51686" y="47126"/>
                  <a:pt x="51893" y="47333"/>
                  <a:pt x="51893" y="47597"/>
                </a:cubicBezTo>
                <a:cubicBezTo>
                  <a:pt x="51893" y="47861"/>
                  <a:pt x="51686" y="48068"/>
                  <a:pt x="51422" y="48068"/>
                </a:cubicBezTo>
                <a:close/>
                <a:moveTo>
                  <a:pt x="51422" y="46089"/>
                </a:moveTo>
                <a:cubicBezTo>
                  <a:pt x="51177" y="46089"/>
                  <a:pt x="50970" y="45901"/>
                  <a:pt x="50970" y="45637"/>
                </a:cubicBezTo>
                <a:cubicBezTo>
                  <a:pt x="50970" y="45392"/>
                  <a:pt x="51177" y="45185"/>
                  <a:pt x="51422" y="45185"/>
                </a:cubicBezTo>
                <a:cubicBezTo>
                  <a:pt x="51667" y="45185"/>
                  <a:pt x="51874" y="45392"/>
                  <a:pt x="51874" y="45637"/>
                </a:cubicBezTo>
                <a:cubicBezTo>
                  <a:pt x="51874" y="45901"/>
                  <a:pt x="51667" y="46089"/>
                  <a:pt x="51422" y="46089"/>
                </a:cubicBezTo>
                <a:close/>
                <a:moveTo>
                  <a:pt x="51422" y="44092"/>
                </a:moveTo>
                <a:cubicBezTo>
                  <a:pt x="51196" y="44092"/>
                  <a:pt x="51007" y="43904"/>
                  <a:pt x="51007" y="43677"/>
                </a:cubicBezTo>
                <a:cubicBezTo>
                  <a:pt x="51007" y="43451"/>
                  <a:pt x="51196" y="43282"/>
                  <a:pt x="51422" y="43282"/>
                </a:cubicBezTo>
                <a:cubicBezTo>
                  <a:pt x="51648" y="43282"/>
                  <a:pt x="51836" y="43451"/>
                  <a:pt x="51836" y="43677"/>
                </a:cubicBezTo>
                <a:cubicBezTo>
                  <a:pt x="51836" y="43904"/>
                  <a:pt x="51648" y="44092"/>
                  <a:pt x="51422" y="44092"/>
                </a:cubicBezTo>
                <a:close/>
                <a:moveTo>
                  <a:pt x="51422" y="31505"/>
                </a:moveTo>
                <a:cubicBezTo>
                  <a:pt x="51648" y="31505"/>
                  <a:pt x="51836" y="31694"/>
                  <a:pt x="51836" y="31920"/>
                </a:cubicBezTo>
                <a:cubicBezTo>
                  <a:pt x="51836" y="32146"/>
                  <a:pt x="51648" y="32334"/>
                  <a:pt x="51422" y="32334"/>
                </a:cubicBezTo>
                <a:cubicBezTo>
                  <a:pt x="51196" y="32334"/>
                  <a:pt x="51026" y="32146"/>
                  <a:pt x="51026" y="31920"/>
                </a:cubicBezTo>
                <a:cubicBezTo>
                  <a:pt x="51026" y="31694"/>
                  <a:pt x="51196" y="31505"/>
                  <a:pt x="51422" y="31505"/>
                </a:cubicBezTo>
                <a:close/>
                <a:moveTo>
                  <a:pt x="51422" y="34275"/>
                </a:moveTo>
                <a:cubicBezTo>
                  <a:pt x="51215" y="34275"/>
                  <a:pt x="51026" y="34105"/>
                  <a:pt x="51026" y="33879"/>
                </a:cubicBezTo>
                <a:cubicBezTo>
                  <a:pt x="51026" y="33672"/>
                  <a:pt x="51215" y="33484"/>
                  <a:pt x="51422" y="33484"/>
                </a:cubicBezTo>
                <a:cubicBezTo>
                  <a:pt x="51648" y="33484"/>
                  <a:pt x="51818" y="33672"/>
                  <a:pt x="51818" y="33879"/>
                </a:cubicBezTo>
                <a:cubicBezTo>
                  <a:pt x="51818" y="34105"/>
                  <a:pt x="51648" y="34275"/>
                  <a:pt x="51422" y="34275"/>
                </a:cubicBezTo>
                <a:close/>
                <a:moveTo>
                  <a:pt x="51422" y="36235"/>
                </a:moveTo>
                <a:cubicBezTo>
                  <a:pt x="51215" y="36235"/>
                  <a:pt x="51026" y="36065"/>
                  <a:pt x="51026" y="35839"/>
                </a:cubicBezTo>
                <a:cubicBezTo>
                  <a:pt x="51026" y="35632"/>
                  <a:pt x="51215" y="35443"/>
                  <a:pt x="51422" y="35443"/>
                </a:cubicBezTo>
                <a:cubicBezTo>
                  <a:pt x="51648" y="35443"/>
                  <a:pt x="51818" y="35632"/>
                  <a:pt x="51818" y="35839"/>
                </a:cubicBezTo>
                <a:cubicBezTo>
                  <a:pt x="51818" y="36065"/>
                  <a:pt x="51648" y="36235"/>
                  <a:pt x="51422" y="36235"/>
                </a:cubicBezTo>
                <a:close/>
                <a:moveTo>
                  <a:pt x="51422" y="37384"/>
                </a:moveTo>
                <a:cubicBezTo>
                  <a:pt x="51648" y="37384"/>
                  <a:pt x="51836" y="37572"/>
                  <a:pt x="51836" y="37799"/>
                </a:cubicBezTo>
                <a:cubicBezTo>
                  <a:pt x="51836" y="38025"/>
                  <a:pt x="51648" y="38213"/>
                  <a:pt x="51422" y="38213"/>
                </a:cubicBezTo>
                <a:cubicBezTo>
                  <a:pt x="51196" y="38213"/>
                  <a:pt x="51026" y="38025"/>
                  <a:pt x="51026" y="37799"/>
                </a:cubicBezTo>
                <a:cubicBezTo>
                  <a:pt x="51026" y="37572"/>
                  <a:pt x="51196" y="37384"/>
                  <a:pt x="51422" y="37384"/>
                </a:cubicBezTo>
                <a:close/>
                <a:moveTo>
                  <a:pt x="51422" y="41322"/>
                </a:moveTo>
                <a:cubicBezTo>
                  <a:pt x="51648" y="41322"/>
                  <a:pt x="51836" y="41511"/>
                  <a:pt x="51836" y="41737"/>
                </a:cubicBezTo>
                <a:cubicBezTo>
                  <a:pt x="51836" y="41963"/>
                  <a:pt x="51648" y="42151"/>
                  <a:pt x="51422" y="42151"/>
                </a:cubicBezTo>
                <a:cubicBezTo>
                  <a:pt x="51196" y="42151"/>
                  <a:pt x="51026" y="41963"/>
                  <a:pt x="51026" y="41737"/>
                </a:cubicBezTo>
                <a:cubicBezTo>
                  <a:pt x="51026" y="41511"/>
                  <a:pt x="51196" y="41322"/>
                  <a:pt x="51422" y="41322"/>
                </a:cubicBezTo>
                <a:close/>
                <a:moveTo>
                  <a:pt x="51422" y="39363"/>
                </a:moveTo>
                <a:cubicBezTo>
                  <a:pt x="51648" y="39363"/>
                  <a:pt x="51836" y="39551"/>
                  <a:pt x="51836" y="39758"/>
                </a:cubicBezTo>
                <a:cubicBezTo>
                  <a:pt x="51836" y="39984"/>
                  <a:pt x="51648" y="40173"/>
                  <a:pt x="51422" y="40173"/>
                </a:cubicBezTo>
                <a:cubicBezTo>
                  <a:pt x="51196" y="40173"/>
                  <a:pt x="51026" y="39984"/>
                  <a:pt x="51026" y="39758"/>
                </a:cubicBezTo>
                <a:cubicBezTo>
                  <a:pt x="51026" y="39551"/>
                  <a:pt x="51196" y="39363"/>
                  <a:pt x="51422" y="39363"/>
                </a:cubicBezTo>
                <a:close/>
                <a:moveTo>
                  <a:pt x="51422" y="30393"/>
                </a:moveTo>
                <a:cubicBezTo>
                  <a:pt x="51196" y="30393"/>
                  <a:pt x="51007" y="30205"/>
                  <a:pt x="51007" y="29960"/>
                </a:cubicBezTo>
                <a:cubicBezTo>
                  <a:pt x="51007" y="29734"/>
                  <a:pt x="51196" y="29546"/>
                  <a:pt x="51422" y="29546"/>
                </a:cubicBezTo>
                <a:cubicBezTo>
                  <a:pt x="51648" y="29546"/>
                  <a:pt x="51836" y="29734"/>
                  <a:pt x="51836" y="29960"/>
                </a:cubicBezTo>
                <a:cubicBezTo>
                  <a:pt x="51836" y="30205"/>
                  <a:pt x="51648" y="30393"/>
                  <a:pt x="51422" y="30393"/>
                </a:cubicBezTo>
                <a:close/>
                <a:moveTo>
                  <a:pt x="51422" y="27605"/>
                </a:moveTo>
                <a:cubicBezTo>
                  <a:pt x="51648" y="27605"/>
                  <a:pt x="51818" y="27774"/>
                  <a:pt x="51818" y="28000"/>
                </a:cubicBezTo>
                <a:cubicBezTo>
                  <a:pt x="51818" y="28227"/>
                  <a:pt x="51648" y="28396"/>
                  <a:pt x="51422" y="28396"/>
                </a:cubicBezTo>
                <a:cubicBezTo>
                  <a:pt x="51215" y="28396"/>
                  <a:pt x="51026" y="28227"/>
                  <a:pt x="51026" y="28000"/>
                </a:cubicBezTo>
                <a:cubicBezTo>
                  <a:pt x="51026" y="27793"/>
                  <a:pt x="51215" y="27605"/>
                  <a:pt x="51422" y="27605"/>
                </a:cubicBezTo>
                <a:close/>
                <a:moveTo>
                  <a:pt x="51422" y="26455"/>
                </a:moveTo>
                <a:cubicBezTo>
                  <a:pt x="51196" y="26455"/>
                  <a:pt x="51026" y="26286"/>
                  <a:pt x="51026" y="26060"/>
                </a:cubicBezTo>
                <a:cubicBezTo>
                  <a:pt x="51026" y="25833"/>
                  <a:pt x="51196" y="25645"/>
                  <a:pt x="51422" y="25645"/>
                </a:cubicBezTo>
                <a:cubicBezTo>
                  <a:pt x="51648" y="25645"/>
                  <a:pt x="51836" y="25833"/>
                  <a:pt x="51836" y="26060"/>
                </a:cubicBezTo>
                <a:cubicBezTo>
                  <a:pt x="51836" y="26286"/>
                  <a:pt x="51648" y="26455"/>
                  <a:pt x="51422" y="26455"/>
                </a:cubicBezTo>
                <a:close/>
                <a:moveTo>
                  <a:pt x="51422" y="24496"/>
                </a:moveTo>
                <a:cubicBezTo>
                  <a:pt x="51196" y="24496"/>
                  <a:pt x="51026" y="24307"/>
                  <a:pt x="51026" y="24100"/>
                </a:cubicBezTo>
                <a:cubicBezTo>
                  <a:pt x="51026" y="23874"/>
                  <a:pt x="51196" y="23685"/>
                  <a:pt x="51422" y="23685"/>
                </a:cubicBezTo>
                <a:cubicBezTo>
                  <a:pt x="51648" y="23685"/>
                  <a:pt x="51836" y="23874"/>
                  <a:pt x="51836" y="24100"/>
                </a:cubicBezTo>
                <a:cubicBezTo>
                  <a:pt x="51836" y="24307"/>
                  <a:pt x="51648" y="24496"/>
                  <a:pt x="51422" y="24496"/>
                </a:cubicBezTo>
                <a:close/>
                <a:moveTo>
                  <a:pt x="51422" y="22517"/>
                </a:moveTo>
                <a:cubicBezTo>
                  <a:pt x="51215" y="22517"/>
                  <a:pt x="51026" y="22348"/>
                  <a:pt x="51026" y="22121"/>
                </a:cubicBezTo>
                <a:cubicBezTo>
                  <a:pt x="51026" y="21914"/>
                  <a:pt x="51215" y="21726"/>
                  <a:pt x="51422" y="21726"/>
                </a:cubicBezTo>
                <a:cubicBezTo>
                  <a:pt x="51648" y="21726"/>
                  <a:pt x="51818" y="21914"/>
                  <a:pt x="51818" y="22121"/>
                </a:cubicBezTo>
                <a:cubicBezTo>
                  <a:pt x="51818" y="22348"/>
                  <a:pt x="51648" y="22517"/>
                  <a:pt x="51422" y="22517"/>
                </a:cubicBezTo>
                <a:close/>
                <a:moveTo>
                  <a:pt x="51422" y="20558"/>
                </a:moveTo>
                <a:cubicBezTo>
                  <a:pt x="51215" y="20558"/>
                  <a:pt x="51026" y="20388"/>
                  <a:pt x="51026" y="20162"/>
                </a:cubicBezTo>
                <a:cubicBezTo>
                  <a:pt x="51026" y="19955"/>
                  <a:pt x="51215" y="19766"/>
                  <a:pt x="51422" y="19766"/>
                </a:cubicBezTo>
                <a:cubicBezTo>
                  <a:pt x="51648" y="19766"/>
                  <a:pt x="51818" y="19955"/>
                  <a:pt x="51818" y="20162"/>
                </a:cubicBezTo>
                <a:cubicBezTo>
                  <a:pt x="51818" y="20388"/>
                  <a:pt x="51648" y="20558"/>
                  <a:pt x="51422" y="20558"/>
                </a:cubicBezTo>
                <a:close/>
                <a:moveTo>
                  <a:pt x="51422" y="18598"/>
                </a:moveTo>
                <a:cubicBezTo>
                  <a:pt x="51215" y="18598"/>
                  <a:pt x="51026" y="18428"/>
                  <a:pt x="51026" y="18202"/>
                </a:cubicBezTo>
                <a:cubicBezTo>
                  <a:pt x="51026" y="17995"/>
                  <a:pt x="51215" y="17825"/>
                  <a:pt x="51422" y="17825"/>
                </a:cubicBezTo>
                <a:cubicBezTo>
                  <a:pt x="51648" y="17825"/>
                  <a:pt x="51818" y="17995"/>
                  <a:pt x="51818" y="18202"/>
                </a:cubicBezTo>
                <a:cubicBezTo>
                  <a:pt x="51818" y="18428"/>
                  <a:pt x="51648" y="18598"/>
                  <a:pt x="51422" y="18598"/>
                </a:cubicBezTo>
                <a:close/>
                <a:moveTo>
                  <a:pt x="51422" y="16638"/>
                </a:moveTo>
                <a:cubicBezTo>
                  <a:pt x="51215" y="16638"/>
                  <a:pt x="51026" y="16469"/>
                  <a:pt x="51026" y="16243"/>
                </a:cubicBezTo>
                <a:cubicBezTo>
                  <a:pt x="51026" y="16035"/>
                  <a:pt x="51215" y="15847"/>
                  <a:pt x="51422" y="15847"/>
                </a:cubicBezTo>
                <a:cubicBezTo>
                  <a:pt x="51648" y="15847"/>
                  <a:pt x="51818" y="16035"/>
                  <a:pt x="51818" y="16243"/>
                </a:cubicBezTo>
                <a:cubicBezTo>
                  <a:pt x="51818" y="16469"/>
                  <a:pt x="51648" y="16638"/>
                  <a:pt x="51422" y="16638"/>
                </a:cubicBezTo>
                <a:close/>
                <a:moveTo>
                  <a:pt x="51422" y="14660"/>
                </a:moveTo>
                <a:cubicBezTo>
                  <a:pt x="51215" y="14660"/>
                  <a:pt x="51045" y="14490"/>
                  <a:pt x="51045" y="14283"/>
                </a:cubicBezTo>
                <a:cubicBezTo>
                  <a:pt x="51045" y="14076"/>
                  <a:pt x="51215" y="13906"/>
                  <a:pt x="51422" y="13906"/>
                </a:cubicBezTo>
                <a:cubicBezTo>
                  <a:pt x="51629" y="13906"/>
                  <a:pt x="51799" y="14076"/>
                  <a:pt x="51799" y="14283"/>
                </a:cubicBezTo>
                <a:cubicBezTo>
                  <a:pt x="51799" y="14490"/>
                  <a:pt x="51629" y="14660"/>
                  <a:pt x="51422" y="14660"/>
                </a:cubicBezTo>
                <a:close/>
                <a:moveTo>
                  <a:pt x="51422" y="12681"/>
                </a:moveTo>
                <a:cubicBezTo>
                  <a:pt x="51215" y="12681"/>
                  <a:pt x="51045" y="12531"/>
                  <a:pt x="51045" y="12323"/>
                </a:cubicBezTo>
                <a:cubicBezTo>
                  <a:pt x="51045" y="12116"/>
                  <a:pt x="51215" y="11965"/>
                  <a:pt x="51422" y="11965"/>
                </a:cubicBezTo>
                <a:cubicBezTo>
                  <a:pt x="51629" y="11965"/>
                  <a:pt x="51799" y="12116"/>
                  <a:pt x="51799" y="12323"/>
                </a:cubicBezTo>
                <a:cubicBezTo>
                  <a:pt x="51799" y="12531"/>
                  <a:pt x="51629" y="12681"/>
                  <a:pt x="51422" y="12681"/>
                </a:cubicBezTo>
                <a:close/>
                <a:moveTo>
                  <a:pt x="51422" y="10741"/>
                </a:moveTo>
                <a:cubicBezTo>
                  <a:pt x="51215" y="10741"/>
                  <a:pt x="51045" y="10571"/>
                  <a:pt x="51045" y="10364"/>
                </a:cubicBezTo>
                <a:cubicBezTo>
                  <a:pt x="51045" y="10156"/>
                  <a:pt x="51215" y="9987"/>
                  <a:pt x="51422" y="9987"/>
                </a:cubicBezTo>
                <a:cubicBezTo>
                  <a:pt x="51629" y="9987"/>
                  <a:pt x="51799" y="10156"/>
                  <a:pt x="51799" y="10364"/>
                </a:cubicBezTo>
                <a:cubicBezTo>
                  <a:pt x="51799" y="10571"/>
                  <a:pt x="51629" y="10741"/>
                  <a:pt x="51422" y="10741"/>
                </a:cubicBezTo>
                <a:close/>
                <a:moveTo>
                  <a:pt x="51422" y="8781"/>
                </a:moveTo>
                <a:cubicBezTo>
                  <a:pt x="51215" y="8781"/>
                  <a:pt x="51045" y="8611"/>
                  <a:pt x="51045" y="8404"/>
                </a:cubicBezTo>
                <a:cubicBezTo>
                  <a:pt x="51045" y="8197"/>
                  <a:pt x="51215" y="8046"/>
                  <a:pt x="51422" y="8046"/>
                </a:cubicBezTo>
                <a:cubicBezTo>
                  <a:pt x="51629" y="8046"/>
                  <a:pt x="51799" y="8197"/>
                  <a:pt x="51799" y="8404"/>
                </a:cubicBezTo>
                <a:cubicBezTo>
                  <a:pt x="51799" y="8611"/>
                  <a:pt x="51629" y="8781"/>
                  <a:pt x="51422" y="8781"/>
                </a:cubicBezTo>
                <a:close/>
                <a:moveTo>
                  <a:pt x="51422" y="6802"/>
                </a:moveTo>
                <a:cubicBezTo>
                  <a:pt x="51233" y="6802"/>
                  <a:pt x="51064" y="6652"/>
                  <a:pt x="51064" y="6444"/>
                </a:cubicBezTo>
                <a:cubicBezTo>
                  <a:pt x="51064" y="6237"/>
                  <a:pt x="51233" y="6086"/>
                  <a:pt x="51422" y="6086"/>
                </a:cubicBezTo>
                <a:cubicBezTo>
                  <a:pt x="51629" y="6086"/>
                  <a:pt x="51780" y="6237"/>
                  <a:pt x="51780" y="6444"/>
                </a:cubicBezTo>
                <a:cubicBezTo>
                  <a:pt x="51780" y="6652"/>
                  <a:pt x="51629" y="6802"/>
                  <a:pt x="51422" y="6802"/>
                </a:cubicBezTo>
                <a:close/>
                <a:moveTo>
                  <a:pt x="51422" y="4843"/>
                </a:moveTo>
                <a:cubicBezTo>
                  <a:pt x="51233" y="4843"/>
                  <a:pt x="51064" y="4673"/>
                  <a:pt x="51064" y="4485"/>
                </a:cubicBezTo>
                <a:cubicBezTo>
                  <a:pt x="51064" y="4277"/>
                  <a:pt x="51233" y="4127"/>
                  <a:pt x="51422" y="4127"/>
                </a:cubicBezTo>
                <a:cubicBezTo>
                  <a:pt x="51629" y="4127"/>
                  <a:pt x="51780" y="4277"/>
                  <a:pt x="51780" y="4485"/>
                </a:cubicBezTo>
                <a:cubicBezTo>
                  <a:pt x="51780" y="4673"/>
                  <a:pt x="51629" y="4843"/>
                  <a:pt x="51422" y="4843"/>
                </a:cubicBezTo>
                <a:close/>
                <a:moveTo>
                  <a:pt x="51422" y="2883"/>
                </a:moveTo>
                <a:cubicBezTo>
                  <a:pt x="51233" y="2883"/>
                  <a:pt x="51064" y="2732"/>
                  <a:pt x="51064" y="2525"/>
                </a:cubicBezTo>
                <a:cubicBezTo>
                  <a:pt x="51064" y="2318"/>
                  <a:pt x="51233" y="2167"/>
                  <a:pt x="51422" y="2167"/>
                </a:cubicBezTo>
                <a:cubicBezTo>
                  <a:pt x="51629" y="2167"/>
                  <a:pt x="51780" y="2318"/>
                  <a:pt x="51780" y="2525"/>
                </a:cubicBezTo>
                <a:cubicBezTo>
                  <a:pt x="51780" y="2732"/>
                  <a:pt x="51629" y="2883"/>
                  <a:pt x="51422" y="2883"/>
                </a:cubicBezTo>
                <a:close/>
                <a:moveTo>
                  <a:pt x="51422" y="923"/>
                </a:moveTo>
                <a:cubicBezTo>
                  <a:pt x="51233" y="923"/>
                  <a:pt x="51064" y="754"/>
                  <a:pt x="51064" y="565"/>
                </a:cubicBezTo>
                <a:cubicBezTo>
                  <a:pt x="51064" y="358"/>
                  <a:pt x="51233" y="207"/>
                  <a:pt x="51422" y="207"/>
                </a:cubicBezTo>
                <a:cubicBezTo>
                  <a:pt x="51629" y="207"/>
                  <a:pt x="51780" y="358"/>
                  <a:pt x="51780" y="565"/>
                </a:cubicBezTo>
                <a:cubicBezTo>
                  <a:pt x="51780" y="754"/>
                  <a:pt x="51629" y="923"/>
                  <a:pt x="51422" y="923"/>
                </a:cubicBezTo>
                <a:close/>
                <a:moveTo>
                  <a:pt x="51422" y="55888"/>
                </a:moveTo>
                <a:cubicBezTo>
                  <a:pt x="51177" y="55888"/>
                  <a:pt x="50970" y="55699"/>
                  <a:pt x="50970" y="55435"/>
                </a:cubicBezTo>
                <a:cubicBezTo>
                  <a:pt x="50970" y="55190"/>
                  <a:pt x="51177" y="54983"/>
                  <a:pt x="51422" y="54983"/>
                </a:cubicBezTo>
                <a:cubicBezTo>
                  <a:pt x="51667" y="54983"/>
                  <a:pt x="51874" y="55190"/>
                  <a:pt x="51874" y="55435"/>
                </a:cubicBezTo>
                <a:cubicBezTo>
                  <a:pt x="51874" y="55699"/>
                  <a:pt x="51667" y="55888"/>
                  <a:pt x="51422" y="55888"/>
                </a:cubicBezTo>
                <a:close/>
                <a:moveTo>
                  <a:pt x="51422" y="53928"/>
                </a:moveTo>
                <a:cubicBezTo>
                  <a:pt x="51177" y="53928"/>
                  <a:pt x="50970" y="53721"/>
                  <a:pt x="50970" y="53476"/>
                </a:cubicBezTo>
                <a:cubicBezTo>
                  <a:pt x="50970" y="53231"/>
                  <a:pt x="51177" y="53023"/>
                  <a:pt x="51422" y="53023"/>
                </a:cubicBezTo>
                <a:cubicBezTo>
                  <a:pt x="51667" y="53023"/>
                  <a:pt x="51874" y="53231"/>
                  <a:pt x="51874" y="53476"/>
                </a:cubicBezTo>
                <a:cubicBezTo>
                  <a:pt x="51874" y="53721"/>
                  <a:pt x="51667" y="53928"/>
                  <a:pt x="51422" y="53928"/>
                </a:cubicBezTo>
                <a:close/>
                <a:moveTo>
                  <a:pt x="51422" y="50027"/>
                </a:moveTo>
                <a:cubicBezTo>
                  <a:pt x="51177" y="50027"/>
                  <a:pt x="50970" y="49820"/>
                  <a:pt x="50970" y="49556"/>
                </a:cubicBezTo>
                <a:cubicBezTo>
                  <a:pt x="50970" y="49311"/>
                  <a:pt x="51177" y="49104"/>
                  <a:pt x="51422" y="49104"/>
                </a:cubicBezTo>
                <a:cubicBezTo>
                  <a:pt x="51667" y="49104"/>
                  <a:pt x="51874" y="49311"/>
                  <a:pt x="51874" y="49556"/>
                </a:cubicBezTo>
                <a:cubicBezTo>
                  <a:pt x="51874" y="49820"/>
                  <a:pt x="51667" y="50027"/>
                  <a:pt x="51422" y="50027"/>
                </a:cubicBezTo>
                <a:close/>
                <a:moveTo>
                  <a:pt x="51422" y="51987"/>
                </a:moveTo>
                <a:cubicBezTo>
                  <a:pt x="51177" y="51987"/>
                  <a:pt x="50970" y="51780"/>
                  <a:pt x="50970" y="51516"/>
                </a:cubicBezTo>
                <a:cubicBezTo>
                  <a:pt x="50970" y="51271"/>
                  <a:pt x="51177" y="51064"/>
                  <a:pt x="51422" y="51064"/>
                </a:cubicBezTo>
                <a:cubicBezTo>
                  <a:pt x="51667" y="51064"/>
                  <a:pt x="51874" y="51271"/>
                  <a:pt x="51874" y="51516"/>
                </a:cubicBezTo>
                <a:cubicBezTo>
                  <a:pt x="51874" y="51780"/>
                  <a:pt x="51667" y="51987"/>
                  <a:pt x="51422" y="51987"/>
                </a:cubicBezTo>
                <a:close/>
                <a:moveTo>
                  <a:pt x="51422" y="56924"/>
                </a:moveTo>
                <a:cubicBezTo>
                  <a:pt x="51686" y="56924"/>
                  <a:pt x="51893" y="57131"/>
                  <a:pt x="51893" y="57395"/>
                </a:cubicBezTo>
                <a:cubicBezTo>
                  <a:pt x="51893" y="57527"/>
                  <a:pt x="51855" y="57621"/>
                  <a:pt x="51780" y="57715"/>
                </a:cubicBezTo>
                <a:cubicBezTo>
                  <a:pt x="51629" y="57753"/>
                  <a:pt x="51497" y="57809"/>
                  <a:pt x="51346" y="57847"/>
                </a:cubicBezTo>
                <a:cubicBezTo>
                  <a:pt x="51120" y="57809"/>
                  <a:pt x="50951" y="57640"/>
                  <a:pt x="50951" y="57395"/>
                </a:cubicBezTo>
                <a:cubicBezTo>
                  <a:pt x="50951" y="57131"/>
                  <a:pt x="51158" y="56924"/>
                  <a:pt x="51422" y="56924"/>
                </a:cubicBezTo>
                <a:close/>
                <a:moveTo>
                  <a:pt x="49462" y="57885"/>
                </a:moveTo>
                <a:cubicBezTo>
                  <a:pt x="49198" y="57885"/>
                  <a:pt x="48991" y="57659"/>
                  <a:pt x="48991" y="57395"/>
                </a:cubicBezTo>
                <a:cubicBezTo>
                  <a:pt x="48991" y="57131"/>
                  <a:pt x="49198" y="56924"/>
                  <a:pt x="49462" y="56924"/>
                </a:cubicBezTo>
                <a:cubicBezTo>
                  <a:pt x="49726" y="56924"/>
                  <a:pt x="49933" y="57131"/>
                  <a:pt x="49933" y="57395"/>
                </a:cubicBezTo>
                <a:cubicBezTo>
                  <a:pt x="49933" y="57659"/>
                  <a:pt x="49726" y="57885"/>
                  <a:pt x="49462" y="57885"/>
                </a:cubicBezTo>
                <a:close/>
                <a:moveTo>
                  <a:pt x="49462" y="49104"/>
                </a:moveTo>
                <a:cubicBezTo>
                  <a:pt x="49707" y="49104"/>
                  <a:pt x="49914" y="49311"/>
                  <a:pt x="49914" y="49575"/>
                </a:cubicBezTo>
                <a:cubicBezTo>
                  <a:pt x="49914" y="49820"/>
                  <a:pt x="49707" y="50027"/>
                  <a:pt x="49462" y="50027"/>
                </a:cubicBezTo>
                <a:cubicBezTo>
                  <a:pt x="49217" y="50027"/>
                  <a:pt x="49010" y="49820"/>
                  <a:pt x="49010" y="49575"/>
                </a:cubicBezTo>
                <a:cubicBezTo>
                  <a:pt x="49010" y="49311"/>
                  <a:pt x="49217" y="49104"/>
                  <a:pt x="49462" y="49104"/>
                </a:cubicBezTo>
                <a:close/>
                <a:moveTo>
                  <a:pt x="49462" y="51064"/>
                </a:moveTo>
                <a:cubicBezTo>
                  <a:pt x="49707" y="51064"/>
                  <a:pt x="49914" y="51271"/>
                  <a:pt x="49914" y="51516"/>
                </a:cubicBezTo>
                <a:cubicBezTo>
                  <a:pt x="49914" y="51780"/>
                  <a:pt x="49707" y="51987"/>
                  <a:pt x="49462" y="51987"/>
                </a:cubicBezTo>
                <a:cubicBezTo>
                  <a:pt x="49217" y="51987"/>
                  <a:pt x="49010" y="51780"/>
                  <a:pt x="49010" y="51516"/>
                </a:cubicBezTo>
                <a:cubicBezTo>
                  <a:pt x="49010" y="51271"/>
                  <a:pt x="49217" y="51064"/>
                  <a:pt x="49462" y="51064"/>
                </a:cubicBezTo>
                <a:close/>
                <a:moveTo>
                  <a:pt x="49462" y="55002"/>
                </a:moveTo>
                <a:cubicBezTo>
                  <a:pt x="49707" y="55002"/>
                  <a:pt x="49914" y="55190"/>
                  <a:pt x="49914" y="55454"/>
                </a:cubicBezTo>
                <a:cubicBezTo>
                  <a:pt x="49914" y="55699"/>
                  <a:pt x="49707" y="55906"/>
                  <a:pt x="49462" y="55906"/>
                </a:cubicBezTo>
                <a:cubicBezTo>
                  <a:pt x="49217" y="55906"/>
                  <a:pt x="49010" y="55699"/>
                  <a:pt x="49010" y="55454"/>
                </a:cubicBezTo>
                <a:cubicBezTo>
                  <a:pt x="49010" y="55190"/>
                  <a:pt x="49217" y="55002"/>
                  <a:pt x="49462" y="55002"/>
                </a:cubicBezTo>
                <a:close/>
                <a:moveTo>
                  <a:pt x="49462" y="53023"/>
                </a:moveTo>
                <a:cubicBezTo>
                  <a:pt x="49707" y="53023"/>
                  <a:pt x="49914" y="53231"/>
                  <a:pt x="49914" y="53476"/>
                </a:cubicBezTo>
                <a:cubicBezTo>
                  <a:pt x="49914" y="53739"/>
                  <a:pt x="49707" y="53947"/>
                  <a:pt x="49462" y="53947"/>
                </a:cubicBezTo>
                <a:cubicBezTo>
                  <a:pt x="49217" y="53947"/>
                  <a:pt x="49010" y="53739"/>
                  <a:pt x="49010" y="53476"/>
                </a:cubicBezTo>
                <a:cubicBezTo>
                  <a:pt x="49010" y="53231"/>
                  <a:pt x="49217" y="53023"/>
                  <a:pt x="49462" y="53023"/>
                </a:cubicBezTo>
                <a:close/>
                <a:moveTo>
                  <a:pt x="49462" y="48068"/>
                </a:moveTo>
                <a:cubicBezTo>
                  <a:pt x="49198" y="48068"/>
                  <a:pt x="48991" y="47861"/>
                  <a:pt x="48991" y="47597"/>
                </a:cubicBezTo>
                <a:cubicBezTo>
                  <a:pt x="48991" y="47333"/>
                  <a:pt x="49198" y="47126"/>
                  <a:pt x="49462" y="47126"/>
                </a:cubicBezTo>
                <a:cubicBezTo>
                  <a:pt x="49726" y="47126"/>
                  <a:pt x="49933" y="47333"/>
                  <a:pt x="49933" y="47597"/>
                </a:cubicBezTo>
                <a:cubicBezTo>
                  <a:pt x="49933" y="47861"/>
                  <a:pt x="49726" y="48068"/>
                  <a:pt x="49462" y="48068"/>
                </a:cubicBezTo>
                <a:close/>
                <a:moveTo>
                  <a:pt x="49462" y="46108"/>
                </a:moveTo>
                <a:cubicBezTo>
                  <a:pt x="49198" y="46108"/>
                  <a:pt x="48991" y="45901"/>
                  <a:pt x="48991" y="45637"/>
                </a:cubicBezTo>
                <a:cubicBezTo>
                  <a:pt x="48991" y="45373"/>
                  <a:pt x="49198" y="45166"/>
                  <a:pt x="49462" y="45166"/>
                </a:cubicBezTo>
                <a:cubicBezTo>
                  <a:pt x="49726" y="45166"/>
                  <a:pt x="49933" y="45373"/>
                  <a:pt x="49933" y="45637"/>
                </a:cubicBezTo>
                <a:cubicBezTo>
                  <a:pt x="49933" y="45901"/>
                  <a:pt x="49726" y="46108"/>
                  <a:pt x="49462" y="46108"/>
                </a:cubicBezTo>
                <a:close/>
                <a:moveTo>
                  <a:pt x="49462" y="44092"/>
                </a:moveTo>
                <a:cubicBezTo>
                  <a:pt x="49236" y="44092"/>
                  <a:pt x="49048" y="43904"/>
                  <a:pt x="49048" y="43677"/>
                </a:cubicBezTo>
                <a:cubicBezTo>
                  <a:pt x="49048" y="43451"/>
                  <a:pt x="49236" y="43263"/>
                  <a:pt x="49462" y="43263"/>
                </a:cubicBezTo>
                <a:cubicBezTo>
                  <a:pt x="49688" y="43263"/>
                  <a:pt x="49877" y="43451"/>
                  <a:pt x="49877" y="43677"/>
                </a:cubicBezTo>
                <a:cubicBezTo>
                  <a:pt x="49877" y="43904"/>
                  <a:pt x="49688" y="44092"/>
                  <a:pt x="49462" y="44092"/>
                </a:cubicBezTo>
                <a:close/>
                <a:moveTo>
                  <a:pt x="49462" y="42132"/>
                </a:moveTo>
                <a:cubicBezTo>
                  <a:pt x="49236" y="42132"/>
                  <a:pt x="49048" y="41944"/>
                  <a:pt x="49048" y="41718"/>
                </a:cubicBezTo>
                <a:cubicBezTo>
                  <a:pt x="49048" y="41492"/>
                  <a:pt x="49236" y="41322"/>
                  <a:pt x="49462" y="41322"/>
                </a:cubicBezTo>
                <a:cubicBezTo>
                  <a:pt x="49688" y="41322"/>
                  <a:pt x="49877" y="41492"/>
                  <a:pt x="49877" y="41718"/>
                </a:cubicBezTo>
                <a:cubicBezTo>
                  <a:pt x="49877" y="41944"/>
                  <a:pt x="49688" y="42132"/>
                  <a:pt x="49462" y="42132"/>
                </a:cubicBezTo>
                <a:close/>
                <a:moveTo>
                  <a:pt x="49462" y="40173"/>
                </a:moveTo>
                <a:cubicBezTo>
                  <a:pt x="49236" y="40173"/>
                  <a:pt x="49048" y="39984"/>
                  <a:pt x="49048" y="39758"/>
                </a:cubicBezTo>
                <a:cubicBezTo>
                  <a:pt x="49048" y="39532"/>
                  <a:pt x="49236" y="39363"/>
                  <a:pt x="49462" y="39363"/>
                </a:cubicBezTo>
                <a:cubicBezTo>
                  <a:pt x="49688" y="39363"/>
                  <a:pt x="49877" y="39532"/>
                  <a:pt x="49877" y="39758"/>
                </a:cubicBezTo>
                <a:cubicBezTo>
                  <a:pt x="49877" y="39984"/>
                  <a:pt x="49688" y="40173"/>
                  <a:pt x="49462" y="40173"/>
                </a:cubicBezTo>
                <a:close/>
                <a:moveTo>
                  <a:pt x="49462" y="31524"/>
                </a:moveTo>
                <a:cubicBezTo>
                  <a:pt x="49688" y="31524"/>
                  <a:pt x="49858" y="31694"/>
                  <a:pt x="49858" y="31920"/>
                </a:cubicBezTo>
                <a:cubicBezTo>
                  <a:pt x="49858" y="32127"/>
                  <a:pt x="49688" y="32315"/>
                  <a:pt x="49462" y="32315"/>
                </a:cubicBezTo>
                <a:cubicBezTo>
                  <a:pt x="49236" y="32315"/>
                  <a:pt x="49066" y="32127"/>
                  <a:pt x="49066" y="31920"/>
                </a:cubicBezTo>
                <a:cubicBezTo>
                  <a:pt x="49066" y="31694"/>
                  <a:pt x="49236" y="31524"/>
                  <a:pt x="49462" y="31524"/>
                </a:cubicBezTo>
                <a:close/>
                <a:moveTo>
                  <a:pt x="49462" y="33484"/>
                </a:moveTo>
                <a:cubicBezTo>
                  <a:pt x="49688" y="33484"/>
                  <a:pt x="49858" y="33672"/>
                  <a:pt x="49858" y="33879"/>
                </a:cubicBezTo>
                <a:cubicBezTo>
                  <a:pt x="49858" y="34105"/>
                  <a:pt x="49688" y="34275"/>
                  <a:pt x="49462" y="34275"/>
                </a:cubicBezTo>
                <a:cubicBezTo>
                  <a:pt x="49236" y="34275"/>
                  <a:pt x="49066" y="34105"/>
                  <a:pt x="49066" y="33879"/>
                </a:cubicBezTo>
                <a:cubicBezTo>
                  <a:pt x="49066" y="33653"/>
                  <a:pt x="49236" y="33484"/>
                  <a:pt x="49462" y="33484"/>
                </a:cubicBezTo>
                <a:close/>
                <a:moveTo>
                  <a:pt x="49462" y="37403"/>
                </a:moveTo>
                <a:cubicBezTo>
                  <a:pt x="49688" y="37403"/>
                  <a:pt x="49858" y="37572"/>
                  <a:pt x="49858" y="37799"/>
                </a:cubicBezTo>
                <a:cubicBezTo>
                  <a:pt x="49858" y="38025"/>
                  <a:pt x="49688" y="38194"/>
                  <a:pt x="49462" y="38194"/>
                </a:cubicBezTo>
                <a:cubicBezTo>
                  <a:pt x="49236" y="38194"/>
                  <a:pt x="49066" y="38025"/>
                  <a:pt x="49066" y="37799"/>
                </a:cubicBezTo>
                <a:cubicBezTo>
                  <a:pt x="49066" y="37572"/>
                  <a:pt x="49236" y="37403"/>
                  <a:pt x="49462" y="37403"/>
                </a:cubicBezTo>
                <a:close/>
                <a:moveTo>
                  <a:pt x="49462" y="35443"/>
                </a:moveTo>
                <a:cubicBezTo>
                  <a:pt x="49688" y="35443"/>
                  <a:pt x="49858" y="35632"/>
                  <a:pt x="49858" y="35839"/>
                </a:cubicBezTo>
                <a:cubicBezTo>
                  <a:pt x="49858" y="36065"/>
                  <a:pt x="49688" y="36235"/>
                  <a:pt x="49462" y="36235"/>
                </a:cubicBezTo>
                <a:cubicBezTo>
                  <a:pt x="49236" y="36235"/>
                  <a:pt x="49066" y="36065"/>
                  <a:pt x="49066" y="35839"/>
                </a:cubicBezTo>
                <a:cubicBezTo>
                  <a:pt x="49066" y="35632"/>
                  <a:pt x="49236" y="35443"/>
                  <a:pt x="49462" y="35443"/>
                </a:cubicBezTo>
                <a:close/>
                <a:moveTo>
                  <a:pt x="49462" y="30375"/>
                </a:moveTo>
                <a:cubicBezTo>
                  <a:pt x="49236" y="30375"/>
                  <a:pt x="49048" y="30186"/>
                  <a:pt x="49048" y="29960"/>
                </a:cubicBezTo>
                <a:cubicBezTo>
                  <a:pt x="49048" y="29734"/>
                  <a:pt x="49236" y="29546"/>
                  <a:pt x="49462" y="29546"/>
                </a:cubicBezTo>
                <a:cubicBezTo>
                  <a:pt x="49688" y="29546"/>
                  <a:pt x="49877" y="29734"/>
                  <a:pt x="49877" y="29960"/>
                </a:cubicBezTo>
                <a:cubicBezTo>
                  <a:pt x="49877" y="30186"/>
                  <a:pt x="49688" y="30375"/>
                  <a:pt x="49462" y="30375"/>
                </a:cubicBezTo>
                <a:close/>
                <a:moveTo>
                  <a:pt x="49462" y="28396"/>
                </a:moveTo>
                <a:cubicBezTo>
                  <a:pt x="49236" y="28396"/>
                  <a:pt x="49048" y="28227"/>
                  <a:pt x="49048" y="28000"/>
                </a:cubicBezTo>
                <a:cubicBezTo>
                  <a:pt x="49048" y="27774"/>
                  <a:pt x="49236" y="27586"/>
                  <a:pt x="49462" y="27586"/>
                </a:cubicBezTo>
                <a:cubicBezTo>
                  <a:pt x="49688" y="27586"/>
                  <a:pt x="49877" y="27774"/>
                  <a:pt x="49877" y="28000"/>
                </a:cubicBezTo>
                <a:cubicBezTo>
                  <a:pt x="49877" y="28227"/>
                  <a:pt x="49688" y="28396"/>
                  <a:pt x="49462" y="28396"/>
                </a:cubicBezTo>
                <a:close/>
                <a:moveTo>
                  <a:pt x="49462" y="26455"/>
                </a:moveTo>
                <a:cubicBezTo>
                  <a:pt x="49236" y="26455"/>
                  <a:pt x="49066" y="26267"/>
                  <a:pt x="49066" y="26041"/>
                </a:cubicBezTo>
                <a:cubicBezTo>
                  <a:pt x="49066" y="25815"/>
                  <a:pt x="49236" y="25645"/>
                  <a:pt x="49462" y="25645"/>
                </a:cubicBezTo>
                <a:cubicBezTo>
                  <a:pt x="49688" y="25645"/>
                  <a:pt x="49858" y="25815"/>
                  <a:pt x="49858" y="26041"/>
                </a:cubicBezTo>
                <a:cubicBezTo>
                  <a:pt x="49858" y="26267"/>
                  <a:pt x="49688" y="26455"/>
                  <a:pt x="49462" y="26455"/>
                </a:cubicBezTo>
                <a:close/>
                <a:moveTo>
                  <a:pt x="49462" y="24477"/>
                </a:moveTo>
                <a:cubicBezTo>
                  <a:pt x="49236" y="24477"/>
                  <a:pt x="49066" y="24307"/>
                  <a:pt x="49066" y="24081"/>
                </a:cubicBezTo>
                <a:cubicBezTo>
                  <a:pt x="49066" y="23855"/>
                  <a:pt x="49236" y="23685"/>
                  <a:pt x="49462" y="23685"/>
                </a:cubicBezTo>
                <a:cubicBezTo>
                  <a:pt x="49688" y="23685"/>
                  <a:pt x="49858" y="23855"/>
                  <a:pt x="49858" y="24081"/>
                </a:cubicBezTo>
                <a:cubicBezTo>
                  <a:pt x="49858" y="24307"/>
                  <a:pt x="49688" y="24477"/>
                  <a:pt x="49462" y="24477"/>
                </a:cubicBezTo>
                <a:close/>
                <a:moveTo>
                  <a:pt x="49462" y="22517"/>
                </a:moveTo>
                <a:cubicBezTo>
                  <a:pt x="49255" y="22517"/>
                  <a:pt x="49066" y="22329"/>
                  <a:pt x="49066" y="22121"/>
                </a:cubicBezTo>
                <a:cubicBezTo>
                  <a:pt x="49066" y="21895"/>
                  <a:pt x="49255" y="21726"/>
                  <a:pt x="49462" y="21726"/>
                </a:cubicBezTo>
                <a:cubicBezTo>
                  <a:pt x="49688" y="21726"/>
                  <a:pt x="49858" y="21895"/>
                  <a:pt x="49858" y="22121"/>
                </a:cubicBezTo>
                <a:cubicBezTo>
                  <a:pt x="49858" y="22329"/>
                  <a:pt x="49688" y="22517"/>
                  <a:pt x="49462" y="22517"/>
                </a:cubicBezTo>
                <a:close/>
                <a:moveTo>
                  <a:pt x="49462" y="20558"/>
                </a:moveTo>
                <a:cubicBezTo>
                  <a:pt x="49255" y="20558"/>
                  <a:pt x="49066" y="20388"/>
                  <a:pt x="49066" y="20162"/>
                </a:cubicBezTo>
                <a:cubicBezTo>
                  <a:pt x="49066" y="19936"/>
                  <a:pt x="49255" y="19766"/>
                  <a:pt x="49462" y="19766"/>
                </a:cubicBezTo>
                <a:cubicBezTo>
                  <a:pt x="49688" y="19766"/>
                  <a:pt x="49858" y="19936"/>
                  <a:pt x="49858" y="20162"/>
                </a:cubicBezTo>
                <a:cubicBezTo>
                  <a:pt x="49858" y="20388"/>
                  <a:pt x="49688" y="20558"/>
                  <a:pt x="49462" y="20558"/>
                </a:cubicBezTo>
                <a:close/>
                <a:moveTo>
                  <a:pt x="49462" y="18579"/>
                </a:moveTo>
                <a:cubicBezTo>
                  <a:pt x="49255" y="18579"/>
                  <a:pt x="49066" y="18409"/>
                  <a:pt x="49066" y="18202"/>
                </a:cubicBezTo>
                <a:cubicBezTo>
                  <a:pt x="49066" y="17995"/>
                  <a:pt x="49255" y="17807"/>
                  <a:pt x="49462" y="17807"/>
                </a:cubicBezTo>
                <a:cubicBezTo>
                  <a:pt x="49688" y="17807"/>
                  <a:pt x="49858" y="17995"/>
                  <a:pt x="49858" y="18202"/>
                </a:cubicBezTo>
                <a:cubicBezTo>
                  <a:pt x="49858" y="18409"/>
                  <a:pt x="49688" y="18579"/>
                  <a:pt x="49462" y="18579"/>
                </a:cubicBezTo>
                <a:close/>
                <a:moveTo>
                  <a:pt x="49462" y="16638"/>
                </a:moveTo>
                <a:cubicBezTo>
                  <a:pt x="49255" y="16638"/>
                  <a:pt x="49066" y="16450"/>
                  <a:pt x="49066" y="16243"/>
                </a:cubicBezTo>
                <a:cubicBezTo>
                  <a:pt x="49066" y="16016"/>
                  <a:pt x="49255" y="15847"/>
                  <a:pt x="49462" y="15847"/>
                </a:cubicBezTo>
                <a:cubicBezTo>
                  <a:pt x="49688" y="15847"/>
                  <a:pt x="49858" y="16016"/>
                  <a:pt x="49858" y="16243"/>
                </a:cubicBezTo>
                <a:cubicBezTo>
                  <a:pt x="49858" y="16450"/>
                  <a:pt x="49688" y="16638"/>
                  <a:pt x="49462" y="16638"/>
                </a:cubicBezTo>
                <a:close/>
                <a:moveTo>
                  <a:pt x="49462" y="13906"/>
                </a:moveTo>
                <a:cubicBezTo>
                  <a:pt x="49669" y="13906"/>
                  <a:pt x="49839" y="14076"/>
                  <a:pt x="49839" y="14283"/>
                </a:cubicBezTo>
                <a:cubicBezTo>
                  <a:pt x="49839" y="14490"/>
                  <a:pt x="49669" y="14641"/>
                  <a:pt x="49462" y="14641"/>
                </a:cubicBezTo>
                <a:cubicBezTo>
                  <a:pt x="49255" y="14641"/>
                  <a:pt x="49085" y="14490"/>
                  <a:pt x="49085" y="14283"/>
                </a:cubicBezTo>
                <a:cubicBezTo>
                  <a:pt x="49085" y="14076"/>
                  <a:pt x="49255" y="13906"/>
                  <a:pt x="49462" y="13906"/>
                </a:cubicBezTo>
                <a:close/>
                <a:moveTo>
                  <a:pt x="49462" y="11946"/>
                </a:moveTo>
                <a:cubicBezTo>
                  <a:pt x="49669" y="11946"/>
                  <a:pt x="49839" y="12116"/>
                  <a:pt x="49839" y="12323"/>
                </a:cubicBezTo>
                <a:cubicBezTo>
                  <a:pt x="49839" y="12512"/>
                  <a:pt x="49669" y="12681"/>
                  <a:pt x="49462" y="12681"/>
                </a:cubicBezTo>
                <a:cubicBezTo>
                  <a:pt x="49255" y="12681"/>
                  <a:pt x="49085" y="12512"/>
                  <a:pt x="49085" y="12323"/>
                </a:cubicBezTo>
                <a:cubicBezTo>
                  <a:pt x="49085" y="12116"/>
                  <a:pt x="49255" y="11946"/>
                  <a:pt x="49462" y="11946"/>
                </a:cubicBezTo>
                <a:close/>
                <a:moveTo>
                  <a:pt x="49462" y="10722"/>
                </a:moveTo>
                <a:cubicBezTo>
                  <a:pt x="49255" y="10722"/>
                  <a:pt x="49085" y="10552"/>
                  <a:pt x="49085" y="10364"/>
                </a:cubicBezTo>
                <a:cubicBezTo>
                  <a:pt x="49085" y="10156"/>
                  <a:pt x="49255" y="9987"/>
                  <a:pt x="49462" y="9987"/>
                </a:cubicBezTo>
                <a:cubicBezTo>
                  <a:pt x="49669" y="9987"/>
                  <a:pt x="49839" y="10156"/>
                  <a:pt x="49839" y="10364"/>
                </a:cubicBezTo>
                <a:cubicBezTo>
                  <a:pt x="49839" y="10552"/>
                  <a:pt x="49669" y="10722"/>
                  <a:pt x="49462" y="10722"/>
                </a:cubicBezTo>
                <a:close/>
                <a:moveTo>
                  <a:pt x="49462" y="8781"/>
                </a:moveTo>
                <a:cubicBezTo>
                  <a:pt x="49255" y="8781"/>
                  <a:pt x="49085" y="8611"/>
                  <a:pt x="49085" y="8404"/>
                </a:cubicBezTo>
                <a:cubicBezTo>
                  <a:pt x="49085" y="8197"/>
                  <a:pt x="49255" y="8027"/>
                  <a:pt x="49462" y="8027"/>
                </a:cubicBezTo>
                <a:cubicBezTo>
                  <a:pt x="49669" y="8027"/>
                  <a:pt x="49839" y="8197"/>
                  <a:pt x="49839" y="8404"/>
                </a:cubicBezTo>
                <a:cubicBezTo>
                  <a:pt x="49839" y="8611"/>
                  <a:pt x="49669" y="8781"/>
                  <a:pt x="49462" y="8781"/>
                </a:cubicBezTo>
                <a:close/>
                <a:moveTo>
                  <a:pt x="49462" y="6802"/>
                </a:moveTo>
                <a:cubicBezTo>
                  <a:pt x="49255" y="6802"/>
                  <a:pt x="49085" y="6633"/>
                  <a:pt x="49085" y="6444"/>
                </a:cubicBezTo>
                <a:cubicBezTo>
                  <a:pt x="49085" y="6237"/>
                  <a:pt x="49255" y="6068"/>
                  <a:pt x="49462" y="6068"/>
                </a:cubicBezTo>
                <a:cubicBezTo>
                  <a:pt x="49669" y="6068"/>
                  <a:pt x="49839" y="6237"/>
                  <a:pt x="49839" y="6444"/>
                </a:cubicBezTo>
                <a:cubicBezTo>
                  <a:pt x="49839" y="6633"/>
                  <a:pt x="49669" y="6802"/>
                  <a:pt x="49462" y="6802"/>
                </a:cubicBezTo>
                <a:close/>
                <a:moveTo>
                  <a:pt x="49462" y="4843"/>
                </a:moveTo>
                <a:cubicBezTo>
                  <a:pt x="49255" y="4843"/>
                  <a:pt x="49085" y="4692"/>
                  <a:pt x="49085" y="4485"/>
                </a:cubicBezTo>
                <a:cubicBezTo>
                  <a:pt x="49085" y="4277"/>
                  <a:pt x="49255" y="4108"/>
                  <a:pt x="49462" y="4108"/>
                </a:cubicBezTo>
                <a:cubicBezTo>
                  <a:pt x="49669" y="4108"/>
                  <a:pt x="49839" y="4277"/>
                  <a:pt x="49839" y="4485"/>
                </a:cubicBezTo>
                <a:cubicBezTo>
                  <a:pt x="49839" y="4692"/>
                  <a:pt x="49669" y="4843"/>
                  <a:pt x="49462" y="4843"/>
                </a:cubicBezTo>
                <a:close/>
                <a:moveTo>
                  <a:pt x="49462" y="2883"/>
                </a:moveTo>
                <a:cubicBezTo>
                  <a:pt x="49255" y="2883"/>
                  <a:pt x="49085" y="2714"/>
                  <a:pt x="49085" y="2506"/>
                </a:cubicBezTo>
                <a:cubicBezTo>
                  <a:pt x="49085" y="2318"/>
                  <a:pt x="49255" y="2148"/>
                  <a:pt x="49462" y="2148"/>
                </a:cubicBezTo>
                <a:cubicBezTo>
                  <a:pt x="49669" y="2148"/>
                  <a:pt x="49839" y="2318"/>
                  <a:pt x="49839" y="2506"/>
                </a:cubicBezTo>
                <a:cubicBezTo>
                  <a:pt x="49839" y="2714"/>
                  <a:pt x="49669" y="2883"/>
                  <a:pt x="49462" y="2883"/>
                </a:cubicBezTo>
                <a:close/>
                <a:moveTo>
                  <a:pt x="49462" y="923"/>
                </a:moveTo>
                <a:cubicBezTo>
                  <a:pt x="49255" y="923"/>
                  <a:pt x="49104" y="754"/>
                  <a:pt x="49104" y="547"/>
                </a:cubicBezTo>
                <a:cubicBezTo>
                  <a:pt x="49104" y="358"/>
                  <a:pt x="49255" y="189"/>
                  <a:pt x="49462" y="189"/>
                </a:cubicBezTo>
                <a:cubicBezTo>
                  <a:pt x="49669" y="189"/>
                  <a:pt x="49820" y="358"/>
                  <a:pt x="49820" y="547"/>
                </a:cubicBezTo>
                <a:cubicBezTo>
                  <a:pt x="49820" y="754"/>
                  <a:pt x="49669" y="923"/>
                  <a:pt x="49462" y="923"/>
                </a:cubicBezTo>
                <a:close/>
                <a:moveTo>
                  <a:pt x="47503" y="57885"/>
                </a:moveTo>
                <a:cubicBezTo>
                  <a:pt x="47239" y="57885"/>
                  <a:pt x="47013" y="57659"/>
                  <a:pt x="47013" y="57395"/>
                </a:cubicBezTo>
                <a:cubicBezTo>
                  <a:pt x="47013" y="57131"/>
                  <a:pt x="47239" y="56924"/>
                  <a:pt x="47503" y="56924"/>
                </a:cubicBezTo>
                <a:cubicBezTo>
                  <a:pt x="47766" y="56924"/>
                  <a:pt x="47974" y="57131"/>
                  <a:pt x="47974" y="57395"/>
                </a:cubicBezTo>
                <a:cubicBezTo>
                  <a:pt x="47974" y="57659"/>
                  <a:pt x="47766" y="57885"/>
                  <a:pt x="47503" y="57885"/>
                </a:cubicBezTo>
                <a:close/>
                <a:moveTo>
                  <a:pt x="47503" y="55906"/>
                </a:moveTo>
                <a:cubicBezTo>
                  <a:pt x="47239" y="55906"/>
                  <a:pt x="47013" y="55699"/>
                  <a:pt x="47013" y="55435"/>
                </a:cubicBezTo>
                <a:cubicBezTo>
                  <a:pt x="47013" y="55172"/>
                  <a:pt x="47239" y="54964"/>
                  <a:pt x="47503" y="54964"/>
                </a:cubicBezTo>
                <a:cubicBezTo>
                  <a:pt x="47766" y="54964"/>
                  <a:pt x="47974" y="55172"/>
                  <a:pt x="47974" y="55435"/>
                </a:cubicBezTo>
                <a:cubicBezTo>
                  <a:pt x="47974" y="55699"/>
                  <a:pt x="47766" y="55906"/>
                  <a:pt x="47503" y="55906"/>
                </a:cubicBezTo>
                <a:close/>
                <a:moveTo>
                  <a:pt x="47503" y="47126"/>
                </a:moveTo>
                <a:cubicBezTo>
                  <a:pt x="47766" y="47126"/>
                  <a:pt x="47955" y="47333"/>
                  <a:pt x="47955" y="47597"/>
                </a:cubicBezTo>
                <a:cubicBezTo>
                  <a:pt x="47955" y="47842"/>
                  <a:pt x="47766" y="48049"/>
                  <a:pt x="47503" y="48049"/>
                </a:cubicBezTo>
                <a:cubicBezTo>
                  <a:pt x="47258" y="48049"/>
                  <a:pt x="47050" y="47842"/>
                  <a:pt x="47050" y="47597"/>
                </a:cubicBezTo>
                <a:cubicBezTo>
                  <a:pt x="47050" y="47333"/>
                  <a:pt x="47258" y="47126"/>
                  <a:pt x="47503" y="47126"/>
                </a:cubicBezTo>
                <a:close/>
                <a:moveTo>
                  <a:pt x="47503" y="49104"/>
                </a:moveTo>
                <a:cubicBezTo>
                  <a:pt x="47766" y="49104"/>
                  <a:pt x="47955" y="49311"/>
                  <a:pt x="47955" y="49556"/>
                </a:cubicBezTo>
                <a:cubicBezTo>
                  <a:pt x="47955" y="49820"/>
                  <a:pt x="47766" y="50009"/>
                  <a:pt x="47503" y="50009"/>
                </a:cubicBezTo>
                <a:cubicBezTo>
                  <a:pt x="47258" y="50009"/>
                  <a:pt x="47050" y="49820"/>
                  <a:pt x="47050" y="49556"/>
                </a:cubicBezTo>
                <a:cubicBezTo>
                  <a:pt x="47050" y="49311"/>
                  <a:pt x="47258" y="49104"/>
                  <a:pt x="47503" y="49104"/>
                </a:cubicBezTo>
                <a:close/>
                <a:moveTo>
                  <a:pt x="47503" y="53042"/>
                </a:moveTo>
                <a:cubicBezTo>
                  <a:pt x="47747" y="53042"/>
                  <a:pt x="47936" y="53231"/>
                  <a:pt x="47936" y="53476"/>
                </a:cubicBezTo>
                <a:cubicBezTo>
                  <a:pt x="47936" y="53721"/>
                  <a:pt x="47729" y="53909"/>
                  <a:pt x="47503" y="53909"/>
                </a:cubicBezTo>
                <a:cubicBezTo>
                  <a:pt x="47258" y="53909"/>
                  <a:pt x="47069" y="53721"/>
                  <a:pt x="47069" y="53476"/>
                </a:cubicBezTo>
                <a:cubicBezTo>
                  <a:pt x="47069" y="53231"/>
                  <a:pt x="47258" y="53042"/>
                  <a:pt x="47503" y="53042"/>
                </a:cubicBezTo>
                <a:close/>
                <a:moveTo>
                  <a:pt x="47503" y="51083"/>
                </a:moveTo>
                <a:cubicBezTo>
                  <a:pt x="47747" y="51083"/>
                  <a:pt x="47936" y="51271"/>
                  <a:pt x="47936" y="51516"/>
                </a:cubicBezTo>
                <a:cubicBezTo>
                  <a:pt x="47936" y="51761"/>
                  <a:pt x="47729" y="51949"/>
                  <a:pt x="47503" y="51949"/>
                </a:cubicBezTo>
                <a:cubicBezTo>
                  <a:pt x="47258" y="51949"/>
                  <a:pt x="47069" y="51761"/>
                  <a:pt x="47069" y="51516"/>
                </a:cubicBezTo>
                <a:cubicBezTo>
                  <a:pt x="47069" y="51271"/>
                  <a:pt x="47258" y="51083"/>
                  <a:pt x="47503" y="51083"/>
                </a:cubicBezTo>
                <a:close/>
                <a:moveTo>
                  <a:pt x="47503" y="46108"/>
                </a:moveTo>
                <a:cubicBezTo>
                  <a:pt x="47239" y="46108"/>
                  <a:pt x="47031" y="45901"/>
                  <a:pt x="47031" y="45637"/>
                </a:cubicBezTo>
                <a:cubicBezTo>
                  <a:pt x="47031" y="45373"/>
                  <a:pt x="47239" y="45166"/>
                  <a:pt x="47503" y="45166"/>
                </a:cubicBezTo>
                <a:cubicBezTo>
                  <a:pt x="47766" y="45166"/>
                  <a:pt x="47974" y="45373"/>
                  <a:pt x="47974" y="45637"/>
                </a:cubicBezTo>
                <a:cubicBezTo>
                  <a:pt x="47974" y="45901"/>
                  <a:pt x="47766" y="46108"/>
                  <a:pt x="47503" y="46108"/>
                </a:cubicBezTo>
                <a:close/>
                <a:moveTo>
                  <a:pt x="47503" y="44130"/>
                </a:moveTo>
                <a:cubicBezTo>
                  <a:pt x="47258" y="44130"/>
                  <a:pt x="47069" y="43922"/>
                  <a:pt x="47069" y="43677"/>
                </a:cubicBezTo>
                <a:cubicBezTo>
                  <a:pt x="47069" y="43433"/>
                  <a:pt x="47258" y="43244"/>
                  <a:pt x="47503" y="43244"/>
                </a:cubicBezTo>
                <a:cubicBezTo>
                  <a:pt x="47747" y="43244"/>
                  <a:pt x="47955" y="43433"/>
                  <a:pt x="47955" y="43677"/>
                </a:cubicBezTo>
                <a:cubicBezTo>
                  <a:pt x="47955" y="43922"/>
                  <a:pt x="47747" y="44130"/>
                  <a:pt x="47503" y="44130"/>
                </a:cubicBezTo>
                <a:close/>
                <a:moveTo>
                  <a:pt x="47503" y="41303"/>
                </a:moveTo>
                <a:cubicBezTo>
                  <a:pt x="47729" y="41303"/>
                  <a:pt x="47917" y="41492"/>
                  <a:pt x="47917" y="41718"/>
                </a:cubicBezTo>
                <a:cubicBezTo>
                  <a:pt x="47917" y="41944"/>
                  <a:pt x="47729" y="42132"/>
                  <a:pt x="47503" y="42132"/>
                </a:cubicBezTo>
                <a:cubicBezTo>
                  <a:pt x="47276" y="42132"/>
                  <a:pt x="47088" y="41944"/>
                  <a:pt x="47088" y="41718"/>
                </a:cubicBezTo>
                <a:cubicBezTo>
                  <a:pt x="47088" y="41492"/>
                  <a:pt x="47276" y="41303"/>
                  <a:pt x="47503" y="41303"/>
                </a:cubicBezTo>
                <a:close/>
                <a:moveTo>
                  <a:pt x="47503" y="40173"/>
                </a:moveTo>
                <a:cubicBezTo>
                  <a:pt x="47276" y="40173"/>
                  <a:pt x="47088" y="39984"/>
                  <a:pt x="47088" y="39758"/>
                </a:cubicBezTo>
                <a:cubicBezTo>
                  <a:pt x="47088" y="39532"/>
                  <a:pt x="47276" y="39344"/>
                  <a:pt x="47503" y="39344"/>
                </a:cubicBezTo>
                <a:cubicBezTo>
                  <a:pt x="47729" y="39344"/>
                  <a:pt x="47917" y="39532"/>
                  <a:pt x="47917" y="39758"/>
                </a:cubicBezTo>
                <a:cubicBezTo>
                  <a:pt x="47917" y="39984"/>
                  <a:pt x="47729" y="40173"/>
                  <a:pt x="47503" y="40173"/>
                </a:cubicBezTo>
                <a:close/>
                <a:moveTo>
                  <a:pt x="47503" y="38213"/>
                </a:moveTo>
                <a:cubicBezTo>
                  <a:pt x="47276" y="38213"/>
                  <a:pt x="47088" y="38025"/>
                  <a:pt x="47088" y="37799"/>
                </a:cubicBezTo>
                <a:cubicBezTo>
                  <a:pt x="47088" y="37572"/>
                  <a:pt x="47276" y="37384"/>
                  <a:pt x="47503" y="37384"/>
                </a:cubicBezTo>
                <a:cubicBezTo>
                  <a:pt x="47729" y="37384"/>
                  <a:pt x="47917" y="37572"/>
                  <a:pt x="47917" y="37799"/>
                </a:cubicBezTo>
                <a:cubicBezTo>
                  <a:pt x="47917" y="38025"/>
                  <a:pt x="47729" y="38213"/>
                  <a:pt x="47503" y="38213"/>
                </a:cubicBezTo>
                <a:close/>
                <a:moveTo>
                  <a:pt x="47503" y="29564"/>
                </a:moveTo>
                <a:cubicBezTo>
                  <a:pt x="47710" y="29564"/>
                  <a:pt x="47898" y="29734"/>
                  <a:pt x="47898" y="29960"/>
                </a:cubicBezTo>
                <a:cubicBezTo>
                  <a:pt x="47898" y="30167"/>
                  <a:pt x="47710" y="30356"/>
                  <a:pt x="47503" y="30356"/>
                </a:cubicBezTo>
                <a:cubicBezTo>
                  <a:pt x="47276" y="30356"/>
                  <a:pt x="47107" y="30167"/>
                  <a:pt x="47107" y="29960"/>
                </a:cubicBezTo>
                <a:cubicBezTo>
                  <a:pt x="47107" y="29734"/>
                  <a:pt x="47276" y="29564"/>
                  <a:pt x="47503" y="29564"/>
                </a:cubicBezTo>
                <a:close/>
                <a:moveTo>
                  <a:pt x="47503" y="31505"/>
                </a:moveTo>
                <a:cubicBezTo>
                  <a:pt x="47710" y="31505"/>
                  <a:pt x="47898" y="31694"/>
                  <a:pt x="47898" y="31920"/>
                </a:cubicBezTo>
                <a:cubicBezTo>
                  <a:pt x="47898" y="32127"/>
                  <a:pt x="47710" y="32315"/>
                  <a:pt x="47503" y="32315"/>
                </a:cubicBezTo>
                <a:cubicBezTo>
                  <a:pt x="47276" y="32315"/>
                  <a:pt x="47107" y="32127"/>
                  <a:pt x="47107" y="31920"/>
                </a:cubicBezTo>
                <a:cubicBezTo>
                  <a:pt x="47107" y="31694"/>
                  <a:pt x="47276" y="31505"/>
                  <a:pt x="47503" y="31505"/>
                </a:cubicBezTo>
                <a:close/>
                <a:moveTo>
                  <a:pt x="47503" y="35443"/>
                </a:moveTo>
                <a:cubicBezTo>
                  <a:pt x="47729" y="35443"/>
                  <a:pt x="47898" y="35613"/>
                  <a:pt x="47898" y="35839"/>
                </a:cubicBezTo>
                <a:cubicBezTo>
                  <a:pt x="47898" y="36065"/>
                  <a:pt x="47729" y="36235"/>
                  <a:pt x="47503" y="36235"/>
                </a:cubicBezTo>
                <a:cubicBezTo>
                  <a:pt x="47276" y="36235"/>
                  <a:pt x="47107" y="36065"/>
                  <a:pt x="47107" y="35839"/>
                </a:cubicBezTo>
                <a:cubicBezTo>
                  <a:pt x="47107" y="35613"/>
                  <a:pt x="47276" y="35443"/>
                  <a:pt x="47503" y="35443"/>
                </a:cubicBezTo>
                <a:close/>
                <a:moveTo>
                  <a:pt x="47503" y="33484"/>
                </a:moveTo>
                <a:cubicBezTo>
                  <a:pt x="47710" y="33484"/>
                  <a:pt x="47898" y="33653"/>
                  <a:pt x="47898" y="33879"/>
                </a:cubicBezTo>
                <a:cubicBezTo>
                  <a:pt x="47898" y="34087"/>
                  <a:pt x="47710" y="34275"/>
                  <a:pt x="47503" y="34275"/>
                </a:cubicBezTo>
                <a:cubicBezTo>
                  <a:pt x="47276" y="34275"/>
                  <a:pt x="47107" y="34087"/>
                  <a:pt x="47107" y="33879"/>
                </a:cubicBezTo>
                <a:cubicBezTo>
                  <a:pt x="47107" y="33653"/>
                  <a:pt x="47276" y="33484"/>
                  <a:pt x="47503" y="33484"/>
                </a:cubicBezTo>
                <a:close/>
                <a:moveTo>
                  <a:pt x="47503" y="28396"/>
                </a:moveTo>
                <a:cubicBezTo>
                  <a:pt x="47276" y="28396"/>
                  <a:pt x="47088" y="28227"/>
                  <a:pt x="47088" y="28000"/>
                </a:cubicBezTo>
                <a:cubicBezTo>
                  <a:pt x="47088" y="27774"/>
                  <a:pt x="47276" y="27586"/>
                  <a:pt x="47503" y="27586"/>
                </a:cubicBezTo>
                <a:cubicBezTo>
                  <a:pt x="47729" y="27586"/>
                  <a:pt x="47917" y="27774"/>
                  <a:pt x="47917" y="28000"/>
                </a:cubicBezTo>
                <a:cubicBezTo>
                  <a:pt x="47917" y="28227"/>
                  <a:pt x="47729" y="28396"/>
                  <a:pt x="47503" y="28396"/>
                </a:cubicBezTo>
                <a:close/>
                <a:moveTo>
                  <a:pt x="47503" y="26436"/>
                </a:moveTo>
                <a:cubicBezTo>
                  <a:pt x="47276" y="26436"/>
                  <a:pt x="47107" y="26248"/>
                  <a:pt x="47107" y="26041"/>
                </a:cubicBezTo>
                <a:cubicBezTo>
                  <a:pt x="47107" y="25815"/>
                  <a:pt x="47276" y="25645"/>
                  <a:pt x="47503" y="25645"/>
                </a:cubicBezTo>
                <a:cubicBezTo>
                  <a:pt x="47710" y="25645"/>
                  <a:pt x="47898" y="25815"/>
                  <a:pt x="47898" y="26041"/>
                </a:cubicBezTo>
                <a:cubicBezTo>
                  <a:pt x="47898" y="26248"/>
                  <a:pt x="47710" y="26436"/>
                  <a:pt x="47503" y="26436"/>
                </a:cubicBezTo>
                <a:close/>
                <a:moveTo>
                  <a:pt x="47503" y="24458"/>
                </a:moveTo>
                <a:cubicBezTo>
                  <a:pt x="47276" y="24458"/>
                  <a:pt x="47107" y="24288"/>
                  <a:pt x="47107" y="24081"/>
                </a:cubicBezTo>
                <a:cubicBezTo>
                  <a:pt x="47107" y="23855"/>
                  <a:pt x="47276" y="23685"/>
                  <a:pt x="47503" y="23685"/>
                </a:cubicBezTo>
                <a:cubicBezTo>
                  <a:pt x="47710" y="23685"/>
                  <a:pt x="47898" y="23855"/>
                  <a:pt x="47898" y="24081"/>
                </a:cubicBezTo>
                <a:cubicBezTo>
                  <a:pt x="47898" y="24288"/>
                  <a:pt x="47710" y="24458"/>
                  <a:pt x="47503" y="24458"/>
                </a:cubicBezTo>
                <a:close/>
                <a:moveTo>
                  <a:pt x="47503" y="22498"/>
                </a:moveTo>
                <a:cubicBezTo>
                  <a:pt x="47295" y="22498"/>
                  <a:pt x="47126" y="22329"/>
                  <a:pt x="47126" y="22121"/>
                </a:cubicBezTo>
                <a:cubicBezTo>
                  <a:pt x="47126" y="21914"/>
                  <a:pt x="47295" y="21726"/>
                  <a:pt x="47503" y="21726"/>
                </a:cubicBezTo>
                <a:cubicBezTo>
                  <a:pt x="47710" y="21726"/>
                  <a:pt x="47879" y="21914"/>
                  <a:pt x="47879" y="22121"/>
                </a:cubicBezTo>
                <a:cubicBezTo>
                  <a:pt x="47879" y="22329"/>
                  <a:pt x="47710" y="22498"/>
                  <a:pt x="47503" y="22498"/>
                </a:cubicBezTo>
                <a:close/>
                <a:moveTo>
                  <a:pt x="47503" y="20539"/>
                </a:moveTo>
                <a:cubicBezTo>
                  <a:pt x="47295" y="20539"/>
                  <a:pt x="47126" y="20369"/>
                  <a:pt x="47126" y="20162"/>
                </a:cubicBezTo>
                <a:cubicBezTo>
                  <a:pt x="47126" y="19936"/>
                  <a:pt x="47295" y="19766"/>
                  <a:pt x="47503" y="19766"/>
                </a:cubicBezTo>
                <a:cubicBezTo>
                  <a:pt x="47710" y="19766"/>
                  <a:pt x="47879" y="19936"/>
                  <a:pt x="47879" y="20162"/>
                </a:cubicBezTo>
                <a:cubicBezTo>
                  <a:pt x="47879" y="20369"/>
                  <a:pt x="47710" y="20539"/>
                  <a:pt x="47503" y="20539"/>
                </a:cubicBezTo>
                <a:close/>
                <a:moveTo>
                  <a:pt x="47503" y="18560"/>
                </a:moveTo>
                <a:cubicBezTo>
                  <a:pt x="47295" y="18560"/>
                  <a:pt x="47126" y="18409"/>
                  <a:pt x="47126" y="18183"/>
                </a:cubicBezTo>
                <a:cubicBezTo>
                  <a:pt x="47126" y="17976"/>
                  <a:pt x="47295" y="17825"/>
                  <a:pt x="47503" y="17825"/>
                </a:cubicBezTo>
                <a:cubicBezTo>
                  <a:pt x="47710" y="17825"/>
                  <a:pt x="47879" y="17976"/>
                  <a:pt x="47879" y="18183"/>
                </a:cubicBezTo>
                <a:cubicBezTo>
                  <a:pt x="47879" y="18391"/>
                  <a:pt x="47710" y="18560"/>
                  <a:pt x="47503" y="18560"/>
                </a:cubicBezTo>
                <a:close/>
                <a:moveTo>
                  <a:pt x="47503" y="16601"/>
                </a:moveTo>
                <a:cubicBezTo>
                  <a:pt x="47295" y="16601"/>
                  <a:pt x="47126" y="16431"/>
                  <a:pt x="47126" y="16224"/>
                </a:cubicBezTo>
                <a:cubicBezTo>
                  <a:pt x="47126" y="16016"/>
                  <a:pt x="47295" y="15847"/>
                  <a:pt x="47503" y="15847"/>
                </a:cubicBezTo>
                <a:cubicBezTo>
                  <a:pt x="47710" y="15847"/>
                  <a:pt x="47861" y="16016"/>
                  <a:pt x="47861" y="16224"/>
                </a:cubicBezTo>
                <a:cubicBezTo>
                  <a:pt x="47861" y="16431"/>
                  <a:pt x="47710" y="16601"/>
                  <a:pt x="47503" y="16601"/>
                </a:cubicBezTo>
                <a:close/>
                <a:moveTo>
                  <a:pt x="47503" y="14641"/>
                </a:moveTo>
                <a:cubicBezTo>
                  <a:pt x="47295" y="14641"/>
                  <a:pt x="47126" y="14471"/>
                  <a:pt x="47126" y="14264"/>
                </a:cubicBezTo>
                <a:cubicBezTo>
                  <a:pt x="47126" y="14076"/>
                  <a:pt x="47295" y="13906"/>
                  <a:pt x="47503" y="13906"/>
                </a:cubicBezTo>
                <a:cubicBezTo>
                  <a:pt x="47710" y="13906"/>
                  <a:pt x="47861" y="14076"/>
                  <a:pt x="47861" y="14264"/>
                </a:cubicBezTo>
                <a:cubicBezTo>
                  <a:pt x="47861" y="14471"/>
                  <a:pt x="47710" y="14641"/>
                  <a:pt x="47503" y="14641"/>
                </a:cubicBezTo>
                <a:close/>
                <a:moveTo>
                  <a:pt x="47503" y="12681"/>
                </a:moveTo>
                <a:cubicBezTo>
                  <a:pt x="47295" y="12681"/>
                  <a:pt x="47126" y="12512"/>
                  <a:pt x="47126" y="12304"/>
                </a:cubicBezTo>
                <a:cubicBezTo>
                  <a:pt x="47126" y="12116"/>
                  <a:pt x="47295" y="11946"/>
                  <a:pt x="47503" y="11946"/>
                </a:cubicBezTo>
                <a:cubicBezTo>
                  <a:pt x="47710" y="11946"/>
                  <a:pt x="47861" y="12116"/>
                  <a:pt x="47861" y="12304"/>
                </a:cubicBezTo>
                <a:cubicBezTo>
                  <a:pt x="47861" y="12512"/>
                  <a:pt x="47710" y="12681"/>
                  <a:pt x="47503" y="12681"/>
                </a:cubicBezTo>
                <a:close/>
                <a:moveTo>
                  <a:pt x="47503" y="10722"/>
                </a:moveTo>
                <a:cubicBezTo>
                  <a:pt x="47295" y="10722"/>
                  <a:pt x="47126" y="10552"/>
                  <a:pt x="47126" y="10345"/>
                </a:cubicBezTo>
                <a:cubicBezTo>
                  <a:pt x="47126" y="10138"/>
                  <a:pt x="47295" y="9968"/>
                  <a:pt x="47503" y="9968"/>
                </a:cubicBezTo>
                <a:cubicBezTo>
                  <a:pt x="47710" y="9968"/>
                  <a:pt x="47861" y="10138"/>
                  <a:pt x="47861" y="10345"/>
                </a:cubicBezTo>
                <a:cubicBezTo>
                  <a:pt x="47861" y="10552"/>
                  <a:pt x="47710" y="10722"/>
                  <a:pt x="47503" y="10722"/>
                </a:cubicBezTo>
                <a:close/>
                <a:moveTo>
                  <a:pt x="47503" y="8762"/>
                </a:moveTo>
                <a:cubicBezTo>
                  <a:pt x="47295" y="8762"/>
                  <a:pt x="47126" y="8592"/>
                  <a:pt x="47126" y="8404"/>
                </a:cubicBezTo>
                <a:cubicBezTo>
                  <a:pt x="47126" y="8197"/>
                  <a:pt x="47295" y="8027"/>
                  <a:pt x="47503" y="8027"/>
                </a:cubicBezTo>
                <a:cubicBezTo>
                  <a:pt x="47710" y="8027"/>
                  <a:pt x="47861" y="8197"/>
                  <a:pt x="47861" y="8404"/>
                </a:cubicBezTo>
                <a:cubicBezTo>
                  <a:pt x="47861" y="8592"/>
                  <a:pt x="47710" y="8762"/>
                  <a:pt x="47503" y="8762"/>
                </a:cubicBezTo>
                <a:close/>
                <a:moveTo>
                  <a:pt x="47503" y="6802"/>
                </a:moveTo>
                <a:cubicBezTo>
                  <a:pt x="47295" y="6802"/>
                  <a:pt x="47126" y="6633"/>
                  <a:pt x="47126" y="6426"/>
                </a:cubicBezTo>
                <a:cubicBezTo>
                  <a:pt x="47126" y="6237"/>
                  <a:pt x="47295" y="6068"/>
                  <a:pt x="47503" y="6068"/>
                </a:cubicBezTo>
                <a:cubicBezTo>
                  <a:pt x="47710" y="6068"/>
                  <a:pt x="47861" y="6237"/>
                  <a:pt x="47861" y="6426"/>
                </a:cubicBezTo>
                <a:cubicBezTo>
                  <a:pt x="47861" y="6633"/>
                  <a:pt x="47710" y="6802"/>
                  <a:pt x="47503" y="6802"/>
                </a:cubicBezTo>
                <a:close/>
                <a:moveTo>
                  <a:pt x="47503" y="4843"/>
                </a:moveTo>
                <a:cubicBezTo>
                  <a:pt x="47295" y="4843"/>
                  <a:pt x="47126" y="4673"/>
                  <a:pt x="47126" y="4466"/>
                </a:cubicBezTo>
                <a:cubicBezTo>
                  <a:pt x="47126" y="4259"/>
                  <a:pt x="47295" y="4108"/>
                  <a:pt x="47503" y="4108"/>
                </a:cubicBezTo>
                <a:cubicBezTo>
                  <a:pt x="47710" y="4108"/>
                  <a:pt x="47861" y="4259"/>
                  <a:pt x="47861" y="4466"/>
                </a:cubicBezTo>
                <a:cubicBezTo>
                  <a:pt x="47861" y="4673"/>
                  <a:pt x="47710" y="4843"/>
                  <a:pt x="47503" y="4843"/>
                </a:cubicBezTo>
                <a:close/>
                <a:moveTo>
                  <a:pt x="47503" y="2883"/>
                </a:moveTo>
                <a:cubicBezTo>
                  <a:pt x="47295" y="2883"/>
                  <a:pt x="47126" y="2714"/>
                  <a:pt x="47126" y="2506"/>
                </a:cubicBezTo>
                <a:cubicBezTo>
                  <a:pt x="47126" y="2299"/>
                  <a:pt x="47295" y="2129"/>
                  <a:pt x="47503" y="2129"/>
                </a:cubicBezTo>
                <a:cubicBezTo>
                  <a:pt x="47710" y="2129"/>
                  <a:pt x="47861" y="2299"/>
                  <a:pt x="47861" y="2506"/>
                </a:cubicBezTo>
                <a:cubicBezTo>
                  <a:pt x="47861" y="2714"/>
                  <a:pt x="47710" y="2883"/>
                  <a:pt x="47503" y="2883"/>
                </a:cubicBezTo>
                <a:close/>
                <a:moveTo>
                  <a:pt x="47503" y="905"/>
                </a:moveTo>
                <a:cubicBezTo>
                  <a:pt x="47314" y="905"/>
                  <a:pt x="47145" y="754"/>
                  <a:pt x="47145" y="547"/>
                </a:cubicBezTo>
                <a:cubicBezTo>
                  <a:pt x="47145" y="358"/>
                  <a:pt x="47314" y="189"/>
                  <a:pt x="47503" y="189"/>
                </a:cubicBezTo>
                <a:cubicBezTo>
                  <a:pt x="47691" y="189"/>
                  <a:pt x="47861" y="358"/>
                  <a:pt x="47861" y="547"/>
                </a:cubicBezTo>
                <a:cubicBezTo>
                  <a:pt x="47861" y="754"/>
                  <a:pt x="47691" y="905"/>
                  <a:pt x="47503" y="905"/>
                </a:cubicBezTo>
                <a:close/>
                <a:moveTo>
                  <a:pt x="45543" y="57904"/>
                </a:moveTo>
                <a:cubicBezTo>
                  <a:pt x="45260" y="57904"/>
                  <a:pt x="45034" y="57678"/>
                  <a:pt x="45034" y="57395"/>
                </a:cubicBezTo>
                <a:cubicBezTo>
                  <a:pt x="45034" y="57112"/>
                  <a:pt x="45260" y="56886"/>
                  <a:pt x="45543" y="56886"/>
                </a:cubicBezTo>
                <a:cubicBezTo>
                  <a:pt x="45826" y="56886"/>
                  <a:pt x="46052" y="57112"/>
                  <a:pt x="46052" y="57395"/>
                </a:cubicBezTo>
                <a:cubicBezTo>
                  <a:pt x="46052" y="57678"/>
                  <a:pt x="45826" y="57904"/>
                  <a:pt x="45543" y="57904"/>
                </a:cubicBezTo>
                <a:close/>
                <a:moveTo>
                  <a:pt x="45543" y="53928"/>
                </a:moveTo>
                <a:cubicBezTo>
                  <a:pt x="45279" y="53928"/>
                  <a:pt x="45072" y="53721"/>
                  <a:pt x="45072" y="53476"/>
                </a:cubicBezTo>
                <a:cubicBezTo>
                  <a:pt x="45072" y="53212"/>
                  <a:pt x="45279" y="53005"/>
                  <a:pt x="45543" y="53005"/>
                </a:cubicBezTo>
                <a:cubicBezTo>
                  <a:pt x="45807" y="53005"/>
                  <a:pt x="46014" y="53212"/>
                  <a:pt x="46014" y="53476"/>
                </a:cubicBezTo>
                <a:cubicBezTo>
                  <a:pt x="46014" y="53721"/>
                  <a:pt x="45807" y="53928"/>
                  <a:pt x="45543" y="53928"/>
                </a:cubicBezTo>
                <a:close/>
                <a:moveTo>
                  <a:pt x="45543" y="55906"/>
                </a:moveTo>
                <a:cubicBezTo>
                  <a:pt x="45279" y="55906"/>
                  <a:pt x="45053" y="55699"/>
                  <a:pt x="45053" y="55435"/>
                </a:cubicBezTo>
                <a:cubicBezTo>
                  <a:pt x="45053" y="55172"/>
                  <a:pt x="45279" y="54964"/>
                  <a:pt x="45543" y="54964"/>
                </a:cubicBezTo>
                <a:cubicBezTo>
                  <a:pt x="45807" y="54964"/>
                  <a:pt x="46014" y="55172"/>
                  <a:pt x="46014" y="55435"/>
                </a:cubicBezTo>
                <a:cubicBezTo>
                  <a:pt x="46014" y="55699"/>
                  <a:pt x="45807" y="55906"/>
                  <a:pt x="45543" y="55906"/>
                </a:cubicBezTo>
                <a:close/>
                <a:moveTo>
                  <a:pt x="45543" y="52006"/>
                </a:moveTo>
                <a:cubicBezTo>
                  <a:pt x="45260" y="52006"/>
                  <a:pt x="45053" y="51780"/>
                  <a:pt x="45053" y="51516"/>
                </a:cubicBezTo>
                <a:cubicBezTo>
                  <a:pt x="45053" y="51233"/>
                  <a:pt x="45260" y="51007"/>
                  <a:pt x="45543" y="51007"/>
                </a:cubicBezTo>
                <a:cubicBezTo>
                  <a:pt x="45826" y="51007"/>
                  <a:pt x="46033" y="51233"/>
                  <a:pt x="46033" y="51516"/>
                </a:cubicBezTo>
                <a:cubicBezTo>
                  <a:pt x="46033" y="51780"/>
                  <a:pt x="45807" y="52006"/>
                  <a:pt x="45543" y="52006"/>
                </a:cubicBezTo>
                <a:close/>
                <a:moveTo>
                  <a:pt x="45543" y="49990"/>
                </a:moveTo>
                <a:cubicBezTo>
                  <a:pt x="45298" y="49990"/>
                  <a:pt x="45109" y="49801"/>
                  <a:pt x="45109" y="49556"/>
                </a:cubicBezTo>
                <a:cubicBezTo>
                  <a:pt x="45109" y="49311"/>
                  <a:pt x="45298" y="49104"/>
                  <a:pt x="45543" y="49104"/>
                </a:cubicBezTo>
                <a:cubicBezTo>
                  <a:pt x="45788" y="49104"/>
                  <a:pt x="45976" y="49311"/>
                  <a:pt x="45976" y="49556"/>
                </a:cubicBezTo>
                <a:cubicBezTo>
                  <a:pt x="45976" y="49801"/>
                  <a:pt x="45788" y="49990"/>
                  <a:pt x="45543" y="49990"/>
                </a:cubicBezTo>
                <a:close/>
                <a:moveTo>
                  <a:pt x="45543" y="48030"/>
                </a:moveTo>
                <a:cubicBezTo>
                  <a:pt x="45298" y="48030"/>
                  <a:pt x="45109" y="47823"/>
                  <a:pt x="45109" y="47578"/>
                </a:cubicBezTo>
                <a:cubicBezTo>
                  <a:pt x="45109" y="47333"/>
                  <a:pt x="45298" y="47145"/>
                  <a:pt x="45543" y="47145"/>
                </a:cubicBezTo>
                <a:cubicBezTo>
                  <a:pt x="45788" y="47145"/>
                  <a:pt x="45976" y="47333"/>
                  <a:pt x="45976" y="47578"/>
                </a:cubicBezTo>
                <a:cubicBezTo>
                  <a:pt x="45976" y="47823"/>
                  <a:pt x="45788" y="48030"/>
                  <a:pt x="45543" y="48030"/>
                </a:cubicBezTo>
                <a:close/>
                <a:moveTo>
                  <a:pt x="45543" y="46052"/>
                </a:moveTo>
                <a:cubicBezTo>
                  <a:pt x="45298" y="46052"/>
                  <a:pt x="45109" y="45863"/>
                  <a:pt x="45109" y="45618"/>
                </a:cubicBezTo>
                <a:cubicBezTo>
                  <a:pt x="45109" y="45392"/>
                  <a:pt x="45298" y="45185"/>
                  <a:pt x="45543" y="45185"/>
                </a:cubicBezTo>
                <a:cubicBezTo>
                  <a:pt x="45788" y="45185"/>
                  <a:pt x="45976" y="45392"/>
                  <a:pt x="45976" y="45618"/>
                </a:cubicBezTo>
                <a:cubicBezTo>
                  <a:pt x="45976" y="45863"/>
                  <a:pt x="45788" y="46052"/>
                  <a:pt x="45543" y="46052"/>
                </a:cubicBezTo>
                <a:close/>
                <a:moveTo>
                  <a:pt x="45543" y="44111"/>
                </a:moveTo>
                <a:cubicBezTo>
                  <a:pt x="45298" y="44111"/>
                  <a:pt x="45109" y="43922"/>
                  <a:pt x="45109" y="43677"/>
                </a:cubicBezTo>
                <a:cubicBezTo>
                  <a:pt x="45109" y="43433"/>
                  <a:pt x="45298" y="43244"/>
                  <a:pt x="45543" y="43244"/>
                </a:cubicBezTo>
                <a:cubicBezTo>
                  <a:pt x="45788" y="43244"/>
                  <a:pt x="45976" y="43433"/>
                  <a:pt x="45976" y="43677"/>
                </a:cubicBezTo>
                <a:cubicBezTo>
                  <a:pt x="45976" y="43922"/>
                  <a:pt x="45788" y="44111"/>
                  <a:pt x="45543" y="44111"/>
                </a:cubicBezTo>
                <a:close/>
                <a:moveTo>
                  <a:pt x="45543" y="42132"/>
                </a:moveTo>
                <a:cubicBezTo>
                  <a:pt x="45317" y="42132"/>
                  <a:pt x="45128" y="41944"/>
                  <a:pt x="45128" y="41718"/>
                </a:cubicBezTo>
                <a:cubicBezTo>
                  <a:pt x="45128" y="41473"/>
                  <a:pt x="45317" y="41284"/>
                  <a:pt x="45543" y="41284"/>
                </a:cubicBezTo>
                <a:cubicBezTo>
                  <a:pt x="45769" y="41284"/>
                  <a:pt x="45957" y="41473"/>
                  <a:pt x="45957" y="41718"/>
                </a:cubicBezTo>
                <a:cubicBezTo>
                  <a:pt x="45957" y="41944"/>
                  <a:pt x="45769" y="42132"/>
                  <a:pt x="45543" y="42132"/>
                </a:cubicBezTo>
                <a:close/>
                <a:moveTo>
                  <a:pt x="45543" y="40173"/>
                </a:moveTo>
                <a:cubicBezTo>
                  <a:pt x="45317" y="40173"/>
                  <a:pt x="45128" y="39984"/>
                  <a:pt x="45128" y="39758"/>
                </a:cubicBezTo>
                <a:cubicBezTo>
                  <a:pt x="45128" y="39513"/>
                  <a:pt x="45317" y="39325"/>
                  <a:pt x="45543" y="39325"/>
                </a:cubicBezTo>
                <a:cubicBezTo>
                  <a:pt x="45769" y="39325"/>
                  <a:pt x="45957" y="39513"/>
                  <a:pt x="45957" y="39758"/>
                </a:cubicBezTo>
                <a:cubicBezTo>
                  <a:pt x="45957" y="39984"/>
                  <a:pt x="45769" y="40173"/>
                  <a:pt x="45543" y="40173"/>
                </a:cubicBezTo>
                <a:close/>
                <a:moveTo>
                  <a:pt x="45543" y="37384"/>
                </a:moveTo>
                <a:cubicBezTo>
                  <a:pt x="45750" y="37384"/>
                  <a:pt x="45939" y="37572"/>
                  <a:pt x="45939" y="37780"/>
                </a:cubicBezTo>
                <a:cubicBezTo>
                  <a:pt x="45939" y="38006"/>
                  <a:pt x="45750" y="38175"/>
                  <a:pt x="45543" y="38175"/>
                </a:cubicBezTo>
                <a:cubicBezTo>
                  <a:pt x="45317" y="38175"/>
                  <a:pt x="45147" y="38006"/>
                  <a:pt x="45147" y="37780"/>
                </a:cubicBezTo>
                <a:cubicBezTo>
                  <a:pt x="45147" y="37572"/>
                  <a:pt x="45317" y="37384"/>
                  <a:pt x="45543" y="37384"/>
                </a:cubicBezTo>
                <a:close/>
                <a:moveTo>
                  <a:pt x="45543" y="36253"/>
                </a:moveTo>
                <a:cubicBezTo>
                  <a:pt x="45317" y="36253"/>
                  <a:pt x="45128" y="36065"/>
                  <a:pt x="45128" y="35820"/>
                </a:cubicBezTo>
                <a:cubicBezTo>
                  <a:pt x="45128" y="35594"/>
                  <a:pt x="45317" y="35406"/>
                  <a:pt x="45543" y="35406"/>
                </a:cubicBezTo>
                <a:cubicBezTo>
                  <a:pt x="45769" y="35406"/>
                  <a:pt x="45957" y="35594"/>
                  <a:pt x="45957" y="35820"/>
                </a:cubicBezTo>
                <a:cubicBezTo>
                  <a:pt x="45957" y="36065"/>
                  <a:pt x="45769" y="36253"/>
                  <a:pt x="45543" y="36253"/>
                </a:cubicBezTo>
                <a:close/>
                <a:moveTo>
                  <a:pt x="45543" y="34275"/>
                </a:moveTo>
                <a:cubicBezTo>
                  <a:pt x="45317" y="34275"/>
                  <a:pt x="45128" y="34105"/>
                  <a:pt x="45128" y="33860"/>
                </a:cubicBezTo>
                <a:cubicBezTo>
                  <a:pt x="45128" y="33634"/>
                  <a:pt x="45317" y="33446"/>
                  <a:pt x="45543" y="33446"/>
                </a:cubicBezTo>
                <a:cubicBezTo>
                  <a:pt x="45769" y="33446"/>
                  <a:pt x="45957" y="33634"/>
                  <a:pt x="45957" y="33860"/>
                </a:cubicBezTo>
                <a:cubicBezTo>
                  <a:pt x="45957" y="34105"/>
                  <a:pt x="45769" y="34275"/>
                  <a:pt x="45543" y="34275"/>
                </a:cubicBezTo>
                <a:close/>
                <a:moveTo>
                  <a:pt x="45543" y="32315"/>
                </a:moveTo>
                <a:cubicBezTo>
                  <a:pt x="45317" y="32315"/>
                  <a:pt x="45128" y="32127"/>
                  <a:pt x="45128" y="31901"/>
                </a:cubicBezTo>
                <a:cubicBezTo>
                  <a:pt x="45128" y="31675"/>
                  <a:pt x="45317" y="31486"/>
                  <a:pt x="45543" y="31486"/>
                </a:cubicBezTo>
                <a:cubicBezTo>
                  <a:pt x="45769" y="31486"/>
                  <a:pt x="45957" y="31675"/>
                  <a:pt x="45957" y="31901"/>
                </a:cubicBezTo>
                <a:cubicBezTo>
                  <a:pt x="45957" y="32127"/>
                  <a:pt x="45769" y="32315"/>
                  <a:pt x="45543" y="32315"/>
                </a:cubicBezTo>
                <a:close/>
                <a:moveTo>
                  <a:pt x="45543" y="30337"/>
                </a:moveTo>
                <a:cubicBezTo>
                  <a:pt x="45317" y="30337"/>
                  <a:pt x="45147" y="30167"/>
                  <a:pt x="45147" y="29941"/>
                </a:cubicBezTo>
                <a:cubicBezTo>
                  <a:pt x="45147" y="29734"/>
                  <a:pt x="45317" y="29546"/>
                  <a:pt x="45543" y="29546"/>
                </a:cubicBezTo>
                <a:cubicBezTo>
                  <a:pt x="45750" y="29546"/>
                  <a:pt x="45939" y="29734"/>
                  <a:pt x="45939" y="29941"/>
                </a:cubicBezTo>
                <a:cubicBezTo>
                  <a:pt x="45939" y="30167"/>
                  <a:pt x="45750" y="30337"/>
                  <a:pt x="45543" y="30337"/>
                </a:cubicBezTo>
                <a:close/>
                <a:moveTo>
                  <a:pt x="45543" y="28377"/>
                </a:moveTo>
                <a:cubicBezTo>
                  <a:pt x="45317" y="28377"/>
                  <a:pt x="45147" y="28208"/>
                  <a:pt x="45147" y="27982"/>
                </a:cubicBezTo>
                <a:cubicBezTo>
                  <a:pt x="45147" y="27774"/>
                  <a:pt x="45317" y="27586"/>
                  <a:pt x="45543" y="27586"/>
                </a:cubicBezTo>
                <a:cubicBezTo>
                  <a:pt x="45750" y="27586"/>
                  <a:pt x="45939" y="27755"/>
                  <a:pt x="45939" y="27982"/>
                </a:cubicBezTo>
                <a:cubicBezTo>
                  <a:pt x="45939" y="28208"/>
                  <a:pt x="45750" y="28377"/>
                  <a:pt x="45543" y="28377"/>
                </a:cubicBezTo>
                <a:close/>
                <a:moveTo>
                  <a:pt x="45543" y="26418"/>
                </a:moveTo>
                <a:cubicBezTo>
                  <a:pt x="45336" y="26418"/>
                  <a:pt x="45166" y="26248"/>
                  <a:pt x="45166" y="26022"/>
                </a:cubicBezTo>
                <a:cubicBezTo>
                  <a:pt x="45166" y="25815"/>
                  <a:pt x="45336" y="25645"/>
                  <a:pt x="45543" y="25645"/>
                </a:cubicBezTo>
                <a:cubicBezTo>
                  <a:pt x="45750" y="25645"/>
                  <a:pt x="45920" y="25815"/>
                  <a:pt x="45920" y="26022"/>
                </a:cubicBezTo>
                <a:cubicBezTo>
                  <a:pt x="45920" y="26248"/>
                  <a:pt x="45750" y="26418"/>
                  <a:pt x="45543" y="26418"/>
                </a:cubicBezTo>
                <a:close/>
                <a:moveTo>
                  <a:pt x="45543" y="24439"/>
                </a:moveTo>
                <a:cubicBezTo>
                  <a:pt x="45336" y="24439"/>
                  <a:pt x="45166" y="24270"/>
                  <a:pt x="45166" y="24062"/>
                </a:cubicBezTo>
                <a:cubicBezTo>
                  <a:pt x="45166" y="23855"/>
                  <a:pt x="45336" y="23685"/>
                  <a:pt x="45543" y="23685"/>
                </a:cubicBezTo>
                <a:cubicBezTo>
                  <a:pt x="45750" y="23685"/>
                  <a:pt x="45920" y="23855"/>
                  <a:pt x="45920" y="24062"/>
                </a:cubicBezTo>
                <a:cubicBezTo>
                  <a:pt x="45920" y="24270"/>
                  <a:pt x="45750" y="24439"/>
                  <a:pt x="45543" y="24439"/>
                </a:cubicBezTo>
                <a:close/>
                <a:moveTo>
                  <a:pt x="45543" y="22498"/>
                </a:moveTo>
                <a:cubicBezTo>
                  <a:pt x="45336" y="22498"/>
                  <a:pt x="45166" y="22310"/>
                  <a:pt x="45166" y="22103"/>
                </a:cubicBezTo>
                <a:cubicBezTo>
                  <a:pt x="45166" y="21895"/>
                  <a:pt x="45336" y="21726"/>
                  <a:pt x="45543" y="21726"/>
                </a:cubicBezTo>
                <a:cubicBezTo>
                  <a:pt x="45750" y="21726"/>
                  <a:pt x="45920" y="21895"/>
                  <a:pt x="45920" y="22103"/>
                </a:cubicBezTo>
                <a:cubicBezTo>
                  <a:pt x="45920" y="22310"/>
                  <a:pt x="45750" y="22498"/>
                  <a:pt x="45543" y="22498"/>
                </a:cubicBezTo>
                <a:close/>
                <a:moveTo>
                  <a:pt x="45543" y="20520"/>
                </a:moveTo>
                <a:cubicBezTo>
                  <a:pt x="45336" y="20520"/>
                  <a:pt x="45166" y="20350"/>
                  <a:pt x="45166" y="20143"/>
                </a:cubicBezTo>
                <a:cubicBezTo>
                  <a:pt x="45166" y="19936"/>
                  <a:pt x="45336" y="19785"/>
                  <a:pt x="45543" y="19785"/>
                </a:cubicBezTo>
                <a:cubicBezTo>
                  <a:pt x="45750" y="19785"/>
                  <a:pt x="45920" y="19936"/>
                  <a:pt x="45920" y="20143"/>
                </a:cubicBezTo>
                <a:cubicBezTo>
                  <a:pt x="45920" y="20350"/>
                  <a:pt x="45750" y="20520"/>
                  <a:pt x="45543" y="20520"/>
                </a:cubicBezTo>
                <a:close/>
                <a:moveTo>
                  <a:pt x="45543" y="18560"/>
                </a:moveTo>
                <a:cubicBezTo>
                  <a:pt x="45336" y="18560"/>
                  <a:pt x="45166" y="18391"/>
                  <a:pt x="45166" y="18183"/>
                </a:cubicBezTo>
                <a:cubicBezTo>
                  <a:pt x="45166" y="17976"/>
                  <a:pt x="45336" y="17807"/>
                  <a:pt x="45543" y="17807"/>
                </a:cubicBezTo>
                <a:cubicBezTo>
                  <a:pt x="45750" y="17807"/>
                  <a:pt x="45920" y="17976"/>
                  <a:pt x="45920" y="18183"/>
                </a:cubicBezTo>
                <a:cubicBezTo>
                  <a:pt x="45920" y="18391"/>
                  <a:pt x="45750" y="18560"/>
                  <a:pt x="45543" y="18560"/>
                </a:cubicBezTo>
                <a:close/>
                <a:moveTo>
                  <a:pt x="45543" y="16582"/>
                </a:moveTo>
                <a:cubicBezTo>
                  <a:pt x="45336" y="16582"/>
                  <a:pt x="45185" y="16412"/>
                  <a:pt x="45185" y="16224"/>
                </a:cubicBezTo>
                <a:cubicBezTo>
                  <a:pt x="45185" y="16016"/>
                  <a:pt x="45336" y="15866"/>
                  <a:pt x="45543" y="15866"/>
                </a:cubicBezTo>
                <a:cubicBezTo>
                  <a:pt x="45750" y="15866"/>
                  <a:pt x="45901" y="16016"/>
                  <a:pt x="45901" y="16224"/>
                </a:cubicBezTo>
                <a:cubicBezTo>
                  <a:pt x="45901" y="16412"/>
                  <a:pt x="45750" y="16582"/>
                  <a:pt x="45543" y="16582"/>
                </a:cubicBezTo>
                <a:close/>
                <a:moveTo>
                  <a:pt x="45543" y="14622"/>
                </a:moveTo>
                <a:cubicBezTo>
                  <a:pt x="45336" y="14622"/>
                  <a:pt x="45185" y="14471"/>
                  <a:pt x="45185" y="14264"/>
                </a:cubicBezTo>
                <a:cubicBezTo>
                  <a:pt x="45185" y="14057"/>
                  <a:pt x="45336" y="13906"/>
                  <a:pt x="45543" y="13906"/>
                </a:cubicBezTo>
                <a:cubicBezTo>
                  <a:pt x="45750" y="13906"/>
                  <a:pt x="45901" y="14057"/>
                  <a:pt x="45901" y="14264"/>
                </a:cubicBezTo>
                <a:cubicBezTo>
                  <a:pt x="45901" y="14471"/>
                  <a:pt x="45750" y="14622"/>
                  <a:pt x="45543" y="14622"/>
                </a:cubicBezTo>
                <a:close/>
                <a:moveTo>
                  <a:pt x="45543" y="12662"/>
                </a:moveTo>
                <a:cubicBezTo>
                  <a:pt x="45336" y="12662"/>
                  <a:pt x="45185" y="12512"/>
                  <a:pt x="45185" y="12304"/>
                </a:cubicBezTo>
                <a:cubicBezTo>
                  <a:pt x="45185" y="12097"/>
                  <a:pt x="45336" y="11928"/>
                  <a:pt x="45543" y="11928"/>
                </a:cubicBezTo>
                <a:cubicBezTo>
                  <a:pt x="45750" y="11928"/>
                  <a:pt x="45901" y="12097"/>
                  <a:pt x="45901" y="12304"/>
                </a:cubicBezTo>
                <a:cubicBezTo>
                  <a:pt x="45901" y="12512"/>
                  <a:pt x="45750" y="12662"/>
                  <a:pt x="45543" y="12662"/>
                </a:cubicBezTo>
                <a:close/>
                <a:moveTo>
                  <a:pt x="45543" y="10703"/>
                </a:moveTo>
                <a:cubicBezTo>
                  <a:pt x="45336" y="10703"/>
                  <a:pt x="45185" y="10533"/>
                  <a:pt x="45185" y="10345"/>
                </a:cubicBezTo>
                <a:cubicBezTo>
                  <a:pt x="45185" y="10138"/>
                  <a:pt x="45336" y="9968"/>
                  <a:pt x="45543" y="9968"/>
                </a:cubicBezTo>
                <a:cubicBezTo>
                  <a:pt x="45750" y="9968"/>
                  <a:pt x="45901" y="10138"/>
                  <a:pt x="45901" y="10345"/>
                </a:cubicBezTo>
                <a:cubicBezTo>
                  <a:pt x="45901" y="10533"/>
                  <a:pt x="45750" y="10703"/>
                  <a:pt x="45543" y="10703"/>
                </a:cubicBezTo>
                <a:close/>
                <a:moveTo>
                  <a:pt x="45543" y="8743"/>
                </a:moveTo>
                <a:cubicBezTo>
                  <a:pt x="45336" y="8743"/>
                  <a:pt x="45185" y="8592"/>
                  <a:pt x="45185" y="8385"/>
                </a:cubicBezTo>
                <a:cubicBezTo>
                  <a:pt x="45185" y="8178"/>
                  <a:pt x="45336" y="8027"/>
                  <a:pt x="45543" y="8027"/>
                </a:cubicBezTo>
                <a:cubicBezTo>
                  <a:pt x="45750" y="8027"/>
                  <a:pt x="45901" y="8178"/>
                  <a:pt x="45901" y="8385"/>
                </a:cubicBezTo>
                <a:cubicBezTo>
                  <a:pt x="45901" y="8592"/>
                  <a:pt x="45750" y="8743"/>
                  <a:pt x="45543" y="8743"/>
                </a:cubicBezTo>
                <a:close/>
                <a:moveTo>
                  <a:pt x="45543" y="6784"/>
                </a:moveTo>
                <a:cubicBezTo>
                  <a:pt x="45336" y="6784"/>
                  <a:pt x="45185" y="6633"/>
                  <a:pt x="45185" y="6426"/>
                </a:cubicBezTo>
                <a:cubicBezTo>
                  <a:pt x="45185" y="6218"/>
                  <a:pt x="45336" y="6049"/>
                  <a:pt x="45543" y="6049"/>
                </a:cubicBezTo>
                <a:cubicBezTo>
                  <a:pt x="45750" y="6049"/>
                  <a:pt x="45901" y="6218"/>
                  <a:pt x="45901" y="6426"/>
                </a:cubicBezTo>
                <a:cubicBezTo>
                  <a:pt x="45901" y="6633"/>
                  <a:pt x="45750" y="6784"/>
                  <a:pt x="45543" y="6784"/>
                </a:cubicBezTo>
                <a:close/>
                <a:moveTo>
                  <a:pt x="45543" y="4824"/>
                </a:moveTo>
                <a:cubicBezTo>
                  <a:pt x="45354" y="4824"/>
                  <a:pt x="45185" y="4654"/>
                  <a:pt x="45185" y="4466"/>
                </a:cubicBezTo>
                <a:cubicBezTo>
                  <a:pt x="45185" y="4259"/>
                  <a:pt x="45354" y="4108"/>
                  <a:pt x="45543" y="4108"/>
                </a:cubicBezTo>
                <a:cubicBezTo>
                  <a:pt x="45731" y="4108"/>
                  <a:pt x="45901" y="4259"/>
                  <a:pt x="45901" y="4466"/>
                </a:cubicBezTo>
                <a:cubicBezTo>
                  <a:pt x="45901" y="4654"/>
                  <a:pt x="45731" y="4824"/>
                  <a:pt x="45543" y="4824"/>
                </a:cubicBezTo>
                <a:close/>
                <a:moveTo>
                  <a:pt x="45543" y="2845"/>
                </a:moveTo>
                <a:cubicBezTo>
                  <a:pt x="45354" y="2845"/>
                  <a:pt x="45185" y="2695"/>
                  <a:pt x="45185" y="2506"/>
                </a:cubicBezTo>
                <a:cubicBezTo>
                  <a:pt x="45185" y="2299"/>
                  <a:pt x="45354" y="2148"/>
                  <a:pt x="45543" y="2148"/>
                </a:cubicBezTo>
                <a:cubicBezTo>
                  <a:pt x="45731" y="2148"/>
                  <a:pt x="45901" y="2318"/>
                  <a:pt x="45901" y="2506"/>
                </a:cubicBezTo>
                <a:cubicBezTo>
                  <a:pt x="45901" y="2695"/>
                  <a:pt x="45731" y="2845"/>
                  <a:pt x="45543" y="2845"/>
                </a:cubicBezTo>
                <a:close/>
                <a:moveTo>
                  <a:pt x="45543" y="886"/>
                </a:moveTo>
                <a:cubicBezTo>
                  <a:pt x="45354" y="886"/>
                  <a:pt x="45185" y="735"/>
                  <a:pt x="45185" y="547"/>
                </a:cubicBezTo>
                <a:cubicBezTo>
                  <a:pt x="45185" y="339"/>
                  <a:pt x="45354" y="189"/>
                  <a:pt x="45543" y="189"/>
                </a:cubicBezTo>
                <a:cubicBezTo>
                  <a:pt x="45731" y="189"/>
                  <a:pt x="45901" y="339"/>
                  <a:pt x="45901" y="547"/>
                </a:cubicBezTo>
                <a:cubicBezTo>
                  <a:pt x="45901" y="735"/>
                  <a:pt x="45731" y="886"/>
                  <a:pt x="45543" y="886"/>
                </a:cubicBezTo>
                <a:close/>
                <a:moveTo>
                  <a:pt x="45543" y="58808"/>
                </a:moveTo>
                <a:cubicBezTo>
                  <a:pt x="45788" y="58808"/>
                  <a:pt x="45995" y="58978"/>
                  <a:pt x="46052" y="59223"/>
                </a:cubicBezTo>
                <a:cubicBezTo>
                  <a:pt x="45712" y="59279"/>
                  <a:pt x="45373" y="59336"/>
                  <a:pt x="45015" y="59392"/>
                </a:cubicBezTo>
                <a:cubicBezTo>
                  <a:pt x="45015" y="59373"/>
                  <a:pt x="45015" y="59355"/>
                  <a:pt x="45015" y="59336"/>
                </a:cubicBezTo>
                <a:cubicBezTo>
                  <a:pt x="45015" y="59053"/>
                  <a:pt x="45241" y="58808"/>
                  <a:pt x="45543" y="58808"/>
                </a:cubicBezTo>
                <a:close/>
                <a:moveTo>
                  <a:pt x="43188" y="59637"/>
                </a:moveTo>
                <a:cubicBezTo>
                  <a:pt x="43112" y="59562"/>
                  <a:pt x="43074" y="59449"/>
                  <a:pt x="43074" y="59336"/>
                </a:cubicBezTo>
                <a:cubicBezTo>
                  <a:pt x="43074" y="59053"/>
                  <a:pt x="43301" y="58827"/>
                  <a:pt x="43583" y="58827"/>
                </a:cubicBezTo>
                <a:cubicBezTo>
                  <a:pt x="43866" y="58827"/>
                  <a:pt x="44092" y="59053"/>
                  <a:pt x="44092" y="59336"/>
                </a:cubicBezTo>
                <a:cubicBezTo>
                  <a:pt x="44092" y="59411"/>
                  <a:pt x="44073" y="59468"/>
                  <a:pt x="44054" y="59524"/>
                </a:cubicBezTo>
                <a:cubicBezTo>
                  <a:pt x="43772" y="59581"/>
                  <a:pt x="43470" y="59618"/>
                  <a:pt x="43188" y="59637"/>
                </a:cubicBezTo>
                <a:close/>
                <a:moveTo>
                  <a:pt x="43583" y="55888"/>
                </a:moveTo>
                <a:cubicBezTo>
                  <a:pt x="43319" y="55888"/>
                  <a:pt x="43112" y="55680"/>
                  <a:pt x="43112" y="55416"/>
                </a:cubicBezTo>
                <a:cubicBezTo>
                  <a:pt x="43112" y="55172"/>
                  <a:pt x="43319" y="54964"/>
                  <a:pt x="43583" y="54964"/>
                </a:cubicBezTo>
                <a:cubicBezTo>
                  <a:pt x="43847" y="54964"/>
                  <a:pt x="44054" y="55172"/>
                  <a:pt x="44054" y="55416"/>
                </a:cubicBezTo>
                <a:cubicBezTo>
                  <a:pt x="44054" y="55680"/>
                  <a:pt x="43847" y="55888"/>
                  <a:pt x="43583" y="55888"/>
                </a:cubicBezTo>
                <a:close/>
                <a:moveTo>
                  <a:pt x="43583" y="57866"/>
                </a:moveTo>
                <a:cubicBezTo>
                  <a:pt x="43319" y="57866"/>
                  <a:pt x="43093" y="57640"/>
                  <a:pt x="43093" y="57376"/>
                </a:cubicBezTo>
                <a:cubicBezTo>
                  <a:pt x="43093" y="57112"/>
                  <a:pt x="43319" y="56886"/>
                  <a:pt x="43583" y="56886"/>
                </a:cubicBezTo>
                <a:cubicBezTo>
                  <a:pt x="43866" y="56886"/>
                  <a:pt x="44073" y="57112"/>
                  <a:pt x="44073" y="57376"/>
                </a:cubicBezTo>
                <a:cubicBezTo>
                  <a:pt x="44073" y="57640"/>
                  <a:pt x="43866" y="57866"/>
                  <a:pt x="43583" y="57866"/>
                </a:cubicBezTo>
                <a:close/>
                <a:moveTo>
                  <a:pt x="43583" y="53966"/>
                </a:moveTo>
                <a:cubicBezTo>
                  <a:pt x="43301" y="53966"/>
                  <a:pt x="43093" y="53739"/>
                  <a:pt x="43093" y="53457"/>
                </a:cubicBezTo>
                <a:cubicBezTo>
                  <a:pt x="43093" y="53193"/>
                  <a:pt x="43301" y="52967"/>
                  <a:pt x="43583" y="52967"/>
                </a:cubicBezTo>
                <a:cubicBezTo>
                  <a:pt x="43847" y="52967"/>
                  <a:pt x="44073" y="53193"/>
                  <a:pt x="44073" y="53457"/>
                </a:cubicBezTo>
                <a:cubicBezTo>
                  <a:pt x="44073" y="53739"/>
                  <a:pt x="43847" y="53966"/>
                  <a:pt x="43583" y="53966"/>
                </a:cubicBezTo>
                <a:close/>
                <a:moveTo>
                  <a:pt x="43583" y="51987"/>
                </a:moveTo>
                <a:cubicBezTo>
                  <a:pt x="43301" y="51987"/>
                  <a:pt x="43093" y="51761"/>
                  <a:pt x="43093" y="51497"/>
                </a:cubicBezTo>
                <a:cubicBezTo>
                  <a:pt x="43093" y="51215"/>
                  <a:pt x="43301" y="51007"/>
                  <a:pt x="43583" y="51007"/>
                </a:cubicBezTo>
                <a:cubicBezTo>
                  <a:pt x="43847" y="51007"/>
                  <a:pt x="44073" y="51215"/>
                  <a:pt x="44073" y="51497"/>
                </a:cubicBezTo>
                <a:cubicBezTo>
                  <a:pt x="44073" y="51761"/>
                  <a:pt x="43847" y="51987"/>
                  <a:pt x="43583" y="51987"/>
                </a:cubicBezTo>
                <a:close/>
                <a:moveTo>
                  <a:pt x="43583" y="49971"/>
                </a:moveTo>
                <a:cubicBezTo>
                  <a:pt x="43338" y="49971"/>
                  <a:pt x="43131" y="49783"/>
                  <a:pt x="43131" y="49538"/>
                </a:cubicBezTo>
                <a:cubicBezTo>
                  <a:pt x="43131" y="49293"/>
                  <a:pt x="43338" y="49104"/>
                  <a:pt x="43583" y="49104"/>
                </a:cubicBezTo>
                <a:cubicBezTo>
                  <a:pt x="43828" y="49104"/>
                  <a:pt x="44017" y="49293"/>
                  <a:pt x="44017" y="49538"/>
                </a:cubicBezTo>
                <a:cubicBezTo>
                  <a:pt x="44017" y="49783"/>
                  <a:pt x="43828" y="49971"/>
                  <a:pt x="43583" y="49971"/>
                </a:cubicBezTo>
                <a:close/>
                <a:moveTo>
                  <a:pt x="43583" y="48011"/>
                </a:moveTo>
                <a:cubicBezTo>
                  <a:pt x="43338" y="48011"/>
                  <a:pt x="43150" y="47823"/>
                  <a:pt x="43150" y="47578"/>
                </a:cubicBezTo>
                <a:cubicBezTo>
                  <a:pt x="43150" y="47333"/>
                  <a:pt x="43338" y="47145"/>
                  <a:pt x="43583" y="47145"/>
                </a:cubicBezTo>
                <a:cubicBezTo>
                  <a:pt x="43828" y="47145"/>
                  <a:pt x="44017" y="47333"/>
                  <a:pt x="44017" y="47578"/>
                </a:cubicBezTo>
                <a:cubicBezTo>
                  <a:pt x="44017" y="47823"/>
                  <a:pt x="43828" y="48011"/>
                  <a:pt x="43583" y="48011"/>
                </a:cubicBezTo>
                <a:close/>
                <a:moveTo>
                  <a:pt x="43583" y="46052"/>
                </a:moveTo>
                <a:cubicBezTo>
                  <a:pt x="43338" y="46052"/>
                  <a:pt x="43150" y="45844"/>
                  <a:pt x="43150" y="45618"/>
                </a:cubicBezTo>
                <a:cubicBezTo>
                  <a:pt x="43150" y="45373"/>
                  <a:pt x="43338" y="45185"/>
                  <a:pt x="43583" y="45185"/>
                </a:cubicBezTo>
                <a:cubicBezTo>
                  <a:pt x="43828" y="45185"/>
                  <a:pt x="44017" y="45373"/>
                  <a:pt x="44017" y="45618"/>
                </a:cubicBezTo>
                <a:cubicBezTo>
                  <a:pt x="44017" y="45844"/>
                  <a:pt x="43828" y="46052"/>
                  <a:pt x="43583" y="46052"/>
                </a:cubicBezTo>
                <a:close/>
                <a:moveTo>
                  <a:pt x="43583" y="44092"/>
                </a:moveTo>
                <a:cubicBezTo>
                  <a:pt x="43338" y="44092"/>
                  <a:pt x="43150" y="43904"/>
                  <a:pt x="43150" y="43659"/>
                </a:cubicBezTo>
                <a:cubicBezTo>
                  <a:pt x="43150" y="43414"/>
                  <a:pt x="43338" y="43225"/>
                  <a:pt x="43583" y="43225"/>
                </a:cubicBezTo>
                <a:cubicBezTo>
                  <a:pt x="43828" y="43225"/>
                  <a:pt x="44017" y="43414"/>
                  <a:pt x="44017" y="43659"/>
                </a:cubicBezTo>
                <a:cubicBezTo>
                  <a:pt x="44017" y="43904"/>
                  <a:pt x="43828" y="44092"/>
                  <a:pt x="43583" y="44092"/>
                </a:cubicBezTo>
                <a:close/>
                <a:moveTo>
                  <a:pt x="43583" y="41284"/>
                </a:moveTo>
                <a:cubicBezTo>
                  <a:pt x="43809" y="41284"/>
                  <a:pt x="43998" y="41473"/>
                  <a:pt x="43998" y="41699"/>
                </a:cubicBezTo>
                <a:cubicBezTo>
                  <a:pt x="43998" y="41925"/>
                  <a:pt x="43809" y="42114"/>
                  <a:pt x="43583" y="42114"/>
                </a:cubicBezTo>
                <a:cubicBezTo>
                  <a:pt x="43357" y="42114"/>
                  <a:pt x="43188" y="41925"/>
                  <a:pt x="43188" y="41699"/>
                </a:cubicBezTo>
                <a:cubicBezTo>
                  <a:pt x="43188" y="41473"/>
                  <a:pt x="43357" y="41284"/>
                  <a:pt x="43583" y="41284"/>
                </a:cubicBezTo>
                <a:close/>
                <a:moveTo>
                  <a:pt x="43583" y="40154"/>
                </a:moveTo>
                <a:cubicBezTo>
                  <a:pt x="43357" y="40154"/>
                  <a:pt x="43169" y="39965"/>
                  <a:pt x="43169" y="39739"/>
                </a:cubicBezTo>
                <a:cubicBezTo>
                  <a:pt x="43169" y="39513"/>
                  <a:pt x="43357" y="39325"/>
                  <a:pt x="43583" y="39325"/>
                </a:cubicBezTo>
                <a:cubicBezTo>
                  <a:pt x="43809" y="39325"/>
                  <a:pt x="43998" y="39513"/>
                  <a:pt x="43998" y="39739"/>
                </a:cubicBezTo>
                <a:cubicBezTo>
                  <a:pt x="43998" y="39965"/>
                  <a:pt x="43809" y="40154"/>
                  <a:pt x="43583" y="40154"/>
                </a:cubicBezTo>
                <a:close/>
                <a:moveTo>
                  <a:pt x="43583" y="37384"/>
                </a:moveTo>
                <a:cubicBezTo>
                  <a:pt x="43809" y="37384"/>
                  <a:pt x="43979" y="37554"/>
                  <a:pt x="43979" y="37780"/>
                </a:cubicBezTo>
                <a:cubicBezTo>
                  <a:pt x="43979" y="37987"/>
                  <a:pt x="43809" y="38175"/>
                  <a:pt x="43583" y="38175"/>
                </a:cubicBezTo>
                <a:cubicBezTo>
                  <a:pt x="43376" y="38175"/>
                  <a:pt x="43188" y="37987"/>
                  <a:pt x="43188" y="37780"/>
                </a:cubicBezTo>
                <a:cubicBezTo>
                  <a:pt x="43188" y="37554"/>
                  <a:pt x="43376" y="37384"/>
                  <a:pt x="43583" y="37384"/>
                </a:cubicBezTo>
                <a:close/>
                <a:moveTo>
                  <a:pt x="43583" y="35424"/>
                </a:moveTo>
                <a:cubicBezTo>
                  <a:pt x="43809" y="35424"/>
                  <a:pt x="43979" y="35594"/>
                  <a:pt x="43979" y="35820"/>
                </a:cubicBezTo>
                <a:cubicBezTo>
                  <a:pt x="43979" y="36046"/>
                  <a:pt x="43809" y="36216"/>
                  <a:pt x="43583" y="36216"/>
                </a:cubicBezTo>
                <a:cubicBezTo>
                  <a:pt x="43376" y="36216"/>
                  <a:pt x="43188" y="36046"/>
                  <a:pt x="43188" y="35820"/>
                </a:cubicBezTo>
                <a:cubicBezTo>
                  <a:pt x="43188" y="35594"/>
                  <a:pt x="43376" y="35424"/>
                  <a:pt x="43583" y="35424"/>
                </a:cubicBezTo>
                <a:close/>
                <a:moveTo>
                  <a:pt x="43583" y="34275"/>
                </a:moveTo>
                <a:cubicBezTo>
                  <a:pt x="43357" y="34275"/>
                  <a:pt x="43169" y="34087"/>
                  <a:pt x="43169" y="33860"/>
                </a:cubicBezTo>
                <a:cubicBezTo>
                  <a:pt x="43169" y="33616"/>
                  <a:pt x="43357" y="33446"/>
                  <a:pt x="43583" y="33446"/>
                </a:cubicBezTo>
                <a:cubicBezTo>
                  <a:pt x="43809" y="33446"/>
                  <a:pt x="43998" y="33616"/>
                  <a:pt x="43998" y="33860"/>
                </a:cubicBezTo>
                <a:cubicBezTo>
                  <a:pt x="43998" y="34087"/>
                  <a:pt x="43809" y="34275"/>
                  <a:pt x="43583" y="34275"/>
                </a:cubicBezTo>
                <a:close/>
                <a:moveTo>
                  <a:pt x="43583" y="32297"/>
                </a:moveTo>
                <a:cubicBezTo>
                  <a:pt x="43357" y="32297"/>
                  <a:pt x="43188" y="32127"/>
                  <a:pt x="43188" y="31901"/>
                </a:cubicBezTo>
                <a:cubicBezTo>
                  <a:pt x="43188" y="31675"/>
                  <a:pt x="43357" y="31486"/>
                  <a:pt x="43583" y="31486"/>
                </a:cubicBezTo>
                <a:cubicBezTo>
                  <a:pt x="43809" y="31486"/>
                  <a:pt x="43998" y="31675"/>
                  <a:pt x="43998" y="31901"/>
                </a:cubicBezTo>
                <a:cubicBezTo>
                  <a:pt x="43998" y="32127"/>
                  <a:pt x="43809" y="32297"/>
                  <a:pt x="43583" y="32297"/>
                </a:cubicBezTo>
                <a:close/>
                <a:moveTo>
                  <a:pt x="43583" y="30356"/>
                </a:moveTo>
                <a:cubicBezTo>
                  <a:pt x="43357" y="30356"/>
                  <a:pt x="43188" y="30167"/>
                  <a:pt x="43188" y="29941"/>
                </a:cubicBezTo>
                <a:cubicBezTo>
                  <a:pt x="43188" y="29715"/>
                  <a:pt x="43357" y="29527"/>
                  <a:pt x="43583" y="29527"/>
                </a:cubicBezTo>
                <a:cubicBezTo>
                  <a:pt x="43809" y="29527"/>
                  <a:pt x="43998" y="29715"/>
                  <a:pt x="43998" y="29941"/>
                </a:cubicBezTo>
                <a:cubicBezTo>
                  <a:pt x="43998" y="30167"/>
                  <a:pt x="43809" y="30356"/>
                  <a:pt x="43583" y="30356"/>
                </a:cubicBezTo>
                <a:close/>
                <a:moveTo>
                  <a:pt x="43583" y="28358"/>
                </a:moveTo>
                <a:cubicBezTo>
                  <a:pt x="43376" y="28358"/>
                  <a:pt x="43188" y="28189"/>
                  <a:pt x="43188" y="27963"/>
                </a:cubicBezTo>
                <a:cubicBezTo>
                  <a:pt x="43188" y="27755"/>
                  <a:pt x="43376" y="27567"/>
                  <a:pt x="43583" y="27567"/>
                </a:cubicBezTo>
                <a:cubicBezTo>
                  <a:pt x="43809" y="27567"/>
                  <a:pt x="43979" y="27755"/>
                  <a:pt x="43979" y="27963"/>
                </a:cubicBezTo>
                <a:cubicBezTo>
                  <a:pt x="43979" y="28189"/>
                  <a:pt x="43809" y="28358"/>
                  <a:pt x="43583" y="28358"/>
                </a:cubicBezTo>
                <a:close/>
                <a:moveTo>
                  <a:pt x="43583" y="26418"/>
                </a:moveTo>
                <a:cubicBezTo>
                  <a:pt x="43376" y="26418"/>
                  <a:pt x="43188" y="26229"/>
                  <a:pt x="43188" y="26003"/>
                </a:cubicBezTo>
                <a:cubicBezTo>
                  <a:pt x="43188" y="25796"/>
                  <a:pt x="43376" y="25607"/>
                  <a:pt x="43583" y="25607"/>
                </a:cubicBezTo>
                <a:cubicBezTo>
                  <a:pt x="43809" y="25607"/>
                  <a:pt x="43979" y="25796"/>
                  <a:pt x="43979" y="26003"/>
                </a:cubicBezTo>
                <a:cubicBezTo>
                  <a:pt x="43979" y="26229"/>
                  <a:pt x="43809" y="26418"/>
                  <a:pt x="43583" y="26418"/>
                </a:cubicBezTo>
                <a:close/>
                <a:moveTo>
                  <a:pt x="43960" y="24062"/>
                </a:moveTo>
                <a:cubicBezTo>
                  <a:pt x="43960" y="24270"/>
                  <a:pt x="43791" y="24439"/>
                  <a:pt x="43583" y="24439"/>
                </a:cubicBezTo>
                <a:cubicBezTo>
                  <a:pt x="43376" y="24439"/>
                  <a:pt x="43206" y="24270"/>
                  <a:pt x="43206" y="24062"/>
                </a:cubicBezTo>
                <a:cubicBezTo>
                  <a:pt x="43206" y="23855"/>
                  <a:pt x="43376" y="23685"/>
                  <a:pt x="43583" y="23685"/>
                </a:cubicBezTo>
                <a:cubicBezTo>
                  <a:pt x="43791" y="23685"/>
                  <a:pt x="43960" y="23855"/>
                  <a:pt x="43960" y="24062"/>
                </a:cubicBezTo>
                <a:close/>
                <a:moveTo>
                  <a:pt x="43583" y="22480"/>
                </a:moveTo>
                <a:cubicBezTo>
                  <a:pt x="43376" y="22480"/>
                  <a:pt x="43188" y="22310"/>
                  <a:pt x="43188" y="22084"/>
                </a:cubicBezTo>
                <a:cubicBezTo>
                  <a:pt x="43188" y="21877"/>
                  <a:pt x="43376" y="21707"/>
                  <a:pt x="43583" y="21707"/>
                </a:cubicBezTo>
                <a:cubicBezTo>
                  <a:pt x="43809" y="21707"/>
                  <a:pt x="43979" y="21877"/>
                  <a:pt x="43979" y="22084"/>
                </a:cubicBezTo>
                <a:cubicBezTo>
                  <a:pt x="43979" y="22310"/>
                  <a:pt x="43809" y="22480"/>
                  <a:pt x="43583" y="22480"/>
                </a:cubicBezTo>
                <a:close/>
                <a:moveTo>
                  <a:pt x="43583" y="20539"/>
                </a:moveTo>
                <a:cubicBezTo>
                  <a:pt x="43376" y="20539"/>
                  <a:pt x="43188" y="20350"/>
                  <a:pt x="43188" y="20143"/>
                </a:cubicBezTo>
                <a:cubicBezTo>
                  <a:pt x="43188" y="19917"/>
                  <a:pt x="43376" y="19747"/>
                  <a:pt x="43583" y="19747"/>
                </a:cubicBezTo>
                <a:cubicBezTo>
                  <a:pt x="43809" y="19747"/>
                  <a:pt x="43979" y="19917"/>
                  <a:pt x="43979" y="20143"/>
                </a:cubicBezTo>
                <a:cubicBezTo>
                  <a:pt x="43979" y="20350"/>
                  <a:pt x="43809" y="20539"/>
                  <a:pt x="43583" y="20539"/>
                </a:cubicBezTo>
                <a:close/>
                <a:moveTo>
                  <a:pt x="43583" y="18560"/>
                </a:moveTo>
                <a:cubicBezTo>
                  <a:pt x="43376" y="18560"/>
                  <a:pt x="43188" y="18391"/>
                  <a:pt x="43188" y="18183"/>
                </a:cubicBezTo>
                <a:cubicBezTo>
                  <a:pt x="43188" y="17957"/>
                  <a:pt x="43376" y="17788"/>
                  <a:pt x="43583" y="17788"/>
                </a:cubicBezTo>
                <a:cubicBezTo>
                  <a:pt x="43809" y="17788"/>
                  <a:pt x="43979" y="17957"/>
                  <a:pt x="43979" y="18183"/>
                </a:cubicBezTo>
                <a:cubicBezTo>
                  <a:pt x="43979" y="18391"/>
                  <a:pt x="43809" y="18560"/>
                  <a:pt x="43583" y="18560"/>
                </a:cubicBezTo>
                <a:close/>
                <a:moveTo>
                  <a:pt x="43583" y="16582"/>
                </a:moveTo>
                <a:cubicBezTo>
                  <a:pt x="43376" y="16582"/>
                  <a:pt x="43206" y="16412"/>
                  <a:pt x="43206" y="16205"/>
                </a:cubicBezTo>
                <a:cubicBezTo>
                  <a:pt x="43206" y="15998"/>
                  <a:pt x="43376" y="15828"/>
                  <a:pt x="43583" y="15828"/>
                </a:cubicBezTo>
                <a:cubicBezTo>
                  <a:pt x="43791" y="15828"/>
                  <a:pt x="43960" y="15998"/>
                  <a:pt x="43960" y="16205"/>
                </a:cubicBezTo>
                <a:cubicBezTo>
                  <a:pt x="43960" y="16412"/>
                  <a:pt x="43791" y="16582"/>
                  <a:pt x="43583" y="16582"/>
                </a:cubicBezTo>
                <a:close/>
                <a:moveTo>
                  <a:pt x="43583" y="14622"/>
                </a:moveTo>
                <a:cubicBezTo>
                  <a:pt x="43376" y="14622"/>
                  <a:pt x="43225" y="14453"/>
                  <a:pt x="43225" y="14245"/>
                </a:cubicBezTo>
                <a:cubicBezTo>
                  <a:pt x="43225" y="14057"/>
                  <a:pt x="43376" y="13887"/>
                  <a:pt x="43583" y="13887"/>
                </a:cubicBezTo>
                <a:cubicBezTo>
                  <a:pt x="43791" y="13887"/>
                  <a:pt x="43941" y="14057"/>
                  <a:pt x="43941" y="14245"/>
                </a:cubicBezTo>
                <a:cubicBezTo>
                  <a:pt x="43941" y="14453"/>
                  <a:pt x="43791" y="14622"/>
                  <a:pt x="43583" y="14622"/>
                </a:cubicBezTo>
                <a:close/>
                <a:moveTo>
                  <a:pt x="43583" y="12662"/>
                </a:moveTo>
                <a:cubicBezTo>
                  <a:pt x="43376" y="12662"/>
                  <a:pt x="43225" y="12493"/>
                  <a:pt x="43225" y="12286"/>
                </a:cubicBezTo>
                <a:cubicBezTo>
                  <a:pt x="43225" y="12078"/>
                  <a:pt x="43376" y="11928"/>
                  <a:pt x="43583" y="11928"/>
                </a:cubicBezTo>
                <a:cubicBezTo>
                  <a:pt x="43791" y="11928"/>
                  <a:pt x="43941" y="12078"/>
                  <a:pt x="43941" y="12286"/>
                </a:cubicBezTo>
                <a:cubicBezTo>
                  <a:pt x="43941" y="12493"/>
                  <a:pt x="43791" y="12662"/>
                  <a:pt x="43583" y="12662"/>
                </a:cubicBezTo>
                <a:close/>
                <a:moveTo>
                  <a:pt x="43583" y="10684"/>
                </a:moveTo>
                <a:cubicBezTo>
                  <a:pt x="43376" y="10684"/>
                  <a:pt x="43225" y="10533"/>
                  <a:pt x="43225" y="10326"/>
                </a:cubicBezTo>
                <a:cubicBezTo>
                  <a:pt x="43225" y="10119"/>
                  <a:pt x="43376" y="9968"/>
                  <a:pt x="43583" y="9968"/>
                </a:cubicBezTo>
                <a:cubicBezTo>
                  <a:pt x="43791" y="9968"/>
                  <a:pt x="43941" y="10119"/>
                  <a:pt x="43941" y="10326"/>
                </a:cubicBezTo>
                <a:cubicBezTo>
                  <a:pt x="43941" y="10533"/>
                  <a:pt x="43791" y="10684"/>
                  <a:pt x="43583" y="10684"/>
                </a:cubicBezTo>
                <a:close/>
                <a:moveTo>
                  <a:pt x="43583" y="8743"/>
                </a:moveTo>
                <a:cubicBezTo>
                  <a:pt x="43376" y="8743"/>
                  <a:pt x="43225" y="8574"/>
                  <a:pt x="43225" y="8366"/>
                </a:cubicBezTo>
                <a:cubicBezTo>
                  <a:pt x="43225" y="8178"/>
                  <a:pt x="43376" y="8008"/>
                  <a:pt x="43583" y="8008"/>
                </a:cubicBezTo>
                <a:cubicBezTo>
                  <a:pt x="43791" y="8008"/>
                  <a:pt x="43941" y="8178"/>
                  <a:pt x="43941" y="8366"/>
                </a:cubicBezTo>
                <a:cubicBezTo>
                  <a:pt x="43941" y="8574"/>
                  <a:pt x="43791" y="8743"/>
                  <a:pt x="43583" y="8743"/>
                </a:cubicBezTo>
                <a:close/>
                <a:moveTo>
                  <a:pt x="43583" y="6765"/>
                </a:moveTo>
                <a:cubicBezTo>
                  <a:pt x="43395" y="6765"/>
                  <a:pt x="43225" y="6614"/>
                  <a:pt x="43225" y="6407"/>
                </a:cubicBezTo>
                <a:cubicBezTo>
                  <a:pt x="43225" y="6218"/>
                  <a:pt x="43395" y="6049"/>
                  <a:pt x="43583" y="6049"/>
                </a:cubicBezTo>
                <a:cubicBezTo>
                  <a:pt x="43772" y="6049"/>
                  <a:pt x="43941" y="6218"/>
                  <a:pt x="43941" y="6407"/>
                </a:cubicBezTo>
                <a:cubicBezTo>
                  <a:pt x="43941" y="6614"/>
                  <a:pt x="43772" y="6765"/>
                  <a:pt x="43583" y="6765"/>
                </a:cubicBezTo>
                <a:close/>
                <a:moveTo>
                  <a:pt x="43583" y="4805"/>
                </a:moveTo>
                <a:cubicBezTo>
                  <a:pt x="43395" y="4805"/>
                  <a:pt x="43225" y="4654"/>
                  <a:pt x="43225" y="4447"/>
                </a:cubicBezTo>
                <a:cubicBezTo>
                  <a:pt x="43225" y="4259"/>
                  <a:pt x="43395" y="4089"/>
                  <a:pt x="43583" y="4089"/>
                </a:cubicBezTo>
                <a:cubicBezTo>
                  <a:pt x="43772" y="4089"/>
                  <a:pt x="43941" y="4259"/>
                  <a:pt x="43941" y="4447"/>
                </a:cubicBezTo>
                <a:cubicBezTo>
                  <a:pt x="43941" y="4654"/>
                  <a:pt x="43772" y="4805"/>
                  <a:pt x="43583" y="4805"/>
                </a:cubicBezTo>
                <a:close/>
                <a:moveTo>
                  <a:pt x="43583" y="2845"/>
                </a:moveTo>
                <a:cubicBezTo>
                  <a:pt x="43395" y="2845"/>
                  <a:pt x="43225" y="2676"/>
                  <a:pt x="43225" y="2487"/>
                </a:cubicBezTo>
                <a:cubicBezTo>
                  <a:pt x="43225" y="2299"/>
                  <a:pt x="43395" y="2148"/>
                  <a:pt x="43583" y="2148"/>
                </a:cubicBezTo>
                <a:cubicBezTo>
                  <a:pt x="43772" y="2148"/>
                  <a:pt x="43941" y="2299"/>
                  <a:pt x="43941" y="2487"/>
                </a:cubicBezTo>
                <a:cubicBezTo>
                  <a:pt x="43941" y="2676"/>
                  <a:pt x="43772" y="2845"/>
                  <a:pt x="43583" y="2845"/>
                </a:cubicBezTo>
                <a:close/>
                <a:moveTo>
                  <a:pt x="43583" y="886"/>
                </a:moveTo>
                <a:cubicBezTo>
                  <a:pt x="43395" y="886"/>
                  <a:pt x="43225" y="716"/>
                  <a:pt x="43225" y="528"/>
                </a:cubicBezTo>
                <a:cubicBezTo>
                  <a:pt x="43225" y="339"/>
                  <a:pt x="43395" y="170"/>
                  <a:pt x="43583" y="170"/>
                </a:cubicBezTo>
                <a:cubicBezTo>
                  <a:pt x="43772" y="170"/>
                  <a:pt x="43941" y="339"/>
                  <a:pt x="43941" y="528"/>
                </a:cubicBezTo>
                <a:cubicBezTo>
                  <a:pt x="43941" y="735"/>
                  <a:pt x="43772" y="886"/>
                  <a:pt x="43583" y="886"/>
                </a:cubicBezTo>
                <a:close/>
                <a:moveTo>
                  <a:pt x="41416" y="59788"/>
                </a:moveTo>
                <a:cubicBezTo>
                  <a:pt x="41228" y="59713"/>
                  <a:pt x="41115" y="59543"/>
                  <a:pt x="41115" y="59336"/>
                </a:cubicBezTo>
                <a:cubicBezTo>
                  <a:pt x="41115" y="59053"/>
                  <a:pt x="41341" y="58808"/>
                  <a:pt x="41624" y="58808"/>
                </a:cubicBezTo>
                <a:cubicBezTo>
                  <a:pt x="41906" y="58808"/>
                  <a:pt x="42132" y="59053"/>
                  <a:pt x="42132" y="59336"/>
                </a:cubicBezTo>
                <a:cubicBezTo>
                  <a:pt x="42132" y="59505"/>
                  <a:pt x="42038" y="59656"/>
                  <a:pt x="41887" y="59750"/>
                </a:cubicBezTo>
                <a:cubicBezTo>
                  <a:pt x="41737" y="59769"/>
                  <a:pt x="41567" y="59562"/>
                  <a:pt x="41416" y="59788"/>
                </a:cubicBezTo>
                <a:close/>
                <a:moveTo>
                  <a:pt x="41624" y="55869"/>
                </a:moveTo>
                <a:cubicBezTo>
                  <a:pt x="41360" y="55869"/>
                  <a:pt x="41153" y="55661"/>
                  <a:pt x="41153" y="55416"/>
                </a:cubicBezTo>
                <a:cubicBezTo>
                  <a:pt x="41153" y="55153"/>
                  <a:pt x="41360" y="54945"/>
                  <a:pt x="41624" y="54945"/>
                </a:cubicBezTo>
                <a:cubicBezTo>
                  <a:pt x="41887" y="54945"/>
                  <a:pt x="42095" y="55153"/>
                  <a:pt x="42095" y="55416"/>
                </a:cubicBezTo>
                <a:cubicBezTo>
                  <a:pt x="42095" y="55661"/>
                  <a:pt x="41887" y="55869"/>
                  <a:pt x="41624" y="55869"/>
                </a:cubicBezTo>
                <a:close/>
                <a:moveTo>
                  <a:pt x="41624" y="57847"/>
                </a:moveTo>
                <a:cubicBezTo>
                  <a:pt x="41360" y="57847"/>
                  <a:pt x="41134" y="57640"/>
                  <a:pt x="41134" y="57376"/>
                </a:cubicBezTo>
                <a:cubicBezTo>
                  <a:pt x="41134" y="57093"/>
                  <a:pt x="41360" y="56886"/>
                  <a:pt x="41624" y="56886"/>
                </a:cubicBezTo>
                <a:cubicBezTo>
                  <a:pt x="41887" y="56886"/>
                  <a:pt x="42095" y="57093"/>
                  <a:pt x="42095" y="57376"/>
                </a:cubicBezTo>
                <a:cubicBezTo>
                  <a:pt x="42095" y="57640"/>
                  <a:pt x="41887" y="57847"/>
                  <a:pt x="41624" y="57847"/>
                </a:cubicBezTo>
                <a:close/>
                <a:moveTo>
                  <a:pt x="41624" y="53947"/>
                </a:moveTo>
                <a:cubicBezTo>
                  <a:pt x="41341" y="53947"/>
                  <a:pt x="41134" y="53739"/>
                  <a:pt x="41134" y="53457"/>
                </a:cubicBezTo>
                <a:cubicBezTo>
                  <a:pt x="41134" y="53193"/>
                  <a:pt x="41341" y="52967"/>
                  <a:pt x="41624" y="52967"/>
                </a:cubicBezTo>
                <a:cubicBezTo>
                  <a:pt x="41887" y="52967"/>
                  <a:pt x="42114" y="53193"/>
                  <a:pt x="42114" y="53457"/>
                </a:cubicBezTo>
                <a:cubicBezTo>
                  <a:pt x="42114" y="53739"/>
                  <a:pt x="41887" y="53947"/>
                  <a:pt x="41624" y="53947"/>
                </a:cubicBezTo>
                <a:close/>
                <a:moveTo>
                  <a:pt x="41624" y="51987"/>
                </a:moveTo>
                <a:cubicBezTo>
                  <a:pt x="41341" y="51987"/>
                  <a:pt x="41134" y="51761"/>
                  <a:pt x="41134" y="51497"/>
                </a:cubicBezTo>
                <a:cubicBezTo>
                  <a:pt x="41134" y="51215"/>
                  <a:pt x="41341" y="50988"/>
                  <a:pt x="41624" y="50988"/>
                </a:cubicBezTo>
                <a:cubicBezTo>
                  <a:pt x="41887" y="50988"/>
                  <a:pt x="42114" y="51215"/>
                  <a:pt x="42114" y="51497"/>
                </a:cubicBezTo>
                <a:cubicBezTo>
                  <a:pt x="42114" y="51761"/>
                  <a:pt x="41887" y="51987"/>
                  <a:pt x="41624" y="51987"/>
                </a:cubicBezTo>
                <a:close/>
                <a:moveTo>
                  <a:pt x="41624" y="49971"/>
                </a:moveTo>
                <a:cubicBezTo>
                  <a:pt x="41379" y="49971"/>
                  <a:pt x="41190" y="49783"/>
                  <a:pt x="41190" y="49538"/>
                </a:cubicBezTo>
                <a:cubicBezTo>
                  <a:pt x="41190" y="49293"/>
                  <a:pt x="41379" y="49085"/>
                  <a:pt x="41624" y="49085"/>
                </a:cubicBezTo>
                <a:cubicBezTo>
                  <a:pt x="41869" y="49085"/>
                  <a:pt x="42057" y="49293"/>
                  <a:pt x="42057" y="49538"/>
                </a:cubicBezTo>
                <a:cubicBezTo>
                  <a:pt x="42057" y="49783"/>
                  <a:pt x="41869" y="49971"/>
                  <a:pt x="41624" y="49971"/>
                </a:cubicBezTo>
                <a:close/>
                <a:moveTo>
                  <a:pt x="41624" y="47992"/>
                </a:moveTo>
                <a:cubicBezTo>
                  <a:pt x="41397" y="47992"/>
                  <a:pt x="41190" y="47804"/>
                  <a:pt x="41190" y="47559"/>
                </a:cubicBezTo>
                <a:cubicBezTo>
                  <a:pt x="41190" y="47333"/>
                  <a:pt x="41397" y="47145"/>
                  <a:pt x="41624" y="47145"/>
                </a:cubicBezTo>
                <a:cubicBezTo>
                  <a:pt x="41850" y="47145"/>
                  <a:pt x="42057" y="47333"/>
                  <a:pt x="42057" y="47559"/>
                </a:cubicBezTo>
                <a:cubicBezTo>
                  <a:pt x="42057" y="47804"/>
                  <a:pt x="41850" y="47992"/>
                  <a:pt x="41624" y="47992"/>
                </a:cubicBezTo>
                <a:close/>
                <a:moveTo>
                  <a:pt x="41624" y="46033"/>
                </a:moveTo>
                <a:cubicBezTo>
                  <a:pt x="41397" y="46033"/>
                  <a:pt x="41190" y="45844"/>
                  <a:pt x="41190" y="45599"/>
                </a:cubicBezTo>
                <a:cubicBezTo>
                  <a:pt x="41190" y="45373"/>
                  <a:pt x="41397" y="45185"/>
                  <a:pt x="41624" y="45185"/>
                </a:cubicBezTo>
                <a:cubicBezTo>
                  <a:pt x="41850" y="45185"/>
                  <a:pt x="42057" y="45373"/>
                  <a:pt x="42057" y="45599"/>
                </a:cubicBezTo>
                <a:cubicBezTo>
                  <a:pt x="42057" y="45844"/>
                  <a:pt x="41850" y="46033"/>
                  <a:pt x="41624" y="46033"/>
                </a:cubicBezTo>
                <a:close/>
                <a:moveTo>
                  <a:pt x="41624" y="44073"/>
                </a:moveTo>
                <a:cubicBezTo>
                  <a:pt x="41397" y="44073"/>
                  <a:pt x="41190" y="43885"/>
                  <a:pt x="41190" y="43659"/>
                </a:cubicBezTo>
                <a:cubicBezTo>
                  <a:pt x="41190" y="43414"/>
                  <a:pt x="41397" y="43225"/>
                  <a:pt x="41624" y="43225"/>
                </a:cubicBezTo>
                <a:cubicBezTo>
                  <a:pt x="41850" y="43225"/>
                  <a:pt x="42057" y="43414"/>
                  <a:pt x="42057" y="43659"/>
                </a:cubicBezTo>
                <a:cubicBezTo>
                  <a:pt x="42057" y="43885"/>
                  <a:pt x="41850" y="44073"/>
                  <a:pt x="41624" y="44073"/>
                </a:cubicBezTo>
                <a:close/>
                <a:moveTo>
                  <a:pt x="41624" y="41284"/>
                </a:moveTo>
                <a:cubicBezTo>
                  <a:pt x="41850" y="41284"/>
                  <a:pt x="42038" y="41473"/>
                  <a:pt x="42038" y="41699"/>
                </a:cubicBezTo>
                <a:cubicBezTo>
                  <a:pt x="42038" y="41925"/>
                  <a:pt x="41850" y="42114"/>
                  <a:pt x="41624" y="42114"/>
                </a:cubicBezTo>
                <a:cubicBezTo>
                  <a:pt x="41397" y="42114"/>
                  <a:pt x="41209" y="41925"/>
                  <a:pt x="41209" y="41699"/>
                </a:cubicBezTo>
                <a:cubicBezTo>
                  <a:pt x="41209" y="41473"/>
                  <a:pt x="41397" y="41284"/>
                  <a:pt x="41624" y="41284"/>
                </a:cubicBezTo>
                <a:close/>
                <a:moveTo>
                  <a:pt x="41624" y="40154"/>
                </a:moveTo>
                <a:cubicBezTo>
                  <a:pt x="41397" y="40154"/>
                  <a:pt x="41209" y="39965"/>
                  <a:pt x="41209" y="39739"/>
                </a:cubicBezTo>
                <a:cubicBezTo>
                  <a:pt x="41209" y="39494"/>
                  <a:pt x="41397" y="39306"/>
                  <a:pt x="41624" y="39306"/>
                </a:cubicBezTo>
                <a:cubicBezTo>
                  <a:pt x="41850" y="39306"/>
                  <a:pt x="42038" y="39494"/>
                  <a:pt x="42038" y="39739"/>
                </a:cubicBezTo>
                <a:cubicBezTo>
                  <a:pt x="42038" y="39965"/>
                  <a:pt x="41850" y="40154"/>
                  <a:pt x="41624" y="40154"/>
                </a:cubicBezTo>
                <a:close/>
                <a:moveTo>
                  <a:pt x="41624" y="37365"/>
                </a:moveTo>
                <a:cubicBezTo>
                  <a:pt x="41850" y="37365"/>
                  <a:pt x="42019" y="37554"/>
                  <a:pt x="42019" y="37761"/>
                </a:cubicBezTo>
                <a:cubicBezTo>
                  <a:pt x="42019" y="37987"/>
                  <a:pt x="41850" y="38157"/>
                  <a:pt x="41624" y="38157"/>
                </a:cubicBezTo>
                <a:cubicBezTo>
                  <a:pt x="41397" y="38157"/>
                  <a:pt x="41228" y="37987"/>
                  <a:pt x="41228" y="37761"/>
                </a:cubicBezTo>
                <a:cubicBezTo>
                  <a:pt x="41228" y="37554"/>
                  <a:pt x="41397" y="37365"/>
                  <a:pt x="41624" y="37365"/>
                </a:cubicBezTo>
                <a:close/>
                <a:moveTo>
                  <a:pt x="41624" y="35424"/>
                </a:moveTo>
                <a:cubicBezTo>
                  <a:pt x="41831" y="35424"/>
                  <a:pt x="42019" y="35594"/>
                  <a:pt x="42019" y="35801"/>
                </a:cubicBezTo>
                <a:cubicBezTo>
                  <a:pt x="42019" y="36027"/>
                  <a:pt x="41831" y="36197"/>
                  <a:pt x="41624" y="36197"/>
                </a:cubicBezTo>
                <a:cubicBezTo>
                  <a:pt x="41416" y="36197"/>
                  <a:pt x="41228" y="36027"/>
                  <a:pt x="41228" y="35801"/>
                </a:cubicBezTo>
                <a:cubicBezTo>
                  <a:pt x="41228" y="35594"/>
                  <a:pt x="41397" y="35424"/>
                  <a:pt x="41624" y="35424"/>
                </a:cubicBezTo>
                <a:close/>
                <a:moveTo>
                  <a:pt x="41624" y="34256"/>
                </a:moveTo>
                <a:cubicBezTo>
                  <a:pt x="41397" y="34256"/>
                  <a:pt x="41209" y="34068"/>
                  <a:pt x="41209" y="33842"/>
                </a:cubicBezTo>
                <a:cubicBezTo>
                  <a:pt x="41209" y="33616"/>
                  <a:pt x="41397" y="33446"/>
                  <a:pt x="41624" y="33446"/>
                </a:cubicBezTo>
                <a:cubicBezTo>
                  <a:pt x="41850" y="33446"/>
                  <a:pt x="42038" y="33616"/>
                  <a:pt x="42038" y="33842"/>
                </a:cubicBezTo>
                <a:cubicBezTo>
                  <a:pt x="42038" y="34068"/>
                  <a:pt x="41850" y="34256"/>
                  <a:pt x="41624" y="34256"/>
                </a:cubicBezTo>
                <a:close/>
                <a:moveTo>
                  <a:pt x="41624" y="32297"/>
                </a:moveTo>
                <a:cubicBezTo>
                  <a:pt x="41397" y="32297"/>
                  <a:pt x="41209" y="32108"/>
                  <a:pt x="41209" y="31882"/>
                </a:cubicBezTo>
                <a:cubicBezTo>
                  <a:pt x="41209" y="31656"/>
                  <a:pt x="41397" y="31467"/>
                  <a:pt x="41624" y="31467"/>
                </a:cubicBezTo>
                <a:cubicBezTo>
                  <a:pt x="41850" y="31467"/>
                  <a:pt x="42038" y="31656"/>
                  <a:pt x="42038" y="31882"/>
                </a:cubicBezTo>
                <a:cubicBezTo>
                  <a:pt x="42038" y="32108"/>
                  <a:pt x="41850" y="32297"/>
                  <a:pt x="41624" y="32297"/>
                </a:cubicBezTo>
                <a:close/>
                <a:moveTo>
                  <a:pt x="41624" y="30337"/>
                </a:moveTo>
                <a:cubicBezTo>
                  <a:pt x="41397" y="30337"/>
                  <a:pt x="41209" y="30148"/>
                  <a:pt x="41209" y="29922"/>
                </a:cubicBezTo>
                <a:cubicBezTo>
                  <a:pt x="41209" y="29696"/>
                  <a:pt x="41397" y="29508"/>
                  <a:pt x="41624" y="29508"/>
                </a:cubicBezTo>
                <a:cubicBezTo>
                  <a:pt x="41850" y="29508"/>
                  <a:pt x="42038" y="29696"/>
                  <a:pt x="42038" y="29922"/>
                </a:cubicBezTo>
                <a:cubicBezTo>
                  <a:pt x="42038" y="30148"/>
                  <a:pt x="41850" y="30337"/>
                  <a:pt x="41624" y="30337"/>
                </a:cubicBezTo>
                <a:close/>
                <a:moveTo>
                  <a:pt x="41624" y="28358"/>
                </a:moveTo>
                <a:cubicBezTo>
                  <a:pt x="41397" y="28358"/>
                  <a:pt x="41228" y="28170"/>
                  <a:pt x="41228" y="27963"/>
                </a:cubicBezTo>
                <a:cubicBezTo>
                  <a:pt x="41228" y="27737"/>
                  <a:pt x="41397" y="27567"/>
                  <a:pt x="41624" y="27567"/>
                </a:cubicBezTo>
                <a:cubicBezTo>
                  <a:pt x="41850" y="27567"/>
                  <a:pt x="42019" y="27737"/>
                  <a:pt x="42019" y="27963"/>
                </a:cubicBezTo>
                <a:cubicBezTo>
                  <a:pt x="42019" y="28189"/>
                  <a:pt x="41850" y="28358"/>
                  <a:pt x="41624" y="28358"/>
                </a:cubicBezTo>
                <a:close/>
                <a:moveTo>
                  <a:pt x="41624" y="26399"/>
                </a:moveTo>
                <a:cubicBezTo>
                  <a:pt x="41397" y="26399"/>
                  <a:pt x="41228" y="26229"/>
                  <a:pt x="41228" y="26003"/>
                </a:cubicBezTo>
                <a:cubicBezTo>
                  <a:pt x="41228" y="25777"/>
                  <a:pt x="41397" y="25607"/>
                  <a:pt x="41624" y="25607"/>
                </a:cubicBezTo>
                <a:cubicBezTo>
                  <a:pt x="41850" y="25607"/>
                  <a:pt x="42019" y="25777"/>
                  <a:pt x="42019" y="26003"/>
                </a:cubicBezTo>
                <a:cubicBezTo>
                  <a:pt x="42019" y="26229"/>
                  <a:pt x="41850" y="26399"/>
                  <a:pt x="41624" y="26399"/>
                </a:cubicBezTo>
                <a:close/>
                <a:moveTo>
                  <a:pt x="41624" y="24439"/>
                </a:moveTo>
                <a:cubicBezTo>
                  <a:pt x="41397" y="24439"/>
                  <a:pt x="41228" y="24270"/>
                  <a:pt x="41228" y="24043"/>
                </a:cubicBezTo>
                <a:cubicBezTo>
                  <a:pt x="41228" y="23836"/>
                  <a:pt x="41397" y="23648"/>
                  <a:pt x="41624" y="23648"/>
                </a:cubicBezTo>
                <a:cubicBezTo>
                  <a:pt x="41850" y="23648"/>
                  <a:pt x="42019" y="23836"/>
                  <a:pt x="42019" y="24043"/>
                </a:cubicBezTo>
                <a:cubicBezTo>
                  <a:pt x="42019" y="24270"/>
                  <a:pt x="41850" y="24439"/>
                  <a:pt x="41624" y="24439"/>
                </a:cubicBezTo>
                <a:close/>
                <a:moveTo>
                  <a:pt x="41624" y="22480"/>
                </a:moveTo>
                <a:cubicBezTo>
                  <a:pt x="41397" y="22480"/>
                  <a:pt x="41228" y="22291"/>
                  <a:pt x="41228" y="22084"/>
                </a:cubicBezTo>
                <a:cubicBezTo>
                  <a:pt x="41228" y="21858"/>
                  <a:pt x="41397" y="21688"/>
                  <a:pt x="41624" y="21688"/>
                </a:cubicBezTo>
                <a:cubicBezTo>
                  <a:pt x="41850" y="21688"/>
                  <a:pt x="42019" y="21858"/>
                  <a:pt x="42019" y="22084"/>
                </a:cubicBezTo>
                <a:cubicBezTo>
                  <a:pt x="42019" y="22291"/>
                  <a:pt x="41850" y="22480"/>
                  <a:pt x="41624" y="22480"/>
                </a:cubicBezTo>
                <a:close/>
                <a:moveTo>
                  <a:pt x="41624" y="20520"/>
                </a:moveTo>
                <a:cubicBezTo>
                  <a:pt x="41397" y="20520"/>
                  <a:pt x="41228" y="20350"/>
                  <a:pt x="41228" y="20124"/>
                </a:cubicBezTo>
                <a:cubicBezTo>
                  <a:pt x="41228" y="19898"/>
                  <a:pt x="41397" y="19728"/>
                  <a:pt x="41624" y="19728"/>
                </a:cubicBezTo>
                <a:cubicBezTo>
                  <a:pt x="41850" y="19728"/>
                  <a:pt x="42019" y="19898"/>
                  <a:pt x="42019" y="20124"/>
                </a:cubicBezTo>
                <a:cubicBezTo>
                  <a:pt x="42019" y="20350"/>
                  <a:pt x="41850" y="20520"/>
                  <a:pt x="41624" y="20520"/>
                </a:cubicBezTo>
                <a:close/>
                <a:moveTo>
                  <a:pt x="41624" y="18560"/>
                </a:moveTo>
                <a:cubicBezTo>
                  <a:pt x="41397" y="18560"/>
                  <a:pt x="41228" y="18372"/>
                  <a:pt x="41228" y="18165"/>
                </a:cubicBezTo>
                <a:cubicBezTo>
                  <a:pt x="41228" y="17938"/>
                  <a:pt x="41397" y="17769"/>
                  <a:pt x="41624" y="17769"/>
                </a:cubicBezTo>
                <a:cubicBezTo>
                  <a:pt x="41850" y="17769"/>
                  <a:pt x="42019" y="17938"/>
                  <a:pt x="42019" y="18165"/>
                </a:cubicBezTo>
                <a:cubicBezTo>
                  <a:pt x="42019" y="18372"/>
                  <a:pt x="41850" y="18560"/>
                  <a:pt x="41624" y="18560"/>
                </a:cubicBezTo>
                <a:close/>
                <a:moveTo>
                  <a:pt x="41624" y="16601"/>
                </a:moveTo>
                <a:cubicBezTo>
                  <a:pt x="41397" y="16601"/>
                  <a:pt x="41228" y="16412"/>
                  <a:pt x="41228" y="16205"/>
                </a:cubicBezTo>
                <a:cubicBezTo>
                  <a:pt x="41228" y="15979"/>
                  <a:pt x="41397" y="15809"/>
                  <a:pt x="41624" y="15809"/>
                </a:cubicBezTo>
                <a:cubicBezTo>
                  <a:pt x="41850" y="15809"/>
                  <a:pt x="42019" y="15979"/>
                  <a:pt x="42019" y="16205"/>
                </a:cubicBezTo>
                <a:cubicBezTo>
                  <a:pt x="42019" y="16431"/>
                  <a:pt x="41850" y="16601"/>
                  <a:pt x="41624" y="16601"/>
                </a:cubicBezTo>
                <a:close/>
                <a:moveTo>
                  <a:pt x="41624" y="14622"/>
                </a:moveTo>
                <a:cubicBezTo>
                  <a:pt x="41416" y="14622"/>
                  <a:pt x="41247" y="14453"/>
                  <a:pt x="41247" y="14245"/>
                </a:cubicBezTo>
                <a:cubicBezTo>
                  <a:pt x="41247" y="14038"/>
                  <a:pt x="41416" y="13868"/>
                  <a:pt x="41624" y="13868"/>
                </a:cubicBezTo>
                <a:cubicBezTo>
                  <a:pt x="41831" y="13868"/>
                  <a:pt x="42000" y="14038"/>
                  <a:pt x="42000" y="14245"/>
                </a:cubicBezTo>
                <a:cubicBezTo>
                  <a:pt x="42000" y="14453"/>
                  <a:pt x="41831" y="14622"/>
                  <a:pt x="41624" y="14622"/>
                </a:cubicBezTo>
                <a:close/>
                <a:moveTo>
                  <a:pt x="41624" y="12644"/>
                </a:moveTo>
                <a:cubicBezTo>
                  <a:pt x="41416" y="12644"/>
                  <a:pt x="41247" y="12474"/>
                  <a:pt x="41247" y="12267"/>
                </a:cubicBezTo>
                <a:cubicBezTo>
                  <a:pt x="41247" y="12060"/>
                  <a:pt x="41416" y="11890"/>
                  <a:pt x="41624" y="11890"/>
                </a:cubicBezTo>
                <a:cubicBezTo>
                  <a:pt x="41831" y="11890"/>
                  <a:pt x="42000" y="12060"/>
                  <a:pt x="42000" y="12267"/>
                </a:cubicBezTo>
                <a:cubicBezTo>
                  <a:pt x="42000" y="12474"/>
                  <a:pt x="41831" y="12644"/>
                  <a:pt x="41624" y="12644"/>
                </a:cubicBezTo>
                <a:close/>
                <a:moveTo>
                  <a:pt x="41624" y="10684"/>
                </a:moveTo>
                <a:cubicBezTo>
                  <a:pt x="41416" y="10684"/>
                  <a:pt x="41247" y="10514"/>
                  <a:pt x="41247" y="10326"/>
                </a:cubicBezTo>
                <a:cubicBezTo>
                  <a:pt x="41247" y="10119"/>
                  <a:pt x="41416" y="9949"/>
                  <a:pt x="41624" y="9949"/>
                </a:cubicBezTo>
                <a:cubicBezTo>
                  <a:pt x="41831" y="9949"/>
                  <a:pt x="42000" y="10119"/>
                  <a:pt x="42000" y="10326"/>
                </a:cubicBezTo>
                <a:cubicBezTo>
                  <a:pt x="42000" y="10514"/>
                  <a:pt x="41831" y="10684"/>
                  <a:pt x="41624" y="10684"/>
                </a:cubicBezTo>
                <a:close/>
                <a:moveTo>
                  <a:pt x="41624" y="8743"/>
                </a:moveTo>
                <a:cubicBezTo>
                  <a:pt x="41416" y="8743"/>
                  <a:pt x="41247" y="8574"/>
                  <a:pt x="41247" y="8366"/>
                </a:cubicBezTo>
                <a:cubicBezTo>
                  <a:pt x="41247" y="8159"/>
                  <a:pt x="41416" y="7989"/>
                  <a:pt x="41624" y="7989"/>
                </a:cubicBezTo>
                <a:cubicBezTo>
                  <a:pt x="41831" y="7989"/>
                  <a:pt x="42000" y="8159"/>
                  <a:pt x="42000" y="8366"/>
                </a:cubicBezTo>
                <a:cubicBezTo>
                  <a:pt x="42000" y="8574"/>
                  <a:pt x="41831" y="8743"/>
                  <a:pt x="41624" y="8743"/>
                </a:cubicBezTo>
                <a:close/>
                <a:moveTo>
                  <a:pt x="41624" y="6765"/>
                </a:moveTo>
                <a:cubicBezTo>
                  <a:pt x="41416" y="6765"/>
                  <a:pt x="41266" y="6595"/>
                  <a:pt x="41266" y="6407"/>
                </a:cubicBezTo>
                <a:cubicBezTo>
                  <a:pt x="41266" y="6199"/>
                  <a:pt x="41416" y="6030"/>
                  <a:pt x="41624" y="6030"/>
                </a:cubicBezTo>
                <a:cubicBezTo>
                  <a:pt x="41831" y="6030"/>
                  <a:pt x="41982" y="6199"/>
                  <a:pt x="41982" y="6407"/>
                </a:cubicBezTo>
                <a:cubicBezTo>
                  <a:pt x="41982" y="6595"/>
                  <a:pt x="41831" y="6765"/>
                  <a:pt x="41624" y="6765"/>
                </a:cubicBezTo>
                <a:close/>
                <a:moveTo>
                  <a:pt x="41624" y="4805"/>
                </a:moveTo>
                <a:cubicBezTo>
                  <a:pt x="41416" y="4805"/>
                  <a:pt x="41266" y="4635"/>
                  <a:pt x="41266" y="4447"/>
                </a:cubicBezTo>
                <a:cubicBezTo>
                  <a:pt x="41266" y="4240"/>
                  <a:pt x="41416" y="4070"/>
                  <a:pt x="41624" y="4070"/>
                </a:cubicBezTo>
                <a:cubicBezTo>
                  <a:pt x="41831" y="4070"/>
                  <a:pt x="41982" y="4240"/>
                  <a:pt x="41982" y="4447"/>
                </a:cubicBezTo>
                <a:cubicBezTo>
                  <a:pt x="41982" y="4635"/>
                  <a:pt x="41831" y="4805"/>
                  <a:pt x="41624" y="4805"/>
                </a:cubicBezTo>
                <a:close/>
                <a:moveTo>
                  <a:pt x="41624" y="2845"/>
                </a:moveTo>
                <a:cubicBezTo>
                  <a:pt x="41416" y="2845"/>
                  <a:pt x="41266" y="2676"/>
                  <a:pt x="41266" y="2487"/>
                </a:cubicBezTo>
                <a:cubicBezTo>
                  <a:pt x="41266" y="2280"/>
                  <a:pt x="41416" y="2111"/>
                  <a:pt x="41624" y="2111"/>
                </a:cubicBezTo>
                <a:cubicBezTo>
                  <a:pt x="41831" y="2111"/>
                  <a:pt x="41982" y="2280"/>
                  <a:pt x="41982" y="2487"/>
                </a:cubicBezTo>
                <a:cubicBezTo>
                  <a:pt x="41982" y="2676"/>
                  <a:pt x="41831" y="2845"/>
                  <a:pt x="41624" y="2845"/>
                </a:cubicBezTo>
                <a:close/>
                <a:moveTo>
                  <a:pt x="41624" y="867"/>
                </a:moveTo>
                <a:cubicBezTo>
                  <a:pt x="41435" y="867"/>
                  <a:pt x="41266" y="716"/>
                  <a:pt x="41266" y="528"/>
                </a:cubicBezTo>
                <a:cubicBezTo>
                  <a:pt x="41266" y="321"/>
                  <a:pt x="41435" y="170"/>
                  <a:pt x="41624" y="170"/>
                </a:cubicBezTo>
                <a:cubicBezTo>
                  <a:pt x="41812" y="170"/>
                  <a:pt x="41982" y="321"/>
                  <a:pt x="41982" y="528"/>
                </a:cubicBezTo>
                <a:cubicBezTo>
                  <a:pt x="41982" y="716"/>
                  <a:pt x="41812" y="867"/>
                  <a:pt x="41624" y="867"/>
                </a:cubicBezTo>
                <a:close/>
                <a:moveTo>
                  <a:pt x="39664" y="51968"/>
                </a:moveTo>
                <a:cubicBezTo>
                  <a:pt x="39381" y="51968"/>
                  <a:pt x="39174" y="51742"/>
                  <a:pt x="39174" y="51478"/>
                </a:cubicBezTo>
                <a:cubicBezTo>
                  <a:pt x="39174" y="51196"/>
                  <a:pt x="39381" y="50988"/>
                  <a:pt x="39664" y="50988"/>
                </a:cubicBezTo>
                <a:cubicBezTo>
                  <a:pt x="39928" y="50988"/>
                  <a:pt x="40154" y="51196"/>
                  <a:pt x="40154" y="51478"/>
                </a:cubicBezTo>
                <a:cubicBezTo>
                  <a:pt x="40154" y="51742"/>
                  <a:pt x="39928" y="51968"/>
                  <a:pt x="39664" y="51968"/>
                </a:cubicBezTo>
                <a:close/>
                <a:moveTo>
                  <a:pt x="39664" y="50009"/>
                </a:moveTo>
                <a:cubicBezTo>
                  <a:pt x="39381" y="50009"/>
                  <a:pt x="39174" y="49783"/>
                  <a:pt x="39174" y="49519"/>
                </a:cubicBezTo>
                <a:cubicBezTo>
                  <a:pt x="39174" y="49236"/>
                  <a:pt x="39381" y="49010"/>
                  <a:pt x="39664" y="49010"/>
                </a:cubicBezTo>
                <a:cubicBezTo>
                  <a:pt x="39928" y="49010"/>
                  <a:pt x="40154" y="49236"/>
                  <a:pt x="40154" y="49519"/>
                </a:cubicBezTo>
                <a:cubicBezTo>
                  <a:pt x="40154" y="49783"/>
                  <a:pt x="39928" y="50009"/>
                  <a:pt x="39664" y="50009"/>
                </a:cubicBezTo>
                <a:close/>
                <a:moveTo>
                  <a:pt x="39664" y="47992"/>
                </a:moveTo>
                <a:cubicBezTo>
                  <a:pt x="39419" y="47992"/>
                  <a:pt x="39231" y="47804"/>
                  <a:pt x="39231" y="47559"/>
                </a:cubicBezTo>
                <a:cubicBezTo>
                  <a:pt x="39231" y="47314"/>
                  <a:pt x="39419" y="47107"/>
                  <a:pt x="39664" y="47107"/>
                </a:cubicBezTo>
                <a:cubicBezTo>
                  <a:pt x="39909" y="47107"/>
                  <a:pt x="40097" y="47314"/>
                  <a:pt x="40097" y="47559"/>
                </a:cubicBezTo>
                <a:cubicBezTo>
                  <a:pt x="40097" y="47804"/>
                  <a:pt x="39909" y="47992"/>
                  <a:pt x="39664" y="47992"/>
                </a:cubicBezTo>
                <a:close/>
                <a:moveTo>
                  <a:pt x="39664" y="46014"/>
                </a:moveTo>
                <a:cubicBezTo>
                  <a:pt x="39419" y="46014"/>
                  <a:pt x="39231" y="45826"/>
                  <a:pt x="39231" y="45599"/>
                </a:cubicBezTo>
                <a:cubicBezTo>
                  <a:pt x="39231" y="45354"/>
                  <a:pt x="39419" y="45166"/>
                  <a:pt x="39664" y="45166"/>
                </a:cubicBezTo>
                <a:cubicBezTo>
                  <a:pt x="39890" y="45166"/>
                  <a:pt x="40097" y="45354"/>
                  <a:pt x="40097" y="45599"/>
                </a:cubicBezTo>
                <a:cubicBezTo>
                  <a:pt x="40097" y="45826"/>
                  <a:pt x="39890" y="46014"/>
                  <a:pt x="39664" y="46014"/>
                </a:cubicBezTo>
                <a:close/>
                <a:moveTo>
                  <a:pt x="39664" y="44073"/>
                </a:moveTo>
                <a:cubicBezTo>
                  <a:pt x="39419" y="44073"/>
                  <a:pt x="39231" y="43866"/>
                  <a:pt x="39231" y="43640"/>
                </a:cubicBezTo>
                <a:cubicBezTo>
                  <a:pt x="39231" y="43395"/>
                  <a:pt x="39419" y="43206"/>
                  <a:pt x="39664" y="43206"/>
                </a:cubicBezTo>
                <a:cubicBezTo>
                  <a:pt x="39890" y="43206"/>
                  <a:pt x="40097" y="43395"/>
                  <a:pt x="40097" y="43640"/>
                </a:cubicBezTo>
                <a:cubicBezTo>
                  <a:pt x="40097" y="43866"/>
                  <a:pt x="39890" y="44073"/>
                  <a:pt x="39664" y="44073"/>
                </a:cubicBezTo>
                <a:close/>
                <a:moveTo>
                  <a:pt x="39664" y="41284"/>
                </a:moveTo>
                <a:cubicBezTo>
                  <a:pt x="39890" y="41284"/>
                  <a:pt x="40060" y="41454"/>
                  <a:pt x="40060" y="41680"/>
                </a:cubicBezTo>
                <a:cubicBezTo>
                  <a:pt x="40060" y="41887"/>
                  <a:pt x="39890" y="42076"/>
                  <a:pt x="39664" y="42076"/>
                </a:cubicBezTo>
                <a:cubicBezTo>
                  <a:pt x="39438" y="42076"/>
                  <a:pt x="39249" y="41887"/>
                  <a:pt x="39249" y="41680"/>
                </a:cubicBezTo>
                <a:cubicBezTo>
                  <a:pt x="39249" y="41454"/>
                  <a:pt x="39438" y="41284"/>
                  <a:pt x="39664" y="41284"/>
                </a:cubicBezTo>
                <a:close/>
                <a:moveTo>
                  <a:pt x="39664" y="40135"/>
                </a:moveTo>
                <a:cubicBezTo>
                  <a:pt x="39438" y="40135"/>
                  <a:pt x="39249" y="39947"/>
                  <a:pt x="39249" y="39721"/>
                </a:cubicBezTo>
                <a:cubicBezTo>
                  <a:pt x="39249" y="39494"/>
                  <a:pt x="39438" y="39306"/>
                  <a:pt x="39664" y="39306"/>
                </a:cubicBezTo>
                <a:cubicBezTo>
                  <a:pt x="39890" y="39306"/>
                  <a:pt x="40078" y="39494"/>
                  <a:pt x="40078" y="39721"/>
                </a:cubicBezTo>
                <a:cubicBezTo>
                  <a:pt x="40078" y="39947"/>
                  <a:pt x="39890" y="40135"/>
                  <a:pt x="39664" y="40135"/>
                </a:cubicBezTo>
                <a:close/>
                <a:moveTo>
                  <a:pt x="39664" y="38175"/>
                </a:moveTo>
                <a:cubicBezTo>
                  <a:pt x="39438" y="38175"/>
                  <a:pt x="39249" y="37987"/>
                  <a:pt x="39249" y="37761"/>
                </a:cubicBezTo>
                <a:cubicBezTo>
                  <a:pt x="39249" y="37516"/>
                  <a:pt x="39438" y="37328"/>
                  <a:pt x="39664" y="37328"/>
                </a:cubicBezTo>
                <a:cubicBezTo>
                  <a:pt x="39890" y="37328"/>
                  <a:pt x="40078" y="37516"/>
                  <a:pt x="40078" y="37761"/>
                </a:cubicBezTo>
                <a:cubicBezTo>
                  <a:pt x="40078" y="37987"/>
                  <a:pt x="39890" y="38175"/>
                  <a:pt x="39664" y="38175"/>
                </a:cubicBezTo>
                <a:close/>
                <a:moveTo>
                  <a:pt x="39664" y="36197"/>
                </a:moveTo>
                <a:cubicBezTo>
                  <a:pt x="39438" y="36197"/>
                  <a:pt x="39249" y="36027"/>
                  <a:pt x="39249" y="35801"/>
                </a:cubicBezTo>
                <a:cubicBezTo>
                  <a:pt x="39249" y="35575"/>
                  <a:pt x="39438" y="35387"/>
                  <a:pt x="39664" y="35387"/>
                </a:cubicBezTo>
                <a:cubicBezTo>
                  <a:pt x="39890" y="35387"/>
                  <a:pt x="40078" y="35575"/>
                  <a:pt x="40078" y="35801"/>
                </a:cubicBezTo>
                <a:cubicBezTo>
                  <a:pt x="40078" y="36027"/>
                  <a:pt x="39890" y="36197"/>
                  <a:pt x="39664" y="36197"/>
                </a:cubicBezTo>
                <a:close/>
                <a:moveTo>
                  <a:pt x="39664" y="34237"/>
                </a:moveTo>
                <a:cubicBezTo>
                  <a:pt x="39438" y="34237"/>
                  <a:pt x="39249" y="34049"/>
                  <a:pt x="39249" y="33823"/>
                </a:cubicBezTo>
                <a:cubicBezTo>
                  <a:pt x="39249" y="33616"/>
                  <a:pt x="39438" y="33427"/>
                  <a:pt x="39664" y="33427"/>
                </a:cubicBezTo>
                <a:cubicBezTo>
                  <a:pt x="39890" y="33427"/>
                  <a:pt x="40078" y="33616"/>
                  <a:pt x="40078" y="33823"/>
                </a:cubicBezTo>
                <a:cubicBezTo>
                  <a:pt x="40078" y="34049"/>
                  <a:pt x="39890" y="34237"/>
                  <a:pt x="39664" y="34237"/>
                </a:cubicBezTo>
                <a:close/>
                <a:moveTo>
                  <a:pt x="39664" y="32278"/>
                </a:moveTo>
                <a:cubicBezTo>
                  <a:pt x="39438" y="32278"/>
                  <a:pt x="39249" y="32089"/>
                  <a:pt x="39249" y="31863"/>
                </a:cubicBezTo>
                <a:cubicBezTo>
                  <a:pt x="39249" y="31637"/>
                  <a:pt x="39438" y="31467"/>
                  <a:pt x="39664" y="31467"/>
                </a:cubicBezTo>
                <a:cubicBezTo>
                  <a:pt x="39890" y="31467"/>
                  <a:pt x="40078" y="31637"/>
                  <a:pt x="40078" y="31863"/>
                </a:cubicBezTo>
                <a:cubicBezTo>
                  <a:pt x="40078" y="32089"/>
                  <a:pt x="39890" y="32278"/>
                  <a:pt x="39664" y="32278"/>
                </a:cubicBezTo>
                <a:close/>
                <a:moveTo>
                  <a:pt x="39664" y="30318"/>
                </a:moveTo>
                <a:cubicBezTo>
                  <a:pt x="39438" y="30318"/>
                  <a:pt x="39249" y="30130"/>
                  <a:pt x="39249" y="29904"/>
                </a:cubicBezTo>
                <a:cubicBezTo>
                  <a:pt x="39249" y="29677"/>
                  <a:pt x="39438" y="29508"/>
                  <a:pt x="39664" y="29508"/>
                </a:cubicBezTo>
                <a:cubicBezTo>
                  <a:pt x="39890" y="29508"/>
                  <a:pt x="40078" y="29677"/>
                  <a:pt x="40078" y="29904"/>
                </a:cubicBezTo>
                <a:cubicBezTo>
                  <a:pt x="40078" y="30130"/>
                  <a:pt x="39890" y="30318"/>
                  <a:pt x="39664" y="30318"/>
                </a:cubicBezTo>
                <a:close/>
                <a:moveTo>
                  <a:pt x="39664" y="28340"/>
                </a:moveTo>
                <a:cubicBezTo>
                  <a:pt x="39438" y="28340"/>
                  <a:pt x="39268" y="28170"/>
                  <a:pt x="39268" y="27944"/>
                </a:cubicBezTo>
                <a:cubicBezTo>
                  <a:pt x="39268" y="27737"/>
                  <a:pt x="39438" y="27548"/>
                  <a:pt x="39664" y="27548"/>
                </a:cubicBezTo>
                <a:cubicBezTo>
                  <a:pt x="39871" y="27548"/>
                  <a:pt x="40060" y="27737"/>
                  <a:pt x="40060" y="27944"/>
                </a:cubicBezTo>
                <a:cubicBezTo>
                  <a:pt x="40060" y="28170"/>
                  <a:pt x="39871" y="28340"/>
                  <a:pt x="39664" y="28340"/>
                </a:cubicBezTo>
                <a:close/>
                <a:moveTo>
                  <a:pt x="39664" y="26380"/>
                </a:moveTo>
                <a:cubicBezTo>
                  <a:pt x="39438" y="26380"/>
                  <a:pt x="39268" y="26210"/>
                  <a:pt x="39268" y="25984"/>
                </a:cubicBezTo>
                <a:cubicBezTo>
                  <a:pt x="39268" y="25777"/>
                  <a:pt x="39438" y="25589"/>
                  <a:pt x="39664" y="25589"/>
                </a:cubicBezTo>
                <a:cubicBezTo>
                  <a:pt x="39871" y="25589"/>
                  <a:pt x="40060" y="25777"/>
                  <a:pt x="40060" y="25984"/>
                </a:cubicBezTo>
                <a:cubicBezTo>
                  <a:pt x="40060" y="26210"/>
                  <a:pt x="39871" y="26380"/>
                  <a:pt x="39664" y="26380"/>
                </a:cubicBezTo>
                <a:close/>
                <a:moveTo>
                  <a:pt x="39664" y="24439"/>
                </a:moveTo>
                <a:cubicBezTo>
                  <a:pt x="39438" y="24439"/>
                  <a:pt x="39268" y="24251"/>
                  <a:pt x="39268" y="24025"/>
                </a:cubicBezTo>
                <a:cubicBezTo>
                  <a:pt x="39268" y="23817"/>
                  <a:pt x="39438" y="23629"/>
                  <a:pt x="39664" y="23629"/>
                </a:cubicBezTo>
                <a:cubicBezTo>
                  <a:pt x="39871" y="23629"/>
                  <a:pt x="40060" y="23817"/>
                  <a:pt x="40060" y="24025"/>
                </a:cubicBezTo>
                <a:cubicBezTo>
                  <a:pt x="40060" y="24251"/>
                  <a:pt x="39871" y="24439"/>
                  <a:pt x="39664" y="24439"/>
                </a:cubicBezTo>
                <a:close/>
                <a:moveTo>
                  <a:pt x="39664" y="22461"/>
                </a:moveTo>
                <a:cubicBezTo>
                  <a:pt x="39438" y="22461"/>
                  <a:pt x="39268" y="22291"/>
                  <a:pt x="39268" y="22065"/>
                </a:cubicBezTo>
                <a:cubicBezTo>
                  <a:pt x="39268" y="21858"/>
                  <a:pt x="39438" y="21669"/>
                  <a:pt x="39664" y="21669"/>
                </a:cubicBezTo>
                <a:cubicBezTo>
                  <a:pt x="39871" y="21669"/>
                  <a:pt x="40060" y="21858"/>
                  <a:pt x="40060" y="22065"/>
                </a:cubicBezTo>
                <a:cubicBezTo>
                  <a:pt x="40060" y="22291"/>
                  <a:pt x="39871" y="22461"/>
                  <a:pt x="39664" y="22461"/>
                </a:cubicBezTo>
                <a:close/>
                <a:moveTo>
                  <a:pt x="39664" y="20501"/>
                </a:moveTo>
                <a:cubicBezTo>
                  <a:pt x="39438" y="20501"/>
                  <a:pt x="39268" y="20331"/>
                  <a:pt x="39268" y="20105"/>
                </a:cubicBezTo>
                <a:cubicBezTo>
                  <a:pt x="39268" y="19898"/>
                  <a:pt x="39438" y="19710"/>
                  <a:pt x="39664" y="19710"/>
                </a:cubicBezTo>
                <a:cubicBezTo>
                  <a:pt x="39871" y="19710"/>
                  <a:pt x="40060" y="19898"/>
                  <a:pt x="40060" y="20105"/>
                </a:cubicBezTo>
                <a:cubicBezTo>
                  <a:pt x="40060" y="20331"/>
                  <a:pt x="39871" y="20501"/>
                  <a:pt x="39664" y="20501"/>
                </a:cubicBezTo>
                <a:close/>
                <a:moveTo>
                  <a:pt x="39664" y="18541"/>
                </a:moveTo>
                <a:cubicBezTo>
                  <a:pt x="39438" y="18541"/>
                  <a:pt x="39268" y="18372"/>
                  <a:pt x="39268" y="18146"/>
                </a:cubicBezTo>
                <a:cubicBezTo>
                  <a:pt x="39268" y="17920"/>
                  <a:pt x="39438" y="17750"/>
                  <a:pt x="39664" y="17750"/>
                </a:cubicBezTo>
                <a:cubicBezTo>
                  <a:pt x="39871" y="17750"/>
                  <a:pt x="40060" y="17920"/>
                  <a:pt x="40060" y="18146"/>
                </a:cubicBezTo>
                <a:cubicBezTo>
                  <a:pt x="40060" y="18372"/>
                  <a:pt x="39871" y="18541"/>
                  <a:pt x="39664" y="18541"/>
                </a:cubicBezTo>
                <a:close/>
                <a:moveTo>
                  <a:pt x="39664" y="16563"/>
                </a:moveTo>
                <a:cubicBezTo>
                  <a:pt x="39457" y="16563"/>
                  <a:pt x="39287" y="16393"/>
                  <a:pt x="39287" y="16186"/>
                </a:cubicBezTo>
                <a:cubicBezTo>
                  <a:pt x="39287" y="15979"/>
                  <a:pt x="39457" y="15809"/>
                  <a:pt x="39664" y="15809"/>
                </a:cubicBezTo>
                <a:cubicBezTo>
                  <a:pt x="39871" y="15809"/>
                  <a:pt x="40041" y="15979"/>
                  <a:pt x="40041" y="16186"/>
                </a:cubicBezTo>
                <a:cubicBezTo>
                  <a:pt x="40041" y="16393"/>
                  <a:pt x="39871" y="16563"/>
                  <a:pt x="39664" y="16563"/>
                </a:cubicBezTo>
                <a:close/>
                <a:moveTo>
                  <a:pt x="39664" y="14603"/>
                </a:moveTo>
                <a:cubicBezTo>
                  <a:pt x="39457" y="14603"/>
                  <a:pt x="39287" y="14434"/>
                  <a:pt x="39287" y="14226"/>
                </a:cubicBezTo>
                <a:cubicBezTo>
                  <a:pt x="39287" y="14019"/>
                  <a:pt x="39457" y="13850"/>
                  <a:pt x="39664" y="13850"/>
                </a:cubicBezTo>
                <a:cubicBezTo>
                  <a:pt x="39871" y="13850"/>
                  <a:pt x="40041" y="14019"/>
                  <a:pt x="40041" y="14226"/>
                </a:cubicBezTo>
                <a:cubicBezTo>
                  <a:pt x="40041" y="14434"/>
                  <a:pt x="39871" y="14603"/>
                  <a:pt x="39664" y="14603"/>
                </a:cubicBezTo>
                <a:close/>
                <a:moveTo>
                  <a:pt x="39664" y="12644"/>
                </a:moveTo>
                <a:cubicBezTo>
                  <a:pt x="39457" y="12644"/>
                  <a:pt x="39287" y="12474"/>
                  <a:pt x="39287" y="12267"/>
                </a:cubicBezTo>
                <a:cubicBezTo>
                  <a:pt x="39287" y="12060"/>
                  <a:pt x="39457" y="11890"/>
                  <a:pt x="39664" y="11890"/>
                </a:cubicBezTo>
                <a:cubicBezTo>
                  <a:pt x="39871" y="11890"/>
                  <a:pt x="40041" y="12060"/>
                  <a:pt x="40041" y="12267"/>
                </a:cubicBezTo>
                <a:cubicBezTo>
                  <a:pt x="40041" y="12474"/>
                  <a:pt x="39871" y="12644"/>
                  <a:pt x="39664" y="12644"/>
                </a:cubicBezTo>
                <a:close/>
                <a:moveTo>
                  <a:pt x="39664" y="10684"/>
                </a:moveTo>
                <a:cubicBezTo>
                  <a:pt x="39457" y="10684"/>
                  <a:pt x="39287" y="10514"/>
                  <a:pt x="39287" y="10307"/>
                </a:cubicBezTo>
                <a:cubicBezTo>
                  <a:pt x="39287" y="10100"/>
                  <a:pt x="39457" y="9930"/>
                  <a:pt x="39664" y="9930"/>
                </a:cubicBezTo>
                <a:cubicBezTo>
                  <a:pt x="39871" y="9930"/>
                  <a:pt x="40041" y="10100"/>
                  <a:pt x="40041" y="10307"/>
                </a:cubicBezTo>
                <a:cubicBezTo>
                  <a:pt x="40041" y="10514"/>
                  <a:pt x="39871" y="10684"/>
                  <a:pt x="39664" y="10684"/>
                </a:cubicBezTo>
                <a:close/>
                <a:moveTo>
                  <a:pt x="39664" y="8706"/>
                </a:moveTo>
                <a:cubicBezTo>
                  <a:pt x="39457" y="8706"/>
                  <a:pt x="39287" y="8555"/>
                  <a:pt x="39287" y="8348"/>
                </a:cubicBezTo>
                <a:cubicBezTo>
                  <a:pt x="39287" y="8159"/>
                  <a:pt x="39457" y="7989"/>
                  <a:pt x="39664" y="7989"/>
                </a:cubicBezTo>
                <a:cubicBezTo>
                  <a:pt x="39852" y="7989"/>
                  <a:pt x="40022" y="8159"/>
                  <a:pt x="40022" y="8348"/>
                </a:cubicBezTo>
                <a:cubicBezTo>
                  <a:pt x="40022" y="8555"/>
                  <a:pt x="39871" y="8706"/>
                  <a:pt x="39664" y="8706"/>
                </a:cubicBezTo>
                <a:close/>
                <a:moveTo>
                  <a:pt x="39664" y="6746"/>
                </a:moveTo>
                <a:cubicBezTo>
                  <a:pt x="39457" y="6746"/>
                  <a:pt x="39287" y="6595"/>
                  <a:pt x="39287" y="6388"/>
                </a:cubicBezTo>
                <a:cubicBezTo>
                  <a:pt x="39287" y="6181"/>
                  <a:pt x="39457" y="6030"/>
                  <a:pt x="39664" y="6030"/>
                </a:cubicBezTo>
                <a:cubicBezTo>
                  <a:pt x="39852" y="6030"/>
                  <a:pt x="40022" y="6181"/>
                  <a:pt x="40022" y="6388"/>
                </a:cubicBezTo>
                <a:cubicBezTo>
                  <a:pt x="40022" y="6595"/>
                  <a:pt x="39871" y="6746"/>
                  <a:pt x="39664" y="6746"/>
                </a:cubicBezTo>
                <a:close/>
                <a:moveTo>
                  <a:pt x="39664" y="4786"/>
                </a:moveTo>
                <a:cubicBezTo>
                  <a:pt x="39457" y="4786"/>
                  <a:pt x="39287" y="4635"/>
                  <a:pt x="39287" y="4428"/>
                </a:cubicBezTo>
                <a:cubicBezTo>
                  <a:pt x="39287" y="4221"/>
                  <a:pt x="39457" y="4051"/>
                  <a:pt x="39664" y="4051"/>
                </a:cubicBezTo>
                <a:cubicBezTo>
                  <a:pt x="39852" y="4051"/>
                  <a:pt x="40022" y="4221"/>
                  <a:pt x="40022" y="4428"/>
                </a:cubicBezTo>
                <a:cubicBezTo>
                  <a:pt x="40022" y="4635"/>
                  <a:pt x="39871" y="4786"/>
                  <a:pt x="39664" y="4786"/>
                </a:cubicBezTo>
                <a:close/>
                <a:moveTo>
                  <a:pt x="39664" y="2827"/>
                </a:moveTo>
                <a:cubicBezTo>
                  <a:pt x="39457" y="2827"/>
                  <a:pt x="39287" y="2657"/>
                  <a:pt x="39287" y="2469"/>
                </a:cubicBezTo>
                <a:cubicBezTo>
                  <a:pt x="39287" y="2261"/>
                  <a:pt x="39457" y="2111"/>
                  <a:pt x="39664" y="2111"/>
                </a:cubicBezTo>
                <a:cubicBezTo>
                  <a:pt x="39852" y="2111"/>
                  <a:pt x="40022" y="2261"/>
                  <a:pt x="40022" y="2469"/>
                </a:cubicBezTo>
                <a:cubicBezTo>
                  <a:pt x="40022" y="2657"/>
                  <a:pt x="39871" y="2827"/>
                  <a:pt x="39664" y="2827"/>
                </a:cubicBezTo>
                <a:close/>
                <a:moveTo>
                  <a:pt x="39664" y="867"/>
                </a:moveTo>
                <a:cubicBezTo>
                  <a:pt x="39457" y="867"/>
                  <a:pt x="39287" y="697"/>
                  <a:pt x="39287" y="509"/>
                </a:cubicBezTo>
                <a:cubicBezTo>
                  <a:pt x="39287" y="302"/>
                  <a:pt x="39457" y="132"/>
                  <a:pt x="39664" y="132"/>
                </a:cubicBezTo>
                <a:cubicBezTo>
                  <a:pt x="39852" y="132"/>
                  <a:pt x="40022" y="302"/>
                  <a:pt x="40022" y="509"/>
                </a:cubicBezTo>
                <a:cubicBezTo>
                  <a:pt x="40022" y="697"/>
                  <a:pt x="39871" y="867"/>
                  <a:pt x="39664" y="867"/>
                </a:cubicBezTo>
                <a:close/>
                <a:moveTo>
                  <a:pt x="37704" y="59788"/>
                </a:moveTo>
                <a:cubicBezTo>
                  <a:pt x="37441" y="59788"/>
                  <a:pt x="37214" y="59581"/>
                  <a:pt x="37214" y="59298"/>
                </a:cubicBezTo>
                <a:cubicBezTo>
                  <a:pt x="37214" y="59034"/>
                  <a:pt x="37441" y="58827"/>
                  <a:pt x="37704" y="58827"/>
                </a:cubicBezTo>
                <a:cubicBezTo>
                  <a:pt x="37968" y="58827"/>
                  <a:pt x="38194" y="59034"/>
                  <a:pt x="38194" y="59298"/>
                </a:cubicBezTo>
                <a:cubicBezTo>
                  <a:pt x="38194" y="59581"/>
                  <a:pt x="37968" y="59788"/>
                  <a:pt x="37704" y="59788"/>
                </a:cubicBezTo>
                <a:close/>
                <a:moveTo>
                  <a:pt x="37704" y="50988"/>
                </a:moveTo>
                <a:cubicBezTo>
                  <a:pt x="37949" y="50988"/>
                  <a:pt x="38175" y="51196"/>
                  <a:pt x="38175" y="51460"/>
                </a:cubicBezTo>
                <a:cubicBezTo>
                  <a:pt x="38175" y="51723"/>
                  <a:pt x="37949" y="51931"/>
                  <a:pt x="37704" y="51931"/>
                </a:cubicBezTo>
                <a:cubicBezTo>
                  <a:pt x="37441" y="51931"/>
                  <a:pt x="37233" y="51723"/>
                  <a:pt x="37233" y="51460"/>
                </a:cubicBezTo>
                <a:cubicBezTo>
                  <a:pt x="37233" y="51215"/>
                  <a:pt x="37441" y="50988"/>
                  <a:pt x="37704" y="50988"/>
                </a:cubicBezTo>
                <a:close/>
                <a:moveTo>
                  <a:pt x="37704" y="52948"/>
                </a:moveTo>
                <a:cubicBezTo>
                  <a:pt x="37949" y="52948"/>
                  <a:pt x="38175" y="53174"/>
                  <a:pt x="38175" y="53419"/>
                </a:cubicBezTo>
                <a:cubicBezTo>
                  <a:pt x="38175" y="53683"/>
                  <a:pt x="37949" y="53890"/>
                  <a:pt x="37704" y="53890"/>
                </a:cubicBezTo>
                <a:cubicBezTo>
                  <a:pt x="37441" y="53890"/>
                  <a:pt x="37233" y="53683"/>
                  <a:pt x="37233" y="53419"/>
                </a:cubicBezTo>
                <a:cubicBezTo>
                  <a:pt x="37233" y="53174"/>
                  <a:pt x="37441" y="52948"/>
                  <a:pt x="37704" y="52948"/>
                </a:cubicBezTo>
                <a:close/>
                <a:moveTo>
                  <a:pt x="37704" y="56905"/>
                </a:moveTo>
                <a:cubicBezTo>
                  <a:pt x="37949" y="56905"/>
                  <a:pt x="38138" y="57093"/>
                  <a:pt x="38138" y="57338"/>
                </a:cubicBezTo>
                <a:cubicBezTo>
                  <a:pt x="38138" y="57583"/>
                  <a:pt x="37949" y="57791"/>
                  <a:pt x="37704" y="57791"/>
                </a:cubicBezTo>
                <a:cubicBezTo>
                  <a:pt x="37459" y="57791"/>
                  <a:pt x="37252" y="57583"/>
                  <a:pt x="37252" y="57338"/>
                </a:cubicBezTo>
                <a:cubicBezTo>
                  <a:pt x="37252" y="57093"/>
                  <a:pt x="37459" y="56905"/>
                  <a:pt x="37704" y="56905"/>
                </a:cubicBezTo>
                <a:close/>
                <a:moveTo>
                  <a:pt x="37704" y="54945"/>
                </a:moveTo>
                <a:cubicBezTo>
                  <a:pt x="37949" y="54945"/>
                  <a:pt x="38138" y="55153"/>
                  <a:pt x="38138" y="55379"/>
                </a:cubicBezTo>
                <a:cubicBezTo>
                  <a:pt x="38138" y="55624"/>
                  <a:pt x="37949" y="55831"/>
                  <a:pt x="37704" y="55831"/>
                </a:cubicBezTo>
                <a:cubicBezTo>
                  <a:pt x="37459" y="55831"/>
                  <a:pt x="37252" y="55624"/>
                  <a:pt x="37252" y="55379"/>
                </a:cubicBezTo>
                <a:cubicBezTo>
                  <a:pt x="37252" y="55134"/>
                  <a:pt x="37459" y="54945"/>
                  <a:pt x="37704" y="54945"/>
                </a:cubicBezTo>
                <a:close/>
                <a:moveTo>
                  <a:pt x="37704" y="49971"/>
                </a:moveTo>
                <a:cubicBezTo>
                  <a:pt x="37441" y="49971"/>
                  <a:pt x="37233" y="49764"/>
                  <a:pt x="37233" y="49500"/>
                </a:cubicBezTo>
                <a:cubicBezTo>
                  <a:pt x="37233" y="49236"/>
                  <a:pt x="37441" y="49029"/>
                  <a:pt x="37704" y="49029"/>
                </a:cubicBezTo>
                <a:cubicBezTo>
                  <a:pt x="37968" y="49029"/>
                  <a:pt x="38175" y="49236"/>
                  <a:pt x="38175" y="49500"/>
                </a:cubicBezTo>
                <a:cubicBezTo>
                  <a:pt x="38175" y="49764"/>
                  <a:pt x="37968" y="49971"/>
                  <a:pt x="37704" y="49971"/>
                </a:cubicBezTo>
                <a:close/>
                <a:moveTo>
                  <a:pt x="37704" y="47992"/>
                </a:moveTo>
                <a:cubicBezTo>
                  <a:pt x="37459" y="47992"/>
                  <a:pt x="37271" y="47785"/>
                  <a:pt x="37271" y="47540"/>
                </a:cubicBezTo>
                <a:cubicBezTo>
                  <a:pt x="37271" y="47295"/>
                  <a:pt x="37459" y="47107"/>
                  <a:pt x="37704" y="47107"/>
                </a:cubicBezTo>
                <a:cubicBezTo>
                  <a:pt x="37949" y="47107"/>
                  <a:pt x="38138" y="47295"/>
                  <a:pt x="38138" y="47540"/>
                </a:cubicBezTo>
                <a:cubicBezTo>
                  <a:pt x="38138" y="47785"/>
                  <a:pt x="37949" y="47992"/>
                  <a:pt x="37704" y="47992"/>
                </a:cubicBezTo>
                <a:close/>
                <a:moveTo>
                  <a:pt x="37704" y="46014"/>
                </a:moveTo>
                <a:cubicBezTo>
                  <a:pt x="37459" y="46014"/>
                  <a:pt x="37271" y="45826"/>
                  <a:pt x="37271" y="45581"/>
                </a:cubicBezTo>
                <a:cubicBezTo>
                  <a:pt x="37271" y="45354"/>
                  <a:pt x="37459" y="45147"/>
                  <a:pt x="37704" y="45147"/>
                </a:cubicBezTo>
                <a:cubicBezTo>
                  <a:pt x="37930" y="45147"/>
                  <a:pt x="38138" y="45354"/>
                  <a:pt x="38138" y="45581"/>
                </a:cubicBezTo>
                <a:cubicBezTo>
                  <a:pt x="38138" y="45826"/>
                  <a:pt x="37930" y="46014"/>
                  <a:pt x="37704" y="46014"/>
                </a:cubicBezTo>
                <a:close/>
                <a:moveTo>
                  <a:pt x="37704" y="33408"/>
                </a:moveTo>
                <a:cubicBezTo>
                  <a:pt x="37930" y="33408"/>
                  <a:pt x="38119" y="33597"/>
                  <a:pt x="38119" y="33823"/>
                </a:cubicBezTo>
                <a:cubicBezTo>
                  <a:pt x="38119" y="34049"/>
                  <a:pt x="37930" y="34237"/>
                  <a:pt x="37704" y="34237"/>
                </a:cubicBezTo>
                <a:cubicBezTo>
                  <a:pt x="37478" y="34237"/>
                  <a:pt x="37290" y="34049"/>
                  <a:pt x="37290" y="33823"/>
                </a:cubicBezTo>
                <a:cubicBezTo>
                  <a:pt x="37290" y="33597"/>
                  <a:pt x="37478" y="33408"/>
                  <a:pt x="37704" y="33408"/>
                </a:cubicBezTo>
                <a:close/>
                <a:moveTo>
                  <a:pt x="37704" y="35368"/>
                </a:moveTo>
                <a:cubicBezTo>
                  <a:pt x="37930" y="35368"/>
                  <a:pt x="38119" y="35556"/>
                  <a:pt x="38119" y="35782"/>
                </a:cubicBezTo>
                <a:cubicBezTo>
                  <a:pt x="38119" y="36027"/>
                  <a:pt x="37930" y="36216"/>
                  <a:pt x="37704" y="36216"/>
                </a:cubicBezTo>
                <a:cubicBezTo>
                  <a:pt x="37478" y="36216"/>
                  <a:pt x="37290" y="36027"/>
                  <a:pt x="37290" y="35782"/>
                </a:cubicBezTo>
                <a:cubicBezTo>
                  <a:pt x="37290" y="35556"/>
                  <a:pt x="37478" y="35368"/>
                  <a:pt x="37704" y="35368"/>
                </a:cubicBezTo>
                <a:close/>
                <a:moveTo>
                  <a:pt x="37704" y="44054"/>
                </a:moveTo>
                <a:cubicBezTo>
                  <a:pt x="37478" y="44054"/>
                  <a:pt x="37290" y="43866"/>
                  <a:pt x="37290" y="43621"/>
                </a:cubicBezTo>
                <a:cubicBezTo>
                  <a:pt x="37290" y="43395"/>
                  <a:pt x="37478" y="43206"/>
                  <a:pt x="37704" y="43206"/>
                </a:cubicBezTo>
                <a:cubicBezTo>
                  <a:pt x="37930" y="43206"/>
                  <a:pt x="38119" y="43395"/>
                  <a:pt x="38119" y="43621"/>
                </a:cubicBezTo>
                <a:cubicBezTo>
                  <a:pt x="38119" y="43866"/>
                  <a:pt x="37930" y="44054"/>
                  <a:pt x="37704" y="44054"/>
                </a:cubicBezTo>
                <a:close/>
                <a:moveTo>
                  <a:pt x="37704" y="42076"/>
                </a:moveTo>
                <a:cubicBezTo>
                  <a:pt x="37478" y="42076"/>
                  <a:pt x="37290" y="41887"/>
                  <a:pt x="37290" y="41661"/>
                </a:cubicBezTo>
                <a:cubicBezTo>
                  <a:pt x="37290" y="41454"/>
                  <a:pt x="37478" y="41266"/>
                  <a:pt x="37704" y="41266"/>
                </a:cubicBezTo>
                <a:cubicBezTo>
                  <a:pt x="37930" y="41266"/>
                  <a:pt x="38100" y="41454"/>
                  <a:pt x="38100" y="41661"/>
                </a:cubicBezTo>
                <a:cubicBezTo>
                  <a:pt x="38100" y="41887"/>
                  <a:pt x="37930" y="42076"/>
                  <a:pt x="37704" y="42076"/>
                </a:cubicBezTo>
                <a:close/>
                <a:moveTo>
                  <a:pt x="37704" y="38138"/>
                </a:moveTo>
                <a:cubicBezTo>
                  <a:pt x="37478" y="38138"/>
                  <a:pt x="37290" y="37968"/>
                  <a:pt x="37290" y="37742"/>
                </a:cubicBezTo>
                <a:cubicBezTo>
                  <a:pt x="37290" y="37535"/>
                  <a:pt x="37478" y="37346"/>
                  <a:pt x="37704" y="37346"/>
                </a:cubicBezTo>
                <a:cubicBezTo>
                  <a:pt x="37930" y="37346"/>
                  <a:pt x="38100" y="37535"/>
                  <a:pt x="38100" y="37742"/>
                </a:cubicBezTo>
                <a:cubicBezTo>
                  <a:pt x="38100" y="37968"/>
                  <a:pt x="37930" y="38138"/>
                  <a:pt x="37704" y="38138"/>
                </a:cubicBezTo>
                <a:close/>
                <a:moveTo>
                  <a:pt x="37704" y="40116"/>
                </a:moveTo>
                <a:cubicBezTo>
                  <a:pt x="37478" y="40116"/>
                  <a:pt x="37290" y="39928"/>
                  <a:pt x="37290" y="39702"/>
                </a:cubicBezTo>
                <a:cubicBezTo>
                  <a:pt x="37290" y="39494"/>
                  <a:pt x="37478" y="39306"/>
                  <a:pt x="37704" y="39306"/>
                </a:cubicBezTo>
                <a:cubicBezTo>
                  <a:pt x="37930" y="39306"/>
                  <a:pt x="38100" y="39494"/>
                  <a:pt x="38100" y="39702"/>
                </a:cubicBezTo>
                <a:cubicBezTo>
                  <a:pt x="38100" y="39928"/>
                  <a:pt x="37930" y="40116"/>
                  <a:pt x="37704" y="40116"/>
                </a:cubicBezTo>
                <a:close/>
                <a:moveTo>
                  <a:pt x="37704" y="32297"/>
                </a:moveTo>
                <a:cubicBezTo>
                  <a:pt x="37459" y="32297"/>
                  <a:pt x="37271" y="32108"/>
                  <a:pt x="37271" y="31863"/>
                </a:cubicBezTo>
                <a:cubicBezTo>
                  <a:pt x="37271" y="31618"/>
                  <a:pt x="37459" y="31430"/>
                  <a:pt x="37704" y="31430"/>
                </a:cubicBezTo>
                <a:cubicBezTo>
                  <a:pt x="37930" y="31430"/>
                  <a:pt x="38138" y="31618"/>
                  <a:pt x="38138" y="31863"/>
                </a:cubicBezTo>
                <a:cubicBezTo>
                  <a:pt x="38138" y="32108"/>
                  <a:pt x="37930" y="32297"/>
                  <a:pt x="37704" y="32297"/>
                </a:cubicBezTo>
                <a:close/>
                <a:moveTo>
                  <a:pt x="37704" y="30337"/>
                </a:moveTo>
                <a:cubicBezTo>
                  <a:pt x="37459" y="30337"/>
                  <a:pt x="37271" y="30148"/>
                  <a:pt x="37271" y="29904"/>
                </a:cubicBezTo>
                <a:cubicBezTo>
                  <a:pt x="37271" y="29659"/>
                  <a:pt x="37459" y="29470"/>
                  <a:pt x="37704" y="29470"/>
                </a:cubicBezTo>
                <a:cubicBezTo>
                  <a:pt x="37930" y="29470"/>
                  <a:pt x="38138" y="29659"/>
                  <a:pt x="38138" y="29904"/>
                </a:cubicBezTo>
                <a:cubicBezTo>
                  <a:pt x="38138" y="30148"/>
                  <a:pt x="37930" y="30337"/>
                  <a:pt x="37704" y="30337"/>
                </a:cubicBezTo>
                <a:close/>
                <a:moveTo>
                  <a:pt x="37704" y="28358"/>
                </a:moveTo>
                <a:cubicBezTo>
                  <a:pt x="37478" y="28358"/>
                  <a:pt x="37290" y="28170"/>
                  <a:pt x="37290" y="27944"/>
                </a:cubicBezTo>
                <a:cubicBezTo>
                  <a:pt x="37290" y="27718"/>
                  <a:pt x="37478" y="27548"/>
                  <a:pt x="37704" y="27548"/>
                </a:cubicBezTo>
                <a:cubicBezTo>
                  <a:pt x="37930" y="27548"/>
                  <a:pt x="38100" y="27718"/>
                  <a:pt x="38100" y="27944"/>
                </a:cubicBezTo>
                <a:cubicBezTo>
                  <a:pt x="38100" y="28170"/>
                  <a:pt x="37930" y="28358"/>
                  <a:pt x="37704" y="28358"/>
                </a:cubicBezTo>
                <a:close/>
                <a:moveTo>
                  <a:pt x="38081" y="25984"/>
                </a:moveTo>
                <a:cubicBezTo>
                  <a:pt x="38081" y="26210"/>
                  <a:pt x="37912" y="26380"/>
                  <a:pt x="37704" y="26380"/>
                </a:cubicBezTo>
                <a:cubicBezTo>
                  <a:pt x="37497" y="26380"/>
                  <a:pt x="37327" y="26210"/>
                  <a:pt x="37327" y="25984"/>
                </a:cubicBezTo>
                <a:cubicBezTo>
                  <a:pt x="37327" y="25777"/>
                  <a:pt x="37497" y="25607"/>
                  <a:pt x="37704" y="25607"/>
                </a:cubicBezTo>
                <a:cubicBezTo>
                  <a:pt x="37912" y="25607"/>
                  <a:pt x="38081" y="25777"/>
                  <a:pt x="38081" y="25984"/>
                </a:cubicBezTo>
                <a:close/>
                <a:moveTo>
                  <a:pt x="37704" y="24420"/>
                </a:moveTo>
                <a:cubicBezTo>
                  <a:pt x="37478" y="24420"/>
                  <a:pt x="37309" y="24251"/>
                  <a:pt x="37309" y="24025"/>
                </a:cubicBezTo>
                <a:cubicBezTo>
                  <a:pt x="37309" y="23817"/>
                  <a:pt x="37478" y="23629"/>
                  <a:pt x="37704" y="23629"/>
                </a:cubicBezTo>
                <a:cubicBezTo>
                  <a:pt x="37930" y="23629"/>
                  <a:pt x="38100" y="23817"/>
                  <a:pt x="38100" y="24025"/>
                </a:cubicBezTo>
                <a:cubicBezTo>
                  <a:pt x="38100" y="24251"/>
                  <a:pt x="37930" y="24420"/>
                  <a:pt x="37704" y="24420"/>
                </a:cubicBezTo>
                <a:close/>
                <a:moveTo>
                  <a:pt x="37704" y="22461"/>
                </a:moveTo>
                <a:cubicBezTo>
                  <a:pt x="37478" y="22461"/>
                  <a:pt x="37309" y="22291"/>
                  <a:pt x="37309" y="22065"/>
                </a:cubicBezTo>
                <a:cubicBezTo>
                  <a:pt x="37309" y="21858"/>
                  <a:pt x="37478" y="21669"/>
                  <a:pt x="37704" y="21669"/>
                </a:cubicBezTo>
                <a:cubicBezTo>
                  <a:pt x="37930" y="21669"/>
                  <a:pt x="38100" y="21858"/>
                  <a:pt x="38100" y="22065"/>
                </a:cubicBezTo>
                <a:cubicBezTo>
                  <a:pt x="38100" y="22291"/>
                  <a:pt x="37930" y="22461"/>
                  <a:pt x="37704" y="22461"/>
                </a:cubicBezTo>
                <a:close/>
                <a:moveTo>
                  <a:pt x="37704" y="20501"/>
                </a:moveTo>
                <a:cubicBezTo>
                  <a:pt x="37478" y="20501"/>
                  <a:pt x="37309" y="20331"/>
                  <a:pt x="37309" y="20105"/>
                </a:cubicBezTo>
                <a:cubicBezTo>
                  <a:pt x="37309" y="19898"/>
                  <a:pt x="37478" y="19710"/>
                  <a:pt x="37704" y="19710"/>
                </a:cubicBezTo>
                <a:cubicBezTo>
                  <a:pt x="37930" y="19710"/>
                  <a:pt x="38100" y="19898"/>
                  <a:pt x="38100" y="20105"/>
                </a:cubicBezTo>
                <a:cubicBezTo>
                  <a:pt x="38100" y="20331"/>
                  <a:pt x="37930" y="20501"/>
                  <a:pt x="37704" y="20501"/>
                </a:cubicBezTo>
                <a:close/>
                <a:moveTo>
                  <a:pt x="37704" y="18541"/>
                </a:moveTo>
                <a:cubicBezTo>
                  <a:pt x="37478" y="18541"/>
                  <a:pt x="37309" y="18372"/>
                  <a:pt x="37309" y="18146"/>
                </a:cubicBezTo>
                <a:cubicBezTo>
                  <a:pt x="37309" y="17920"/>
                  <a:pt x="37478" y="17750"/>
                  <a:pt x="37704" y="17750"/>
                </a:cubicBezTo>
                <a:cubicBezTo>
                  <a:pt x="37930" y="17750"/>
                  <a:pt x="38100" y="17920"/>
                  <a:pt x="38100" y="18146"/>
                </a:cubicBezTo>
                <a:cubicBezTo>
                  <a:pt x="38100" y="18372"/>
                  <a:pt x="37930" y="18541"/>
                  <a:pt x="37704" y="18541"/>
                </a:cubicBezTo>
                <a:close/>
                <a:moveTo>
                  <a:pt x="37704" y="16544"/>
                </a:moveTo>
                <a:cubicBezTo>
                  <a:pt x="37497" y="16544"/>
                  <a:pt x="37327" y="16393"/>
                  <a:pt x="37327" y="16186"/>
                </a:cubicBezTo>
                <a:cubicBezTo>
                  <a:pt x="37327" y="15979"/>
                  <a:pt x="37497" y="15809"/>
                  <a:pt x="37704" y="15809"/>
                </a:cubicBezTo>
                <a:cubicBezTo>
                  <a:pt x="37912" y="15809"/>
                  <a:pt x="38081" y="15979"/>
                  <a:pt x="38081" y="16186"/>
                </a:cubicBezTo>
                <a:cubicBezTo>
                  <a:pt x="38081" y="16393"/>
                  <a:pt x="37912" y="16544"/>
                  <a:pt x="37704" y="16544"/>
                </a:cubicBezTo>
                <a:close/>
                <a:moveTo>
                  <a:pt x="37704" y="14603"/>
                </a:moveTo>
                <a:cubicBezTo>
                  <a:pt x="37497" y="14603"/>
                  <a:pt x="37327" y="14434"/>
                  <a:pt x="37327" y="14226"/>
                </a:cubicBezTo>
                <a:cubicBezTo>
                  <a:pt x="37327" y="14019"/>
                  <a:pt x="37497" y="13850"/>
                  <a:pt x="37704" y="13850"/>
                </a:cubicBezTo>
                <a:cubicBezTo>
                  <a:pt x="37912" y="13850"/>
                  <a:pt x="38081" y="14019"/>
                  <a:pt x="38081" y="14226"/>
                </a:cubicBezTo>
                <a:cubicBezTo>
                  <a:pt x="38081" y="14434"/>
                  <a:pt x="37912" y="14603"/>
                  <a:pt x="37704" y="14603"/>
                </a:cubicBezTo>
                <a:close/>
                <a:moveTo>
                  <a:pt x="37704" y="12644"/>
                </a:moveTo>
                <a:cubicBezTo>
                  <a:pt x="37497" y="12644"/>
                  <a:pt x="37327" y="12474"/>
                  <a:pt x="37327" y="12267"/>
                </a:cubicBezTo>
                <a:cubicBezTo>
                  <a:pt x="37327" y="12060"/>
                  <a:pt x="37497" y="11890"/>
                  <a:pt x="37704" y="11890"/>
                </a:cubicBezTo>
                <a:cubicBezTo>
                  <a:pt x="37912" y="11890"/>
                  <a:pt x="38081" y="12060"/>
                  <a:pt x="38081" y="12267"/>
                </a:cubicBezTo>
                <a:cubicBezTo>
                  <a:pt x="38081" y="12474"/>
                  <a:pt x="37912" y="12644"/>
                  <a:pt x="37704" y="12644"/>
                </a:cubicBezTo>
                <a:close/>
                <a:moveTo>
                  <a:pt x="37704" y="10665"/>
                </a:moveTo>
                <a:cubicBezTo>
                  <a:pt x="37497" y="10665"/>
                  <a:pt x="37327" y="10514"/>
                  <a:pt x="37327" y="10307"/>
                </a:cubicBezTo>
                <a:cubicBezTo>
                  <a:pt x="37327" y="10100"/>
                  <a:pt x="37497" y="9930"/>
                  <a:pt x="37704" y="9930"/>
                </a:cubicBezTo>
                <a:cubicBezTo>
                  <a:pt x="37912" y="9930"/>
                  <a:pt x="38081" y="10100"/>
                  <a:pt x="38081" y="10307"/>
                </a:cubicBezTo>
                <a:cubicBezTo>
                  <a:pt x="38081" y="10514"/>
                  <a:pt x="37912" y="10665"/>
                  <a:pt x="37704" y="10665"/>
                </a:cubicBezTo>
                <a:close/>
                <a:moveTo>
                  <a:pt x="37704" y="8724"/>
                </a:moveTo>
                <a:cubicBezTo>
                  <a:pt x="37497" y="8724"/>
                  <a:pt x="37327" y="8555"/>
                  <a:pt x="37327" y="8348"/>
                </a:cubicBezTo>
                <a:cubicBezTo>
                  <a:pt x="37327" y="8140"/>
                  <a:pt x="37497" y="7971"/>
                  <a:pt x="37704" y="7971"/>
                </a:cubicBezTo>
                <a:cubicBezTo>
                  <a:pt x="37912" y="7971"/>
                  <a:pt x="38081" y="8140"/>
                  <a:pt x="38081" y="8348"/>
                </a:cubicBezTo>
                <a:cubicBezTo>
                  <a:pt x="38081" y="8555"/>
                  <a:pt x="37912" y="8724"/>
                  <a:pt x="37704" y="8724"/>
                </a:cubicBezTo>
                <a:close/>
                <a:moveTo>
                  <a:pt x="37704" y="6765"/>
                </a:moveTo>
                <a:cubicBezTo>
                  <a:pt x="37497" y="6765"/>
                  <a:pt x="37327" y="6595"/>
                  <a:pt x="37327" y="6388"/>
                </a:cubicBezTo>
                <a:cubicBezTo>
                  <a:pt x="37327" y="6181"/>
                  <a:pt x="37497" y="6011"/>
                  <a:pt x="37704" y="6011"/>
                </a:cubicBezTo>
                <a:cubicBezTo>
                  <a:pt x="37912" y="6011"/>
                  <a:pt x="38081" y="6181"/>
                  <a:pt x="38081" y="6388"/>
                </a:cubicBezTo>
                <a:cubicBezTo>
                  <a:pt x="38081" y="6595"/>
                  <a:pt x="37912" y="6765"/>
                  <a:pt x="37704" y="6765"/>
                </a:cubicBezTo>
                <a:close/>
                <a:moveTo>
                  <a:pt x="37704" y="4786"/>
                </a:moveTo>
                <a:cubicBezTo>
                  <a:pt x="37497" y="4786"/>
                  <a:pt x="37327" y="4617"/>
                  <a:pt x="37327" y="4428"/>
                </a:cubicBezTo>
                <a:cubicBezTo>
                  <a:pt x="37327" y="4221"/>
                  <a:pt x="37497" y="4051"/>
                  <a:pt x="37704" y="4051"/>
                </a:cubicBezTo>
                <a:cubicBezTo>
                  <a:pt x="37912" y="4051"/>
                  <a:pt x="38062" y="4221"/>
                  <a:pt x="38062" y="4428"/>
                </a:cubicBezTo>
                <a:cubicBezTo>
                  <a:pt x="38062" y="4617"/>
                  <a:pt x="37912" y="4786"/>
                  <a:pt x="37704" y="4786"/>
                </a:cubicBezTo>
                <a:close/>
                <a:moveTo>
                  <a:pt x="37704" y="2827"/>
                </a:moveTo>
                <a:cubicBezTo>
                  <a:pt x="37497" y="2827"/>
                  <a:pt x="37327" y="2657"/>
                  <a:pt x="37327" y="2469"/>
                </a:cubicBezTo>
                <a:cubicBezTo>
                  <a:pt x="37327" y="2261"/>
                  <a:pt x="37497" y="2092"/>
                  <a:pt x="37704" y="2092"/>
                </a:cubicBezTo>
                <a:cubicBezTo>
                  <a:pt x="37912" y="2092"/>
                  <a:pt x="38062" y="2261"/>
                  <a:pt x="38062" y="2469"/>
                </a:cubicBezTo>
                <a:cubicBezTo>
                  <a:pt x="38062" y="2657"/>
                  <a:pt x="37912" y="2827"/>
                  <a:pt x="37704" y="2827"/>
                </a:cubicBezTo>
                <a:close/>
                <a:moveTo>
                  <a:pt x="37704" y="867"/>
                </a:moveTo>
                <a:cubicBezTo>
                  <a:pt x="37497" y="867"/>
                  <a:pt x="37327" y="697"/>
                  <a:pt x="37327" y="509"/>
                </a:cubicBezTo>
                <a:cubicBezTo>
                  <a:pt x="37327" y="302"/>
                  <a:pt x="37497" y="132"/>
                  <a:pt x="37704" y="132"/>
                </a:cubicBezTo>
                <a:cubicBezTo>
                  <a:pt x="37912" y="132"/>
                  <a:pt x="38062" y="302"/>
                  <a:pt x="38062" y="509"/>
                </a:cubicBezTo>
                <a:cubicBezTo>
                  <a:pt x="38062" y="697"/>
                  <a:pt x="37912" y="867"/>
                  <a:pt x="37704" y="867"/>
                </a:cubicBezTo>
                <a:close/>
                <a:moveTo>
                  <a:pt x="35745" y="53871"/>
                </a:moveTo>
                <a:cubicBezTo>
                  <a:pt x="35481" y="53871"/>
                  <a:pt x="35274" y="53664"/>
                  <a:pt x="35274" y="53419"/>
                </a:cubicBezTo>
                <a:cubicBezTo>
                  <a:pt x="35274" y="53155"/>
                  <a:pt x="35481" y="52967"/>
                  <a:pt x="35745" y="52967"/>
                </a:cubicBezTo>
                <a:cubicBezTo>
                  <a:pt x="35990" y="52967"/>
                  <a:pt x="36197" y="53155"/>
                  <a:pt x="36197" y="53419"/>
                </a:cubicBezTo>
                <a:cubicBezTo>
                  <a:pt x="36197" y="53664"/>
                  <a:pt x="35990" y="53871"/>
                  <a:pt x="35745" y="53871"/>
                </a:cubicBezTo>
                <a:close/>
                <a:moveTo>
                  <a:pt x="35745" y="51893"/>
                </a:moveTo>
                <a:cubicBezTo>
                  <a:pt x="35500" y="51893"/>
                  <a:pt x="35292" y="51704"/>
                  <a:pt x="35292" y="51460"/>
                </a:cubicBezTo>
                <a:cubicBezTo>
                  <a:pt x="35292" y="51233"/>
                  <a:pt x="35500" y="51026"/>
                  <a:pt x="35745" y="51026"/>
                </a:cubicBezTo>
                <a:cubicBezTo>
                  <a:pt x="35990" y="51026"/>
                  <a:pt x="36178" y="51233"/>
                  <a:pt x="36178" y="51460"/>
                </a:cubicBezTo>
                <a:cubicBezTo>
                  <a:pt x="36178" y="51704"/>
                  <a:pt x="35990" y="51893"/>
                  <a:pt x="35745" y="51893"/>
                </a:cubicBezTo>
                <a:close/>
                <a:moveTo>
                  <a:pt x="35745" y="49933"/>
                </a:moveTo>
                <a:cubicBezTo>
                  <a:pt x="35500" y="49933"/>
                  <a:pt x="35292" y="49745"/>
                  <a:pt x="35292" y="49500"/>
                </a:cubicBezTo>
                <a:cubicBezTo>
                  <a:pt x="35292" y="49255"/>
                  <a:pt x="35500" y="49066"/>
                  <a:pt x="35745" y="49066"/>
                </a:cubicBezTo>
                <a:cubicBezTo>
                  <a:pt x="35990" y="49066"/>
                  <a:pt x="36178" y="49255"/>
                  <a:pt x="36178" y="49500"/>
                </a:cubicBezTo>
                <a:cubicBezTo>
                  <a:pt x="36178" y="49745"/>
                  <a:pt x="35990" y="49933"/>
                  <a:pt x="35745" y="49933"/>
                </a:cubicBezTo>
                <a:close/>
                <a:moveTo>
                  <a:pt x="35745" y="47974"/>
                </a:moveTo>
                <a:cubicBezTo>
                  <a:pt x="35500" y="47974"/>
                  <a:pt x="35292" y="47785"/>
                  <a:pt x="35292" y="47540"/>
                </a:cubicBezTo>
                <a:cubicBezTo>
                  <a:pt x="35292" y="47295"/>
                  <a:pt x="35500" y="47088"/>
                  <a:pt x="35745" y="47088"/>
                </a:cubicBezTo>
                <a:cubicBezTo>
                  <a:pt x="35990" y="47088"/>
                  <a:pt x="36178" y="47295"/>
                  <a:pt x="36178" y="47540"/>
                </a:cubicBezTo>
                <a:cubicBezTo>
                  <a:pt x="36178" y="47785"/>
                  <a:pt x="35990" y="47974"/>
                  <a:pt x="35745" y="47974"/>
                </a:cubicBezTo>
                <a:close/>
                <a:moveTo>
                  <a:pt x="35745" y="45995"/>
                </a:moveTo>
                <a:cubicBezTo>
                  <a:pt x="35519" y="45995"/>
                  <a:pt x="35311" y="45807"/>
                  <a:pt x="35311" y="45581"/>
                </a:cubicBezTo>
                <a:cubicBezTo>
                  <a:pt x="35311" y="45336"/>
                  <a:pt x="35519" y="45147"/>
                  <a:pt x="35745" y="45147"/>
                </a:cubicBezTo>
                <a:cubicBezTo>
                  <a:pt x="35990" y="45147"/>
                  <a:pt x="36178" y="45336"/>
                  <a:pt x="36178" y="45581"/>
                </a:cubicBezTo>
                <a:cubicBezTo>
                  <a:pt x="36178" y="45807"/>
                  <a:pt x="35990" y="45995"/>
                  <a:pt x="35745" y="45995"/>
                </a:cubicBezTo>
                <a:close/>
                <a:moveTo>
                  <a:pt x="35745" y="33408"/>
                </a:moveTo>
                <a:cubicBezTo>
                  <a:pt x="35971" y="33408"/>
                  <a:pt x="36159" y="33578"/>
                  <a:pt x="36159" y="33823"/>
                </a:cubicBezTo>
                <a:cubicBezTo>
                  <a:pt x="36159" y="34049"/>
                  <a:pt x="35971" y="34237"/>
                  <a:pt x="35745" y="34237"/>
                </a:cubicBezTo>
                <a:cubicBezTo>
                  <a:pt x="35519" y="34237"/>
                  <a:pt x="35330" y="34049"/>
                  <a:pt x="35330" y="33823"/>
                </a:cubicBezTo>
                <a:cubicBezTo>
                  <a:pt x="35330" y="33578"/>
                  <a:pt x="35519" y="33408"/>
                  <a:pt x="35745" y="33408"/>
                </a:cubicBezTo>
                <a:close/>
                <a:moveTo>
                  <a:pt x="35745" y="35349"/>
                </a:moveTo>
                <a:cubicBezTo>
                  <a:pt x="35971" y="35349"/>
                  <a:pt x="36159" y="35556"/>
                  <a:pt x="36159" y="35782"/>
                </a:cubicBezTo>
                <a:cubicBezTo>
                  <a:pt x="36159" y="36009"/>
                  <a:pt x="35971" y="36197"/>
                  <a:pt x="35745" y="36197"/>
                </a:cubicBezTo>
                <a:cubicBezTo>
                  <a:pt x="35519" y="36197"/>
                  <a:pt x="35330" y="36009"/>
                  <a:pt x="35330" y="35782"/>
                </a:cubicBezTo>
                <a:cubicBezTo>
                  <a:pt x="35330" y="35556"/>
                  <a:pt x="35519" y="35349"/>
                  <a:pt x="35745" y="35349"/>
                </a:cubicBezTo>
                <a:close/>
                <a:moveTo>
                  <a:pt x="35745" y="44036"/>
                </a:moveTo>
                <a:cubicBezTo>
                  <a:pt x="35519" y="44036"/>
                  <a:pt x="35330" y="43847"/>
                  <a:pt x="35330" y="43621"/>
                </a:cubicBezTo>
                <a:cubicBezTo>
                  <a:pt x="35330" y="43395"/>
                  <a:pt x="35519" y="43206"/>
                  <a:pt x="35745" y="43206"/>
                </a:cubicBezTo>
                <a:cubicBezTo>
                  <a:pt x="35971" y="43206"/>
                  <a:pt x="36159" y="43395"/>
                  <a:pt x="36159" y="43621"/>
                </a:cubicBezTo>
                <a:cubicBezTo>
                  <a:pt x="36159" y="43847"/>
                  <a:pt x="35971" y="44036"/>
                  <a:pt x="35745" y="44036"/>
                </a:cubicBezTo>
                <a:close/>
                <a:moveTo>
                  <a:pt x="35745" y="42057"/>
                </a:moveTo>
                <a:cubicBezTo>
                  <a:pt x="35519" y="42057"/>
                  <a:pt x="35330" y="41887"/>
                  <a:pt x="35330" y="41661"/>
                </a:cubicBezTo>
                <a:cubicBezTo>
                  <a:pt x="35330" y="41435"/>
                  <a:pt x="35519" y="41266"/>
                  <a:pt x="35745" y="41266"/>
                </a:cubicBezTo>
                <a:cubicBezTo>
                  <a:pt x="35971" y="41266"/>
                  <a:pt x="36140" y="41435"/>
                  <a:pt x="36140" y="41661"/>
                </a:cubicBezTo>
                <a:cubicBezTo>
                  <a:pt x="36140" y="41887"/>
                  <a:pt x="35952" y="42057"/>
                  <a:pt x="35745" y="42057"/>
                </a:cubicBezTo>
                <a:close/>
                <a:moveTo>
                  <a:pt x="35745" y="38138"/>
                </a:moveTo>
                <a:cubicBezTo>
                  <a:pt x="35519" y="38138"/>
                  <a:pt x="35330" y="37968"/>
                  <a:pt x="35330" y="37742"/>
                </a:cubicBezTo>
                <a:cubicBezTo>
                  <a:pt x="35330" y="37516"/>
                  <a:pt x="35519" y="37346"/>
                  <a:pt x="35745" y="37346"/>
                </a:cubicBezTo>
                <a:cubicBezTo>
                  <a:pt x="35971" y="37346"/>
                  <a:pt x="36140" y="37516"/>
                  <a:pt x="36140" y="37742"/>
                </a:cubicBezTo>
                <a:cubicBezTo>
                  <a:pt x="36140" y="37968"/>
                  <a:pt x="35952" y="38138"/>
                  <a:pt x="35745" y="38138"/>
                </a:cubicBezTo>
                <a:close/>
                <a:moveTo>
                  <a:pt x="35745" y="40116"/>
                </a:moveTo>
                <a:cubicBezTo>
                  <a:pt x="35519" y="40116"/>
                  <a:pt x="35330" y="39928"/>
                  <a:pt x="35330" y="39702"/>
                </a:cubicBezTo>
                <a:cubicBezTo>
                  <a:pt x="35330" y="39476"/>
                  <a:pt x="35519" y="39306"/>
                  <a:pt x="35745" y="39306"/>
                </a:cubicBezTo>
                <a:cubicBezTo>
                  <a:pt x="35971" y="39306"/>
                  <a:pt x="36140" y="39476"/>
                  <a:pt x="36140" y="39702"/>
                </a:cubicBezTo>
                <a:cubicBezTo>
                  <a:pt x="36140" y="39928"/>
                  <a:pt x="35952" y="40116"/>
                  <a:pt x="35745" y="40116"/>
                </a:cubicBezTo>
                <a:close/>
                <a:moveTo>
                  <a:pt x="35745" y="32297"/>
                </a:moveTo>
                <a:cubicBezTo>
                  <a:pt x="35519" y="32297"/>
                  <a:pt x="35311" y="32089"/>
                  <a:pt x="35311" y="31863"/>
                </a:cubicBezTo>
                <a:cubicBezTo>
                  <a:pt x="35311" y="31618"/>
                  <a:pt x="35519" y="31430"/>
                  <a:pt x="35745" y="31430"/>
                </a:cubicBezTo>
                <a:cubicBezTo>
                  <a:pt x="35990" y="31430"/>
                  <a:pt x="36178" y="31618"/>
                  <a:pt x="36178" y="31863"/>
                </a:cubicBezTo>
                <a:cubicBezTo>
                  <a:pt x="36178" y="32089"/>
                  <a:pt x="35990" y="32297"/>
                  <a:pt x="35745" y="32297"/>
                </a:cubicBezTo>
                <a:close/>
                <a:moveTo>
                  <a:pt x="35745" y="30337"/>
                </a:moveTo>
                <a:cubicBezTo>
                  <a:pt x="35519" y="30337"/>
                  <a:pt x="35311" y="30130"/>
                  <a:pt x="35311" y="29904"/>
                </a:cubicBezTo>
                <a:cubicBezTo>
                  <a:pt x="35311" y="29659"/>
                  <a:pt x="35519" y="29470"/>
                  <a:pt x="35745" y="29470"/>
                </a:cubicBezTo>
                <a:cubicBezTo>
                  <a:pt x="35990" y="29470"/>
                  <a:pt x="36178" y="29659"/>
                  <a:pt x="36178" y="29904"/>
                </a:cubicBezTo>
                <a:cubicBezTo>
                  <a:pt x="36178" y="30130"/>
                  <a:pt x="35990" y="30337"/>
                  <a:pt x="35745" y="30337"/>
                </a:cubicBezTo>
                <a:close/>
                <a:moveTo>
                  <a:pt x="35745" y="27529"/>
                </a:moveTo>
                <a:cubicBezTo>
                  <a:pt x="35952" y="27529"/>
                  <a:pt x="36140" y="27718"/>
                  <a:pt x="36140" y="27944"/>
                </a:cubicBezTo>
                <a:cubicBezTo>
                  <a:pt x="36140" y="28170"/>
                  <a:pt x="35952" y="28340"/>
                  <a:pt x="35745" y="28340"/>
                </a:cubicBezTo>
                <a:cubicBezTo>
                  <a:pt x="35519" y="28340"/>
                  <a:pt x="35330" y="28170"/>
                  <a:pt x="35330" y="27944"/>
                </a:cubicBezTo>
                <a:cubicBezTo>
                  <a:pt x="35330" y="27718"/>
                  <a:pt x="35519" y="27529"/>
                  <a:pt x="35745" y="27529"/>
                </a:cubicBezTo>
                <a:close/>
                <a:moveTo>
                  <a:pt x="35745" y="25589"/>
                </a:moveTo>
                <a:cubicBezTo>
                  <a:pt x="35952" y="25589"/>
                  <a:pt x="36140" y="25758"/>
                  <a:pt x="36140" y="25984"/>
                </a:cubicBezTo>
                <a:cubicBezTo>
                  <a:pt x="36140" y="26210"/>
                  <a:pt x="35952" y="26399"/>
                  <a:pt x="35745" y="26399"/>
                </a:cubicBezTo>
                <a:cubicBezTo>
                  <a:pt x="35519" y="26399"/>
                  <a:pt x="35330" y="26210"/>
                  <a:pt x="35330" y="25984"/>
                </a:cubicBezTo>
                <a:cubicBezTo>
                  <a:pt x="35330" y="25758"/>
                  <a:pt x="35519" y="25589"/>
                  <a:pt x="35745" y="25589"/>
                </a:cubicBezTo>
                <a:close/>
                <a:moveTo>
                  <a:pt x="35745" y="24439"/>
                </a:moveTo>
                <a:cubicBezTo>
                  <a:pt x="35500" y="24439"/>
                  <a:pt x="35311" y="24251"/>
                  <a:pt x="35311" y="24025"/>
                </a:cubicBezTo>
                <a:cubicBezTo>
                  <a:pt x="35311" y="23798"/>
                  <a:pt x="35500" y="23610"/>
                  <a:pt x="35745" y="23610"/>
                </a:cubicBezTo>
                <a:cubicBezTo>
                  <a:pt x="35971" y="23610"/>
                  <a:pt x="36159" y="23798"/>
                  <a:pt x="36159" y="24025"/>
                </a:cubicBezTo>
                <a:cubicBezTo>
                  <a:pt x="36159" y="24251"/>
                  <a:pt x="35971" y="24439"/>
                  <a:pt x="35745" y="24439"/>
                </a:cubicBezTo>
                <a:close/>
                <a:moveTo>
                  <a:pt x="35745" y="22461"/>
                </a:moveTo>
                <a:cubicBezTo>
                  <a:pt x="35519" y="22461"/>
                  <a:pt x="35330" y="22291"/>
                  <a:pt x="35330" y="22065"/>
                </a:cubicBezTo>
                <a:cubicBezTo>
                  <a:pt x="35330" y="21839"/>
                  <a:pt x="35519" y="21650"/>
                  <a:pt x="35745" y="21650"/>
                </a:cubicBezTo>
                <a:cubicBezTo>
                  <a:pt x="35971" y="21650"/>
                  <a:pt x="36140" y="21839"/>
                  <a:pt x="36140" y="22065"/>
                </a:cubicBezTo>
                <a:cubicBezTo>
                  <a:pt x="36140" y="22291"/>
                  <a:pt x="35952" y="22461"/>
                  <a:pt x="35745" y="22461"/>
                </a:cubicBezTo>
                <a:close/>
                <a:moveTo>
                  <a:pt x="35745" y="20482"/>
                </a:moveTo>
                <a:cubicBezTo>
                  <a:pt x="35537" y="20482"/>
                  <a:pt x="35368" y="20313"/>
                  <a:pt x="35368" y="20105"/>
                </a:cubicBezTo>
                <a:cubicBezTo>
                  <a:pt x="35368" y="19898"/>
                  <a:pt x="35537" y="19728"/>
                  <a:pt x="35745" y="19728"/>
                </a:cubicBezTo>
                <a:cubicBezTo>
                  <a:pt x="35952" y="19728"/>
                  <a:pt x="36122" y="19898"/>
                  <a:pt x="36122" y="20105"/>
                </a:cubicBezTo>
                <a:cubicBezTo>
                  <a:pt x="36122" y="20313"/>
                  <a:pt x="35952" y="20482"/>
                  <a:pt x="35745" y="20482"/>
                </a:cubicBezTo>
                <a:close/>
                <a:moveTo>
                  <a:pt x="35745" y="18523"/>
                </a:moveTo>
                <a:cubicBezTo>
                  <a:pt x="35537" y="18523"/>
                  <a:pt x="35368" y="18353"/>
                  <a:pt x="35368" y="18146"/>
                </a:cubicBezTo>
                <a:cubicBezTo>
                  <a:pt x="35368" y="17938"/>
                  <a:pt x="35537" y="17769"/>
                  <a:pt x="35745" y="17769"/>
                </a:cubicBezTo>
                <a:cubicBezTo>
                  <a:pt x="35952" y="17769"/>
                  <a:pt x="36122" y="17938"/>
                  <a:pt x="36122" y="18146"/>
                </a:cubicBezTo>
                <a:cubicBezTo>
                  <a:pt x="36122" y="18353"/>
                  <a:pt x="35952" y="18523"/>
                  <a:pt x="35745" y="18523"/>
                </a:cubicBezTo>
                <a:close/>
                <a:moveTo>
                  <a:pt x="35745" y="16544"/>
                </a:moveTo>
                <a:cubicBezTo>
                  <a:pt x="35537" y="16544"/>
                  <a:pt x="35368" y="16374"/>
                  <a:pt x="35368" y="16167"/>
                </a:cubicBezTo>
                <a:cubicBezTo>
                  <a:pt x="35368" y="15979"/>
                  <a:pt x="35537" y="15809"/>
                  <a:pt x="35745" y="15809"/>
                </a:cubicBezTo>
                <a:cubicBezTo>
                  <a:pt x="35952" y="15809"/>
                  <a:pt x="36122" y="15979"/>
                  <a:pt x="36122" y="16167"/>
                </a:cubicBezTo>
                <a:cubicBezTo>
                  <a:pt x="36122" y="16374"/>
                  <a:pt x="35952" y="16544"/>
                  <a:pt x="35745" y="16544"/>
                </a:cubicBezTo>
                <a:close/>
                <a:moveTo>
                  <a:pt x="35745" y="14584"/>
                </a:moveTo>
                <a:cubicBezTo>
                  <a:pt x="35537" y="14584"/>
                  <a:pt x="35368" y="14434"/>
                  <a:pt x="35368" y="14226"/>
                </a:cubicBezTo>
                <a:cubicBezTo>
                  <a:pt x="35368" y="14019"/>
                  <a:pt x="35537" y="13850"/>
                  <a:pt x="35745" y="13850"/>
                </a:cubicBezTo>
                <a:cubicBezTo>
                  <a:pt x="35952" y="13850"/>
                  <a:pt x="36122" y="14019"/>
                  <a:pt x="36122" y="14226"/>
                </a:cubicBezTo>
                <a:cubicBezTo>
                  <a:pt x="36122" y="14434"/>
                  <a:pt x="35952" y="14584"/>
                  <a:pt x="35745" y="14584"/>
                </a:cubicBezTo>
                <a:close/>
                <a:moveTo>
                  <a:pt x="35745" y="12625"/>
                </a:moveTo>
                <a:cubicBezTo>
                  <a:pt x="35537" y="12625"/>
                  <a:pt x="35368" y="12455"/>
                  <a:pt x="35368" y="12248"/>
                </a:cubicBezTo>
                <a:cubicBezTo>
                  <a:pt x="35368" y="12041"/>
                  <a:pt x="35537" y="11871"/>
                  <a:pt x="35745" y="11871"/>
                </a:cubicBezTo>
                <a:cubicBezTo>
                  <a:pt x="35952" y="11871"/>
                  <a:pt x="36122" y="12041"/>
                  <a:pt x="36122" y="12248"/>
                </a:cubicBezTo>
                <a:cubicBezTo>
                  <a:pt x="36122" y="12455"/>
                  <a:pt x="35952" y="12625"/>
                  <a:pt x="35745" y="12625"/>
                </a:cubicBezTo>
                <a:close/>
                <a:moveTo>
                  <a:pt x="35745" y="10665"/>
                </a:moveTo>
                <a:cubicBezTo>
                  <a:pt x="35537" y="10665"/>
                  <a:pt x="35368" y="10496"/>
                  <a:pt x="35368" y="10288"/>
                </a:cubicBezTo>
                <a:cubicBezTo>
                  <a:pt x="35368" y="10100"/>
                  <a:pt x="35537" y="9930"/>
                  <a:pt x="35745" y="9930"/>
                </a:cubicBezTo>
                <a:cubicBezTo>
                  <a:pt x="35952" y="9930"/>
                  <a:pt x="36122" y="10100"/>
                  <a:pt x="36122" y="10288"/>
                </a:cubicBezTo>
                <a:cubicBezTo>
                  <a:pt x="36122" y="10496"/>
                  <a:pt x="35952" y="10665"/>
                  <a:pt x="35745" y="10665"/>
                </a:cubicBezTo>
                <a:close/>
                <a:moveTo>
                  <a:pt x="35745" y="8706"/>
                </a:moveTo>
                <a:cubicBezTo>
                  <a:pt x="35537" y="8706"/>
                  <a:pt x="35368" y="8555"/>
                  <a:pt x="35368" y="8348"/>
                </a:cubicBezTo>
                <a:cubicBezTo>
                  <a:pt x="35368" y="8140"/>
                  <a:pt x="35537" y="7971"/>
                  <a:pt x="35745" y="7971"/>
                </a:cubicBezTo>
                <a:cubicBezTo>
                  <a:pt x="35952" y="7971"/>
                  <a:pt x="36122" y="8140"/>
                  <a:pt x="36122" y="8348"/>
                </a:cubicBezTo>
                <a:cubicBezTo>
                  <a:pt x="36122" y="8555"/>
                  <a:pt x="35952" y="8706"/>
                  <a:pt x="35745" y="8706"/>
                </a:cubicBezTo>
                <a:close/>
                <a:moveTo>
                  <a:pt x="35745" y="6765"/>
                </a:moveTo>
                <a:cubicBezTo>
                  <a:pt x="35537" y="6765"/>
                  <a:pt x="35368" y="6595"/>
                  <a:pt x="35368" y="6388"/>
                </a:cubicBezTo>
                <a:cubicBezTo>
                  <a:pt x="35368" y="6181"/>
                  <a:pt x="35537" y="6011"/>
                  <a:pt x="35745" y="6011"/>
                </a:cubicBezTo>
                <a:cubicBezTo>
                  <a:pt x="35952" y="6011"/>
                  <a:pt x="36122" y="6181"/>
                  <a:pt x="36122" y="6388"/>
                </a:cubicBezTo>
                <a:cubicBezTo>
                  <a:pt x="36122" y="6595"/>
                  <a:pt x="35952" y="6765"/>
                  <a:pt x="35745" y="6765"/>
                </a:cubicBezTo>
                <a:close/>
                <a:moveTo>
                  <a:pt x="35745" y="4786"/>
                </a:moveTo>
                <a:cubicBezTo>
                  <a:pt x="35537" y="4786"/>
                  <a:pt x="35368" y="4617"/>
                  <a:pt x="35368" y="4409"/>
                </a:cubicBezTo>
                <a:cubicBezTo>
                  <a:pt x="35368" y="4221"/>
                  <a:pt x="35537" y="4051"/>
                  <a:pt x="35745" y="4051"/>
                </a:cubicBezTo>
                <a:cubicBezTo>
                  <a:pt x="35952" y="4051"/>
                  <a:pt x="36103" y="4221"/>
                  <a:pt x="36103" y="4409"/>
                </a:cubicBezTo>
                <a:cubicBezTo>
                  <a:pt x="36103" y="4617"/>
                  <a:pt x="35952" y="4786"/>
                  <a:pt x="35745" y="4786"/>
                </a:cubicBezTo>
                <a:close/>
                <a:moveTo>
                  <a:pt x="35745" y="2827"/>
                </a:moveTo>
                <a:cubicBezTo>
                  <a:pt x="35537" y="2827"/>
                  <a:pt x="35368" y="2657"/>
                  <a:pt x="35368" y="2450"/>
                </a:cubicBezTo>
                <a:cubicBezTo>
                  <a:pt x="35368" y="2261"/>
                  <a:pt x="35537" y="2092"/>
                  <a:pt x="35745" y="2092"/>
                </a:cubicBezTo>
                <a:cubicBezTo>
                  <a:pt x="35952" y="2092"/>
                  <a:pt x="36103" y="2261"/>
                  <a:pt x="36103" y="2450"/>
                </a:cubicBezTo>
                <a:cubicBezTo>
                  <a:pt x="36103" y="2657"/>
                  <a:pt x="35952" y="2827"/>
                  <a:pt x="35745" y="2827"/>
                </a:cubicBezTo>
                <a:close/>
                <a:moveTo>
                  <a:pt x="35745" y="867"/>
                </a:moveTo>
                <a:cubicBezTo>
                  <a:pt x="35537" y="867"/>
                  <a:pt x="35368" y="697"/>
                  <a:pt x="35368" y="490"/>
                </a:cubicBezTo>
                <a:cubicBezTo>
                  <a:pt x="35368" y="302"/>
                  <a:pt x="35537" y="132"/>
                  <a:pt x="35745" y="132"/>
                </a:cubicBezTo>
                <a:cubicBezTo>
                  <a:pt x="35952" y="132"/>
                  <a:pt x="36103" y="302"/>
                  <a:pt x="36103" y="490"/>
                </a:cubicBezTo>
                <a:cubicBezTo>
                  <a:pt x="36103" y="697"/>
                  <a:pt x="35952" y="867"/>
                  <a:pt x="35745" y="867"/>
                </a:cubicBezTo>
                <a:close/>
                <a:moveTo>
                  <a:pt x="33785" y="55850"/>
                </a:moveTo>
                <a:cubicBezTo>
                  <a:pt x="33521" y="55850"/>
                  <a:pt x="33314" y="55643"/>
                  <a:pt x="33314" y="55379"/>
                </a:cubicBezTo>
                <a:cubicBezTo>
                  <a:pt x="33314" y="55115"/>
                  <a:pt x="33521" y="54908"/>
                  <a:pt x="33785" y="54908"/>
                </a:cubicBezTo>
                <a:cubicBezTo>
                  <a:pt x="34030" y="54908"/>
                  <a:pt x="34237" y="55115"/>
                  <a:pt x="34237" y="55379"/>
                </a:cubicBezTo>
                <a:cubicBezTo>
                  <a:pt x="34237" y="55643"/>
                  <a:pt x="34030" y="55850"/>
                  <a:pt x="33785" y="55850"/>
                </a:cubicBezTo>
                <a:close/>
                <a:moveTo>
                  <a:pt x="33785" y="53871"/>
                </a:moveTo>
                <a:cubicBezTo>
                  <a:pt x="33521" y="53871"/>
                  <a:pt x="33333" y="53664"/>
                  <a:pt x="33333" y="53419"/>
                </a:cubicBezTo>
                <a:cubicBezTo>
                  <a:pt x="33333" y="53155"/>
                  <a:pt x="33521" y="52948"/>
                  <a:pt x="33785" y="52948"/>
                </a:cubicBezTo>
                <a:cubicBezTo>
                  <a:pt x="34030" y="52948"/>
                  <a:pt x="34237" y="53155"/>
                  <a:pt x="34237" y="53419"/>
                </a:cubicBezTo>
                <a:cubicBezTo>
                  <a:pt x="34237" y="53664"/>
                  <a:pt x="34030" y="53871"/>
                  <a:pt x="33785" y="53871"/>
                </a:cubicBezTo>
                <a:close/>
                <a:moveTo>
                  <a:pt x="33785" y="51893"/>
                </a:moveTo>
                <a:cubicBezTo>
                  <a:pt x="33540" y="51893"/>
                  <a:pt x="33352" y="51704"/>
                  <a:pt x="33352" y="51460"/>
                </a:cubicBezTo>
                <a:cubicBezTo>
                  <a:pt x="33352" y="51215"/>
                  <a:pt x="33540" y="51026"/>
                  <a:pt x="33785" y="51026"/>
                </a:cubicBezTo>
                <a:cubicBezTo>
                  <a:pt x="34030" y="51026"/>
                  <a:pt x="34218" y="51215"/>
                  <a:pt x="34218" y="51460"/>
                </a:cubicBezTo>
                <a:cubicBezTo>
                  <a:pt x="34218" y="51704"/>
                  <a:pt x="34030" y="51893"/>
                  <a:pt x="33785" y="51893"/>
                </a:cubicBezTo>
                <a:close/>
                <a:moveTo>
                  <a:pt x="33785" y="49914"/>
                </a:moveTo>
                <a:cubicBezTo>
                  <a:pt x="33540" y="49914"/>
                  <a:pt x="33352" y="49726"/>
                  <a:pt x="33352" y="49500"/>
                </a:cubicBezTo>
                <a:cubicBezTo>
                  <a:pt x="33352" y="49255"/>
                  <a:pt x="33540" y="49066"/>
                  <a:pt x="33785" y="49066"/>
                </a:cubicBezTo>
                <a:cubicBezTo>
                  <a:pt x="34030" y="49066"/>
                  <a:pt x="34218" y="49255"/>
                  <a:pt x="34218" y="49500"/>
                </a:cubicBezTo>
                <a:cubicBezTo>
                  <a:pt x="34218" y="49726"/>
                  <a:pt x="34030" y="49914"/>
                  <a:pt x="33785" y="49914"/>
                </a:cubicBezTo>
                <a:close/>
                <a:moveTo>
                  <a:pt x="33785" y="47974"/>
                </a:moveTo>
                <a:cubicBezTo>
                  <a:pt x="33540" y="47974"/>
                  <a:pt x="33352" y="47766"/>
                  <a:pt x="33352" y="47540"/>
                </a:cubicBezTo>
                <a:cubicBezTo>
                  <a:pt x="33352" y="47295"/>
                  <a:pt x="33540" y="47107"/>
                  <a:pt x="33785" y="47107"/>
                </a:cubicBezTo>
                <a:cubicBezTo>
                  <a:pt x="34030" y="47107"/>
                  <a:pt x="34218" y="47295"/>
                  <a:pt x="34218" y="47540"/>
                </a:cubicBezTo>
                <a:cubicBezTo>
                  <a:pt x="34218" y="47766"/>
                  <a:pt x="34030" y="47974"/>
                  <a:pt x="33785" y="47974"/>
                </a:cubicBezTo>
                <a:close/>
                <a:moveTo>
                  <a:pt x="33785" y="33389"/>
                </a:moveTo>
                <a:cubicBezTo>
                  <a:pt x="34011" y="33389"/>
                  <a:pt x="34200" y="33578"/>
                  <a:pt x="34200" y="33823"/>
                </a:cubicBezTo>
                <a:cubicBezTo>
                  <a:pt x="34200" y="34049"/>
                  <a:pt x="34011" y="34237"/>
                  <a:pt x="33785" y="34237"/>
                </a:cubicBezTo>
                <a:cubicBezTo>
                  <a:pt x="33333" y="34237"/>
                  <a:pt x="33370" y="34049"/>
                  <a:pt x="33370" y="33823"/>
                </a:cubicBezTo>
                <a:cubicBezTo>
                  <a:pt x="33370" y="33578"/>
                  <a:pt x="33333" y="33389"/>
                  <a:pt x="33785" y="33389"/>
                </a:cubicBezTo>
                <a:close/>
                <a:moveTo>
                  <a:pt x="33785" y="35349"/>
                </a:moveTo>
                <a:cubicBezTo>
                  <a:pt x="34011" y="35349"/>
                  <a:pt x="34200" y="35537"/>
                  <a:pt x="34200" y="35782"/>
                </a:cubicBezTo>
                <a:cubicBezTo>
                  <a:pt x="34200" y="36009"/>
                  <a:pt x="34011" y="36197"/>
                  <a:pt x="33785" y="36197"/>
                </a:cubicBezTo>
                <a:cubicBezTo>
                  <a:pt x="33333" y="36197"/>
                  <a:pt x="33370" y="36009"/>
                  <a:pt x="33370" y="35782"/>
                </a:cubicBezTo>
                <a:cubicBezTo>
                  <a:pt x="33370" y="35537"/>
                  <a:pt x="33333" y="35349"/>
                  <a:pt x="33785" y="35349"/>
                </a:cubicBezTo>
                <a:close/>
                <a:moveTo>
                  <a:pt x="33785" y="37309"/>
                </a:moveTo>
                <a:cubicBezTo>
                  <a:pt x="34011" y="37309"/>
                  <a:pt x="34200" y="37497"/>
                  <a:pt x="34200" y="37742"/>
                </a:cubicBezTo>
                <a:cubicBezTo>
                  <a:pt x="34200" y="37968"/>
                  <a:pt x="34011" y="38157"/>
                  <a:pt x="33785" y="38157"/>
                </a:cubicBezTo>
                <a:cubicBezTo>
                  <a:pt x="33333" y="38157"/>
                  <a:pt x="33370" y="37968"/>
                  <a:pt x="33370" y="37742"/>
                </a:cubicBezTo>
                <a:cubicBezTo>
                  <a:pt x="33370" y="37497"/>
                  <a:pt x="33333" y="37309"/>
                  <a:pt x="33785" y="37309"/>
                </a:cubicBezTo>
                <a:close/>
                <a:moveTo>
                  <a:pt x="33785" y="40097"/>
                </a:moveTo>
                <a:cubicBezTo>
                  <a:pt x="33559" y="40097"/>
                  <a:pt x="33389" y="39928"/>
                  <a:pt x="33389" y="39702"/>
                </a:cubicBezTo>
                <a:cubicBezTo>
                  <a:pt x="33389" y="39476"/>
                  <a:pt x="33559" y="39287"/>
                  <a:pt x="33785" y="39287"/>
                </a:cubicBezTo>
                <a:cubicBezTo>
                  <a:pt x="33992" y="39287"/>
                  <a:pt x="34181" y="39476"/>
                  <a:pt x="34181" y="39702"/>
                </a:cubicBezTo>
                <a:cubicBezTo>
                  <a:pt x="34181" y="39928"/>
                  <a:pt x="34011" y="40097"/>
                  <a:pt x="33785" y="40097"/>
                </a:cubicBezTo>
                <a:close/>
                <a:moveTo>
                  <a:pt x="33785" y="42057"/>
                </a:moveTo>
                <a:cubicBezTo>
                  <a:pt x="33559" y="42057"/>
                  <a:pt x="33389" y="41869"/>
                  <a:pt x="33389" y="41661"/>
                </a:cubicBezTo>
                <a:cubicBezTo>
                  <a:pt x="33389" y="41435"/>
                  <a:pt x="33559" y="41266"/>
                  <a:pt x="33785" y="41266"/>
                </a:cubicBezTo>
                <a:cubicBezTo>
                  <a:pt x="33992" y="41266"/>
                  <a:pt x="34181" y="41435"/>
                  <a:pt x="34181" y="41661"/>
                </a:cubicBezTo>
                <a:cubicBezTo>
                  <a:pt x="34181" y="41869"/>
                  <a:pt x="34011" y="42057"/>
                  <a:pt x="33785" y="42057"/>
                </a:cubicBezTo>
                <a:close/>
                <a:moveTo>
                  <a:pt x="33785" y="45166"/>
                </a:moveTo>
                <a:cubicBezTo>
                  <a:pt x="34011" y="45166"/>
                  <a:pt x="34200" y="45354"/>
                  <a:pt x="34200" y="45581"/>
                </a:cubicBezTo>
                <a:cubicBezTo>
                  <a:pt x="34200" y="45807"/>
                  <a:pt x="34011" y="45976"/>
                  <a:pt x="33785" y="45976"/>
                </a:cubicBezTo>
                <a:cubicBezTo>
                  <a:pt x="33333" y="45976"/>
                  <a:pt x="33370" y="45807"/>
                  <a:pt x="33370" y="45581"/>
                </a:cubicBezTo>
                <a:cubicBezTo>
                  <a:pt x="33370" y="45354"/>
                  <a:pt x="33333" y="45166"/>
                  <a:pt x="33785" y="45166"/>
                </a:cubicBezTo>
                <a:close/>
                <a:moveTo>
                  <a:pt x="33785" y="43206"/>
                </a:moveTo>
                <a:cubicBezTo>
                  <a:pt x="34011" y="43206"/>
                  <a:pt x="34200" y="43395"/>
                  <a:pt x="34200" y="43621"/>
                </a:cubicBezTo>
                <a:cubicBezTo>
                  <a:pt x="34200" y="43847"/>
                  <a:pt x="34011" y="44036"/>
                  <a:pt x="33785" y="44036"/>
                </a:cubicBezTo>
                <a:cubicBezTo>
                  <a:pt x="33333" y="44036"/>
                  <a:pt x="33370" y="43847"/>
                  <a:pt x="33370" y="43621"/>
                </a:cubicBezTo>
                <a:cubicBezTo>
                  <a:pt x="33370" y="43395"/>
                  <a:pt x="33333" y="43206"/>
                  <a:pt x="33785" y="43206"/>
                </a:cubicBezTo>
                <a:close/>
                <a:moveTo>
                  <a:pt x="33785" y="32278"/>
                </a:moveTo>
                <a:cubicBezTo>
                  <a:pt x="33540" y="32278"/>
                  <a:pt x="33352" y="32089"/>
                  <a:pt x="33352" y="31844"/>
                </a:cubicBezTo>
                <a:cubicBezTo>
                  <a:pt x="33352" y="31618"/>
                  <a:pt x="33540" y="31430"/>
                  <a:pt x="33785" y="31430"/>
                </a:cubicBezTo>
                <a:cubicBezTo>
                  <a:pt x="34030" y="31430"/>
                  <a:pt x="34218" y="31618"/>
                  <a:pt x="34218" y="31844"/>
                </a:cubicBezTo>
                <a:cubicBezTo>
                  <a:pt x="34218" y="32089"/>
                  <a:pt x="34030" y="32278"/>
                  <a:pt x="33785" y="32278"/>
                </a:cubicBezTo>
                <a:close/>
                <a:moveTo>
                  <a:pt x="33785" y="30318"/>
                </a:moveTo>
                <a:cubicBezTo>
                  <a:pt x="33540" y="30318"/>
                  <a:pt x="33352" y="30130"/>
                  <a:pt x="33352" y="29885"/>
                </a:cubicBezTo>
                <a:cubicBezTo>
                  <a:pt x="33352" y="29659"/>
                  <a:pt x="33540" y="29451"/>
                  <a:pt x="33785" y="29451"/>
                </a:cubicBezTo>
                <a:cubicBezTo>
                  <a:pt x="34030" y="29451"/>
                  <a:pt x="34218" y="29659"/>
                  <a:pt x="34218" y="29885"/>
                </a:cubicBezTo>
                <a:cubicBezTo>
                  <a:pt x="34218" y="30130"/>
                  <a:pt x="34030" y="30318"/>
                  <a:pt x="33785" y="30318"/>
                </a:cubicBezTo>
                <a:close/>
                <a:moveTo>
                  <a:pt x="33785" y="27529"/>
                </a:moveTo>
                <a:cubicBezTo>
                  <a:pt x="33992" y="27529"/>
                  <a:pt x="34181" y="27718"/>
                  <a:pt x="34181" y="27925"/>
                </a:cubicBezTo>
                <a:cubicBezTo>
                  <a:pt x="34181" y="28151"/>
                  <a:pt x="33992" y="28340"/>
                  <a:pt x="33785" y="28340"/>
                </a:cubicBezTo>
                <a:cubicBezTo>
                  <a:pt x="33559" y="28340"/>
                  <a:pt x="33370" y="28151"/>
                  <a:pt x="33370" y="27925"/>
                </a:cubicBezTo>
                <a:cubicBezTo>
                  <a:pt x="33370" y="27718"/>
                  <a:pt x="33559" y="27529"/>
                  <a:pt x="33785" y="27529"/>
                </a:cubicBezTo>
                <a:close/>
                <a:moveTo>
                  <a:pt x="33785" y="25570"/>
                </a:moveTo>
                <a:cubicBezTo>
                  <a:pt x="33992" y="25570"/>
                  <a:pt x="34181" y="25758"/>
                  <a:pt x="34181" y="25984"/>
                </a:cubicBezTo>
                <a:cubicBezTo>
                  <a:pt x="34181" y="26210"/>
                  <a:pt x="33992" y="26380"/>
                  <a:pt x="33785" y="26380"/>
                </a:cubicBezTo>
                <a:cubicBezTo>
                  <a:pt x="33559" y="26380"/>
                  <a:pt x="33370" y="26210"/>
                  <a:pt x="33370" y="25984"/>
                </a:cubicBezTo>
                <a:cubicBezTo>
                  <a:pt x="33370" y="25758"/>
                  <a:pt x="33559" y="25570"/>
                  <a:pt x="33785" y="25570"/>
                </a:cubicBezTo>
                <a:close/>
                <a:moveTo>
                  <a:pt x="33785" y="24439"/>
                </a:moveTo>
                <a:cubicBezTo>
                  <a:pt x="33540" y="24439"/>
                  <a:pt x="33352" y="24251"/>
                  <a:pt x="33352" y="24025"/>
                </a:cubicBezTo>
                <a:cubicBezTo>
                  <a:pt x="33352" y="23780"/>
                  <a:pt x="33540" y="23591"/>
                  <a:pt x="33785" y="23591"/>
                </a:cubicBezTo>
                <a:cubicBezTo>
                  <a:pt x="34011" y="23591"/>
                  <a:pt x="34200" y="23780"/>
                  <a:pt x="34200" y="24025"/>
                </a:cubicBezTo>
                <a:cubicBezTo>
                  <a:pt x="34200" y="24251"/>
                  <a:pt x="34011" y="24439"/>
                  <a:pt x="33785" y="24439"/>
                </a:cubicBezTo>
                <a:close/>
                <a:moveTo>
                  <a:pt x="33785" y="22461"/>
                </a:moveTo>
                <a:cubicBezTo>
                  <a:pt x="33559" y="22461"/>
                  <a:pt x="33370" y="22272"/>
                  <a:pt x="33370" y="22065"/>
                </a:cubicBezTo>
                <a:cubicBezTo>
                  <a:pt x="33370" y="21839"/>
                  <a:pt x="33559" y="21650"/>
                  <a:pt x="33785" y="21650"/>
                </a:cubicBezTo>
                <a:cubicBezTo>
                  <a:pt x="33992" y="21650"/>
                  <a:pt x="34181" y="21839"/>
                  <a:pt x="34181" y="22065"/>
                </a:cubicBezTo>
                <a:cubicBezTo>
                  <a:pt x="34181" y="22272"/>
                  <a:pt x="33992" y="22461"/>
                  <a:pt x="33785" y="22461"/>
                </a:cubicBezTo>
                <a:close/>
                <a:moveTo>
                  <a:pt x="33785" y="20463"/>
                </a:moveTo>
                <a:cubicBezTo>
                  <a:pt x="33578" y="20463"/>
                  <a:pt x="33408" y="20313"/>
                  <a:pt x="33408" y="20105"/>
                </a:cubicBezTo>
                <a:cubicBezTo>
                  <a:pt x="33408" y="19898"/>
                  <a:pt x="33578" y="19728"/>
                  <a:pt x="33785" y="19728"/>
                </a:cubicBezTo>
                <a:cubicBezTo>
                  <a:pt x="33992" y="19728"/>
                  <a:pt x="34162" y="19898"/>
                  <a:pt x="34162" y="20105"/>
                </a:cubicBezTo>
                <a:cubicBezTo>
                  <a:pt x="34162" y="20313"/>
                  <a:pt x="33992" y="20463"/>
                  <a:pt x="33785" y="20463"/>
                </a:cubicBezTo>
                <a:close/>
                <a:moveTo>
                  <a:pt x="33785" y="18504"/>
                </a:moveTo>
                <a:cubicBezTo>
                  <a:pt x="33578" y="18504"/>
                  <a:pt x="33408" y="18334"/>
                  <a:pt x="33408" y="18127"/>
                </a:cubicBezTo>
                <a:cubicBezTo>
                  <a:pt x="33408" y="17920"/>
                  <a:pt x="33578" y="17750"/>
                  <a:pt x="33785" y="17750"/>
                </a:cubicBezTo>
                <a:cubicBezTo>
                  <a:pt x="33992" y="17750"/>
                  <a:pt x="34162" y="17920"/>
                  <a:pt x="34162" y="18127"/>
                </a:cubicBezTo>
                <a:cubicBezTo>
                  <a:pt x="34162" y="18334"/>
                  <a:pt x="33992" y="18504"/>
                  <a:pt x="33785" y="18504"/>
                </a:cubicBezTo>
                <a:close/>
                <a:moveTo>
                  <a:pt x="33785" y="16544"/>
                </a:moveTo>
                <a:cubicBezTo>
                  <a:pt x="33578" y="16544"/>
                  <a:pt x="33408" y="16374"/>
                  <a:pt x="33408" y="16167"/>
                </a:cubicBezTo>
                <a:cubicBezTo>
                  <a:pt x="33408" y="15960"/>
                  <a:pt x="33578" y="15790"/>
                  <a:pt x="33785" y="15790"/>
                </a:cubicBezTo>
                <a:cubicBezTo>
                  <a:pt x="33992" y="15790"/>
                  <a:pt x="34162" y="15960"/>
                  <a:pt x="34162" y="16167"/>
                </a:cubicBezTo>
                <a:cubicBezTo>
                  <a:pt x="34162" y="16374"/>
                  <a:pt x="33992" y="16544"/>
                  <a:pt x="33785" y="16544"/>
                </a:cubicBezTo>
                <a:close/>
                <a:moveTo>
                  <a:pt x="33785" y="13850"/>
                </a:moveTo>
                <a:cubicBezTo>
                  <a:pt x="33973" y="13850"/>
                  <a:pt x="34143" y="14019"/>
                  <a:pt x="34143" y="14226"/>
                </a:cubicBezTo>
                <a:cubicBezTo>
                  <a:pt x="34143" y="14415"/>
                  <a:pt x="33973" y="14584"/>
                  <a:pt x="33785" y="14584"/>
                </a:cubicBezTo>
                <a:cubicBezTo>
                  <a:pt x="33578" y="14584"/>
                  <a:pt x="33427" y="14415"/>
                  <a:pt x="33427" y="14226"/>
                </a:cubicBezTo>
                <a:cubicBezTo>
                  <a:pt x="33427" y="14019"/>
                  <a:pt x="33578" y="13850"/>
                  <a:pt x="33785" y="13850"/>
                </a:cubicBezTo>
                <a:close/>
                <a:moveTo>
                  <a:pt x="33785" y="11890"/>
                </a:moveTo>
                <a:cubicBezTo>
                  <a:pt x="33973" y="11890"/>
                  <a:pt x="34143" y="12060"/>
                  <a:pt x="34143" y="12248"/>
                </a:cubicBezTo>
                <a:cubicBezTo>
                  <a:pt x="34143" y="12455"/>
                  <a:pt x="33973" y="12606"/>
                  <a:pt x="33785" y="12606"/>
                </a:cubicBezTo>
                <a:cubicBezTo>
                  <a:pt x="33578" y="12606"/>
                  <a:pt x="33427" y="12455"/>
                  <a:pt x="33427" y="12248"/>
                </a:cubicBezTo>
                <a:cubicBezTo>
                  <a:pt x="33427" y="12060"/>
                  <a:pt x="33578" y="11890"/>
                  <a:pt x="33785" y="11890"/>
                </a:cubicBezTo>
                <a:close/>
                <a:moveTo>
                  <a:pt x="33785" y="10665"/>
                </a:moveTo>
                <a:cubicBezTo>
                  <a:pt x="33578" y="10665"/>
                  <a:pt x="33408" y="10496"/>
                  <a:pt x="33408" y="10288"/>
                </a:cubicBezTo>
                <a:cubicBezTo>
                  <a:pt x="33408" y="10081"/>
                  <a:pt x="33578" y="9911"/>
                  <a:pt x="33785" y="9911"/>
                </a:cubicBezTo>
                <a:cubicBezTo>
                  <a:pt x="33992" y="9911"/>
                  <a:pt x="34162" y="10081"/>
                  <a:pt x="34162" y="10288"/>
                </a:cubicBezTo>
                <a:cubicBezTo>
                  <a:pt x="34162" y="10496"/>
                  <a:pt x="33992" y="10665"/>
                  <a:pt x="33785" y="10665"/>
                </a:cubicBezTo>
                <a:close/>
                <a:moveTo>
                  <a:pt x="33785" y="8706"/>
                </a:moveTo>
                <a:cubicBezTo>
                  <a:pt x="33578" y="8706"/>
                  <a:pt x="33408" y="8536"/>
                  <a:pt x="33408" y="8348"/>
                </a:cubicBezTo>
                <a:cubicBezTo>
                  <a:pt x="33408" y="8140"/>
                  <a:pt x="33578" y="7971"/>
                  <a:pt x="33785" y="7971"/>
                </a:cubicBezTo>
                <a:cubicBezTo>
                  <a:pt x="33992" y="7971"/>
                  <a:pt x="34162" y="8140"/>
                  <a:pt x="34162" y="8348"/>
                </a:cubicBezTo>
                <a:cubicBezTo>
                  <a:pt x="34162" y="8536"/>
                  <a:pt x="33992" y="8706"/>
                  <a:pt x="33785" y="8706"/>
                </a:cubicBezTo>
                <a:close/>
                <a:moveTo>
                  <a:pt x="33785" y="6746"/>
                </a:moveTo>
                <a:cubicBezTo>
                  <a:pt x="33578" y="6746"/>
                  <a:pt x="33408" y="6576"/>
                  <a:pt x="33408" y="6369"/>
                </a:cubicBezTo>
                <a:cubicBezTo>
                  <a:pt x="33408" y="6162"/>
                  <a:pt x="33578" y="5992"/>
                  <a:pt x="33785" y="5992"/>
                </a:cubicBezTo>
                <a:cubicBezTo>
                  <a:pt x="33992" y="5992"/>
                  <a:pt x="34162" y="6162"/>
                  <a:pt x="34162" y="6369"/>
                </a:cubicBezTo>
                <a:cubicBezTo>
                  <a:pt x="34162" y="6576"/>
                  <a:pt x="33992" y="6746"/>
                  <a:pt x="33785" y="6746"/>
                </a:cubicBezTo>
                <a:close/>
                <a:moveTo>
                  <a:pt x="33785" y="4786"/>
                </a:moveTo>
                <a:cubicBezTo>
                  <a:pt x="33578" y="4786"/>
                  <a:pt x="33408" y="4617"/>
                  <a:pt x="33408" y="4409"/>
                </a:cubicBezTo>
                <a:cubicBezTo>
                  <a:pt x="33408" y="4202"/>
                  <a:pt x="33578" y="4033"/>
                  <a:pt x="33785" y="4033"/>
                </a:cubicBezTo>
                <a:cubicBezTo>
                  <a:pt x="33992" y="4033"/>
                  <a:pt x="34162" y="4202"/>
                  <a:pt x="34162" y="4409"/>
                </a:cubicBezTo>
                <a:cubicBezTo>
                  <a:pt x="34162" y="4617"/>
                  <a:pt x="33992" y="4786"/>
                  <a:pt x="33785" y="4786"/>
                </a:cubicBezTo>
                <a:close/>
                <a:moveTo>
                  <a:pt x="33785" y="2808"/>
                </a:moveTo>
                <a:cubicBezTo>
                  <a:pt x="33578" y="2808"/>
                  <a:pt x="33427" y="2638"/>
                  <a:pt x="33427" y="2450"/>
                </a:cubicBezTo>
                <a:cubicBezTo>
                  <a:pt x="33427" y="2261"/>
                  <a:pt x="33578" y="2111"/>
                  <a:pt x="33785" y="2111"/>
                </a:cubicBezTo>
                <a:cubicBezTo>
                  <a:pt x="33973" y="2111"/>
                  <a:pt x="34143" y="2261"/>
                  <a:pt x="34143" y="2450"/>
                </a:cubicBezTo>
                <a:cubicBezTo>
                  <a:pt x="34143" y="2638"/>
                  <a:pt x="33973" y="2808"/>
                  <a:pt x="33785" y="2808"/>
                </a:cubicBezTo>
                <a:close/>
                <a:moveTo>
                  <a:pt x="33785" y="848"/>
                </a:moveTo>
                <a:cubicBezTo>
                  <a:pt x="33597" y="848"/>
                  <a:pt x="33427" y="679"/>
                  <a:pt x="33427" y="490"/>
                </a:cubicBezTo>
                <a:cubicBezTo>
                  <a:pt x="33427" y="302"/>
                  <a:pt x="33597" y="151"/>
                  <a:pt x="33785" y="151"/>
                </a:cubicBezTo>
                <a:cubicBezTo>
                  <a:pt x="33973" y="151"/>
                  <a:pt x="34124" y="302"/>
                  <a:pt x="34124" y="490"/>
                </a:cubicBezTo>
                <a:cubicBezTo>
                  <a:pt x="34124" y="679"/>
                  <a:pt x="33973" y="848"/>
                  <a:pt x="33785" y="848"/>
                </a:cubicBezTo>
                <a:close/>
                <a:moveTo>
                  <a:pt x="31825" y="57791"/>
                </a:moveTo>
                <a:cubicBezTo>
                  <a:pt x="31562" y="57791"/>
                  <a:pt x="31354" y="57583"/>
                  <a:pt x="31354" y="57320"/>
                </a:cubicBezTo>
                <a:cubicBezTo>
                  <a:pt x="31354" y="57075"/>
                  <a:pt x="31562" y="56867"/>
                  <a:pt x="31825" y="56867"/>
                </a:cubicBezTo>
                <a:cubicBezTo>
                  <a:pt x="32070" y="56867"/>
                  <a:pt x="32278" y="57075"/>
                  <a:pt x="32278" y="57320"/>
                </a:cubicBezTo>
                <a:cubicBezTo>
                  <a:pt x="32278" y="57583"/>
                  <a:pt x="32070" y="57791"/>
                  <a:pt x="31825" y="57791"/>
                </a:cubicBezTo>
                <a:close/>
                <a:moveTo>
                  <a:pt x="31807" y="55831"/>
                </a:moveTo>
                <a:cubicBezTo>
                  <a:pt x="31562" y="55831"/>
                  <a:pt x="31354" y="55624"/>
                  <a:pt x="31354" y="55379"/>
                </a:cubicBezTo>
                <a:cubicBezTo>
                  <a:pt x="31354" y="55115"/>
                  <a:pt x="31562" y="54908"/>
                  <a:pt x="31807" y="54908"/>
                </a:cubicBezTo>
                <a:cubicBezTo>
                  <a:pt x="32070" y="54908"/>
                  <a:pt x="32278" y="55115"/>
                  <a:pt x="32278" y="55379"/>
                </a:cubicBezTo>
                <a:cubicBezTo>
                  <a:pt x="32278" y="55624"/>
                  <a:pt x="32070" y="55831"/>
                  <a:pt x="31807" y="55831"/>
                </a:cubicBezTo>
                <a:close/>
                <a:moveTo>
                  <a:pt x="31825" y="53853"/>
                </a:moveTo>
                <a:cubicBezTo>
                  <a:pt x="31580" y="53853"/>
                  <a:pt x="31392" y="53645"/>
                  <a:pt x="31392" y="53400"/>
                </a:cubicBezTo>
                <a:cubicBezTo>
                  <a:pt x="31392" y="53174"/>
                  <a:pt x="31580" y="52967"/>
                  <a:pt x="31825" y="52967"/>
                </a:cubicBezTo>
                <a:cubicBezTo>
                  <a:pt x="32051" y="52967"/>
                  <a:pt x="32259" y="53174"/>
                  <a:pt x="32259" y="53400"/>
                </a:cubicBezTo>
                <a:cubicBezTo>
                  <a:pt x="32259" y="53645"/>
                  <a:pt x="32051" y="53853"/>
                  <a:pt x="31825" y="53853"/>
                </a:cubicBezTo>
                <a:close/>
                <a:moveTo>
                  <a:pt x="31825" y="51874"/>
                </a:moveTo>
                <a:cubicBezTo>
                  <a:pt x="31580" y="51874"/>
                  <a:pt x="31392" y="51686"/>
                  <a:pt x="31392" y="51460"/>
                </a:cubicBezTo>
                <a:cubicBezTo>
                  <a:pt x="31392" y="51215"/>
                  <a:pt x="31580" y="51026"/>
                  <a:pt x="31825" y="51026"/>
                </a:cubicBezTo>
                <a:cubicBezTo>
                  <a:pt x="32051" y="51026"/>
                  <a:pt x="32259" y="51215"/>
                  <a:pt x="32259" y="51460"/>
                </a:cubicBezTo>
                <a:cubicBezTo>
                  <a:pt x="32259" y="51686"/>
                  <a:pt x="32051" y="51874"/>
                  <a:pt x="31825" y="51874"/>
                </a:cubicBezTo>
                <a:close/>
                <a:moveTo>
                  <a:pt x="31825" y="49914"/>
                </a:moveTo>
                <a:cubicBezTo>
                  <a:pt x="31580" y="49914"/>
                  <a:pt x="31392" y="49726"/>
                  <a:pt x="31392" y="49481"/>
                </a:cubicBezTo>
                <a:cubicBezTo>
                  <a:pt x="31392" y="49255"/>
                  <a:pt x="31580" y="49048"/>
                  <a:pt x="31825" y="49048"/>
                </a:cubicBezTo>
                <a:cubicBezTo>
                  <a:pt x="32051" y="49048"/>
                  <a:pt x="32259" y="49255"/>
                  <a:pt x="32259" y="49481"/>
                </a:cubicBezTo>
                <a:cubicBezTo>
                  <a:pt x="32259" y="49726"/>
                  <a:pt x="32051" y="49914"/>
                  <a:pt x="31825" y="49914"/>
                </a:cubicBezTo>
                <a:close/>
                <a:moveTo>
                  <a:pt x="31825" y="47955"/>
                </a:moveTo>
                <a:cubicBezTo>
                  <a:pt x="31580" y="47955"/>
                  <a:pt x="31392" y="47766"/>
                  <a:pt x="31392" y="47521"/>
                </a:cubicBezTo>
                <a:cubicBezTo>
                  <a:pt x="31392" y="47295"/>
                  <a:pt x="31580" y="47107"/>
                  <a:pt x="31825" y="47107"/>
                </a:cubicBezTo>
                <a:cubicBezTo>
                  <a:pt x="32051" y="47107"/>
                  <a:pt x="32259" y="47295"/>
                  <a:pt x="32259" y="47521"/>
                </a:cubicBezTo>
                <a:cubicBezTo>
                  <a:pt x="32259" y="47766"/>
                  <a:pt x="32051" y="47955"/>
                  <a:pt x="31825" y="47955"/>
                </a:cubicBezTo>
                <a:close/>
                <a:moveTo>
                  <a:pt x="31825" y="45995"/>
                </a:moveTo>
                <a:cubicBezTo>
                  <a:pt x="31580" y="45995"/>
                  <a:pt x="31392" y="45807"/>
                  <a:pt x="31392" y="45562"/>
                </a:cubicBezTo>
                <a:cubicBezTo>
                  <a:pt x="31392" y="45336"/>
                  <a:pt x="31580" y="45147"/>
                  <a:pt x="31825" y="45147"/>
                </a:cubicBezTo>
                <a:cubicBezTo>
                  <a:pt x="32051" y="45147"/>
                  <a:pt x="32259" y="45336"/>
                  <a:pt x="32259" y="45562"/>
                </a:cubicBezTo>
                <a:cubicBezTo>
                  <a:pt x="32259" y="45807"/>
                  <a:pt x="32051" y="45995"/>
                  <a:pt x="31825" y="45995"/>
                </a:cubicBezTo>
                <a:close/>
                <a:moveTo>
                  <a:pt x="31825" y="44017"/>
                </a:moveTo>
                <a:cubicBezTo>
                  <a:pt x="31599" y="44017"/>
                  <a:pt x="31411" y="43828"/>
                  <a:pt x="31411" y="43602"/>
                </a:cubicBezTo>
                <a:cubicBezTo>
                  <a:pt x="31411" y="43376"/>
                  <a:pt x="31599" y="43188"/>
                  <a:pt x="31825" y="43188"/>
                </a:cubicBezTo>
                <a:cubicBezTo>
                  <a:pt x="32033" y="43188"/>
                  <a:pt x="32221" y="43376"/>
                  <a:pt x="32221" y="43602"/>
                </a:cubicBezTo>
                <a:cubicBezTo>
                  <a:pt x="32221" y="43828"/>
                  <a:pt x="32033" y="44017"/>
                  <a:pt x="31825" y="44017"/>
                </a:cubicBezTo>
                <a:close/>
                <a:moveTo>
                  <a:pt x="31825" y="40097"/>
                </a:moveTo>
                <a:cubicBezTo>
                  <a:pt x="31599" y="40097"/>
                  <a:pt x="31411" y="39909"/>
                  <a:pt x="31411" y="39683"/>
                </a:cubicBezTo>
                <a:cubicBezTo>
                  <a:pt x="31411" y="39457"/>
                  <a:pt x="31599" y="39287"/>
                  <a:pt x="31825" y="39287"/>
                </a:cubicBezTo>
                <a:cubicBezTo>
                  <a:pt x="32051" y="39287"/>
                  <a:pt x="32221" y="39457"/>
                  <a:pt x="32221" y="39683"/>
                </a:cubicBezTo>
                <a:cubicBezTo>
                  <a:pt x="32221" y="39909"/>
                  <a:pt x="32051" y="40097"/>
                  <a:pt x="31825" y="40097"/>
                </a:cubicBezTo>
                <a:close/>
                <a:moveTo>
                  <a:pt x="31825" y="42057"/>
                </a:moveTo>
                <a:cubicBezTo>
                  <a:pt x="31599" y="42057"/>
                  <a:pt x="31411" y="41869"/>
                  <a:pt x="31411" y="41642"/>
                </a:cubicBezTo>
                <a:cubicBezTo>
                  <a:pt x="31411" y="41435"/>
                  <a:pt x="31599" y="41247"/>
                  <a:pt x="31825" y="41247"/>
                </a:cubicBezTo>
                <a:cubicBezTo>
                  <a:pt x="32051" y="41247"/>
                  <a:pt x="32221" y="41435"/>
                  <a:pt x="32221" y="41642"/>
                </a:cubicBezTo>
                <a:cubicBezTo>
                  <a:pt x="32221" y="41869"/>
                  <a:pt x="32051" y="42057"/>
                  <a:pt x="31825" y="42057"/>
                </a:cubicBezTo>
                <a:close/>
                <a:moveTo>
                  <a:pt x="31825" y="38157"/>
                </a:moveTo>
                <a:cubicBezTo>
                  <a:pt x="31580" y="38157"/>
                  <a:pt x="31392" y="37968"/>
                  <a:pt x="31392" y="37723"/>
                </a:cubicBezTo>
                <a:cubicBezTo>
                  <a:pt x="31392" y="37497"/>
                  <a:pt x="31580" y="37309"/>
                  <a:pt x="31825" y="37309"/>
                </a:cubicBezTo>
                <a:cubicBezTo>
                  <a:pt x="32051" y="37309"/>
                  <a:pt x="32240" y="37497"/>
                  <a:pt x="32240" y="37723"/>
                </a:cubicBezTo>
                <a:cubicBezTo>
                  <a:pt x="32240" y="37968"/>
                  <a:pt x="32051" y="38157"/>
                  <a:pt x="31825" y="38157"/>
                </a:cubicBezTo>
                <a:close/>
                <a:moveTo>
                  <a:pt x="31825" y="36197"/>
                </a:moveTo>
                <a:cubicBezTo>
                  <a:pt x="31580" y="36197"/>
                  <a:pt x="31392" y="36009"/>
                  <a:pt x="31392" y="35764"/>
                </a:cubicBezTo>
                <a:cubicBezTo>
                  <a:pt x="31392" y="35537"/>
                  <a:pt x="31580" y="35349"/>
                  <a:pt x="31825" y="35349"/>
                </a:cubicBezTo>
                <a:cubicBezTo>
                  <a:pt x="32051" y="35349"/>
                  <a:pt x="32240" y="35537"/>
                  <a:pt x="32240" y="35764"/>
                </a:cubicBezTo>
                <a:cubicBezTo>
                  <a:pt x="32240" y="36009"/>
                  <a:pt x="32051" y="36197"/>
                  <a:pt x="31825" y="36197"/>
                </a:cubicBezTo>
                <a:close/>
                <a:moveTo>
                  <a:pt x="31825" y="25570"/>
                </a:moveTo>
                <a:cubicBezTo>
                  <a:pt x="32051" y="25570"/>
                  <a:pt x="32221" y="25758"/>
                  <a:pt x="32221" y="25965"/>
                </a:cubicBezTo>
                <a:cubicBezTo>
                  <a:pt x="32221" y="26192"/>
                  <a:pt x="32051" y="26380"/>
                  <a:pt x="31825" y="26380"/>
                </a:cubicBezTo>
                <a:cubicBezTo>
                  <a:pt x="31599" y="26380"/>
                  <a:pt x="31411" y="26192"/>
                  <a:pt x="31411" y="25965"/>
                </a:cubicBezTo>
                <a:cubicBezTo>
                  <a:pt x="31411" y="25758"/>
                  <a:pt x="31599" y="25570"/>
                  <a:pt x="31825" y="25570"/>
                </a:cubicBezTo>
                <a:close/>
                <a:moveTo>
                  <a:pt x="31825" y="27529"/>
                </a:moveTo>
                <a:cubicBezTo>
                  <a:pt x="32051" y="27529"/>
                  <a:pt x="32221" y="27699"/>
                  <a:pt x="32221" y="27925"/>
                </a:cubicBezTo>
                <a:cubicBezTo>
                  <a:pt x="32221" y="28151"/>
                  <a:pt x="32051" y="28340"/>
                  <a:pt x="31825" y="28340"/>
                </a:cubicBezTo>
                <a:cubicBezTo>
                  <a:pt x="31599" y="28340"/>
                  <a:pt x="31411" y="28151"/>
                  <a:pt x="31411" y="27925"/>
                </a:cubicBezTo>
                <a:cubicBezTo>
                  <a:pt x="31411" y="27699"/>
                  <a:pt x="31599" y="27529"/>
                  <a:pt x="31825" y="27529"/>
                </a:cubicBezTo>
                <a:close/>
                <a:moveTo>
                  <a:pt x="31825" y="29489"/>
                </a:moveTo>
                <a:cubicBezTo>
                  <a:pt x="32051" y="29489"/>
                  <a:pt x="32221" y="29677"/>
                  <a:pt x="32221" y="29885"/>
                </a:cubicBezTo>
                <a:cubicBezTo>
                  <a:pt x="32221" y="30111"/>
                  <a:pt x="32051" y="30280"/>
                  <a:pt x="31825" y="30280"/>
                </a:cubicBezTo>
                <a:cubicBezTo>
                  <a:pt x="31599" y="30280"/>
                  <a:pt x="31411" y="30111"/>
                  <a:pt x="31411" y="29885"/>
                </a:cubicBezTo>
                <a:cubicBezTo>
                  <a:pt x="31411" y="29677"/>
                  <a:pt x="31599" y="29489"/>
                  <a:pt x="31825" y="29489"/>
                </a:cubicBezTo>
                <a:close/>
                <a:moveTo>
                  <a:pt x="31825" y="33408"/>
                </a:moveTo>
                <a:cubicBezTo>
                  <a:pt x="32051" y="33408"/>
                  <a:pt x="32221" y="33578"/>
                  <a:pt x="32221" y="33804"/>
                </a:cubicBezTo>
                <a:cubicBezTo>
                  <a:pt x="32221" y="34030"/>
                  <a:pt x="32051" y="34218"/>
                  <a:pt x="31825" y="34218"/>
                </a:cubicBezTo>
                <a:cubicBezTo>
                  <a:pt x="31599" y="34218"/>
                  <a:pt x="31411" y="34030"/>
                  <a:pt x="31411" y="33804"/>
                </a:cubicBezTo>
                <a:cubicBezTo>
                  <a:pt x="31411" y="33578"/>
                  <a:pt x="31599" y="33408"/>
                  <a:pt x="31825" y="33408"/>
                </a:cubicBezTo>
                <a:close/>
                <a:moveTo>
                  <a:pt x="31825" y="31449"/>
                </a:moveTo>
                <a:cubicBezTo>
                  <a:pt x="32051" y="31449"/>
                  <a:pt x="32221" y="31618"/>
                  <a:pt x="32221" y="31844"/>
                </a:cubicBezTo>
                <a:cubicBezTo>
                  <a:pt x="32221" y="32070"/>
                  <a:pt x="32051" y="32259"/>
                  <a:pt x="31825" y="32259"/>
                </a:cubicBezTo>
                <a:cubicBezTo>
                  <a:pt x="31599" y="32259"/>
                  <a:pt x="31411" y="32070"/>
                  <a:pt x="31411" y="31844"/>
                </a:cubicBezTo>
                <a:cubicBezTo>
                  <a:pt x="31411" y="31618"/>
                  <a:pt x="31599" y="31449"/>
                  <a:pt x="31825" y="31449"/>
                </a:cubicBezTo>
                <a:close/>
                <a:moveTo>
                  <a:pt x="31807" y="24439"/>
                </a:moveTo>
                <a:cubicBezTo>
                  <a:pt x="31580" y="24439"/>
                  <a:pt x="31392" y="24251"/>
                  <a:pt x="31392" y="24006"/>
                </a:cubicBezTo>
                <a:cubicBezTo>
                  <a:pt x="31392" y="23780"/>
                  <a:pt x="31580" y="23591"/>
                  <a:pt x="31807" y="23591"/>
                </a:cubicBezTo>
                <a:cubicBezTo>
                  <a:pt x="32051" y="23591"/>
                  <a:pt x="32240" y="23780"/>
                  <a:pt x="32240" y="24006"/>
                </a:cubicBezTo>
                <a:cubicBezTo>
                  <a:pt x="32240" y="24251"/>
                  <a:pt x="32051" y="24439"/>
                  <a:pt x="31807" y="24439"/>
                </a:cubicBezTo>
                <a:close/>
                <a:moveTo>
                  <a:pt x="31825" y="22461"/>
                </a:moveTo>
                <a:cubicBezTo>
                  <a:pt x="31599" y="22461"/>
                  <a:pt x="31411" y="22272"/>
                  <a:pt x="31411" y="22046"/>
                </a:cubicBezTo>
                <a:cubicBezTo>
                  <a:pt x="31411" y="21820"/>
                  <a:pt x="31599" y="21650"/>
                  <a:pt x="31825" y="21650"/>
                </a:cubicBezTo>
                <a:cubicBezTo>
                  <a:pt x="32051" y="21650"/>
                  <a:pt x="32221" y="21820"/>
                  <a:pt x="32221" y="22046"/>
                </a:cubicBezTo>
                <a:cubicBezTo>
                  <a:pt x="32221" y="22272"/>
                  <a:pt x="32051" y="22461"/>
                  <a:pt x="31825" y="22461"/>
                </a:cubicBezTo>
                <a:close/>
                <a:moveTo>
                  <a:pt x="31825" y="20463"/>
                </a:moveTo>
                <a:cubicBezTo>
                  <a:pt x="31618" y="20463"/>
                  <a:pt x="31449" y="20294"/>
                  <a:pt x="31449" y="20086"/>
                </a:cubicBezTo>
                <a:cubicBezTo>
                  <a:pt x="31449" y="19879"/>
                  <a:pt x="31599" y="19728"/>
                  <a:pt x="31825" y="19728"/>
                </a:cubicBezTo>
                <a:cubicBezTo>
                  <a:pt x="32033" y="19728"/>
                  <a:pt x="32202" y="19879"/>
                  <a:pt x="32202" y="20086"/>
                </a:cubicBezTo>
                <a:cubicBezTo>
                  <a:pt x="32202" y="20294"/>
                  <a:pt x="32033" y="20463"/>
                  <a:pt x="31825" y="20463"/>
                </a:cubicBezTo>
                <a:close/>
                <a:moveTo>
                  <a:pt x="31825" y="18504"/>
                </a:moveTo>
                <a:cubicBezTo>
                  <a:pt x="31618" y="18504"/>
                  <a:pt x="31449" y="18334"/>
                  <a:pt x="31449" y="18127"/>
                </a:cubicBezTo>
                <a:cubicBezTo>
                  <a:pt x="31449" y="17920"/>
                  <a:pt x="31599" y="17750"/>
                  <a:pt x="31825" y="17750"/>
                </a:cubicBezTo>
                <a:cubicBezTo>
                  <a:pt x="32033" y="17750"/>
                  <a:pt x="32202" y="17920"/>
                  <a:pt x="32202" y="18127"/>
                </a:cubicBezTo>
                <a:cubicBezTo>
                  <a:pt x="32202" y="18334"/>
                  <a:pt x="32033" y="18504"/>
                  <a:pt x="31825" y="18504"/>
                </a:cubicBezTo>
                <a:close/>
                <a:moveTo>
                  <a:pt x="31825" y="16525"/>
                </a:moveTo>
                <a:cubicBezTo>
                  <a:pt x="31618" y="16525"/>
                  <a:pt x="31449" y="16374"/>
                  <a:pt x="31449" y="16167"/>
                </a:cubicBezTo>
                <a:cubicBezTo>
                  <a:pt x="31449" y="15960"/>
                  <a:pt x="31599" y="15790"/>
                  <a:pt x="31825" y="15790"/>
                </a:cubicBezTo>
                <a:cubicBezTo>
                  <a:pt x="32033" y="15790"/>
                  <a:pt x="32202" y="15960"/>
                  <a:pt x="32202" y="16167"/>
                </a:cubicBezTo>
                <a:cubicBezTo>
                  <a:pt x="32202" y="16374"/>
                  <a:pt x="32033" y="16525"/>
                  <a:pt x="31825" y="16525"/>
                </a:cubicBezTo>
                <a:close/>
                <a:moveTo>
                  <a:pt x="31807" y="13850"/>
                </a:moveTo>
                <a:cubicBezTo>
                  <a:pt x="32014" y="13850"/>
                  <a:pt x="32165" y="14019"/>
                  <a:pt x="32165" y="14208"/>
                </a:cubicBezTo>
                <a:cubicBezTo>
                  <a:pt x="32165" y="14415"/>
                  <a:pt x="32014" y="14566"/>
                  <a:pt x="31807" y="14566"/>
                </a:cubicBezTo>
                <a:cubicBezTo>
                  <a:pt x="31618" y="14566"/>
                  <a:pt x="31449" y="14415"/>
                  <a:pt x="31449" y="14208"/>
                </a:cubicBezTo>
                <a:cubicBezTo>
                  <a:pt x="31449" y="14019"/>
                  <a:pt x="31618" y="13850"/>
                  <a:pt x="31807" y="13850"/>
                </a:cubicBezTo>
                <a:close/>
                <a:moveTo>
                  <a:pt x="31807" y="11890"/>
                </a:moveTo>
                <a:cubicBezTo>
                  <a:pt x="32014" y="11890"/>
                  <a:pt x="32165" y="12041"/>
                  <a:pt x="32165" y="12248"/>
                </a:cubicBezTo>
                <a:cubicBezTo>
                  <a:pt x="32165" y="12436"/>
                  <a:pt x="32014" y="12606"/>
                  <a:pt x="31807" y="12606"/>
                </a:cubicBezTo>
                <a:cubicBezTo>
                  <a:pt x="31618" y="12606"/>
                  <a:pt x="31449" y="12436"/>
                  <a:pt x="31449" y="12248"/>
                </a:cubicBezTo>
                <a:cubicBezTo>
                  <a:pt x="31449" y="12041"/>
                  <a:pt x="31618" y="11890"/>
                  <a:pt x="31807" y="11890"/>
                </a:cubicBezTo>
                <a:close/>
                <a:moveTo>
                  <a:pt x="31825" y="10665"/>
                </a:moveTo>
                <a:cubicBezTo>
                  <a:pt x="31618" y="10665"/>
                  <a:pt x="31449" y="10496"/>
                  <a:pt x="31449" y="10288"/>
                </a:cubicBezTo>
                <a:cubicBezTo>
                  <a:pt x="31449" y="10081"/>
                  <a:pt x="31599" y="9911"/>
                  <a:pt x="31825" y="9911"/>
                </a:cubicBezTo>
                <a:cubicBezTo>
                  <a:pt x="32033" y="9911"/>
                  <a:pt x="32202" y="10081"/>
                  <a:pt x="32202" y="10288"/>
                </a:cubicBezTo>
                <a:cubicBezTo>
                  <a:pt x="32202" y="10496"/>
                  <a:pt x="32033" y="10665"/>
                  <a:pt x="31825" y="10665"/>
                </a:cubicBezTo>
                <a:close/>
                <a:moveTo>
                  <a:pt x="31825" y="8706"/>
                </a:moveTo>
                <a:cubicBezTo>
                  <a:pt x="31618" y="8706"/>
                  <a:pt x="31449" y="8536"/>
                  <a:pt x="31449" y="8329"/>
                </a:cubicBezTo>
                <a:cubicBezTo>
                  <a:pt x="31449" y="8121"/>
                  <a:pt x="31599" y="7971"/>
                  <a:pt x="31825" y="7971"/>
                </a:cubicBezTo>
                <a:cubicBezTo>
                  <a:pt x="32033" y="7971"/>
                  <a:pt x="32202" y="8121"/>
                  <a:pt x="32202" y="8329"/>
                </a:cubicBezTo>
                <a:cubicBezTo>
                  <a:pt x="32202" y="8536"/>
                  <a:pt x="32033" y="8706"/>
                  <a:pt x="31825" y="8706"/>
                </a:cubicBezTo>
                <a:close/>
                <a:moveTo>
                  <a:pt x="31825" y="6746"/>
                </a:moveTo>
                <a:cubicBezTo>
                  <a:pt x="31618" y="6746"/>
                  <a:pt x="31449" y="6576"/>
                  <a:pt x="31449" y="6369"/>
                </a:cubicBezTo>
                <a:cubicBezTo>
                  <a:pt x="31449" y="6162"/>
                  <a:pt x="31599" y="5992"/>
                  <a:pt x="31825" y="5992"/>
                </a:cubicBezTo>
                <a:cubicBezTo>
                  <a:pt x="32033" y="5992"/>
                  <a:pt x="32202" y="6162"/>
                  <a:pt x="32202" y="6369"/>
                </a:cubicBezTo>
                <a:cubicBezTo>
                  <a:pt x="32202" y="6576"/>
                  <a:pt x="32033" y="6746"/>
                  <a:pt x="31825" y="6746"/>
                </a:cubicBezTo>
                <a:close/>
                <a:moveTo>
                  <a:pt x="31825" y="4767"/>
                </a:moveTo>
                <a:cubicBezTo>
                  <a:pt x="31618" y="4767"/>
                  <a:pt x="31467" y="4598"/>
                  <a:pt x="31467" y="4409"/>
                </a:cubicBezTo>
                <a:cubicBezTo>
                  <a:pt x="31467" y="4202"/>
                  <a:pt x="31618" y="4051"/>
                  <a:pt x="31825" y="4051"/>
                </a:cubicBezTo>
                <a:cubicBezTo>
                  <a:pt x="32014" y="4051"/>
                  <a:pt x="32165" y="4202"/>
                  <a:pt x="32165" y="4409"/>
                </a:cubicBezTo>
                <a:cubicBezTo>
                  <a:pt x="32165" y="4598"/>
                  <a:pt x="32014" y="4767"/>
                  <a:pt x="31825" y="4767"/>
                </a:cubicBezTo>
                <a:close/>
                <a:moveTo>
                  <a:pt x="31825" y="2789"/>
                </a:moveTo>
                <a:cubicBezTo>
                  <a:pt x="31618" y="2789"/>
                  <a:pt x="31467" y="2638"/>
                  <a:pt x="31467" y="2450"/>
                </a:cubicBezTo>
                <a:cubicBezTo>
                  <a:pt x="31467" y="2261"/>
                  <a:pt x="31618" y="2092"/>
                  <a:pt x="31825" y="2092"/>
                </a:cubicBezTo>
                <a:cubicBezTo>
                  <a:pt x="32014" y="2092"/>
                  <a:pt x="32165" y="2261"/>
                  <a:pt x="32165" y="2450"/>
                </a:cubicBezTo>
                <a:cubicBezTo>
                  <a:pt x="32165" y="2638"/>
                  <a:pt x="32014" y="2789"/>
                  <a:pt x="31825" y="2789"/>
                </a:cubicBezTo>
                <a:close/>
                <a:moveTo>
                  <a:pt x="31825" y="829"/>
                </a:moveTo>
                <a:cubicBezTo>
                  <a:pt x="31618" y="829"/>
                  <a:pt x="31467" y="679"/>
                  <a:pt x="31467" y="490"/>
                </a:cubicBezTo>
                <a:cubicBezTo>
                  <a:pt x="31467" y="302"/>
                  <a:pt x="31618" y="132"/>
                  <a:pt x="31825" y="132"/>
                </a:cubicBezTo>
                <a:cubicBezTo>
                  <a:pt x="32014" y="132"/>
                  <a:pt x="32165" y="302"/>
                  <a:pt x="32165" y="490"/>
                </a:cubicBezTo>
                <a:cubicBezTo>
                  <a:pt x="32165" y="679"/>
                  <a:pt x="32014" y="829"/>
                  <a:pt x="31825" y="829"/>
                </a:cubicBezTo>
                <a:close/>
                <a:moveTo>
                  <a:pt x="29847" y="55793"/>
                </a:moveTo>
                <a:cubicBezTo>
                  <a:pt x="29621" y="55793"/>
                  <a:pt x="29414" y="55605"/>
                  <a:pt x="29414" y="55360"/>
                </a:cubicBezTo>
                <a:cubicBezTo>
                  <a:pt x="29414" y="55134"/>
                  <a:pt x="29621" y="54927"/>
                  <a:pt x="29847" y="54927"/>
                </a:cubicBezTo>
                <a:cubicBezTo>
                  <a:pt x="30092" y="54927"/>
                  <a:pt x="30280" y="55134"/>
                  <a:pt x="30280" y="55360"/>
                </a:cubicBezTo>
                <a:cubicBezTo>
                  <a:pt x="30280" y="55605"/>
                  <a:pt x="30092" y="55793"/>
                  <a:pt x="29847" y="55793"/>
                </a:cubicBezTo>
                <a:close/>
                <a:moveTo>
                  <a:pt x="29847" y="52986"/>
                </a:moveTo>
                <a:cubicBezTo>
                  <a:pt x="30092" y="52986"/>
                  <a:pt x="30261" y="53174"/>
                  <a:pt x="30261" y="53400"/>
                </a:cubicBezTo>
                <a:cubicBezTo>
                  <a:pt x="30261" y="53626"/>
                  <a:pt x="30092" y="53815"/>
                  <a:pt x="29847" y="53815"/>
                </a:cubicBezTo>
                <a:cubicBezTo>
                  <a:pt x="29621" y="53815"/>
                  <a:pt x="29451" y="53626"/>
                  <a:pt x="29451" y="53400"/>
                </a:cubicBezTo>
                <a:cubicBezTo>
                  <a:pt x="29451" y="53174"/>
                  <a:pt x="29621" y="52986"/>
                  <a:pt x="29847" y="52986"/>
                </a:cubicBezTo>
                <a:close/>
                <a:moveTo>
                  <a:pt x="29847" y="51874"/>
                </a:moveTo>
                <a:cubicBezTo>
                  <a:pt x="29621" y="51874"/>
                  <a:pt x="29432" y="51686"/>
                  <a:pt x="29432" y="51441"/>
                </a:cubicBezTo>
                <a:cubicBezTo>
                  <a:pt x="29432" y="51215"/>
                  <a:pt x="29621" y="51026"/>
                  <a:pt x="29847" y="51026"/>
                </a:cubicBezTo>
                <a:cubicBezTo>
                  <a:pt x="30092" y="51026"/>
                  <a:pt x="30280" y="51215"/>
                  <a:pt x="30280" y="51441"/>
                </a:cubicBezTo>
                <a:cubicBezTo>
                  <a:pt x="30280" y="51686"/>
                  <a:pt x="30092" y="51874"/>
                  <a:pt x="29847" y="51874"/>
                </a:cubicBezTo>
                <a:close/>
                <a:moveTo>
                  <a:pt x="29847" y="49914"/>
                </a:moveTo>
                <a:cubicBezTo>
                  <a:pt x="29621" y="49914"/>
                  <a:pt x="29432" y="49726"/>
                  <a:pt x="29432" y="49481"/>
                </a:cubicBezTo>
                <a:cubicBezTo>
                  <a:pt x="29432" y="49236"/>
                  <a:pt x="29621" y="49048"/>
                  <a:pt x="29847" y="49048"/>
                </a:cubicBezTo>
                <a:cubicBezTo>
                  <a:pt x="30092" y="49048"/>
                  <a:pt x="30280" y="49236"/>
                  <a:pt x="30280" y="49481"/>
                </a:cubicBezTo>
                <a:cubicBezTo>
                  <a:pt x="30280" y="49726"/>
                  <a:pt x="30092" y="49914"/>
                  <a:pt x="29847" y="49914"/>
                </a:cubicBezTo>
                <a:close/>
                <a:moveTo>
                  <a:pt x="29847" y="47955"/>
                </a:moveTo>
                <a:cubicBezTo>
                  <a:pt x="29621" y="47955"/>
                  <a:pt x="29432" y="47766"/>
                  <a:pt x="29432" y="47521"/>
                </a:cubicBezTo>
                <a:cubicBezTo>
                  <a:pt x="29432" y="47295"/>
                  <a:pt x="29621" y="47088"/>
                  <a:pt x="29847" y="47088"/>
                </a:cubicBezTo>
                <a:cubicBezTo>
                  <a:pt x="30092" y="47088"/>
                  <a:pt x="30280" y="47295"/>
                  <a:pt x="30280" y="47521"/>
                </a:cubicBezTo>
                <a:cubicBezTo>
                  <a:pt x="30280" y="47766"/>
                  <a:pt x="30092" y="47955"/>
                  <a:pt x="29847" y="47955"/>
                </a:cubicBezTo>
                <a:close/>
                <a:moveTo>
                  <a:pt x="29847" y="45995"/>
                </a:moveTo>
                <a:cubicBezTo>
                  <a:pt x="29621" y="45995"/>
                  <a:pt x="29432" y="45788"/>
                  <a:pt x="29432" y="45562"/>
                </a:cubicBezTo>
                <a:cubicBezTo>
                  <a:pt x="29432" y="45317"/>
                  <a:pt x="29621" y="45128"/>
                  <a:pt x="29847" y="45128"/>
                </a:cubicBezTo>
                <a:cubicBezTo>
                  <a:pt x="30092" y="45128"/>
                  <a:pt x="30280" y="45317"/>
                  <a:pt x="30280" y="45562"/>
                </a:cubicBezTo>
                <a:cubicBezTo>
                  <a:pt x="30280" y="45788"/>
                  <a:pt x="30092" y="45995"/>
                  <a:pt x="29847" y="45995"/>
                </a:cubicBezTo>
                <a:close/>
                <a:moveTo>
                  <a:pt x="29847" y="44017"/>
                </a:moveTo>
                <a:cubicBezTo>
                  <a:pt x="29640" y="44017"/>
                  <a:pt x="29451" y="43828"/>
                  <a:pt x="29451" y="43602"/>
                </a:cubicBezTo>
                <a:cubicBezTo>
                  <a:pt x="29451" y="43376"/>
                  <a:pt x="29640" y="43188"/>
                  <a:pt x="29847" y="43188"/>
                </a:cubicBezTo>
                <a:cubicBezTo>
                  <a:pt x="30073" y="43188"/>
                  <a:pt x="30261" y="43376"/>
                  <a:pt x="30261" y="43602"/>
                </a:cubicBezTo>
                <a:cubicBezTo>
                  <a:pt x="30261" y="43828"/>
                  <a:pt x="30073" y="44017"/>
                  <a:pt x="29847" y="44017"/>
                </a:cubicBezTo>
                <a:close/>
                <a:moveTo>
                  <a:pt x="30261" y="41642"/>
                </a:moveTo>
                <a:cubicBezTo>
                  <a:pt x="30261" y="41869"/>
                  <a:pt x="30073" y="42038"/>
                  <a:pt x="29847" y="42038"/>
                </a:cubicBezTo>
                <a:cubicBezTo>
                  <a:pt x="29640" y="42038"/>
                  <a:pt x="29451" y="41869"/>
                  <a:pt x="29451" y="41642"/>
                </a:cubicBezTo>
                <a:cubicBezTo>
                  <a:pt x="29451" y="41416"/>
                  <a:pt x="29640" y="41247"/>
                  <a:pt x="29847" y="41247"/>
                </a:cubicBezTo>
                <a:cubicBezTo>
                  <a:pt x="30073" y="41247"/>
                  <a:pt x="30261" y="41416"/>
                  <a:pt x="30261" y="41642"/>
                </a:cubicBezTo>
                <a:close/>
                <a:moveTo>
                  <a:pt x="29866" y="38119"/>
                </a:moveTo>
                <a:cubicBezTo>
                  <a:pt x="29640" y="38119"/>
                  <a:pt x="29451" y="37949"/>
                  <a:pt x="29451" y="37723"/>
                </a:cubicBezTo>
                <a:cubicBezTo>
                  <a:pt x="29451" y="37497"/>
                  <a:pt x="29640" y="37328"/>
                  <a:pt x="29866" y="37328"/>
                </a:cubicBezTo>
                <a:cubicBezTo>
                  <a:pt x="30092" y="37328"/>
                  <a:pt x="30261" y="37497"/>
                  <a:pt x="30261" y="37723"/>
                </a:cubicBezTo>
                <a:cubicBezTo>
                  <a:pt x="30261" y="37949"/>
                  <a:pt x="30073" y="38119"/>
                  <a:pt x="29866" y="38119"/>
                </a:cubicBezTo>
                <a:close/>
                <a:moveTo>
                  <a:pt x="29866" y="40097"/>
                </a:moveTo>
                <a:cubicBezTo>
                  <a:pt x="29640" y="40097"/>
                  <a:pt x="29451" y="39909"/>
                  <a:pt x="29451" y="39683"/>
                </a:cubicBezTo>
                <a:cubicBezTo>
                  <a:pt x="29451" y="39457"/>
                  <a:pt x="29640" y="39287"/>
                  <a:pt x="29866" y="39287"/>
                </a:cubicBezTo>
                <a:cubicBezTo>
                  <a:pt x="30092" y="39287"/>
                  <a:pt x="30261" y="39457"/>
                  <a:pt x="30261" y="39683"/>
                </a:cubicBezTo>
                <a:cubicBezTo>
                  <a:pt x="30261" y="39909"/>
                  <a:pt x="30073" y="40097"/>
                  <a:pt x="29866" y="40097"/>
                </a:cubicBezTo>
                <a:close/>
                <a:moveTo>
                  <a:pt x="29866" y="36178"/>
                </a:moveTo>
                <a:cubicBezTo>
                  <a:pt x="29621" y="36178"/>
                  <a:pt x="29432" y="35990"/>
                  <a:pt x="29432" y="35764"/>
                </a:cubicBezTo>
                <a:cubicBezTo>
                  <a:pt x="29432" y="35537"/>
                  <a:pt x="29621" y="35330"/>
                  <a:pt x="29866" y="35330"/>
                </a:cubicBezTo>
                <a:cubicBezTo>
                  <a:pt x="30092" y="35330"/>
                  <a:pt x="30280" y="35537"/>
                  <a:pt x="30280" y="35764"/>
                </a:cubicBezTo>
                <a:cubicBezTo>
                  <a:pt x="30280" y="35990"/>
                  <a:pt x="30092" y="36178"/>
                  <a:pt x="29866" y="36178"/>
                </a:cubicBezTo>
                <a:close/>
                <a:moveTo>
                  <a:pt x="29866" y="21650"/>
                </a:moveTo>
                <a:cubicBezTo>
                  <a:pt x="30073" y="21650"/>
                  <a:pt x="30261" y="21820"/>
                  <a:pt x="30261" y="22046"/>
                </a:cubicBezTo>
                <a:cubicBezTo>
                  <a:pt x="30261" y="22272"/>
                  <a:pt x="30073" y="22442"/>
                  <a:pt x="29866" y="22442"/>
                </a:cubicBezTo>
                <a:cubicBezTo>
                  <a:pt x="29640" y="22442"/>
                  <a:pt x="29451" y="22272"/>
                  <a:pt x="29451" y="22046"/>
                </a:cubicBezTo>
                <a:cubicBezTo>
                  <a:pt x="29451" y="21820"/>
                  <a:pt x="29640" y="21650"/>
                  <a:pt x="29866" y="21650"/>
                </a:cubicBezTo>
                <a:close/>
                <a:moveTo>
                  <a:pt x="29866" y="23610"/>
                </a:moveTo>
                <a:cubicBezTo>
                  <a:pt x="30073" y="23610"/>
                  <a:pt x="30261" y="23798"/>
                  <a:pt x="30261" y="24006"/>
                </a:cubicBezTo>
                <a:cubicBezTo>
                  <a:pt x="30261" y="24232"/>
                  <a:pt x="30073" y="24401"/>
                  <a:pt x="29866" y="24401"/>
                </a:cubicBezTo>
                <a:cubicBezTo>
                  <a:pt x="29640" y="24401"/>
                  <a:pt x="29451" y="24232"/>
                  <a:pt x="29451" y="24006"/>
                </a:cubicBezTo>
                <a:cubicBezTo>
                  <a:pt x="29451" y="23798"/>
                  <a:pt x="29640" y="23610"/>
                  <a:pt x="29866" y="23610"/>
                </a:cubicBezTo>
                <a:close/>
                <a:moveTo>
                  <a:pt x="29866" y="25570"/>
                </a:moveTo>
                <a:cubicBezTo>
                  <a:pt x="30073" y="25570"/>
                  <a:pt x="30261" y="25739"/>
                  <a:pt x="30261" y="25965"/>
                </a:cubicBezTo>
                <a:cubicBezTo>
                  <a:pt x="30261" y="26192"/>
                  <a:pt x="30073" y="26380"/>
                  <a:pt x="29866" y="26380"/>
                </a:cubicBezTo>
                <a:cubicBezTo>
                  <a:pt x="29640" y="26380"/>
                  <a:pt x="29451" y="26192"/>
                  <a:pt x="29451" y="25965"/>
                </a:cubicBezTo>
                <a:cubicBezTo>
                  <a:pt x="29451" y="25739"/>
                  <a:pt x="29640" y="25570"/>
                  <a:pt x="29866" y="25570"/>
                </a:cubicBezTo>
                <a:close/>
                <a:moveTo>
                  <a:pt x="29866" y="27510"/>
                </a:moveTo>
                <a:cubicBezTo>
                  <a:pt x="30073" y="27510"/>
                  <a:pt x="30261" y="27699"/>
                  <a:pt x="30261" y="27925"/>
                </a:cubicBezTo>
                <a:cubicBezTo>
                  <a:pt x="30261" y="28151"/>
                  <a:pt x="30073" y="28321"/>
                  <a:pt x="29866" y="28321"/>
                </a:cubicBezTo>
                <a:cubicBezTo>
                  <a:pt x="29640" y="28321"/>
                  <a:pt x="29451" y="28151"/>
                  <a:pt x="29451" y="27925"/>
                </a:cubicBezTo>
                <a:cubicBezTo>
                  <a:pt x="29451" y="27699"/>
                  <a:pt x="29640" y="27510"/>
                  <a:pt x="29866" y="27510"/>
                </a:cubicBezTo>
                <a:close/>
                <a:moveTo>
                  <a:pt x="29866" y="29489"/>
                </a:moveTo>
                <a:cubicBezTo>
                  <a:pt x="30073" y="29489"/>
                  <a:pt x="30261" y="29659"/>
                  <a:pt x="30261" y="29885"/>
                </a:cubicBezTo>
                <a:cubicBezTo>
                  <a:pt x="30261" y="30111"/>
                  <a:pt x="30073" y="30280"/>
                  <a:pt x="29866" y="30280"/>
                </a:cubicBezTo>
                <a:cubicBezTo>
                  <a:pt x="29640" y="30280"/>
                  <a:pt x="29451" y="30111"/>
                  <a:pt x="29451" y="29885"/>
                </a:cubicBezTo>
                <a:cubicBezTo>
                  <a:pt x="29451" y="29659"/>
                  <a:pt x="29640" y="29489"/>
                  <a:pt x="29866" y="29489"/>
                </a:cubicBezTo>
                <a:close/>
                <a:moveTo>
                  <a:pt x="29866" y="33408"/>
                </a:moveTo>
                <a:cubicBezTo>
                  <a:pt x="30073" y="33408"/>
                  <a:pt x="30261" y="33578"/>
                  <a:pt x="30261" y="33804"/>
                </a:cubicBezTo>
                <a:cubicBezTo>
                  <a:pt x="30261" y="34030"/>
                  <a:pt x="30073" y="34218"/>
                  <a:pt x="29866" y="34218"/>
                </a:cubicBezTo>
                <a:cubicBezTo>
                  <a:pt x="29640" y="34218"/>
                  <a:pt x="29451" y="34030"/>
                  <a:pt x="29451" y="33804"/>
                </a:cubicBezTo>
                <a:cubicBezTo>
                  <a:pt x="29451" y="33578"/>
                  <a:pt x="29640" y="33408"/>
                  <a:pt x="29866" y="33408"/>
                </a:cubicBezTo>
                <a:close/>
                <a:moveTo>
                  <a:pt x="29866" y="31449"/>
                </a:moveTo>
                <a:cubicBezTo>
                  <a:pt x="30073" y="31449"/>
                  <a:pt x="30261" y="31618"/>
                  <a:pt x="30261" y="31844"/>
                </a:cubicBezTo>
                <a:cubicBezTo>
                  <a:pt x="30261" y="32070"/>
                  <a:pt x="30073" y="32259"/>
                  <a:pt x="29866" y="32259"/>
                </a:cubicBezTo>
                <a:cubicBezTo>
                  <a:pt x="29640" y="32259"/>
                  <a:pt x="29451" y="32070"/>
                  <a:pt x="29451" y="31844"/>
                </a:cubicBezTo>
                <a:cubicBezTo>
                  <a:pt x="29451" y="31618"/>
                  <a:pt x="29640" y="31449"/>
                  <a:pt x="29866" y="31449"/>
                </a:cubicBezTo>
                <a:close/>
                <a:moveTo>
                  <a:pt x="29847" y="20520"/>
                </a:moveTo>
                <a:cubicBezTo>
                  <a:pt x="29621" y="20520"/>
                  <a:pt x="29432" y="20331"/>
                  <a:pt x="29432" y="20086"/>
                </a:cubicBezTo>
                <a:cubicBezTo>
                  <a:pt x="29432" y="19860"/>
                  <a:pt x="29621" y="19672"/>
                  <a:pt x="29847" y="19672"/>
                </a:cubicBezTo>
                <a:cubicBezTo>
                  <a:pt x="30092" y="19672"/>
                  <a:pt x="30280" y="19860"/>
                  <a:pt x="30280" y="20086"/>
                </a:cubicBezTo>
                <a:cubicBezTo>
                  <a:pt x="30280" y="20313"/>
                  <a:pt x="30092" y="20520"/>
                  <a:pt x="29847" y="20520"/>
                </a:cubicBezTo>
                <a:close/>
                <a:moveTo>
                  <a:pt x="29847" y="18541"/>
                </a:moveTo>
                <a:cubicBezTo>
                  <a:pt x="29621" y="18541"/>
                  <a:pt x="29432" y="18353"/>
                  <a:pt x="29432" y="18127"/>
                </a:cubicBezTo>
                <a:cubicBezTo>
                  <a:pt x="29432" y="17901"/>
                  <a:pt x="29621" y="17712"/>
                  <a:pt x="29847" y="17712"/>
                </a:cubicBezTo>
                <a:cubicBezTo>
                  <a:pt x="30092" y="17712"/>
                  <a:pt x="30280" y="17901"/>
                  <a:pt x="30280" y="18127"/>
                </a:cubicBezTo>
                <a:cubicBezTo>
                  <a:pt x="30280" y="18353"/>
                  <a:pt x="30092" y="18541"/>
                  <a:pt x="29847" y="18541"/>
                </a:cubicBezTo>
                <a:close/>
                <a:moveTo>
                  <a:pt x="29847" y="16582"/>
                </a:moveTo>
                <a:cubicBezTo>
                  <a:pt x="29621" y="16582"/>
                  <a:pt x="29432" y="16393"/>
                  <a:pt x="29432" y="16167"/>
                </a:cubicBezTo>
                <a:cubicBezTo>
                  <a:pt x="29432" y="15922"/>
                  <a:pt x="29621" y="15734"/>
                  <a:pt x="29847" y="15734"/>
                </a:cubicBezTo>
                <a:cubicBezTo>
                  <a:pt x="30092" y="15734"/>
                  <a:pt x="30280" y="15922"/>
                  <a:pt x="30280" y="16167"/>
                </a:cubicBezTo>
                <a:cubicBezTo>
                  <a:pt x="30280" y="16393"/>
                  <a:pt x="30092" y="16582"/>
                  <a:pt x="29847" y="16582"/>
                </a:cubicBezTo>
                <a:close/>
                <a:moveTo>
                  <a:pt x="29866" y="13831"/>
                </a:moveTo>
                <a:cubicBezTo>
                  <a:pt x="30054" y="13831"/>
                  <a:pt x="30224" y="14000"/>
                  <a:pt x="30224" y="14208"/>
                </a:cubicBezTo>
                <a:cubicBezTo>
                  <a:pt x="30224" y="14415"/>
                  <a:pt x="30054" y="14566"/>
                  <a:pt x="29866" y="14566"/>
                </a:cubicBezTo>
                <a:cubicBezTo>
                  <a:pt x="29658" y="14566"/>
                  <a:pt x="29489" y="14415"/>
                  <a:pt x="29489" y="14208"/>
                </a:cubicBezTo>
                <a:cubicBezTo>
                  <a:pt x="29489" y="14000"/>
                  <a:pt x="29658" y="13831"/>
                  <a:pt x="29866" y="13831"/>
                </a:cubicBezTo>
                <a:close/>
                <a:moveTo>
                  <a:pt x="29866" y="11871"/>
                </a:moveTo>
                <a:cubicBezTo>
                  <a:pt x="30054" y="11871"/>
                  <a:pt x="30224" y="12041"/>
                  <a:pt x="30224" y="12248"/>
                </a:cubicBezTo>
                <a:cubicBezTo>
                  <a:pt x="30224" y="12436"/>
                  <a:pt x="30054" y="12606"/>
                  <a:pt x="29866" y="12606"/>
                </a:cubicBezTo>
                <a:cubicBezTo>
                  <a:pt x="29658" y="12606"/>
                  <a:pt x="29489" y="12436"/>
                  <a:pt x="29489" y="12248"/>
                </a:cubicBezTo>
                <a:cubicBezTo>
                  <a:pt x="29489" y="12041"/>
                  <a:pt x="29658" y="11871"/>
                  <a:pt x="29866" y="11871"/>
                </a:cubicBezTo>
                <a:close/>
                <a:moveTo>
                  <a:pt x="29866" y="10665"/>
                </a:moveTo>
                <a:cubicBezTo>
                  <a:pt x="29640" y="10665"/>
                  <a:pt x="29470" y="10496"/>
                  <a:pt x="29470" y="10288"/>
                </a:cubicBezTo>
                <a:cubicBezTo>
                  <a:pt x="29470" y="10062"/>
                  <a:pt x="29640" y="9893"/>
                  <a:pt x="29866" y="9893"/>
                </a:cubicBezTo>
                <a:cubicBezTo>
                  <a:pt x="30073" y="9893"/>
                  <a:pt x="30243" y="10062"/>
                  <a:pt x="30243" y="10288"/>
                </a:cubicBezTo>
                <a:cubicBezTo>
                  <a:pt x="30243" y="10496"/>
                  <a:pt x="30073" y="10665"/>
                  <a:pt x="29866" y="10665"/>
                </a:cubicBezTo>
                <a:close/>
                <a:moveTo>
                  <a:pt x="29866" y="8724"/>
                </a:moveTo>
                <a:cubicBezTo>
                  <a:pt x="29640" y="8724"/>
                  <a:pt x="29470" y="8536"/>
                  <a:pt x="29470" y="8329"/>
                </a:cubicBezTo>
                <a:cubicBezTo>
                  <a:pt x="29470" y="8103"/>
                  <a:pt x="29640" y="7933"/>
                  <a:pt x="29866" y="7933"/>
                </a:cubicBezTo>
                <a:cubicBezTo>
                  <a:pt x="30073" y="7933"/>
                  <a:pt x="30243" y="8103"/>
                  <a:pt x="30243" y="8329"/>
                </a:cubicBezTo>
                <a:cubicBezTo>
                  <a:pt x="30243" y="8536"/>
                  <a:pt x="30073" y="8724"/>
                  <a:pt x="29866" y="8724"/>
                </a:cubicBezTo>
                <a:close/>
                <a:moveTo>
                  <a:pt x="29866" y="6727"/>
                </a:moveTo>
                <a:cubicBezTo>
                  <a:pt x="29658" y="6727"/>
                  <a:pt x="29489" y="6557"/>
                  <a:pt x="29489" y="6369"/>
                </a:cubicBezTo>
                <a:cubicBezTo>
                  <a:pt x="29489" y="6162"/>
                  <a:pt x="29658" y="5992"/>
                  <a:pt x="29866" y="5992"/>
                </a:cubicBezTo>
                <a:cubicBezTo>
                  <a:pt x="30054" y="5992"/>
                  <a:pt x="30224" y="6162"/>
                  <a:pt x="30224" y="6369"/>
                </a:cubicBezTo>
                <a:cubicBezTo>
                  <a:pt x="30224" y="6557"/>
                  <a:pt x="30054" y="6727"/>
                  <a:pt x="29866" y="6727"/>
                </a:cubicBezTo>
                <a:close/>
                <a:moveTo>
                  <a:pt x="29866" y="4051"/>
                </a:moveTo>
                <a:cubicBezTo>
                  <a:pt x="30054" y="4051"/>
                  <a:pt x="30205" y="4202"/>
                  <a:pt x="30205" y="4409"/>
                </a:cubicBezTo>
                <a:cubicBezTo>
                  <a:pt x="30205" y="4598"/>
                  <a:pt x="30054" y="4767"/>
                  <a:pt x="29866" y="4767"/>
                </a:cubicBezTo>
                <a:cubicBezTo>
                  <a:pt x="29658" y="4767"/>
                  <a:pt x="29508" y="4598"/>
                  <a:pt x="29508" y="4409"/>
                </a:cubicBezTo>
                <a:cubicBezTo>
                  <a:pt x="29508" y="4202"/>
                  <a:pt x="29658" y="4051"/>
                  <a:pt x="29866" y="4051"/>
                </a:cubicBezTo>
                <a:close/>
                <a:moveTo>
                  <a:pt x="29866" y="2092"/>
                </a:moveTo>
                <a:cubicBezTo>
                  <a:pt x="30054" y="2092"/>
                  <a:pt x="30205" y="2242"/>
                  <a:pt x="30205" y="2450"/>
                </a:cubicBezTo>
                <a:cubicBezTo>
                  <a:pt x="30205" y="2638"/>
                  <a:pt x="30054" y="2789"/>
                  <a:pt x="29866" y="2789"/>
                </a:cubicBezTo>
                <a:cubicBezTo>
                  <a:pt x="29658" y="2789"/>
                  <a:pt x="29508" y="2638"/>
                  <a:pt x="29508" y="2450"/>
                </a:cubicBezTo>
                <a:cubicBezTo>
                  <a:pt x="29508" y="2242"/>
                  <a:pt x="29658" y="2092"/>
                  <a:pt x="29866" y="2092"/>
                </a:cubicBezTo>
                <a:close/>
                <a:moveTo>
                  <a:pt x="29866" y="848"/>
                </a:moveTo>
                <a:cubicBezTo>
                  <a:pt x="29658" y="848"/>
                  <a:pt x="29489" y="679"/>
                  <a:pt x="29489" y="471"/>
                </a:cubicBezTo>
                <a:cubicBezTo>
                  <a:pt x="29489" y="283"/>
                  <a:pt x="29658" y="113"/>
                  <a:pt x="29866" y="113"/>
                </a:cubicBezTo>
                <a:cubicBezTo>
                  <a:pt x="30054" y="113"/>
                  <a:pt x="30224" y="283"/>
                  <a:pt x="30224" y="471"/>
                </a:cubicBezTo>
                <a:cubicBezTo>
                  <a:pt x="30224" y="679"/>
                  <a:pt x="30054" y="848"/>
                  <a:pt x="29866" y="848"/>
                </a:cubicBezTo>
                <a:close/>
                <a:moveTo>
                  <a:pt x="27887" y="34237"/>
                </a:moveTo>
                <a:cubicBezTo>
                  <a:pt x="27642" y="34237"/>
                  <a:pt x="27454" y="34049"/>
                  <a:pt x="27454" y="33804"/>
                </a:cubicBezTo>
                <a:cubicBezTo>
                  <a:pt x="27454" y="33559"/>
                  <a:pt x="27661" y="33352"/>
                  <a:pt x="27887" y="33352"/>
                </a:cubicBezTo>
                <a:cubicBezTo>
                  <a:pt x="28132" y="33352"/>
                  <a:pt x="28339" y="33559"/>
                  <a:pt x="28339" y="33804"/>
                </a:cubicBezTo>
                <a:cubicBezTo>
                  <a:pt x="28339" y="34049"/>
                  <a:pt x="28132" y="34237"/>
                  <a:pt x="27887" y="34237"/>
                </a:cubicBezTo>
                <a:close/>
                <a:moveTo>
                  <a:pt x="27887" y="32278"/>
                </a:moveTo>
                <a:cubicBezTo>
                  <a:pt x="27642" y="32278"/>
                  <a:pt x="27454" y="32070"/>
                  <a:pt x="27454" y="31825"/>
                </a:cubicBezTo>
                <a:cubicBezTo>
                  <a:pt x="27454" y="31599"/>
                  <a:pt x="27661" y="31392"/>
                  <a:pt x="27887" y="31392"/>
                </a:cubicBezTo>
                <a:cubicBezTo>
                  <a:pt x="28132" y="31392"/>
                  <a:pt x="28339" y="31581"/>
                  <a:pt x="28339" y="31825"/>
                </a:cubicBezTo>
                <a:cubicBezTo>
                  <a:pt x="28339" y="32070"/>
                  <a:pt x="28132" y="32278"/>
                  <a:pt x="27887" y="32278"/>
                </a:cubicBezTo>
                <a:close/>
                <a:moveTo>
                  <a:pt x="27906" y="30299"/>
                </a:moveTo>
                <a:cubicBezTo>
                  <a:pt x="27661" y="30299"/>
                  <a:pt x="27473" y="30111"/>
                  <a:pt x="27473" y="29866"/>
                </a:cubicBezTo>
                <a:cubicBezTo>
                  <a:pt x="27473" y="29640"/>
                  <a:pt x="27661" y="29451"/>
                  <a:pt x="27906" y="29451"/>
                </a:cubicBezTo>
                <a:cubicBezTo>
                  <a:pt x="28132" y="29451"/>
                  <a:pt x="28321" y="29640"/>
                  <a:pt x="28321" y="29866"/>
                </a:cubicBezTo>
                <a:cubicBezTo>
                  <a:pt x="28321" y="30111"/>
                  <a:pt x="28132" y="30299"/>
                  <a:pt x="27906" y="30299"/>
                </a:cubicBezTo>
                <a:close/>
                <a:moveTo>
                  <a:pt x="27906" y="28340"/>
                </a:moveTo>
                <a:cubicBezTo>
                  <a:pt x="27661" y="28340"/>
                  <a:pt x="27473" y="28151"/>
                  <a:pt x="27473" y="27906"/>
                </a:cubicBezTo>
                <a:cubicBezTo>
                  <a:pt x="27473" y="27680"/>
                  <a:pt x="27661" y="27492"/>
                  <a:pt x="27906" y="27492"/>
                </a:cubicBezTo>
                <a:cubicBezTo>
                  <a:pt x="28132" y="27492"/>
                  <a:pt x="28321" y="27680"/>
                  <a:pt x="28321" y="27906"/>
                </a:cubicBezTo>
                <a:cubicBezTo>
                  <a:pt x="28321" y="28151"/>
                  <a:pt x="28132" y="28340"/>
                  <a:pt x="27906" y="28340"/>
                </a:cubicBezTo>
                <a:close/>
                <a:moveTo>
                  <a:pt x="27887" y="21632"/>
                </a:moveTo>
                <a:cubicBezTo>
                  <a:pt x="28113" y="21632"/>
                  <a:pt x="28302" y="21820"/>
                  <a:pt x="28302" y="22046"/>
                </a:cubicBezTo>
                <a:cubicBezTo>
                  <a:pt x="28302" y="22272"/>
                  <a:pt x="28113" y="22442"/>
                  <a:pt x="27887" y="22442"/>
                </a:cubicBezTo>
                <a:cubicBezTo>
                  <a:pt x="27680" y="22442"/>
                  <a:pt x="27492" y="22272"/>
                  <a:pt x="27492" y="22046"/>
                </a:cubicBezTo>
                <a:cubicBezTo>
                  <a:pt x="27492" y="21820"/>
                  <a:pt x="27680" y="21632"/>
                  <a:pt x="27887" y="21632"/>
                </a:cubicBezTo>
                <a:close/>
                <a:moveTo>
                  <a:pt x="27887" y="25551"/>
                </a:moveTo>
                <a:cubicBezTo>
                  <a:pt x="28113" y="25551"/>
                  <a:pt x="28302" y="25739"/>
                  <a:pt x="28302" y="25965"/>
                </a:cubicBezTo>
                <a:cubicBezTo>
                  <a:pt x="28302" y="26192"/>
                  <a:pt x="28113" y="26361"/>
                  <a:pt x="27887" y="26361"/>
                </a:cubicBezTo>
                <a:cubicBezTo>
                  <a:pt x="27680" y="26361"/>
                  <a:pt x="27492" y="26192"/>
                  <a:pt x="27492" y="25965"/>
                </a:cubicBezTo>
                <a:cubicBezTo>
                  <a:pt x="27492" y="25739"/>
                  <a:pt x="27680" y="25551"/>
                  <a:pt x="27887" y="25551"/>
                </a:cubicBezTo>
                <a:close/>
                <a:moveTo>
                  <a:pt x="27887" y="23610"/>
                </a:moveTo>
                <a:cubicBezTo>
                  <a:pt x="28113" y="23610"/>
                  <a:pt x="28302" y="23780"/>
                  <a:pt x="28302" y="24006"/>
                </a:cubicBezTo>
                <a:cubicBezTo>
                  <a:pt x="28302" y="24213"/>
                  <a:pt x="28113" y="24401"/>
                  <a:pt x="27887" y="24401"/>
                </a:cubicBezTo>
                <a:cubicBezTo>
                  <a:pt x="27680" y="24401"/>
                  <a:pt x="27492" y="24213"/>
                  <a:pt x="27492" y="24006"/>
                </a:cubicBezTo>
                <a:cubicBezTo>
                  <a:pt x="27492" y="23780"/>
                  <a:pt x="27680" y="23610"/>
                  <a:pt x="27887" y="23610"/>
                </a:cubicBezTo>
                <a:close/>
                <a:moveTo>
                  <a:pt x="27887" y="20501"/>
                </a:moveTo>
                <a:cubicBezTo>
                  <a:pt x="27661" y="20501"/>
                  <a:pt x="27473" y="20313"/>
                  <a:pt x="27473" y="20086"/>
                </a:cubicBezTo>
                <a:cubicBezTo>
                  <a:pt x="27473" y="19842"/>
                  <a:pt x="27661" y="19653"/>
                  <a:pt x="27887" y="19653"/>
                </a:cubicBezTo>
                <a:cubicBezTo>
                  <a:pt x="28132" y="19653"/>
                  <a:pt x="28321" y="19842"/>
                  <a:pt x="28321" y="20086"/>
                </a:cubicBezTo>
                <a:cubicBezTo>
                  <a:pt x="28321" y="20313"/>
                  <a:pt x="28132" y="20501"/>
                  <a:pt x="27887" y="20501"/>
                </a:cubicBezTo>
                <a:close/>
                <a:moveTo>
                  <a:pt x="27887" y="18541"/>
                </a:moveTo>
                <a:cubicBezTo>
                  <a:pt x="27661" y="18541"/>
                  <a:pt x="27473" y="18353"/>
                  <a:pt x="27473" y="18108"/>
                </a:cubicBezTo>
                <a:cubicBezTo>
                  <a:pt x="27473" y="17882"/>
                  <a:pt x="27661" y="17693"/>
                  <a:pt x="27887" y="17693"/>
                </a:cubicBezTo>
                <a:cubicBezTo>
                  <a:pt x="28132" y="17693"/>
                  <a:pt x="28321" y="17882"/>
                  <a:pt x="28321" y="18108"/>
                </a:cubicBezTo>
                <a:cubicBezTo>
                  <a:pt x="28321" y="18353"/>
                  <a:pt x="28132" y="18541"/>
                  <a:pt x="27887" y="18541"/>
                </a:cubicBezTo>
                <a:close/>
                <a:moveTo>
                  <a:pt x="27887" y="16582"/>
                </a:moveTo>
                <a:cubicBezTo>
                  <a:pt x="27661" y="16582"/>
                  <a:pt x="27473" y="16393"/>
                  <a:pt x="27473" y="16148"/>
                </a:cubicBezTo>
                <a:cubicBezTo>
                  <a:pt x="27473" y="15922"/>
                  <a:pt x="27661" y="15734"/>
                  <a:pt x="27887" y="15734"/>
                </a:cubicBezTo>
                <a:cubicBezTo>
                  <a:pt x="28132" y="15734"/>
                  <a:pt x="28321" y="15922"/>
                  <a:pt x="28321" y="16148"/>
                </a:cubicBezTo>
                <a:cubicBezTo>
                  <a:pt x="28321" y="16393"/>
                  <a:pt x="28132" y="16582"/>
                  <a:pt x="27887" y="16582"/>
                </a:cubicBezTo>
                <a:close/>
                <a:moveTo>
                  <a:pt x="27906" y="13831"/>
                </a:moveTo>
                <a:cubicBezTo>
                  <a:pt x="28095" y="13831"/>
                  <a:pt x="28264" y="13981"/>
                  <a:pt x="28264" y="14189"/>
                </a:cubicBezTo>
                <a:cubicBezTo>
                  <a:pt x="28264" y="14396"/>
                  <a:pt x="28095" y="14566"/>
                  <a:pt x="27906" y="14566"/>
                </a:cubicBezTo>
                <a:cubicBezTo>
                  <a:pt x="27699" y="14566"/>
                  <a:pt x="27529" y="14396"/>
                  <a:pt x="27529" y="14189"/>
                </a:cubicBezTo>
                <a:cubicBezTo>
                  <a:pt x="27529" y="13981"/>
                  <a:pt x="27699" y="13831"/>
                  <a:pt x="27906" y="13831"/>
                </a:cubicBezTo>
                <a:close/>
                <a:moveTo>
                  <a:pt x="27887" y="11871"/>
                </a:moveTo>
                <a:cubicBezTo>
                  <a:pt x="28095" y="11871"/>
                  <a:pt x="28264" y="12022"/>
                  <a:pt x="28264" y="12229"/>
                </a:cubicBezTo>
                <a:cubicBezTo>
                  <a:pt x="28264" y="12436"/>
                  <a:pt x="28095" y="12606"/>
                  <a:pt x="27887" y="12606"/>
                </a:cubicBezTo>
                <a:cubicBezTo>
                  <a:pt x="27699" y="12606"/>
                  <a:pt x="27529" y="12436"/>
                  <a:pt x="27529" y="12229"/>
                </a:cubicBezTo>
                <a:cubicBezTo>
                  <a:pt x="27529" y="12022"/>
                  <a:pt x="27699" y="11871"/>
                  <a:pt x="27887" y="11871"/>
                </a:cubicBezTo>
                <a:close/>
                <a:moveTo>
                  <a:pt x="27887" y="10665"/>
                </a:moveTo>
                <a:cubicBezTo>
                  <a:pt x="27680" y="10665"/>
                  <a:pt x="27510" y="10496"/>
                  <a:pt x="27510" y="10269"/>
                </a:cubicBezTo>
                <a:cubicBezTo>
                  <a:pt x="27510" y="10062"/>
                  <a:pt x="27680" y="9893"/>
                  <a:pt x="27887" y="9893"/>
                </a:cubicBezTo>
                <a:cubicBezTo>
                  <a:pt x="28113" y="9893"/>
                  <a:pt x="28283" y="10062"/>
                  <a:pt x="28283" y="10269"/>
                </a:cubicBezTo>
                <a:cubicBezTo>
                  <a:pt x="28283" y="10496"/>
                  <a:pt x="28113" y="10665"/>
                  <a:pt x="27887" y="10665"/>
                </a:cubicBezTo>
                <a:close/>
                <a:moveTo>
                  <a:pt x="27887" y="8706"/>
                </a:moveTo>
                <a:cubicBezTo>
                  <a:pt x="27680" y="8706"/>
                  <a:pt x="27510" y="8536"/>
                  <a:pt x="27510" y="8310"/>
                </a:cubicBezTo>
                <a:cubicBezTo>
                  <a:pt x="27510" y="8103"/>
                  <a:pt x="27680" y="7914"/>
                  <a:pt x="27887" y="7914"/>
                </a:cubicBezTo>
                <a:cubicBezTo>
                  <a:pt x="28113" y="7914"/>
                  <a:pt x="28283" y="8103"/>
                  <a:pt x="28283" y="8310"/>
                </a:cubicBezTo>
                <a:cubicBezTo>
                  <a:pt x="28283" y="8536"/>
                  <a:pt x="28113" y="8706"/>
                  <a:pt x="27887" y="8706"/>
                </a:cubicBezTo>
                <a:close/>
                <a:moveTo>
                  <a:pt x="27887" y="6727"/>
                </a:moveTo>
                <a:cubicBezTo>
                  <a:pt x="27699" y="6727"/>
                  <a:pt x="27529" y="6557"/>
                  <a:pt x="27529" y="6350"/>
                </a:cubicBezTo>
                <a:cubicBezTo>
                  <a:pt x="27529" y="6162"/>
                  <a:pt x="27699" y="5992"/>
                  <a:pt x="27887" y="5992"/>
                </a:cubicBezTo>
                <a:cubicBezTo>
                  <a:pt x="28095" y="5992"/>
                  <a:pt x="28264" y="6162"/>
                  <a:pt x="28264" y="6350"/>
                </a:cubicBezTo>
                <a:cubicBezTo>
                  <a:pt x="28264" y="6557"/>
                  <a:pt x="28095" y="6727"/>
                  <a:pt x="27887" y="6727"/>
                </a:cubicBezTo>
                <a:close/>
                <a:moveTo>
                  <a:pt x="27887" y="4767"/>
                </a:moveTo>
                <a:cubicBezTo>
                  <a:pt x="27699" y="4767"/>
                  <a:pt x="27529" y="4598"/>
                  <a:pt x="27529" y="4391"/>
                </a:cubicBezTo>
                <a:cubicBezTo>
                  <a:pt x="27529" y="4183"/>
                  <a:pt x="27699" y="4033"/>
                  <a:pt x="27887" y="4033"/>
                </a:cubicBezTo>
                <a:cubicBezTo>
                  <a:pt x="28095" y="4033"/>
                  <a:pt x="28264" y="4183"/>
                  <a:pt x="28264" y="4391"/>
                </a:cubicBezTo>
                <a:cubicBezTo>
                  <a:pt x="28264" y="4598"/>
                  <a:pt x="28095" y="4767"/>
                  <a:pt x="27887" y="4767"/>
                </a:cubicBezTo>
                <a:close/>
                <a:moveTo>
                  <a:pt x="27887" y="2808"/>
                </a:moveTo>
                <a:cubicBezTo>
                  <a:pt x="27699" y="2808"/>
                  <a:pt x="27529" y="2638"/>
                  <a:pt x="27529" y="2431"/>
                </a:cubicBezTo>
                <a:cubicBezTo>
                  <a:pt x="27529" y="2224"/>
                  <a:pt x="27699" y="2054"/>
                  <a:pt x="27887" y="2054"/>
                </a:cubicBezTo>
                <a:cubicBezTo>
                  <a:pt x="28095" y="2054"/>
                  <a:pt x="28264" y="2224"/>
                  <a:pt x="28264" y="2431"/>
                </a:cubicBezTo>
                <a:cubicBezTo>
                  <a:pt x="28264" y="2638"/>
                  <a:pt x="28095" y="2808"/>
                  <a:pt x="27887" y="2808"/>
                </a:cubicBezTo>
                <a:close/>
                <a:moveTo>
                  <a:pt x="27887" y="829"/>
                </a:moveTo>
                <a:cubicBezTo>
                  <a:pt x="27699" y="829"/>
                  <a:pt x="27529" y="679"/>
                  <a:pt x="27529" y="471"/>
                </a:cubicBezTo>
                <a:cubicBezTo>
                  <a:pt x="27529" y="264"/>
                  <a:pt x="27699" y="113"/>
                  <a:pt x="27887" y="113"/>
                </a:cubicBezTo>
                <a:cubicBezTo>
                  <a:pt x="28095" y="113"/>
                  <a:pt x="28264" y="264"/>
                  <a:pt x="28264" y="471"/>
                </a:cubicBezTo>
                <a:cubicBezTo>
                  <a:pt x="28264" y="679"/>
                  <a:pt x="28095" y="829"/>
                  <a:pt x="27887" y="829"/>
                </a:cubicBezTo>
                <a:close/>
                <a:moveTo>
                  <a:pt x="25928" y="34237"/>
                </a:moveTo>
                <a:cubicBezTo>
                  <a:pt x="25683" y="34237"/>
                  <a:pt x="25494" y="34030"/>
                  <a:pt x="25494" y="33785"/>
                </a:cubicBezTo>
                <a:cubicBezTo>
                  <a:pt x="25494" y="33540"/>
                  <a:pt x="25683" y="33352"/>
                  <a:pt x="25928" y="33352"/>
                </a:cubicBezTo>
                <a:cubicBezTo>
                  <a:pt x="26173" y="33352"/>
                  <a:pt x="26380" y="33540"/>
                  <a:pt x="26380" y="33785"/>
                </a:cubicBezTo>
                <a:cubicBezTo>
                  <a:pt x="26380" y="34030"/>
                  <a:pt x="26173" y="34237"/>
                  <a:pt x="25928" y="34237"/>
                </a:cubicBezTo>
                <a:close/>
                <a:moveTo>
                  <a:pt x="25928" y="32259"/>
                </a:moveTo>
                <a:cubicBezTo>
                  <a:pt x="25701" y="32259"/>
                  <a:pt x="25513" y="32070"/>
                  <a:pt x="25513" y="31825"/>
                </a:cubicBezTo>
                <a:cubicBezTo>
                  <a:pt x="25513" y="31599"/>
                  <a:pt x="25701" y="31392"/>
                  <a:pt x="25928" y="31392"/>
                </a:cubicBezTo>
                <a:cubicBezTo>
                  <a:pt x="26173" y="31392"/>
                  <a:pt x="26361" y="31599"/>
                  <a:pt x="26361" y="31825"/>
                </a:cubicBezTo>
                <a:cubicBezTo>
                  <a:pt x="26361" y="32070"/>
                  <a:pt x="26173" y="32259"/>
                  <a:pt x="25928" y="32259"/>
                </a:cubicBezTo>
                <a:close/>
                <a:moveTo>
                  <a:pt x="25928" y="30299"/>
                </a:moveTo>
                <a:cubicBezTo>
                  <a:pt x="25701" y="30299"/>
                  <a:pt x="25513" y="30111"/>
                  <a:pt x="25513" y="29866"/>
                </a:cubicBezTo>
                <a:cubicBezTo>
                  <a:pt x="25513" y="29621"/>
                  <a:pt x="25701" y="29432"/>
                  <a:pt x="25928" y="29432"/>
                </a:cubicBezTo>
                <a:cubicBezTo>
                  <a:pt x="26173" y="29432"/>
                  <a:pt x="26361" y="29621"/>
                  <a:pt x="26361" y="29866"/>
                </a:cubicBezTo>
                <a:cubicBezTo>
                  <a:pt x="26361" y="30111"/>
                  <a:pt x="26173" y="30299"/>
                  <a:pt x="25928" y="30299"/>
                </a:cubicBezTo>
                <a:close/>
                <a:moveTo>
                  <a:pt x="25928" y="28321"/>
                </a:moveTo>
                <a:cubicBezTo>
                  <a:pt x="25701" y="28321"/>
                  <a:pt x="25513" y="28132"/>
                  <a:pt x="25513" y="27906"/>
                </a:cubicBezTo>
                <a:cubicBezTo>
                  <a:pt x="25513" y="27680"/>
                  <a:pt x="25701" y="27473"/>
                  <a:pt x="25928" y="27473"/>
                </a:cubicBezTo>
                <a:cubicBezTo>
                  <a:pt x="26173" y="27473"/>
                  <a:pt x="26361" y="27661"/>
                  <a:pt x="26361" y="27906"/>
                </a:cubicBezTo>
                <a:cubicBezTo>
                  <a:pt x="26361" y="28132"/>
                  <a:pt x="26173" y="28321"/>
                  <a:pt x="25928" y="28321"/>
                </a:cubicBezTo>
                <a:close/>
                <a:moveTo>
                  <a:pt x="25928" y="26380"/>
                </a:moveTo>
                <a:cubicBezTo>
                  <a:pt x="25701" y="26380"/>
                  <a:pt x="25513" y="26192"/>
                  <a:pt x="25513" y="25947"/>
                </a:cubicBezTo>
                <a:cubicBezTo>
                  <a:pt x="25513" y="25720"/>
                  <a:pt x="25701" y="25532"/>
                  <a:pt x="25928" y="25532"/>
                </a:cubicBezTo>
                <a:cubicBezTo>
                  <a:pt x="26173" y="25532"/>
                  <a:pt x="26361" y="25720"/>
                  <a:pt x="26361" y="25947"/>
                </a:cubicBezTo>
                <a:cubicBezTo>
                  <a:pt x="26361" y="26192"/>
                  <a:pt x="26173" y="26380"/>
                  <a:pt x="25928" y="26380"/>
                </a:cubicBezTo>
                <a:close/>
                <a:moveTo>
                  <a:pt x="25928" y="19653"/>
                </a:moveTo>
                <a:cubicBezTo>
                  <a:pt x="26173" y="19653"/>
                  <a:pt x="26361" y="19842"/>
                  <a:pt x="26361" y="20068"/>
                </a:cubicBezTo>
                <a:cubicBezTo>
                  <a:pt x="26361" y="20313"/>
                  <a:pt x="26173" y="20482"/>
                  <a:pt x="25928" y="20482"/>
                </a:cubicBezTo>
                <a:cubicBezTo>
                  <a:pt x="25701" y="20482"/>
                  <a:pt x="25513" y="20313"/>
                  <a:pt x="25513" y="20068"/>
                </a:cubicBezTo>
                <a:cubicBezTo>
                  <a:pt x="25513" y="19842"/>
                  <a:pt x="25701" y="19653"/>
                  <a:pt x="25928" y="19653"/>
                </a:cubicBezTo>
                <a:close/>
                <a:moveTo>
                  <a:pt x="25928" y="22442"/>
                </a:moveTo>
                <a:cubicBezTo>
                  <a:pt x="25720" y="22442"/>
                  <a:pt x="25532" y="22253"/>
                  <a:pt x="25532" y="22027"/>
                </a:cubicBezTo>
                <a:cubicBezTo>
                  <a:pt x="25532" y="21801"/>
                  <a:pt x="25720" y="21632"/>
                  <a:pt x="25928" y="21632"/>
                </a:cubicBezTo>
                <a:cubicBezTo>
                  <a:pt x="26154" y="21632"/>
                  <a:pt x="26342" y="21801"/>
                  <a:pt x="26342" y="22027"/>
                </a:cubicBezTo>
                <a:cubicBezTo>
                  <a:pt x="26342" y="22253"/>
                  <a:pt x="26154" y="22442"/>
                  <a:pt x="25928" y="22442"/>
                </a:cubicBezTo>
                <a:close/>
                <a:moveTo>
                  <a:pt x="25928" y="24401"/>
                </a:moveTo>
                <a:cubicBezTo>
                  <a:pt x="25701" y="24401"/>
                  <a:pt x="25532" y="24213"/>
                  <a:pt x="25532" y="23987"/>
                </a:cubicBezTo>
                <a:cubicBezTo>
                  <a:pt x="25532" y="23761"/>
                  <a:pt x="25701" y="23572"/>
                  <a:pt x="25928" y="23572"/>
                </a:cubicBezTo>
                <a:cubicBezTo>
                  <a:pt x="26154" y="23572"/>
                  <a:pt x="26342" y="23761"/>
                  <a:pt x="26342" y="23987"/>
                </a:cubicBezTo>
                <a:cubicBezTo>
                  <a:pt x="26342" y="24213"/>
                  <a:pt x="26154" y="24401"/>
                  <a:pt x="25928" y="24401"/>
                </a:cubicBezTo>
                <a:close/>
                <a:moveTo>
                  <a:pt x="25928" y="18523"/>
                </a:moveTo>
                <a:cubicBezTo>
                  <a:pt x="25701" y="18523"/>
                  <a:pt x="25513" y="18334"/>
                  <a:pt x="25513" y="18108"/>
                </a:cubicBezTo>
                <a:cubicBezTo>
                  <a:pt x="25513" y="17882"/>
                  <a:pt x="25701" y="17693"/>
                  <a:pt x="25928" y="17693"/>
                </a:cubicBezTo>
                <a:cubicBezTo>
                  <a:pt x="26173" y="17693"/>
                  <a:pt x="26361" y="17882"/>
                  <a:pt x="26361" y="18108"/>
                </a:cubicBezTo>
                <a:cubicBezTo>
                  <a:pt x="26361" y="18334"/>
                  <a:pt x="26173" y="18523"/>
                  <a:pt x="25928" y="18523"/>
                </a:cubicBezTo>
                <a:close/>
                <a:moveTo>
                  <a:pt x="25928" y="16582"/>
                </a:moveTo>
                <a:cubicBezTo>
                  <a:pt x="25701" y="16582"/>
                  <a:pt x="25513" y="16374"/>
                  <a:pt x="25513" y="16148"/>
                </a:cubicBezTo>
                <a:cubicBezTo>
                  <a:pt x="25513" y="15903"/>
                  <a:pt x="25701" y="15715"/>
                  <a:pt x="25928" y="15715"/>
                </a:cubicBezTo>
                <a:cubicBezTo>
                  <a:pt x="26173" y="15715"/>
                  <a:pt x="26361" y="15903"/>
                  <a:pt x="26361" y="16148"/>
                </a:cubicBezTo>
                <a:cubicBezTo>
                  <a:pt x="26361" y="16374"/>
                  <a:pt x="26173" y="16582"/>
                  <a:pt x="25928" y="16582"/>
                </a:cubicBezTo>
                <a:close/>
                <a:moveTo>
                  <a:pt x="25928" y="14584"/>
                </a:moveTo>
                <a:cubicBezTo>
                  <a:pt x="25701" y="14584"/>
                  <a:pt x="25532" y="14415"/>
                  <a:pt x="25532" y="14189"/>
                </a:cubicBezTo>
                <a:cubicBezTo>
                  <a:pt x="25532" y="13963"/>
                  <a:pt x="25701" y="13793"/>
                  <a:pt x="25928" y="13793"/>
                </a:cubicBezTo>
                <a:cubicBezTo>
                  <a:pt x="26154" y="13793"/>
                  <a:pt x="26342" y="13963"/>
                  <a:pt x="26342" y="14189"/>
                </a:cubicBezTo>
                <a:cubicBezTo>
                  <a:pt x="26342" y="14415"/>
                  <a:pt x="26154" y="14584"/>
                  <a:pt x="25928" y="14584"/>
                </a:cubicBezTo>
                <a:close/>
                <a:moveTo>
                  <a:pt x="25928" y="12606"/>
                </a:moveTo>
                <a:cubicBezTo>
                  <a:pt x="25720" y="12606"/>
                  <a:pt x="25551" y="12436"/>
                  <a:pt x="25551" y="12229"/>
                </a:cubicBezTo>
                <a:cubicBezTo>
                  <a:pt x="25551" y="12022"/>
                  <a:pt x="25720" y="11833"/>
                  <a:pt x="25928" y="11833"/>
                </a:cubicBezTo>
                <a:cubicBezTo>
                  <a:pt x="26154" y="11833"/>
                  <a:pt x="26323" y="12022"/>
                  <a:pt x="26323" y="12229"/>
                </a:cubicBezTo>
                <a:cubicBezTo>
                  <a:pt x="26323" y="12436"/>
                  <a:pt x="26154" y="12606"/>
                  <a:pt x="25928" y="12606"/>
                </a:cubicBezTo>
                <a:close/>
                <a:moveTo>
                  <a:pt x="25928" y="10665"/>
                </a:moveTo>
                <a:cubicBezTo>
                  <a:pt x="25720" y="10665"/>
                  <a:pt x="25551" y="10477"/>
                  <a:pt x="25551" y="10269"/>
                </a:cubicBezTo>
                <a:cubicBezTo>
                  <a:pt x="25551" y="10043"/>
                  <a:pt x="25720" y="9874"/>
                  <a:pt x="25928" y="9874"/>
                </a:cubicBezTo>
                <a:cubicBezTo>
                  <a:pt x="26154" y="9874"/>
                  <a:pt x="26323" y="10043"/>
                  <a:pt x="26323" y="10269"/>
                </a:cubicBezTo>
                <a:cubicBezTo>
                  <a:pt x="26323" y="10477"/>
                  <a:pt x="26154" y="10665"/>
                  <a:pt x="25928" y="10665"/>
                </a:cubicBezTo>
                <a:close/>
                <a:moveTo>
                  <a:pt x="25928" y="8706"/>
                </a:moveTo>
                <a:cubicBezTo>
                  <a:pt x="25720" y="8706"/>
                  <a:pt x="25551" y="8536"/>
                  <a:pt x="25551" y="8310"/>
                </a:cubicBezTo>
                <a:cubicBezTo>
                  <a:pt x="25551" y="8103"/>
                  <a:pt x="25720" y="7914"/>
                  <a:pt x="25928" y="7914"/>
                </a:cubicBezTo>
                <a:cubicBezTo>
                  <a:pt x="26154" y="7914"/>
                  <a:pt x="26323" y="8084"/>
                  <a:pt x="26323" y="8310"/>
                </a:cubicBezTo>
                <a:cubicBezTo>
                  <a:pt x="26323" y="8536"/>
                  <a:pt x="26154" y="8706"/>
                  <a:pt x="25928" y="8706"/>
                </a:cubicBezTo>
                <a:close/>
                <a:moveTo>
                  <a:pt x="25928" y="6727"/>
                </a:moveTo>
                <a:cubicBezTo>
                  <a:pt x="25720" y="6727"/>
                  <a:pt x="25551" y="6557"/>
                  <a:pt x="25551" y="6350"/>
                </a:cubicBezTo>
                <a:cubicBezTo>
                  <a:pt x="25551" y="6143"/>
                  <a:pt x="25720" y="5954"/>
                  <a:pt x="25928" y="5954"/>
                </a:cubicBezTo>
                <a:cubicBezTo>
                  <a:pt x="26154" y="5954"/>
                  <a:pt x="26323" y="6143"/>
                  <a:pt x="26323" y="6350"/>
                </a:cubicBezTo>
                <a:cubicBezTo>
                  <a:pt x="26323" y="6557"/>
                  <a:pt x="26154" y="6727"/>
                  <a:pt x="25928" y="6727"/>
                </a:cubicBezTo>
                <a:close/>
                <a:moveTo>
                  <a:pt x="25928" y="4767"/>
                </a:moveTo>
                <a:cubicBezTo>
                  <a:pt x="25739" y="4767"/>
                  <a:pt x="25570" y="4598"/>
                  <a:pt x="25570" y="4391"/>
                </a:cubicBezTo>
                <a:cubicBezTo>
                  <a:pt x="25570" y="4183"/>
                  <a:pt x="25720" y="4014"/>
                  <a:pt x="25928" y="4014"/>
                </a:cubicBezTo>
                <a:cubicBezTo>
                  <a:pt x="26135" y="4014"/>
                  <a:pt x="26304" y="4183"/>
                  <a:pt x="26304" y="4391"/>
                </a:cubicBezTo>
                <a:cubicBezTo>
                  <a:pt x="26304" y="4598"/>
                  <a:pt x="26135" y="4767"/>
                  <a:pt x="25928" y="4767"/>
                </a:cubicBezTo>
                <a:close/>
                <a:moveTo>
                  <a:pt x="25928" y="2789"/>
                </a:moveTo>
                <a:cubicBezTo>
                  <a:pt x="25739" y="2789"/>
                  <a:pt x="25570" y="2638"/>
                  <a:pt x="25570" y="2431"/>
                </a:cubicBezTo>
                <a:cubicBezTo>
                  <a:pt x="25570" y="2224"/>
                  <a:pt x="25720" y="2054"/>
                  <a:pt x="25928" y="2054"/>
                </a:cubicBezTo>
                <a:cubicBezTo>
                  <a:pt x="26135" y="2054"/>
                  <a:pt x="26304" y="2224"/>
                  <a:pt x="26304" y="2431"/>
                </a:cubicBezTo>
                <a:cubicBezTo>
                  <a:pt x="26304" y="2638"/>
                  <a:pt x="26135" y="2789"/>
                  <a:pt x="25928" y="2789"/>
                </a:cubicBezTo>
                <a:close/>
                <a:moveTo>
                  <a:pt x="25928" y="829"/>
                </a:moveTo>
                <a:cubicBezTo>
                  <a:pt x="25739" y="829"/>
                  <a:pt x="25570" y="660"/>
                  <a:pt x="25570" y="471"/>
                </a:cubicBezTo>
                <a:cubicBezTo>
                  <a:pt x="25570" y="264"/>
                  <a:pt x="25720" y="94"/>
                  <a:pt x="25928" y="94"/>
                </a:cubicBezTo>
                <a:cubicBezTo>
                  <a:pt x="26135" y="94"/>
                  <a:pt x="26304" y="264"/>
                  <a:pt x="26304" y="471"/>
                </a:cubicBezTo>
                <a:cubicBezTo>
                  <a:pt x="26304" y="660"/>
                  <a:pt x="26135" y="829"/>
                  <a:pt x="25928" y="829"/>
                </a:cubicBezTo>
                <a:close/>
                <a:moveTo>
                  <a:pt x="23968" y="32278"/>
                </a:moveTo>
                <a:cubicBezTo>
                  <a:pt x="23723" y="32278"/>
                  <a:pt x="23535" y="32070"/>
                  <a:pt x="23535" y="31825"/>
                </a:cubicBezTo>
                <a:cubicBezTo>
                  <a:pt x="23535" y="31581"/>
                  <a:pt x="23723" y="31373"/>
                  <a:pt x="23968" y="31373"/>
                </a:cubicBezTo>
                <a:cubicBezTo>
                  <a:pt x="24213" y="31373"/>
                  <a:pt x="24420" y="31581"/>
                  <a:pt x="24420" y="31825"/>
                </a:cubicBezTo>
                <a:cubicBezTo>
                  <a:pt x="24420" y="32070"/>
                  <a:pt x="24213" y="32278"/>
                  <a:pt x="23968" y="32278"/>
                </a:cubicBezTo>
                <a:close/>
                <a:moveTo>
                  <a:pt x="23968" y="30299"/>
                </a:moveTo>
                <a:cubicBezTo>
                  <a:pt x="23723" y="30299"/>
                  <a:pt x="23535" y="30111"/>
                  <a:pt x="23535" y="29866"/>
                </a:cubicBezTo>
                <a:cubicBezTo>
                  <a:pt x="23535" y="29621"/>
                  <a:pt x="23723" y="29432"/>
                  <a:pt x="23968" y="29432"/>
                </a:cubicBezTo>
                <a:cubicBezTo>
                  <a:pt x="24213" y="29432"/>
                  <a:pt x="24420" y="29621"/>
                  <a:pt x="24420" y="29866"/>
                </a:cubicBezTo>
                <a:cubicBezTo>
                  <a:pt x="24420" y="30111"/>
                  <a:pt x="24213" y="30299"/>
                  <a:pt x="23968" y="30299"/>
                </a:cubicBezTo>
                <a:close/>
                <a:moveTo>
                  <a:pt x="23968" y="28321"/>
                </a:moveTo>
                <a:cubicBezTo>
                  <a:pt x="23742" y="28321"/>
                  <a:pt x="23553" y="28132"/>
                  <a:pt x="23553" y="27906"/>
                </a:cubicBezTo>
                <a:cubicBezTo>
                  <a:pt x="23553" y="27661"/>
                  <a:pt x="23742" y="27473"/>
                  <a:pt x="23968" y="27473"/>
                </a:cubicBezTo>
                <a:cubicBezTo>
                  <a:pt x="24213" y="27473"/>
                  <a:pt x="24401" y="27661"/>
                  <a:pt x="24401" y="27906"/>
                </a:cubicBezTo>
                <a:cubicBezTo>
                  <a:pt x="24401" y="28132"/>
                  <a:pt x="24213" y="28321"/>
                  <a:pt x="23968" y="28321"/>
                </a:cubicBezTo>
                <a:close/>
                <a:moveTo>
                  <a:pt x="23968" y="26380"/>
                </a:moveTo>
                <a:cubicBezTo>
                  <a:pt x="23742" y="26380"/>
                  <a:pt x="23553" y="26192"/>
                  <a:pt x="23553" y="25947"/>
                </a:cubicBezTo>
                <a:cubicBezTo>
                  <a:pt x="23553" y="25720"/>
                  <a:pt x="23742" y="25532"/>
                  <a:pt x="23968" y="25532"/>
                </a:cubicBezTo>
                <a:cubicBezTo>
                  <a:pt x="24213" y="25532"/>
                  <a:pt x="24401" y="25720"/>
                  <a:pt x="24401" y="25947"/>
                </a:cubicBezTo>
                <a:cubicBezTo>
                  <a:pt x="24401" y="26192"/>
                  <a:pt x="24213" y="26380"/>
                  <a:pt x="23968" y="26380"/>
                </a:cubicBezTo>
                <a:close/>
                <a:moveTo>
                  <a:pt x="23968" y="24401"/>
                </a:moveTo>
                <a:cubicBezTo>
                  <a:pt x="23742" y="24401"/>
                  <a:pt x="23553" y="24213"/>
                  <a:pt x="23553" y="23987"/>
                </a:cubicBezTo>
                <a:cubicBezTo>
                  <a:pt x="23553" y="23761"/>
                  <a:pt x="23742" y="23572"/>
                  <a:pt x="23968" y="23572"/>
                </a:cubicBezTo>
                <a:cubicBezTo>
                  <a:pt x="24213" y="23572"/>
                  <a:pt x="24401" y="23761"/>
                  <a:pt x="24401" y="23987"/>
                </a:cubicBezTo>
                <a:cubicBezTo>
                  <a:pt x="24401" y="24213"/>
                  <a:pt x="24213" y="24401"/>
                  <a:pt x="23968" y="24401"/>
                </a:cubicBezTo>
                <a:close/>
                <a:moveTo>
                  <a:pt x="23968" y="22461"/>
                </a:moveTo>
                <a:cubicBezTo>
                  <a:pt x="23742" y="22461"/>
                  <a:pt x="23553" y="22253"/>
                  <a:pt x="23553" y="22027"/>
                </a:cubicBezTo>
                <a:cubicBezTo>
                  <a:pt x="23553" y="21782"/>
                  <a:pt x="23742" y="21594"/>
                  <a:pt x="23968" y="21594"/>
                </a:cubicBezTo>
                <a:cubicBezTo>
                  <a:pt x="24213" y="21594"/>
                  <a:pt x="24401" y="21782"/>
                  <a:pt x="24401" y="22027"/>
                </a:cubicBezTo>
                <a:cubicBezTo>
                  <a:pt x="24401" y="22253"/>
                  <a:pt x="24213" y="22461"/>
                  <a:pt x="23968" y="22461"/>
                </a:cubicBezTo>
                <a:close/>
                <a:moveTo>
                  <a:pt x="23968" y="20482"/>
                </a:moveTo>
                <a:cubicBezTo>
                  <a:pt x="23742" y="20482"/>
                  <a:pt x="23553" y="20294"/>
                  <a:pt x="23553" y="20068"/>
                </a:cubicBezTo>
                <a:cubicBezTo>
                  <a:pt x="23553" y="19842"/>
                  <a:pt x="23742" y="19653"/>
                  <a:pt x="23968" y="19653"/>
                </a:cubicBezTo>
                <a:cubicBezTo>
                  <a:pt x="24194" y="19653"/>
                  <a:pt x="24382" y="19842"/>
                  <a:pt x="24382" y="20068"/>
                </a:cubicBezTo>
                <a:cubicBezTo>
                  <a:pt x="24382" y="20294"/>
                  <a:pt x="24194" y="20482"/>
                  <a:pt x="23968" y="20482"/>
                </a:cubicBezTo>
                <a:close/>
                <a:moveTo>
                  <a:pt x="23968" y="18504"/>
                </a:moveTo>
                <a:cubicBezTo>
                  <a:pt x="23742" y="18504"/>
                  <a:pt x="23553" y="18315"/>
                  <a:pt x="23553" y="18089"/>
                </a:cubicBezTo>
                <a:cubicBezTo>
                  <a:pt x="23553" y="17863"/>
                  <a:pt x="23742" y="17693"/>
                  <a:pt x="23968" y="17693"/>
                </a:cubicBezTo>
                <a:cubicBezTo>
                  <a:pt x="24194" y="17693"/>
                  <a:pt x="24382" y="17863"/>
                  <a:pt x="24382" y="18089"/>
                </a:cubicBezTo>
                <a:cubicBezTo>
                  <a:pt x="24382" y="18315"/>
                  <a:pt x="24194" y="18504"/>
                  <a:pt x="23968" y="18504"/>
                </a:cubicBezTo>
                <a:close/>
                <a:moveTo>
                  <a:pt x="23968" y="16544"/>
                </a:moveTo>
                <a:cubicBezTo>
                  <a:pt x="23742" y="16544"/>
                  <a:pt x="23553" y="16374"/>
                  <a:pt x="23553" y="16148"/>
                </a:cubicBezTo>
                <a:cubicBezTo>
                  <a:pt x="23553" y="15903"/>
                  <a:pt x="23742" y="15734"/>
                  <a:pt x="23968" y="15734"/>
                </a:cubicBezTo>
                <a:cubicBezTo>
                  <a:pt x="24194" y="15734"/>
                  <a:pt x="24382" y="15903"/>
                  <a:pt x="24382" y="16148"/>
                </a:cubicBezTo>
                <a:cubicBezTo>
                  <a:pt x="24382" y="16374"/>
                  <a:pt x="24194" y="16544"/>
                  <a:pt x="23968" y="16544"/>
                </a:cubicBezTo>
                <a:close/>
                <a:moveTo>
                  <a:pt x="23968" y="14584"/>
                </a:moveTo>
                <a:cubicBezTo>
                  <a:pt x="23742" y="14584"/>
                  <a:pt x="23572" y="14396"/>
                  <a:pt x="23572" y="14189"/>
                </a:cubicBezTo>
                <a:cubicBezTo>
                  <a:pt x="23572" y="13963"/>
                  <a:pt x="23742" y="13774"/>
                  <a:pt x="23968" y="13774"/>
                </a:cubicBezTo>
                <a:cubicBezTo>
                  <a:pt x="24194" y="13774"/>
                  <a:pt x="24382" y="13963"/>
                  <a:pt x="24382" y="14189"/>
                </a:cubicBezTo>
                <a:cubicBezTo>
                  <a:pt x="24382" y="14415"/>
                  <a:pt x="24194" y="14584"/>
                  <a:pt x="23968" y="14584"/>
                </a:cubicBezTo>
                <a:close/>
                <a:moveTo>
                  <a:pt x="23968" y="12606"/>
                </a:moveTo>
                <a:cubicBezTo>
                  <a:pt x="23761" y="12606"/>
                  <a:pt x="23572" y="12436"/>
                  <a:pt x="23572" y="12210"/>
                </a:cubicBezTo>
                <a:cubicBezTo>
                  <a:pt x="23572" y="12003"/>
                  <a:pt x="23761" y="11815"/>
                  <a:pt x="23968" y="11815"/>
                </a:cubicBezTo>
                <a:cubicBezTo>
                  <a:pt x="24194" y="11815"/>
                  <a:pt x="24364" y="12003"/>
                  <a:pt x="24364" y="12210"/>
                </a:cubicBezTo>
                <a:cubicBezTo>
                  <a:pt x="24364" y="12436"/>
                  <a:pt x="24194" y="12606"/>
                  <a:pt x="23968" y="12606"/>
                </a:cubicBezTo>
                <a:close/>
                <a:moveTo>
                  <a:pt x="23968" y="10646"/>
                </a:moveTo>
                <a:cubicBezTo>
                  <a:pt x="23761" y="10646"/>
                  <a:pt x="23572" y="10477"/>
                  <a:pt x="23572" y="10269"/>
                </a:cubicBezTo>
                <a:cubicBezTo>
                  <a:pt x="23572" y="10043"/>
                  <a:pt x="23761" y="9874"/>
                  <a:pt x="23968" y="9874"/>
                </a:cubicBezTo>
                <a:cubicBezTo>
                  <a:pt x="24194" y="9874"/>
                  <a:pt x="24364" y="10043"/>
                  <a:pt x="24364" y="10269"/>
                </a:cubicBezTo>
                <a:cubicBezTo>
                  <a:pt x="24364" y="10477"/>
                  <a:pt x="24194" y="10646"/>
                  <a:pt x="23968" y="10646"/>
                </a:cubicBezTo>
                <a:close/>
                <a:moveTo>
                  <a:pt x="23968" y="8706"/>
                </a:moveTo>
                <a:cubicBezTo>
                  <a:pt x="23761" y="8706"/>
                  <a:pt x="23572" y="8517"/>
                  <a:pt x="23572" y="8310"/>
                </a:cubicBezTo>
                <a:cubicBezTo>
                  <a:pt x="23572" y="8084"/>
                  <a:pt x="23761" y="7914"/>
                  <a:pt x="23968" y="7914"/>
                </a:cubicBezTo>
                <a:cubicBezTo>
                  <a:pt x="24194" y="7914"/>
                  <a:pt x="24364" y="8084"/>
                  <a:pt x="24364" y="8310"/>
                </a:cubicBezTo>
                <a:cubicBezTo>
                  <a:pt x="24364" y="8517"/>
                  <a:pt x="24194" y="8706"/>
                  <a:pt x="23968" y="8706"/>
                </a:cubicBezTo>
                <a:close/>
                <a:moveTo>
                  <a:pt x="23968" y="6708"/>
                </a:moveTo>
                <a:cubicBezTo>
                  <a:pt x="23780" y="6708"/>
                  <a:pt x="23610" y="6539"/>
                  <a:pt x="23610" y="6350"/>
                </a:cubicBezTo>
                <a:cubicBezTo>
                  <a:pt x="23610" y="6143"/>
                  <a:pt x="23780" y="5973"/>
                  <a:pt x="23968" y="5973"/>
                </a:cubicBezTo>
                <a:cubicBezTo>
                  <a:pt x="24175" y="5973"/>
                  <a:pt x="24345" y="6143"/>
                  <a:pt x="24345" y="6350"/>
                </a:cubicBezTo>
                <a:cubicBezTo>
                  <a:pt x="24345" y="6539"/>
                  <a:pt x="24175" y="6708"/>
                  <a:pt x="23968" y="6708"/>
                </a:cubicBezTo>
                <a:close/>
                <a:moveTo>
                  <a:pt x="23968" y="4749"/>
                </a:moveTo>
                <a:cubicBezTo>
                  <a:pt x="23780" y="4749"/>
                  <a:pt x="23610" y="4579"/>
                  <a:pt x="23610" y="4391"/>
                </a:cubicBezTo>
                <a:cubicBezTo>
                  <a:pt x="23610" y="4183"/>
                  <a:pt x="23780" y="4014"/>
                  <a:pt x="23968" y="4014"/>
                </a:cubicBezTo>
                <a:cubicBezTo>
                  <a:pt x="24175" y="4014"/>
                  <a:pt x="24345" y="4183"/>
                  <a:pt x="24345" y="4391"/>
                </a:cubicBezTo>
                <a:cubicBezTo>
                  <a:pt x="24345" y="4579"/>
                  <a:pt x="24175" y="4749"/>
                  <a:pt x="23968" y="4749"/>
                </a:cubicBezTo>
                <a:close/>
                <a:moveTo>
                  <a:pt x="23968" y="2789"/>
                </a:moveTo>
                <a:cubicBezTo>
                  <a:pt x="23780" y="2789"/>
                  <a:pt x="23610" y="2619"/>
                  <a:pt x="23610" y="2412"/>
                </a:cubicBezTo>
                <a:cubicBezTo>
                  <a:pt x="23610" y="2205"/>
                  <a:pt x="23780" y="2054"/>
                  <a:pt x="23968" y="2054"/>
                </a:cubicBezTo>
                <a:cubicBezTo>
                  <a:pt x="24175" y="2054"/>
                  <a:pt x="24345" y="2205"/>
                  <a:pt x="24345" y="2412"/>
                </a:cubicBezTo>
                <a:cubicBezTo>
                  <a:pt x="24345" y="2619"/>
                  <a:pt x="24175" y="2789"/>
                  <a:pt x="23968" y="2789"/>
                </a:cubicBezTo>
                <a:close/>
                <a:moveTo>
                  <a:pt x="23968" y="810"/>
                </a:moveTo>
                <a:cubicBezTo>
                  <a:pt x="23780" y="810"/>
                  <a:pt x="23610" y="660"/>
                  <a:pt x="23610" y="452"/>
                </a:cubicBezTo>
                <a:cubicBezTo>
                  <a:pt x="23610" y="264"/>
                  <a:pt x="23780" y="113"/>
                  <a:pt x="23968" y="113"/>
                </a:cubicBezTo>
                <a:cubicBezTo>
                  <a:pt x="24175" y="113"/>
                  <a:pt x="24326" y="264"/>
                  <a:pt x="24326" y="452"/>
                </a:cubicBezTo>
                <a:cubicBezTo>
                  <a:pt x="24326" y="660"/>
                  <a:pt x="24175" y="810"/>
                  <a:pt x="23968" y="810"/>
                </a:cubicBezTo>
                <a:close/>
                <a:moveTo>
                  <a:pt x="22008" y="55812"/>
                </a:moveTo>
                <a:cubicBezTo>
                  <a:pt x="21763" y="55812"/>
                  <a:pt x="21556" y="55605"/>
                  <a:pt x="21556" y="55341"/>
                </a:cubicBezTo>
                <a:cubicBezTo>
                  <a:pt x="21556" y="55077"/>
                  <a:pt x="21763" y="54870"/>
                  <a:pt x="22008" y="54870"/>
                </a:cubicBezTo>
                <a:cubicBezTo>
                  <a:pt x="22272" y="54870"/>
                  <a:pt x="22479" y="55077"/>
                  <a:pt x="22479" y="55341"/>
                </a:cubicBezTo>
                <a:cubicBezTo>
                  <a:pt x="22479" y="55605"/>
                  <a:pt x="22272" y="55812"/>
                  <a:pt x="22008" y="55812"/>
                </a:cubicBezTo>
                <a:close/>
                <a:moveTo>
                  <a:pt x="22008" y="53815"/>
                </a:moveTo>
                <a:cubicBezTo>
                  <a:pt x="21763" y="53815"/>
                  <a:pt x="21575" y="53626"/>
                  <a:pt x="21575" y="53381"/>
                </a:cubicBezTo>
                <a:cubicBezTo>
                  <a:pt x="21575" y="53137"/>
                  <a:pt x="21763" y="52948"/>
                  <a:pt x="22008" y="52948"/>
                </a:cubicBezTo>
                <a:cubicBezTo>
                  <a:pt x="22253" y="52948"/>
                  <a:pt x="22461" y="53137"/>
                  <a:pt x="22461" y="53381"/>
                </a:cubicBezTo>
                <a:cubicBezTo>
                  <a:pt x="22461" y="53626"/>
                  <a:pt x="22253" y="53815"/>
                  <a:pt x="22008" y="53815"/>
                </a:cubicBezTo>
                <a:close/>
                <a:moveTo>
                  <a:pt x="22008" y="29432"/>
                </a:moveTo>
                <a:cubicBezTo>
                  <a:pt x="22253" y="29432"/>
                  <a:pt x="22442" y="29621"/>
                  <a:pt x="22442" y="29866"/>
                </a:cubicBezTo>
                <a:cubicBezTo>
                  <a:pt x="22442" y="30092"/>
                  <a:pt x="22253" y="30280"/>
                  <a:pt x="22008" y="30280"/>
                </a:cubicBezTo>
                <a:cubicBezTo>
                  <a:pt x="21782" y="30280"/>
                  <a:pt x="21594" y="30092"/>
                  <a:pt x="21594" y="29866"/>
                </a:cubicBezTo>
                <a:cubicBezTo>
                  <a:pt x="21594" y="29621"/>
                  <a:pt x="21782" y="29432"/>
                  <a:pt x="22008" y="29432"/>
                </a:cubicBezTo>
                <a:close/>
                <a:moveTo>
                  <a:pt x="22008" y="31392"/>
                </a:moveTo>
                <a:cubicBezTo>
                  <a:pt x="22253" y="31392"/>
                  <a:pt x="22442" y="31581"/>
                  <a:pt x="22442" y="31825"/>
                </a:cubicBezTo>
                <a:cubicBezTo>
                  <a:pt x="22442" y="32052"/>
                  <a:pt x="22253" y="32240"/>
                  <a:pt x="22008" y="32240"/>
                </a:cubicBezTo>
                <a:cubicBezTo>
                  <a:pt x="21782" y="32240"/>
                  <a:pt x="21594" y="32052"/>
                  <a:pt x="21594" y="31825"/>
                </a:cubicBezTo>
                <a:cubicBezTo>
                  <a:pt x="21594" y="31581"/>
                  <a:pt x="21782" y="31392"/>
                  <a:pt x="22008" y="31392"/>
                </a:cubicBezTo>
                <a:close/>
                <a:moveTo>
                  <a:pt x="22008" y="33352"/>
                </a:moveTo>
                <a:cubicBezTo>
                  <a:pt x="22253" y="33352"/>
                  <a:pt x="22442" y="33540"/>
                  <a:pt x="22442" y="33785"/>
                </a:cubicBezTo>
                <a:cubicBezTo>
                  <a:pt x="22442" y="34011"/>
                  <a:pt x="22253" y="34200"/>
                  <a:pt x="22008" y="34200"/>
                </a:cubicBezTo>
                <a:cubicBezTo>
                  <a:pt x="21782" y="34200"/>
                  <a:pt x="21594" y="34011"/>
                  <a:pt x="21594" y="33785"/>
                </a:cubicBezTo>
                <a:cubicBezTo>
                  <a:pt x="21594" y="33540"/>
                  <a:pt x="21782" y="33352"/>
                  <a:pt x="22008" y="33352"/>
                </a:cubicBezTo>
                <a:close/>
                <a:moveTo>
                  <a:pt x="22008" y="35330"/>
                </a:moveTo>
                <a:cubicBezTo>
                  <a:pt x="22234" y="35330"/>
                  <a:pt x="22423" y="35519"/>
                  <a:pt x="22423" y="35745"/>
                </a:cubicBezTo>
                <a:cubicBezTo>
                  <a:pt x="22423" y="35971"/>
                  <a:pt x="22234" y="36159"/>
                  <a:pt x="22008" y="36159"/>
                </a:cubicBezTo>
                <a:cubicBezTo>
                  <a:pt x="21782" y="36159"/>
                  <a:pt x="21613" y="35971"/>
                  <a:pt x="21613" y="35745"/>
                </a:cubicBezTo>
                <a:cubicBezTo>
                  <a:pt x="21613" y="35519"/>
                  <a:pt x="21782" y="35330"/>
                  <a:pt x="22008" y="35330"/>
                </a:cubicBezTo>
                <a:close/>
                <a:moveTo>
                  <a:pt x="22008" y="38081"/>
                </a:moveTo>
                <a:cubicBezTo>
                  <a:pt x="21801" y="38081"/>
                  <a:pt x="21650" y="37912"/>
                  <a:pt x="21650" y="37704"/>
                </a:cubicBezTo>
                <a:cubicBezTo>
                  <a:pt x="21650" y="37497"/>
                  <a:pt x="21801" y="37328"/>
                  <a:pt x="22008" y="37328"/>
                </a:cubicBezTo>
                <a:cubicBezTo>
                  <a:pt x="22216" y="37328"/>
                  <a:pt x="22385" y="37497"/>
                  <a:pt x="22385" y="37704"/>
                </a:cubicBezTo>
                <a:cubicBezTo>
                  <a:pt x="22385" y="37912"/>
                  <a:pt x="22216" y="38081"/>
                  <a:pt x="22008" y="38081"/>
                </a:cubicBezTo>
                <a:close/>
                <a:moveTo>
                  <a:pt x="22008" y="40041"/>
                </a:moveTo>
                <a:cubicBezTo>
                  <a:pt x="21820" y="40041"/>
                  <a:pt x="21650" y="39871"/>
                  <a:pt x="21650" y="39664"/>
                </a:cubicBezTo>
                <a:cubicBezTo>
                  <a:pt x="21650" y="39457"/>
                  <a:pt x="21820" y="39287"/>
                  <a:pt x="22008" y="39287"/>
                </a:cubicBezTo>
                <a:cubicBezTo>
                  <a:pt x="22216" y="39287"/>
                  <a:pt x="22385" y="39457"/>
                  <a:pt x="22385" y="39664"/>
                </a:cubicBezTo>
                <a:cubicBezTo>
                  <a:pt x="22385" y="39871"/>
                  <a:pt x="22216" y="40041"/>
                  <a:pt x="22008" y="40041"/>
                </a:cubicBezTo>
                <a:close/>
                <a:moveTo>
                  <a:pt x="22008" y="43206"/>
                </a:moveTo>
                <a:cubicBezTo>
                  <a:pt x="22234" y="43206"/>
                  <a:pt x="22404" y="43376"/>
                  <a:pt x="22404" y="43583"/>
                </a:cubicBezTo>
                <a:cubicBezTo>
                  <a:pt x="22404" y="43791"/>
                  <a:pt x="22234" y="43960"/>
                  <a:pt x="22008" y="43960"/>
                </a:cubicBezTo>
                <a:cubicBezTo>
                  <a:pt x="21801" y="43960"/>
                  <a:pt x="21613" y="43791"/>
                  <a:pt x="21613" y="43583"/>
                </a:cubicBezTo>
                <a:cubicBezTo>
                  <a:pt x="21613" y="43376"/>
                  <a:pt x="21801" y="43206"/>
                  <a:pt x="22008" y="43206"/>
                </a:cubicBezTo>
                <a:close/>
                <a:moveTo>
                  <a:pt x="22008" y="41247"/>
                </a:moveTo>
                <a:cubicBezTo>
                  <a:pt x="22234" y="41247"/>
                  <a:pt x="22404" y="41416"/>
                  <a:pt x="22404" y="41624"/>
                </a:cubicBezTo>
                <a:cubicBezTo>
                  <a:pt x="22404" y="41831"/>
                  <a:pt x="22234" y="42019"/>
                  <a:pt x="22008" y="42019"/>
                </a:cubicBezTo>
                <a:cubicBezTo>
                  <a:pt x="21801" y="42019"/>
                  <a:pt x="21613" y="41831"/>
                  <a:pt x="21613" y="41624"/>
                </a:cubicBezTo>
                <a:cubicBezTo>
                  <a:pt x="21613" y="41416"/>
                  <a:pt x="21801" y="41247"/>
                  <a:pt x="22008" y="41247"/>
                </a:cubicBezTo>
                <a:close/>
                <a:moveTo>
                  <a:pt x="22008" y="45128"/>
                </a:moveTo>
                <a:cubicBezTo>
                  <a:pt x="22234" y="45128"/>
                  <a:pt x="22423" y="45317"/>
                  <a:pt x="22423" y="45543"/>
                </a:cubicBezTo>
                <a:cubicBezTo>
                  <a:pt x="22423" y="45769"/>
                  <a:pt x="22234" y="45957"/>
                  <a:pt x="22008" y="45957"/>
                </a:cubicBezTo>
                <a:cubicBezTo>
                  <a:pt x="21782" y="45957"/>
                  <a:pt x="21594" y="45769"/>
                  <a:pt x="21594" y="45543"/>
                </a:cubicBezTo>
                <a:cubicBezTo>
                  <a:pt x="21594" y="45317"/>
                  <a:pt x="21782" y="45128"/>
                  <a:pt x="22008" y="45128"/>
                </a:cubicBezTo>
                <a:close/>
                <a:moveTo>
                  <a:pt x="22008" y="47088"/>
                </a:moveTo>
                <a:cubicBezTo>
                  <a:pt x="22234" y="47088"/>
                  <a:pt x="22423" y="47276"/>
                  <a:pt x="22423" y="47503"/>
                </a:cubicBezTo>
                <a:cubicBezTo>
                  <a:pt x="22423" y="47729"/>
                  <a:pt x="22234" y="47917"/>
                  <a:pt x="22008" y="47917"/>
                </a:cubicBezTo>
                <a:cubicBezTo>
                  <a:pt x="21782" y="47917"/>
                  <a:pt x="21594" y="47729"/>
                  <a:pt x="21594" y="47503"/>
                </a:cubicBezTo>
                <a:cubicBezTo>
                  <a:pt x="21594" y="47276"/>
                  <a:pt x="21782" y="47088"/>
                  <a:pt x="22008" y="47088"/>
                </a:cubicBezTo>
                <a:close/>
                <a:moveTo>
                  <a:pt x="22008" y="51007"/>
                </a:moveTo>
                <a:cubicBezTo>
                  <a:pt x="22234" y="51007"/>
                  <a:pt x="22423" y="51196"/>
                  <a:pt x="22423" y="51422"/>
                </a:cubicBezTo>
                <a:cubicBezTo>
                  <a:pt x="22423" y="51648"/>
                  <a:pt x="22234" y="51836"/>
                  <a:pt x="22008" y="51836"/>
                </a:cubicBezTo>
                <a:cubicBezTo>
                  <a:pt x="21782" y="51836"/>
                  <a:pt x="21594" y="51648"/>
                  <a:pt x="21594" y="51422"/>
                </a:cubicBezTo>
                <a:cubicBezTo>
                  <a:pt x="21594" y="51196"/>
                  <a:pt x="21782" y="51007"/>
                  <a:pt x="22008" y="51007"/>
                </a:cubicBezTo>
                <a:close/>
                <a:moveTo>
                  <a:pt x="22008" y="49048"/>
                </a:moveTo>
                <a:cubicBezTo>
                  <a:pt x="22234" y="49048"/>
                  <a:pt x="22423" y="49236"/>
                  <a:pt x="22423" y="49462"/>
                </a:cubicBezTo>
                <a:cubicBezTo>
                  <a:pt x="22423" y="49688"/>
                  <a:pt x="22234" y="49877"/>
                  <a:pt x="22008" y="49877"/>
                </a:cubicBezTo>
                <a:cubicBezTo>
                  <a:pt x="21782" y="49877"/>
                  <a:pt x="21594" y="49688"/>
                  <a:pt x="21594" y="49462"/>
                </a:cubicBezTo>
                <a:cubicBezTo>
                  <a:pt x="21594" y="49236"/>
                  <a:pt x="21782" y="49048"/>
                  <a:pt x="22008" y="49048"/>
                </a:cubicBezTo>
                <a:close/>
                <a:moveTo>
                  <a:pt x="22008" y="28321"/>
                </a:moveTo>
                <a:cubicBezTo>
                  <a:pt x="21782" y="28321"/>
                  <a:pt x="21575" y="28132"/>
                  <a:pt x="21575" y="27906"/>
                </a:cubicBezTo>
                <a:cubicBezTo>
                  <a:pt x="21575" y="27661"/>
                  <a:pt x="21782" y="27473"/>
                  <a:pt x="22008" y="27473"/>
                </a:cubicBezTo>
                <a:cubicBezTo>
                  <a:pt x="22253" y="27473"/>
                  <a:pt x="22442" y="27661"/>
                  <a:pt x="22442" y="27906"/>
                </a:cubicBezTo>
                <a:cubicBezTo>
                  <a:pt x="22442" y="28132"/>
                  <a:pt x="22253" y="28321"/>
                  <a:pt x="22008" y="28321"/>
                </a:cubicBezTo>
                <a:close/>
                <a:moveTo>
                  <a:pt x="22008" y="26380"/>
                </a:moveTo>
                <a:cubicBezTo>
                  <a:pt x="21782" y="26380"/>
                  <a:pt x="21594" y="26192"/>
                  <a:pt x="21594" y="25947"/>
                </a:cubicBezTo>
                <a:cubicBezTo>
                  <a:pt x="21594" y="25720"/>
                  <a:pt x="21782" y="25513"/>
                  <a:pt x="22008" y="25513"/>
                </a:cubicBezTo>
                <a:cubicBezTo>
                  <a:pt x="22253" y="25513"/>
                  <a:pt x="22442" y="25720"/>
                  <a:pt x="22442" y="25947"/>
                </a:cubicBezTo>
                <a:cubicBezTo>
                  <a:pt x="22442" y="26192"/>
                  <a:pt x="22253" y="26380"/>
                  <a:pt x="22008" y="26380"/>
                </a:cubicBezTo>
                <a:close/>
                <a:moveTo>
                  <a:pt x="22008" y="24401"/>
                </a:moveTo>
                <a:cubicBezTo>
                  <a:pt x="21782" y="24401"/>
                  <a:pt x="21594" y="24213"/>
                  <a:pt x="21594" y="23987"/>
                </a:cubicBezTo>
                <a:cubicBezTo>
                  <a:pt x="21594" y="23761"/>
                  <a:pt x="21782" y="23572"/>
                  <a:pt x="22008" y="23572"/>
                </a:cubicBezTo>
                <a:cubicBezTo>
                  <a:pt x="22253" y="23572"/>
                  <a:pt x="22442" y="23761"/>
                  <a:pt x="22442" y="23987"/>
                </a:cubicBezTo>
                <a:cubicBezTo>
                  <a:pt x="22442" y="24213"/>
                  <a:pt x="22253" y="24401"/>
                  <a:pt x="22008" y="24401"/>
                </a:cubicBezTo>
                <a:close/>
                <a:moveTo>
                  <a:pt x="22008" y="22442"/>
                </a:moveTo>
                <a:cubicBezTo>
                  <a:pt x="21782" y="22442"/>
                  <a:pt x="21594" y="22253"/>
                  <a:pt x="21594" y="22027"/>
                </a:cubicBezTo>
                <a:cubicBezTo>
                  <a:pt x="21594" y="21782"/>
                  <a:pt x="21782" y="21594"/>
                  <a:pt x="22008" y="21594"/>
                </a:cubicBezTo>
                <a:cubicBezTo>
                  <a:pt x="22253" y="21594"/>
                  <a:pt x="22442" y="21782"/>
                  <a:pt x="22442" y="22027"/>
                </a:cubicBezTo>
                <a:cubicBezTo>
                  <a:pt x="22442" y="22253"/>
                  <a:pt x="22253" y="22442"/>
                  <a:pt x="22008" y="22442"/>
                </a:cubicBezTo>
                <a:close/>
                <a:moveTo>
                  <a:pt x="22008" y="20482"/>
                </a:moveTo>
                <a:cubicBezTo>
                  <a:pt x="21782" y="20482"/>
                  <a:pt x="21594" y="20294"/>
                  <a:pt x="21594" y="20068"/>
                </a:cubicBezTo>
                <a:cubicBezTo>
                  <a:pt x="21594" y="19842"/>
                  <a:pt x="21782" y="19653"/>
                  <a:pt x="22008" y="19653"/>
                </a:cubicBezTo>
                <a:cubicBezTo>
                  <a:pt x="22234" y="19653"/>
                  <a:pt x="22423" y="19842"/>
                  <a:pt x="22423" y="20068"/>
                </a:cubicBezTo>
                <a:cubicBezTo>
                  <a:pt x="22423" y="20294"/>
                  <a:pt x="22234" y="20482"/>
                  <a:pt x="22008" y="20482"/>
                </a:cubicBezTo>
                <a:close/>
                <a:moveTo>
                  <a:pt x="22008" y="18504"/>
                </a:moveTo>
                <a:cubicBezTo>
                  <a:pt x="21782" y="18504"/>
                  <a:pt x="21613" y="18315"/>
                  <a:pt x="21613" y="18108"/>
                </a:cubicBezTo>
                <a:cubicBezTo>
                  <a:pt x="21613" y="17882"/>
                  <a:pt x="21782" y="17693"/>
                  <a:pt x="22008" y="17693"/>
                </a:cubicBezTo>
                <a:cubicBezTo>
                  <a:pt x="22234" y="17693"/>
                  <a:pt x="22423" y="17882"/>
                  <a:pt x="22423" y="18108"/>
                </a:cubicBezTo>
                <a:cubicBezTo>
                  <a:pt x="22423" y="18315"/>
                  <a:pt x="22234" y="18504"/>
                  <a:pt x="22008" y="18504"/>
                </a:cubicBezTo>
                <a:close/>
                <a:moveTo>
                  <a:pt x="22008" y="16544"/>
                </a:moveTo>
                <a:cubicBezTo>
                  <a:pt x="21782" y="16544"/>
                  <a:pt x="21613" y="16356"/>
                  <a:pt x="21613" y="16130"/>
                </a:cubicBezTo>
                <a:cubicBezTo>
                  <a:pt x="21613" y="15922"/>
                  <a:pt x="21782" y="15734"/>
                  <a:pt x="22008" y="15734"/>
                </a:cubicBezTo>
                <a:cubicBezTo>
                  <a:pt x="22234" y="15734"/>
                  <a:pt x="22423" y="15922"/>
                  <a:pt x="22423" y="16130"/>
                </a:cubicBezTo>
                <a:cubicBezTo>
                  <a:pt x="22423" y="16356"/>
                  <a:pt x="22234" y="16544"/>
                  <a:pt x="22008" y="16544"/>
                </a:cubicBezTo>
                <a:close/>
                <a:moveTo>
                  <a:pt x="22008" y="14584"/>
                </a:moveTo>
                <a:cubicBezTo>
                  <a:pt x="21782" y="14584"/>
                  <a:pt x="21613" y="14396"/>
                  <a:pt x="21613" y="14189"/>
                </a:cubicBezTo>
                <a:cubicBezTo>
                  <a:pt x="21613" y="13963"/>
                  <a:pt x="21782" y="13774"/>
                  <a:pt x="22008" y="13774"/>
                </a:cubicBezTo>
                <a:cubicBezTo>
                  <a:pt x="22234" y="13774"/>
                  <a:pt x="22423" y="13963"/>
                  <a:pt x="22423" y="14189"/>
                </a:cubicBezTo>
                <a:cubicBezTo>
                  <a:pt x="22423" y="14396"/>
                  <a:pt x="22234" y="14584"/>
                  <a:pt x="22008" y="14584"/>
                </a:cubicBezTo>
                <a:close/>
                <a:moveTo>
                  <a:pt x="22008" y="12606"/>
                </a:moveTo>
                <a:cubicBezTo>
                  <a:pt x="21782" y="12606"/>
                  <a:pt x="21613" y="12436"/>
                  <a:pt x="21613" y="12210"/>
                </a:cubicBezTo>
                <a:cubicBezTo>
                  <a:pt x="21613" y="12003"/>
                  <a:pt x="21782" y="11815"/>
                  <a:pt x="22008" y="11815"/>
                </a:cubicBezTo>
                <a:cubicBezTo>
                  <a:pt x="22234" y="11815"/>
                  <a:pt x="22423" y="12003"/>
                  <a:pt x="22423" y="12210"/>
                </a:cubicBezTo>
                <a:cubicBezTo>
                  <a:pt x="22423" y="12436"/>
                  <a:pt x="22234" y="12606"/>
                  <a:pt x="22008" y="12606"/>
                </a:cubicBezTo>
                <a:close/>
                <a:moveTo>
                  <a:pt x="22008" y="10646"/>
                </a:moveTo>
                <a:cubicBezTo>
                  <a:pt x="21801" y="10646"/>
                  <a:pt x="21613" y="10477"/>
                  <a:pt x="21613" y="10251"/>
                </a:cubicBezTo>
                <a:cubicBezTo>
                  <a:pt x="21613" y="10043"/>
                  <a:pt x="21801" y="9855"/>
                  <a:pt x="22008" y="9855"/>
                </a:cubicBezTo>
                <a:cubicBezTo>
                  <a:pt x="22234" y="9855"/>
                  <a:pt x="22404" y="10043"/>
                  <a:pt x="22404" y="10251"/>
                </a:cubicBezTo>
                <a:cubicBezTo>
                  <a:pt x="22404" y="10477"/>
                  <a:pt x="22234" y="10646"/>
                  <a:pt x="22008" y="10646"/>
                </a:cubicBezTo>
                <a:close/>
                <a:moveTo>
                  <a:pt x="22008" y="4014"/>
                </a:moveTo>
                <a:cubicBezTo>
                  <a:pt x="22216" y="4014"/>
                  <a:pt x="22385" y="4183"/>
                  <a:pt x="22385" y="4391"/>
                </a:cubicBezTo>
                <a:cubicBezTo>
                  <a:pt x="22385" y="4579"/>
                  <a:pt x="22216" y="4749"/>
                  <a:pt x="22008" y="4749"/>
                </a:cubicBezTo>
                <a:cubicBezTo>
                  <a:pt x="21801" y="4749"/>
                  <a:pt x="21650" y="4579"/>
                  <a:pt x="21650" y="4391"/>
                </a:cubicBezTo>
                <a:cubicBezTo>
                  <a:pt x="21650" y="4183"/>
                  <a:pt x="21801" y="4014"/>
                  <a:pt x="22008" y="4014"/>
                </a:cubicBezTo>
                <a:close/>
                <a:moveTo>
                  <a:pt x="22008" y="7933"/>
                </a:moveTo>
                <a:cubicBezTo>
                  <a:pt x="22216" y="7933"/>
                  <a:pt x="22385" y="8103"/>
                  <a:pt x="22385" y="8310"/>
                </a:cubicBezTo>
                <a:cubicBezTo>
                  <a:pt x="22385" y="8517"/>
                  <a:pt x="22216" y="8668"/>
                  <a:pt x="22008" y="8668"/>
                </a:cubicBezTo>
                <a:cubicBezTo>
                  <a:pt x="21801" y="8668"/>
                  <a:pt x="21650" y="8517"/>
                  <a:pt x="21650" y="8310"/>
                </a:cubicBezTo>
                <a:cubicBezTo>
                  <a:pt x="21650" y="8103"/>
                  <a:pt x="21801" y="7933"/>
                  <a:pt x="22008" y="7933"/>
                </a:cubicBezTo>
                <a:close/>
                <a:moveTo>
                  <a:pt x="22008" y="5973"/>
                </a:moveTo>
                <a:cubicBezTo>
                  <a:pt x="22216" y="5973"/>
                  <a:pt x="22385" y="6143"/>
                  <a:pt x="22385" y="6331"/>
                </a:cubicBezTo>
                <a:cubicBezTo>
                  <a:pt x="22385" y="6539"/>
                  <a:pt x="22216" y="6708"/>
                  <a:pt x="22008" y="6708"/>
                </a:cubicBezTo>
                <a:cubicBezTo>
                  <a:pt x="21801" y="6708"/>
                  <a:pt x="21650" y="6539"/>
                  <a:pt x="21650" y="6331"/>
                </a:cubicBezTo>
                <a:cubicBezTo>
                  <a:pt x="21650" y="6143"/>
                  <a:pt x="21801" y="5973"/>
                  <a:pt x="22008" y="5973"/>
                </a:cubicBezTo>
                <a:close/>
                <a:moveTo>
                  <a:pt x="22008" y="2808"/>
                </a:moveTo>
                <a:cubicBezTo>
                  <a:pt x="21782" y="2808"/>
                  <a:pt x="21613" y="2638"/>
                  <a:pt x="21613" y="2412"/>
                </a:cubicBezTo>
                <a:cubicBezTo>
                  <a:pt x="21613" y="2205"/>
                  <a:pt x="21782" y="2016"/>
                  <a:pt x="22008" y="2016"/>
                </a:cubicBezTo>
                <a:cubicBezTo>
                  <a:pt x="22216" y="2016"/>
                  <a:pt x="22404" y="2205"/>
                  <a:pt x="22404" y="2412"/>
                </a:cubicBezTo>
                <a:cubicBezTo>
                  <a:pt x="22404" y="2638"/>
                  <a:pt x="22216" y="2808"/>
                  <a:pt x="22008" y="2808"/>
                </a:cubicBezTo>
                <a:close/>
                <a:moveTo>
                  <a:pt x="22008" y="829"/>
                </a:moveTo>
                <a:cubicBezTo>
                  <a:pt x="21801" y="829"/>
                  <a:pt x="21631" y="660"/>
                  <a:pt x="21631" y="452"/>
                </a:cubicBezTo>
                <a:cubicBezTo>
                  <a:pt x="21631" y="245"/>
                  <a:pt x="21801" y="76"/>
                  <a:pt x="22008" y="76"/>
                </a:cubicBezTo>
                <a:cubicBezTo>
                  <a:pt x="22216" y="76"/>
                  <a:pt x="22385" y="245"/>
                  <a:pt x="22385" y="452"/>
                </a:cubicBezTo>
                <a:cubicBezTo>
                  <a:pt x="22385" y="660"/>
                  <a:pt x="22216" y="829"/>
                  <a:pt x="22008" y="829"/>
                </a:cubicBezTo>
                <a:close/>
                <a:moveTo>
                  <a:pt x="20049" y="54814"/>
                </a:moveTo>
                <a:cubicBezTo>
                  <a:pt x="20331" y="54814"/>
                  <a:pt x="20576" y="55040"/>
                  <a:pt x="20576" y="55322"/>
                </a:cubicBezTo>
                <a:cubicBezTo>
                  <a:pt x="20312" y="55190"/>
                  <a:pt x="20030" y="55040"/>
                  <a:pt x="19766" y="54889"/>
                </a:cubicBezTo>
                <a:cubicBezTo>
                  <a:pt x="19860" y="54851"/>
                  <a:pt x="19936" y="54814"/>
                  <a:pt x="20049" y="54814"/>
                </a:cubicBezTo>
                <a:close/>
                <a:moveTo>
                  <a:pt x="20049" y="53871"/>
                </a:moveTo>
                <a:cubicBezTo>
                  <a:pt x="19766" y="53871"/>
                  <a:pt x="19540" y="53645"/>
                  <a:pt x="19540" y="53381"/>
                </a:cubicBezTo>
                <a:cubicBezTo>
                  <a:pt x="19540" y="53099"/>
                  <a:pt x="19766" y="52873"/>
                  <a:pt x="20049" y="52873"/>
                </a:cubicBezTo>
                <a:cubicBezTo>
                  <a:pt x="20331" y="52873"/>
                  <a:pt x="20557" y="53099"/>
                  <a:pt x="20557" y="53381"/>
                </a:cubicBezTo>
                <a:cubicBezTo>
                  <a:pt x="20557" y="53645"/>
                  <a:pt x="20331" y="53871"/>
                  <a:pt x="20049" y="53871"/>
                </a:cubicBezTo>
                <a:close/>
                <a:moveTo>
                  <a:pt x="20049" y="51893"/>
                </a:moveTo>
                <a:cubicBezTo>
                  <a:pt x="19785" y="51893"/>
                  <a:pt x="19578" y="51686"/>
                  <a:pt x="19578" y="51422"/>
                </a:cubicBezTo>
                <a:cubicBezTo>
                  <a:pt x="19578" y="51158"/>
                  <a:pt x="19785" y="50932"/>
                  <a:pt x="20049" y="50932"/>
                </a:cubicBezTo>
                <a:cubicBezTo>
                  <a:pt x="20312" y="50932"/>
                  <a:pt x="20520" y="51158"/>
                  <a:pt x="20520" y="51422"/>
                </a:cubicBezTo>
                <a:cubicBezTo>
                  <a:pt x="20520" y="51686"/>
                  <a:pt x="20312" y="51893"/>
                  <a:pt x="20049" y="51893"/>
                </a:cubicBezTo>
                <a:close/>
                <a:moveTo>
                  <a:pt x="20049" y="49048"/>
                </a:moveTo>
                <a:cubicBezTo>
                  <a:pt x="20275" y="49048"/>
                  <a:pt x="20463" y="49236"/>
                  <a:pt x="20463" y="49462"/>
                </a:cubicBezTo>
                <a:cubicBezTo>
                  <a:pt x="20463" y="49688"/>
                  <a:pt x="20275" y="49858"/>
                  <a:pt x="20049" y="49858"/>
                </a:cubicBezTo>
                <a:cubicBezTo>
                  <a:pt x="19823" y="49858"/>
                  <a:pt x="19634" y="49688"/>
                  <a:pt x="19634" y="49462"/>
                </a:cubicBezTo>
                <a:cubicBezTo>
                  <a:pt x="19634" y="49236"/>
                  <a:pt x="19823" y="49048"/>
                  <a:pt x="20049" y="49048"/>
                </a:cubicBezTo>
                <a:close/>
                <a:moveTo>
                  <a:pt x="20049" y="47936"/>
                </a:moveTo>
                <a:cubicBezTo>
                  <a:pt x="19804" y="47936"/>
                  <a:pt x="19615" y="47729"/>
                  <a:pt x="19615" y="47503"/>
                </a:cubicBezTo>
                <a:cubicBezTo>
                  <a:pt x="19615" y="47258"/>
                  <a:pt x="19804" y="47069"/>
                  <a:pt x="20049" y="47069"/>
                </a:cubicBezTo>
                <a:cubicBezTo>
                  <a:pt x="20294" y="47069"/>
                  <a:pt x="20482" y="47258"/>
                  <a:pt x="20482" y="47503"/>
                </a:cubicBezTo>
                <a:cubicBezTo>
                  <a:pt x="20482" y="47729"/>
                  <a:pt x="20294" y="47936"/>
                  <a:pt x="20049" y="47936"/>
                </a:cubicBezTo>
                <a:close/>
                <a:moveTo>
                  <a:pt x="20049" y="45957"/>
                </a:moveTo>
                <a:cubicBezTo>
                  <a:pt x="19804" y="45957"/>
                  <a:pt x="19615" y="45769"/>
                  <a:pt x="19615" y="45543"/>
                </a:cubicBezTo>
                <a:cubicBezTo>
                  <a:pt x="19615" y="45298"/>
                  <a:pt x="19804" y="45110"/>
                  <a:pt x="20049" y="45110"/>
                </a:cubicBezTo>
                <a:cubicBezTo>
                  <a:pt x="20294" y="45110"/>
                  <a:pt x="20482" y="45298"/>
                  <a:pt x="20482" y="45543"/>
                </a:cubicBezTo>
                <a:cubicBezTo>
                  <a:pt x="20482" y="45769"/>
                  <a:pt x="20294" y="45957"/>
                  <a:pt x="20049" y="45957"/>
                </a:cubicBezTo>
                <a:close/>
                <a:moveTo>
                  <a:pt x="20049" y="29451"/>
                </a:moveTo>
                <a:cubicBezTo>
                  <a:pt x="20275" y="29451"/>
                  <a:pt x="20463" y="29640"/>
                  <a:pt x="20463" y="29866"/>
                </a:cubicBezTo>
                <a:cubicBezTo>
                  <a:pt x="20463" y="30092"/>
                  <a:pt x="20275" y="30262"/>
                  <a:pt x="20049" y="30262"/>
                </a:cubicBezTo>
                <a:cubicBezTo>
                  <a:pt x="19823" y="30262"/>
                  <a:pt x="19634" y="30092"/>
                  <a:pt x="19634" y="29866"/>
                </a:cubicBezTo>
                <a:cubicBezTo>
                  <a:pt x="19634" y="29640"/>
                  <a:pt x="19823" y="29451"/>
                  <a:pt x="20049" y="29451"/>
                </a:cubicBezTo>
                <a:close/>
                <a:moveTo>
                  <a:pt x="20049" y="31411"/>
                </a:moveTo>
                <a:cubicBezTo>
                  <a:pt x="20275" y="31411"/>
                  <a:pt x="20463" y="31599"/>
                  <a:pt x="20463" y="31825"/>
                </a:cubicBezTo>
                <a:cubicBezTo>
                  <a:pt x="20463" y="32052"/>
                  <a:pt x="20275" y="32240"/>
                  <a:pt x="20049" y="32240"/>
                </a:cubicBezTo>
                <a:cubicBezTo>
                  <a:pt x="19823" y="32240"/>
                  <a:pt x="19634" y="32052"/>
                  <a:pt x="19634" y="31825"/>
                </a:cubicBezTo>
                <a:cubicBezTo>
                  <a:pt x="19634" y="31599"/>
                  <a:pt x="19823" y="31411"/>
                  <a:pt x="20049" y="31411"/>
                </a:cubicBezTo>
                <a:close/>
                <a:moveTo>
                  <a:pt x="20049" y="33371"/>
                </a:moveTo>
                <a:cubicBezTo>
                  <a:pt x="20275" y="33371"/>
                  <a:pt x="20463" y="33540"/>
                  <a:pt x="20463" y="33785"/>
                </a:cubicBezTo>
                <a:cubicBezTo>
                  <a:pt x="20463" y="34011"/>
                  <a:pt x="20275" y="34200"/>
                  <a:pt x="20049" y="34200"/>
                </a:cubicBezTo>
                <a:cubicBezTo>
                  <a:pt x="19823" y="34200"/>
                  <a:pt x="19634" y="34011"/>
                  <a:pt x="19634" y="33785"/>
                </a:cubicBezTo>
                <a:cubicBezTo>
                  <a:pt x="19634" y="33540"/>
                  <a:pt x="19823" y="33371"/>
                  <a:pt x="20049" y="33371"/>
                </a:cubicBezTo>
                <a:close/>
                <a:moveTo>
                  <a:pt x="20049" y="35330"/>
                </a:moveTo>
                <a:cubicBezTo>
                  <a:pt x="20275" y="35330"/>
                  <a:pt x="20463" y="35519"/>
                  <a:pt x="20463" y="35745"/>
                </a:cubicBezTo>
                <a:cubicBezTo>
                  <a:pt x="20463" y="35971"/>
                  <a:pt x="20275" y="36159"/>
                  <a:pt x="20049" y="36159"/>
                </a:cubicBezTo>
                <a:cubicBezTo>
                  <a:pt x="19823" y="36159"/>
                  <a:pt x="19634" y="35971"/>
                  <a:pt x="19634" y="35745"/>
                </a:cubicBezTo>
                <a:cubicBezTo>
                  <a:pt x="19634" y="35519"/>
                  <a:pt x="19823" y="35330"/>
                  <a:pt x="20049" y="35330"/>
                </a:cubicBezTo>
                <a:close/>
                <a:moveTo>
                  <a:pt x="20049" y="43979"/>
                </a:moveTo>
                <a:cubicBezTo>
                  <a:pt x="19823" y="43979"/>
                  <a:pt x="19653" y="43809"/>
                  <a:pt x="19653" y="43583"/>
                </a:cubicBezTo>
                <a:cubicBezTo>
                  <a:pt x="19653" y="43357"/>
                  <a:pt x="19823" y="43188"/>
                  <a:pt x="20049" y="43188"/>
                </a:cubicBezTo>
                <a:cubicBezTo>
                  <a:pt x="20275" y="43188"/>
                  <a:pt x="20444" y="43357"/>
                  <a:pt x="20444" y="43583"/>
                </a:cubicBezTo>
                <a:cubicBezTo>
                  <a:pt x="20444" y="43809"/>
                  <a:pt x="20275" y="43979"/>
                  <a:pt x="20049" y="43979"/>
                </a:cubicBezTo>
                <a:close/>
                <a:moveTo>
                  <a:pt x="20049" y="42019"/>
                </a:moveTo>
                <a:cubicBezTo>
                  <a:pt x="19841" y="42019"/>
                  <a:pt x="19653" y="41831"/>
                  <a:pt x="19653" y="41624"/>
                </a:cubicBezTo>
                <a:cubicBezTo>
                  <a:pt x="19653" y="41398"/>
                  <a:pt x="19841" y="41228"/>
                  <a:pt x="20049" y="41228"/>
                </a:cubicBezTo>
                <a:cubicBezTo>
                  <a:pt x="20275" y="41228"/>
                  <a:pt x="20444" y="41398"/>
                  <a:pt x="20444" y="41624"/>
                </a:cubicBezTo>
                <a:cubicBezTo>
                  <a:pt x="20444" y="41831"/>
                  <a:pt x="20275" y="42019"/>
                  <a:pt x="20049" y="42019"/>
                </a:cubicBezTo>
                <a:close/>
                <a:moveTo>
                  <a:pt x="20407" y="39664"/>
                </a:moveTo>
                <a:cubicBezTo>
                  <a:pt x="20407" y="39871"/>
                  <a:pt x="20256" y="40022"/>
                  <a:pt x="20049" y="40022"/>
                </a:cubicBezTo>
                <a:cubicBezTo>
                  <a:pt x="19841" y="40022"/>
                  <a:pt x="19672" y="39871"/>
                  <a:pt x="19672" y="39664"/>
                </a:cubicBezTo>
                <a:cubicBezTo>
                  <a:pt x="19672" y="39457"/>
                  <a:pt x="19841" y="39287"/>
                  <a:pt x="20049" y="39287"/>
                </a:cubicBezTo>
                <a:cubicBezTo>
                  <a:pt x="20256" y="39287"/>
                  <a:pt x="20407" y="39457"/>
                  <a:pt x="20407" y="39664"/>
                </a:cubicBezTo>
                <a:close/>
                <a:moveTo>
                  <a:pt x="20049" y="37328"/>
                </a:moveTo>
                <a:cubicBezTo>
                  <a:pt x="20256" y="37328"/>
                  <a:pt x="20426" y="37478"/>
                  <a:pt x="20426" y="37704"/>
                </a:cubicBezTo>
                <a:cubicBezTo>
                  <a:pt x="20426" y="37912"/>
                  <a:pt x="20256" y="38081"/>
                  <a:pt x="20049" y="38081"/>
                </a:cubicBezTo>
                <a:cubicBezTo>
                  <a:pt x="19841" y="38081"/>
                  <a:pt x="19672" y="37912"/>
                  <a:pt x="19672" y="37704"/>
                </a:cubicBezTo>
                <a:cubicBezTo>
                  <a:pt x="19672" y="37497"/>
                  <a:pt x="19841" y="37328"/>
                  <a:pt x="20049" y="37328"/>
                </a:cubicBezTo>
                <a:close/>
                <a:moveTo>
                  <a:pt x="20049" y="28321"/>
                </a:moveTo>
                <a:cubicBezTo>
                  <a:pt x="19823" y="28321"/>
                  <a:pt x="19634" y="28132"/>
                  <a:pt x="19634" y="27887"/>
                </a:cubicBezTo>
                <a:cubicBezTo>
                  <a:pt x="19634" y="27661"/>
                  <a:pt x="19823" y="27473"/>
                  <a:pt x="20049" y="27473"/>
                </a:cubicBezTo>
                <a:cubicBezTo>
                  <a:pt x="20275" y="27473"/>
                  <a:pt x="20482" y="27661"/>
                  <a:pt x="20482" y="27887"/>
                </a:cubicBezTo>
                <a:cubicBezTo>
                  <a:pt x="20482" y="28132"/>
                  <a:pt x="20294" y="28321"/>
                  <a:pt x="20049" y="28321"/>
                </a:cubicBezTo>
                <a:close/>
                <a:moveTo>
                  <a:pt x="20049" y="26361"/>
                </a:moveTo>
                <a:cubicBezTo>
                  <a:pt x="19823" y="26361"/>
                  <a:pt x="19634" y="26173"/>
                  <a:pt x="19634" y="25947"/>
                </a:cubicBezTo>
                <a:cubicBezTo>
                  <a:pt x="19634" y="25702"/>
                  <a:pt x="19823" y="25513"/>
                  <a:pt x="20049" y="25513"/>
                </a:cubicBezTo>
                <a:cubicBezTo>
                  <a:pt x="20275" y="25513"/>
                  <a:pt x="20482" y="25702"/>
                  <a:pt x="20482" y="25947"/>
                </a:cubicBezTo>
                <a:cubicBezTo>
                  <a:pt x="20482" y="26173"/>
                  <a:pt x="20294" y="26361"/>
                  <a:pt x="20049" y="26361"/>
                </a:cubicBezTo>
                <a:close/>
                <a:moveTo>
                  <a:pt x="20049" y="24401"/>
                </a:moveTo>
                <a:cubicBezTo>
                  <a:pt x="19823" y="24401"/>
                  <a:pt x="19634" y="24213"/>
                  <a:pt x="19634" y="23987"/>
                </a:cubicBezTo>
                <a:cubicBezTo>
                  <a:pt x="19634" y="23742"/>
                  <a:pt x="19823" y="23554"/>
                  <a:pt x="20049" y="23554"/>
                </a:cubicBezTo>
                <a:cubicBezTo>
                  <a:pt x="20275" y="23554"/>
                  <a:pt x="20482" y="23742"/>
                  <a:pt x="20482" y="23987"/>
                </a:cubicBezTo>
                <a:cubicBezTo>
                  <a:pt x="20482" y="24213"/>
                  <a:pt x="20294" y="24401"/>
                  <a:pt x="20049" y="24401"/>
                </a:cubicBezTo>
                <a:close/>
                <a:moveTo>
                  <a:pt x="20049" y="22442"/>
                </a:moveTo>
                <a:cubicBezTo>
                  <a:pt x="19823" y="22442"/>
                  <a:pt x="19634" y="22253"/>
                  <a:pt x="19634" y="22008"/>
                </a:cubicBezTo>
                <a:cubicBezTo>
                  <a:pt x="19634" y="21782"/>
                  <a:pt x="19823" y="21594"/>
                  <a:pt x="20049" y="21594"/>
                </a:cubicBezTo>
                <a:cubicBezTo>
                  <a:pt x="20275" y="21594"/>
                  <a:pt x="20482" y="21782"/>
                  <a:pt x="20482" y="22008"/>
                </a:cubicBezTo>
                <a:cubicBezTo>
                  <a:pt x="20482" y="22253"/>
                  <a:pt x="20294" y="22442"/>
                  <a:pt x="20049" y="22442"/>
                </a:cubicBezTo>
                <a:close/>
                <a:moveTo>
                  <a:pt x="20049" y="20463"/>
                </a:moveTo>
                <a:cubicBezTo>
                  <a:pt x="19823" y="20463"/>
                  <a:pt x="19653" y="20275"/>
                  <a:pt x="19653" y="20049"/>
                </a:cubicBezTo>
                <a:cubicBezTo>
                  <a:pt x="19653" y="19823"/>
                  <a:pt x="19823" y="19653"/>
                  <a:pt x="20049" y="19653"/>
                </a:cubicBezTo>
                <a:cubicBezTo>
                  <a:pt x="20275" y="19653"/>
                  <a:pt x="20444" y="19823"/>
                  <a:pt x="20444" y="20049"/>
                </a:cubicBezTo>
                <a:cubicBezTo>
                  <a:pt x="20444" y="20275"/>
                  <a:pt x="20275" y="20463"/>
                  <a:pt x="20049" y="20463"/>
                </a:cubicBezTo>
                <a:close/>
                <a:moveTo>
                  <a:pt x="20049" y="18485"/>
                </a:moveTo>
                <a:cubicBezTo>
                  <a:pt x="19823" y="18485"/>
                  <a:pt x="19653" y="18315"/>
                  <a:pt x="19653" y="18089"/>
                </a:cubicBezTo>
                <a:cubicBezTo>
                  <a:pt x="19653" y="17882"/>
                  <a:pt x="19823" y="17693"/>
                  <a:pt x="20049" y="17693"/>
                </a:cubicBezTo>
                <a:cubicBezTo>
                  <a:pt x="20275" y="17693"/>
                  <a:pt x="20444" y="17882"/>
                  <a:pt x="20444" y="18089"/>
                </a:cubicBezTo>
                <a:cubicBezTo>
                  <a:pt x="20444" y="18315"/>
                  <a:pt x="20275" y="18485"/>
                  <a:pt x="20049" y="18485"/>
                </a:cubicBezTo>
                <a:close/>
                <a:moveTo>
                  <a:pt x="20049" y="16544"/>
                </a:moveTo>
                <a:cubicBezTo>
                  <a:pt x="19823" y="16544"/>
                  <a:pt x="19653" y="16356"/>
                  <a:pt x="19653" y="16130"/>
                </a:cubicBezTo>
                <a:cubicBezTo>
                  <a:pt x="19653" y="15903"/>
                  <a:pt x="19823" y="15734"/>
                  <a:pt x="20049" y="15734"/>
                </a:cubicBezTo>
                <a:cubicBezTo>
                  <a:pt x="20275" y="15734"/>
                  <a:pt x="20444" y="15903"/>
                  <a:pt x="20444" y="16130"/>
                </a:cubicBezTo>
                <a:cubicBezTo>
                  <a:pt x="20444" y="16356"/>
                  <a:pt x="20275" y="16544"/>
                  <a:pt x="20049" y="16544"/>
                </a:cubicBezTo>
                <a:close/>
                <a:moveTo>
                  <a:pt x="20049" y="13774"/>
                </a:moveTo>
                <a:cubicBezTo>
                  <a:pt x="20256" y="13774"/>
                  <a:pt x="20444" y="13963"/>
                  <a:pt x="20444" y="14170"/>
                </a:cubicBezTo>
                <a:cubicBezTo>
                  <a:pt x="20444" y="14396"/>
                  <a:pt x="20256" y="14566"/>
                  <a:pt x="20049" y="14566"/>
                </a:cubicBezTo>
                <a:cubicBezTo>
                  <a:pt x="19823" y="14566"/>
                  <a:pt x="19653" y="14396"/>
                  <a:pt x="19653" y="14170"/>
                </a:cubicBezTo>
                <a:cubicBezTo>
                  <a:pt x="19653" y="13963"/>
                  <a:pt x="19823" y="13774"/>
                  <a:pt x="20049" y="13774"/>
                </a:cubicBezTo>
                <a:close/>
                <a:moveTo>
                  <a:pt x="20049" y="11815"/>
                </a:moveTo>
                <a:cubicBezTo>
                  <a:pt x="20256" y="11815"/>
                  <a:pt x="20444" y="12003"/>
                  <a:pt x="20444" y="12210"/>
                </a:cubicBezTo>
                <a:cubicBezTo>
                  <a:pt x="20444" y="12418"/>
                  <a:pt x="20256" y="12587"/>
                  <a:pt x="20049" y="12587"/>
                </a:cubicBezTo>
                <a:cubicBezTo>
                  <a:pt x="19823" y="12587"/>
                  <a:pt x="19653" y="12418"/>
                  <a:pt x="19653" y="12210"/>
                </a:cubicBezTo>
                <a:cubicBezTo>
                  <a:pt x="19653" y="12003"/>
                  <a:pt x="19823" y="11815"/>
                  <a:pt x="20049" y="11815"/>
                </a:cubicBezTo>
                <a:close/>
                <a:moveTo>
                  <a:pt x="20049" y="10646"/>
                </a:moveTo>
                <a:cubicBezTo>
                  <a:pt x="19841" y="10646"/>
                  <a:pt x="19653" y="10458"/>
                  <a:pt x="19653" y="10251"/>
                </a:cubicBezTo>
                <a:cubicBezTo>
                  <a:pt x="19653" y="10025"/>
                  <a:pt x="19841" y="9855"/>
                  <a:pt x="20049" y="9855"/>
                </a:cubicBezTo>
                <a:cubicBezTo>
                  <a:pt x="20275" y="9855"/>
                  <a:pt x="20444" y="10025"/>
                  <a:pt x="20444" y="10251"/>
                </a:cubicBezTo>
                <a:cubicBezTo>
                  <a:pt x="20444" y="10458"/>
                  <a:pt x="20275" y="10646"/>
                  <a:pt x="20049" y="10646"/>
                </a:cubicBezTo>
                <a:close/>
                <a:moveTo>
                  <a:pt x="20049" y="4014"/>
                </a:moveTo>
                <a:cubicBezTo>
                  <a:pt x="20256" y="4014"/>
                  <a:pt x="20426" y="4164"/>
                  <a:pt x="20426" y="4372"/>
                </a:cubicBezTo>
                <a:cubicBezTo>
                  <a:pt x="20426" y="4579"/>
                  <a:pt x="20256" y="4749"/>
                  <a:pt x="20049" y="4749"/>
                </a:cubicBezTo>
                <a:cubicBezTo>
                  <a:pt x="19841" y="4749"/>
                  <a:pt x="19672" y="4579"/>
                  <a:pt x="19672" y="4372"/>
                </a:cubicBezTo>
                <a:cubicBezTo>
                  <a:pt x="19672" y="4164"/>
                  <a:pt x="19841" y="4014"/>
                  <a:pt x="20049" y="4014"/>
                </a:cubicBezTo>
                <a:close/>
                <a:moveTo>
                  <a:pt x="20049" y="7933"/>
                </a:moveTo>
                <a:cubicBezTo>
                  <a:pt x="20256" y="7933"/>
                  <a:pt x="20426" y="8084"/>
                  <a:pt x="20426" y="8291"/>
                </a:cubicBezTo>
                <a:cubicBezTo>
                  <a:pt x="20426" y="8498"/>
                  <a:pt x="20256" y="8668"/>
                  <a:pt x="20049" y="8668"/>
                </a:cubicBezTo>
                <a:cubicBezTo>
                  <a:pt x="19841" y="8668"/>
                  <a:pt x="19672" y="8498"/>
                  <a:pt x="19672" y="8291"/>
                </a:cubicBezTo>
                <a:cubicBezTo>
                  <a:pt x="19672" y="8084"/>
                  <a:pt x="19841" y="7933"/>
                  <a:pt x="20049" y="7933"/>
                </a:cubicBezTo>
                <a:close/>
                <a:moveTo>
                  <a:pt x="20049" y="5973"/>
                </a:moveTo>
                <a:cubicBezTo>
                  <a:pt x="20256" y="5973"/>
                  <a:pt x="20426" y="6124"/>
                  <a:pt x="20426" y="6331"/>
                </a:cubicBezTo>
                <a:cubicBezTo>
                  <a:pt x="20426" y="6539"/>
                  <a:pt x="20256" y="6689"/>
                  <a:pt x="20049" y="6689"/>
                </a:cubicBezTo>
                <a:cubicBezTo>
                  <a:pt x="19841" y="6689"/>
                  <a:pt x="19672" y="6539"/>
                  <a:pt x="19672" y="6331"/>
                </a:cubicBezTo>
                <a:cubicBezTo>
                  <a:pt x="19672" y="6124"/>
                  <a:pt x="19841" y="5973"/>
                  <a:pt x="20049" y="5973"/>
                </a:cubicBezTo>
                <a:close/>
                <a:moveTo>
                  <a:pt x="20049" y="2808"/>
                </a:moveTo>
                <a:cubicBezTo>
                  <a:pt x="19823" y="2808"/>
                  <a:pt x="19653" y="2619"/>
                  <a:pt x="19653" y="2412"/>
                </a:cubicBezTo>
                <a:cubicBezTo>
                  <a:pt x="19653" y="2186"/>
                  <a:pt x="19823" y="2016"/>
                  <a:pt x="20049" y="2016"/>
                </a:cubicBezTo>
                <a:cubicBezTo>
                  <a:pt x="20256" y="2016"/>
                  <a:pt x="20444" y="2186"/>
                  <a:pt x="20444" y="2412"/>
                </a:cubicBezTo>
                <a:cubicBezTo>
                  <a:pt x="20444" y="2619"/>
                  <a:pt x="20256" y="2808"/>
                  <a:pt x="20049" y="2808"/>
                </a:cubicBezTo>
                <a:close/>
                <a:moveTo>
                  <a:pt x="20049" y="829"/>
                </a:moveTo>
                <a:cubicBezTo>
                  <a:pt x="19841" y="829"/>
                  <a:pt x="19672" y="660"/>
                  <a:pt x="19672" y="452"/>
                </a:cubicBezTo>
                <a:cubicBezTo>
                  <a:pt x="19672" y="245"/>
                  <a:pt x="19841" y="76"/>
                  <a:pt x="20049" y="76"/>
                </a:cubicBezTo>
                <a:cubicBezTo>
                  <a:pt x="20256" y="76"/>
                  <a:pt x="20426" y="245"/>
                  <a:pt x="20426" y="452"/>
                </a:cubicBezTo>
                <a:cubicBezTo>
                  <a:pt x="20426" y="660"/>
                  <a:pt x="20256" y="829"/>
                  <a:pt x="20049" y="829"/>
                </a:cubicBezTo>
                <a:close/>
                <a:moveTo>
                  <a:pt x="18089" y="53853"/>
                </a:moveTo>
                <a:cubicBezTo>
                  <a:pt x="18051" y="53853"/>
                  <a:pt x="18014" y="53834"/>
                  <a:pt x="17995" y="53834"/>
                </a:cubicBezTo>
                <a:cubicBezTo>
                  <a:pt x="17882" y="53777"/>
                  <a:pt x="17788" y="53721"/>
                  <a:pt x="17693" y="53645"/>
                </a:cubicBezTo>
                <a:cubicBezTo>
                  <a:pt x="17637" y="53570"/>
                  <a:pt x="17599" y="53476"/>
                  <a:pt x="17599" y="53363"/>
                </a:cubicBezTo>
                <a:cubicBezTo>
                  <a:pt x="17599" y="53099"/>
                  <a:pt x="17825" y="52873"/>
                  <a:pt x="18089" y="52873"/>
                </a:cubicBezTo>
                <a:cubicBezTo>
                  <a:pt x="18353" y="52873"/>
                  <a:pt x="18579" y="53099"/>
                  <a:pt x="18579" y="53363"/>
                </a:cubicBezTo>
                <a:cubicBezTo>
                  <a:pt x="18579" y="53626"/>
                  <a:pt x="18353" y="53853"/>
                  <a:pt x="18089" y="53853"/>
                </a:cubicBezTo>
                <a:close/>
                <a:moveTo>
                  <a:pt x="18089" y="51855"/>
                </a:moveTo>
                <a:cubicBezTo>
                  <a:pt x="17844" y="51855"/>
                  <a:pt x="17637" y="51648"/>
                  <a:pt x="17637" y="51403"/>
                </a:cubicBezTo>
                <a:cubicBezTo>
                  <a:pt x="17637" y="51158"/>
                  <a:pt x="17844" y="50951"/>
                  <a:pt x="18089" y="50951"/>
                </a:cubicBezTo>
                <a:cubicBezTo>
                  <a:pt x="18334" y="50951"/>
                  <a:pt x="18541" y="51158"/>
                  <a:pt x="18541" y="51403"/>
                </a:cubicBezTo>
                <a:cubicBezTo>
                  <a:pt x="18541" y="51648"/>
                  <a:pt x="18334" y="51855"/>
                  <a:pt x="18089" y="51855"/>
                </a:cubicBezTo>
                <a:close/>
                <a:moveTo>
                  <a:pt x="18089" y="49896"/>
                </a:moveTo>
                <a:cubicBezTo>
                  <a:pt x="17844" y="49896"/>
                  <a:pt x="17637" y="49688"/>
                  <a:pt x="17637" y="49443"/>
                </a:cubicBezTo>
                <a:cubicBezTo>
                  <a:pt x="17637" y="49198"/>
                  <a:pt x="17844" y="49010"/>
                  <a:pt x="18089" y="49010"/>
                </a:cubicBezTo>
                <a:cubicBezTo>
                  <a:pt x="18334" y="49010"/>
                  <a:pt x="18541" y="49198"/>
                  <a:pt x="18541" y="49443"/>
                </a:cubicBezTo>
                <a:cubicBezTo>
                  <a:pt x="18541" y="49688"/>
                  <a:pt x="18334" y="49896"/>
                  <a:pt x="18089" y="49896"/>
                </a:cubicBezTo>
                <a:close/>
                <a:moveTo>
                  <a:pt x="18089" y="39231"/>
                </a:moveTo>
                <a:cubicBezTo>
                  <a:pt x="18334" y="39231"/>
                  <a:pt x="18522" y="39419"/>
                  <a:pt x="18522" y="39645"/>
                </a:cubicBezTo>
                <a:cubicBezTo>
                  <a:pt x="18522" y="39890"/>
                  <a:pt x="18334" y="40079"/>
                  <a:pt x="18089" y="40079"/>
                </a:cubicBezTo>
                <a:cubicBezTo>
                  <a:pt x="17844" y="40079"/>
                  <a:pt x="17656" y="39890"/>
                  <a:pt x="17656" y="39645"/>
                </a:cubicBezTo>
                <a:cubicBezTo>
                  <a:pt x="17656" y="39419"/>
                  <a:pt x="17844" y="39231"/>
                  <a:pt x="18089" y="39231"/>
                </a:cubicBezTo>
                <a:close/>
                <a:moveTo>
                  <a:pt x="18089" y="42001"/>
                </a:moveTo>
                <a:cubicBezTo>
                  <a:pt x="17863" y="42001"/>
                  <a:pt x="17693" y="41831"/>
                  <a:pt x="17693" y="41605"/>
                </a:cubicBezTo>
                <a:cubicBezTo>
                  <a:pt x="17693" y="41398"/>
                  <a:pt x="17863" y="41209"/>
                  <a:pt x="18089" y="41209"/>
                </a:cubicBezTo>
                <a:cubicBezTo>
                  <a:pt x="18315" y="41209"/>
                  <a:pt x="18485" y="41398"/>
                  <a:pt x="18485" y="41605"/>
                </a:cubicBezTo>
                <a:cubicBezTo>
                  <a:pt x="18485" y="41831"/>
                  <a:pt x="18315" y="42001"/>
                  <a:pt x="18089" y="42001"/>
                </a:cubicBezTo>
                <a:close/>
                <a:moveTo>
                  <a:pt x="18089" y="43960"/>
                </a:moveTo>
                <a:cubicBezTo>
                  <a:pt x="17863" y="43960"/>
                  <a:pt x="17693" y="43791"/>
                  <a:pt x="17693" y="43564"/>
                </a:cubicBezTo>
                <a:cubicBezTo>
                  <a:pt x="17693" y="43357"/>
                  <a:pt x="17863" y="43169"/>
                  <a:pt x="18089" y="43169"/>
                </a:cubicBezTo>
                <a:cubicBezTo>
                  <a:pt x="18315" y="43169"/>
                  <a:pt x="18485" y="43357"/>
                  <a:pt x="18485" y="43564"/>
                </a:cubicBezTo>
                <a:cubicBezTo>
                  <a:pt x="18485" y="43791"/>
                  <a:pt x="18315" y="43960"/>
                  <a:pt x="18089" y="43960"/>
                </a:cubicBezTo>
                <a:close/>
                <a:moveTo>
                  <a:pt x="18089" y="47088"/>
                </a:moveTo>
                <a:cubicBezTo>
                  <a:pt x="18315" y="47088"/>
                  <a:pt x="18504" y="47258"/>
                  <a:pt x="18504" y="47484"/>
                </a:cubicBezTo>
                <a:cubicBezTo>
                  <a:pt x="18504" y="47710"/>
                  <a:pt x="18315" y="47898"/>
                  <a:pt x="18089" y="47898"/>
                </a:cubicBezTo>
                <a:cubicBezTo>
                  <a:pt x="17863" y="47898"/>
                  <a:pt x="17674" y="47710"/>
                  <a:pt x="17674" y="47484"/>
                </a:cubicBezTo>
                <a:cubicBezTo>
                  <a:pt x="17674" y="47258"/>
                  <a:pt x="17863" y="47088"/>
                  <a:pt x="18089" y="47088"/>
                </a:cubicBezTo>
                <a:close/>
                <a:moveTo>
                  <a:pt x="18089" y="45110"/>
                </a:moveTo>
                <a:cubicBezTo>
                  <a:pt x="18315" y="45110"/>
                  <a:pt x="18504" y="45298"/>
                  <a:pt x="18504" y="45524"/>
                </a:cubicBezTo>
                <a:cubicBezTo>
                  <a:pt x="18504" y="45750"/>
                  <a:pt x="18315" y="45939"/>
                  <a:pt x="18089" y="45939"/>
                </a:cubicBezTo>
                <a:cubicBezTo>
                  <a:pt x="17863" y="45939"/>
                  <a:pt x="17674" y="45750"/>
                  <a:pt x="17674" y="45524"/>
                </a:cubicBezTo>
                <a:cubicBezTo>
                  <a:pt x="17674" y="45298"/>
                  <a:pt x="17863" y="45110"/>
                  <a:pt x="18089" y="45110"/>
                </a:cubicBezTo>
                <a:close/>
                <a:moveTo>
                  <a:pt x="18089" y="38119"/>
                </a:moveTo>
                <a:cubicBezTo>
                  <a:pt x="17844" y="38119"/>
                  <a:pt x="17656" y="37930"/>
                  <a:pt x="17656" y="37686"/>
                </a:cubicBezTo>
                <a:cubicBezTo>
                  <a:pt x="17656" y="37459"/>
                  <a:pt x="17844" y="37252"/>
                  <a:pt x="18089" y="37252"/>
                </a:cubicBezTo>
                <a:cubicBezTo>
                  <a:pt x="18334" y="37252"/>
                  <a:pt x="18522" y="37459"/>
                  <a:pt x="18522" y="37686"/>
                </a:cubicBezTo>
                <a:cubicBezTo>
                  <a:pt x="18522" y="37930"/>
                  <a:pt x="18334" y="38119"/>
                  <a:pt x="18089" y="38119"/>
                </a:cubicBezTo>
                <a:close/>
                <a:moveTo>
                  <a:pt x="18089" y="36159"/>
                </a:moveTo>
                <a:cubicBezTo>
                  <a:pt x="17844" y="36159"/>
                  <a:pt x="17656" y="35971"/>
                  <a:pt x="17656" y="35726"/>
                </a:cubicBezTo>
                <a:cubicBezTo>
                  <a:pt x="17656" y="35481"/>
                  <a:pt x="17844" y="35293"/>
                  <a:pt x="18089" y="35293"/>
                </a:cubicBezTo>
                <a:cubicBezTo>
                  <a:pt x="18334" y="35293"/>
                  <a:pt x="18522" y="35481"/>
                  <a:pt x="18522" y="35726"/>
                </a:cubicBezTo>
                <a:cubicBezTo>
                  <a:pt x="18522" y="35971"/>
                  <a:pt x="18334" y="36159"/>
                  <a:pt x="18089" y="36159"/>
                </a:cubicBezTo>
                <a:close/>
                <a:moveTo>
                  <a:pt x="18089" y="33352"/>
                </a:moveTo>
                <a:cubicBezTo>
                  <a:pt x="18315" y="33352"/>
                  <a:pt x="18504" y="33540"/>
                  <a:pt x="18504" y="33766"/>
                </a:cubicBezTo>
                <a:cubicBezTo>
                  <a:pt x="18504" y="33992"/>
                  <a:pt x="18315" y="34200"/>
                  <a:pt x="18089" y="34200"/>
                </a:cubicBezTo>
                <a:cubicBezTo>
                  <a:pt x="17863" y="34200"/>
                  <a:pt x="17656" y="34011"/>
                  <a:pt x="17656" y="33766"/>
                </a:cubicBezTo>
                <a:cubicBezTo>
                  <a:pt x="17656" y="33540"/>
                  <a:pt x="17863" y="33352"/>
                  <a:pt x="18089" y="33352"/>
                </a:cubicBezTo>
                <a:close/>
                <a:moveTo>
                  <a:pt x="18089" y="32240"/>
                </a:moveTo>
                <a:cubicBezTo>
                  <a:pt x="17844" y="32240"/>
                  <a:pt x="17656" y="32052"/>
                  <a:pt x="17656" y="31807"/>
                </a:cubicBezTo>
                <a:cubicBezTo>
                  <a:pt x="17656" y="31562"/>
                  <a:pt x="17844" y="31354"/>
                  <a:pt x="18089" y="31354"/>
                </a:cubicBezTo>
                <a:cubicBezTo>
                  <a:pt x="18334" y="31354"/>
                  <a:pt x="18522" y="31562"/>
                  <a:pt x="18522" y="31807"/>
                </a:cubicBezTo>
                <a:cubicBezTo>
                  <a:pt x="18522" y="32052"/>
                  <a:pt x="18334" y="32240"/>
                  <a:pt x="18089" y="32240"/>
                </a:cubicBezTo>
                <a:close/>
                <a:moveTo>
                  <a:pt x="18089" y="30280"/>
                </a:moveTo>
                <a:cubicBezTo>
                  <a:pt x="17844" y="30280"/>
                  <a:pt x="17656" y="30092"/>
                  <a:pt x="17656" y="29847"/>
                </a:cubicBezTo>
                <a:cubicBezTo>
                  <a:pt x="17656" y="29602"/>
                  <a:pt x="17844" y="29414"/>
                  <a:pt x="18089" y="29414"/>
                </a:cubicBezTo>
                <a:cubicBezTo>
                  <a:pt x="18334" y="29414"/>
                  <a:pt x="18522" y="29602"/>
                  <a:pt x="18522" y="29847"/>
                </a:cubicBezTo>
                <a:cubicBezTo>
                  <a:pt x="18522" y="30092"/>
                  <a:pt x="18334" y="30280"/>
                  <a:pt x="18089" y="30280"/>
                </a:cubicBezTo>
                <a:close/>
                <a:moveTo>
                  <a:pt x="18089" y="28321"/>
                </a:moveTo>
                <a:cubicBezTo>
                  <a:pt x="17844" y="28321"/>
                  <a:pt x="17656" y="28132"/>
                  <a:pt x="17656" y="27887"/>
                </a:cubicBezTo>
                <a:cubicBezTo>
                  <a:pt x="17656" y="27642"/>
                  <a:pt x="17844" y="27454"/>
                  <a:pt x="18089" y="27454"/>
                </a:cubicBezTo>
                <a:cubicBezTo>
                  <a:pt x="18334" y="27454"/>
                  <a:pt x="18522" y="27642"/>
                  <a:pt x="18522" y="27887"/>
                </a:cubicBezTo>
                <a:cubicBezTo>
                  <a:pt x="18522" y="28132"/>
                  <a:pt x="18334" y="28321"/>
                  <a:pt x="18089" y="28321"/>
                </a:cubicBezTo>
                <a:close/>
                <a:moveTo>
                  <a:pt x="18089" y="26361"/>
                </a:moveTo>
                <a:cubicBezTo>
                  <a:pt x="17863" y="26361"/>
                  <a:pt x="17656" y="26173"/>
                  <a:pt x="17656" y="25928"/>
                </a:cubicBezTo>
                <a:cubicBezTo>
                  <a:pt x="17656" y="25702"/>
                  <a:pt x="17863" y="25513"/>
                  <a:pt x="18089" y="25513"/>
                </a:cubicBezTo>
                <a:cubicBezTo>
                  <a:pt x="18315" y="25513"/>
                  <a:pt x="18504" y="25702"/>
                  <a:pt x="18504" y="25928"/>
                </a:cubicBezTo>
                <a:cubicBezTo>
                  <a:pt x="18504" y="26173"/>
                  <a:pt x="18315" y="26361"/>
                  <a:pt x="18089" y="26361"/>
                </a:cubicBezTo>
                <a:close/>
                <a:moveTo>
                  <a:pt x="18089" y="24383"/>
                </a:moveTo>
                <a:cubicBezTo>
                  <a:pt x="17863" y="24383"/>
                  <a:pt x="17656" y="24194"/>
                  <a:pt x="17656" y="23968"/>
                </a:cubicBezTo>
                <a:cubicBezTo>
                  <a:pt x="17656" y="23742"/>
                  <a:pt x="17863" y="23554"/>
                  <a:pt x="18089" y="23554"/>
                </a:cubicBezTo>
                <a:cubicBezTo>
                  <a:pt x="18315" y="23554"/>
                  <a:pt x="18504" y="23742"/>
                  <a:pt x="18504" y="23968"/>
                </a:cubicBezTo>
                <a:cubicBezTo>
                  <a:pt x="18504" y="24194"/>
                  <a:pt x="18315" y="24383"/>
                  <a:pt x="18089" y="24383"/>
                </a:cubicBezTo>
                <a:close/>
                <a:moveTo>
                  <a:pt x="18089" y="22442"/>
                </a:moveTo>
                <a:cubicBezTo>
                  <a:pt x="17863" y="22442"/>
                  <a:pt x="17656" y="22235"/>
                  <a:pt x="17656" y="22008"/>
                </a:cubicBezTo>
                <a:cubicBezTo>
                  <a:pt x="17656" y="21763"/>
                  <a:pt x="17863" y="21575"/>
                  <a:pt x="18089" y="21575"/>
                </a:cubicBezTo>
                <a:cubicBezTo>
                  <a:pt x="18315" y="21575"/>
                  <a:pt x="18504" y="21763"/>
                  <a:pt x="18504" y="22008"/>
                </a:cubicBezTo>
                <a:cubicBezTo>
                  <a:pt x="18504" y="22235"/>
                  <a:pt x="18315" y="22442"/>
                  <a:pt x="18089" y="22442"/>
                </a:cubicBezTo>
                <a:close/>
                <a:moveTo>
                  <a:pt x="18089" y="20463"/>
                </a:moveTo>
                <a:cubicBezTo>
                  <a:pt x="17863" y="20463"/>
                  <a:pt x="17674" y="20275"/>
                  <a:pt x="17674" y="20049"/>
                </a:cubicBezTo>
                <a:cubicBezTo>
                  <a:pt x="17674" y="19823"/>
                  <a:pt x="17863" y="19634"/>
                  <a:pt x="18089" y="19634"/>
                </a:cubicBezTo>
                <a:cubicBezTo>
                  <a:pt x="18315" y="19634"/>
                  <a:pt x="18504" y="19823"/>
                  <a:pt x="18504" y="20049"/>
                </a:cubicBezTo>
                <a:cubicBezTo>
                  <a:pt x="18504" y="20275"/>
                  <a:pt x="18315" y="20463"/>
                  <a:pt x="18089" y="20463"/>
                </a:cubicBezTo>
                <a:close/>
                <a:moveTo>
                  <a:pt x="18089" y="18485"/>
                </a:moveTo>
                <a:cubicBezTo>
                  <a:pt x="17863" y="18485"/>
                  <a:pt x="17693" y="18296"/>
                  <a:pt x="17693" y="18089"/>
                </a:cubicBezTo>
                <a:cubicBezTo>
                  <a:pt x="17693" y="17863"/>
                  <a:pt x="17863" y="17693"/>
                  <a:pt x="18089" y="17693"/>
                </a:cubicBezTo>
                <a:cubicBezTo>
                  <a:pt x="18315" y="17693"/>
                  <a:pt x="18485" y="17863"/>
                  <a:pt x="18485" y="18089"/>
                </a:cubicBezTo>
                <a:cubicBezTo>
                  <a:pt x="18485" y="18296"/>
                  <a:pt x="18315" y="18485"/>
                  <a:pt x="18089" y="18485"/>
                </a:cubicBezTo>
                <a:close/>
                <a:moveTo>
                  <a:pt x="18089" y="16525"/>
                </a:moveTo>
                <a:cubicBezTo>
                  <a:pt x="17863" y="16525"/>
                  <a:pt x="17693" y="16337"/>
                  <a:pt x="17693" y="16130"/>
                </a:cubicBezTo>
                <a:cubicBezTo>
                  <a:pt x="17693" y="15903"/>
                  <a:pt x="17863" y="15715"/>
                  <a:pt x="18089" y="15715"/>
                </a:cubicBezTo>
                <a:cubicBezTo>
                  <a:pt x="18315" y="15715"/>
                  <a:pt x="18485" y="15903"/>
                  <a:pt x="18485" y="16130"/>
                </a:cubicBezTo>
                <a:cubicBezTo>
                  <a:pt x="18485" y="16337"/>
                  <a:pt x="18315" y="16525"/>
                  <a:pt x="18089" y="16525"/>
                </a:cubicBezTo>
                <a:close/>
                <a:moveTo>
                  <a:pt x="18089" y="14566"/>
                </a:moveTo>
                <a:cubicBezTo>
                  <a:pt x="17863" y="14566"/>
                  <a:pt x="17693" y="14377"/>
                  <a:pt x="17693" y="14170"/>
                </a:cubicBezTo>
                <a:cubicBezTo>
                  <a:pt x="17693" y="13944"/>
                  <a:pt x="17863" y="13774"/>
                  <a:pt x="18089" y="13774"/>
                </a:cubicBezTo>
                <a:cubicBezTo>
                  <a:pt x="18296" y="13774"/>
                  <a:pt x="18485" y="13944"/>
                  <a:pt x="18485" y="14170"/>
                </a:cubicBezTo>
                <a:cubicBezTo>
                  <a:pt x="18485" y="14377"/>
                  <a:pt x="18296" y="14566"/>
                  <a:pt x="18089" y="14566"/>
                </a:cubicBezTo>
                <a:close/>
                <a:moveTo>
                  <a:pt x="18089" y="12587"/>
                </a:moveTo>
                <a:cubicBezTo>
                  <a:pt x="17863" y="12587"/>
                  <a:pt x="17693" y="12418"/>
                  <a:pt x="17693" y="12210"/>
                </a:cubicBezTo>
                <a:cubicBezTo>
                  <a:pt x="17693" y="11984"/>
                  <a:pt x="17863" y="11815"/>
                  <a:pt x="18089" y="11815"/>
                </a:cubicBezTo>
                <a:cubicBezTo>
                  <a:pt x="18296" y="11815"/>
                  <a:pt x="18485" y="11984"/>
                  <a:pt x="18485" y="12210"/>
                </a:cubicBezTo>
                <a:cubicBezTo>
                  <a:pt x="18485" y="12418"/>
                  <a:pt x="18296" y="12587"/>
                  <a:pt x="18089" y="12587"/>
                </a:cubicBezTo>
                <a:close/>
                <a:moveTo>
                  <a:pt x="18466" y="10232"/>
                </a:moveTo>
                <a:cubicBezTo>
                  <a:pt x="18466" y="10458"/>
                  <a:pt x="18296" y="10627"/>
                  <a:pt x="18089" y="10627"/>
                </a:cubicBezTo>
                <a:cubicBezTo>
                  <a:pt x="17882" y="10627"/>
                  <a:pt x="17712" y="10458"/>
                  <a:pt x="17712" y="10232"/>
                </a:cubicBezTo>
                <a:cubicBezTo>
                  <a:pt x="17712" y="10025"/>
                  <a:pt x="17882" y="9855"/>
                  <a:pt x="18089" y="9855"/>
                </a:cubicBezTo>
                <a:cubicBezTo>
                  <a:pt x="18296" y="9855"/>
                  <a:pt x="18466" y="10025"/>
                  <a:pt x="18466" y="10232"/>
                </a:cubicBezTo>
                <a:close/>
                <a:moveTo>
                  <a:pt x="18089" y="8687"/>
                </a:moveTo>
                <a:cubicBezTo>
                  <a:pt x="17863" y="8687"/>
                  <a:pt x="17693" y="8498"/>
                  <a:pt x="17693" y="8291"/>
                </a:cubicBezTo>
                <a:cubicBezTo>
                  <a:pt x="17693" y="8065"/>
                  <a:pt x="17863" y="7895"/>
                  <a:pt x="18089" y="7895"/>
                </a:cubicBezTo>
                <a:cubicBezTo>
                  <a:pt x="18296" y="7895"/>
                  <a:pt x="18485" y="8065"/>
                  <a:pt x="18485" y="8291"/>
                </a:cubicBezTo>
                <a:cubicBezTo>
                  <a:pt x="18485" y="8498"/>
                  <a:pt x="18296" y="8687"/>
                  <a:pt x="18089" y="8687"/>
                </a:cubicBezTo>
                <a:close/>
                <a:moveTo>
                  <a:pt x="18089" y="6708"/>
                </a:moveTo>
                <a:cubicBezTo>
                  <a:pt x="17863" y="6708"/>
                  <a:pt x="17693" y="6539"/>
                  <a:pt x="17693" y="6331"/>
                </a:cubicBezTo>
                <a:cubicBezTo>
                  <a:pt x="17693" y="6105"/>
                  <a:pt x="17863" y="5936"/>
                  <a:pt x="18089" y="5936"/>
                </a:cubicBezTo>
                <a:cubicBezTo>
                  <a:pt x="18296" y="5936"/>
                  <a:pt x="18485" y="6105"/>
                  <a:pt x="18485" y="6331"/>
                </a:cubicBezTo>
                <a:cubicBezTo>
                  <a:pt x="18485" y="6539"/>
                  <a:pt x="18296" y="6708"/>
                  <a:pt x="18089" y="6708"/>
                </a:cubicBezTo>
                <a:close/>
                <a:moveTo>
                  <a:pt x="18089" y="4749"/>
                </a:moveTo>
                <a:cubicBezTo>
                  <a:pt x="17863" y="4749"/>
                  <a:pt x="17693" y="4579"/>
                  <a:pt x="17693" y="4372"/>
                </a:cubicBezTo>
                <a:cubicBezTo>
                  <a:pt x="17693" y="4146"/>
                  <a:pt x="17863" y="3976"/>
                  <a:pt x="18089" y="3976"/>
                </a:cubicBezTo>
                <a:cubicBezTo>
                  <a:pt x="18296" y="3976"/>
                  <a:pt x="18485" y="4146"/>
                  <a:pt x="18485" y="4372"/>
                </a:cubicBezTo>
                <a:cubicBezTo>
                  <a:pt x="18485" y="4579"/>
                  <a:pt x="18296" y="4749"/>
                  <a:pt x="18089" y="4749"/>
                </a:cubicBezTo>
                <a:close/>
                <a:moveTo>
                  <a:pt x="18089" y="2770"/>
                </a:moveTo>
                <a:cubicBezTo>
                  <a:pt x="17882" y="2770"/>
                  <a:pt x="17712" y="2600"/>
                  <a:pt x="17712" y="2393"/>
                </a:cubicBezTo>
                <a:cubicBezTo>
                  <a:pt x="17712" y="2205"/>
                  <a:pt x="17882" y="2035"/>
                  <a:pt x="18089" y="2035"/>
                </a:cubicBezTo>
                <a:cubicBezTo>
                  <a:pt x="18296" y="2035"/>
                  <a:pt x="18466" y="2205"/>
                  <a:pt x="18466" y="2393"/>
                </a:cubicBezTo>
                <a:cubicBezTo>
                  <a:pt x="18466" y="2600"/>
                  <a:pt x="18296" y="2770"/>
                  <a:pt x="18089" y="2770"/>
                </a:cubicBezTo>
                <a:close/>
                <a:moveTo>
                  <a:pt x="18089" y="810"/>
                </a:moveTo>
                <a:cubicBezTo>
                  <a:pt x="17882" y="810"/>
                  <a:pt x="17712" y="641"/>
                  <a:pt x="17712" y="434"/>
                </a:cubicBezTo>
                <a:cubicBezTo>
                  <a:pt x="17712" y="226"/>
                  <a:pt x="17882" y="57"/>
                  <a:pt x="18089" y="57"/>
                </a:cubicBezTo>
                <a:cubicBezTo>
                  <a:pt x="18296" y="57"/>
                  <a:pt x="18466" y="226"/>
                  <a:pt x="18466" y="434"/>
                </a:cubicBezTo>
                <a:cubicBezTo>
                  <a:pt x="18466" y="641"/>
                  <a:pt x="18296" y="810"/>
                  <a:pt x="18089" y="810"/>
                </a:cubicBezTo>
                <a:close/>
                <a:moveTo>
                  <a:pt x="16129" y="51836"/>
                </a:moveTo>
                <a:cubicBezTo>
                  <a:pt x="15884" y="51836"/>
                  <a:pt x="15677" y="51648"/>
                  <a:pt x="15677" y="51403"/>
                </a:cubicBezTo>
                <a:cubicBezTo>
                  <a:pt x="15677" y="51158"/>
                  <a:pt x="15884" y="50951"/>
                  <a:pt x="16129" y="50951"/>
                </a:cubicBezTo>
                <a:cubicBezTo>
                  <a:pt x="16374" y="50951"/>
                  <a:pt x="16563" y="51158"/>
                  <a:pt x="16563" y="51403"/>
                </a:cubicBezTo>
                <a:cubicBezTo>
                  <a:pt x="16563" y="51648"/>
                  <a:pt x="16374" y="51836"/>
                  <a:pt x="16129" y="51836"/>
                </a:cubicBezTo>
                <a:close/>
                <a:moveTo>
                  <a:pt x="16129" y="49877"/>
                </a:moveTo>
                <a:cubicBezTo>
                  <a:pt x="15884" y="49877"/>
                  <a:pt x="15677" y="49688"/>
                  <a:pt x="15677" y="49443"/>
                </a:cubicBezTo>
                <a:cubicBezTo>
                  <a:pt x="15677" y="49198"/>
                  <a:pt x="15884" y="48991"/>
                  <a:pt x="16129" y="48991"/>
                </a:cubicBezTo>
                <a:cubicBezTo>
                  <a:pt x="16374" y="48991"/>
                  <a:pt x="16563" y="49198"/>
                  <a:pt x="16563" y="49443"/>
                </a:cubicBezTo>
                <a:cubicBezTo>
                  <a:pt x="16563" y="49688"/>
                  <a:pt x="16374" y="49877"/>
                  <a:pt x="16129" y="49877"/>
                </a:cubicBezTo>
                <a:close/>
                <a:moveTo>
                  <a:pt x="16129" y="47917"/>
                </a:moveTo>
                <a:cubicBezTo>
                  <a:pt x="15884" y="47917"/>
                  <a:pt x="15677" y="47729"/>
                  <a:pt x="15677" y="47484"/>
                </a:cubicBezTo>
                <a:cubicBezTo>
                  <a:pt x="15677" y="47239"/>
                  <a:pt x="15884" y="47031"/>
                  <a:pt x="16129" y="47031"/>
                </a:cubicBezTo>
                <a:cubicBezTo>
                  <a:pt x="16374" y="47031"/>
                  <a:pt x="16563" y="47239"/>
                  <a:pt x="16563" y="47484"/>
                </a:cubicBezTo>
                <a:cubicBezTo>
                  <a:pt x="16563" y="47729"/>
                  <a:pt x="16374" y="47917"/>
                  <a:pt x="16129" y="47917"/>
                </a:cubicBezTo>
                <a:close/>
                <a:moveTo>
                  <a:pt x="16129" y="45957"/>
                </a:moveTo>
                <a:cubicBezTo>
                  <a:pt x="15884" y="45957"/>
                  <a:pt x="15677" y="45769"/>
                  <a:pt x="15677" y="45524"/>
                </a:cubicBezTo>
                <a:cubicBezTo>
                  <a:pt x="15677" y="45279"/>
                  <a:pt x="15884" y="45072"/>
                  <a:pt x="16129" y="45072"/>
                </a:cubicBezTo>
                <a:cubicBezTo>
                  <a:pt x="16374" y="45072"/>
                  <a:pt x="16563" y="45279"/>
                  <a:pt x="16563" y="45524"/>
                </a:cubicBezTo>
                <a:cubicBezTo>
                  <a:pt x="16563" y="45769"/>
                  <a:pt x="16374" y="45957"/>
                  <a:pt x="16129" y="45957"/>
                </a:cubicBezTo>
                <a:close/>
                <a:moveTo>
                  <a:pt x="16129" y="35293"/>
                </a:moveTo>
                <a:cubicBezTo>
                  <a:pt x="16374" y="35293"/>
                  <a:pt x="16563" y="35481"/>
                  <a:pt x="16563" y="35726"/>
                </a:cubicBezTo>
                <a:cubicBezTo>
                  <a:pt x="16563" y="35952"/>
                  <a:pt x="16374" y="36159"/>
                  <a:pt x="16129" y="36159"/>
                </a:cubicBezTo>
                <a:cubicBezTo>
                  <a:pt x="15884" y="36159"/>
                  <a:pt x="15696" y="35952"/>
                  <a:pt x="15696" y="35726"/>
                </a:cubicBezTo>
                <a:cubicBezTo>
                  <a:pt x="15696" y="35481"/>
                  <a:pt x="15884" y="35293"/>
                  <a:pt x="16129" y="35293"/>
                </a:cubicBezTo>
                <a:close/>
                <a:moveTo>
                  <a:pt x="16129" y="37252"/>
                </a:moveTo>
                <a:cubicBezTo>
                  <a:pt x="16374" y="37252"/>
                  <a:pt x="16563" y="37441"/>
                  <a:pt x="16563" y="37686"/>
                </a:cubicBezTo>
                <a:cubicBezTo>
                  <a:pt x="16563" y="37930"/>
                  <a:pt x="16374" y="38119"/>
                  <a:pt x="16129" y="38119"/>
                </a:cubicBezTo>
                <a:cubicBezTo>
                  <a:pt x="15884" y="38119"/>
                  <a:pt x="15696" y="37930"/>
                  <a:pt x="15696" y="37686"/>
                </a:cubicBezTo>
                <a:cubicBezTo>
                  <a:pt x="15696" y="37441"/>
                  <a:pt x="15884" y="37252"/>
                  <a:pt x="16129" y="37252"/>
                </a:cubicBezTo>
                <a:close/>
                <a:moveTo>
                  <a:pt x="16129" y="40060"/>
                </a:moveTo>
                <a:cubicBezTo>
                  <a:pt x="15884" y="40060"/>
                  <a:pt x="15696" y="39871"/>
                  <a:pt x="15696" y="39645"/>
                </a:cubicBezTo>
                <a:cubicBezTo>
                  <a:pt x="15696" y="39400"/>
                  <a:pt x="15884" y="39212"/>
                  <a:pt x="16129" y="39212"/>
                </a:cubicBezTo>
                <a:cubicBezTo>
                  <a:pt x="16355" y="39212"/>
                  <a:pt x="16563" y="39419"/>
                  <a:pt x="16563" y="39645"/>
                </a:cubicBezTo>
                <a:cubicBezTo>
                  <a:pt x="16563" y="39871"/>
                  <a:pt x="16355" y="40060"/>
                  <a:pt x="16129" y="40060"/>
                </a:cubicBezTo>
                <a:close/>
                <a:moveTo>
                  <a:pt x="16129" y="43131"/>
                </a:moveTo>
                <a:cubicBezTo>
                  <a:pt x="16374" y="43131"/>
                  <a:pt x="16563" y="43319"/>
                  <a:pt x="16563" y="43564"/>
                </a:cubicBezTo>
                <a:cubicBezTo>
                  <a:pt x="16563" y="43809"/>
                  <a:pt x="16374" y="43998"/>
                  <a:pt x="16129" y="43998"/>
                </a:cubicBezTo>
                <a:cubicBezTo>
                  <a:pt x="15884" y="43998"/>
                  <a:pt x="15696" y="43809"/>
                  <a:pt x="15696" y="43564"/>
                </a:cubicBezTo>
                <a:cubicBezTo>
                  <a:pt x="15696" y="43319"/>
                  <a:pt x="15884" y="43131"/>
                  <a:pt x="16129" y="43131"/>
                </a:cubicBezTo>
                <a:close/>
                <a:moveTo>
                  <a:pt x="16129" y="41153"/>
                </a:moveTo>
                <a:cubicBezTo>
                  <a:pt x="16374" y="41153"/>
                  <a:pt x="16563" y="41360"/>
                  <a:pt x="16563" y="41605"/>
                </a:cubicBezTo>
                <a:cubicBezTo>
                  <a:pt x="16563" y="41850"/>
                  <a:pt x="16374" y="42038"/>
                  <a:pt x="16129" y="42038"/>
                </a:cubicBezTo>
                <a:cubicBezTo>
                  <a:pt x="15884" y="42038"/>
                  <a:pt x="15696" y="41850"/>
                  <a:pt x="15696" y="41605"/>
                </a:cubicBezTo>
                <a:cubicBezTo>
                  <a:pt x="15696" y="41360"/>
                  <a:pt x="15884" y="41153"/>
                  <a:pt x="16129" y="41153"/>
                </a:cubicBezTo>
                <a:close/>
                <a:moveTo>
                  <a:pt x="16129" y="34200"/>
                </a:moveTo>
                <a:cubicBezTo>
                  <a:pt x="15884" y="34200"/>
                  <a:pt x="15696" y="34011"/>
                  <a:pt x="15696" y="33766"/>
                </a:cubicBezTo>
                <a:cubicBezTo>
                  <a:pt x="15696" y="33521"/>
                  <a:pt x="15884" y="33314"/>
                  <a:pt x="16129" y="33314"/>
                </a:cubicBezTo>
                <a:cubicBezTo>
                  <a:pt x="16374" y="33314"/>
                  <a:pt x="16563" y="33521"/>
                  <a:pt x="16563" y="33766"/>
                </a:cubicBezTo>
                <a:cubicBezTo>
                  <a:pt x="16563" y="34011"/>
                  <a:pt x="16374" y="34200"/>
                  <a:pt x="16129" y="34200"/>
                </a:cubicBezTo>
                <a:close/>
                <a:moveTo>
                  <a:pt x="16129" y="32240"/>
                </a:moveTo>
                <a:cubicBezTo>
                  <a:pt x="15884" y="32240"/>
                  <a:pt x="15696" y="32033"/>
                  <a:pt x="15696" y="31788"/>
                </a:cubicBezTo>
                <a:cubicBezTo>
                  <a:pt x="15696" y="31562"/>
                  <a:pt x="15884" y="31354"/>
                  <a:pt x="16129" y="31354"/>
                </a:cubicBezTo>
                <a:cubicBezTo>
                  <a:pt x="16374" y="31354"/>
                  <a:pt x="16563" y="31543"/>
                  <a:pt x="16563" y="31788"/>
                </a:cubicBezTo>
                <a:cubicBezTo>
                  <a:pt x="16563" y="32033"/>
                  <a:pt x="16374" y="32240"/>
                  <a:pt x="16129" y="32240"/>
                </a:cubicBezTo>
                <a:close/>
                <a:moveTo>
                  <a:pt x="16129" y="30280"/>
                </a:moveTo>
                <a:cubicBezTo>
                  <a:pt x="15884" y="30280"/>
                  <a:pt x="15696" y="30092"/>
                  <a:pt x="15696" y="29847"/>
                </a:cubicBezTo>
                <a:cubicBezTo>
                  <a:pt x="15696" y="29602"/>
                  <a:pt x="15884" y="29395"/>
                  <a:pt x="16129" y="29395"/>
                </a:cubicBezTo>
                <a:cubicBezTo>
                  <a:pt x="16374" y="29395"/>
                  <a:pt x="16563" y="29602"/>
                  <a:pt x="16563" y="29847"/>
                </a:cubicBezTo>
                <a:cubicBezTo>
                  <a:pt x="16563" y="30092"/>
                  <a:pt x="16374" y="30280"/>
                  <a:pt x="16129" y="30280"/>
                </a:cubicBezTo>
                <a:close/>
                <a:moveTo>
                  <a:pt x="16129" y="28321"/>
                </a:moveTo>
                <a:cubicBezTo>
                  <a:pt x="15884" y="28321"/>
                  <a:pt x="15696" y="28113"/>
                  <a:pt x="15696" y="27887"/>
                </a:cubicBezTo>
                <a:cubicBezTo>
                  <a:pt x="15696" y="27642"/>
                  <a:pt x="15884" y="27454"/>
                  <a:pt x="16129" y="27454"/>
                </a:cubicBezTo>
                <a:cubicBezTo>
                  <a:pt x="16374" y="27454"/>
                  <a:pt x="16563" y="27642"/>
                  <a:pt x="16563" y="27887"/>
                </a:cubicBezTo>
                <a:cubicBezTo>
                  <a:pt x="16563" y="28113"/>
                  <a:pt x="16374" y="28321"/>
                  <a:pt x="16129" y="28321"/>
                </a:cubicBezTo>
                <a:close/>
                <a:moveTo>
                  <a:pt x="16129" y="26361"/>
                </a:moveTo>
                <a:cubicBezTo>
                  <a:pt x="15884" y="26361"/>
                  <a:pt x="15696" y="26173"/>
                  <a:pt x="15696" y="25928"/>
                </a:cubicBezTo>
                <a:cubicBezTo>
                  <a:pt x="15696" y="25683"/>
                  <a:pt x="15884" y="25494"/>
                  <a:pt x="16129" y="25494"/>
                </a:cubicBezTo>
                <a:cubicBezTo>
                  <a:pt x="16374" y="25494"/>
                  <a:pt x="16563" y="25683"/>
                  <a:pt x="16563" y="25928"/>
                </a:cubicBezTo>
                <a:cubicBezTo>
                  <a:pt x="16563" y="26173"/>
                  <a:pt x="16374" y="26361"/>
                  <a:pt x="16129" y="26361"/>
                </a:cubicBezTo>
                <a:close/>
                <a:moveTo>
                  <a:pt x="16129" y="24401"/>
                </a:moveTo>
                <a:cubicBezTo>
                  <a:pt x="15884" y="24401"/>
                  <a:pt x="15696" y="24194"/>
                  <a:pt x="15696" y="23968"/>
                </a:cubicBezTo>
                <a:cubicBezTo>
                  <a:pt x="15696" y="23723"/>
                  <a:pt x="15884" y="23535"/>
                  <a:pt x="16129" y="23535"/>
                </a:cubicBezTo>
                <a:cubicBezTo>
                  <a:pt x="16374" y="23535"/>
                  <a:pt x="16563" y="23723"/>
                  <a:pt x="16563" y="23968"/>
                </a:cubicBezTo>
                <a:cubicBezTo>
                  <a:pt x="16563" y="24194"/>
                  <a:pt x="16374" y="24401"/>
                  <a:pt x="16129" y="24401"/>
                </a:cubicBezTo>
                <a:close/>
                <a:moveTo>
                  <a:pt x="16129" y="22442"/>
                </a:moveTo>
                <a:cubicBezTo>
                  <a:pt x="15884" y="22442"/>
                  <a:pt x="15696" y="22235"/>
                  <a:pt x="15696" y="21990"/>
                </a:cubicBezTo>
                <a:cubicBezTo>
                  <a:pt x="15696" y="21745"/>
                  <a:pt x="15884" y="21556"/>
                  <a:pt x="16129" y="21556"/>
                </a:cubicBezTo>
                <a:cubicBezTo>
                  <a:pt x="16374" y="21556"/>
                  <a:pt x="16563" y="21745"/>
                  <a:pt x="16563" y="21990"/>
                </a:cubicBezTo>
                <a:cubicBezTo>
                  <a:pt x="16563" y="22235"/>
                  <a:pt x="16374" y="22442"/>
                  <a:pt x="16129" y="22442"/>
                </a:cubicBezTo>
                <a:close/>
                <a:moveTo>
                  <a:pt x="16129" y="20463"/>
                </a:moveTo>
                <a:cubicBezTo>
                  <a:pt x="15903" y="20463"/>
                  <a:pt x="15715" y="20275"/>
                  <a:pt x="15715" y="20049"/>
                </a:cubicBezTo>
                <a:cubicBezTo>
                  <a:pt x="15715" y="19804"/>
                  <a:pt x="15903" y="19615"/>
                  <a:pt x="16129" y="19615"/>
                </a:cubicBezTo>
                <a:cubicBezTo>
                  <a:pt x="16355" y="19615"/>
                  <a:pt x="16544" y="19804"/>
                  <a:pt x="16544" y="20049"/>
                </a:cubicBezTo>
                <a:cubicBezTo>
                  <a:pt x="16544" y="20275"/>
                  <a:pt x="16355" y="20463"/>
                  <a:pt x="16129" y="20463"/>
                </a:cubicBezTo>
                <a:close/>
                <a:moveTo>
                  <a:pt x="16129" y="18485"/>
                </a:moveTo>
                <a:cubicBezTo>
                  <a:pt x="15903" y="18485"/>
                  <a:pt x="15715" y="18296"/>
                  <a:pt x="15715" y="18070"/>
                </a:cubicBezTo>
                <a:cubicBezTo>
                  <a:pt x="15715" y="17844"/>
                  <a:pt x="15903" y="17656"/>
                  <a:pt x="16129" y="17656"/>
                </a:cubicBezTo>
                <a:cubicBezTo>
                  <a:pt x="16355" y="17656"/>
                  <a:pt x="16544" y="17844"/>
                  <a:pt x="16544" y="18070"/>
                </a:cubicBezTo>
                <a:cubicBezTo>
                  <a:pt x="16544" y="18296"/>
                  <a:pt x="16355" y="18485"/>
                  <a:pt x="16129" y="18485"/>
                </a:cubicBezTo>
                <a:close/>
                <a:moveTo>
                  <a:pt x="16129" y="16525"/>
                </a:moveTo>
                <a:cubicBezTo>
                  <a:pt x="15903" y="16525"/>
                  <a:pt x="15715" y="16337"/>
                  <a:pt x="15715" y="16111"/>
                </a:cubicBezTo>
                <a:cubicBezTo>
                  <a:pt x="15715" y="15885"/>
                  <a:pt x="15903" y="15715"/>
                  <a:pt x="16129" y="15715"/>
                </a:cubicBezTo>
                <a:cubicBezTo>
                  <a:pt x="16355" y="15715"/>
                  <a:pt x="16544" y="15885"/>
                  <a:pt x="16544" y="16111"/>
                </a:cubicBezTo>
                <a:cubicBezTo>
                  <a:pt x="16544" y="16337"/>
                  <a:pt x="16355" y="16525"/>
                  <a:pt x="16129" y="16525"/>
                </a:cubicBezTo>
                <a:close/>
                <a:moveTo>
                  <a:pt x="16129" y="13755"/>
                </a:moveTo>
                <a:cubicBezTo>
                  <a:pt x="16337" y="13755"/>
                  <a:pt x="16525" y="13944"/>
                  <a:pt x="16525" y="14151"/>
                </a:cubicBezTo>
                <a:cubicBezTo>
                  <a:pt x="16525" y="14377"/>
                  <a:pt x="16337" y="14547"/>
                  <a:pt x="16129" y="14547"/>
                </a:cubicBezTo>
                <a:cubicBezTo>
                  <a:pt x="15903" y="14547"/>
                  <a:pt x="15734" y="14377"/>
                  <a:pt x="15734" y="14151"/>
                </a:cubicBezTo>
                <a:cubicBezTo>
                  <a:pt x="15734" y="13944"/>
                  <a:pt x="15903" y="13755"/>
                  <a:pt x="16129" y="13755"/>
                </a:cubicBezTo>
                <a:close/>
                <a:moveTo>
                  <a:pt x="16129" y="11796"/>
                </a:moveTo>
                <a:cubicBezTo>
                  <a:pt x="16337" y="11796"/>
                  <a:pt x="16525" y="11965"/>
                  <a:pt x="16525" y="12191"/>
                </a:cubicBezTo>
                <a:cubicBezTo>
                  <a:pt x="16525" y="12418"/>
                  <a:pt x="16337" y="12587"/>
                  <a:pt x="16129" y="12587"/>
                </a:cubicBezTo>
                <a:cubicBezTo>
                  <a:pt x="15903" y="12587"/>
                  <a:pt x="15734" y="12418"/>
                  <a:pt x="15734" y="12191"/>
                </a:cubicBezTo>
                <a:cubicBezTo>
                  <a:pt x="15734" y="11965"/>
                  <a:pt x="15903" y="11796"/>
                  <a:pt x="16129" y="11796"/>
                </a:cubicBezTo>
                <a:close/>
                <a:moveTo>
                  <a:pt x="16129" y="10646"/>
                </a:moveTo>
                <a:cubicBezTo>
                  <a:pt x="15903" y="10646"/>
                  <a:pt x="15715" y="10458"/>
                  <a:pt x="15715" y="10232"/>
                </a:cubicBezTo>
                <a:cubicBezTo>
                  <a:pt x="15715" y="10006"/>
                  <a:pt x="15903" y="9817"/>
                  <a:pt x="16129" y="9817"/>
                </a:cubicBezTo>
                <a:cubicBezTo>
                  <a:pt x="16355" y="9817"/>
                  <a:pt x="16544" y="10006"/>
                  <a:pt x="16544" y="10232"/>
                </a:cubicBezTo>
                <a:cubicBezTo>
                  <a:pt x="16544" y="10458"/>
                  <a:pt x="16355" y="10646"/>
                  <a:pt x="16129" y="10646"/>
                </a:cubicBezTo>
                <a:close/>
                <a:moveTo>
                  <a:pt x="16129" y="8687"/>
                </a:moveTo>
                <a:cubicBezTo>
                  <a:pt x="15903" y="8687"/>
                  <a:pt x="15715" y="8498"/>
                  <a:pt x="15715" y="8272"/>
                </a:cubicBezTo>
                <a:cubicBezTo>
                  <a:pt x="15715" y="8046"/>
                  <a:pt x="15903" y="7858"/>
                  <a:pt x="16129" y="7858"/>
                </a:cubicBezTo>
                <a:cubicBezTo>
                  <a:pt x="16355" y="7858"/>
                  <a:pt x="16544" y="8046"/>
                  <a:pt x="16544" y="8272"/>
                </a:cubicBezTo>
                <a:cubicBezTo>
                  <a:pt x="16544" y="8498"/>
                  <a:pt x="16355" y="8687"/>
                  <a:pt x="16129" y="8687"/>
                </a:cubicBezTo>
                <a:close/>
                <a:moveTo>
                  <a:pt x="16129" y="6727"/>
                </a:moveTo>
                <a:cubicBezTo>
                  <a:pt x="15903" y="6727"/>
                  <a:pt x="15715" y="6539"/>
                  <a:pt x="15715" y="6312"/>
                </a:cubicBezTo>
                <a:cubicBezTo>
                  <a:pt x="15715" y="6086"/>
                  <a:pt x="15903" y="5898"/>
                  <a:pt x="16129" y="5898"/>
                </a:cubicBezTo>
                <a:cubicBezTo>
                  <a:pt x="16355" y="5898"/>
                  <a:pt x="16544" y="6086"/>
                  <a:pt x="16544" y="6312"/>
                </a:cubicBezTo>
                <a:cubicBezTo>
                  <a:pt x="16544" y="6539"/>
                  <a:pt x="16355" y="6727"/>
                  <a:pt x="16129" y="6727"/>
                </a:cubicBezTo>
                <a:close/>
                <a:moveTo>
                  <a:pt x="16129" y="4749"/>
                </a:moveTo>
                <a:cubicBezTo>
                  <a:pt x="15903" y="4749"/>
                  <a:pt x="15734" y="4579"/>
                  <a:pt x="15734" y="4353"/>
                </a:cubicBezTo>
                <a:cubicBezTo>
                  <a:pt x="15734" y="4146"/>
                  <a:pt x="15903" y="3957"/>
                  <a:pt x="16129" y="3957"/>
                </a:cubicBezTo>
                <a:cubicBezTo>
                  <a:pt x="16337" y="3957"/>
                  <a:pt x="16525" y="4146"/>
                  <a:pt x="16525" y="4353"/>
                </a:cubicBezTo>
                <a:cubicBezTo>
                  <a:pt x="16525" y="4579"/>
                  <a:pt x="16337" y="4749"/>
                  <a:pt x="16129" y="4749"/>
                </a:cubicBezTo>
                <a:close/>
                <a:moveTo>
                  <a:pt x="16129" y="2789"/>
                </a:moveTo>
                <a:cubicBezTo>
                  <a:pt x="15903" y="2789"/>
                  <a:pt x="15734" y="2600"/>
                  <a:pt x="15734" y="2393"/>
                </a:cubicBezTo>
                <a:cubicBezTo>
                  <a:pt x="15734" y="2167"/>
                  <a:pt x="15903" y="1998"/>
                  <a:pt x="16129" y="1998"/>
                </a:cubicBezTo>
                <a:cubicBezTo>
                  <a:pt x="16337" y="1998"/>
                  <a:pt x="16525" y="2167"/>
                  <a:pt x="16525" y="2393"/>
                </a:cubicBezTo>
                <a:cubicBezTo>
                  <a:pt x="16525" y="2619"/>
                  <a:pt x="16337" y="2789"/>
                  <a:pt x="16129" y="2789"/>
                </a:cubicBezTo>
                <a:close/>
                <a:moveTo>
                  <a:pt x="16129" y="829"/>
                </a:moveTo>
                <a:cubicBezTo>
                  <a:pt x="15903" y="829"/>
                  <a:pt x="15734" y="641"/>
                  <a:pt x="15734" y="434"/>
                </a:cubicBezTo>
                <a:cubicBezTo>
                  <a:pt x="15734" y="207"/>
                  <a:pt x="15903" y="38"/>
                  <a:pt x="16129" y="38"/>
                </a:cubicBezTo>
                <a:cubicBezTo>
                  <a:pt x="16337" y="38"/>
                  <a:pt x="16525" y="207"/>
                  <a:pt x="16525" y="434"/>
                </a:cubicBezTo>
                <a:cubicBezTo>
                  <a:pt x="16525" y="641"/>
                  <a:pt x="16337" y="829"/>
                  <a:pt x="16129" y="829"/>
                </a:cubicBezTo>
                <a:close/>
                <a:moveTo>
                  <a:pt x="14000" y="50970"/>
                </a:moveTo>
                <a:cubicBezTo>
                  <a:pt x="14057" y="50951"/>
                  <a:pt x="14113" y="50932"/>
                  <a:pt x="14170" y="50932"/>
                </a:cubicBezTo>
                <a:cubicBezTo>
                  <a:pt x="14415" y="50932"/>
                  <a:pt x="14622" y="51139"/>
                  <a:pt x="14622" y="51384"/>
                </a:cubicBezTo>
                <a:cubicBezTo>
                  <a:pt x="14622" y="51422"/>
                  <a:pt x="14622" y="51422"/>
                  <a:pt x="14622" y="51460"/>
                </a:cubicBezTo>
                <a:cubicBezTo>
                  <a:pt x="14415" y="51290"/>
                  <a:pt x="14207" y="51139"/>
                  <a:pt x="14000" y="50970"/>
                </a:cubicBezTo>
                <a:close/>
                <a:moveTo>
                  <a:pt x="14170" y="47917"/>
                </a:moveTo>
                <a:cubicBezTo>
                  <a:pt x="13925" y="47917"/>
                  <a:pt x="13718" y="47710"/>
                  <a:pt x="13718" y="47465"/>
                </a:cubicBezTo>
                <a:cubicBezTo>
                  <a:pt x="13718" y="47220"/>
                  <a:pt x="13925" y="47013"/>
                  <a:pt x="14170" y="47013"/>
                </a:cubicBezTo>
                <a:cubicBezTo>
                  <a:pt x="14415" y="47013"/>
                  <a:pt x="14603" y="47220"/>
                  <a:pt x="14603" y="47465"/>
                </a:cubicBezTo>
                <a:cubicBezTo>
                  <a:pt x="14603" y="47710"/>
                  <a:pt x="14415" y="47917"/>
                  <a:pt x="14170" y="47917"/>
                </a:cubicBezTo>
                <a:close/>
                <a:moveTo>
                  <a:pt x="14170" y="45957"/>
                </a:moveTo>
                <a:cubicBezTo>
                  <a:pt x="13925" y="45957"/>
                  <a:pt x="13718" y="45750"/>
                  <a:pt x="13718" y="45505"/>
                </a:cubicBezTo>
                <a:cubicBezTo>
                  <a:pt x="13718" y="45260"/>
                  <a:pt x="13925" y="45053"/>
                  <a:pt x="14170" y="45053"/>
                </a:cubicBezTo>
                <a:cubicBezTo>
                  <a:pt x="14415" y="45053"/>
                  <a:pt x="14603" y="45260"/>
                  <a:pt x="14603" y="45505"/>
                </a:cubicBezTo>
                <a:cubicBezTo>
                  <a:pt x="14603" y="45750"/>
                  <a:pt x="14415" y="45957"/>
                  <a:pt x="14170" y="45957"/>
                </a:cubicBezTo>
                <a:close/>
                <a:moveTo>
                  <a:pt x="14170" y="36140"/>
                </a:moveTo>
                <a:cubicBezTo>
                  <a:pt x="13925" y="36140"/>
                  <a:pt x="13736" y="35952"/>
                  <a:pt x="13736" y="35707"/>
                </a:cubicBezTo>
                <a:cubicBezTo>
                  <a:pt x="13736" y="35481"/>
                  <a:pt x="13925" y="35293"/>
                  <a:pt x="14170" y="35293"/>
                </a:cubicBezTo>
                <a:cubicBezTo>
                  <a:pt x="14396" y="35293"/>
                  <a:pt x="14584" y="35481"/>
                  <a:pt x="14584" y="35707"/>
                </a:cubicBezTo>
                <a:cubicBezTo>
                  <a:pt x="14584" y="35952"/>
                  <a:pt x="14396" y="36140"/>
                  <a:pt x="14170" y="36140"/>
                </a:cubicBezTo>
                <a:close/>
                <a:moveTo>
                  <a:pt x="14170" y="37233"/>
                </a:moveTo>
                <a:cubicBezTo>
                  <a:pt x="14415" y="37233"/>
                  <a:pt x="14603" y="37441"/>
                  <a:pt x="14603" y="37667"/>
                </a:cubicBezTo>
                <a:cubicBezTo>
                  <a:pt x="14603" y="37912"/>
                  <a:pt x="14415" y="38100"/>
                  <a:pt x="14170" y="38100"/>
                </a:cubicBezTo>
                <a:cubicBezTo>
                  <a:pt x="13925" y="38100"/>
                  <a:pt x="13718" y="37912"/>
                  <a:pt x="13718" y="37667"/>
                </a:cubicBezTo>
                <a:cubicBezTo>
                  <a:pt x="13718" y="37441"/>
                  <a:pt x="13925" y="37233"/>
                  <a:pt x="14170" y="37233"/>
                </a:cubicBezTo>
                <a:close/>
                <a:moveTo>
                  <a:pt x="14170" y="40060"/>
                </a:moveTo>
                <a:cubicBezTo>
                  <a:pt x="13925" y="40060"/>
                  <a:pt x="13736" y="39871"/>
                  <a:pt x="13736" y="39626"/>
                </a:cubicBezTo>
                <a:cubicBezTo>
                  <a:pt x="13736" y="39400"/>
                  <a:pt x="13925" y="39212"/>
                  <a:pt x="14170" y="39212"/>
                </a:cubicBezTo>
                <a:cubicBezTo>
                  <a:pt x="14396" y="39212"/>
                  <a:pt x="14603" y="39400"/>
                  <a:pt x="14603" y="39626"/>
                </a:cubicBezTo>
                <a:cubicBezTo>
                  <a:pt x="14603" y="39871"/>
                  <a:pt x="14396" y="40060"/>
                  <a:pt x="14170" y="40060"/>
                </a:cubicBezTo>
                <a:close/>
                <a:moveTo>
                  <a:pt x="14170" y="43112"/>
                </a:moveTo>
                <a:cubicBezTo>
                  <a:pt x="14415" y="43112"/>
                  <a:pt x="14603" y="43319"/>
                  <a:pt x="14603" y="43564"/>
                </a:cubicBezTo>
                <a:cubicBezTo>
                  <a:pt x="14603" y="43791"/>
                  <a:pt x="14415" y="43998"/>
                  <a:pt x="14170" y="43998"/>
                </a:cubicBezTo>
                <a:cubicBezTo>
                  <a:pt x="13925" y="43998"/>
                  <a:pt x="13718" y="43791"/>
                  <a:pt x="13718" y="43564"/>
                </a:cubicBezTo>
                <a:cubicBezTo>
                  <a:pt x="13718" y="43319"/>
                  <a:pt x="13925" y="43112"/>
                  <a:pt x="14170" y="43112"/>
                </a:cubicBezTo>
                <a:close/>
                <a:moveTo>
                  <a:pt x="14170" y="41153"/>
                </a:moveTo>
                <a:cubicBezTo>
                  <a:pt x="14415" y="41153"/>
                  <a:pt x="14603" y="41341"/>
                  <a:pt x="14603" y="41586"/>
                </a:cubicBezTo>
                <a:cubicBezTo>
                  <a:pt x="14603" y="41831"/>
                  <a:pt x="14415" y="42019"/>
                  <a:pt x="14170" y="42019"/>
                </a:cubicBezTo>
                <a:cubicBezTo>
                  <a:pt x="13925" y="42019"/>
                  <a:pt x="13718" y="41831"/>
                  <a:pt x="13718" y="41586"/>
                </a:cubicBezTo>
                <a:cubicBezTo>
                  <a:pt x="13718" y="41341"/>
                  <a:pt x="13925" y="41153"/>
                  <a:pt x="14170" y="41153"/>
                </a:cubicBezTo>
                <a:close/>
                <a:moveTo>
                  <a:pt x="14170" y="34181"/>
                </a:moveTo>
                <a:cubicBezTo>
                  <a:pt x="13925" y="34181"/>
                  <a:pt x="13718" y="33992"/>
                  <a:pt x="13718" y="33747"/>
                </a:cubicBezTo>
                <a:cubicBezTo>
                  <a:pt x="13718" y="33502"/>
                  <a:pt x="13925" y="33314"/>
                  <a:pt x="14170" y="33314"/>
                </a:cubicBezTo>
                <a:cubicBezTo>
                  <a:pt x="14415" y="33314"/>
                  <a:pt x="14603" y="33502"/>
                  <a:pt x="14603" y="33747"/>
                </a:cubicBezTo>
                <a:cubicBezTo>
                  <a:pt x="14603" y="33992"/>
                  <a:pt x="14415" y="34181"/>
                  <a:pt x="14170" y="34181"/>
                </a:cubicBezTo>
                <a:close/>
                <a:moveTo>
                  <a:pt x="14170" y="32221"/>
                </a:moveTo>
                <a:cubicBezTo>
                  <a:pt x="13925" y="32221"/>
                  <a:pt x="13718" y="32033"/>
                  <a:pt x="13718" y="31788"/>
                </a:cubicBezTo>
                <a:cubicBezTo>
                  <a:pt x="13718" y="31543"/>
                  <a:pt x="13925" y="31336"/>
                  <a:pt x="14170" y="31336"/>
                </a:cubicBezTo>
                <a:cubicBezTo>
                  <a:pt x="14415" y="31336"/>
                  <a:pt x="14603" y="31543"/>
                  <a:pt x="14603" y="31788"/>
                </a:cubicBezTo>
                <a:cubicBezTo>
                  <a:pt x="14603" y="32033"/>
                  <a:pt x="14415" y="32221"/>
                  <a:pt x="14170" y="32221"/>
                </a:cubicBezTo>
                <a:close/>
                <a:moveTo>
                  <a:pt x="14170" y="30262"/>
                </a:moveTo>
                <a:cubicBezTo>
                  <a:pt x="13925" y="30262"/>
                  <a:pt x="13718" y="30073"/>
                  <a:pt x="13718" y="29828"/>
                </a:cubicBezTo>
                <a:cubicBezTo>
                  <a:pt x="13718" y="29583"/>
                  <a:pt x="13925" y="29395"/>
                  <a:pt x="14170" y="29395"/>
                </a:cubicBezTo>
                <a:cubicBezTo>
                  <a:pt x="14415" y="29395"/>
                  <a:pt x="14603" y="29583"/>
                  <a:pt x="14603" y="29828"/>
                </a:cubicBezTo>
                <a:cubicBezTo>
                  <a:pt x="14603" y="30073"/>
                  <a:pt x="14415" y="30262"/>
                  <a:pt x="14170" y="30262"/>
                </a:cubicBezTo>
                <a:close/>
                <a:moveTo>
                  <a:pt x="14170" y="28302"/>
                </a:moveTo>
                <a:cubicBezTo>
                  <a:pt x="13925" y="28302"/>
                  <a:pt x="13718" y="28113"/>
                  <a:pt x="13718" y="27869"/>
                </a:cubicBezTo>
                <a:cubicBezTo>
                  <a:pt x="13718" y="27624"/>
                  <a:pt x="13925" y="27435"/>
                  <a:pt x="14170" y="27435"/>
                </a:cubicBezTo>
                <a:cubicBezTo>
                  <a:pt x="14415" y="27435"/>
                  <a:pt x="14603" y="27624"/>
                  <a:pt x="14603" y="27869"/>
                </a:cubicBezTo>
                <a:cubicBezTo>
                  <a:pt x="14603" y="28113"/>
                  <a:pt x="14415" y="28302"/>
                  <a:pt x="14170" y="28302"/>
                </a:cubicBezTo>
                <a:close/>
                <a:moveTo>
                  <a:pt x="14170" y="26361"/>
                </a:moveTo>
                <a:cubicBezTo>
                  <a:pt x="13925" y="26361"/>
                  <a:pt x="13718" y="26154"/>
                  <a:pt x="13718" y="25909"/>
                </a:cubicBezTo>
                <a:cubicBezTo>
                  <a:pt x="13718" y="25664"/>
                  <a:pt x="13925" y="25475"/>
                  <a:pt x="14170" y="25475"/>
                </a:cubicBezTo>
                <a:cubicBezTo>
                  <a:pt x="14415" y="25475"/>
                  <a:pt x="14603" y="25664"/>
                  <a:pt x="14603" y="25909"/>
                </a:cubicBezTo>
                <a:cubicBezTo>
                  <a:pt x="14603" y="26154"/>
                  <a:pt x="14415" y="26361"/>
                  <a:pt x="14170" y="26361"/>
                </a:cubicBezTo>
                <a:close/>
                <a:moveTo>
                  <a:pt x="14170" y="24383"/>
                </a:moveTo>
                <a:cubicBezTo>
                  <a:pt x="13925" y="24383"/>
                  <a:pt x="13718" y="24194"/>
                  <a:pt x="13718" y="23949"/>
                </a:cubicBezTo>
                <a:cubicBezTo>
                  <a:pt x="13718" y="23704"/>
                  <a:pt x="13925" y="23516"/>
                  <a:pt x="14170" y="23516"/>
                </a:cubicBezTo>
                <a:cubicBezTo>
                  <a:pt x="14415" y="23516"/>
                  <a:pt x="14603" y="23704"/>
                  <a:pt x="14603" y="23949"/>
                </a:cubicBezTo>
                <a:cubicBezTo>
                  <a:pt x="14603" y="24194"/>
                  <a:pt x="14415" y="24383"/>
                  <a:pt x="14170" y="24383"/>
                </a:cubicBezTo>
                <a:close/>
                <a:moveTo>
                  <a:pt x="14170" y="22423"/>
                </a:moveTo>
                <a:cubicBezTo>
                  <a:pt x="13925" y="22423"/>
                  <a:pt x="13718" y="22235"/>
                  <a:pt x="13718" y="21990"/>
                </a:cubicBezTo>
                <a:cubicBezTo>
                  <a:pt x="13718" y="21745"/>
                  <a:pt x="13925" y="21537"/>
                  <a:pt x="14170" y="21537"/>
                </a:cubicBezTo>
                <a:cubicBezTo>
                  <a:pt x="14415" y="21537"/>
                  <a:pt x="14603" y="21745"/>
                  <a:pt x="14603" y="21990"/>
                </a:cubicBezTo>
                <a:cubicBezTo>
                  <a:pt x="14603" y="22235"/>
                  <a:pt x="14415" y="22423"/>
                  <a:pt x="14170" y="22423"/>
                </a:cubicBezTo>
                <a:close/>
                <a:moveTo>
                  <a:pt x="14170" y="20463"/>
                </a:moveTo>
                <a:cubicBezTo>
                  <a:pt x="13925" y="20463"/>
                  <a:pt x="13718" y="20256"/>
                  <a:pt x="13718" y="20030"/>
                </a:cubicBezTo>
                <a:cubicBezTo>
                  <a:pt x="13718" y="19785"/>
                  <a:pt x="13925" y="19597"/>
                  <a:pt x="14170" y="19597"/>
                </a:cubicBezTo>
                <a:cubicBezTo>
                  <a:pt x="14415" y="19597"/>
                  <a:pt x="14603" y="19785"/>
                  <a:pt x="14603" y="20030"/>
                </a:cubicBezTo>
                <a:cubicBezTo>
                  <a:pt x="14603" y="20256"/>
                  <a:pt x="14415" y="20463"/>
                  <a:pt x="14170" y="20463"/>
                </a:cubicBezTo>
                <a:close/>
                <a:moveTo>
                  <a:pt x="13774" y="12191"/>
                </a:moveTo>
                <a:cubicBezTo>
                  <a:pt x="13774" y="11965"/>
                  <a:pt x="13944" y="11796"/>
                  <a:pt x="14170" y="11796"/>
                </a:cubicBezTo>
                <a:cubicBezTo>
                  <a:pt x="14377" y="11796"/>
                  <a:pt x="14565" y="11965"/>
                  <a:pt x="14565" y="12191"/>
                </a:cubicBezTo>
                <a:cubicBezTo>
                  <a:pt x="14565" y="12399"/>
                  <a:pt x="14377" y="12568"/>
                  <a:pt x="14170" y="12568"/>
                </a:cubicBezTo>
                <a:cubicBezTo>
                  <a:pt x="13944" y="12568"/>
                  <a:pt x="13774" y="12399"/>
                  <a:pt x="13774" y="12191"/>
                </a:cubicBezTo>
                <a:close/>
                <a:moveTo>
                  <a:pt x="14170" y="14547"/>
                </a:moveTo>
                <a:cubicBezTo>
                  <a:pt x="13944" y="14547"/>
                  <a:pt x="13774" y="14358"/>
                  <a:pt x="13774" y="14151"/>
                </a:cubicBezTo>
                <a:cubicBezTo>
                  <a:pt x="13774" y="13925"/>
                  <a:pt x="13944" y="13755"/>
                  <a:pt x="14170" y="13755"/>
                </a:cubicBezTo>
                <a:cubicBezTo>
                  <a:pt x="14377" y="13755"/>
                  <a:pt x="14565" y="13925"/>
                  <a:pt x="14565" y="14151"/>
                </a:cubicBezTo>
                <a:cubicBezTo>
                  <a:pt x="14565" y="14358"/>
                  <a:pt x="14377" y="14547"/>
                  <a:pt x="14170" y="14547"/>
                </a:cubicBezTo>
                <a:close/>
                <a:moveTo>
                  <a:pt x="14170" y="17656"/>
                </a:moveTo>
                <a:cubicBezTo>
                  <a:pt x="14396" y="17656"/>
                  <a:pt x="14584" y="17825"/>
                  <a:pt x="14584" y="18051"/>
                </a:cubicBezTo>
                <a:cubicBezTo>
                  <a:pt x="14584" y="18278"/>
                  <a:pt x="14396" y="18466"/>
                  <a:pt x="14170" y="18466"/>
                </a:cubicBezTo>
                <a:cubicBezTo>
                  <a:pt x="13944" y="18466"/>
                  <a:pt x="13755" y="18278"/>
                  <a:pt x="13755" y="18051"/>
                </a:cubicBezTo>
                <a:cubicBezTo>
                  <a:pt x="13755" y="17825"/>
                  <a:pt x="13944" y="17656"/>
                  <a:pt x="14170" y="17656"/>
                </a:cubicBezTo>
                <a:close/>
                <a:moveTo>
                  <a:pt x="14170" y="15696"/>
                </a:moveTo>
                <a:cubicBezTo>
                  <a:pt x="14396" y="15696"/>
                  <a:pt x="14584" y="15885"/>
                  <a:pt x="14584" y="16092"/>
                </a:cubicBezTo>
                <a:cubicBezTo>
                  <a:pt x="14584" y="16318"/>
                  <a:pt x="14396" y="16506"/>
                  <a:pt x="14170" y="16506"/>
                </a:cubicBezTo>
                <a:cubicBezTo>
                  <a:pt x="13944" y="16506"/>
                  <a:pt x="13755" y="16318"/>
                  <a:pt x="13755" y="16092"/>
                </a:cubicBezTo>
                <a:cubicBezTo>
                  <a:pt x="13755" y="15885"/>
                  <a:pt x="13944" y="15696"/>
                  <a:pt x="14170" y="15696"/>
                </a:cubicBezTo>
                <a:close/>
                <a:moveTo>
                  <a:pt x="14170" y="10646"/>
                </a:moveTo>
                <a:cubicBezTo>
                  <a:pt x="13925" y="10646"/>
                  <a:pt x="13736" y="10458"/>
                  <a:pt x="13736" y="10213"/>
                </a:cubicBezTo>
                <a:cubicBezTo>
                  <a:pt x="13736" y="9987"/>
                  <a:pt x="13925" y="9780"/>
                  <a:pt x="14170" y="9780"/>
                </a:cubicBezTo>
                <a:cubicBezTo>
                  <a:pt x="14415" y="9780"/>
                  <a:pt x="14603" y="9968"/>
                  <a:pt x="14603" y="10213"/>
                </a:cubicBezTo>
                <a:cubicBezTo>
                  <a:pt x="14603" y="10458"/>
                  <a:pt x="14415" y="10646"/>
                  <a:pt x="14170" y="10646"/>
                </a:cubicBezTo>
                <a:close/>
                <a:moveTo>
                  <a:pt x="14170" y="8706"/>
                </a:moveTo>
                <a:cubicBezTo>
                  <a:pt x="13925" y="8706"/>
                  <a:pt x="13736" y="8498"/>
                  <a:pt x="13736" y="8272"/>
                </a:cubicBezTo>
                <a:cubicBezTo>
                  <a:pt x="13736" y="8027"/>
                  <a:pt x="13925" y="7839"/>
                  <a:pt x="14170" y="7839"/>
                </a:cubicBezTo>
                <a:cubicBezTo>
                  <a:pt x="14415" y="7839"/>
                  <a:pt x="14603" y="8027"/>
                  <a:pt x="14603" y="8272"/>
                </a:cubicBezTo>
                <a:cubicBezTo>
                  <a:pt x="14603" y="8498"/>
                  <a:pt x="14415" y="8706"/>
                  <a:pt x="14170" y="8706"/>
                </a:cubicBezTo>
                <a:close/>
                <a:moveTo>
                  <a:pt x="14170" y="6746"/>
                </a:moveTo>
                <a:cubicBezTo>
                  <a:pt x="13925" y="6746"/>
                  <a:pt x="13736" y="6539"/>
                  <a:pt x="13736" y="6312"/>
                </a:cubicBezTo>
                <a:cubicBezTo>
                  <a:pt x="13736" y="6068"/>
                  <a:pt x="13925" y="5879"/>
                  <a:pt x="14170" y="5879"/>
                </a:cubicBezTo>
                <a:cubicBezTo>
                  <a:pt x="14415" y="5879"/>
                  <a:pt x="14603" y="6068"/>
                  <a:pt x="14603" y="6312"/>
                </a:cubicBezTo>
                <a:cubicBezTo>
                  <a:pt x="14603" y="6539"/>
                  <a:pt x="14415" y="6746"/>
                  <a:pt x="14170" y="6746"/>
                </a:cubicBezTo>
                <a:close/>
                <a:moveTo>
                  <a:pt x="14170" y="4749"/>
                </a:moveTo>
                <a:cubicBezTo>
                  <a:pt x="13944" y="4749"/>
                  <a:pt x="13755" y="4560"/>
                  <a:pt x="13755" y="4334"/>
                </a:cubicBezTo>
                <a:cubicBezTo>
                  <a:pt x="13755" y="4108"/>
                  <a:pt x="13944" y="3938"/>
                  <a:pt x="14170" y="3938"/>
                </a:cubicBezTo>
                <a:cubicBezTo>
                  <a:pt x="14396" y="3938"/>
                  <a:pt x="14565" y="4127"/>
                  <a:pt x="14565" y="4334"/>
                </a:cubicBezTo>
                <a:cubicBezTo>
                  <a:pt x="14565" y="4560"/>
                  <a:pt x="14396" y="4749"/>
                  <a:pt x="14170" y="4749"/>
                </a:cubicBezTo>
                <a:close/>
                <a:moveTo>
                  <a:pt x="14170" y="2789"/>
                </a:moveTo>
                <a:cubicBezTo>
                  <a:pt x="13944" y="2789"/>
                  <a:pt x="13755" y="2600"/>
                  <a:pt x="13755" y="2374"/>
                </a:cubicBezTo>
                <a:cubicBezTo>
                  <a:pt x="13755" y="2167"/>
                  <a:pt x="13944" y="1979"/>
                  <a:pt x="14170" y="1979"/>
                </a:cubicBezTo>
                <a:cubicBezTo>
                  <a:pt x="14396" y="1979"/>
                  <a:pt x="14565" y="2167"/>
                  <a:pt x="14565" y="2374"/>
                </a:cubicBezTo>
                <a:cubicBezTo>
                  <a:pt x="14565" y="2600"/>
                  <a:pt x="14396" y="2789"/>
                  <a:pt x="14170" y="2789"/>
                </a:cubicBezTo>
                <a:close/>
                <a:moveTo>
                  <a:pt x="14170" y="810"/>
                </a:moveTo>
                <a:cubicBezTo>
                  <a:pt x="13944" y="810"/>
                  <a:pt x="13774" y="641"/>
                  <a:pt x="13774" y="415"/>
                </a:cubicBezTo>
                <a:cubicBezTo>
                  <a:pt x="13774" y="207"/>
                  <a:pt x="13944" y="38"/>
                  <a:pt x="14170" y="38"/>
                </a:cubicBezTo>
                <a:cubicBezTo>
                  <a:pt x="14377" y="38"/>
                  <a:pt x="14565" y="207"/>
                  <a:pt x="14565" y="415"/>
                </a:cubicBezTo>
                <a:cubicBezTo>
                  <a:pt x="14565" y="641"/>
                  <a:pt x="14377" y="810"/>
                  <a:pt x="14170" y="810"/>
                </a:cubicBezTo>
                <a:close/>
                <a:moveTo>
                  <a:pt x="12210" y="47936"/>
                </a:moveTo>
                <a:cubicBezTo>
                  <a:pt x="11946" y="47936"/>
                  <a:pt x="11720" y="47710"/>
                  <a:pt x="11720" y="47446"/>
                </a:cubicBezTo>
                <a:cubicBezTo>
                  <a:pt x="11720" y="47182"/>
                  <a:pt x="11946" y="46975"/>
                  <a:pt x="12210" y="46975"/>
                </a:cubicBezTo>
                <a:cubicBezTo>
                  <a:pt x="12474" y="46975"/>
                  <a:pt x="12681" y="47182"/>
                  <a:pt x="12681" y="47446"/>
                </a:cubicBezTo>
                <a:cubicBezTo>
                  <a:pt x="12681" y="47710"/>
                  <a:pt x="12474" y="47936"/>
                  <a:pt x="12210" y="47936"/>
                </a:cubicBezTo>
                <a:close/>
                <a:moveTo>
                  <a:pt x="12210" y="45957"/>
                </a:moveTo>
                <a:cubicBezTo>
                  <a:pt x="11946" y="45957"/>
                  <a:pt x="11739" y="45750"/>
                  <a:pt x="11739" y="45486"/>
                </a:cubicBezTo>
                <a:cubicBezTo>
                  <a:pt x="11739" y="45241"/>
                  <a:pt x="11946" y="45015"/>
                  <a:pt x="12210" y="45015"/>
                </a:cubicBezTo>
                <a:cubicBezTo>
                  <a:pt x="12474" y="45015"/>
                  <a:pt x="12681" y="45241"/>
                  <a:pt x="12681" y="45486"/>
                </a:cubicBezTo>
                <a:cubicBezTo>
                  <a:pt x="12681" y="45750"/>
                  <a:pt x="12474" y="45957"/>
                  <a:pt x="12210" y="45957"/>
                </a:cubicBezTo>
                <a:close/>
                <a:moveTo>
                  <a:pt x="12210" y="43998"/>
                </a:moveTo>
                <a:cubicBezTo>
                  <a:pt x="11946" y="43998"/>
                  <a:pt x="11758" y="43791"/>
                  <a:pt x="11758" y="43546"/>
                </a:cubicBezTo>
                <a:cubicBezTo>
                  <a:pt x="11758" y="43301"/>
                  <a:pt x="11946" y="43093"/>
                  <a:pt x="12210" y="43093"/>
                </a:cubicBezTo>
                <a:cubicBezTo>
                  <a:pt x="12455" y="43093"/>
                  <a:pt x="12662" y="43301"/>
                  <a:pt x="12662" y="43546"/>
                </a:cubicBezTo>
                <a:cubicBezTo>
                  <a:pt x="12662" y="43791"/>
                  <a:pt x="12455" y="43998"/>
                  <a:pt x="12210" y="43998"/>
                </a:cubicBezTo>
                <a:close/>
                <a:moveTo>
                  <a:pt x="12210" y="41134"/>
                </a:moveTo>
                <a:cubicBezTo>
                  <a:pt x="12455" y="41134"/>
                  <a:pt x="12643" y="41322"/>
                  <a:pt x="12643" y="41567"/>
                </a:cubicBezTo>
                <a:cubicBezTo>
                  <a:pt x="12643" y="41812"/>
                  <a:pt x="12455" y="42019"/>
                  <a:pt x="12210" y="42019"/>
                </a:cubicBezTo>
                <a:cubicBezTo>
                  <a:pt x="11965" y="42019"/>
                  <a:pt x="11758" y="41812"/>
                  <a:pt x="11758" y="41567"/>
                </a:cubicBezTo>
                <a:cubicBezTo>
                  <a:pt x="11758" y="41322"/>
                  <a:pt x="11965" y="41134"/>
                  <a:pt x="12210" y="41134"/>
                </a:cubicBezTo>
                <a:close/>
                <a:moveTo>
                  <a:pt x="12210" y="39174"/>
                </a:moveTo>
                <a:cubicBezTo>
                  <a:pt x="12455" y="39174"/>
                  <a:pt x="12643" y="39363"/>
                  <a:pt x="12643" y="39607"/>
                </a:cubicBezTo>
                <a:cubicBezTo>
                  <a:pt x="12643" y="39871"/>
                  <a:pt x="12455" y="40060"/>
                  <a:pt x="12210" y="40060"/>
                </a:cubicBezTo>
                <a:cubicBezTo>
                  <a:pt x="11965" y="40060"/>
                  <a:pt x="11758" y="39871"/>
                  <a:pt x="11758" y="39607"/>
                </a:cubicBezTo>
                <a:cubicBezTo>
                  <a:pt x="11758" y="39363"/>
                  <a:pt x="11965" y="39174"/>
                  <a:pt x="12210" y="39174"/>
                </a:cubicBezTo>
                <a:close/>
                <a:moveTo>
                  <a:pt x="12210" y="38119"/>
                </a:moveTo>
                <a:cubicBezTo>
                  <a:pt x="11946" y="38119"/>
                  <a:pt x="11758" y="37912"/>
                  <a:pt x="11758" y="37667"/>
                </a:cubicBezTo>
                <a:cubicBezTo>
                  <a:pt x="11758" y="37403"/>
                  <a:pt x="11946" y="37196"/>
                  <a:pt x="12210" y="37196"/>
                </a:cubicBezTo>
                <a:cubicBezTo>
                  <a:pt x="12455" y="37196"/>
                  <a:pt x="12662" y="37403"/>
                  <a:pt x="12662" y="37667"/>
                </a:cubicBezTo>
                <a:cubicBezTo>
                  <a:pt x="12662" y="37912"/>
                  <a:pt x="12455" y="38119"/>
                  <a:pt x="12210" y="38119"/>
                </a:cubicBezTo>
                <a:close/>
                <a:moveTo>
                  <a:pt x="12210" y="21519"/>
                </a:moveTo>
                <a:cubicBezTo>
                  <a:pt x="12455" y="21519"/>
                  <a:pt x="12643" y="21726"/>
                  <a:pt x="12643" y="21971"/>
                </a:cubicBezTo>
                <a:cubicBezTo>
                  <a:pt x="12643" y="22216"/>
                  <a:pt x="12455" y="22423"/>
                  <a:pt x="12210" y="22423"/>
                </a:cubicBezTo>
                <a:cubicBezTo>
                  <a:pt x="11965" y="22423"/>
                  <a:pt x="11758" y="22216"/>
                  <a:pt x="11758" y="21971"/>
                </a:cubicBezTo>
                <a:cubicBezTo>
                  <a:pt x="11758" y="21726"/>
                  <a:pt x="11965" y="21519"/>
                  <a:pt x="12210" y="21519"/>
                </a:cubicBezTo>
                <a:close/>
                <a:moveTo>
                  <a:pt x="12210" y="24364"/>
                </a:moveTo>
                <a:cubicBezTo>
                  <a:pt x="11965" y="24364"/>
                  <a:pt x="11777" y="24175"/>
                  <a:pt x="11777" y="23930"/>
                </a:cubicBezTo>
                <a:cubicBezTo>
                  <a:pt x="11777" y="23704"/>
                  <a:pt x="11965" y="23497"/>
                  <a:pt x="12210" y="23497"/>
                </a:cubicBezTo>
                <a:cubicBezTo>
                  <a:pt x="12436" y="23497"/>
                  <a:pt x="12625" y="23704"/>
                  <a:pt x="12625" y="23930"/>
                </a:cubicBezTo>
                <a:cubicBezTo>
                  <a:pt x="12625" y="24175"/>
                  <a:pt x="12436" y="24364"/>
                  <a:pt x="12210" y="24364"/>
                </a:cubicBezTo>
                <a:close/>
                <a:moveTo>
                  <a:pt x="12210" y="26323"/>
                </a:moveTo>
                <a:cubicBezTo>
                  <a:pt x="11965" y="26323"/>
                  <a:pt x="11777" y="26135"/>
                  <a:pt x="11777" y="25890"/>
                </a:cubicBezTo>
                <a:cubicBezTo>
                  <a:pt x="11777" y="25664"/>
                  <a:pt x="11965" y="25457"/>
                  <a:pt x="12210" y="25457"/>
                </a:cubicBezTo>
                <a:cubicBezTo>
                  <a:pt x="12436" y="25457"/>
                  <a:pt x="12625" y="25664"/>
                  <a:pt x="12625" y="25890"/>
                </a:cubicBezTo>
                <a:cubicBezTo>
                  <a:pt x="12625" y="26135"/>
                  <a:pt x="12436" y="26323"/>
                  <a:pt x="12210" y="26323"/>
                </a:cubicBezTo>
                <a:close/>
                <a:moveTo>
                  <a:pt x="12210" y="27416"/>
                </a:moveTo>
                <a:cubicBezTo>
                  <a:pt x="12455" y="27416"/>
                  <a:pt x="12643" y="27624"/>
                  <a:pt x="12643" y="27850"/>
                </a:cubicBezTo>
                <a:cubicBezTo>
                  <a:pt x="12643" y="28095"/>
                  <a:pt x="12455" y="28283"/>
                  <a:pt x="12210" y="28283"/>
                </a:cubicBezTo>
                <a:cubicBezTo>
                  <a:pt x="11965" y="28283"/>
                  <a:pt x="11758" y="28095"/>
                  <a:pt x="11758" y="27850"/>
                </a:cubicBezTo>
                <a:cubicBezTo>
                  <a:pt x="11758" y="27624"/>
                  <a:pt x="11965" y="27416"/>
                  <a:pt x="12210" y="27416"/>
                </a:cubicBezTo>
                <a:close/>
                <a:moveTo>
                  <a:pt x="12210" y="29376"/>
                </a:moveTo>
                <a:cubicBezTo>
                  <a:pt x="12455" y="29376"/>
                  <a:pt x="12643" y="29564"/>
                  <a:pt x="12643" y="29809"/>
                </a:cubicBezTo>
                <a:cubicBezTo>
                  <a:pt x="12643" y="30054"/>
                  <a:pt x="12455" y="30262"/>
                  <a:pt x="12210" y="30262"/>
                </a:cubicBezTo>
                <a:cubicBezTo>
                  <a:pt x="11965" y="30262"/>
                  <a:pt x="11758" y="30054"/>
                  <a:pt x="11758" y="29809"/>
                </a:cubicBezTo>
                <a:cubicBezTo>
                  <a:pt x="11758" y="29583"/>
                  <a:pt x="11965" y="29376"/>
                  <a:pt x="12210" y="29376"/>
                </a:cubicBezTo>
                <a:close/>
                <a:moveTo>
                  <a:pt x="12210" y="31336"/>
                </a:moveTo>
                <a:cubicBezTo>
                  <a:pt x="12455" y="31336"/>
                  <a:pt x="12643" y="31524"/>
                  <a:pt x="12643" y="31769"/>
                </a:cubicBezTo>
                <a:cubicBezTo>
                  <a:pt x="12643" y="32014"/>
                  <a:pt x="12455" y="32221"/>
                  <a:pt x="12210" y="32221"/>
                </a:cubicBezTo>
                <a:cubicBezTo>
                  <a:pt x="11965" y="32221"/>
                  <a:pt x="11758" y="32014"/>
                  <a:pt x="11758" y="31769"/>
                </a:cubicBezTo>
                <a:cubicBezTo>
                  <a:pt x="11758" y="31524"/>
                  <a:pt x="11965" y="31336"/>
                  <a:pt x="12210" y="31336"/>
                </a:cubicBezTo>
                <a:close/>
                <a:moveTo>
                  <a:pt x="12210" y="35274"/>
                </a:moveTo>
                <a:cubicBezTo>
                  <a:pt x="12436" y="35274"/>
                  <a:pt x="12625" y="35462"/>
                  <a:pt x="12625" y="35707"/>
                </a:cubicBezTo>
                <a:cubicBezTo>
                  <a:pt x="12625" y="35933"/>
                  <a:pt x="12436" y="36122"/>
                  <a:pt x="12210" y="36122"/>
                </a:cubicBezTo>
                <a:cubicBezTo>
                  <a:pt x="11965" y="36122"/>
                  <a:pt x="11777" y="35933"/>
                  <a:pt x="11777" y="35707"/>
                </a:cubicBezTo>
                <a:cubicBezTo>
                  <a:pt x="11777" y="35462"/>
                  <a:pt x="11965" y="35274"/>
                  <a:pt x="12210" y="35274"/>
                </a:cubicBezTo>
                <a:close/>
                <a:moveTo>
                  <a:pt x="12210" y="33314"/>
                </a:moveTo>
                <a:cubicBezTo>
                  <a:pt x="12436" y="33314"/>
                  <a:pt x="12625" y="33502"/>
                  <a:pt x="12625" y="33729"/>
                </a:cubicBezTo>
                <a:cubicBezTo>
                  <a:pt x="12625" y="33974"/>
                  <a:pt x="12436" y="34162"/>
                  <a:pt x="12210" y="34162"/>
                </a:cubicBezTo>
                <a:cubicBezTo>
                  <a:pt x="11965" y="34162"/>
                  <a:pt x="11777" y="33974"/>
                  <a:pt x="11777" y="33729"/>
                </a:cubicBezTo>
                <a:cubicBezTo>
                  <a:pt x="11777" y="33502"/>
                  <a:pt x="11965" y="33314"/>
                  <a:pt x="12210" y="33314"/>
                </a:cubicBezTo>
                <a:close/>
                <a:moveTo>
                  <a:pt x="12210" y="20482"/>
                </a:moveTo>
                <a:cubicBezTo>
                  <a:pt x="11946" y="20482"/>
                  <a:pt x="11758" y="20275"/>
                  <a:pt x="11758" y="20030"/>
                </a:cubicBezTo>
                <a:cubicBezTo>
                  <a:pt x="11758" y="19766"/>
                  <a:pt x="11946" y="19559"/>
                  <a:pt x="12210" y="19559"/>
                </a:cubicBezTo>
                <a:cubicBezTo>
                  <a:pt x="12455" y="19559"/>
                  <a:pt x="12662" y="19766"/>
                  <a:pt x="12662" y="20030"/>
                </a:cubicBezTo>
                <a:cubicBezTo>
                  <a:pt x="12662" y="20275"/>
                  <a:pt x="12455" y="20482"/>
                  <a:pt x="12210" y="20482"/>
                </a:cubicBezTo>
                <a:close/>
                <a:moveTo>
                  <a:pt x="12210" y="18504"/>
                </a:moveTo>
                <a:cubicBezTo>
                  <a:pt x="11965" y="18504"/>
                  <a:pt x="11758" y="18296"/>
                  <a:pt x="11758" y="18051"/>
                </a:cubicBezTo>
                <a:cubicBezTo>
                  <a:pt x="11758" y="17807"/>
                  <a:pt x="11965" y="17618"/>
                  <a:pt x="12210" y="17618"/>
                </a:cubicBezTo>
                <a:cubicBezTo>
                  <a:pt x="12455" y="17618"/>
                  <a:pt x="12643" y="17807"/>
                  <a:pt x="12643" y="18051"/>
                </a:cubicBezTo>
                <a:cubicBezTo>
                  <a:pt x="12643" y="18296"/>
                  <a:pt x="12455" y="18504"/>
                  <a:pt x="12210" y="18504"/>
                </a:cubicBezTo>
                <a:close/>
                <a:moveTo>
                  <a:pt x="12210" y="16544"/>
                </a:moveTo>
                <a:cubicBezTo>
                  <a:pt x="11965" y="16544"/>
                  <a:pt x="11758" y="16337"/>
                  <a:pt x="11758" y="16092"/>
                </a:cubicBezTo>
                <a:cubicBezTo>
                  <a:pt x="11758" y="15847"/>
                  <a:pt x="11965" y="15640"/>
                  <a:pt x="12210" y="15640"/>
                </a:cubicBezTo>
                <a:cubicBezTo>
                  <a:pt x="12455" y="15640"/>
                  <a:pt x="12643" y="15847"/>
                  <a:pt x="12643" y="16092"/>
                </a:cubicBezTo>
                <a:cubicBezTo>
                  <a:pt x="12643" y="16337"/>
                  <a:pt x="12455" y="16544"/>
                  <a:pt x="12210" y="16544"/>
                </a:cubicBezTo>
                <a:close/>
                <a:moveTo>
                  <a:pt x="12210" y="14584"/>
                </a:moveTo>
                <a:cubicBezTo>
                  <a:pt x="11965" y="14584"/>
                  <a:pt x="11758" y="14396"/>
                  <a:pt x="11758" y="14132"/>
                </a:cubicBezTo>
                <a:cubicBezTo>
                  <a:pt x="11758" y="13887"/>
                  <a:pt x="11965" y="13699"/>
                  <a:pt x="12210" y="13699"/>
                </a:cubicBezTo>
                <a:cubicBezTo>
                  <a:pt x="12455" y="13699"/>
                  <a:pt x="12643" y="13887"/>
                  <a:pt x="12643" y="14132"/>
                </a:cubicBezTo>
                <a:cubicBezTo>
                  <a:pt x="12643" y="14396"/>
                  <a:pt x="12455" y="14584"/>
                  <a:pt x="12210" y="14584"/>
                </a:cubicBezTo>
                <a:close/>
                <a:moveTo>
                  <a:pt x="12210" y="12606"/>
                </a:moveTo>
                <a:cubicBezTo>
                  <a:pt x="11965" y="12606"/>
                  <a:pt x="11777" y="12418"/>
                  <a:pt x="11777" y="12173"/>
                </a:cubicBezTo>
                <a:cubicBezTo>
                  <a:pt x="11777" y="11946"/>
                  <a:pt x="11965" y="11739"/>
                  <a:pt x="12210" y="11739"/>
                </a:cubicBezTo>
                <a:cubicBezTo>
                  <a:pt x="12436" y="11739"/>
                  <a:pt x="12643" y="11946"/>
                  <a:pt x="12643" y="12173"/>
                </a:cubicBezTo>
                <a:cubicBezTo>
                  <a:pt x="12643" y="12418"/>
                  <a:pt x="12436" y="12606"/>
                  <a:pt x="12210" y="12606"/>
                </a:cubicBezTo>
                <a:close/>
                <a:moveTo>
                  <a:pt x="12210" y="10646"/>
                </a:moveTo>
                <a:cubicBezTo>
                  <a:pt x="11965" y="10646"/>
                  <a:pt x="11777" y="10439"/>
                  <a:pt x="11777" y="10213"/>
                </a:cubicBezTo>
                <a:cubicBezTo>
                  <a:pt x="11777" y="9968"/>
                  <a:pt x="11965" y="9780"/>
                  <a:pt x="12210" y="9780"/>
                </a:cubicBezTo>
                <a:cubicBezTo>
                  <a:pt x="12436" y="9780"/>
                  <a:pt x="12643" y="9968"/>
                  <a:pt x="12643" y="10213"/>
                </a:cubicBezTo>
                <a:cubicBezTo>
                  <a:pt x="12643" y="10458"/>
                  <a:pt x="12436" y="10646"/>
                  <a:pt x="12210" y="10646"/>
                </a:cubicBezTo>
                <a:close/>
                <a:moveTo>
                  <a:pt x="12210" y="8687"/>
                </a:moveTo>
                <a:cubicBezTo>
                  <a:pt x="11965" y="8687"/>
                  <a:pt x="11777" y="8498"/>
                  <a:pt x="11777" y="8253"/>
                </a:cubicBezTo>
                <a:cubicBezTo>
                  <a:pt x="11777" y="8027"/>
                  <a:pt x="11965" y="7820"/>
                  <a:pt x="12210" y="7820"/>
                </a:cubicBezTo>
                <a:cubicBezTo>
                  <a:pt x="12436" y="7820"/>
                  <a:pt x="12643" y="8027"/>
                  <a:pt x="12643" y="8253"/>
                </a:cubicBezTo>
                <a:cubicBezTo>
                  <a:pt x="12643" y="8498"/>
                  <a:pt x="12436" y="8687"/>
                  <a:pt x="12210" y="8687"/>
                </a:cubicBezTo>
                <a:close/>
                <a:moveTo>
                  <a:pt x="12210" y="6708"/>
                </a:moveTo>
                <a:cubicBezTo>
                  <a:pt x="11984" y="6708"/>
                  <a:pt x="11796" y="6520"/>
                  <a:pt x="11796" y="6294"/>
                </a:cubicBezTo>
                <a:cubicBezTo>
                  <a:pt x="11796" y="6068"/>
                  <a:pt x="11984" y="5879"/>
                  <a:pt x="12210" y="5879"/>
                </a:cubicBezTo>
                <a:cubicBezTo>
                  <a:pt x="12436" y="5879"/>
                  <a:pt x="12625" y="6068"/>
                  <a:pt x="12625" y="6294"/>
                </a:cubicBezTo>
                <a:cubicBezTo>
                  <a:pt x="12625" y="6520"/>
                  <a:pt x="12436" y="6708"/>
                  <a:pt x="12210" y="6708"/>
                </a:cubicBezTo>
                <a:close/>
                <a:moveTo>
                  <a:pt x="12210" y="4730"/>
                </a:moveTo>
                <a:cubicBezTo>
                  <a:pt x="11984" y="4730"/>
                  <a:pt x="11796" y="4560"/>
                  <a:pt x="11796" y="4334"/>
                </a:cubicBezTo>
                <a:cubicBezTo>
                  <a:pt x="11796" y="4108"/>
                  <a:pt x="11984" y="3938"/>
                  <a:pt x="12210" y="3938"/>
                </a:cubicBezTo>
                <a:cubicBezTo>
                  <a:pt x="12417" y="3938"/>
                  <a:pt x="12606" y="4108"/>
                  <a:pt x="12606" y="4334"/>
                </a:cubicBezTo>
                <a:cubicBezTo>
                  <a:pt x="12606" y="4560"/>
                  <a:pt x="12417" y="4730"/>
                  <a:pt x="12210" y="4730"/>
                </a:cubicBezTo>
                <a:close/>
                <a:moveTo>
                  <a:pt x="12210" y="2789"/>
                </a:moveTo>
                <a:cubicBezTo>
                  <a:pt x="11984" y="2789"/>
                  <a:pt x="11796" y="2600"/>
                  <a:pt x="11796" y="2374"/>
                </a:cubicBezTo>
                <a:cubicBezTo>
                  <a:pt x="11796" y="2148"/>
                  <a:pt x="11984" y="1979"/>
                  <a:pt x="12210" y="1979"/>
                </a:cubicBezTo>
                <a:cubicBezTo>
                  <a:pt x="12417" y="1979"/>
                  <a:pt x="12606" y="2148"/>
                  <a:pt x="12606" y="2374"/>
                </a:cubicBezTo>
                <a:cubicBezTo>
                  <a:pt x="12606" y="2600"/>
                  <a:pt x="12417" y="2789"/>
                  <a:pt x="12210" y="2789"/>
                </a:cubicBezTo>
                <a:close/>
                <a:moveTo>
                  <a:pt x="12210" y="792"/>
                </a:moveTo>
                <a:cubicBezTo>
                  <a:pt x="11984" y="792"/>
                  <a:pt x="11814" y="622"/>
                  <a:pt x="11814" y="415"/>
                </a:cubicBezTo>
                <a:cubicBezTo>
                  <a:pt x="11814" y="207"/>
                  <a:pt x="11984" y="38"/>
                  <a:pt x="12210" y="38"/>
                </a:cubicBezTo>
                <a:cubicBezTo>
                  <a:pt x="12417" y="38"/>
                  <a:pt x="12587" y="207"/>
                  <a:pt x="12587" y="415"/>
                </a:cubicBezTo>
                <a:cubicBezTo>
                  <a:pt x="12587" y="622"/>
                  <a:pt x="12417" y="792"/>
                  <a:pt x="12210" y="792"/>
                </a:cubicBezTo>
                <a:close/>
                <a:moveTo>
                  <a:pt x="9911" y="47107"/>
                </a:moveTo>
                <a:cubicBezTo>
                  <a:pt x="10005" y="47031"/>
                  <a:pt x="10119" y="46975"/>
                  <a:pt x="10250" y="46975"/>
                </a:cubicBezTo>
                <a:cubicBezTo>
                  <a:pt x="10514" y="46975"/>
                  <a:pt x="10722" y="47182"/>
                  <a:pt x="10722" y="47446"/>
                </a:cubicBezTo>
                <a:cubicBezTo>
                  <a:pt x="10722" y="47597"/>
                  <a:pt x="10665" y="47710"/>
                  <a:pt x="10571" y="47804"/>
                </a:cubicBezTo>
                <a:cubicBezTo>
                  <a:pt x="10345" y="47559"/>
                  <a:pt x="10137" y="47333"/>
                  <a:pt x="9911" y="47107"/>
                </a:cubicBezTo>
                <a:close/>
                <a:moveTo>
                  <a:pt x="10250" y="45976"/>
                </a:moveTo>
                <a:cubicBezTo>
                  <a:pt x="9987" y="45976"/>
                  <a:pt x="9761" y="45750"/>
                  <a:pt x="9761" y="45486"/>
                </a:cubicBezTo>
                <a:cubicBezTo>
                  <a:pt x="9761" y="45223"/>
                  <a:pt x="9987" y="45015"/>
                  <a:pt x="10250" y="45015"/>
                </a:cubicBezTo>
                <a:cubicBezTo>
                  <a:pt x="10514" y="45015"/>
                  <a:pt x="10722" y="45223"/>
                  <a:pt x="10722" y="45486"/>
                </a:cubicBezTo>
                <a:cubicBezTo>
                  <a:pt x="10722" y="45750"/>
                  <a:pt x="10514" y="45976"/>
                  <a:pt x="10250" y="45976"/>
                </a:cubicBezTo>
                <a:close/>
                <a:moveTo>
                  <a:pt x="10250" y="44017"/>
                </a:moveTo>
                <a:cubicBezTo>
                  <a:pt x="9987" y="44017"/>
                  <a:pt x="9761" y="43809"/>
                  <a:pt x="9761" y="43546"/>
                </a:cubicBezTo>
                <a:cubicBezTo>
                  <a:pt x="9761" y="43282"/>
                  <a:pt x="9987" y="43056"/>
                  <a:pt x="10250" y="43056"/>
                </a:cubicBezTo>
                <a:cubicBezTo>
                  <a:pt x="10514" y="43056"/>
                  <a:pt x="10722" y="43282"/>
                  <a:pt x="10722" y="43546"/>
                </a:cubicBezTo>
                <a:cubicBezTo>
                  <a:pt x="10722" y="43809"/>
                  <a:pt x="10514" y="44017"/>
                  <a:pt x="10250" y="44017"/>
                </a:cubicBezTo>
                <a:close/>
                <a:moveTo>
                  <a:pt x="10250" y="41134"/>
                </a:moveTo>
                <a:cubicBezTo>
                  <a:pt x="10495" y="41134"/>
                  <a:pt x="10703" y="41322"/>
                  <a:pt x="10703" y="41567"/>
                </a:cubicBezTo>
                <a:cubicBezTo>
                  <a:pt x="10703" y="41812"/>
                  <a:pt x="10495" y="42019"/>
                  <a:pt x="10250" y="42019"/>
                </a:cubicBezTo>
                <a:cubicBezTo>
                  <a:pt x="9987" y="42019"/>
                  <a:pt x="9798" y="41812"/>
                  <a:pt x="9798" y="41567"/>
                </a:cubicBezTo>
                <a:cubicBezTo>
                  <a:pt x="9798" y="41322"/>
                  <a:pt x="10005" y="41134"/>
                  <a:pt x="10250" y="41134"/>
                </a:cubicBezTo>
                <a:close/>
                <a:moveTo>
                  <a:pt x="10250" y="40060"/>
                </a:moveTo>
                <a:cubicBezTo>
                  <a:pt x="9987" y="40060"/>
                  <a:pt x="9779" y="39871"/>
                  <a:pt x="9779" y="39607"/>
                </a:cubicBezTo>
                <a:cubicBezTo>
                  <a:pt x="9779" y="39363"/>
                  <a:pt x="9987" y="39155"/>
                  <a:pt x="10250" y="39155"/>
                </a:cubicBezTo>
                <a:cubicBezTo>
                  <a:pt x="10495" y="39155"/>
                  <a:pt x="10703" y="39363"/>
                  <a:pt x="10703" y="39607"/>
                </a:cubicBezTo>
                <a:cubicBezTo>
                  <a:pt x="10703" y="39871"/>
                  <a:pt x="10495" y="40060"/>
                  <a:pt x="10250" y="40060"/>
                </a:cubicBezTo>
                <a:close/>
                <a:moveTo>
                  <a:pt x="10250" y="38119"/>
                </a:moveTo>
                <a:cubicBezTo>
                  <a:pt x="9987" y="38119"/>
                  <a:pt x="9779" y="37912"/>
                  <a:pt x="9779" y="37648"/>
                </a:cubicBezTo>
                <a:cubicBezTo>
                  <a:pt x="9779" y="37403"/>
                  <a:pt x="9987" y="37196"/>
                  <a:pt x="10250" y="37196"/>
                </a:cubicBezTo>
                <a:cubicBezTo>
                  <a:pt x="10495" y="37196"/>
                  <a:pt x="10703" y="37403"/>
                  <a:pt x="10703" y="37648"/>
                </a:cubicBezTo>
                <a:cubicBezTo>
                  <a:pt x="10703" y="37912"/>
                  <a:pt x="10495" y="38119"/>
                  <a:pt x="10250" y="38119"/>
                </a:cubicBezTo>
                <a:close/>
                <a:moveTo>
                  <a:pt x="10250" y="17618"/>
                </a:moveTo>
                <a:cubicBezTo>
                  <a:pt x="10495" y="17618"/>
                  <a:pt x="10703" y="17807"/>
                  <a:pt x="10703" y="18051"/>
                </a:cubicBezTo>
                <a:cubicBezTo>
                  <a:pt x="10703" y="18296"/>
                  <a:pt x="10495" y="18485"/>
                  <a:pt x="10250" y="18485"/>
                </a:cubicBezTo>
                <a:cubicBezTo>
                  <a:pt x="9987" y="18485"/>
                  <a:pt x="9798" y="18296"/>
                  <a:pt x="9798" y="18051"/>
                </a:cubicBezTo>
                <a:cubicBezTo>
                  <a:pt x="9798" y="17807"/>
                  <a:pt x="10005" y="17618"/>
                  <a:pt x="10250" y="17618"/>
                </a:cubicBezTo>
                <a:close/>
                <a:moveTo>
                  <a:pt x="10250" y="19578"/>
                </a:moveTo>
                <a:cubicBezTo>
                  <a:pt x="10495" y="19578"/>
                  <a:pt x="10703" y="19766"/>
                  <a:pt x="10703" y="20011"/>
                </a:cubicBezTo>
                <a:cubicBezTo>
                  <a:pt x="10703" y="20256"/>
                  <a:pt x="10495" y="20463"/>
                  <a:pt x="10250" y="20463"/>
                </a:cubicBezTo>
                <a:cubicBezTo>
                  <a:pt x="9987" y="20463"/>
                  <a:pt x="9798" y="20256"/>
                  <a:pt x="9798" y="20011"/>
                </a:cubicBezTo>
                <a:cubicBezTo>
                  <a:pt x="9798" y="19766"/>
                  <a:pt x="10005" y="19578"/>
                  <a:pt x="10250" y="19578"/>
                </a:cubicBezTo>
                <a:close/>
                <a:moveTo>
                  <a:pt x="10250" y="21519"/>
                </a:moveTo>
                <a:cubicBezTo>
                  <a:pt x="10495" y="21519"/>
                  <a:pt x="10703" y="21726"/>
                  <a:pt x="10703" y="21971"/>
                </a:cubicBezTo>
                <a:cubicBezTo>
                  <a:pt x="10703" y="22216"/>
                  <a:pt x="10495" y="22423"/>
                  <a:pt x="10250" y="22423"/>
                </a:cubicBezTo>
                <a:cubicBezTo>
                  <a:pt x="9987" y="22423"/>
                  <a:pt x="9798" y="22216"/>
                  <a:pt x="9798" y="21971"/>
                </a:cubicBezTo>
                <a:cubicBezTo>
                  <a:pt x="9798" y="21726"/>
                  <a:pt x="10005" y="21519"/>
                  <a:pt x="10250" y="21519"/>
                </a:cubicBezTo>
                <a:close/>
                <a:moveTo>
                  <a:pt x="10250" y="23497"/>
                </a:moveTo>
                <a:cubicBezTo>
                  <a:pt x="10495" y="23497"/>
                  <a:pt x="10703" y="23685"/>
                  <a:pt x="10703" y="23930"/>
                </a:cubicBezTo>
                <a:cubicBezTo>
                  <a:pt x="10703" y="24175"/>
                  <a:pt x="10495" y="24383"/>
                  <a:pt x="10250" y="24383"/>
                </a:cubicBezTo>
                <a:cubicBezTo>
                  <a:pt x="9987" y="24383"/>
                  <a:pt x="9798" y="24175"/>
                  <a:pt x="9798" y="23930"/>
                </a:cubicBezTo>
                <a:cubicBezTo>
                  <a:pt x="9798" y="23685"/>
                  <a:pt x="10005" y="23497"/>
                  <a:pt x="10250" y="23497"/>
                </a:cubicBezTo>
                <a:close/>
                <a:moveTo>
                  <a:pt x="10250" y="25457"/>
                </a:moveTo>
                <a:cubicBezTo>
                  <a:pt x="10495" y="25457"/>
                  <a:pt x="10703" y="25664"/>
                  <a:pt x="10703" y="25909"/>
                </a:cubicBezTo>
                <a:cubicBezTo>
                  <a:pt x="10703" y="26154"/>
                  <a:pt x="10495" y="26342"/>
                  <a:pt x="10250" y="26342"/>
                </a:cubicBezTo>
                <a:cubicBezTo>
                  <a:pt x="9987" y="26342"/>
                  <a:pt x="9798" y="26154"/>
                  <a:pt x="9798" y="25909"/>
                </a:cubicBezTo>
                <a:cubicBezTo>
                  <a:pt x="9798" y="25664"/>
                  <a:pt x="10005" y="25457"/>
                  <a:pt x="10250" y="25457"/>
                </a:cubicBezTo>
                <a:close/>
                <a:moveTo>
                  <a:pt x="10250" y="27397"/>
                </a:moveTo>
                <a:cubicBezTo>
                  <a:pt x="10495" y="27397"/>
                  <a:pt x="10703" y="27605"/>
                  <a:pt x="10703" y="27850"/>
                </a:cubicBezTo>
                <a:cubicBezTo>
                  <a:pt x="10703" y="28095"/>
                  <a:pt x="10495" y="28302"/>
                  <a:pt x="10250" y="28302"/>
                </a:cubicBezTo>
                <a:cubicBezTo>
                  <a:pt x="9987" y="28302"/>
                  <a:pt x="9798" y="28095"/>
                  <a:pt x="9798" y="27850"/>
                </a:cubicBezTo>
                <a:cubicBezTo>
                  <a:pt x="9798" y="27605"/>
                  <a:pt x="10005" y="27397"/>
                  <a:pt x="10250" y="27397"/>
                </a:cubicBezTo>
                <a:close/>
                <a:moveTo>
                  <a:pt x="10250" y="36140"/>
                </a:moveTo>
                <a:cubicBezTo>
                  <a:pt x="10005" y="36140"/>
                  <a:pt x="9798" y="35933"/>
                  <a:pt x="9798" y="35688"/>
                </a:cubicBezTo>
                <a:cubicBezTo>
                  <a:pt x="9798" y="35443"/>
                  <a:pt x="10005" y="35255"/>
                  <a:pt x="10250" y="35255"/>
                </a:cubicBezTo>
                <a:cubicBezTo>
                  <a:pt x="10495" y="35255"/>
                  <a:pt x="10684" y="35443"/>
                  <a:pt x="10684" y="35688"/>
                </a:cubicBezTo>
                <a:cubicBezTo>
                  <a:pt x="10684" y="35933"/>
                  <a:pt x="10495" y="36140"/>
                  <a:pt x="10250" y="36140"/>
                </a:cubicBezTo>
                <a:close/>
                <a:moveTo>
                  <a:pt x="10250" y="34162"/>
                </a:moveTo>
                <a:cubicBezTo>
                  <a:pt x="10005" y="34162"/>
                  <a:pt x="9817" y="33974"/>
                  <a:pt x="9817" y="33729"/>
                </a:cubicBezTo>
                <a:cubicBezTo>
                  <a:pt x="9817" y="33502"/>
                  <a:pt x="10005" y="33314"/>
                  <a:pt x="10250" y="33314"/>
                </a:cubicBezTo>
                <a:cubicBezTo>
                  <a:pt x="10477" y="33314"/>
                  <a:pt x="10665" y="33502"/>
                  <a:pt x="10665" y="33729"/>
                </a:cubicBezTo>
                <a:cubicBezTo>
                  <a:pt x="10665" y="33974"/>
                  <a:pt x="10477" y="34162"/>
                  <a:pt x="10250" y="34162"/>
                </a:cubicBezTo>
                <a:close/>
                <a:moveTo>
                  <a:pt x="10250" y="30243"/>
                </a:moveTo>
                <a:cubicBezTo>
                  <a:pt x="10005" y="30243"/>
                  <a:pt x="9817" y="30054"/>
                  <a:pt x="9817" y="29809"/>
                </a:cubicBezTo>
                <a:cubicBezTo>
                  <a:pt x="9817" y="29583"/>
                  <a:pt x="10005" y="29376"/>
                  <a:pt x="10250" y="29376"/>
                </a:cubicBezTo>
                <a:cubicBezTo>
                  <a:pt x="10477" y="29376"/>
                  <a:pt x="10665" y="29583"/>
                  <a:pt x="10665" y="29809"/>
                </a:cubicBezTo>
                <a:cubicBezTo>
                  <a:pt x="10665" y="30054"/>
                  <a:pt x="10477" y="30243"/>
                  <a:pt x="10250" y="30243"/>
                </a:cubicBezTo>
                <a:close/>
                <a:moveTo>
                  <a:pt x="10250" y="32202"/>
                </a:moveTo>
                <a:cubicBezTo>
                  <a:pt x="10005" y="32202"/>
                  <a:pt x="9817" y="32014"/>
                  <a:pt x="9817" y="31769"/>
                </a:cubicBezTo>
                <a:cubicBezTo>
                  <a:pt x="9817" y="31543"/>
                  <a:pt x="10005" y="31336"/>
                  <a:pt x="10250" y="31336"/>
                </a:cubicBezTo>
                <a:cubicBezTo>
                  <a:pt x="10477" y="31336"/>
                  <a:pt x="10665" y="31543"/>
                  <a:pt x="10665" y="31769"/>
                </a:cubicBezTo>
                <a:cubicBezTo>
                  <a:pt x="10665" y="32014"/>
                  <a:pt x="10477" y="32202"/>
                  <a:pt x="10250" y="32202"/>
                </a:cubicBezTo>
                <a:close/>
                <a:moveTo>
                  <a:pt x="10250" y="16544"/>
                </a:moveTo>
                <a:cubicBezTo>
                  <a:pt x="9987" y="16544"/>
                  <a:pt x="9779" y="16337"/>
                  <a:pt x="9779" y="16092"/>
                </a:cubicBezTo>
                <a:cubicBezTo>
                  <a:pt x="9779" y="15847"/>
                  <a:pt x="9987" y="15640"/>
                  <a:pt x="10250" y="15640"/>
                </a:cubicBezTo>
                <a:cubicBezTo>
                  <a:pt x="10495" y="15640"/>
                  <a:pt x="10703" y="15847"/>
                  <a:pt x="10703" y="16092"/>
                </a:cubicBezTo>
                <a:cubicBezTo>
                  <a:pt x="10703" y="16337"/>
                  <a:pt x="10495" y="16544"/>
                  <a:pt x="10250" y="16544"/>
                </a:cubicBezTo>
                <a:close/>
                <a:moveTo>
                  <a:pt x="10250" y="14603"/>
                </a:moveTo>
                <a:cubicBezTo>
                  <a:pt x="9987" y="14603"/>
                  <a:pt x="9779" y="14396"/>
                  <a:pt x="9779" y="14132"/>
                </a:cubicBezTo>
                <a:cubicBezTo>
                  <a:pt x="9779" y="13887"/>
                  <a:pt x="9987" y="13680"/>
                  <a:pt x="10250" y="13680"/>
                </a:cubicBezTo>
                <a:cubicBezTo>
                  <a:pt x="10495" y="13680"/>
                  <a:pt x="10703" y="13887"/>
                  <a:pt x="10703" y="14132"/>
                </a:cubicBezTo>
                <a:cubicBezTo>
                  <a:pt x="10703" y="14396"/>
                  <a:pt x="10495" y="14603"/>
                  <a:pt x="10250" y="14603"/>
                </a:cubicBezTo>
                <a:close/>
                <a:moveTo>
                  <a:pt x="10250" y="12606"/>
                </a:moveTo>
                <a:cubicBezTo>
                  <a:pt x="10005" y="12606"/>
                  <a:pt x="9817" y="12418"/>
                  <a:pt x="9817" y="12173"/>
                </a:cubicBezTo>
                <a:cubicBezTo>
                  <a:pt x="9817" y="11946"/>
                  <a:pt x="10005" y="11739"/>
                  <a:pt x="10250" y="11739"/>
                </a:cubicBezTo>
                <a:cubicBezTo>
                  <a:pt x="10477" y="11739"/>
                  <a:pt x="10684" y="11946"/>
                  <a:pt x="10684" y="12173"/>
                </a:cubicBezTo>
                <a:cubicBezTo>
                  <a:pt x="10684" y="12418"/>
                  <a:pt x="10477" y="12606"/>
                  <a:pt x="10250" y="12606"/>
                </a:cubicBezTo>
                <a:close/>
                <a:moveTo>
                  <a:pt x="10250" y="9798"/>
                </a:moveTo>
                <a:cubicBezTo>
                  <a:pt x="10477" y="9798"/>
                  <a:pt x="10665" y="9987"/>
                  <a:pt x="10665" y="10213"/>
                </a:cubicBezTo>
                <a:cubicBezTo>
                  <a:pt x="10665" y="10439"/>
                  <a:pt x="10477" y="10627"/>
                  <a:pt x="10250" y="10627"/>
                </a:cubicBezTo>
                <a:cubicBezTo>
                  <a:pt x="10005" y="10627"/>
                  <a:pt x="9817" y="10439"/>
                  <a:pt x="9817" y="10213"/>
                </a:cubicBezTo>
                <a:cubicBezTo>
                  <a:pt x="9817" y="9987"/>
                  <a:pt x="10005" y="9798"/>
                  <a:pt x="10250" y="9798"/>
                </a:cubicBezTo>
                <a:close/>
                <a:moveTo>
                  <a:pt x="10250" y="7839"/>
                </a:moveTo>
                <a:cubicBezTo>
                  <a:pt x="10477" y="7839"/>
                  <a:pt x="10665" y="8027"/>
                  <a:pt x="10665" y="8253"/>
                </a:cubicBezTo>
                <a:cubicBezTo>
                  <a:pt x="10665" y="8498"/>
                  <a:pt x="10477" y="8687"/>
                  <a:pt x="10250" y="8687"/>
                </a:cubicBezTo>
                <a:cubicBezTo>
                  <a:pt x="10005" y="8687"/>
                  <a:pt x="9817" y="8498"/>
                  <a:pt x="9817" y="8253"/>
                </a:cubicBezTo>
                <a:cubicBezTo>
                  <a:pt x="9817" y="8027"/>
                  <a:pt x="10005" y="7839"/>
                  <a:pt x="10250" y="7839"/>
                </a:cubicBezTo>
                <a:close/>
                <a:moveTo>
                  <a:pt x="10250" y="6746"/>
                </a:moveTo>
                <a:cubicBezTo>
                  <a:pt x="10005" y="6746"/>
                  <a:pt x="9798" y="6539"/>
                  <a:pt x="9798" y="6294"/>
                </a:cubicBezTo>
                <a:cubicBezTo>
                  <a:pt x="9798" y="6068"/>
                  <a:pt x="10005" y="5860"/>
                  <a:pt x="10250" y="5860"/>
                </a:cubicBezTo>
                <a:cubicBezTo>
                  <a:pt x="10495" y="5860"/>
                  <a:pt x="10684" y="6049"/>
                  <a:pt x="10684" y="6294"/>
                </a:cubicBezTo>
                <a:cubicBezTo>
                  <a:pt x="10684" y="6539"/>
                  <a:pt x="10495" y="6746"/>
                  <a:pt x="10250" y="6746"/>
                </a:cubicBezTo>
                <a:close/>
                <a:moveTo>
                  <a:pt x="10250" y="4767"/>
                </a:moveTo>
                <a:cubicBezTo>
                  <a:pt x="10005" y="4767"/>
                  <a:pt x="9798" y="4579"/>
                  <a:pt x="9798" y="4334"/>
                </a:cubicBezTo>
                <a:cubicBezTo>
                  <a:pt x="9798" y="4089"/>
                  <a:pt x="10005" y="3901"/>
                  <a:pt x="10250" y="3901"/>
                </a:cubicBezTo>
                <a:cubicBezTo>
                  <a:pt x="10495" y="3901"/>
                  <a:pt x="10684" y="4089"/>
                  <a:pt x="10684" y="4334"/>
                </a:cubicBezTo>
                <a:cubicBezTo>
                  <a:pt x="10684" y="4579"/>
                  <a:pt x="10495" y="4767"/>
                  <a:pt x="10250" y="4767"/>
                </a:cubicBezTo>
                <a:close/>
                <a:moveTo>
                  <a:pt x="10250" y="2770"/>
                </a:moveTo>
                <a:cubicBezTo>
                  <a:pt x="10043" y="2770"/>
                  <a:pt x="9874" y="2582"/>
                  <a:pt x="9874" y="2374"/>
                </a:cubicBezTo>
                <a:cubicBezTo>
                  <a:pt x="9874" y="2167"/>
                  <a:pt x="10043" y="1998"/>
                  <a:pt x="10250" y="1998"/>
                </a:cubicBezTo>
                <a:cubicBezTo>
                  <a:pt x="10458" y="1998"/>
                  <a:pt x="10627" y="2167"/>
                  <a:pt x="10627" y="2374"/>
                </a:cubicBezTo>
                <a:cubicBezTo>
                  <a:pt x="10627" y="2582"/>
                  <a:pt x="10458" y="2770"/>
                  <a:pt x="10250" y="2770"/>
                </a:cubicBezTo>
                <a:close/>
                <a:moveTo>
                  <a:pt x="10250" y="792"/>
                </a:moveTo>
                <a:cubicBezTo>
                  <a:pt x="10043" y="792"/>
                  <a:pt x="9874" y="622"/>
                  <a:pt x="9874" y="415"/>
                </a:cubicBezTo>
                <a:cubicBezTo>
                  <a:pt x="9874" y="207"/>
                  <a:pt x="10043" y="38"/>
                  <a:pt x="10250" y="38"/>
                </a:cubicBezTo>
                <a:cubicBezTo>
                  <a:pt x="10458" y="38"/>
                  <a:pt x="10627" y="207"/>
                  <a:pt x="10627" y="415"/>
                </a:cubicBezTo>
                <a:cubicBezTo>
                  <a:pt x="10627" y="622"/>
                  <a:pt x="10458" y="792"/>
                  <a:pt x="10250" y="792"/>
                </a:cubicBezTo>
                <a:close/>
                <a:moveTo>
                  <a:pt x="8272" y="43979"/>
                </a:moveTo>
                <a:cubicBezTo>
                  <a:pt x="8027" y="43979"/>
                  <a:pt x="7839" y="43791"/>
                  <a:pt x="7839" y="43546"/>
                </a:cubicBezTo>
                <a:cubicBezTo>
                  <a:pt x="7839" y="43301"/>
                  <a:pt x="8027" y="43093"/>
                  <a:pt x="8272" y="43093"/>
                </a:cubicBezTo>
                <a:cubicBezTo>
                  <a:pt x="8517" y="43093"/>
                  <a:pt x="8724" y="43301"/>
                  <a:pt x="8724" y="43546"/>
                </a:cubicBezTo>
                <a:cubicBezTo>
                  <a:pt x="8724" y="43791"/>
                  <a:pt x="8517" y="43979"/>
                  <a:pt x="8272" y="43979"/>
                </a:cubicBezTo>
                <a:close/>
                <a:moveTo>
                  <a:pt x="8272" y="42019"/>
                </a:moveTo>
                <a:cubicBezTo>
                  <a:pt x="8027" y="42019"/>
                  <a:pt x="7839" y="41812"/>
                  <a:pt x="7839" y="41567"/>
                </a:cubicBezTo>
                <a:cubicBezTo>
                  <a:pt x="7839" y="41322"/>
                  <a:pt x="8027" y="41134"/>
                  <a:pt x="8272" y="41134"/>
                </a:cubicBezTo>
                <a:cubicBezTo>
                  <a:pt x="8517" y="41134"/>
                  <a:pt x="8724" y="41322"/>
                  <a:pt x="8724" y="41567"/>
                </a:cubicBezTo>
                <a:cubicBezTo>
                  <a:pt x="8724" y="41812"/>
                  <a:pt x="8517" y="42019"/>
                  <a:pt x="8272" y="42019"/>
                </a:cubicBezTo>
                <a:close/>
                <a:moveTo>
                  <a:pt x="8272" y="40060"/>
                </a:moveTo>
                <a:cubicBezTo>
                  <a:pt x="8027" y="40060"/>
                  <a:pt x="7839" y="39871"/>
                  <a:pt x="7839" y="39607"/>
                </a:cubicBezTo>
                <a:cubicBezTo>
                  <a:pt x="7839" y="39363"/>
                  <a:pt x="8027" y="39174"/>
                  <a:pt x="8272" y="39174"/>
                </a:cubicBezTo>
                <a:cubicBezTo>
                  <a:pt x="8517" y="39174"/>
                  <a:pt x="8724" y="39363"/>
                  <a:pt x="8724" y="39607"/>
                </a:cubicBezTo>
                <a:cubicBezTo>
                  <a:pt x="8724" y="39852"/>
                  <a:pt x="8517" y="40060"/>
                  <a:pt x="8272" y="40060"/>
                </a:cubicBezTo>
                <a:close/>
                <a:moveTo>
                  <a:pt x="8272" y="38100"/>
                </a:moveTo>
                <a:cubicBezTo>
                  <a:pt x="8027" y="38100"/>
                  <a:pt x="7839" y="37912"/>
                  <a:pt x="7839" y="37667"/>
                </a:cubicBezTo>
                <a:cubicBezTo>
                  <a:pt x="7839" y="37422"/>
                  <a:pt x="8027" y="37214"/>
                  <a:pt x="8272" y="37214"/>
                </a:cubicBezTo>
                <a:cubicBezTo>
                  <a:pt x="8517" y="37214"/>
                  <a:pt x="8724" y="37422"/>
                  <a:pt x="8724" y="37667"/>
                </a:cubicBezTo>
                <a:cubicBezTo>
                  <a:pt x="8724" y="37912"/>
                  <a:pt x="8517" y="38100"/>
                  <a:pt x="8272" y="38100"/>
                </a:cubicBezTo>
                <a:close/>
                <a:moveTo>
                  <a:pt x="8291" y="36140"/>
                </a:moveTo>
                <a:cubicBezTo>
                  <a:pt x="8046" y="36140"/>
                  <a:pt x="7839" y="35933"/>
                  <a:pt x="7839" y="35688"/>
                </a:cubicBezTo>
                <a:cubicBezTo>
                  <a:pt x="7839" y="35443"/>
                  <a:pt x="8046" y="35255"/>
                  <a:pt x="8291" y="35255"/>
                </a:cubicBezTo>
                <a:cubicBezTo>
                  <a:pt x="8517" y="35255"/>
                  <a:pt x="8724" y="35443"/>
                  <a:pt x="8724" y="35688"/>
                </a:cubicBezTo>
                <a:cubicBezTo>
                  <a:pt x="8724" y="35933"/>
                  <a:pt x="8517" y="36140"/>
                  <a:pt x="8291" y="36140"/>
                </a:cubicBezTo>
                <a:close/>
                <a:moveTo>
                  <a:pt x="8291" y="10627"/>
                </a:moveTo>
                <a:cubicBezTo>
                  <a:pt x="8046" y="10627"/>
                  <a:pt x="7857" y="10439"/>
                  <a:pt x="7857" y="10213"/>
                </a:cubicBezTo>
                <a:cubicBezTo>
                  <a:pt x="7857" y="9987"/>
                  <a:pt x="8046" y="9798"/>
                  <a:pt x="8291" y="9798"/>
                </a:cubicBezTo>
                <a:cubicBezTo>
                  <a:pt x="8517" y="9798"/>
                  <a:pt x="8705" y="9987"/>
                  <a:pt x="8705" y="10213"/>
                </a:cubicBezTo>
                <a:cubicBezTo>
                  <a:pt x="8705" y="10439"/>
                  <a:pt x="8517" y="10627"/>
                  <a:pt x="8291" y="10627"/>
                </a:cubicBezTo>
                <a:close/>
                <a:moveTo>
                  <a:pt x="8291" y="11739"/>
                </a:moveTo>
                <a:cubicBezTo>
                  <a:pt x="8517" y="11739"/>
                  <a:pt x="8724" y="11928"/>
                  <a:pt x="8724" y="12173"/>
                </a:cubicBezTo>
                <a:cubicBezTo>
                  <a:pt x="8724" y="12418"/>
                  <a:pt x="8517" y="12606"/>
                  <a:pt x="8291" y="12606"/>
                </a:cubicBezTo>
                <a:cubicBezTo>
                  <a:pt x="8046" y="12606"/>
                  <a:pt x="7857" y="12418"/>
                  <a:pt x="7857" y="12173"/>
                </a:cubicBezTo>
                <a:cubicBezTo>
                  <a:pt x="7857" y="11928"/>
                  <a:pt x="8046" y="11739"/>
                  <a:pt x="8291" y="11739"/>
                </a:cubicBezTo>
                <a:close/>
                <a:moveTo>
                  <a:pt x="8291" y="13699"/>
                </a:moveTo>
                <a:cubicBezTo>
                  <a:pt x="8517" y="13699"/>
                  <a:pt x="8724" y="13887"/>
                  <a:pt x="8724" y="14132"/>
                </a:cubicBezTo>
                <a:cubicBezTo>
                  <a:pt x="8724" y="14377"/>
                  <a:pt x="8517" y="14566"/>
                  <a:pt x="8291" y="14566"/>
                </a:cubicBezTo>
                <a:cubicBezTo>
                  <a:pt x="8046" y="14566"/>
                  <a:pt x="7857" y="14377"/>
                  <a:pt x="7857" y="14132"/>
                </a:cubicBezTo>
                <a:cubicBezTo>
                  <a:pt x="7857" y="13887"/>
                  <a:pt x="8046" y="13699"/>
                  <a:pt x="8291" y="13699"/>
                </a:cubicBezTo>
                <a:close/>
                <a:moveTo>
                  <a:pt x="8291" y="15658"/>
                </a:moveTo>
                <a:cubicBezTo>
                  <a:pt x="8517" y="15658"/>
                  <a:pt x="8724" y="15847"/>
                  <a:pt x="8724" y="16092"/>
                </a:cubicBezTo>
                <a:cubicBezTo>
                  <a:pt x="8724" y="16337"/>
                  <a:pt x="8517" y="16525"/>
                  <a:pt x="8291" y="16525"/>
                </a:cubicBezTo>
                <a:cubicBezTo>
                  <a:pt x="8046" y="16525"/>
                  <a:pt x="7857" y="16337"/>
                  <a:pt x="7857" y="16092"/>
                </a:cubicBezTo>
                <a:cubicBezTo>
                  <a:pt x="7857" y="15847"/>
                  <a:pt x="8046" y="15658"/>
                  <a:pt x="8291" y="15658"/>
                </a:cubicBezTo>
                <a:close/>
                <a:moveTo>
                  <a:pt x="8291" y="18466"/>
                </a:moveTo>
                <a:cubicBezTo>
                  <a:pt x="8046" y="18466"/>
                  <a:pt x="7857" y="18278"/>
                  <a:pt x="7857" y="18051"/>
                </a:cubicBezTo>
                <a:cubicBezTo>
                  <a:pt x="7857" y="17825"/>
                  <a:pt x="8046" y="17637"/>
                  <a:pt x="8291" y="17637"/>
                </a:cubicBezTo>
                <a:cubicBezTo>
                  <a:pt x="8517" y="17637"/>
                  <a:pt x="8705" y="17825"/>
                  <a:pt x="8705" y="18051"/>
                </a:cubicBezTo>
                <a:cubicBezTo>
                  <a:pt x="8705" y="18278"/>
                  <a:pt x="8517" y="18466"/>
                  <a:pt x="8291" y="18466"/>
                </a:cubicBezTo>
                <a:close/>
                <a:moveTo>
                  <a:pt x="8291" y="20444"/>
                </a:moveTo>
                <a:cubicBezTo>
                  <a:pt x="8046" y="20444"/>
                  <a:pt x="7857" y="20256"/>
                  <a:pt x="7857" y="20011"/>
                </a:cubicBezTo>
                <a:cubicBezTo>
                  <a:pt x="7857" y="19785"/>
                  <a:pt x="8046" y="19597"/>
                  <a:pt x="8291" y="19597"/>
                </a:cubicBezTo>
                <a:cubicBezTo>
                  <a:pt x="8517" y="19597"/>
                  <a:pt x="8705" y="19785"/>
                  <a:pt x="8705" y="20011"/>
                </a:cubicBezTo>
                <a:cubicBezTo>
                  <a:pt x="8705" y="20256"/>
                  <a:pt x="8517" y="20444"/>
                  <a:pt x="8291" y="20444"/>
                </a:cubicBezTo>
                <a:close/>
                <a:moveTo>
                  <a:pt x="8291" y="21537"/>
                </a:moveTo>
                <a:cubicBezTo>
                  <a:pt x="8517" y="21537"/>
                  <a:pt x="8724" y="21726"/>
                  <a:pt x="8724" y="21971"/>
                </a:cubicBezTo>
                <a:cubicBezTo>
                  <a:pt x="8724" y="22216"/>
                  <a:pt x="8517" y="22404"/>
                  <a:pt x="8291" y="22404"/>
                </a:cubicBezTo>
                <a:cubicBezTo>
                  <a:pt x="8046" y="22404"/>
                  <a:pt x="7857" y="22216"/>
                  <a:pt x="7857" y="21971"/>
                </a:cubicBezTo>
                <a:cubicBezTo>
                  <a:pt x="7857" y="21726"/>
                  <a:pt x="8046" y="21537"/>
                  <a:pt x="8291" y="21537"/>
                </a:cubicBezTo>
                <a:close/>
                <a:moveTo>
                  <a:pt x="8291" y="23497"/>
                </a:moveTo>
                <a:cubicBezTo>
                  <a:pt x="8517" y="23497"/>
                  <a:pt x="8724" y="23704"/>
                  <a:pt x="8724" y="23930"/>
                </a:cubicBezTo>
                <a:cubicBezTo>
                  <a:pt x="8724" y="24175"/>
                  <a:pt x="8517" y="24364"/>
                  <a:pt x="8291" y="24364"/>
                </a:cubicBezTo>
                <a:cubicBezTo>
                  <a:pt x="8046" y="24364"/>
                  <a:pt x="7857" y="24175"/>
                  <a:pt x="7857" y="23930"/>
                </a:cubicBezTo>
                <a:cubicBezTo>
                  <a:pt x="7857" y="23704"/>
                  <a:pt x="8046" y="23497"/>
                  <a:pt x="8291" y="23497"/>
                </a:cubicBezTo>
                <a:close/>
                <a:moveTo>
                  <a:pt x="8291" y="25457"/>
                </a:moveTo>
                <a:cubicBezTo>
                  <a:pt x="8517" y="25457"/>
                  <a:pt x="8724" y="25664"/>
                  <a:pt x="8724" y="25909"/>
                </a:cubicBezTo>
                <a:cubicBezTo>
                  <a:pt x="8724" y="26154"/>
                  <a:pt x="8517" y="26342"/>
                  <a:pt x="8291" y="26342"/>
                </a:cubicBezTo>
                <a:cubicBezTo>
                  <a:pt x="8046" y="26342"/>
                  <a:pt x="7857" y="26154"/>
                  <a:pt x="7857" y="25909"/>
                </a:cubicBezTo>
                <a:cubicBezTo>
                  <a:pt x="7857" y="25664"/>
                  <a:pt x="8046" y="25457"/>
                  <a:pt x="8291" y="25457"/>
                </a:cubicBezTo>
                <a:close/>
                <a:moveTo>
                  <a:pt x="8291" y="27416"/>
                </a:moveTo>
                <a:cubicBezTo>
                  <a:pt x="8517" y="27416"/>
                  <a:pt x="8724" y="27624"/>
                  <a:pt x="8724" y="27850"/>
                </a:cubicBezTo>
                <a:cubicBezTo>
                  <a:pt x="8724" y="28095"/>
                  <a:pt x="8517" y="28283"/>
                  <a:pt x="8291" y="28283"/>
                </a:cubicBezTo>
                <a:cubicBezTo>
                  <a:pt x="8046" y="28283"/>
                  <a:pt x="7857" y="28095"/>
                  <a:pt x="7857" y="27850"/>
                </a:cubicBezTo>
                <a:cubicBezTo>
                  <a:pt x="7857" y="27624"/>
                  <a:pt x="8046" y="27416"/>
                  <a:pt x="8291" y="27416"/>
                </a:cubicBezTo>
                <a:close/>
                <a:moveTo>
                  <a:pt x="8291" y="29395"/>
                </a:moveTo>
                <a:cubicBezTo>
                  <a:pt x="8517" y="29395"/>
                  <a:pt x="8705" y="29583"/>
                  <a:pt x="8705" y="29809"/>
                </a:cubicBezTo>
                <a:cubicBezTo>
                  <a:pt x="8705" y="30054"/>
                  <a:pt x="8517" y="30243"/>
                  <a:pt x="8291" y="30243"/>
                </a:cubicBezTo>
                <a:cubicBezTo>
                  <a:pt x="8046" y="30243"/>
                  <a:pt x="7857" y="30054"/>
                  <a:pt x="7857" y="29809"/>
                </a:cubicBezTo>
                <a:cubicBezTo>
                  <a:pt x="7857" y="29583"/>
                  <a:pt x="8046" y="29395"/>
                  <a:pt x="8291" y="29395"/>
                </a:cubicBezTo>
                <a:close/>
                <a:moveTo>
                  <a:pt x="8291" y="33314"/>
                </a:moveTo>
                <a:cubicBezTo>
                  <a:pt x="8517" y="33314"/>
                  <a:pt x="8705" y="33502"/>
                  <a:pt x="8705" y="33729"/>
                </a:cubicBezTo>
                <a:cubicBezTo>
                  <a:pt x="8705" y="33974"/>
                  <a:pt x="8517" y="34162"/>
                  <a:pt x="8291" y="34162"/>
                </a:cubicBezTo>
                <a:cubicBezTo>
                  <a:pt x="8046" y="34162"/>
                  <a:pt x="7857" y="33974"/>
                  <a:pt x="7857" y="33729"/>
                </a:cubicBezTo>
                <a:cubicBezTo>
                  <a:pt x="7857" y="33502"/>
                  <a:pt x="8046" y="33314"/>
                  <a:pt x="8291" y="33314"/>
                </a:cubicBezTo>
                <a:close/>
                <a:moveTo>
                  <a:pt x="8291" y="31354"/>
                </a:moveTo>
                <a:cubicBezTo>
                  <a:pt x="8517" y="31354"/>
                  <a:pt x="8705" y="31543"/>
                  <a:pt x="8705" y="31769"/>
                </a:cubicBezTo>
                <a:cubicBezTo>
                  <a:pt x="8705" y="31995"/>
                  <a:pt x="8517" y="32183"/>
                  <a:pt x="8291" y="32183"/>
                </a:cubicBezTo>
                <a:cubicBezTo>
                  <a:pt x="8046" y="32183"/>
                  <a:pt x="7857" y="31995"/>
                  <a:pt x="7857" y="31769"/>
                </a:cubicBezTo>
                <a:cubicBezTo>
                  <a:pt x="7857" y="31543"/>
                  <a:pt x="8046" y="31354"/>
                  <a:pt x="8291" y="31354"/>
                </a:cubicBezTo>
                <a:close/>
                <a:moveTo>
                  <a:pt x="8291" y="8706"/>
                </a:moveTo>
                <a:cubicBezTo>
                  <a:pt x="8046" y="8706"/>
                  <a:pt x="7839" y="8498"/>
                  <a:pt x="7839" y="8253"/>
                </a:cubicBezTo>
                <a:cubicBezTo>
                  <a:pt x="7839" y="8008"/>
                  <a:pt x="8046" y="7820"/>
                  <a:pt x="8291" y="7820"/>
                </a:cubicBezTo>
                <a:cubicBezTo>
                  <a:pt x="8517" y="7820"/>
                  <a:pt x="8724" y="8008"/>
                  <a:pt x="8724" y="8253"/>
                </a:cubicBezTo>
                <a:cubicBezTo>
                  <a:pt x="8724" y="8498"/>
                  <a:pt x="8517" y="8706"/>
                  <a:pt x="8291" y="8706"/>
                </a:cubicBezTo>
                <a:close/>
                <a:moveTo>
                  <a:pt x="8291" y="6746"/>
                </a:moveTo>
                <a:cubicBezTo>
                  <a:pt x="8046" y="6746"/>
                  <a:pt x="7839" y="6539"/>
                  <a:pt x="7839" y="6294"/>
                </a:cubicBezTo>
                <a:cubicBezTo>
                  <a:pt x="7839" y="6068"/>
                  <a:pt x="8046" y="5860"/>
                  <a:pt x="8291" y="5860"/>
                </a:cubicBezTo>
                <a:cubicBezTo>
                  <a:pt x="8517" y="5860"/>
                  <a:pt x="8724" y="6049"/>
                  <a:pt x="8724" y="6294"/>
                </a:cubicBezTo>
                <a:cubicBezTo>
                  <a:pt x="8724" y="6539"/>
                  <a:pt x="8517" y="6746"/>
                  <a:pt x="8291" y="6746"/>
                </a:cubicBezTo>
                <a:close/>
                <a:moveTo>
                  <a:pt x="8291" y="4767"/>
                </a:moveTo>
                <a:cubicBezTo>
                  <a:pt x="8046" y="4767"/>
                  <a:pt x="7839" y="4579"/>
                  <a:pt x="7839" y="4334"/>
                </a:cubicBezTo>
                <a:cubicBezTo>
                  <a:pt x="7839" y="4089"/>
                  <a:pt x="8046" y="3901"/>
                  <a:pt x="8291" y="3901"/>
                </a:cubicBezTo>
                <a:cubicBezTo>
                  <a:pt x="8517" y="3901"/>
                  <a:pt x="8724" y="4089"/>
                  <a:pt x="8724" y="4334"/>
                </a:cubicBezTo>
                <a:cubicBezTo>
                  <a:pt x="8724" y="4579"/>
                  <a:pt x="8517" y="4767"/>
                  <a:pt x="8291" y="4767"/>
                </a:cubicBezTo>
                <a:close/>
                <a:moveTo>
                  <a:pt x="8291" y="2789"/>
                </a:moveTo>
                <a:cubicBezTo>
                  <a:pt x="8046" y="2789"/>
                  <a:pt x="7857" y="2600"/>
                  <a:pt x="7857" y="2374"/>
                </a:cubicBezTo>
                <a:cubicBezTo>
                  <a:pt x="7857" y="2148"/>
                  <a:pt x="8046" y="1960"/>
                  <a:pt x="8291" y="1960"/>
                </a:cubicBezTo>
                <a:cubicBezTo>
                  <a:pt x="8517" y="1960"/>
                  <a:pt x="8705" y="2148"/>
                  <a:pt x="8705" y="2374"/>
                </a:cubicBezTo>
                <a:cubicBezTo>
                  <a:pt x="8705" y="2600"/>
                  <a:pt x="8517" y="2789"/>
                  <a:pt x="8291" y="2789"/>
                </a:cubicBezTo>
                <a:close/>
                <a:moveTo>
                  <a:pt x="8291" y="810"/>
                </a:moveTo>
                <a:cubicBezTo>
                  <a:pt x="8065" y="810"/>
                  <a:pt x="7876" y="641"/>
                  <a:pt x="7876" y="415"/>
                </a:cubicBezTo>
                <a:cubicBezTo>
                  <a:pt x="7876" y="189"/>
                  <a:pt x="8065" y="0"/>
                  <a:pt x="8291" y="0"/>
                </a:cubicBezTo>
                <a:cubicBezTo>
                  <a:pt x="8517" y="0"/>
                  <a:pt x="8686" y="189"/>
                  <a:pt x="8686" y="415"/>
                </a:cubicBezTo>
                <a:cubicBezTo>
                  <a:pt x="8686" y="641"/>
                  <a:pt x="8517" y="810"/>
                  <a:pt x="8291" y="810"/>
                </a:cubicBezTo>
                <a:close/>
                <a:moveTo>
                  <a:pt x="6331" y="42019"/>
                </a:moveTo>
                <a:cubicBezTo>
                  <a:pt x="6086" y="42019"/>
                  <a:pt x="5879" y="41812"/>
                  <a:pt x="5879" y="41586"/>
                </a:cubicBezTo>
                <a:cubicBezTo>
                  <a:pt x="5879" y="41341"/>
                  <a:pt x="6086" y="41134"/>
                  <a:pt x="6331" y="41134"/>
                </a:cubicBezTo>
                <a:cubicBezTo>
                  <a:pt x="6557" y="41134"/>
                  <a:pt x="6765" y="41341"/>
                  <a:pt x="6765" y="41586"/>
                </a:cubicBezTo>
                <a:cubicBezTo>
                  <a:pt x="6765" y="41831"/>
                  <a:pt x="6557" y="42019"/>
                  <a:pt x="6331" y="42019"/>
                </a:cubicBezTo>
                <a:close/>
                <a:moveTo>
                  <a:pt x="6331" y="40041"/>
                </a:moveTo>
                <a:cubicBezTo>
                  <a:pt x="6086" y="40041"/>
                  <a:pt x="5879" y="39852"/>
                  <a:pt x="5879" y="39607"/>
                </a:cubicBezTo>
                <a:cubicBezTo>
                  <a:pt x="5879" y="39381"/>
                  <a:pt x="6086" y="39174"/>
                  <a:pt x="6331" y="39174"/>
                </a:cubicBezTo>
                <a:cubicBezTo>
                  <a:pt x="6557" y="39174"/>
                  <a:pt x="6765" y="39381"/>
                  <a:pt x="6765" y="39607"/>
                </a:cubicBezTo>
                <a:cubicBezTo>
                  <a:pt x="6765" y="39852"/>
                  <a:pt x="6557" y="40041"/>
                  <a:pt x="6331" y="40041"/>
                </a:cubicBezTo>
                <a:close/>
                <a:moveTo>
                  <a:pt x="6331" y="38100"/>
                </a:moveTo>
                <a:cubicBezTo>
                  <a:pt x="6086" y="38100"/>
                  <a:pt x="5898" y="37893"/>
                  <a:pt x="5898" y="37667"/>
                </a:cubicBezTo>
                <a:cubicBezTo>
                  <a:pt x="5898" y="37422"/>
                  <a:pt x="6086" y="37233"/>
                  <a:pt x="6331" y="37233"/>
                </a:cubicBezTo>
                <a:cubicBezTo>
                  <a:pt x="6557" y="37233"/>
                  <a:pt x="6765" y="37422"/>
                  <a:pt x="6765" y="37667"/>
                </a:cubicBezTo>
                <a:cubicBezTo>
                  <a:pt x="6765" y="37893"/>
                  <a:pt x="6557" y="38100"/>
                  <a:pt x="6331" y="38100"/>
                </a:cubicBezTo>
                <a:close/>
                <a:moveTo>
                  <a:pt x="6331" y="36122"/>
                </a:moveTo>
                <a:cubicBezTo>
                  <a:pt x="6086" y="36122"/>
                  <a:pt x="5898" y="35933"/>
                  <a:pt x="5898" y="35688"/>
                </a:cubicBezTo>
                <a:cubicBezTo>
                  <a:pt x="5898" y="35462"/>
                  <a:pt x="6086" y="35255"/>
                  <a:pt x="6331" y="35255"/>
                </a:cubicBezTo>
                <a:cubicBezTo>
                  <a:pt x="6557" y="35255"/>
                  <a:pt x="6765" y="35462"/>
                  <a:pt x="6765" y="35688"/>
                </a:cubicBezTo>
                <a:cubicBezTo>
                  <a:pt x="6765" y="35933"/>
                  <a:pt x="6557" y="36122"/>
                  <a:pt x="6331" y="36122"/>
                </a:cubicBezTo>
                <a:close/>
                <a:moveTo>
                  <a:pt x="6331" y="29395"/>
                </a:moveTo>
                <a:cubicBezTo>
                  <a:pt x="6557" y="29395"/>
                  <a:pt x="6746" y="29583"/>
                  <a:pt x="6746" y="29809"/>
                </a:cubicBezTo>
                <a:cubicBezTo>
                  <a:pt x="6746" y="30035"/>
                  <a:pt x="6557" y="30224"/>
                  <a:pt x="6331" y="30224"/>
                </a:cubicBezTo>
                <a:cubicBezTo>
                  <a:pt x="6086" y="30224"/>
                  <a:pt x="5898" y="30035"/>
                  <a:pt x="5898" y="29809"/>
                </a:cubicBezTo>
                <a:cubicBezTo>
                  <a:pt x="5898" y="29583"/>
                  <a:pt x="6086" y="29395"/>
                  <a:pt x="6331" y="29395"/>
                </a:cubicBezTo>
                <a:close/>
                <a:moveTo>
                  <a:pt x="6331" y="33314"/>
                </a:moveTo>
                <a:cubicBezTo>
                  <a:pt x="6557" y="33314"/>
                  <a:pt x="6746" y="33502"/>
                  <a:pt x="6746" y="33729"/>
                </a:cubicBezTo>
                <a:cubicBezTo>
                  <a:pt x="6746" y="33974"/>
                  <a:pt x="6557" y="34162"/>
                  <a:pt x="6331" y="34162"/>
                </a:cubicBezTo>
                <a:cubicBezTo>
                  <a:pt x="6086" y="34162"/>
                  <a:pt x="5898" y="33974"/>
                  <a:pt x="5898" y="33729"/>
                </a:cubicBezTo>
                <a:cubicBezTo>
                  <a:pt x="5898" y="33502"/>
                  <a:pt x="6086" y="33314"/>
                  <a:pt x="6331" y="33314"/>
                </a:cubicBezTo>
                <a:close/>
                <a:moveTo>
                  <a:pt x="6331" y="31354"/>
                </a:moveTo>
                <a:cubicBezTo>
                  <a:pt x="6557" y="31354"/>
                  <a:pt x="6746" y="31543"/>
                  <a:pt x="6746" y="31769"/>
                </a:cubicBezTo>
                <a:cubicBezTo>
                  <a:pt x="6746" y="31995"/>
                  <a:pt x="6557" y="32183"/>
                  <a:pt x="6331" y="32183"/>
                </a:cubicBezTo>
                <a:cubicBezTo>
                  <a:pt x="6086" y="32183"/>
                  <a:pt x="5898" y="31995"/>
                  <a:pt x="5898" y="31769"/>
                </a:cubicBezTo>
                <a:cubicBezTo>
                  <a:pt x="5898" y="31543"/>
                  <a:pt x="6086" y="31354"/>
                  <a:pt x="6331" y="31354"/>
                </a:cubicBezTo>
                <a:close/>
                <a:moveTo>
                  <a:pt x="6331" y="28283"/>
                </a:moveTo>
                <a:cubicBezTo>
                  <a:pt x="6086" y="28283"/>
                  <a:pt x="5898" y="28095"/>
                  <a:pt x="5898" y="27850"/>
                </a:cubicBezTo>
                <a:cubicBezTo>
                  <a:pt x="5898" y="27605"/>
                  <a:pt x="6086" y="27416"/>
                  <a:pt x="6331" y="27416"/>
                </a:cubicBezTo>
                <a:cubicBezTo>
                  <a:pt x="6557" y="27416"/>
                  <a:pt x="6765" y="27605"/>
                  <a:pt x="6765" y="27850"/>
                </a:cubicBezTo>
                <a:cubicBezTo>
                  <a:pt x="6765" y="28095"/>
                  <a:pt x="6557" y="28283"/>
                  <a:pt x="6331" y="28283"/>
                </a:cubicBezTo>
                <a:close/>
                <a:moveTo>
                  <a:pt x="6331" y="26342"/>
                </a:moveTo>
                <a:cubicBezTo>
                  <a:pt x="6086" y="26342"/>
                  <a:pt x="5898" y="26135"/>
                  <a:pt x="5898" y="25890"/>
                </a:cubicBezTo>
                <a:cubicBezTo>
                  <a:pt x="5898" y="25664"/>
                  <a:pt x="6086" y="25457"/>
                  <a:pt x="6331" y="25457"/>
                </a:cubicBezTo>
                <a:cubicBezTo>
                  <a:pt x="6557" y="25457"/>
                  <a:pt x="6765" y="25664"/>
                  <a:pt x="6765" y="25890"/>
                </a:cubicBezTo>
                <a:cubicBezTo>
                  <a:pt x="6765" y="26135"/>
                  <a:pt x="6557" y="26342"/>
                  <a:pt x="6331" y="26342"/>
                </a:cubicBezTo>
                <a:close/>
                <a:moveTo>
                  <a:pt x="6331" y="24364"/>
                </a:moveTo>
                <a:cubicBezTo>
                  <a:pt x="6086" y="24364"/>
                  <a:pt x="5898" y="24175"/>
                  <a:pt x="5898" y="23930"/>
                </a:cubicBezTo>
                <a:cubicBezTo>
                  <a:pt x="5898" y="23704"/>
                  <a:pt x="6086" y="23497"/>
                  <a:pt x="6331" y="23497"/>
                </a:cubicBezTo>
                <a:cubicBezTo>
                  <a:pt x="6557" y="23497"/>
                  <a:pt x="6765" y="23704"/>
                  <a:pt x="6765" y="23930"/>
                </a:cubicBezTo>
                <a:cubicBezTo>
                  <a:pt x="6765" y="24175"/>
                  <a:pt x="6557" y="24364"/>
                  <a:pt x="6331" y="24364"/>
                </a:cubicBezTo>
                <a:close/>
                <a:moveTo>
                  <a:pt x="6331" y="15658"/>
                </a:moveTo>
                <a:cubicBezTo>
                  <a:pt x="6557" y="15658"/>
                  <a:pt x="6746" y="15847"/>
                  <a:pt x="6746" y="16092"/>
                </a:cubicBezTo>
                <a:cubicBezTo>
                  <a:pt x="6746" y="16318"/>
                  <a:pt x="6557" y="16506"/>
                  <a:pt x="6331" y="16506"/>
                </a:cubicBezTo>
                <a:cubicBezTo>
                  <a:pt x="6086" y="16506"/>
                  <a:pt x="5898" y="16318"/>
                  <a:pt x="5898" y="16092"/>
                </a:cubicBezTo>
                <a:cubicBezTo>
                  <a:pt x="5898" y="15847"/>
                  <a:pt x="6086" y="15658"/>
                  <a:pt x="6331" y="15658"/>
                </a:cubicBezTo>
                <a:close/>
                <a:moveTo>
                  <a:pt x="6331" y="22404"/>
                </a:moveTo>
                <a:cubicBezTo>
                  <a:pt x="6086" y="22404"/>
                  <a:pt x="5898" y="22216"/>
                  <a:pt x="5898" y="21971"/>
                </a:cubicBezTo>
                <a:cubicBezTo>
                  <a:pt x="5898" y="21745"/>
                  <a:pt x="6086" y="21537"/>
                  <a:pt x="6331" y="21537"/>
                </a:cubicBezTo>
                <a:cubicBezTo>
                  <a:pt x="6557" y="21537"/>
                  <a:pt x="6746" y="21745"/>
                  <a:pt x="6746" y="21971"/>
                </a:cubicBezTo>
                <a:cubicBezTo>
                  <a:pt x="6746" y="22216"/>
                  <a:pt x="6557" y="22404"/>
                  <a:pt x="6331" y="22404"/>
                </a:cubicBezTo>
                <a:close/>
                <a:moveTo>
                  <a:pt x="6331" y="18447"/>
                </a:moveTo>
                <a:cubicBezTo>
                  <a:pt x="6105" y="18447"/>
                  <a:pt x="5917" y="18259"/>
                  <a:pt x="5917" y="18051"/>
                </a:cubicBezTo>
                <a:cubicBezTo>
                  <a:pt x="5917" y="17825"/>
                  <a:pt x="6105" y="17656"/>
                  <a:pt x="6331" y="17656"/>
                </a:cubicBezTo>
                <a:cubicBezTo>
                  <a:pt x="6538" y="17656"/>
                  <a:pt x="6727" y="17825"/>
                  <a:pt x="6727" y="18051"/>
                </a:cubicBezTo>
                <a:cubicBezTo>
                  <a:pt x="6727" y="18259"/>
                  <a:pt x="6538" y="18447"/>
                  <a:pt x="6331" y="18447"/>
                </a:cubicBezTo>
                <a:close/>
                <a:moveTo>
                  <a:pt x="6331" y="20407"/>
                </a:moveTo>
                <a:cubicBezTo>
                  <a:pt x="6105" y="20407"/>
                  <a:pt x="5917" y="20237"/>
                  <a:pt x="5917" y="20011"/>
                </a:cubicBezTo>
                <a:cubicBezTo>
                  <a:pt x="5917" y="19785"/>
                  <a:pt x="6105" y="19597"/>
                  <a:pt x="6331" y="19597"/>
                </a:cubicBezTo>
                <a:cubicBezTo>
                  <a:pt x="6538" y="19597"/>
                  <a:pt x="6727" y="19785"/>
                  <a:pt x="6727" y="20011"/>
                </a:cubicBezTo>
                <a:cubicBezTo>
                  <a:pt x="6727" y="20237"/>
                  <a:pt x="6538" y="20407"/>
                  <a:pt x="6331" y="20407"/>
                </a:cubicBezTo>
                <a:close/>
                <a:moveTo>
                  <a:pt x="6331" y="14566"/>
                </a:moveTo>
                <a:cubicBezTo>
                  <a:pt x="6086" y="14566"/>
                  <a:pt x="5898" y="14377"/>
                  <a:pt x="5898" y="14132"/>
                </a:cubicBezTo>
                <a:cubicBezTo>
                  <a:pt x="5898" y="13887"/>
                  <a:pt x="6086" y="13699"/>
                  <a:pt x="6331" y="13699"/>
                </a:cubicBezTo>
                <a:cubicBezTo>
                  <a:pt x="6557" y="13699"/>
                  <a:pt x="6765" y="13887"/>
                  <a:pt x="6765" y="14132"/>
                </a:cubicBezTo>
                <a:cubicBezTo>
                  <a:pt x="6765" y="14377"/>
                  <a:pt x="6557" y="14566"/>
                  <a:pt x="6331" y="14566"/>
                </a:cubicBezTo>
                <a:close/>
                <a:moveTo>
                  <a:pt x="6331" y="12587"/>
                </a:moveTo>
                <a:cubicBezTo>
                  <a:pt x="6086" y="12587"/>
                  <a:pt x="5898" y="12399"/>
                  <a:pt x="5898" y="12173"/>
                </a:cubicBezTo>
                <a:cubicBezTo>
                  <a:pt x="5898" y="11928"/>
                  <a:pt x="6086" y="11739"/>
                  <a:pt x="6331" y="11739"/>
                </a:cubicBezTo>
                <a:cubicBezTo>
                  <a:pt x="6557" y="11739"/>
                  <a:pt x="6746" y="11928"/>
                  <a:pt x="6746" y="12173"/>
                </a:cubicBezTo>
                <a:cubicBezTo>
                  <a:pt x="6746" y="12399"/>
                  <a:pt x="6557" y="12587"/>
                  <a:pt x="6331" y="12587"/>
                </a:cubicBezTo>
                <a:close/>
                <a:moveTo>
                  <a:pt x="6331" y="9817"/>
                </a:moveTo>
                <a:cubicBezTo>
                  <a:pt x="6538" y="9817"/>
                  <a:pt x="6727" y="9987"/>
                  <a:pt x="6727" y="10213"/>
                </a:cubicBezTo>
                <a:cubicBezTo>
                  <a:pt x="6727" y="10420"/>
                  <a:pt x="6538" y="10590"/>
                  <a:pt x="6331" y="10590"/>
                </a:cubicBezTo>
                <a:cubicBezTo>
                  <a:pt x="6105" y="10590"/>
                  <a:pt x="5917" y="10420"/>
                  <a:pt x="5917" y="10213"/>
                </a:cubicBezTo>
                <a:cubicBezTo>
                  <a:pt x="5917" y="9987"/>
                  <a:pt x="6105" y="9817"/>
                  <a:pt x="6331" y="9817"/>
                </a:cubicBezTo>
                <a:close/>
                <a:moveTo>
                  <a:pt x="6331" y="8668"/>
                </a:moveTo>
                <a:cubicBezTo>
                  <a:pt x="6086" y="8668"/>
                  <a:pt x="5898" y="8479"/>
                  <a:pt x="5898" y="8253"/>
                </a:cubicBezTo>
                <a:cubicBezTo>
                  <a:pt x="5898" y="8027"/>
                  <a:pt x="6086" y="7839"/>
                  <a:pt x="6331" y="7839"/>
                </a:cubicBezTo>
                <a:cubicBezTo>
                  <a:pt x="6557" y="7839"/>
                  <a:pt x="6746" y="8027"/>
                  <a:pt x="6746" y="8253"/>
                </a:cubicBezTo>
                <a:cubicBezTo>
                  <a:pt x="6746" y="8479"/>
                  <a:pt x="6557" y="8668"/>
                  <a:pt x="6331" y="8668"/>
                </a:cubicBezTo>
                <a:close/>
                <a:moveTo>
                  <a:pt x="6331" y="6708"/>
                </a:moveTo>
                <a:cubicBezTo>
                  <a:pt x="6086" y="6708"/>
                  <a:pt x="5898" y="6520"/>
                  <a:pt x="5898" y="6294"/>
                </a:cubicBezTo>
                <a:cubicBezTo>
                  <a:pt x="5898" y="6049"/>
                  <a:pt x="6086" y="5860"/>
                  <a:pt x="6331" y="5860"/>
                </a:cubicBezTo>
                <a:cubicBezTo>
                  <a:pt x="6557" y="5860"/>
                  <a:pt x="6746" y="6049"/>
                  <a:pt x="6746" y="6294"/>
                </a:cubicBezTo>
                <a:cubicBezTo>
                  <a:pt x="6746" y="6520"/>
                  <a:pt x="6557" y="6708"/>
                  <a:pt x="6331" y="6708"/>
                </a:cubicBezTo>
                <a:close/>
                <a:moveTo>
                  <a:pt x="6331" y="4749"/>
                </a:moveTo>
                <a:cubicBezTo>
                  <a:pt x="6086" y="4749"/>
                  <a:pt x="5898" y="4560"/>
                  <a:pt x="5898" y="4334"/>
                </a:cubicBezTo>
                <a:cubicBezTo>
                  <a:pt x="5898" y="4089"/>
                  <a:pt x="6086" y="3919"/>
                  <a:pt x="6331" y="3919"/>
                </a:cubicBezTo>
                <a:cubicBezTo>
                  <a:pt x="6557" y="3919"/>
                  <a:pt x="6746" y="4089"/>
                  <a:pt x="6746" y="4334"/>
                </a:cubicBezTo>
                <a:cubicBezTo>
                  <a:pt x="6746" y="4560"/>
                  <a:pt x="6557" y="4749"/>
                  <a:pt x="6331" y="4749"/>
                </a:cubicBezTo>
                <a:close/>
                <a:moveTo>
                  <a:pt x="6331" y="2789"/>
                </a:moveTo>
                <a:cubicBezTo>
                  <a:pt x="6086" y="2789"/>
                  <a:pt x="5898" y="2600"/>
                  <a:pt x="5898" y="2374"/>
                </a:cubicBezTo>
                <a:cubicBezTo>
                  <a:pt x="5898" y="2129"/>
                  <a:pt x="6086" y="1941"/>
                  <a:pt x="6331" y="1941"/>
                </a:cubicBezTo>
                <a:cubicBezTo>
                  <a:pt x="6557" y="1941"/>
                  <a:pt x="6746" y="2129"/>
                  <a:pt x="6746" y="2374"/>
                </a:cubicBezTo>
                <a:cubicBezTo>
                  <a:pt x="6746" y="2600"/>
                  <a:pt x="6557" y="2789"/>
                  <a:pt x="6331" y="2789"/>
                </a:cubicBezTo>
                <a:close/>
                <a:moveTo>
                  <a:pt x="6331" y="810"/>
                </a:moveTo>
                <a:cubicBezTo>
                  <a:pt x="6105" y="810"/>
                  <a:pt x="5917" y="622"/>
                  <a:pt x="5917" y="396"/>
                </a:cubicBezTo>
                <a:cubicBezTo>
                  <a:pt x="5917" y="189"/>
                  <a:pt x="6105" y="0"/>
                  <a:pt x="6331" y="0"/>
                </a:cubicBezTo>
                <a:cubicBezTo>
                  <a:pt x="6538" y="0"/>
                  <a:pt x="6727" y="189"/>
                  <a:pt x="6727" y="396"/>
                </a:cubicBezTo>
                <a:cubicBezTo>
                  <a:pt x="6727" y="622"/>
                  <a:pt x="6538" y="810"/>
                  <a:pt x="6331" y="810"/>
                </a:cubicBezTo>
                <a:close/>
                <a:moveTo>
                  <a:pt x="4372" y="34162"/>
                </a:moveTo>
                <a:cubicBezTo>
                  <a:pt x="4127" y="34162"/>
                  <a:pt x="3919" y="33974"/>
                  <a:pt x="3919" y="33729"/>
                </a:cubicBezTo>
                <a:cubicBezTo>
                  <a:pt x="3919" y="33484"/>
                  <a:pt x="4127" y="33295"/>
                  <a:pt x="4372" y="33295"/>
                </a:cubicBezTo>
                <a:cubicBezTo>
                  <a:pt x="4616" y="33295"/>
                  <a:pt x="4805" y="33484"/>
                  <a:pt x="4805" y="33729"/>
                </a:cubicBezTo>
                <a:cubicBezTo>
                  <a:pt x="4805" y="33974"/>
                  <a:pt x="4616" y="34162"/>
                  <a:pt x="4372" y="34162"/>
                </a:cubicBezTo>
                <a:close/>
                <a:moveTo>
                  <a:pt x="4372" y="32202"/>
                </a:moveTo>
                <a:cubicBezTo>
                  <a:pt x="4127" y="32202"/>
                  <a:pt x="3919" y="32014"/>
                  <a:pt x="3919" y="31769"/>
                </a:cubicBezTo>
                <a:cubicBezTo>
                  <a:pt x="3919" y="31524"/>
                  <a:pt x="4127" y="31336"/>
                  <a:pt x="4372" y="31336"/>
                </a:cubicBezTo>
                <a:cubicBezTo>
                  <a:pt x="4616" y="31336"/>
                  <a:pt x="4805" y="31524"/>
                  <a:pt x="4805" y="31769"/>
                </a:cubicBezTo>
                <a:cubicBezTo>
                  <a:pt x="4805" y="32014"/>
                  <a:pt x="4616" y="32202"/>
                  <a:pt x="4372" y="32202"/>
                </a:cubicBezTo>
                <a:close/>
                <a:moveTo>
                  <a:pt x="4372" y="30243"/>
                </a:moveTo>
                <a:cubicBezTo>
                  <a:pt x="4127" y="30243"/>
                  <a:pt x="3919" y="30054"/>
                  <a:pt x="3919" y="29809"/>
                </a:cubicBezTo>
                <a:cubicBezTo>
                  <a:pt x="3919" y="29564"/>
                  <a:pt x="4127" y="29357"/>
                  <a:pt x="4372" y="29357"/>
                </a:cubicBezTo>
                <a:cubicBezTo>
                  <a:pt x="4616" y="29357"/>
                  <a:pt x="4805" y="29564"/>
                  <a:pt x="4805" y="29809"/>
                </a:cubicBezTo>
                <a:cubicBezTo>
                  <a:pt x="4805" y="30054"/>
                  <a:pt x="4616" y="30243"/>
                  <a:pt x="4372" y="30243"/>
                </a:cubicBezTo>
                <a:close/>
                <a:moveTo>
                  <a:pt x="4372" y="28283"/>
                </a:moveTo>
                <a:cubicBezTo>
                  <a:pt x="4127" y="28283"/>
                  <a:pt x="3919" y="28076"/>
                  <a:pt x="3919" y="27850"/>
                </a:cubicBezTo>
                <a:cubicBezTo>
                  <a:pt x="3919" y="27605"/>
                  <a:pt x="4127" y="27416"/>
                  <a:pt x="4372" y="27416"/>
                </a:cubicBezTo>
                <a:cubicBezTo>
                  <a:pt x="4616" y="27416"/>
                  <a:pt x="4805" y="27605"/>
                  <a:pt x="4805" y="27850"/>
                </a:cubicBezTo>
                <a:cubicBezTo>
                  <a:pt x="4805" y="28076"/>
                  <a:pt x="4616" y="28283"/>
                  <a:pt x="4372" y="28283"/>
                </a:cubicBezTo>
                <a:close/>
                <a:moveTo>
                  <a:pt x="4372" y="26323"/>
                </a:moveTo>
                <a:cubicBezTo>
                  <a:pt x="4127" y="26323"/>
                  <a:pt x="3919" y="26135"/>
                  <a:pt x="3919" y="25890"/>
                </a:cubicBezTo>
                <a:cubicBezTo>
                  <a:pt x="3919" y="25645"/>
                  <a:pt x="4127" y="25457"/>
                  <a:pt x="4372" y="25457"/>
                </a:cubicBezTo>
                <a:cubicBezTo>
                  <a:pt x="4616" y="25457"/>
                  <a:pt x="4805" y="25645"/>
                  <a:pt x="4805" y="25890"/>
                </a:cubicBezTo>
                <a:cubicBezTo>
                  <a:pt x="4805" y="26135"/>
                  <a:pt x="4616" y="26323"/>
                  <a:pt x="4372" y="26323"/>
                </a:cubicBezTo>
                <a:close/>
                <a:moveTo>
                  <a:pt x="4372" y="23516"/>
                </a:moveTo>
                <a:cubicBezTo>
                  <a:pt x="4598" y="23516"/>
                  <a:pt x="4786" y="23704"/>
                  <a:pt x="4786" y="23930"/>
                </a:cubicBezTo>
                <a:cubicBezTo>
                  <a:pt x="4786" y="24156"/>
                  <a:pt x="4598" y="24345"/>
                  <a:pt x="4372" y="24345"/>
                </a:cubicBezTo>
                <a:cubicBezTo>
                  <a:pt x="4127" y="24345"/>
                  <a:pt x="3938" y="24156"/>
                  <a:pt x="3938" y="23930"/>
                </a:cubicBezTo>
                <a:cubicBezTo>
                  <a:pt x="3938" y="23704"/>
                  <a:pt x="4127" y="23516"/>
                  <a:pt x="4372" y="23516"/>
                </a:cubicBezTo>
                <a:close/>
                <a:moveTo>
                  <a:pt x="4372" y="22404"/>
                </a:moveTo>
                <a:cubicBezTo>
                  <a:pt x="4127" y="22404"/>
                  <a:pt x="3919" y="22216"/>
                  <a:pt x="3919" y="21971"/>
                </a:cubicBezTo>
                <a:cubicBezTo>
                  <a:pt x="3919" y="21726"/>
                  <a:pt x="4127" y="21519"/>
                  <a:pt x="4372" y="21519"/>
                </a:cubicBezTo>
                <a:cubicBezTo>
                  <a:pt x="4616" y="21519"/>
                  <a:pt x="4805" y="21726"/>
                  <a:pt x="4805" y="21971"/>
                </a:cubicBezTo>
                <a:cubicBezTo>
                  <a:pt x="4805" y="22216"/>
                  <a:pt x="4616" y="22404"/>
                  <a:pt x="4372" y="22404"/>
                </a:cubicBezTo>
                <a:close/>
                <a:moveTo>
                  <a:pt x="4372" y="2789"/>
                </a:moveTo>
                <a:cubicBezTo>
                  <a:pt x="4164" y="2789"/>
                  <a:pt x="4014" y="2638"/>
                  <a:pt x="3976" y="2450"/>
                </a:cubicBezTo>
                <a:cubicBezTo>
                  <a:pt x="4051" y="2299"/>
                  <a:pt x="4127" y="2148"/>
                  <a:pt x="4202" y="1979"/>
                </a:cubicBezTo>
                <a:cubicBezTo>
                  <a:pt x="4258" y="1960"/>
                  <a:pt x="4315" y="1960"/>
                  <a:pt x="4372" y="1960"/>
                </a:cubicBezTo>
                <a:cubicBezTo>
                  <a:pt x="4598" y="1960"/>
                  <a:pt x="4767" y="2148"/>
                  <a:pt x="4767" y="2374"/>
                </a:cubicBezTo>
                <a:cubicBezTo>
                  <a:pt x="4767" y="2600"/>
                  <a:pt x="4598" y="2789"/>
                  <a:pt x="4372" y="2789"/>
                </a:cubicBezTo>
                <a:close/>
                <a:moveTo>
                  <a:pt x="4372" y="3919"/>
                </a:moveTo>
                <a:cubicBezTo>
                  <a:pt x="4598" y="3919"/>
                  <a:pt x="4767" y="4108"/>
                  <a:pt x="4767" y="4334"/>
                </a:cubicBezTo>
                <a:cubicBezTo>
                  <a:pt x="4767" y="4560"/>
                  <a:pt x="4598" y="4749"/>
                  <a:pt x="4372" y="4749"/>
                </a:cubicBezTo>
                <a:cubicBezTo>
                  <a:pt x="4127" y="4749"/>
                  <a:pt x="3957" y="4560"/>
                  <a:pt x="3957" y="4334"/>
                </a:cubicBezTo>
                <a:cubicBezTo>
                  <a:pt x="3957" y="4108"/>
                  <a:pt x="4127" y="3919"/>
                  <a:pt x="4372" y="3919"/>
                </a:cubicBezTo>
                <a:close/>
                <a:moveTo>
                  <a:pt x="4372" y="6689"/>
                </a:moveTo>
                <a:cubicBezTo>
                  <a:pt x="4145" y="6689"/>
                  <a:pt x="3957" y="6501"/>
                  <a:pt x="3957" y="6294"/>
                </a:cubicBezTo>
                <a:cubicBezTo>
                  <a:pt x="3957" y="6068"/>
                  <a:pt x="4145" y="5879"/>
                  <a:pt x="4372" y="5879"/>
                </a:cubicBezTo>
                <a:cubicBezTo>
                  <a:pt x="4579" y="5879"/>
                  <a:pt x="4767" y="6068"/>
                  <a:pt x="4767" y="6294"/>
                </a:cubicBezTo>
                <a:cubicBezTo>
                  <a:pt x="4767" y="6501"/>
                  <a:pt x="4579" y="6689"/>
                  <a:pt x="4372" y="6689"/>
                </a:cubicBezTo>
                <a:close/>
                <a:moveTo>
                  <a:pt x="4372" y="8649"/>
                </a:moveTo>
                <a:cubicBezTo>
                  <a:pt x="4145" y="8649"/>
                  <a:pt x="3957" y="8461"/>
                  <a:pt x="3957" y="8253"/>
                </a:cubicBezTo>
                <a:cubicBezTo>
                  <a:pt x="3957" y="8027"/>
                  <a:pt x="4145" y="7858"/>
                  <a:pt x="4372" y="7858"/>
                </a:cubicBezTo>
                <a:cubicBezTo>
                  <a:pt x="4579" y="7858"/>
                  <a:pt x="4767" y="8027"/>
                  <a:pt x="4767" y="8253"/>
                </a:cubicBezTo>
                <a:cubicBezTo>
                  <a:pt x="4767" y="8479"/>
                  <a:pt x="4579" y="8649"/>
                  <a:pt x="4372" y="8649"/>
                </a:cubicBezTo>
                <a:close/>
                <a:moveTo>
                  <a:pt x="4372" y="9798"/>
                </a:moveTo>
                <a:cubicBezTo>
                  <a:pt x="4598" y="9798"/>
                  <a:pt x="4767" y="9987"/>
                  <a:pt x="4767" y="10213"/>
                </a:cubicBezTo>
                <a:cubicBezTo>
                  <a:pt x="4767" y="10439"/>
                  <a:pt x="4598" y="10627"/>
                  <a:pt x="4372" y="10627"/>
                </a:cubicBezTo>
                <a:cubicBezTo>
                  <a:pt x="4127" y="10627"/>
                  <a:pt x="3957" y="10439"/>
                  <a:pt x="3957" y="10213"/>
                </a:cubicBezTo>
                <a:cubicBezTo>
                  <a:pt x="3957" y="9987"/>
                  <a:pt x="4127" y="9798"/>
                  <a:pt x="4372" y="9798"/>
                </a:cubicBezTo>
                <a:close/>
                <a:moveTo>
                  <a:pt x="4372" y="11758"/>
                </a:moveTo>
                <a:cubicBezTo>
                  <a:pt x="4579" y="11758"/>
                  <a:pt x="4767" y="11946"/>
                  <a:pt x="4767" y="12173"/>
                </a:cubicBezTo>
                <a:cubicBezTo>
                  <a:pt x="4767" y="12399"/>
                  <a:pt x="4579" y="12587"/>
                  <a:pt x="4372" y="12587"/>
                </a:cubicBezTo>
                <a:cubicBezTo>
                  <a:pt x="4145" y="12587"/>
                  <a:pt x="3957" y="12399"/>
                  <a:pt x="3957" y="12173"/>
                </a:cubicBezTo>
                <a:cubicBezTo>
                  <a:pt x="3957" y="11946"/>
                  <a:pt x="4145" y="11758"/>
                  <a:pt x="4372" y="11758"/>
                </a:cubicBezTo>
                <a:close/>
                <a:moveTo>
                  <a:pt x="4372" y="13737"/>
                </a:moveTo>
                <a:cubicBezTo>
                  <a:pt x="4579" y="13737"/>
                  <a:pt x="4767" y="13906"/>
                  <a:pt x="4767" y="14132"/>
                </a:cubicBezTo>
                <a:cubicBezTo>
                  <a:pt x="4767" y="14358"/>
                  <a:pt x="4579" y="14528"/>
                  <a:pt x="4372" y="14528"/>
                </a:cubicBezTo>
                <a:cubicBezTo>
                  <a:pt x="4145" y="14528"/>
                  <a:pt x="3957" y="14358"/>
                  <a:pt x="3957" y="14132"/>
                </a:cubicBezTo>
                <a:cubicBezTo>
                  <a:pt x="3957" y="13906"/>
                  <a:pt x="4145" y="13737"/>
                  <a:pt x="4372" y="13737"/>
                </a:cubicBezTo>
                <a:close/>
                <a:moveTo>
                  <a:pt x="4353" y="15677"/>
                </a:moveTo>
                <a:cubicBezTo>
                  <a:pt x="4579" y="15677"/>
                  <a:pt x="4767" y="15866"/>
                  <a:pt x="4767" y="16092"/>
                </a:cubicBezTo>
                <a:cubicBezTo>
                  <a:pt x="4767" y="16318"/>
                  <a:pt x="4579" y="16488"/>
                  <a:pt x="4353" y="16488"/>
                </a:cubicBezTo>
                <a:cubicBezTo>
                  <a:pt x="4145" y="16488"/>
                  <a:pt x="3957" y="16318"/>
                  <a:pt x="3957" y="16092"/>
                </a:cubicBezTo>
                <a:cubicBezTo>
                  <a:pt x="3957" y="15866"/>
                  <a:pt x="4145" y="15677"/>
                  <a:pt x="4353" y="15677"/>
                </a:cubicBezTo>
                <a:close/>
                <a:moveTo>
                  <a:pt x="4353" y="19597"/>
                </a:moveTo>
                <a:cubicBezTo>
                  <a:pt x="4579" y="19597"/>
                  <a:pt x="4767" y="19785"/>
                  <a:pt x="4767" y="20011"/>
                </a:cubicBezTo>
                <a:cubicBezTo>
                  <a:pt x="4767" y="20237"/>
                  <a:pt x="4579" y="20407"/>
                  <a:pt x="4353" y="20407"/>
                </a:cubicBezTo>
                <a:cubicBezTo>
                  <a:pt x="4145" y="20407"/>
                  <a:pt x="3957" y="20237"/>
                  <a:pt x="3957" y="20011"/>
                </a:cubicBezTo>
                <a:cubicBezTo>
                  <a:pt x="3957" y="19785"/>
                  <a:pt x="4145" y="19597"/>
                  <a:pt x="4353" y="19597"/>
                </a:cubicBezTo>
                <a:close/>
                <a:moveTo>
                  <a:pt x="4353" y="17656"/>
                </a:moveTo>
                <a:cubicBezTo>
                  <a:pt x="4579" y="17656"/>
                  <a:pt x="4767" y="17825"/>
                  <a:pt x="4767" y="18051"/>
                </a:cubicBezTo>
                <a:cubicBezTo>
                  <a:pt x="4767" y="18259"/>
                  <a:pt x="4579" y="18447"/>
                  <a:pt x="4353" y="18447"/>
                </a:cubicBezTo>
                <a:cubicBezTo>
                  <a:pt x="4145" y="18447"/>
                  <a:pt x="3957" y="18259"/>
                  <a:pt x="3957" y="18051"/>
                </a:cubicBezTo>
                <a:cubicBezTo>
                  <a:pt x="3957" y="17825"/>
                  <a:pt x="4145" y="17656"/>
                  <a:pt x="4353" y="17656"/>
                </a:cubicBezTo>
                <a:close/>
                <a:moveTo>
                  <a:pt x="2412" y="22404"/>
                </a:moveTo>
                <a:cubicBezTo>
                  <a:pt x="2167" y="22404"/>
                  <a:pt x="1978" y="22216"/>
                  <a:pt x="1978" y="21971"/>
                </a:cubicBezTo>
                <a:cubicBezTo>
                  <a:pt x="1978" y="21726"/>
                  <a:pt x="2167" y="21537"/>
                  <a:pt x="2412" y="21537"/>
                </a:cubicBezTo>
                <a:cubicBezTo>
                  <a:pt x="2638" y="21537"/>
                  <a:pt x="2845" y="21726"/>
                  <a:pt x="2845" y="21971"/>
                </a:cubicBezTo>
                <a:cubicBezTo>
                  <a:pt x="2845" y="22216"/>
                  <a:pt x="2638" y="22404"/>
                  <a:pt x="2412" y="22404"/>
                </a:cubicBezTo>
                <a:close/>
                <a:moveTo>
                  <a:pt x="2412" y="15677"/>
                </a:moveTo>
                <a:cubicBezTo>
                  <a:pt x="2638" y="15677"/>
                  <a:pt x="2808" y="15866"/>
                  <a:pt x="2808" y="16092"/>
                </a:cubicBezTo>
                <a:cubicBezTo>
                  <a:pt x="2808" y="16318"/>
                  <a:pt x="2638" y="16488"/>
                  <a:pt x="2412" y="16488"/>
                </a:cubicBezTo>
                <a:cubicBezTo>
                  <a:pt x="2186" y="16488"/>
                  <a:pt x="1997" y="16318"/>
                  <a:pt x="1997" y="16092"/>
                </a:cubicBezTo>
                <a:cubicBezTo>
                  <a:pt x="1997" y="15866"/>
                  <a:pt x="2186" y="15677"/>
                  <a:pt x="2412" y="15677"/>
                </a:cubicBezTo>
                <a:close/>
                <a:moveTo>
                  <a:pt x="2412" y="19597"/>
                </a:moveTo>
                <a:cubicBezTo>
                  <a:pt x="2619" y="19597"/>
                  <a:pt x="2808" y="19785"/>
                  <a:pt x="2808" y="20011"/>
                </a:cubicBezTo>
                <a:cubicBezTo>
                  <a:pt x="2808" y="20237"/>
                  <a:pt x="2619" y="20407"/>
                  <a:pt x="2412" y="20407"/>
                </a:cubicBezTo>
                <a:cubicBezTo>
                  <a:pt x="2186" y="20407"/>
                  <a:pt x="1997" y="20237"/>
                  <a:pt x="1997" y="20011"/>
                </a:cubicBezTo>
                <a:cubicBezTo>
                  <a:pt x="1997" y="19785"/>
                  <a:pt x="2186" y="19597"/>
                  <a:pt x="2412" y="19597"/>
                </a:cubicBezTo>
                <a:close/>
                <a:moveTo>
                  <a:pt x="2412" y="17656"/>
                </a:moveTo>
                <a:cubicBezTo>
                  <a:pt x="2619" y="17656"/>
                  <a:pt x="2808" y="17825"/>
                  <a:pt x="2808" y="18051"/>
                </a:cubicBezTo>
                <a:cubicBezTo>
                  <a:pt x="2808" y="18259"/>
                  <a:pt x="2619" y="18447"/>
                  <a:pt x="2412" y="18447"/>
                </a:cubicBezTo>
                <a:cubicBezTo>
                  <a:pt x="2186" y="18447"/>
                  <a:pt x="1997" y="18259"/>
                  <a:pt x="1997" y="18051"/>
                </a:cubicBezTo>
                <a:cubicBezTo>
                  <a:pt x="1997" y="17825"/>
                  <a:pt x="2186" y="17656"/>
                  <a:pt x="2412" y="17656"/>
                </a:cubicBezTo>
                <a:close/>
                <a:moveTo>
                  <a:pt x="2412" y="14547"/>
                </a:moveTo>
                <a:cubicBezTo>
                  <a:pt x="2167" y="14547"/>
                  <a:pt x="1978" y="14358"/>
                  <a:pt x="1978" y="14132"/>
                </a:cubicBezTo>
                <a:cubicBezTo>
                  <a:pt x="1978" y="13887"/>
                  <a:pt x="2167" y="13699"/>
                  <a:pt x="2412" y="13699"/>
                </a:cubicBezTo>
                <a:cubicBezTo>
                  <a:pt x="2638" y="13699"/>
                  <a:pt x="2826" y="13887"/>
                  <a:pt x="2826" y="14132"/>
                </a:cubicBezTo>
                <a:cubicBezTo>
                  <a:pt x="2826" y="14358"/>
                  <a:pt x="2638" y="14547"/>
                  <a:pt x="2412" y="14547"/>
                </a:cubicBezTo>
                <a:close/>
                <a:moveTo>
                  <a:pt x="2412" y="6708"/>
                </a:moveTo>
                <a:cubicBezTo>
                  <a:pt x="2299" y="6708"/>
                  <a:pt x="2186" y="6652"/>
                  <a:pt x="2110" y="6576"/>
                </a:cubicBezTo>
                <a:cubicBezTo>
                  <a:pt x="2205" y="6350"/>
                  <a:pt x="2299" y="6105"/>
                  <a:pt x="2393" y="5879"/>
                </a:cubicBezTo>
                <a:cubicBezTo>
                  <a:pt x="2393" y="5879"/>
                  <a:pt x="2412" y="5879"/>
                  <a:pt x="2412" y="5879"/>
                </a:cubicBezTo>
                <a:cubicBezTo>
                  <a:pt x="2638" y="5879"/>
                  <a:pt x="2826" y="6068"/>
                  <a:pt x="2826" y="6294"/>
                </a:cubicBezTo>
                <a:cubicBezTo>
                  <a:pt x="2826" y="6520"/>
                  <a:pt x="2638" y="6708"/>
                  <a:pt x="2412" y="6708"/>
                </a:cubicBezTo>
                <a:close/>
                <a:moveTo>
                  <a:pt x="2412" y="7839"/>
                </a:moveTo>
                <a:cubicBezTo>
                  <a:pt x="2638" y="7839"/>
                  <a:pt x="2808" y="8027"/>
                  <a:pt x="2808" y="8253"/>
                </a:cubicBezTo>
                <a:cubicBezTo>
                  <a:pt x="2808" y="8479"/>
                  <a:pt x="2638" y="8668"/>
                  <a:pt x="2412" y="8668"/>
                </a:cubicBezTo>
                <a:cubicBezTo>
                  <a:pt x="2186" y="8668"/>
                  <a:pt x="1997" y="8479"/>
                  <a:pt x="1997" y="8253"/>
                </a:cubicBezTo>
                <a:cubicBezTo>
                  <a:pt x="1997" y="8027"/>
                  <a:pt x="2186" y="7839"/>
                  <a:pt x="2412" y="7839"/>
                </a:cubicBezTo>
                <a:close/>
                <a:moveTo>
                  <a:pt x="2412" y="11758"/>
                </a:moveTo>
                <a:cubicBezTo>
                  <a:pt x="2619" y="11758"/>
                  <a:pt x="2808" y="11946"/>
                  <a:pt x="2808" y="12173"/>
                </a:cubicBezTo>
                <a:cubicBezTo>
                  <a:pt x="2808" y="12380"/>
                  <a:pt x="2619" y="12568"/>
                  <a:pt x="2412" y="12568"/>
                </a:cubicBezTo>
                <a:cubicBezTo>
                  <a:pt x="2186" y="12568"/>
                  <a:pt x="2016" y="12380"/>
                  <a:pt x="2016" y="12173"/>
                </a:cubicBezTo>
                <a:cubicBezTo>
                  <a:pt x="2016" y="11946"/>
                  <a:pt x="2186" y="11758"/>
                  <a:pt x="2412" y="11758"/>
                </a:cubicBezTo>
                <a:close/>
                <a:moveTo>
                  <a:pt x="2412" y="9798"/>
                </a:moveTo>
                <a:cubicBezTo>
                  <a:pt x="2638" y="9798"/>
                  <a:pt x="2808" y="9987"/>
                  <a:pt x="2808" y="10213"/>
                </a:cubicBezTo>
                <a:cubicBezTo>
                  <a:pt x="2808" y="10439"/>
                  <a:pt x="2638" y="10627"/>
                  <a:pt x="2412" y="10627"/>
                </a:cubicBezTo>
                <a:cubicBezTo>
                  <a:pt x="2186" y="10627"/>
                  <a:pt x="1997" y="10439"/>
                  <a:pt x="1997" y="10213"/>
                </a:cubicBezTo>
                <a:cubicBezTo>
                  <a:pt x="1997" y="9987"/>
                  <a:pt x="2186" y="9798"/>
                  <a:pt x="2412" y="9798"/>
                </a:cubicBezTo>
                <a:close/>
                <a:moveTo>
                  <a:pt x="452" y="20727"/>
                </a:moveTo>
                <a:cubicBezTo>
                  <a:pt x="207" y="20727"/>
                  <a:pt x="0" y="20520"/>
                  <a:pt x="0" y="20275"/>
                </a:cubicBezTo>
                <a:cubicBezTo>
                  <a:pt x="0" y="20030"/>
                  <a:pt x="207" y="19823"/>
                  <a:pt x="452" y="19823"/>
                </a:cubicBezTo>
                <a:cubicBezTo>
                  <a:pt x="697" y="19823"/>
                  <a:pt x="904" y="20030"/>
                  <a:pt x="904" y="20275"/>
                </a:cubicBezTo>
                <a:cubicBezTo>
                  <a:pt x="904" y="20520"/>
                  <a:pt x="697" y="20727"/>
                  <a:pt x="452" y="20727"/>
                </a:cubicBezTo>
                <a:close/>
                <a:moveTo>
                  <a:pt x="452" y="18730"/>
                </a:moveTo>
                <a:cubicBezTo>
                  <a:pt x="226" y="18730"/>
                  <a:pt x="19" y="18541"/>
                  <a:pt x="19" y="18315"/>
                </a:cubicBezTo>
                <a:cubicBezTo>
                  <a:pt x="19" y="18070"/>
                  <a:pt x="226" y="17882"/>
                  <a:pt x="452" y="17882"/>
                </a:cubicBezTo>
                <a:cubicBezTo>
                  <a:pt x="697" y="17882"/>
                  <a:pt x="886" y="18070"/>
                  <a:pt x="886" y="18315"/>
                </a:cubicBezTo>
                <a:cubicBezTo>
                  <a:pt x="886" y="18541"/>
                  <a:pt x="678" y="18730"/>
                  <a:pt x="452" y="18730"/>
                </a:cubicBezTo>
                <a:close/>
                <a:moveTo>
                  <a:pt x="452" y="16770"/>
                </a:moveTo>
                <a:cubicBezTo>
                  <a:pt x="226" y="16770"/>
                  <a:pt x="19" y="16582"/>
                  <a:pt x="19" y="16356"/>
                </a:cubicBezTo>
                <a:cubicBezTo>
                  <a:pt x="19" y="16111"/>
                  <a:pt x="226" y="15922"/>
                  <a:pt x="452" y="15922"/>
                </a:cubicBezTo>
                <a:cubicBezTo>
                  <a:pt x="697" y="15922"/>
                  <a:pt x="886" y="16111"/>
                  <a:pt x="886" y="16356"/>
                </a:cubicBezTo>
                <a:cubicBezTo>
                  <a:pt x="886" y="16582"/>
                  <a:pt x="678" y="16770"/>
                  <a:pt x="452" y="16770"/>
                </a:cubicBezTo>
                <a:close/>
                <a:moveTo>
                  <a:pt x="452" y="14792"/>
                </a:moveTo>
                <a:cubicBezTo>
                  <a:pt x="264" y="14792"/>
                  <a:pt x="113" y="14660"/>
                  <a:pt x="75" y="14490"/>
                </a:cubicBezTo>
                <a:cubicBezTo>
                  <a:pt x="94" y="14377"/>
                  <a:pt x="113" y="14283"/>
                  <a:pt x="132" y="14170"/>
                </a:cubicBezTo>
                <a:cubicBezTo>
                  <a:pt x="207" y="14057"/>
                  <a:pt x="320" y="13981"/>
                  <a:pt x="452" y="13981"/>
                </a:cubicBezTo>
                <a:cubicBezTo>
                  <a:pt x="678" y="13981"/>
                  <a:pt x="867" y="14170"/>
                  <a:pt x="867" y="14396"/>
                </a:cubicBezTo>
                <a:cubicBezTo>
                  <a:pt x="867" y="14622"/>
                  <a:pt x="678" y="14792"/>
                  <a:pt x="452" y="14792"/>
                </a:cubicBezTo>
                <a:close/>
                <a:moveTo>
                  <a:pt x="452" y="12832"/>
                </a:moveTo>
                <a:cubicBezTo>
                  <a:pt x="415" y="12832"/>
                  <a:pt x="396" y="12832"/>
                  <a:pt x="377" y="12813"/>
                </a:cubicBezTo>
                <a:cubicBezTo>
                  <a:pt x="415" y="12549"/>
                  <a:pt x="490" y="12304"/>
                  <a:pt x="546" y="12041"/>
                </a:cubicBezTo>
                <a:cubicBezTo>
                  <a:pt x="735" y="12078"/>
                  <a:pt x="867" y="12229"/>
                  <a:pt x="867" y="12436"/>
                </a:cubicBezTo>
                <a:cubicBezTo>
                  <a:pt x="867" y="12662"/>
                  <a:pt x="678" y="12832"/>
                  <a:pt x="452" y="12832"/>
                </a:cubicBezTo>
                <a:close/>
                <a:moveTo>
                  <a:pt x="452" y="21801"/>
                </a:moveTo>
                <a:cubicBezTo>
                  <a:pt x="678" y="21801"/>
                  <a:pt x="886" y="21990"/>
                  <a:pt x="886" y="22235"/>
                </a:cubicBezTo>
                <a:cubicBezTo>
                  <a:pt x="886" y="22461"/>
                  <a:pt x="678" y="22649"/>
                  <a:pt x="452" y="22649"/>
                </a:cubicBezTo>
                <a:cubicBezTo>
                  <a:pt x="226" y="22649"/>
                  <a:pt x="19" y="22461"/>
                  <a:pt x="19" y="22235"/>
                </a:cubicBezTo>
                <a:cubicBezTo>
                  <a:pt x="19" y="21990"/>
                  <a:pt x="207" y="21801"/>
                  <a:pt x="452" y="21801"/>
                </a:cubicBezTo>
                <a:close/>
                <a:moveTo>
                  <a:pt x="452" y="23780"/>
                </a:moveTo>
                <a:cubicBezTo>
                  <a:pt x="678" y="23780"/>
                  <a:pt x="886" y="23968"/>
                  <a:pt x="886" y="24194"/>
                </a:cubicBezTo>
                <a:cubicBezTo>
                  <a:pt x="886" y="24420"/>
                  <a:pt x="678" y="24609"/>
                  <a:pt x="452" y="24609"/>
                </a:cubicBezTo>
                <a:cubicBezTo>
                  <a:pt x="226" y="24609"/>
                  <a:pt x="19" y="24420"/>
                  <a:pt x="19" y="24194"/>
                </a:cubicBezTo>
                <a:cubicBezTo>
                  <a:pt x="19" y="23968"/>
                  <a:pt x="207" y="23780"/>
                  <a:pt x="452" y="23780"/>
                </a:cubicBezTo>
                <a:close/>
                <a:moveTo>
                  <a:pt x="452" y="25720"/>
                </a:moveTo>
                <a:cubicBezTo>
                  <a:pt x="678" y="25720"/>
                  <a:pt x="886" y="25909"/>
                  <a:pt x="886" y="26154"/>
                </a:cubicBezTo>
                <a:cubicBezTo>
                  <a:pt x="886" y="26380"/>
                  <a:pt x="678" y="26587"/>
                  <a:pt x="452" y="26587"/>
                </a:cubicBezTo>
                <a:cubicBezTo>
                  <a:pt x="226" y="26587"/>
                  <a:pt x="19" y="26380"/>
                  <a:pt x="19" y="26154"/>
                </a:cubicBezTo>
                <a:cubicBezTo>
                  <a:pt x="19" y="25909"/>
                  <a:pt x="207" y="25720"/>
                  <a:pt x="452" y="25720"/>
                </a:cubicBezTo>
                <a:close/>
                <a:moveTo>
                  <a:pt x="886" y="28113"/>
                </a:moveTo>
                <a:cubicBezTo>
                  <a:pt x="886" y="28358"/>
                  <a:pt x="697" y="28547"/>
                  <a:pt x="452" y="28547"/>
                </a:cubicBezTo>
                <a:cubicBezTo>
                  <a:pt x="396" y="28547"/>
                  <a:pt x="358" y="28528"/>
                  <a:pt x="320" y="28509"/>
                </a:cubicBezTo>
                <a:cubicBezTo>
                  <a:pt x="264" y="28264"/>
                  <a:pt x="226" y="28019"/>
                  <a:pt x="188" y="27774"/>
                </a:cubicBezTo>
                <a:cubicBezTo>
                  <a:pt x="264" y="27718"/>
                  <a:pt x="358" y="27661"/>
                  <a:pt x="452" y="27661"/>
                </a:cubicBezTo>
                <a:cubicBezTo>
                  <a:pt x="697" y="27661"/>
                  <a:pt x="886" y="27869"/>
                  <a:pt x="886" y="28113"/>
                </a:cubicBezTo>
                <a:close/>
                <a:moveTo>
                  <a:pt x="867" y="30073"/>
                </a:moveTo>
                <a:cubicBezTo>
                  <a:pt x="867" y="30186"/>
                  <a:pt x="810" y="30280"/>
                  <a:pt x="735" y="30356"/>
                </a:cubicBezTo>
                <a:cubicBezTo>
                  <a:pt x="678" y="30130"/>
                  <a:pt x="641" y="29904"/>
                  <a:pt x="584" y="29677"/>
                </a:cubicBezTo>
                <a:cubicBezTo>
                  <a:pt x="735" y="29734"/>
                  <a:pt x="867" y="29885"/>
                  <a:pt x="867" y="30073"/>
                </a:cubicBezTo>
                <a:close/>
                <a:moveTo>
                  <a:pt x="2412" y="23780"/>
                </a:moveTo>
                <a:cubicBezTo>
                  <a:pt x="2657" y="23780"/>
                  <a:pt x="2845" y="23968"/>
                  <a:pt x="2845" y="24194"/>
                </a:cubicBezTo>
                <a:cubicBezTo>
                  <a:pt x="2845" y="24420"/>
                  <a:pt x="2657" y="24609"/>
                  <a:pt x="2412" y="24609"/>
                </a:cubicBezTo>
                <a:cubicBezTo>
                  <a:pt x="2186" y="24609"/>
                  <a:pt x="1997" y="24420"/>
                  <a:pt x="1997" y="24194"/>
                </a:cubicBezTo>
                <a:cubicBezTo>
                  <a:pt x="1997" y="23968"/>
                  <a:pt x="2186" y="23780"/>
                  <a:pt x="2412" y="23780"/>
                </a:cubicBezTo>
                <a:close/>
                <a:moveTo>
                  <a:pt x="2412" y="25720"/>
                </a:moveTo>
                <a:cubicBezTo>
                  <a:pt x="2657" y="25720"/>
                  <a:pt x="2845" y="25928"/>
                  <a:pt x="2845" y="26154"/>
                </a:cubicBezTo>
                <a:cubicBezTo>
                  <a:pt x="2845" y="26399"/>
                  <a:pt x="2657" y="26587"/>
                  <a:pt x="2412" y="26587"/>
                </a:cubicBezTo>
                <a:cubicBezTo>
                  <a:pt x="2186" y="26587"/>
                  <a:pt x="1997" y="26399"/>
                  <a:pt x="1997" y="26154"/>
                </a:cubicBezTo>
                <a:cubicBezTo>
                  <a:pt x="1997" y="25928"/>
                  <a:pt x="2186" y="25720"/>
                  <a:pt x="2412" y="25720"/>
                </a:cubicBezTo>
                <a:close/>
                <a:moveTo>
                  <a:pt x="2412" y="27680"/>
                </a:moveTo>
                <a:cubicBezTo>
                  <a:pt x="2657" y="27680"/>
                  <a:pt x="2845" y="27869"/>
                  <a:pt x="2845" y="28113"/>
                </a:cubicBezTo>
                <a:cubicBezTo>
                  <a:pt x="2845" y="28340"/>
                  <a:pt x="2657" y="28528"/>
                  <a:pt x="2412" y="28528"/>
                </a:cubicBezTo>
                <a:cubicBezTo>
                  <a:pt x="2186" y="28528"/>
                  <a:pt x="1997" y="28340"/>
                  <a:pt x="1997" y="28113"/>
                </a:cubicBezTo>
                <a:cubicBezTo>
                  <a:pt x="1997" y="27869"/>
                  <a:pt x="2186" y="27680"/>
                  <a:pt x="2412" y="27680"/>
                </a:cubicBezTo>
                <a:close/>
                <a:moveTo>
                  <a:pt x="2412" y="29659"/>
                </a:moveTo>
                <a:cubicBezTo>
                  <a:pt x="2657" y="29659"/>
                  <a:pt x="2845" y="29847"/>
                  <a:pt x="2845" y="30073"/>
                </a:cubicBezTo>
                <a:cubicBezTo>
                  <a:pt x="2845" y="30299"/>
                  <a:pt x="2657" y="30488"/>
                  <a:pt x="2412" y="30488"/>
                </a:cubicBezTo>
                <a:cubicBezTo>
                  <a:pt x="2186" y="30488"/>
                  <a:pt x="1997" y="30299"/>
                  <a:pt x="1997" y="30073"/>
                </a:cubicBezTo>
                <a:cubicBezTo>
                  <a:pt x="1997" y="29847"/>
                  <a:pt x="2186" y="29659"/>
                  <a:pt x="2412" y="29659"/>
                </a:cubicBezTo>
                <a:close/>
                <a:moveTo>
                  <a:pt x="2412" y="31599"/>
                </a:moveTo>
                <a:cubicBezTo>
                  <a:pt x="2657" y="31599"/>
                  <a:pt x="2845" y="31807"/>
                  <a:pt x="2845" y="32033"/>
                </a:cubicBezTo>
                <a:cubicBezTo>
                  <a:pt x="2845" y="32278"/>
                  <a:pt x="2657" y="32466"/>
                  <a:pt x="2412" y="32466"/>
                </a:cubicBezTo>
                <a:cubicBezTo>
                  <a:pt x="2186" y="32466"/>
                  <a:pt x="1997" y="32278"/>
                  <a:pt x="1997" y="32033"/>
                </a:cubicBezTo>
                <a:cubicBezTo>
                  <a:pt x="1997" y="31807"/>
                  <a:pt x="2186" y="31599"/>
                  <a:pt x="2412" y="31599"/>
                </a:cubicBezTo>
                <a:close/>
                <a:moveTo>
                  <a:pt x="2412" y="33578"/>
                </a:moveTo>
                <a:cubicBezTo>
                  <a:pt x="2657" y="33578"/>
                  <a:pt x="2845" y="33766"/>
                  <a:pt x="2845" y="33992"/>
                </a:cubicBezTo>
                <a:cubicBezTo>
                  <a:pt x="2845" y="34218"/>
                  <a:pt x="2657" y="34426"/>
                  <a:pt x="2412" y="34426"/>
                </a:cubicBezTo>
                <a:cubicBezTo>
                  <a:pt x="2186" y="34426"/>
                  <a:pt x="1997" y="34237"/>
                  <a:pt x="1997" y="33992"/>
                </a:cubicBezTo>
                <a:cubicBezTo>
                  <a:pt x="1997" y="33766"/>
                  <a:pt x="2186" y="33578"/>
                  <a:pt x="2412" y="33578"/>
                </a:cubicBezTo>
                <a:close/>
                <a:moveTo>
                  <a:pt x="2808" y="35952"/>
                </a:moveTo>
                <a:cubicBezTo>
                  <a:pt x="2808" y="36046"/>
                  <a:pt x="2770" y="36140"/>
                  <a:pt x="2713" y="36216"/>
                </a:cubicBezTo>
                <a:cubicBezTo>
                  <a:pt x="2619" y="36009"/>
                  <a:pt x="2525" y="35782"/>
                  <a:pt x="2431" y="35556"/>
                </a:cubicBezTo>
                <a:cubicBezTo>
                  <a:pt x="2638" y="35575"/>
                  <a:pt x="2808" y="35726"/>
                  <a:pt x="2808" y="35952"/>
                </a:cubicBezTo>
                <a:close/>
                <a:moveTo>
                  <a:pt x="4372" y="35537"/>
                </a:moveTo>
                <a:cubicBezTo>
                  <a:pt x="4616" y="35537"/>
                  <a:pt x="4805" y="35726"/>
                  <a:pt x="4805" y="35952"/>
                </a:cubicBezTo>
                <a:cubicBezTo>
                  <a:pt x="4805" y="36178"/>
                  <a:pt x="4616" y="36385"/>
                  <a:pt x="4372" y="36385"/>
                </a:cubicBezTo>
                <a:cubicBezTo>
                  <a:pt x="4145" y="36385"/>
                  <a:pt x="3957" y="36178"/>
                  <a:pt x="3957" y="35952"/>
                </a:cubicBezTo>
                <a:cubicBezTo>
                  <a:pt x="3957" y="35726"/>
                  <a:pt x="4145" y="35537"/>
                  <a:pt x="4372" y="35537"/>
                </a:cubicBezTo>
                <a:close/>
                <a:moveTo>
                  <a:pt x="4372" y="37497"/>
                </a:moveTo>
                <a:cubicBezTo>
                  <a:pt x="4616" y="37497"/>
                  <a:pt x="4805" y="37686"/>
                  <a:pt x="4805" y="37912"/>
                </a:cubicBezTo>
                <a:cubicBezTo>
                  <a:pt x="4805" y="38157"/>
                  <a:pt x="4616" y="38345"/>
                  <a:pt x="4372" y="38345"/>
                </a:cubicBezTo>
                <a:cubicBezTo>
                  <a:pt x="4145" y="38345"/>
                  <a:pt x="3957" y="38157"/>
                  <a:pt x="3957" y="37912"/>
                </a:cubicBezTo>
                <a:cubicBezTo>
                  <a:pt x="3957" y="37686"/>
                  <a:pt x="4145" y="37497"/>
                  <a:pt x="4372" y="37497"/>
                </a:cubicBezTo>
                <a:close/>
                <a:moveTo>
                  <a:pt x="4805" y="39871"/>
                </a:moveTo>
                <a:cubicBezTo>
                  <a:pt x="4805" y="39984"/>
                  <a:pt x="4748" y="40097"/>
                  <a:pt x="4673" y="40173"/>
                </a:cubicBezTo>
                <a:cubicBezTo>
                  <a:pt x="4541" y="39928"/>
                  <a:pt x="4409" y="39702"/>
                  <a:pt x="4277" y="39476"/>
                </a:cubicBezTo>
                <a:cubicBezTo>
                  <a:pt x="4315" y="39457"/>
                  <a:pt x="4334" y="39457"/>
                  <a:pt x="4372" y="39457"/>
                </a:cubicBezTo>
                <a:cubicBezTo>
                  <a:pt x="4598" y="39457"/>
                  <a:pt x="4805" y="39645"/>
                  <a:pt x="4805" y="39871"/>
                </a:cubicBezTo>
                <a:close/>
                <a:moveTo>
                  <a:pt x="8724" y="45750"/>
                </a:moveTo>
                <a:cubicBezTo>
                  <a:pt x="8724" y="45826"/>
                  <a:pt x="8705" y="45882"/>
                  <a:pt x="8686" y="45939"/>
                </a:cubicBezTo>
                <a:cubicBezTo>
                  <a:pt x="8517" y="45750"/>
                  <a:pt x="8347" y="45543"/>
                  <a:pt x="8197" y="45336"/>
                </a:cubicBezTo>
                <a:cubicBezTo>
                  <a:pt x="8215" y="45336"/>
                  <a:pt x="8253" y="45317"/>
                  <a:pt x="8291" y="45317"/>
                </a:cubicBezTo>
                <a:cubicBezTo>
                  <a:pt x="8536" y="45317"/>
                  <a:pt x="8724" y="45505"/>
                  <a:pt x="8724" y="45750"/>
                </a:cubicBezTo>
                <a:close/>
                <a:moveTo>
                  <a:pt x="12210" y="49236"/>
                </a:moveTo>
                <a:cubicBezTo>
                  <a:pt x="12455" y="49236"/>
                  <a:pt x="12643" y="49425"/>
                  <a:pt x="12643" y="49669"/>
                </a:cubicBezTo>
                <a:cubicBezTo>
                  <a:pt x="12643" y="49783"/>
                  <a:pt x="12606" y="49877"/>
                  <a:pt x="12549" y="49952"/>
                </a:cubicBezTo>
                <a:cubicBezTo>
                  <a:pt x="12323" y="49764"/>
                  <a:pt x="12116" y="49556"/>
                  <a:pt x="11909" y="49368"/>
                </a:cubicBezTo>
                <a:cubicBezTo>
                  <a:pt x="11984" y="49293"/>
                  <a:pt x="12097" y="49236"/>
                  <a:pt x="12210" y="49236"/>
                </a:cubicBezTo>
                <a:close/>
                <a:moveTo>
                  <a:pt x="14170" y="49255"/>
                </a:moveTo>
                <a:cubicBezTo>
                  <a:pt x="14415" y="49255"/>
                  <a:pt x="14603" y="49443"/>
                  <a:pt x="14603" y="49669"/>
                </a:cubicBezTo>
                <a:cubicBezTo>
                  <a:pt x="14603" y="49896"/>
                  <a:pt x="14415" y="50084"/>
                  <a:pt x="14170" y="50084"/>
                </a:cubicBezTo>
                <a:cubicBezTo>
                  <a:pt x="13944" y="50084"/>
                  <a:pt x="13755" y="49896"/>
                  <a:pt x="13755" y="49669"/>
                </a:cubicBezTo>
                <a:cubicBezTo>
                  <a:pt x="13755" y="49443"/>
                  <a:pt x="13944" y="49255"/>
                  <a:pt x="14170" y="49255"/>
                </a:cubicBezTo>
                <a:close/>
                <a:moveTo>
                  <a:pt x="23987" y="33578"/>
                </a:moveTo>
                <a:cubicBezTo>
                  <a:pt x="24213" y="33578"/>
                  <a:pt x="24401" y="33766"/>
                  <a:pt x="24401" y="33992"/>
                </a:cubicBezTo>
                <a:cubicBezTo>
                  <a:pt x="24401" y="34218"/>
                  <a:pt x="24213" y="34426"/>
                  <a:pt x="23987" y="34426"/>
                </a:cubicBezTo>
                <a:cubicBezTo>
                  <a:pt x="23742" y="34426"/>
                  <a:pt x="23553" y="34237"/>
                  <a:pt x="23553" y="33992"/>
                </a:cubicBezTo>
                <a:cubicBezTo>
                  <a:pt x="23553" y="33766"/>
                  <a:pt x="23742" y="33578"/>
                  <a:pt x="23987" y="33578"/>
                </a:cubicBezTo>
                <a:close/>
                <a:moveTo>
                  <a:pt x="23987" y="35537"/>
                </a:moveTo>
                <a:cubicBezTo>
                  <a:pt x="24213" y="35537"/>
                  <a:pt x="24382" y="35726"/>
                  <a:pt x="24382" y="35952"/>
                </a:cubicBezTo>
                <a:cubicBezTo>
                  <a:pt x="24382" y="36178"/>
                  <a:pt x="24213" y="36367"/>
                  <a:pt x="23987" y="36367"/>
                </a:cubicBezTo>
                <a:cubicBezTo>
                  <a:pt x="23761" y="36367"/>
                  <a:pt x="23572" y="36178"/>
                  <a:pt x="23572" y="35952"/>
                </a:cubicBezTo>
                <a:cubicBezTo>
                  <a:pt x="23572" y="35726"/>
                  <a:pt x="23761" y="35537"/>
                  <a:pt x="23987" y="35537"/>
                </a:cubicBezTo>
                <a:close/>
                <a:moveTo>
                  <a:pt x="23987" y="37516"/>
                </a:moveTo>
                <a:cubicBezTo>
                  <a:pt x="24194" y="37516"/>
                  <a:pt x="24382" y="37686"/>
                  <a:pt x="24382" y="37912"/>
                </a:cubicBezTo>
                <a:cubicBezTo>
                  <a:pt x="24382" y="38138"/>
                  <a:pt x="24194" y="38307"/>
                  <a:pt x="23987" y="38307"/>
                </a:cubicBezTo>
                <a:cubicBezTo>
                  <a:pt x="23761" y="38307"/>
                  <a:pt x="23591" y="38138"/>
                  <a:pt x="23591" y="37912"/>
                </a:cubicBezTo>
                <a:cubicBezTo>
                  <a:pt x="23591" y="37686"/>
                  <a:pt x="23761" y="37516"/>
                  <a:pt x="23987" y="37516"/>
                </a:cubicBezTo>
                <a:close/>
                <a:moveTo>
                  <a:pt x="23987" y="39476"/>
                </a:moveTo>
                <a:cubicBezTo>
                  <a:pt x="24194" y="39476"/>
                  <a:pt x="24382" y="39664"/>
                  <a:pt x="24382" y="39871"/>
                </a:cubicBezTo>
                <a:cubicBezTo>
                  <a:pt x="24382" y="40097"/>
                  <a:pt x="24194" y="40267"/>
                  <a:pt x="23987" y="40267"/>
                </a:cubicBezTo>
                <a:cubicBezTo>
                  <a:pt x="23761" y="40267"/>
                  <a:pt x="23591" y="40097"/>
                  <a:pt x="23591" y="39871"/>
                </a:cubicBezTo>
                <a:cubicBezTo>
                  <a:pt x="23591" y="39664"/>
                  <a:pt x="23761" y="39476"/>
                  <a:pt x="23987" y="39476"/>
                </a:cubicBezTo>
                <a:close/>
                <a:moveTo>
                  <a:pt x="23987" y="42208"/>
                </a:moveTo>
                <a:cubicBezTo>
                  <a:pt x="23780" y="42208"/>
                  <a:pt x="23610" y="42038"/>
                  <a:pt x="23610" y="41831"/>
                </a:cubicBezTo>
                <a:cubicBezTo>
                  <a:pt x="23610" y="41624"/>
                  <a:pt x="23780" y="41454"/>
                  <a:pt x="23987" y="41454"/>
                </a:cubicBezTo>
                <a:cubicBezTo>
                  <a:pt x="24194" y="41454"/>
                  <a:pt x="24364" y="41624"/>
                  <a:pt x="24364" y="41831"/>
                </a:cubicBezTo>
                <a:cubicBezTo>
                  <a:pt x="24364" y="42038"/>
                  <a:pt x="24194" y="42208"/>
                  <a:pt x="23987" y="42208"/>
                </a:cubicBezTo>
                <a:close/>
                <a:moveTo>
                  <a:pt x="23968" y="44186"/>
                </a:moveTo>
                <a:cubicBezTo>
                  <a:pt x="23761" y="44186"/>
                  <a:pt x="23591" y="44017"/>
                  <a:pt x="23591" y="43791"/>
                </a:cubicBezTo>
                <a:cubicBezTo>
                  <a:pt x="23591" y="43583"/>
                  <a:pt x="23761" y="43414"/>
                  <a:pt x="23968" y="43414"/>
                </a:cubicBezTo>
                <a:cubicBezTo>
                  <a:pt x="24194" y="43414"/>
                  <a:pt x="24364" y="43583"/>
                  <a:pt x="24364" y="43791"/>
                </a:cubicBezTo>
                <a:cubicBezTo>
                  <a:pt x="24364" y="44017"/>
                  <a:pt x="24194" y="44186"/>
                  <a:pt x="23968" y="44186"/>
                </a:cubicBezTo>
                <a:close/>
                <a:moveTo>
                  <a:pt x="23968" y="45336"/>
                </a:moveTo>
                <a:cubicBezTo>
                  <a:pt x="24213" y="45336"/>
                  <a:pt x="24382" y="45524"/>
                  <a:pt x="24382" y="45750"/>
                </a:cubicBezTo>
                <a:cubicBezTo>
                  <a:pt x="24382" y="45976"/>
                  <a:pt x="24213" y="46165"/>
                  <a:pt x="23968" y="46165"/>
                </a:cubicBezTo>
                <a:cubicBezTo>
                  <a:pt x="23742" y="46165"/>
                  <a:pt x="23572" y="45976"/>
                  <a:pt x="23572" y="45750"/>
                </a:cubicBezTo>
                <a:cubicBezTo>
                  <a:pt x="23572" y="45524"/>
                  <a:pt x="23742" y="45336"/>
                  <a:pt x="23968" y="45336"/>
                </a:cubicBezTo>
                <a:close/>
                <a:moveTo>
                  <a:pt x="23968" y="47295"/>
                </a:moveTo>
                <a:cubicBezTo>
                  <a:pt x="24213" y="47295"/>
                  <a:pt x="24382" y="47484"/>
                  <a:pt x="24382" y="47710"/>
                </a:cubicBezTo>
                <a:cubicBezTo>
                  <a:pt x="24382" y="47936"/>
                  <a:pt x="24213" y="48124"/>
                  <a:pt x="23968" y="48124"/>
                </a:cubicBezTo>
                <a:cubicBezTo>
                  <a:pt x="23742" y="48124"/>
                  <a:pt x="23572" y="47936"/>
                  <a:pt x="23572" y="47710"/>
                </a:cubicBezTo>
                <a:cubicBezTo>
                  <a:pt x="23572" y="47484"/>
                  <a:pt x="23742" y="47295"/>
                  <a:pt x="23968" y="47295"/>
                </a:cubicBezTo>
                <a:close/>
                <a:moveTo>
                  <a:pt x="23968" y="49274"/>
                </a:moveTo>
                <a:cubicBezTo>
                  <a:pt x="24213" y="49274"/>
                  <a:pt x="24382" y="49443"/>
                  <a:pt x="24382" y="49669"/>
                </a:cubicBezTo>
                <a:cubicBezTo>
                  <a:pt x="24382" y="49896"/>
                  <a:pt x="24213" y="50084"/>
                  <a:pt x="23968" y="50084"/>
                </a:cubicBezTo>
                <a:cubicBezTo>
                  <a:pt x="23742" y="50084"/>
                  <a:pt x="23572" y="49896"/>
                  <a:pt x="23572" y="49669"/>
                </a:cubicBezTo>
                <a:cubicBezTo>
                  <a:pt x="23572" y="49443"/>
                  <a:pt x="23742" y="49274"/>
                  <a:pt x="23968" y="49274"/>
                </a:cubicBezTo>
                <a:close/>
                <a:moveTo>
                  <a:pt x="23968" y="53174"/>
                </a:moveTo>
                <a:cubicBezTo>
                  <a:pt x="24213" y="53174"/>
                  <a:pt x="24382" y="53363"/>
                  <a:pt x="24382" y="53589"/>
                </a:cubicBezTo>
                <a:cubicBezTo>
                  <a:pt x="24382" y="53834"/>
                  <a:pt x="24213" y="54022"/>
                  <a:pt x="23968" y="54022"/>
                </a:cubicBezTo>
                <a:cubicBezTo>
                  <a:pt x="23742" y="54022"/>
                  <a:pt x="23572" y="53834"/>
                  <a:pt x="23572" y="53589"/>
                </a:cubicBezTo>
                <a:cubicBezTo>
                  <a:pt x="23572" y="53363"/>
                  <a:pt x="23742" y="53174"/>
                  <a:pt x="23968" y="53174"/>
                </a:cubicBezTo>
                <a:close/>
                <a:moveTo>
                  <a:pt x="23968" y="51233"/>
                </a:moveTo>
                <a:cubicBezTo>
                  <a:pt x="24213" y="51233"/>
                  <a:pt x="24382" y="51403"/>
                  <a:pt x="24382" y="51629"/>
                </a:cubicBezTo>
                <a:cubicBezTo>
                  <a:pt x="24382" y="51874"/>
                  <a:pt x="24213" y="52044"/>
                  <a:pt x="23968" y="52044"/>
                </a:cubicBezTo>
                <a:cubicBezTo>
                  <a:pt x="23742" y="52044"/>
                  <a:pt x="23572" y="51874"/>
                  <a:pt x="23572" y="51629"/>
                </a:cubicBezTo>
                <a:cubicBezTo>
                  <a:pt x="23572" y="51403"/>
                  <a:pt x="23742" y="51233"/>
                  <a:pt x="23968" y="51233"/>
                </a:cubicBezTo>
                <a:close/>
                <a:moveTo>
                  <a:pt x="23987" y="55134"/>
                </a:moveTo>
                <a:cubicBezTo>
                  <a:pt x="24213" y="55134"/>
                  <a:pt x="24420" y="55322"/>
                  <a:pt x="24420" y="55548"/>
                </a:cubicBezTo>
                <a:cubicBezTo>
                  <a:pt x="24420" y="55793"/>
                  <a:pt x="24213" y="55982"/>
                  <a:pt x="23987" y="55982"/>
                </a:cubicBezTo>
                <a:cubicBezTo>
                  <a:pt x="23742" y="55982"/>
                  <a:pt x="23553" y="55793"/>
                  <a:pt x="23553" y="55548"/>
                </a:cubicBezTo>
                <a:cubicBezTo>
                  <a:pt x="23553" y="55322"/>
                  <a:pt x="23742" y="55134"/>
                  <a:pt x="23987" y="55134"/>
                </a:cubicBezTo>
                <a:close/>
                <a:moveTo>
                  <a:pt x="24382" y="57282"/>
                </a:moveTo>
                <a:cubicBezTo>
                  <a:pt x="24194" y="57207"/>
                  <a:pt x="24024" y="57150"/>
                  <a:pt x="23836" y="57075"/>
                </a:cubicBezTo>
                <a:cubicBezTo>
                  <a:pt x="23893" y="57056"/>
                  <a:pt x="23930" y="57056"/>
                  <a:pt x="23987" y="57056"/>
                </a:cubicBezTo>
                <a:cubicBezTo>
                  <a:pt x="24156" y="57056"/>
                  <a:pt x="24288" y="57150"/>
                  <a:pt x="24382" y="57282"/>
                </a:cubicBezTo>
                <a:close/>
                <a:moveTo>
                  <a:pt x="25946" y="54003"/>
                </a:moveTo>
                <a:cubicBezTo>
                  <a:pt x="25720" y="54003"/>
                  <a:pt x="25532" y="53834"/>
                  <a:pt x="25532" y="53589"/>
                </a:cubicBezTo>
                <a:cubicBezTo>
                  <a:pt x="25532" y="53363"/>
                  <a:pt x="25701" y="53174"/>
                  <a:pt x="25946" y="53174"/>
                </a:cubicBezTo>
                <a:cubicBezTo>
                  <a:pt x="26173" y="53174"/>
                  <a:pt x="26361" y="53363"/>
                  <a:pt x="26361" y="53589"/>
                </a:cubicBezTo>
                <a:cubicBezTo>
                  <a:pt x="26361" y="53834"/>
                  <a:pt x="26173" y="54003"/>
                  <a:pt x="25946" y="54003"/>
                </a:cubicBezTo>
                <a:close/>
                <a:moveTo>
                  <a:pt x="25946" y="52044"/>
                </a:moveTo>
                <a:cubicBezTo>
                  <a:pt x="25720" y="52044"/>
                  <a:pt x="25532" y="51874"/>
                  <a:pt x="25532" y="51629"/>
                </a:cubicBezTo>
                <a:cubicBezTo>
                  <a:pt x="25532" y="51403"/>
                  <a:pt x="25701" y="51233"/>
                  <a:pt x="25946" y="51233"/>
                </a:cubicBezTo>
                <a:cubicBezTo>
                  <a:pt x="26173" y="51233"/>
                  <a:pt x="26361" y="51403"/>
                  <a:pt x="26361" y="51629"/>
                </a:cubicBezTo>
                <a:cubicBezTo>
                  <a:pt x="26361" y="51874"/>
                  <a:pt x="26173" y="52044"/>
                  <a:pt x="25946" y="52044"/>
                </a:cubicBezTo>
                <a:close/>
                <a:moveTo>
                  <a:pt x="25946" y="50084"/>
                </a:moveTo>
                <a:cubicBezTo>
                  <a:pt x="25720" y="50084"/>
                  <a:pt x="25532" y="49896"/>
                  <a:pt x="25532" y="49669"/>
                </a:cubicBezTo>
                <a:cubicBezTo>
                  <a:pt x="25532" y="49443"/>
                  <a:pt x="25701" y="49255"/>
                  <a:pt x="25946" y="49255"/>
                </a:cubicBezTo>
                <a:cubicBezTo>
                  <a:pt x="26173" y="49255"/>
                  <a:pt x="26361" y="49443"/>
                  <a:pt x="26361" y="49669"/>
                </a:cubicBezTo>
                <a:cubicBezTo>
                  <a:pt x="26361" y="49896"/>
                  <a:pt x="26173" y="50084"/>
                  <a:pt x="25946" y="50084"/>
                </a:cubicBezTo>
                <a:close/>
                <a:moveTo>
                  <a:pt x="25946" y="48124"/>
                </a:moveTo>
                <a:cubicBezTo>
                  <a:pt x="25720" y="48124"/>
                  <a:pt x="25532" y="47936"/>
                  <a:pt x="25532" y="47710"/>
                </a:cubicBezTo>
                <a:cubicBezTo>
                  <a:pt x="25532" y="47484"/>
                  <a:pt x="25701" y="47295"/>
                  <a:pt x="25946" y="47295"/>
                </a:cubicBezTo>
                <a:cubicBezTo>
                  <a:pt x="26173" y="47295"/>
                  <a:pt x="26361" y="47484"/>
                  <a:pt x="26361" y="47710"/>
                </a:cubicBezTo>
                <a:cubicBezTo>
                  <a:pt x="26361" y="47936"/>
                  <a:pt x="26173" y="48124"/>
                  <a:pt x="25946" y="48124"/>
                </a:cubicBezTo>
                <a:close/>
                <a:moveTo>
                  <a:pt x="25946" y="46165"/>
                </a:moveTo>
                <a:cubicBezTo>
                  <a:pt x="25720" y="46165"/>
                  <a:pt x="25532" y="45976"/>
                  <a:pt x="25532" y="45750"/>
                </a:cubicBezTo>
                <a:cubicBezTo>
                  <a:pt x="25532" y="45524"/>
                  <a:pt x="25701" y="45336"/>
                  <a:pt x="25946" y="45336"/>
                </a:cubicBezTo>
                <a:cubicBezTo>
                  <a:pt x="26173" y="45336"/>
                  <a:pt x="26361" y="45524"/>
                  <a:pt x="26361" y="45750"/>
                </a:cubicBezTo>
                <a:cubicBezTo>
                  <a:pt x="26361" y="45976"/>
                  <a:pt x="26173" y="46165"/>
                  <a:pt x="25946" y="46165"/>
                </a:cubicBezTo>
                <a:close/>
                <a:moveTo>
                  <a:pt x="25946" y="39476"/>
                </a:moveTo>
                <a:cubicBezTo>
                  <a:pt x="26154" y="39476"/>
                  <a:pt x="26342" y="39664"/>
                  <a:pt x="26342" y="39871"/>
                </a:cubicBezTo>
                <a:cubicBezTo>
                  <a:pt x="26342" y="40097"/>
                  <a:pt x="26154" y="40267"/>
                  <a:pt x="25946" y="40267"/>
                </a:cubicBezTo>
                <a:cubicBezTo>
                  <a:pt x="25720" y="40267"/>
                  <a:pt x="25551" y="40097"/>
                  <a:pt x="25551" y="39871"/>
                </a:cubicBezTo>
                <a:cubicBezTo>
                  <a:pt x="25551" y="39664"/>
                  <a:pt x="25720" y="39476"/>
                  <a:pt x="25946" y="39476"/>
                </a:cubicBezTo>
                <a:close/>
                <a:moveTo>
                  <a:pt x="25946" y="42208"/>
                </a:moveTo>
                <a:cubicBezTo>
                  <a:pt x="25739" y="42208"/>
                  <a:pt x="25570" y="42038"/>
                  <a:pt x="25570" y="41831"/>
                </a:cubicBezTo>
                <a:cubicBezTo>
                  <a:pt x="25570" y="41624"/>
                  <a:pt x="25739" y="41454"/>
                  <a:pt x="25946" y="41454"/>
                </a:cubicBezTo>
                <a:cubicBezTo>
                  <a:pt x="26154" y="41454"/>
                  <a:pt x="26323" y="41624"/>
                  <a:pt x="26323" y="41831"/>
                </a:cubicBezTo>
                <a:cubicBezTo>
                  <a:pt x="26323" y="42038"/>
                  <a:pt x="26154" y="42208"/>
                  <a:pt x="25946" y="42208"/>
                </a:cubicBezTo>
                <a:close/>
                <a:moveTo>
                  <a:pt x="25946" y="44186"/>
                </a:moveTo>
                <a:cubicBezTo>
                  <a:pt x="25720" y="44186"/>
                  <a:pt x="25551" y="43998"/>
                  <a:pt x="25551" y="43791"/>
                </a:cubicBezTo>
                <a:cubicBezTo>
                  <a:pt x="25551" y="43583"/>
                  <a:pt x="25720" y="43414"/>
                  <a:pt x="25946" y="43414"/>
                </a:cubicBezTo>
                <a:cubicBezTo>
                  <a:pt x="26154" y="43414"/>
                  <a:pt x="26323" y="43583"/>
                  <a:pt x="26323" y="43791"/>
                </a:cubicBezTo>
                <a:cubicBezTo>
                  <a:pt x="26323" y="43998"/>
                  <a:pt x="26154" y="44186"/>
                  <a:pt x="25946" y="44186"/>
                </a:cubicBezTo>
                <a:close/>
                <a:moveTo>
                  <a:pt x="25946" y="36348"/>
                </a:moveTo>
                <a:cubicBezTo>
                  <a:pt x="25720" y="36348"/>
                  <a:pt x="25551" y="36178"/>
                  <a:pt x="25551" y="35952"/>
                </a:cubicBezTo>
                <a:cubicBezTo>
                  <a:pt x="25551" y="35726"/>
                  <a:pt x="25720" y="35556"/>
                  <a:pt x="25946" y="35556"/>
                </a:cubicBezTo>
                <a:cubicBezTo>
                  <a:pt x="26154" y="35556"/>
                  <a:pt x="26342" y="35726"/>
                  <a:pt x="26342" y="35952"/>
                </a:cubicBezTo>
                <a:cubicBezTo>
                  <a:pt x="26342" y="36178"/>
                  <a:pt x="26154" y="36348"/>
                  <a:pt x="25946" y="36348"/>
                </a:cubicBezTo>
                <a:close/>
                <a:moveTo>
                  <a:pt x="25946" y="38307"/>
                </a:moveTo>
                <a:cubicBezTo>
                  <a:pt x="25720" y="38307"/>
                  <a:pt x="25532" y="38138"/>
                  <a:pt x="25532" y="37912"/>
                </a:cubicBezTo>
                <a:cubicBezTo>
                  <a:pt x="25532" y="37686"/>
                  <a:pt x="25720" y="37516"/>
                  <a:pt x="25946" y="37516"/>
                </a:cubicBezTo>
                <a:cubicBezTo>
                  <a:pt x="26173" y="37516"/>
                  <a:pt x="26342" y="37686"/>
                  <a:pt x="26342" y="37912"/>
                </a:cubicBezTo>
                <a:cubicBezTo>
                  <a:pt x="26342" y="38138"/>
                  <a:pt x="26173" y="38307"/>
                  <a:pt x="25946" y="38307"/>
                </a:cubicBezTo>
                <a:close/>
                <a:moveTo>
                  <a:pt x="25946" y="55134"/>
                </a:moveTo>
                <a:cubicBezTo>
                  <a:pt x="26173" y="55134"/>
                  <a:pt x="26380" y="55322"/>
                  <a:pt x="26380" y="55548"/>
                </a:cubicBezTo>
                <a:cubicBezTo>
                  <a:pt x="26380" y="55793"/>
                  <a:pt x="26173" y="55982"/>
                  <a:pt x="25946" y="55982"/>
                </a:cubicBezTo>
                <a:cubicBezTo>
                  <a:pt x="25701" y="55982"/>
                  <a:pt x="25513" y="55793"/>
                  <a:pt x="25513" y="55548"/>
                </a:cubicBezTo>
                <a:cubicBezTo>
                  <a:pt x="25513" y="55322"/>
                  <a:pt x="25701" y="55134"/>
                  <a:pt x="25946" y="55134"/>
                </a:cubicBezTo>
                <a:close/>
                <a:moveTo>
                  <a:pt x="25946" y="57075"/>
                </a:moveTo>
                <a:cubicBezTo>
                  <a:pt x="26173" y="57075"/>
                  <a:pt x="26380" y="57263"/>
                  <a:pt x="26380" y="57508"/>
                </a:cubicBezTo>
                <a:cubicBezTo>
                  <a:pt x="26380" y="57696"/>
                  <a:pt x="26267" y="57847"/>
                  <a:pt x="26097" y="57923"/>
                </a:cubicBezTo>
                <a:cubicBezTo>
                  <a:pt x="25928" y="57866"/>
                  <a:pt x="25758" y="57809"/>
                  <a:pt x="25588" y="57753"/>
                </a:cubicBezTo>
                <a:cubicBezTo>
                  <a:pt x="25532" y="57678"/>
                  <a:pt x="25513" y="57602"/>
                  <a:pt x="25513" y="57508"/>
                </a:cubicBezTo>
                <a:cubicBezTo>
                  <a:pt x="25513" y="57263"/>
                  <a:pt x="25701" y="57075"/>
                  <a:pt x="25946" y="57075"/>
                </a:cubicBezTo>
                <a:close/>
                <a:moveTo>
                  <a:pt x="27906" y="54003"/>
                </a:moveTo>
                <a:cubicBezTo>
                  <a:pt x="27661" y="54003"/>
                  <a:pt x="27492" y="53834"/>
                  <a:pt x="27492" y="53589"/>
                </a:cubicBezTo>
                <a:cubicBezTo>
                  <a:pt x="27492" y="53363"/>
                  <a:pt x="27661" y="53174"/>
                  <a:pt x="27906" y="53174"/>
                </a:cubicBezTo>
                <a:cubicBezTo>
                  <a:pt x="28132" y="53174"/>
                  <a:pt x="28302" y="53363"/>
                  <a:pt x="28302" y="53589"/>
                </a:cubicBezTo>
                <a:cubicBezTo>
                  <a:pt x="28302" y="53834"/>
                  <a:pt x="28132" y="54003"/>
                  <a:pt x="27906" y="54003"/>
                </a:cubicBezTo>
                <a:close/>
                <a:moveTo>
                  <a:pt x="27906" y="52044"/>
                </a:moveTo>
                <a:cubicBezTo>
                  <a:pt x="27661" y="52044"/>
                  <a:pt x="27492" y="51874"/>
                  <a:pt x="27492" y="51629"/>
                </a:cubicBezTo>
                <a:cubicBezTo>
                  <a:pt x="27492" y="51403"/>
                  <a:pt x="27661" y="51233"/>
                  <a:pt x="27906" y="51233"/>
                </a:cubicBezTo>
                <a:cubicBezTo>
                  <a:pt x="28132" y="51233"/>
                  <a:pt x="28302" y="51403"/>
                  <a:pt x="28302" y="51629"/>
                </a:cubicBezTo>
                <a:cubicBezTo>
                  <a:pt x="28302" y="51874"/>
                  <a:pt x="28132" y="52044"/>
                  <a:pt x="27906" y="52044"/>
                </a:cubicBezTo>
                <a:close/>
                <a:moveTo>
                  <a:pt x="27906" y="50084"/>
                </a:moveTo>
                <a:cubicBezTo>
                  <a:pt x="27661" y="50084"/>
                  <a:pt x="27492" y="49896"/>
                  <a:pt x="27492" y="49669"/>
                </a:cubicBezTo>
                <a:cubicBezTo>
                  <a:pt x="27492" y="49443"/>
                  <a:pt x="27661" y="49255"/>
                  <a:pt x="27906" y="49255"/>
                </a:cubicBezTo>
                <a:cubicBezTo>
                  <a:pt x="28132" y="49255"/>
                  <a:pt x="28302" y="49443"/>
                  <a:pt x="28302" y="49669"/>
                </a:cubicBezTo>
                <a:cubicBezTo>
                  <a:pt x="28302" y="49896"/>
                  <a:pt x="28132" y="50084"/>
                  <a:pt x="27906" y="50084"/>
                </a:cubicBezTo>
                <a:close/>
                <a:moveTo>
                  <a:pt x="27906" y="48124"/>
                </a:moveTo>
                <a:cubicBezTo>
                  <a:pt x="27661" y="48124"/>
                  <a:pt x="27492" y="47936"/>
                  <a:pt x="27492" y="47710"/>
                </a:cubicBezTo>
                <a:cubicBezTo>
                  <a:pt x="27492" y="47484"/>
                  <a:pt x="27661" y="47295"/>
                  <a:pt x="27906" y="47295"/>
                </a:cubicBezTo>
                <a:cubicBezTo>
                  <a:pt x="28132" y="47295"/>
                  <a:pt x="28302" y="47484"/>
                  <a:pt x="28302" y="47710"/>
                </a:cubicBezTo>
                <a:cubicBezTo>
                  <a:pt x="28302" y="47936"/>
                  <a:pt x="28132" y="48124"/>
                  <a:pt x="27906" y="48124"/>
                </a:cubicBezTo>
                <a:close/>
                <a:moveTo>
                  <a:pt x="27906" y="46165"/>
                </a:moveTo>
                <a:cubicBezTo>
                  <a:pt x="27661" y="46165"/>
                  <a:pt x="27492" y="45976"/>
                  <a:pt x="27492" y="45750"/>
                </a:cubicBezTo>
                <a:cubicBezTo>
                  <a:pt x="27492" y="45524"/>
                  <a:pt x="27661" y="45336"/>
                  <a:pt x="27906" y="45336"/>
                </a:cubicBezTo>
                <a:cubicBezTo>
                  <a:pt x="28132" y="45336"/>
                  <a:pt x="28302" y="45524"/>
                  <a:pt x="28302" y="45750"/>
                </a:cubicBezTo>
                <a:cubicBezTo>
                  <a:pt x="28302" y="45976"/>
                  <a:pt x="28132" y="46165"/>
                  <a:pt x="27906" y="46165"/>
                </a:cubicBezTo>
                <a:close/>
                <a:moveTo>
                  <a:pt x="27906" y="44186"/>
                </a:moveTo>
                <a:cubicBezTo>
                  <a:pt x="27680" y="44186"/>
                  <a:pt x="27510" y="43998"/>
                  <a:pt x="27510" y="43791"/>
                </a:cubicBezTo>
                <a:cubicBezTo>
                  <a:pt x="27510" y="43583"/>
                  <a:pt x="27680" y="43414"/>
                  <a:pt x="27906" y="43414"/>
                </a:cubicBezTo>
                <a:cubicBezTo>
                  <a:pt x="28113" y="43414"/>
                  <a:pt x="28283" y="43583"/>
                  <a:pt x="28283" y="43791"/>
                </a:cubicBezTo>
                <a:cubicBezTo>
                  <a:pt x="28283" y="43998"/>
                  <a:pt x="28113" y="44186"/>
                  <a:pt x="27906" y="44186"/>
                </a:cubicBezTo>
                <a:close/>
                <a:moveTo>
                  <a:pt x="27906" y="40267"/>
                </a:moveTo>
                <a:cubicBezTo>
                  <a:pt x="27699" y="40267"/>
                  <a:pt x="27529" y="40079"/>
                  <a:pt x="27529" y="39871"/>
                </a:cubicBezTo>
                <a:cubicBezTo>
                  <a:pt x="27529" y="39664"/>
                  <a:pt x="27699" y="39494"/>
                  <a:pt x="27906" y="39494"/>
                </a:cubicBezTo>
                <a:cubicBezTo>
                  <a:pt x="28113" y="39494"/>
                  <a:pt x="28283" y="39664"/>
                  <a:pt x="28283" y="39871"/>
                </a:cubicBezTo>
                <a:cubicBezTo>
                  <a:pt x="28283" y="40079"/>
                  <a:pt x="28113" y="40267"/>
                  <a:pt x="27906" y="40267"/>
                </a:cubicBezTo>
                <a:close/>
                <a:moveTo>
                  <a:pt x="27906" y="42208"/>
                </a:moveTo>
                <a:cubicBezTo>
                  <a:pt x="27699" y="42208"/>
                  <a:pt x="27529" y="42038"/>
                  <a:pt x="27529" y="41831"/>
                </a:cubicBezTo>
                <a:cubicBezTo>
                  <a:pt x="27529" y="41624"/>
                  <a:pt x="27699" y="41454"/>
                  <a:pt x="27906" y="41454"/>
                </a:cubicBezTo>
                <a:cubicBezTo>
                  <a:pt x="28113" y="41454"/>
                  <a:pt x="28283" y="41624"/>
                  <a:pt x="28283" y="41831"/>
                </a:cubicBezTo>
                <a:cubicBezTo>
                  <a:pt x="28283" y="42038"/>
                  <a:pt x="28113" y="42208"/>
                  <a:pt x="27906" y="42208"/>
                </a:cubicBezTo>
                <a:close/>
                <a:moveTo>
                  <a:pt x="27906" y="36348"/>
                </a:moveTo>
                <a:cubicBezTo>
                  <a:pt x="27680" y="36348"/>
                  <a:pt x="27492" y="36178"/>
                  <a:pt x="27492" y="35952"/>
                </a:cubicBezTo>
                <a:cubicBezTo>
                  <a:pt x="27492" y="35726"/>
                  <a:pt x="27680" y="35556"/>
                  <a:pt x="27906" y="35556"/>
                </a:cubicBezTo>
                <a:cubicBezTo>
                  <a:pt x="28113" y="35556"/>
                  <a:pt x="28302" y="35726"/>
                  <a:pt x="28302" y="35952"/>
                </a:cubicBezTo>
                <a:cubicBezTo>
                  <a:pt x="28302" y="36178"/>
                  <a:pt x="28113" y="36348"/>
                  <a:pt x="27906" y="36348"/>
                </a:cubicBezTo>
                <a:close/>
                <a:moveTo>
                  <a:pt x="27906" y="38307"/>
                </a:moveTo>
                <a:cubicBezTo>
                  <a:pt x="27680" y="38307"/>
                  <a:pt x="27492" y="38138"/>
                  <a:pt x="27492" y="37912"/>
                </a:cubicBezTo>
                <a:cubicBezTo>
                  <a:pt x="27492" y="37686"/>
                  <a:pt x="27680" y="37516"/>
                  <a:pt x="27906" y="37516"/>
                </a:cubicBezTo>
                <a:cubicBezTo>
                  <a:pt x="28113" y="37516"/>
                  <a:pt x="28302" y="37686"/>
                  <a:pt x="28302" y="37912"/>
                </a:cubicBezTo>
                <a:cubicBezTo>
                  <a:pt x="28302" y="38138"/>
                  <a:pt x="28113" y="38307"/>
                  <a:pt x="27906" y="38307"/>
                </a:cubicBezTo>
                <a:close/>
                <a:moveTo>
                  <a:pt x="27906" y="55134"/>
                </a:moveTo>
                <a:cubicBezTo>
                  <a:pt x="28132" y="55134"/>
                  <a:pt x="28339" y="55322"/>
                  <a:pt x="28339" y="55548"/>
                </a:cubicBezTo>
                <a:cubicBezTo>
                  <a:pt x="28339" y="55793"/>
                  <a:pt x="28132" y="55982"/>
                  <a:pt x="27906" y="55982"/>
                </a:cubicBezTo>
                <a:cubicBezTo>
                  <a:pt x="27661" y="55982"/>
                  <a:pt x="27473" y="55793"/>
                  <a:pt x="27473" y="55548"/>
                </a:cubicBezTo>
                <a:cubicBezTo>
                  <a:pt x="27473" y="55322"/>
                  <a:pt x="27661" y="55134"/>
                  <a:pt x="27906" y="55134"/>
                </a:cubicBezTo>
                <a:close/>
                <a:moveTo>
                  <a:pt x="27906" y="57093"/>
                </a:moveTo>
                <a:cubicBezTo>
                  <a:pt x="28132" y="57093"/>
                  <a:pt x="28339" y="57282"/>
                  <a:pt x="28339" y="57527"/>
                </a:cubicBezTo>
                <a:cubicBezTo>
                  <a:pt x="28339" y="57753"/>
                  <a:pt x="28132" y="57941"/>
                  <a:pt x="27906" y="57941"/>
                </a:cubicBezTo>
                <a:cubicBezTo>
                  <a:pt x="27661" y="57941"/>
                  <a:pt x="27473" y="57753"/>
                  <a:pt x="27473" y="57527"/>
                </a:cubicBezTo>
                <a:cubicBezTo>
                  <a:pt x="27473" y="57282"/>
                  <a:pt x="27661" y="57093"/>
                  <a:pt x="27906" y="57093"/>
                </a:cubicBezTo>
                <a:close/>
                <a:moveTo>
                  <a:pt x="29866" y="57093"/>
                </a:moveTo>
                <a:cubicBezTo>
                  <a:pt x="30092" y="57093"/>
                  <a:pt x="30280" y="57282"/>
                  <a:pt x="30280" y="57527"/>
                </a:cubicBezTo>
                <a:cubicBezTo>
                  <a:pt x="30280" y="57753"/>
                  <a:pt x="30092" y="57941"/>
                  <a:pt x="29866" y="57941"/>
                </a:cubicBezTo>
                <a:cubicBezTo>
                  <a:pt x="29621" y="57941"/>
                  <a:pt x="29432" y="57753"/>
                  <a:pt x="29432" y="57527"/>
                </a:cubicBezTo>
                <a:cubicBezTo>
                  <a:pt x="29432" y="57282"/>
                  <a:pt x="29621" y="57093"/>
                  <a:pt x="29866" y="57093"/>
                </a:cubicBezTo>
                <a:close/>
                <a:moveTo>
                  <a:pt x="31825" y="59034"/>
                </a:moveTo>
                <a:cubicBezTo>
                  <a:pt x="32070" y="59034"/>
                  <a:pt x="32259" y="59223"/>
                  <a:pt x="32259" y="59468"/>
                </a:cubicBezTo>
                <a:lnTo>
                  <a:pt x="32259" y="59486"/>
                </a:lnTo>
                <a:cubicBezTo>
                  <a:pt x="31976" y="59430"/>
                  <a:pt x="31693" y="59373"/>
                  <a:pt x="31411" y="59317"/>
                </a:cubicBezTo>
                <a:cubicBezTo>
                  <a:pt x="31467" y="59147"/>
                  <a:pt x="31618" y="59034"/>
                  <a:pt x="31825" y="59034"/>
                </a:cubicBezTo>
                <a:close/>
                <a:moveTo>
                  <a:pt x="33785" y="57075"/>
                </a:moveTo>
                <a:cubicBezTo>
                  <a:pt x="34030" y="57075"/>
                  <a:pt x="34237" y="57263"/>
                  <a:pt x="34237" y="57508"/>
                </a:cubicBezTo>
                <a:cubicBezTo>
                  <a:pt x="34237" y="57753"/>
                  <a:pt x="34030" y="57960"/>
                  <a:pt x="33785" y="57960"/>
                </a:cubicBezTo>
                <a:cubicBezTo>
                  <a:pt x="33521" y="57960"/>
                  <a:pt x="33333" y="57753"/>
                  <a:pt x="33333" y="57508"/>
                </a:cubicBezTo>
                <a:cubicBezTo>
                  <a:pt x="33333" y="57263"/>
                  <a:pt x="33540" y="57075"/>
                  <a:pt x="33785" y="57075"/>
                </a:cubicBezTo>
                <a:close/>
                <a:moveTo>
                  <a:pt x="33785" y="59034"/>
                </a:moveTo>
                <a:cubicBezTo>
                  <a:pt x="34030" y="59034"/>
                  <a:pt x="34218" y="59223"/>
                  <a:pt x="34218" y="59468"/>
                </a:cubicBezTo>
                <a:cubicBezTo>
                  <a:pt x="34218" y="59581"/>
                  <a:pt x="34181" y="59675"/>
                  <a:pt x="34124" y="59750"/>
                </a:cubicBezTo>
                <a:cubicBezTo>
                  <a:pt x="33879" y="59713"/>
                  <a:pt x="33615" y="59675"/>
                  <a:pt x="33370" y="59656"/>
                </a:cubicBezTo>
                <a:cubicBezTo>
                  <a:pt x="33352" y="59600"/>
                  <a:pt x="33333" y="59543"/>
                  <a:pt x="33333" y="59468"/>
                </a:cubicBezTo>
                <a:cubicBezTo>
                  <a:pt x="33333" y="59223"/>
                  <a:pt x="33540" y="59034"/>
                  <a:pt x="33785" y="59034"/>
                </a:cubicBezTo>
                <a:close/>
                <a:moveTo>
                  <a:pt x="35745" y="55115"/>
                </a:moveTo>
                <a:cubicBezTo>
                  <a:pt x="35990" y="55115"/>
                  <a:pt x="36178" y="55322"/>
                  <a:pt x="36178" y="55567"/>
                </a:cubicBezTo>
                <a:cubicBezTo>
                  <a:pt x="36178" y="55793"/>
                  <a:pt x="35990" y="56001"/>
                  <a:pt x="35745" y="56001"/>
                </a:cubicBezTo>
                <a:cubicBezTo>
                  <a:pt x="35500" y="56001"/>
                  <a:pt x="35292" y="55812"/>
                  <a:pt x="35292" y="55567"/>
                </a:cubicBezTo>
                <a:cubicBezTo>
                  <a:pt x="35292" y="55322"/>
                  <a:pt x="35500" y="55115"/>
                  <a:pt x="35745" y="55115"/>
                </a:cubicBezTo>
                <a:close/>
                <a:moveTo>
                  <a:pt x="35745" y="57075"/>
                </a:moveTo>
                <a:cubicBezTo>
                  <a:pt x="35990" y="57075"/>
                  <a:pt x="36178" y="57282"/>
                  <a:pt x="36178" y="57527"/>
                </a:cubicBezTo>
                <a:cubicBezTo>
                  <a:pt x="36178" y="57753"/>
                  <a:pt x="35990" y="57960"/>
                  <a:pt x="35745" y="57960"/>
                </a:cubicBezTo>
                <a:cubicBezTo>
                  <a:pt x="35500" y="57960"/>
                  <a:pt x="35292" y="57753"/>
                  <a:pt x="35292" y="57527"/>
                </a:cubicBezTo>
                <a:cubicBezTo>
                  <a:pt x="35292" y="57282"/>
                  <a:pt x="35500" y="57075"/>
                  <a:pt x="35745" y="57075"/>
                </a:cubicBezTo>
                <a:close/>
                <a:moveTo>
                  <a:pt x="35745" y="59034"/>
                </a:moveTo>
                <a:cubicBezTo>
                  <a:pt x="35990" y="59034"/>
                  <a:pt x="36178" y="59223"/>
                  <a:pt x="36178" y="59468"/>
                </a:cubicBezTo>
                <a:cubicBezTo>
                  <a:pt x="36178" y="59694"/>
                  <a:pt x="36008" y="59882"/>
                  <a:pt x="35801" y="59901"/>
                </a:cubicBezTo>
                <a:cubicBezTo>
                  <a:pt x="35745" y="59901"/>
                  <a:pt x="35669" y="59901"/>
                  <a:pt x="35594" y="59882"/>
                </a:cubicBezTo>
                <a:cubicBezTo>
                  <a:pt x="35424" y="59826"/>
                  <a:pt x="35292" y="59675"/>
                  <a:pt x="35292" y="59468"/>
                </a:cubicBezTo>
                <a:cubicBezTo>
                  <a:pt x="35292" y="59223"/>
                  <a:pt x="35500" y="59034"/>
                  <a:pt x="35745" y="59034"/>
                </a:cubicBezTo>
                <a:close/>
                <a:moveTo>
                  <a:pt x="39664" y="54060"/>
                </a:moveTo>
                <a:cubicBezTo>
                  <a:pt x="39400" y="54060"/>
                  <a:pt x="39193" y="53853"/>
                  <a:pt x="39193" y="53589"/>
                </a:cubicBezTo>
                <a:cubicBezTo>
                  <a:pt x="39193" y="53344"/>
                  <a:pt x="39400" y="53137"/>
                  <a:pt x="39664" y="53137"/>
                </a:cubicBezTo>
                <a:cubicBezTo>
                  <a:pt x="39909" y="53137"/>
                  <a:pt x="40135" y="53344"/>
                  <a:pt x="40135" y="53589"/>
                </a:cubicBezTo>
                <a:cubicBezTo>
                  <a:pt x="40135" y="53853"/>
                  <a:pt x="39909" y="54060"/>
                  <a:pt x="39664" y="54060"/>
                </a:cubicBezTo>
                <a:close/>
                <a:moveTo>
                  <a:pt x="39664" y="56019"/>
                </a:moveTo>
                <a:cubicBezTo>
                  <a:pt x="39400" y="56019"/>
                  <a:pt x="39193" y="55812"/>
                  <a:pt x="39193" y="55567"/>
                </a:cubicBezTo>
                <a:cubicBezTo>
                  <a:pt x="39193" y="55303"/>
                  <a:pt x="39400" y="55096"/>
                  <a:pt x="39664" y="55096"/>
                </a:cubicBezTo>
                <a:cubicBezTo>
                  <a:pt x="39909" y="55096"/>
                  <a:pt x="40135" y="55303"/>
                  <a:pt x="40135" y="55567"/>
                </a:cubicBezTo>
                <a:cubicBezTo>
                  <a:pt x="40135" y="55812"/>
                  <a:pt x="39909" y="56019"/>
                  <a:pt x="39664" y="56019"/>
                </a:cubicBezTo>
                <a:close/>
                <a:moveTo>
                  <a:pt x="39664" y="57037"/>
                </a:moveTo>
                <a:cubicBezTo>
                  <a:pt x="39928" y="57037"/>
                  <a:pt x="40135" y="57244"/>
                  <a:pt x="40135" y="57508"/>
                </a:cubicBezTo>
                <a:cubicBezTo>
                  <a:pt x="40135" y="57791"/>
                  <a:pt x="39928" y="57998"/>
                  <a:pt x="39664" y="57998"/>
                </a:cubicBezTo>
                <a:cubicBezTo>
                  <a:pt x="39381" y="57998"/>
                  <a:pt x="39174" y="57791"/>
                  <a:pt x="39174" y="57508"/>
                </a:cubicBezTo>
                <a:cubicBezTo>
                  <a:pt x="39174" y="57244"/>
                  <a:pt x="39381" y="57037"/>
                  <a:pt x="39664" y="57037"/>
                </a:cubicBezTo>
                <a:close/>
                <a:moveTo>
                  <a:pt x="39664" y="58997"/>
                </a:moveTo>
                <a:cubicBezTo>
                  <a:pt x="39928" y="58997"/>
                  <a:pt x="40135" y="59223"/>
                  <a:pt x="40135" y="59486"/>
                </a:cubicBezTo>
                <a:cubicBezTo>
                  <a:pt x="40135" y="59750"/>
                  <a:pt x="39928" y="59958"/>
                  <a:pt x="39664" y="59958"/>
                </a:cubicBezTo>
                <a:cubicBezTo>
                  <a:pt x="39381" y="59958"/>
                  <a:pt x="39174" y="59750"/>
                  <a:pt x="39174" y="59486"/>
                </a:cubicBezTo>
                <a:cubicBezTo>
                  <a:pt x="39174" y="59223"/>
                  <a:pt x="39381" y="58997"/>
                  <a:pt x="39664" y="58997"/>
                </a:cubicBezTo>
                <a:close/>
                <a:moveTo>
                  <a:pt x="47503" y="58959"/>
                </a:moveTo>
                <a:cubicBezTo>
                  <a:pt x="47578" y="58959"/>
                  <a:pt x="47653" y="58978"/>
                  <a:pt x="47710" y="58997"/>
                </a:cubicBezTo>
                <a:cubicBezTo>
                  <a:pt x="47503" y="59053"/>
                  <a:pt x="47314" y="59091"/>
                  <a:pt x="47107" y="59147"/>
                </a:cubicBezTo>
                <a:cubicBezTo>
                  <a:pt x="47201" y="59034"/>
                  <a:pt x="47333" y="58959"/>
                  <a:pt x="47503" y="58959"/>
                </a:cubicBezTo>
                <a:close/>
                <a:moveTo>
                  <a:pt x="53381" y="57037"/>
                </a:moveTo>
                <a:cubicBezTo>
                  <a:pt x="53476" y="57037"/>
                  <a:pt x="53551" y="57075"/>
                  <a:pt x="53626" y="57131"/>
                </a:cubicBezTo>
                <a:cubicBezTo>
                  <a:pt x="53400" y="57225"/>
                  <a:pt x="53174" y="57301"/>
                  <a:pt x="52929" y="57395"/>
                </a:cubicBezTo>
                <a:cubicBezTo>
                  <a:pt x="52986" y="57188"/>
                  <a:pt x="53155" y="57037"/>
                  <a:pt x="53381" y="57037"/>
                </a:cubicBezTo>
                <a:close/>
                <a:moveTo>
                  <a:pt x="63180" y="51196"/>
                </a:moveTo>
                <a:cubicBezTo>
                  <a:pt x="63293" y="51196"/>
                  <a:pt x="63387" y="51252"/>
                  <a:pt x="63462" y="51309"/>
                </a:cubicBezTo>
                <a:cubicBezTo>
                  <a:pt x="63236" y="51478"/>
                  <a:pt x="63010" y="51648"/>
                  <a:pt x="62784" y="51836"/>
                </a:cubicBezTo>
                <a:cubicBezTo>
                  <a:pt x="62765" y="51780"/>
                  <a:pt x="62746" y="51704"/>
                  <a:pt x="62746" y="51648"/>
                </a:cubicBezTo>
                <a:cubicBezTo>
                  <a:pt x="62746" y="51403"/>
                  <a:pt x="62935" y="51196"/>
                  <a:pt x="63180" y="51196"/>
                </a:cubicBezTo>
                <a:close/>
                <a:moveTo>
                  <a:pt x="65139" y="49217"/>
                </a:moveTo>
                <a:cubicBezTo>
                  <a:pt x="65328" y="49217"/>
                  <a:pt x="65478" y="49330"/>
                  <a:pt x="65554" y="49481"/>
                </a:cubicBezTo>
                <a:cubicBezTo>
                  <a:pt x="65347" y="49688"/>
                  <a:pt x="65139" y="49877"/>
                  <a:pt x="64913" y="50065"/>
                </a:cubicBezTo>
                <a:cubicBezTo>
                  <a:pt x="64781" y="49990"/>
                  <a:pt x="64687" y="49839"/>
                  <a:pt x="64687" y="49688"/>
                </a:cubicBezTo>
                <a:cubicBezTo>
                  <a:pt x="64687" y="49425"/>
                  <a:pt x="64894" y="49217"/>
                  <a:pt x="65139" y="49217"/>
                </a:cubicBezTo>
                <a:close/>
                <a:moveTo>
                  <a:pt x="71414" y="39871"/>
                </a:moveTo>
                <a:cubicBezTo>
                  <a:pt x="71414" y="40097"/>
                  <a:pt x="71244" y="40267"/>
                  <a:pt x="71018" y="40267"/>
                </a:cubicBezTo>
                <a:cubicBezTo>
                  <a:pt x="70811" y="40267"/>
                  <a:pt x="70641" y="40097"/>
                  <a:pt x="70641" y="39871"/>
                </a:cubicBezTo>
                <a:cubicBezTo>
                  <a:pt x="70641" y="39664"/>
                  <a:pt x="70811" y="39494"/>
                  <a:pt x="71018" y="39494"/>
                </a:cubicBezTo>
                <a:cubicBezTo>
                  <a:pt x="71244" y="39494"/>
                  <a:pt x="71414" y="39664"/>
                  <a:pt x="71414" y="39871"/>
                </a:cubicBezTo>
                <a:close/>
                <a:moveTo>
                  <a:pt x="71018" y="38307"/>
                </a:moveTo>
                <a:cubicBezTo>
                  <a:pt x="70811" y="38307"/>
                  <a:pt x="70641" y="38138"/>
                  <a:pt x="70641" y="37912"/>
                </a:cubicBezTo>
                <a:cubicBezTo>
                  <a:pt x="70641" y="37704"/>
                  <a:pt x="70811" y="37516"/>
                  <a:pt x="71018" y="37516"/>
                </a:cubicBezTo>
                <a:cubicBezTo>
                  <a:pt x="71244" y="37516"/>
                  <a:pt x="71414" y="37704"/>
                  <a:pt x="71414" y="37912"/>
                </a:cubicBezTo>
                <a:cubicBezTo>
                  <a:pt x="71414" y="38138"/>
                  <a:pt x="71244" y="38307"/>
                  <a:pt x="71018" y="38307"/>
                </a:cubicBezTo>
                <a:close/>
                <a:moveTo>
                  <a:pt x="70641" y="33992"/>
                </a:moveTo>
                <a:cubicBezTo>
                  <a:pt x="70641" y="33785"/>
                  <a:pt x="70811" y="33616"/>
                  <a:pt x="71018" y="33616"/>
                </a:cubicBezTo>
                <a:cubicBezTo>
                  <a:pt x="71244" y="33616"/>
                  <a:pt x="71414" y="33785"/>
                  <a:pt x="71414" y="33992"/>
                </a:cubicBezTo>
                <a:cubicBezTo>
                  <a:pt x="71414" y="34218"/>
                  <a:pt x="71244" y="34388"/>
                  <a:pt x="71018" y="34388"/>
                </a:cubicBezTo>
                <a:cubicBezTo>
                  <a:pt x="70811" y="34388"/>
                  <a:pt x="70641" y="34218"/>
                  <a:pt x="70641" y="33992"/>
                </a:cubicBezTo>
                <a:close/>
                <a:moveTo>
                  <a:pt x="71018" y="36348"/>
                </a:moveTo>
                <a:cubicBezTo>
                  <a:pt x="70811" y="36348"/>
                  <a:pt x="70641" y="36178"/>
                  <a:pt x="70641" y="35952"/>
                </a:cubicBezTo>
                <a:cubicBezTo>
                  <a:pt x="70641" y="35745"/>
                  <a:pt x="70811" y="35556"/>
                  <a:pt x="71018" y="35556"/>
                </a:cubicBezTo>
                <a:cubicBezTo>
                  <a:pt x="71244" y="35556"/>
                  <a:pt x="71414" y="35745"/>
                  <a:pt x="71414" y="35952"/>
                </a:cubicBezTo>
                <a:cubicBezTo>
                  <a:pt x="71414" y="36178"/>
                  <a:pt x="71244" y="36348"/>
                  <a:pt x="71018" y="36348"/>
                </a:cubicBezTo>
                <a:close/>
                <a:moveTo>
                  <a:pt x="70604" y="41850"/>
                </a:moveTo>
                <a:cubicBezTo>
                  <a:pt x="70604" y="41624"/>
                  <a:pt x="70792" y="41435"/>
                  <a:pt x="71018" y="41435"/>
                </a:cubicBezTo>
                <a:cubicBezTo>
                  <a:pt x="71244" y="41435"/>
                  <a:pt x="71433" y="41624"/>
                  <a:pt x="71433" y="41850"/>
                </a:cubicBezTo>
                <a:cubicBezTo>
                  <a:pt x="71433" y="42076"/>
                  <a:pt x="71244" y="42245"/>
                  <a:pt x="71018" y="42245"/>
                </a:cubicBezTo>
                <a:cubicBezTo>
                  <a:pt x="70792" y="42245"/>
                  <a:pt x="70604" y="42076"/>
                  <a:pt x="70604" y="41850"/>
                </a:cubicBezTo>
                <a:close/>
                <a:moveTo>
                  <a:pt x="72978" y="31656"/>
                </a:moveTo>
                <a:cubicBezTo>
                  <a:pt x="73185" y="31656"/>
                  <a:pt x="73355" y="31825"/>
                  <a:pt x="73355" y="32033"/>
                </a:cubicBezTo>
                <a:cubicBezTo>
                  <a:pt x="73355" y="32240"/>
                  <a:pt x="73185" y="32410"/>
                  <a:pt x="72978" y="32410"/>
                </a:cubicBezTo>
                <a:cubicBezTo>
                  <a:pt x="72771" y="32410"/>
                  <a:pt x="72601" y="32240"/>
                  <a:pt x="72601" y="32033"/>
                </a:cubicBezTo>
                <a:cubicBezTo>
                  <a:pt x="72601" y="31825"/>
                  <a:pt x="72771" y="31656"/>
                  <a:pt x="72978" y="31656"/>
                </a:cubicBezTo>
                <a:close/>
                <a:moveTo>
                  <a:pt x="72978" y="33616"/>
                </a:moveTo>
                <a:cubicBezTo>
                  <a:pt x="73185" y="33616"/>
                  <a:pt x="73355" y="33785"/>
                  <a:pt x="73355" y="33992"/>
                </a:cubicBezTo>
                <a:cubicBezTo>
                  <a:pt x="73355" y="34218"/>
                  <a:pt x="73185" y="34388"/>
                  <a:pt x="72978" y="34388"/>
                </a:cubicBezTo>
                <a:cubicBezTo>
                  <a:pt x="72771" y="34388"/>
                  <a:pt x="72601" y="34218"/>
                  <a:pt x="72601" y="33992"/>
                </a:cubicBezTo>
                <a:cubicBezTo>
                  <a:pt x="72601" y="33785"/>
                  <a:pt x="72771" y="33616"/>
                  <a:pt x="72978" y="33616"/>
                </a:cubicBezTo>
                <a:close/>
                <a:moveTo>
                  <a:pt x="72978" y="35594"/>
                </a:moveTo>
                <a:cubicBezTo>
                  <a:pt x="73185" y="35594"/>
                  <a:pt x="73355" y="35764"/>
                  <a:pt x="73355" y="35971"/>
                </a:cubicBezTo>
                <a:cubicBezTo>
                  <a:pt x="73355" y="36178"/>
                  <a:pt x="73185" y="36348"/>
                  <a:pt x="72978" y="36348"/>
                </a:cubicBezTo>
                <a:cubicBezTo>
                  <a:pt x="72771" y="36348"/>
                  <a:pt x="72601" y="36178"/>
                  <a:pt x="72601" y="35971"/>
                </a:cubicBezTo>
                <a:cubicBezTo>
                  <a:pt x="72601" y="35764"/>
                  <a:pt x="72771" y="35594"/>
                  <a:pt x="72978" y="35594"/>
                </a:cubicBezTo>
                <a:close/>
                <a:moveTo>
                  <a:pt x="72978" y="37535"/>
                </a:moveTo>
                <a:cubicBezTo>
                  <a:pt x="73185" y="37535"/>
                  <a:pt x="73355" y="37704"/>
                  <a:pt x="73355" y="37912"/>
                </a:cubicBezTo>
                <a:cubicBezTo>
                  <a:pt x="73355" y="38138"/>
                  <a:pt x="73185" y="38288"/>
                  <a:pt x="72978" y="38288"/>
                </a:cubicBezTo>
                <a:cubicBezTo>
                  <a:pt x="72771" y="38288"/>
                  <a:pt x="72601" y="38119"/>
                  <a:pt x="72601" y="37912"/>
                </a:cubicBezTo>
                <a:cubicBezTo>
                  <a:pt x="72601" y="37704"/>
                  <a:pt x="72771" y="37535"/>
                  <a:pt x="72978" y="37535"/>
                </a:cubicBezTo>
                <a:close/>
                <a:moveTo>
                  <a:pt x="72978" y="39494"/>
                </a:moveTo>
                <a:cubicBezTo>
                  <a:pt x="73091" y="39494"/>
                  <a:pt x="73166" y="39532"/>
                  <a:pt x="73242" y="39607"/>
                </a:cubicBezTo>
                <a:cubicBezTo>
                  <a:pt x="73129" y="39815"/>
                  <a:pt x="72997" y="40022"/>
                  <a:pt x="72865" y="40248"/>
                </a:cubicBezTo>
                <a:cubicBezTo>
                  <a:pt x="72733" y="40192"/>
                  <a:pt x="72620" y="40060"/>
                  <a:pt x="72620" y="39890"/>
                </a:cubicBezTo>
                <a:cubicBezTo>
                  <a:pt x="72620" y="39664"/>
                  <a:pt x="72789" y="39494"/>
                  <a:pt x="72978" y="39494"/>
                </a:cubicBezTo>
                <a:close/>
                <a:moveTo>
                  <a:pt x="74938" y="33634"/>
                </a:moveTo>
                <a:cubicBezTo>
                  <a:pt x="75145" y="33634"/>
                  <a:pt x="75314" y="33804"/>
                  <a:pt x="75314" y="33992"/>
                </a:cubicBezTo>
                <a:cubicBezTo>
                  <a:pt x="75314" y="34200"/>
                  <a:pt x="75145" y="34369"/>
                  <a:pt x="74938" y="34369"/>
                </a:cubicBezTo>
                <a:cubicBezTo>
                  <a:pt x="74749" y="34369"/>
                  <a:pt x="74580" y="34200"/>
                  <a:pt x="74580" y="33992"/>
                </a:cubicBezTo>
                <a:cubicBezTo>
                  <a:pt x="74580" y="33804"/>
                  <a:pt x="74749" y="33634"/>
                  <a:pt x="74938" y="33634"/>
                </a:cubicBezTo>
                <a:close/>
                <a:moveTo>
                  <a:pt x="74956" y="35594"/>
                </a:moveTo>
                <a:cubicBezTo>
                  <a:pt x="75013" y="35594"/>
                  <a:pt x="75069" y="35613"/>
                  <a:pt x="75126" y="35632"/>
                </a:cubicBezTo>
                <a:cubicBezTo>
                  <a:pt x="75032" y="35858"/>
                  <a:pt x="74938" y="36084"/>
                  <a:pt x="74843" y="36310"/>
                </a:cubicBezTo>
                <a:cubicBezTo>
                  <a:pt x="74693" y="36253"/>
                  <a:pt x="74580" y="36122"/>
                  <a:pt x="74580" y="35952"/>
                </a:cubicBezTo>
                <a:cubicBezTo>
                  <a:pt x="74580" y="35745"/>
                  <a:pt x="74749" y="35594"/>
                  <a:pt x="74956" y="35594"/>
                </a:cubicBezTo>
                <a:close/>
                <a:moveTo>
                  <a:pt x="76897" y="29715"/>
                </a:moveTo>
                <a:cubicBezTo>
                  <a:pt x="76935" y="29715"/>
                  <a:pt x="76973" y="29715"/>
                  <a:pt x="76991" y="29734"/>
                </a:cubicBezTo>
                <a:cubicBezTo>
                  <a:pt x="76935" y="29960"/>
                  <a:pt x="76897" y="30205"/>
                  <a:pt x="76841" y="30431"/>
                </a:cubicBezTo>
                <a:cubicBezTo>
                  <a:pt x="76671" y="30393"/>
                  <a:pt x="76539" y="30262"/>
                  <a:pt x="76539" y="30073"/>
                </a:cubicBezTo>
                <a:cubicBezTo>
                  <a:pt x="76539" y="29866"/>
                  <a:pt x="76709" y="29715"/>
                  <a:pt x="76897" y="29715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1" name="Google Shape;971;p58"/>
          <p:cNvSpPr txBox="1">
            <a:spLocks noGrp="1"/>
          </p:cNvSpPr>
          <p:nvPr>
            <p:ph type="title"/>
          </p:nvPr>
        </p:nvSpPr>
        <p:spPr>
          <a:xfrm>
            <a:off x="1005842" y="1465199"/>
            <a:ext cx="2256000" cy="97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Checkout</a:t>
            </a:r>
            <a:endParaRPr dirty="0"/>
          </a:p>
        </p:txBody>
      </p:sp>
      <p:sp>
        <p:nvSpPr>
          <p:cNvPr id="972" name="Google Shape;972;p58"/>
          <p:cNvSpPr txBox="1">
            <a:spLocks noGrp="1"/>
          </p:cNvSpPr>
          <p:nvPr>
            <p:ph type="subTitle" idx="1"/>
          </p:nvPr>
        </p:nvSpPr>
        <p:spPr>
          <a:xfrm>
            <a:off x="1005842" y="2382324"/>
            <a:ext cx="2256000" cy="86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When requesting a print, users get redirected to a checkout page to confirm their order.</a:t>
            </a:r>
            <a:endParaRPr dirty="0"/>
          </a:p>
        </p:txBody>
      </p:sp>
      <p:grpSp>
        <p:nvGrpSpPr>
          <p:cNvPr id="973" name="Google Shape;973;p58"/>
          <p:cNvGrpSpPr/>
          <p:nvPr/>
        </p:nvGrpSpPr>
        <p:grpSpPr>
          <a:xfrm>
            <a:off x="3512573" y="434516"/>
            <a:ext cx="5436220" cy="4632431"/>
            <a:chOff x="331763" y="414153"/>
            <a:chExt cx="6903246" cy="5019697"/>
          </a:xfrm>
        </p:grpSpPr>
        <p:sp>
          <p:nvSpPr>
            <p:cNvPr id="974" name="Google Shape;974;p58"/>
            <p:cNvSpPr/>
            <p:nvPr/>
          </p:nvSpPr>
          <p:spPr>
            <a:xfrm>
              <a:off x="2953125" y="4725150"/>
              <a:ext cx="1660725" cy="708700"/>
            </a:xfrm>
            <a:custGeom>
              <a:avLst/>
              <a:gdLst/>
              <a:ahLst/>
              <a:cxnLst/>
              <a:rect l="l" t="t" r="r" b="b"/>
              <a:pathLst>
                <a:path w="66429" h="28348" extrusionOk="0">
                  <a:moveTo>
                    <a:pt x="6889" y="1"/>
                  </a:moveTo>
                  <a:lnTo>
                    <a:pt x="1" y="28347"/>
                  </a:lnTo>
                  <a:lnTo>
                    <a:pt x="66429" y="28347"/>
                  </a:lnTo>
                  <a:lnTo>
                    <a:pt x="59475" y="1"/>
                  </a:lnTo>
                  <a:lnTo>
                    <a:pt x="33182" y="464"/>
                  </a:lnTo>
                  <a:lnTo>
                    <a:pt x="68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58"/>
            <p:cNvSpPr/>
            <p:nvPr/>
          </p:nvSpPr>
          <p:spPr>
            <a:xfrm>
              <a:off x="331763" y="414153"/>
              <a:ext cx="6903246" cy="4353879"/>
            </a:xfrm>
            <a:custGeom>
              <a:avLst/>
              <a:gdLst/>
              <a:ahLst/>
              <a:cxnLst/>
              <a:rect l="l" t="t" r="r" b="b"/>
              <a:pathLst>
                <a:path w="248162" h="181204" extrusionOk="0">
                  <a:moveTo>
                    <a:pt x="4636" y="0"/>
                  </a:moveTo>
                  <a:cubicBezTo>
                    <a:pt x="2053" y="0"/>
                    <a:pt x="0" y="2053"/>
                    <a:pt x="0" y="4636"/>
                  </a:cubicBezTo>
                  <a:lnTo>
                    <a:pt x="0" y="176634"/>
                  </a:lnTo>
                  <a:cubicBezTo>
                    <a:pt x="0" y="179151"/>
                    <a:pt x="2053" y="181204"/>
                    <a:pt x="4636" y="181204"/>
                  </a:cubicBezTo>
                  <a:lnTo>
                    <a:pt x="243526" y="181204"/>
                  </a:lnTo>
                  <a:cubicBezTo>
                    <a:pt x="246109" y="181204"/>
                    <a:pt x="248162" y="179151"/>
                    <a:pt x="248162" y="176634"/>
                  </a:cubicBezTo>
                  <a:lnTo>
                    <a:pt x="248162" y="4636"/>
                  </a:lnTo>
                  <a:cubicBezTo>
                    <a:pt x="248162" y="2053"/>
                    <a:pt x="246109" y="0"/>
                    <a:pt x="243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58"/>
            <p:cNvSpPr/>
            <p:nvPr/>
          </p:nvSpPr>
          <p:spPr>
            <a:xfrm>
              <a:off x="2772650" y="5206975"/>
              <a:ext cx="2020025" cy="226875"/>
            </a:xfrm>
            <a:custGeom>
              <a:avLst/>
              <a:gdLst/>
              <a:ahLst/>
              <a:cxnLst/>
              <a:rect l="l" t="t" r="r" b="b"/>
              <a:pathLst>
                <a:path w="80801" h="9075" extrusionOk="0">
                  <a:moveTo>
                    <a:pt x="4571" y="1"/>
                  </a:moveTo>
                  <a:cubicBezTo>
                    <a:pt x="2054" y="1"/>
                    <a:pt x="1" y="2054"/>
                    <a:pt x="1" y="4570"/>
                  </a:cubicBezTo>
                  <a:cubicBezTo>
                    <a:pt x="1" y="7021"/>
                    <a:pt x="2054" y="9074"/>
                    <a:pt x="4571" y="9074"/>
                  </a:cubicBezTo>
                  <a:lnTo>
                    <a:pt x="76297" y="9074"/>
                  </a:lnTo>
                  <a:cubicBezTo>
                    <a:pt x="78814" y="9074"/>
                    <a:pt x="80801" y="7021"/>
                    <a:pt x="80801" y="4570"/>
                  </a:cubicBezTo>
                  <a:cubicBezTo>
                    <a:pt x="80801" y="2054"/>
                    <a:pt x="78814" y="1"/>
                    <a:pt x="762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978" name="Google Shape;978;p58"/>
          <p:cNvCxnSpPr/>
          <p:nvPr/>
        </p:nvCxnSpPr>
        <p:spPr>
          <a:xfrm>
            <a:off x="722375" y="539500"/>
            <a:ext cx="8499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F0D64980-3CBD-C1F2-7386-6033B352A5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7000" y="483734"/>
            <a:ext cx="4001465" cy="3929189"/>
          </a:xfrm>
          <a:prstGeom prst="rect">
            <a:avLst/>
          </a:prstGeom>
        </p:spPr>
      </p:pic>
      <p:grpSp>
        <p:nvGrpSpPr>
          <p:cNvPr id="9" name="Google Shape;9158;p85">
            <a:extLst>
              <a:ext uri="{FF2B5EF4-FFF2-40B4-BE49-F238E27FC236}">
                <a16:creationId xmlns:a16="http://schemas.microsoft.com/office/drawing/2014/main" id="{AF573B9A-15B3-8167-9574-7A522118BEA4}"/>
              </a:ext>
            </a:extLst>
          </p:cNvPr>
          <p:cNvGrpSpPr/>
          <p:nvPr/>
        </p:nvGrpSpPr>
        <p:grpSpPr>
          <a:xfrm>
            <a:off x="215514" y="1783474"/>
            <a:ext cx="610016" cy="598850"/>
            <a:chOff x="1952836" y="2774422"/>
            <a:chExt cx="372835" cy="342573"/>
          </a:xfrm>
          <a:solidFill>
            <a:schemeClr val="tx1"/>
          </a:solidFill>
        </p:grpSpPr>
        <p:sp>
          <p:nvSpPr>
            <p:cNvPr id="10" name="Google Shape;9159;p85">
              <a:extLst>
                <a:ext uri="{FF2B5EF4-FFF2-40B4-BE49-F238E27FC236}">
                  <a16:creationId xmlns:a16="http://schemas.microsoft.com/office/drawing/2014/main" id="{FD58B01F-AC07-2770-1716-5F52BF5E9AFA}"/>
                </a:ext>
              </a:extLst>
            </p:cNvPr>
            <p:cNvSpPr/>
            <p:nvPr/>
          </p:nvSpPr>
          <p:spPr>
            <a:xfrm>
              <a:off x="2076490" y="3057581"/>
              <a:ext cx="40869" cy="40869"/>
            </a:xfrm>
            <a:custGeom>
              <a:avLst/>
              <a:gdLst/>
              <a:ahLst/>
              <a:cxnLst/>
              <a:rect l="l" t="t" r="r" b="b"/>
              <a:pathLst>
                <a:path w="1287" h="1287" extrusionOk="0">
                  <a:moveTo>
                    <a:pt x="643" y="346"/>
                  </a:moveTo>
                  <a:cubicBezTo>
                    <a:pt x="810" y="346"/>
                    <a:pt x="941" y="477"/>
                    <a:pt x="941" y="644"/>
                  </a:cubicBezTo>
                  <a:cubicBezTo>
                    <a:pt x="941" y="811"/>
                    <a:pt x="810" y="941"/>
                    <a:pt x="643" y="941"/>
                  </a:cubicBezTo>
                  <a:cubicBezTo>
                    <a:pt x="476" y="941"/>
                    <a:pt x="345" y="811"/>
                    <a:pt x="345" y="644"/>
                  </a:cubicBezTo>
                  <a:cubicBezTo>
                    <a:pt x="345" y="477"/>
                    <a:pt x="476" y="346"/>
                    <a:pt x="643" y="346"/>
                  </a:cubicBezTo>
                  <a:close/>
                  <a:moveTo>
                    <a:pt x="643" y="1"/>
                  </a:moveTo>
                  <a:cubicBezTo>
                    <a:pt x="286" y="1"/>
                    <a:pt x="0" y="287"/>
                    <a:pt x="0" y="644"/>
                  </a:cubicBezTo>
                  <a:cubicBezTo>
                    <a:pt x="0" y="1001"/>
                    <a:pt x="286" y="1287"/>
                    <a:pt x="643" y="1287"/>
                  </a:cubicBezTo>
                  <a:cubicBezTo>
                    <a:pt x="1000" y="1287"/>
                    <a:pt x="1286" y="1001"/>
                    <a:pt x="1286" y="644"/>
                  </a:cubicBezTo>
                  <a:cubicBezTo>
                    <a:pt x="1286" y="287"/>
                    <a:pt x="1000" y="1"/>
                    <a:pt x="64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9160;p85">
              <a:extLst>
                <a:ext uri="{FF2B5EF4-FFF2-40B4-BE49-F238E27FC236}">
                  <a16:creationId xmlns:a16="http://schemas.microsoft.com/office/drawing/2014/main" id="{9A17CC94-1DB5-F6DA-41FE-C4B1B5B72B04}"/>
                </a:ext>
              </a:extLst>
            </p:cNvPr>
            <p:cNvSpPr/>
            <p:nvPr/>
          </p:nvSpPr>
          <p:spPr>
            <a:xfrm>
              <a:off x="2208432" y="3057581"/>
              <a:ext cx="40869" cy="40869"/>
            </a:xfrm>
            <a:custGeom>
              <a:avLst/>
              <a:gdLst/>
              <a:ahLst/>
              <a:cxnLst/>
              <a:rect l="l" t="t" r="r" b="b"/>
              <a:pathLst>
                <a:path w="1287" h="1287" extrusionOk="0">
                  <a:moveTo>
                    <a:pt x="643" y="346"/>
                  </a:moveTo>
                  <a:cubicBezTo>
                    <a:pt x="810" y="346"/>
                    <a:pt x="941" y="477"/>
                    <a:pt x="941" y="644"/>
                  </a:cubicBezTo>
                  <a:cubicBezTo>
                    <a:pt x="941" y="811"/>
                    <a:pt x="810" y="941"/>
                    <a:pt x="643" y="941"/>
                  </a:cubicBezTo>
                  <a:cubicBezTo>
                    <a:pt x="477" y="941"/>
                    <a:pt x="346" y="811"/>
                    <a:pt x="346" y="644"/>
                  </a:cubicBezTo>
                  <a:cubicBezTo>
                    <a:pt x="346" y="477"/>
                    <a:pt x="477" y="346"/>
                    <a:pt x="643" y="346"/>
                  </a:cubicBezTo>
                  <a:close/>
                  <a:moveTo>
                    <a:pt x="643" y="1"/>
                  </a:moveTo>
                  <a:cubicBezTo>
                    <a:pt x="286" y="1"/>
                    <a:pt x="0" y="287"/>
                    <a:pt x="0" y="644"/>
                  </a:cubicBezTo>
                  <a:cubicBezTo>
                    <a:pt x="0" y="1001"/>
                    <a:pt x="286" y="1287"/>
                    <a:pt x="643" y="1287"/>
                  </a:cubicBezTo>
                  <a:cubicBezTo>
                    <a:pt x="1001" y="1287"/>
                    <a:pt x="1286" y="1001"/>
                    <a:pt x="1286" y="644"/>
                  </a:cubicBezTo>
                  <a:cubicBezTo>
                    <a:pt x="1286" y="287"/>
                    <a:pt x="1001" y="1"/>
                    <a:pt x="64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9161;p85">
              <a:extLst>
                <a:ext uri="{FF2B5EF4-FFF2-40B4-BE49-F238E27FC236}">
                  <a16:creationId xmlns:a16="http://schemas.microsoft.com/office/drawing/2014/main" id="{44DC1EE9-AC86-EFEA-0269-D595D1345E27}"/>
                </a:ext>
              </a:extLst>
            </p:cNvPr>
            <p:cNvSpPr/>
            <p:nvPr/>
          </p:nvSpPr>
          <p:spPr>
            <a:xfrm>
              <a:off x="1952836" y="2774422"/>
              <a:ext cx="372835" cy="342573"/>
            </a:xfrm>
            <a:custGeom>
              <a:avLst/>
              <a:gdLst/>
              <a:ahLst/>
              <a:cxnLst/>
              <a:rect l="l" t="t" r="r" b="b"/>
              <a:pathLst>
                <a:path w="11741" h="10788" extrusionOk="0">
                  <a:moveTo>
                    <a:pt x="5382" y="1988"/>
                  </a:moveTo>
                  <a:lnTo>
                    <a:pt x="5382" y="3001"/>
                  </a:lnTo>
                  <a:lnTo>
                    <a:pt x="4359" y="3001"/>
                  </a:lnTo>
                  <a:lnTo>
                    <a:pt x="4359" y="1988"/>
                  </a:lnTo>
                  <a:close/>
                  <a:moveTo>
                    <a:pt x="6752" y="1988"/>
                  </a:moveTo>
                  <a:lnTo>
                    <a:pt x="6752" y="3001"/>
                  </a:lnTo>
                  <a:lnTo>
                    <a:pt x="5728" y="3001"/>
                  </a:lnTo>
                  <a:lnTo>
                    <a:pt x="5728" y="1988"/>
                  </a:lnTo>
                  <a:close/>
                  <a:moveTo>
                    <a:pt x="8121" y="1988"/>
                  </a:moveTo>
                  <a:lnTo>
                    <a:pt x="8121" y="3001"/>
                  </a:lnTo>
                  <a:lnTo>
                    <a:pt x="7097" y="3001"/>
                  </a:lnTo>
                  <a:lnTo>
                    <a:pt x="7097" y="1988"/>
                  </a:lnTo>
                  <a:close/>
                  <a:moveTo>
                    <a:pt x="9490" y="1988"/>
                  </a:moveTo>
                  <a:lnTo>
                    <a:pt x="9490" y="3001"/>
                  </a:lnTo>
                  <a:lnTo>
                    <a:pt x="8466" y="3001"/>
                  </a:lnTo>
                  <a:lnTo>
                    <a:pt x="8466" y="1988"/>
                  </a:lnTo>
                  <a:close/>
                  <a:moveTo>
                    <a:pt x="10324" y="1988"/>
                  </a:moveTo>
                  <a:lnTo>
                    <a:pt x="10085" y="3001"/>
                  </a:lnTo>
                  <a:lnTo>
                    <a:pt x="9847" y="3001"/>
                  </a:lnTo>
                  <a:lnTo>
                    <a:pt x="9847" y="1988"/>
                  </a:lnTo>
                  <a:close/>
                  <a:moveTo>
                    <a:pt x="4001" y="2000"/>
                  </a:moveTo>
                  <a:lnTo>
                    <a:pt x="4001" y="3012"/>
                  </a:lnTo>
                  <a:lnTo>
                    <a:pt x="3311" y="3012"/>
                  </a:lnTo>
                  <a:lnTo>
                    <a:pt x="2965" y="2000"/>
                  </a:lnTo>
                  <a:close/>
                  <a:moveTo>
                    <a:pt x="10014" y="3334"/>
                  </a:moveTo>
                  <a:lnTo>
                    <a:pt x="9847" y="4048"/>
                  </a:lnTo>
                  <a:lnTo>
                    <a:pt x="9847" y="3334"/>
                  </a:lnTo>
                  <a:close/>
                  <a:moveTo>
                    <a:pt x="4013" y="3334"/>
                  </a:moveTo>
                  <a:lnTo>
                    <a:pt x="4013" y="4370"/>
                  </a:lnTo>
                  <a:lnTo>
                    <a:pt x="3823" y="4370"/>
                  </a:lnTo>
                  <a:lnTo>
                    <a:pt x="3454" y="3334"/>
                  </a:lnTo>
                  <a:close/>
                  <a:moveTo>
                    <a:pt x="5371" y="3334"/>
                  </a:moveTo>
                  <a:lnTo>
                    <a:pt x="5371" y="4370"/>
                  </a:lnTo>
                  <a:lnTo>
                    <a:pt x="4347" y="4370"/>
                  </a:lnTo>
                  <a:lnTo>
                    <a:pt x="4347" y="3334"/>
                  </a:lnTo>
                  <a:close/>
                  <a:moveTo>
                    <a:pt x="6752" y="3334"/>
                  </a:moveTo>
                  <a:lnTo>
                    <a:pt x="6752" y="4370"/>
                  </a:lnTo>
                  <a:lnTo>
                    <a:pt x="5728" y="4370"/>
                  </a:lnTo>
                  <a:lnTo>
                    <a:pt x="5728" y="3334"/>
                  </a:lnTo>
                  <a:close/>
                  <a:moveTo>
                    <a:pt x="8121" y="3358"/>
                  </a:moveTo>
                  <a:lnTo>
                    <a:pt x="8121" y="4382"/>
                  </a:lnTo>
                  <a:lnTo>
                    <a:pt x="7097" y="4382"/>
                  </a:lnTo>
                  <a:lnTo>
                    <a:pt x="7097" y="3358"/>
                  </a:lnTo>
                  <a:close/>
                  <a:moveTo>
                    <a:pt x="9514" y="3358"/>
                  </a:moveTo>
                  <a:lnTo>
                    <a:pt x="9514" y="4382"/>
                  </a:lnTo>
                  <a:lnTo>
                    <a:pt x="8478" y="4382"/>
                  </a:lnTo>
                  <a:lnTo>
                    <a:pt x="8478" y="3358"/>
                  </a:lnTo>
                  <a:close/>
                  <a:moveTo>
                    <a:pt x="4001" y="4727"/>
                  </a:moveTo>
                  <a:lnTo>
                    <a:pt x="4001" y="4941"/>
                  </a:lnTo>
                  <a:lnTo>
                    <a:pt x="3930" y="4727"/>
                  </a:lnTo>
                  <a:close/>
                  <a:moveTo>
                    <a:pt x="5371" y="4715"/>
                  </a:moveTo>
                  <a:lnTo>
                    <a:pt x="5371" y="5525"/>
                  </a:lnTo>
                  <a:cubicBezTo>
                    <a:pt x="5297" y="5521"/>
                    <a:pt x="5230" y="5520"/>
                    <a:pt x="5167" y="5520"/>
                  </a:cubicBezTo>
                  <a:cubicBezTo>
                    <a:pt x="5049" y="5520"/>
                    <a:pt x="4947" y="5524"/>
                    <a:pt x="4854" y="5524"/>
                  </a:cubicBezTo>
                  <a:cubicBezTo>
                    <a:pt x="4666" y="5524"/>
                    <a:pt x="4516" y="5507"/>
                    <a:pt x="4347" y="5406"/>
                  </a:cubicBezTo>
                  <a:lnTo>
                    <a:pt x="4347" y="4715"/>
                  </a:lnTo>
                  <a:close/>
                  <a:moveTo>
                    <a:pt x="6752" y="4727"/>
                  </a:moveTo>
                  <a:lnTo>
                    <a:pt x="6752" y="5525"/>
                  </a:lnTo>
                  <a:lnTo>
                    <a:pt x="5728" y="5525"/>
                  </a:lnTo>
                  <a:lnTo>
                    <a:pt x="5728" y="4727"/>
                  </a:lnTo>
                  <a:close/>
                  <a:moveTo>
                    <a:pt x="8121" y="4727"/>
                  </a:moveTo>
                  <a:lnTo>
                    <a:pt x="8121" y="5525"/>
                  </a:lnTo>
                  <a:lnTo>
                    <a:pt x="7097" y="5525"/>
                  </a:lnTo>
                  <a:lnTo>
                    <a:pt x="7097" y="4727"/>
                  </a:lnTo>
                  <a:close/>
                  <a:moveTo>
                    <a:pt x="9490" y="4727"/>
                  </a:moveTo>
                  <a:lnTo>
                    <a:pt x="9490" y="5525"/>
                  </a:lnTo>
                  <a:lnTo>
                    <a:pt x="8466" y="5525"/>
                  </a:lnTo>
                  <a:lnTo>
                    <a:pt x="8466" y="4727"/>
                  </a:lnTo>
                  <a:close/>
                  <a:moveTo>
                    <a:pt x="4537" y="8680"/>
                  </a:moveTo>
                  <a:cubicBezTo>
                    <a:pt x="5025" y="8680"/>
                    <a:pt x="5418" y="9085"/>
                    <a:pt x="5418" y="9561"/>
                  </a:cubicBezTo>
                  <a:cubicBezTo>
                    <a:pt x="5418" y="10037"/>
                    <a:pt x="5025" y="10442"/>
                    <a:pt x="4537" y="10442"/>
                  </a:cubicBezTo>
                  <a:cubicBezTo>
                    <a:pt x="4049" y="10442"/>
                    <a:pt x="3656" y="10049"/>
                    <a:pt x="3656" y="9561"/>
                  </a:cubicBezTo>
                  <a:cubicBezTo>
                    <a:pt x="3656" y="9085"/>
                    <a:pt x="4049" y="8680"/>
                    <a:pt x="4537" y="8680"/>
                  </a:cubicBezTo>
                  <a:close/>
                  <a:moveTo>
                    <a:pt x="8692" y="8680"/>
                  </a:moveTo>
                  <a:cubicBezTo>
                    <a:pt x="9181" y="8680"/>
                    <a:pt x="9573" y="9085"/>
                    <a:pt x="9573" y="9561"/>
                  </a:cubicBezTo>
                  <a:cubicBezTo>
                    <a:pt x="9573" y="10037"/>
                    <a:pt x="9181" y="10442"/>
                    <a:pt x="8692" y="10442"/>
                  </a:cubicBezTo>
                  <a:cubicBezTo>
                    <a:pt x="8204" y="10442"/>
                    <a:pt x="7811" y="10049"/>
                    <a:pt x="7811" y="9561"/>
                  </a:cubicBezTo>
                  <a:cubicBezTo>
                    <a:pt x="7811" y="9085"/>
                    <a:pt x="8204" y="8680"/>
                    <a:pt x="8692" y="8680"/>
                  </a:cubicBezTo>
                  <a:close/>
                  <a:moveTo>
                    <a:pt x="620" y="0"/>
                  </a:moveTo>
                  <a:cubicBezTo>
                    <a:pt x="287" y="0"/>
                    <a:pt x="1" y="286"/>
                    <a:pt x="1" y="631"/>
                  </a:cubicBezTo>
                  <a:cubicBezTo>
                    <a:pt x="1" y="976"/>
                    <a:pt x="287" y="1250"/>
                    <a:pt x="620" y="1250"/>
                  </a:cubicBezTo>
                  <a:lnTo>
                    <a:pt x="1394" y="1250"/>
                  </a:lnTo>
                  <a:lnTo>
                    <a:pt x="2346" y="3965"/>
                  </a:lnTo>
                  <a:cubicBezTo>
                    <a:pt x="2374" y="4029"/>
                    <a:pt x="2444" y="4072"/>
                    <a:pt x="2513" y="4072"/>
                  </a:cubicBezTo>
                  <a:cubicBezTo>
                    <a:pt x="2533" y="4072"/>
                    <a:pt x="2553" y="4068"/>
                    <a:pt x="2573" y="4060"/>
                  </a:cubicBezTo>
                  <a:cubicBezTo>
                    <a:pt x="2668" y="4036"/>
                    <a:pt x="2704" y="3929"/>
                    <a:pt x="2680" y="3846"/>
                  </a:cubicBezTo>
                  <a:cubicBezTo>
                    <a:pt x="1739" y="1191"/>
                    <a:pt x="1692" y="1072"/>
                    <a:pt x="1692" y="1072"/>
                  </a:cubicBezTo>
                  <a:cubicBezTo>
                    <a:pt x="1656" y="965"/>
                    <a:pt x="1561" y="905"/>
                    <a:pt x="1441" y="905"/>
                  </a:cubicBezTo>
                  <a:lnTo>
                    <a:pt x="620" y="905"/>
                  </a:lnTo>
                  <a:cubicBezTo>
                    <a:pt x="465" y="905"/>
                    <a:pt x="346" y="774"/>
                    <a:pt x="346" y="631"/>
                  </a:cubicBezTo>
                  <a:cubicBezTo>
                    <a:pt x="346" y="464"/>
                    <a:pt x="477" y="345"/>
                    <a:pt x="620" y="345"/>
                  </a:cubicBezTo>
                  <a:lnTo>
                    <a:pt x="1441" y="345"/>
                  </a:lnTo>
                  <a:cubicBezTo>
                    <a:pt x="1787" y="345"/>
                    <a:pt x="2084" y="536"/>
                    <a:pt x="2215" y="845"/>
                  </a:cubicBezTo>
                  <a:cubicBezTo>
                    <a:pt x="2418" y="1429"/>
                    <a:pt x="3585" y="4703"/>
                    <a:pt x="3751" y="5191"/>
                  </a:cubicBezTo>
                  <a:cubicBezTo>
                    <a:pt x="3870" y="5548"/>
                    <a:pt x="4287" y="5882"/>
                    <a:pt x="4775" y="5882"/>
                  </a:cubicBezTo>
                  <a:lnTo>
                    <a:pt x="10978" y="5882"/>
                  </a:lnTo>
                  <a:cubicBezTo>
                    <a:pt x="11145" y="5882"/>
                    <a:pt x="11264" y="6013"/>
                    <a:pt x="11264" y="6168"/>
                  </a:cubicBezTo>
                  <a:cubicBezTo>
                    <a:pt x="11264" y="6322"/>
                    <a:pt x="11133" y="6441"/>
                    <a:pt x="10978" y="6441"/>
                  </a:cubicBezTo>
                  <a:lnTo>
                    <a:pt x="4775" y="6441"/>
                  </a:lnTo>
                  <a:cubicBezTo>
                    <a:pt x="4108" y="6441"/>
                    <a:pt x="3489" y="6049"/>
                    <a:pt x="3227" y="5417"/>
                  </a:cubicBezTo>
                  <a:lnTo>
                    <a:pt x="2882" y="4453"/>
                  </a:lnTo>
                  <a:cubicBezTo>
                    <a:pt x="2863" y="4377"/>
                    <a:pt x="2791" y="4339"/>
                    <a:pt x="2720" y="4339"/>
                  </a:cubicBezTo>
                  <a:cubicBezTo>
                    <a:pt x="2702" y="4339"/>
                    <a:pt x="2684" y="4341"/>
                    <a:pt x="2668" y="4346"/>
                  </a:cubicBezTo>
                  <a:cubicBezTo>
                    <a:pt x="2573" y="4382"/>
                    <a:pt x="2525" y="4477"/>
                    <a:pt x="2561" y="4572"/>
                  </a:cubicBezTo>
                  <a:cubicBezTo>
                    <a:pt x="2846" y="5275"/>
                    <a:pt x="2846" y="5596"/>
                    <a:pt x="3180" y="6013"/>
                  </a:cubicBezTo>
                  <a:lnTo>
                    <a:pt x="2799" y="6560"/>
                  </a:lnTo>
                  <a:cubicBezTo>
                    <a:pt x="2215" y="7394"/>
                    <a:pt x="2715" y="8549"/>
                    <a:pt x="3716" y="8680"/>
                  </a:cubicBezTo>
                  <a:cubicBezTo>
                    <a:pt x="2918" y="9418"/>
                    <a:pt x="3442" y="10787"/>
                    <a:pt x="4549" y="10787"/>
                  </a:cubicBezTo>
                  <a:cubicBezTo>
                    <a:pt x="5656" y="10787"/>
                    <a:pt x="6168" y="9454"/>
                    <a:pt x="5394" y="8692"/>
                  </a:cubicBezTo>
                  <a:lnTo>
                    <a:pt x="7871" y="8692"/>
                  </a:lnTo>
                  <a:cubicBezTo>
                    <a:pt x="7085" y="9454"/>
                    <a:pt x="7621" y="10787"/>
                    <a:pt x="8716" y="10787"/>
                  </a:cubicBezTo>
                  <a:cubicBezTo>
                    <a:pt x="9823" y="10787"/>
                    <a:pt x="10335" y="9454"/>
                    <a:pt x="9562" y="8692"/>
                  </a:cubicBezTo>
                  <a:lnTo>
                    <a:pt x="9788" y="8692"/>
                  </a:lnTo>
                  <a:cubicBezTo>
                    <a:pt x="10133" y="8692"/>
                    <a:pt x="10419" y="8406"/>
                    <a:pt x="10419" y="8073"/>
                  </a:cubicBezTo>
                  <a:cubicBezTo>
                    <a:pt x="10419" y="7727"/>
                    <a:pt x="10133" y="7442"/>
                    <a:pt x="9788" y="7442"/>
                  </a:cubicBezTo>
                  <a:lnTo>
                    <a:pt x="8228" y="7442"/>
                  </a:lnTo>
                  <a:cubicBezTo>
                    <a:pt x="8133" y="7442"/>
                    <a:pt x="8061" y="7513"/>
                    <a:pt x="8061" y="7608"/>
                  </a:cubicBezTo>
                  <a:cubicBezTo>
                    <a:pt x="8061" y="7692"/>
                    <a:pt x="8133" y="7775"/>
                    <a:pt x="8228" y="7775"/>
                  </a:cubicBezTo>
                  <a:lnTo>
                    <a:pt x="9788" y="7775"/>
                  </a:lnTo>
                  <a:cubicBezTo>
                    <a:pt x="9954" y="7775"/>
                    <a:pt x="10074" y="7906"/>
                    <a:pt x="10074" y="8049"/>
                  </a:cubicBezTo>
                  <a:cubicBezTo>
                    <a:pt x="10074" y="8215"/>
                    <a:pt x="9943" y="8335"/>
                    <a:pt x="9788" y="8335"/>
                  </a:cubicBezTo>
                  <a:lnTo>
                    <a:pt x="3930" y="8335"/>
                  </a:lnTo>
                  <a:cubicBezTo>
                    <a:pt x="3108" y="8335"/>
                    <a:pt x="2620" y="7418"/>
                    <a:pt x="3096" y="6739"/>
                  </a:cubicBezTo>
                  <a:lnTo>
                    <a:pt x="3442" y="6251"/>
                  </a:lnTo>
                  <a:cubicBezTo>
                    <a:pt x="3573" y="6382"/>
                    <a:pt x="3739" y="6489"/>
                    <a:pt x="3906" y="6560"/>
                  </a:cubicBezTo>
                  <a:lnTo>
                    <a:pt x="3573" y="7072"/>
                  </a:lnTo>
                  <a:cubicBezTo>
                    <a:pt x="3358" y="7370"/>
                    <a:pt x="3573" y="7775"/>
                    <a:pt x="3942" y="7775"/>
                  </a:cubicBezTo>
                  <a:lnTo>
                    <a:pt x="7609" y="7775"/>
                  </a:lnTo>
                  <a:cubicBezTo>
                    <a:pt x="7692" y="7775"/>
                    <a:pt x="7764" y="7692"/>
                    <a:pt x="7764" y="7608"/>
                  </a:cubicBezTo>
                  <a:cubicBezTo>
                    <a:pt x="7764" y="7513"/>
                    <a:pt x="7692" y="7442"/>
                    <a:pt x="7609" y="7442"/>
                  </a:cubicBezTo>
                  <a:lnTo>
                    <a:pt x="3942" y="7442"/>
                  </a:lnTo>
                  <a:cubicBezTo>
                    <a:pt x="3847" y="7442"/>
                    <a:pt x="3811" y="7334"/>
                    <a:pt x="3847" y="7263"/>
                  </a:cubicBezTo>
                  <a:lnTo>
                    <a:pt x="4251" y="6703"/>
                  </a:lnTo>
                  <a:cubicBezTo>
                    <a:pt x="4465" y="6762"/>
                    <a:pt x="4535" y="6775"/>
                    <a:pt x="5134" y="6775"/>
                  </a:cubicBezTo>
                  <a:cubicBezTo>
                    <a:pt x="5630" y="6775"/>
                    <a:pt x="6490" y="6766"/>
                    <a:pt x="8097" y="6766"/>
                  </a:cubicBezTo>
                  <a:cubicBezTo>
                    <a:pt x="8881" y="6766"/>
                    <a:pt x="9842" y="6768"/>
                    <a:pt x="11026" y="6775"/>
                  </a:cubicBezTo>
                  <a:cubicBezTo>
                    <a:pt x="11371" y="6775"/>
                    <a:pt x="11645" y="6489"/>
                    <a:pt x="11645" y="6144"/>
                  </a:cubicBezTo>
                  <a:cubicBezTo>
                    <a:pt x="11598" y="5810"/>
                    <a:pt x="11312" y="5525"/>
                    <a:pt x="10966" y="5525"/>
                  </a:cubicBezTo>
                  <a:lnTo>
                    <a:pt x="10788" y="5525"/>
                  </a:lnTo>
                  <a:lnTo>
                    <a:pt x="11598" y="2048"/>
                  </a:lnTo>
                  <a:cubicBezTo>
                    <a:pt x="11740" y="1393"/>
                    <a:pt x="11252" y="762"/>
                    <a:pt x="10562" y="762"/>
                  </a:cubicBezTo>
                  <a:lnTo>
                    <a:pt x="7252" y="762"/>
                  </a:lnTo>
                  <a:cubicBezTo>
                    <a:pt x="7156" y="762"/>
                    <a:pt x="7085" y="834"/>
                    <a:pt x="7085" y="929"/>
                  </a:cubicBezTo>
                  <a:cubicBezTo>
                    <a:pt x="7085" y="1012"/>
                    <a:pt x="7156" y="1096"/>
                    <a:pt x="7252" y="1096"/>
                  </a:cubicBezTo>
                  <a:lnTo>
                    <a:pt x="10562" y="1096"/>
                  </a:lnTo>
                  <a:cubicBezTo>
                    <a:pt x="11026" y="1096"/>
                    <a:pt x="11359" y="1524"/>
                    <a:pt x="11252" y="1953"/>
                  </a:cubicBezTo>
                  <a:lnTo>
                    <a:pt x="10431" y="5525"/>
                  </a:lnTo>
                  <a:lnTo>
                    <a:pt x="9847" y="5525"/>
                  </a:lnTo>
                  <a:cubicBezTo>
                    <a:pt x="9943" y="5144"/>
                    <a:pt x="10585" y="2369"/>
                    <a:pt x="10705" y="1869"/>
                  </a:cubicBezTo>
                  <a:cubicBezTo>
                    <a:pt x="10728" y="1762"/>
                    <a:pt x="10645" y="1655"/>
                    <a:pt x="10538" y="1655"/>
                  </a:cubicBezTo>
                  <a:lnTo>
                    <a:pt x="2858" y="1655"/>
                  </a:lnTo>
                  <a:lnTo>
                    <a:pt x="2668" y="1096"/>
                  </a:lnTo>
                  <a:lnTo>
                    <a:pt x="6621" y="1096"/>
                  </a:lnTo>
                  <a:cubicBezTo>
                    <a:pt x="6716" y="1096"/>
                    <a:pt x="6787" y="1012"/>
                    <a:pt x="6787" y="929"/>
                  </a:cubicBezTo>
                  <a:cubicBezTo>
                    <a:pt x="6787" y="834"/>
                    <a:pt x="6716" y="762"/>
                    <a:pt x="6621" y="762"/>
                  </a:cubicBezTo>
                  <a:lnTo>
                    <a:pt x="2549" y="762"/>
                  </a:lnTo>
                  <a:cubicBezTo>
                    <a:pt x="2394" y="334"/>
                    <a:pt x="1965" y="0"/>
                    <a:pt x="144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261124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8" name="Google Shape;948;p58"/>
          <p:cNvGrpSpPr/>
          <p:nvPr/>
        </p:nvGrpSpPr>
        <p:grpSpPr>
          <a:xfrm flipH="1">
            <a:off x="5728737" y="2970650"/>
            <a:ext cx="3415264" cy="2172858"/>
            <a:chOff x="0" y="3"/>
            <a:chExt cx="4201850" cy="2673300"/>
          </a:xfrm>
        </p:grpSpPr>
        <p:cxnSp>
          <p:nvCxnSpPr>
            <p:cNvPr id="949" name="Google Shape;949;p58"/>
            <p:cNvCxnSpPr/>
            <p:nvPr/>
          </p:nvCxnSpPr>
          <p:spPr>
            <a:xfrm>
              <a:off x="0" y="541450"/>
              <a:ext cx="4201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50" name="Google Shape;950;p58"/>
            <p:cNvCxnSpPr/>
            <p:nvPr/>
          </p:nvCxnSpPr>
          <p:spPr>
            <a:xfrm>
              <a:off x="0" y="1076050"/>
              <a:ext cx="4201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51" name="Google Shape;951;p58"/>
            <p:cNvCxnSpPr/>
            <p:nvPr/>
          </p:nvCxnSpPr>
          <p:spPr>
            <a:xfrm>
              <a:off x="0" y="1610650"/>
              <a:ext cx="4201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52" name="Google Shape;952;p58"/>
            <p:cNvCxnSpPr/>
            <p:nvPr/>
          </p:nvCxnSpPr>
          <p:spPr>
            <a:xfrm>
              <a:off x="527800" y="3"/>
              <a:ext cx="0" cy="2673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53" name="Google Shape;953;p58"/>
            <p:cNvCxnSpPr/>
            <p:nvPr/>
          </p:nvCxnSpPr>
          <p:spPr>
            <a:xfrm>
              <a:off x="1055600" y="3"/>
              <a:ext cx="0" cy="2673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54" name="Google Shape;954;p58"/>
            <p:cNvCxnSpPr/>
            <p:nvPr/>
          </p:nvCxnSpPr>
          <p:spPr>
            <a:xfrm>
              <a:off x="1576550" y="3"/>
              <a:ext cx="0" cy="2673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55" name="Google Shape;955;p58"/>
            <p:cNvCxnSpPr/>
            <p:nvPr/>
          </p:nvCxnSpPr>
          <p:spPr>
            <a:xfrm>
              <a:off x="2104350" y="3"/>
              <a:ext cx="0" cy="2673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56" name="Google Shape;956;p58"/>
            <p:cNvCxnSpPr/>
            <p:nvPr/>
          </p:nvCxnSpPr>
          <p:spPr>
            <a:xfrm>
              <a:off x="2625300" y="3"/>
              <a:ext cx="0" cy="2673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57" name="Google Shape;957;p58"/>
            <p:cNvCxnSpPr/>
            <p:nvPr/>
          </p:nvCxnSpPr>
          <p:spPr>
            <a:xfrm>
              <a:off x="3153100" y="3"/>
              <a:ext cx="0" cy="2673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58" name="Google Shape;958;p58"/>
            <p:cNvCxnSpPr/>
            <p:nvPr/>
          </p:nvCxnSpPr>
          <p:spPr>
            <a:xfrm>
              <a:off x="3674050" y="3"/>
              <a:ext cx="0" cy="2673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59" name="Google Shape;959;p58"/>
            <p:cNvCxnSpPr/>
            <p:nvPr/>
          </p:nvCxnSpPr>
          <p:spPr>
            <a:xfrm>
              <a:off x="4201850" y="3"/>
              <a:ext cx="0" cy="2673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60" name="Google Shape;960;p58"/>
            <p:cNvCxnSpPr/>
            <p:nvPr/>
          </p:nvCxnSpPr>
          <p:spPr>
            <a:xfrm>
              <a:off x="0" y="2138700"/>
              <a:ext cx="4201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61" name="Google Shape;961;p58"/>
            <p:cNvCxnSpPr/>
            <p:nvPr/>
          </p:nvCxnSpPr>
          <p:spPr>
            <a:xfrm>
              <a:off x="0" y="6900"/>
              <a:ext cx="4201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962" name="Google Shape;962;p58"/>
          <p:cNvGrpSpPr/>
          <p:nvPr/>
        </p:nvGrpSpPr>
        <p:grpSpPr>
          <a:xfrm flipH="1">
            <a:off x="466225" y="4060975"/>
            <a:ext cx="813900" cy="818100"/>
            <a:chOff x="8014675" y="343325"/>
            <a:chExt cx="813900" cy="818100"/>
          </a:xfrm>
        </p:grpSpPr>
        <p:sp>
          <p:nvSpPr>
            <p:cNvPr id="963" name="Google Shape;963;p58"/>
            <p:cNvSpPr/>
            <p:nvPr/>
          </p:nvSpPr>
          <p:spPr>
            <a:xfrm>
              <a:off x="8069575" y="400325"/>
              <a:ext cx="704100" cy="704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58"/>
            <p:cNvSpPr/>
            <p:nvPr/>
          </p:nvSpPr>
          <p:spPr>
            <a:xfrm rot="-5400000">
              <a:off x="8012575" y="345425"/>
              <a:ext cx="818100" cy="813900"/>
            </a:xfrm>
            <a:prstGeom prst="pie">
              <a:avLst>
                <a:gd name="adj1" fmla="val 16133725"/>
                <a:gd name="adj2" fmla="val 15017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5" name="Google Shape;965;p58"/>
          <p:cNvGrpSpPr/>
          <p:nvPr/>
        </p:nvGrpSpPr>
        <p:grpSpPr>
          <a:xfrm>
            <a:off x="722375" y="544000"/>
            <a:ext cx="2278800" cy="330600"/>
            <a:chOff x="722375" y="4604000"/>
            <a:chExt cx="2278800" cy="330600"/>
          </a:xfrm>
        </p:grpSpPr>
        <p:sp>
          <p:nvSpPr>
            <p:cNvPr id="966" name="Google Shape;966;p58"/>
            <p:cNvSpPr/>
            <p:nvPr/>
          </p:nvSpPr>
          <p:spPr>
            <a:xfrm flipH="1">
              <a:off x="722375" y="4604000"/>
              <a:ext cx="2278800" cy="3306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58"/>
            <p:cNvSpPr/>
            <p:nvPr/>
          </p:nvSpPr>
          <p:spPr>
            <a:xfrm flipH="1">
              <a:off x="774833" y="4665488"/>
              <a:ext cx="470100" cy="207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68" name="Google Shape;968;p58"/>
          <p:cNvSpPr/>
          <p:nvPr/>
        </p:nvSpPr>
        <p:spPr>
          <a:xfrm flipH="1">
            <a:off x="8054818" y="686186"/>
            <a:ext cx="343200" cy="862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0" name="Google Shape;970;p58"/>
          <p:cNvSpPr/>
          <p:nvPr/>
        </p:nvSpPr>
        <p:spPr>
          <a:xfrm rot="10800000">
            <a:off x="2809750" y="4402628"/>
            <a:ext cx="1389342" cy="1077745"/>
          </a:xfrm>
          <a:custGeom>
            <a:avLst/>
            <a:gdLst/>
            <a:ahLst/>
            <a:cxnLst/>
            <a:rect l="l" t="t" r="r" b="b"/>
            <a:pathLst>
              <a:path w="77293" h="59958" extrusionOk="0">
                <a:moveTo>
                  <a:pt x="76916" y="26531"/>
                </a:moveTo>
                <a:cubicBezTo>
                  <a:pt x="76709" y="26531"/>
                  <a:pt x="76539" y="26361"/>
                  <a:pt x="76539" y="26154"/>
                </a:cubicBezTo>
                <a:cubicBezTo>
                  <a:pt x="76539" y="25947"/>
                  <a:pt x="76709" y="25777"/>
                  <a:pt x="76916" y="25777"/>
                </a:cubicBezTo>
                <a:cubicBezTo>
                  <a:pt x="77104" y="25777"/>
                  <a:pt x="77274" y="25947"/>
                  <a:pt x="77274" y="26154"/>
                </a:cubicBezTo>
                <a:cubicBezTo>
                  <a:pt x="77274" y="26361"/>
                  <a:pt x="77104" y="26531"/>
                  <a:pt x="76916" y="26531"/>
                </a:cubicBezTo>
                <a:close/>
                <a:moveTo>
                  <a:pt x="76916" y="24533"/>
                </a:moveTo>
                <a:cubicBezTo>
                  <a:pt x="76709" y="24533"/>
                  <a:pt x="76558" y="24383"/>
                  <a:pt x="76558" y="24194"/>
                </a:cubicBezTo>
                <a:cubicBezTo>
                  <a:pt x="76558" y="24006"/>
                  <a:pt x="76709" y="23855"/>
                  <a:pt x="76916" y="23855"/>
                </a:cubicBezTo>
                <a:cubicBezTo>
                  <a:pt x="77104" y="23855"/>
                  <a:pt x="77255" y="24006"/>
                  <a:pt x="77255" y="24194"/>
                </a:cubicBezTo>
                <a:cubicBezTo>
                  <a:pt x="77255" y="24383"/>
                  <a:pt x="77104" y="24533"/>
                  <a:pt x="76916" y="24533"/>
                </a:cubicBezTo>
                <a:close/>
                <a:moveTo>
                  <a:pt x="76916" y="22574"/>
                </a:moveTo>
                <a:cubicBezTo>
                  <a:pt x="76709" y="22574"/>
                  <a:pt x="76558" y="22423"/>
                  <a:pt x="76558" y="22235"/>
                </a:cubicBezTo>
                <a:cubicBezTo>
                  <a:pt x="76558" y="22027"/>
                  <a:pt x="76709" y="21877"/>
                  <a:pt x="76916" y="21877"/>
                </a:cubicBezTo>
                <a:cubicBezTo>
                  <a:pt x="77104" y="21877"/>
                  <a:pt x="77255" y="22027"/>
                  <a:pt x="77255" y="22235"/>
                </a:cubicBezTo>
                <a:cubicBezTo>
                  <a:pt x="77255" y="22423"/>
                  <a:pt x="77104" y="22574"/>
                  <a:pt x="76916" y="22574"/>
                </a:cubicBezTo>
                <a:close/>
                <a:moveTo>
                  <a:pt x="76916" y="20614"/>
                </a:moveTo>
                <a:cubicBezTo>
                  <a:pt x="76709" y="20614"/>
                  <a:pt x="76558" y="20463"/>
                  <a:pt x="76558" y="20275"/>
                </a:cubicBezTo>
                <a:cubicBezTo>
                  <a:pt x="76558" y="20086"/>
                  <a:pt x="76709" y="19917"/>
                  <a:pt x="76916" y="19917"/>
                </a:cubicBezTo>
                <a:cubicBezTo>
                  <a:pt x="77104" y="19917"/>
                  <a:pt x="77255" y="20086"/>
                  <a:pt x="77255" y="20275"/>
                </a:cubicBezTo>
                <a:cubicBezTo>
                  <a:pt x="77255" y="20463"/>
                  <a:pt x="77104" y="20614"/>
                  <a:pt x="76916" y="20614"/>
                </a:cubicBezTo>
                <a:close/>
                <a:moveTo>
                  <a:pt x="76916" y="18654"/>
                </a:moveTo>
                <a:cubicBezTo>
                  <a:pt x="76709" y="18654"/>
                  <a:pt x="76558" y="18504"/>
                  <a:pt x="76558" y="18296"/>
                </a:cubicBezTo>
                <a:cubicBezTo>
                  <a:pt x="76558" y="18108"/>
                  <a:pt x="76709" y="17957"/>
                  <a:pt x="76916" y="17957"/>
                </a:cubicBezTo>
                <a:cubicBezTo>
                  <a:pt x="77104" y="17957"/>
                  <a:pt x="77255" y="18108"/>
                  <a:pt x="77255" y="18296"/>
                </a:cubicBezTo>
                <a:cubicBezTo>
                  <a:pt x="77255" y="18504"/>
                  <a:pt x="77104" y="18654"/>
                  <a:pt x="76916" y="18654"/>
                </a:cubicBezTo>
                <a:close/>
                <a:moveTo>
                  <a:pt x="76916" y="16695"/>
                </a:moveTo>
                <a:cubicBezTo>
                  <a:pt x="76709" y="16695"/>
                  <a:pt x="76558" y="16525"/>
                  <a:pt x="76558" y="16337"/>
                </a:cubicBezTo>
                <a:cubicBezTo>
                  <a:pt x="76558" y="16148"/>
                  <a:pt x="76709" y="15998"/>
                  <a:pt x="76916" y="15998"/>
                </a:cubicBezTo>
                <a:cubicBezTo>
                  <a:pt x="77104" y="15998"/>
                  <a:pt x="77255" y="16148"/>
                  <a:pt x="77255" y="16337"/>
                </a:cubicBezTo>
                <a:cubicBezTo>
                  <a:pt x="77255" y="16525"/>
                  <a:pt x="77104" y="16695"/>
                  <a:pt x="76916" y="16695"/>
                </a:cubicBezTo>
                <a:close/>
                <a:moveTo>
                  <a:pt x="76916" y="14735"/>
                </a:moveTo>
                <a:cubicBezTo>
                  <a:pt x="76709" y="14735"/>
                  <a:pt x="76558" y="14584"/>
                  <a:pt x="76558" y="14377"/>
                </a:cubicBezTo>
                <a:cubicBezTo>
                  <a:pt x="76558" y="14189"/>
                  <a:pt x="76709" y="14038"/>
                  <a:pt x="76916" y="14038"/>
                </a:cubicBezTo>
                <a:cubicBezTo>
                  <a:pt x="77104" y="14038"/>
                  <a:pt x="77255" y="14189"/>
                  <a:pt x="77255" y="14377"/>
                </a:cubicBezTo>
                <a:cubicBezTo>
                  <a:pt x="77255" y="14584"/>
                  <a:pt x="77104" y="14735"/>
                  <a:pt x="76916" y="14735"/>
                </a:cubicBezTo>
                <a:close/>
                <a:moveTo>
                  <a:pt x="76916" y="12776"/>
                </a:moveTo>
                <a:cubicBezTo>
                  <a:pt x="76709" y="12776"/>
                  <a:pt x="76558" y="12625"/>
                  <a:pt x="76558" y="12418"/>
                </a:cubicBezTo>
                <a:cubicBezTo>
                  <a:pt x="76558" y="12229"/>
                  <a:pt x="76709" y="12078"/>
                  <a:pt x="76916" y="12078"/>
                </a:cubicBezTo>
                <a:cubicBezTo>
                  <a:pt x="76954" y="12078"/>
                  <a:pt x="77010" y="12097"/>
                  <a:pt x="77048" y="12116"/>
                </a:cubicBezTo>
                <a:cubicBezTo>
                  <a:pt x="77104" y="12286"/>
                  <a:pt x="77142" y="12455"/>
                  <a:pt x="77180" y="12644"/>
                </a:cubicBezTo>
                <a:cubicBezTo>
                  <a:pt x="77104" y="12719"/>
                  <a:pt x="77010" y="12776"/>
                  <a:pt x="76916" y="12776"/>
                </a:cubicBezTo>
                <a:close/>
                <a:moveTo>
                  <a:pt x="76596" y="10307"/>
                </a:moveTo>
                <a:cubicBezTo>
                  <a:pt x="76633" y="10458"/>
                  <a:pt x="76690" y="10609"/>
                  <a:pt x="76728" y="10759"/>
                </a:cubicBezTo>
                <a:cubicBezTo>
                  <a:pt x="76633" y="10703"/>
                  <a:pt x="76558" y="10590"/>
                  <a:pt x="76558" y="10458"/>
                </a:cubicBezTo>
                <a:cubicBezTo>
                  <a:pt x="76558" y="10401"/>
                  <a:pt x="76577" y="10345"/>
                  <a:pt x="76596" y="10307"/>
                </a:cubicBezTo>
                <a:close/>
                <a:moveTo>
                  <a:pt x="76897" y="27699"/>
                </a:moveTo>
                <a:cubicBezTo>
                  <a:pt x="77123" y="27699"/>
                  <a:pt x="77293" y="27887"/>
                  <a:pt x="77293" y="28095"/>
                </a:cubicBezTo>
                <a:cubicBezTo>
                  <a:pt x="77293" y="28321"/>
                  <a:pt x="77123" y="28490"/>
                  <a:pt x="76897" y="28490"/>
                </a:cubicBezTo>
                <a:cubicBezTo>
                  <a:pt x="76690" y="28490"/>
                  <a:pt x="76501" y="28321"/>
                  <a:pt x="76501" y="28095"/>
                </a:cubicBezTo>
                <a:cubicBezTo>
                  <a:pt x="76501" y="27887"/>
                  <a:pt x="76690" y="27699"/>
                  <a:pt x="76897" y="27699"/>
                </a:cubicBezTo>
                <a:close/>
                <a:moveTo>
                  <a:pt x="74956" y="32391"/>
                </a:moveTo>
                <a:cubicBezTo>
                  <a:pt x="74749" y="32391"/>
                  <a:pt x="74580" y="32221"/>
                  <a:pt x="74580" y="32033"/>
                </a:cubicBezTo>
                <a:cubicBezTo>
                  <a:pt x="74580" y="31825"/>
                  <a:pt x="74749" y="31656"/>
                  <a:pt x="74956" y="31656"/>
                </a:cubicBezTo>
                <a:cubicBezTo>
                  <a:pt x="75164" y="31656"/>
                  <a:pt x="75314" y="31825"/>
                  <a:pt x="75314" y="32033"/>
                </a:cubicBezTo>
                <a:cubicBezTo>
                  <a:pt x="75314" y="32221"/>
                  <a:pt x="75164" y="32391"/>
                  <a:pt x="74956" y="32391"/>
                </a:cubicBezTo>
                <a:close/>
                <a:moveTo>
                  <a:pt x="74956" y="30431"/>
                </a:moveTo>
                <a:cubicBezTo>
                  <a:pt x="74749" y="30431"/>
                  <a:pt x="74580" y="30262"/>
                  <a:pt x="74580" y="30054"/>
                </a:cubicBezTo>
                <a:cubicBezTo>
                  <a:pt x="74580" y="29866"/>
                  <a:pt x="74749" y="29696"/>
                  <a:pt x="74956" y="29696"/>
                </a:cubicBezTo>
                <a:cubicBezTo>
                  <a:pt x="75164" y="29696"/>
                  <a:pt x="75314" y="29866"/>
                  <a:pt x="75314" y="30054"/>
                </a:cubicBezTo>
                <a:cubicBezTo>
                  <a:pt x="75314" y="30262"/>
                  <a:pt x="75164" y="30431"/>
                  <a:pt x="74956" y="30431"/>
                </a:cubicBezTo>
                <a:close/>
                <a:moveTo>
                  <a:pt x="74956" y="28471"/>
                </a:moveTo>
                <a:cubicBezTo>
                  <a:pt x="74749" y="28471"/>
                  <a:pt x="74580" y="28302"/>
                  <a:pt x="74580" y="28095"/>
                </a:cubicBezTo>
                <a:cubicBezTo>
                  <a:pt x="74580" y="27887"/>
                  <a:pt x="74749" y="27737"/>
                  <a:pt x="74956" y="27737"/>
                </a:cubicBezTo>
                <a:cubicBezTo>
                  <a:pt x="75164" y="27737"/>
                  <a:pt x="75314" y="27887"/>
                  <a:pt x="75314" y="28095"/>
                </a:cubicBezTo>
                <a:cubicBezTo>
                  <a:pt x="75314" y="28302"/>
                  <a:pt x="75164" y="28471"/>
                  <a:pt x="74956" y="28471"/>
                </a:cubicBezTo>
                <a:close/>
                <a:moveTo>
                  <a:pt x="74956" y="26531"/>
                </a:moveTo>
                <a:cubicBezTo>
                  <a:pt x="74749" y="26531"/>
                  <a:pt x="74580" y="26361"/>
                  <a:pt x="74580" y="26154"/>
                </a:cubicBezTo>
                <a:cubicBezTo>
                  <a:pt x="74580" y="25947"/>
                  <a:pt x="74749" y="25777"/>
                  <a:pt x="74956" y="25777"/>
                </a:cubicBezTo>
                <a:cubicBezTo>
                  <a:pt x="75164" y="25777"/>
                  <a:pt x="75314" y="25947"/>
                  <a:pt x="75314" y="26154"/>
                </a:cubicBezTo>
                <a:cubicBezTo>
                  <a:pt x="75314" y="26361"/>
                  <a:pt x="75164" y="26531"/>
                  <a:pt x="74956" y="26531"/>
                </a:cubicBezTo>
                <a:close/>
                <a:moveTo>
                  <a:pt x="74956" y="24533"/>
                </a:moveTo>
                <a:cubicBezTo>
                  <a:pt x="74749" y="24533"/>
                  <a:pt x="74580" y="24383"/>
                  <a:pt x="74580" y="24194"/>
                </a:cubicBezTo>
                <a:cubicBezTo>
                  <a:pt x="74580" y="23987"/>
                  <a:pt x="74749" y="23836"/>
                  <a:pt x="74956" y="23836"/>
                </a:cubicBezTo>
                <a:cubicBezTo>
                  <a:pt x="75145" y="23836"/>
                  <a:pt x="75314" y="23987"/>
                  <a:pt x="75314" y="24194"/>
                </a:cubicBezTo>
                <a:cubicBezTo>
                  <a:pt x="75314" y="24383"/>
                  <a:pt x="75145" y="24533"/>
                  <a:pt x="74956" y="24533"/>
                </a:cubicBezTo>
                <a:close/>
                <a:moveTo>
                  <a:pt x="74956" y="22574"/>
                </a:moveTo>
                <a:cubicBezTo>
                  <a:pt x="74749" y="22574"/>
                  <a:pt x="74598" y="22423"/>
                  <a:pt x="74598" y="22216"/>
                </a:cubicBezTo>
                <a:cubicBezTo>
                  <a:pt x="74598" y="22027"/>
                  <a:pt x="74749" y="21877"/>
                  <a:pt x="74956" y="21877"/>
                </a:cubicBezTo>
                <a:cubicBezTo>
                  <a:pt x="75145" y="21877"/>
                  <a:pt x="75296" y="22027"/>
                  <a:pt x="75296" y="22216"/>
                </a:cubicBezTo>
                <a:cubicBezTo>
                  <a:pt x="75296" y="22423"/>
                  <a:pt x="75145" y="22574"/>
                  <a:pt x="74956" y="22574"/>
                </a:cubicBezTo>
                <a:close/>
                <a:moveTo>
                  <a:pt x="74956" y="20614"/>
                </a:moveTo>
                <a:cubicBezTo>
                  <a:pt x="74749" y="20614"/>
                  <a:pt x="74598" y="20463"/>
                  <a:pt x="74598" y="20275"/>
                </a:cubicBezTo>
                <a:cubicBezTo>
                  <a:pt x="74598" y="20068"/>
                  <a:pt x="74749" y="19917"/>
                  <a:pt x="74956" y="19917"/>
                </a:cubicBezTo>
                <a:cubicBezTo>
                  <a:pt x="75145" y="19917"/>
                  <a:pt x="75296" y="20068"/>
                  <a:pt x="75296" y="20275"/>
                </a:cubicBezTo>
                <a:cubicBezTo>
                  <a:pt x="75296" y="20463"/>
                  <a:pt x="75145" y="20614"/>
                  <a:pt x="74956" y="20614"/>
                </a:cubicBezTo>
                <a:close/>
                <a:moveTo>
                  <a:pt x="74956" y="18654"/>
                </a:moveTo>
                <a:cubicBezTo>
                  <a:pt x="74749" y="18654"/>
                  <a:pt x="74598" y="18485"/>
                  <a:pt x="74598" y="18296"/>
                </a:cubicBezTo>
                <a:cubicBezTo>
                  <a:pt x="74598" y="18108"/>
                  <a:pt x="74749" y="17957"/>
                  <a:pt x="74956" y="17957"/>
                </a:cubicBezTo>
                <a:cubicBezTo>
                  <a:pt x="75145" y="17957"/>
                  <a:pt x="75296" y="18108"/>
                  <a:pt x="75296" y="18296"/>
                </a:cubicBezTo>
                <a:cubicBezTo>
                  <a:pt x="75296" y="18485"/>
                  <a:pt x="75145" y="18654"/>
                  <a:pt x="74956" y="18654"/>
                </a:cubicBezTo>
                <a:close/>
                <a:moveTo>
                  <a:pt x="74956" y="16695"/>
                </a:moveTo>
                <a:cubicBezTo>
                  <a:pt x="74749" y="16695"/>
                  <a:pt x="74598" y="16525"/>
                  <a:pt x="74598" y="16337"/>
                </a:cubicBezTo>
                <a:cubicBezTo>
                  <a:pt x="74598" y="16148"/>
                  <a:pt x="74749" y="15979"/>
                  <a:pt x="74956" y="15979"/>
                </a:cubicBezTo>
                <a:cubicBezTo>
                  <a:pt x="75145" y="15979"/>
                  <a:pt x="75296" y="16148"/>
                  <a:pt x="75296" y="16337"/>
                </a:cubicBezTo>
                <a:cubicBezTo>
                  <a:pt x="75296" y="16525"/>
                  <a:pt x="75145" y="16695"/>
                  <a:pt x="74956" y="16695"/>
                </a:cubicBezTo>
                <a:close/>
                <a:moveTo>
                  <a:pt x="74956" y="14735"/>
                </a:moveTo>
                <a:cubicBezTo>
                  <a:pt x="74749" y="14735"/>
                  <a:pt x="74598" y="14566"/>
                  <a:pt x="74598" y="14377"/>
                </a:cubicBezTo>
                <a:cubicBezTo>
                  <a:pt x="74598" y="14189"/>
                  <a:pt x="74749" y="14038"/>
                  <a:pt x="74956" y="14038"/>
                </a:cubicBezTo>
                <a:cubicBezTo>
                  <a:pt x="75145" y="14038"/>
                  <a:pt x="75296" y="14189"/>
                  <a:pt x="75296" y="14377"/>
                </a:cubicBezTo>
                <a:cubicBezTo>
                  <a:pt x="75296" y="14566"/>
                  <a:pt x="75145" y="14735"/>
                  <a:pt x="74956" y="14735"/>
                </a:cubicBezTo>
                <a:close/>
                <a:moveTo>
                  <a:pt x="74956" y="12757"/>
                </a:moveTo>
                <a:cubicBezTo>
                  <a:pt x="74749" y="12757"/>
                  <a:pt x="74598" y="12606"/>
                  <a:pt x="74598" y="12418"/>
                </a:cubicBezTo>
                <a:cubicBezTo>
                  <a:pt x="74598" y="12229"/>
                  <a:pt x="74749" y="12078"/>
                  <a:pt x="74956" y="12078"/>
                </a:cubicBezTo>
                <a:cubicBezTo>
                  <a:pt x="75145" y="12078"/>
                  <a:pt x="75296" y="12229"/>
                  <a:pt x="75296" y="12418"/>
                </a:cubicBezTo>
                <a:cubicBezTo>
                  <a:pt x="75296" y="12606"/>
                  <a:pt x="75145" y="12757"/>
                  <a:pt x="74956" y="12757"/>
                </a:cubicBezTo>
                <a:close/>
                <a:moveTo>
                  <a:pt x="74956" y="10816"/>
                </a:moveTo>
                <a:cubicBezTo>
                  <a:pt x="74749" y="10816"/>
                  <a:pt x="74598" y="10646"/>
                  <a:pt x="74598" y="10458"/>
                </a:cubicBezTo>
                <a:cubicBezTo>
                  <a:pt x="74598" y="10269"/>
                  <a:pt x="74749" y="10100"/>
                  <a:pt x="74956" y="10100"/>
                </a:cubicBezTo>
                <a:cubicBezTo>
                  <a:pt x="75145" y="10100"/>
                  <a:pt x="75296" y="10269"/>
                  <a:pt x="75296" y="10458"/>
                </a:cubicBezTo>
                <a:cubicBezTo>
                  <a:pt x="75296" y="10646"/>
                  <a:pt x="75145" y="10816"/>
                  <a:pt x="74956" y="10816"/>
                </a:cubicBezTo>
                <a:close/>
                <a:moveTo>
                  <a:pt x="74956" y="8837"/>
                </a:moveTo>
                <a:cubicBezTo>
                  <a:pt x="74768" y="8837"/>
                  <a:pt x="74617" y="8687"/>
                  <a:pt x="74617" y="8498"/>
                </a:cubicBezTo>
                <a:cubicBezTo>
                  <a:pt x="74617" y="8329"/>
                  <a:pt x="74768" y="8159"/>
                  <a:pt x="74956" y="8159"/>
                </a:cubicBezTo>
                <a:cubicBezTo>
                  <a:pt x="75145" y="8159"/>
                  <a:pt x="75296" y="8329"/>
                  <a:pt x="75296" y="8498"/>
                </a:cubicBezTo>
                <a:cubicBezTo>
                  <a:pt x="75296" y="8687"/>
                  <a:pt x="75145" y="8837"/>
                  <a:pt x="74956" y="8837"/>
                </a:cubicBezTo>
                <a:close/>
                <a:moveTo>
                  <a:pt x="74956" y="6878"/>
                </a:moveTo>
                <a:cubicBezTo>
                  <a:pt x="74768" y="6878"/>
                  <a:pt x="74617" y="6727"/>
                  <a:pt x="74617" y="6539"/>
                </a:cubicBezTo>
                <a:cubicBezTo>
                  <a:pt x="74617" y="6350"/>
                  <a:pt x="74768" y="6199"/>
                  <a:pt x="74956" y="6199"/>
                </a:cubicBezTo>
                <a:cubicBezTo>
                  <a:pt x="75145" y="6199"/>
                  <a:pt x="75296" y="6350"/>
                  <a:pt x="75296" y="6539"/>
                </a:cubicBezTo>
                <a:cubicBezTo>
                  <a:pt x="75296" y="6727"/>
                  <a:pt x="75145" y="6878"/>
                  <a:pt x="74956" y="6878"/>
                </a:cubicBezTo>
                <a:close/>
                <a:moveTo>
                  <a:pt x="72997" y="30450"/>
                </a:moveTo>
                <a:cubicBezTo>
                  <a:pt x="72771" y="30450"/>
                  <a:pt x="72582" y="30280"/>
                  <a:pt x="72582" y="30054"/>
                </a:cubicBezTo>
                <a:cubicBezTo>
                  <a:pt x="72582" y="29847"/>
                  <a:pt x="72771" y="29659"/>
                  <a:pt x="72997" y="29659"/>
                </a:cubicBezTo>
                <a:cubicBezTo>
                  <a:pt x="73204" y="29659"/>
                  <a:pt x="73392" y="29847"/>
                  <a:pt x="73392" y="30054"/>
                </a:cubicBezTo>
                <a:cubicBezTo>
                  <a:pt x="73392" y="30280"/>
                  <a:pt x="73204" y="30450"/>
                  <a:pt x="72997" y="30450"/>
                </a:cubicBezTo>
                <a:close/>
                <a:moveTo>
                  <a:pt x="72997" y="28471"/>
                </a:moveTo>
                <a:cubicBezTo>
                  <a:pt x="72789" y="28471"/>
                  <a:pt x="72601" y="28302"/>
                  <a:pt x="72601" y="28095"/>
                </a:cubicBezTo>
                <a:cubicBezTo>
                  <a:pt x="72601" y="27887"/>
                  <a:pt x="72789" y="27718"/>
                  <a:pt x="72997" y="27718"/>
                </a:cubicBezTo>
                <a:cubicBezTo>
                  <a:pt x="73204" y="27718"/>
                  <a:pt x="73374" y="27887"/>
                  <a:pt x="73374" y="28095"/>
                </a:cubicBezTo>
                <a:cubicBezTo>
                  <a:pt x="73374" y="28302"/>
                  <a:pt x="73204" y="28471"/>
                  <a:pt x="72997" y="28471"/>
                </a:cubicBezTo>
                <a:close/>
                <a:moveTo>
                  <a:pt x="72997" y="26512"/>
                </a:moveTo>
                <a:cubicBezTo>
                  <a:pt x="72789" y="26512"/>
                  <a:pt x="72601" y="26342"/>
                  <a:pt x="72601" y="26154"/>
                </a:cubicBezTo>
                <a:cubicBezTo>
                  <a:pt x="72601" y="25947"/>
                  <a:pt x="72789" y="25777"/>
                  <a:pt x="72997" y="25777"/>
                </a:cubicBezTo>
                <a:cubicBezTo>
                  <a:pt x="73204" y="25777"/>
                  <a:pt x="73374" y="25947"/>
                  <a:pt x="73374" y="26154"/>
                </a:cubicBezTo>
                <a:cubicBezTo>
                  <a:pt x="73374" y="26342"/>
                  <a:pt x="73204" y="26512"/>
                  <a:pt x="72997" y="26512"/>
                </a:cubicBezTo>
                <a:close/>
                <a:moveTo>
                  <a:pt x="72997" y="24533"/>
                </a:moveTo>
                <a:cubicBezTo>
                  <a:pt x="72789" y="24533"/>
                  <a:pt x="72639" y="24383"/>
                  <a:pt x="72639" y="24175"/>
                </a:cubicBezTo>
                <a:cubicBezTo>
                  <a:pt x="72639" y="23987"/>
                  <a:pt x="72789" y="23817"/>
                  <a:pt x="72997" y="23817"/>
                </a:cubicBezTo>
                <a:cubicBezTo>
                  <a:pt x="73185" y="23817"/>
                  <a:pt x="73336" y="23987"/>
                  <a:pt x="73336" y="24175"/>
                </a:cubicBezTo>
                <a:cubicBezTo>
                  <a:pt x="73336" y="24383"/>
                  <a:pt x="73185" y="24533"/>
                  <a:pt x="72997" y="24533"/>
                </a:cubicBezTo>
                <a:close/>
                <a:moveTo>
                  <a:pt x="72997" y="22574"/>
                </a:moveTo>
                <a:cubicBezTo>
                  <a:pt x="72789" y="22574"/>
                  <a:pt x="72639" y="22423"/>
                  <a:pt x="72639" y="22216"/>
                </a:cubicBezTo>
                <a:cubicBezTo>
                  <a:pt x="72639" y="22008"/>
                  <a:pt x="72789" y="21858"/>
                  <a:pt x="72997" y="21858"/>
                </a:cubicBezTo>
                <a:cubicBezTo>
                  <a:pt x="73185" y="21858"/>
                  <a:pt x="73336" y="22008"/>
                  <a:pt x="73336" y="22216"/>
                </a:cubicBezTo>
                <a:cubicBezTo>
                  <a:pt x="73336" y="22423"/>
                  <a:pt x="73185" y="22574"/>
                  <a:pt x="72997" y="22574"/>
                </a:cubicBezTo>
                <a:close/>
                <a:moveTo>
                  <a:pt x="72997" y="15998"/>
                </a:moveTo>
                <a:cubicBezTo>
                  <a:pt x="73185" y="15998"/>
                  <a:pt x="73336" y="16148"/>
                  <a:pt x="73336" y="16337"/>
                </a:cubicBezTo>
                <a:cubicBezTo>
                  <a:pt x="73336" y="16525"/>
                  <a:pt x="73185" y="16676"/>
                  <a:pt x="72997" y="16676"/>
                </a:cubicBezTo>
                <a:cubicBezTo>
                  <a:pt x="72789" y="16676"/>
                  <a:pt x="72639" y="16525"/>
                  <a:pt x="72639" y="16337"/>
                </a:cubicBezTo>
                <a:cubicBezTo>
                  <a:pt x="72639" y="16148"/>
                  <a:pt x="72789" y="15998"/>
                  <a:pt x="72997" y="15998"/>
                </a:cubicBezTo>
                <a:close/>
                <a:moveTo>
                  <a:pt x="72997" y="19917"/>
                </a:moveTo>
                <a:cubicBezTo>
                  <a:pt x="73185" y="19917"/>
                  <a:pt x="73336" y="20068"/>
                  <a:pt x="73336" y="20256"/>
                </a:cubicBezTo>
                <a:cubicBezTo>
                  <a:pt x="73336" y="20444"/>
                  <a:pt x="73185" y="20614"/>
                  <a:pt x="72997" y="20614"/>
                </a:cubicBezTo>
                <a:cubicBezTo>
                  <a:pt x="72789" y="20614"/>
                  <a:pt x="72639" y="20444"/>
                  <a:pt x="72639" y="20256"/>
                </a:cubicBezTo>
                <a:cubicBezTo>
                  <a:pt x="72639" y="20068"/>
                  <a:pt x="72789" y="19917"/>
                  <a:pt x="72997" y="19917"/>
                </a:cubicBezTo>
                <a:close/>
                <a:moveTo>
                  <a:pt x="72997" y="17938"/>
                </a:moveTo>
                <a:cubicBezTo>
                  <a:pt x="73185" y="17938"/>
                  <a:pt x="73336" y="18108"/>
                  <a:pt x="73336" y="18296"/>
                </a:cubicBezTo>
                <a:cubicBezTo>
                  <a:pt x="73336" y="18485"/>
                  <a:pt x="73185" y="18636"/>
                  <a:pt x="72997" y="18636"/>
                </a:cubicBezTo>
                <a:cubicBezTo>
                  <a:pt x="72789" y="18636"/>
                  <a:pt x="72639" y="18485"/>
                  <a:pt x="72639" y="18296"/>
                </a:cubicBezTo>
                <a:cubicBezTo>
                  <a:pt x="72639" y="18108"/>
                  <a:pt x="72789" y="17938"/>
                  <a:pt x="72997" y="17938"/>
                </a:cubicBezTo>
                <a:close/>
                <a:moveTo>
                  <a:pt x="72997" y="14735"/>
                </a:moveTo>
                <a:cubicBezTo>
                  <a:pt x="72789" y="14735"/>
                  <a:pt x="72639" y="14566"/>
                  <a:pt x="72639" y="14377"/>
                </a:cubicBezTo>
                <a:cubicBezTo>
                  <a:pt x="72639" y="14189"/>
                  <a:pt x="72789" y="14019"/>
                  <a:pt x="72997" y="14019"/>
                </a:cubicBezTo>
                <a:cubicBezTo>
                  <a:pt x="73185" y="14019"/>
                  <a:pt x="73336" y="14189"/>
                  <a:pt x="73336" y="14377"/>
                </a:cubicBezTo>
                <a:cubicBezTo>
                  <a:pt x="73336" y="14566"/>
                  <a:pt x="73185" y="14735"/>
                  <a:pt x="72997" y="14735"/>
                </a:cubicBezTo>
                <a:close/>
                <a:moveTo>
                  <a:pt x="72997" y="12776"/>
                </a:moveTo>
                <a:cubicBezTo>
                  <a:pt x="72789" y="12776"/>
                  <a:pt x="72639" y="12606"/>
                  <a:pt x="72639" y="12418"/>
                </a:cubicBezTo>
                <a:cubicBezTo>
                  <a:pt x="72639" y="12210"/>
                  <a:pt x="72789" y="12060"/>
                  <a:pt x="72997" y="12060"/>
                </a:cubicBezTo>
                <a:cubicBezTo>
                  <a:pt x="73185" y="12060"/>
                  <a:pt x="73336" y="12210"/>
                  <a:pt x="73336" y="12418"/>
                </a:cubicBezTo>
                <a:cubicBezTo>
                  <a:pt x="73336" y="12606"/>
                  <a:pt x="73185" y="12776"/>
                  <a:pt x="72997" y="12776"/>
                </a:cubicBezTo>
                <a:close/>
                <a:moveTo>
                  <a:pt x="72997" y="10797"/>
                </a:moveTo>
                <a:cubicBezTo>
                  <a:pt x="72789" y="10797"/>
                  <a:pt x="72639" y="10646"/>
                  <a:pt x="72639" y="10458"/>
                </a:cubicBezTo>
                <a:cubicBezTo>
                  <a:pt x="72639" y="10251"/>
                  <a:pt x="72789" y="10100"/>
                  <a:pt x="72997" y="10100"/>
                </a:cubicBezTo>
                <a:cubicBezTo>
                  <a:pt x="73185" y="10100"/>
                  <a:pt x="73336" y="10251"/>
                  <a:pt x="73336" y="10458"/>
                </a:cubicBezTo>
                <a:cubicBezTo>
                  <a:pt x="73336" y="10646"/>
                  <a:pt x="73185" y="10797"/>
                  <a:pt x="72997" y="10797"/>
                </a:cubicBezTo>
                <a:close/>
                <a:moveTo>
                  <a:pt x="72997" y="8856"/>
                </a:moveTo>
                <a:cubicBezTo>
                  <a:pt x="72789" y="8856"/>
                  <a:pt x="72639" y="8687"/>
                  <a:pt x="72639" y="8498"/>
                </a:cubicBezTo>
                <a:cubicBezTo>
                  <a:pt x="72639" y="8310"/>
                  <a:pt x="72789" y="8140"/>
                  <a:pt x="72997" y="8140"/>
                </a:cubicBezTo>
                <a:cubicBezTo>
                  <a:pt x="73185" y="8140"/>
                  <a:pt x="73336" y="8310"/>
                  <a:pt x="73336" y="8498"/>
                </a:cubicBezTo>
                <a:cubicBezTo>
                  <a:pt x="73336" y="8687"/>
                  <a:pt x="73185" y="8856"/>
                  <a:pt x="72997" y="8856"/>
                </a:cubicBezTo>
                <a:close/>
                <a:moveTo>
                  <a:pt x="72997" y="6897"/>
                </a:moveTo>
                <a:cubicBezTo>
                  <a:pt x="72789" y="6897"/>
                  <a:pt x="72639" y="6727"/>
                  <a:pt x="72639" y="6539"/>
                </a:cubicBezTo>
                <a:cubicBezTo>
                  <a:pt x="72639" y="6331"/>
                  <a:pt x="72789" y="6181"/>
                  <a:pt x="72997" y="6181"/>
                </a:cubicBezTo>
                <a:cubicBezTo>
                  <a:pt x="73185" y="6181"/>
                  <a:pt x="73336" y="6331"/>
                  <a:pt x="73336" y="6539"/>
                </a:cubicBezTo>
                <a:cubicBezTo>
                  <a:pt x="73336" y="6727"/>
                  <a:pt x="73185" y="6897"/>
                  <a:pt x="72997" y="6897"/>
                </a:cubicBezTo>
                <a:close/>
                <a:moveTo>
                  <a:pt x="72997" y="4937"/>
                </a:moveTo>
                <a:cubicBezTo>
                  <a:pt x="72789" y="4937"/>
                  <a:pt x="72639" y="4767"/>
                  <a:pt x="72639" y="4579"/>
                </a:cubicBezTo>
                <a:cubicBezTo>
                  <a:pt x="72639" y="4372"/>
                  <a:pt x="72789" y="4221"/>
                  <a:pt x="72997" y="4221"/>
                </a:cubicBezTo>
                <a:cubicBezTo>
                  <a:pt x="73185" y="4221"/>
                  <a:pt x="73336" y="4372"/>
                  <a:pt x="73336" y="4579"/>
                </a:cubicBezTo>
                <a:cubicBezTo>
                  <a:pt x="73336" y="4767"/>
                  <a:pt x="73185" y="4937"/>
                  <a:pt x="72997" y="4937"/>
                </a:cubicBezTo>
                <a:close/>
                <a:moveTo>
                  <a:pt x="72997" y="2977"/>
                </a:moveTo>
                <a:cubicBezTo>
                  <a:pt x="72789" y="2977"/>
                  <a:pt x="72639" y="2808"/>
                  <a:pt x="72639" y="2619"/>
                </a:cubicBezTo>
                <a:cubicBezTo>
                  <a:pt x="72639" y="2412"/>
                  <a:pt x="72789" y="2242"/>
                  <a:pt x="72997" y="2242"/>
                </a:cubicBezTo>
                <a:cubicBezTo>
                  <a:pt x="73185" y="2242"/>
                  <a:pt x="73336" y="2412"/>
                  <a:pt x="73336" y="2619"/>
                </a:cubicBezTo>
                <a:cubicBezTo>
                  <a:pt x="73336" y="2808"/>
                  <a:pt x="73185" y="2977"/>
                  <a:pt x="72997" y="2977"/>
                </a:cubicBezTo>
                <a:close/>
                <a:moveTo>
                  <a:pt x="71037" y="32428"/>
                </a:moveTo>
                <a:cubicBezTo>
                  <a:pt x="70792" y="32428"/>
                  <a:pt x="70623" y="32240"/>
                  <a:pt x="70623" y="32014"/>
                </a:cubicBezTo>
                <a:cubicBezTo>
                  <a:pt x="70623" y="31769"/>
                  <a:pt x="70811" y="31581"/>
                  <a:pt x="71037" y="31581"/>
                </a:cubicBezTo>
                <a:cubicBezTo>
                  <a:pt x="71263" y="31581"/>
                  <a:pt x="71452" y="31769"/>
                  <a:pt x="71452" y="32014"/>
                </a:cubicBezTo>
                <a:cubicBezTo>
                  <a:pt x="71452" y="32240"/>
                  <a:pt x="71263" y="32428"/>
                  <a:pt x="71037" y="32428"/>
                </a:cubicBezTo>
                <a:close/>
                <a:moveTo>
                  <a:pt x="71018" y="30450"/>
                </a:moveTo>
                <a:cubicBezTo>
                  <a:pt x="70811" y="30450"/>
                  <a:pt x="70623" y="30262"/>
                  <a:pt x="70623" y="30054"/>
                </a:cubicBezTo>
                <a:cubicBezTo>
                  <a:pt x="70623" y="29828"/>
                  <a:pt x="70792" y="29659"/>
                  <a:pt x="71018" y="29659"/>
                </a:cubicBezTo>
                <a:cubicBezTo>
                  <a:pt x="71244" y="29659"/>
                  <a:pt x="71433" y="29828"/>
                  <a:pt x="71433" y="30054"/>
                </a:cubicBezTo>
                <a:cubicBezTo>
                  <a:pt x="71433" y="30262"/>
                  <a:pt x="71244" y="30450"/>
                  <a:pt x="71018" y="30450"/>
                </a:cubicBezTo>
                <a:close/>
                <a:moveTo>
                  <a:pt x="71018" y="28453"/>
                </a:moveTo>
                <a:cubicBezTo>
                  <a:pt x="70811" y="28453"/>
                  <a:pt x="70641" y="28283"/>
                  <a:pt x="70641" y="28095"/>
                </a:cubicBezTo>
                <a:cubicBezTo>
                  <a:pt x="70641" y="27887"/>
                  <a:pt x="70811" y="27718"/>
                  <a:pt x="71018" y="27718"/>
                </a:cubicBezTo>
                <a:cubicBezTo>
                  <a:pt x="71244" y="27718"/>
                  <a:pt x="71395" y="27887"/>
                  <a:pt x="71395" y="28095"/>
                </a:cubicBezTo>
                <a:cubicBezTo>
                  <a:pt x="71395" y="28283"/>
                  <a:pt x="71226" y="28453"/>
                  <a:pt x="71018" y="28453"/>
                </a:cubicBezTo>
                <a:close/>
                <a:moveTo>
                  <a:pt x="71018" y="21858"/>
                </a:moveTo>
                <a:cubicBezTo>
                  <a:pt x="71226" y="21858"/>
                  <a:pt x="71395" y="22008"/>
                  <a:pt x="71395" y="22216"/>
                </a:cubicBezTo>
                <a:cubicBezTo>
                  <a:pt x="71395" y="22404"/>
                  <a:pt x="71226" y="22574"/>
                  <a:pt x="71018" y="22574"/>
                </a:cubicBezTo>
                <a:cubicBezTo>
                  <a:pt x="70830" y="22574"/>
                  <a:pt x="70660" y="22404"/>
                  <a:pt x="70660" y="22216"/>
                </a:cubicBezTo>
                <a:cubicBezTo>
                  <a:pt x="70660" y="22008"/>
                  <a:pt x="70830" y="21858"/>
                  <a:pt x="71018" y="21858"/>
                </a:cubicBezTo>
                <a:close/>
                <a:moveTo>
                  <a:pt x="71018" y="25777"/>
                </a:moveTo>
                <a:cubicBezTo>
                  <a:pt x="71226" y="25777"/>
                  <a:pt x="71395" y="25928"/>
                  <a:pt x="71395" y="26135"/>
                </a:cubicBezTo>
                <a:cubicBezTo>
                  <a:pt x="71395" y="26342"/>
                  <a:pt x="71226" y="26493"/>
                  <a:pt x="71018" y="26493"/>
                </a:cubicBezTo>
                <a:cubicBezTo>
                  <a:pt x="70830" y="26493"/>
                  <a:pt x="70660" y="26342"/>
                  <a:pt x="70660" y="26135"/>
                </a:cubicBezTo>
                <a:cubicBezTo>
                  <a:pt x="70660" y="25928"/>
                  <a:pt x="70830" y="25777"/>
                  <a:pt x="71018" y="25777"/>
                </a:cubicBezTo>
                <a:close/>
                <a:moveTo>
                  <a:pt x="71018" y="23798"/>
                </a:moveTo>
                <a:cubicBezTo>
                  <a:pt x="71226" y="23798"/>
                  <a:pt x="71395" y="23968"/>
                  <a:pt x="71395" y="24175"/>
                </a:cubicBezTo>
                <a:cubicBezTo>
                  <a:pt x="71395" y="24383"/>
                  <a:pt x="71226" y="24533"/>
                  <a:pt x="71018" y="24533"/>
                </a:cubicBezTo>
                <a:cubicBezTo>
                  <a:pt x="70830" y="24533"/>
                  <a:pt x="70660" y="24383"/>
                  <a:pt x="70660" y="24175"/>
                </a:cubicBezTo>
                <a:cubicBezTo>
                  <a:pt x="70660" y="23968"/>
                  <a:pt x="70830" y="23798"/>
                  <a:pt x="71018" y="23798"/>
                </a:cubicBezTo>
                <a:close/>
                <a:moveTo>
                  <a:pt x="71018" y="20633"/>
                </a:moveTo>
                <a:cubicBezTo>
                  <a:pt x="70811" y="20633"/>
                  <a:pt x="70641" y="20463"/>
                  <a:pt x="70641" y="20256"/>
                </a:cubicBezTo>
                <a:cubicBezTo>
                  <a:pt x="70641" y="20049"/>
                  <a:pt x="70811" y="19879"/>
                  <a:pt x="71018" y="19879"/>
                </a:cubicBezTo>
                <a:cubicBezTo>
                  <a:pt x="71244" y="19879"/>
                  <a:pt x="71395" y="20049"/>
                  <a:pt x="71395" y="20256"/>
                </a:cubicBezTo>
                <a:cubicBezTo>
                  <a:pt x="71395" y="20463"/>
                  <a:pt x="71226" y="20633"/>
                  <a:pt x="71018" y="20633"/>
                </a:cubicBezTo>
                <a:close/>
                <a:moveTo>
                  <a:pt x="71018" y="4221"/>
                </a:moveTo>
                <a:cubicBezTo>
                  <a:pt x="71226" y="4221"/>
                  <a:pt x="71376" y="4372"/>
                  <a:pt x="71376" y="4560"/>
                </a:cubicBezTo>
                <a:cubicBezTo>
                  <a:pt x="71376" y="4767"/>
                  <a:pt x="71226" y="4918"/>
                  <a:pt x="71018" y="4918"/>
                </a:cubicBezTo>
                <a:cubicBezTo>
                  <a:pt x="70830" y="4918"/>
                  <a:pt x="70679" y="4767"/>
                  <a:pt x="70679" y="4560"/>
                </a:cubicBezTo>
                <a:cubicBezTo>
                  <a:pt x="70679" y="4372"/>
                  <a:pt x="70830" y="4221"/>
                  <a:pt x="71018" y="4221"/>
                </a:cubicBezTo>
                <a:close/>
                <a:moveTo>
                  <a:pt x="71018" y="10797"/>
                </a:moveTo>
                <a:cubicBezTo>
                  <a:pt x="70830" y="10797"/>
                  <a:pt x="70679" y="10627"/>
                  <a:pt x="70679" y="10439"/>
                </a:cubicBezTo>
                <a:cubicBezTo>
                  <a:pt x="70679" y="10251"/>
                  <a:pt x="70849" y="10100"/>
                  <a:pt x="71018" y="10100"/>
                </a:cubicBezTo>
                <a:cubicBezTo>
                  <a:pt x="71207" y="10100"/>
                  <a:pt x="71357" y="10251"/>
                  <a:pt x="71357" y="10439"/>
                </a:cubicBezTo>
                <a:cubicBezTo>
                  <a:pt x="71357" y="10627"/>
                  <a:pt x="71207" y="10797"/>
                  <a:pt x="71018" y="10797"/>
                </a:cubicBezTo>
                <a:close/>
                <a:moveTo>
                  <a:pt x="71018" y="6878"/>
                </a:moveTo>
                <a:cubicBezTo>
                  <a:pt x="70830" y="6878"/>
                  <a:pt x="70679" y="6727"/>
                  <a:pt x="70679" y="6539"/>
                </a:cubicBezTo>
                <a:cubicBezTo>
                  <a:pt x="70679" y="6331"/>
                  <a:pt x="70849" y="6181"/>
                  <a:pt x="71018" y="6181"/>
                </a:cubicBezTo>
                <a:cubicBezTo>
                  <a:pt x="71207" y="6181"/>
                  <a:pt x="71357" y="6331"/>
                  <a:pt x="71357" y="6539"/>
                </a:cubicBezTo>
                <a:cubicBezTo>
                  <a:pt x="71357" y="6727"/>
                  <a:pt x="71207" y="6878"/>
                  <a:pt x="71018" y="6878"/>
                </a:cubicBezTo>
                <a:close/>
                <a:moveTo>
                  <a:pt x="71018" y="8837"/>
                </a:moveTo>
                <a:cubicBezTo>
                  <a:pt x="70830" y="8837"/>
                  <a:pt x="70679" y="8687"/>
                  <a:pt x="70679" y="8498"/>
                </a:cubicBezTo>
                <a:cubicBezTo>
                  <a:pt x="70679" y="8310"/>
                  <a:pt x="70849" y="8159"/>
                  <a:pt x="71018" y="8159"/>
                </a:cubicBezTo>
                <a:cubicBezTo>
                  <a:pt x="71207" y="8159"/>
                  <a:pt x="71357" y="8310"/>
                  <a:pt x="71357" y="8498"/>
                </a:cubicBezTo>
                <a:cubicBezTo>
                  <a:pt x="71357" y="8687"/>
                  <a:pt x="71207" y="8837"/>
                  <a:pt x="71018" y="8837"/>
                </a:cubicBezTo>
                <a:close/>
                <a:moveTo>
                  <a:pt x="71018" y="12041"/>
                </a:moveTo>
                <a:cubicBezTo>
                  <a:pt x="71226" y="12041"/>
                  <a:pt x="71376" y="12210"/>
                  <a:pt x="71376" y="12399"/>
                </a:cubicBezTo>
                <a:cubicBezTo>
                  <a:pt x="71376" y="12606"/>
                  <a:pt x="71226" y="12757"/>
                  <a:pt x="71018" y="12757"/>
                </a:cubicBezTo>
                <a:cubicBezTo>
                  <a:pt x="70830" y="12757"/>
                  <a:pt x="70679" y="12606"/>
                  <a:pt x="70679" y="12399"/>
                </a:cubicBezTo>
                <a:cubicBezTo>
                  <a:pt x="70679" y="12210"/>
                  <a:pt x="70830" y="12041"/>
                  <a:pt x="71018" y="12041"/>
                </a:cubicBezTo>
                <a:close/>
                <a:moveTo>
                  <a:pt x="71018" y="14019"/>
                </a:moveTo>
                <a:cubicBezTo>
                  <a:pt x="71226" y="14019"/>
                  <a:pt x="71376" y="14170"/>
                  <a:pt x="71376" y="14377"/>
                </a:cubicBezTo>
                <a:cubicBezTo>
                  <a:pt x="71376" y="14566"/>
                  <a:pt x="71226" y="14716"/>
                  <a:pt x="71018" y="14716"/>
                </a:cubicBezTo>
                <a:cubicBezTo>
                  <a:pt x="70830" y="14716"/>
                  <a:pt x="70679" y="14566"/>
                  <a:pt x="70679" y="14377"/>
                </a:cubicBezTo>
                <a:cubicBezTo>
                  <a:pt x="70679" y="14170"/>
                  <a:pt x="70830" y="14019"/>
                  <a:pt x="71018" y="14019"/>
                </a:cubicBezTo>
                <a:close/>
                <a:moveTo>
                  <a:pt x="71018" y="17938"/>
                </a:moveTo>
                <a:cubicBezTo>
                  <a:pt x="71226" y="17938"/>
                  <a:pt x="71376" y="18089"/>
                  <a:pt x="71376" y="18278"/>
                </a:cubicBezTo>
                <a:cubicBezTo>
                  <a:pt x="71376" y="18485"/>
                  <a:pt x="71226" y="18636"/>
                  <a:pt x="71018" y="18636"/>
                </a:cubicBezTo>
                <a:cubicBezTo>
                  <a:pt x="70830" y="18636"/>
                  <a:pt x="70679" y="18485"/>
                  <a:pt x="70679" y="18278"/>
                </a:cubicBezTo>
                <a:cubicBezTo>
                  <a:pt x="70679" y="18089"/>
                  <a:pt x="70830" y="17938"/>
                  <a:pt x="71018" y="17938"/>
                </a:cubicBezTo>
                <a:close/>
                <a:moveTo>
                  <a:pt x="71018" y="15979"/>
                </a:moveTo>
                <a:cubicBezTo>
                  <a:pt x="71226" y="15979"/>
                  <a:pt x="71376" y="16130"/>
                  <a:pt x="71376" y="16318"/>
                </a:cubicBezTo>
                <a:cubicBezTo>
                  <a:pt x="71376" y="16506"/>
                  <a:pt x="71226" y="16676"/>
                  <a:pt x="71018" y="16676"/>
                </a:cubicBezTo>
                <a:cubicBezTo>
                  <a:pt x="70830" y="16676"/>
                  <a:pt x="70679" y="16506"/>
                  <a:pt x="70679" y="16318"/>
                </a:cubicBezTo>
                <a:cubicBezTo>
                  <a:pt x="70679" y="16130"/>
                  <a:pt x="70830" y="15979"/>
                  <a:pt x="71018" y="15979"/>
                </a:cubicBezTo>
                <a:close/>
                <a:moveTo>
                  <a:pt x="71018" y="2977"/>
                </a:moveTo>
                <a:cubicBezTo>
                  <a:pt x="70830" y="2977"/>
                  <a:pt x="70660" y="2808"/>
                  <a:pt x="70660" y="2600"/>
                </a:cubicBezTo>
                <a:cubicBezTo>
                  <a:pt x="70660" y="2412"/>
                  <a:pt x="70830" y="2242"/>
                  <a:pt x="71018" y="2242"/>
                </a:cubicBezTo>
                <a:cubicBezTo>
                  <a:pt x="71226" y="2242"/>
                  <a:pt x="71395" y="2412"/>
                  <a:pt x="71395" y="2600"/>
                </a:cubicBezTo>
                <a:cubicBezTo>
                  <a:pt x="71395" y="2808"/>
                  <a:pt x="71226" y="2977"/>
                  <a:pt x="71018" y="2977"/>
                </a:cubicBezTo>
                <a:close/>
                <a:moveTo>
                  <a:pt x="71037" y="961"/>
                </a:moveTo>
                <a:cubicBezTo>
                  <a:pt x="70849" y="961"/>
                  <a:pt x="70717" y="829"/>
                  <a:pt x="70717" y="641"/>
                </a:cubicBezTo>
                <a:cubicBezTo>
                  <a:pt x="70717" y="471"/>
                  <a:pt x="70849" y="321"/>
                  <a:pt x="71037" y="321"/>
                </a:cubicBezTo>
                <a:cubicBezTo>
                  <a:pt x="71207" y="321"/>
                  <a:pt x="71357" y="471"/>
                  <a:pt x="71357" y="641"/>
                </a:cubicBezTo>
                <a:cubicBezTo>
                  <a:pt x="71357" y="829"/>
                  <a:pt x="71207" y="961"/>
                  <a:pt x="71037" y="961"/>
                </a:cubicBezTo>
                <a:close/>
                <a:moveTo>
                  <a:pt x="70849" y="43395"/>
                </a:moveTo>
                <a:cubicBezTo>
                  <a:pt x="70773" y="43508"/>
                  <a:pt x="70698" y="43602"/>
                  <a:pt x="70604" y="43715"/>
                </a:cubicBezTo>
                <a:cubicBezTo>
                  <a:pt x="70623" y="43583"/>
                  <a:pt x="70717" y="43451"/>
                  <a:pt x="70849" y="43395"/>
                </a:cubicBezTo>
                <a:close/>
                <a:moveTo>
                  <a:pt x="69077" y="44186"/>
                </a:moveTo>
                <a:cubicBezTo>
                  <a:pt x="68832" y="44186"/>
                  <a:pt x="68644" y="43998"/>
                  <a:pt x="68644" y="43772"/>
                </a:cubicBezTo>
                <a:cubicBezTo>
                  <a:pt x="68644" y="43546"/>
                  <a:pt x="68832" y="43357"/>
                  <a:pt x="69077" y="43357"/>
                </a:cubicBezTo>
                <a:cubicBezTo>
                  <a:pt x="69304" y="43357"/>
                  <a:pt x="69492" y="43546"/>
                  <a:pt x="69492" y="43772"/>
                </a:cubicBezTo>
                <a:cubicBezTo>
                  <a:pt x="69492" y="43998"/>
                  <a:pt x="69304" y="44186"/>
                  <a:pt x="69077" y="44186"/>
                </a:cubicBezTo>
                <a:close/>
                <a:moveTo>
                  <a:pt x="69077" y="42227"/>
                </a:moveTo>
                <a:cubicBezTo>
                  <a:pt x="68832" y="42227"/>
                  <a:pt x="68644" y="42038"/>
                  <a:pt x="68644" y="41812"/>
                </a:cubicBezTo>
                <a:cubicBezTo>
                  <a:pt x="68644" y="41586"/>
                  <a:pt x="68832" y="41398"/>
                  <a:pt x="69077" y="41398"/>
                </a:cubicBezTo>
                <a:cubicBezTo>
                  <a:pt x="69304" y="41398"/>
                  <a:pt x="69492" y="41586"/>
                  <a:pt x="69492" y="41812"/>
                </a:cubicBezTo>
                <a:cubicBezTo>
                  <a:pt x="69492" y="42038"/>
                  <a:pt x="69304" y="42227"/>
                  <a:pt x="69077" y="42227"/>
                </a:cubicBezTo>
                <a:close/>
                <a:moveTo>
                  <a:pt x="69077" y="35556"/>
                </a:moveTo>
                <a:cubicBezTo>
                  <a:pt x="69285" y="35556"/>
                  <a:pt x="69454" y="35726"/>
                  <a:pt x="69454" y="35933"/>
                </a:cubicBezTo>
                <a:cubicBezTo>
                  <a:pt x="69454" y="36140"/>
                  <a:pt x="69285" y="36310"/>
                  <a:pt x="69077" y="36310"/>
                </a:cubicBezTo>
                <a:cubicBezTo>
                  <a:pt x="68851" y="36310"/>
                  <a:pt x="68682" y="36140"/>
                  <a:pt x="68682" y="35933"/>
                </a:cubicBezTo>
                <a:cubicBezTo>
                  <a:pt x="68682" y="35726"/>
                  <a:pt x="68851" y="35556"/>
                  <a:pt x="69077" y="35556"/>
                </a:cubicBezTo>
                <a:close/>
                <a:moveTo>
                  <a:pt x="69077" y="39476"/>
                </a:moveTo>
                <a:cubicBezTo>
                  <a:pt x="69266" y="39476"/>
                  <a:pt x="69435" y="39645"/>
                  <a:pt x="69435" y="39852"/>
                </a:cubicBezTo>
                <a:cubicBezTo>
                  <a:pt x="69435" y="40060"/>
                  <a:pt x="69266" y="40210"/>
                  <a:pt x="69077" y="40210"/>
                </a:cubicBezTo>
                <a:cubicBezTo>
                  <a:pt x="68870" y="40210"/>
                  <a:pt x="68701" y="40060"/>
                  <a:pt x="68701" y="39852"/>
                </a:cubicBezTo>
                <a:cubicBezTo>
                  <a:pt x="68701" y="39645"/>
                  <a:pt x="68870" y="39476"/>
                  <a:pt x="69077" y="39476"/>
                </a:cubicBezTo>
                <a:close/>
                <a:moveTo>
                  <a:pt x="69077" y="37516"/>
                </a:moveTo>
                <a:cubicBezTo>
                  <a:pt x="69285" y="37516"/>
                  <a:pt x="69454" y="37667"/>
                  <a:pt x="69454" y="37893"/>
                </a:cubicBezTo>
                <a:cubicBezTo>
                  <a:pt x="69454" y="38100"/>
                  <a:pt x="69285" y="38270"/>
                  <a:pt x="69077" y="38270"/>
                </a:cubicBezTo>
                <a:cubicBezTo>
                  <a:pt x="68851" y="38270"/>
                  <a:pt x="68682" y="38100"/>
                  <a:pt x="68682" y="37893"/>
                </a:cubicBezTo>
                <a:cubicBezTo>
                  <a:pt x="68682" y="37686"/>
                  <a:pt x="68851" y="37516"/>
                  <a:pt x="69077" y="37516"/>
                </a:cubicBezTo>
                <a:close/>
                <a:moveTo>
                  <a:pt x="69059" y="34369"/>
                </a:moveTo>
                <a:cubicBezTo>
                  <a:pt x="68851" y="34369"/>
                  <a:pt x="68663" y="34181"/>
                  <a:pt x="68663" y="33955"/>
                </a:cubicBezTo>
                <a:cubicBezTo>
                  <a:pt x="68663" y="33729"/>
                  <a:pt x="68832" y="33559"/>
                  <a:pt x="69059" y="33559"/>
                </a:cubicBezTo>
                <a:cubicBezTo>
                  <a:pt x="69285" y="33559"/>
                  <a:pt x="69473" y="33729"/>
                  <a:pt x="69473" y="33955"/>
                </a:cubicBezTo>
                <a:cubicBezTo>
                  <a:pt x="69473" y="34181"/>
                  <a:pt x="69285" y="34369"/>
                  <a:pt x="69059" y="34369"/>
                </a:cubicBezTo>
                <a:close/>
                <a:moveTo>
                  <a:pt x="69059" y="32410"/>
                </a:moveTo>
                <a:cubicBezTo>
                  <a:pt x="68851" y="32410"/>
                  <a:pt x="68663" y="32221"/>
                  <a:pt x="68663" y="32014"/>
                </a:cubicBezTo>
                <a:cubicBezTo>
                  <a:pt x="68663" y="31788"/>
                  <a:pt x="68832" y="31599"/>
                  <a:pt x="69059" y="31599"/>
                </a:cubicBezTo>
                <a:cubicBezTo>
                  <a:pt x="69285" y="31599"/>
                  <a:pt x="69473" y="31788"/>
                  <a:pt x="69473" y="32014"/>
                </a:cubicBezTo>
                <a:cubicBezTo>
                  <a:pt x="69473" y="32221"/>
                  <a:pt x="69285" y="32410"/>
                  <a:pt x="69059" y="32410"/>
                </a:cubicBezTo>
                <a:close/>
                <a:moveTo>
                  <a:pt x="69059" y="30450"/>
                </a:moveTo>
                <a:cubicBezTo>
                  <a:pt x="68851" y="30450"/>
                  <a:pt x="68663" y="30262"/>
                  <a:pt x="68663" y="30035"/>
                </a:cubicBezTo>
                <a:cubicBezTo>
                  <a:pt x="68663" y="29828"/>
                  <a:pt x="68832" y="29640"/>
                  <a:pt x="69059" y="29640"/>
                </a:cubicBezTo>
                <a:cubicBezTo>
                  <a:pt x="69285" y="29640"/>
                  <a:pt x="69473" y="29828"/>
                  <a:pt x="69473" y="30035"/>
                </a:cubicBezTo>
                <a:cubicBezTo>
                  <a:pt x="69473" y="30262"/>
                  <a:pt x="69285" y="30450"/>
                  <a:pt x="69059" y="30450"/>
                </a:cubicBezTo>
                <a:close/>
                <a:moveTo>
                  <a:pt x="69077" y="28434"/>
                </a:moveTo>
                <a:cubicBezTo>
                  <a:pt x="68870" y="28434"/>
                  <a:pt x="68701" y="28283"/>
                  <a:pt x="68701" y="28076"/>
                </a:cubicBezTo>
                <a:cubicBezTo>
                  <a:pt x="68701" y="27887"/>
                  <a:pt x="68870" y="27718"/>
                  <a:pt x="69077" y="27718"/>
                </a:cubicBezTo>
                <a:cubicBezTo>
                  <a:pt x="69266" y="27718"/>
                  <a:pt x="69435" y="27887"/>
                  <a:pt x="69435" y="28076"/>
                </a:cubicBezTo>
                <a:cubicBezTo>
                  <a:pt x="69435" y="28283"/>
                  <a:pt x="69266" y="28434"/>
                  <a:pt x="69077" y="28434"/>
                </a:cubicBezTo>
                <a:close/>
                <a:moveTo>
                  <a:pt x="69077" y="26493"/>
                </a:moveTo>
                <a:cubicBezTo>
                  <a:pt x="68870" y="26493"/>
                  <a:pt x="68701" y="26323"/>
                  <a:pt x="68701" y="26135"/>
                </a:cubicBezTo>
                <a:cubicBezTo>
                  <a:pt x="68701" y="25928"/>
                  <a:pt x="68870" y="25758"/>
                  <a:pt x="69077" y="25758"/>
                </a:cubicBezTo>
                <a:cubicBezTo>
                  <a:pt x="69266" y="25758"/>
                  <a:pt x="69435" y="25928"/>
                  <a:pt x="69435" y="26135"/>
                </a:cubicBezTo>
                <a:cubicBezTo>
                  <a:pt x="69435" y="26323"/>
                  <a:pt x="69266" y="26493"/>
                  <a:pt x="69077" y="26493"/>
                </a:cubicBezTo>
                <a:close/>
                <a:moveTo>
                  <a:pt x="69077" y="24533"/>
                </a:moveTo>
                <a:cubicBezTo>
                  <a:pt x="68870" y="24533"/>
                  <a:pt x="68701" y="24364"/>
                  <a:pt x="68701" y="24156"/>
                </a:cubicBezTo>
                <a:cubicBezTo>
                  <a:pt x="68701" y="23968"/>
                  <a:pt x="68870" y="23798"/>
                  <a:pt x="69077" y="23798"/>
                </a:cubicBezTo>
                <a:cubicBezTo>
                  <a:pt x="69266" y="23798"/>
                  <a:pt x="69435" y="23968"/>
                  <a:pt x="69435" y="24156"/>
                </a:cubicBezTo>
                <a:cubicBezTo>
                  <a:pt x="69435" y="24364"/>
                  <a:pt x="69266" y="24533"/>
                  <a:pt x="69077" y="24533"/>
                </a:cubicBezTo>
                <a:close/>
                <a:moveTo>
                  <a:pt x="69077" y="22574"/>
                </a:moveTo>
                <a:cubicBezTo>
                  <a:pt x="68870" y="22574"/>
                  <a:pt x="68701" y="22404"/>
                  <a:pt x="68701" y="22197"/>
                </a:cubicBezTo>
                <a:cubicBezTo>
                  <a:pt x="68701" y="22008"/>
                  <a:pt x="68870" y="21839"/>
                  <a:pt x="69077" y="21839"/>
                </a:cubicBezTo>
                <a:cubicBezTo>
                  <a:pt x="69266" y="21839"/>
                  <a:pt x="69435" y="22008"/>
                  <a:pt x="69435" y="22197"/>
                </a:cubicBezTo>
                <a:cubicBezTo>
                  <a:pt x="69435" y="22404"/>
                  <a:pt x="69266" y="22574"/>
                  <a:pt x="69077" y="22574"/>
                </a:cubicBezTo>
                <a:close/>
                <a:moveTo>
                  <a:pt x="69077" y="20595"/>
                </a:moveTo>
                <a:cubicBezTo>
                  <a:pt x="68870" y="20595"/>
                  <a:pt x="68701" y="20444"/>
                  <a:pt x="68701" y="20237"/>
                </a:cubicBezTo>
                <a:cubicBezTo>
                  <a:pt x="68701" y="20049"/>
                  <a:pt x="68870" y="19879"/>
                  <a:pt x="69077" y="19879"/>
                </a:cubicBezTo>
                <a:cubicBezTo>
                  <a:pt x="69266" y="19879"/>
                  <a:pt x="69435" y="20049"/>
                  <a:pt x="69435" y="20237"/>
                </a:cubicBezTo>
                <a:cubicBezTo>
                  <a:pt x="69435" y="20444"/>
                  <a:pt x="69266" y="20595"/>
                  <a:pt x="69077" y="20595"/>
                </a:cubicBezTo>
                <a:close/>
                <a:moveTo>
                  <a:pt x="69077" y="18636"/>
                </a:moveTo>
                <a:cubicBezTo>
                  <a:pt x="68870" y="18636"/>
                  <a:pt x="68719" y="18466"/>
                  <a:pt x="68719" y="18278"/>
                </a:cubicBezTo>
                <a:cubicBezTo>
                  <a:pt x="68719" y="18089"/>
                  <a:pt x="68870" y="17938"/>
                  <a:pt x="69077" y="17938"/>
                </a:cubicBezTo>
                <a:cubicBezTo>
                  <a:pt x="69266" y="17938"/>
                  <a:pt x="69417" y="18089"/>
                  <a:pt x="69417" y="18278"/>
                </a:cubicBezTo>
                <a:cubicBezTo>
                  <a:pt x="69417" y="18466"/>
                  <a:pt x="69266" y="18636"/>
                  <a:pt x="69077" y="18636"/>
                </a:cubicBezTo>
                <a:close/>
                <a:moveTo>
                  <a:pt x="69077" y="16657"/>
                </a:moveTo>
                <a:cubicBezTo>
                  <a:pt x="68870" y="16657"/>
                  <a:pt x="68719" y="16506"/>
                  <a:pt x="68719" y="16318"/>
                </a:cubicBezTo>
                <a:cubicBezTo>
                  <a:pt x="68719" y="16130"/>
                  <a:pt x="68870" y="15960"/>
                  <a:pt x="69077" y="15960"/>
                </a:cubicBezTo>
                <a:cubicBezTo>
                  <a:pt x="69266" y="15960"/>
                  <a:pt x="69417" y="16130"/>
                  <a:pt x="69417" y="16318"/>
                </a:cubicBezTo>
                <a:cubicBezTo>
                  <a:pt x="69417" y="16506"/>
                  <a:pt x="69266" y="16657"/>
                  <a:pt x="69077" y="16657"/>
                </a:cubicBezTo>
                <a:close/>
                <a:moveTo>
                  <a:pt x="69077" y="14716"/>
                </a:moveTo>
                <a:cubicBezTo>
                  <a:pt x="68870" y="14716"/>
                  <a:pt x="68719" y="14547"/>
                  <a:pt x="68719" y="14358"/>
                </a:cubicBezTo>
                <a:cubicBezTo>
                  <a:pt x="68719" y="14170"/>
                  <a:pt x="68870" y="14000"/>
                  <a:pt x="69077" y="14000"/>
                </a:cubicBezTo>
                <a:cubicBezTo>
                  <a:pt x="69266" y="14000"/>
                  <a:pt x="69417" y="14170"/>
                  <a:pt x="69417" y="14358"/>
                </a:cubicBezTo>
                <a:cubicBezTo>
                  <a:pt x="69417" y="14547"/>
                  <a:pt x="69266" y="14716"/>
                  <a:pt x="69077" y="14716"/>
                </a:cubicBezTo>
                <a:close/>
                <a:moveTo>
                  <a:pt x="69077" y="12060"/>
                </a:moveTo>
                <a:cubicBezTo>
                  <a:pt x="69266" y="12060"/>
                  <a:pt x="69417" y="12210"/>
                  <a:pt x="69417" y="12399"/>
                </a:cubicBezTo>
                <a:cubicBezTo>
                  <a:pt x="69417" y="12587"/>
                  <a:pt x="69266" y="12738"/>
                  <a:pt x="69077" y="12738"/>
                </a:cubicBezTo>
                <a:cubicBezTo>
                  <a:pt x="68870" y="12738"/>
                  <a:pt x="68719" y="12587"/>
                  <a:pt x="68719" y="12399"/>
                </a:cubicBezTo>
                <a:cubicBezTo>
                  <a:pt x="68719" y="12210"/>
                  <a:pt x="68870" y="12060"/>
                  <a:pt x="69077" y="12060"/>
                </a:cubicBezTo>
                <a:close/>
                <a:moveTo>
                  <a:pt x="69077" y="10100"/>
                </a:moveTo>
                <a:cubicBezTo>
                  <a:pt x="69266" y="10100"/>
                  <a:pt x="69417" y="10251"/>
                  <a:pt x="69417" y="10439"/>
                </a:cubicBezTo>
                <a:cubicBezTo>
                  <a:pt x="69417" y="10627"/>
                  <a:pt x="69266" y="10778"/>
                  <a:pt x="69077" y="10778"/>
                </a:cubicBezTo>
                <a:cubicBezTo>
                  <a:pt x="68870" y="10778"/>
                  <a:pt x="68719" y="10627"/>
                  <a:pt x="68719" y="10439"/>
                </a:cubicBezTo>
                <a:cubicBezTo>
                  <a:pt x="68719" y="10251"/>
                  <a:pt x="68870" y="10100"/>
                  <a:pt x="69077" y="10100"/>
                </a:cubicBezTo>
                <a:close/>
                <a:moveTo>
                  <a:pt x="69077" y="8819"/>
                </a:moveTo>
                <a:cubicBezTo>
                  <a:pt x="68870" y="8819"/>
                  <a:pt x="68719" y="8668"/>
                  <a:pt x="68719" y="8479"/>
                </a:cubicBezTo>
                <a:cubicBezTo>
                  <a:pt x="68719" y="8291"/>
                  <a:pt x="68870" y="8121"/>
                  <a:pt x="69077" y="8121"/>
                </a:cubicBezTo>
                <a:cubicBezTo>
                  <a:pt x="69266" y="8121"/>
                  <a:pt x="69417" y="8291"/>
                  <a:pt x="69417" y="8479"/>
                </a:cubicBezTo>
                <a:cubicBezTo>
                  <a:pt x="69417" y="8668"/>
                  <a:pt x="69266" y="8819"/>
                  <a:pt x="69077" y="8819"/>
                </a:cubicBezTo>
                <a:close/>
                <a:moveTo>
                  <a:pt x="69077" y="6859"/>
                </a:moveTo>
                <a:cubicBezTo>
                  <a:pt x="68870" y="6859"/>
                  <a:pt x="68719" y="6708"/>
                  <a:pt x="68719" y="6520"/>
                </a:cubicBezTo>
                <a:cubicBezTo>
                  <a:pt x="68719" y="6331"/>
                  <a:pt x="68870" y="6181"/>
                  <a:pt x="69077" y="6181"/>
                </a:cubicBezTo>
                <a:cubicBezTo>
                  <a:pt x="69266" y="6181"/>
                  <a:pt x="69417" y="6331"/>
                  <a:pt x="69417" y="6520"/>
                </a:cubicBezTo>
                <a:cubicBezTo>
                  <a:pt x="69417" y="6708"/>
                  <a:pt x="69266" y="6859"/>
                  <a:pt x="69077" y="6859"/>
                </a:cubicBezTo>
                <a:close/>
                <a:moveTo>
                  <a:pt x="69077" y="4880"/>
                </a:moveTo>
                <a:cubicBezTo>
                  <a:pt x="68889" y="4880"/>
                  <a:pt x="68738" y="4749"/>
                  <a:pt x="68738" y="4560"/>
                </a:cubicBezTo>
                <a:cubicBezTo>
                  <a:pt x="68738" y="4391"/>
                  <a:pt x="68889" y="4240"/>
                  <a:pt x="69077" y="4240"/>
                </a:cubicBezTo>
                <a:cubicBezTo>
                  <a:pt x="69247" y="4240"/>
                  <a:pt x="69398" y="4391"/>
                  <a:pt x="69398" y="4560"/>
                </a:cubicBezTo>
                <a:cubicBezTo>
                  <a:pt x="69398" y="4749"/>
                  <a:pt x="69247" y="4880"/>
                  <a:pt x="69077" y="4880"/>
                </a:cubicBezTo>
                <a:close/>
                <a:moveTo>
                  <a:pt x="69077" y="2921"/>
                </a:moveTo>
                <a:cubicBezTo>
                  <a:pt x="68889" y="2921"/>
                  <a:pt x="68738" y="2770"/>
                  <a:pt x="68738" y="2600"/>
                </a:cubicBezTo>
                <a:cubicBezTo>
                  <a:pt x="68738" y="2412"/>
                  <a:pt x="68889" y="2261"/>
                  <a:pt x="69077" y="2261"/>
                </a:cubicBezTo>
                <a:cubicBezTo>
                  <a:pt x="69247" y="2261"/>
                  <a:pt x="69398" y="2412"/>
                  <a:pt x="69398" y="2600"/>
                </a:cubicBezTo>
                <a:cubicBezTo>
                  <a:pt x="69398" y="2770"/>
                  <a:pt x="69247" y="2921"/>
                  <a:pt x="69077" y="2921"/>
                </a:cubicBezTo>
                <a:close/>
                <a:moveTo>
                  <a:pt x="69077" y="961"/>
                </a:moveTo>
                <a:cubicBezTo>
                  <a:pt x="68889" y="961"/>
                  <a:pt x="68738" y="810"/>
                  <a:pt x="68738" y="641"/>
                </a:cubicBezTo>
                <a:cubicBezTo>
                  <a:pt x="68738" y="452"/>
                  <a:pt x="68889" y="302"/>
                  <a:pt x="69077" y="302"/>
                </a:cubicBezTo>
                <a:cubicBezTo>
                  <a:pt x="69247" y="302"/>
                  <a:pt x="69398" y="452"/>
                  <a:pt x="69398" y="641"/>
                </a:cubicBezTo>
                <a:cubicBezTo>
                  <a:pt x="69398" y="810"/>
                  <a:pt x="69247" y="961"/>
                  <a:pt x="69077" y="961"/>
                </a:cubicBezTo>
                <a:close/>
                <a:moveTo>
                  <a:pt x="69077" y="45298"/>
                </a:moveTo>
                <a:cubicBezTo>
                  <a:pt x="69172" y="45298"/>
                  <a:pt x="69247" y="45336"/>
                  <a:pt x="69322" y="45392"/>
                </a:cubicBezTo>
                <a:cubicBezTo>
                  <a:pt x="69153" y="45599"/>
                  <a:pt x="68983" y="45826"/>
                  <a:pt x="68795" y="46033"/>
                </a:cubicBezTo>
                <a:cubicBezTo>
                  <a:pt x="68701" y="45957"/>
                  <a:pt x="68644" y="45844"/>
                  <a:pt x="68644" y="45713"/>
                </a:cubicBezTo>
                <a:cubicBezTo>
                  <a:pt x="68644" y="45486"/>
                  <a:pt x="68832" y="45298"/>
                  <a:pt x="69077" y="45298"/>
                </a:cubicBezTo>
                <a:close/>
                <a:moveTo>
                  <a:pt x="67099" y="46127"/>
                </a:moveTo>
                <a:cubicBezTo>
                  <a:pt x="66873" y="46127"/>
                  <a:pt x="66703" y="45939"/>
                  <a:pt x="66703" y="45713"/>
                </a:cubicBezTo>
                <a:cubicBezTo>
                  <a:pt x="66703" y="45486"/>
                  <a:pt x="66873" y="45298"/>
                  <a:pt x="67099" y="45298"/>
                </a:cubicBezTo>
                <a:cubicBezTo>
                  <a:pt x="67325" y="45298"/>
                  <a:pt x="67514" y="45486"/>
                  <a:pt x="67514" y="45713"/>
                </a:cubicBezTo>
                <a:cubicBezTo>
                  <a:pt x="67514" y="45939"/>
                  <a:pt x="67325" y="46127"/>
                  <a:pt x="67099" y="46127"/>
                </a:cubicBezTo>
                <a:close/>
                <a:moveTo>
                  <a:pt x="67099" y="44167"/>
                </a:moveTo>
                <a:cubicBezTo>
                  <a:pt x="66873" y="44167"/>
                  <a:pt x="66703" y="43979"/>
                  <a:pt x="66703" y="43753"/>
                </a:cubicBezTo>
                <a:cubicBezTo>
                  <a:pt x="66703" y="43527"/>
                  <a:pt x="66873" y="43338"/>
                  <a:pt x="67099" y="43338"/>
                </a:cubicBezTo>
                <a:cubicBezTo>
                  <a:pt x="67325" y="43338"/>
                  <a:pt x="67514" y="43527"/>
                  <a:pt x="67514" y="43753"/>
                </a:cubicBezTo>
                <a:cubicBezTo>
                  <a:pt x="67514" y="43979"/>
                  <a:pt x="67325" y="44167"/>
                  <a:pt x="67099" y="44167"/>
                </a:cubicBezTo>
                <a:close/>
                <a:moveTo>
                  <a:pt x="67099" y="42189"/>
                </a:moveTo>
                <a:cubicBezTo>
                  <a:pt x="66892" y="42189"/>
                  <a:pt x="66703" y="42019"/>
                  <a:pt x="66703" y="41793"/>
                </a:cubicBezTo>
                <a:cubicBezTo>
                  <a:pt x="66703" y="41567"/>
                  <a:pt x="66892" y="41398"/>
                  <a:pt x="67099" y="41398"/>
                </a:cubicBezTo>
                <a:cubicBezTo>
                  <a:pt x="67325" y="41398"/>
                  <a:pt x="67514" y="41567"/>
                  <a:pt x="67514" y="41793"/>
                </a:cubicBezTo>
                <a:cubicBezTo>
                  <a:pt x="67514" y="42019"/>
                  <a:pt x="67325" y="42189"/>
                  <a:pt x="67099" y="42189"/>
                </a:cubicBezTo>
                <a:close/>
                <a:moveTo>
                  <a:pt x="67099" y="35537"/>
                </a:moveTo>
                <a:cubicBezTo>
                  <a:pt x="67306" y="35537"/>
                  <a:pt x="67476" y="35707"/>
                  <a:pt x="67476" y="35914"/>
                </a:cubicBezTo>
                <a:cubicBezTo>
                  <a:pt x="67476" y="36122"/>
                  <a:pt x="67306" y="36291"/>
                  <a:pt x="67099" y="36291"/>
                </a:cubicBezTo>
                <a:cubicBezTo>
                  <a:pt x="66892" y="36291"/>
                  <a:pt x="66722" y="36122"/>
                  <a:pt x="66722" y="35914"/>
                </a:cubicBezTo>
                <a:cubicBezTo>
                  <a:pt x="66722" y="35707"/>
                  <a:pt x="66892" y="35537"/>
                  <a:pt x="67099" y="35537"/>
                </a:cubicBezTo>
                <a:close/>
                <a:moveTo>
                  <a:pt x="67099" y="39457"/>
                </a:moveTo>
                <a:cubicBezTo>
                  <a:pt x="67306" y="39457"/>
                  <a:pt x="67476" y="39626"/>
                  <a:pt x="67476" y="39834"/>
                </a:cubicBezTo>
                <a:cubicBezTo>
                  <a:pt x="67476" y="40041"/>
                  <a:pt x="67306" y="40192"/>
                  <a:pt x="67099" y="40192"/>
                </a:cubicBezTo>
                <a:cubicBezTo>
                  <a:pt x="66911" y="40192"/>
                  <a:pt x="66741" y="40041"/>
                  <a:pt x="66741" y="39834"/>
                </a:cubicBezTo>
                <a:cubicBezTo>
                  <a:pt x="66741" y="39626"/>
                  <a:pt x="66911" y="39457"/>
                  <a:pt x="67099" y="39457"/>
                </a:cubicBezTo>
                <a:close/>
                <a:moveTo>
                  <a:pt x="67099" y="37497"/>
                </a:moveTo>
                <a:cubicBezTo>
                  <a:pt x="67306" y="37497"/>
                  <a:pt x="67476" y="37667"/>
                  <a:pt x="67476" y="37874"/>
                </a:cubicBezTo>
                <a:cubicBezTo>
                  <a:pt x="67476" y="38081"/>
                  <a:pt x="67306" y="38251"/>
                  <a:pt x="67099" y="38251"/>
                </a:cubicBezTo>
                <a:cubicBezTo>
                  <a:pt x="66892" y="38251"/>
                  <a:pt x="66722" y="38081"/>
                  <a:pt x="66722" y="37874"/>
                </a:cubicBezTo>
                <a:cubicBezTo>
                  <a:pt x="66722" y="37667"/>
                  <a:pt x="66892" y="37497"/>
                  <a:pt x="67099" y="37497"/>
                </a:cubicBezTo>
                <a:close/>
                <a:moveTo>
                  <a:pt x="67099" y="34350"/>
                </a:moveTo>
                <a:cubicBezTo>
                  <a:pt x="66892" y="34350"/>
                  <a:pt x="66703" y="34181"/>
                  <a:pt x="66703" y="33955"/>
                </a:cubicBezTo>
                <a:cubicBezTo>
                  <a:pt x="66703" y="33729"/>
                  <a:pt x="66892" y="33540"/>
                  <a:pt x="67099" y="33540"/>
                </a:cubicBezTo>
                <a:cubicBezTo>
                  <a:pt x="67325" y="33540"/>
                  <a:pt x="67514" y="33729"/>
                  <a:pt x="67514" y="33955"/>
                </a:cubicBezTo>
                <a:cubicBezTo>
                  <a:pt x="67514" y="34181"/>
                  <a:pt x="67325" y="34350"/>
                  <a:pt x="67099" y="34350"/>
                </a:cubicBezTo>
                <a:close/>
                <a:moveTo>
                  <a:pt x="67099" y="32391"/>
                </a:moveTo>
                <a:cubicBezTo>
                  <a:pt x="66892" y="32391"/>
                  <a:pt x="66703" y="32221"/>
                  <a:pt x="66703" y="31995"/>
                </a:cubicBezTo>
                <a:cubicBezTo>
                  <a:pt x="66703" y="31769"/>
                  <a:pt x="66892" y="31581"/>
                  <a:pt x="67099" y="31581"/>
                </a:cubicBezTo>
                <a:cubicBezTo>
                  <a:pt x="67325" y="31581"/>
                  <a:pt x="67514" y="31769"/>
                  <a:pt x="67514" y="31995"/>
                </a:cubicBezTo>
                <a:cubicBezTo>
                  <a:pt x="67514" y="32221"/>
                  <a:pt x="67325" y="32391"/>
                  <a:pt x="67099" y="32391"/>
                </a:cubicBezTo>
                <a:close/>
                <a:moveTo>
                  <a:pt x="67099" y="30431"/>
                </a:moveTo>
                <a:cubicBezTo>
                  <a:pt x="66892" y="30431"/>
                  <a:pt x="66703" y="30243"/>
                  <a:pt x="66703" y="30035"/>
                </a:cubicBezTo>
                <a:cubicBezTo>
                  <a:pt x="66703" y="29809"/>
                  <a:pt x="66892" y="29640"/>
                  <a:pt x="67099" y="29640"/>
                </a:cubicBezTo>
                <a:cubicBezTo>
                  <a:pt x="67325" y="29640"/>
                  <a:pt x="67514" y="29809"/>
                  <a:pt x="67514" y="30035"/>
                </a:cubicBezTo>
                <a:cubicBezTo>
                  <a:pt x="67514" y="30243"/>
                  <a:pt x="67325" y="30431"/>
                  <a:pt x="67099" y="30431"/>
                </a:cubicBezTo>
                <a:close/>
                <a:moveTo>
                  <a:pt x="67099" y="28415"/>
                </a:moveTo>
                <a:cubicBezTo>
                  <a:pt x="66911" y="28415"/>
                  <a:pt x="66741" y="28264"/>
                  <a:pt x="66741" y="28057"/>
                </a:cubicBezTo>
                <a:cubicBezTo>
                  <a:pt x="66741" y="27869"/>
                  <a:pt x="66911" y="27699"/>
                  <a:pt x="67099" y="27699"/>
                </a:cubicBezTo>
                <a:cubicBezTo>
                  <a:pt x="67306" y="27699"/>
                  <a:pt x="67476" y="27869"/>
                  <a:pt x="67476" y="28057"/>
                </a:cubicBezTo>
                <a:cubicBezTo>
                  <a:pt x="67476" y="28264"/>
                  <a:pt x="67306" y="28415"/>
                  <a:pt x="67099" y="28415"/>
                </a:cubicBezTo>
                <a:close/>
                <a:moveTo>
                  <a:pt x="67099" y="26474"/>
                </a:moveTo>
                <a:cubicBezTo>
                  <a:pt x="66911" y="26474"/>
                  <a:pt x="66741" y="26305"/>
                  <a:pt x="66741" y="26116"/>
                </a:cubicBezTo>
                <a:cubicBezTo>
                  <a:pt x="66741" y="25909"/>
                  <a:pt x="66911" y="25739"/>
                  <a:pt x="67099" y="25739"/>
                </a:cubicBezTo>
                <a:cubicBezTo>
                  <a:pt x="67306" y="25739"/>
                  <a:pt x="67476" y="25909"/>
                  <a:pt x="67476" y="26116"/>
                </a:cubicBezTo>
                <a:cubicBezTo>
                  <a:pt x="67476" y="26305"/>
                  <a:pt x="67306" y="26474"/>
                  <a:pt x="67099" y="26474"/>
                </a:cubicBezTo>
                <a:close/>
                <a:moveTo>
                  <a:pt x="67099" y="24515"/>
                </a:moveTo>
                <a:cubicBezTo>
                  <a:pt x="66911" y="24515"/>
                  <a:pt x="66741" y="24364"/>
                  <a:pt x="66741" y="24156"/>
                </a:cubicBezTo>
                <a:cubicBezTo>
                  <a:pt x="66741" y="23949"/>
                  <a:pt x="66911" y="23780"/>
                  <a:pt x="67099" y="23780"/>
                </a:cubicBezTo>
                <a:cubicBezTo>
                  <a:pt x="67306" y="23780"/>
                  <a:pt x="67476" y="23949"/>
                  <a:pt x="67476" y="24156"/>
                </a:cubicBezTo>
                <a:cubicBezTo>
                  <a:pt x="67476" y="24364"/>
                  <a:pt x="67306" y="24515"/>
                  <a:pt x="67099" y="24515"/>
                </a:cubicBezTo>
                <a:close/>
                <a:moveTo>
                  <a:pt x="67099" y="22555"/>
                </a:moveTo>
                <a:cubicBezTo>
                  <a:pt x="66911" y="22555"/>
                  <a:pt x="66741" y="22385"/>
                  <a:pt x="66741" y="22197"/>
                </a:cubicBezTo>
                <a:cubicBezTo>
                  <a:pt x="66741" y="21990"/>
                  <a:pt x="66911" y="21820"/>
                  <a:pt x="67099" y="21820"/>
                </a:cubicBezTo>
                <a:cubicBezTo>
                  <a:pt x="67306" y="21820"/>
                  <a:pt x="67476" y="21990"/>
                  <a:pt x="67476" y="22197"/>
                </a:cubicBezTo>
                <a:cubicBezTo>
                  <a:pt x="67476" y="22385"/>
                  <a:pt x="67306" y="22555"/>
                  <a:pt x="67099" y="22555"/>
                </a:cubicBezTo>
                <a:close/>
                <a:moveTo>
                  <a:pt x="67099" y="20595"/>
                </a:moveTo>
                <a:cubicBezTo>
                  <a:pt x="66911" y="20595"/>
                  <a:pt x="66741" y="20426"/>
                  <a:pt x="66741" y="20237"/>
                </a:cubicBezTo>
                <a:cubicBezTo>
                  <a:pt x="66741" y="20030"/>
                  <a:pt x="66911" y="19879"/>
                  <a:pt x="67099" y="19879"/>
                </a:cubicBezTo>
                <a:cubicBezTo>
                  <a:pt x="67306" y="19879"/>
                  <a:pt x="67476" y="20030"/>
                  <a:pt x="67476" y="20237"/>
                </a:cubicBezTo>
                <a:cubicBezTo>
                  <a:pt x="67476" y="20426"/>
                  <a:pt x="67306" y="20595"/>
                  <a:pt x="67099" y="20595"/>
                </a:cubicBezTo>
                <a:close/>
                <a:moveTo>
                  <a:pt x="67099" y="10759"/>
                </a:moveTo>
                <a:cubicBezTo>
                  <a:pt x="66929" y="10759"/>
                  <a:pt x="66779" y="10609"/>
                  <a:pt x="66779" y="10420"/>
                </a:cubicBezTo>
                <a:cubicBezTo>
                  <a:pt x="66779" y="10251"/>
                  <a:pt x="66929" y="10100"/>
                  <a:pt x="67099" y="10100"/>
                </a:cubicBezTo>
                <a:cubicBezTo>
                  <a:pt x="67287" y="10100"/>
                  <a:pt x="67438" y="10251"/>
                  <a:pt x="67438" y="10420"/>
                </a:cubicBezTo>
                <a:cubicBezTo>
                  <a:pt x="67438" y="10609"/>
                  <a:pt x="67287" y="10759"/>
                  <a:pt x="67099" y="10759"/>
                </a:cubicBezTo>
                <a:close/>
                <a:moveTo>
                  <a:pt x="67099" y="12700"/>
                </a:moveTo>
                <a:cubicBezTo>
                  <a:pt x="66929" y="12700"/>
                  <a:pt x="66779" y="12568"/>
                  <a:pt x="66779" y="12380"/>
                </a:cubicBezTo>
                <a:cubicBezTo>
                  <a:pt x="66779" y="12210"/>
                  <a:pt x="66929" y="12060"/>
                  <a:pt x="67099" y="12060"/>
                </a:cubicBezTo>
                <a:cubicBezTo>
                  <a:pt x="67287" y="12060"/>
                  <a:pt x="67438" y="12210"/>
                  <a:pt x="67438" y="12380"/>
                </a:cubicBezTo>
                <a:cubicBezTo>
                  <a:pt x="67438" y="12568"/>
                  <a:pt x="67287" y="12700"/>
                  <a:pt x="67099" y="12700"/>
                </a:cubicBezTo>
                <a:close/>
                <a:moveTo>
                  <a:pt x="67099" y="14019"/>
                </a:moveTo>
                <a:cubicBezTo>
                  <a:pt x="67287" y="14019"/>
                  <a:pt x="67438" y="14170"/>
                  <a:pt x="67438" y="14339"/>
                </a:cubicBezTo>
                <a:cubicBezTo>
                  <a:pt x="67438" y="14528"/>
                  <a:pt x="67287" y="14679"/>
                  <a:pt x="67099" y="14679"/>
                </a:cubicBezTo>
                <a:cubicBezTo>
                  <a:pt x="66929" y="14679"/>
                  <a:pt x="66779" y="14528"/>
                  <a:pt x="66779" y="14339"/>
                </a:cubicBezTo>
                <a:cubicBezTo>
                  <a:pt x="66779" y="14170"/>
                  <a:pt x="66929" y="14019"/>
                  <a:pt x="67099" y="14019"/>
                </a:cubicBezTo>
                <a:close/>
                <a:moveTo>
                  <a:pt x="67099" y="17938"/>
                </a:moveTo>
                <a:cubicBezTo>
                  <a:pt x="67287" y="17938"/>
                  <a:pt x="67438" y="18089"/>
                  <a:pt x="67438" y="18278"/>
                </a:cubicBezTo>
                <a:cubicBezTo>
                  <a:pt x="67438" y="18466"/>
                  <a:pt x="67287" y="18617"/>
                  <a:pt x="67099" y="18617"/>
                </a:cubicBezTo>
                <a:cubicBezTo>
                  <a:pt x="66929" y="18617"/>
                  <a:pt x="66779" y="18466"/>
                  <a:pt x="66779" y="18278"/>
                </a:cubicBezTo>
                <a:cubicBezTo>
                  <a:pt x="66779" y="18089"/>
                  <a:pt x="66929" y="17938"/>
                  <a:pt x="67099" y="17938"/>
                </a:cubicBezTo>
                <a:close/>
                <a:moveTo>
                  <a:pt x="67099" y="15979"/>
                </a:moveTo>
                <a:cubicBezTo>
                  <a:pt x="67287" y="15979"/>
                  <a:pt x="67438" y="16130"/>
                  <a:pt x="67438" y="16318"/>
                </a:cubicBezTo>
                <a:cubicBezTo>
                  <a:pt x="67438" y="16488"/>
                  <a:pt x="67287" y="16638"/>
                  <a:pt x="67099" y="16638"/>
                </a:cubicBezTo>
                <a:cubicBezTo>
                  <a:pt x="66929" y="16638"/>
                  <a:pt x="66779" y="16488"/>
                  <a:pt x="66779" y="16318"/>
                </a:cubicBezTo>
                <a:cubicBezTo>
                  <a:pt x="66779" y="16130"/>
                  <a:pt x="66929" y="15979"/>
                  <a:pt x="67099" y="15979"/>
                </a:cubicBezTo>
                <a:close/>
                <a:moveTo>
                  <a:pt x="67099" y="8819"/>
                </a:moveTo>
                <a:cubicBezTo>
                  <a:pt x="66911" y="8819"/>
                  <a:pt x="66760" y="8668"/>
                  <a:pt x="66760" y="8461"/>
                </a:cubicBezTo>
                <a:cubicBezTo>
                  <a:pt x="66760" y="8272"/>
                  <a:pt x="66911" y="8121"/>
                  <a:pt x="67099" y="8121"/>
                </a:cubicBezTo>
                <a:cubicBezTo>
                  <a:pt x="67287" y="8121"/>
                  <a:pt x="67457" y="8272"/>
                  <a:pt x="67457" y="8461"/>
                </a:cubicBezTo>
                <a:cubicBezTo>
                  <a:pt x="67457" y="8649"/>
                  <a:pt x="67287" y="8819"/>
                  <a:pt x="67099" y="8819"/>
                </a:cubicBezTo>
                <a:close/>
                <a:moveTo>
                  <a:pt x="67099" y="6181"/>
                </a:moveTo>
                <a:cubicBezTo>
                  <a:pt x="67287" y="6181"/>
                  <a:pt x="67438" y="6331"/>
                  <a:pt x="67438" y="6520"/>
                </a:cubicBezTo>
                <a:cubicBezTo>
                  <a:pt x="67438" y="6689"/>
                  <a:pt x="67287" y="6840"/>
                  <a:pt x="67099" y="6840"/>
                </a:cubicBezTo>
                <a:cubicBezTo>
                  <a:pt x="66929" y="6840"/>
                  <a:pt x="66779" y="6689"/>
                  <a:pt x="66779" y="6520"/>
                </a:cubicBezTo>
                <a:cubicBezTo>
                  <a:pt x="66779" y="6331"/>
                  <a:pt x="66929" y="6181"/>
                  <a:pt x="67099" y="6181"/>
                </a:cubicBezTo>
                <a:close/>
                <a:moveTo>
                  <a:pt x="67099" y="4899"/>
                </a:moveTo>
                <a:cubicBezTo>
                  <a:pt x="66911" y="4899"/>
                  <a:pt x="66760" y="4730"/>
                  <a:pt x="66760" y="4541"/>
                </a:cubicBezTo>
                <a:cubicBezTo>
                  <a:pt x="66760" y="4353"/>
                  <a:pt x="66911" y="4202"/>
                  <a:pt x="67099" y="4202"/>
                </a:cubicBezTo>
                <a:cubicBezTo>
                  <a:pt x="67287" y="4202"/>
                  <a:pt x="67457" y="4353"/>
                  <a:pt x="67457" y="4541"/>
                </a:cubicBezTo>
                <a:cubicBezTo>
                  <a:pt x="67457" y="4730"/>
                  <a:pt x="67287" y="4899"/>
                  <a:pt x="67099" y="4899"/>
                </a:cubicBezTo>
                <a:close/>
                <a:moveTo>
                  <a:pt x="67099" y="2921"/>
                </a:moveTo>
                <a:cubicBezTo>
                  <a:pt x="66929" y="2921"/>
                  <a:pt x="66779" y="2770"/>
                  <a:pt x="66779" y="2582"/>
                </a:cubicBezTo>
                <a:cubicBezTo>
                  <a:pt x="66779" y="2412"/>
                  <a:pt x="66929" y="2261"/>
                  <a:pt x="67099" y="2261"/>
                </a:cubicBezTo>
                <a:cubicBezTo>
                  <a:pt x="67287" y="2261"/>
                  <a:pt x="67438" y="2412"/>
                  <a:pt x="67438" y="2582"/>
                </a:cubicBezTo>
                <a:cubicBezTo>
                  <a:pt x="67438" y="2770"/>
                  <a:pt x="67287" y="2921"/>
                  <a:pt x="67099" y="2921"/>
                </a:cubicBezTo>
                <a:close/>
                <a:moveTo>
                  <a:pt x="67118" y="923"/>
                </a:moveTo>
                <a:cubicBezTo>
                  <a:pt x="66948" y="923"/>
                  <a:pt x="66816" y="792"/>
                  <a:pt x="66816" y="622"/>
                </a:cubicBezTo>
                <a:cubicBezTo>
                  <a:pt x="66816" y="471"/>
                  <a:pt x="66948" y="339"/>
                  <a:pt x="67118" y="339"/>
                </a:cubicBezTo>
                <a:cubicBezTo>
                  <a:pt x="67287" y="339"/>
                  <a:pt x="67419" y="471"/>
                  <a:pt x="67419" y="622"/>
                </a:cubicBezTo>
                <a:cubicBezTo>
                  <a:pt x="67419" y="792"/>
                  <a:pt x="67287" y="923"/>
                  <a:pt x="67118" y="923"/>
                </a:cubicBezTo>
                <a:close/>
                <a:moveTo>
                  <a:pt x="67118" y="47201"/>
                </a:moveTo>
                <a:cubicBezTo>
                  <a:pt x="67287" y="47201"/>
                  <a:pt x="67438" y="47314"/>
                  <a:pt x="67514" y="47465"/>
                </a:cubicBezTo>
                <a:cubicBezTo>
                  <a:pt x="67325" y="47672"/>
                  <a:pt x="67118" y="47879"/>
                  <a:pt x="66929" y="48087"/>
                </a:cubicBezTo>
                <a:cubicBezTo>
                  <a:pt x="66760" y="48011"/>
                  <a:pt x="66647" y="47861"/>
                  <a:pt x="66647" y="47672"/>
                </a:cubicBezTo>
                <a:cubicBezTo>
                  <a:pt x="66647" y="47427"/>
                  <a:pt x="66854" y="47201"/>
                  <a:pt x="67099" y="47201"/>
                </a:cubicBezTo>
                <a:close/>
                <a:moveTo>
                  <a:pt x="65139" y="48124"/>
                </a:moveTo>
                <a:cubicBezTo>
                  <a:pt x="64894" y="48124"/>
                  <a:pt x="64687" y="47917"/>
                  <a:pt x="64687" y="47653"/>
                </a:cubicBezTo>
                <a:cubicBezTo>
                  <a:pt x="64687" y="47408"/>
                  <a:pt x="64894" y="47201"/>
                  <a:pt x="65139" y="47201"/>
                </a:cubicBezTo>
                <a:cubicBezTo>
                  <a:pt x="65403" y="47201"/>
                  <a:pt x="65610" y="47408"/>
                  <a:pt x="65610" y="47653"/>
                </a:cubicBezTo>
                <a:cubicBezTo>
                  <a:pt x="65610" y="47917"/>
                  <a:pt x="65403" y="48124"/>
                  <a:pt x="65139" y="48124"/>
                </a:cubicBezTo>
                <a:close/>
                <a:moveTo>
                  <a:pt x="65139" y="46146"/>
                </a:moveTo>
                <a:cubicBezTo>
                  <a:pt x="64894" y="46146"/>
                  <a:pt x="64706" y="45939"/>
                  <a:pt x="64706" y="45713"/>
                </a:cubicBezTo>
                <a:cubicBezTo>
                  <a:pt x="64706" y="45468"/>
                  <a:pt x="64913" y="45279"/>
                  <a:pt x="65139" y="45279"/>
                </a:cubicBezTo>
                <a:cubicBezTo>
                  <a:pt x="65384" y="45279"/>
                  <a:pt x="65573" y="45468"/>
                  <a:pt x="65573" y="45713"/>
                </a:cubicBezTo>
                <a:cubicBezTo>
                  <a:pt x="65573" y="45939"/>
                  <a:pt x="65384" y="46146"/>
                  <a:pt x="65139" y="46146"/>
                </a:cubicBezTo>
                <a:close/>
                <a:moveTo>
                  <a:pt x="65139" y="44167"/>
                </a:moveTo>
                <a:cubicBezTo>
                  <a:pt x="64913" y="44167"/>
                  <a:pt x="64725" y="43979"/>
                  <a:pt x="64725" y="43753"/>
                </a:cubicBezTo>
                <a:cubicBezTo>
                  <a:pt x="64725" y="43527"/>
                  <a:pt x="64913" y="43338"/>
                  <a:pt x="65139" y="43338"/>
                </a:cubicBezTo>
                <a:cubicBezTo>
                  <a:pt x="65384" y="43338"/>
                  <a:pt x="65573" y="43527"/>
                  <a:pt x="65573" y="43753"/>
                </a:cubicBezTo>
                <a:cubicBezTo>
                  <a:pt x="65573" y="43979"/>
                  <a:pt x="65384" y="44167"/>
                  <a:pt x="65139" y="44167"/>
                </a:cubicBezTo>
                <a:close/>
                <a:moveTo>
                  <a:pt x="65139" y="29621"/>
                </a:moveTo>
                <a:cubicBezTo>
                  <a:pt x="65365" y="29621"/>
                  <a:pt x="65554" y="29809"/>
                  <a:pt x="65554" y="30035"/>
                </a:cubicBezTo>
                <a:cubicBezTo>
                  <a:pt x="65554" y="30243"/>
                  <a:pt x="65365" y="30431"/>
                  <a:pt x="65139" y="30431"/>
                </a:cubicBezTo>
                <a:cubicBezTo>
                  <a:pt x="64932" y="30431"/>
                  <a:pt x="64744" y="30243"/>
                  <a:pt x="64744" y="30035"/>
                </a:cubicBezTo>
                <a:cubicBezTo>
                  <a:pt x="64744" y="29809"/>
                  <a:pt x="64932" y="29621"/>
                  <a:pt x="65139" y="29621"/>
                </a:cubicBezTo>
                <a:close/>
                <a:moveTo>
                  <a:pt x="65139" y="31581"/>
                </a:moveTo>
                <a:cubicBezTo>
                  <a:pt x="65365" y="31581"/>
                  <a:pt x="65554" y="31769"/>
                  <a:pt x="65554" y="31976"/>
                </a:cubicBezTo>
                <a:cubicBezTo>
                  <a:pt x="65554" y="32202"/>
                  <a:pt x="65365" y="32372"/>
                  <a:pt x="65139" y="32372"/>
                </a:cubicBezTo>
                <a:cubicBezTo>
                  <a:pt x="64932" y="32372"/>
                  <a:pt x="64744" y="32202"/>
                  <a:pt x="64744" y="31976"/>
                </a:cubicBezTo>
                <a:cubicBezTo>
                  <a:pt x="64744" y="31769"/>
                  <a:pt x="64932" y="31581"/>
                  <a:pt x="65139" y="31581"/>
                </a:cubicBezTo>
                <a:close/>
                <a:moveTo>
                  <a:pt x="65139" y="33559"/>
                </a:moveTo>
                <a:cubicBezTo>
                  <a:pt x="65365" y="33559"/>
                  <a:pt x="65554" y="33729"/>
                  <a:pt x="65554" y="33955"/>
                </a:cubicBezTo>
                <a:cubicBezTo>
                  <a:pt x="65554" y="34162"/>
                  <a:pt x="65365" y="34350"/>
                  <a:pt x="65139" y="34350"/>
                </a:cubicBezTo>
                <a:cubicBezTo>
                  <a:pt x="64932" y="34350"/>
                  <a:pt x="64744" y="34162"/>
                  <a:pt x="64744" y="33955"/>
                </a:cubicBezTo>
                <a:cubicBezTo>
                  <a:pt x="64744" y="33729"/>
                  <a:pt x="64932" y="33559"/>
                  <a:pt x="65139" y="33559"/>
                </a:cubicBezTo>
                <a:close/>
                <a:moveTo>
                  <a:pt x="65139" y="35519"/>
                </a:moveTo>
                <a:cubicBezTo>
                  <a:pt x="65365" y="35519"/>
                  <a:pt x="65554" y="35688"/>
                  <a:pt x="65554" y="35914"/>
                </a:cubicBezTo>
                <a:cubicBezTo>
                  <a:pt x="65554" y="36122"/>
                  <a:pt x="65365" y="36310"/>
                  <a:pt x="65139" y="36310"/>
                </a:cubicBezTo>
                <a:cubicBezTo>
                  <a:pt x="64932" y="36310"/>
                  <a:pt x="64744" y="36122"/>
                  <a:pt x="64744" y="35914"/>
                </a:cubicBezTo>
                <a:cubicBezTo>
                  <a:pt x="64744" y="35688"/>
                  <a:pt x="64932" y="35519"/>
                  <a:pt x="65139" y="35519"/>
                </a:cubicBezTo>
                <a:close/>
                <a:moveTo>
                  <a:pt x="65139" y="42189"/>
                </a:moveTo>
                <a:cubicBezTo>
                  <a:pt x="64932" y="42189"/>
                  <a:pt x="64744" y="42001"/>
                  <a:pt x="64744" y="41793"/>
                </a:cubicBezTo>
                <a:cubicBezTo>
                  <a:pt x="64744" y="41567"/>
                  <a:pt x="64932" y="41398"/>
                  <a:pt x="65139" y="41398"/>
                </a:cubicBezTo>
                <a:cubicBezTo>
                  <a:pt x="65365" y="41398"/>
                  <a:pt x="65554" y="41567"/>
                  <a:pt x="65554" y="41793"/>
                </a:cubicBezTo>
                <a:cubicBezTo>
                  <a:pt x="65554" y="42001"/>
                  <a:pt x="65365" y="42189"/>
                  <a:pt x="65139" y="42189"/>
                </a:cubicBezTo>
                <a:close/>
                <a:moveTo>
                  <a:pt x="65139" y="39457"/>
                </a:moveTo>
                <a:cubicBezTo>
                  <a:pt x="65347" y="39457"/>
                  <a:pt x="65516" y="39626"/>
                  <a:pt x="65516" y="39834"/>
                </a:cubicBezTo>
                <a:cubicBezTo>
                  <a:pt x="65516" y="40041"/>
                  <a:pt x="65347" y="40192"/>
                  <a:pt x="65139" y="40192"/>
                </a:cubicBezTo>
                <a:cubicBezTo>
                  <a:pt x="64932" y="40192"/>
                  <a:pt x="64781" y="40041"/>
                  <a:pt x="64781" y="39834"/>
                </a:cubicBezTo>
                <a:cubicBezTo>
                  <a:pt x="64781" y="39626"/>
                  <a:pt x="64932" y="39457"/>
                  <a:pt x="65139" y="39457"/>
                </a:cubicBezTo>
                <a:close/>
                <a:moveTo>
                  <a:pt x="65139" y="37497"/>
                </a:moveTo>
                <a:cubicBezTo>
                  <a:pt x="65347" y="37497"/>
                  <a:pt x="65535" y="37667"/>
                  <a:pt x="65535" y="37874"/>
                </a:cubicBezTo>
                <a:cubicBezTo>
                  <a:pt x="65535" y="38081"/>
                  <a:pt x="65347" y="38251"/>
                  <a:pt x="65139" y="38251"/>
                </a:cubicBezTo>
                <a:cubicBezTo>
                  <a:pt x="64932" y="38251"/>
                  <a:pt x="64762" y="38081"/>
                  <a:pt x="64762" y="37874"/>
                </a:cubicBezTo>
                <a:cubicBezTo>
                  <a:pt x="64762" y="37667"/>
                  <a:pt x="64932" y="37497"/>
                  <a:pt x="65139" y="37497"/>
                </a:cubicBezTo>
                <a:close/>
                <a:moveTo>
                  <a:pt x="65139" y="28471"/>
                </a:moveTo>
                <a:cubicBezTo>
                  <a:pt x="64913" y="28471"/>
                  <a:pt x="64744" y="28283"/>
                  <a:pt x="64744" y="28076"/>
                </a:cubicBezTo>
                <a:cubicBezTo>
                  <a:pt x="64744" y="27850"/>
                  <a:pt x="64913" y="27661"/>
                  <a:pt x="65139" y="27661"/>
                </a:cubicBezTo>
                <a:cubicBezTo>
                  <a:pt x="65365" y="27661"/>
                  <a:pt x="65554" y="27850"/>
                  <a:pt x="65554" y="28076"/>
                </a:cubicBezTo>
                <a:cubicBezTo>
                  <a:pt x="65554" y="28283"/>
                  <a:pt x="65365" y="28471"/>
                  <a:pt x="65139" y="28471"/>
                </a:cubicBezTo>
                <a:close/>
                <a:moveTo>
                  <a:pt x="65139" y="26493"/>
                </a:moveTo>
                <a:cubicBezTo>
                  <a:pt x="64932" y="26493"/>
                  <a:pt x="64781" y="26323"/>
                  <a:pt x="64781" y="26116"/>
                </a:cubicBezTo>
                <a:cubicBezTo>
                  <a:pt x="64781" y="25909"/>
                  <a:pt x="64932" y="25739"/>
                  <a:pt x="65139" y="25739"/>
                </a:cubicBezTo>
                <a:cubicBezTo>
                  <a:pt x="65347" y="25739"/>
                  <a:pt x="65516" y="25909"/>
                  <a:pt x="65516" y="26116"/>
                </a:cubicBezTo>
                <a:cubicBezTo>
                  <a:pt x="65516" y="26323"/>
                  <a:pt x="65347" y="26493"/>
                  <a:pt x="65139" y="26493"/>
                </a:cubicBezTo>
                <a:close/>
                <a:moveTo>
                  <a:pt x="65139" y="24533"/>
                </a:moveTo>
                <a:cubicBezTo>
                  <a:pt x="64932" y="24533"/>
                  <a:pt x="64781" y="24364"/>
                  <a:pt x="64781" y="24156"/>
                </a:cubicBezTo>
                <a:cubicBezTo>
                  <a:pt x="64781" y="23949"/>
                  <a:pt x="64932" y="23780"/>
                  <a:pt x="65139" y="23780"/>
                </a:cubicBezTo>
                <a:cubicBezTo>
                  <a:pt x="65347" y="23780"/>
                  <a:pt x="65516" y="23949"/>
                  <a:pt x="65516" y="24156"/>
                </a:cubicBezTo>
                <a:cubicBezTo>
                  <a:pt x="65516" y="24364"/>
                  <a:pt x="65347" y="24533"/>
                  <a:pt x="65139" y="24533"/>
                </a:cubicBezTo>
                <a:close/>
                <a:moveTo>
                  <a:pt x="65139" y="22555"/>
                </a:moveTo>
                <a:cubicBezTo>
                  <a:pt x="64932" y="22555"/>
                  <a:pt x="64781" y="22385"/>
                  <a:pt x="64781" y="22197"/>
                </a:cubicBezTo>
                <a:cubicBezTo>
                  <a:pt x="64781" y="21990"/>
                  <a:pt x="64932" y="21820"/>
                  <a:pt x="65139" y="21820"/>
                </a:cubicBezTo>
                <a:cubicBezTo>
                  <a:pt x="65347" y="21820"/>
                  <a:pt x="65497" y="21990"/>
                  <a:pt x="65497" y="22197"/>
                </a:cubicBezTo>
                <a:cubicBezTo>
                  <a:pt x="65497" y="22385"/>
                  <a:pt x="65347" y="22555"/>
                  <a:pt x="65139" y="22555"/>
                </a:cubicBezTo>
                <a:close/>
                <a:moveTo>
                  <a:pt x="65139" y="20576"/>
                </a:moveTo>
                <a:cubicBezTo>
                  <a:pt x="64951" y="20576"/>
                  <a:pt x="64800" y="20426"/>
                  <a:pt x="64800" y="20237"/>
                </a:cubicBezTo>
                <a:cubicBezTo>
                  <a:pt x="64800" y="20030"/>
                  <a:pt x="64951" y="19879"/>
                  <a:pt x="65139" y="19879"/>
                </a:cubicBezTo>
                <a:cubicBezTo>
                  <a:pt x="65328" y="19879"/>
                  <a:pt x="65497" y="20030"/>
                  <a:pt x="65497" y="20237"/>
                </a:cubicBezTo>
                <a:cubicBezTo>
                  <a:pt x="65497" y="20426"/>
                  <a:pt x="65328" y="20576"/>
                  <a:pt x="65139" y="20576"/>
                </a:cubicBezTo>
                <a:close/>
                <a:moveTo>
                  <a:pt x="65139" y="18598"/>
                </a:moveTo>
                <a:cubicBezTo>
                  <a:pt x="64970" y="18598"/>
                  <a:pt x="64819" y="18447"/>
                  <a:pt x="64819" y="18278"/>
                </a:cubicBezTo>
                <a:cubicBezTo>
                  <a:pt x="64819" y="18089"/>
                  <a:pt x="64970" y="17938"/>
                  <a:pt x="65139" y="17938"/>
                </a:cubicBezTo>
                <a:cubicBezTo>
                  <a:pt x="65328" y="17938"/>
                  <a:pt x="65478" y="18089"/>
                  <a:pt x="65478" y="18278"/>
                </a:cubicBezTo>
                <a:cubicBezTo>
                  <a:pt x="65478" y="18447"/>
                  <a:pt x="65328" y="18598"/>
                  <a:pt x="65139" y="18598"/>
                </a:cubicBezTo>
                <a:close/>
                <a:moveTo>
                  <a:pt x="65139" y="16638"/>
                </a:moveTo>
                <a:cubicBezTo>
                  <a:pt x="64970" y="16638"/>
                  <a:pt x="64819" y="16488"/>
                  <a:pt x="64819" y="16318"/>
                </a:cubicBezTo>
                <a:cubicBezTo>
                  <a:pt x="64819" y="16130"/>
                  <a:pt x="64970" y="15979"/>
                  <a:pt x="65139" y="15979"/>
                </a:cubicBezTo>
                <a:cubicBezTo>
                  <a:pt x="65328" y="15979"/>
                  <a:pt x="65478" y="16130"/>
                  <a:pt x="65478" y="16318"/>
                </a:cubicBezTo>
                <a:cubicBezTo>
                  <a:pt x="65478" y="16488"/>
                  <a:pt x="65328" y="16638"/>
                  <a:pt x="65139" y="16638"/>
                </a:cubicBezTo>
                <a:close/>
                <a:moveTo>
                  <a:pt x="65139" y="14679"/>
                </a:moveTo>
                <a:cubicBezTo>
                  <a:pt x="64970" y="14679"/>
                  <a:pt x="64819" y="14528"/>
                  <a:pt x="64819" y="14339"/>
                </a:cubicBezTo>
                <a:cubicBezTo>
                  <a:pt x="64819" y="14151"/>
                  <a:pt x="64970" y="14000"/>
                  <a:pt x="65139" y="14000"/>
                </a:cubicBezTo>
                <a:cubicBezTo>
                  <a:pt x="65328" y="14000"/>
                  <a:pt x="65478" y="14151"/>
                  <a:pt x="65478" y="14339"/>
                </a:cubicBezTo>
                <a:cubicBezTo>
                  <a:pt x="65478" y="14528"/>
                  <a:pt x="65328" y="14679"/>
                  <a:pt x="65139" y="14679"/>
                </a:cubicBezTo>
                <a:close/>
                <a:moveTo>
                  <a:pt x="65139" y="8140"/>
                </a:moveTo>
                <a:cubicBezTo>
                  <a:pt x="65328" y="8140"/>
                  <a:pt x="65478" y="8291"/>
                  <a:pt x="65478" y="8461"/>
                </a:cubicBezTo>
                <a:cubicBezTo>
                  <a:pt x="65478" y="8649"/>
                  <a:pt x="65328" y="8781"/>
                  <a:pt x="65139" y="8781"/>
                </a:cubicBezTo>
                <a:cubicBezTo>
                  <a:pt x="64970" y="8781"/>
                  <a:pt x="64819" y="8649"/>
                  <a:pt x="64819" y="8461"/>
                </a:cubicBezTo>
                <a:cubicBezTo>
                  <a:pt x="64819" y="8291"/>
                  <a:pt x="64970" y="8140"/>
                  <a:pt x="65139" y="8140"/>
                </a:cubicBezTo>
                <a:close/>
                <a:moveTo>
                  <a:pt x="65460" y="12380"/>
                </a:moveTo>
                <a:cubicBezTo>
                  <a:pt x="65460" y="12568"/>
                  <a:pt x="65309" y="12700"/>
                  <a:pt x="65139" y="12700"/>
                </a:cubicBezTo>
                <a:cubicBezTo>
                  <a:pt x="64970" y="12700"/>
                  <a:pt x="64819" y="12568"/>
                  <a:pt x="64819" y="12380"/>
                </a:cubicBezTo>
                <a:cubicBezTo>
                  <a:pt x="64819" y="12210"/>
                  <a:pt x="64970" y="12060"/>
                  <a:pt x="65139" y="12060"/>
                </a:cubicBezTo>
                <a:cubicBezTo>
                  <a:pt x="65309" y="12060"/>
                  <a:pt x="65460" y="12210"/>
                  <a:pt x="65460" y="12380"/>
                </a:cubicBezTo>
                <a:close/>
                <a:moveTo>
                  <a:pt x="65139" y="10100"/>
                </a:moveTo>
                <a:cubicBezTo>
                  <a:pt x="65328" y="10100"/>
                  <a:pt x="65478" y="10251"/>
                  <a:pt x="65478" y="10420"/>
                </a:cubicBezTo>
                <a:cubicBezTo>
                  <a:pt x="65478" y="10609"/>
                  <a:pt x="65328" y="10759"/>
                  <a:pt x="65139" y="10759"/>
                </a:cubicBezTo>
                <a:cubicBezTo>
                  <a:pt x="64970" y="10759"/>
                  <a:pt x="64819" y="10609"/>
                  <a:pt x="64819" y="10420"/>
                </a:cubicBezTo>
                <a:cubicBezTo>
                  <a:pt x="64819" y="10251"/>
                  <a:pt x="64970" y="10100"/>
                  <a:pt x="65139" y="10100"/>
                </a:cubicBezTo>
                <a:close/>
                <a:moveTo>
                  <a:pt x="65139" y="6859"/>
                </a:moveTo>
                <a:cubicBezTo>
                  <a:pt x="64951" y="6859"/>
                  <a:pt x="64800" y="6689"/>
                  <a:pt x="64800" y="6501"/>
                </a:cubicBezTo>
                <a:cubicBezTo>
                  <a:pt x="64800" y="6312"/>
                  <a:pt x="64951" y="6162"/>
                  <a:pt x="65139" y="6162"/>
                </a:cubicBezTo>
                <a:cubicBezTo>
                  <a:pt x="65328" y="6162"/>
                  <a:pt x="65478" y="6312"/>
                  <a:pt x="65478" y="6501"/>
                </a:cubicBezTo>
                <a:cubicBezTo>
                  <a:pt x="65478" y="6689"/>
                  <a:pt x="65328" y="6859"/>
                  <a:pt x="65139" y="6859"/>
                </a:cubicBezTo>
                <a:close/>
                <a:moveTo>
                  <a:pt x="65139" y="4880"/>
                </a:moveTo>
                <a:cubicBezTo>
                  <a:pt x="64951" y="4880"/>
                  <a:pt x="64800" y="4730"/>
                  <a:pt x="64800" y="4541"/>
                </a:cubicBezTo>
                <a:cubicBezTo>
                  <a:pt x="64800" y="4353"/>
                  <a:pt x="64951" y="4202"/>
                  <a:pt x="65139" y="4202"/>
                </a:cubicBezTo>
                <a:cubicBezTo>
                  <a:pt x="65328" y="4202"/>
                  <a:pt x="65478" y="4353"/>
                  <a:pt x="65478" y="4541"/>
                </a:cubicBezTo>
                <a:cubicBezTo>
                  <a:pt x="65478" y="4730"/>
                  <a:pt x="65328" y="4880"/>
                  <a:pt x="65139" y="4880"/>
                </a:cubicBezTo>
                <a:close/>
                <a:moveTo>
                  <a:pt x="65139" y="2883"/>
                </a:moveTo>
                <a:cubicBezTo>
                  <a:pt x="64970" y="2883"/>
                  <a:pt x="64838" y="2751"/>
                  <a:pt x="64838" y="2582"/>
                </a:cubicBezTo>
                <a:cubicBezTo>
                  <a:pt x="64838" y="2431"/>
                  <a:pt x="64970" y="2299"/>
                  <a:pt x="65139" y="2299"/>
                </a:cubicBezTo>
                <a:cubicBezTo>
                  <a:pt x="65309" y="2299"/>
                  <a:pt x="65441" y="2431"/>
                  <a:pt x="65441" y="2582"/>
                </a:cubicBezTo>
                <a:cubicBezTo>
                  <a:pt x="65441" y="2751"/>
                  <a:pt x="65309" y="2883"/>
                  <a:pt x="65139" y="2883"/>
                </a:cubicBezTo>
                <a:close/>
                <a:moveTo>
                  <a:pt x="65139" y="923"/>
                </a:moveTo>
                <a:cubicBezTo>
                  <a:pt x="64970" y="923"/>
                  <a:pt x="64838" y="792"/>
                  <a:pt x="64838" y="622"/>
                </a:cubicBezTo>
                <a:cubicBezTo>
                  <a:pt x="64838" y="452"/>
                  <a:pt x="64970" y="321"/>
                  <a:pt x="65139" y="321"/>
                </a:cubicBezTo>
                <a:cubicBezTo>
                  <a:pt x="65309" y="321"/>
                  <a:pt x="65441" y="471"/>
                  <a:pt x="65441" y="622"/>
                </a:cubicBezTo>
                <a:cubicBezTo>
                  <a:pt x="65441" y="792"/>
                  <a:pt x="65309" y="923"/>
                  <a:pt x="65139" y="923"/>
                </a:cubicBezTo>
                <a:close/>
                <a:moveTo>
                  <a:pt x="63180" y="50084"/>
                </a:moveTo>
                <a:cubicBezTo>
                  <a:pt x="62935" y="50084"/>
                  <a:pt x="62727" y="49877"/>
                  <a:pt x="62727" y="49632"/>
                </a:cubicBezTo>
                <a:cubicBezTo>
                  <a:pt x="62727" y="49368"/>
                  <a:pt x="62935" y="49161"/>
                  <a:pt x="63180" y="49161"/>
                </a:cubicBezTo>
                <a:cubicBezTo>
                  <a:pt x="63443" y="49161"/>
                  <a:pt x="63651" y="49368"/>
                  <a:pt x="63651" y="49632"/>
                </a:cubicBezTo>
                <a:cubicBezTo>
                  <a:pt x="63651" y="49877"/>
                  <a:pt x="63443" y="50084"/>
                  <a:pt x="63180" y="50084"/>
                </a:cubicBezTo>
                <a:close/>
                <a:moveTo>
                  <a:pt x="63180" y="48124"/>
                </a:moveTo>
                <a:cubicBezTo>
                  <a:pt x="62935" y="48124"/>
                  <a:pt x="62727" y="47917"/>
                  <a:pt x="62727" y="47653"/>
                </a:cubicBezTo>
                <a:cubicBezTo>
                  <a:pt x="62727" y="47408"/>
                  <a:pt x="62935" y="47201"/>
                  <a:pt x="63180" y="47201"/>
                </a:cubicBezTo>
                <a:cubicBezTo>
                  <a:pt x="63443" y="47201"/>
                  <a:pt x="63651" y="47408"/>
                  <a:pt x="63651" y="47653"/>
                </a:cubicBezTo>
                <a:cubicBezTo>
                  <a:pt x="63651" y="47917"/>
                  <a:pt x="63443" y="48124"/>
                  <a:pt x="63180" y="48124"/>
                </a:cubicBezTo>
                <a:close/>
                <a:moveTo>
                  <a:pt x="63180" y="46127"/>
                </a:moveTo>
                <a:cubicBezTo>
                  <a:pt x="62935" y="46127"/>
                  <a:pt x="62746" y="45939"/>
                  <a:pt x="62746" y="45694"/>
                </a:cubicBezTo>
                <a:cubicBezTo>
                  <a:pt x="62746" y="45468"/>
                  <a:pt x="62935" y="45260"/>
                  <a:pt x="63180" y="45260"/>
                </a:cubicBezTo>
                <a:cubicBezTo>
                  <a:pt x="63425" y="45260"/>
                  <a:pt x="63632" y="45468"/>
                  <a:pt x="63632" y="45694"/>
                </a:cubicBezTo>
                <a:cubicBezTo>
                  <a:pt x="63632" y="45939"/>
                  <a:pt x="63425" y="46127"/>
                  <a:pt x="63180" y="46127"/>
                </a:cubicBezTo>
                <a:close/>
                <a:moveTo>
                  <a:pt x="63180" y="44186"/>
                </a:moveTo>
                <a:cubicBezTo>
                  <a:pt x="62935" y="44186"/>
                  <a:pt x="62746" y="43998"/>
                  <a:pt x="62746" y="43753"/>
                </a:cubicBezTo>
                <a:cubicBezTo>
                  <a:pt x="62746" y="43508"/>
                  <a:pt x="62935" y="43319"/>
                  <a:pt x="63180" y="43319"/>
                </a:cubicBezTo>
                <a:cubicBezTo>
                  <a:pt x="63425" y="43319"/>
                  <a:pt x="63632" y="43508"/>
                  <a:pt x="63632" y="43753"/>
                </a:cubicBezTo>
                <a:cubicBezTo>
                  <a:pt x="63632" y="43998"/>
                  <a:pt x="63425" y="44186"/>
                  <a:pt x="63180" y="44186"/>
                </a:cubicBezTo>
                <a:close/>
                <a:moveTo>
                  <a:pt x="63180" y="42208"/>
                </a:moveTo>
                <a:cubicBezTo>
                  <a:pt x="62954" y="42208"/>
                  <a:pt x="62765" y="42019"/>
                  <a:pt x="62765" y="41793"/>
                </a:cubicBezTo>
                <a:cubicBezTo>
                  <a:pt x="62765" y="41548"/>
                  <a:pt x="62954" y="41360"/>
                  <a:pt x="63180" y="41360"/>
                </a:cubicBezTo>
                <a:cubicBezTo>
                  <a:pt x="63406" y="41360"/>
                  <a:pt x="63594" y="41548"/>
                  <a:pt x="63594" y="41793"/>
                </a:cubicBezTo>
                <a:cubicBezTo>
                  <a:pt x="63594" y="42019"/>
                  <a:pt x="63406" y="42208"/>
                  <a:pt x="63180" y="42208"/>
                </a:cubicBezTo>
                <a:close/>
                <a:moveTo>
                  <a:pt x="63180" y="40229"/>
                </a:moveTo>
                <a:cubicBezTo>
                  <a:pt x="62972" y="40229"/>
                  <a:pt x="62784" y="40041"/>
                  <a:pt x="62784" y="39815"/>
                </a:cubicBezTo>
                <a:cubicBezTo>
                  <a:pt x="62784" y="39607"/>
                  <a:pt x="62954" y="39419"/>
                  <a:pt x="63180" y="39419"/>
                </a:cubicBezTo>
                <a:cubicBezTo>
                  <a:pt x="63406" y="39419"/>
                  <a:pt x="63575" y="39607"/>
                  <a:pt x="63575" y="39815"/>
                </a:cubicBezTo>
                <a:cubicBezTo>
                  <a:pt x="63575" y="40041"/>
                  <a:pt x="63406" y="40229"/>
                  <a:pt x="63180" y="40229"/>
                </a:cubicBezTo>
                <a:close/>
                <a:moveTo>
                  <a:pt x="63180" y="38251"/>
                </a:moveTo>
                <a:cubicBezTo>
                  <a:pt x="62972" y="38251"/>
                  <a:pt x="62784" y="38081"/>
                  <a:pt x="62784" y="37855"/>
                </a:cubicBezTo>
                <a:cubicBezTo>
                  <a:pt x="62784" y="37648"/>
                  <a:pt x="62954" y="37459"/>
                  <a:pt x="63180" y="37459"/>
                </a:cubicBezTo>
                <a:cubicBezTo>
                  <a:pt x="63406" y="37459"/>
                  <a:pt x="63575" y="37648"/>
                  <a:pt x="63575" y="37855"/>
                </a:cubicBezTo>
                <a:cubicBezTo>
                  <a:pt x="63575" y="38081"/>
                  <a:pt x="63406" y="38251"/>
                  <a:pt x="63180" y="38251"/>
                </a:cubicBezTo>
                <a:close/>
                <a:moveTo>
                  <a:pt x="63575" y="35914"/>
                </a:moveTo>
                <a:cubicBezTo>
                  <a:pt x="63575" y="36122"/>
                  <a:pt x="63406" y="36291"/>
                  <a:pt x="63180" y="36291"/>
                </a:cubicBezTo>
                <a:cubicBezTo>
                  <a:pt x="62972" y="36291"/>
                  <a:pt x="62803" y="36122"/>
                  <a:pt x="62803" y="35914"/>
                </a:cubicBezTo>
                <a:cubicBezTo>
                  <a:pt x="62803" y="35707"/>
                  <a:pt x="62972" y="35537"/>
                  <a:pt x="63180" y="35537"/>
                </a:cubicBezTo>
                <a:cubicBezTo>
                  <a:pt x="63406" y="35537"/>
                  <a:pt x="63575" y="35707"/>
                  <a:pt x="63575" y="35914"/>
                </a:cubicBezTo>
                <a:close/>
                <a:moveTo>
                  <a:pt x="63180" y="34350"/>
                </a:moveTo>
                <a:cubicBezTo>
                  <a:pt x="62972" y="34350"/>
                  <a:pt x="62784" y="34162"/>
                  <a:pt x="62784" y="33936"/>
                </a:cubicBezTo>
                <a:cubicBezTo>
                  <a:pt x="62784" y="33710"/>
                  <a:pt x="62954" y="33540"/>
                  <a:pt x="63180" y="33540"/>
                </a:cubicBezTo>
                <a:cubicBezTo>
                  <a:pt x="63406" y="33540"/>
                  <a:pt x="63575" y="33710"/>
                  <a:pt x="63575" y="33936"/>
                </a:cubicBezTo>
                <a:cubicBezTo>
                  <a:pt x="63575" y="34162"/>
                  <a:pt x="63406" y="34350"/>
                  <a:pt x="63180" y="34350"/>
                </a:cubicBezTo>
                <a:close/>
                <a:moveTo>
                  <a:pt x="63180" y="31581"/>
                </a:moveTo>
                <a:cubicBezTo>
                  <a:pt x="63406" y="31581"/>
                  <a:pt x="63575" y="31769"/>
                  <a:pt x="63575" y="31976"/>
                </a:cubicBezTo>
                <a:cubicBezTo>
                  <a:pt x="63575" y="32202"/>
                  <a:pt x="63406" y="32372"/>
                  <a:pt x="63180" y="32372"/>
                </a:cubicBezTo>
                <a:cubicBezTo>
                  <a:pt x="62972" y="32372"/>
                  <a:pt x="62803" y="32202"/>
                  <a:pt x="62803" y="31976"/>
                </a:cubicBezTo>
                <a:cubicBezTo>
                  <a:pt x="62803" y="31769"/>
                  <a:pt x="62972" y="31581"/>
                  <a:pt x="63180" y="31581"/>
                </a:cubicBezTo>
                <a:close/>
                <a:moveTo>
                  <a:pt x="63180" y="30431"/>
                </a:moveTo>
                <a:cubicBezTo>
                  <a:pt x="62972" y="30431"/>
                  <a:pt x="62784" y="30243"/>
                  <a:pt x="62784" y="30017"/>
                </a:cubicBezTo>
                <a:cubicBezTo>
                  <a:pt x="62784" y="29790"/>
                  <a:pt x="62954" y="29602"/>
                  <a:pt x="63180" y="29602"/>
                </a:cubicBezTo>
                <a:cubicBezTo>
                  <a:pt x="63406" y="29602"/>
                  <a:pt x="63575" y="29790"/>
                  <a:pt x="63575" y="30017"/>
                </a:cubicBezTo>
                <a:cubicBezTo>
                  <a:pt x="63575" y="30243"/>
                  <a:pt x="63406" y="30431"/>
                  <a:pt x="63180" y="30431"/>
                </a:cubicBezTo>
                <a:close/>
                <a:moveTo>
                  <a:pt x="63180" y="28471"/>
                </a:moveTo>
                <a:cubicBezTo>
                  <a:pt x="62972" y="28471"/>
                  <a:pt x="62784" y="28283"/>
                  <a:pt x="62784" y="28057"/>
                </a:cubicBezTo>
                <a:cubicBezTo>
                  <a:pt x="62784" y="27831"/>
                  <a:pt x="62954" y="27661"/>
                  <a:pt x="63180" y="27661"/>
                </a:cubicBezTo>
                <a:cubicBezTo>
                  <a:pt x="63406" y="27661"/>
                  <a:pt x="63575" y="27831"/>
                  <a:pt x="63575" y="28057"/>
                </a:cubicBezTo>
                <a:cubicBezTo>
                  <a:pt x="63575" y="28283"/>
                  <a:pt x="63406" y="28471"/>
                  <a:pt x="63180" y="28471"/>
                </a:cubicBezTo>
                <a:close/>
                <a:moveTo>
                  <a:pt x="63180" y="26512"/>
                </a:moveTo>
                <a:cubicBezTo>
                  <a:pt x="62972" y="26512"/>
                  <a:pt x="62784" y="26323"/>
                  <a:pt x="62784" y="26097"/>
                </a:cubicBezTo>
                <a:cubicBezTo>
                  <a:pt x="62784" y="25890"/>
                  <a:pt x="62954" y="25702"/>
                  <a:pt x="63180" y="25702"/>
                </a:cubicBezTo>
                <a:cubicBezTo>
                  <a:pt x="63406" y="25702"/>
                  <a:pt x="63575" y="25890"/>
                  <a:pt x="63575" y="26097"/>
                </a:cubicBezTo>
                <a:cubicBezTo>
                  <a:pt x="63575" y="26323"/>
                  <a:pt x="63406" y="26512"/>
                  <a:pt x="63180" y="26512"/>
                </a:cubicBezTo>
                <a:close/>
                <a:moveTo>
                  <a:pt x="63180" y="24533"/>
                </a:moveTo>
                <a:cubicBezTo>
                  <a:pt x="62972" y="24533"/>
                  <a:pt x="62784" y="24364"/>
                  <a:pt x="62784" y="24138"/>
                </a:cubicBezTo>
                <a:cubicBezTo>
                  <a:pt x="62784" y="23930"/>
                  <a:pt x="62954" y="23742"/>
                  <a:pt x="63180" y="23742"/>
                </a:cubicBezTo>
                <a:cubicBezTo>
                  <a:pt x="63406" y="23742"/>
                  <a:pt x="63575" y="23930"/>
                  <a:pt x="63575" y="24138"/>
                </a:cubicBezTo>
                <a:cubicBezTo>
                  <a:pt x="63575" y="24364"/>
                  <a:pt x="63406" y="24533"/>
                  <a:pt x="63180" y="24533"/>
                </a:cubicBezTo>
                <a:close/>
                <a:moveTo>
                  <a:pt x="63180" y="22593"/>
                </a:moveTo>
                <a:cubicBezTo>
                  <a:pt x="62972" y="22593"/>
                  <a:pt x="62784" y="22404"/>
                  <a:pt x="62784" y="22178"/>
                </a:cubicBezTo>
                <a:cubicBezTo>
                  <a:pt x="62784" y="21952"/>
                  <a:pt x="62954" y="21782"/>
                  <a:pt x="63180" y="21782"/>
                </a:cubicBezTo>
                <a:cubicBezTo>
                  <a:pt x="63406" y="21782"/>
                  <a:pt x="63575" y="21952"/>
                  <a:pt x="63575" y="22178"/>
                </a:cubicBezTo>
                <a:cubicBezTo>
                  <a:pt x="63575" y="22404"/>
                  <a:pt x="63406" y="22593"/>
                  <a:pt x="63180" y="22593"/>
                </a:cubicBezTo>
                <a:close/>
                <a:moveTo>
                  <a:pt x="63180" y="20595"/>
                </a:moveTo>
                <a:cubicBezTo>
                  <a:pt x="62972" y="20595"/>
                  <a:pt x="62822" y="20426"/>
                  <a:pt x="62822" y="20218"/>
                </a:cubicBezTo>
                <a:cubicBezTo>
                  <a:pt x="62822" y="20011"/>
                  <a:pt x="62972" y="19860"/>
                  <a:pt x="63180" y="19860"/>
                </a:cubicBezTo>
                <a:cubicBezTo>
                  <a:pt x="63387" y="19860"/>
                  <a:pt x="63557" y="20011"/>
                  <a:pt x="63557" y="20218"/>
                </a:cubicBezTo>
                <a:cubicBezTo>
                  <a:pt x="63557" y="20426"/>
                  <a:pt x="63387" y="20595"/>
                  <a:pt x="63180" y="20595"/>
                </a:cubicBezTo>
                <a:close/>
                <a:moveTo>
                  <a:pt x="63180" y="18636"/>
                </a:moveTo>
                <a:cubicBezTo>
                  <a:pt x="62972" y="18636"/>
                  <a:pt x="62822" y="18466"/>
                  <a:pt x="62822" y="18259"/>
                </a:cubicBezTo>
                <a:cubicBezTo>
                  <a:pt x="62822" y="18051"/>
                  <a:pt x="62972" y="17882"/>
                  <a:pt x="63180" y="17882"/>
                </a:cubicBezTo>
                <a:cubicBezTo>
                  <a:pt x="63387" y="17882"/>
                  <a:pt x="63557" y="18051"/>
                  <a:pt x="63557" y="18259"/>
                </a:cubicBezTo>
                <a:cubicBezTo>
                  <a:pt x="63557" y="18466"/>
                  <a:pt x="63387" y="18636"/>
                  <a:pt x="63180" y="18636"/>
                </a:cubicBezTo>
                <a:close/>
                <a:moveTo>
                  <a:pt x="63180" y="16657"/>
                </a:moveTo>
                <a:cubicBezTo>
                  <a:pt x="62972" y="16657"/>
                  <a:pt x="62822" y="16506"/>
                  <a:pt x="62822" y="16299"/>
                </a:cubicBezTo>
                <a:cubicBezTo>
                  <a:pt x="62822" y="16092"/>
                  <a:pt x="62972" y="15922"/>
                  <a:pt x="63180" y="15922"/>
                </a:cubicBezTo>
                <a:cubicBezTo>
                  <a:pt x="63387" y="15922"/>
                  <a:pt x="63557" y="16092"/>
                  <a:pt x="63557" y="16299"/>
                </a:cubicBezTo>
                <a:cubicBezTo>
                  <a:pt x="63557" y="16506"/>
                  <a:pt x="63387" y="16657"/>
                  <a:pt x="63180" y="16657"/>
                </a:cubicBezTo>
                <a:close/>
                <a:moveTo>
                  <a:pt x="63180" y="14697"/>
                </a:moveTo>
                <a:cubicBezTo>
                  <a:pt x="62991" y="14697"/>
                  <a:pt x="62822" y="14547"/>
                  <a:pt x="62822" y="14339"/>
                </a:cubicBezTo>
                <a:cubicBezTo>
                  <a:pt x="62822" y="14132"/>
                  <a:pt x="62991" y="13981"/>
                  <a:pt x="63180" y="13981"/>
                </a:cubicBezTo>
                <a:cubicBezTo>
                  <a:pt x="63387" y="13981"/>
                  <a:pt x="63557" y="14132"/>
                  <a:pt x="63557" y="14339"/>
                </a:cubicBezTo>
                <a:cubicBezTo>
                  <a:pt x="63557" y="14547"/>
                  <a:pt x="63387" y="14697"/>
                  <a:pt x="63180" y="14697"/>
                </a:cubicBezTo>
                <a:close/>
                <a:moveTo>
                  <a:pt x="63180" y="12041"/>
                </a:moveTo>
                <a:cubicBezTo>
                  <a:pt x="63368" y="12041"/>
                  <a:pt x="63519" y="12191"/>
                  <a:pt x="63519" y="12380"/>
                </a:cubicBezTo>
                <a:cubicBezTo>
                  <a:pt x="63519" y="12568"/>
                  <a:pt x="63368" y="12719"/>
                  <a:pt x="63180" y="12719"/>
                </a:cubicBezTo>
                <a:cubicBezTo>
                  <a:pt x="62991" y="12719"/>
                  <a:pt x="62841" y="12568"/>
                  <a:pt x="62841" y="12380"/>
                </a:cubicBezTo>
                <a:cubicBezTo>
                  <a:pt x="62841" y="12191"/>
                  <a:pt x="62991" y="12041"/>
                  <a:pt x="63180" y="12041"/>
                </a:cubicBezTo>
                <a:close/>
                <a:moveTo>
                  <a:pt x="63180" y="10759"/>
                </a:moveTo>
                <a:cubicBezTo>
                  <a:pt x="62991" y="10759"/>
                  <a:pt x="62841" y="10609"/>
                  <a:pt x="62841" y="10420"/>
                </a:cubicBezTo>
                <a:cubicBezTo>
                  <a:pt x="62841" y="10213"/>
                  <a:pt x="62991" y="10062"/>
                  <a:pt x="63180" y="10062"/>
                </a:cubicBezTo>
                <a:cubicBezTo>
                  <a:pt x="63387" y="10062"/>
                  <a:pt x="63538" y="10213"/>
                  <a:pt x="63538" y="10420"/>
                </a:cubicBezTo>
                <a:cubicBezTo>
                  <a:pt x="63538" y="10609"/>
                  <a:pt x="63387" y="10759"/>
                  <a:pt x="63180" y="10759"/>
                </a:cubicBezTo>
                <a:close/>
                <a:moveTo>
                  <a:pt x="63180" y="8800"/>
                </a:moveTo>
                <a:cubicBezTo>
                  <a:pt x="62991" y="8800"/>
                  <a:pt x="62841" y="8649"/>
                  <a:pt x="62841" y="8461"/>
                </a:cubicBezTo>
                <a:cubicBezTo>
                  <a:pt x="62841" y="8272"/>
                  <a:pt x="62991" y="8121"/>
                  <a:pt x="63180" y="8121"/>
                </a:cubicBezTo>
                <a:cubicBezTo>
                  <a:pt x="63368" y="8121"/>
                  <a:pt x="63519" y="8272"/>
                  <a:pt x="63519" y="8461"/>
                </a:cubicBezTo>
                <a:cubicBezTo>
                  <a:pt x="63519" y="8649"/>
                  <a:pt x="63368" y="8800"/>
                  <a:pt x="63180" y="8800"/>
                </a:cubicBezTo>
                <a:close/>
                <a:moveTo>
                  <a:pt x="63180" y="6840"/>
                </a:moveTo>
                <a:cubicBezTo>
                  <a:pt x="62991" y="6840"/>
                  <a:pt x="62841" y="6689"/>
                  <a:pt x="62841" y="6501"/>
                </a:cubicBezTo>
                <a:cubicBezTo>
                  <a:pt x="62841" y="6312"/>
                  <a:pt x="62991" y="6162"/>
                  <a:pt x="63180" y="6162"/>
                </a:cubicBezTo>
                <a:cubicBezTo>
                  <a:pt x="63368" y="6162"/>
                  <a:pt x="63519" y="6312"/>
                  <a:pt x="63519" y="6501"/>
                </a:cubicBezTo>
                <a:cubicBezTo>
                  <a:pt x="63519" y="6689"/>
                  <a:pt x="63368" y="6840"/>
                  <a:pt x="63180" y="6840"/>
                </a:cubicBezTo>
                <a:close/>
                <a:moveTo>
                  <a:pt x="63180" y="4880"/>
                </a:moveTo>
                <a:cubicBezTo>
                  <a:pt x="62991" y="4880"/>
                  <a:pt x="62841" y="4730"/>
                  <a:pt x="62841" y="4541"/>
                </a:cubicBezTo>
                <a:cubicBezTo>
                  <a:pt x="62841" y="4353"/>
                  <a:pt x="62991" y="4183"/>
                  <a:pt x="63180" y="4183"/>
                </a:cubicBezTo>
                <a:cubicBezTo>
                  <a:pt x="63368" y="4183"/>
                  <a:pt x="63519" y="4353"/>
                  <a:pt x="63519" y="4541"/>
                </a:cubicBezTo>
                <a:cubicBezTo>
                  <a:pt x="63519" y="4730"/>
                  <a:pt x="63368" y="4880"/>
                  <a:pt x="63180" y="4880"/>
                </a:cubicBezTo>
                <a:close/>
                <a:moveTo>
                  <a:pt x="63180" y="2883"/>
                </a:moveTo>
                <a:cubicBezTo>
                  <a:pt x="63029" y="2883"/>
                  <a:pt x="62897" y="2751"/>
                  <a:pt x="62897" y="2582"/>
                </a:cubicBezTo>
                <a:cubicBezTo>
                  <a:pt x="62897" y="2412"/>
                  <a:pt x="63029" y="2280"/>
                  <a:pt x="63180" y="2280"/>
                </a:cubicBezTo>
                <a:cubicBezTo>
                  <a:pt x="63349" y="2280"/>
                  <a:pt x="63481" y="2412"/>
                  <a:pt x="63481" y="2582"/>
                </a:cubicBezTo>
                <a:cubicBezTo>
                  <a:pt x="63481" y="2751"/>
                  <a:pt x="63349" y="2883"/>
                  <a:pt x="63180" y="2883"/>
                </a:cubicBezTo>
                <a:close/>
                <a:moveTo>
                  <a:pt x="63180" y="923"/>
                </a:moveTo>
                <a:cubicBezTo>
                  <a:pt x="63029" y="923"/>
                  <a:pt x="62897" y="792"/>
                  <a:pt x="62897" y="622"/>
                </a:cubicBezTo>
                <a:cubicBezTo>
                  <a:pt x="62897" y="452"/>
                  <a:pt x="63029" y="321"/>
                  <a:pt x="63180" y="321"/>
                </a:cubicBezTo>
                <a:cubicBezTo>
                  <a:pt x="63349" y="321"/>
                  <a:pt x="63481" y="452"/>
                  <a:pt x="63481" y="622"/>
                </a:cubicBezTo>
                <a:cubicBezTo>
                  <a:pt x="63481" y="792"/>
                  <a:pt x="63349" y="923"/>
                  <a:pt x="63180" y="923"/>
                </a:cubicBezTo>
                <a:close/>
                <a:moveTo>
                  <a:pt x="61220" y="52044"/>
                </a:moveTo>
                <a:cubicBezTo>
                  <a:pt x="60956" y="52044"/>
                  <a:pt x="60749" y="51836"/>
                  <a:pt x="60749" y="51573"/>
                </a:cubicBezTo>
                <a:cubicBezTo>
                  <a:pt x="60749" y="51309"/>
                  <a:pt x="60956" y="51102"/>
                  <a:pt x="61220" y="51102"/>
                </a:cubicBezTo>
                <a:cubicBezTo>
                  <a:pt x="61484" y="51102"/>
                  <a:pt x="61691" y="51309"/>
                  <a:pt x="61691" y="51573"/>
                </a:cubicBezTo>
                <a:cubicBezTo>
                  <a:pt x="61691" y="51836"/>
                  <a:pt x="61484" y="52044"/>
                  <a:pt x="61220" y="52044"/>
                </a:cubicBezTo>
                <a:close/>
                <a:moveTo>
                  <a:pt x="61220" y="50084"/>
                </a:moveTo>
                <a:cubicBezTo>
                  <a:pt x="60975" y="50084"/>
                  <a:pt x="60768" y="49877"/>
                  <a:pt x="60768" y="49613"/>
                </a:cubicBezTo>
                <a:cubicBezTo>
                  <a:pt x="60768" y="49368"/>
                  <a:pt x="60975" y="49161"/>
                  <a:pt x="61220" y="49161"/>
                </a:cubicBezTo>
                <a:cubicBezTo>
                  <a:pt x="61465" y="49161"/>
                  <a:pt x="61672" y="49368"/>
                  <a:pt x="61672" y="49613"/>
                </a:cubicBezTo>
                <a:cubicBezTo>
                  <a:pt x="61672" y="49877"/>
                  <a:pt x="61465" y="50084"/>
                  <a:pt x="61220" y="50084"/>
                </a:cubicBezTo>
                <a:close/>
                <a:moveTo>
                  <a:pt x="61220" y="48106"/>
                </a:moveTo>
                <a:cubicBezTo>
                  <a:pt x="60975" y="48106"/>
                  <a:pt x="60768" y="47898"/>
                  <a:pt x="60768" y="47653"/>
                </a:cubicBezTo>
                <a:cubicBezTo>
                  <a:pt x="60768" y="47390"/>
                  <a:pt x="60975" y="47182"/>
                  <a:pt x="61220" y="47182"/>
                </a:cubicBezTo>
                <a:cubicBezTo>
                  <a:pt x="61465" y="47182"/>
                  <a:pt x="61672" y="47390"/>
                  <a:pt x="61672" y="47653"/>
                </a:cubicBezTo>
                <a:cubicBezTo>
                  <a:pt x="61672" y="47898"/>
                  <a:pt x="61465" y="48106"/>
                  <a:pt x="61220" y="48106"/>
                </a:cubicBezTo>
                <a:close/>
                <a:moveTo>
                  <a:pt x="61220" y="46127"/>
                </a:moveTo>
                <a:cubicBezTo>
                  <a:pt x="60994" y="46127"/>
                  <a:pt x="60787" y="45939"/>
                  <a:pt x="60787" y="45694"/>
                </a:cubicBezTo>
                <a:cubicBezTo>
                  <a:pt x="60787" y="45449"/>
                  <a:pt x="60994" y="45260"/>
                  <a:pt x="61220" y="45260"/>
                </a:cubicBezTo>
                <a:cubicBezTo>
                  <a:pt x="61465" y="45260"/>
                  <a:pt x="61653" y="45449"/>
                  <a:pt x="61653" y="45694"/>
                </a:cubicBezTo>
                <a:cubicBezTo>
                  <a:pt x="61653" y="45939"/>
                  <a:pt x="61465" y="46127"/>
                  <a:pt x="61220" y="46127"/>
                </a:cubicBezTo>
                <a:close/>
                <a:moveTo>
                  <a:pt x="61220" y="44186"/>
                </a:moveTo>
                <a:cubicBezTo>
                  <a:pt x="60994" y="44186"/>
                  <a:pt x="60787" y="43979"/>
                  <a:pt x="60787" y="43734"/>
                </a:cubicBezTo>
                <a:cubicBezTo>
                  <a:pt x="60787" y="43489"/>
                  <a:pt x="60994" y="43301"/>
                  <a:pt x="61220" y="43301"/>
                </a:cubicBezTo>
                <a:cubicBezTo>
                  <a:pt x="61465" y="43301"/>
                  <a:pt x="61653" y="43489"/>
                  <a:pt x="61653" y="43734"/>
                </a:cubicBezTo>
                <a:cubicBezTo>
                  <a:pt x="61653" y="43979"/>
                  <a:pt x="61465" y="44186"/>
                  <a:pt x="61220" y="44186"/>
                </a:cubicBezTo>
                <a:close/>
                <a:moveTo>
                  <a:pt x="61220" y="42208"/>
                </a:moveTo>
                <a:cubicBezTo>
                  <a:pt x="60994" y="42208"/>
                  <a:pt x="60805" y="42019"/>
                  <a:pt x="60805" y="41774"/>
                </a:cubicBezTo>
                <a:cubicBezTo>
                  <a:pt x="60805" y="41548"/>
                  <a:pt x="60994" y="41360"/>
                  <a:pt x="61220" y="41360"/>
                </a:cubicBezTo>
                <a:cubicBezTo>
                  <a:pt x="61465" y="41360"/>
                  <a:pt x="61653" y="41548"/>
                  <a:pt x="61653" y="41774"/>
                </a:cubicBezTo>
                <a:cubicBezTo>
                  <a:pt x="61653" y="42019"/>
                  <a:pt x="61465" y="42208"/>
                  <a:pt x="61220" y="42208"/>
                </a:cubicBezTo>
                <a:close/>
                <a:moveTo>
                  <a:pt x="61220" y="40229"/>
                </a:moveTo>
                <a:cubicBezTo>
                  <a:pt x="60994" y="40229"/>
                  <a:pt x="60805" y="40041"/>
                  <a:pt x="60805" y="39815"/>
                </a:cubicBezTo>
                <a:cubicBezTo>
                  <a:pt x="60805" y="39589"/>
                  <a:pt x="60994" y="39400"/>
                  <a:pt x="61220" y="39400"/>
                </a:cubicBezTo>
                <a:cubicBezTo>
                  <a:pt x="61465" y="39400"/>
                  <a:pt x="61653" y="39589"/>
                  <a:pt x="61653" y="39815"/>
                </a:cubicBezTo>
                <a:cubicBezTo>
                  <a:pt x="61653" y="40041"/>
                  <a:pt x="61465" y="40229"/>
                  <a:pt x="61220" y="40229"/>
                </a:cubicBezTo>
                <a:close/>
                <a:moveTo>
                  <a:pt x="61220" y="38251"/>
                </a:moveTo>
                <a:cubicBezTo>
                  <a:pt x="61013" y="38251"/>
                  <a:pt x="60824" y="38062"/>
                  <a:pt x="60824" y="37855"/>
                </a:cubicBezTo>
                <a:cubicBezTo>
                  <a:pt x="60824" y="37629"/>
                  <a:pt x="61013" y="37459"/>
                  <a:pt x="61220" y="37459"/>
                </a:cubicBezTo>
                <a:cubicBezTo>
                  <a:pt x="61446" y="37459"/>
                  <a:pt x="61635" y="37629"/>
                  <a:pt x="61635" y="37855"/>
                </a:cubicBezTo>
                <a:cubicBezTo>
                  <a:pt x="61635" y="38062"/>
                  <a:pt x="61446" y="38251"/>
                  <a:pt x="61220" y="38251"/>
                </a:cubicBezTo>
                <a:close/>
                <a:moveTo>
                  <a:pt x="61220" y="36291"/>
                </a:moveTo>
                <a:cubicBezTo>
                  <a:pt x="61013" y="36291"/>
                  <a:pt x="60824" y="36103"/>
                  <a:pt x="60824" y="35895"/>
                </a:cubicBezTo>
                <a:cubicBezTo>
                  <a:pt x="60824" y="35669"/>
                  <a:pt x="61013" y="35500"/>
                  <a:pt x="61220" y="35500"/>
                </a:cubicBezTo>
                <a:cubicBezTo>
                  <a:pt x="61446" y="35500"/>
                  <a:pt x="61635" y="35669"/>
                  <a:pt x="61635" y="35895"/>
                </a:cubicBezTo>
                <a:cubicBezTo>
                  <a:pt x="61635" y="36103"/>
                  <a:pt x="61446" y="36291"/>
                  <a:pt x="61220" y="36291"/>
                </a:cubicBezTo>
                <a:close/>
                <a:moveTo>
                  <a:pt x="61220" y="34332"/>
                </a:moveTo>
                <a:cubicBezTo>
                  <a:pt x="61013" y="34332"/>
                  <a:pt x="60824" y="34162"/>
                  <a:pt x="60824" y="33936"/>
                </a:cubicBezTo>
                <a:cubicBezTo>
                  <a:pt x="60824" y="33710"/>
                  <a:pt x="61013" y="33521"/>
                  <a:pt x="61220" y="33521"/>
                </a:cubicBezTo>
                <a:cubicBezTo>
                  <a:pt x="61446" y="33521"/>
                  <a:pt x="61635" y="33710"/>
                  <a:pt x="61635" y="33936"/>
                </a:cubicBezTo>
                <a:cubicBezTo>
                  <a:pt x="61635" y="34162"/>
                  <a:pt x="61446" y="34332"/>
                  <a:pt x="61220" y="34332"/>
                </a:cubicBezTo>
                <a:close/>
                <a:moveTo>
                  <a:pt x="61220" y="31581"/>
                </a:moveTo>
                <a:cubicBezTo>
                  <a:pt x="61446" y="31581"/>
                  <a:pt x="61616" y="31750"/>
                  <a:pt x="61616" y="31976"/>
                </a:cubicBezTo>
                <a:cubicBezTo>
                  <a:pt x="61616" y="32183"/>
                  <a:pt x="61446" y="32372"/>
                  <a:pt x="61220" y="32372"/>
                </a:cubicBezTo>
                <a:cubicBezTo>
                  <a:pt x="61013" y="32372"/>
                  <a:pt x="60843" y="32183"/>
                  <a:pt x="60843" y="31976"/>
                </a:cubicBezTo>
                <a:cubicBezTo>
                  <a:pt x="60843" y="31750"/>
                  <a:pt x="61013" y="31581"/>
                  <a:pt x="61220" y="31581"/>
                </a:cubicBezTo>
                <a:close/>
                <a:moveTo>
                  <a:pt x="61220" y="29621"/>
                </a:moveTo>
                <a:cubicBezTo>
                  <a:pt x="61446" y="29621"/>
                  <a:pt x="61616" y="29790"/>
                  <a:pt x="61616" y="29998"/>
                </a:cubicBezTo>
                <a:cubicBezTo>
                  <a:pt x="61616" y="30224"/>
                  <a:pt x="61446" y="30393"/>
                  <a:pt x="61220" y="30393"/>
                </a:cubicBezTo>
                <a:cubicBezTo>
                  <a:pt x="61013" y="30393"/>
                  <a:pt x="60843" y="30224"/>
                  <a:pt x="60843" y="29998"/>
                </a:cubicBezTo>
                <a:cubicBezTo>
                  <a:pt x="60843" y="29790"/>
                  <a:pt x="61013" y="29621"/>
                  <a:pt x="61220" y="29621"/>
                </a:cubicBezTo>
                <a:close/>
                <a:moveTo>
                  <a:pt x="61220" y="28453"/>
                </a:moveTo>
                <a:cubicBezTo>
                  <a:pt x="61013" y="28453"/>
                  <a:pt x="60824" y="28264"/>
                  <a:pt x="60824" y="28057"/>
                </a:cubicBezTo>
                <a:cubicBezTo>
                  <a:pt x="60824" y="27831"/>
                  <a:pt x="61013" y="27642"/>
                  <a:pt x="61220" y="27642"/>
                </a:cubicBezTo>
                <a:cubicBezTo>
                  <a:pt x="61446" y="27642"/>
                  <a:pt x="61635" y="27831"/>
                  <a:pt x="61635" y="28057"/>
                </a:cubicBezTo>
                <a:cubicBezTo>
                  <a:pt x="61635" y="28264"/>
                  <a:pt x="61446" y="28453"/>
                  <a:pt x="61220" y="28453"/>
                </a:cubicBezTo>
                <a:close/>
                <a:moveTo>
                  <a:pt x="61220" y="26493"/>
                </a:moveTo>
                <a:cubicBezTo>
                  <a:pt x="61013" y="26493"/>
                  <a:pt x="60824" y="26323"/>
                  <a:pt x="60824" y="26097"/>
                </a:cubicBezTo>
                <a:cubicBezTo>
                  <a:pt x="60824" y="25871"/>
                  <a:pt x="61013" y="25683"/>
                  <a:pt x="61220" y="25683"/>
                </a:cubicBezTo>
                <a:cubicBezTo>
                  <a:pt x="61446" y="25683"/>
                  <a:pt x="61635" y="25871"/>
                  <a:pt x="61635" y="26097"/>
                </a:cubicBezTo>
                <a:cubicBezTo>
                  <a:pt x="61635" y="26323"/>
                  <a:pt x="61446" y="26493"/>
                  <a:pt x="61220" y="26493"/>
                </a:cubicBezTo>
                <a:close/>
                <a:moveTo>
                  <a:pt x="61220" y="24533"/>
                </a:moveTo>
                <a:cubicBezTo>
                  <a:pt x="61013" y="24533"/>
                  <a:pt x="60824" y="24345"/>
                  <a:pt x="60824" y="24138"/>
                </a:cubicBezTo>
                <a:cubicBezTo>
                  <a:pt x="60824" y="23912"/>
                  <a:pt x="61013" y="23742"/>
                  <a:pt x="61220" y="23742"/>
                </a:cubicBezTo>
                <a:cubicBezTo>
                  <a:pt x="61446" y="23742"/>
                  <a:pt x="61635" y="23912"/>
                  <a:pt x="61635" y="24138"/>
                </a:cubicBezTo>
                <a:cubicBezTo>
                  <a:pt x="61635" y="24345"/>
                  <a:pt x="61446" y="24533"/>
                  <a:pt x="61220" y="24533"/>
                </a:cubicBezTo>
                <a:close/>
                <a:moveTo>
                  <a:pt x="61220" y="22536"/>
                </a:moveTo>
                <a:cubicBezTo>
                  <a:pt x="61013" y="22536"/>
                  <a:pt x="60843" y="22366"/>
                  <a:pt x="60843" y="22159"/>
                </a:cubicBezTo>
                <a:cubicBezTo>
                  <a:pt x="60843" y="21971"/>
                  <a:pt x="61013" y="21801"/>
                  <a:pt x="61220" y="21801"/>
                </a:cubicBezTo>
                <a:cubicBezTo>
                  <a:pt x="61427" y="21801"/>
                  <a:pt x="61597" y="21971"/>
                  <a:pt x="61597" y="22159"/>
                </a:cubicBezTo>
                <a:cubicBezTo>
                  <a:pt x="61597" y="22366"/>
                  <a:pt x="61427" y="22536"/>
                  <a:pt x="61220" y="22536"/>
                </a:cubicBezTo>
                <a:close/>
                <a:moveTo>
                  <a:pt x="61220" y="20576"/>
                </a:moveTo>
                <a:cubicBezTo>
                  <a:pt x="61013" y="20576"/>
                  <a:pt x="60843" y="20426"/>
                  <a:pt x="60843" y="20218"/>
                </a:cubicBezTo>
                <a:cubicBezTo>
                  <a:pt x="60843" y="20011"/>
                  <a:pt x="61013" y="19842"/>
                  <a:pt x="61220" y="19842"/>
                </a:cubicBezTo>
                <a:cubicBezTo>
                  <a:pt x="61427" y="19842"/>
                  <a:pt x="61597" y="20011"/>
                  <a:pt x="61597" y="20218"/>
                </a:cubicBezTo>
                <a:cubicBezTo>
                  <a:pt x="61597" y="20426"/>
                  <a:pt x="61427" y="20576"/>
                  <a:pt x="61220" y="20576"/>
                </a:cubicBezTo>
                <a:close/>
                <a:moveTo>
                  <a:pt x="61220" y="18617"/>
                </a:moveTo>
                <a:cubicBezTo>
                  <a:pt x="61013" y="18617"/>
                  <a:pt x="60843" y="18447"/>
                  <a:pt x="60843" y="18240"/>
                </a:cubicBezTo>
                <a:cubicBezTo>
                  <a:pt x="60843" y="18033"/>
                  <a:pt x="61013" y="17863"/>
                  <a:pt x="61220" y="17863"/>
                </a:cubicBezTo>
                <a:cubicBezTo>
                  <a:pt x="61427" y="17863"/>
                  <a:pt x="61597" y="18033"/>
                  <a:pt x="61597" y="18240"/>
                </a:cubicBezTo>
                <a:cubicBezTo>
                  <a:pt x="61597" y="18447"/>
                  <a:pt x="61427" y="18617"/>
                  <a:pt x="61220" y="18617"/>
                </a:cubicBezTo>
                <a:close/>
                <a:moveTo>
                  <a:pt x="61220" y="16657"/>
                </a:moveTo>
                <a:cubicBezTo>
                  <a:pt x="61013" y="16657"/>
                  <a:pt x="60843" y="16488"/>
                  <a:pt x="60843" y="16280"/>
                </a:cubicBezTo>
                <a:cubicBezTo>
                  <a:pt x="60843" y="16073"/>
                  <a:pt x="61013" y="15903"/>
                  <a:pt x="61220" y="15903"/>
                </a:cubicBezTo>
                <a:cubicBezTo>
                  <a:pt x="61427" y="15903"/>
                  <a:pt x="61597" y="16073"/>
                  <a:pt x="61597" y="16280"/>
                </a:cubicBezTo>
                <a:cubicBezTo>
                  <a:pt x="61597" y="16488"/>
                  <a:pt x="61427" y="16657"/>
                  <a:pt x="61220" y="16657"/>
                </a:cubicBezTo>
                <a:close/>
                <a:moveTo>
                  <a:pt x="61220" y="14697"/>
                </a:moveTo>
                <a:cubicBezTo>
                  <a:pt x="61032" y="14697"/>
                  <a:pt x="60862" y="14528"/>
                  <a:pt x="60862" y="14321"/>
                </a:cubicBezTo>
                <a:cubicBezTo>
                  <a:pt x="60862" y="14132"/>
                  <a:pt x="61032" y="13963"/>
                  <a:pt x="61220" y="13963"/>
                </a:cubicBezTo>
                <a:cubicBezTo>
                  <a:pt x="61427" y="13963"/>
                  <a:pt x="61578" y="14132"/>
                  <a:pt x="61578" y="14321"/>
                </a:cubicBezTo>
                <a:cubicBezTo>
                  <a:pt x="61578" y="14528"/>
                  <a:pt x="61427" y="14697"/>
                  <a:pt x="61220" y="14697"/>
                </a:cubicBezTo>
                <a:close/>
                <a:moveTo>
                  <a:pt x="61220" y="10759"/>
                </a:moveTo>
                <a:cubicBezTo>
                  <a:pt x="61032" y="10759"/>
                  <a:pt x="60881" y="10590"/>
                  <a:pt x="60881" y="10401"/>
                </a:cubicBezTo>
                <a:cubicBezTo>
                  <a:pt x="60881" y="10213"/>
                  <a:pt x="61032" y="10043"/>
                  <a:pt x="61220" y="10043"/>
                </a:cubicBezTo>
                <a:cubicBezTo>
                  <a:pt x="61408" y="10043"/>
                  <a:pt x="61559" y="10213"/>
                  <a:pt x="61559" y="10401"/>
                </a:cubicBezTo>
                <a:cubicBezTo>
                  <a:pt x="61559" y="10590"/>
                  <a:pt x="61408" y="10759"/>
                  <a:pt x="61220" y="10759"/>
                </a:cubicBezTo>
                <a:close/>
                <a:moveTo>
                  <a:pt x="61220" y="12700"/>
                </a:moveTo>
                <a:cubicBezTo>
                  <a:pt x="61032" y="12700"/>
                  <a:pt x="60881" y="12549"/>
                  <a:pt x="60881" y="12361"/>
                </a:cubicBezTo>
                <a:cubicBezTo>
                  <a:pt x="60881" y="12173"/>
                  <a:pt x="61032" y="12022"/>
                  <a:pt x="61220" y="12022"/>
                </a:cubicBezTo>
                <a:cubicBezTo>
                  <a:pt x="61408" y="12022"/>
                  <a:pt x="61559" y="12173"/>
                  <a:pt x="61559" y="12361"/>
                </a:cubicBezTo>
                <a:cubicBezTo>
                  <a:pt x="61559" y="12549"/>
                  <a:pt x="61408" y="12700"/>
                  <a:pt x="61220" y="12700"/>
                </a:cubicBezTo>
                <a:close/>
                <a:moveTo>
                  <a:pt x="61220" y="8819"/>
                </a:moveTo>
                <a:cubicBezTo>
                  <a:pt x="61013" y="8819"/>
                  <a:pt x="60862" y="8649"/>
                  <a:pt x="60862" y="8461"/>
                </a:cubicBezTo>
                <a:cubicBezTo>
                  <a:pt x="60862" y="8253"/>
                  <a:pt x="61013" y="8084"/>
                  <a:pt x="61220" y="8084"/>
                </a:cubicBezTo>
                <a:cubicBezTo>
                  <a:pt x="61427" y="8084"/>
                  <a:pt x="61597" y="8253"/>
                  <a:pt x="61597" y="8461"/>
                </a:cubicBezTo>
                <a:cubicBezTo>
                  <a:pt x="61597" y="8649"/>
                  <a:pt x="61427" y="8819"/>
                  <a:pt x="61220" y="8819"/>
                </a:cubicBezTo>
                <a:close/>
                <a:moveTo>
                  <a:pt x="61220" y="6859"/>
                </a:moveTo>
                <a:cubicBezTo>
                  <a:pt x="61013" y="6859"/>
                  <a:pt x="60862" y="6689"/>
                  <a:pt x="60862" y="6482"/>
                </a:cubicBezTo>
                <a:cubicBezTo>
                  <a:pt x="60862" y="6294"/>
                  <a:pt x="61013" y="6124"/>
                  <a:pt x="61220" y="6124"/>
                </a:cubicBezTo>
                <a:cubicBezTo>
                  <a:pt x="61427" y="6124"/>
                  <a:pt x="61597" y="6294"/>
                  <a:pt x="61597" y="6482"/>
                </a:cubicBezTo>
                <a:cubicBezTo>
                  <a:pt x="61597" y="6689"/>
                  <a:pt x="61427" y="6859"/>
                  <a:pt x="61220" y="6859"/>
                </a:cubicBezTo>
                <a:close/>
                <a:moveTo>
                  <a:pt x="61220" y="4899"/>
                </a:moveTo>
                <a:cubicBezTo>
                  <a:pt x="61013" y="4899"/>
                  <a:pt x="60862" y="4730"/>
                  <a:pt x="60862" y="4522"/>
                </a:cubicBezTo>
                <a:cubicBezTo>
                  <a:pt x="60862" y="4315"/>
                  <a:pt x="61013" y="4164"/>
                  <a:pt x="61220" y="4164"/>
                </a:cubicBezTo>
                <a:cubicBezTo>
                  <a:pt x="61427" y="4164"/>
                  <a:pt x="61597" y="4315"/>
                  <a:pt x="61597" y="4522"/>
                </a:cubicBezTo>
                <a:cubicBezTo>
                  <a:pt x="61597" y="4730"/>
                  <a:pt x="61427" y="4899"/>
                  <a:pt x="61220" y="4899"/>
                </a:cubicBezTo>
                <a:close/>
                <a:moveTo>
                  <a:pt x="61220" y="2921"/>
                </a:moveTo>
                <a:cubicBezTo>
                  <a:pt x="61032" y="2921"/>
                  <a:pt x="60862" y="2751"/>
                  <a:pt x="60862" y="2563"/>
                </a:cubicBezTo>
                <a:cubicBezTo>
                  <a:pt x="60862" y="2374"/>
                  <a:pt x="61032" y="2224"/>
                  <a:pt x="61220" y="2224"/>
                </a:cubicBezTo>
                <a:cubicBezTo>
                  <a:pt x="61427" y="2224"/>
                  <a:pt x="61578" y="2374"/>
                  <a:pt x="61578" y="2563"/>
                </a:cubicBezTo>
                <a:cubicBezTo>
                  <a:pt x="61578" y="2751"/>
                  <a:pt x="61427" y="2921"/>
                  <a:pt x="61220" y="2921"/>
                </a:cubicBezTo>
                <a:close/>
                <a:moveTo>
                  <a:pt x="61220" y="923"/>
                </a:moveTo>
                <a:cubicBezTo>
                  <a:pt x="61050" y="923"/>
                  <a:pt x="60900" y="773"/>
                  <a:pt x="60900" y="603"/>
                </a:cubicBezTo>
                <a:cubicBezTo>
                  <a:pt x="60900" y="415"/>
                  <a:pt x="61050" y="283"/>
                  <a:pt x="61220" y="283"/>
                </a:cubicBezTo>
                <a:cubicBezTo>
                  <a:pt x="61408" y="283"/>
                  <a:pt x="61559" y="415"/>
                  <a:pt x="61559" y="603"/>
                </a:cubicBezTo>
                <a:cubicBezTo>
                  <a:pt x="61559" y="773"/>
                  <a:pt x="61408" y="923"/>
                  <a:pt x="61220" y="923"/>
                </a:cubicBezTo>
                <a:close/>
                <a:moveTo>
                  <a:pt x="59279" y="54003"/>
                </a:moveTo>
                <a:cubicBezTo>
                  <a:pt x="59015" y="54003"/>
                  <a:pt x="58789" y="53796"/>
                  <a:pt x="58789" y="53532"/>
                </a:cubicBezTo>
                <a:cubicBezTo>
                  <a:pt x="58789" y="53268"/>
                  <a:pt x="59015" y="53061"/>
                  <a:pt x="59279" y="53061"/>
                </a:cubicBezTo>
                <a:cubicBezTo>
                  <a:pt x="59524" y="53061"/>
                  <a:pt x="59750" y="53268"/>
                  <a:pt x="59750" y="53532"/>
                </a:cubicBezTo>
                <a:cubicBezTo>
                  <a:pt x="59750" y="53777"/>
                  <a:pt x="59524" y="54003"/>
                  <a:pt x="59279" y="54003"/>
                </a:cubicBezTo>
                <a:close/>
                <a:moveTo>
                  <a:pt x="59260" y="52025"/>
                </a:moveTo>
                <a:cubicBezTo>
                  <a:pt x="59015" y="52025"/>
                  <a:pt x="58808" y="51818"/>
                  <a:pt x="58808" y="51554"/>
                </a:cubicBezTo>
                <a:cubicBezTo>
                  <a:pt x="58808" y="51309"/>
                  <a:pt x="59015" y="51102"/>
                  <a:pt x="59260" y="51102"/>
                </a:cubicBezTo>
                <a:cubicBezTo>
                  <a:pt x="59524" y="51102"/>
                  <a:pt x="59731" y="51309"/>
                  <a:pt x="59731" y="51554"/>
                </a:cubicBezTo>
                <a:cubicBezTo>
                  <a:pt x="59731" y="51818"/>
                  <a:pt x="59524" y="52025"/>
                  <a:pt x="59260" y="52025"/>
                </a:cubicBezTo>
                <a:close/>
                <a:moveTo>
                  <a:pt x="59260" y="50065"/>
                </a:moveTo>
                <a:cubicBezTo>
                  <a:pt x="59015" y="50065"/>
                  <a:pt x="58808" y="49858"/>
                  <a:pt x="58808" y="49613"/>
                </a:cubicBezTo>
                <a:cubicBezTo>
                  <a:pt x="58808" y="49349"/>
                  <a:pt x="59015" y="49142"/>
                  <a:pt x="59260" y="49142"/>
                </a:cubicBezTo>
                <a:cubicBezTo>
                  <a:pt x="59524" y="49142"/>
                  <a:pt x="59731" y="49349"/>
                  <a:pt x="59731" y="49613"/>
                </a:cubicBezTo>
                <a:cubicBezTo>
                  <a:pt x="59731" y="49858"/>
                  <a:pt x="59524" y="50065"/>
                  <a:pt x="59260" y="50065"/>
                </a:cubicBezTo>
                <a:close/>
                <a:moveTo>
                  <a:pt x="59260" y="48106"/>
                </a:moveTo>
                <a:cubicBezTo>
                  <a:pt x="59015" y="48106"/>
                  <a:pt x="58808" y="47898"/>
                  <a:pt x="58808" y="47634"/>
                </a:cubicBezTo>
                <a:cubicBezTo>
                  <a:pt x="58808" y="47390"/>
                  <a:pt x="59015" y="47182"/>
                  <a:pt x="59260" y="47182"/>
                </a:cubicBezTo>
                <a:cubicBezTo>
                  <a:pt x="59524" y="47182"/>
                  <a:pt x="59731" y="47390"/>
                  <a:pt x="59731" y="47634"/>
                </a:cubicBezTo>
                <a:cubicBezTo>
                  <a:pt x="59731" y="47898"/>
                  <a:pt x="59524" y="48106"/>
                  <a:pt x="59260" y="48106"/>
                </a:cubicBezTo>
                <a:close/>
                <a:moveTo>
                  <a:pt x="59260" y="46108"/>
                </a:moveTo>
                <a:cubicBezTo>
                  <a:pt x="59015" y="46108"/>
                  <a:pt x="58827" y="45920"/>
                  <a:pt x="58827" y="45675"/>
                </a:cubicBezTo>
                <a:cubicBezTo>
                  <a:pt x="58827" y="45449"/>
                  <a:pt x="59015" y="45241"/>
                  <a:pt x="59260" y="45241"/>
                </a:cubicBezTo>
                <a:cubicBezTo>
                  <a:pt x="59505" y="45241"/>
                  <a:pt x="59694" y="45449"/>
                  <a:pt x="59694" y="45675"/>
                </a:cubicBezTo>
                <a:cubicBezTo>
                  <a:pt x="59694" y="45920"/>
                  <a:pt x="59505" y="46108"/>
                  <a:pt x="59260" y="46108"/>
                </a:cubicBezTo>
                <a:close/>
                <a:moveTo>
                  <a:pt x="59260" y="44167"/>
                </a:moveTo>
                <a:cubicBezTo>
                  <a:pt x="59015" y="44167"/>
                  <a:pt x="58827" y="43979"/>
                  <a:pt x="58827" y="43734"/>
                </a:cubicBezTo>
                <a:cubicBezTo>
                  <a:pt x="58827" y="43489"/>
                  <a:pt x="59015" y="43282"/>
                  <a:pt x="59260" y="43282"/>
                </a:cubicBezTo>
                <a:cubicBezTo>
                  <a:pt x="59505" y="43282"/>
                  <a:pt x="59694" y="43489"/>
                  <a:pt x="59694" y="43734"/>
                </a:cubicBezTo>
                <a:cubicBezTo>
                  <a:pt x="59694" y="43979"/>
                  <a:pt x="59505" y="44167"/>
                  <a:pt x="59260" y="44167"/>
                </a:cubicBezTo>
                <a:close/>
                <a:moveTo>
                  <a:pt x="59260" y="42189"/>
                </a:moveTo>
                <a:cubicBezTo>
                  <a:pt x="59034" y="42189"/>
                  <a:pt x="58846" y="42001"/>
                  <a:pt x="58846" y="41774"/>
                </a:cubicBezTo>
                <a:cubicBezTo>
                  <a:pt x="58846" y="41529"/>
                  <a:pt x="59034" y="41341"/>
                  <a:pt x="59260" y="41341"/>
                </a:cubicBezTo>
                <a:cubicBezTo>
                  <a:pt x="59505" y="41341"/>
                  <a:pt x="59694" y="41529"/>
                  <a:pt x="59694" y="41774"/>
                </a:cubicBezTo>
                <a:cubicBezTo>
                  <a:pt x="59694" y="42001"/>
                  <a:pt x="59505" y="42189"/>
                  <a:pt x="59260" y="42189"/>
                </a:cubicBezTo>
                <a:close/>
                <a:moveTo>
                  <a:pt x="59279" y="40210"/>
                </a:moveTo>
                <a:cubicBezTo>
                  <a:pt x="59034" y="40210"/>
                  <a:pt x="58865" y="40022"/>
                  <a:pt x="58865" y="39796"/>
                </a:cubicBezTo>
                <a:cubicBezTo>
                  <a:pt x="58865" y="39570"/>
                  <a:pt x="59034" y="39400"/>
                  <a:pt x="59279" y="39400"/>
                </a:cubicBezTo>
                <a:cubicBezTo>
                  <a:pt x="59505" y="39400"/>
                  <a:pt x="59675" y="39570"/>
                  <a:pt x="59675" y="39796"/>
                </a:cubicBezTo>
                <a:cubicBezTo>
                  <a:pt x="59675" y="40022"/>
                  <a:pt x="59505" y="40210"/>
                  <a:pt x="59279" y="40210"/>
                </a:cubicBezTo>
                <a:close/>
                <a:moveTo>
                  <a:pt x="59279" y="38251"/>
                </a:moveTo>
                <a:cubicBezTo>
                  <a:pt x="59034" y="38251"/>
                  <a:pt x="58865" y="38062"/>
                  <a:pt x="58865" y="37836"/>
                </a:cubicBezTo>
                <a:cubicBezTo>
                  <a:pt x="58865" y="37610"/>
                  <a:pt x="59034" y="37422"/>
                  <a:pt x="59279" y="37422"/>
                </a:cubicBezTo>
                <a:cubicBezTo>
                  <a:pt x="59505" y="37422"/>
                  <a:pt x="59675" y="37610"/>
                  <a:pt x="59675" y="37836"/>
                </a:cubicBezTo>
                <a:cubicBezTo>
                  <a:pt x="59675" y="38062"/>
                  <a:pt x="59505" y="38251"/>
                  <a:pt x="59279" y="38251"/>
                </a:cubicBezTo>
                <a:close/>
                <a:moveTo>
                  <a:pt x="59260" y="36272"/>
                </a:moveTo>
                <a:cubicBezTo>
                  <a:pt x="59034" y="36272"/>
                  <a:pt x="58865" y="36103"/>
                  <a:pt x="58865" y="35877"/>
                </a:cubicBezTo>
                <a:cubicBezTo>
                  <a:pt x="58865" y="35669"/>
                  <a:pt x="59034" y="35481"/>
                  <a:pt x="59260" y="35481"/>
                </a:cubicBezTo>
                <a:cubicBezTo>
                  <a:pt x="59487" y="35481"/>
                  <a:pt x="59675" y="35669"/>
                  <a:pt x="59675" y="35877"/>
                </a:cubicBezTo>
                <a:cubicBezTo>
                  <a:pt x="59675" y="36103"/>
                  <a:pt x="59487" y="36272"/>
                  <a:pt x="59260" y="36272"/>
                </a:cubicBezTo>
                <a:close/>
                <a:moveTo>
                  <a:pt x="59260" y="34313"/>
                </a:moveTo>
                <a:cubicBezTo>
                  <a:pt x="59034" y="34313"/>
                  <a:pt x="58865" y="34143"/>
                  <a:pt x="58865" y="33917"/>
                </a:cubicBezTo>
                <a:cubicBezTo>
                  <a:pt x="58865" y="33691"/>
                  <a:pt x="59034" y="33521"/>
                  <a:pt x="59260" y="33521"/>
                </a:cubicBezTo>
                <a:cubicBezTo>
                  <a:pt x="59487" y="33521"/>
                  <a:pt x="59675" y="33691"/>
                  <a:pt x="59675" y="33917"/>
                </a:cubicBezTo>
                <a:cubicBezTo>
                  <a:pt x="59675" y="34143"/>
                  <a:pt x="59487" y="34313"/>
                  <a:pt x="59260" y="34313"/>
                </a:cubicBezTo>
                <a:close/>
                <a:moveTo>
                  <a:pt x="59260" y="32353"/>
                </a:moveTo>
                <a:cubicBezTo>
                  <a:pt x="59053" y="32353"/>
                  <a:pt x="58865" y="32183"/>
                  <a:pt x="58865" y="31957"/>
                </a:cubicBezTo>
                <a:cubicBezTo>
                  <a:pt x="58865" y="31731"/>
                  <a:pt x="59053" y="31562"/>
                  <a:pt x="59260" y="31562"/>
                </a:cubicBezTo>
                <a:cubicBezTo>
                  <a:pt x="59487" y="31562"/>
                  <a:pt x="59656" y="31731"/>
                  <a:pt x="59656" y="31957"/>
                </a:cubicBezTo>
                <a:cubicBezTo>
                  <a:pt x="59656" y="32183"/>
                  <a:pt x="59487" y="32353"/>
                  <a:pt x="59260" y="32353"/>
                </a:cubicBezTo>
                <a:close/>
                <a:moveTo>
                  <a:pt x="59260" y="30375"/>
                </a:moveTo>
                <a:cubicBezTo>
                  <a:pt x="59053" y="30375"/>
                  <a:pt x="58884" y="30205"/>
                  <a:pt x="58884" y="29998"/>
                </a:cubicBezTo>
                <a:cubicBezTo>
                  <a:pt x="58884" y="29790"/>
                  <a:pt x="59053" y="29621"/>
                  <a:pt x="59260" y="29621"/>
                </a:cubicBezTo>
                <a:cubicBezTo>
                  <a:pt x="59468" y="29621"/>
                  <a:pt x="59637" y="29790"/>
                  <a:pt x="59637" y="29998"/>
                </a:cubicBezTo>
                <a:cubicBezTo>
                  <a:pt x="59637" y="30205"/>
                  <a:pt x="59468" y="30375"/>
                  <a:pt x="59260" y="30375"/>
                </a:cubicBezTo>
                <a:close/>
                <a:moveTo>
                  <a:pt x="59260" y="28415"/>
                </a:moveTo>
                <a:cubicBezTo>
                  <a:pt x="59053" y="28415"/>
                  <a:pt x="58884" y="28245"/>
                  <a:pt x="58884" y="28038"/>
                </a:cubicBezTo>
                <a:cubicBezTo>
                  <a:pt x="58884" y="27831"/>
                  <a:pt x="59053" y="27661"/>
                  <a:pt x="59260" y="27661"/>
                </a:cubicBezTo>
                <a:cubicBezTo>
                  <a:pt x="59468" y="27661"/>
                  <a:pt x="59637" y="27831"/>
                  <a:pt x="59637" y="28038"/>
                </a:cubicBezTo>
                <a:cubicBezTo>
                  <a:pt x="59637" y="28245"/>
                  <a:pt x="59468" y="28415"/>
                  <a:pt x="59260" y="28415"/>
                </a:cubicBezTo>
                <a:close/>
                <a:moveTo>
                  <a:pt x="59260" y="26455"/>
                </a:moveTo>
                <a:cubicBezTo>
                  <a:pt x="59053" y="26455"/>
                  <a:pt x="58884" y="26286"/>
                  <a:pt x="58884" y="26078"/>
                </a:cubicBezTo>
                <a:cubicBezTo>
                  <a:pt x="58884" y="25890"/>
                  <a:pt x="59053" y="25720"/>
                  <a:pt x="59260" y="25720"/>
                </a:cubicBezTo>
                <a:cubicBezTo>
                  <a:pt x="59468" y="25720"/>
                  <a:pt x="59637" y="25890"/>
                  <a:pt x="59637" y="26078"/>
                </a:cubicBezTo>
                <a:cubicBezTo>
                  <a:pt x="59637" y="26286"/>
                  <a:pt x="59468" y="26455"/>
                  <a:pt x="59260" y="26455"/>
                </a:cubicBezTo>
                <a:close/>
                <a:moveTo>
                  <a:pt x="59260" y="24496"/>
                </a:moveTo>
                <a:cubicBezTo>
                  <a:pt x="59053" y="24496"/>
                  <a:pt x="58884" y="24326"/>
                  <a:pt x="58884" y="24119"/>
                </a:cubicBezTo>
                <a:cubicBezTo>
                  <a:pt x="58884" y="23912"/>
                  <a:pt x="59053" y="23742"/>
                  <a:pt x="59260" y="23742"/>
                </a:cubicBezTo>
                <a:cubicBezTo>
                  <a:pt x="59468" y="23742"/>
                  <a:pt x="59637" y="23912"/>
                  <a:pt x="59637" y="24119"/>
                </a:cubicBezTo>
                <a:cubicBezTo>
                  <a:pt x="59637" y="24326"/>
                  <a:pt x="59468" y="24496"/>
                  <a:pt x="59260" y="24496"/>
                </a:cubicBezTo>
                <a:close/>
                <a:moveTo>
                  <a:pt x="59260" y="22536"/>
                </a:moveTo>
                <a:cubicBezTo>
                  <a:pt x="59053" y="22536"/>
                  <a:pt x="58884" y="22366"/>
                  <a:pt x="58884" y="22159"/>
                </a:cubicBezTo>
                <a:cubicBezTo>
                  <a:pt x="58884" y="21952"/>
                  <a:pt x="59053" y="21782"/>
                  <a:pt x="59260" y="21782"/>
                </a:cubicBezTo>
                <a:cubicBezTo>
                  <a:pt x="59468" y="21782"/>
                  <a:pt x="59637" y="21952"/>
                  <a:pt x="59637" y="22159"/>
                </a:cubicBezTo>
                <a:cubicBezTo>
                  <a:pt x="59637" y="22366"/>
                  <a:pt x="59468" y="22536"/>
                  <a:pt x="59260" y="22536"/>
                </a:cubicBezTo>
                <a:close/>
                <a:moveTo>
                  <a:pt x="59260" y="20576"/>
                </a:moveTo>
                <a:cubicBezTo>
                  <a:pt x="59053" y="20576"/>
                  <a:pt x="58884" y="20407"/>
                  <a:pt x="58884" y="20200"/>
                </a:cubicBezTo>
                <a:cubicBezTo>
                  <a:pt x="58884" y="19992"/>
                  <a:pt x="59053" y="19823"/>
                  <a:pt x="59260" y="19823"/>
                </a:cubicBezTo>
                <a:cubicBezTo>
                  <a:pt x="59468" y="19823"/>
                  <a:pt x="59637" y="19992"/>
                  <a:pt x="59637" y="20200"/>
                </a:cubicBezTo>
                <a:cubicBezTo>
                  <a:pt x="59637" y="20407"/>
                  <a:pt x="59468" y="20576"/>
                  <a:pt x="59260" y="20576"/>
                </a:cubicBezTo>
                <a:close/>
                <a:moveTo>
                  <a:pt x="59260" y="18617"/>
                </a:moveTo>
                <a:cubicBezTo>
                  <a:pt x="59053" y="18617"/>
                  <a:pt x="58884" y="18447"/>
                  <a:pt x="58884" y="18240"/>
                </a:cubicBezTo>
                <a:cubicBezTo>
                  <a:pt x="58884" y="18033"/>
                  <a:pt x="59053" y="17863"/>
                  <a:pt x="59260" y="17863"/>
                </a:cubicBezTo>
                <a:cubicBezTo>
                  <a:pt x="59468" y="17863"/>
                  <a:pt x="59637" y="18033"/>
                  <a:pt x="59637" y="18240"/>
                </a:cubicBezTo>
                <a:cubicBezTo>
                  <a:pt x="59637" y="18447"/>
                  <a:pt x="59468" y="18617"/>
                  <a:pt x="59260" y="18617"/>
                </a:cubicBezTo>
                <a:close/>
                <a:moveTo>
                  <a:pt x="59260" y="16638"/>
                </a:moveTo>
                <a:cubicBezTo>
                  <a:pt x="59053" y="16638"/>
                  <a:pt x="58884" y="16469"/>
                  <a:pt x="58884" y="16261"/>
                </a:cubicBezTo>
                <a:cubicBezTo>
                  <a:pt x="58884" y="16073"/>
                  <a:pt x="59053" y="15903"/>
                  <a:pt x="59260" y="15903"/>
                </a:cubicBezTo>
                <a:cubicBezTo>
                  <a:pt x="59468" y="15903"/>
                  <a:pt x="59637" y="16073"/>
                  <a:pt x="59637" y="16261"/>
                </a:cubicBezTo>
                <a:cubicBezTo>
                  <a:pt x="59637" y="16469"/>
                  <a:pt x="59468" y="16638"/>
                  <a:pt x="59260" y="16638"/>
                </a:cubicBezTo>
                <a:close/>
                <a:moveTo>
                  <a:pt x="59279" y="14679"/>
                </a:moveTo>
                <a:cubicBezTo>
                  <a:pt x="59072" y="14679"/>
                  <a:pt x="58902" y="14528"/>
                  <a:pt x="58902" y="14321"/>
                </a:cubicBezTo>
                <a:cubicBezTo>
                  <a:pt x="58902" y="14113"/>
                  <a:pt x="59072" y="13944"/>
                  <a:pt x="59279" y="13944"/>
                </a:cubicBezTo>
                <a:cubicBezTo>
                  <a:pt x="59468" y="13944"/>
                  <a:pt x="59637" y="14113"/>
                  <a:pt x="59637" y="14321"/>
                </a:cubicBezTo>
                <a:cubicBezTo>
                  <a:pt x="59637" y="14528"/>
                  <a:pt x="59468" y="14679"/>
                  <a:pt x="59279" y="14679"/>
                </a:cubicBezTo>
                <a:close/>
                <a:moveTo>
                  <a:pt x="59279" y="12719"/>
                </a:moveTo>
                <a:cubicBezTo>
                  <a:pt x="59072" y="12719"/>
                  <a:pt x="58902" y="12549"/>
                  <a:pt x="58902" y="12361"/>
                </a:cubicBezTo>
                <a:cubicBezTo>
                  <a:pt x="58902" y="12154"/>
                  <a:pt x="59072" y="12003"/>
                  <a:pt x="59279" y="12003"/>
                </a:cubicBezTo>
                <a:cubicBezTo>
                  <a:pt x="59468" y="12003"/>
                  <a:pt x="59637" y="12154"/>
                  <a:pt x="59637" y="12361"/>
                </a:cubicBezTo>
                <a:cubicBezTo>
                  <a:pt x="59637" y="12549"/>
                  <a:pt x="59468" y="12719"/>
                  <a:pt x="59279" y="12719"/>
                </a:cubicBezTo>
                <a:close/>
                <a:moveTo>
                  <a:pt x="59260" y="10759"/>
                </a:moveTo>
                <a:cubicBezTo>
                  <a:pt x="59072" y="10759"/>
                  <a:pt x="58902" y="10590"/>
                  <a:pt x="58902" y="10383"/>
                </a:cubicBezTo>
                <a:cubicBezTo>
                  <a:pt x="58902" y="10194"/>
                  <a:pt x="59072" y="10025"/>
                  <a:pt x="59260" y="10025"/>
                </a:cubicBezTo>
                <a:cubicBezTo>
                  <a:pt x="59468" y="10025"/>
                  <a:pt x="59637" y="10194"/>
                  <a:pt x="59637" y="10383"/>
                </a:cubicBezTo>
                <a:cubicBezTo>
                  <a:pt x="59637" y="10590"/>
                  <a:pt x="59468" y="10759"/>
                  <a:pt x="59260" y="10759"/>
                </a:cubicBezTo>
                <a:close/>
                <a:moveTo>
                  <a:pt x="59260" y="8800"/>
                </a:moveTo>
                <a:cubicBezTo>
                  <a:pt x="59072" y="8800"/>
                  <a:pt x="58902" y="8630"/>
                  <a:pt x="58902" y="8442"/>
                </a:cubicBezTo>
                <a:cubicBezTo>
                  <a:pt x="58902" y="8234"/>
                  <a:pt x="59072" y="8084"/>
                  <a:pt x="59260" y="8084"/>
                </a:cubicBezTo>
                <a:cubicBezTo>
                  <a:pt x="59468" y="8084"/>
                  <a:pt x="59637" y="8234"/>
                  <a:pt x="59637" y="8442"/>
                </a:cubicBezTo>
                <a:cubicBezTo>
                  <a:pt x="59637" y="8630"/>
                  <a:pt x="59468" y="8800"/>
                  <a:pt x="59260" y="8800"/>
                </a:cubicBezTo>
                <a:close/>
                <a:moveTo>
                  <a:pt x="59260" y="6840"/>
                </a:moveTo>
                <a:cubicBezTo>
                  <a:pt x="59072" y="6840"/>
                  <a:pt x="58902" y="6671"/>
                  <a:pt x="58902" y="6482"/>
                </a:cubicBezTo>
                <a:cubicBezTo>
                  <a:pt x="58902" y="6275"/>
                  <a:pt x="59072" y="6105"/>
                  <a:pt x="59260" y="6105"/>
                </a:cubicBezTo>
                <a:cubicBezTo>
                  <a:pt x="59468" y="6105"/>
                  <a:pt x="59637" y="6275"/>
                  <a:pt x="59637" y="6482"/>
                </a:cubicBezTo>
                <a:cubicBezTo>
                  <a:pt x="59637" y="6671"/>
                  <a:pt x="59468" y="6840"/>
                  <a:pt x="59260" y="6840"/>
                </a:cubicBezTo>
                <a:close/>
                <a:moveTo>
                  <a:pt x="59279" y="4862"/>
                </a:moveTo>
                <a:cubicBezTo>
                  <a:pt x="59072" y="4862"/>
                  <a:pt x="58902" y="4711"/>
                  <a:pt x="58902" y="4504"/>
                </a:cubicBezTo>
                <a:cubicBezTo>
                  <a:pt x="58902" y="4315"/>
                  <a:pt x="59072" y="4146"/>
                  <a:pt x="59279" y="4146"/>
                </a:cubicBezTo>
                <a:cubicBezTo>
                  <a:pt x="59468" y="4146"/>
                  <a:pt x="59637" y="4315"/>
                  <a:pt x="59637" y="4504"/>
                </a:cubicBezTo>
                <a:cubicBezTo>
                  <a:pt x="59637" y="4711"/>
                  <a:pt x="59468" y="4862"/>
                  <a:pt x="59279" y="4862"/>
                </a:cubicBezTo>
                <a:close/>
                <a:moveTo>
                  <a:pt x="59260" y="2902"/>
                </a:moveTo>
                <a:cubicBezTo>
                  <a:pt x="59072" y="2902"/>
                  <a:pt x="58902" y="2751"/>
                  <a:pt x="58902" y="2544"/>
                </a:cubicBezTo>
                <a:cubicBezTo>
                  <a:pt x="58902" y="2356"/>
                  <a:pt x="59072" y="2205"/>
                  <a:pt x="59260" y="2205"/>
                </a:cubicBezTo>
                <a:cubicBezTo>
                  <a:pt x="59449" y="2205"/>
                  <a:pt x="59618" y="2356"/>
                  <a:pt x="59618" y="2544"/>
                </a:cubicBezTo>
                <a:cubicBezTo>
                  <a:pt x="59618" y="2751"/>
                  <a:pt x="59449" y="2902"/>
                  <a:pt x="59260" y="2902"/>
                </a:cubicBezTo>
                <a:close/>
                <a:moveTo>
                  <a:pt x="59260" y="942"/>
                </a:moveTo>
                <a:cubicBezTo>
                  <a:pt x="59072" y="942"/>
                  <a:pt x="58902" y="792"/>
                  <a:pt x="58902" y="584"/>
                </a:cubicBezTo>
                <a:cubicBezTo>
                  <a:pt x="58902" y="396"/>
                  <a:pt x="59072" y="245"/>
                  <a:pt x="59260" y="245"/>
                </a:cubicBezTo>
                <a:cubicBezTo>
                  <a:pt x="59449" y="245"/>
                  <a:pt x="59618" y="396"/>
                  <a:pt x="59618" y="584"/>
                </a:cubicBezTo>
                <a:cubicBezTo>
                  <a:pt x="59618" y="792"/>
                  <a:pt x="59449" y="942"/>
                  <a:pt x="59260" y="942"/>
                </a:cubicBezTo>
                <a:close/>
                <a:moveTo>
                  <a:pt x="57301" y="53984"/>
                </a:moveTo>
                <a:cubicBezTo>
                  <a:pt x="57037" y="53984"/>
                  <a:pt x="56830" y="53777"/>
                  <a:pt x="56830" y="53513"/>
                </a:cubicBezTo>
                <a:cubicBezTo>
                  <a:pt x="56830" y="53250"/>
                  <a:pt x="57037" y="53042"/>
                  <a:pt x="57301" y="53042"/>
                </a:cubicBezTo>
                <a:cubicBezTo>
                  <a:pt x="57565" y="53042"/>
                  <a:pt x="57772" y="53250"/>
                  <a:pt x="57772" y="53513"/>
                </a:cubicBezTo>
                <a:cubicBezTo>
                  <a:pt x="57772" y="53777"/>
                  <a:pt x="57565" y="53984"/>
                  <a:pt x="57301" y="53984"/>
                </a:cubicBezTo>
                <a:close/>
                <a:moveTo>
                  <a:pt x="57301" y="52006"/>
                </a:moveTo>
                <a:cubicBezTo>
                  <a:pt x="57056" y="52006"/>
                  <a:pt x="56849" y="51799"/>
                  <a:pt x="56849" y="51554"/>
                </a:cubicBezTo>
                <a:cubicBezTo>
                  <a:pt x="56849" y="51290"/>
                  <a:pt x="57056" y="51083"/>
                  <a:pt x="57301" y="51083"/>
                </a:cubicBezTo>
                <a:cubicBezTo>
                  <a:pt x="57565" y="51083"/>
                  <a:pt x="57753" y="51290"/>
                  <a:pt x="57753" y="51554"/>
                </a:cubicBezTo>
                <a:cubicBezTo>
                  <a:pt x="57753" y="51799"/>
                  <a:pt x="57565" y="52006"/>
                  <a:pt x="57301" y="52006"/>
                </a:cubicBezTo>
                <a:close/>
                <a:moveTo>
                  <a:pt x="57301" y="50046"/>
                </a:moveTo>
                <a:cubicBezTo>
                  <a:pt x="57056" y="50046"/>
                  <a:pt x="56849" y="49839"/>
                  <a:pt x="56849" y="49594"/>
                </a:cubicBezTo>
                <a:cubicBezTo>
                  <a:pt x="56849" y="49330"/>
                  <a:pt x="57056" y="49142"/>
                  <a:pt x="57301" y="49142"/>
                </a:cubicBezTo>
                <a:cubicBezTo>
                  <a:pt x="57565" y="49142"/>
                  <a:pt x="57753" y="49330"/>
                  <a:pt x="57753" y="49594"/>
                </a:cubicBezTo>
                <a:cubicBezTo>
                  <a:pt x="57753" y="49839"/>
                  <a:pt x="57565" y="50046"/>
                  <a:pt x="57301" y="50046"/>
                </a:cubicBezTo>
                <a:close/>
                <a:moveTo>
                  <a:pt x="57301" y="48087"/>
                </a:moveTo>
                <a:cubicBezTo>
                  <a:pt x="57056" y="48087"/>
                  <a:pt x="56849" y="47879"/>
                  <a:pt x="56849" y="47616"/>
                </a:cubicBezTo>
                <a:cubicBezTo>
                  <a:pt x="56849" y="47371"/>
                  <a:pt x="57056" y="47163"/>
                  <a:pt x="57301" y="47163"/>
                </a:cubicBezTo>
                <a:cubicBezTo>
                  <a:pt x="57565" y="47163"/>
                  <a:pt x="57753" y="47371"/>
                  <a:pt x="57753" y="47616"/>
                </a:cubicBezTo>
                <a:cubicBezTo>
                  <a:pt x="57753" y="47879"/>
                  <a:pt x="57565" y="48087"/>
                  <a:pt x="57301" y="48087"/>
                </a:cubicBezTo>
                <a:close/>
                <a:moveTo>
                  <a:pt x="57301" y="46108"/>
                </a:moveTo>
                <a:cubicBezTo>
                  <a:pt x="57056" y="46108"/>
                  <a:pt x="56867" y="45901"/>
                  <a:pt x="56867" y="45675"/>
                </a:cubicBezTo>
                <a:cubicBezTo>
                  <a:pt x="56867" y="45430"/>
                  <a:pt x="57056" y="45241"/>
                  <a:pt x="57301" y="45241"/>
                </a:cubicBezTo>
                <a:cubicBezTo>
                  <a:pt x="57546" y="45241"/>
                  <a:pt x="57734" y="45430"/>
                  <a:pt x="57734" y="45675"/>
                </a:cubicBezTo>
                <a:cubicBezTo>
                  <a:pt x="57734" y="45901"/>
                  <a:pt x="57546" y="46108"/>
                  <a:pt x="57301" y="46108"/>
                </a:cubicBezTo>
                <a:close/>
                <a:moveTo>
                  <a:pt x="57301" y="44149"/>
                </a:moveTo>
                <a:cubicBezTo>
                  <a:pt x="57056" y="44149"/>
                  <a:pt x="56867" y="43960"/>
                  <a:pt x="56867" y="43715"/>
                </a:cubicBezTo>
                <a:cubicBezTo>
                  <a:pt x="56867" y="43470"/>
                  <a:pt x="57056" y="43282"/>
                  <a:pt x="57301" y="43282"/>
                </a:cubicBezTo>
                <a:cubicBezTo>
                  <a:pt x="57546" y="43282"/>
                  <a:pt x="57734" y="43470"/>
                  <a:pt x="57734" y="43715"/>
                </a:cubicBezTo>
                <a:cubicBezTo>
                  <a:pt x="57734" y="43960"/>
                  <a:pt x="57546" y="44149"/>
                  <a:pt x="57301" y="44149"/>
                </a:cubicBezTo>
                <a:close/>
                <a:moveTo>
                  <a:pt x="57301" y="37422"/>
                </a:moveTo>
                <a:cubicBezTo>
                  <a:pt x="57527" y="37422"/>
                  <a:pt x="57696" y="37610"/>
                  <a:pt x="57696" y="37817"/>
                </a:cubicBezTo>
                <a:cubicBezTo>
                  <a:pt x="57696" y="38044"/>
                  <a:pt x="57527" y="38232"/>
                  <a:pt x="57301" y="38232"/>
                </a:cubicBezTo>
                <a:cubicBezTo>
                  <a:pt x="57093" y="38232"/>
                  <a:pt x="56924" y="38044"/>
                  <a:pt x="56924" y="37817"/>
                </a:cubicBezTo>
                <a:cubicBezTo>
                  <a:pt x="56924" y="37610"/>
                  <a:pt x="57093" y="37422"/>
                  <a:pt x="57301" y="37422"/>
                </a:cubicBezTo>
                <a:close/>
                <a:moveTo>
                  <a:pt x="57301" y="41360"/>
                </a:moveTo>
                <a:cubicBezTo>
                  <a:pt x="57527" y="41360"/>
                  <a:pt x="57696" y="41529"/>
                  <a:pt x="57696" y="41756"/>
                </a:cubicBezTo>
                <a:cubicBezTo>
                  <a:pt x="57696" y="41963"/>
                  <a:pt x="57527" y="42151"/>
                  <a:pt x="57301" y="42151"/>
                </a:cubicBezTo>
                <a:cubicBezTo>
                  <a:pt x="57093" y="42151"/>
                  <a:pt x="56924" y="41963"/>
                  <a:pt x="56924" y="41756"/>
                </a:cubicBezTo>
                <a:cubicBezTo>
                  <a:pt x="56924" y="41529"/>
                  <a:pt x="57093" y="41360"/>
                  <a:pt x="57301" y="41360"/>
                </a:cubicBezTo>
                <a:close/>
                <a:moveTo>
                  <a:pt x="57301" y="39400"/>
                </a:moveTo>
                <a:cubicBezTo>
                  <a:pt x="57527" y="39400"/>
                  <a:pt x="57696" y="39570"/>
                  <a:pt x="57696" y="39796"/>
                </a:cubicBezTo>
                <a:cubicBezTo>
                  <a:pt x="57696" y="40003"/>
                  <a:pt x="57527" y="40192"/>
                  <a:pt x="57301" y="40192"/>
                </a:cubicBezTo>
                <a:cubicBezTo>
                  <a:pt x="57093" y="40192"/>
                  <a:pt x="56924" y="40003"/>
                  <a:pt x="56924" y="39796"/>
                </a:cubicBezTo>
                <a:cubicBezTo>
                  <a:pt x="56924" y="39570"/>
                  <a:pt x="57093" y="39400"/>
                  <a:pt x="57301" y="39400"/>
                </a:cubicBezTo>
                <a:close/>
                <a:moveTo>
                  <a:pt x="57301" y="36272"/>
                </a:moveTo>
                <a:cubicBezTo>
                  <a:pt x="57075" y="36272"/>
                  <a:pt x="56905" y="36103"/>
                  <a:pt x="56905" y="35877"/>
                </a:cubicBezTo>
                <a:cubicBezTo>
                  <a:pt x="56905" y="35651"/>
                  <a:pt x="57075" y="35462"/>
                  <a:pt x="57301" y="35462"/>
                </a:cubicBezTo>
                <a:cubicBezTo>
                  <a:pt x="57527" y="35462"/>
                  <a:pt x="57715" y="35651"/>
                  <a:pt x="57715" y="35877"/>
                </a:cubicBezTo>
                <a:cubicBezTo>
                  <a:pt x="57715" y="36103"/>
                  <a:pt x="57527" y="36272"/>
                  <a:pt x="57301" y="36272"/>
                </a:cubicBezTo>
                <a:close/>
                <a:moveTo>
                  <a:pt x="57301" y="34313"/>
                </a:moveTo>
                <a:cubicBezTo>
                  <a:pt x="57075" y="34313"/>
                  <a:pt x="56905" y="34124"/>
                  <a:pt x="56905" y="33898"/>
                </a:cubicBezTo>
                <a:cubicBezTo>
                  <a:pt x="56905" y="33691"/>
                  <a:pt x="57075" y="33502"/>
                  <a:pt x="57301" y="33502"/>
                </a:cubicBezTo>
                <a:cubicBezTo>
                  <a:pt x="57527" y="33502"/>
                  <a:pt x="57715" y="33691"/>
                  <a:pt x="57715" y="33898"/>
                </a:cubicBezTo>
                <a:cubicBezTo>
                  <a:pt x="57715" y="34124"/>
                  <a:pt x="57527" y="34313"/>
                  <a:pt x="57301" y="34313"/>
                </a:cubicBezTo>
                <a:close/>
                <a:moveTo>
                  <a:pt x="57301" y="32353"/>
                </a:moveTo>
                <a:cubicBezTo>
                  <a:pt x="57075" y="32353"/>
                  <a:pt x="56905" y="32165"/>
                  <a:pt x="56905" y="31939"/>
                </a:cubicBezTo>
                <a:cubicBezTo>
                  <a:pt x="56905" y="31712"/>
                  <a:pt x="57075" y="31543"/>
                  <a:pt x="57301" y="31543"/>
                </a:cubicBezTo>
                <a:cubicBezTo>
                  <a:pt x="57527" y="31543"/>
                  <a:pt x="57715" y="31712"/>
                  <a:pt x="57715" y="31939"/>
                </a:cubicBezTo>
                <a:cubicBezTo>
                  <a:pt x="57715" y="32165"/>
                  <a:pt x="57527" y="32353"/>
                  <a:pt x="57301" y="32353"/>
                </a:cubicBezTo>
                <a:close/>
                <a:moveTo>
                  <a:pt x="57301" y="30393"/>
                </a:moveTo>
                <a:cubicBezTo>
                  <a:pt x="57093" y="30393"/>
                  <a:pt x="56924" y="30205"/>
                  <a:pt x="56924" y="29979"/>
                </a:cubicBezTo>
                <a:cubicBezTo>
                  <a:pt x="56924" y="29772"/>
                  <a:pt x="57093" y="29583"/>
                  <a:pt x="57301" y="29583"/>
                </a:cubicBezTo>
                <a:cubicBezTo>
                  <a:pt x="57527" y="29583"/>
                  <a:pt x="57696" y="29772"/>
                  <a:pt x="57696" y="29979"/>
                </a:cubicBezTo>
                <a:cubicBezTo>
                  <a:pt x="57696" y="30205"/>
                  <a:pt x="57527" y="30393"/>
                  <a:pt x="57301" y="30393"/>
                </a:cubicBezTo>
                <a:close/>
                <a:moveTo>
                  <a:pt x="57301" y="28415"/>
                </a:moveTo>
                <a:cubicBezTo>
                  <a:pt x="57093" y="28415"/>
                  <a:pt x="56924" y="28245"/>
                  <a:pt x="56924" y="28019"/>
                </a:cubicBezTo>
                <a:cubicBezTo>
                  <a:pt x="56924" y="27812"/>
                  <a:pt x="57093" y="27624"/>
                  <a:pt x="57301" y="27624"/>
                </a:cubicBezTo>
                <a:cubicBezTo>
                  <a:pt x="57527" y="27624"/>
                  <a:pt x="57696" y="27812"/>
                  <a:pt x="57696" y="28019"/>
                </a:cubicBezTo>
                <a:cubicBezTo>
                  <a:pt x="57696" y="28245"/>
                  <a:pt x="57527" y="28415"/>
                  <a:pt x="57301" y="28415"/>
                </a:cubicBezTo>
                <a:close/>
                <a:moveTo>
                  <a:pt x="57301" y="26455"/>
                </a:moveTo>
                <a:cubicBezTo>
                  <a:pt x="57093" y="26455"/>
                  <a:pt x="56943" y="26286"/>
                  <a:pt x="56943" y="26078"/>
                </a:cubicBezTo>
                <a:cubicBezTo>
                  <a:pt x="56943" y="25871"/>
                  <a:pt x="57093" y="25702"/>
                  <a:pt x="57301" y="25702"/>
                </a:cubicBezTo>
                <a:cubicBezTo>
                  <a:pt x="57508" y="25702"/>
                  <a:pt x="57678" y="25871"/>
                  <a:pt x="57678" y="26078"/>
                </a:cubicBezTo>
                <a:cubicBezTo>
                  <a:pt x="57678" y="26286"/>
                  <a:pt x="57508" y="26455"/>
                  <a:pt x="57301" y="26455"/>
                </a:cubicBezTo>
                <a:close/>
                <a:moveTo>
                  <a:pt x="57301" y="24477"/>
                </a:moveTo>
                <a:cubicBezTo>
                  <a:pt x="57093" y="24477"/>
                  <a:pt x="56943" y="24326"/>
                  <a:pt x="56943" y="24100"/>
                </a:cubicBezTo>
                <a:cubicBezTo>
                  <a:pt x="56943" y="23893"/>
                  <a:pt x="57093" y="23723"/>
                  <a:pt x="57301" y="23723"/>
                </a:cubicBezTo>
                <a:cubicBezTo>
                  <a:pt x="57508" y="23723"/>
                  <a:pt x="57678" y="23893"/>
                  <a:pt x="57678" y="24100"/>
                </a:cubicBezTo>
                <a:cubicBezTo>
                  <a:pt x="57678" y="24307"/>
                  <a:pt x="57508" y="24477"/>
                  <a:pt x="57301" y="24477"/>
                </a:cubicBezTo>
                <a:close/>
                <a:moveTo>
                  <a:pt x="57301" y="22517"/>
                </a:moveTo>
                <a:cubicBezTo>
                  <a:pt x="57093" y="22517"/>
                  <a:pt x="56943" y="22348"/>
                  <a:pt x="56943" y="22140"/>
                </a:cubicBezTo>
                <a:cubicBezTo>
                  <a:pt x="56943" y="21933"/>
                  <a:pt x="57093" y="21763"/>
                  <a:pt x="57301" y="21763"/>
                </a:cubicBezTo>
                <a:cubicBezTo>
                  <a:pt x="57508" y="21763"/>
                  <a:pt x="57678" y="21933"/>
                  <a:pt x="57678" y="22140"/>
                </a:cubicBezTo>
                <a:cubicBezTo>
                  <a:pt x="57678" y="22348"/>
                  <a:pt x="57508" y="22517"/>
                  <a:pt x="57301" y="22517"/>
                </a:cubicBezTo>
                <a:close/>
                <a:moveTo>
                  <a:pt x="57301" y="20558"/>
                </a:moveTo>
                <a:cubicBezTo>
                  <a:pt x="57093" y="20558"/>
                  <a:pt x="56943" y="20388"/>
                  <a:pt x="56943" y="20181"/>
                </a:cubicBezTo>
                <a:cubicBezTo>
                  <a:pt x="56943" y="19992"/>
                  <a:pt x="57093" y="19823"/>
                  <a:pt x="57301" y="19823"/>
                </a:cubicBezTo>
                <a:cubicBezTo>
                  <a:pt x="57508" y="19823"/>
                  <a:pt x="57678" y="19992"/>
                  <a:pt x="57678" y="20181"/>
                </a:cubicBezTo>
                <a:cubicBezTo>
                  <a:pt x="57678" y="20388"/>
                  <a:pt x="57508" y="20558"/>
                  <a:pt x="57301" y="20558"/>
                </a:cubicBezTo>
                <a:close/>
                <a:moveTo>
                  <a:pt x="57301" y="18598"/>
                </a:moveTo>
                <a:cubicBezTo>
                  <a:pt x="57093" y="18598"/>
                  <a:pt x="56943" y="18428"/>
                  <a:pt x="56943" y="18221"/>
                </a:cubicBezTo>
                <a:cubicBezTo>
                  <a:pt x="56943" y="18014"/>
                  <a:pt x="57093" y="17844"/>
                  <a:pt x="57301" y="17844"/>
                </a:cubicBezTo>
                <a:cubicBezTo>
                  <a:pt x="57508" y="17844"/>
                  <a:pt x="57678" y="18014"/>
                  <a:pt x="57678" y="18221"/>
                </a:cubicBezTo>
                <a:cubicBezTo>
                  <a:pt x="57678" y="18428"/>
                  <a:pt x="57508" y="18598"/>
                  <a:pt x="57301" y="18598"/>
                </a:cubicBezTo>
                <a:close/>
                <a:moveTo>
                  <a:pt x="57301" y="16638"/>
                </a:moveTo>
                <a:cubicBezTo>
                  <a:pt x="57093" y="16638"/>
                  <a:pt x="56943" y="16469"/>
                  <a:pt x="56943" y="16261"/>
                </a:cubicBezTo>
                <a:cubicBezTo>
                  <a:pt x="56943" y="16054"/>
                  <a:pt x="57093" y="15885"/>
                  <a:pt x="57301" y="15885"/>
                </a:cubicBezTo>
                <a:cubicBezTo>
                  <a:pt x="57508" y="15885"/>
                  <a:pt x="57678" y="16054"/>
                  <a:pt x="57678" y="16261"/>
                </a:cubicBezTo>
                <a:cubicBezTo>
                  <a:pt x="57678" y="16469"/>
                  <a:pt x="57508" y="16638"/>
                  <a:pt x="57301" y="16638"/>
                </a:cubicBezTo>
                <a:close/>
                <a:moveTo>
                  <a:pt x="57301" y="14679"/>
                </a:moveTo>
                <a:cubicBezTo>
                  <a:pt x="57093" y="14679"/>
                  <a:pt x="56943" y="14509"/>
                  <a:pt x="56943" y="14302"/>
                </a:cubicBezTo>
                <a:cubicBezTo>
                  <a:pt x="56943" y="14095"/>
                  <a:pt x="57093" y="13925"/>
                  <a:pt x="57301" y="13925"/>
                </a:cubicBezTo>
                <a:cubicBezTo>
                  <a:pt x="57508" y="13925"/>
                  <a:pt x="57678" y="14095"/>
                  <a:pt x="57678" y="14302"/>
                </a:cubicBezTo>
                <a:cubicBezTo>
                  <a:pt x="57678" y="14509"/>
                  <a:pt x="57508" y="14679"/>
                  <a:pt x="57301" y="14679"/>
                </a:cubicBezTo>
                <a:close/>
                <a:moveTo>
                  <a:pt x="57301" y="11984"/>
                </a:moveTo>
                <a:cubicBezTo>
                  <a:pt x="57508" y="11984"/>
                  <a:pt x="57659" y="12135"/>
                  <a:pt x="57659" y="12342"/>
                </a:cubicBezTo>
                <a:cubicBezTo>
                  <a:pt x="57659" y="12549"/>
                  <a:pt x="57508" y="12700"/>
                  <a:pt x="57301" y="12700"/>
                </a:cubicBezTo>
                <a:cubicBezTo>
                  <a:pt x="57112" y="12700"/>
                  <a:pt x="56943" y="12549"/>
                  <a:pt x="56943" y="12342"/>
                </a:cubicBezTo>
                <a:cubicBezTo>
                  <a:pt x="56943" y="12135"/>
                  <a:pt x="57112" y="11984"/>
                  <a:pt x="57301" y="11984"/>
                </a:cubicBezTo>
                <a:close/>
                <a:moveTo>
                  <a:pt x="57301" y="10759"/>
                </a:moveTo>
                <a:cubicBezTo>
                  <a:pt x="57093" y="10759"/>
                  <a:pt x="56943" y="10590"/>
                  <a:pt x="56943" y="10383"/>
                </a:cubicBezTo>
                <a:cubicBezTo>
                  <a:pt x="56943" y="10175"/>
                  <a:pt x="57093" y="10006"/>
                  <a:pt x="57301" y="10006"/>
                </a:cubicBezTo>
                <a:cubicBezTo>
                  <a:pt x="57508" y="10006"/>
                  <a:pt x="57678" y="10175"/>
                  <a:pt x="57678" y="10383"/>
                </a:cubicBezTo>
                <a:cubicBezTo>
                  <a:pt x="57678" y="10590"/>
                  <a:pt x="57508" y="10759"/>
                  <a:pt x="57301" y="10759"/>
                </a:cubicBezTo>
                <a:close/>
                <a:moveTo>
                  <a:pt x="57301" y="8800"/>
                </a:moveTo>
                <a:cubicBezTo>
                  <a:pt x="57112" y="8800"/>
                  <a:pt x="56943" y="8630"/>
                  <a:pt x="56943" y="8423"/>
                </a:cubicBezTo>
                <a:cubicBezTo>
                  <a:pt x="56943" y="8234"/>
                  <a:pt x="57112" y="8065"/>
                  <a:pt x="57301" y="8065"/>
                </a:cubicBezTo>
                <a:cubicBezTo>
                  <a:pt x="57508" y="8065"/>
                  <a:pt x="57659" y="8234"/>
                  <a:pt x="57659" y="8423"/>
                </a:cubicBezTo>
                <a:cubicBezTo>
                  <a:pt x="57659" y="8630"/>
                  <a:pt x="57508" y="8800"/>
                  <a:pt x="57301" y="8800"/>
                </a:cubicBezTo>
                <a:close/>
                <a:moveTo>
                  <a:pt x="57301" y="6821"/>
                </a:moveTo>
                <a:cubicBezTo>
                  <a:pt x="57112" y="6821"/>
                  <a:pt x="56943" y="6671"/>
                  <a:pt x="56943" y="6463"/>
                </a:cubicBezTo>
                <a:cubicBezTo>
                  <a:pt x="56943" y="6256"/>
                  <a:pt x="57112" y="6105"/>
                  <a:pt x="57301" y="6105"/>
                </a:cubicBezTo>
                <a:cubicBezTo>
                  <a:pt x="57508" y="6105"/>
                  <a:pt x="57659" y="6256"/>
                  <a:pt x="57659" y="6463"/>
                </a:cubicBezTo>
                <a:cubicBezTo>
                  <a:pt x="57659" y="6671"/>
                  <a:pt x="57508" y="6821"/>
                  <a:pt x="57301" y="6821"/>
                </a:cubicBezTo>
                <a:close/>
                <a:moveTo>
                  <a:pt x="57301" y="4862"/>
                </a:moveTo>
                <a:cubicBezTo>
                  <a:pt x="57112" y="4862"/>
                  <a:pt x="56943" y="4692"/>
                  <a:pt x="56943" y="4504"/>
                </a:cubicBezTo>
                <a:cubicBezTo>
                  <a:pt x="56943" y="4296"/>
                  <a:pt x="57112" y="4146"/>
                  <a:pt x="57301" y="4146"/>
                </a:cubicBezTo>
                <a:cubicBezTo>
                  <a:pt x="57508" y="4146"/>
                  <a:pt x="57659" y="4296"/>
                  <a:pt x="57659" y="4504"/>
                </a:cubicBezTo>
                <a:cubicBezTo>
                  <a:pt x="57659" y="4692"/>
                  <a:pt x="57508" y="4862"/>
                  <a:pt x="57301" y="4862"/>
                </a:cubicBezTo>
                <a:close/>
                <a:moveTo>
                  <a:pt x="57301" y="2902"/>
                </a:moveTo>
                <a:cubicBezTo>
                  <a:pt x="57112" y="2902"/>
                  <a:pt x="56943" y="2751"/>
                  <a:pt x="56943" y="2544"/>
                </a:cubicBezTo>
                <a:cubicBezTo>
                  <a:pt x="56943" y="2337"/>
                  <a:pt x="57112" y="2186"/>
                  <a:pt x="57301" y="2186"/>
                </a:cubicBezTo>
                <a:cubicBezTo>
                  <a:pt x="57508" y="2186"/>
                  <a:pt x="57659" y="2337"/>
                  <a:pt x="57659" y="2544"/>
                </a:cubicBezTo>
                <a:cubicBezTo>
                  <a:pt x="57659" y="2751"/>
                  <a:pt x="57508" y="2902"/>
                  <a:pt x="57301" y="2902"/>
                </a:cubicBezTo>
                <a:close/>
                <a:moveTo>
                  <a:pt x="57301" y="942"/>
                </a:moveTo>
                <a:cubicBezTo>
                  <a:pt x="57112" y="942"/>
                  <a:pt x="56943" y="773"/>
                  <a:pt x="56943" y="584"/>
                </a:cubicBezTo>
                <a:cubicBezTo>
                  <a:pt x="56943" y="396"/>
                  <a:pt x="57112" y="226"/>
                  <a:pt x="57301" y="226"/>
                </a:cubicBezTo>
                <a:cubicBezTo>
                  <a:pt x="57508" y="226"/>
                  <a:pt x="57659" y="377"/>
                  <a:pt x="57659" y="584"/>
                </a:cubicBezTo>
                <a:cubicBezTo>
                  <a:pt x="57659" y="773"/>
                  <a:pt x="57508" y="942"/>
                  <a:pt x="57301" y="942"/>
                </a:cubicBezTo>
                <a:close/>
                <a:moveTo>
                  <a:pt x="57301" y="54983"/>
                </a:moveTo>
                <a:cubicBezTo>
                  <a:pt x="57433" y="54983"/>
                  <a:pt x="57546" y="55040"/>
                  <a:pt x="57640" y="55115"/>
                </a:cubicBezTo>
                <a:cubicBezTo>
                  <a:pt x="57376" y="55266"/>
                  <a:pt x="57112" y="55398"/>
                  <a:pt x="56849" y="55530"/>
                </a:cubicBezTo>
                <a:cubicBezTo>
                  <a:pt x="56830" y="55511"/>
                  <a:pt x="56830" y="55492"/>
                  <a:pt x="56830" y="55473"/>
                </a:cubicBezTo>
                <a:cubicBezTo>
                  <a:pt x="56830" y="55209"/>
                  <a:pt x="57037" y="54983"/>
                  <a:pt x="57301" y="54983"/>
                </a:cubicBezTo>
                <a:close/>
                <a:moveTo>
                  <a:pt x="55341" y="55944"/>
                </a:moveTo>
                <a:cubicBezTo>
                  <a:pt x="55077" y="55944"/>
                  <a:pt x="54870" y="55718"/>
                  <a:pt x="54870" y="55454"/>
                </a:cubicBezTo>
                <a:cubicBezTo>
                  <a:pt x="54870" y="55209"/>
                  <a:pt x="55077" y="54983"/>
                  <a:pt x="55341" y="54983"/>
                </a:cubicBezTo>
                <a:cubicBezTo>
                  <a:pt x="55605" y="54983"/>
                  <a:pt x="55812" y="55209"/>
                  <a:pt x="55812" y="55454"/>
                </a:cubicBezTo>
                <a:cubicBezTo>
                  <a:pt x="55812" y="55718"/>
                  <a:pt x="55605" y="55944"/>
                  <a:pt x="55341" y="55944"/>
                </a:cubicBezTo>
                <a:close/>
                <a:moveTo>
                  <a:pt x="55341" y="53966"/>
                </a:moveTo>
                <a:cubicBezTo>
                  <a:pt x="55077" y="53966"/>
                  <a:pt x="54870" y="53758"/>
                  <a:pt x="54870" y="53495"/>
                </a:cubicBezTo>
                <a:cubicBezTo>
                  <a:pt x="54870" y="53250"/>
                  <a:pt x="55077" y="53023"/>
                  <a:pt x="55341" y="53023"/>
                </a:cubicBezTo>
                <a:cubicBezTo>
                  <a:pt x="55605" y="53023"/>
                  <a:pt x="55812" y="53250"/>
                  <a:pt x="55812" y="53495"/>
                </a:cubicBezTo>
                <a:cubicBezTo>
                  <a:pt x="55812" y="53758"/>
                  <a:pt x="55605" y="53966"/>
                  <a:pt x="55341" y="53966"/>
                </a:cubicBezTo>
                <a:close/>
                <a:moveTo>
                  <a:pt x="55341" y="52006"/>
                </a:moveTo>
                <a:cubicBezTo>
                  <a:pt x="55096" y="52006"/>
                  <a:pt x="54889" y="51799"/>
                  <a:pt x="54889" y="51535"/>
                </a:cubicBezTo>
                <a:cubicBezTo>
                  <a:pt x="54889" y="51290"/>
                  <a:pt x="55096" y="51083"/>
                  <a:pt x="55341" y="51083"/>
                </a:cubicBezTo>
                <a:cubicBezTo>
                  <a:pt x="55605" y="51083"/>
                  <a:pt x="55812" y="51290"/>
                  <a:pt x="55812" y="51535"/>
                </a:cubicBezTo>
                <a:cubicBezTo>
                  <a:pt x="55812" y="51799"/>
                  <a:pt x="55605" y="52006"/>
                  <a:pt x="55341" y="52006"/>
                </a:cubicBezTo>
                <a:close/>
                <a:moveTo>
                  <a:pt x="55341" y="50046"/>
                </a:moveTo>
                <a:cubicBezTo>
                  <a:pt x="55096" y="50046"/>
                  <a:pt x="54889" y="49839"/>
                  <a:pt x="54889" y="49575"/>
                </a:cubicBezTo>
                <a:cubicBezTo>
                  <a:pt x="54889" y="49330"/>
                  <a:pt x="55096" y="49123"/>
                  <a:pt x="55341" y="49123"/>
                </a:cubicBezTo>
                <a:cubicBezTo>
                  <a:pt x="55605" y="49123"/>
                  <a:pt x="55812" y="49330"/>
                  <a:pt x="55812" y="49575"/>
                </a:cubicBezTo>
                <a:cubicBezTo>
                  <a:pt x="55812" y="49839"/>
                  <a:pt x="55605" y="50046"/>
                  <a:pt x="55341" y="50046"/>
                </a:cubicBezTo>
                <a:close/>
                <a:moveTo>
                  <a:pt x="55341" y="48068"/>
                </a:moveTo>
                <a:cubicBezTo>
                  <a:pt x="55096" y="48068"/>
                  <a:pt x="54889" y="47861"/>
                  <a:pt x="54889" y="47616"/>
                </a:cubicBezTo>
                <a:cubicBezTo>
                  <a:pt x="54889" y="47352"/>
                  <a:pt x="55096" y="47163"/>
                  <a:pt x="55341" y="47163"/>
                </a:cubicBezTo>
                <a:cubicBezTo>
                  <a:pt x="55605" y="47163"/>
                  <a:pt x="55812" y="47352"/>
                  <a:pt x="55812" y="47616"/>
                </a:cubicBezTo>
                <a:cubicBezTo>
                  <a:pt x="55812" y="47861"/>
                  <a:pt x="55605" y="48068"/>
                  <a:pt x="55341" y="48068"/>
                </a:cubicBezTo>
                <a:close/>
                <a:moveTo>
                  <a:pt x="55341" y="46071"/>
                </a:moveTo>
                <a:cubicBezTo>
                  <a:pt x="55115" y="46071"/>
                  <a:pt x="54927" y="45882"/>
                  <a:pt x="54927" y="45656"/>
                </a:cubicBezTo>
                <a:cubicBezTo>
                  <a:pt x="54927" y="45430"/>
                  <a:pt x="55115" y="45241"/>
                  <a:pt x="55341" y="45241"/>
                </a:cubicBezTo>
                <a:cubicBezTo>
                  <a:pt x="55567" y="45241"/>
                  <a:pt x="55756" y="45430"/>
                  <a:pt x="55756" y="45656"/>
                </a:cubicBezTo>
                <a:cubicBezTo>
                  <a:pt x="55756" y="45882"/>
                  <a:pt x="55567" y="46071"/>
                  <a:pt x="55341" y="46071"/>
                </a:cubicBezTo>
                <a:close/>
                <a:moveTo>
                  <a:pt x="55341" y="44111"/>
                </a:moveTo>
                <a:cubicBezTo>
                  <a:pt x="55115" y="44111"/>
                  <a:pt x="54927" y="43922"/>
                  <a:pt x="54927" y="43696"/>
                </a:cubicBezTo>
                <a:cubicBezTo>
                  <a:pt x="54927" y="43470"/>
                  <a:pt x="55115" y="43282"/>
                  <a:pt x="55341" y="43282"/>
                </a:cubicBezTo>
                <a:cubicBezTo>
                  <a:pt x="55567" y="43282"/>
                  <a:pt x="55756" y="43470"/>
                  <a:pt x="55756" y="43696"/>
                </a:cubicBezTo>
                <a:cubicBezTo>
                  <a:pt x="55756" y="43922"/>
                  <a:pt x="55567" y="44111"/>
                  <a:pt x="55341" y="44111"/>
                </a:cubicBezTo>
                <a:close/>
                <a:moveTo>
                  <a:pt x="55341" y="37422"/>
                </a:moveTo>
                <a:cubicBezTo>
                  <a:pt x="55567" y="37422"/>
                  <a:pt x="55737" y="37591"/>
                  <a:pt x="55737" y="37817"/>
                </a:cubicBezTo>
                <a:cubicBezTo>
                  <a:pt x="55737" y="38044"/>
                  <a:pt x="55567" y="38213"/>
                  <a:pt x="55341" y="38213"/>
                </a:cubicBezTo>
                <a:cubicBezTo>
                  <a:pt x="55115" y="38213"/>
                  <a:pt x="54945" y="38044"/>
                  <a:pt x="54945" y="37817"/>
                </a:cubicBezTo>
                <a:cubicBezTo>
                  <a:pt x="54945" y="37591"/>
                  <a:pt x="55115" y="37422"/>
                  <a:pt x="55341" y="37422"/>
                </a:cubicBezTo>
                <a:close/>
                <a:moveTo>
                  <a:pt x="55341" y="41341"/>
                </a:moveTo>
                <a:cubicBezTo>
                  <a:pt x="55567" y="41341"/>
                  <a:pt x="55737" y="41529"/>
                  <a:pt x="55737" y="41737"/>
                </a:cubicBezTo>
                <a:cubicBezTo>
                  <a:pt x="55737" y="41963"/>
                  <a:pt x="55567" y="42132"/>
                  <a:pt x="55341" y="42132"/>
                </a:cubicBezTo>
                <a:cubicBezTo>
                  <a:pt x="55115" y="42132"/>
                  <a:pt x="54945" y="41963"/>
                  <a:pt x="54945" y="41737"/>
                </a:cubicBezTo>
                <a:cubicBezTo>
                  <a:pt x="54945" y="41529"/>
                  <a:pt x="55115" y="41341"/>
                  <a:pt x="55341" y="41341"/>
                </a:cubicBezTo>
                <a:close/>
                <a:moveTo>
                  <a:pt x="55341" y="39381"/>
                </a:moveTo>
                <a:cubicBezTo>
                  <a:pt x="55567" y="39381"/>
                  <a:pt x="55737" y="39570"/>
                  <a:pt x="55737" y="39777"/>
                </a:cubicBezTo>
                <a:cubicBezTo>
                  <a:pt x="55737" y="40003"/>
                  <a:pt x="55567" y="40173"/>
                  <a:pt x="55341" y="40173"/>
                </a:cubicBezTo>
                <a:cubicBezTo>
                  <a:pt x="55115" y="40173"/>
                  <a:pt x="54945" y="40003"/>
                  <a:pt x="54945" y="39777"/>
                </a:cubicBezTo>
                <a:cubicBezTo>
                  <a:pt x="54945" y="39570"/>
                  <a:pt x="55115" y="39381"/>
                  <a:pt x="55341" y="39381"/>
                </a:cubicBezTo>
                <a:close/>
                <a:moveTo>
                  <a:pt x="55341" y="36272"/>
                </a:moveTo>
                <a:cubicBezTo>
                  <a:pt x="55115" y="36272"/>
                  <a:pt x="54927" y="36084"/>
                  <a:pt x="54927" y="35858"/>
                </a:cubicBezTo>
                <a:cubicBezTo>
                  <a:pt x="54927" y="35632"/>
                  <a:pt x="55115" y="35443"/>
                  <a:pt x="55341" y="35443"/>
                </a:cubicBezTo>
                <a:cubicBezTo>
                  <a:pt x="55567" y="35443"/>
                  <a:pt x="55756" y="35632"/>
                  <a:pt x="55756" y="35858"/>
                </a:cubicBezTo>
                <a:cubicBezTo>
                  <a:pt x="55756" y="36084"/>
                  <a:pt x="55567" y="36272"/>
                  <a:pt x="55341" y="36272"/>
                </a:cubicBezTo>
                <a:close/>
                <a:moveTo>
                  <a:pt x="55341" y="34294"/>
                </a:moveTo>
                <a:cubicBezTo>
                  <a:pt x="55115" y="34294"/>
                  <a:pt x="54927" y="34124"/>
                  <a:pt x="54927" y="33898"/>
                </a:cubicBezTo>
                <a:cubicBezTo>
                  <a:pt x="54927" y="33672"/>
                  <a:pt x="55115" y="33502"/>
                  <a:pt x="55341" y="33502"/>
                </a:cubicBezTo>
                <a:cubicBezTo>
                  <a:pt x="55567" y="33502"/>
                  <a:pt x="55756" y="33672"/>
                  <a:pt x="55756" y="33898"/>
                </a:cubicBezTo>
                <a:cubicBezTo>
                  <a:pt x="55756" y="34124"/>
                  <a:pt x="55567" y="34294"/>
                  <a:pt x="55341" y="34294"/>
                </a:cubicBezTo>
                <a:close/>
                <a:moveTo>
                  <a:pt x="55341" y="32353"/>
                </a:moveTo>
                <a:cubicBezTo>
                  <a:pt x="55115" y="32353"/>
                  <a:pt x="54927" y="32165"/>
                  <a:pt x="54927" y="31939"/>
                </a:cubicBezTo>
                <a:cubicBezTo>
                  <a:pt x="54927" y="31712"/>
                  <a:pt x="55115" y="31524"/>
                  <a:pt x="55341" y="31524"/>
                </a:cubicBezTo>
                <a:cubicBezTo>
                  <a:pt x="55567" y="31524"/>
                  <a:pt x="55756" y="31712"/>
                  <a:pt x="55756" y="31939"/>
                </a:cubicBezTo>
                <a:cubicBezTo>
                  <a:pt x="55756" y="32165"/>
                  <a:pt x="55567" y="32353"/>
                  <a:pt x="55341" y="32353"/>
                </a:cubicBezTo>
                <a:close/>
                <a:moveTo>
                  <a:pt x="55341" y="30393"/>
                </a:moveTo>
                <a:cubicBezTo>
                  <a:pt x="55115" y="30393"/>
                  <a:pt x="54927" y="30205"/>
                  <a:pt x="54927" y="29979"/>
                </a:cubicBezTo>
                <a:cubicBezTo>
                  <a:pt x="54927" y="29753"/>
                  <a:pt x="55115" y="29564"/>
                  <a:pt x="55341" y="29564"/>
                </a:cubicBezTo>
                <a:cubicBezTo>
                  <a:pt x="55567" y="29564"/>
                  <a:pt x="55756" y="29753"/>
                  <a:pt x="55756" y="29979"/>
                </a:cubicBezTo>
                <a:cubicBezTo>
                  <a:pt x="55756" y="30205"/>
                  <a:pt x="55567" y="30393"/>
                  <a:pt x="55341" y="30393"/>
                </a:cubicBezTo>
                <a:close/>
                <a:moveTo>
                  <a:pt x="55341" y="28415"/>
                </a:moveTo>
                <a:cubicBezTo>
                  <a:pt x="55115" y="28415"/>
                  <a:pt x="54945" y="28227"/>
                  <a:pt x="54945" y="28019"/>
                </a:cubicBezTo>
                <a:cubicBezTo>
                  <a:pt x="54945" y="27793"/>
                  <a:pt x="55115" y="27624"/>
                  <a:pt x="55341" y="27624"/>
                </a:cubicBezTo>
                <a:cubicBezTo>
                  <a:pt x="55567" y="27624"/>
                  <a:pt x="55737" y="27793"/>
                  <a:pt x="55737" y="28019"/>
                </a:cubicBezTo>
                <a:cubicBezTo>
                  <a:pt x="55737" y="28227"/>
                  <a:pt x="55567" y="28415"/>
                  <a:pt x="55341" y="28415"/>
                </a:cubicBezTo>
                <a:close/>
                <a:moveTo>
                  <a:pt x="55341" y="25702"/>
                </a:moveTo>
                <a:cubicBezTo>
                  <a:pt x="55548" y="25702"/>
                  <a:pt x="55718" y="25852"/>
                  <a:pt x="55718" y="26060"/>
                </a:cubicBezTo>
                <a:cubicBezTo>
                  <a:pt x="55718" y="26267"/>
                  <a:pt x="55548" y="26436"/>
                  <a:pt x="55341" y="26436"/>
                </a:cubicBezTo>
                <a:cubicBezTo>
                  <a:pt x="55134" y="26436"/>
                  <a:pt x="54964" y="26267"/>
                  <a:pt x="54964" y="26060"/>
                </a:cubicBezTo>
                <a:cubicBezTo>
                  <a:pt x="54964" y="25852"/>
                  <a:pt x="55134" y="25702"/>
                  <a:pt x="55341" y="25702"/>
                </a:cubicBezTo>
                <a:close/>
                <a:moveTo>
                  <a:pt x="55341" y="23723"/>
                </a:moveTo>
                <a:cubicBezTo>
                  <a:pt x="55548" y="23723"/>
                  <a:pt x="55718" y="23893"/>
                  <a:pt x="55718" y="24100"/>
                </a:cubicBezTo>
                <a:cubicBezTo>
                  <a:pt x="55718" y="24307"/>
                  <a:pt x="55548" y="24477"/>
                  <a:pt x="55341" y="24477"/>
                </a:cubicBezTo>
                <a:cubicBezTo>
                  <a:pt x="55134" y="24477"/>
                  <a:pt x="54964" y="24307"/>
                  <a:pt x="54964" y="24100"/>
                </a:cubicBezTo>
                <a:cubicBezTo>
                  <a:pt x="54964" y="23893"/>
                  <a:pt x="55134" y="23723"/>
                  <a:pt x="55341" y="23723"/>
                </a:cubicBezTo>
                <a:close/>
                <a:moveTo>
                  <a:pt x="55341" y="22536"/>
                </a:moveTo>
                <a:cubicBezTo>
                  <a:pt x="55134" y="22536"/>
                  <a:pt x="54945" y="22348"/>
                  <a:pt x="54945" y="22140"/>
                </a:cubicBezTo>
                <a:cubicBezTo>
                  <a:pt x="54945" y="21914"/>
                  <a:pt x="55134" y="21745"/>
                  <a:pt x="55341" y="21745"/>
                </a:cubicBezTo>
                <a:cubicBezTo>
                  <a:pt x="55567" y="21745"/>
                  <a:pt x="55737" y="21914"/>
                  <a:pt x="55737" y="22140"/>
                </a:cubicBezTo>
                <a:cubicBezTo>
                  <a:pt x="55737" y="22348"/>
                  <a:pt x="55567" y="22536"/>
                  <a:pt x="55341" y="22536"/>
                </a:cubicBezTo>
                <a:close/>
                <a:moveTo>
                  <a:pt x="55341" y="20576"/>
                </a:moveTo>
                <a:cubicBezTo>
                  <a:pt x="55134" y="20576"/>
                  <a:pt x="54945" y="20407"/>
                  <a:pt x="54945" y="20181"/>
                </a:cubicBezTo>
                <a:cubicBezTo>
                  <a:pt x="54945" y="19955"/>
                  <a:pt x="55134" y="19785"/>
                  <a:pt x="55341" y="19785"/>
                </a:cubicBezTo>
                <a:cubicBezTo>
                  <a:pt x="55567" y="19785"/>
                  <a:pt x="55737" y="19955"/>
                  <a:pt x="55737" y="20181"/>
                </a:cubicBezTo>
                <a:cubicBezTo>
                  <a:pt x="55737" y="20407"/>
                  <a:pt x="55567" y="20576"/>
                  <a:pt x="55341" y="20576"/>
                </a:cubicBezTo>
                <a:close/>
                <a:moveTo>
                  <a:pt x="55341" y="18617"/>
                </a:moveTo>
                <a:cubicBezTo>
                  <a:pt x="55134" y="18617"/>
                  <a:pt x="54945" y="18428"/>
                  <a:pt x="54945" y="18221"/>
                </a:cubicBezTo>
                <a:cubicBezTo>
                  <a:pt x="54945" y="18014"/>
                  <a:pt x="55134" y="17825"/>
                  <a:pt x="55341" y="17825"/>
                </a:cubicBezTo>
                <a:cubicBezTo>
                  <a:pt x="55567" y="17825"/>
                  <a:pt x="55737" y="18014"/>
                  <a:pt x="55737" y="18221"/>
                </a:cubicBezTo>
                <a:cubicBezTo>
                  <a:pt x="55737" y="18428"/>
                  <a:pt x="55567" y="18617"/>
                  <a:pt x="55341" y="18617"/>
                </a:cubicBezTo>
                <a:close/>
                <a:moveTo>
                  <a:pt x="55341" y="16657"/>
                </a:moveTo>
                <a:cubicBezTo>
                  <a:pt x="55134" y="16657"/>
                  <a:pt x="54945" y="16469"/>
                  <a:pt x="54945" y="16261"/>
                </a:cubicBezTo>
                <a:cubicBezTo>
                  <a:pt x="54945" y="16035"/>
                  <a:pt x="55134" y="15866"/>
                  <a:pt x="55341" y="15866"/>
                </a:cubicBezTo>
                <a:cubicBezTo>
                  <a:pt x="55567" y="15866"/>
                  <a:pt x="55737" y="16035"/>
                  <a:pt x="55737" y="16261"/>
                </a:cubicBezTo>
                <a:cubicBezTo>
                  <a:pt x="55737" y="16488"/>
                  <a:pt x="55567" y="16657"/>
                  <a:pt x="55341" y="16657"/>
                </a:cubicBezTo>
                <a:close/>
                <a:moveTo>
                  <a:pt x="55341" y="13925"/>
                </a:moveTo>
                <a:cubicBezTo>
                  <a:pt x="55548" y="13925"/>
                  <a:pt x="55699" y="14095"/>
                  <a:pt x="55699" y="14302"/>
                </a:cubicBezTo>
                <a:cubicBezTo>
                  <a:pt x="55699" y="14509"/>
                  <a:pt x="55548" y="14679"/>
                  <a:pt x="55341" y="14679"/>
                </a:cubicBezTo>
                <a:cubicBezTo>
                  <a:pt x="55134" y="14679"/>
                  <a:pt x="54983" y="14509"/>
                  <a:pt x="54983" y="14302"/>
                </a:cubicBezTo>
                <a:cubicBezTo>
                  <a:pt x="54983" y="14095"/>
                  <a:pt x="55134" y="13925"/>
                  <a:pt x="55341" y="13925"/>
                </a:cubicBezTo>
                <a:close/>
                <a:moveTo>
                  <a:pt x="55341" y="11965"/>
                </a:moveTo>
                <a:cubicBezTo>
                  <a:pt x="55548" y="11965"/>
                  <a:pt x="55699" y="12135"/>
                  <a:pt x="55699" y="12342"/>
                </a:cubicBezTo>
                <a:cubicBezTo>
                  <a:pt x="55699" y="12531"/>
                  <a:pt x="55548" y="12700"/>
                  <a:pt x="55341" y="12700"/>
                </a:cubicBezTo>
                <a:cubicBezTo>
                  <a:pt x="55134" y="12700"/>
                  <a:pt x="54983" y="12531"/>
                  <a:pt x="54983" y="12342"/>
                </a:cubicBezTo>
                <a:cubicBezTo>
                  <a:pt x="54983" y="12135"/>
                  <a:pt x="55134" y="11965"/>
                  <a:pt x="55341" y="11965"/>
                </a:cubicBezTo>
                <a:close/>
                <a:moveTo>
                  <a:pt x="55341" y="10741"/>
                </a:moveTo>
                <a:cubicBezTo>
                  <a:pt x="55134" y="10741"/>
                  <a:pt x="54964" y="10590"/>
                  <a:pt x="54964" y="10383"/>
                </a:cubicBezTo>
                <a:cubicBezTo>
                  <a:pt x="54964" y="10175"/>
                  <a:pt x="55134" y="10006"/>
                  <a:pt x="55341" y="10006"/>
                </a:cubicBezTo>
                <a:cubicBezTo>
                  <a:pt x="55548" y="10006"/>
                  <a:pt x="55718" y="10175"/>
                  <a:pt x="55718" y="10383"/>
                </a:cubicBezTo>
                <a:cubicBezTo>
                  <a:pt x="55718" y="10590"/>
                  <a:pt x="55548" y="10741"/>
                  <a:pt x="55341" y="10741"/>
                </a:cubicBezTo>
                <a:close/>
                <a:moveTo>
                  <a:pt x="55341" y="8781"/>
                </a:moveTo>
                <a:cubicBezTo>
                  <a:pt x="55134" y="8781"/>
                  <a:pt x="54983" y="8630"/>
                  <a:pt x="54983" y="8423"/>
                </a:cubicBezTo>
                <a:cubicBezTo>
                  <a:pt x="54983" y="8216"/>
                  <a:pt x="55134" y="8065"/>
                  <a:pt x="55341" y="8065"/>
                </a:cubicBezTo>
                <a:cubicBezTo>
                  <a:pt x="55548" y="8065"/>
                  <a:pt x="55699" y="8216"/>
                  <a:pt x="55699" y="8423"/>
                </a:cubicBezTo>
                <a:cubicBezTo>
                  <a:pt x="55699" y="8630"/>
                  <a:pt x="55548" y="8781"/>
                  <a:pt x="55341" y="8781"/>
                </a:cubicBezTo>
                <a:close/>
                <a:moveTo>
                  <a:pt x="55341" y="6821"/>
                </a:moveTo>
                <a:cubicBezTo>
                  <a:pt x="55134" y="6821"/>
                  <a:pt x="54983" y="6671"/>
                  <a:pt x="54983" y="6463"/>
                </a:cubicBezTo>
                <a:cubicBezTo>
                  <a:pt x="54983" y="6256"/>
                  <a:pt x="55134" y="6086"/>
                  <a:pt x="55341" y="6086"/>
                </a:cubicBezTo>
                <a:cubicBezTo>
                  <a:pt x="55548" y="6086"/>
                  <a:pt x="55699" y="6256"/>
                  <a:pt x="55699" y="6463"/>
                </a:cubicBezTo>
                <a:cubicBezTo>
                  <a:pt x="55699" y="6671"/>
                  <a:pt x="55548" y="6821"/>
                  <a:pt x="55341" y="6821"/>
                </a:cubicBezTo>
                <a:close/>
                <a:moveTo>
                  <a:pt x="55341" y="4862"/>
                </a:moveTo>
                <a:cubicBezTo>
                  <a:pt x="55134" y="4862"/>
                  <a:pt x="54983" y="4692"/>
                  <a:pt x="54983" y="4504"/>
                </a:cubicBezTo>
                <a:cubicBezTo>
                  <a:pt x="54983" y="4296"/>
                  <a:pt x="55134" y="4127"/>
                  <a:pt x="55341" y="4127"/>
                </a:cubicBezTo>
                <a:cubicBezTo>
                  <a:pt x="55548" y="4127"/>
                  <a:pt x="55699" y="4296"/>
                  <a:pt x="55699" y="4504"/>
                </a:cubicBezTo>
                <a:cubicBezTo>
                  <a:pt x="55699" y="4692"/>
                  <a:pt x="55548" y="4862"/>
                  <a:pt x="55341" y="4862"/>
                </a:cubicBezTo>
                <a:close/>
                <a:moveTo>
                  <a:pt x="55341" y="2902"/>
                </a:moveTo>
                <a:cubicBezTo>
                  <a:pt x="55134" y="2902"/>
                  <a:pt x="54983" y="2732"/>
                  <a:pt x="54983" y="2544"/>
                </a:cubicBezTo>
                <a:cubicBezTo>
                  <a:pt x="54983" y="2337"/>
                  <a:pt x="55134" y="2167"/>
                  <a:pt x="55341" y="2167"/>
                </a:cubicBezTo>
                <a:cubicBezTo>
                  <a:pt x="55548" y="2167"/>
                  <a:pt x="55699" y="2337"/>
                  <a:pt x="55699" y="2544"/>
                </a:cubicBezTo>
                <a:cubicBezTo>
                  <a:pt x="55699" y="2732"/>
                  <a:pt x="55548" y="2902"/>
                  <a:pt x="55341" y="2902"/>
                </a:cubicBezTo>
                <a:close/>
                <a:moveTo>
                  <a:pt x="55341" y="923"/>
                </a:moveTo>
                <a:cubicBezTo>
                  <a:pt x="55134" y="923"/>
                  <a:pt x="54983" y="773"/>
                  <a:pt x="54983" y="584"/>
                </a:cubicBezTo>
                <a:cubicBezTo>
                  <a:pt x="54983" y="377"/>
                  <a:pt x="55134" y="226"/>
                  <a:pt x="55341" y="226"/>
                </a:cubicBezTo>
                <a:cubicBezTo>
                  <a:pt x="55548" y="226"/>
                  <a:pt x="55699" y="377"/>
                  <a:pt x="55699" y="584"/>
                </a:cubicBezTo>
                <a:cubicBezTo>
                  <a:pt x="55699" y="773"/>
                  <a:pt x="55548" y="923"/>
                  <a:pt x="55341" y="923"/>
                </a:cubicBezTo>
                <a:close/>
                <a:moveTo>
                  <a:pt x="53381" y="55925"/>
                </a:moveTo>
                <a:cubicBezTo>
                  <a:pt x="53118" y="55925"/>
                  <a:pt x="52910" y="55718"/>
                  <a:pt x="52910" y="55454"/>
                </a:cubicBezTo>
                <a:cubicBezTo>
                  <a:pt x="52910" y="55190"/>
                  <a:pt x="53137" y="54983"/>
                  <a:pt x="53381" y="54983"/>
                </a:cubicBezTo>
                <a:cubicBezTo>
                  <a:pt x="53645" y="54983"/>
                  <a:pt x="53853" y="55190"/>
                  <a:pt x="53853" y="55454"/>
                </a:cubicBezTo>
                <a:cubicBezTo>
                  <a:pt x="53853" y="55718"/>
                  <a:pt x="53645" y="55925"/>
                  <a:pt x="53381" y="55925"/>
                </a:cubicBezTo>
                <a:close/>
                <a:moveTo>
                  <a:pt x="53381" y="53966"/>
                </a:moveTo>
                <a:cubicBezTo>
                  <a:pt x="53118" y="53966"/>
                  <a:pt x="52910" y="53758"/>
                  <a:pt x="52910" y="53495"/>
                </a:cubicBezTo>
                <a:cubicBezTo>
                  <a:pt x="52910" y="53231"/>
                  <a:pt x="53137" y="53023"/>
                  <a:pt x="53381" y="53023"/>
                </a:cubicBezTo>
                <a:cubicBezTo>
                  <a:pt x="53645" y="53023"/>
                  <a:pt x="53853" y="53231"/>
                  <a:pt x="53853" y="53495"/>
                </a:cubicBezTo>
                <a:cubicBezTo>
                  <a:pt x="53853" y="53758"/>
                  <a:pt x="53645" y="53966"/>
                  <a:pt x="53381" y="53966"/>
                </a:cubicBezTo>
                <a:close/>
                <a:moveTo>
                  <a:pt x="53381" y="51987"/>
                </a:moveTo>
                <a:cubicBezTo>
                  <a:pt x="53118" y="51987"/>
                  <a:pt x="52929" y="51780"/>
                  <a:pt x="52929" y="51535"/>
                </a:cubicBezTo>
                <a:cubicBezTo>
                  <a:pt x="52929" y="51271"/>
                  <a:pt x="53137" y="51083"/>
                  <a:pt x="53381" y="51083"/>
                </a:cubicBezTo>
                <a:cubicBezTo>
                  <a:pt x="53626" y="51083"/>
                  <a:pt x="53834" y="51271"/>
                  <a:pt x="53834" y="51535"/>
                </a:cubicBezTo>
                <a:cubicBezTo>
                  <a:pt x="53834" y="51780"/>
                  <a:pt x="53626" y="51987"/>
                  <a:pt x="53381" y="51987"/>
                </a:cubicBezTo>
                <a:close/>
                <a:moveTo>
                  <a:pt x="53381" y="50046"/>
                </a:moveTo>
                <a:cubicBezTo>
                  <a:pt x="53118" y="50046"/>
                  <a:pt x="52929" y="49839"/>
                  <a:pt x="52929" y="49575"/>
                </a:cubicBezTo>
                <a:cubicBezTo>
                  <a:pt x="52929" y="49330"/>
                  <a:pt x="53137" y="49123"/>
                  <a:pt x="53381" y="49123"/>
                </a:cubicBezTo>
                <a:cubicBezTo>
                  <a:pt x="53626" y="49123"/>
                  <a:pt x="53834" y="49330"/>
                  <a:pt x="53834" y="49575"/>
                </a:cubicBezTo>
                <a:cubicBezTo>
                  <a:pt x="53834" y="49839"/>
                  <a:pt x="53626" y="50046"/>
                  <a:pt x="53381" y="50046"/>
                </a:cubicBezTo>
                <a:close/>
                <a:moveTo>
                  <a:pt x="53381" y="48068"/>
                </a:moveTo>
                <a:cubicBezTo>
                  <a:pt x="53118" y="48068"/>
                  <a:pt x="52929" y="47861"/>
                  <a:pt x="52929" y="47616"/>
                </a:cubicBezTo>
                <a:cubicBezTo>
                  <a:pt x="52929" y="47352"/>
                  <a:pt x="53137" y="47145"/>
                  <a:pt x="53381" y="47145"/>
                </a:cubicBezTo>
                <a:cubicBezTo>
                  <a:pt x="53626" y="47145"/>
                  <a:pt x="53834" y="47352"/>
                  <a:pt x="53834" y="47616"/>
                </a:cubicBezTo>
                <a:cubicBezTo>
                  <a:pt x="53834" y="47861"/>
                  <a:pt x="53626" y="48068"/>
                  <a:pt x="53381" y="48068"/>
                </a:cubicBezTo>
                <a:close/>
                <a:moveTo>
                  <a:pt x="53381" y="46108"/>
                </a:moveTo>
                <a:cubicBezTo>
                  <a:pt x="53118" y="46108"/>
                  <a:pt x="52929" y="45901"/>
                  <a:pt x="52929" y="45656"/>
                </a:cubicBezTo>
                <a:cubicBezTo>
                  <a:pt x="52929" y="45392"/>
                  <a:pt x="53137" y="45185"/>
                  <a:pt x="53381" y="45185"/>
                </a:cubicBezTo>
                <a:cubicBezTo>
                  <a:pt x="53626" y="45185"/>
                  <a:pt x="53834" y="45392"/>
                  <a:pt x="53834" y="45656"/>
                </a:cubicBezTo>
                <a:cubicBezTo>
                  <a:pt x="53834" y="45901"/>
                  <a:pt x="53626" y="46108"/>
                  <a:pt x="53381" y="46108"/>
                </a:cubicBezTo>
                <a:close/>
                <a:moveTo>
                  <a:pt x="53381" y="31524"/>
                </a:moveTo>
                <a:cubicBezTo>
                  <a:pt x="53608" y="31524"/>
                  <a:pt x="53796" y="31712"/>
                  <a:pt x="53796" y="31939"/>
                </a:cubicBezTo>
                <a:cubicBezTo>
                  <a:pt x="53796" y="32165"/>
                  <a:pt x="53608" y="32334"/>
                  <a:pt x="53381" y="32334"/>
                </a:cubicBezTo>
                <a:cubicBezTo>
                  <a:pt x="53155" y="32334"/>
                  <a:pt x="52986" y="32165"/>
                  <a:pt x="52986" y="31939"/>
                </a:cubicBezTo>
                <a:cubicBezTo>
                  <a:pt x="52986" y="31712"/>
                  <a:pt x="53155" y="31524"/>
                  <a:pt x="53381" y="31524"/>
                </a:cubicBezTo>
                <a:close/>
                <a:moveTo>
                  <a:pt x="53381" y="40173"/>
                </a:moveTo>
                <a:cubicBezTo>
                  <a:pt x="53155" y="40173"/>
                  <a:pt x="52986" y="39984"/>
                  <a:pt x="52986" y="39777"/>
                </a:cubicBezTo>
                <a:cubicBezTo>
                  <a:pt x="52986" y="39570"/>
                  <a:pt x="53155" y="39381"/>
                  <a:pt x="53381" y="39381"/>
                </a:cubicBezTo>
                <a:cubicBezTo>
                  <a:pt x="53608" y="39381"/>
                  <a:pt x="53777" y="39551"/>
                  <a:pt x="53777" y="39777"/>
                </a:cubicBezTo>
                <a:cubicBezTo>
                  <a:pt x="53777" y="40003"/>
                  <a:pt x="53608" y="40173"/>
                  <a:pt x="53381" y="40173"/>
                </a:cubicBezTo>
                <a:close/>
                <a:moveTo>
                  <a:pt x="53381" y="38213"/>
                </a:moveTo>
                <a:cubicBezTo>
                  <a:pt x="53155" y="38213"/>
                  <a:pt x="52986" y="38025"/>
                  <a:pt x="52986" y="37817"/>
                </a:cubicBezTo>
                <a:cubicBezTo>
                  <a:pt x="52986" y="37591"/>
                  <a:pt x="53155" y="37403"/>
                  <a:pt x="53381" y="37403"/>
                </a:cubicBezTo>
                <a:cubicBezTo>
                  <a:pt x="53608" y="37403"/>
                  <a:pt x="53777" y="37591"/>
                  <a:pt x="53777" y="37817"/>
                </a:cubicBezTo>
                <a:cubicBezTo>
                  <a:pt x="53777" y="38025"/>
                  <a:pt x="53608" y="38213"/>
                  <a:pt x="53381" y="38213"/>
                </a:cubicBezTo>
                <a:close/>
                <a:moveTo>
                  <a:pt x="53381" y="34294"/>
                </a:moveTo>
                <a:cubicBezTo>
                  <a:pt x="53155" y="34294"/>
                  <a:pt x="52986" y="34105"/>
                  <a:pt x="52986" y="33898"/>
                </a:cubicBezTo>
                <a:cubicBezTo>
                  <a:pt x="52986" y="33672"/>
                  <a:pt x="53155" y="33502"/>
                  <a:pt x="53381" y="33502"/>
                </a:cubicBezTo>
                <a:cubicBezTo>
                  <a:pt x="53608" y="33502"/>
                  <a:pt x="53777" y="33672"/>
                  <a:pt x="53777" y="33898"/>
                </a:cubicBezTo>
                <a:cubicBezTo>
                  <a:pt x="53777" y="34105"/>
                  <a:pt x="53608" y="34294"/>
                  <a:pt x="53381" y="34294"/>
                </a:cubicBezTo>
                <a:close/>
                <a:moveTo>
                  <a:pt x="53381" y="36253"/>
                </a:moveTo>
                <a:cubicBezTo>
                  <a:pt x="53155" y="36253"/>
                  <a:pt x="52986" y="36065"/>
                  <a:pt x="52986" y="35858"/>
                </a:cubicBezTo>
                <a:cubicBezTo>
                  <a:pt x="52986" y="35632"/>
                  <a:pt x="53155" y="35462"/>
                  <a:pt x="53381" y="35462"/>
                </a:cubicBezTo>
                <a:cubicBezTo>
                  <a:pt x="53608" y="35462"/>
                  <a:pt x="53777" y="35632"/>
                  <a:pt x="53777" y="35858"/>
                </a:cubicBezTo>
                <a:cubicBezTo>
                  <a:pt x="53777" y="36065"/>
                  <a:pt x="53608" y="36253"/>
                  <a:pt x="53381" y="36253"/>
                </a:cubicBezTo>
                <a:close/>
                <a:moveTo>
                  <a:pt x="53381" y="43282"/>
                </a:moveTo>
                <a:cubicBezTo>
                  <a:pt x="53608" y="43282"/>
                  <a:pt x="53796" y="43470"/>
                  <a:pt x="53796" y="43696"/>
                </a:cubicBezTo>
                <a:cubicBezTo>
                  <a:pt x="53796" y="43922"/>
                  <a:pt x="53608" y="44111"/>
                  <a:pt x="53381" y="44111"/>
                </a:cubicBezTo>
                <a:cubicBezTo>
                  <a:pt x="53155" y="44111"/>
                  <a:pt x="52986" y="43922"/>
                  <a:pt x="52986" y="43696"/>
                </a:cubicBezTo>
                <a:cubicBezTo>
                  <a:pt x="52986" y="43470"/>
                  <a:pt x="53155" y="43282"/>
                  <a:pt x="53381" y="43282"/>
                </a:cubicBezTo>
                <a:close/>
                <a:moveTo>
                  <a:pt x="53381" y="41322"/>
                </a:moveTo>
                <a:cubicBezTo>
                  <a:pt x="53608" y="41322"/>
                  <a:pt x="53796" y="41511"/>
                  <a:pt x="53796" y="41737"/>
                </a:cubicBezTo>
                <a:cubicBezTo>
                  <a:pt x="53796" y="41963"/>
                  <a:pt x="53608" y="42151"/>
                  <a:pt x="53381" y="42151"/>
                </a:cubicBezTo>
                <a:cubicBezTo>
                  <a:pt x="53155" y="42151"/>
                  <a:pt x="52986" y="41963"/>
                  <a:pt x="52986" y="41737"/>
                </a:cubicBezTo>
                <a:cubicBezTo>
                  <a:pt x="52986" y="41511"/>
                  <a:pt x="53155" y="41322"/>
                  <a:pt x="53381" y="41322"/>
                </a:cubicBezTo>
                <a:close/>
                <a:moveTo>
                  <a:pt x="53381" y="30393"/>
                </a:moveTo>
                <a:cubicBezTo>
                  <a:pt x="53155" y="30393"/>
                  <a:pt x="52967" y="30205"/>
                  <a:pt x="52967" y="29979"/>
                </a:cubicBezTo>
                <a:cubicBezTo>
                  <a:pt x="52967" y="29734"/>
                  <a:pt x="53155" y="29546"/>
                  <a:pt x="53381" y="29546"/>
                </a:cubicBezTo>
                <a:cubicBezTo>
                  <a:pt x="53608" y="29546"/>
                  <a:pt x="53796" y="29734"/>
                  <a:pt x="53796" y="29979"/>
                </a:cubicBezTo>
                <a:cubicBezTo>
                  <a:pt x="53796" y="30205"/>
                  <a:pt x="53608" y="30393"/>
                  <a:pt x="53381" y="30393"/>
                </a:cubicBezTo>
                <a:close/>
                <a:moveTo>
                  <a:pt x="53381" y="28415"/>
                </a:moveTo>
                <a:cubicBezTo>
                  <a:pt x="53155" y="28415"/>
                  <a:pt x="52967" y="28245"/>
                  <a:pt x="52967" y="28000"/>
                </a:cubicBezTo>
                <a:cubicBezTo>
                  <a:pt x="52967" y="27774"/>
                  <a:pt x="53155" y="27586"/>
                  <a:pt x="53381" y="27586"/>
                </a:cubicBezTo>
                <a:cubicBezTo>
                  <a:pt x="53608" y="27586"/>
                  <a:pt x="53796" y="27774"/>
                  <a:pt x="53796" y="28000"/>
                </a:cubicBezTo>
                <a:cubicBezTo>
                  <a:pt x="53796" y="28245"/>
                  <a:pt x="53608" y="28415"/>
                  <a:pt x="53381" y="28415"/>
                </a:cubicBezTo>
                <a:close/>
                <a:moveTo>
                  <a:pt x="53381" y="26455"/>
                </a:moveTo>
                <a:cubicBezTo>
                  <a:pt x="53155" y="26455"/>
                  <a:pt x="52986" y="26286"/>
                  <a:pt x="52986" y="26060"/>
                </a:cubicBezTo>
                <a:cubicBezTo>
                  <a:pt x="52986" y="25833"/>
                  <a:pt x="53155" y="25645"/>
                  <a:pt x="53381" y="25645"/>
                </a:cubicBezTo>
                <a:cubicBezTo>
                  <a:pt x="53608" y="25645"/>
                  <a:pt x="53777" y="25833"/>
                  <a:pt x="53777" y="26060"/>
                </a:cubicBezTo>
                <a:cubicBezTo>
                  <a:pt x="53777" y="26286"/>
                  <a:pt x="53608" y="26455"/>
                  <a:pt x="53381" y="26455"/>
                </a:cubicBezTo>
                <a:close/>
                <a:moveTo>
                  <a:pt x="53381" y="24496"/>
                </a:moveTo>
                <a:cubicBezTo>
                  <a:pt x="53155" y="24496"/>
                  <a:pt x="52986" y="24307"/>
                  <a:pt x="52986" y="24100"/>
                </a:cubicBezTo>
                <a:cubicBezTo>
                  <a:pt x="52986" y="23874"/>
                  <a:pt x="53155" y="23704"/>
                  <a:pt x="53381" y="23704"/>
                </a:cubicBezTo>
                <a:cubicBezTo>
                  <a:pt x="53608" y="23704"/>
                  <a:pt x="53777" y="23874"/>
                  <a:pt x="53777" y="24100"/>
                </a:cubicBezTo>
                <a:cubicBezTo>
                  <a:pt x="53777" y="24307"/>
                  <a:pt x="53608" y="24496"/>
                  <a:pt x="53381" y="24496"/>
                </a:cubicBezTo>
                <a:close/>
                <a:moveTo>
                  <a:pt x="53381" y="21726"/>
                </a:moveTo>
                <a:cubicBezTo>
                  <a:pt x="53608" y="21726"/>
                  <a:pt x="53777" y="21914"/>
                  <a:pt x="53777" y="22121"/>
                </a:cubicBezTo>
                <a:cubicBezTo>
                  <a:pt x="53777" y="22348"/>
                  <a:pt x="53608" y="22517"/>
                  <a:pt x="53381" y="22517"/>
                </a:cubicBezTo>
                <a:cubicBezTo>
                  <a:pt x="53174" y="22517"/>
                  <a:pt x="53005" y="22348"/>
                  <a:pt x="53005" y="22121"/>
                </a:cubicBezTo>
                <a:cubicBezTo>
                  <a:pt x="53005" y="21914"/>
                  <a:pt x="53174" y="21726"/>
                  <a:pt x="53381" y="21726"/>
                </a:cubicBezTo>
                <a:close/>
                <a:moveTo>
                  <a:pt x="53381" y="20576"/>
                </a:moveTo>
                <a:cubicBezTo>
                  <a:pt x="53155" y="20576"/>
                  <a:pt x="52986" y="20388"/>
                  <a:pt x="52986" y="20162"/>
                </a:cubicBezTo>
                <a:cubicBezTo>
                  <a:pt x="52986" y="19955"/>
                  <a:pt x="53155" y="19766"/>
                  <a:pt x="53381" y="19766"/>
                </a:cubicBezTo>
                <a:cubicBezTo>
                  <a:pt x="53608" y="19766"/>
                  <a:pt x="53777" y="19955"/>
                  <a:pt x="53777" y="20162"/>
                </a:cubicBezTo>
                <a:cubicBezTo>
                  <a:pt x="53777" y="20388"/>
                  <a:pt x="53608" y="20576"/>
                  <a:pt x="53381" y="20576"/>
                </a:cubicBezTo>
                <a:close/>
                <a:moveTo>
                  <a:pt x="53381" y="18598"/>
                </a:moveTo>
                <a:cubicBezTo>
                  <a:pt x="53155" y="18598"/>
                  <a:pt x="52986" y="18428"/>
                  <a:pt x="52986" y="18202"/>
                </a:cubicBezTo>
                <a:cubicBezTo>
                  <a:pt x="52986" y="17995"/>
                  <a:pt x="53155" y="17807"/>
                  <a:pt x="53381" y="17807"/>
                </a:cubicBezTo>
                <a:cubicBezTo>
                  <a:pt x="53608" y="17807"/>
                  <a:pt x="53777" y="17995"/>
                  <a:pt x="53777" y="18202"/>
                </a:cubicBezTo>
                <a:cubicBezTo>
                  <a:pt x="53777" y="18428"/>
                  <a:pt x="53608" y="18598"/>
                  <a:pt x="53381" y="18598"/>
                </a:cubicBezTo>
                <a:close/>
                <a:moveTo>
                  <a:pt x="53381" y="16638"/>
                </a:moveTo>
                <a:cubicBezTo>
                  <a:pt x="53174" y="16638"/>
                  <a:pt x="53005" y="16469"/>
                  <a:pt x="53005" y="16243"/>
                </a:cubicBezTo>
                <a:cubicBezTo>
                  <a:pt x="53005" y="16035"/>
                  <a:pt x="53174" y="15847"/>
                  <a:pt x="53381" y="15847"/>
                </a:cubicBezTo>
                <a:cubicBezTo>
                  <a:pt x="53608" y="15847"/>
                  <a:pt x="53777" y="16035"/>
                  <a:pt x="53777" y="16243"/>
                </a:cubicBezTo>
                <a:cubicBezTo>
                  <a:pt x="53777" y="16469"/>
                  <a:pt x="53608" y="16638"/>
                  <a:pt x="53381" y="16638"/>
                </a:cubicBezTo>
                <a:close/>
                <a:moveTo>
                  <a:pt x="53381" y="14660"/>
                </a:moveTo>
                <a:cubicBezTo>
                  <a:pt x="53174" y="14660"/>
                  <a:pt x="53005" y="14490"/>
                  <a:pt x="53005" y="14283"/>
                </a:cubicBezTo>
                <a:cubicBezTo>
                  <a:pt x="53005" y="14076"/>
                  <a:pt x="53174" y="13925"/>
                  <a:pt x="53381" y="13925"/>
                </a:cubicBezTo>
                <a:cubicBezTo>
                  <a:pt x="53608" y="13925"/>
                  <a:pt x="53777" y="14076"/>
                  <a:pt x="53777" y="14283"/>
                </a:cubicBezTo>
                <a:cubicBezTo>
                  <a:pt x="53777" y="14490"/>
                  <a:pt x="53608" y="14660"/>
                  <a:pt x="53381" y="14660"/>
                </a:cubicBezTo>
                <a:close/>
                <a:moveTo>
                  <a:pt x="53381" y="12700"/>
                </a:moveTo>
                <a:cubicBezTo>
                  <a:pt x="53193" y="12700"/>
                  <a:pt x="53023" y="12531"/>
                  <a:pt x="53023" y="12323"/>
                </a:cubicBezTo>
                <a:cubicBezTo>
                  <a:pt x="53023" y="12116"/>
                  <a:pt x="53193" y="11965"/>
                  <a:pt x="53381" y="11965"/>
                </a:cubicBezTo>
                <a:cubicBezTo>
                  <a:pt x="53589" y="11965"/>
                  <a:pt x="53758" y="12116"/>
                  <a:pt x="53758" y="12323"/>
                </a:cubicBezTo>
                <a:cubicBezTo>
                  <a:pt x="53758" y="12531"/>
                  <a:pt x="53589" y="12700"/>
                  <a:pt x="53381" y="12700"/>
                </a:cubicBezTo>
                <a:close/>
                <a:moveTo>
                  <a:pt x="53381" y="10722"/>
                </a:moveTo>
                <a:cubicBezTo>
                  <a:pt x="53193" y="10722"/>
                  <a:pt x="53023" y="10571"/>
                  <a:pt x="53023" y="10364"/>
                </a:cubicBezTo>
                <a:cubicBezTo>
                  <a:pt x="53023" y="10156"/>
                  <a:pt x="53193" y="9987"/>
                  <a:pt x="53381" y="9987"/>
                </a:cubicBezTo>
                <a:cubicBezTo>
                  <a:pt x="53589" y="9987"/>
                  <a:pt x="53758" y="10156"/>
                  <a:pt x="53758" y="10364"/>
                </a:cubicBezTo>
                <a:cubicBezTo>
                  <a:pt x="53758" y="10571"/>
                  <a:pt x="53589" y="10722"/>
                  <a:pt x="53381" y="10722"/>
                </a:cubicBezTo>
                <a:close/>
                <a:moveTo>
                  <a:pt x="53381" y="8781"/>
                </a:moveTo>
                <a:cubicBezTo>
                  <a:pt x="53193" y="8781"/>
                  <a:pt x="53023" y="8611"/>
                  <a:pt x="53023" y="8404"/>
                </a:cubicBezTo>
                <a:cubicBezTo>
                  <a:pt x="53023" y="8216"/>
                  <a:pt x="53193" y="8046"/>
                  <a:pt x="53381" y="8046"/>
                </a:cubicBezTo>
                <a:cubicBezTo>
                  <a:pt x="53589" y="8046"/>
                  <a:pt x="53758" y="8216"/>
                  <a:pt x="53758" y="8404"/>
                </a:cubicBezTo>
                <a:cubicBezTo>
                  <a:pt x="53758" y="8611"/>
                  <a:pt x="53589" y="8781"/>
                  <a:pt x="53381" y="8781"/>
                </a:cubicBezTo>
                <a:close/>
                <a:moveTo>
                  <a:pt x="53381" y="6821"/>
                </a:moveTo>
                <a:cubicBezTo>
                  <a:pt x="53193" y="6821"/>
                  <a:pt x="53023" y="6652"/>
                  <a:pt x="53023" y="6444"/>
                </a:cubicBezTo>
                <a:cubicBezTo>
                  <a:pt x="53023" y="6237"/>
                  <a:pt x="53193" y="6086"/>
                  <a:pt x="53381" y="6086"/>
                </a:cubicBezTo>
                <a:cubicBezTo>
                  <a:pt x="53589" y="6086"/>
                  <a:pt x="53758" y="6237"/>
                  <a:pt x="53758" y="6444"/>
                </a:cubicBezTo>
                <a:cubicBezTo>
                  <a:pt x="53758" y="6652"/>
                  <a:pt x="53589" y="6821"/>
                  <a:pt x="53381" y="6821"/>
                </a:cubicBezTo>
                <a:close/>
                <a:moveTo>
                  <a:pt x="53381" y="4843"/>
                </a:moveTo>
                <a:cubicBezTo>
                  <a:pt x="53193" y="4843"/>
                  <a:pt x="53023" y="4692"/>
                  <a:pt x="53023" y="4485"/>
                </a:cubicBezTo>
                <a:cubicBezTo>
                  <a:pt x="53023" y="4277"/>
                  <a:pt x="53193" y="4127"/>
                  <a:pt x="53381" y="4127"/>
                </a:cubicBezTo>
                <a:cubicBezTo>
                  <a:pt x="53589" y="4127"/>
                  <a:pt x="53758" y="4277"/>
                  <a:pt x="53758" y="4485"/>
                </a:cubicBezTo>
                <a:cubicBezTo>
                  <a:pt x="53758" y="4692"/>
                  <a:pt x="53589" y="4843"/>
                  <a:pt x="53381" y="4843"/>
                </a:cubicBezTo>
                <a:close/>
                <a:moveTo>
                  <a:pt x="53381" y="2883"/>
                </a:moveTo>
                <a:cubicBezTo>
                  <a:pt x="53193" y="2883"/>
                  <a:pt x="53023" y="2732"/>
                  <a:pt x="53023" y="2525"/>
                </a:cubicBezTo>
                <a:cubicBezTo>
                  <a:pt x="53023" y="2318"/>
                  <a:pt x="53193" y="2167"/>
                  <a:pt x="53381" y="2167"/>
                </a:cubicBezTo>
                <a:cubicBezTo>
                  <a:pt x="53589" y="2167"/>
                  <a:pt x="53739" y="2318"/>
                  <a:pt x="53739" y="2525"/>
                </a:cubicBezTo>
                <a:cubicBezTo>
                  <a:pt x="53739" y="2732"/>
                  <a:pt x="53589" y="2883"/>
                  <a:pt x="53381" y="2883"/>
                </a:cubicBezTo>
                <a:close/>
                <a:moveTo>
                  <a:pt x="53381" y="905"/>
                </a:moveTo>
                <a:cubicBezTo>
                  <a:pt x="53193" y="905"/>
                  <a:pt x="53042" y="754"/>
                  <a:pt x="53042" y="565"/>
                </a:cubicBezTo>
                <a:cubicBezTo>
                  <a:pt x="53042" y="377"/>
                  <a:pt x="53193" y="226"/>
                  <a:pt x="53381" y="226"/>
                </a:cubicBezTo>
                <a:cubicBezTo>
                  <a:pt x="53589" y="226"/>
                  <a:pt x="53739" y="377"/>
                  <a:pt x="53739" y="565"/>
                </a:cubicBezTo>
                <a:cubicBezTo>
                  <a:pt x="53739" y="754"/>
                  <a:pt x="53589" y="905"/>
                  <a:pt x="53381" y="905"/>
                </a:cubicBezTo>
                <a:close/>
                <a:moveTo>
                  <a:pt x="51422" y="48068"/>
                </a:moveTo>
                <a:cubicBezTo>
                  <a:pt x="51177" y="48068"/>
                  <a:pt x="50970" y="47861"/>
                  <a:pt x="50970" y="47597"/>
                </a:cubicBezTo>
                <a:cubicBezTo>
                  <a:pt x="50970" y="47333"/>
                  <a:pt x="51177" y="47126"/>
                  <a:pt x="51422" y="47126"/>
                </a:cubicBezTo>
                <a:cubicBezTo>
                  <a:pt x="51686" y="47126"/>
                  <a:pt x="51893" y="47333"/>
                  <a:pt x="51893" y="47597"/>
                </a:cubicBezTo>
                <a:cubicBezTo>
                  <a:pt x="51893" y="47861"/>
                  <a:pt x="51686" y="48068"/>
                  <a:pt x="51422" y="48068"/>
                </a:cubicBezTo>
                <a:close/>
                <a:moveTo>
                  <a:pt x="51422" y="46089"/>
                </a:moveTo>
                <a:cubicBezTo>
                  <a:pt x="51177" y="46089"/>
                  <a:pt x="50970" y="45901"/>
                  <a:pt x="50970" y="45637"/>
                </a:cubicBezTo>
                <a:cubicBezTo>
                  <a:pt x="50970" y="45392"/>
                  <a:pt x="51177" y="45185"/>
                  <a:pt x="51422" y="45185"/>
                </a:cubicBezTo>
                <a:cubicBezTo>
                  <a:pt x="51667" y="45185"/>
                  <a:pt x="51874" y="45392"/>
                  <a:pt x="51874" y="45637"/>
                </a:cubicBezTo>
                <a:cubicBezTo>
                  <a:pt x="51874" y="45901"/>
                  <a:pt x="51667" y="46089"/>
                  <a:pt x="51422" y="46089"/>
                </a:cubicBezTo>
                <a:close/>
                <a:moveTo>
                  <a:pt x="51422" y="44092"/>
                </a:moveTo>
                <a:cubicBezTo>
                  <a:pt x="51196" y="44092"/>
                  <a:pt x="51007" y="43904"/>
                  <a:pt x="51007" y="43677"/>
                </a:cubicBezTo>
                <a:cubicBezTo>
                  <a:pt x="51007" y="43451"/>
                  <a:pt x="51196" y="43282"/>
                  <a:pt x="51422" y="43282"/>
                </a:cubicBezTo>
                <a:cubicBezTo>
                  <a:pt x="51648" y="43282"/>
                  <a:pt x="51836" y="43451"/>
                  <a:pt x="51836" y="43677"/>
                </a:cubicBezTo>
                <a:cubicBezTo>
                  <a:pt x="51836" y="43904"/>
                  <a:pt x="51648" y="44092"/>
                  <a:pt x="51422" y="44092"/>
                </a:cubicBezTo>
                <a:close/>
                <a:moveTo>
                  <a:pt x="51422" y="31505"/>
                </a:moveTo>
                <a:cubicBezTo>
                  <a:pt x="51648" y="31505"/>
                  <a:pt x="51836" y="31694"/>
                  <a:pt x="51836" y="31920"/>
                </a:cubicBezTo>
                <a:cubicBezTo>
                  <a:pt x="51836" y="32146"/>
                  <a:pt x="51648" y="32334"/>
                  <a:pt x="51422" y="32334"/>
                </a:cubicBezTo>
                <a:cubicBezTo>
                  <a:pt x="51196" y="32334"/>
                  <a:pt x="51026" y="32146"/>
                  <a:pt x="51026" y="31920"/>
                </a:cubicBezTo>
                <a:cubicBezTo>
                  <a:pt x="51026" y="31694"/>
                  <a:pt x="51196" y="31505"/>
                  <a:pt x="51422" y="31505"/>
                </a:cubicBezTo>
                <a:close/>
                <a:moveTo>
                  <a:pt x="51422" y="34275"/>
                </a:moveTo>
                <a:cubicBezTo>
                  <a:pt x="51215" y="34275"/>
                  <a:pt x="51026" y="34105"/>
                  <a:pt x="51026" y="33879"/>
                </a:cubicBezTo>
                <a:cubicBezTo>
                  <a:pt x="51026" y="33672"/>
                  <a:pt x="51215" y="33484"/>
                  <a:pt x="51422" y="33484"/>
                </a:cubicBezTo>
                <a:cubicBezTo>
                  <a:pt x="51648" y="33484"/>
                  <a:pt x="51818" y="33672"/>
                  <a:pt x="51818" y="33879"/>
                </a:cubicBezTo>
                <a:cubicBezTo>
                  <a:pt x="51818" y="34105"/>
                  <a:pt x="51648" y="34275"/>
                  <a:pt x="51422" y="34275"/>
                </a:cubicBezTo>
                <a:close/>
                <a:moveTo>
                  <a:pt x="51422" y="36235"/>
                </a:moveTo>
                <a:cubicBezTo>
                  <a:pt x="51215" y="36235"/>
                  <a:pt x="51026" y="36065"/>
                  <a:pt x="51026" y="35839"/>
                </a:cubicBezTo>
                <a:cubicBezTo>
                  <a:pt x="51026" y="35632"/>
                  <a:pt x="51215" y="35443"/>
                  <a:pt x="51422" y="35443"/>
                </a:cubicBezTo>
                <a:cubicBezTo>
                  <a:pt x="51648" y="35443"/>
                  <a:pt x="51818" y="35632"/>
                  <a:pt x="51818" y="35839"/>
                </a:cubicBezTo>
                <a:cubicBezTo>
                  <a:pt x="51818" y="36065"/>
                  <a:pt x="51648" y="36235"/>
                  <a:pt x="51422" y="36235"/>
                </a:cubicBezTo>
                <a:close/>
                <a:moveTo>
                  <a:pt x="51422" y="37384"/>
                </a:moveTo>
                <a:cubicBezTo>
                  <a:pt x="51648" y="37384"/>
                  <a:pt x="51836" y="37572"/>
                  <a:pt x="51836" y="37799"/>
                </a:cubicBezTo>
                <a:cubicBezTo>
                  <a:pt x="51836" y="38025"/>
                  <a:pt x="51648" y="38213"/>
                  <a:pt x="51422" y="38213"/>
                </a:cubicBezTo>
                <a:cubicBezTo>
                  <a:pt x="51196" y="38213"/>
                  <a:pt x="51026" y="38025"/>
                  <a:pt x="51026" y="37799"/>
                </a:cubicBezTo>
                <a:cubicBezTo>
                  <a:pt x="51026" y="37572"/>
                  <a:pt x="51196" y="37384"/>
                  <a:pt x="51422" y="37384"/>
                </a:cubicBezTo>
                <a:close/>
                <a:moveTo>
                  <a:pt x="51422" y="41322"/>
                </a:moveTo>
                <a:cubicBezTo>
                  <a:pt x="51648" y="41322"/>
                  <a:pt x="51836" y="41511"/>
                  <a:pt x="51836" y="41737"/>
                </a:cubicBezTo>
                <a:cubicBezTo>
                  <a:pt x="51836" y="41963"/>
                  <a:pt x="51648" y="42151"/>
                  <a:pt x="51422" y="42151"/>
                </a:cubicBezTo>
                <a:cubicBezTo>
                  <a:pt x="51196" y="42151"/>
                  <a:pt x="51026" y="41963"/>
                  <a:pt x="51026" y="41737"/>
                </a:cubicBezTo>
                <a:cubicBezTo>
                  <a:pt x="51026" y="41511"/>
                  <a:pt x="51196" y="41322"/>
                  <a:pt x="51422" y="41322"/>
                </a:cubicBezTo>
                <a:close/>
                <a:moveTo>
                  <a:pt x="51422" y="39363"/>
                </a:moveTo>
                <a:cubicBezTo>
                  <a:pt x="51648" y="39363"/>
                  <a:pt x="51836" y="39551"/>
                  <a:pt x="51836" y="39758"/>
                </a:cubicBezTo>
                <a:cubicBezTo>
                  <a:pt x="51836" y="39984"/>
                  <a:pt x="51648" y="40173"/>
                  <a:pt x="51422" y="40173"/>
                </a:cubicBezTo>
                <a:cubicBezTo>
                  <a:pt x="51196" y="40173"/>
                  <a:pt x="51026" y="39984"/>
                  <a:pt x="51026" y="39758"/>
                </a:cubicBezTo>
                <a:cubicBezTo>
                  <a:pt x="51026" y="39551"/>
                  <a:pt x="51196" y="39363"/>
                  <a:pt x="51422" y="39363"/>
                </a:cubicBezTo>
                <a:close/>
                <a:moveTo>
                  <a:pt x="51422" y="30393"/>
                </a:moveTo>
                <a:cubicBezTo>
                  <a:pt x="51196" y="30393"/>
                  <a:pt x="51007" y="30205"/>
                  <a:pt x="51007" y="29960"/>
                </a:cubicBezTo>
                <a:cubicBezTo>
                  <a:pt x="51007" y="29734"/>
                  <a:pt x="51196" y="29546"/>
                  <a:pt x="51422" y="29546"/>
                </a:cubicBezTo>
                <a:cubicBezTo>
                  <a:pt x="51648" y="29546"/>
                  <a:pt x="51836" y="29734"/>
                  <a:pt x="51836" y="29960"/>
                </a:cubicBezTo>
                <a:cubicBezTo>
                  <a:pt x="51836" y="30205"/>
                  <a:pt x="51648" y="30393"/>
                  <a:pt x="51422" y="30393"/>
                </a:cubicBezTo>
                <a:close/>
                <a:moveTo>
                  <a:pt x="51422" y="27605"/>
                </a:moveTo>
                <a:cubicBezTo>
                  <a:pt x="51648" y="27605"/>
                  <a:pt x="51818" y="27774"/>
                  <a:pt x="51818" y="28000"/>
                </a:cubicBezTo>
                <a:cubicBezTo>
                  <a:pt x="51818" y="28227"/>
                  <a:pt x="51648" y="28396"/>
                  <a:pt x="51422" y="28396"/>
                </a:cubicBezTo>
                <a:cubicBezTo>
                  <a:pt x="51215" y="28396"/>
                  <a:pt x="51026" y="28227"/>
                  <a:pt x="51026" y="28000"/>
                </a:cubicBezTo>
                <a:cubicBezTo>
                  <a:pt x="51026" y="27793"/>
                  <a:pt x="51215" y="27605"/>
                  <a:pt x="51422" y="27605"/>
                </a:cubicBezTo>
                <a:close/>
                <a:moveTo>
                  <a:pt x="51422" y="26455"/>
                </a:moveTo>
                <a:cubicBezTo>
                  <a:pt x="51196" y="26455"/>
                  <a:pt x="51026" y="26286"/>
                  <a:pt x="51026" y="26060"/>
                </a:cubicBezTo>
                <a:cubicBezTo>
                  <a:pt x="51026" y="25833"/>
                  <a:pt x="51196" y="25645"/>
                  <a:pt x="51422" y="25645"/>
                </a:cubicBezTo>
                <a:cubicBezTo>
                  <a:pt x="51648" y="25645"/>
                  <a:pt x="51836" y="25833"/>
                  <a:pt x="51836" y="26060"/>
                </a:cubicBezTo>
                <a:cubicBezTo>
                  <a:pt x="51836" y="26286"/>
                  <a:pt x="51648" y="26455"/>
                  <a:pt x="51422" y="26455"/>
                </a:cubicBezTo>
                <a:close/>
                <a:moveTo>
                  <a:pt x="51422" y="24496"/>
                </a:moveTo>
                <a:cubicBezTo>
                  <a:pt x="51196" y="24496"/>
                  <a:pt x="51026" y="24307"/>
                  <a:pt x="51026" y="24100"/>
                </a:cubicBezTo>
                <a:cubicBezTo>
                  <a:pt x="51026" y="23874"/>
                  <a:pt x="51196" y="23685"/>
                  <a:pt x="51422" y="23685"/>
                </a:cubicBezTo>
                <a:cubicBezTo>
                  <a:pt x="51648" y="23685"/>
                  <a:pt x="51836" y="23874"/>
                  <a:pt x="51836" y="24100"/>
                </a:cubicBezTo>
                <a:cubicBezTo>
                  <a:pt x="51836" y="24307"/>
                  <a:pt x="51648" y="24496"/>
                  <a:pt x="51422" y="24496"/>
                </a:cubicBezTo>
                <a:close/>
                <a:moveTo>
                  <a:pt x="51422" y="22517"/>
                </a:moveTo>
                <a:cubicBezTo>
                  <a:pt x="51215" y="22517"/>
                  <a:pt x="51026" y="22348"/>
                  <a:pt x="51026" y="22121"/>
                </a:cubicBezTo>
                <a:cubicBezTo>
                  <a:pt x="51026" y="21914"/>
                  <a:pt x="51215" y="21726"/>
                  <a:pt x="51422" y="21726"/>
                </a:cubicBezTo>
                <a:cubicBezTo>
                  <a:pt x="51648" y="21726"/>
                  <a:pt x="51818" y="21914"/>
                  <a:pt x="51818" y="22121"/>
                </a:cubicBezTo>
                <a:cubicBezTo>
                  <a:pt x="51818" y="22348"/>
                  <a:pt x="51648" y="22517"/>
                  <a:pt x="51422" y="22517"/>
                </a:cubicBezTo>
                <a:close/>
                <a:moveTo>
                  <a:pt x="51422" y="20558"/>
                </a:moveTo>
                <a:cubicBezTo>
                  <a:pt x="51215" y="20558"/>
                  <a:pt x="51026" y="20388"/>
                  <a:pt x="51026" y="20162"/>
                </a:cubicBezTo>
                <a:cubicBezTo>
                  <a:pt x="51026" y="19955"/>
                  <a:pt x="51215" y="19766"/>
                  <a:pt x="51422" y="19766"/>
                </a:cubicBezTo>
                <a:cubicBezTo>
                  <a:pt x="51648" y="19766"/>
                  <a:pt x="51818" y="19955"/>
                  <a:pt x="51818" y="20162"/>
                </a:cubicBezTo>
                <a:cubicBezTo>
                  <a:pt x="51818" y="20388"/>
                  <a:pt x="51648" y="20558"/>
                  <a:pt x="51422" y="20558"/>
                </a:cubicBezTo>
                <a:close/>
                <a:moveTo>
                  <a:pt x="51422" y="18598"/>
                </a:moveTo>
                <a:cubicBezTo>
                  <a:pt x="51215" y="18598"/>
                  <a:pt x="51026" y="18428"/>
                  <a:pt x="51026" y="18202"/>
                </a:cubicBezTo>
                <a:cubicBezTo>
                  <a:pt x="51026" y="17995"/>
                  <a:pt x="51215" y="17825"/>
                  <a:pt x="51422" y="17825"/>
                </a:cubicBezTo>
                <a:cubicBezTo>
                  <a:pt x="51648" y="17825"/>
                  <a:pt x="51818" y="17995"/>
                  <a:pt x="51818" y="18202"/>
                </a:cubicBezTo>
                <a:cubicBezTo>
                  <a:pt x="51818" y="18428"/>
                  <a:pt x="51648" y="18598"/>
                  <a:pt x="51422" y="18598"/>
                </a:cubicBezTo>
                <a:close/>
                <a:moveTo>
                  <a:pt x="51422" y="16638"/>
                </a:moveTo>
                <a:cubicBezTo>
                  <a:pt x="51215" y="16638"/>
                  <a:pt x="51026" y="16469"/>
                  <a:pt x="51026" y="16243"/>
                </a:cubicBezTo>
                <a:cubicBezTo>
                  <a:pt x="51026" y="16035"/>
                  <a:pt x="51215" y="15847"/>
                  <a:pt x="51422" y="15847"/>
                </a:cubicBezTo>
                <a:cubicBezTo>
                  <a:pt x="51648" y="15847"/>
                  <a:pt x="51818" y="16035"/>
                  <a:pt x="51818" y="16243"/>
                </a:cubicBezTo>
                <a:cubicBezTo>
                  <a:pt x="51818" y="16469"/>
                  <a:pt x="51648" y="16638"/>
                  <a:pt x="51422" y="16638"/>
                </a:cubicBezTo>
                <a:close/>
                <a:moveTo>
                  <a:pt x="51422" y="14660"/>
                </a:moveTo>
                <a:cubicBezTo>
                  <a:pt x="51215" y="14660"/>
                  <a:pt x="51045" y="14490"/>
                  <a:pt x="51045" y="14283"/>
                </a:cubicBezTo>
                <a:cubicBezTo>
                  <a:pt x="51045" y="14076"/>
                  <a:pt x="51215" y="13906"/>
                  <a:pt x="51422" y="13906"/>
                </a:cubicBezTo>
                <a:cubicBezTo>
                  <a:pt x="51629" y="13906"/>
                  <a:pt x="51799" y="14076"/>
                  <a:pt x="51799" y="14283"/>
                </a:cubicBezTo>
                <a:cubicBezTo>
                  <a:pt x="51799" y="14490"/>
                  <a:pt x="51629" y="14660"/>
                  <a:pt x="51422" y="14660"/>
                </a:cubicBezTo>
                <a:close/>
                <a:moveTo>
                  <a:pt x="51422" y="12681"/>
                </a:moveTo>
                <a:cubicBezTo>
                  <a:pt x="51215" y="12681"/>
                  <a:pt x="51045" y="12531"/>
                  <a:pt x="51045" y="12323"/>
                </a:cubicBezTo>
                <a:cubicBezTo>
                  <a:pt x="51045" y="12116"/>
                  <a:pt x="51215" y="11965"/>
                  <a:pt x="51422" y="11965"/>
                </a:cubicBezTo>
                <a:cubicBezTo>
                  <a:pt x="51629" y="11965"/>
                  <a:pt x="51799" y="12116"/>
                  <a:pt x="51799" y="12323"/>
                </a:cubicBezTo>
                <a:cubicBezTo>
                  <a:pt x="51799" y="12531"/>
                  <a:pt x="51629" y="12681"/>
                  <a:pt x="51422" y="12681"/>
                </a:cubicBezTo>
                <a:close/>
                <a:moveTo>
                  <a:pt x="51422" y="10741"/>
                </a:moveTo>
                <a:cubicBezTo>
                  <a:pt x="51215" y="10741"/>
                  <a:pt x="51045" y="10571"/>
                  <a:pt x="51045" y="10364"/>
                </a:cubicBezTo>
                <a:cubicBezTo>
                  <a:pt x="51045" y="10156"/>
                  <a:pt x="51215" y="9987"/>
                  <a:pt x="51422" y="9987"/>
                </a:cubicBezTo>
                <a:cubicBezTo>
                  <a:pt x="51629" y="9987"/>
                  <a:pt x="51799" y="10156"/>
                  <a:pt x="51799" y="10364"/>
                </a:cubicBezTo>
                <a:cubicBezTo>
                  <a:pt x="51799" y="10571"/>
                  <a:pt x="51629" y="10741"/>
                  <a:pt x="51422" y="10741"/>
                </a:cubicBezTo>
                <a:close/>
                <a:moveTo>
                  <a:pt x="51422" y="8781"/>
                </a:moveTo>
                <a:cubicBezTo>
                  <a:pt x="51215" y="8781"/>
                  <a:pt x="51045" y="8611"/>
                  <a:pt x="51045" y="8404"/>
                </a:cubicBezTo>
                <a:cubicBezTo>
                  <a:pt x="51045" y="8197"/>
                  <a:pt x="51215" y="8046"/>
                  <a:pt x="51422" y="8046"/>
                </a:cubicBezTo>
                <a:cubicBezTo>
                  <a:pt x="51629" y="8046"/>
                  <a:pt x="51799" y="8197"/>
                  <a:pt x="51799" y="8404"/>
                </a:cubicBezTo>
                <a:cubicBezTo>
                  <a:pt x="51799" y="8611"/>
                  <a:pt x="51629" y="8781"/>
                  <a:pt x="51422" y="8781"/>
                </a:cubicBezTo>
                <a:close/>
                <a:moveTo>
                  <a:pt x="51422" y="6802"/>
                </a:moveTo>
                <a:cubicBezTo>
                  <a:pt x="51233" y="6802"/>
                  <a:pt x="51064" y="6652"/>
                  <a:pt x="51064" y="6444"/>
                </a:cubicBezTo>
                <a:cubicBezTo>
                  <a:pt x="51064" y="6237"/>
                  <a:pt x="51233" y="6086"/>
                  <a:pt x="51422" y="6086"/>
                </a:cubicBezTo>
                <a:cubicBezTo>
                  <a:pt x="51629" y="6086"/>
                  <a:pt x="51780" y="6237"/>
                  <a:pt x="51780" y="6444"/>
                </a:cubicBezTo>
                <a:cubicBezTo>
                  <a:pt x="51780" y="6652"/>
                  <a:pt x="51629" y="6802"/>
                  <a:pt x="51422" y="6802"/>
                </a:cubicBezTo>
                <a:close/>
                <a:moveTo>
                  <a:pt x="51422" y="4843"/>
                </a:moveTo>
                <a:cubicBezTo>
                  <a:pt x="51233" y="4843"/>
                  <a:pt x="51064" y="4673"/>
                  <a:pt x="51064" y="4485"/>
                </a:cubicBezTo>
                <a:cubicBezTo>
                  <a:pt x="51064" y="4277"/>
                  <a:pt x="51233" y="4127"/>
                  <a:pt x="51422" y="4127"/>
                </a:cubicBezTo>
                <a:cubicBezTo>
                  <a:pt x="51629" y="4127"/>
                  <a:pt x="51780" y="4277"/>
                  <a:pt x="51780" y="4485"/>
                </a:cubicBezTo>
                <a:cubicBezTo>
                  <a:pt x="51780" y="4673"/>
                  <a:pt x="51629" y="4843"/>
                  <a:pt x="51422" y="4843"/>
                </a:cubicBezTo>
                <a:close/>
                <a:moveTo>
                  <a:pt x="51422" y="2883"/>
                </a:moveTo>
                <a:cubicBezTo>
                  <a:pt x="51233" y="2883"/>
                  <a:pt x="51064" y="2732"/>
                  <a:pt x="51064" y="2525"/>
                </a:cubicBezTo>
                <a:cubicBezTo>
                  <a:pt x="51064" y="2318"/>
                  <a:pt x="51233" y="2167"/>
                  <a:pt x="51422" y="2167"/>
                </a:cubicBezTo>
                <a:cubicBezTo>
                  <a:pt x="51629" y="2167"/>
                  <a:pt x="51780" y="2318"/>
                  <a:pt x="51780" y="2525"/>
                </a:cubicBezTo>
                <a:cubicBezTo>
                  <a:pt x="51780" y="2732"/>
                  <a:pt x="51629" y="2883"/>
                  <a:pt x="51422" y="2883"/>
                </a:cubicBezTo>
                <a:close/>
                <a:moveTo>
                  <a:pt x="51422" y="923"/>
                </a:moveTo>
                <a:cubicBezTo>
                  <a:pt x="51233" y="923"/>
                  <a:pt x="51064" y="754"/>
                  <a:pt x="51064" y="565"/>
                </a:cubicBezTo>
                <a:cubicBezTo>
                  <a:pt x="51064" y="358"/>
                  <a:pt x="51233" y="207"/>
                  <a:pt x="51422" y="207"/>
                </a:cubicBezTo>
                <a:cubicBezTo>
                  <a:pt x="51629" y="207"/>
                  <a:pt x="51780" y="358"/>
                  <a:pt x="51780" y="565"/>
                </a:cubicBezTo>
                <a:cubicBezTo>
                  <a:pt x="51780" y="754"/>
                  <a:pt x="51629" y="923"/>
                  <a:pt x="51422" y="923"/>
                </a:cubicBezTo>
                <a:close/>
                <a:moveTo>
                  <a:pt x="51422" y="55888"/>
                </a:moveTo>
                <a:cubicBezTo>
                  <a:pt x="51177" y="55888"/>
                  <a:pt x="50970" y="55699"/>
                  <a:pt x="50970" y="55435"/>
                </a:cubicBezTo>
                <a:cubicBezTo>
                  <a:pt x="50970" y="55190"/>
                  <a:pt x="51177" y="54983"/>
                  <a:pt x="51422" y="54983"/>
                </a:cubicBezTo>
                <a:cubicBezTo>
                  <a:pt x="51667" y="54983"/>
                  <a:pt x="51874" y="55190"/>
                  <a:pt x="51874" y="55435"/>
                </a:cubicBezTo>
                <a:cubicBezTo>
                  <a:pt x="51874" y="55699"/>
                  <a:pt x="51667" y="55888"/>
                  <a:pt x="51422" y="55888"/>
                </a:cubicBezTo>
                <a:close/>
                <a:moveTo>
                  <a:pt x="51422" y="53928"/>
                </a:moveTo>
                <a:cubicBezTo>
                  <a:pt x="51177" y="53928"/>
                  <a:pt x="50970" y="53721"/>
                  <a:pt x="50970" y="53476"/>
                </a:cubicBezTo>
                <a:cubicBezTo>
                  <a:pt x="50970" y="53231"/>
                  <a:pt x="51177" y="53023"/>
                  <a:pt x="51422" y="53023"/>
                </a:cubicBezTo>
                <a:cubicBezTo>
                  <a:pt x="51667" y="53023"/>
                  <a:pt x="51874" y="53231"/>
                  <a:pt x="51874" y="53476"/>
                </a:cubicBezTo>
                <a:cubicBezTo>
                  <a:pt x="51874" y="53721"/>
                  <a:pt x="51667" y="53928"/>
                  <a:pt x="51422" y="53928"/>
                </a:cubicBezTo>
                <a:close/>
                <a:moveTo>
                  <a:pt x="51422" y="50027"/>
                </a:moveTo>
                <a:cubicBezTo>
                  <a:pt x="51177" y="50027"/>
                  <a:pt x="50970" y="49820"/>
                  <a:pt x="50970" y="49556"/>
                </a:cubicBezTo>
                <a:cubicBezTo>
                  <a:pt x="50970" y="49311"/>
                  <a:pt x="51177" y="49104"/>
                  <a:pt x="51422" y="49104"/>
                </a:cubicBezTo>
                <a:cubicBezTo>
                  <a:pt x="51667" y="49104"/>
                  <a:pt x="51874" y="49311"/>
                  <a:pt x="51874" y="49556"/>
                </a:cubicBezTo>
                <a:cubicBezTo>
                  <a:pt x="51874" y="49820"/>
                  <a:pt x="51667" y="50027"/>
                  <a:pt x="51422" y="50027"/>
                </a:cubicBezTo>
                <a:close/>
                <a:moveTo>
                  <a:pt x="51422" y="51987"/>
                </a:moveTo>
                <a:cubicBezTo>
                  <a:pt x="51177" y="51987"/>
                  <a:pt x="50970" y="51780"/>
                  <a:pt x="50970" y="51516"/>
                </a:cubicBezTo>
                <a:cubicBezTo>
                  <a:pt x="50970" y="51271"/>
                  <a:pt x="51177" y="51064"/>
                  <a:pt x="51422" y="51064"/>
                </a:cubicBezTo>
                <a:cubicBezTo>
                  <a:pt x="51667" y="51064"/>
                  <a:pt x="51874" y="51271"/>
                  <a:pt x="51874" y="51516"/>
                </a:cubicBezTo>
                <a:cubicBezTo>
                  <a:pt x="51874" y="51780"/>
                  <a:pt x="51667" y="51987"/>
                  <a:pt x="51422" y="51987"/>
                </a:cubicBezTo>
                <a:close/>
                <a:moveTo>
                  <a:pt x="51422" y="56924"/>
                </a:moveTo>
                <a:cubicBezTo>
                  <a:pt x="51686" y="56924"/>
                  <a:pt x="51893" y="57131"/>
                  <a:pt x="51893" y="57395"/>
                </a:cubicBezTo>
                <a:cubicBezTo>
                  <a:pt x="51893" y="57527"/>
                  <a:pt x="51855" y="57621"/>
                  <a:pt x="51780" y="57715"/>
                </a:cubicBezTo>
                <a:cubicBezTo>
                  <a:pt x="51629" y="57753"/>
                  <a:pt x="51497" y="57809"/>
                  <a:pt x="51346" y="57847"/>
                </a:cubicBezTo>
                <a:cubicBezTo>
                  <a:pt x="51120" y="57809"/>
                  <a:pt x="50951" y="57640"/>
                  <a:pt x="50951" y="57395"/>
                </a:cubicBezTo>
                <a:cubicBezTo>
                  <a:pt x="50951" y="57131"/>
                  <a:pt x="51158" y="56924"/>
                  <a:pt x="51422" y="56924"/>
                </a:cubicBezTo>
                <a:close/>
                <a:moveTo>
                  <a:pt x="49462" y="57885"/>
                </a:moveTo>
                <a:cubicBezTo>
                  <a:pt x="49198" y="57885"/>
                  <a:pt x="48991" y="57659"/>
                  <a:pt x="48991" y="57395"/>
                </a:cubicBezTo>
                <a:cubicBezTo>
                  <a:pt x="48991" y="57131"/>
                  <a:pt x="49198" y="56924"/>
                  <a:pt x="49462" y="56924"/>
                </a:cubicBezTo>
                <a:cubicBezTo>
                  <a:pt x="49726" y="56924"/>
                  <a:pt x="49933" y="57131"/>
                  <a:pt x="49933" y="57395"/>
                </a:cubicBezTo>
                <a:cubicBezTo>
                  <a:pt x="49933" y="57659"/>
                  <a:pt x="49726" y="57885"/>
                  <a:pt x="49462" y="57885"/>
                </a:cubicBezTo>
                <a:close/>
                <a:moveTo>
                  <a:pt x="49462" y="49104"/>
                </a:moveTo>
                <a:cubicBezTo>
                  <a:pt x="49707" y="49104"/>
                  <a:pt x="49914" y="49311"/>
                  <a:pt x="49914" y="49575"/>
                </a:cubicBezTo>
                <a:cubicBezTo>
                  <a:pt x="49914" y="49820"/>
                  <a:pt x="49707" y="50027"/>
                  <a:pt x="49462" y="50027"/>
                </a:cubicBezTo>
                <a:cubicBezTo>
                  <a:pt x="49217" y="50027"/>
                  <a:pt x="49010" y="49820"/>
                  <a:pt x="49010" y="49575"/>
                </a:cubicBezTo>
                <a:cubicBezTo>
                  <a:pt x="49010" y="49311"/>
                  <a:pt x="49217" y="49104"/>
                  <a:pt x="49462" y="49104"/>
                </a:cubicBezTo>
                <a:close/>
                <a:moveTo>
                  <a:pt x="49462" y="51064"/>
                </a:moveTo>
                <a:cubicBezTo>
                  <a:pt x="49707" y="51064"/>
                  <a:pt x="49914" y="51271"/>
                  <a:pt x="49914" y="51516"/>
                </a:cubicBezTo>
                <a:cubicBezTo>
                  <a:pt x="49914" y="51780"/>
                  <a:pt x="49707" y="51987"/>
                  <a:pt x="49462" y="51987"/>
                </a:cubicBezTo>
                <a:cubicBezTo>
                  <a:pt x="49217" y="51987"/>
                  <a:pt x="49010" y="51780"/>
                  <a:pt x="49010" y="51516"/>
                </a:cubicBezTo>
                <a:cubicBezTo>
                  <a:pt x="49010" y="51271"/>
                  <a:pt x="49217" y="51064"/>
                  <a:pt x="49462" y="51064"/>
                </a:cubicBezTo>
                <a:close/>
                <a:moveTo>
                  <a:pt x="49462" y="55002"/>
                </a:moveTo>
                <a:cubicBezTo>
                  <a:pt x="49707" y="55002"/>
                  <a:pt x="49914" y="55190"/>
                  <a:pt x="49914" y="55454"/>
                </a:cubicBezTo>
                <a:cubicBezTo>
                  <a:pt x="49914" y="55699"/>
                  <a:pt x="49707" y="55906"/>
                  <a:pt x="49462" y="55906"/>
                </a:cubicBezTo>
                <a:cubicBezTo>
                  <a:pt x="49217" y="55906"/>
                  <a:pt x="49010" y="55699"/>
                  <a:pt x="49010" y="55454"/>
                </a:cubicBezTo>
                <a:cubicBezTo>
                  <a:pt x="49010" y="55190"/>
                  <a:pt x="49217" y="55002"/>
                  <a:pt x="49462" y="55002"/>
                </a:cubicBezTo>
                <a:close/>
                <a:moveTo>
                  <a:pt x="49462" y="53023"/>
                </a:moveTo>
                <a:cubicBezTo>
                  <a:pt x="49707" y="53023"/>
                  <a:pt x="49914" y="53231"/>
                  <a:pt x="49914" y="53476"/>
                </a:cubicBezTo>
                <a:cubicBezTo>
                  <a:pt x="49914" y="53739"/>
                  <a:pt x="49707" y="53947"/>
                  <a:pt x="49462" y="53947"/>
                </a:cubicBezTo>
                <a:cubicBezTo>
                  <a:pt x="49217" y="53947"/>
                  <a:pt x="49010" y="53739"/>
                  <a:pt x="49010" y="53476"/>
                </a:cubicBezTo>
                <a:cubicBezTo>
                  <a:pt x="49010" y="53231"/>
                  <a:pt x="49217" y="53023"/>
                  <a:pt x="49462" y="53023"/>
                </a:cubicBezTo>
                <a:close/>
                <a:moveTo>
                  <a:pt x="49462" y="48068"/>
                </a:moveTo>
                <a:cubicBezTo>
                  <a:pt x="49198" y="48068"/>
                  <a:pt x="48991" y="47861"/>
                  <a:pt x="48991" y="47597"/>
                </a:cubicBezTo>
                <a:cubicBezTo>
                  <a:pt x="48991" y="47333"/>
                  <a:pt x="49198" y="47126"/>
                  <a:pt x="49462" y="47126"/>
                </a:cubicBezTo>
                <a:cubicBezTo>
                  <a:pt x="49726" y="47126"/>
                  <a:pt x="49933" y="47333"/>
                  <a:pt x="49933" y="47597"/>
                </a:cubicBezTo>
                <a:cubicBezTo>
                  <a:pt x="49933" y="47861"/>
                  <a:pt x="49726" y="48068"/>
                  <a:pt x="49462" y="48068"/>
                </a:cubicBezTo>
                <a:close/>
                <a:moveTo>
                  <a:pt x="49462" y="46108"/>
                </a:moveTo>
                <a:cubicBezTo>
                  <a:pt x="49198" y="46108"/>
                  <a:pt x="48991" y="45901"/>
                  <a:pt x="48991" y="45637"/>
                </a:cubicBezTo>
                <a:cubicBezTo>
                  <a:pt x="48991" y="45373"/>
                  <a:pt x="49198" y="45166"/>
                  <a:pt x="49462" y="45166"/>
                </a:cubicBezTo>
                <a:cubicBezTo>
                  <a:pt x="49726" y="45166"/>
                  <a:pt x="49933" y="45373"/>
                  <a:pt x="49933" y="45637"/>
                </a:cubicBezTo>
                <a:cubicBezTo>
                  <a:pt x="49933" y="45901"/>
                  <a:pt x="49726" y="46108"/>
                  <a:pt x="49462" y="46108"/>
                </a:cubicBezTo>
                <a:close/>
                <a:moveTo>
                  <a:pt x="49462" y="44092"/>
                </a:moveTo>
                <a:cubicBezTo>
                  <a:pt x="49236" y="44092"/>
                  <a:pt x="49048" y="43904"/>
                  <a:pt x="49048" y="43677"/>
                </a:cubicBezTo>
                <a:cubicBezTo>
                  <a:pt x="49048" y="43451"/>
                  <a:pt x="49236" y="43263"/>
                  <a:pt x="49462" y="43263"/>
                </a:cubicBezTo>
                <a:cubicBezTo>
                  <a:pt x="49688" y="43263"/>
                  <a:pt x="49877" y="43451"/>
                  <a:pt x="49877" y="43677"/>
                </a:cubicBezTo>
                <a:cubicBezTo>
                  <a:pt x="49877" y="43904"/>
                  <a:pt x="49688" y="44092"/>
                  <a:pt x="49462" y="44092"/>
                </a:cubicBezTo>
                <a:close/>
                <a:moveTo>
                  <a:pt x="49462" y="42132"/>
                </a:moveTo>
                <a:cubicBezTo>
                  <a:pt x="49236" y="42132"/>
                  <a:pt x="49048" y="41944"/>
                  <a:pt x="49048" y="41718"/>
                </a:cubicBezTo>
                <a:cubicBezTo>
                  <a:pt x="49048" y="41492"/>
                  <a:pt x="49236" y="41322"/>
                  <a:pt x="49462" y="41322"/>
                </a:cubicBezTo>
                <a:cubicBezTo>
                  <a:pt x="49688" y="41322"/>
                  <a:pt x="49877" y="41492"/>
                  <a:pt x="49877" y="41718"/>
                </a:cubicBezTo>
                <a:cubicBezTo>
                  <a:pt x="49877" y="41944"/>
                  <a:pt x="49688" y="42132"/>
                  <a:pt x="49462" y="42132"/>
                </a:cubicBezTo>
                <a:close/>
                <a:moveTo>
                  <a:pt x="49462" y="40173"/>
                </a:moveTo>
                <a:cubicBezTo>
                  <a:pt x="49236" y="40173"/>
                  <a:pt x="49048" y="39984"/>
                  <a:pt x="49048" y="39758"/>
                </a:cubicBezTo>
                <a:cubicBezTo>
                  <a:pt x="49048" y="39532"/>
                  <a:pt x="49236" y="39363"/>
                  <a:pt x="49462" y="39363"/>
                </a:cubicBezTo>
                <a:cubicBezTo>
                  <a:pt x="49688" y="39363"/>
                  <a:pt x="49877" y="39532"/>
                  <a:pt x="49877" y="39758"/>
                </a:cubicBezTo>
                <a:cubicBezTo>
                  <a:pt x="49877" y="39984"/>
                  <a:pt x="49688" y="40173"/>
                  <a:pt x="49462" y="40173"/>
                </a:cubicBezTo>
                <a:close/>
                <a:moveTo>
                  <a:pt x="49462" y="31524"/>
                </a:moveTo>
                <a:cubicBezTo>
                  <a:pt x="49688" y="31524"/>
                  <a:pt x="49858" y="31694"/>
                  <a:pt x="49858" y="31920"/>
                </a:cubicBezTo>
                <a:cubicBezTo>
                  <a:pt x="49858" y="32127"/>
                  <a:pt x="49688" y="32315"/>
                  <a:pt x="49462" y="32315"/>
                </a:cubicBezTo>
                <a:cubicBezTo>
                  <a:pt x="49236" y="32315"/>
                  <a:pt x="49066" y="32127"/>
                  <a:pt x="49066" y="31920"/>
                </a:cubicBezTo>
                <a:cubicBezTo>
                  <a:pt x="49066" y="31694"/>
                  <a:pt x="49236" y="31524"/>
                  <a:pt x="49462" y="31524"/>
                </a:cubicBezTo>
                <a:close/>
                <a:moveTo>
                  <a:pt x="49462" y="33484"/>
                </a:moveTo>
                <a:cubicBezTo>
                  <a:pt x="49688" y="33484"/>
                  <a:pt x="49858" y="33672"/>
                  <a:pt x="49858" y="33879"/>
                </a:cubicBezTo>
                <a:cubicBezTo>
                  <a:pt x="49858" y="34105"/>
                  <a:pt x="49688" y="34275"/>
                  <a:pt x="49462" y="34275"/>
                </a:cubicBezTo>
                <a:cubicBezTo>
                  <a:pt x="49236" y="34275"/>
                  <a:pt x="49066" y="34105"/>
                  <a:pt x="49066" y="33879"/>
                </a:cubicBezTo>
                <a:cubicBezTo>
                  <a:pt x="49066" y="33653"/>
                  <a:pt x="49236" y="33484"/>
                  <a:pt x="49462" y="33484"/>
                </a:cubicBezTo>
                <a:close/>
                <a:moveTo>
                  <a:pt x="49462" y="37403"/>
                </a:moveTo>
                <a:cubicBezTo>
                  <a:pt x="49688" y="37403"/>
                  <a:pt x="49858" y="37572"/>
                  <a:pt x="49858" y="37799"/>
                </a:cubicBezTo>
                <a:cubicBezTo>
                  <a:pt x="49858" y="38025"/>
                  <a:pt x="49688" y="38194"/>
                  <a:pt x="49462" y="38194"/>
                </a:cubicBezTo>
                <a:cubicBezTo>
                  <a:pt x="49236" y="38194"/>
                  <a:pt x="49066" y="38025"/>
                  <a:pt x="49066" y="37799"/>
                </a:cubicBezTo>
                <a:cubicBezTo>
                  <a:pt x="49066" y="37572"/>
                  <a:pt x="49236" y="37403"/>
                  <a:pt x="49462" y="37403"/>
                </a:cubicBezTo>
                <a:close/>
                <a:moveTo>
                  <a:pt x="49462" y="35443"/>
                </a:moveTo>
                <a:cubicBezTo>
                  <a:pt x="49688" y="35443"/>
                  <a:pt x="49858" y="35632"/>
                  <a:pt x="49858" y="35839"/>
                </a:cubicBezTo>
                <a:cubicBezTo>
                  <a:pt x="49858" y="36065"/>
                  <a:pt x="49688" y="36235"/>
                  <a:pt x="49462" y="36235"/>
                </a:cubicBezTo>
                <a:cubicBezTo>
                  <a:pt x="49236" y="36235"/>
                  <a:pt x="49066" y="36065"/>
                  <a:pt x="49066" y="35839"/>
                </a:cubicBezTo>
                <a:cubicBezTo>
                  <a:pt x="49066" y="35632"/>
                  <a:pt x="49236" y="35443"/>
                  <a:pt x="49462" y="35443"/>
                </a:cubicBezTo>
                <a:close/>
                <a:moveTo>
                  <a:pt x="49462" y="30375"/>
                </a:moveTo>
                <a:cubicBezTo>
                  <a:pt x="49236" y="30375"/>
                  <a:pt x="49048" y="30186"/>
                  <a:pt x="49048" y="29960"/>
                </a:cubicBezTo>
                <a:cubicBezTo>
                  <a:pt x="49048" y="29734"/>
                  <a:pt x="49236" y="29546"/>
                  <a:pt x="49462" y="29546"/>
                </a:cubicBezTo>
                <a:cubicBezTo>
                  <a:pt x="49688" y="29546"/>
                  <a:pt x="49877" y="29734"/>
                  <a:pt x="49877" y="29960"/>
                </a:cubicBezTo>
                <a:cubicBezTo>
                  <a:pt x="49877" y="30186"/>
                  <a:pt x="49688" y="30375"/>
                  <a:pt x="49462" y="30375"/>
                </a:cubicBezTo>
                <a:close/>
                <a:moveTo>
                  <a:pt x="49462" y="28396"/>
                </a:moveTo>
                <a:cubicBezTo>
                  <a:pt x="49236" y="28396"/>
                  <a:pt x="49048" y="28227"/>
                  <a:pt x="49048" y="28000"/>
                </a:cubicBezTo>
                <a:cubicBezTo>
                  <a:pt x="49048" y="27774"/>
                  <a:pt x="49236" y="27586"/>
                  <a:pt x="49462" y="27586"/>
                </a:cubicBezTo>
                <a:cubicBezTo>
                  <a:pt x="49688" y="27586"/>
                  <a:pt x="49877" y="27774"/>
                  <a:pt x="49877" y="28000"/>
                </a:cubicBezTo>
                <a:cubicBezTo>
                  <a:pt x="49877" y="28227"/>
                  <a:pt x="49688" y="28396"/>
                  <a:pt x="49462" y="28396"/>
                </a:cubicBezTo>
                <a:close/>
                <a:moveTo>
                  <a:pt x="49462" y="26455"/>
                </a:moveTo>
                <a:cubicBezTo>
                  <a:pt x="49236" y="26455"/>
                  <a:pt x="49066" y="26267"/>
                  <a:pt x="49066" y="26041"/>
                </a:cubicBezTo>
                <a:cubicBezTo>
                  <a:pt x="49066" y="25815"/>
                  <a:pt x="49236" y="25645"/>
                  <a:pt x="49462" y="25645"/>
                </a:cubicBezTo>
                <a:cubicBezTo>
                  <a:pt x="49688" y="25645"/>
                  <a:pt x="49858" y="25815"/>
                  <a:pt x="49858" y="26041"/>
                </a:cubicBezTo>
                <a:cubicBezTo>
                  <a:pt x="49858" y="26267"/>
                  <a:pt x="49688" y="26455"/>
                  <a:pt x="49462" y="26455"/>
                </a:cubicBezTo>
                <a:close/>
                <a:moveTo>
                  <a:pt x="49462" y="24477"/>
                </a:moveTo>
                <a:cubicBezTo>
                  <a:pt x="49236" y="24477"/>
                  <a:pt x="49066" y="24307"/>
                  <a:pt x="49066" y="24081"/>
                </a:cubicBezTo>
                <a:cubicBezTo>
                  <a:pt x="49066" y="23855"/>
                  <a:pt x="49236" y="23685"/>
                  <a:pt x="49462" y="23685"/>
                </a:cubicBezTo>
                <a:cubicBezTo>
                  <a:pt x="49688" y="23685"/>
                  <a:pt x="49858" y="23855"/>
                  <a:pt x="49858" y="24081"/>
                </a:cubicBezTo>
                <a:cubicBezTo>
                  <a:pt x="49858" y="24307"/>
                  <a:pt x="49688" y="24477"/>
                  <a:pt x="49462" y="24477"/>
                </a:cubicBezTo>
                <a:close/>
                <a:moveTo>
                  <a:pt x="49462" y="22517"/>
                </a:moveTo>
                <a:cubicBezTo>
                  <a:pt x="49255" y="22517"/>
                  <a:pt x="49066" y="22329"/>
                  <a:pt x="49066" y="22121"/>
                </a:cubicBezTo>
                <a:cubicBezTo>
                  <a:pt x="49066" y="21895"/>
                  <a:pt x="49255" y="21726"/>
                  <a:pt x="49462" y="21726"/>
                </a:cubicBezTo>
                <a:cubicBezTo>
                  <a:pt x="49688" y="21726"/>
                  <a:pt x="49858" y="21895"/>
                  <a:pt x="49858" y="22121"/>
                </a:cubicBezTo>
                <a:cubicBezTo>
                  <a:pt x="49858" y="22329"/>
                  <a:pt x="49688" y="22517"/>
                  <a:pt x="49462" y="22517"/>
                </a:cubicBezTo>
                <a:close/>
                <a:moveTo>
                  <a:pt x="49462" y="20558"/>
                </a:moveTo>
                <a:cubicBezTo>
                  <a:pt x="49255" y="20558"/>
                  <a:pt x="49066" y="20388"/>
                  <a:pt x="49066" y="20162"/>
                </a:cubicBezTo>
                <a:cubicBezTo>
                  <a:pt x="49066" y="19936"/>
                  <a:pt x="49255" y="19766"/>
                  <a:pt x="49462" y="19766"/>
                </a:cubicBezTo>
                <a:cubicBezTo>
                  <a:pt x="49688" y="19766"/>
                  <a:pt x="49858" y="19936"/>
                  <a:pt x="49858" y="20162"/>
                </a:cubicBezTo>
                <a:cubicBezTo>
                  <a:pt x="49858" y="20388"/>
                  <a:pt x="49688" y="20558"/>
                  <a:pt x="49462" y="20558"/>
                </a:cubicBezTo>
                <a:close/>
                <a:moveTo>
                  <a:pt x="49462" y="18579"/>
                </a:moveTo>
                <a:cubicBezTo>
                  <a:pt x="49255" y="18579"/>
                  <a:pt x="49066" y="18409"/>
                  <a:pt x="49066" y="18202"/>
                </a:cubicBezTo>
                <a:cubicBezTo>
                  <a:pt x="49066" y="17995"/>
                  <a:pt x="49255" y="17807"/>
                  <a:pt x="49462" y="17807"/>
                </a:cubicBezTo>
                <a:cubicBezTo>
                  <a:pt x="49688" y="17807"/>
                  <a:pt x="49858" y="17995"/>
                  <a:pt x="49858" y="18202"/>
                </a:cubicBezTo>
                <a:cubicBezTo>
                  <a:pt x="49858" y="18409"/>
                  <a:pt x="49688" y="18579"/>
                  <a:pt x="49462" y="18579"/>
                </a:cubicBezTo>
                <a:close/>
                <a:moveTo>
                  <a:pt x="49462" y="16638"/>
                </a:moveTo>
                <a:cubicBezTo>
                  <a:pt x="49255" y="16638"/>
                  <a:pt x="49066" y="16450"/>
                  <a:pt x="49066" y="16243"/>
                </a:cubicBezTo>
                <a:cubicBezTo>
                  <a:pt x="49066" y="16016"/>
                  <a:pt x="49255" y="15847"/>
                  <a:pt x="49462" y="15847"/>
                </a:cubicBezTo>
                <a:cubicBezTo>
                  <a:pt x="49688" y="15847"/>
                  <a:pt x="49858" y="16016"/>
                  <a:pt x="49858" y="16243"/>
                </a:cubicBezTo>
                <a:cubicBezTo>
                  <a:pt x="49858" y="16450"/>
                  <a:pt x="49688" y="16638"/>
                  <a:pt x="49462" y="16638"/>
                </a:cubicBezTo>
                <a:close/>
                <a:moveTo>
                  <a:pt x="49462" y="13906"/>
                </a:moveTo>
                <a:cubicBezTo>
                  <a:pt x="49669" y="13906"/>
                  <a:pt x="49839" y="14076"/>
                  <a:pt x="49839" y="14283"/>
                </a:cubicBezTo>
                <a:cubicBezTo>
                  <a:pt x="49839" y="14490"/>
                  <a:pt x="49669" y="14641"/>
                  <a:pt x="49462" y="14641"/>
                </a:cubicBezTo>
                <a:cubicBezTo>
                  <a:pt x="49255" y="14641"/>
                  <a:pt x="49085" y="14490"/>
                  <a:pt x="49085" y="14283"/>
                </a:cubicBezTo>
                <a:cubicBezTo>
                  <a:pt x="49085" y="14076"/>
                  <a:pt x="49255" y="13906"/>
                  <a:pt x="49462" y="13906"/>
                </a:cubicBezTo>
                <a:close/>
                <a:moveTo>
                  <a:pt x="49462" y="11946"/>
                </a:moveTo>
                <a:cubicBezTo>
                  <a:pt x="49669" y="11946"/>
                  <a:pt x="49839" y="12116"/>
                  <a:pt x="49839" y="12323"/>
                </a:cubicBezTo>
                <a:cubicBezTo>
                  <a:pt x="49839" y="12512"/>
                  <a:pt x="49669" y="12681"/>
                  <a:pt x="49462" y="12681"/>
                </a:cubicBezTo>
                <a:cubicBezTo>
                  <a:pt x="49255" y="12681"/>
                  <a:pt x="49085" y="12512"/>
                  <a:pt x="49085" y="12323"/>
                </a:cubicBezTo>
                <a:cubicBezTo>
                  <a:pt x="49085" y="12116"/>
                  <a:pt x="49255" y="11946"/>
                  <a:pt x="49462" y="11946"/>
                </a:cubicBezTo>
                <a:close/>
                <a:moveTo>
                  <a:pt x="49462" y="10722"/>
                </a:moveTo>
                <a:cubicBezTo>
                  <a:pt x="49255" y="10722"/>
                  <a:pt x="49085" y="10552"/>
                  <a:pt x="49085" y="10364"/>
                </a:cubicBezTo>
                <a:cubicBezTo>
                  <a:pt x="49085" y="10156"/>
                  <a:pt x="49255" y="9987"/>
                  <a:pt x="49462" y="9987"/>
                </a:cubicBezTo>
                <a:cubicBezTo>
                  <a:pt x="49669" y="9987"/>
                  <a:pt x="49839" y="10156"/>
                  <a:pt x="49839" y="10364"/>
                </a:cubicBezTo>
                <a:cubicBezTo>
                  <a:pt x="49839" y="10552"/>
                  <a:pt x="49669" y="10722"/>
                  <a:pt x="49462" y="10722"/>
                </a:cubicBezTo>
                <a:close/>
                <a:moveTo>
                  <a:pt x="49462" y="8781"/>
                </a:moveTo>
                <a:cubicBezTo>
                  <a:pt x="49255" y="8781"/>
                  <a:pt x="49085" y="8611"/>
                  <a:pt x="49085" y="8404"/>
                </a:cubicBezTo>
                <a:cubicBezTo>
                  <a:pt x="49085" y="8197"/>
                  <a:pt x="49255" y="8027"/>
                  <a:pt x="49462" y="8027"/>
                </a:cubicBezTo>
                <a:cubicBezTo>
                  <a:pt x="49669" y="8027"/>
                  <a:pt x="49839" y="8197"/>
                  <a:pt x="49839" y="8404"/>
                </a:cubicBezTo>
                <a:cubicBezTo>
                  <a:pt x="49839" y="8611"/>
                  <a:pt x="49669" y="8781"/>
                  <a:pt x="49462" y="8781"/>
                </a:cubicBezTo>
                <a:close/>
                <a:moveTo>
                  <a:pt x="49462" y="6802"/>
                </a:moveTo>
                <a:cubicBezTo>
                  <a:pt x="49255" y="6802"/>
                  <a:pt x="49085" y="6633"/>
                  <a:pt x="49085" y="6444"/>
                </a:cubicBezTo>
                <a:cubicBezTo>
                  <a:pt x="49085" y="6237"/>
                  <a:pt x="49255" y="6068"/>
                  <a:pt x="49462" y="6068"/>
                </a:cubicBezTo>
                <a:cubicBezTo>
                  <a:pt x="49669" y="6068"/>
                  <a:pt x="49839" y="6237"/>
                  <a:pt x="49839" y="6444"/>
                </a:cubicBezTo>
                <a:cubicBezTo>
                  <a:pt x="49839" y="6633"/>
                  <a:pt x="49669" y="6802"/>
                  <a:pt x="49462" y="6802"/>
                </a:cubicBezTo>
                <a:close/>
                <a:moveTo>
                  <a:pt x="49462" y="4843"/>
                </a:moveTo>
                <a:cubicBezTo>
                  <a:pt x="49255" y="4843"/>
                  <a:pt x="49085" y="4692"/>
                  <a:pt x="49085" y="4485"/>
                </a:cubicBezTo>
                <a:cubicBezTo>
                  <a:pt x="49085" y="4277"/>
                  <a:pt x="49255" y="4108"/>
                  <a:pt x="49462" y="4108"/>
                </a:cubicBezTo>
                <a:cubicBezTo>
                  <a:pt x="49669" y="4108"/>
                  <a:pt x="49839" y="4277"/>
                  <a:pt x="49839" y="4485"/>
                </a:cubicBezTo>
                <a:cubicBezTo>
                  <a:pt x="49839" y="4692"/>
                  <a:pt x="49669" y="4843"/>
                  <a:pt x="49462" y="4843"/>
                </a:cubicBezTo>
                <a:close/>
                <a:moveTo>
                  <a:pt x="49462" y="2883"/>
                </a:moveTo>
                <a:cubicBezTo>
                  <a:pt x="49255" y="2883"/>
                  <a:pt x="49085" y="2714"/>
                  <a:pt x="49085" y="2506"/>
                </a:cubicBezTo>
                <a:cubicBezTo>
                  <a:pt x="49085" y="2318"/>
                  <a:pt x="49255" y="2148"/>
                  <a:pt x="49462" y="2148"/>
                </a:cubicBezTo>
                <a:cubicBezTo>
                  <a:pt x="49669" y="2148"/>
                  <a:pt x="49839" y="2318"/>
                  <a:pt x="49839" y="2506"/>
                </a:cubicBezTo>
                <a:cubicBezTo>
                  <a:pt x="49839" y="2714"/>
                  <a:pt x="49669" y="2883"/>
                  <a:pt x="49462" y="2883"/>
                </a:cubicBezTo>
                <a:close/>
                <a:moveTo>
                  <a:pt x="49462" y="923"/>
                </a:moveTo>
                <a:cubicBezTo>
                  <a:pt x="49255" y="923"/>
                  <a:pt x="49104" y="754"/>
                  <a:pt x="49104" y="547"/>
                </a:cubicBezTo>
                <a:cubicBezTo>
                  <a:pt x="49104" y="358"/>
                  <a:pt x="49255" y="189"/>
                  <a:pt x="49462" y="189"/>
                </a:cubicBezTo>
                <a:cubicBezTo>
                  <a:pt x="49669" y="189"/>
                  <a:pt x="49820" y="358"/>
                  <a:pt x="49820" y="547"/>
                </a:cubicBezTo>
                <a:cubicBezTo>
                  <a:pt x="49820" y="754"/>
                  <a:pt x="49669" y="923"/>
                  <a:pt x="49462" y="923"/>
                </a:cubicBezTo>
                <a:close/>
                <a:moveTo>
                  <a:pt x="47503" y="57885"/>
                </a:moveTo>
                <a:cubicBezTo>
                  <a:pt x="47239" y="57885"/>
                  <a:pt x="47013" y="57659"/>
                  <a:pt x="47013" y="57395"/>
                </a:cubicBezTo>
                <a:cubicBezTo>
                  <a:pt x="47013" y="57131"/>
                  <a:pt x="47239" y="56924"/>
                  <a:pt x="47503" y="56924"/>
                </a:cubicBezTo>
                <a:cubicBezTo>
                  <a:pt x="47766" y="56924"/>
                  <a:pt x="47974" y="57131"/>
                  <a:pt x="47974" y="57395"/>
                </a:cubicBezTo>
                <a:cubicBezTo>
                  <a:pt x="47974" y="57659"/>
                  <a:pt x="47766" y="57885"/>
                  <a:pt x="47503" y="57885"/>
                </a:cubicBezTo>
                <a:close/>
                <a:moveTo>
                  <a:pt x="47503" y="55906"/>
                </a:moveTo>
                <a:cubicBezTo>
                  <a:pt x="47239" y="55906"/>
                  <a:pt x="47013" y="55699"/>
                  <a:pt x="47013" y="55435"/>
                </a:cubicBezTo>
                <a:cubicBezTo>
                  <a:pt x="47013" y="55172"/>
                  <a:pt x="47239" y="54964"/>
                  <a:pt x="47503" y="54964"/>
                </a:cubicBezTo>
                <a:cubicBezTo>
                  <a:pt x="47766" y="54964"/>
                  <a:pt x="47974" y="55172"/>
                  <a:pt x="47974" y="55435"/>
                </a:cubicBezTo>
                <a:cubicBezTo>
                  <a:pt x="47974" y="55699"/>
                  <a:pt x="47766" y="55906"/>
                  <a:pt x="47503" y="55906"/>
                </a:cubicBezTo>
                <a:close/>
                <a:moveTo>
                  <a:pt x="47503" y="47126"/>
                </a:moveTo>
                <a:cubicBezTo>
                  <a:pt x="47766" y="47126"/>
                  <a:pt x="47955" y="47333"/>
                  <a:pt x="47955" y="47597"/>
                </a:cubicBezTo>
                <a:cubicBezTo>
                  <a:pt x="47955" y="47842"/>
                  <a:pt x="47766" y="48049"/>
                  <a:pt x="47503" y="48049"/>
                </a:cubicBezTo>
                <a:cubicBezTo>
                  <a:pt x="47258" y="48049"/>
                  <a:pt x="47050" y="47842"/>
                  <a:pt x="47050" y="47597"/>
                </a:cubicBezTo>
                <a:cubicBezTo>
                  <a:pt x="47050" y="47333"/>
                  <a:pt x="47258" y="47126"/>
                  <a:pt x="47503" y="47126"/>
                </a:cubicBezTo>
                <a:close/>
                <a:moveTo>
                  <a:pt x="47503" y="49104"/>
                </a:moveTo>
                <a:cubicBezTo>
                  <a:pt x="47766" y="49104"/>
                  <a:pt x="47955" y="49311"/>
                  <a:pt x="47955" y="49556"/>
                </a:cubicBezTo>
                <a:cubicBezTo>
                  <a:pt x="47955" y="49820"/>
                  <a:pt x="47766" y="50009"/>
                  <a:pt x="47503" y="50009"/>
                </a:cubicBezTo>
                <a:cubicBezTo>
                  <a:pt x="47258" y="50009"/>
                  <a:pt x="47050" y="49820"/>
                  <a:pt x="47050" y="49556"/>
                </a:cubicBezTo>
                <a:cubicBezTo>
                  <a:pt x="47050" y="49311"/>
                  <a:pt x="47258" y="49104"/>
                  <a:pt x="47503" y="49104"/>
                </a:cubicBezTo>
                <a:close/>
                <a:moveTo>
                  <a:pt x="47503" y="53042"/>
                </a:moveTo>
                <a:cubicBezTo>
                  <a:pt x="47747" y="53042"/>
                  <a:pt x="47936" y="53231"/>
                  <a:pt x="47936" y="53476"/>
                </a:cubicBezTo>
                <a:cubicBezTo>
                  <a:pt x="47936" y="53721"/>
                  <a:pt x="47729" y="53909"/>
                  <a:pt x="47503" y="53909"/>
                </a:cubicBezTo>
                <a:cubicBezTo>
                  <a:pt x="47258" y="53909"/>
                  <a:pt x="47069" y="53721"/>
                  <a:pt x="47069" y="53476"/>
                </a:cubicBezTo>
                <a:cubicBezTo>
                  <a:pt x="47069" y="53231"/>
                  <a:pt x="47258" y="53042"/>
                  <a:pt x="47503" y="53042"/>
                </a:cubicBezTo>
                <a:close/>
                <a:moveTo>
                  <a:pt x="47503" y="51083"/>
                </a:moveTo>
                <a:cubicBezTo>
                  <a:pt x="47747" y="51083"/>
                  <a:pt x="47936" y="51271"/>
                  <a:pt x="47936" y="51516"/>
                </a:cubicBezTo>
                <a:cubicBezTo>
                  <a:pt x="47936" y="51761"/>
                  <a:pt x="47729" y="51949"/>
                  <a:pt x="47503" y="51949"/>
                </a:cubicBezTo>
                <a:cubicBezTo>
                  <a:pt x="47258" y="51949"/>
                  <a:pt x="47069" y="51761"/>
                  <a:pt x="47069" y="51516"/>
                </a:cubicBezTo>
                <a:cubicBezTo>
                  <a:pt x="47069" y="51271"/>
                  <a:pt x="47258" y="51083"/>
                  <a:pt x="47503" y="51083"/>
                </a:cubicBezTo>
                <a:close/>
                <a:moveTo>
                  <a:pt x="47503" y="46108"/>
                </a:moveTo>
                <a:cubicBezTo>
                  <a:pt x="47239" y="46108"/>
                  <a:pt x="47031" y="45901"/>
                  <a:pt x="47031" y="45637"/>
                </a:cubicBezTo>
                <a:cubicBezTo>
                  <a:pt x="47031" y="45373"/>
                  <a:pt x="47239" y="45166"/>
                  <a:pt x="47503" y="45166"/>
                </a:cubicBezTo>
                <a:cubicBezTo>
                  <a:pt x="47766" y="45166"/>
                  <a:pt x="47974" y="45373"/>
                  <a:pt x="47974" y="45637"/>
                </a:cubicBezTo>
                <a:cubicBezTo>
                  <a:pt x="47974" y="45901"/>
                  <a:pt x="47766" y="46108"/>
                  <a:pt x="47503" y="46108"/>
                </a:cubicBezTo>
                <a:close/>
                <a:moveTo>
                  <a:pt x="47503" y="44130"/>
                </a:moveTo>
                <a:cubicBezTo>
                  <a:pt x="47258" y="44130"/>
                  <a:pt x="47069" y="43922"/>
                  <a:pt x="47069" y="43677"/>
                </a:cubicBezTo>
                <a:cubicBezTo>
                  <a:pt x="47069" y="43433"/>
                  <a:pt x="47258" y="43244"/>
                  <a:pt x="47503" y="43244"/>
                </a:cubicBezTo>
                <a:cubicBezTo>
                  <a:pt x="47747" y="43244"/>
                  <a:pt x="47955" y="43433"/>
                  <a:pt x="47955" y="43677"/>
                </a:cubicBezTo>
                <a:cubicBezTo>
                  <a:pt x="47955" y="43922"/>
                  <a:pt x="47747" y="44130"/>
                  <a:pt x="47503" y="44130"/>
                </a:cubicBezTo>
                <a:close/>
                <a:moveTo>
                  <a:pt x="47503" y="41303"/>
                </a:moveTo>
                <a:cubicBezTo>
                  <a:pt x="47729" y="41303"/>
                  <a:pt x="47917" y="41492"/>
                  <a:pt x="47917" y="41718"/>
                </a:cubicBezTo>
                <a:cubicBezTo>
                  <a:pt x="47917" y="41944"/>
                  <a:pt x="47729" y="42132"/>
                  <a:pt x="47503" y="42132"/>
                </a:cubicBezTo>
                <a:cubicBezTo>
                  <a:pt x="47276" y="42132"/>
                  <a:pt x="47088" y="41944"/>
                  <a:pt x="47088" y="41718"/>
                </a:cubicBezTo>
                <a:cubicBezTo>
                  <a:pt x="47088" y="41492"/>
                  <a:pt x="47276" y="41303"/>
                  <a:pt x="47503" y="41303"/>
                </a:cubicBezTo>
                <a:close/>
                <a:moveTo>
                  <a:pt x="47503" y="40173"/>
                </a:moveTo>
                <a:cubicBezTo>
                  <a:pt x="47276" y="40173"/>
                  <a:pt x="47088" y="39984"/>
                  <a:pt x="47088" y="39758"/>
                </a:cubicBezTo>
                <a:cubicBezTo>
                  <a:pt x="47088" y="39532"/>
                  <a:pt x="47276" y="39344"/>
                  <a:pt x="47503" y="39344"/>
                </a:cubicBezTo>
                <a:cubicBezTo>
                  <a:pt x="47729" y="39344"/>
                  <a:pt x="47917" y="39532"/>
                  <a:pt x="47917" y="39758"/>
                </a:cubicBezTo>
                <a:cubicBezTo>
                  <a:pt x="47917" y="39984"/>
                  <a:pt x="47729" y="40173"/>
                  <a:pt x="47503" y="40173"/>
                </a:cubicBezTo>
                <a:close/>
                <a:moveTo>
                  <a:pt x="47503" y="38213"/>
                </a:moveTo>
                <a:cubicBezTo>
                  <a:pt x="47276" y="38213"/>
                  <a:pt x="47088" y="38025"/>
                  <a:pt x="47088" y="37799"/>
                </a:cubicBezTo>
                <a:cubicBezTo>
                  <a:pt x="47088" y="37572"/>
                  <a:pt x="47276" y="37384"/>
                  <a:pt x="47503" y="37384"/>
                </a:cubicBezTo>
                <a:cubicBezTo>
                  <a:pt x="47729" y="37384"/>
                  <a:pt x="47917" y="37572"/>
                  <a:pt x="47917" y="37799"/>
                </a:cubicBezTo>
                <a:cubicBezTo>
                  <a:pt x="47917" y="38025"/>
                  <a:pt x="47729" y="38213"/>
                  <a:pt x="47503" y="38213"/>
                </a:cubicBezTo>
                <a:close/>
                <a:moveTo>
                  <a:pt x="47503" y="29564"/>
                </a:moveTo>
                <a:cubicBezTo>
                  <a:pt x="47710" y="29564"/>
                  <a:pt x="47898" y="29734"/>
                  <a:pt x="47898" y="29960"/>
                </a:cubicBezTo>
                <a:cubicBezTo>
                  <a:pt x="47898" y="30167"/>
                  <a:pt x="47710" y="30356"/>
                  <a:pt x="47503" y="30356"/>
                </a:cubicBezTo>
                <a:cubicBezTo>
                  <a:pt x="47276" y="30356"/>
                  <a:pt x="47107" y="30167"/>
                  <a:pt x="47107" y="29960"/>
                </a:cubicBezTo>
                <a:cubicBezTo>
                  <a:pt x="47107" y="29734"/>
                  <a:pt x="47276" y="29564"/>
                  <a:pt x="47503" y="29564"/>
                </a:cubicBezTo>
                <a:close/>
                <a:moveTo>
                  <a:pt x="47503" y="31505"/>
                </a:moveTo>
                <a:cubicBezTo>
                  <a:pt x="47710" y="31505"/>
                  <a:pt x="47898" y="31694"/>
                  <a:pt x="47898" y="31920"/>
                </a:cubicBezTo>
                <a:cubicBezTo>
                  <a:pt x="47898" y="32127"/>
                  <a:pt x="47710" y="32315"/>
                  <a:pt x="47503" y="32315"/>
                </a:cubicBezTo>
                <a:cubicBezTo>
                  <a:pt x="47276" y="32315"/>
                  <a:pt x="47107" y="32127"/>
                  <a:pt x="47107" y="31920"/>
                </a:cubicBezTo>
                <a:cubicBezTo>
                  <a:pt x="47107" y="31694"/>
                  <a:pt x="47276" y="31505"/>
                  <a:pt x="47503" y="31505"/>
                </a:cubicBezTo>
                <a:close/>
                <a:moveTo>
                  <a:pt x="47503" y="35443"/>
                </a:moveTo>
                <a:cubicBezTo>
                  <a:pt x="47729" y="35443"/>
                  <a:pt x="47898" y="35613"/>
                  <a:pt x="47898" y="35839"/>
                </a:cubicBezTo>
                <a:cubicBezTo>
                  <a:pt x="47898" y="36065"/>
                  <a:pt x="47729" y="36235"/>
                  <a:pt x="47503" y="36235"/>
                </a:cubicBezTo>
                <a:cubicBezTo>
                  <a:pt x="47276" y="36235"/>
                  <a:pt x="47107" y="36065"/>
                  <a:pt x="47107" y="35839"/>
                </a:cubicBezTo>
                <a:cubicBezTo>
                  <a:pt x="47107" y="35613"/>
                  <a:pt x="47276" y="35443"/>
                  <a:pt x="47503" y="35443"/>
                </a:cubicBezTo>
                <a:close/>
                <a:moveTo>
                  <a:pt x="47503" y="33484"/>
                </a:moveTo>
                <a:cubicBezTo>
                  <a:pt x="47710" y="33484"/>
                  <a:pt x="47898" y="33653"/>
                  <a:pt x="47898" y="33879"/>
                </a:cubicBezTo>
                <a:cubicBezTo>
                  <a:pt x="47898" y="34087"/>
                  <a:pt x="47710" y="34275"/>
                  <a:pt x="47503" y="34275"/>
                </a:cubicBezTo>
                <a:cubicBezTo>
                  <a:pt x="47276" y="34275"/>
                  <a:pt x="47107" y="34087"/>
                  <a:pt x="47107" y="33879"/>
                </a:cubicBezTo>
                <a:cubicBezTo>
                  <a:pt x="47107" y="33653"/>
                  <a:pt x="47276" y="33484"/>
                  <a:pt x="47503" y="33484"/>
                </a:cubicBezTo>
                <a:close/>
                <a:moveTo>
                  <a:pt x="47503" y="28396"/>
                </a:moveTo>
                <a:cubicBezTo>
                  <a:pt x="47276" y="28396"/>
                  <a:pt x="47088" y="28227"/>
                  <a:pt x="47088" y="28000"/>
                </a:cubicBezTo>
                <a:cubicBezTo>
                  <a:pt x="47088" y="27774"/>
                  <a:pt x="47276" y="27586"/>
                  <a:pt x="47503" y="27586"/>
                </a:cubicBezTo>
                <a:cubicBezTo>
                  <a:pt x="47729" y="27586"/>
                  <a:pt x="47917" y="27774"/>
                  <a:pt x="47917" y="28000"/>
                </a:cubicBezTo>
                <a:cubicBezTo>
                  <a:pt x="47917" y="28227"/>
                  <a:pt x="47729" y="28396"/>
                  <a:pt x="47503" y="28396"/>
                </a:cubicBezTo>
                <a:close/>
                <a:moveTo>
                  <a:pt x="47503" y="26436"/>
                </a:moveTo>
                <a:cubicBezTo>
                  <a:pt x="47276" y="26436"/>
                  <a:pt x="47107" y="26248"/>
                  <a:pt x="47107" y="26041"/>
                </a:cubicBezTo>
                <a:cubicBezTo>
                  <a:pt x="47107" y="25815"/>
                  <a:pt x="47276" y="25645"/>
                  <a:pt x="47503" y="25645"/>
                </a:cubicBezTo>
                <a:cubicBezTo>
                  <a:pt x="47710" y="25645"/>
                  <a:pt x="47898" y="25815"/>
                  <a:pt x="47898" y="26041"/>
                </a:cubicBezTo>
                <a:cubicBezTo>
                  <a:pt x="47898" y="26248"/>
                  <a:pt x="47710" y="26436"/>
                  <a:pt x="47503" y="26436"/>
                </a:cubicBezTo>
                <a:close/>
                <a:moveTo>
                  <a:pt x="47503" y="24458"/>
                </a:moveTo>
                <a:cubicBezTo>
                  <a:pt x="47276" y="24458"/>
                  <a:pt x="47107" y="24288"/>
                  <a:pt x="47107" y="24081"/>
                </a:cubicBezTo>
                <a:cubicBezTo>
                  <a:pt x="47107" y="23855"/>
                  <a:pt x="47276" y="23685"/>
                  <a:pt x="47503" y="23685"/>
                </a:cubicBezTo>
                <a:cubicBezTo>
                  <a:pt x="47710" y="23685"/>
                  <a:pt x="47898" y="23855"/>
                  <a:pt x="47898" y="24081"/>
                </a:cubicBezTo>
                <a:cubicBezTo>
                  <a:pt x="47898" y="24288"/>
                  <a:pt x="47710" y="24458"/>
                  <a:pt x="47503" y="24458"/>
                </a:cubicBezTo>
                <a:close/>
                <a:moveTo>
                  <a:pt x="47503" y="22498"/>
                </a:moveTo>
                <a:cubicBezTo>
                  <a:pt x="47295" y="22498"/>
                  <a:pt x="47126" y="22329"/>
                  <a:pt x="47126" y="22121"/>
                </a:cubicBezTo>
                <a:cubicBezTo>
                  <a:pt x="47126" y="21914"/>
                  <a:pt x="47295" y="21726"/>
                  <a:pt x="47503" y="21726"/>
                </a:cubicBezTo>
                <a:cubicBezTo>
                  <a:pt x="47710" y="21726"/>
                  <a:pt x="47879" y="21914"/>
                  <a:pt x="47879" y="22121"/>
                </a:cubicBezTo>
                <a:cubicBezTo>
                  <a:pt x="47879" y="22329"/>
                  <a:pt x="47710" y="22498"/>
                  <a:pt x="47503" y="22498"/>
                </a:cubicBezTo>
                <a:close/>
                <a:moveTo>
                  <a:pt x="47503" y="20539"/>
                </a:moveTo>
                <a:cubicBezTo>
                  <a:pt x="47295" y="20539"/>
                  <a:pt x="47126" y="20369"/>
                  <a:pt x="47126" y="20162"/>
                </a:cubicBezTo>
                <a:cubicBezTo>
                  <a:pt x="47126" y="19936"/>
                  <a:pt x="47295" y="19766"/>
                  <a:pt x="47503" y="19766"/>
                </a:cubicBezTo>
                <a:cubicBezTo>
                  <a:pt x="47710" y="19766"/>
                  <a:pt x="47879" y="19936"/>
                  <a:pt x="47879" y="20162"/>
                </a:cubicBezTo>
                <a:cubicBezTo>
                  <a:pt x="47879" y="20369"/>
                  <a:pt x="47710" y="20539"/>
                  <a:pt x="47503" y="20539"/>
                </a:cubicBezTo>
                <a:close/>
                <a:moveTo>
                  <a:pt x="47503" y="18560"/>
                </a:moveTo>
                <a:cubicBezTo>
                  <a:pt x="47295" y="18560"/>
                  <a:pt x="47126" y="18409"/>
                  <a:pt x="47126" y="18183"/>
                </a:cubicBezTo>
                <a:cubicBezTo>
                  <a:pt x="47126" y="17976"/>
                  <a:pt x="47295" y="17825"/>
                  <a:pt x="47503" y="17825"/>
                </a:cubicBezTo>
                <a:cubicBezTo>
                  <a:pt x="47710" y="17825"/>
                  <a:pt x="47879" y="17976"/>
                  <a:pt x="47879" y="18183"/>
                </a:cubicBezTo>
                <a:cubicBezTo>
                  <a:pt x="47879" y="18391"/>
                  <a:pt x="47710" y="18560"/>
                  <a:pt x="47503" y="18560"/>
                </a:cubicBezTo>
                <a:close/>
                <a:moveTo>
                  <a:pt x="47503" y="16601"/>
                </a:moveTo>
                <a:cubicBezTo>
                  <a:pt x="47295" y="16601"/>
                  <a:pt x="47126" y="16431"/>
                  <a:pt x="47126" y="16224"/>
                </a:cubicBezTo>
                <a:cubicBezTo>
                  <a:pt x="47126" y="16016"/>
                  <a:pt x="47295" y="15847"/>
                  <a:pt x="47503" y="15847"/>
                </a:cubicBezTo>
                <a:cubicBezTo>
                  <a:pt x="47710" y="15847"/>
                  <a:pt x="47861" y="16016"/>
                  <a:pt x="47861" y="16224"/>
                </a:cubicBezTo>
                <a:cubicBezTo>
                  <a:pt x="47861" y="16431"/>
                  <a:pt x="47710" y="16601"/>
                  <a:pt x="47503" y="16601"/>
                </a:cubicBezTo>
                <a:close/>
                <a:moveTo>
                  <a:pt x="47503" y="14641"/>
                </a:moveTo>
                <a:cubicBezTo>
                  <a:pt x="47295" y="14641"/>
                  <a:pt x="47126" y="14471"/>
                  <a:pt x="47126" y="14264"/>
                </a:cubicBezTo>
                <a:cubicBezTo>
                  <a:pt x="47126" y="14076"/>
                  <a:pt x="47295" y="13906"/>
                  <a:pt x="47503" y="13906"/>
                </a:cubicBezTo>
                <a:cubicBezTo>
                  <a:pt x="47710" y="13906"/>
                  <a:pt x="47861" y="14076"/>
                  <a:pt x="47861" y="14264"/>
                </a:cubicBezTo>
                <a:cubicBezTo>
                  <a:pt x="47861" y="14471"/>
                  <a:pt x="47710" y="14641"/>
                  <a:pt x="47503" y="14641"/>
                </a:cubicBezTo>
                <a:close/>
                <a:moveTo>
                  <a:pt x="47503" y="12681"/>
                </a:moveTo>
                <a:cubicBezTo>
                  <a:pt x="47295" y="12681"/>
                  <a:pt x="47126" y="12512"/>
                  <a:pt x="47126" y="12304"/>
                </a:cubicBezTo>
                <a:cubicBezTo>
                  <a:pt x="47126" y="12116"/>
                  <a:pt x="47295" y="11946"/>
                  <a:pt x="47503" y="11946"/>
                </a:cubicBezTo>
                <a:cubicBezTo>
                  <a:pt x="47710" y="11946"/>
                  <a:pt x="47861" y="12116"/>
                  <a:pt x="47861" y="12304"/>
                </a:cubicBezTo>
                <a:cubicBezTo>
                  <a:pt x="47861" y="12512"/>
                  <a:pt x="47710" y="12681"/>
                  <a:pt x="47503" y="12681"/>
                </a:cubicBezTo>
                <a:close/>
                <a:moveTo>
                  <a:pt x="47503" y="10722"/>
                </a:moveTo>
                <a:cubicBezTo>
                  <a:pt x="47295" y="10722"/>
                  <a:pt x="47126" y="10552"/>
                  <a:pt x="47126" y="10345"/>
                </a:cubicBezTo>
                <a:cubicBezTo>
                  <a:pt x="47126" y="10138"/>
                  <a:pt x="47295" y="9968"/>
                  <a:pt x="47503" y="9968"/>
                </a:cubicBezTo>
                <a:cubicBezTo>
                  <a:pt x="47710" y="9968"/>
                  <a:pt x="47861" y="10138"/>
                  <a:pt x="47861" y="10345"/>
                </a:cubicBezTo>
                <a:cubicBezTo>
                  <a:pt x="47861" y="10552"/>
                  <a:pt x="47710" y="10722"/>
                  <a:pt x="47503" y="10722"/>
                </a:cubicBezTo>
                <a:close/>
                <a:moveTo>
                  <a:pt x="47503" y="8762"/>
                </a:moveTo>
                <a:cubicBezTo>
                  <a:pt x="47295" y="8762"/>
                  <a:pt x="47126" y="8592"/>
                  <a:pt x="47126" y="8404"/>
                </a:cubicBezTo>
                <a:cubicBezTo>
                  <a:pt x="47126" y="8197"/>
                  <a:pt x="47295" y="8027"/>
                  <a:pt x="47503" y="8027"/>
                </a:cubicBezTo>
                <a:cubicBezTo>
                  <a:pt x="47710" y="8027"/>
                  <a:pt x="47861" y="8197"/>
                  <a:pt x="47861" y="8404"/>
                </a:cubicBezTo>
                <a:cubicBezTo>
                  <a:pt x="47861" y="8592"/>
                  <a:pt x="47710" y="8762"/>
                  <a:pt x="47503" y="8762"/>
                </a:cubicBezTo>
                <a:close/>
                <a:moveTo>
                  <a:pt x="47503" y="6802"/>
                </a:moveTo>
                <a:cubicBezTo>
                  <a:pt x="47295" y="6802"/>
                  <a:pt x="47126" y="6633"/>
                  <a:pt x="47126" y="6426"/>
                </a:cubicBezTo>
                <a:cubicBezTo>
                  <a:pt x="47126" y="6237"/>
                  <a:pt x="47295" y="6068"/>
                  <a:pt x="47503" y="6068"/>
                </a:cubicBezTo>
                <a:cubicBezTo>
                  <a:pt x="47710" y="6068"/>
                  <a:pt x="47861" y="6237"/>
                  <a:pt x="47861" y="6426"/>
                </a:cubicBezTo>
                <a:cubicBezTo>
                  <a:pt x="47861" y="6633"/>
                  <a:pt x="47710" y="6802"/>
                  <a:pt x="47503" y="6802"/>
                </a:cubicBezTo>
                <a:close/>
                <a:moveTo>
                  <a:pt x="47503" y="4843"/>
                </a:moveTo>
                <a:cubicBezTo>
                  <a:pt x="47295" y="4843"/>
                  <a:pt x="47126" y="4673"/>
                  <a:pt x="47126" y="4466"/>
                </a:cubicBezTo>
                <a:cubicBezTo>
                  <a:pt x="47126" y="4259"/>
                  <a:pt x="47295" y="4108"/>
                  <a:pt x="47503" y="4108"/>
                </a:cubicBezTo>
                <a:cubicBezTo>
                  <a:pt x="47710" y="4108"/>
                  <a:pt x="47861" y="4259"/>
                  <a:pt x="47861" y="4466"/>
                </a:cubicBezTo>
                <a:cubicBezTo>
                  <a:pt x="47861" y="4673"/>
                  <a:pt x="47710" y="4843"/>
                  <a:pt x="47503" y="4843"/>
                </a:cubicBezTo>
                <a:close/>
                <a:moveTo>
                  <a:pt x="47503" y="2883"/>
                </a:moveTo>
                <a:cubicBezTo>
                  <a:pt x="47295" y="2883"/>
                  <a:pt x="47126" y="2714"/>
                  <a:pt x="47126" y="2506"/>
                </a:cubicBezTo>
                <a:cubicBezTo>
                  <a:pt x="47126" y="2299"/>
                  <a:pt x="47295" y="2129"/>
                  <a:pt x="47503" y="2129"/>
                </a:cubicBezTo>
                <a:cubicBezTo>
                  <a:pt x="47710" y="2129"/>
                  <a:pt x="47861" y="2299"/>
                  <a:pt x="47861" y="2506"/>
                </a:cubicBezTo>
                <a:cubicBezTo>
                  <a:pt x="47861" y="2714"/>
                  <a:pt x="47710" y="2883"/>
                  <a:pt x="47503" y="2883"/>
                </a:cubicBezTo>
                <a:close/>
                <a:moveTo>
                  <a:pt x="47503" y="905"/>
                </a:moveTo>
                <a:cubicBezTo>
                  <a:pt x="47314" y="905"/>
                  <a:pt x="47145" y="754"/>
                  <a:pt x="47145" y="547"/>
                </a:cubicBezTo>
                <a:cubicBezTo>
                  <a:pt x="47145" y="358"/>
                  <a:pt x="47314" y="189"/>
                  <a:pt x="47503" y="189"/>
                </a:cubicBezTo>
                <a:cubicBezTo>
                  <a:pt x="47691" y="189"/>
                  <a:pt x="47861" y="358"/>
                  <a:pt x="47861" y="547"/>
                </a:cubicBezTo>
                <a:cubicBezTo>
                  <a:pt x="47861" y="754"/>
                  <a:pt x="47691" y="905"/>
                  <a:pt x="47503" y="905"/>
                </a:cubicBezTo>
                <a:close/>
                <a:moveTo>
                  <a:pt x="45543" y="57904"/>
                </a:moveTo>
                <a:cubicBezTo>
                  <a:pt x="45260" y="57904"/>
                  <a:pt x="45034" y="57678"/>
                  <a:pt x="45034" y="57395"/>
                </a:cubicBezTo>
                <a:cubicBezTo>
                  <a:pt x="45034" y="57112"/>
                  <a:pt x="45260" y="56886"/>
                  <a:pt x="45543" y="56886"/>
                </a:cubicBezTo>
                <a:cubicBezTo>
                  <a:pt x="45826" y="56886"/>
                  <a:pt x="46052" y="57112"/>
                  <a:pt x="46052" y="57395"/>
                </a:cubicBezTo>
                <a:cubicBezTo>
                  <a:pt x="46052" y="57678"/>
                  <a:pt x="45826" y="57904"/>
                  <a:pt x="45543" y="57904"/>
                </a:cubicBezTo>
                <a:close/>
                <a:moveTo>
                  <a:pt x="45543" y="53928"/>
                </a:moveTo>
                <a:cubicBezTo>
                  <a:pt x="45279" y="53928"/>
                  <a:pt x="45072" y="53721"/>
                  <a:pt x="45072" y="53476"/>
                </a:cubicBezTo>
                <a:cubicBezTo>
                  <a:pt x="45072" y="53212"/>
                  <a:pt x="45279" y="53005"/>
                  <a:pt x="45543" y="53005"/>
                </a:cubicBezTo>
                <a:cubicBezTo>
                  <a:pt x="45807" y="53005"/>
                  <a:pt x="46014" y="53212"/>
                  <a:pt x="46014" y="53476"/>
                </a:cubicBezTo>
                <a:cubicBezTo>
                  <a:pt x="46014" y="53721"/>
                  <a:pt x="45807" y="53928"/>
                  <a:pt x="45543" y="53928"/>
                </a:cubicBezTo>
                <a:close/>
                <a:moveTo>
                  <a:pt x="45543" y="55906"/>
                </a:moveTo>
                <a:cubicBezTo>
                  <a:pt x="45279" y="55906"/>
                  <a:pt x="45053" y="55699"/>
                  <a:pt x="45053" y="55435"/>
                </a:cubicBezTo>
                <a:cubicBezTo>
                  <a:pt x="45053" y="55172"/>
                  <a:pt x="45279" y="54964"/>
                  <a:pt x="45543" y="54964"/>
                </a:cubicBezTo>
                <a:cubicBezTo>
                  <a:pt x="45807" y="54964"/>
                  <a:pt x="46014" y="55172"/>
                  <a:pt x="46014" y="55435"/>
                </a:cubicBezTo>
                <a:cubicBezTo>
                  <a:pt x="46014" y="55699"/>
                  <a:pt x="45807" y="55906"/>
                  <a:pt x="45543" y="55906"/>
                </a:cubicBezTo>
                <a:close/>
                <a:moveTo>
                  <a:pt x="45543" y="52006"/>
                </a:moveTo>
                <a:cubicBezTo>
                  <a:pt x="45260" y="52006"/>
                  <a:pt x="45053" y="51780"/>
                  <a:pt x="45053" y="51516"/>
                </a:cubicBezTo>
                <a:cubicBezTo>
                  <a:pt x="45053" y="51233"/>
                  <a:pt x="45260" y="51007"/>
                  <a:pt x="45543" y="51007"/>
                </a:cubicBezTo>
                <a:cubicBezTo>
                  <a:pt x="45826" y="51007"/>
                  <a:pt x="46033" y="51233"/>
                  <a:pt x="46033" y="51516"/>
                </a:cubicBezTo>
                <a:cubicBezTo>
                  <a:pt x="46033" y="51780"/>
                  <a:pt x="45807" y="52006"/>
                  <a:pt x="45543" y="52006"/>
                </a:cubicBezTo>
                <a:close/>
                <a:moveTo>
                  <a:pt x="45543" y="49990"/>
                </a:moveTo>
                <a:cubicBezTo>
                  <a:pt x="45298" y="49990"/>
                  <a:pt x="45109" y="49801"/>
                  <a:pt x="45109" y="49556"/>
                </a:cubicBezTo>
                <a:cubicBezTo>
                  <a:pt x="45109" y="49311"/>
                  <a:pt x="45298" y="49104"/>
                  <a:pt x="45543" y="49104"/>
                </a:cubicBezTo>
                <a:cubicBezTo>
                  <a:pt x="45788" y="49104"/>
                  <a:pt x="45976" y="49311"/>
                  <a:pt x="45976" y="49556"/>
                </a:cubicBezTo>
                <a:cubicBezTo>
                  <a:pt x="45976" y="49801"/>
                  <a:pt x="45788" y="49990"/>
                  <a:pt x="45543" y="49990"/>
                </a:cubicBezTo>
                <a:close/>
                <a:moveTo>
                  <a:pt x="45543" y="48030"/>
                </a:moveTo>
                <a:cubicBezTo>
                  <a:pt x="45298" y="48030"/>
                  <a:pt x="45109" y="47823"/>
                  <a:pt x="45109" y="47578"/>
                </a:cubicBezTo>
                <a:cubicBezTo>
                  <a:pt x="45109" y="47333"/>
                  <a:pt x="45298" y="47145"/>
                  <a:pt x="45543" y="47145"/>
                </a:cubicBezTo>
                <a:cubicBezTo>
                  <a:pt x="45788" y="47145"/>
                  <a:pt x="45976" y="47333"/>
                  <a:pt x="45976" y="47578"/>
                </a:cubicBezTo>
                <a:cubicBezTo>
                  <a:pt x="45976" y="47823"/>
                  <a:pt x="45788" y="48030"/>
                  <a:pt x="45543" y="48030"/>
                </a:cubicBezTo>
                <a:close/>
                <a:moveTo>
                  <a:pt x="45543" y="46052"/>
                </a:moveTo>
                <a:cubicBezTo>
                  <a:pt x="45298" y="46052"/>
                  <a:pt x="45109" y="45863"/>
                  <a:pt x="45109" y="45618"/>
                </a:cubicBezTo>
                <a:cubicBezTo>
                  <a:pt x="45109" y="45392"/>
                  <a:pt x="45298" y="45185"/>
                  <a:pt x="45543" y="45185"/>
                </a:cubicBezTo>
                <a:cubicBezTo>
                  <a:pt x="45788" y="45185"/>
                  <a:pt x="45976" y="45392"/>
                  <a:pt x="45976" y="45618"/>
                </a:cubicBezTo>
                <a:cubicBezTo>
                  <a:pt x="45976" y="45863"/>
                  <a:pt x="45788" y="46052"/>
                  <a:pt x="45543" y="46052"/>
                </a:cubicBezTo>
                <a:close/>
                <a:moveTo>
                  <a:pt x="45543" y="44111"/>
                </a:moveTo>
                <a:cubicBezTo>
                  <a:pt x="45298" y="44111"/>
                  <a:pt x="45109" y="43922"/>
                  <a:pt x="45109" y="43677"/>
                </a:cubicBezTo>
                <a:cubicBezTo>
                  <a:pt x="45109" y="43433"/>
                  <a:pt x="45298" y="43244"/>
                  <a:pt x="45543" y="43244"/>
                </a:cubicBezTo>
                <a:cubicBezTo>
                  <a:pt x="45788" y="43244"/>
                  <a:pt x="45976" y="43433"/>
                  <a:pt x="45976" y="43677"/>
                </a:cubicBezTo>
                <a:cubicBezTo>
                  <a:pt x="45976" y="43922"/>
                  <a:pt x="45788" y="44111"/>
                  <a:pt x="45543" y="44111"/>
                </a:cubicBezTo>
                <a:close/>
                <a:moveTo>
                  <a:pt x="45543" y="42132"/>
                </a:moveTo>
                <a:cubicBezTo>
                  <a:pt x="45317" y="42132"/>
                  <a:pt x="45128" y="41944"/>
                  <a:pt x="45128" y="41718"/>
                </a:cubicBezTo>
                <a:cubicBezTo>
                  <a:pt x="45128" y="41473"/>
                  <a:pt x="45317" y="41284"/>
                  <a:pt x="45543" y="41284"/>
                </a:cubicBezTo>
                <a:cubicBezTo>
                  <a:pt x="45769" y="41284"/>
                  <a:pt x="45957" y="41473"/>
                  <a:pt x="45957" y="41718"/>
                </a:cubicBezTo>
                <a:cubicBezTo>
                  <a:pt x="45957" y="41944"/>
                  <a:pt x="45769" y="42132"/>
                  <a:pt x="45543" y="42132"/>
                </a:cubicBezTo>
                <a:close/>
                <a:moveTo>
                  <a:pt x="45543" y="40173"/>
                </a:moveTo>
                <a:cubicBezTo>
                  <a:pt x="45317" y="40173"/>
                  <a:pt x="45128" y="39984"/>
                  <a:pt x="45128" y="39758"/>
                </a:cubicBezTo>
                <a:cubicBezTo>
                  <a:pt x="45128" y="39513"/>
                  <a:pt x="45317" y="39325"/>
                  <a:pt x="45543" y="39325"/>
                </a:cubicBezTo>
                <a:cubicBezTo>
                  <a:pt x="45769" y="39325"/>
                  <a:pt x="45957" y="39513"/>
                  <a:pt x="45957" y="39758"/>
                </a:cubicBezTo>
                <a:cubicBezTo>
                  <a:pt x="45957" y="39984"/>
                  <a:pt x="45769" y="40173"/>
                  <a:pt x="45543" y="40173"/>
                </a:cubicBezTo>
                <a:close/>
                <a:moveTo>
                  <a:pt x="45543" y="37384"/>
                </a:moveTo>
                <a:cubicBezTo>
                  <a:pt x="45750" y="37384"/>
                  <a:pt x="45939" y="37572"/>
                  <a:pt x="45939" y="37780"/>
                </a:cubicBezTo>
                <a:cubicBezTo>
                  <a:pt x="45939" y="38006"/>
                  <a:pt x="45750" y="38175"/>
                  <a:pt x="45543" y="38175"/>
                </a:cubicBezTo>
                <a:cubicBezTo>
                  <a:pt x="45317" y="38175"/>
                  <a:pt x="45147" y="38006"/>
                  <a:pt x="45147" y="37780"/>
                </a:cubicBezTo>
                <a:cubicBezTo>
                  <a:pt x="45147" y="37572"/>
                  <a:pt x="45317" y="37384"/>
                  <a:pt x="45543" y="37384"/>
                </a:cubicBezTo>
                <a:close/>
                <a:moveTo>
                  <a:pt x="45543" y="36253"/>
                </a:moveTo>
                <a:cubicBezTo>
                  <a:pt x="45317" y="36253"/>
                  <a:pt x="45128" y="36065"/>
                  <a:pt x="45128" y="35820"/>
                </a:cubicBezTo>
                <a:cubicBezTo>
                  <a:pt x="45128" y="35594"/>
                  <a:pt x="45317" y="35406"/>
                  <a:pt x="45543" y="35406"/>
                </a:cubicBezTo>
                <a:cubicBezTo>
                  <a:pt x="45769" y="35406"/>
                  <a:pt x="45957" y="35594"/>
                  <a:pt x="45957" y="35820"/>
                </a:cubicBezTo>
                <a:cubicBezTo>
                  <a:pt x="45957" y="36065"/>
                  <a:pt x="45769" y="36253"/>
                  <a:pt x="45543" y="36253"/>
                </a:cubicBezTo>
                <a:close/>
                <a:moveTo>
                  <a:pt x="45543" y="34275"/>
                </a:moveTo>
                <a:cubicBezTo>
                  <a:pt x="45317" y="34275"/>
                  <a:pt x="45128" y="34105"/>
                  <a:pt x="45128" y="33860"/>
                </a:cubicBezTo>
                <a:cubicBezTo>
                  <a:pt x="45128" y="33634"/>
                  <a:pt x="45317" y="33446"/>
                  <a:pt x="45543" y="33446"/>
                </a:cubicBezTo>
                <a:cubicBezTo>
                  <a:pt x="45769" y="33446"/>
                  <a:pt x="45957" y="33634"/>
                  <a:pt x="45957" y="33860"/>
                </a:cubicBezTo>
                <a:cubicBezTo>
                  <a:pt x="45957" y="34105"/>
                  <a:pt x="45769" y="34275"/>
                  <a:pt x="45543" y="34275"/>
                </a:cubicBezTo>
                <a:close/>
                <a:moveTo>
                  <a:pt x="45543" y="32315"/>
                </a:moveTo>
                <a:cubicBezTo>
                  <a:pt x="45317" y="32315"/>
                  <a:pt x="45128" y="32127"/>
                  <a:pt x="45128" y="31901"/>
                </a:cubicBezTo>
                <a:cubicBezTo>
                  <a:pt x="45128" y="31675"/>
                  <a:pt x="45317" y="31486"/>
                  <a:pt x="45543" y="31486"/>
                </a:cubicBezTo>
                <a:cubicBezTo>
                  <a:pt x="45769" y="31486"/>
                  <a:pt x="45957" y="31675"/>
                  <a:pt x="45957" y="31901"/>
                </a:cubicBezTo>
                <a:cubicBezTo>
                  <a:pt x="45957" y="32127"/>
                  <a:pt x="45769" y="32315"/>
                  <a:pt x="45543" y="32315"/>
                </a:cubicBezTo>
                <a:close/>
                <a:moveTo>
                  <a:pt x="45543" y="30337"/>
                </a:moveTo>
                <a:cubicBezTo>
                  <a:pt x="45317" y="30337"/>
                  <a:pt x="45147" y="30167"/>
                  <a:pt x="45147" y="29941"/>
                </a:cubicBezTo>
                <a:cubicBezTo>
                  <a:pt x="45147" y="29734"/>
                  <a:pt x="45317" y="29546"/>
                  <a:pt x="45543" y="29546"/>
                </a:cubicBezTo>
                <a:cubicBezTo>
                  <a:pt x="45750" y="29546"/>
                  <a:pt x="45939" y="29734"/>
                  <a:pt x="45939" y="29941"/>
                </a:cubicBezTo>
                <a:cubicBezTo>
                  <a:pt x="45939" y="30167"/>
                  <a:pt x="45750" y="30337"/>
                  <a:pt x="45543" y="30337"/>
                </a:cubicBezTo>
                <a:close/>
                <a:moveTo>
                  <a:pt x="45543" y="28377"/>
                </a:moveTo>
                <a:cubicBezTo>
                  <a:pt x="45317" y="28377"/>
                  <a:pt x="45147" y="28208"/>
                  <a:pt x="45147" y="27982"/>
                </a:cubicBezTo>
                <a:cubicBezTo>
                  <a:pt x="45147" y="27774"/>
                  <a:pt x="45317" y="27586"/>
                  <a:pt x="45543" y="27586"/>
                </a:cubicBezTo>
                <a:cubicBezTo>
                  <a:pt x="45750" y="27586"/>
                  <a:pt x="45939" y="27755"/>
                  <a:pt x="45939" y="27982"/>
                </a:cubicBezTo>
                <a:cubicBezTo>
                  <a:pt x="45939" y="28208"/>
                  <a:pt x="45750" y="28377"/>
                  <a:pt x="45543" y="28377"/>
                </a:cubicBezTo>
                <a:close/>
                <a:moveTo>
                  <a:pt x="45543" y="26418"/>
                </a:moveTo>
                <a:cubicBezTo>
                  <a:pt x="45336" y="26418"/>
                  <a:pt x="45166" y="26248"/>
                  <a:pt x="45166" y="26022"/>
                </a:cubicBezTo>
                <a:cubicBezTo>
                  <a:pt x="45166" y="25815"/>
                  <a:pt x="45336" y="25645"/>
                  <a:pt x="45543" y="25645"/>
                </a:cubicBezTo>
                <a:cubicBezTo>
                  <a:pt x="45750" y="25645"/>
                  <a:pt x="45920" y="25815"/>
                  <a:pt x="45920" y="26022"/>
                </a:cubicBezTo>
                <a:cubicBezTo>
                  <a:pt x="45920" y="26248"/>
                  <a:pt x="45750" y="26418"/>
                  <a:pt x="45543" y="26418"/>
                </a:cubicBezTo>
                <a:close/>
                <a:moveTo>
                  <a:pt x="45543" y="24439"/>
                </a:moveTo>
                <a:cubicBezTo>
                  <a:pt x="45336" y="24439"/>
                  <a:pt x="45166" y="24270"/>
                  <a:pt x="45166" y="24062"/>
                </a:cubicBezTo>
                <a:cubicBezTo>
                  <a:pt x="45166" y="23855"/>
                  <a:pt x="45336" y="23685"/>
                  <a:pt x="45543" y="23685"/>
                </a:cubicBezTo>
                <a:cubicBezTo>
                  <a:pt x="45750" y="23685"/>
                  <a:pt x="45920" y="23855"/>
                  <a:pt x="45920" y="24062"/>
                </a:cubicBezTo>
                <a:cubicBezTo>
                  <a:pt x="45920" y="24270"/>
                  <a:pt x="45750" y="24439"/>
                  <a:pt x="45543" y="24439"/>
                </a:cubicBezTo>
                <a:close/>
                <a:moveTo>
                  <a:pt x="45543" y="22498"/>
                </a:moveTo>
                <a:cubicBezTo>
                  <a:pt x="45336" y="22498"/>
                  <a:pt x="45166" y="22310"/>
                  <a:pt x="45166" y="22103"/>
                </a:cubicBezTo>
                <a:cubicBezTo>
                  <a:pt x="45166" y="21895"/>
                  <a:pt x="45336" y="21726"/>
                  <a:pt x="45543" y="21726"/>
                </a:cubicBezTo>
                <a:cubicBezTo>
                  <a:pt x="45750" y="21726"/>
                  <a:pt x="45920" y="21895"/>
                  <a:pt x="45920" y="22103"/>
                </a:cubicBezTo>
                <a:cubicBezTo>
                  <a:pt x="45920" y="22310"/>
                  <a:pt x="45750" y="22498"/>
                  <a:pt x="45543" y="22498"/>
                </a:cubicBezTo>
                <a:close/>
                <a:moveTo>
                  <a:pt x="45543" y="20520"/>
                </a:moveTo>
                <a:cubicBezTo>
                  <a:pt x="45336" y="20520"/>
                  <a:pt x="45166" y="20350"/>
                  <a:pt x="45166" y="20143"/>
                </a:cubicBezTo>
                <a:cubicBezTo>
                  <a:pt x="45166" y="19936"/>
                  <a:pt x="45336" y="19785"/>
                  <a:pt x="45543" y="19785"/>
                </a:cubicBezTo>
                <a:cubicBezTo>
                  <a:pt x="45750" y="19785"/>
                  <a:pt x="45920" y="19936"/>
                  <a:pt x="45920" y="20143"/>
                </a:cubicBezTo>
                <a:cubicBezTo>
                  <a:pt x="45920" y="20350"/>
                  <a:pt x="45750" y="20520"/>
                  <a:pt x="45543" y="20520"/>
                </a:cubicBezTo>
                <a:close/>
                <a:moveTo>
                  <a:pt x="45543" y="18560"/>
                </a:moveTo>
                <a:cubicBezTo>
                  <a:pt x="45336" y="18560"/>
                  <a:pt x="45166" y="18391"/>
                  <a:pt x="45166" y="18183"/>
                </a:cubicBezTo>
                <a:cubicBezTo>
                  <a:pt x="45166" y="17976"/>
                  <a:pt x="45336" y="17807"/>
                  <a:pt x="45543" y="17807"/>
                </a:cubicBezTo>
                <a:cubicBezTo>
                  <a:pt x="45750" y="17807"/>
                  <a:pt x="45920" y="17976"/>
                  <a:pt x="45920" y="18183"/>
                </a:cubicBezTo>
                <a:cubicBezTo>
                  <a:pt x="45920" y="18391"/>
                  <a:pt x="45750" y="18560"/>
                  <a:pt x="45543" y="18560"/>
                </a:cubicBezTo>
                <a:close/>
                <a:moveTo>
                  <a:pt x="45543" y="16582"/>
                </a:moveTo>
                <a:cubicBezTo>
                  <a:pt x="45336" y="16582"/>
                  <a:pt x="45185" y="16412"/>
                  <a:pt x="45185" y="16224"/>
                </a:cubicBezTo>
                <a:cubicBezTo>
                  <a:pt x="45185" y="16016"/>
                  <a:pt x="45336" y="15866"/>
                  <a:pt x="45543" y="15866"/>
                </a:cubicBezTo>
                <a:cubicBezTo>
                  <a:pt x="45750" y="15866"/>
                  <a:pt x="45901" y="16016"/>
                  <a:pt x="45901" y="16224"/>
                </a:cubicBezTo>
                <a:cubicBezTo>
                  <a:pt x="45901" y="16412"/>
                  <a:pt x="45750" y="16582"/>
                  <a:pt x="45543" y="16582"/>
                </a:cubicBezTo>
                <a:close/>
                <a:moveTo>
                  <a:pt x="45543" y="14622"/>
                </a:moveTo>
                <a:cubicBezTo>
                  <a:pt x="45336" y="14622"/>
                  <a:pt x="45185" y="14471"/>
                  <a:pt x="45185" y="14264"/>
                </a:cubicBezTo>
                <a:cubicBezTo>
                  <a:pt x="45185" y="14057"/>
                  <a:pt x="45336" y="13906"/>
                  <a:pt x="45543" y="13906"/>
                </a:cubicBezTo>
                <a:cubicBezTo>
                  <a:pt x="45750" y="13906"/>
                  <a:pt x="45901" y="14057"/>
                  <a:pt x="45901" y="14264"/>
                </a:cubicBezTo>
                <a:cubicBezTo>
                  <a:pt x="45901" y="14471"/>
                  <a:pt x="45750" y="14622"/>
                  <a:pt x="45543" y="14622"/>
                </a:cubicBezTo>
                <a:close/>
                <a:moveTo>
                  <a:pt x="45543" y="12662"/>
                </a:moveTo>
                <a:cubicBezTo>
                  <a:pt x="45336" y="12662"/>
                  <a:pt x="45185" y="12512"/>
                  <a:pt x="45185" y="12304"/>
                </a:cubicBezTo>
                <a:cubicBezTo>
                  <a:pt x="45185" y="12097"/>
                  <a:pt x="45336" y="11928"/>
                  <a:pt x="45543" y="11928"/>
                </a:cubicBezTo>
                <a:cubicBezTo>
                  <a:pt x="45750" y="11928"/>
                  <a:pt x="45901" y="12097"/>
                  <a:pt x="45901" y="12304"/>
                </a:cubicBezTo>
                <a:cubicBezTo>
                  <a:pt x="45901" y="12512"/>
                  <a:pt x="45750" y="12662"/>
                  <a:pt x="45543" y="12662"/>
                </a:cubicBezTo>
                <a:close/>
                <a:moveTo>
                  <a:pt x="45543" y="10703"/>
                </a:moveTo>
                <a:cubicBezTo>
                  <a:pt x="45336" y="10703"/>
                  <a:pt x="45185" y="10533"/>
                  <a:pt x="45185" y="10345"/>
                </a:cubicBezTo>
                <a:cubicBezTo>
                  <a:pt x="45185" y="10138"/>
                  <a:pt x="45336" y="9968"/>
                  <a:pt x="45543" y="9968"/>
                </a:cubicBezTo>
                <a:cubicBezTo>
                  <a:pt x="45750" y="9968"/>
                  <a:pt x="45901" y="10138"/>
                  <a:pt x="45901" y="10345"/>
                </a:cubicBezTo>
                <a:cubicBezTo>
                  <a:pt x="45901" y="10533"/>
                  <a:pt x="45750" y="10703"/>
                  <a:pt x="45543" y="10703"/>
                </a:cubicBezTo>
                <a:close/>
                <a:moveTo>
                  <a:pt x="45543" y="8743"/>
                </a:moveTo>
                <a:cubicBezTo>
                  <a:pt x="45336" y="8743"/>
                  <a:pt x="45185" y="8592"/>
                  <a:pt x="45185" y="8385"/>
                </a:cubicBezTo>
                <a:cubicBezTo>
                  <a:pt x="45185" y="8178"/>
                  <a:pt x="45336" y="8027"/>
                  <a:pt x="45543" y="8027"/>
                </a:cubicBezTo>
                <a:cubicBezTo>
                  <a:pt x="45750" y="8027"/>
                  <a:pt x="45901" y="8178"/>
                  <a:pt x="45901" y="8385"/>
                </a:cubicBezTo>
                <a:cubicBezTo>
                  <a:pt x="45901" y="8592"/>
                  <a:pt x="45750" y="8743"/>
                  <a:pt x="45543" y="8743"/>
                </a:cubicBezTo>
                <a:close/>
                <a:moveTo>
                  <a:pt x="45543" y="6784"/>
                </a:moveTo>
                <a:cubicBezTo>
                  <a:pt x="45336" y="6784"/>
                  <a:pt x="45185" y="6633"/>
                  <a:pt x="45185" y="6426"/>
                </a:cubicBezTo>
                <a:cubicBezTo>
                  <a:pt x="45185" y="6218"/>
                  <a:pt x="45336" y="6049"/>
                  <a:pt x="45543" y="6049"/>
                </a:cubicBezTo>
                <a:cubicBezTo>
                  <a:pt x="45750" y="6049"/>
                  <a:pt x="45901" y="6218"/>
                  <a:pt x="45901" y="6426"/>
                </a:cubicBezTo>
                <a:cubicBezTo>
                  <a:pt x="45901" y="6633"/>
                  <a:pt x="45750" y="6784"/>
                  <a:pt x="45543" y="6784"/>
                </a:cubicBezTo>
                <a:close/>
                <a:moveTo>
                  <a:pt x="45543" y="4824"/>
                </a:moveTo>
                <a:cubicBezTo>
                  <a:pt x="45354" y="4824"/>
                  <a:pt x="45185" y="4654"/>
                  <a:pt x="45185" y="4466"/>
                </a:cubicBezTo>
                <a:cubicBezTo>
                  <a:pt x="45185" y="4259"/>
                  <a:pt x="45354" y="4108"/>
                  <a:pt x="45543" y="4108"/>
                </a:cubicBezTo>
                <a:cubicBezTo>
                  <a:pt x="45731" y="4108"/>
                  <a:pt x="45901" y="4259"/>
                  <a:pt x="45901" y="4466"/>
                </a:cubicBezTo>
                <a:cubicBezTo>
                  <a:pt x="45901" y="4654"/>
                  <a:pt x="45731" y="4824"/>
                  <a:pt x="45543" y="4824"/>
                </a:cubicBezTo>
                <a:close/>
                <a:moveTo>
                  <a:pt x="45543" y="2845"/>
                </a:moveTo>
                <a:cubicBezTo>
                  <a:pt x="45354" y="2845"/>
                  <a:pt x="45185" y="2695"/>
                  <a:pt x="45185" y="2506"/>
                </a:cubicBezTo>
                <a:cubicBezTo>
                  <a:pt x="45185" y="2299"/>
                  <a:pt x="45354" y="2148"/>
                  <a:pt x="45543" y="2148"/>
                </a:cubicBezTo>
                <a:cubicBezTo>
                  <a:pt x="45731" y="2148"/>
                  <a:pt x="45901" y="2318"/>
                  <a:pt x="45901" y="2506"/>
                </a:cubicBezTo>
                <a:cubicBezTo>
                  <a:pt x="45901" y="2695"/>
                  <a:pt x="45731" y="2845"/>
                  <a:pt x="45543" y="2845"/>
                </a:cubicBezTo>
                <a:close/>
                <a:moveTo>
                  <a:pt x="45543" y="886"/>
                </a:moveTo>
                <a:cubicBezTo>
                  <a:pt x="45354" y="886"/>
                  <a:pt x="45185" y="735"/>
                  <a:pt x="45185" y="547"/>
                </a:cubicBezTo>
                <a:cubicBezTo>
                  <a:pt x="45185" y="339"/>
                  <a:pt x="45354" y="189"/>
                  <a:pt x="45543" y="189"/>
                </a:cubicBezTo>
                <a:cubicBezTo>
                  <a:pt x="45731" y="189"/>
                  <a:pt x="45901" y="339"/>
                  <a:pt x="45901" y="547"/>
                </a:cubicBezTo>
                <a:cubicBezTo>
                  <a:pt x="45901" y="735"/>
                  <a:pt x="45731" y="886"/>
                  <a:pt x="45543" y="886"/>
                </a:cubicBezTo>
                <a:close/>
                <a:moveTo>
                  <a:pt x="45543" y="58808"/>
                </a:moveTo>
                <a:cubicBezTo>
                  <a:pt x="45788" y="58808"/>
                  <a:pt x="45995" y="58978"/>
                  <a:pt x="46052" y="59223"/>
                </a:cubicBezTo>
                <a:cubicBezTo>
                  <a:pt x="45712" y="59279"/>
                  <a:pt x="45373" y="59336"/>
                  <a:pt x="45015" y="59392"/>
                </a:cubicBezTo>
                <a:cubicBezTo>
                  <a:pt x="45015" y="59373"/>
                  <a:pt x="45015" y="59355"/>
                  <a:pt x="45015" y="59336"/>
                </a:cubicBezTo>
                <a:cubicBezTo>
                  <a:pt x="45015" y="59053"/>
                  <a:pt x="45241" y="58808"/>
                  <a:pt x="45543" y="58808"/>
                </a:cubicBezTo>
                <a:close/>
                <a:moveTo>
                  <a:pt x="43188" y="59637"/>
                </a:moveTo>
                <a:cubicBezTo>
                  <a:pt x="43112" y="59562"/>
                  <a:pt x="43074" y="59449"/>
                  <a:pt x="43074" y="59336"/>
                </a:cubicBezTo>
                <a:cubicBezTo>
                  <a:pt x="43074" y="59053"/>
                  <a:pt x="43301" y="58827"/>
                  <a:pt x="43583" y="58827"/>
                </a:cubicBezTo>
                <a:cubicBezTo>
                  <a:pt x="43866" y="58827"/>
                  <a:pt x="44092" y="59053"/>
                  <a:pt x="44092" y="59336"/>
                </a:cubicBezTo>
                <a:cubicBezTo>
                  <a:pt x="44092" y="59411"/>
                  <a:pt x="44073" y="59468"/>
                  <a:pt x="44054" y="59524"/>
                </a:cubicBezTo>
                <a:cubicBezTo>
                  <a:pt x="43772" y="59581"/>
                  <a:pt x="43470" y="59618"/>
                  <a:pt x="43188" y="59637"/>
                </a:cubicBezTo>
                <a:close/>
                <a:moveTo>
                  <a:pt x="43583" y="55888"/>
                </a:moveTo>
                <a:cubicBezTo>
                  <a:pt x="43319" y="55888"/>
                  <a:pt x="43112" y="55680"/>
                  <a:pt x="43112" y="55416"/>
                </a:cubicBezTo>
                <a:cubicBezTo>
                  <a:pt x="43112" y="55172"/>
                  <a:pt x="43319" y="54964"/>
                  <a:pt x="43583" y="54964"/>
                </a:cubicBezTo>
                <a:cubicBezTo>
                  <a:pt x="43847" y="54964"/>
                  <a:pt x="44054" y="55172"/>
                  <a:pt x="44054" y="55416"/>
                </a:cubicBezTo>
                <a:cubicBezTo>
                  <a:pt x="44054" y="55680"/>
                  <a:pt x="43847" y="55888"/>
                  <a:pt x="43583" y="55888"/>
                </a:cubicBezTo>
                <a:close/>
                <a:moveTo>
                  <a:pt x="43583" y="57866"/>
                </a:moveTo>
                <a:cubicBezTo>
                  <a:pt x="43319" y="57866"/>
                  <a:pt x="43093" y="57640"/>
                  <a:pt x="43093" y="57376"/>
                </a:cubicBezTo>
                <a:cubicBezTo>
                  <a:pt x="43093" y="57112"/>
                  <a:pt x="43319" y="56886"/>
                  <a:pt x="43583" y="56886"/>
                </a:cubicBezTo>
                <a:cubicBezTo>
                  <a:pt x="43866" y="56886"/>
                  <a:pt x="44073" y="57112"/>
                  <a:pt x="44073" y="57376"/>
                </a:cubicBezTo>
                <a:cubicBezTo>
                  <a:pt x="44073" y="57640"/>
                  <a:pt x="43866" y="57866"/>
                  <a:pt x="43583" y="57866"/>
                </a:cubicBezTo>
                <a:close/>
                <a:moveTo>
                  <a:pt x="43583" y="53966"/>
                </a:moveTo>
                <a:cubicBezTo>
                  <a:pt x="43301" y="53966"/>
                  <a:pt x="43093" y="53739"/>
                  <a:pt x="43093" y="53457"/>
                </a:cubicBezTo>
                <a:cubicBezTo>
                  <a:pt x="43093" y="53193"/>
                  <a:pt x="43301" y="52967"/>
                  <a:pt x="43583" y="52967"/>
                </a:cubicBezTo>
                <a:cubicBezTo>
                  <a:pt x="43847" y="52967"/>
                  <a:pt x="44073" y="53193"/>
                  <a:pt x="44073" y="53457"/>
                </a:cubicBezTo>
                <a:cubicBezTo>
                  <a:pt x="44073" y="53739"/>
                  <a:pt x="43847" y="53966"/>
                  <a:pt x="43583" y="53966"/>
                </a:cubicBezTo>
                <a:close/>
                <a:moveTo>
                  <a:pt x="43583" y="51987"/>
                </a:moveTo>
                <a:cubicBezTo>
                  <a:pt x="43301" y="51987"/>
                  <a:pt x="43093" y="51761"/>
                  <a:pt x="43093" y="51497"/>
                </a:cubicBezTo>
                <a:cubicBezTo>
                  <a:pt x="43093" y="51215"/>
                  <a:pt x="43301" y="51007"/>
                  <a:pt x="43583" y="51007"/>
                </a:cubicBezTo>
                <a:cubicBezTo>
                  <a:pt x="43847" y="51007"/>
                  <a:pt x="44073" y="51215"/>
                  <a:pt x="44073" y="51497"/>
                </a:cubicBezTo>
                <a:cubicBezTo>
                  <a:pt x="44073" y="51761"/>
                  <a:pt x="43847" y="51987"/>
                  <a:pt x="43583" y="51987"/>
                </a:cubicBezTo>
                <a:close/>
                <a:moveTo>
                  <a:pt x="43583" y="49971"/>
                </a:moveTo>
                <a:cubicBezTo>
                  <a:pt x="43338" y="49971"/>
                  <a:pt x="43131" y="49783"/>
                  <a:pt x="43131" y="49538"/>
                </a:cubicBezTo>
                <a:cubicBezTo>
                  <a:pt x="43131" y="49293"/>
                  <a:pt x="43338" y="49104"/>
                  <a:pt x="43583" y="49104"/>
                </a:cubicBezTo>
                <a:cubicBezTo>
                  <a:pt x="43828" y="49104"/>
                  <a:pt x="44017" y="49293"/>
                  <a:pt x="44017" y="49538"/>
                </a:cubicBezTo>
                <a:cubicBezTo>
                  <a:pt x="44017" y="49783"/>
                  <a:pt x="43828" y="49971"/>
                  <a:pt x="43583" y="49971"/>
                </a:cubicBezTo>
                <a:close/>
                <a:moveTo>
                  <a:pt x="43583" y="48011"/>
                </a:moveTo>
                <a:cubicBezTo>
                  <a:pt x="43338" y="48011"/>
                  <a:pt x="43150" y="47823"/>
                  <a:pt x="43150" y="47578"/>
                </a:cubicBezTo>
                <a:cubicBezTo>
                  <a:pt x="43150" y="47333"/>
                  <a:pt x="43338" y="47145"/>
                  <a:pt x="43583" y="47145"/>
                </a:cubicBezTo>
                <a:cubicBezTo>
                  <a:pt x="43828" y="47145"/>
                  <a:pt x="44017" y="47333"/>
                  <a:pt x="44017" y="47578"/>
                </a:cubicBezTo>
                <a:cubicBezTo>
                  <a:pt x="44017" y="47823"/>
                  <a:pt x="43828" y="48011"/>
                  <a:pt x="43583" y="48011"/>
                </a:cubicBezTo>
                <a:close/>
                <a:moveTo>
                  <a:pt x="43583" y="46052"/>
                </a:moveTo>
                <a:cubicBezTo>
                  <a:pt x="43338" y="46052"/>
                  <a:pt x="43150" y="45844"/>
                  <a:pt x="43150" y="45618"/>
                </a:cubicBezTo>
                <a:cubicBezTo>
                  <a:pt x="43150" y="45373"/>
                  <a:pt x="43338" y="45185"/>
                  <a:pt x="43583" y="45185"/>
                </a:cubicBezTo>
                <a:cubicBezTo>
                  <a:pt x="43828" y="45185"/>
                  <a:pt x="44017" y="45373"/>
                  <a:pt x="44017" y="45618"/>
                </a:cubicBezTo>
                <a:cubicBezTo>
                  <a:pt x="44017" y="45844"/>
                  <a:pt x="43828" y="46052"/>
                  <a:pt x="43583" y="46052"/>
                </a:cubicBezTo>
                <a:close/>
                <a:moveTo>
                  <a:pt x="43583" y="44092"/>
                </a:moveTo>
                <a:cubicBezTo>
                  <a:pt x="43338" y="44092"/>
                  <a:pt x="43150" y="43904"/>
                  <a:pt x="43150" y="43659"/>
                </a:cubicBezTo>
                <a:cubicBezTo>
                  <a:pt x="43150" y="43414"/>
                  <a:pt x="43338" y="43225"/>
                  <a:pt x="43583" y="43225"/>
                </a:cubicBezTo>
                <a:cubicBezTo>
                  <a:pt x="43828" y="43225"/>
                  <a:pt x="44017" y="43414"/>
                  <a:pt x="44017" y="43659"/>
                </a:cubicBezTo>
                <a:cubicBezTo>
                  <a:pt x="44017" y="43904"/>
                  <a:pt x="43828" y="44092"/>
                  <a:pt x="43583" y="44092"/>
                </a:cubicBezTo>
                <a:close/>
                <a:moveTo>
                  <a:pt x="43583" y="41284"/>
                </a:moveTo>
                <a:cubicBezTo>
                  <a:pt x="43809" y="41284"/>
                  <a:pt x="43998" y="41473"/>
                  <a:pt x="43998" y="41699"/>
                </a:cubicBezTo>
                <a:cubicBezTo>
                  <a:pt x="43998" y="41925"/>
                  <a:pt x="43809" y="42114"/>
                  <a:pt x="43583" y="42114"/>
                </a:cubicBezTo>
                <a:cubicBezTo>
                  <a:pt x="43357" y="42114"/>
                  <a:pt x="43188" y="41925"/>
                  <a:pt x="43188" y="41699"/>
                </a:cubicBezTo>
                <a:cubicBezTo>
                  <a:pt x="43188" y="41473"/>
                  <a:pt x="43357" y="41284"/>
                  <a:pt x="43583" y="41284"/>
                </a:cubicBezTo>
                <a:close/>
                <a:moveTo>
                  <a:pt x="43583" y="40154"/>
                </a:moveTo>
                <a:cubicBezTo>
                  <a:pt x="43357" y="40154"/>
                  <a:pt x="43169" y="39965"/>
                  <a:pt x="43169" y="39739"/>
                </a:cubicBezTo>
                <a:cubicBezTo>
                  <a:pt x="43169" y="39513"/>
                  <a:pt x="43357" y="39325"/>
                  <a:pt x="43583" y="39325"/>
                </a:cubicBezTo>
                <a:cubicBezTo>
                  <a:pt x="43809" y="39325"/>
                  <a:pt x="43998" y="39513"/>
                  <a:pt x="43998" y="39739"/>
                </a:cubicBezTo>
                <a:cubicBezTo>
                  <a:pt x="43998" y="39965"/>
                  <a:pt x="43809" y="40154"/>
                  <a:pt x="43583" y="40154"/>
                </a:cubicBezTo>
                <a:close/>
                <a:moveTo>
                  <a:pt x="43583" y="37384"/>
                </a:moveTo>
                <a:cubicBezTo>
                  <a:pt x="43809" y="37384"/>
                  <a:pt x="43979" y="37554"/>
                  <a:pt x="43979" y="37780"/>
                </a:cubicBezTo>
                <a:cubicBezTo>
                  <a:pt x="43979" y="37987"/>
                  <a:pt x="43809" y="38175"/>
                  <a:pt x="43583" y="38175"/>
                </a:cubicBezTo>
                <a:cubicBezTo>
                  <a:pt x="43376" y="38175"/>
                  <a:pt x="43188" y="37987"/>
                  <a:pt x="43188" y="37780"/>
                </a:cubicBezTo>
                <a:cubicBezTo>
                  <a:pt x="43188" y="37554"/>
                  <a:pt x="43376" y="37384"/>
                  <a:pt x="43583" y="37384"/>
                </a:cubicBezTo>
                <a:close/>
                <a:moveTo>
                  <a:pt x="43583" y="35424"/>
                </a:moveTo>
                <a:cubicBezTo>
                  <a:pt x="43809" y="35424"/>
                  <a:pt x="43979" y="35594"/>
                  <a:pt x="43979" y="35820"/>
                </a:cubicBezTo>
                <a:cubicBezTo>
                  <a:pt x="43979" y="36046"/>
                  <a:pt x="43809" y="36216"/>
                  <a:pt x="43583" y="36216"/>
                </a:cubicBezTo>
                <a:cubicBezTo>
                  <a:pt x="43376" y="36216"/>
                  <a:pt x="43188" y="36046"/>
                  <a:pt x="43188" y="35820"/>
                </a:cubicBezTo>
                <a:cubicBezTo>
                  <a:pt x="43188" y="35594"/>
                  <a:pt x="43376" y="35424"/>
                  <a:pt x="43583" y="35424"/>
                </a:cubicBezTo>
                <a:close/>
                <a:moveTo>
                  <a:pt x="43583" y="34275"/>
                </a:moveTo>
                <a:cubicBezTo>
                  <a:pt x="43357" y="34275"/>
                  <a:pt x="43169" y="34087"/>
                  <a:pt x="43169" y="33860"/>
                </a:cubicBezTo>
                <a:cubicBezTo>
                  <a:pt x="43169" y="33616"/>
                  <a:pt x="43357" y="33446"/>
                  <a:pt x="43583" y="33446"/>
                </a:cubicBezTo>
                <a:cubicBezTo>
                  <a:pt x="43809" y="33446"/>
                  <a:pt x="43998" y="33616"/>
                  <a:pt x="43998" y="33860"/>
                </a:cubicBezTo>
                <a:cubicBezTo>
                  <a:pt x="43998" y="34087"/>
                  <a:pt x="43809" y="34275"/>
                  <a:pt x="43583" y="34275"/>
                </a:cubicBezTo>
                <a:close/>
                <a:moveTo>
                  <a:pt x="43583" y="32297"/>
                </a:moveTo>
                <a:cubicBezTo>
                  <a:pt x="43357" y="32297"/>
                  <a:pt x="43188" y="32127"/>
                  <a:pt x="43188" y="31901"/>
                </a:cubicBezTo>
                <a:cubicBezTo>
                  <a:pt x="43188" y="31675"/>
                  <a:pt x="43357" y="31486"/>
                  <a:pt x="43583" y="31486"/>
                </a:cubicBezTo>
                <a:cubicBezTo>
                  <a:pt x="43809" y="31486"/>
                  <a:pt x="43998" y="31675"/>
                  <a:pt x="43998" y="31901"/>
                </a:cubicBezTo>
                <a:cubicBezTo>
                  <a:pt x="43998" y="32127"/>
                  <a:pt x="43809" y="32297"/>
                  <a:pt x="43583" y="32297"/>
                </a:cubicBezTo>
                <a:close/>
                <a:moveTo>
                  <a:pt x="43583" y="30356"/>
                </a:moveTo>
                <a:cubicBezTo>
                  <a:pt x="43357" y="30356"/>
                  <a:pt x="43188" y="30167"/>
                  <a:pt x="43188" y="29941"/>
                </a:cubicBezTo>
                <a:cubicBezTo>
                  <a:pt x="43188" y="29715"/>
                  <a:pt x="43357" y="29527"/>
                  <a:pt x="43583" y="29527"/>
                </a:cubicBezTo>
                <a:cubicBezTo>
                  <a:pt x="43809" y="29527"/>
                  <a:pt x="43998" y="29715"/>
                  <a:pt x="43998" y="29941"/>
                </a:cubicBezTo>
                <a:cubicBezTo>
                  <a:pt x="43998" y="30167"/>
                  <a:pt x="43809" y="30356"/>
                  <a:pt x="43583" y="30356"/>
                </a:cubicBezTo>
                <a:close/>
                <a:moveTo>
                  <a:pt x="43583" y="28358"/>
                </a:moveTo>
                <a:cubicBezTo>
                  <a:pt x="43376" y="28358"/>
                  <a:pt x="43188" y="28189"/>
                  <a:pt x="43188" y="27963"/>
                </a:cubicBezTo>
                <a:cubicBezTo>
                  <a:pt x="43188" y="27755"/>
                  <a:pt x="43376" y="27567"/>
                  <a:pt x="43583" y="27567"/>
                </a:cubicBezTo>
                <a:cubicBezTo>
                  <a:pt x="43809" y="27567"/>
                  <a:pt x="43979" y="27755"/>
                  <a:pt x="43979" y="27963"/>
                </a:cubicBezTo>
                <a:cubicBezTo>
                  <a:pt x="43979" y="28189"/>
                  <a:pt x="43809" y="28358"/>
                  <a:pt x="43583" y="28358"/>
                </a:cubicBezTo>
                <a:close/>
                <a:moveTo>
                  <a:pt x="43583" y="26418"/>
                </a:moveTo>
                <a:cubicBezTo>
                  <a:pt x="43376" y="26418"/>
                  <a:pt x="43188" y="26229"/>
                  <a:pt x="43188" y="26003"/>
                </a:cubicBezTo>
                <a:cubicBezTo>
                  <a:pt x="43188" y="25796"/>
                  <a:pt x="43376" y="25607"/>
                  <a:pt x="43583" y="25607"/>
                </a:cubicBezTo>
                <a:cubicBezTo>
                  <a:pt x="43809" y="25607"/>
                  <a:pt x="43979" y="25796"/>
                  <a:pt x="43979" y="26003"/>
                </a:cubicBezTo>
                <a:cubicBezTo>
                  <a:pt x="43979" y="26229"/>
                  <a:pt x="43809" y="26418"/>
                  <a:pt x="43583" y="26418"/>
                </a:cubicBezTo>
                <a:close/>
                <a:moveTo>
                  <a:pt x="43960" y="24062"/>
                </a:moveTo>
                <a:cubicBezTo>
                  <a:pt x="43960" y="24270"/>
                  <a:pt x="43791" y="24439"/>
                  <a:pt x="43583" y="24439"/>
                </a:cubicBezTo>
                <a:cubicBezTo>
                  <a:pt x="43376" y="24439"/>
                  <a:pt x="43206" y="24270"/>
                  <a:pt x="43206" y="24062"/>
                </a:cubicBezTo>
                <a:cubicBezTo>
                  <a:pt x="43206" y="23855"/>
                  <a:pt x="43376" y="23685"/>
                  <a:pt x="43583" y="23685"/>
                </a:cubicBezTo>
                <a:cubicBezTo>
                  <a:pt x="43791" y="23685"/>
                  <a:pt x="43960" y="23855"/>
                  <a:pt x="43960" y="24062"/>
                </a:cubicBezTo>
                <a:close/>
                <a:moveTo>
                  <a:pt x="43583" y="22480"/>
                </a:moveTo>
                <a:cubicBezTo>
                  <a:pt x="43376" y="22480"/>
                  <a:pt x="43188" y="22310"/>
                  <a:pt x="43188" y="22084"/>
                </a:cubicBezTo>
                <a:cubicBezTo>
                  <a:pt x="43188" y="21877"/>
                  <a:pt x="43376" y="21707"/>
                  <a:pt x="43583" y="21707"/>
                </a:cubicBezTo>
                <a:cubicBezTo>
                  <a:pt x="43809" y="21707"/>
                  <a:pt x="43979" y="21877"/>
                  <a:pt x="43979" y="22084"/>
                </a:cubicBezTo>
                <a:cubicBezTo>
                  <a:pt x="43979" y="22310"/>
                  <a:pt x="43809" y="22480"/>
                  <a:pt x="43583" y="22480"/>
                </a:cubicBezTo>
                <a:close/>
                <a:moveTo>
                  <a:pt x="43583" y="20539"/>
                </a:moveTo>
                <a:cubicBezTo>
                  <a:pt x="43376" y="20539"/>
                  <a:pt x="43188" y="20350"/>
                  <a:pt x="43188" y="20143"/>
                </a:cubicBezTo>
                <a:cubicBezTo>
                  <a:pt x="43188" y="19917"/>
                  <a:pt x="43376" y="19747"/>
                  <a:pt x="43583" y="19747"/>
                </a:cubicBezTo>
                <a:cubicBezTo>
                  <a:pt x="43809" y="19747"/>
                  <a:pt x="43979" y="19917"/>
                  <a:pt x="43979" y="20143"/>
                </a:cubicBezTo>
                <a:cubicBezTo>
                  <a:pt x="43979" y="20350"/>
                  <a:pt x="43809" y="20539"/>
                  <a:pt x="43583" y="20539"/>
                </a:cubicBezTo>
                <a:close/>
                <a:moveTo>
                  <a:pt x="43583" y="18560"/>
                </a:moveTo>
                <a:cubicBezTo>
                  <a:pt x="43376" y="18560"/>
                  <a:pt x="43188" y="18391"/>
                  <a:pt x="43188" y="18183"/>
                </a:cubicBezTo>
                <a:cubicBezTo>
                  <a:pt x="43188" y="17957"/>
                  <a:pt x="43376" y="17788"/>
                  <a:pt x="43583" y="17788"/>
                </a:cubicBezTo>
                <a:cubicBezTo>
                  <a:pt x="43809" y="17788"/>
                  <a:pt x="43979" y="17957"/>
                  <a:pt x="43979" y="18183"/>
                </a:cubicBezTo>
                <a:cubicBezTo>
                  <a:pt x="43979" y="18391"/>
                  <a:pt x="43809" y="18560"/>
                  <a:pt x="43583" y="18560"/>
                </a:cubicBezTo>
                <a:close/>
                <a:moveTo>
                  <a:pt x="43583" y="16582"/>
                </a:moveTo>
                <a:cubicBezTo>
                  <a:pt x="43376" y="16582"/>
                  <a:pt x="43206" y="16412"/>
                  <a:pt x="43206" y="16205"/>
                </a:cubicBezTo>
                <a:cubicBezTo>
                  <a:pt x="43206" y="15998"/>
                  <a:pt x="43376" y="15828"/>
                  <a:pt x="43583" y="15828"/>
                </a:cubicBezTo>
                <a:cubicBezTo>
                  <a:pt x="43791" y="15828"/>
                  <a:pt x="43960" y="15998"/>
                  <a:pt x="43960" y="16205"/>
                </a:cubicBezTo>
                <a:cubicBezTo>
                  <a:pt x="43960" y="16412"/>
                  <a:pt x="43791" y="16582"/>
                  <a:pt x="43583" y="16582"/>
                </a:cubicBezTo>
                <a:close/>
                <a:moveTo>
                  <a:pt x="43583" y="14622"/>
                </a:moveTo>
                <a:cubicBezTo>
                  <a:pt x="43376" y="14622"/>
                  <a:pt x="43225" y="14453"/>
                  <a:pt x="43225" y="14245"/>
                </a:cubicBezTo>
                <a:cubicBezTo>
                  <a:pt x="43225" y="14057"/>
                  <a:pt x="43376" y="13887"/>
                  <a:pt x="43583" y="13887"/>
                </a:cubicBezTo>
                <a:cubicBezTo>
                  <a:pt x="43791" y="13887"/>
                  <a:pt x="43941" y="14057"/>
                  <a:pt x="43941" y="14245"/>
                </a:cubicBezTo>
                <a:cubicBezTo>
                  <a:pt x="43941" y="14453"/>
                  <a:pt x="43791" y="14622"/>
                  <a:pt x="43583" y="14622"/>
                </a:cubicBezTo>
                <a:close/>
                <a:moveTo>
                  <a:pt x="43583" y="12662"/>
                </a:moveTo>
                <a:cubicBezTo>
                  <a:pt x="43376" y="12662"/>
                  <a:pt x="43225" y="12493"/>
                  <a:pt x="43225" y="12286"/>
                </a:cubicBezTo>
                <a:cubicBezTo>
                  <a:pt x="43225" y="12078"/>
                  <a:pt x="43376" y="11928"/>
                  <a:pt x="43583" y="11928"/>
                </a:cubicBezTo>
                <a:cubicBezTo>
                  <a:pt x="43791" y="11928"/>
                  <a:pt x="43941" y="12078"/>
                  <a:pt x="43941" y="12286"/>
                </a:cubicBezTo>
                <a:cubicBezTo>
                  <a:pt x="43941" y="12493"/>
                  <a:pt x="43791" y="12662"/>
                  <a:pt x="43583" y="12662"/>
                </a:cubicBezTo>
                <a:close/>
                <a:moveTo>
                  <a:pt x="43583" y="10684"/>
                </a:moveTo>
                <a:cubicBezTo>
                  <a:pt x="43376" y="10684"/>
                  <a:pt x="43225" y="10533"/>
                  <a:pt x="43225" y="10326"/>
                </a:cubicBezTo>
                <a:cubicBezTo>
                  <a:pt x="43225" y="10119"/>
                  <a:pt x="43376" y="9968"/>
                  <a:pt x="43583" y="9968"/>
                </a:cubicBezTo>
                <a:cubicBezTo>
                  <a:pt x="43791" y="9968"/>
                  <a:pt x="43941" y="10119"/>
                  <a:pt x="43941" y="10326"/>
                </a:cubicBezTo>
                <a:cubicBezTo>
                  <a:pt x="43941" y="10533"/>
                  <a:pt x="43791" y="10684"/>
                  <a:pt x="43583" y="10684"/>
                </a:cubicBezTo>
                <a:close/>
                <a:moveTo>
                  <a:pt x="43583" y="8743"/>
                </a:moveTo>
                <a:cubicBezTo>
                  <a:pt x="43376" y="8743"/>
                  <a:pt x="43225" y="8574"/>
                  <a:pt x="43225" y="8366"/>
                </a:cubicBezTo>
                <a:cubicBezTo>
                  <a:pt x="43225" y="8178"/>
                  <a:pt x="43376" y="8008"/>
                  <a:pt x="43583" y="8008"/>
                </a:cubicBezTo>
                <a:cubicBezTo>
                  <a:pt x="43791" y="8008"/>
                  <a:pt x="43941" y="8178"/>
                  <a:pt x="43941" y="8366"/>
                </a:cubicBezTo>
                <a:cubicBezTo>
                  <a:pt x="43941" y="8574"/>
                  <a:pt x="43791" y="8743"/>
                  <a:pt x="43583" y="8743"/>
                </a:cubicBezTo>
                <a:close/>
                <a:moveTo>
                  <a:pt x="43583" y="6765"/>
                </a:moveTo>
                <a:cubicBezTo>
                  <a:pt x="43395" y="6765"/>
                  <a:pt x="43225" y="6614"/>
                  <a:pt x="43225" y="6407"/>
                </a:cubicBezTo>
                <a:cubicBezTo>
                  <a:pt x="43225" y="6218"/>
                  <a:pt x="43395" y="6049"/>
                  <a:pt x="43583" y="6049"/>
                </a:cubicBezTo>
                <a:cubicBezTo>
                  <a:pt x="43772" y="6049"/>
                  <a:pt x="43941" y="6218"/>
                  <a:pt x="43941" y="6407"/>
                </a:cubicBezTo>
                <a:cubicBezTo>
                  <a:pt x="43941" y="6614"/>
                  <a:pt x="43772" y="6765"/>
                  <a:pt x="43583" y="6765"/>
                </a:cubicBezTo>
                <a:close/>
                <a:moveTo>
                  <a:pt x="43583" y="4805"/>
                </a:moveTo>
                <a:cubicBezTo>
                  <a:pt x="43395" y="4805"/>
                  <a:pt x="43225" y="4654"/>
                  <a:pt x="43225" y="4447"/>
                </a:cubicBezTo>
                <a:cubicBezTo>
                  <a:pt x="43225" y="4259"/>
                  <a:pt x="43395" y="4089"/>
                  <a:pt x="43583" y="4089"/>
                </a:cubicBezTo>
                <a:cubicBezTo>
                  <a:pt x="43772" y="4089"/>
                  <a:pt x="43941" y="4259"/>
                  <a:pt x="43941" y="4447"/>
                </a:cubicBezTo>
                <a:cubicBezTo>
                  <a:pt x="43941" y="4654"/>
                  <a:pt x="43772" y="4805"/>
                  <a:pt x="43583" y="4805"/>
                </a:cubicBezTo>
                <a:close/>
                <a:moveTo>
                  <a:pt x="43583" y="2845"/>
                </a:moveTo>
                <a:cubicBezTo>
                  <a:pt x="43395" y="2845"/>
                  <a:pt x="43225" y="2676"/>
                  <a:pt x="43225" y="2487"/>
                </a:cubicBezTo>
                <a:cubicBezTo>
                  <a:pt x="43225" y="2299"/>
                  <a:pt x="43395" y="2148"/>
                  <a:pt x="43583" y="2148"/>
                </a:cubicBezTo>
                <a:cubicBezTo>
                  <a:pt x="43772" y="2148"/>
                  <a:pt x="43941" y="2299"/>
                  <a:pt x="43941" y="2487"/>
                </a:cubicBezTo>
                <a:cubicBezTo>
                  <a:pt x="43941" y="2676"/>
                  <a:pt x="43772" y="2845"/>
                  <a:pt x="43583" y="2845"/>
                </a:cubicBezTo>
                <a:close/>
                <a:moveTo>
                  <a:pt x="43583" y="886"/>
                </a:moveTo>
                <a:cubicBezTo>
                  <a:pt x="43395" y="886"/>
                  <a:pt x="43225" y="716"/>
                  <a:pt x="43225" y="528"/>
                </a:cubicBezTo>
                <a:cubicBezTo>
                  <a:pt x="43225" y="339"/>
                  <a:pt x="43395" y="170"/>
                  <a:pt x="43583" y="170"/>
                </a:cubicBezTo>
                <a:cubicBezTo>
                  <a:pt x="43772" y="170"/>
                  <a:pt x="43941" y="339"/>
                  <a:pt x="43941" y="528"/>
                </a:cubicBezTo>
                <a:cubicBezTo>
                  <a:pt x="43941" y="735"/>
                  <a:pt x="43772" y="886"/>
                  <a:pt x="43583" y="886"/>
                </a:cubicBezTo>
                <a:close/>
                <a:moveTo>
                  <a:pt x="41416" y="59788"/>
                </a:moveTo>
                <a:cubicBezTo>
                  <a:pt x="41228" y="59713"/>
                  <a:pt x="41115" y="59543"/>
                  <a:pt x="41115" y="59336"/>
                </a:cubicBezTo>
                <a:cubicBezTo>
                  <a:pt x="41115" y="59053"/>
                  <a:pt x="41341" y="58808"/>
                  <a:pt x="41624" y="58808"/>
                </a:cubicBezTo>
                <a:cubicBezTo>
                  <a:pt x="41906" y="58808"/>
                  <a:pt x="42132" y="59053"/>
                  <a:pt x="42132" y="59336"/>
                </a:cubicBezTo>
                <a:cubicBezTo>
                  <a:pt x="42132" y="59505"/>
                  <a:pt x="42038" y="59656"/>
                  <a:pt x="41887" y="59750"/>
                </a:cubicBezTo>
                <a:cubicBezTo>
                  <a:pt x="41737" y="59769"/>
                  <a:pt x="41567" y="59562"/>
                  <a:pt x="41416" y="59788"/>
                </a:cubicBezTo>
                <a:close/>
                <a:moveTo>
                  <a:pt x="41624" y="55869"/>
                </a:moveTo>
                <a:cubicBezTo>
                  <a:pt x="41360" y="55869"/>
                  <a:pt x="41153" y="55661"/>
                  <a:pt x="41153" y="55416"/>
                </a:cubicBezTo>
                <a:cubicBezTo>
                  <a:pt x="41153" y="55153"/>
                  <a:pt x="41360" y="54945"/>
                  <a:pt x="41624" y="54945"/>
                </a:cubicBezTo>
                <a:cubicBezTo>
                  <a:pt x="41887" y="54945"/>
                  <a:pt x="42095" y="55153"/>
                  <a:pt x="42095" y="55416"/>
                </a:cubicBezTo>
                <a:cubicBezTo>
                  <a:pt x="42095" y="55661"/>
                  <a:pt x="41887" y="55869"/>
                  <a:pt x="41624" y="55869"/>
                </a:cubicBezTo>
                <a:close/>
                <a:moveTo>
                  <a:pt x="41624" y="57847"/>
                </a:moveTo>
                <a:cubicBezTo>
                  <a:pt x="41360" y="57847"/>
                  <a:pt x="41134" y="57640"/>
                  <a:pt x="41134" y="57376"/>
                </a:cubicBezTo>
                <a:cubicBezTo>
                  <a:pt x="41134" y="57093"/>
                  <a:pt x="41360" y="56886"/>
                  <a:pt x="41624" y="56886"/>
                </a:cubicBezTo>
                <a:cubicBezTo>
                  <a:pt x="41887" y="56886"/>
                  <a:pt x="42095" y="57093"/>
                  <a:pt x="42095" y="57376"/>
                </a:cubicBezTo>
                <a:cubicBezTo>
                  <a:pt x="42095" y="57640"/>
                  <a:pt x="41887" y="57847"/>
                  <a:pt x="41624" y="57847"/>
                </a:cubicBezTo>
                <a:close/>
                <a:moveTo>
                  <a:pt x="41624" y="53947"/>
                </a:moveTo>
                <a:cubicBezTo>
                  <a:pt x="41341" y="53947"/>
                  <a:pt x="41134" y="53739"/>
                  <a:pt x="41134" y="53457"/>
                </a:cubicBezTo>
                <a:cubicBezTo>
                  <a:pt x="41134" y="53193"/>
                  <a:pt x="41341" y="52967"/>
                  <a:pt x="41624" y="52967"/>
                </a:cubicBezTo>
                <a:cubicBezTo>
                  <a:pt x="41887" y="52967"/>
                  <a:pt x="42114" y="53193"/>
                  <a:pt x="42114" y="53457"/>
                </a:cubicBezTo>
                <a:cubicBezTo>
                  <a:pt x="42114" y="53739"/>
                  <a:pt x="41887" y="53947"/>
                  <a:pt x="41624" y="53947"/>
                </a:cubicBezTo>
                <a:close/>
                <a:moveTo>
                  <a:pt x="41624" y="51987"/>
                </a:moveTo>
                <a:cubicBezTo>
                  <a:pt x="41341" y="51987"/>
                  <a:pt x="41134" y="51761"/>
                  <a:pt x="41134" y="51497"/>
                </a:cubicBezTo>
                <a:cubicBezTo>
                  <a:pt x="41134" y="51215"/>
                  <a:pt x="41341" y="50988"/>
                  <a:pt x="41624" y="50988"/>
                </a:cubicBezTo>
                <a:cubicBezTo>
                  <a:pt x="41887" y="50988"/>
                  <a:pt x="42114" y="51215"/>
                  <a:pt x="42114" y="51497"/>
                </a:cubicBezTo>
                <a:cubicBezTo>
                  <a:pt x="42114" y="51761"/>
                  <a:pt x="41887" y="51987"/>
                  <a:pt x="41624" y="51987"/>
                </a:cubicBezTo>
                <a:close/>
                <a:moveTo>
                  <a:pt x="41624" y="49971"/>
                </a:moveTo>
                <a:cubicBezTo>
                  <a:pt x="41379" y="49971"/>
                  <a:pt x="41190" y="49783"/>
                  <a:pt x="41190" y="49538"/>
                </a:cubicBezTo>
                <a:cubicBezTo>
                  <a:pt x="41190" y="49293"/>
                  <a:pt x="41379" y="49085"/>
                  <a:pt x="41624" y="49085"/>
                </a:cubicBezTo>
                <a:cubicBezTo>
                  <a:pt x="41869" y="49085"/>
                  <a:pt x="42057" y="49293"/>
                  <a:pt x="42057" y="49538"/>
                </a:cubicBezTo>
                <a:cubicBezTo>
                  <a:pt x="42057" y="49783"/>
                  <a:pt x="41869" y="49971"/>
                  <a:pt x="41624" y="49971"/>
                </a:cubicBezTo>
                <a:close/>
                <a:moveTo>
                  <a:pt x="41624" y="47992"/>
                </a:moveTo>
                <a:cubicBezTo>
                  <a:pt x="41397" y="47992"/>
                  <a:pt x="41190" y="47804"/>
                  <a:pt x="41190" y="47559"/>
                </a:cubicBezTo>
                <a:cubicBezTo>
                  <a:pt x="41190" y="47333"/>
                  <a:pt x="41397" y="47145"/>
                  <a:pt x="41624" y="47145"/>
                </a:cubicBezTo>
                <a:cubicBezTo>
                  <a:pt x="41850" y="47145"/>
                  <a:pt x="42057" y="47333"/>
                  <a:pt x="42057" y="47559"/>
                </a:cubicBezTo>
                <a:cubicBezTo>
                  <a:pt x="42057" y="47804"/>
                  <a:pt x="41850" y="47992"/>
                  <a:pt x="41624" y="47992"/>
                </a:cubicBezTo>
                <a:close/>
                <a:moveTo>
                  <a:pt x="41624" y="46033"/>
                </a:moveTo>
                <a:cubicBezTo>
                  <a:pt x="41397" y="46033"/>
                  <a:pt x="41190" y="45844"/>
                  <a:pt x="41190" y="45599"/>
                </a:cubicBezTo>
                <a:cubicBezTo>
                  <a:pt x="41190" y="45373"/>
                  <a:pt x="41397" y="45185"/>
                  <a:pt x="41624" y="45185"/>
                </a:cubicBezTo>
                <a:cubicBezTo>
                  <a:pt x="41850" y="45185"/>
                  <a:pt x="42057" y="45373"/>
                  <a:pt x="42057" y="45599"/>
                </a:cubicBezTo>
                <a:cubicBezTo>
                  <a:pt x="42057" y="45844"/>
                  <a:pt x="41850" y="46033"/>
                  <a:pt x="41624" y="46033"/>
                </a:cubicBezTo>
                <a:close/>
                <a:moveTo>
                  <a:pt x="41624" y="44073"/>
                </a:moveTo>
                <a:cubicBezTo>
                  <a:pt x="41397" y="44073"/>
                  <a:pt x="41190" y="43885"/>
                  <a:pt x="41190" y="43659"/>
                </a:cubicBezTo>
                <a:cubicBezTo>
                  <a:pt x="41190" y="43414"/>
                  <a:pt x="41397" y="43225"/>
                  <a:pt x="41624" y="43225"/>
                </a:cubicBezTo>
                <a:cubicBezTo>
                  <a:pt x="41850" y="43225"/>
                  <a:pt x="42057" y="43414"/>
                  <a:pt x="42057" y="43659"/>
                </a:cubicBezTo>
                <a:cubicBezTo>
                  <a:pt x="42057" y="43885"/>
                  <a:pt x="41850" y="44073"/>
                  <a:pt x="41624" y="44073"/>
                </a:cubicBezTo>
                <a:close/>
                <a:moveTo>
                  <a:pt x="41624" y="41284"/>
                </a:moveTo>
                <a:cubicBezTo>
                  <a:pt x="41850" y="41284"/>
                  <a:pt x="42038" y="41473"/>
                  <a:pt x="42038" y="41699"/>
                </a:cubicBezTo>
                <a:cubicBezTo>
                  <a:pt x="42038" y="41925"/>
                  <a:pt x="41850" y="42114"/>
                  <a:pt x="41624" y="42114"/>
                </a:cubicBezTo>
                <a:cubicBezTo>
                  <a:pt x="41397" y="42114"/>
                  <a:pt x="41209" y="41925"/>
                  <a:pt x="41209" y="41699"/>
                </a:cubicBezTo>
                <a:cubicBezTo>
                  <a:pt x="41209" y="41473"/>
                  <a:pt x="41397" y="41284"/>
                  <a:pt x="41624" y="41284"/>
                </a:cubicBezTo>
                <a:close/>
                <a:moveTo>
                  <a:pt x="41624" y="40154"/>
                </a:moveTo>
                <a:cubicBezTo>
                  <a:pt x="41397" y="40154"/>
                  <a:pt x="41209" y="39965"/>
                  <a:pt x="41209" y="39739"/>
                </a:cubicBezTo>
                <a:cubicBezTo>
                  <a:pt x="41209" y="39494"/>
                  <a:pt x="41397" y="39306"/>
                  <a:pt x="41624" y="39306"/>
                </a:cubicBezTo>
                <a:cubicBezTo>
                  <a:pt x="41850" y="39306"/>
                  <a:pt x="42038" y="39494"/>
                  <a:pt x="42038" y="39739"/>
                </a:cubicBezTo>
                <a:cubicBezTo>
                  <a:pt x="42038" y="39965"/>
                  <a:pt x="41850" y="40154"/>
                  <a:pt x="41624" y="40154"/>
                </a:cubicBezTo>
                <a:close/>
                <a:moveTo>
                  <a:pt x="41624" y="37365"/>
                </a:moveTo>
                <a:cubicBezTo>
                  <a:pt x="41850" y="37365"/>
                  <a:pt x="42019" y="37554"/>
                  <a:pt x="42019" y="37761"/>
                </a:cubicBezTo>
                <a:cubicBezTo>
                  <a:pt x="42019" y="37987"/>
                  <a:pt x="41850" y="38157"/>
                  <a:pt x="41624" y="38157"/>
                </a:cubicBezTo>
                <a:cubicBezTo>
                  <a:pt x="41397" y="38157"/>
                  <a:pt x="41228" y="37987"/>
                  <a:pt x="41228" y="37761"/>
                </a:cubicBezTo>
                <a:cubicBezTo>
                  <a:pt x="41228" y="37554"/>
                  <a:pt x="41397" y="37365"/>
                  <a:pt x="41624" y="37365"/>
                </a:cubicBezTo>
                <a:close/>
                <a:moveTo>
                  <a:pt x="41624" y="35424"/>
                </a:moveTo>
                <a:cubicBezTo>
                  <a:pt x="41831" y="35424"/>
                  <a:pt x="42019" y="35594"/>
                  <a:pt x="42019" y="35801"/>
                </a:cubicBezTo>
                <a:cubicBezTo>
                  <a:pt x="42019" y="36027"/>
                  <a:pt x="41831" y="36197"/>
                  <a:pt x="41624" y="36197"/>
                </a:cubicBezTo>
                <a:cubicBezTo>
                  <a:pt x="41416" y="36197"/>
                  <a:pt x="41228" y="36027"/>
                  <a:pt x="41228" y="35801"/>
                </a:cubicBezTo>
                <a:cubicBezTo>
                  <a:pt x="41228" y="35594"/>
                  <a:pt x="41397" y="35424"/>
                  <a:pt x="41624" y="35424"/>
                </a:cubicBezTo>
                <a:close/>
                <a:moveTo>
                  <a:pt x="41624" y="34256"/>
                </a:moveTo>
                <a:cubicBezTo>
                  <a:pt x="41397" y="34256"/>
                  <a:pt x="41209" y="34068"/>
                  <a:pt x="41209" y="33842"/>
                </a:cubicBezTo>
                <a:cubicBezTo>
                  <a:pt x="41209" y="33616"/>
                  <a:pt x="41397" y="33446"/>
                  <a:pt x="41624" y="33446"/>
                </a:cubicBezTo>
                <a:cubicBezTo>
                  <a:pt x="41850" y="33446"/>
                  <a:pt x="42038" y="33616"/>
                  <a:pt x="42038" y="33842"/>
                </a:cubicBezTo>
                <a:cubicBezTo>
                  <a:pt x="42038" y="34068"/>
                  <a:pt x="41850" y="34256"/>
                  <a:pt x="41624" y="34256"/>
                </a:cubicBezTo>
                <a:close/>
                <a:moveTo>
                  <a:pt x="41624" y="32297"/>
                </a:moveTo>
                <a:cubicBezTo>
                  <a:pt x="41397" y="32297"/>
                  <a:pt x="41209" y="32108"/>
                  <a:pt x="41209" y="31882"/>
                </a:cubicBezTo>
                <a:cubicBezTo>
                  <a:pt x="41209" y="31656"/>
                  <a:pt x="41397" y="31467"/>
                  <a:pt x="41624" y="31467"/>
                </a:cubicBezTo>
                <a:cubicBezTo>
                  <a:pt x="41850" y="31467"/>
                  <a:pt x="42038" y="31656"/>
                  <a:pt x="42038" y="31882"/>
                </a:cubicBezTo>
                <a:cubicBezTo>
                  <a:pt x="42038" y="32108"/>
                  <a:pt x="41850" y="32297"/>
                  <a:pt x="41624" y="32297"/>
                </a:cubicBezTo>
                <a:close/>
                <a:moveTo>
                  <a:pt x="41624" y="30337"/>
                </a:moveTo>
                <a:cubicBezTo>
                  <a:pt x="41397" y="30337"/>
                  <a:pt x="41209" y="30148"/>
                  <a:pt x="41209" y="29922"/>
                </a:cubicBezTo>
                <a:cubicBezTo>
                  <a:pt x="41209" y="29696"/>
                  <a:pt x="41397" y="29508"/>
                  <a:pt x="41624" y="29508"/>
                </a:cubicBezTo>
                <a:cubicBezTo>
                  <a:pt x="41850" y="29508"/>
                  <a:pt x="42038" y="29696"/>
                  <a:pt x="42038" y="29922"/>
                </a:cubicBezTo>
                <a:cubicBezTo>
                  <a:pt x="42038" y="30148"/>
                  <a:pt x="41850" y="30337"/>
                  <a:pt x="41624" y="30337"/>
                </a:cubicBezTo>
                <a:close/>
                <a:moveTo>
                  <a:pt x="41624" y="28358"/>
                </a:moveTo>
                <a:cubicBezTo>
                  <a:pt x="41397" y="28358"/>
                  <a:pt x="41228" y="28170"/>
                  <a:pt x="41228" y="27963"/>
                </a:cubicBezTo>
                <a:cubicBezTo>
                  <a:pt x="41228" y="27737"/>
                  <a:pt x="41397" y="27567"/>
                  <a:pt x="41624" y="27567"/>
                </a:cubicBezTo>
                <a:cubicBezTo>
                  <a:pt x="41850" y="27567"/>
                  <a:pt x="42019" y="27737"/>
                  <a:pt x="42019" y="27963"/>
                </a:cubicBezTo>
                <a:cubicBezTo>
                  <a:pt x="42019" y="28189"/>
                  <a:pt x="41850" y="28358"/>
                  <a:pt x="41624" y="28358"/>
                </a:cubicBezTo>
                <a:close/>
                <a:moveTo>
                  <a:pt x="41624" y="26399"/>
                </a:moveTo>
                <a:cubicBezTo>
                  <a:pt x="41397" y="26399"/>
                  <a:pt x="41228" y="26229"/>
                  <a:pt x="41228" y="26003"/>
                </a:cubicBezTo>
                <a:cubicBezTo>
                  <a:pt x="41228" y="25777"/>
                  <a:pt x="41397" y="25607"/>
                  <a:pt x="41624" y="25607"/>
                </a:cubicBezTo>
                <a:cubicBezTo>
                  <a:pt x="41850" y="25607"/>
                  <a:pt x="42019" y="25777"/>
                  <a:pt x="42019" y="26003"/>
                </a:cubicBezTo>
                <a:cubicBezTo>
                  <a:pt x="42019" y="26229"/>
                  <a:pt x="41850" y="26399"/>
                  <a:pt x="41624" y="26399"/>
                </a:cubicBezTo>
                <a:close/>
                <a:moveTo>
                  <a:pt x="41624" y="24439"/>
                </a:moveTo>
                <a:cubicBezTo>
                  <a:pt x="41397" y="24439"/>
                  <a:pt x="41228" y="24270"/>
                  <a:pt x="41228" y="24043"/>
                </a:cubicBezTo>
                <a:cubicBezTo>
                  <a:pt x="41228" y="23836"/>
                  <a:pt x="41397" y="23648"/>
                  <a:pt x="41624" y="23648"/>
                </a:cubicBezTo>
                <a:cubicBezTo>
                  <a:pt x="41850" y="23648"/>
                  <a:pt x="42019" y="23836"/>
                  <a:pt x="42019" y="24043"/>
                </a:cubicBezTo>
                <a:cubicBezTo>
                  <a:pt x="42019" y="24270"/>
                  <a:pt x="41850" y="24439"/>
                  <a:pt x="41624" y="24439"/>
                </a:cubicBezTo>
                <a:close/>
                <a:moveTo>
                  <a:pt x="41624" y="22480"/>
                </a:moveTo>
                <a:cubicBezTo>
                  <a:pt x="41397" y="22480"/>
                  <a:pt x="41228" y="22291"/>
                  <a:pt x="41228" y="22084"/>
                </a:cubicBezTo>
                <a:cubicBezTo>
                  <a:pt x="41228" y="21858"/>
                  <a:pt x="41397" y="21688"/>
                  <a:pt x="41624" y="21688"/>
                </a:cubicBezTo>
                <a:cubicBezTo>
                  <a:pt x="41850" y="21688"/>
                  <a:pt x="42019" y="21858"/>
                  <a:pt x="42019" y="22084"/>
                </a:cubicBezTo>
                <a:cubicBezTo>
                  <a:pt x="42019" y="22291"/>
                  <a:pt x="41850" y="22480"/>
                  <a:pt x="41624" y="22480"/>
                </a:cubicBezTo>
                <a:close/>
                <a:moveTo>
                  <a:pt x="41624" y="20520"/>
                </a:moveTo>
                <a:cubicBezTo>
                  <a:pt x="41397" y="20520"/>
                  <a:pt x="41228" y="20350"/>
                  <a:pt x="41228" y="20124"/>
                </a:cubicBezTo>
                <a:cubicBezTo>
                  <a:pt x="41228" y="19898"/>
                  <a:pt x="41397" y="19728"/>
                  <a:pt x="41624" y="19728"/>
                </a:cubicBezTo>
                <a:cubicBezTo>
                  <a:pt x="41850" y="19728"/>
                  <a:pt x="42019" y="19898"/>
                  <a:pt x="42019" y="20124"/>
                </a:cubicBezTo>
                <a:cubicBezTo>
                  <a:pt x="42019" y="20350"/>
                  <a:pt x="41850" y="20520"/>
                  <a:pt x="41624" y="20520"/>
                </a:cubicBezTo>
                <a:close/>
                <a:moveTo>
                  <a:pt x="41624" y="18560"/>
                </a:moveTo>
                <a:cubicBezTo>
                  <a:pt x="41397" y="18560"/>
                  <a:pt x="41228" y="18372"/>
                  <a:pt x="41228" y="18165"/>
                </a:cubicBezTo>
                <a:cubicBezTo>
                  <a:pt x="41228" y="17938"/>
                  <a:pt x="41397" y="17769"/>
                  <a:pt x="41624" y="17769"/>
                </a:cubicBezTo>
                <a:cubicBezTo>
                  <a:pt x="41850" y="17769"/>
                  <a:pt x="42019" y="17938"/>
                  <a:pt x="42019" y="18165"/>
                </a:cubicBezTo>
                <a:cubicBezTo>
                  <a:pt x="42019" y="18372"/>
                  <a:pt x="41850" y="18560"/>
                  <a:pt x="41624" y="18560"/>
                </a:cubicBezTo>
                <a:close/>
                <a:moveTo>
                  <a:pt x="41624" y="16601"/>
                </a:moveTo>
                <a:cubicBezTo>
                  <a:pt x="41397" y="16601"/>
                  <a:pt x="41228" y="16412"/>
                  <a:pt x="41228" y="16205"/>
                </a:cubicBezTo>
                <a:cubicBezTo>
                  <a:pt x="41228" y="15979"/>
                  <a:pt x="41397" y="15809"/>
                  <a:pt x="41624" y="15809"/>
                </a:cubicBezTo>
                <a:cubicBezTo>
                  <a:pt x="41850" y="15809"/>
                  <a:pt x="42019" y="15979"/>
                  <a:pt x="42019" y="16205"/>
                </a:cubicBezTo>
                <a:cubicBezTo>
                  <a:pt x="42019" y="16431"/>
                  <a:pt x="41850" y="16601"/>
                  <a:pt x="41624" y="16601"/>
                </a:cubicBezTo>
                <a:close/>
                <a:moveTo>
                  <a:pt x="41624" y="14622"/>
                </a:moveTo>
                <a:cubicBezTo>
                  <a:pt x="41416" y="14622"/>
                  <a:pt x="41247" y="14453"/>
                  <a:pt x="41247" y="14245"/>
                </a:cubicBezTo>
                <a:cubicBezTo>
                  <a:pt x="41247" y="14038"/>
                  <a:pt x="41416" y="13868"/>
                  <a:pt x="41624" y="13868"/>
                </a:cubicBezTo>
                <a:cubicBezTo>
                  <a:pt x="41831" y="13868"/>
                  <a:pt x="42000" y="14038"/>
                  <a:pt x="42000" y="14245"/>
                </a:cubicBezTo>
                <a:cubicBezTo>
                  <a:pt x="42000" y="14453"/>
                  <a:pt x="41831" y="14622"/>
                  <a:pt x="41624" y="14622"/>
                </a:cubicBezTo>
                <a:close/>
                <a:moveTo>
                  <a:pt x="41624" y="12644"/>
                </a:moveTo>
                <a:cubicBezTo>
                  <a:pt x="41416" y="12644"/>
                  <a:pt x="41247" y="12474"/>
                  <a:pt x="41247" y="12267"/>
                </a:cubicBezTo>
                <a:cubicBezTo>
                  <a:pt x="41247" y="12060"/>
                  <a:pt x="41416" y="11890"/>
                  <a:pt x="41624" y="11890"/>
                </a:cubicBezTo>
                <a:cubicBezTo>
                  <a:pt x="41831" y="11890"/>
                  <a:pt x="42000" y="12060"/>
                  <a:pt x="42000" y="12267"/>
                </a:cubicBezTo>
                <a:cubicBezTo>
                  <a:pt x="42000" y="12474"/>
                  <a:pt x="41831" y="12644"/>
                  <a:pt x="41624" y="12644"/>
                </a:cubicBezTo>
                <a:close/>
                <a:moveTo>
                  <a:pt x="41624" y="10684"/>
                </a:moveTo>
                <a:cubicBezTo>
                  <a:pt x="41416" y="10684"/>
                  <a:pt x="41247" y="10514"/>
                  <a:pt x="41247" y="10326"/>
                </a:cubicBezTo>
                <a:cubicBezTo>
                  <a:pt x="41247" y="10119"/>
                  <a:pt x="41416" y="9949"/>
                  <a:pt x="41624" y="9949"/>
                </a:cubicBezTo>
                <a:cubicBezTo>
                  <a:pt x="41831" y="9949"/>
                  <a:pt x="42000" y="10119"/>
                  <a:pt x="42000" y="10326"/>
                </a:cubicBezTo>
                <a:cubicBezTo>
                  <a:pt x="42000" y="10514"/>
                  <a:pt x="41831" y="10684"/>
                  <a:pt x="41624" y="10684"/>
                </a:cubicBezTo>
                <a:close/>
                <a:moveTo>
                  <a:pt x="41624" y="8743"/>
                </a:moveTo>
                <a:cubicBezTo>
                  <a:pt x="41416" y="8743"/>
                  <a:pt x="41247" y="8574"/>
                  <a:pt x="41247" y="8366"/>
                </a:cubicBezTo>
                <a:cubicBezTo>
                  <a:pt x="41247" y="8159"/>
                  <a:pt x="41416" y="7989"/>
                  <a:pt x="41624" y="7989"/>
                </a:cubicBezTo>
                <a:cubicBezTo>
                  <a:pt x="41831" y="7989"/>
                  <a:pt x="42000" y="8159"/>
                  <a:pt x="42000" y="8366"/>
                </a:cubicBezTo>
                <a:cubicBezTo>
                  <a:pt x="42000" y="8574"/>
                  <a:pt x="41831" y="8743"/>
                  <a:pt x="41624" y="8743"/>
                </a:cubicBezTo>
                <a:close/>
                <a:moveTo>
                  <a:pt x="41624" y="6765"/>
                </a:moveTo>
                <a:cubicBezTo>
                  <a:pt x="41416" y="6765"/>
                  <a:pt x="41266" y="6595"/>
                  <a:pt x="41266" y="6407"/>
                </a:cubicBezTo>
                <a:cubicBezTo>
                  <a:pt x="41266" y="6199"/>
                  <a:pt x="41416" y="6030"/>
                  <a:pt x="41624" y="6030"/>
                </a:cubicBezTo>
                <a:cubicBezTo>
                  <a:pt x="41831" y="6030"/>
                  <a:pt x="41982" y="6199"/>
                  <a:pt x="41982" y="6407"/>
                </a:cubicBezTo>
                <a:cubicBezTo>
                  <a:pt x="41982" y="6595"/>
                  <a:pt x="41831" y="6765"/>
                  <a:pt x="41624" y="6765"/>
                </a:cubicBezTo>
                <a:close/>
                <a:moveTo>
                  <a:pt x="41624" y="4805"/>
                </a:moveTo>
                <a:cubicBezTo>
                  <a:pt x="41416" y="4805"/>
                  <a:pt x="41266" y="4635"/>
                  <a:pt x="41266" y="4447"/>
                </a:cubicBezTo>
                <a:cubicBezTo>
                  <a:pt x="41266" y="4240"/>
                  <a:pt x="41416" y="4070"/>
                  <a:pt x="41624" y="4070"/>
                </a:cubicBezTo>
                <a:cubicBezTo>
                  <a:pt x="41831" y="4070"/>
                  <a:pt x="41982" y="4240"/>
                  <a:pt x="41982" y="4447"/>
                </a:cubicBezTo>
                <a:cubicBezTo>
                  <a:pt x="41982" y="4635"/>
                  <a:pt x="41831" y="4805"/>
                  <a:pt x="41624" y="4805"/>
                </a:cubicBezTo>
                <a:close/>
                <a:moveTo>
                  <a:pt x="41624" y="2845"/>
                </a:moveTo>
                <a:cubicBezTo>
                  <a:pt x="41416" y="2845"/>
                  <a:pt x="41266" y="2676"/>
                  <a:pt x="41266" y="2487"/>
                </a:cubicBezTo>
                <a:cubicBezTo>
                  <a:pt x="41266" y="2280"/>
                  <a:pt x="41416" y="2111"/>
                  <a:pt x="41624" y="2111"/>
                </a:cubicBezTo>
                <a:cubicBezTo>
                  <a:pt x="41831" y="2111"/>
                  <a:pt x="41982" y="2280"/>
                  <a:pt x="41982" y="2487"/>
                </a:cubicBezTo>
                <a:cubicBezTo>
                  <a:pt x="41982" y="2676"/>
                  <a:pt x="41831" y="2845"/>
                  <a:pt x="41624" y="2845"/>
                </a:cubicBezTo>
                <a:close/>
                <a:moveTo>
                  <a:pt x="41624" y="867"/>
                </a:moveTo>
                <a:cubicBezTo>
                  <a:pt x="41435" y="867"/>
                  <a:pt x="41266" y="716"/>
                  <a:pt x="41266" y="528"/>
                </a:cubicBezTo>
                <a:cubicBezTo>
                  <a:pt x="41266" y="321"/>
                  <a:pt x="41435" y="170"/>
                  <a:pt x="41624" y="170"/>
                </a:cubicBezTo>
                <a:cubicBezTo>
                  <a:pt x="41812" y="170"/>
                  <a:pt x="41982" y="321"/>
                  <a:pt x="41982" y="528"/>
                </a:cubicBezTo>
                <a:cubicBezTo>
                  <a:pt x="41982" y="716"/>
                  <a:pt x="41812" y="867"/>
                  <a:pt x="41624" y="867"/>
                </a:cubicBezTo>
                <a:close/>
                <a:moveTo>
                  <a:pt x="39664" y="51968"/>
                </a:moveTo>
                <a:cubicBezTo>
                  <a:pt x="39381" y="51968"/>
                  <a:pt x="39174" y="51742"/>
                  <a:pt x="39174" y="51478"/>
                </a:cubicBezTo>
                <a:cubicBezTo>
                  <a:pt x="39174" y="51196"/>
                  <a:pt x="39381" y="50988"/>
                  <a:pt x="39664" y="50988"/>
                </a:cubicBezTo>
                <a:cubicBezTo>
                  <a:pt x="39928" y="50988"/>
                  <a:pt x="40154" y="51196"/>
                  <a:pt x="40154" y="51478"/>
                </a:cubicBezTo>
                <a:cubicBezTo>
                  <a:pt x="40154" y="51742"/>
                  <a:pt x="39928" y="51968"/>
                  <a:pt x="39664" y="51968"/>
                </a:cubicBezTo>
                <a:close/>
                <a:moveTo>
                  <a:pt x="39664" y="50009"/>
                </a:moveTo>
                <a:cubicBezTo>
                  <a:pt x="39381" y="50009"/>
                  <a:pt x="39174" y="49783"/>
                  <a:pt x="39174" y="49519"/>
                </a:cubicBezTo>
                <a:cubicBezTo>
                  <a:pt x="39174" y="49236"/>
                  <a:pt x="39381" y="49010"/>
                  <a:pt x="39664" y="49010"/>
                </a:cubicBezTo>
                <a:cubicBezTo>
                  <a:pt x="39928" y="49010"/>
                  <a:pt x="40154" y="49236"/>
                  <a:pt x="40154" y="49519"/>
                </a:cubicBezTo>
                <a:cubicBezTo>
                  <a:pt x="40154" y="49783"/>
                  <a:pt x="39928" y="50009"/>
                  <a:pt x="39664" y="50009"/>
                </a:cubicBezTo>
                <a:close/>
                <a:moveTo>
                  <a:pt x="39664" y="47992"/>
                </a:moveTo>
                <a:cubicBezTo>
                  <a:pt x="39419" y="47992"/>
                  <a:pt x="39231" y="47804"/>
                  <a:pt x="39231" y="47559"/>
                </a:cubicBezTo>
                <a:cubicBezTo>
                  <a:pt x="39231" y="47314"/>
                  <a:pt x="39419" y="47107"/>
                  <a:pt x="39664" y="47107"/>
                </a:cubicBezTo>
                <a:cubicBezTo>
                  <a:pt x="39909" y="47107"/>
                  <a:pt x="40097" y="47314"/>
                  <a:pt x="40097" y="47559"/>
                </a:cubicBezTo>
                <a:cubicBezTo>
                  <a:pt x="40097" y="47804"/>
                  <a:pt x="39909" y="47992"/>
                  <a:pt x="39664" y="47992"/>
                </a:cubicBezTo>
                <a:close/>
                <a:moveTo>
                  <a:pt x="39664" y="46014"/>
                </a:moveTo>
                <a:cubicBezTo>
                  <a:pt x="39419" y="46014"/>
                  <a:pt x="39231" y="45826"/>
                  <a:pt x="39231" y="45599"/>
                </a:cubicBezTo>
                <a:cubicBezTo>
                  <a:pt x="39231" y="45354"/>
                  <a:pt x="39419" y="45166"/>
                  <a:pt x="39664" y="45166"/>
                </a:cubicBezTo>
                <a:cubicBezTo>
                  <a:pt x="39890" y="45166"/>
                  <a:pt x="40097" y="45354"/>
                  <a:pt x="40097" y="45599"/>
                </a:cubicBezTo>
                <a:cubicBezTo>
                  <a:pt x="40097" y="45826"/>
                  <a:pt x="39890" y="46014"/>
                  <a:pt x="39664" y="46014"/>
                </a:cubicBezTo>
                <a:close/>
                <a:moveTo>
                  <a:pt x="39664" y="44073"/>
                </a:moveTo>
                <a:cubicBezTo>
                  <a:pt x="39419" y="44073"/>
                  <a:pt x="39231" y="43866"/>
                  <a:pt x="39231" y="43640"/>
                </a:cubicBezTo>
                <a:cubicBezTo>
                  <a:pt x="39231" y="43395"/>
                  <a:pt x="39419" y="43206"/>
                  <a:pt x="39664" y="43206"/>
                </a:cubicBezTo>
                <a:cubicBezTo>
                  <a:pt x="39890" y="43206"/>
                  <a:pt x="40097" y="43395"/>
                  <a:pt x="40097" y="43640"/>
                </a:cubicBezTo>
                <a:cubicBezTo>
                  <a:pt x="40097" y="43866"/>
                  <a:pt x="39890" y="44073"/>
                  <a:pt x="39664" y="44073"/>
                </a:cubicBezTo>
                <a:close/>
                <a:moveTo>
                  <a:pt x="39664" y="41284"/>
                </a:moveTo>
                <a:cubicBezTo>
                  <a:pt x="39890" y="41284"/>
                  <a:pt x="40060" y="41454"/>
                  <a:pt x="40060" y="41680"/>
                </a:cubicBezTo>
                <a:cubicBezTo>
                  <a:pt x="40060" y="41887"/>
                  <a:pt x="39890" y="42076"/>
                  <a:pt x="39664" y="42076"/>
                </a:cubicBezTo>
                <a:cubicBezTo>
                  <a:pt x="39438" y="42076"/>
                  <a:pt x="39249" y="41887"/>
                  <a:pt x="39249" y="41680"/>
                </a:cubicBezTo>
                <a:cubicBezTo>
                  <a:pt x="39249" y="41454"/>
                  <a:pt x="39438" y="41284"/>
                  <a:pt x="39664" y="41284"/>
                </a:cubicBezTo>
                <a:close/>
                <a:moveTo>
                  <a:pt x="39664" y="40135"/>
                </a:moveTo>
                <a:cubicBezTo>
                  <a:pt x="39438" y="40135"/>
                  <a:pt x="39249" y="39947"/>
                  <a:pt x="39249" y="39721"/>
                </a:cubicBezTo>
                <a:cubicBezTo>
                  <a:pt x="39249" y="39494"/>
                  <a:pt x="39438" y="39306"/>
                  <a:pt x="39664" y="39306"/>
                </a:cubicBezTo>
                <a:cubicBezTo>
                  <a:pt x="39890" y="39306"/>
                  <a:pt x="40078" y="39494"/>
                  <a:pt x="40078" y="39721"/>
                </a:cubicBezTo>
                <a:cubicBezTo>
                  <a:pt x="40078" y="39947"/>
                  <a:pt x="39890" y="40135"/>
                  <a:pt x="39664" y="40135"/>
                </a:cubicBezTo>
                <a:close/>
                <a:moveTo>
                  <a:pt x="39664" y="38175"/>
                </a:moveTo>
                <a:cubicBezTo>
                  <a:pt x="39438" y="38175"/>
                  <a:pt x="39249" y="37987"/>
                  <a:pt x="39249" y="37761"/>
                </a:cubicBezTo>
                <a:cubicBezTo>
                  <a:pt x="39249" y="37516"/>
                  <a:pt x="39438" y="37328"/>
                  <a:pt x="39664" y="37328"/>
                </a:cubicBezTo>
                <a:cubicBezTo>
                  <a:pt x="39890" y="37328"/>
                  <a:pt x="40078" y="37516"/>
                  <a:pt x="40078" y="37761"/>
                </a:cubicBezTo>
                <a:cubicBezTo>
                  <a:pt x="40078" y="37987"/>
                  <a:pt x="39890" y="38175"/>
                  <a:pt x="39664" y="38175"/>
                </a:cubicBezTo>
                <a:close/>
                <a:moveTo>
                  <a:pt x="39664" y="36197"/>
                </a:moveTo>
                <a:cubicBezTo>
                  <a:pt x="39438" y="36197"/>
                  <a:pt x="39249" y="36027"/>
                  <a:pt x="39249" y="35801"/>
                </a:cubicBezTo>
                <a:cubicBezTo>
                  <a:pt x="39249" y="35575"/>
                  <a:pt x="39438" y="35387"/>
                  <a:pt x="39664" y="35387"/>
                </a:cubicBezTo>
                <a:cubicBezTo>
                  <a:pt x="39890" y="35387"/>
                  <a:pt x="40078" y="35575"/>
                  <a:pt x="40078" y="35801"/>
                </a:cubicBezTo>
                <a:cubicBezTo>
                  <a:pt x="40078" y="36027"/>
                  <a:pt x="39890" y="36197"/>
                  <a:pt x="39664" y="36197"/>
                </a:cubicBezTo>
                <a:close/>
                <a:moveTo>
                  <a:pt x="39664" y="34237"/>
                </a:moveTo>
                <a:cubicBezTo>
                  <a:pt x="39438" y="34237"/>
                  <a:pt x="39249" y="34049"/>
                  <a:pt x="39249" y="33823"/>
                </a:cubicBezTo>
                <a:cubicBezTo>
                  <a:pt x="39249" y="33616"/>
                  <a:pt x="39438" y="33427"/>
                  <a:pt x="39664" y="33427"/>
                </a:cubicBezTo>
                <a:cubicBezTo>
                  <a:pt x="39890" y="33427"/>
                  <a:pt x="40078" y="33616"/>
                  <a:pt x="40078" y="33823"/>
                </a:cubicBezTo>
                <a:cubicBezTo>
                  <a:pt x="40078" y="34049"/>
                  <a:pt x="39890" y="34237"/>
                  <a:pt x="39664" y="34237"/>
                </a:cubicBezTo>
                <a:close/>
                <a:moveTo>
                  <a:pt x="39664" y="32278"/>
                </a:moveTo>
                <a:cubicBezTo>
                  <a:pt x="39438" y="32278"/>
                  <a:pt x="39249" y="32089"/>
                  <a:pt x="39249" y="31863"/>
                </a:cubicBezTo>
                <a:cubicBezTo>
                  <a:pt x="39249" y="31637"/>
                  <a:pt x="39438" y="31467"/>
                  <a:pt x="39664" y="31467"/>
                </a:cubicBezTo>
                <a:cubicBezTo>
                  <a:pt x="39890" y="31467"/>
                  <a:pt x="40078" y="31637"/>
                  <a:pt x="40078" y="31863"/>
                </a:cubicBezTo>
                <a:cubicBezTo>
                  <a:pt x="40078" y="32089"/>
                  <a:pt x="39890" y="32278"/>
                  <a:pt x="39664" y="32278"/>
                </a:cubicBezTo>
                <a:close/>
                <a:moveTo>
                  <a:pt x="39664" y="30318"/>
                </a:moveTo>
                <a:cubicBezTo>
                  <a:pt x="39438" y="30318"/>
                  <a:pt x="39249" y="30130"/>
                  <a:pt x="39249" y="29904"/>
                </a:cubicBezTo>
                <a:cubicBezTo>
                  <a:pt x="39249" y="29677"/>
                  <a:pt x="39438" y="29508"/>
                  <a:pt x="39664" y="29508"/>
                </a:cubicBezTo>
                <a:cubicBezTo>
                  <a:pt x="39890" y="29508"/>
                  <a:pt x="40078" y="29677"/>
                  <a:pt x="40078" y="29904"/>
                </a:cubicBezTo>
                <a:cubicBezTo>
                  <a:pt x="40078" y="30130"/>
                  <a:pt x="39890" y="30318"/>
                  <a:pt x="39664" y="30318"/>
                </a:cubicBezTo>
                <a:close/>
                <a:moveTo>
                  <a:pt x="39664" y="28340"/>
                </a:moveTo>
                <a:cubicBezTo>
                  <a:pt x="39438" y="28340"/>
                  <a:pt x="39268" y="28170"/>
                  <a:pt x="39268" y="27944"/>
                </a:cubicBezTo>
                <a:cubicBezTo>
                  <a:pt x="39268" y="27737"/>
                  <a:pt x="39438" y="27548"/>
                  <a:pt x="39664" y="27548"/>
                </a:cubicBezTo>
                <a:cubicBezTo>
                  <a:pt x="39871" y="27548"/>
                  <a:pt x="40060" y="27737"/>
                  <a:pt x="40060" y="27944"/>
                </a:cubicBezTo>
                <a:cubicBezTo>
                  <a:pt x="40060" y="28170"/>
                  <a:pt x="39871" y="28340"/>
                  <a:pt x="39664" y="28340"/>
                </a:cubicBezTo>
                <a:close/>
                <a:moveTo>
                  <a:pt x="39664" y="26380"/>
                </a:moveTo>
                <a:cubicBezTo>
                  <a:pt x="39438" y="26380"/>
                  <a:pt x="39268" y="26210"/>
                  <a:pt x="39268" y="25984"/>
                </a:cubicBezTo>
                <a:cubicBezTo>
                  <a:pt x="39268" y="25777"/>
                  <a:pt x="39438" y="25589"/>
                  <a:pt x="39664" y="25589"/>
                </a:cubicBezTo>
                <a:cubicBezTo>
                  <a:pt x="39871" y="25589"/>
                  <a:pt x="40060" y="25777"/>
                  <a:pt x="40060" y="25984"/>
                </a:cubicBezTo>
                <a:cubicBezTo>
                  <a:pt x="40060" y="26210"/>
                  <a:pt x="39871" y="26380"/>
                  <a:pt x="39664" y="26380"/>
                </a:cubicBezTo>
                <a:close/>
                <a:moveTo>
                  <a:pt x="39664" y="24439"/>
                </a:moveTo>
                <a:cubicBezTo>
                  <a:pt x="39438" y="24439"/>
                  <a:pt x="39268" y="24251"/>
                  <a:pt x="39268" y="24025"/>
                </a:cubicBezTo>
                <a:cubicBezTo>
                  <a:pt x="39268" y="23817"/>
                  <a:pt x="39438" y="23629"/>
                  <a:pt x="39664" y="23629"/>
                </a:cubicBezTo>
                <a:cubicBezTo>
                  <a:pt x="39871" y="23629"/>
                  <a:pt x="40060" y="23817"/>
                  <a:pt x="40060" y="24025"/>
                </a:cubicBezTo>
                <a:cubicBezTo>
                  <a:pt x="40060" y="24251"/>
                  <a:pt x="39871" y="24439"/>
                  <a:pt x="39664" y="24439"/>
                </a:cubicBezTo>
                <a:close/>
                <a:moveTo>
                  <a:pt x="39664" y="22461"/>
                </a:moveTo>
                <a:cubicBezTo>
                  <a:pt x="39438" y="22461"/>
                  <a:pt x="39268" y="22291"/>
                  <a:pt x="39268" y="22065"/>
                </a:cubicBezTo>
                <a:cubicBezTo>
                  <a:pt x="39268" y="21858"/>
                  <a:pt x="39438" y="21669"/>
                  <a:pt x="39664" y="21669"/>
                </a:cubicBezTo>
                <a:cubicBezTo>
                  <a:pt x="39871" y="21669"/>
                  <a:pt x="40060" y="21858"/>
                  <a:pt x="40060" y="22065"/>
                </a:cubicBezTo>
                <a:cubicBezTo>
                  <a:pt x="40060" y="22291"/>
                  <a:pt x="39871" y="22461"/>
                  <a:pt x="39664" y="22461"/>
                </a:cubicBezTo>
                <a:close/>
                <a:moveTo>
                  <a:pt x="39664" y="20501"/>
                </a:moveTo>
                <a:cubicBezTo>
                  <a:pt x="39438" y="20501"/>
                  <a:pt x="39268" y="20331"/>
                  <a:pt x="39268" y="20105"/>
                </a:cubicBezTo>
                <a:cubicBezTo>
                  <a:pt x="39268" y="19898"/>
                  <a:pt x="39438" y="19710"/>
                  <a:pt x="39664" y="19710"/>
                </a:cubicBezTo>
                <a:cubicBezTo>
                  <a:pt x="39871" y="19710"/>
                  <a:pt x="40060" y="19898"/>
                  <a:pt x="40060" y="20105"/>
                </a:cubicBezTo>
                <a:cubicBezTo>
                  <a:pt x="40060" y="20331"/>
                  <a:pt x="39871" y="20501"/>
                  <a:pt x="39664" y="20501"/>
                </a:cubicBezTo>
                <a:close/>
                <a:moveTo>
                  <a:pt x="39664" y="18541"/>
                </a:moveTo>
                <a:cubicBezTo>
                  <a:pt x="39438" y="18541"/>
                  <a:pt x="39268" y="18372"/>
                  <a:pt x="39268" y="18146"/>
                </a:cubicBezTo>
                <a:cubicBezTo>
                  <a:pt x="39268" y="17920"/>
                  <a:pt x="39438" y="17750"/>
                  <a:pt x="39664" y="17750"/>
                </a:cubicBezTo>
                <a:cubicBezTo>
                  <a:pt x="39871" y="17750"/>
                  <a:pt x="40060" y="17920"/>
                  <a:pt x="40060" y="18146"/>
                </a:cubicBezTo>
                <a:cubicBezTo>
                  <a:pt x="40060" y="18372"/>
                  <a:pt x="39871" y="18541"/>
                  <a:pt x="39664" y="18541"/>
                </a:cubicBezTo>
                <a:close/>
                <a:moveTo>
                  <a:pt x="39664" y="16563"/>
                </a:moveTo>
                <a:cubicBezTo>
                  <a:pt x="39457" y="16563"/>
                  <a:pt x="39287" y="16393"/>
                  <a:pt x="39287" y="16186"/>
                </a:cubicBezTo>
                <a:cubicBezTo>
                  <a:pt x="39287" y="15979"/>
                  <a:pt x="39457" y="15809"/>
                  <a:pt x="39664" y="15809"/>
                </a:cubicBezTo>
                <a:cubicBezTo>
                  <a:pt x="39871" y="15809"/>
                  <a:pt x="40041" y="15979"/>
                  <a:pt x="40041" y="16186"/>
                </a:cubicBezTo>
                <a:cubicBezTo>
                  <a:pt x="40041" y="16393"/>
                  <a:pt x="39871" y="16563"/>
                  <a:pt x="39664" y="16563"/>
                </a:cubicBezTo>
                <a:close/>
                <a:moveTo>
                  <a:pt x="39664" y="14603"/>
                </a:moveTo>
                <a:cubicBezTo>
                  <a:pt x="39457" y="14603"/>
                  <a:pt x="39287" y="14434"/>
                  <a:pt x="39287" y="14226"/>
                </a:cubicBezTo>
                <a:cubicBezTo>
                  <a:pt x="39287" y="14019"/>
                  <a:pt x="39457" y="13850"/>
                  <a:pt x="39664" y="13850"/>
                </a:cubicBezTo>
                <a:cubicBezTo>
                  <a:pt x="39871" y="13850"/>
                  <a:pt x="40041" y="14019"/>
                  <a:pt x="40041" y="14226"/>
                </a:cubicBezTo>
                <a:cubicBezTo>
                  <a:pt x="40041" y="14434"/>
                  <a:pt x="39871" y="14603"/>
                  <a:pt x="39664" y="14603"/>
                </a:cubicBezTo>
                <a:close/>
                <a:moveTo>
                  <a:pt x="39664" y="12644"/>
                </a:moveTo>
                <a:cubicBezTo>
                  <a:pt x="39457" y="12644"/>
                  <a:pt x="39287" y="12474"/>
                  <a:pt x="39287" y="12267"/>
                </a:cubicBezTo>
                <a:cubicBezTo>
                  <a:pt x="39287" y="12060"/>
                  <a:pt x="39457" y="11890"/>
                  <a:pt x="39664" y="11890"/>
                </a:cubicBezTo>
                <a:cubicBezTo>
                  <a:pt x="39871" y="11890"/>
                  <a:pt x="40041" y="12060"/>
                  <a:pt x="40041" y="12267"/>
                </a:cubicBezTo>
                <a:cubicBezTo>
                  <a:pt x="40041" y="12474"/>
                  <a:pt x="39871" y="12644"/>
                  <a:pt x="39664" y="12644"/>
                </a:cubicBezTo>
                <a:close/>
                <a:moveTo>
                  <a:pt x="39664" y="10684"/>
                </a:moveTo>
                <a:cubicBezTo>
                  <a:pt x="39457" y="10684"/>
                  <a:pt x="39287" y="10514"/>
                  <a:pt x="39287" y="10307"/>
                </a:cubicBezTo>
                <a:cubicBezTo>
                  <a:pt x="39287" y="10100"/>
                  <a:pt x="39457" y="9930"/>
                  <a:pt x="39664" y="9930"/>
                </a:cubicBezTo>
                <a:cubicBezTo>
                  <a:pt x="39871" y="9930"/>
                  <a:pt x="40041" y="10100"/>
                  <a:pt x="40041" y="10307"/>
                </a:cubicBezTo>
                <a:cubicBezTo>
                  <a:pt x="40041" y="10514"/>
                  <a:pt x="39871" y="10684"/>
                  <a:pt x="39664" y="10684"/>
                </a:cubicBezTo>
                <a:close/>
                <a:moveTo>
                  <a:pt x="39664" y="8706"/>
                </a:moveTo>
                <a:cubicBezTo>
                  <a:pt x="39457" y="8706"/>
                  <a:pt x="39287" y="8555"/>
                  <a:pt x="39287" y="8348"/>
                </a:cubicBezTo>
                <a:cubicBezTo>
                  <a:pt x="39287" y="8159"/>
                  <a:pt x="39457" y="7989"/>
                  <a:pt x="39664" y="7989"/>
                </a:cubicBezTo>
                <a:cubicBezTo>
                  <a:pt x="39852" y="7989"/>
                  <a:pt x="40022" y="8159"/>
                  <a:pt x="40022" y="8348"/>
                </a:cubicBezTo>
                <a:cubicBezTo>
                  <a:pt x="40022" y="8555"/>
                  <a:pt x="39871" y="8706"/>
                  <a:pt x="39664" y="8706"/>
                </a:cubicBezTo>
                <a:close/>
                <a:moveTo>
                  <a:pt x="39664" y="6746"/>
                </a:moveTo>
                <a:cubicBezTo>
                  <a:pt x="39457" y="6746"/>
                  <a:pt x="39287" y="6595"/>
                  <a:pt x="39287" y="6388"/>
                </a:cubicBezTo>
                <a:cubicBezTo>
                  <a:pt x="39287" y="6181"/>
                  <a:pt x="39457" y="6030"/>
                  <a:pt x="39664" y="6030"/>
                </a:cubicBezTo>
                <a:cubicBezTo>
                  <a:pt x="39852" y="6030"/>
                  <a:pt x="40022" y="6181"/>
                  <a:pt x="40022" y="6388"/>
                </a:cubicBezTo>
                <a:cubicBezTo>
                  <a:pt x="40022" y="6595"/>
                  <a:pt x="39871" y="6746"/>
                  <a:pt x="39664" y="6746"/>
                </a:cubicBezTo>
                <a:close/>
                <a:moveTo>
                  <a:pt x="39664" y="4786"/>
                </a:moveTo>
                <a:cubicBezTo>
                  <a:pt x="39457" y="4786"/>
                  <a:pt x="39287" y="4635"/>
                  <a:pt x="39287" y="4428"/>
                </a:cubicBezTo>
                <a:cubicBezTo>
                  <a:pt x="39287" y="4221"/>
                  <a:pt x="39457" y="4051"/>
                  <a:pt x="39664" y="4051"/>
                </a:cubicBezTo>
                <a:cubicBezTo>
                  <a:pt x="39852" y="4051"/>
                  <a:pt x="40022" y="4221"/>
                  <a:pt x="40022" y="4428"/>
                </a:cubicBezTo>
                <a:cubicBezTo>
                  <a:pt x="40022" y="4635"/>
                  <a:pt x="39871" y="4786"/>
                  <a:pt x="39664" y="4786"/>
                </a:cubicBezTo>
                <a:close/>
                <a:moveTo>
                  <a:pt x="39664" y="2827"/>
                </a:moveTo>
                <a:cubicBezTo>
                  <a:pt x="39457" y="2827"/>
                  <a:pt x="39287" y="2657"/>
                  <a:pt x="39287" y="2469"/>
                </a:cubicBezTo>
                <a:cubicBezTo>
                  <a:pt x="39287" y="2261"/>
                  <a:pt x="39457" y="2111"/>
                  <a:pt x="39664" y="2111"/>
                </a:cubicBezTo>
                <a:cubicBezTo>
                  <a:pt x="39852" y="2111"/>
                  <a:pt x="40022" y="2261"/>
                  <a:pt x="40022" y="2469"/>
                </a:cubicBezTo>
                <a:cubicBezTo>
                  <a:pt x="40022" y="2657"/>
                  <a:pt x="39871" y="2827"/>
                  <a:pt x="39664" y="2827"/>
                </a:cubicBezTo>
                <a:close/>
                <a:moveTo>
                  <a:pt x="39664" y="867"/>
                </a:moveTo>
                <a:cubicBezTo>
                  <a:pt x="39457" y="867"/>
                  <a:pt x="39287" y="697"/>
                  <a:pt x="39287" y="509"/>
                </a:cubicBezTo>
                <a:cubicBezTo>
                  <a:pt x="39287" y="302"/>
                  <a:pt x="39457" y="132"/>
                  <a:pt x="39664" y="132"/>
                </a:cubicBezTo>
                <a:cubicBezTo>
                  <a:pt x="39852" y="132"/>
                  <a:pt x="40022" y="302"/>
                  <a:pt x="40022" y="509"/>
                </a:cubicBezTo>
                <a:cubicBezTo>
                  <a:pt x="40022" y="697"/>
                  <a:pt x="39871" y="867"/>
                  <a:pt x="39664" y="867"/>
                </a:cubicBezTo>
                <a:close/>
                <a:moveTo>
                  <a:pt x="37704" y="59788"/>
                </a:moveTo>
                <a:cubicBezTo>
                  <a:pt x="37441" y="59788"/>
                  <a:pt x="37214" y="59581"/>
                  <a:pt x="37214" y="59298"/>
                </a:cubicBezTo>
                <a:cubicBezTo>
                  <a:pt x="37214" y="59034"/>
                  <a:pt x="37441" y="58827"/>
                  <a:pt x="37704" y="58827"/>
                </a:cubicBezTo>
                <a:cubicBezTo>
                  <a:pt x="37968" y="58827"/>
                  <a:pt x="38194" y="59034"/>
                  <a:pt x="38194" y="59298"/>
                </a:cubicBezTo>
                <a:cubicBezTo>
                  <a:pt x="38194" y="59581"/>
                  <a:pt x="37968" y="59788"/>
                  <a:pt x="37704" y="59788"/>
                </a:cubicBezTo>
                <a:close/>
                <a:moveTo>
                  <a:pt x="37704" y="50988"/>
                </a:moveTo>
                <a:cubicBezTo>
                  <a:pt x="37949" y="50988"/>
                  <a:pt x="38175" y="51196"/>
                  <a:pt x="38175" y="51460"/>
                </a:cubicBezTo>
                <a:cubicBezTo>
                  <a:pt x="38175" y="51723"/>
                  <a:pt x="37949" y="51931"/>
                  <a:pt x="37704" y="51931"/>
                </a:cubicBezTo>
                <a:cubicBezTo>
                  <a:pt x="37441" y="51931"/>
                  <a:pt x="37233" y="51723"/>
                  <a:pt x="37233" y="51460"/>
                </a:cubicBezTo>
                <a:cubicBezTo>
                  <a:pt x="37233" y="51215"/>
                  <a:pt x="37441" y="50988"/>
                  <a:pt x="37704" y="50988"/>
                </a:cubicBezTo>
                <a:close/>
                <a:moveTo>
                  <a:pt x="37704" y="52948"/>
                </a:moveTo>
                <a:cubicBezTo>
                  <a:pt x="37949" y="52948"/>
                  <a:pt x="38175" y="53174"/>
                  <a:pt x="38175" y="53419"/>
                </a:cubicBezTo>
                <a:cubicBezTo>
                  <a:pt x="38175" y="53683"/>
                  <a:pt x="37949" y="53890"/>
                  <a:pt x="37704" y="53890"/>
                </a:cubicBezTo>
                <a:cubicBezTo>
                  <a:pt x="37441" y="53890"/>
                  <a:pt x="37233" y="53683"/>
                  <a:pt x="37233" y="53419"/>
                </a:cubicBezTo>
                <a:cubicBezTo>
                  <a:pt x="37233" y="53174"/>
                  <a:pt x="37441" y="52948"/>
                  <a:pt x="37704" y="52948"/>
                </a:cubicBezTo>
                <a:close/>
                <a:moveTo>
                  <a:pt x="37704" y="56905"/>
                </a:moveTo>
                <a:cubicBezTo>
                  <a:pt x="37949" y="56905"/>
                  <a:pt x="38138" y="57093"/>
                  <a:pt x="38138" y="57338"/>
                </a:cubicBezTo>
                <a:cubicBezTo>
                  <a:pt x="38138" y="57583"/>
                  <a:pt x="37949" y="57791"/>
                  <a:pt x="37704" y="57791"/>
                </a:cubicBezTo>
                <a:cubicBezTo>
                  <a:pt x="37459" y="57791"/>
                  <a:pt x="37252" y="57583"/>
                  <a:pt x="37252" y="57338"/>
                </a:cubicBezTo>
                <a:cubicBezTo>
                  <a:pt x="37252" y="57093"/>
                  <a:pt x="37459" y="56905"/>
                  <a:pt x="37704" y="56905"/>
                </a:cubicBezTo>
                <a:close/>
                <a:moveTo>
                  <a:pt x="37704" y="54945"/>
                </a:moveTo>
                <a:cubicBezTo>
                  <a:pt x="37949" y="54945"/>
                  <a:pt x="38138" y="55153"/>
                  <a:pt x="38138" y="55379"/>
                </a:cubicBezTo>
                <a:cubicBezTo>
                  <a:pt x="38138" y="55624"/>
                  <a:pt x="37949" y="55831"/>
                  <a:pt x="37704" y="55831"/>
                </a:cubicBezTo>
                <a:cubicBezTo>
                  <a:pt x="37459" y="55831"/>
                  <a:pt x="37252" y="55624"/>
                  <a:pt x="37252" y="55379"/>
                </a:cubicBezTo>
                <a:cubicBezTo>
                  <a:pt x="37252" y="55134"/>
                  <a:pt x="37459" y="54945"/>
                  <a:pt x="37704" y="54945"/>
                </a:cubicBezTo>
                <a:close/>
                <a:moveTo>
                  <a:pt x="37704" y="49971"/>
                </a:moveTo>
                <a:cubicBezTo>
                  <a:pt x="37441" y="49971"/>
                  <a:pt x="37233" y="49764"/>
                  <a:pt x="37233" y="49500"/>
                </a:cubicBezTo>
                <a:cubicBezTo>
                  <a:pt x="37233" y="49236"/>
                  <a:pt x="37441" y="49029"/>
                  <a:pt x="37704" y="49029"/>
                </a:cubicBezTo>
                <a:cubicBezTo>
                  <a:pt x="37968" y="49029"/>
                  <a:pt x="38175" y="49236"/>
                  <a:pt x="38175" y="49500"/>
                </a:cubicBezTo>
                <a:cubicBezTo>
                  <a:pt x="38175" y="49764"/>
                  <a:pt x="37968" y="49971"/>
                  <a:pt x="37704" y="49971"/>
                </a:cubicBezTo>
                <a:close/>
                <a:moveTo>
                  <a:pt x="37704" y="47992"/>
                </a:moveTo>
                <a:cubicBezTo>
                  <a:pt x="37459" y="47992"/>
                  <a:pt x="37271" y="47785"/>
                  <a:pt x="37271" y="47540"/>
                </a:cubicBezTo>
                <a:cubicBezTo>
                  <a:pt x="37271" y="47295"/>
                  <a:pt x="37459" y="47107"/>
                  <a:pt x="37704" y="47107"/>
                </a:cubicBezTo>
                <a:cubicBezTo>
                  <a:pt x="37949" y="47107"/>
                  <a:pt x="38138" y="47295"/>
                  <a:pt x="38138" y="47540"/>
                </a:cubicBezTo>
                <a:cubicBezTo>
                  <a:pt x="38138" y="47785"/>
                  <a:pt x="37949" y="47992"/>
                  <a:pt x="37704" y="47992"/>
                </a:cubicBezTo>
                <a:close/>
                <a:moveTo>
                  <a:pt x="37704" y="46014"/>
                </a:moveTo>
                <a:cubicBezTo>
                  <a:pt x="37459" y="46014"/>
                  <a:pt x="37271" y="45826"/>
                  <a:pt x="37271" y="45581"/>
                </a:cubicBezTo>
                <a:cubicBezTo>
                  <a:pt x="37271" y="45354"/>
                  <a:pt x="37459" y="45147"/>
                  <a:pt x="37704" y="45147"/>
                </a:cubicBezTo>
                <a:cubicBezTo>
                  <a:pt x="37930" y="45147"/>
                  <a:pt x="38138" y="45354"/>
                  <a:pt x="38138" y="45581"/>
                </a:cubicBezTo>
                <a:cubicBezTo>
                  <a:pt x="38138" y="45826"/>
                  <a:pt x="37930" y="46014"/>
                  <a:pt x="37704" y="46014"/>
                </a:cubicBezTo>
                <a:close/>
                <a:moveTo>
                  <a:pt x="37704" y="33408"/>
                </a:moveTo>
                <a:cubicBezTo>
                  <a:pt x="37930" y="33408"/>
                  <a:pt x="38119" y="33597"/>
                  <a:pt x="38119" y="33823"/>
                </a:cubicBezTo>
                <a:cubicBezTo>
                  <a:pt x="38119" y="34049"/>
                  <a:pt x="37930" y="34237"/>
                  <a:pt x="37704" y="34237"/>
                </a:cubicBezTo>
                <a:cubicBezTo>
                  <a:pt x="37478" y="34237"/>
                  <a:pt x="37290" y="34049"/>
                  <a:pt x="37290" y="33823"/>
                </a:cubicBezTo>
                <a:cubicBezTo>
                  <a:pt x="37290" y="33597"/>
                  <a:pt x="37478" y="33408"/>
                  <a:pt x="37704" y="33408"/>
                </a:cubicBezTo>
                <a:close/>
                <a:moveTo>
                  <a:pt x="37704" y="35368"/>
                </a:moveTo>
                <a:cubicBezTo>
                  <a:pt x="37930" y="35368"/>
                  <a:pt x="38119" y="35556"/>
                  <a:pt x="38119" y="35782"/>
                </a:cubicBezTo>
                <a:cubicBezTo>
                  <a:pt x="38119" y="36027"/>
                  <a:pt x="37930" y="36216"/>
                  <a:pt x="37704" y="36216"/>
                </a:cubicBezTo>
                <a:cubicBezTo>
                  <a:pt x="37478" y="36216"/>
                  <a:pt x="37290" y="36027"/>
                  <a:pt x="37290" y="35782"/>
                </a:cubicBezTo>
                <a:cubicBezTo>
                  <a:pt x="37290" y="35556"/>
                  <a:pt x="37478" y="35368"/>
                  <a:pt x="37704" y="35368"/>
                </a:cubicBezTo>
                <a:close/>
                <a:moveTo>
                  <a:pt x="37704" y="44054"/>
                </a:moveTo>
                <a:cubicBezTo>
                  <a:pt x="37478" y="44054"/>
                  <a:pt x="37290" y="43866"/>
                  <a:pt x="37290" y="43621"/>
                </a:cubicBezTo>
                <a:cubicBezTo>
                  <a:pt x="37290" y="43395"/>
                  <a:pt x="37478" y="43206"/>
                  <a:pt x="37704" y="43206"/>
                </a:cubicBezTo>
                <a:cubicBezTo>
                  <a:pt x="37930" y="43206"/>
                  <a:pt x="38119" y="43395"/>
                  <a:pt x="38119" y="43621"/>
                </a:cubicBezTo>
                <a:cubicBezTo>
                  <a:pt x="38119" y="43866"/>
                  <a:pt x="37930" y="44054"/>
                  <a:pt x="37704" y="44054"/>
                </a:cubicBezTo>
                <a:close/>
                <a:moveTo>
                  <a:pt x="37704" y="42076"/>
                </a:moveTo>
                <a:cubicBezTo>
                  <a:pt x="37478" y="42076"/>
                  <a:pt x="37290" y="41887"/>
                  <a:pt x="37290" y="41661"/>
                </a:cubicBezTo>
                <a:cubicBezTo>
                  <a:pt x="37290" y="41454"/>
                  <a:pt x="37478" y="41266"/>
                  <a:pt x="37704" y="41266"/>
                </a:cubicBezTo>
                <a:cubicBezTo>
                  <a:pt x="37930" y="41266"/>
                  <a:pt x="38100" y="41454"/>
                  <a:pt x="38100" y="41661"/>
                </a:cubicBezTo>
                <a:cubicBezTo>
                  <a:pt x="38100" y="41887"/>
                  <a:pt x="37930" y="42076"/>
                  <a:pt x="37704" y="42076"/>
                </a:cubicBezTo>
                <a:close/>
                <a:moveTo>
                  <a:pt x="37704" y="38138"/>
                </a:moveTo>
                <a:cubicBezTo>
                  <a:pt x="37478" y="38138"/>
                  <a:pt x="37290" y="37968"/>
                  <a:pt x="37290" y="37742"/>
                </a:cubicBezTo>
                <a:cubicBezTo>
                  <a:pt x="37290" y="37535"/>
                  <a:pt x="37478" y="37346"/>
                  <a:pt x="37704" y="37346"/>
                </a:cubicBezTo>
                <a:cubicBezTo>
                  <a:pt x="37930" y="37346"/>
                  <a:pt x="38100" y="37535"/>
                  <a:pt x="38100" y="37742"/>
                </a:cubicBezTo>
                <a:cubicBezTo>
                  <a:pt x="38100" y="37968"/>
                  <a:pt x="37930" y="38138"/>
                  <a:pt x="37704" y="38138"/>
                </a:cubicBezTo>
                <a:close/>
                <a:moveTo>
                  <a:pt x="37704" y="40116"/>
                </a:moveTo>
                <a:cubicBezTo>
                  <a:pt x="37478" y="40116"/>
                  <a:pt x="37290" y="39928"/>
                  <a:pt x="37290" y="39702"/>
                </a:cubicBezTo>
                <a:cubicBezTo>
                  <a:pt x="37290" y="39494"/>
                  <a:pt x="37478" y="39306"/>
                  <a:pt x="37704" y="39306"/>
                </a:cubicBezTo>
                <a:cubicBezTo>
                  <a:pt x="37930" y="39306"/>
                  <a:pt x="38100" y="39494"/>
                  <a:pt x="38100" y="39702"/>
                </a:cubicBezTo>
                <a:cubicBezTo>
                  <a:pt x="38100" y="39928"/>
                  <a:pt x="37930" y="40116"/>
                  <a:pt x="37704" y="40116"/>
                </a:cubicBezTo>
                <a:close/>
                <a:moveTo>
                  <a:pt x="37704" y="32297"/>
                </a:moveTo>
                <a:cubicBezTo>
                  <a:pt x="37459" y="32297"/>
                  <a:pt x="37271" y="32108"/>
                  <a:pt x="37271" y="31863"/>
                </a:cubicBezTo>
                <a:cubicBezTo>
                  <a:pt x="37271" y="31618"/>
                  <a:pt x="37459" y="31430"/>
                  <a:pt x="37704" y="31430"/>
                </a:cubicBezTo>
                <a:cubicBezTo>
                  <a:pt x="37930" y="31430"/>
                  <a:pt x="38138" y="31618"/>
                  <a:pt x="38138" y="31863"/>
                </a:cubicBezTo>
                <a:cubicBezTo>
                  <a:pt x="38138" y="32108"/>
                  <a:pt x="37930" y="32297"/>
                  <a:pt x="37704" y="32297"/>
                </a:cubicBezTo>
                <a:close/>
                <a:moveTo>
                  <a:pt x="37704" y="30337"/>
                </a:moveTo>
                <a:cubicBezTo>
                  <a:pt x="37459" y="30337"/>
                  <a:pt x="37271" y="30148"/>
                  <a:pt x="37271" y="29904"/>
                </a:cubicBezTo>
                <a:cubicBezTo>
                  <a:pt x="37271" y="29659"/>
                  <a:pt x="37459" y="29470"/>
                  <a:pt x="37704" y="29470"/>
                </a:cubicBezTo>
                <a:cubicBezTo>
                  <a:pt x="37930" y="29470"/>
                  <a:pt x="38138" y="29659"/>
                  <a:pt x="38138" y="29904"/>
                </a:cubicBezTo>
                <a:cubicBezTo>
                  <a:pt x="38138" y="30148"/>
                  <a:pt x="37930" y="30337"/>
                  <a:pt x="37704" y="30337"/>
                </a:cubicBezTo>
                <a:close/>
                <a:moveTo>
                  <a:pt x="37704" y="28358"/>
                </a:moveTo>
                <a:cubicBezTo>
                  <a:pt x="37478" y="28358"/>
                  <a:pt x="37290" y="28170"/>
                  <a:pt x="37290" y="27944"/>
                </a:cubicBezTo>
                <a:cubicBezTo>
                  <a:pt x="37290" y="27718"/>
                  <a:pt x="37478" y="27548"/>
                  <a:pt x="37704" y="27548"/>
                </a:cubicBezTo>
                <a:cubicBezTo>
                  <a:pt x="37930" y="27548"/>
                  <a:pt x="38100" y="27718"/>
                  <a:pt x="38100" y="27944"/>
                </a:cubicBezTo>
                <a:cubicBezTo>
                  <a:pt x="38100" y="28170"/>
                  <a:pt x="37930" y="28358"/>
                  <a:pt x="37704" y="28358"/>
                </a:cubicBezTo>
                <a:close/>
                <a:moveTo>
                  <a:pt x="38081" y="25984"/>
                </a:moveTo>
                <a:cubicBezTo>
                  <a:pt x="38081" y="26210"/>
                  <a:pt x="37912" y="26380"/>
                  <a:pt x="37704" y="26380"/>
                </a:cubicBezTo>
                <a:cubicBezTo>
                  <a:pt x="37497" y="26380"/>
                  <a:pt x="37327" y="26210"/>
                  <a:pt x="37327" y="25984"/>
                </a:cubicBezTo>
                <a:cubicBezTo>
                  <a:pt x="37327" y="25777"/>
                  <a:pt x="37497" y="25607"/>
                  <a:pt x="37704" y="25607"/>
                </a:cubicBezTo>
                <a:cubicBezTo>
                  <a:pt x="37912" y="25607"/>
                  <a:pt x="38081" y="25777"/>
                  <a:pt x="38081" y="25984"/>
                </a:cubicBezTo>
                <a:close/>
                <a:moveTo>
                  <a:pt x="37704" y="24420"/>
                </a:moveTo>
                <a:cubicBezTo>
                  <a:pt x="37478" y="24420"/>
                  <a:pt x="37309" y="24251"/>
                  <a:pt x="37309" y="24025"/>
                </a:cubicBezTo>
                <a:cubicBezTo>
                  <a:pt x="37309" y="23817"/>
                  <a:pt x="37478" y="23629"/>
                  <a:pt x="37704" y="23629"/>
                </a:cubicBezTo>
                <a:cubicBezTo>
                  <a:pt x="37930" y="23629"/>
                  <a:pt x="38100" y="23817"/>
                  <a:pt x="38100" y="24025"/>
                </a:cubicBezTo>
                <a:cubicBezTo>
                  <a:pt x="38100" y="24251"/>
                  <a:pt x="37930" y="24420"/>
                  <a:pt x="37704" y="24420"/>
                </a:cubicBezTo>
                <a:close/>
                <a:moveTo>
                  <a:pt x="37704" y="22461"/>
                </a:moveTo>
                <a:cubicBezTo>
                  <a:pt x="37478" y="22461"/>
                  <a:pt x="37309" y="22291"/>
                  <a:pt x="37309" y="22065"/>
                </a:cubicBezTo>
                <a:cubicBezTo>
                  <a:pt x="37309" y="21858"/>
                  <a:pt x="37478" y="21669"/>
                  <a:pt x="37704" y="21669"/>
                </a:cubicBezTo>
                <a:cubicBezTo>
                  <a:pt x="37930" y="21669"/>
                  <a:pt x="38100" y="21858"/>
                  <a:pt x="38100" y="22065"/>
                </a:cubicBezTo>
                <a:cubicBezTo>
                  <a:pt x="38100" y="22291"/>
                  <a:pt x="37930" y="22461"/>
                  <a:pt x="37704" y="22461"/>
                </a:cubicBezTo>
                <a:close/>
                <a:moveTo>
                  <a:pt x="37704" y="20501"/>
                </a:moveTo>
                <a:cubicBezTo>
                  <a:pt x="37478" y="20501"/>
                  <a:pt x="37309" y="20331"/>
                  <a:pt x="37309" y="20105"/>
                </a:cubicBezTo>
                <a:cubicBezTo>
                  <a:pt x="37309" y="19898"/>
                  <a:pt x="37478" y="19710"/>
                  <a:pt x="37704" y="19710"/>
                </a:cubicBezTo>
                <a:cubicBezTo>
                  <a:pt x="37930" y="19710"/>
                  <a:pt x="38100" y="19898"/>
                  <a:pt x="38100" y="20105"/>
                </a:cubicBezTo>
                <a:cubicBezTo>
                  <a:pt x="38100" y="20331"/>
                  <a:pt x="37930" y="20501"/>
                  <a:pt x="37704" y="20501"/>
                </a:cubicBezTo>
                <a:close/>
                <a:moveTo>
                  <a:pt x="37704" y="18541"/>
                </a:moveTo>
                <a:cubicBezTo>
                  <a:pt x="37478" y="18541"/>
                  <a:pt x="37309" y="18372"/>
                  <a:pt x="37309" y="18146"/>
                </a:cubicBezTo>
                <a:cubicBezTo>
                  <a:pt x="37309" y="17920"/>
                  <a:pt x="37478" y="17750"/>
                  <a:pt x="37704" y="17750"/>
                </a:cubicBezTo>
                <a:cubicBezTo>
                  <a:pt x="37930" y="17750"/>
                  <a:pt x="38100" y="17920"/>
                  <a:pt x="38100" y="18146"/>
                </a:cubicBezTo>
                <a:cubicBezTo>
                  <a:pt x="38100" y="18372"/>
                  <a:pt x="37930" y="18541"/>
                  <a:pt x="37704" y="18541"/>
                </a:cubicBezTo>
                <a:close/>
                <a:moveTo>
                  <a:pt x="37704" y="16544"/>
                </a:moveTo>
                <a:cubicBezTo>
                  <a:pt x="37497" y="16544"/>
                  <a:pt x="37327" y="16393"/>
                  <a:pt x="37327" y="16186"/>
                </a:cubicBezTo>
                <a:cubicBezTo>
                  <a:pt x="37327" y="15979"/>
                  <a:pt x="37497" y="15809"/>
                  <a:pt x="37704" y="15809"/>
                </a:cubicBezTo>
                <a:cubicBezTo>
                  <a:pt x="37912" y="15809"/>
                  <a:pt x="38081" y="15979"/>
                  <a:pt x="38081" y="16186"/>
                </a:cubicBezTo>
                <a:cubicBezTo>
                  <a:pt x="38081" y="16393"/>
                  <a:pt x="37912" y="16544"/>
                  <a:pt x="37704" y="16544"/>
                </a:cubicBezTo>
                <a:close/>
                <a:moveTo>
                  <a:pt x="37704" y="14603"/>
                </a:moveTo>
                <a:cubicBezTo>
                  <a:pt x="37497" y="14603"/>
                  <a:pt x="37327" y="14434"/>
                  <a:pt x="37327" y="14226"/>
                </a:cubicBezTo>
                <a:cubicBezTo>
                  <a:pt x="37327" y="14019"/>
                  <a:pt x="37497" y="13850"/>
                  <a:pt x="37704" y="13850"/>
                </a:cubicBezTo>
                <a:cubicBezTo>
                  <a:pt x="37912" y="13850"/>
                  <a:pt x="38081" y="14019"/>
                  <a:pt x="38081" y="14226"/>
                </a:cubicBezTo>
                <a:cubicBezTo>
                  <a:pt x="38081" y="14434"/>
                  <a:pt x="37912" y="14603"/>
                  <a:pt x="37704" y="14603"/>
                </a:cubicBezTo>
                <a:close/>
                <a:moveTo>
                  <a:pt x="37704" y="12644"/>
                </a:moveTo>
                <a:cubicBezTo>
                  <a:pt x="37497" y="12644"/>
                  <a:pt x="37327" y="12474"/>
                  <a:pt x="37327" y="12267"/>
                </a:cubicBezTo>
                <a:cubicBezTo>
                  <a:pt x="37327" y="12060"/>
                  <a:pt x="37497" y="11890"/>
                  <a:pt x="37704" y="11890"/>
                </a:cubicBezTo>
                <a:cubicBezTo>
                  <a:pt x="37912" y="11890"/>
                  <a:pt x="38081" y="12060"/>
                  <a:pt x="38081" y="12267"/>
                </a:cubicBezTo>
                <a:cubicBezTo>
                  <a:pt x="38081" y="12474"/>
                  <a:pt x="37912" y="12644"/>
                  <a:pt x="37704" y="12644"/>
                </a:cubicBezTo>
                <a:close/>
                <a:moveTo>
                  <a:pt x="37704" y="10665"/>
                </a:moveTo>
                <a:cubicBezTo>
                  <a:pt x="37497" y="10665"/>
                  <a:pt x="37327" y="10514"/>
                  <a:pt x="37327" y="10307"/>
                </a:cubicBezTo>
                <a:cubicBezTo>
                  <a:pt x="37327" y="10100"/>
                  <a:pt x="37497" y="9930"/>
                  <a:pt x="37704" y="9930"/>
                </a:cubicBezTo>
                <a:cubicBezTo>
                  <a:pt x="37912" y="9930"/>
                  <a:pt x="38081" y="10100"/>
                  <a:pt x="38081" y="10307"/>
                </a:cubicBezTo>
                <a:cubicBezTo>
                  <a:pt x="38081" y="10514"/>
                  <a:pt x="37912" y="10665"/>
                  <a:pt x="37704" y="10665"/>
                </a:cubicBezTo>
                <a:close/>
                <a:moveTo>
                  <a:pt x="37704" y="8724"/>
                </a:moveTo>
                <a:cubicBezTo>
                  <a:pt x="37497" y="8724"/>
                  <a:pt x="37327" y="8555"/>
                  <a:pt x="37327" y="8348"/>
                </a:cubicBezTo>
                <a:cubicBezTo>
                  <a:pt x="37327" y="8140"/>
                  <a:pt x="37497" y="7971"/>
                  <a:pt x="37704" y="7971"/>
                </a:cubicBezTo>
                <a:cubicBezTo>
                  <a:pt x="37912" y="7971"/>
                  <a:pt x="38081" y="8140"/>
                  <a:pt x="38081" y="8348"/>
                </a:cubicBezTo>
                <a:cubicBezTo>
                  <a:pt x="38081" y="8555"/>
                  <a:pt x="37912" y="8724"/>
                  <a:pt x="37704" y="8724"/>
                </a:cubicBezTo>
                <a:close/>
                <a:moveTo>
                  <a:pt x="37704" y="6765"/>
                </a:moveTo>
                <a:cubicBezTo>
                  <a:pt x="37497" y="6765"/>
                  <a:pt x="37327" y="6595"/>
                  <a:pt x="37327" y="6388"/>
                </a:cubicBezTo>
                <a:cubicBezTo>
                  <a:pt x="37327" y="6181"/>
                  <a:pt x="37497" y="6011"/>
                  <a:pt x="37704" y="6011"/>
                </a:cubicBezTo>
                <a:cubicBezTo>
                  <a:pt x="37912" y="6011"/>
                  <a:pt x="38081" y="6181"/>
                  <a:pt x="38081" y="6388"/>
                </a:cubicBezTo>
                <a:cubicBezTo>
                  <a:pt x="38081" y="6595"/>
                  <a:pt x="37912" y="6765"/>
                  <a:pt x="37704" y="6765"/>
                </a:cubicBezTo>
                <a:close/>
                <a:moveTo>
                  <a:pt x="37704" y="4786"/>
                </a:moveTo>
                <a:cubicBezTo>
                  <a:pt x="37497" y="4786"/>
                  <a:pt x="37327" y="4617"/>
                  <a:pt x="37327" y="4428"/>
                </a:cubicBezTo>
                <a:cubicBezTo>
                  <a:pt x="37327" y="4221"/>
                  <a:pt x="37497" y="4051"/>
                  <a:pt x="37704" y="4051"/>
                </a:cubicBezTo>
                <a:cubicBezTo>
                  <a:pt x="37912" y="4051"/>
                  <a:pt x="38062" y="4221"/>
                  <a:pt x="38062" y="4428"/>
                </a:cubicBezTo>
                <a:cubicBezTo>
                  <a:pt x="38062" y="4617"/>
                  <a:pt x="37912" y="4786"/>
                  <a:pt x="37704" y="4786"/>
                </a:cubicBezTo>
                <a:close/>
                <a:moveTo>
                  <a:pt x="37704" y="2827"/>
                </a:moveTo>
                <a:cubicBezTo>
                  <a:pt x="37497" y="2827"/>
                  <a:pt x="37327" y="2657"/>
                  <a:pt x="37327" y="2469"/>
                </a:cubicBezTo>
                <a:cubicBezTo>
                  <a:pt x="37327" y="2261"/>
                  <a:pt x="37497" y="2092"/>
                  <a:pt x="37704" y="2092"/>
                </a:cubicBezTo>
                <a:cubicBezTo>
                  <a:pt x="37912" y="2092"/>
                  <a:pt x="38062" y="2261"/>
                  <a:pt x="38062" y="2469"/>
                </a:cubicBezTo>
                <a:cubicBezTo>
                  <a:pt x="38062" y="2657"/>
                  <a:pt x="37912" y="2827"/>
                  <a:pt x="37704" y="2827"/>
                </a:cubicBezTo>
                <a:close/>
                <a:moveTo>
                  <a:pt x="37704" y="867"/>
                </a:moveTo>
                <a:cubicBezTo>
                  <a:pt x="37497" y="867"/>
                  <a:pt x="37327" y="697"/>
                  <a:pt x="37327" y="509"/>
                </a:cubicBezTo>
                <a:cubicBezTo>
                  <a:pt x="37327" y="302"/>
                  <a:pt x="37497" y="132"/>
                  <a:pt x="37704" y="132"/>
                </a:cubicBezTo>
                <a:cubicBezTo>
                  <a:pt x="37912" y="132"/>
                  <a:pt x="38062" y="302"/>
                  <a:pt x="38062" y="509"/>
                </a:cubicBezTo>
                <a:cubicBezTo>
                  <a:pt x="38062" y="697"/>
                  <a:pt x="37912" y="867"/>
                  <a:pt x="37704" y="867"/>
                </a:cubicBezTo>
                <a:close/>
                <a:moveTo>
                  <a:pt x="35745" y="53871"/>
                </a:moveTo>
                <a:cubicBezTo>
                  <a:pt x="35481" y="53871"/>
                  <a:pt x="35274" y="53664"/>
                  <a:pt x="35274" y="53419"/>
                </a:cubicBezTo>
                <a:cubicBezTo>
                  <a:pt x="35274" y="53155"/>
                  <a:pt x="35481" y="52967"/>
                  <a:pt x="35745" y="52967"/>
                </a:cubicBezTo>
                <a:cubicBezTo>
                  <a:pt x="35990" y="52967"/>
                  <a:pt x="36197" y="53155"/>
                  <a:pt x="36197" y="53419"/>
                </a:cubicBezTo>
                <a:cubicBezTo>
                  <a:pt x="36197" y="53664"/>
                  <a:pt x="35990" y="53871"/>
                  <a:pt x="35745" y="53871"/>
                </a:cubicBezTo>
                <a:close/>
                <a:moveTo>
                  <a:pt x="35745" y="51893"/>
                </a:moveTo>
                <a:cubicBezTo>
                  <a:pt x="35500" y="51893"/>
                  <a:pt x="35292" y="51704"/>
                  <a:pt x="35292" y="51460"/>
                </a:cubicBezTo>
                <a:cubicBezTo>
                  <a:pt x="35292" y="51233"/>
                  <a:pt x="35500" y="51026"/>
                  <a:pt x="35745" y="51026"/>
                </a:cubicBezTo>
                <a:cubicBezTo>
                  <a:pt x="35990" y="51026"/>
                  <a:pt x="36178" y="51233"/>
                  <a:pt x="36178" y="51460"/>
                </a:cubicBezTo>
                <a:cubicBezTo>
                  <a:pt x="36178" y="51704"/>
                  <a:pt x="35990" y="51893"/>
                  <a:pt x="35745" y="51893"/>
                </a:cubicBezTo>
                <a:close/>
                <a:moveTo>
                  <a:pt x="35745" y="49933"/>
                </a:moveTo>
                <a:cubicBezTo>
                  <a:pt x="35500" y="49933"/>
                  <a:pt x="35292" y="49745"/>
                  <a:pt x="35292" y="49500"/>
                </a:cubicBezTo>
                <a:cubicBezTo>
                  <a:pt x="35292" y="49255"/>
                  <a:pt x="35500" y="49066"/>
                  <a:pt x="35745" y="49066"/>
                </a:cubicBezTo>
                <a:cubicBezTo>
                  <a:pt x="35990" y="49066"/>
                  <a:pt x="36178" y="49255"/>
                  <a:pt x="36178" y="49500"/>
                </a:cubicBezTo>
                <a:cubicBezTo>
                  <a:pt x="36178" y="49745"/>
                  <a:pt x="35990" y="49933"/>
                  <a:pt x="35745" y="49933"/>
                </a:cubicBezTo>
                <a:close/>
                <a:moveTo>
                  <a:pt x="35745" y="47974"/>
                </a:moveTo>
                <a:cubicBezTo>
                  <a:pt x="35500" y="47974"/>
                  <a:pt x="35292" y="47785"/>
                  <a:pt x="35292" y="47540"/>
                </a:cubicBezTo>
                <a:cubicBezTo>
                  <a:pt x="35292" y="47295"/>
                  <a:pt x="35500" y="47088"/>
                  <a:pt x="35745" y="47088"/>
                </a:cubicBezTo>
                <a:cubicBezTo>
                  <a:pt x="35990" y="47088"/>
                  <a:pt x="36178" y="47295"/>
                  <a:pt x="36178" y="47540"/>
                </a:cubicBezTo>
                <a:cubicBezTo>
                  <a:pt x="36178" y="47785"/>
                  <a:pt x="35990" y="47974"/>
                  <a:pt x="35745" y="47974"/>
                </a:cubicBezTo>
                <a:close/>
                <a:moveTo>
                  <a:pt x="35745" y="45995"/>
                </a:moveTo>
                <a:cubicBezTo>
                  <a:pt x="35519" y="45995"/>
                  <a:pt x="35311" y="45807"/>
                  <a:pt x="35311" y="45581"/>
                </a:cubicBezTo>
                <a:cubicBezTo>
                  <a:pt x="35311" y="45336"/>
                  <a:pt x="35519" y="45147"/>
                  <a:pt x="35745" y="45147"/>
                </a:cubicBezTo>
                <a:cubicBezTo>
                  <a:pt x="35990" y="45147"/>
                  <a:pt x="36178" y="45336"/>
                  <a:pt x="36178" y="45581"/>
                </a:cubicBezTo>
                <a:cubicBezTo>
                  <a:pt x="36178" y="45807"/>
                  <a:pt x="35990" y="45995"/>
                  <a:pt x="35745" y="45995"/>
                </a:cubicBezTo>
                <a:close/>
                <a:moveTo>
                  <a:pt x="35745" y="33408"/>
                </a:moveTo>
                <a:cubicBezTo>
                  <a:pt x="35971" y="33408"/>
                  <a:pt x="36159" y="33578"/>
                  <a:pt x="36159" y="33823"/>
                </a:cubicBezTo>
                <a:cubicBezTo>
                  <a:pt x="36159" y="34049"/>
                  <a:pt x="35971" y="34237"/>
                  <a:pt x="35745" y="34237"/>
                </a:cubicBezTo>
                <a:cubicBezTo>
                  <a:pt x="35519" y="34237"/>
                  <a:pt x="35330" y="34049"/>
                  <a:pt x="35330" y="33823"/>
                </a:cubicBezTo>
                <a:cubicBezTo>
                  <a:pt x="35330" y="33578"/>
                  <a:pt x="35519" y="33408"/>
                  <a:pt x="35745" y="33408"/>
                </a:cubicBezTo>
                <a:close/>
                <a:moveTo>
                  <a:pt x="35745" y="35349"/>
                </a:moveTo>
                <a:cubicBezTo>
                  <a:pt x="35971" y="35349"/>
                  <a:pt x="36159" y="35556"/>
                  <a:pt x="36159" y="35782"/>
                </a:cubicBezTo>
                <a:cubicBezTo>
                  <a:pt x="36159" y="36009"/>
                  <a:pt x="35971" y="36197"/>
                  <a:pt x="35745" y="36197"/>
                </a:cubicBezTo>
                <a:cubicBezTo>
                  <a:pt x="35519" y="36197"/>
                  <a:pt x="35330" y="36009"/>
                  <a:pt x="35330" y="35782"/>
                </a:cubicBezTo>
                <a:cubicBezTo>
                  <a:pt x="35330" y="35556"/>
                  <a:pt x="35519" y="35349"/>
                  <a:pt x="35745" y="35349"/>
                </a:cubicBezTo>
                <a:close/>
                <a:moveTo>
                  <a:pt x="35745" y="44036"/>
                </a:moveTo>
                <a:cubicBezTo>
                  <a:pt x="35519" y="44036"/>
                  <a:pt x="35330" y="43847"/>
                  <a:pt x="35330" y="43621"/>
                </a:cubicBezTo>
                <a:cubicBezTo>
                  <a:pt x="35330" y="43395"/>
                  <a:pt x="35519" y="43206"/>
                  <a:pt x="35745" y="43206"/>
                </a:cubicBezTo>
                <a:cubicBezTo>
                  <a:pt x="35971" y="43206"/>
                  <a:pt x="36159" y="43395"/>
                  <a:pt x="36159" y="43621"/>
                </a:cubicBezTo>
                <a:cubicBezTo>
                  <a:pt x="36159" y="43847"/>
                  <a:pt x="35971" y="44036"/>
                  <a:pt x="35745" y="44036"/>
                </a:cubicBezTo>
                <a:close/>
                <a:moveTo>
                  <a:pt x="35745" y="42057"/>
                </a:moveTo>
                <a:cubicBezTo>
                  <a:pt x="35519" y="42057"/>
                  <a:pt x="35330" y="41887"/>
                  <a:pt x="35330" y="41661"/>
                </a:cubicBezTo>
                <a:cubicBezTo>
                  <a:pt x="35330" y="41435"/>
                  <a:pt x="35519" y="41266"/>
                  <a:pt x="35745" y="41266"/>
                </a:cubicBezTo>
                <a:cubicBezTo>
                  <a:pt x="35971" y="41266"/>
                  <a:pt x="36140" y="41435"/>
                  <a:pt x="36140" y="41661"/>
                </a:cubicBezTo>
                <a:cubicBezTo>
                  <a:pt x="36140" y="41887"/>
                  <a:pt x="35952" y="42057"/>
                  <a:pt x="35745" y="42057"/>
                </a:cubicBezTo>
                <a:close/>
                <a:moveTo>
                  <a:pt x="35745" y="38138"/>
                </a:moveTo>
                <a:cubicBezTo>
                  <a:pt x="35519" y="38138"/>
                  <a:pt x="35330" y="37968"/>
                  <a:pt x="35330" y="37742"/>
                </a:cubicBezTo>
                <a:cubicBezTo>
                  <a:pt x="35330" y="37516"/>
                  <a:pt x="35519" y="37346"/>
                  <a:pt x="35745" y="37346"/>
                </a:cubicBezTo>
                <a:cubicBezTo>
                  <a:pt x="35971" y="37346"/>
                  <a:pt x="36140" y="37516"/>
                  <a:pt x="36140" y="37742"/>
                </a:cubicBezTo>
                <a:cubicBezTo>
                  <a:pt x="36140" y="37968"/>
                  <a:pt x="35952" y="38138"/>
                  <a:pt x="35745" y="38138"/>
                </a:cubicBezTo>
                <a:close/>
                <a:moveTo>
                  <a:pt x="35745" y="40116"/>
                </a:moveTo>
                <a:cubicBezTo>
                  <a:pt x="35519" y="40116"/>
                  <a:pt x="35330" y="39928"/>
                  <a:pt x="35330" y="39702"/>
                </a:cubicBezTo>
                <a:cubicBezTo>
                  <a:pt x="35330" y="39476"/>
                  <a:pt x="35519" y="39306"/>
                  <a:pt x="35745" y="39306"/>
                </a:cubicBezTo>
                <a:cubicBezTo>
                  <a:pt x="35971" y="39306"/>
                  <a:pt x="36140" y="39476"/>
                  <a:pt x="36140" y="39702"/>
                </a:cubicBezTo>
                <a:cubicBezTo>
                  <a:pt x="36140" y="39928"/>
                  <a:pt x="35952" y="40116"/>
                  <a:pt x="35745" y="40116"/>
                </a:cubicBezTo>
                <a:close/>
                <a:moveTo>
                  <a:pt x="35745" y="32297"/>
                </a:moveTo>
                <a:cubicBezTo>
                  <a:pt x="35519" y="32297"/>
                  <a:pt x="35311" y="32089"/>
                  <a:pt x="35311" y="31863"/>
                </a:cubicBezTo>
                <a:cubicBezTo>
                  <a:pt x="35311" y="31618"/>
                  <a:pt x="35519" y="31430"/>
                  <a:pt x="35745" y="31430"/>
                </a:cubicBezTo>
                <a:cubicBezTo>
                  <a:pt x="35990" y="31430"/>
                  <a:pt x="36178" y="31618"/>
                  <a:pt x="36178" y="31863"/>
                </a:cubicBezTo>
                <a:cubicBezTo>
                  <a:pt x="36178" y="32089"/>
                  <a:pt x="35990" y="32297"/>
                  <a:pt x="35745" y="32297"/>
                </a:cubicBezTo>
                <a:close/>
                <a:moveTo>
                  <a:pt x="35745" y="30337"/>
                </a:moveTo>
                <a:cubicBezTo>
                  <a:pt x="35519" y="30337"/>
                  <a:pt x="35311" y="30130"/>
                  <a:pt x="35311" y="29904"/>
                </a:cubicBezTo>
                <a:cubicBezTo>
                  <a:pt x="35311" y="29659"/>
                  <a:pt x="35519" y="29470"/>
                  <a:pt x="35745" y="29470"/>
                </a:cubicBezTo>
                <a:cubicBezTo>
                  <a:pt x="35990" y="29470"/>
                  <a:pt x="36178" y="29659"/>
                  <a:pt x="36178" y="29904"/>
                </a:cubicBezTo>
                <a:cubicBezTo>
                  <a:pt x="36178" y="30130"/>
                  <a:pt x="35990" y="30337"/>
                  <a:pt x="35745" y="30337"/>
                </a:cubicBezTo>
                <a:close/>
                <a:moveTo>
                  <a:pt x="35745" y="27529"/>
                </a:moveTo>
                <a:cubicBezTo>
                  <a:pt x="35952" y="27529"/>
                  <a:pt x="36140" y="27718"/>
                  <a:pt x="36140" y="27944"/>
                </a:cubicBezTo>
                <a:cubicBezTo>
                  <a:pt x="36140" y="28170"/>
                  <a:pt x="35952" y="28340"/>
                  <a:pt x="35745" y="28340"/>
                </a:cubicBezTo>
                <a:cubicBezTo>
                  <a:pt x="35519" y="28340"/>
                  <a:pt x="35330" y="28170"/>
                  <a:pt x="35330" y="27944"/>
                </a:cubicBezTo>
                <a:cubicBezTo>
                  <a:pt x="35330" y="27718"/>
                  <a:pt x="35519" y="27529"/>
                  <a:pt x="35745" y="27529"/>
                </a:cubicBezTo>
                <a:close/>
                <a:moveTo>
                  <a:pt x="35745" y="25589"/>
                </a:moveTo>
                <a:cubicBezTo>
                  <a:pt x="35952" y="25589"/>
                  <a:pt x="36140" y="25758"/>
                  <a:pt x="36140" y="25984"/>
                </a:cubicBezTo>
                <a:cubicBezTo>
                  <a:pt x="36140" y="26210"/>
                  <a:pt x="35952" y="26399"/>
                  <a:pt x="35745" y="26399"/>
                </a:cubicBezTo>
                <a:cubicBezTo>
                  <a:pt x="35519" y="26399"/>
                  <a:pt x="35330" y="26210"/>
                  <a:pt x="35330" y="25984"/>
                </a:cubicBezTo>
                <a:cubicBezTo>
                  <a:pt x="35330" y="25758"/>
                  <a:pt x="35519" y="25589"/>
                  <a:pt x="35745" y="25589"/>
                </a:cubicBezTo>
                <a:close/>
                <a:moveTo>
                  <a:pt x="35745" y="24439"/>
                </a:moveTo>
                <a:cubicBezTo>
                  <a:pt x="35500" y="24439"/>
                  <a:pt x="35311" y="24251"/>
                  <a:pt x="35311" y="24025"/>
                </a:cubicBezTo>
                <a:cubicBezTo>
                  <a:pt x="35311" y="23798"/>
                  <a:pt x="35500" y="23610"/>
                  <a:pt x="35745" y="23610"/>
                </a:cubicBezTo>
                <a:cubicBezTo>
                  <a:pt x="35971" y="23610"/>
                  <a:pt x="36159" y="23798"/>
                  <a:pt x="36159" y="24025"/>
                </a:cubicBezTo>
                <a:cubicBezTo>
                  <a:pt x="36159" y="24251"/>
                  <a:pt x="35971" y="24439"/>
                  <a:pt x="35745" y="24439"/>
                </a:cubicBezTo>
                <a:close/>
                <a:moveTo>
                  <a:pt x="35745" y="22461"/>
                </a:moveTo>
                <a:cubicBezTo>
                  <a:pt x="35519" y="22461"/>
                  <a:pt x="35330" y="22291"/>
                  <a:pt x="35330" y="22065"/>
                </a:cubicBezTo>
                <a:cubicBezTo>
                  <a:pt x="35330" y="21839"/>
                  <a:pt x="35519" y="21650"/>
                  <a:pt x="35745" y="21650"/>
                </a:cubicBezTo>
                <a:cubicBezTo>
                  <a:pt x="35971" y="21650"/>
                  <a:pt x="36140" y="21839"/>
                  <a:pt x="36140" y="22065"/>
                </a:cubicBezTo>
                <a:cubicBezTo>
                  <a:pt x="36140" y="22291"/>
                  <a:pt x="35952" y="22461"/>
                  <a:pt x="35745" y="22461"/>
                </a:cubicBezTo>
                <a:close/>
                <a:moveTo>
                  <a:pt x="35745" y="20482"/>
                </a:moveTo>
                <a:cubicBezTo>
                  <a:pt x="35537" y="20482"/>
                  <a:pt x="35368" y="20313"/>
                  <a:pt x="35368" y="20105"/>
                </a:cubicBezTo>
                <a:cubicBezTo>
                  <a:pt x="35368" y="19898"/>
                  <a:pt x="35537" y="19728"/>
                  <a:pt x="35745" y="19728"/>
                </a:cubicBezTo>
                <a:cubicBezTo>
                  <a:pt x="35952" y="19728"/>
                  <a:pt x="36122" y="19898"/>
                  <a:pt x="36122" y="20105"/>
                </a:cubicBezTo>
                <a:cubicBezTo>
                  <a:pt x="36122" y="20313"/>
                  <a:pt x="35952" y="20482"/>
                  <a:pt x="35745" y="20482"/>
                </a:cubicBezTo>
                <a:close/>
                <a:moveTo>
                  <a:pt x="35745" y="18523"/>
                </a:moveTo>
                <a:cubicBezTo>
                  <a:pt x="35537" y="18523"/>
                  <a:pt x="35368" y="18353"/>
                  <a:pt x="35368" y="18146"/>
                </a:cubicBezTo>
                <a:cubicBezTo>
                  <a:pt x="35368" y="17938"/>
                  <a:pt x="35537" y="17769"/>
                  <a:pt x="35745" y="17769"/>
                </a:cubicBezTo>
                <a:cubicBezTo>
                  <a:pt x="35952" y="17769"/>
                  <a:pt x="36122" y="17938"/>
                  <a:pt x="36122" y="18146"/>
                </a:cubicBezTo>
                <a:cubicBezTo>
                  <a:pt x="36122" y="18353"/>
                  <a:pt x="35952" y="18523"/>
                  <a:pt x="35745" y="18523"/>
                </a:cubicBezTo>
                <a:close/>
                <a:moveTo>
                  <a:pt x="35745" y="16544"/>
                </a:moveTo>
                <a:cubicBezTo>
                  <a:pt x="35537" y="16544"/>
                  <a:pt x="35368" y="16374"/>
                  <a:pt x="35368" y="16167"/>
                </a:cubicBezTo>
                <a:cubicBezTo>
                  <a:pt x="35368" y="15979"/>
                  <a:pt x="35537" y="15809"/>
                  <a:pt x="35745" y="15809"/>
                </a:cubicBezTo>
                <a:cubicBezTo>
                  <a:pt x="35952" y="15809"/>
                  <a:pt x="36122" y="15979"/>
                  <a:pt x="36122" y="16167"/>
                </a:cubicBezTo>
                <a:cubicBezTo>
                  <a:pt x="36122" y="16374"/>
                  <a:pt x="35952" y="16544"/>
                  <a:pt x="35745" y="16544"/>
                </a:cubicBezTo>
                <a:close/>
                <a:moveTo>
                  <a:pt x="35745" y="14584"/>
                </a:moveTo>
                <a:cubicBezTo>
                  <a:pt x="35537" y="14584"/>
                  <a:pt x="35368" y="14434"/>
                  <a:pt x="35368" y="14226"/>
                </a:cubicBezTo>
                <a:cubicBezTo>
                  <a:pt x="35368" y="14019"/>
                  <a:pt x="35537" y="13850"/>
                  <a:pt x="35745" y="13850"/>
                </a:cubicBezTo>
                <a:cubicBezTo>
                  <a:pt x="35952" y="13850"/>
                  <a:pt x="36122" y="14019"/>
                  <a:pt x="36122" y="14226"/>
                </a:cubicBezTo>
                <a:cubicBezTo>
                  <a:pt x="36122" y="14434"/>
                  <a:pt x="35952" y="14584"/>
                  <a:pt x="35745" y="14584"/>
                </a:cubicBezTo>
                <a:close/>
                <a:moveTo>
                  <a:pt x="35745" y="12625"/>
                </a:moveTo>
                <a:cubicBezTo>
                  <a:pt x="35537" y="12625"/>
                  <a:pt x="35368" y="12455"/>
                  <a:pt x="35368" y="12248"/>
                </a:cubicBezTo>
                <a:cubicBezTo>
                  <a:pt x="35368" y="12041"/>
                  <a:pt x="35537" y="11871"/>
                  <a:pt x="35745" y="11871"/>
                </a:cubicBezTo>
                <a:cubicBezTo>
                  <a:pt x="35952" y="11871"/>
                  <a:pt x="36122" y="12041"/>
                  <a:pt x="36122" y="12248"/>
                </a:cubicBezTo>
                <a:cubicBezTo>
                  <a:pt x="36122" y="12455"/>
                  <a:pt x="35952" y="12625"/>
                  <a:pt x="35745" y="12625"/>
                </a:cubicBezTo>
                <a:close/>
                <a:moveTo>
                  <a:pt x="35745" y="10665"/>
                </a:moveTo>
                <a:cubicBezTo>
                  <a:pt x="35537" y="10665"/>
                  <a:pt x="35368" y="10496"/>
                  <a:pt x="35368" y="10288"/>
                </a:cubicBezTo>
                <a:cubicBezTo>
                  <a:pt x="35368" y="10100"/>
                  <a:pt x="35537" y="9930"/>
                  <a:pt x="35745" y="9930"/>
                </a:cubicBezTo>
                <a:cubicBezTo>
                  <a:pt x="35952" y="9930"/>
                  <a:pt x="36122" y="10100"/>
                  <a:pt x="36122" y="10288"/>
                </a:cubicBezTo>
                <a:cubicBezTo>
                  <a:pt x="36122" y="10496"/>
                  <a:pt x="35952" y="10665"/>
                  <a:pt x="35745" y="10665"/>
                </a:cubicBezTo>
                <a:close/>
                <a:moveTo>
                  <a:pt x="35745" y="8706"/>
                </a:moveTo>
                <a:cubicBezTo>
                  <a:pt x="35537" y="8706"/>
                  <a:pt x="35368" y="8555"/>
                  <a:pt x="35368" y="8348"/>
                </a:cubicBezTo>
                <a:cubicBezTo>
                  <a:pt x="35368" y="8140"/>
                  <a:pt x="35537" y="7971"/>
                  <a:pt x="35745" y="7971"/>
                </a:cubicBezTo>
                <a:cubicBezTo>
                  <a:pt x="35952" y="7971"/>
                  <a:pt x="36122" y="8140"/>
                  <a:pt x="36122" y="8348"/>
                </a:cubicBezTo>
                <a:cubicBezTo>
                  <a:pt x="36122" y="8555"/>
                  <a:pt x="35952" y="8706"/>
                  <a:pt x="35745" y="8706"/>
                </a:cubicBezTo>
                <a:close/>
                <a:moveTo>
                  <a:pt x="35745" y="6765"/>
                </a:moveTo>
                <a:cubicBezTo>
                  <a:pt x="35537" y="6765"/>
                  <a:pt x="35368" y="6595"/>
                  <a:pt x="35368" y="6388"/>
                </a:cubicBezTo>
                <a:cubicBezTo>
                  <a:pt x="35368" y="6181"/>
                  <a:pt x="35537" y="6011"/>
                  <a:pt x="35745" y="6011"/>
                </a:cubicBezTo>
                <a:cubicBezTo>
                  <a:pt x="35952" y="6011"/>
                  <a:pt x="36122" y="6181"/>
                  <a:pt x="36122" y="6388"/>
                </a:cubicBezTo>
                <a:cubicBezTo>
                  <a:pt x="36122" y="6595"/>
                  <a:pt x="35952" y="6765"/>
                  <a:pt x="35745" y="6765"/>
                </a:cubicBezTo>
                <a:close/>
                <a:moveTo>
                  <a:pt x="35745" y="4786"/>
                </a:moveTo>
                <a:cubicBezTo>
                  <a:pt x="35537" y="4786"/>
                  <a:pt x="35368" y="4617"/>
                  <a:pt x="35368" y="4409"/>
                </a:cubicBezTo>
                <a:cubicBezTo>
                  <a:pt x="35368" y="4221"/>
                  <a:pt x="35537" y="4051"/>
                  <a:pt x="35745" y="4051"/>
                </a:cubicBezTo>
                <a:cubicBezTo>
                  <a:pt x="35952" y="4051"/>
                  <a:pt x="36103" y="4221"/>
                  <a:pt x="36103" y="4409"/>
                </a:cubicBezTo>
                <a:cubicBezTo>
                  <a:pt x="36103" y="4617"/>
                  <a:pt x="35952" y="4786"/>
                  <a:pt x="35745" y="4786"/>
                </a:cubicBezTo>
                <a:close/>
                <a:moveTo>
                  <a:pt x="35745" y="2827"/>
                </a:moveTo>
                <a:cubicBezTo>
                  <a:pt x="35537" y="2827"/>
                  <a:pt x="35368" y="2657"/>
                  <a:pt x="35368" y="2450"/>
                </a:cubicBezTo>
                <a:cubicBezTo>
                  <a:pt x="35368" y="2261"/>
                  <a:pt x="35537" y="2092"/>
                  <a:pt x="35745" y="2092"/>
                </a:cubicBezTo>
                <a:cubicBezTo>
                  <a:pt x="35952" y="2092"/>
                  <a:pt x="36103" y="2261"/>
                  <a:pt x="36103" y="2450"/>
                </a:cubicBezTo>
                <a:cubicBezTo>
                  <a:pt x="36103" y="2657"/>
                  <a:pt x="35952" y="2827"/>
                  <a:pt x="35745" y="2827"/>
                </a:cubicBezTo>
                <a:close/>
                <a:moveTo>
                  <a:pt x="35745" y="867"/>
                </a:moveTo>
                <a:cubicBezTo>
                  <a:pt x="35537" y="867"/>
                  <a:pt x="35368" y="697"/>
                  <a:pt x="35368" y="490"/>
                </a:cubicBezTo>
                <a:cubicBezTo>
                  <a:pt x="35368" y="302"/>
                  <a:pt x="35537" y="132"/>
                  <a:pt x="35745" y="132"/>
                </a:cubicBezTo>
                <a:cubicBezTo>
                  <a:pt x="35952" y="132"/>
                  <a:pt x="36103" y="302"/>
                  <a:pt x="36103" y="490"/>
                </a:cubicBezTo>
                <a:cubicBezTo>
                  <a:pt x="36103" y="697"/>
                  <a:pt x="35952" y="867"/>
                  <a:pt x="35745" y="867"/>
                </a:cubicBezTo>
                <a:close/>
                <a:moveTo>
                  <a:pt x="33785" y="55850"/>
                </a:moveTo>
                <a:cubicBezTo>
                  <a:pt x="33521" y="55850"/>
                  <a:pt x="33314" y="55643"/>
                  <a:pt x="33314" y="55379"/>
                </a:cubicBezTo>
                <a:cubicBezTo>
                  <a:pt x="33314" y="55115"/>
                  <a:pt x="33521" y="54908"/>
                  <a:pt x="33785" y="54908"/>
                </a:cubicBezTo>
                <a:cubicBezTo>
                  <a:pt x="34030" y="54908"/>
                  <a:pt x="34237" y="55115"/>
                  <a:pt x="34237" y="55379"/>
                </a:cubicBezTo>
                <a:cubicBezTo>
                  <a:pt x="34237" y="55643"/>
                  <a:pt x="34030" y="55850"/>
                  <a:pt x="33785" y="55850"/>
                </a:cubicBezTo>
                <a:close/>
                <a:moveTo>
                  <a:pt x="33785" y="53871"/>
                </a:moveTo>
                <a:cubicBezTo>
                  <a:pt x="33521" y="53871"/>
                  <a:pt x="33333" y="53664"/>
                  <a:pt x="33333" y="53419"/>
                </a:cubicBezTo>
                <a:cubicBezTo>
                  <a:pt x="33333" y="53155"/>
                  <a:pt x="33521" y="52948"/>
                  <a:pt x="33785" y="52948"/>
                </a:cubicBezTo>
                <a:cubicBezTo>
                  <a:pt x="34030" y="52948"/>
                  <a:pt x="34237" y="53155"/>
                  <a:pt x="34237" y="53419"/>
                </a:cubicBezTo>
                <a:cubicBezTo>
                  <a:pt x="34237" y="53664"/>
                  <a:pt x="34030" y="53871"/>
                  <a:pt x="33785" y="53871"/>
                </a:cubicBezTo>
                <a:close/>
                <a:moveTo>
                  <a:pt x="33785" y="51893"/>
                </a:moveTo>
                <a:cubicBezTo>
                  <a:pt x="33540" y="51893"/>
                  <a:pt x="33352" y="51704"/>
                  <a:pt x="33352" y="51460"/>
                </a:cubicBezTo>
                <a:cubicBezTo>
                  <a:pt x="33352" y="51215"/>
                  <a:pt x="33540" y="51026"/>
                  <a:pt x="33785" y="51026"/>
                </a:cubicBezTo>
                <a:cubicBezTo>
                  <a:pt x="34030" y="51026"/>
                  <a:pt x="34218" y="51215"/>
                  <a:pt x="34218" y="51460"/>
                </a:cubicBezTo>
                <a:cubicBezTo>
                  <a:pt x="34218" y="51704"/>
                  <a:pt x="34030" y="51893"/>
                  <a:pt x="33785" y="51893"/>
                </a:cubicBezTo>
                <a:close/>
                <a:moveTo>
                  <a:pt x="33785" y="49914"/>
                </a:moveTo>
                <a:cubicBezTo>
                  <a:pt x="33540" y="49914"/>
                  <a:pt x="33352" y="49726"/>
                  <a:pt x="33352" y="49500"/>
                </a:cubicBezTo>
                <a:cubicBezTo>
                  <a:pt x="33352" y="49255"/>
                  <a:pt x="33540" y="49066"/>
                  <a:pt x="33785" y="49066"/>
                </a:cubicBezTo>
                <a:cubicBezTo>
                  <a:pt x="34030" y="49066"/>
                  <a:pt x="34218" y="49255"/>
                  <a:pt x="34218" y="49500"/>
                </a:cubicBezTo>
                <a:cubicBezTo>
                  <a:pt x="34218" y="49726"/>
                  <a:pt x="34030" y="49914"/>
                  <a:pt x="33785" y="49914"/>
                </a:cubicBezTo>
                <a:close/>
                <a:moveTo>
                  <a:pt x="33785" y="47974"/>
                </a:moveTo>
                <a:cubicBezTo>
                  <a:pt x="33540" y="47974"/>
                  <a:pt x="33352" y="47766"/>
                  <a:pt x="33352" y="47540"/>
                </a:cubicBezTo>
                <a:cubicBezTo>
                  <a:pt x="33352" y="47295"/>
                  <a:pt x="33540" y="47107"/>
                  <a:pt x="33785" y="47107"/>
                </a:cubicBezTo>
                <a:cubicBezTo>
                  <a:pt x="34030" y="47107"/>
                  <a:pt x="34218" y="47295"/>
                  <a:pt x="34218" y="47540"/>
                </a:cubicBezTo>
                <a:cubicBezTo>
                  <a:pt x="34218" y="47766"/>
                  <a:pt x="34030" y="47974"/>
                  <a:pt x="33785" y="47974"/>
                </a:cubicBezTo>
                <a:close/>
                <a:moveTo>
                  <a:pt x="33785" y="33389"/>
                </a:moveTo>
                <a:cubicBezTo>
                  <a:pt x="34011" y="33389"/>
                  <a:pt x="34200" y="33578"/>
                  <a:pt x="34200" y="33823"/>
                </a:cubicBezTo>
                <a:cubicBezTo>
                  <a:pt x="34200" y="34049"/>
                  <a:pt x="34011" y="34237"/>
                  <a:pt x="33785" y="34237"/>
                </a:cubicBezTo>
                <a:cubicBezTo>
                  <a:pt x="33333" y="34237"/>
                  <a:pt x="33370" y="34049"/>
                  <a:pt x="33370" y="33823"/>
                </a:cubicBezTo>
                <a:cubicBezTo>
                  <a:pt x="33370" y="33578"/>
                  <a:pt x="33333" y="33389"/>
                  <a:pt x="33785" y="33389"/>
                </a:cubicBezTo>
                <a:close/>
                <a:moveTo>
                  <a:pt x="33785" y="35349"/>
                </a:moveTo>
                <a:cubicBezTo>
                  <a:pt x="34011" y="35349"/>
                  <a:pt x="34200" y="35537"/>
                  <a:pt x="34200" y="35782"/>
                </a:cubicBezTo>
                <a:cubicBezTo>
                  <a:pt x="34200" y="36009"/>
                  <a:pt x="34011" y="36197"/>
                  <a:pt x="33785" y="36197"/>
                </a:cubicBezTo>
                <a:cubicBezTo>
                  <a:pt x="33333" y="36197"/>
                  <a:pt x="33370" y="36009"/>
                  <a:pt x="33370" y="35782"/>
                </a:cubicBezTo>
                <a:cubicBezTo>
                  <a:pt x="33370" y="35537"/>
                  <a:pt x="33333" y="35349"/>
                  <a:pt x="33785" y="35349"/>
                </a:cubicBezTo>
                <a:close/>
                <a:moveTo>
                  <a:pt x="33785" y="37309"/>
                </a:moveTo>
                <a:cubicBezTo>
                  <a:pt x="34011" y="37309"/>
                  <a:pt x="34200" y="37497"/>
                  <a:pt x="34200" y="37742"/>
                </a:cubicBezTo>
                <a:cubicBezTo>
                  <a:pt x="34200" y="37968"/>
                  <a:pt x="34011" y="38157"/>
                  <a:pt x="33785" y="38157"/>
                </a:cubicBezTo>
                <a:cubicBezTo>
                  <a:pt x="33333" y="38157"/>
                  <a:pt x="33370" y="37968"/>
                  <a:pt x="33370" y="37742"/>
                </a:cubicBezTo>
                <a:cubicBezTo>
                  <a:pt x="33370" y="37497"/>
                  <a:pt x="33333" y="37309"/>
                  <a:pt x="33785" y="37309"/>
                </a:cubicBezTo>
                <a:close/>
                <a:moveTo>
                  <a:pt x="33785" y="40097"/>
                </a:moveTo>
                <a:cubicBezTo>
                  <a:pt x="33559" y="40097"/>
                  <a:pt x="33389" y="39928"/>
                  <a:pt x="33389" y="39702"/>
                </a:cubicBezTo>
                <a:cubicBezTo>
                  <a:pt x="33389" y="39476"/>
                  <a:pt x="33559" y="39287"/>
                  <a:pt x="33785" y="39287"/>
                </a:cubicBezTo>
                <a:cubicBezTo>
                  <a:pt x="33992" y="39287"/>
                  <a:pt x="34181" y="39476"/>
                  <a:pt x="34181" y="39702"/>
                </a:cubicBezTo>
                <a:cubicBezTo>
                  <a:pt x="34181" y="39928"/>
                  <a:pt x="34011" y="40097"/>
                  <a:pt x="33785" y="40097"/>
                </a:cubicBezTo>
                <a:close/>
                <a:moveTo>
                  <a:pt x="33785" y="42057"/>
                </a:moveTo>
                <a:cubicBezTo>
                  <a:pt x="33559" y="42057"/>
                  <a:pt x="33389" y="41869"/>
                  <a:pt x="33389" y="41661"/>
                </a:cubicBezTo>
                <a:cubicBezTo>
                  <a:pt x="33389" y="41435"/>
                  <a:pt x="33559" y="41266"/>
                  <a:pt x="33785" y="41266"/>
                </a:cubicBezTo>
                <a:cubicBezTo>
                  <a:pt x="33992" y="41266"/>
                  <a:pt x="34181" y="41435"/>
                  <a:pt x="34181" y="41661"/>
                </a:cubicBezTo>
                <a:cubicBezTo>
                  <a:pt x="34181" y="41869"/>
                  <a:pt x="34011" y="42057"/>
                  <a:pt x="33785" y="42057"/>
                </a:cubicBezTo>
                <a:close/>
                <a:moveTo>
                  <a:pt x="33785" y="45166"/>
                </a:moveTo>
                <a:cubicBezTo>
                  <a:pt x="34011" y="45166"/>
                  <a:pt x="34200" y="45354"/>
                  <a:pt x="34200" y="45581"/>
                </a:cubicBezTo>
                <a:cubicBezTo>
                  <a:pt x="34200" y="45807"/>
                  <a:pt x="34011" y="45976"/>
                  <a:pt x="33785" y="45976"/>
                </a:cubicBezTo>
                <a:cubicBezTo>
                  <a:pt x="33333" y="45976"/>
                  <a:pt x="33370" y="45807"/>
                  <a:pt x="33370" y="45581"/>
                </a:cubicBezTo>
                <a:cubicBezTo>
                  <a:pt x="33370" y="45354"/>
                  <a:pt x="33333" y="45166"/>
                  <a:pt x="33785" y="45166"/>
                </a:cubicBezTo>
                <a:close/>
                <a:moveTo>
                  <a:pt x="33785" y="43206"/>
                </a:moveTo>
                <a:cubicBezTo>
                  <a:pt x="34011" y="43206"/>
                  <a:pt x="34200" y="43395"/>
                  <a:pt x="34200" y="43621"/>
                </a:cubicBezTo>
                <a:cubicBezTo>
                  <a:pt x="34200" y="43847"/>
                  <a:pt x="34011" y="44036"/>
                  <a:pt x="33785" y="44036"/>
                </a:cubicBezTo>
                <a:cubicBezTo>
                  <a:pt x="33333" y="44036"/>
                  <a:pt x="33370" y="43847"/>
                  <a:pt x="33370" y="43621"/>
                </a:cubicBezTo>
                <a:cubicBezTo>
                  <a:pt x="33370" y="43395"/>
                  <a:pt x="33333" y="43206"/>
                  <a:pt x="33785" y="43206"/>
                </a:cubicBezTo>
                <a:close/>
                <a:moveTo>
                  <a:pt x="33785" y="32278"/>
                </a:moveTo>
                <a:cubicBezTo>
                  <a:pt x="33540" y="32278"/>
                  <a:pt x="33352" y="32089"/>
                  <a:pt x="33352" y="31844"/>
                </a:cubicBezTo>
                <a:cubicBezTo>
                  <a:pt x="33352" y="31618"/>
                  <a:pt x="33540" y="31430"/>
                  <a:pt x="33785" y="31430"/>
                </a:cubicBezTo>
                <a:cubicBezTo>
                  <a:pt x="34030" y="31430"/>
                  <a:pt x="34218" y="31618"/>
                  <a:pt x="34218" y="31844"/>
                </a:cubicBezTo>
                <a:cubicBezTo>
                  <a:pt x="34218" y="32089"/>
                  <a:pt x="34030" y="32278"/>
                  <a:pt x="33785" y="32278"/>
                </a:cubicBezTo>
                <a:close/>
                <a:moveTo>
                  <a:pt x="33785" y="30318"/>
                </a:moveTo>
                <a:cubicBezTo>
                  <a:pt x="33540" y="30318"/>
                  <a:pt x="33352" y="30130"/>
                  <a:pt x="33352" y="29885"/>
                </a:cubicBezTo>
                <a:cubicBezTo>
                  <a:pt x="33352" y="29659"/>
                  <a:pt x="33540" y="29451"/>
                  <a:pt x="33785" y="29451"/>
                </a:cubicBezTo>
                <a:cubicBezTo>
                  <a:pt x="34030" y="29451"/>
                  <a:pt x="34218" y="29659"/>
                  <a:pt x="34218" y="29885"/>
                </a:cubicBezTo>
                <a:cubicBezTo>
                  <a:pt x="34218" y="30130"/>
                  <a:pt x="34030" y="30318"/>
                  <a:pt x="33785" y="30318"/>
                </a:cubicBezTo>
                <a:close/>
                <a:moveTo>
                  <a:pt x="33785" y="27529"/>
                </a:moveTo>
                <a:cubicBezTo>
                  <a:pt x="33992" y="27529"/>
                  <a:pt x="34181" y="27718"/>
                  <a:pt x="34181" y="27925"/>
                </a:cubicBezTo>
                <a:cubicBezTo>
                  <a:pt x="34181" y="28151"/>
                  <a:pt x="33992" y="28340"/>
                  <a:pt x="33785" y="28340"/>
                </a:cubicBezTo>
                <a:cubicBezTo>
                  <a:pt x="33559" y="28340"/>
                  <a:pt x="33370" y="28151"/>
                  <a:pt x="33370" y="27925"/>
                </a:cubicBezTo>
                <a:cubicBezTo>
                  <a:pt x="33370" y="27718"/>
                  <a:pt x="33559" y="27529"/>
                  <a:pt x="33785" y="27529"/>
                </a:cubicBezTo>
                <a:close/>
                <a:moveTo>
                  <a:pt x="33785" y="25570"/>
                </a:moveTo>
                <a:cubicBezTo>
                  <a:pt x="33992" y="25570"/>
                  <a:pt x="34181" y="25758"/>
                  <a:pt x="34181" y="25984"/>
                </a:cubicBezTo>
                <a:cubicBezTo>
                  <a:pt x="34181" y="26210"/>
                  <a:pt x="33992" y="26380"/>
                  <a:pt x="33785" y="26380"/>
                </a:cubicBezTo>
                <a:cubicBezTo>
                  <a:pt x="33559" y="26380"/>
                  <a:pt x="33370" y="26210"/>
                  <a:pt x="33370" y="25984"/>
                </a:cubicBezTo>
                <a:cubicBezTo>
                  <a:pt x="33370" y="25758"/>
                  <a:pt x="33559" y="25570"/>
                  <a:pt x="33785" y="25570"/>
                </a:cubicBezTo>
                <a:close/>
                <a:moveTo>
                  <a:pt x="33785" y="24439"/>
                </a:moveTo>
                <a:cubicBezTo>
                  <a:pt x="33540" y="24439"/>
                  <a:pt x="33352" y="24251"/>
                  <a:pt x="33352" y="24025"/>
                </a:cubicBezTo>
                <a:cubicBezTo>
                  <a:pt x="33352" y="23780"/>
                  <a:pt x="33540" y="23591"/>
                  <a:pt x="33785" y="23591"/>
                </a:cubicBezTo>
                <a:cubicBezTo>
                  <a:pt x="34011" y="23591"/>
                  <a:pt x="34200" y="23780"/>
                  <a:pt x="34200" y="24025"/>
                </a:cubicBezTo>
                <a:cubicBezTo>
                  <a:pt x="34200" y="24251"/>
                  <a:pt x="34011" y="24439"/>
                  <a:pt x="33785" y="24439"/>
                </a:cubicBezTo>
                <a:close/>
                <a:moveTo>
                  <a:pt x="33785" y="22461"/>
                </a:moveTo>
                <a:cubicBezTo>
                  <a:pt x="33559" y="22461"/>
                  <a:pt x="33370" y="22272"/>
                  <a:pt x="33370" y="22065"/>
                </a:cubicBezTo>
                <a:cubicBezTo>
                  <a:pt x="33370" y="21839"/>
                  <a:pt x="33559" y="21650"/>
                  <a:pt x="33785" y="21650"/>
                </a:cubicBezTo>
                <a:cubicBezTo>
                  <a:pt x="33992" y="21650"/>
                  <a:pt x="34181" y="21839"/>
                  <a:pt x="34181" y="22065"/>
                </a:cubicBezTo>
                <a:cubicBezTo>
                  <a:pt x="34181" y="22272"/>
                  <a:pt x="33992" y="22461"/>
                  <a:pt x="33785" y="22461"/>
                </a:cubicBezTo>
                <a:close/>
                <a:moveTo>
                  <a:pt x="33785" y="20463"/>
                </a:moveTo>
                <a:cubicBezTo>
                  <a:pt x="33578" y="20463"/>
                  <a:pt x="33408" y="20313"/>
                  <a:pt x="33408" y="20105"/>
                </a:cubicBezTo>
                <a:cubicBezTo>
                  <a:pt x="33408" y="19898"/>
                  <a:pt x="33578" y="19728"/>
                  <a:pt x="33785" y="19728"/>
                </a:cubicBezTo>
                <a:cubicBezTo>
                  <a:pt x="33992" y="19728"/>
                  <a:pt x="34162" y="19898"/>
                  <a:pt x="34162" y="20105"/>
                </a:cubicBezTo>
                <a:cubicBezTo>
                  <a:pt x="34162" y="20313"/>
                  <a:pt x="33992" y="20463"/>
                  <a:pt x="33785" y="20463"/>
                </a:cubicBezTo>
                <a:close/>
                <a:moveTo>
                  <a:pt x="33785" y="18504"/>
                </a:moveTo>
                <a:cubicBezTo>
                  <a:pt x="33578" y="18504"/>
                  <a:pt x="33408" y="18334"/>
                  <a:pt x="33408" y="18127"/>
                </a:cubicBezTo>
                <a:cubicBezTo>
                  <a:pt x="33408" y="17920"/>
                  <a:pt x="33578" y="17750"/>
                  <a:pt x="33785" y="17750"/>
                </a:cubicBezTo>
                <a:cubicBezTo>
                  <a:pt x="33992" y="17750"/>
                  <a:pt x="34162" y="17920"/>
                  <a:pt x="34162" y="18127"/>
                </a:cubicBezTo>
                <a:cubicBezTo>
                  <a:pt x="34162" y="18334"/>
                  <a:pt x="33992" y="18504"/>
                  <a:pt x="33785" y="18504"/>
                </a:cubicBezTo>
                <a:close/>
                <a:moveTo>
                  <a:pt x="33785" y="16544"/>
                </a:moveTo>
                <a:cubicBezTo>
                  <a:pt x="33578" y="16544"/>
                  <a:pt x="33408" y="16374"/>
                  <a:pt x="33408" y="16167"/>
                </a:cubicBezTo>
                <a:cubicBezTo>
                  <a:pt x="33408" y="15960"/>
                  <a:pt x="33578" y="15790"/>
                  <a:pt x="33785" y="15790"/>
                </a:cubicBezTo>
                <a:cubicBezTo>
                  <a:pt x="33992" y="15790"/>
                  <a:pt x="34162" y="15960"/>
                  <a:pt x="34162" y="16167"/>
                </a:cubicBezTo>
                <a:cubicBezTo>
                  <a:pt x="34162" y="16374"/>
                  <a:pt x="33992" y="16544"/>
                  <a:pt x="33785" y="16544"/>
                </a:cubicBezTo>
                <a:close/>
                <a:moveTo>
                  <a:pt x="33785" y="13850"/>
                </a:moveTo>
                <a:cubicBezTo>
                  <a:pt x="33973" y="13850"/>
                  <a:pt x="34143" y="14019"/>
                  <a:pt x="34143" y="14226"/>
                </a:cubicBezTo>
                <a:cubicBezTo>
                  <a:pt x="34143" y="14415"/>
                  <a:pt x="33973" y="14584"/>
                  <a:pt x="33785" y="14584"/>
                </a:cubicBezTo>
                <a:cubicBezTo>
                  <a:pt x="33578" y="14584"/>
                  <a:pt x="33427" y="14415"/>
                  <a:pt x="33427" y="14226"/>
                </a:cubicBezTo>
                <a:cubicBezTo>
                  <a:pt x="33427" y="14019"/>
                  <a:pt x="33578" y="13850"/>
                  <a:pt x="33785" y="13850"/>
                </a:cubicBezTo>
                <a:close/>
                <a:moveTo>
                  <a:pt x="33785" y="11890"/>
                </a:moveTo>
                <a:cubicBezTo>
                  <a:pt x="33973" y="11890"/>
                  <a:pt x="34143" y="12060"/>
                  <a:pt x="34143" y="12248"/>
                </a:cubicBezTo>
                <a:cubicBezTo>
                  <a:pt x="34143" y="12455"/>
                  <a:pt x="33973" y="12606"/>
                  <a:pt x="33785" y="12606"/>
                </a:cubicBezTo>
                <a:cubicBezTo>
                  <a:pt x="33578" y="12606"/>
                  <a:pt x="33427" y="12455"/>
                  <a:pt x="33427" y="12248"/>
                </a:cubicBezTo>
                <a:cubicBezTo>
                  <a:pt x="33427" y="12060"/>
                  <a:pt x="33578" y="11890"/>
                  <a:pt x="33785" y="11890"/>
                </a:cubicBezTo>
                <a:close/>
                <a:moveTo>
                  <a:pt x="33785" y="10665"/>
                </a:moveTo>
                <a:cubicBezTo>
                  <a:pt x="33578" y="10665"/>
                  <a:pt x="33408" y="10496"/>
                  <a:pt x="33408" y="10288"/>
                </a:cubicBezTo>
                <a:cubicBezTo>
                  <a:pt x="33408" y="10081"/>
                  <a:pt x="33578" y="9911"/>
                  <a:pt x="33785" y="9911"/>
                </a:cubicBezTo>
                <a:cubicBezTo>
                  <a:pt x="33992" y="9911"/>
                  <a:pt x="34162" y="10081"/>
                  <a:pt x="34162" y="10288"/>
                </a:cubicBezTo>
                <a:cubicBezTo>
                  <a:pt x="34162" y="10496"/>
                  <a:pt x="33992" y="10665"/>
                  <a:pt x="33785" y="10665"/>
                </a:cubicBezTo>
                <a:close/>
                <a:moveTo>
                  <a:pt x="33785" y="8706"/>
                </a:moveTo>
                <a:cubicBezTo>
                  <a:pt x="33578" y="8706"/>
                  <a:pt x="33408" y="8536"/>
                  <a:pt x="33408" y="8348"/>
                </a:cubicBezTo>
                <a:cubicBezTo>
                  <a:pt x="33408" y="8140"/>
                  <a:pt x="33578" y="7971"/>
                  <a:pt x="33785" y="7971"/>
                </a:cubicBezTo>
                <a:cubicBezTo>
                  <a:pt x="33992" y="7971"/>
                  <a:pt x="34162" y="8140"/>
                  <a:pt x="34162" y="8348"/>
                </a:cubicBezTo>
                <a:cubicBezTo>
                  <a:pt x="34162" y="8536"/>
                  <a:pt x="33992" y="8706"/>
                  <a:pt x="33785" y="8706"/>
                </a:cubicBezTo>
                <a:close/>
                <a:moveTo>
                  <a:pt x="33785" y="6746"/>
                </a:moveTo>
                <a:cubicBezTo>
                  <a:pt x="33578" y="6746"/>
                  <a:pt x="33408" y="6576"/>
                  <a:pt x="33408" y="6369"/>
                </a:cubicBezTo>
                <a:cubicBezTo>
                  <a:pt x="33408" y="6162"/>
                  <a:pt x="33578" y="5992"/>
                  <a:pt x="33785" y="5992"/>
                </a:cubicBezTo>
                <a:cubicBezTo>
                  <a:pt x="33992" y="5992"/>
                  <a:pt x="34162" y="6162"/>
                  <a:pt x="34162" y="6369"/>
                </a:cubicBezTo>
                <a:cubicBezTo>
                  <a:pt x="34162" y="6576"/>
                  <a:pt x="33992" y="6746"/>
                  <a:pt x="33785" y="6746"/>
                </a:cubicBezTo>
                <a:close/>
                <a:moveTo>
                  <a:pt x="33785" y="4786"/>
                </a:moveTo>
                <a:cubicBezTo>
                  <a:pt x="33578" y="4786"/>
                  <a:pt x="33408" y="4617"/>
                  <a:pt x="33408" y="4409"/>
                </a:cubicBezTo>
                <a:cubicBezTo>
                  <a:pt x="33408" y="4202"/>
                  <a:pt x="33578" y="4033"/>
                  <a:pt x="33785" y="4033"/>
                </a:cubicBezTo>
                <a:cubicBezTo>
                  <a:pt x="33992" y="4033"/>
                  <a:pt x="34162" y="4202"/>
                  <a:pt x="34162" y="4409"/>
                </a:cubicBezTo>
                <a:cubicBezTo>
                  <a:pt x="34162" y="4617"/>
                  <a:pt x="33992" y="4786"/>
                  <a:pt x="33785" y="4786"/>
                </a:cubicBezTo>
                <a:close/>
                <a:moveTo>
                  <a:pt x="33785" y="2808"/>
                </a:moveTo>
                <a:cubicBezTo>
                  <a:pt x="33578" y="2808"/>
                  <a:pt x="33427" y="2638"/>
                  <a:pt x="33427" y="2450"/>
                </a:cubicBezTo>
                <a:cubicBezTo>
                  <a:pt x="33427" y="2261"/>
                  <a:pt x="33578" y="2111"/>
                  <a:pt x="33785" y="2111"/>
                </a:cubicBezTo>
                <a:cubicBezTo>
                  <a:pt x="33973" y="2111"/>
                  <a:pt x="34143" y="2261"/>
                  <a:pt x="34143" y="2450"/>
                </a:cubicBezTo>
                <a:cubicBezTo>
                  <a:pt x="34143" y="2638"/>
                  <a:pt x="33973" y="2808"/>
                  <a:pt x="33785" y="2808"/>
                </a:cubicBezTo>
                <a:close/>
                <a:moveTo>
                  <a:pt x="33785" y="848"/>
                </a:moveTo>
                <a:cubicBezTo>
                  <a:pt x="33597" y="848"/>
                  <a:pt x="33427" y="679"/>
                  <a:pt x="33427" y="490"/>
                </a:cubicBezTo>
                <a:cubicBezTo>
                  <a:pt x="33427" y="302"/>
                  <a:pt x="33597" y="151"/>
                  <a:pt x="33785" y="151"/>
                </a:cubicBezTo>
                <a:cubicBezTo>
                  <a:pt x="33973" y="151"/>
                  <a:pt x="34124" y="302"/>
                  <a:pt x="34124" y="490"/>
                </a:cubicBezTo>
                <a:cubicBezTo>
                  <a:pt x="34124" y="679"/>
                  <a:pt x="33973" y="848"/>
                  <a:pt x="33785" y="848"/>
                </a:cubicBezTo>
                <a:close/>
                <a:moveTo>
                  <a:pt x="31825" y="57791"/>
                </a:moveTo>
                <a:cubicBezTo>
                  <a:pt x="31562" y="57791"/>
                  <a:pt x="31354" y="57583"/>
                  <a:pt x="31354" y="57320"/>
                </a:cubicBezTo>
                <a:cubicBezTo>
                  <a:pt x="31354" y="57075"/>
                  <a:pt x="31562" y="56867"/>
                  <a:pt x="31825" y="56867"/>
                </a:cubicBezTo>
                <a:cubicBezTo>
                  <a:pt x="32070" y="56867"/>
                  <a:pt x="32278" y="57075"/>
                  <a:pt x="32278" y="57320"/>
                </a:cubicBezTo>
                <a:cubicBezTo>
                  <a:pt x="32278" y="57583"/>
                  <a:pt x="32070" y="57791"/>
                  <a:pt x="31825" y="57791"/>
                </a:cubicBezTo>
                <a:close/>
                <a:moveTo>
                  <a:pt x="31807" y="55831"/>
                </a:moveTo>
                <a:cubicBezTo>
                  <a:pt x="31562" y="55831"/>
                  <a:pt x="31354" y="55624"/>
                  <a:pt x="31354" y="55379"/>
                </a:cubicBezTo>
                <a:cubicBezTo>
                  <a:pt x="31354" y="55115"/>
                  <a:pt x="31562" y="54908"/>
                  <a:pt x="31807" y="54908"/>
                </a:cubicBezTo>
                <a:cubicBezTo>
                  <a:pt x="32070" y="54908"/>
                  <a:pt x="32278" y="55115"/>
                  <a:pt x="32278" y="55379"/>
                </a:cubicBezTo>
                <a:cubicBezTo>
                  <a:pt x="32278" y="55624"/>
                  <a:pt x="32070" y="55831"/>
                  <a:pt x="31807" y="55831"/>
                </a:cubicBezTo>
                <a:close/>
                <a:moveTo>
                  <a:pt x="31825" y="53853"/>
                </a:moveTo>
                <a:cubicBezTo>
                  <a:pt x="31580" y="53853"/>
                  <a:pt x="31392" y="53645"/>
                  <a:pt x="31392" y="53400"/>
                </a:cubicBezTo>
                <a:cubicBezTo>
                  <a:pt x="31392" y="53174"/>
                  <a:pt x="31580" y="52967"/>
                  <a:pt x="31825" y="52967"/>
                </a:cubicBezTo>
                <a:cubicBezTo>
                  <a:pt x="32051" y="52967"/>
                  <a:pt x="32259" y="53174"/>
                  <a:pt x="32259" y="53400"/>
                </a:cubicBezTo>
                <a:cubicBezTo>
                  <a:pt x="32259" y="53645"/>
                  <a:pt x="32051" y="53853"/>
                  <a:pt x="31825" y="53853"/>
                </a:cubicBezTo>
                <a:close/>
                <a:moveTo>
                  <a:pt x="31825" y="51874"/>
                </a:moveTo>
                <a:cubicBezTo>
                  <a:pt x="31580" y="51874"/>
                  <a:pt x="31392" y="51686"/>
                  <a:pt x="31392" y="51460"/>
                </a:cubicBezTo>
                <a:cubicBezTo>
                  <a:pt x="31392" y="51215"/>
                  <a:pt x="31580" y="51026"/>
                  <a:pt x="31825" y="51026"/>
                </a:cubicBezTo>
                <a:cubicBezTo>
                  <a:pt x="32051" y="51026"/>
                  <a:pt x="32259" y="51215"/>
                  <a:pt x="32259" y="51460"/>
                </a:cubicBezTo>
                <a:cubicBezTo>
                  <a:pt x="32259" y="51686"/>
                  <a:pt x="32051" y="51874"/>
                  <a:pt x="31825" y="51874"/>
                </a:cubicBezTo>
                <a:close/>
                <a:moveTo>
                  <a:pt x="31825" y="49914"/>
                </a:moveTo>
                <a:cubicBezTo>
                  <a:pt x="31580" y="49914"/>
                  <a:pt x="31392" y="49726"/>
                  <a:pt x="31392" y="49481"/>
                </a:cubicBezTo>
                <a:cubicBezTo>
                  <a:pt x="31392" y="49255"/>
                  <a:pt x="31580" y="49048"/>
                  <a:pt x="31825" y="49048"/>
                </a:cubicBezTo>
                <a:cubicBezTo>
                  <a:pt x="32051" y="49048"/>
                  <a:pt x="32259" y="49255"/>
                  <a:pt x="32259" y="49481"/>
                </a:cubicBezTo>
                <a:cubicBezTo>
                  <a:pt x="32259" y="49726"/>
                  <a:pt x="32051" y="49914"/>
                  <a:pt x="31825" y="49914"/>
                </a:cubicBezTo>
                <a:close/>
                <a:moveTo>
                  <a:pt x="31825" y="47955"/>
                </a:moveTo>
                <a:cubicBezTo>
                  <a:pt x="31580" y="47955"/>
                  <a:pt x="31392" y="47766"/>
                  <a:pt x="31392" y="47521"/>
                </a:cubicBezTo>
                <a:cubicBezTo>
                  <a:pt x="31392" y="47295"/>
                  <a:pt x="31580" y="47107"/>
                  <a:pt x="31825" y="47107"/>
                </a:cubicBezTo>
                <a:cubicBezTo>
                  <a:pt x="32051" y="47107"/>
                  <a:pt x="32259" y="47295"/>
                  <a:pt x="32259" y="47521"/>
                </a:cubicBezTo>
                <a:cubicBezTo>
                  <a:pt x="32259" y="47766"/>
                  <a:pt x="32051" y="47955"/>
                  <a:pt x="31825" y="47955"/>
                </a:cubicBezTo>
                <a:close/>
                <a:moveTo>
                  <a:pt x="31825" y="45995"/>
                </a:moveTo>
                <a:cubicBezTo>
                  <a:pt x="31580" y="45995"/>
                  <a:pt x="31392" y="45807"/>
                  <a:pt x="31392" y="45562"/>
                </a:cubicBezTo>
                <a:cubicBezTo>
                  <a:pt x="31392" y="45336"/>
                  <a:pt x="31580" y="45147"/>
                  <a:pt x="31825" y="45147"/>
                </a:cubicBezTo>
                <a:cubicBezTo>
                  <a:pt x="32051" y="45147"/>
                  <a:pt x="32259" y="45336"/>
                  <a:pt x="32259" y="45562"/>
                </a:cubicBezTo>
                <a:cubicBezTo>
                  <a:pt x="32259" y="45807"/>
                  <a:pt x="32051" y="45995"/>
                  <a:pt x="31825" y="45995"/>
                </a:cubicBezTo>
                <a:close/>
                <a:moveTo>
                  <a:pt x="31825" y="44017"/>
                </a:moveTo>
                <a:cubicBezTo>
                  <a:pt x="31599" y="44017"/>
                  <a:pt x="31411" y="43828"/>
                  <a:pt x="31411" y="43602"/>
                </a:cubicBezTo>
                <a:cubicBezTo>
                  <a:pt x="31411" y="43376"/>
                  <a:pt x="31599" y="43188"/>
                  <a:pt x="31825" y="43188"/>
                </a:cubicBezTo>
                <a:cubicBezTo>
                  <a:pt x="32033" y="43188"/>
                  <a:pt x="32221" y="43376"/>
                  <a:pt x="32221" y="43602"/>
                </a:cubicBezTo>
                <a:cubicBezTo>
                  <a:pt x="32221" y="43828"/>
                  <a:pt x="32033" y="44017"/>
                  <a:pt x="31825" y="44017"/>
                </a:cubicBezTo>
                <a:close/>
                <a:moveTo>
                  <a:pt x="31825" y="40097"/>
                </a:moveTo>
                <a:cubicBezTo>
                  <a:pt x="31599" y="40097"/>
                  <a:pt x="31411" y="39909"/>
                  <a:pt x="31411" y="39683"/>
                </a:cubicBezTo>
                <a:cubicBezTo>
                  <a:pt x="31411" y="39457"/>
                  <a:pt x="31599" y="39287"/>
                  <a:pt x="31825" y="39287"/>
                </a:cubicBezTo>
                <a:cubicBezTo>
                  <a:pt x="32051" y="39287"/>
                  <a:pt x="32221" y="39457"/>
                  <a:pt x="32221" y="39683"/>
                </a:cubicBezTo>
                <a:cubicBezTo>
                  <a:pt x="32221" y="39909"/>
                  <a:pt x="32051" y="40097"/>
                  <a:pt x="31825" y="40097"/>
                </a:cubicBezTo>
                <a:close/>
                <a:moveTo>
                  <a:pt x="31825" y="42057"/>
                </a:moveTo>
                <a:cubicBezTo>
                  <a:pt x="31599" y="42057"/>
                  <a:pt x="31411" y="41869"/>
                  <a:pt x="31411" y="41642"/>
                </a:cubicBezTo>
                <a:cubicBezTo>
                  <a:pt x="31411" y="41435"/>
                  <a:pt x="31599" y="41247"/>
                  <a:pt x="31825" y="41247"/>
                </a:cubicBezTo>
                <a:cubicBezTo>
                  <a:pt x="32051" y="41247"/>
                  <a:pt x="32221" y="41435"/>
                  <a:pt x="32221" y="41642"/>
                </a:cubicBezTo>
                <a:cubicBezTo>
                  <a:pt x="32221" y="41869"/>
                  <a:pt x="32051" y="42057"/>
                  <a:pt x="31825" y="42057"/>
                </a:cubicBezTo>
                <a:close/>
                <a:moveTo>
                  <a:pt x="31825" y="38157"/>
                </a:moveTo>
                <a:cubicBezTo>
                  <a:pt x="31580" y="38157"/>
                  <a:pt x="31392" y="37968"/>
                  <a:pt x="31392" y="37723"/>
                </a:cubicBezTo>
                <a:cubicBezTo>
                  <a:pt x="31392" y="37497"/>
                  <a:pt x="31580" y="37309"/>
                  <a:pt x="31825" y="37309"/>
                </a:cubicBezTo>
                <a:cubicBezTo>
                  <a:pt x="32051" y="37309"/>
                  <a:pt x="32240" y="37497"/>
                  <a:pt x="32240" y="37723"/>
                </a:cubicBezTo>
                <a:cubicBezTo>
                  <a:pt x="32240" y="37968"/>
                  <a:pt x="32051" y="38157"/>
                  <a:pt x="31825" y="38157"/>
                </a:cubicBezTo>
                <a:close/>
                <a:moveTo>
                  <a:pt x="31825" y="36197"/>
                </a:moveTo>
                <a:cubicBezTo>
                  <a:pt x="31580" y="36197"/>
                  <a:pt x="31392" y="36009"/>
                  <a:pt x="31392" y="35764"/>
                </a:cubicBezTo>
                <a:cubicBezTo>
                  <a:pt x="31392" y="35537"/>
                  <a:pt x="31580" y="35349"/>
                  <a:pt x="31825" y="35349"/>
                </a:cubicBezTo>
                <a:cubicBezTo>
                  <a:pt x="32051" y="35349"/>
                  <a:pt x="32240" y="35537"/>
                  <a:pt x="32240" y="35764"/>
                </a:cubicBezTo>
                <a:cubicBezTo>
                  <a:pt x="32240" y="36009"/>
                  <a:pt x="32051" y="36197"/>
                  <a:pt x="31825" y="36197"/>
                </a:cubicBezTo>
                <a:close/>
                <a:moveTo>
                  <a:pt x="31825" y="25570"/>
                </a:moveTo>
                <a:cubicBezTo>
                  <a:pt x="32051" y="25570"/>
                  <a:pt x="32221" y="25758"/>
                  <a:pt x="32221" y="25965"/>
                </a:cubicBezTo>
                <a:cubicBezTo>
                  <a:pt x="32221" y="26192"/>
                  <a:pt x="32051" y="26380"/>
                  <a:pt x="31825" y="26380"/>
                </a:cubicBezTo>
                <a:cubicBezTo>
                  <a:pt x="31599" y="26380"/>
                  <a:pt x="31411" y="26192"/>
                  <a:pt x="31411" y="25965"/>
                </a:cubicBezTo>
                <a:cubicBezTo>
                  <a:pt x="31411" y="25758"/>
                  <a:pt x="31599" y="25570"/>
                  <a:pt x="31825" y="25570"/>
                </a:cubicBezTo>
                <a:close/>
                <a:moveTo>
                  <a:pt x="31825" y="27529"/>
                </a:moveTo>
                <a:cubicBezTo>
                  <a:pt x="32051" y="27529"/>
                  <a:pt x="32221" y="27699"/>
                  <a:pt x="32221" y="27925"/>
                </a:cubicBezTo>
                <a:cubicBezTo>
                  <a:pt x="32221" y="28151"/>
                  <a:pt x="32051" y="28340"/>
                  <a:pt x="31825" y="28340"/>
                </a:cubicBezTo>
                <a:cubicBezTo>
                  <a:pt x="31599" y="28340"/>
                  <a:pt x="31411" y="28151"/>
                  <a:pt x="31411" y="27925"/>
                </a:cubicBezTo>
                <a:cubicBezTo>
                  <a:pt x="31411" y="27699"/>
                  <a:pt x="31599" y="27529"/>
                  <a:pt x="31825" y="27529"/>
                </a:cubicBezTo>
                <a:close/>
                <a:moveTo>
                  <a:pt x="31825" y="29489"/>
                </a:moveTo>
                <a:cubicBezTo>
                  <a:pt x="32051" y="29489"/>
                  <a:pt x="32221" y="29677"/>
                  <a:pt x="32221" y="29885"/>
                </a:cubicBezTo>
                <a:cubicBezTo>
                  <a:pt x="32221" y="30111"/>
                  <a:pt x="32051" y="30280"/>
                  <a:pt x="31825" y="30280"/>
                </a:cubicBezTo>
                <a:cubicBezTo>
                  <a:pt x="31599" y="30280"/>
                  <a:pt x="31411" y="30111"/>
                  <a:pt x="31411" y="29885"/>
                </a:cubicBezTo>
                <a:cubicBezTo>
                  <a:pt x="31411" y="29677"/>
                  <a:pt x="31599" y="29489"/>
                  <a:pt x="31825" y="29489"/>
                </a:cubicBezTo>
                <a:close/>
                <a:moveTo>
                  <a:pt x="31825" y="33408"/>
                </a:moveTo>
                <a:cubicBezTo>
                  <a:pt x="32051" y="33408"/>
                  <a:pt x="32221" y="33578"/>
                  <a:pt x="32221" y="33804"/>
                </a:cubicBezTo>
                <a:cubicBezTo>
                  <a:pt x="32221" y="34030"/>
                  <a:pt x="32051" y="34218"/>
                  <a:pt x="31825" y="34218"/>
                </a:cubicBezTo>
                <a:cubicBezTo>
                  <a:pt x="31599" y="34218"/>
                  <a:pt x="31411" y="34030"/>
                  <a:pt x="31411" y="33804"/>
                </a:cubicBezTo>
                <a:cubicBezTo>
                  <a:pt x="31411" y="33578"/>
                  <a:pt x="31599" y="33408"/>
                  <a:pt x="31825" y="33408"/>
                </a:cubicBezTo>
                <a:close/>
                <a:moveTo>
                  <a:pt x="31825" y="31449"/>
                </a:moveTo>
                <a:cubicBezTo>
                  <a:pt x="32051" y="31449"/>
                  <a:pt x="32221" y="31618"/>
                  <a:pt x="32221" y="31844"/>
                </a:cubicBezTo>
                <a:cubicBezTo>
                  <a:pt x="32221" y="32070"/>
                  <a:pt x="32051" y="32259"/>
                  <a:pt x="31825" y="32259"/>
                </a:cubicBezTo>
                <a:cubicBezTo>
                  <a:pt x="31599" y="32259"/>
                  <a:pt x="31411" y="32070"/>
                  <a:pt x="31411" y="31844"/>
                </a:cubicBezTo>
                <a:cubicBezTo>
                  <a:pt x="31411" y="31618"/>
                  <a:pt x="31599" y="31449"/>
                  <a:pt x="31825" y="31449"/>
                </a:cubicBezTo>
                <a:close/>
                <a:moveTo>
                  <a:pt x="31807" y="24439"/>
                </a:moveTo>
                <a:cubicBezTo>
                  <a:pt x="31580" y="24439"/>
                  <a:pt x="31392" y="24251"/>
                  <a:pt x="31392" y="24006"/>
                </a:cubicBezTo>
                <a:cubicBezTo>
                  <a:pt x="31392" y="23780"/>
                  <a:pt x="31580" y="23591"/>
                  <a:pt x="31807" y="23591"/>
                </a:cubicBezTo>
                <a:cubicBezTo>
                  <a:pt x="32051" y="23591"/>
                  <a:pt x="32240" y="23780"/>
                  <a:pt x="32240" y="24006"/>
                </a:cubicBezTo>
                <a:cubicBezTo>
                  <a:pt x="32240" y="24251"/>
                  <a:pt x="32051" y="24439"/>
                  <a:pt x="31807" y="24439"/>
                </a:cubicBezTo>
                <a:close/>
                <a:moveTo>
                  <a:pt x="31825" y="22461"/>
                </a:moveTo>
                <a:cubicBezTo>
                  <a:pt x="31599" y="22461"/>
                  <a:pt x="31411" y="22272"/>
                  <a:pt x="31411" y="22046"/>
                </a:cubicBezTo>
                <a:cubicBezTo>
                  <a:pt x="31411" y="21820"/>
                  <a:pt x="31599" y="21650"/>
                  <a:pt x="31825" y="21650"/>
                </a:cubicBezTo>
                <a:cubicBezTo>
                  <a:pt x="32051" y="21650"/>
                  <a:pt x="32221" y="21820"/>
                  <a:pt x="32221" y="22046"/>
                </a:cubicBezTo>
                <a:cubicBezTo>
                  <a:pt x="32221" y="22272"/>
                  <a:pt x="32051" y="22461"/>
                  <a:pt x="31825" y="22461"/>
                </a:cubicBezTo>
                <a:close/>
                <a:moveTo>
                  <a:pt x="31825" y="20463"/>
                </a:moveTo>
                <a:cubicBezTo>
                  <a:pt x="31618" y="20463"/>
                  <a:pt x="31449" y="20294"/>
                  <a:pt x="31449" y="20086"/>
                </a:cubicBezTo>
                <a:cubicBezTo>
                  <a:pt x="31449" y="19879"/>
                  <a:pt x="31599" y="19728"/>
                  <a:pt x="31825" y="19728"/>
                </a:cubicBezTo>
                <a:cubicBezTo>
                  <a:pt x="32033" y="19728"/>
                  <a:pt x="32202" y="19879"/>
                  <a:pt x="32202" y="20086"/>
                </a:cubicBezTo>
                <a:cubicBezTo>
                  <a:pt x="32202" y="20294"/>
                  <a:pt x="32033" y="20463"/>
                  <a:pt x="31825" y="20463"/>
                </a:cubicBezTo>
                <a:close/>
                <a:moveTo>
                  <a:pt x="31825" y="18504"/>
                </a:moveTo>
                <a:cubicBezTo>
                  <a:pt x="31618" y="18504"/>
                  <a:pt x="31449" y="18334"/>
                  <a:pt x="31449" y="18127"/>
                </a:cubicBezTo>
                <a:cubicBezTo>
                  <a:pt x="31449" y="17920"/>
                  <a:pt x="31599" y="17750"/>
                  <a:pt x="31825" y="17750"/>
                </a:cubicBezTo>
                <a:cubicBezTo>
                  <a:pt x="32033" y="17750"/>
                  <a:pt x="32202" y="17920"/>
                  <a:pt x="32202" y="18127"/>
                </a:cubicBezTo>
                <a:cubicBezTo>
                  <a:pt x="32202" y="18334"/>
                  <a:pt x="32033" y="18504"/>
                  <a:pt x="31825" y="18504"/>
                </a:cubicBezTo>
                <a:close/>
                <a:moveTo>
                  <a:pt x="31825" y="16525"/>
                </a:moveTo>
                <a:cubicBezTo>
                  <a:pt x="31618" y="16525"/>
                  <a:pt x="31449" y="16374"/>
                  <a:pt x="31449" y="16167"/>
                </a:cubicBezTo>
                <a:cubicBezTo>
                  <a:pt x="31449" y="15960"/>
                  <a:pt x="31599" y="15790"/>
                  <a:pt x="31825" y="15790"/>
                </a:cubicBezTo>
                <a:cubicBezTo>
                  <a:pt x="32033" y="15790"/>
                  <a:pt x="32202" y="15960"/>
                  <a:pt x="32202" y="16167"/>
                </a:cubicBezTo>
                <a:cubicBezTo>
                  <a:pt x="32202" y="16374"/>
                  <a:pt x="32033" y="16525"/>
                  <a:pt x="31825" y="16525"/>
                </a:cubicBezTo>
                <a:close/>
                <a:moveTo>
                  <a:pt x="31807" y="13850"/>
                </a:moveTo>
                <a:cubicBezTo>
                  <a:pt x="32014" y="13850"/>
                  <a:pt x="32165" y="14019"/>
                  <a:pt x="32165" y="14208"/>
                </a:cubicBezTo>
                <a:cubicBezTo>
                  <a:pt x="32165" y="14415"/>
                  <a:pt x="32014" y="14566"/>
                  <a:pt x="31807" y="14566"/>
                </a:cubicBezTo>
                <a:cubicBezTo>
                  <a:pt x="31618" y="14566"/>
                  <a:pt x="31449" y="14415"/>
                  <a:pt x="31449" y="14208"/>
                </a:cubicBezTo>
                <a:cubicBezTo>
                  <a:pt x="31449" y="14019"/>
                  <a:pt x="31618" y="13850"/>
                  <a:pt x="31807" y="13850"/>
                </a:cubicBezTo>
                <a:close/>
                <a:moveTo>
                  <a:pt x="31807" y="11890"/>
                </a:moveTo>
                <a:cubicBezTo>
                  <a:pt x="32014" y="11890"/>
                  <a:pt x="32165" y="12041"/>
                  <a:pt x="32165" y="12248"/>
                </a:cubicBezTo>
                <a:cubicBezTo>
                  <a:pt x="32165" y="12436"/>
                  <a:pt x="32014" y="12606"/>
                  <a:pt x="31807" y="12606"/>
                </a:cubicBezTo>
                <a:cubicBezTo>
                  <a:pt x="31618" y="12606"/>
                  <a:pt x="31449" y="12436"/>
                  <a:pt x="31449" y="12248"/>
                </a:cubicBezTo>
                <a:cubicBezTo>
                  <a:pt x="31449" y="12041"/>
                  <a:pt x="31618" y="11890"/>
                  <a:pt x="31807" y="11890"/>
                </a:cubicBezTo>
                <a:close/>
                <a:moveTo>
                  <a:pt x="31825" y="10665"/>
                </a:moveTo>
                <a:cubicBezTo>
                  <a:pt x="31618" y="10665"/>
                  <a:pt x="31449" y="10496"/>
                  <a:pt x="31449" y="10288"/>
                </a:cubicBezTo>
                <a:cubicBezTo>
                  <a:pt x="31449" y="10081"/>
                  <a:pt x="31599" y="9911"/>
                  <a:pt x="31825" y="9911"/>
                </a:cubicBezTo>
                <a:cubicBezTo>
                  <a:pt x="32033" y="9911"/>
                  <a:pt x="32202" y="10081"/>
                  <a:pt x="32202" y="10288"/>
                </a:cubicBezTo>
                <a:cubicBezTo>
                  <a:pt x="32202" y="10496"/>
                  <a:pt x="32033" y="10665"/>
                  <a:pt x="31825" y="10665"/>
                </a:cubicBezTo>
                <a:close/>
                <a:moveTo>
                  <a:pt x="31825" y="8706"/>
                </a:moveTo>
                <a:cubicBezTo>
                  <a:pt x="31618" y="8706"/>
                  <a:pt x="31449" y="8536"/>
                  <a:pt x="31449" y="8329"/>
                </a:cubicBezTo>
                <a:cubicBezTo>
                  <a:pt x="31449" y="8121"/>
                  <a:pt x="31599" y="7971"/>
                  <a:pt x="31825" y="7971"/>
                </a:cubicBezTo>
                <a:cubicBezTo>
                  <a:pt x="32033" y="7971"/>
                  <a:pt x="32202" y="8121"/>
                  <a:pt x="32202" y="8329"/>
                </a:cubicBezTo>
                <a:cubicBezTo>
                  <a:pt x="32202" y="8536"/>
                  <a:pt x="32033" y="8706"/>
                  <a:pt x="31825" y="8706"/>
                </a:cubicBezTo>
                <a:close/>
                <a:moveTo>
                  <a:pt x="31825" y="6746"/>
                </a:moveTo>
                <a:cubicBezTo>
                  <a:pt x="31618" y="6746"/>
                  <a:pt x="31449" y="6576"/>
                  <a:pt x="31449" y="6369"/>
                </a:cubicBezTo>
                <a:cubicBezTo>
                  <a:pt x="31449" y="6162"/>
                  <a:pt x="31599" y="5992"/>
                  <a:pt x="31825" y="5992"/>
                </a:cubicBezTo>
                <a:cubicBezTo>
                  <a:pt x="32033" y="5992"/>
                  <a:pt x="32202" y="6162"/>
                  <a:pt x="32202" y="6369"/>
                </a:cubicBezTo>
                <a:cubicBezTo>
                  <a:pt x="32202" y="6576"/>
                  <a:pt x="32033" y="6746"/>
                  <a:pt x="31825" y="6746"/>
                </a:cubicBezTo>
                <a:close/>
                <a:moveTo>
                  <a:pt x="31825" y="4767"/>
                </a:moveTo>
                <a:cubicBezTo>
                  <a:pt x="31618" y="4767"/>
                  <a:pt x="31467" y="4598"/>
                  <a:pt x="31467" y="4409"/>
                </a:cubicBezTo>
                <a:cubicBezTo>
                  <a:pt x="31467" y="4202"/>
                  <a:pt x="31618" y="4051"/>
                  <a:pt x="31825" y="4051"/>
                </a:cubicBezTo>
                <a:cubicBezTo>
                  <a:pt x="32014" y="4051"/>
                  <a:pt x="32165" y="4202"/>
                  <a:pt x="32165" y="4409"/>
                </a:cubicBezTo>
                <a:cubicBezTo>
                  <a:pt x="32165" y="4598"/>
                  <a:pt x="32014" y="4767"/>
                  <a:pt x="31825" y="4767"/>
                </a:cubicBezTo>
                <a:close/>
                <a:moveTo>
                  <a:pt x="31825" y="2789"/>
                </a:moveTo>
                <a:cubicBezTo>
                  <a:pt x="31618" y="2789"/>
                  <a:pt x="31467" y="2638"/>
                  <a:pt x="31467" y="2450"/>
                </a:cubicBezTo>
                <a:cubicBezTo>
                  <a:pt x="31467" y="2261"/>
                  <a:pt x="31618" y="2092"/>
                  <a:pt x="31825" y="2092"/>
                </a:cubicBezTo>
                <a:cubicBezTo>
                  <a:pt x="32014" y="2092"/>
                  <a:pt x="32165" y="2261"/>
                  <a:pt x="32165" y="2450"/>
                </a:cubicBezTo>
                <a:cubicBezTo>
                  <a:pt x="32165" y="2638"/>
                  <a:pt x="32014" y="2789"/>
                  <a:pt x="31825" y="2789"/>
                </a:cubicBezTo>
                <a:close/>
                <a:moveTo>
                  <a:pt x="31825" y="829"/>
                </a:moveTo>
                <a:cubicBezTo>
                  <a:pt x="31618" y="829"/>
                  <a:pt x="31467" y="679"/>
                  <a:pt x="31467" y="490"/>
                </a:cubicBezTo>
                <a:cubicBezTo>
                  <a:pt x="31467" y="302"/>
                  <a:pt x="31618" y="132"/>
                  <a:pt x="31825" y="132"/>
                </a:cubicBezTo>
                <a:cubicBezTo>
                  <a:pt x="32014" y="132"/>
                  <a:pt x="32165" y="302"/>
                  <a:pt x="32165" y="490"/>
                </a:cubicBezTo>
                <a:cubicBezTo>
                  <a:pt x="32165" y="679"/>
                  <a:pt x="32014" y="829"/>
                  <a:pt x="31825" y="829"/>
                </a:cubicBezTo>
                <a:close/>
                <a:moveTo>
                  <a:pt x="29847" y="55793"/>
                </a:moveTo>
                <a:cubicBezTo>
                  <a:pt x="29621" y="55793"/>
                  <a:pt x="29414" y="55605"/>
                  <a:pt x="29414" y="55360"/>
                </a:cubicBezTo>
                <a:cubicBezTo>
                  <a:pt x="29414" y="55134"/>
                  <a:pt x="29621" y="54927"/>
                  <a:pt x="29847" y="54927"/>
                </a:cubicBezTo>
                <a:cubicBezTo>
                  <a:pt x="30092" y="54927"/>
                  <a:pt x="30280" y="55134"/>
                  <a:pt x="30280" y="55360"/>
                </a:cubicBezTo>
                <a:cubicBezTo>
                  <a:pt x="30280" y="55605"/>
                  <a:pt x="30092" y="55793"/>
                  <a:pt x="29847" y="55793"/>
                </a:cubicBezTo>
                <a:close/>
                <a:moveTo>
                  <a:pt x="29847" y="52986"/>
                </a:moveTo>
                <a:cubicBezTo>
                  <a:pt x="30092" y="52986"/>
                  <a:pt x="30261" y="53174"/>
                  <a:pt x="30261" y="53400"/>
                </a:cubicBezTo>
                <a:cubicBezTo>
                  <a:pt x="30261" y="53626"/>
                  <a:pt x="30092" y="53815"/>
                  <a:pt x="29847" y="53815"/>
                </a:cubicBezTo>
                <a:cubicBezTo>
                  <a:pt x="29621" y="53815"/>
                  <a:pt x="29451" y="53626"/>
                  <a:pt x="29451" y="53400"/>
                </a:cubicBezTo>
                <a:cubicBezTo>
                  <a:pt x="29451" y="53174"/>
                  <a:pt x="29621" y="52986"/>
                  <a:pt x="29847" y="52986"/>
                </a:cubicBezTo>
                <a:close/>
                <a:moveTo>
                  <a:pt x="29847" y="51874"/>
                </a:moveTo>
                <a:cubicBezTo>
                  <a:pt x="29621" y="51874"/>
                  <a:pt x="29432" y="51686"/>
                  <a:pt x="29432" y="51441"/>
                </a:cubicBezTo>
                <a:cubicBezTo>
                  <a:pt x="29432" y="51215"/>
                  <a:pt x="29621" y="51026"/>
                  <a:pt x="29847" y="51026"/>
                </a:cubicBezTo>
                <a:cubicBezTo>
                  <a:pt x="30092" y="51026"/>
                  <a:pt x="30280" y="51215"/>
                  <a:pt x="30280" y="51441"/>
                </a:cubicBezTo>
                <a:cubicBezTo>
                  <a:pt x="30280" y="51686"/>
                  <a:pt x="30092" y="51874"/>
                  <a:pt x="29847" y="51874"/>
                </a:cubicBezTo>
                <a:close/>
                <a:moveTo>
                  <a:pt x="29847" y="49914"/>
                </a:moveTo>
                <a:cubicBezTo>
                  <a:pt x="29621" y="49914"/>
                  <a:pt x="29432" y="49726"/>
                  <a:pt x="29432" y="49481"/>
                </a:cubicBezTo>
                <a:cubicBezTo>
                  <a:pt x="29432" y="49236"/>
                  <a:pt x="29621" y="49048"/>
                  <a:pt x="29847" y="49048"/>
                </a:cubicBezTo>
                <a:cubicBezTo>
                  <a:pt x="30092" y="49048"/>
                  <a:pt x="30280" y="49236"/>
                  <a:pt x="30280" y="49481"/>
                </a:cubicBezTo>
                <a:cubicBezTo>
                  <a:pt x="30280" y="49726"/>
                  <a:pt x="30092" y="49914"/>
                  <a:pt x="29847" y="49914"/>
                </a:cubicBezTo>
                <a:close/>
                <a:moveTo>
                  <a:pt x="29847" y="47955"/>
                </a:moveTo>
                <a:cubicBezTo>
                  <a:pt x="29621" y="47955"/>
                  <a:pt x="29432" y="47766"/>
                  <a:pt x="29432" y="47521"/>
                </a:cubicBezTo>
                <a:cubicBezTo>
                  <a:pt x="29432" y="47295"/>
                  <a:pt x="29621" y="47088"/>
                  <a:pt x="29847" y="47088"/>
                </a:cubicBezTo>
                <a:cubicBezTo>
                  <a:pt x="30092" y="47088"/>
                  <a:pt x="30280" y="47295"/>
                  <a:pt x="30280" y="47521"/>
                </a:cubicBezTo>
                <a:cubicBezTo>
                  <a:pt x="30280" y="47766"/>
                  <a:pt x="30092" y="47955"/>
                  <a:pt x="29847" y="47955"/>
                </a:cubicBezTo>
                <a:close/>
                <a:moveTo>
                  <a:pt x="29847" y="45995"/>
                </a:moveTo>
                <a:cubicBezTo>
                  <a:pt x="29621" y="45995"/>
                  <a:pt x="29432" y="45788"/>
                  <a:pt x="29432" y="45562"/>
                </a:cubicBezTo>
                <a:cubicBezTo>
                  <a:pt x="29432" y="45317"/>
                  <a:pt x="29621" y="45128"/>
                  <a:pt x="29847" y="45128"/>
                </a:cubicBezTo>
                <a:cubicBezTo>
                  <a:pt x="30092" y="45128"/>
                  <a:pt x="30280" y="45317"/>
                  <a:pt x="30280" y="45562"/>
                </a:cubicBezTo>
                <a:cubicBezTo>
                  <a:pt x="30280" y="45788"/>
                  <a:pt x="30092" y="45995"/>
                  <a:pt x="29847" y="45995"/>
                </a:cubicBezTo>
                <a:close/>
                <a:moveTo>
                  <a:pt x="29847" y="44017"/>
                </a:moveTo>
                <a:cubicBezTo>
                  <a:pt x="29640" y="44017"/>
                  <a:pt x="29451" y="43828"/>
                  <a:pt x="29451" y="43602"/>
                </a:cubicBezTo>
                <a:cubicBezTo>
                  <a:pt x="29451" y="43376"/>
                  <a:pt x="29640" y="43188"/>
                  <a:pt x="29847" y="43188"/>
                </a:cubicBezTo>
                <a:cubicBezTo>
                  <a:pt x="30073" y="43188"/>
                  <a:pt x="30261" y="43376"/>
                  <a:pt x="30261" y="43602"/>
                </a:cubicBezTo>
                <a:cubicBezTo>
                  <a:pt x="30261" y="43828"/>
                  <a:pt x="30073" y="44017"/>
                  <a:pt x="29847" y="44017"/>
                </a:cubicBezTo>
                <a:close/>
                <a:moveTo>
                  <a:pt x="30261" y="41642"/>
                </a:moveTo>
                <a:cubicBezTo>
                  <a:pt x="30261" y="41869"/>
                  <a:pt x="30073" y="42038"/>
                  <a:pt x="29847" y="42038"/>
                </a:cubicBezTo>
                <a:cubicBezTo>
                  <a:pt x="29640" y="42038"/>
                  <a:pt x="29451" y="41869"/>
                  <a:pt x="29451" y="41642"/>
                </a:cubicBezTo>
                <a:cubicBezTo>
                  <a:pt x="29451" y="41416"/>
                  <a:pt x="29640" y="41247"/>
                  <a:pt x="29847" y="41247"/>
                </a:cubicBezTo>
                <a:cubicBezTo>
                  <a:pt x="30073" y="41247"/>
                  <a:pt x="30261" y="41416"/>
                  <a:pt x="30261" y="41642"/>
                </a:cubicBezTo>
                <a:close/>
                <a:moveTo>
                  <a:pt x="29866" y="38119"/>
                </a:moveTo>
                <a:cubicBezTo>
                  <a:pt x="29640" y="38119"/>
                  <a:pt x="29451" y="37949"/>
                  <a:pt x="29451" y="37723"/>
                </a:cubicBezTo>
                <a:cubicBezTo>
                  <a:pt x="29451" y="37497"/>
                  <a:pt x="29640" y="37328"/>
                  <a:pt x="29866" y="37328"/>
                </a:cubicBezTo>
                <a:cubicBezTo>
                  <a:pt x="30092" y="37328"/>
                  <a:pt x="30261" y="37497"/>
                  <a:pt x="30261" y="37723"/>
                </a:cubicBezTo>
                <a:cubicBezTo>
                  <a:pt x="30261" y="37949"/>
                  <a:pt x="30073" y="38119"/>
                  <a:pt x="29866" y="38119"/>
                </a:cubicBezTo>
                <a:close/>
                <a:moveTo>
                  <a:pt x="29866" y="40097"/>
                </a:moveTo>
                <a:cubicBezTo>
                  <a:pt x="29640" y="40097"/>
                  <a:pt x="29451" y="39909"/>
                  <a:pt x="29451" y="39683"/>
                </a:cubicBezTo>
                <a:cubicBezTo>
                  <a:pt x="29451" y="39457"/>
                  <a:pt x="29640" y="39287"/>
                  <a:pt x="29866" y="39287"/>
                </a:cubicBezTo>
                <a:cubicBezTo>
                  <a:pt x="30092" y="39287"/>
                  <a:pt x="30261" y="39457"/>
                  <a:pt x="30261" y="39683"/>
                </a:cubicBezTo>
                <a:cubicBezTo>
                  <a:pt x="30261" y="39909"/>
                  <a:pt x="30073" y="40097"/>
                  <a:pt x="29866" y="40097"/>
                </a:cubicBezTo>
                <a:close/>
                <a:moveTo>
                  <a:pt x="29866" y="36178"/>
                </a:moveTo>
                <a:cubicBezTo>
                  <a:pt x="29621" y="36178"/>
                  <a:pt x="29432" y="35990"/>
                  <a:pt x="29432" y="35764"/>
                </a:cubicBezTo>
                <a:cubicBezTo>
                  <a:pt x="29432" y="35537"/>
                  <a:pt x="29621" y="35330"/>
                  <a:pt x="29866" y="35330"/>
                </a:cubicBezTo>
                <a:cubicBezTo>
                  <a:pt x="30092" y="35330"/>
                  <a:pt x="30280" y="35537"/>
                  <a:pt x="30280" y="35764"/>
                </a:cubicBezTo>
                <a:cubicBezTo>
                  <a:pt x="30280" y="35990"/>
                  <a:pt x="30092" y="36178"/>
                  <a:pt x="29866" y="36178"/>
                </a:cubicBezTo>
                <a:close/>
                <a:moveTo>
                  <a:pt x="29866" y="21650"/>
                </a:moveTo>
                <a:cubicBezTo>
                  <a:pt x="30073" y="21650"/>
                  <a:pt x="30261" y="21820"/>
                  <a:pt x="30261" y="22046"/>
                </a:cubicBezTo>
                <a:cubicBezTo>
                  <a:pt x="30261" y="22272"/>
                  <a:pt x="30073" y="22442"/>
                  <a:pt x="29866" y="22442"/>
                </a:cubicBezTo>
                <a:cubicBezTo>
                  <a:pt x="29640" y="22442"/>
                  <a:pt x="29451" y="22272"/>
                  <a:pt x="29451" y="22046"/>
                </a:cubicBezTo>
                <a:cubicBezTo>
                  <a:pt x="29451" y="21820"/>
                  <a:pt x="29640" y="21650"/>
                  <a:pt x="29866" y="21650"/>
                </a:cubicBezTo>
                <a:close/>
                <a:moveTo>
                  <a:pt x="29866" y="23610"/>
                </a:moveTo>
                <a:cubicBezTo>
                  <a:pt x="30073" y="23610"/>
                  <a:pt x="30261" y="23798"/>
                  <a:pt x="30261" y="24006"/>
                </a:cubicBezTo>
                <a:cubicBezTo>
                  <a:pt x="30261" y="24232"/>
                  <a:pt x="30073" y="24401"/>
                  <a:pt x="29866" y="24401"/>
                </a:cubicBezTo>
                <a:cubicBezTo>
                  <a:pt x="29640" y="24401"/>
                  <a:pt x="29451" y="24232"/>
                  <a:pt x="29451" y="24006"/>
                </a:cubicBezTo>
                <a:cubicBezTo>
                  <a:pt x="29451" y="23798"/>
                  <a:pt x="29640" y="23610"/>
                  <a:pt x="29866" y="23610"/>
                </a:cubicBezTo>
                <a:close/>
                <a:moveTo>
                  <a:pt x="29866" y="25570"/>
                </a:moveTo>
                <a:cubicBezTo>
                  <a:pt x="30073" y="25570"/>
                  <a:pt x="30261" y="25739"/>
                  <a:pt x="30261" y="25965"/>
                </a:cubicBezTo>
                <a:cubicBezTo>
                  <a:pt x="30261" y="26192"/>
                  <a:pt x="30073" y="26380"/>
                  <a:pt x="29866" y="26380"/>
                </a:cubicBezTo>
                <a:cubicBezTo>
                  <a:pt x="29640" y="26380"/>
                  <a:pt x="29451" y="26192"/>
                  <a:pt x="29451" y="25965"/>
                </a:cubicBezTo>
                <a:cubicBezTo>
                  <a:pt x="29451" y="25739"/>
                  <a:pt x="29640" y="25570"/>
                  <a:pt x="29866" y="25570"/>
                </a:cubicBezTo>
                <a:close/>
                <a:moveTo>
                  <a:pt x="29866" y="27510"/>
                </a:moveTo>
                <a:cubicBezTo>
                  <a:pt x="30073" y="27510"/>
                  <a:pt x="30261" y="27699"/>
                  <a:pt x="30261" y="27925"/>
                </a:cubicBezTo>
                <a:cubicBezTo>
                  <a:pt x="30261" y="28151"/>
                  <a:pt x="30073" y="28321"/>
                  <a:pt x="29866" y="28321"/>
                </a:cubicBezTo>
                <a:cubicBezTo>
                  <a:pt x="29640" y="28321"/>
                  <a:pt x="29451" y="28151"/>
                  <a:pt x="29451" y="27925"/>
                </a:cubicBezTo>
                <a:cubicBezTo>
                  <a:pt x="29451" y="27699"/>
                  <a:pt x="29640" y="27510"/>
                  <a:pt x="29866" y="27510"/>
                </a:cubicBezTo>
                <a:close/>
                <a:moveTo>
                  <a:pt x="29866" y="29489"/>
                </a:moveTo>
                <a:cubicBezTo>
                  <a:pt x="30073" y="29489"/>
                  <a:pt x="30261" y="29659"/>
                  <a:pt x="30261" y="29885"/>
                </a:cubicBezTo>
                <a:cubicBezTo>
                  <a:pt x="30261" y="30111"/>
                  <a:pt x="30073" y="30280"/>
                  <a:pt x="29866" y="30280"/>
                </a:cubicBezTo>
                <a:cubicBezTo>
                  <a:pt x="29640" y="30280"/>
                  <a:pt x="29451" y="30111"/>
                  <a:pt x="29451" y="29885"/>
                </a:cubicBezTo>
                <a:cubicBezTo>
                  <a:pt x="29451" y="29659"/>
                  <a:pt x="29640" y="29489"/>
                  <a:pt x="29866" y="29489"/>
                </a:cubicBezTo>
                <a:close/>
                <a:moveTo>
                  <a:pt x="29866" y="33408"/>
                </a:moveTo>
                <a:cubicBezTo>
                  <a:pt x="30073" y="33408"/>
                  <a:pt x="30261" y="33578"/>
                  <a:pt x="30261" y="33804"/>
                </a:cubicBezTo>
                <a:cubicBezTo>
                  <a:pt x="30261" y="34030"/>
                  <a:pt x="30073" y="34218"/>
                  <a:pt x="29866" y="34218"/>
                </a:cubicBezTo>
                <a:cubicBezTo>
                  <a:pt x="29640" y="34218"/>
                  <a:pt x="29451" y="34030"/>
                  <a:pt x="29451" y="33804"/>
                </a:cubicBezTo>
                <a:cubicBezTo>
                  <a:pt x="29451" y="33578"/>
                  <a:pt x="29640" y="33408"/>
                  <a:pt x="29866" y="33408"/>
                </a:cubicBezTo>
                <a:close/>
                <a:moveTo>
                  <a:pt x="29866" y="31449"/>
                </a:moveTo>
                <a:cubicBezTo>
                  <a:pt x="30073" y="31449"/>
                  <a:pt x="30261" y="31618"/>
                  <a:pt x="30261" y="31844"/>
                </a:cubicBezTo>
                <a:cubicBezTo>
                  <a:pt x="30261" y="32070"/>
                  <a:pt x="30073" y="32259"/>
                  <a:pt x="29866" y="32259"/>
                </a:cubicBezTo>
                <a:cubicBezTo>
                  <a:pt x="29640" y="32259"/>
                  <a:pt x="29451" y="32070"/>
                  <a:pt x="29451" y="31844"/>
                </a:cubicBezTo>
                <a:cubicBezTo>
                  <a:pt x="29451" y="31618"/>
                  <a:pt x="29640" y="31449"/>
                  <a:pt x="29866" y="31449"/>
                </a:cubicBezTo>
                <a:close/>
                <a:moveTo>
                  <a:pt x="29847" y="20520"/>
                </a:moveTo>
                <a:cubicBezTo>
                  <a:pt x="29621" y="20520"/>
                  <a:pt x="29432" y="20331"/>
                  <a:pt x="29432" y="20086"/>
                </a:cubicBezTo>
                <a:cubicBezTo>
                  <a:pt x="29432" y="19860"/>
                  <a:pt x="29621" y="19672"/>
                  <a:pt x="29847" y="19672"/>
                </a:cubicBezTo>
                <a:cubicBezTo>
                  <a:pt x="30092" y="19672"/>
                  <a:pt x="30280" y="19860"/>
                  <a:pt x="30280" y="20086"/>
                </a:cubicBezTo>
                <a:cubicBezTo>
                  <a:pt x="30280" y="20313"/>
                  <a:pt x="30092" y="20520"/>
                  <a:pt x="29847" y="20520"/>
                </a:cubicBezTo>
                <a:close/>
                <a:moveTo>
                  <a:pt x="29847" y="18541"/>
                </a:moveTo>
                <a:cubicBezTo>
                  <a:pt x="29621" y="18541"/>
                  <a:pt x="29432" y="18353"/>
                  <a:pt x="29432" y="18127"/>
                </a:cubicBezTo>
                <a:cubicBezTo>
                  <a:pt x="29432" y="17901"/>
                  <a:pt x="29621" y="17712"/>
                  <a:pt x="29847" y="17712"/>
                </a:cubicBezTo>
                <a:cubicBezTo>
                  <a:pt x="30092" y="17712"/>
                  <a:pt x="30280" y="17901"/>
                  <a:pt x="30280" y="18127"/>
                </a:cubicBezTo>
                <a:cubicBezTo>
                  <a:pt x="30280" y="18353"/>
                  <a:pt x="30092" y="18541"/>
                  <a:pt x="29847" y="18541"/>
                </a:cubicBezTo>
                <a:close/>
                <a:moveTo>
                  <a:pt x="29847" y="16582"/>
                </a:moveTo>
                <a:cubicBezTo>
                  <a:pt x="29621" y="16582"/>
                  <a:pt x="29432" y="16393"/>
                  <a:pt x="29432" y="16167"/>
                </a:cubicBezTo>
                <a:cubicBezTo>
                  <a:pt x="29432" y="15922"/>
                  <a:pt x="29621" y="15734"/>
                  <a:pt x="29847" y="15734"/>
                </a:cubicBezTo>
                <a:cubicBezTo>
                  <a:pt x="30092" y="15734"/>
                  <a:pt x="30280" y="15922"/>
                  <a:pt x="30280" y="16167"/>
                </a:cubicBezTo>
                <a:cubicBezTo>
                  <a:pt x="30280" y="16393"/>
                  <a:pt x="30092" y="16582"/>
                  <a:pt x="29847" y="16582"/>
                </a:cubicBezTo>
                <a:close/>
                <a:moveTo>
                  <a:pt x="29866" y="13831"/>
                </a:moveTo>
                <a:cubicBezTo>
                  <a:pt x="30054" y="13831"/>
                  <a:pt x="30224" y="14000"/>
                  <a:pt x="30224" y="14208"/>
                </a:cubicBezTo>
                <a:cubicBezTo>
                  <a:pt x="30224" y="14415"/>
                  <a:pt x="30054" y="14566"/>
                  <a:pt x="29866" y="14566"/>
                </a:cubicBezTo>
                <a:cubicBezTo>
                  <a:pt x="29658" y="14566"/>
                  <a:pt x="29489" y="14415"/>
                  <a:pt x="29489" y="14208"/>
                </a:cubicBezTo>
                <a:cubicBezTo>
                  <a:pt x="29489" y="14000"/>
                  <a:pt x="29658" y="13831"/>
                  <a:pt x="29866" y="13831"/>
                </a:cubicBezTo>
                <a:close/>
                <a:moveTo>
                  <a:pt x="29866" y="11871"/>
                </a:moveTo>
                <a:cubicBezTo>
                  <a:pt x="30054" y="11871"/>
                  <a:pt x="30224" y="12041"/>
                  <a:pt x="30224" y="12248"/>
                </a:cubicBezTo>
                <a:cubicBezTo>
                  <a:pt x="30224" y="12436"/>
                  <a:pt x="30054" y="12606"/>
                  <a:pt x="29866" y="12606"/>
                </a:cubicBezTo>
                <a:cubicBezTo>
                  <a:pt x="29658" y="12606"/>
                  <a:pt x="29489" y="12436"/>
                  <a:pt x="29489" y="12248"/>
                </a:cubicBezTo>
                <a:cubicBezTo>
                  <a:pt x="29489" y="12041"/>
                  <a:pt x="29658" y="11871"/>
                  <a:pt x="29866" y="11871"/>
                </a:cubicBezTo>
                <a:close/>
                <a:moveTo>
                  <a:pt x="29866" y="10665"/>
                </a:moveTo>
                <a:cubicBezTo>
                  <a:pt x="29640" y="10665"/>
                  <a:pt x="29470" y="10496"/>
                  <a:pt x="29470" y="10288"/>
                </a:cubicBezTo>
                <a:cubicBezTo>
                  <a:pt x="29470" y="10062"/>
                  <a:pt x="29640" y="9893"/>
                  <a:pt x="29866" y="9893"/>
                </a:cubicBezTo>
                <a:cubicBezTo>
                  <a:pt x="30073" y="9893"/>
                  <a:pt x="30243" y="10062"/>
                  <a:pt x="30243" y="10288"/>
                </a:cubicBezTo>
                <a:cubicBezTo>
                  <a:pt x="30243" y="10496"/>
                  <a:pt x="30073" y="10665"/>
                  <a:pt x="29866" y="10665"/>
                </a:cubicBezTo>
                <a:close/>
                <a:moveTo>
                  <a:pt x="29866" y="8724"/>
                </a:moveTo>
                <a:cubicBezTo>
                  <a:pt x="29640" y="8724"/>
                  <a:pt x="29470" y="8536"/>
                  <a:pt x="29470" y="8329"/>
                </a:cubicBezTo>
                <a:cubicBezTo>
                  <a:pt x="29470" y="8103"/>
                  <a:pt x="29640" y="7933"/>
                  <a:pt x="29866" y="7933"/>
                </a:cubicBezTo>
                <a:cubicBezTo>
                  <a:pt x="30073" y="7933"/>
                  <a:pt x="30243" y="8103"/>
                  <a:pt x="30243" y="8329"/>
                </a:cubicBezTo>
                <a:cubicBezTo>
                  <a:pt x="30243" y="8536"/>
                  <a:pt x="30073" y="8724"/>
                  <a:pt x="29866" y="8724"/>
                </a:cubicBezTo>
                <a:close/>
                <a:moveTo>
                  <a:pt x="29866" y="6727"/>
                </a:moveTo>
                <a:cubicBezTo>
                  <a:pt x="29658" y="6727"/>
                  <a:pt x="29489" y="6557"/>
                  <a:pt x="29489" y="6369"/>
                </a:cubicBezTo>
                <a:cubicBezTo>
                  <a:pt x="29489" y="6162"/>
                  <a:pt x="29658" y="5992"/>
                  <a:pt x="29866" y="5992"/>
                </a:cubicBezTo>
                <a:cubicBezTo>
                  <a:pt x="30054" y="5992"/>
                  <a:pt x="30224" y="6162"/>
                  <a:pt x="30224" y="6369"/>
                </a:cubicBezTo>
                <a:cubicBezTo>
                  <a:pt x="30224" y="6557"/>
                  <a:pt x="30054" y="6727"/>
                  <a:pt x="29866" y="6727"/>
                </a:cubicBezTo>
                <a:close/>
                <a:moveTo>
                  <a:pt x="29866" y="4051"/>
                </a:moveTo>
                <a:cubicBezTo>
                  <a:pt x="30054" y="4051"/>
                  <a:pt x="30205" y="4202"/>
                  <a:pt x="30205" y="4409"/>
                </a:cubicBezTo>
                <a:cubicBezTo>
                  <a:pt x="30205" y="4598"/>
                  <a:pt x="30054" y="4767"/>
                  <a:pt x="29866" y="4767"/>
                </a:cubicBezTo>
                <a:cubicBezTo>
                  <a:pt x="29658" y="4767"/>
                  <a:pt x="29508" y="4598"/>
                  <a:pt x="29508" y="4409"/>
                </a:cubicBezTo>
                <a:cubicBezTo>
                  <a:pt x="29508" y="4202"/>
                  <a:pt x="29658" y="4051"/>
                  <a:pt x="29866" y="4051"/>
                </a:cubicBezTo>
                <a:close/>
                <a:moveTo>
                  <a:pt x="29866" y="2092"/>
                </a:moveTo>
                <a:cubicBezTo>
                  <a:pt x="30054" y="2092"/>
                  <a:pt x="30205" y="2242"/>
                  <a:pt x="30205" y="2450"/>
                </a:cubicBezTo>
                <a:cubicBezTo>
                  <a:pt x="30205" y="2638"/>
                  <a:pt x="30054" y="2789"/>
                  <a:pt x="29866" y="2789"/>
                </a:cubicBezTo>
                <a:cubicBezTo>
                  <a:pt x="29658" y="2789"/>
                  <a:pt x="29508" y="2638"/>
                  <a:pt x="29508" y="2450"/>
                </a:cubicBezTo>
                <a:cubicBezTo>
                  <a:pt x="29508" y="2242"/>
                  <a:pt x="29658" y="2092"/>
                  <a:pt x="29866" y="2092"/>
                </a:cubicBezTo>
                <a:close/>
                <a:moveTo>
                  <a:pt x="29866" y="848"/>
                </a:moveTo>
                <a:cubicBezTo>
                  <a:pt x="29658" y="848"/>
                  <a:pt x="29489" y="679"/>
                  <a:pt x="29489" y="471"/>
                </a:cubicBezTo>
                <a:cubicBezTo>
                  <a:pt x="29489" y="283"/>
                  <a:pt x="29658" y="113"/>
                  <a:pt x="29866" y="113"/>
                </a:cubicBezTo>
                <a:cubicBezTo>
                  <a:pt x="30054" y="113"/>
                  <a:pt x="30224" y="283"/>
                  <a:pt x="30224" y="471"/>
                </a:cubicBezTo>
                <a:cubicBezTo>
                  <a:pt x="30224" y="679"/>
                  <a:pt x="30054" y="848"/>
                  <a:pt x="29866" y="848"/>
                </a:cubicBezTo>
                <a:close/>
                <a:moveTo>
                  <a:pt x="27887" y="34237"/>
                </a:moveTo>
                <a:cubicBezTo>
                  <a:pt x="27642" y="34237"/>
                  <a:pt x="27454" y="34049"/>
                  <a:pt x="27454" y="33804"/>
                </a:cubicBezTo>
                <a:cubicBezTo>
                  <a:pt x="27454" y="33559"/>
                  <a:pt x="27661" y="33352"/>
                  <a:pt x="27887" y="33352"/>
                </a:cubicBezTo>
                <a:cubicBezTo>
                  <a:pt x="28132" y="33352"/>
                  <a:pt x="28339" y="33559"/>
                  <a:pt x="28339" y="33804"/>
                </a:cubicBezTo>
                <a:cubicBezTo>
                  <a:pt x="28339" y="34049"/>
                  <a:pt x="28132" y="34237"/>
                  <a:pt x="27887" y="34237"/>
                </a:cubicBezTo>
                <a:close/>
                <a:moveTo>
                  <a:pt x="27887" y="32278"/>
                </a:moveTo>
                <a:cubicBezTo>
                  <a:pt x="27642" y="32278"/>
                  <a:pt x="27454" y="32070"/>
                  <a:pt x="27454" y="31825"/>
                </a:cubicBezTo>
                <a:cubicBezTo>
                  <a:pt x="27454" y="31599"/>
                  <a:pt x="27661" y="31392"/>
                  <a:pt x="27887" y="31392"/>
                </a:cubicBezTo>
                <a:cubicBezTo>
                  <a:pt x="28132" y="31392"/>
                  <a:pt x="28339" y="31581"/>
                  <a:pt x="28339" y="31825"/>
                </a:cubicBezTo>
                <a:cubicBezTo>
                  <a:pt x="28339" y="32070"/>
                  <a:pt x="28132" y="32278"/>
                  <a:pt x="27887" y="32278"/>
                </a:cubicBezTo>
                <a:close/>
                <a:moveTo>
                  <a:pt x="27906" y="30299"/>
                </a:moveTo>
                <a:cubicBezTo>
                  <a:pt x="27661" y="30299"/>
                  <a:pt x="27473" y="30111"/>
                  <a:pt x="27473" y="29866"/>
                </a:cubicBezTo>
                <a:cubicBezTo>
                  <a:pt x="27473" y="29640"/>
                  <a:pt x="27661" y="29451"/>
                  <a:pt x="27906" y="29451"/>
                </a:cubicBezTo>
                <a:cubicBezTo>
                  <a:pt x="28132" y="29451"/>
                  <a:pt x="28321" y="29640"/>
                  <a:pt x="28321" y="29866"/>
                </a:cubicBezTo>
                <a:cubicBezTo>
                  <a:pt x="28321" y="30111"/>
                  <a:pt x="28132" y="30299"/>
                  <a:pt x="27906" y="30299"/>
                </a:cubicBezTo>
                <a:close/>
                <a:moveTo>
                  <a:pt x="27906" y="28340"/>
                </a:moveTo>
                <a:cubicBezTo>
                  <a:pt x="27661" y="28340"/>
                  <a:pt x="27473" y="28151"/>
                  <a:pt x="27473" y="27906"/>
                </a:cubicBezTo>
                <a:cubicBezTo>
                  <a:pt x="27473" y="27680"/>
                  <a:pt x="27661" y="27492"/>
                  <a:pt x="27906" y="27492"/>
                </a:cubicBezTo>
                <a:cubicBezTo>
                  <a:pt x="28132" y="27492"/>
                  <a:pt x="28321" y="27680"/>
                  <a:pt x="28321" y="27906"/>
                </a:cubicBezTo>
                <a:cubicBezTo>
                  <a:pt x="28321" y="28151"/>
                  <a:pt x="28132" y="28340"/>
                  <a:pt x="27906" y="28340"/>
                </a:cubicBezTo>
                <a:close/>
                <a:moveTo>
                  <a:pt x="27887" y="21632"/>
                </a:moveTo>
                <a:cubicBezTo>
                  <a:pt x="28113" y="21632"/>
                  <a:pt x="28302" y="21820"/>
                  <a:pt x="28302" y="22046"/>
                </a:cubicBezTo>
                <a:cubicBezTo>
                  <a:pt x="28302" y="22272"/>
                  <a:pt x="28113" y="22442"/>
                  <a:pt x="27887" y="22442"/>
                </a:cubicBezTo>
                <a:cubicBezTo>
                  <a:pt x="27680" y="22442"/>
                  <a:pt x="27492" y="22272"/>
                  <a:pt x="27492" y="22046"/>
                </a:cubicBezTo>
                <a:cubicBezTo>
                  <a:pt x="27492" y="21820"/>
                  <a:pt x="27680" y="21632"/>
                  <a:pt x="27887" y="21632"/>
                </a:cubicBezTo>
                <a:close/>
                <a:moveTo>
                  <a:pt x="27887" y="25551"/>
                </a:moveTo>
                <a:cubicBezTo>
                  <a:pt x="28113" y="25551"/>
                  <a:pt x="28302" y="25739"/>
                  <a:pt x="28302" y="25965"/>
                </a:cubicBezTo>
                <a:cubicBezTo>
                  <a:pt x="28302" y="26192"/>
                  <a:pt x="28113" y="26361"/>
                  <a:pt x="27887" y="26361"/>
                </a:cubicBezTo>
                <a:cubicBezTo>
                  <a:pt x="27680" y="26361"/>
                  <a:pt x="27492" y="26192"/>
                  <a:pt x="27492" y="25965"/>
                </a:cubicBezTo>
                <a:cubicBezTo>
                  <a:pt x="27492" y="25739"/>
                  <a:pt x="27680" y="25551"/>
                  <a:pt x="27887" y="25551"/>
                </a:cubicBezTo>
                <a:close/>
                <a:moveTo>
                  <a:pt x="27887" y="23610"/>
                </a:moveTo>
                <a:cubicBezTo>
                  <a:pt x="28113" y="23610"/>
                  <a:pt x="28302" y="23780"/>
                  <a:pt x="28302" y="24006"/>
                </a:cubicBezTo>
                <a:cubicBezTo>
                  <a:pt x="28302" y="24213"/>
                  <a:pt x="28113" y="24401"/>
                  <a:pt x="27887" y="24401"/>
                </a:cubicBezTo>
                <a:cubicBezTo>
                  <a:pt x="27680" y="24401"/>
                  <a:pt x="27492" y="24213"/>
                  <a:pt x="27492" y="24006"/>
                </a:cubicBezTo>
                <a:cubicBezTo>
                  <a:pt x="27492" y="23780"/>
                  <a:pt x="27680" y="23610"/>
                  <a:pt x="27887" y="23610"/>
                </a:cubicBezTo>
                <a:close/>
                <a:moveTo>
                  <a:pt x="27887" y="20501"/>
                </a:moveTo>
                <a:cubicBezTo>
                  <a:pt x="27661" y="20501"/>
                  <a:pt x="27473" y="20313"/>
                  <a:pt x="27473" y="20086"/>
                </a:cubicBezTo>
                <a:cubicBezTo>
                  <a:pt x="27473" y="19842"/>
                  <a:pt x="27661" y="19653"/>
                  <a:pt x="27887" y="19653"/>
                </a:cubicBezTo>
                <a:cubicBezTo>
                  <a:pt x="28132" y="19653"/>
                  <a:pt x="28321" y="19842"/>
                  <a:pt x="28321" y="20086"/>
                </a:cubicBezTo>
                <a:cubicBezTo>
                  <a:pt x="28321" y="20313"/>
                  <a:pt x="28132" y="20501"/>
                  <a:pt x="27887" y="20501"/>
                </a:cubicBezTo>
                <a:close/>
                <a:moveTo>
                  <a:pt x="27887" y="18541"/>
                </a:moveTo>
                <a:cubicBezTo>
                  <a:pt x="27661" y="18541"/>
                  <a:pt x="27473" y="18353"/>
                  <a:pt x="27473" y="18108"/>
                </a:cubicBezTo>
                <a:cubicBezTo>
                  <a:pt x="27473" y="17882"/>
                  <a:pt x="27661" y="17693"/>
                  <a:pt x="27887" y="17693"/>
                </a:cubicBezTo>
                <a:cubicBezTo>
                  <a:pt x="28132" y="17693"/>
                  <a:pt x="28321" y="17882"/>
                  <a:pt x="28321" y="18108"/>
                </a:cubicBezTo>
                <a:cubicBezTo>
                  <a:pt x="28321" y="18353"/>
                  <a:pt x="28132" y="18541"/>
                  <a:pt x="27887" y="18541"/>
                </a:cubicBezTo>
                <a:close/>
                <a:moveTo>
                  <a:pt x="27887" y="16582"/>
                </a:moveTo>
                <a:cubicBezTo>
                  <a:pt x="27661" y="16582"/>
                  <a:pt x="27473" y="16393"/>
                  <a:pt x="27473" y="16148"/>
                </a:cubicBezTo>
                <a:cubicBezTo>
                  <a:pt x="27473" y="15922"/>
                  <a:pt x="27661" y="15734"/>
                  <a:pt x="27887" y="15734"/>
                </a:cubicBezTo>
                <a:cubicBezTo>
                  <a:pt x="28132" y="15734"/>
                  <a:pt x="28321" y="15922"/>
                  <a:pt x="28321" y="16148"/>
                </a:cubicBezTo>
                <a:cubicBezTo>
                  <a:pt x="28321" y="16393"/>
                  <a:pt x="28132" y="16582"/>
                  <a:pt x="27887" y="16582"/>
                </a:cubicBezTo>
                <a:close/>
                <a:moveTo>
                  <a:pt x="27906" y="13831"/>
                </a:moveTo>
                <a:cubicBezTo>
                  <a:pt x="28095" y="13831"/>
                  <a:pt x="28264" y="13981"/>
                  <a:pt x="28264" y="14189"/>
                </a:cubicBezTo>
                <a:cubicBezTo>
                  <a:pt x="28264" y="14396"/>
                  <a:pt x="28095" y="14566"/>
                  <a:pt x="27906" y="14566"/>
                </a:cubicBezTo>
                <a:cubicBezTo>
                  <a:pt x="27699" y="14566"/>
                  <a:pt x="27529" y="14396"/>
                  <a:pt x="27529" y="14189"/>
                </a:cubicBezTo>
                <a:cubicBezTo>
                  <a:pt x="27529" y="13981"/>
                  <a:pt x="27699" y="13831"/>
                  <a:pt x="27906" y="13831"/>
                </a:cubicBezTo>
                <a:close/>
                <a:moveTo>
                  <a:pt x="27887" y="11871"/>
                </a:moveTo>
                <a:cubicBezTo>
                  <a:pt x="28095" y="11871"/>
                  <a:pt x="28264" y="12022"/>
                  <a:pt x="28264" y="12229"/>
                </a:cubicBezTo>
                <a:cubicBezTo>
                  <a:pt x="28264" y="12436"/>
                  <a:pt x="28095" y="12606"/>
                  <a:pt x="27887" y="12606"/>
                </a:cubicBezTo>
                <a:cubicBezTo>
                  <a:pt x="27699" y="12606"/>
                  <a:pt x="27529" y="12436"/>
                  <a:pt x="27529" y="12229"/>
                </a:cubicBezTo>
                <a:cubicBezTo>
                  <a:pt x="27529" y="12022"/>
                  <a:pt x="27699" y="11871"/>
                  <a:pt x="27887" y="11871"/>
                </a:cubicBezTo>
                <a:close/>
                <a:moveTo>
                  <a:pt x="27887" y="10665"/>
                </a:moveTo>
                <a:cubicBezTo>
                  <a:pt x="27680" y="10665"/>
                  <a:pt x="27510" y="10496"/>
                  <a:pt x="27510" y="10269"/>
                </a:cubicBezTo>
                <a:cubicBezTo>
                  <a:pt x="27510" y="10062"/>
                  <a:pt x="27680" y="9893"/>
                  <a:pt x="27887" y="9893"/>
                </a:cubicBezTo>
                <a:cubicBezTo>
                  <a:pt x="28113" y="9893"/>
                  <a:pt x="28283" y="10062"/>
                  <a:pt x="28283" y="10269"/>
                </a:cubicBezTo>
                <a:cubicBezTo>
                  <a:pt x="28283" y="10496"/>
                  <a:pt x="28113" y="10665"/>
                  <a:pt x="27887" y="10665"/>
                </a:cubicBezTo>
                <a:close/>
                <a:moveTo>
                  <a:pt x="27887" y="8706"/>
                </a:moveTo>
                <a:cubicBezTo>
                  <a:pt x="27680" y="8706"/>
                  <a:pt x="27510" y="8536"/>
                  <a:pt x="27510" y="8310"/>
                </a:cubicBezTo>
                <a:cubicBezTo>
                  <a:pt x="27510" y="8103"/>
                  <a:pt x="27680" y="7914"/>
                  <a:pt x="27887" y="7914"/>
                </a:cubicBezTo>
                <a:cubicBezTo>
                  <a:pt x="28113" y="7914"/>
                  <a:pt x="28283" y="8103"/>
                  <a:pt x="28283" y="8310"/>
                </a:cubicBezTo>
                <a:cubicBezTo>
                  <a:pt x="28283" y="8536"/>
                  <a:pt x="28113" y="8706"/>
                  <a:pt x="27887" y="8706"/>
                </a:cubicBezTo>
                <a:close/>
                <a:moveTo>
                  <a:pt x="27887" y="6727"/>
                </a:moveTo>
                <a:cubicBezTo>
                  <a:pt x="27699" y="6727"/>
                  <a:pt x="27529" y="6557"/>
                  <a:pt x="27529" y="6350"/>
                </a:cubicBezTo>
                <a:cubicBezTo>
                  <a:pt x="27529" y="6162"/>
                  <a:pt x="27699" y="5992"/>
                  <a:pt x="27887" y="5992"/>
                </a:cubicBezTo>
                <a:cubicBezTo>
                  <a:pt x="28095" y="5992"/>
                  <a:pt x="28264" y="6162"/>
                  <a:pt x="28264" y="6350"/>
                </a:cubicBezTo>
                <a:cubicBezTo>
                  <a:pt x="28264" y="6557"/>
                  <a:pt x="28095" y="6727"/>
                  <a:pt x="27887" y="6727"/>
                </a:cubicBezTo>
                <a:close/>
                <a:moveTo>
                  <a:pt x="27887" y="4767"/>
                </a:moveTo>
                <a:cubicBezTo>
                  <a:pt x="27699" y="4767"/>
                  <a:pt x="27529" y="4598"/>
                  <a:pt x="27529" y="4391"/>
                </a:cubicBezTo>
                <a:cubicBezTo>
                  <a:pt x="27529" y="4183"/>
                  <a:pt x="27699" y="4033"/>
                  <a:pt x="27887" y="4033"/>
                </a:cubicBezTo>
                <a:cubicBezTo>
                  <a:pt x="28095" y="4033"/>
                  <a:pt x="28264" y="4183"/>
                  <a:pt x="28264" y="4391"/>
                </a:cubicBezTo>
                <a:cubicBezTo>
                  <a:pt x="28264" y="4598"/>
                  <a:pt x="28095" y="4767"/>
                  <a:pt x="27887" y="4767"/>
                </a:cubicBezTo>
                <a:close/>
                <a:moveTo>
                  <a:pt x="27887" y="2808"/>
                </a:moveTo>
                <a:cubicBezTo>
                  <a:pt x="27699" y="2808"/>
                  <a:pt x="27529" y="2638"/>
                  <a:pt x="27529" y="2431"/>
                </a:cubicBezTo>
                <a:cubicBezTo>
                  <a:pt x="27529" y="2224"/>
                  <a:pt x="27699" y="2054"/>
                  <a:pt x="27887" y="2054"/>
                </a:cubicBezTo>
                <a:cubicBezTo>
                  <a:pt x="28095" y="2054"/>
                  <a:pt x="28264" y="2224"/>
                  <a:pt x="28264" y="2431"/>
                </a:cubicBezTo>
                <a:cubicBezTo>
                  <a:pt x="28264" y="2638"/>
                  <a:pt x="28095" y="2808"/>
                  <a:pt x="27887" y="2808"/>
                </a:cubicBezTo>
                <a:close/>
                <a:moveTo>
                  <a:pt x="27887" y="829"/>
                </a:moveTo>
                <a:cubicBezTo>
                  <a:pt x="27699" y="829"/>
                  <a:pt x="27529" y="679"/>
                  <a:pt x="27529" y="471"/>
                </a:cubicBezTo>
                <a:cubicBezTo>
                  <a:pt x="27529" y="264"/>
                  <a:pt x="27699" y="113"/>
                  <a:pt x="27887" y="113"/>
                </a:cubicBezTo>
                <a:cubicBezTo>
                  <a:pt x="28095" y="113"/>
                  <a:pt x="28264" y="264"/>
                  <a:pt x="28264" y="471"/>
                </a:cubicBezTo>
                <a:cubicBezTo>
                  <a:pt x="28264" y="679"/>
                  <a:pt x="28095" y="829"/>
                  <a:pt x="27887" y="829"/>
                </a:cubicBezTo>
                <a:close/>
                <a:moveTo>
                  <a:pt x="25928" y="34237"/>
                </a:moveTo>
                <a:cubicBezTo>
                  <a:pt x="25683" y="34237"/>
                  <a:pt x="25494" y="34030"/>
                  <a:pt x="25494" y="33785"/>
                </a:cubicBezTo>
                <a:cubicBezTo>
                  <a:pt x="25494" y="33540"/>
                  <a:pt x="25683" y="33352"/>
                  <a:pt x="25928" y="33352"/>
                </a:cubicBezTo>
                <a:cubicBezTo>
                  <a:pt x="26173" y="33352"/>
                  <a:pt x="26380" y="33540"/>
                  <a:pt x="26380" y="33785"/>
                </a:cubicBezTo>
                <a:cubicBezTo>
                  <a:pt x="26380" y="34030"/>
                  <a:pt x="26173" y="34237"/>
                  <a:pt x="25928" y="34237"/>
                </a:cubicBezTo>
                <a:close/>
                <a:moveTo>
                  <a:pt x="25928" y="32259"/>
                </a:moveTo>
                <a:cubicBezTo>
                  <a:pt x="25701" y="32259"/>
                  <a:pt x="25513" y="32070"/>
                  <a:pt x="25513" y="31825"/>
                </a:cubicBezTo>
                <a:cubicBezTo>
                  <a:pt x="25513" y="31599"/>
                  <a:pt x="25701" y="31392"/>
                  <a:pt x="25928" y="31392"/>
                </a:cubicBezTo>
                <a:cubicBezTo>
                  <a:pt x="26173" y="31392"/>
                  <a:pt x="26361" y="31599"/>
                  <a:pt x="26361" y="31825"/>
                </a:cubicBezTo>
                <a:cubicBezTo>
                  <a:pt x="26361" y="32070"/>
                  <a:pt x="26173" y="32259"/>
                  <a:pt x="25928" y="32259"/>
                </a:cubicBezTo>
                <a:close/>
                <a:moveTo>
                  <a:pt x="25928" y="30299"/>
                </a:moveTo>
                <a:cubicBezTo>
                  <a:pt x="25701" y="30299"/>
                  <a:pt x="25513" y="30111"/>
                  <a:pt x="25513" y="29866"/>
                </a:cubicBezTo>
                <a:cubicBezTo>
                  <a:pt x="25513" y="29621"/>
                  <a:pt x="25701" y="29432"/>
                  <a:pt x="25928" y="29432"/>
                </a:cubicBezTo>
                <a:cubicBezTo>
                  <a:pt x="26173" y="29432"/>
                  <a:pt x="26361" y="29621"/>
                  <a:pt x="26361" y="29866"/>
                </a:cubicBezTo>
                <a:cubicBezTo>
                  <a:pt x="26361" y="30111"/>
                  <a:pt x="26173" y="30299"/>
                  <a:pt x="25928" y="30299"/>
                </a:cubicBezTo>
                <a:close/>
                <a:moveTo>
                  <a:pt x="25928" y="28321"/>
                </a:moveTo>
                <a:cubicBezTo>
                  <a:pt x="25701" y="28321"/>
                  <a:pt x="25513" y="28132"/>
                  <a:pt x="25513" y="27906"/>
                </a:cubicBezTo>
                <a:cubicBezTo>
                  <a:pt x="25513" y="27680"/>
                  <a:pt x="25701" y="27473"/>
                  <a:pt x="25928" y="27473"/>
                </a:cubicBezTo>
                <a:cubicBezTo>
                  <a:pt x="26173" y="27473"/>
                  <a:pt x="26361" y="27661"/>
                  <a:pt x="26361" y="27906"/>
                </a:cubicBezTo>
                <a:cubicBezTo>
                  <a:pt x="26361" y="28132"/>
                  <a:pt x="26173" y="28321"/>
                  <a:pt x="25928" y="28321"/>
                </a:cubicBezTo>
                <a:close/>
                <a:moveTo>
                  <a:pt x="25928" y="26380"/>
                </a:moveTo>
                <a:cubicBezTo>
                  <a:pt x="25701" y="26380"/>
                  <a:pt x="25513" y="26192"/>
                  <a:pt x="25513" y="25947"/>
                </a:cubicBezTo>
                <a:cubicBezTo>
                  <a:pt x="25513" y="25720"/>
                  <a:pt x="25701" y="25532"/>
                  <a:pt x="25928" y="25532"/>
                </a:cubicBezTo>
                <a:cubicBezTo>
                  <a:pt x="26173" y="25532"/>
                  <a:pt x="26361" y="25720"/>
                  <a:pt x="26361" y="25947"/>
                </a:cubicBezTo>
                <a:cubicBezTo>
                  <a:pt x="26361" y="26192"/>
                  <a:pt x="26173" y="26380"/>
                  <a:pt x="25928" y="26380"/>
                </a:cubicBezTo>
                <a:close/>
                <a:moveTo>
                  <a:pt x="25928" y="19653"/>
                </a:moveTo>
                <a:cubicBezTo>
                  <a:pt x="26173" y="19653"/>
                  <a:pt x="26361" y="19842"/>
                  <a:pt x="26361" y="20068"/>
                </a:cubicBezTo>
                <a:cubicBezTo>
                  <a:pt x="26361" y="20313"/>
                  <a:pt x="26173" y="20482"/>
                  <a:pt x="25928" y="20482"/>
                </a:cubicBezTo>
                <a:cubicBezTo>
                  <a:pt x="25701" y="20482"/>
                  <a:pt x="25513" y="20313"/>
                  <a:pt x="25513" y="20068"/>
                </a:cubicBezTo>
                <a:cubicBezTo>
                  <a:pt x="25513" y="19842"/>
                  <a:pt x="25701" y="19653"/>
                  <a:pt x="25928" y="19653"/>
                </a:cubicBezTo>
                <a:close/>
                <a:moveTo>
                  <a:pt x="25928" y="22442"/>
                </a:moveTo>
                <a:cubicBezTo>
                  <a:pt x="25720" y="22442"/>
                  <a:pt x="25532" y="22253"/>
                  <a:pt x="25532" y="22027"/>
                </a:cubicBezTo>
                <a:cubicBezTo>
                  <a:pt x="25532" y="21801"/>
                  <a:pt x="25720" y="21632"/>
                  <a:pt x="25928" y="21632"/>
                </a:cubicBezTo>
                <a:cubicBezTo>
                  <a:pt x="26154" y="21632"/>
                  <a:pt x="26342" y="21801"/>
                  <a:pt x="26342" y="22027"/>
                </a:cubicBezTo>
                <a:cubicBezTo>
                  <a:pt x="26342" y="22253"/>
                  <a:pt x="26154" y="22442"/>
                  <a:pt x="25928" y="22442"/>
                </a:cubicBezTo>
                <a:close/>
                <a:moveTo>
                  <a:pt x="25928" y="24401"/>
                </a:moveTo>
                <a:cubicBezTo>
                  <a:pt x="25701" y="24401"/>
                  <a:pt x="25532" y="24213"/>
                  <a:pt x="25532" y="23987"/>
                </a:cubicBezTo>
                <a:cubicBezTo>
                  <a:pt x="25532" y="23761"/>
                  <a:pt x="25701" y="23572"/>
                  <a:pt x="25928" y="23572"/>
                </a:cubicBezTo>
                <a:cubicBezTo>
                  <a:pt x="26154" y="23572"/>
                  <a:pt x="26342" y="23761"/>
                  <a:pt x="26342" y="23987"/>
                </a:cubicBezTo>
                <a:cubicBezTo>
                  <a:pt x="26342" y="24213"/>
                  <a:pt x="26154" y="24401"/>
                  <a:pt x="25928" y="24401"/>
                </a:cubicBezTo>
                <a:close/>
                <a:moveTo>
                  <a:pt x="25928" y="18523"/>
                </a:moveTo>
                <a:cubicBezTo>
                  <a:pt x="25701" y="18523"/>
                  <a:pt x="25513" y="18334"/>
                  <a:pt x="25513" y="18108"/>
                </a:cubicBezTo>
                <a:cubicBezTo>
                  <a:pt x="25513" y="17882"/>
                  <a:pt x="25701" y="17693"/>
                  <a:pt x="25928" y="17693"/>
                </a:cubicBezTo>
                <a:cubicBezTo>
                  <a:pt x="26173" y="17693"/>
                  <a:pt x="26361" y="17882"/>
                  <a:pt x="26361" y="18108"/>
                </a:cubicBezTo>
                <a:cubicBezTo>
                  <a:pt x="26361" y="18334"/>
                  <a:pt x="26173" y="18523"/>
                  <a:pt x="25928" y="18523"/>
                </a:cubicBezTo>
                <a:close/>
                <a:moveTo>
                  <a:pt x="25928" y="16582"/>
                </a:moveTo>
                <a:cubicBezTo>
                  <a:pt x="25701" y="16582"/>
                  <a:pt x="25513" y="16374"/>
                  <a:pt x="25513" y="16148"/>
                </a:cubicBezTo>
                <a:cubicBezTo>
                  <a:pt x="25513" y="15903"/>
                  <a:pt x="25701" y="15715"/>
                  <a:pt x="25928" y="15715"/>
                </a:cubicBezTo>
                <a:cubicBezTo>
                  <a:pt x="26173" y="15715"/>
                  <a:pt x="26361" y="15903"/>
                  <a:pt x="26361" y="16148"/>
                </a:cubicBezTo>
                <a:cubicBezTo>
                  <a:pt x="26361" y="16374"/>
                  <a:pt x="26173" y="16582"/>
                  <a:pt x="25928" y="16582"/>
                </a:cubicBezTo>
                <a:close/>
                <a:moveTo>
                  <a:pt x="25928" y="14584"/>
                </a:moveTo>
                <a:cubicBezTo>
                  <a:pt x="25701" y="14584"/>
                  <a:pt x="25532" y="14415"/>
                  <a:pt x="25532" y="14189"/>
                </a:cubicBezTo>
                <a:cubicBezTo>
                  <a:pt x="25532" y="13963"/>
                  <a:pt x="25701" y="13793"/>
                  <a:pt x="25928" y="13793"/>
                </a:cubicBezTo>
                <a:cubicBezTo>
                  <a:pt x="26154" y="13793"/>
                  <a:pt x="26342" y="13963"/>
                  <a:pt x="26342" y="14189"/>
                </a:cubicBezTo>
                <a:cubicBezTo>
                  <a:pt x="26342" y="14415"/>
                  <a:pt x="26154" y="14584"/>
                  <a:pt x="25928" y="14584"/>
                </a:cubicBezTo>
                <a:close/>
                <a:moveTo>
                  <a:pt x="25928" y="12606"/>
                </a:moveTo>
                <a:cubicBezTo>
                  <a:pt x="25720" y="12606"/>
                  <a:pt x="25551" y="12436"/>
                  <a:pt x="25551" y="12229"/>
                </a:cubicBezTo>
                <a:cubicBezTo>
                  <a:pt x="25551" y="12022"/>
                  <a:pt x="25720" y="11833"/>
                  <a:pt x="25928" y="11833"/>
                </a:cubicBezTo>
                <a:cubicBezTo>
                  <a:pt x="26154" y="11833"/>
                  <a:pt x="26323" y="12022"/>
                  <a:pt x="26323" y="12229"/>
                </a:cubicBezTo>
                <a:cubicBezTo>
                  <a:pt x="26323" y="12436"/>
                  <a:pt x="26154" y="12606"/>
                  <a:pt x="25928" y="12606"/>
                </a:cubicBezTo>
                <a:close/>
                <a:moveTo>
                  <a:pt x="25928" y="10665"/>
                </a:moveTo>
                <a:cubicBezTo>
                  <a:pt x="25720" y="10665"/>
                  <a:pt x="25551" y="10477"/>
                  <a:pt x="25551" y="10269"/>
                </a:cubicBezTo>
                <a:cubicBezTo>
                  <a:pt x="25551" y="10043"/>
                  <a:pt x="25720" y="9874"/>
                  <a:pt x="25928" y="9874"/>
                </a:cubicBezTo>
                <a:cubicBezTo>
                  <a:pt x="26154" y="9874"/>
                  <a:pt x="26323" y="10043"/>
                  <a:pt x="26323" y="10269"/>
                </a:cubicBezTo>
                <a:cubicBezTo>
                  <a:pt x="26323" y="10477"/>
                  <a:pt x="26154" y="10665"/>
                  <a:pt x="25928" y="10665"/>
                </a:cubicBezTo>
                <a:close/>
                <a:moveTo>
                  <a:pt x="25928" y="8706"/>
                </a:moveTo>
                <a:cubicBezTo>
                  <a:pt x="25720" y="8706"/>
                  <a:pt x="25551" y="8536"/>
                  <a:pt x="25551" y="8310"/>
                </a:cubicBezTo>
                <a:cubicBezTo>
                  <a:pt x="25551" y="8103"/>
                  <a:pt x="25720" y="7914"/>
                  <a:pt x="25928" y="7914"/>
                </a:cubicBezTo>
                <a:cubicBezTo>
                  <a:pt x="26154" y="7914"/>
                  <a:pt x="26323" y="8084"/>
                  <a:pt x="26323" y="8310"/>
                </a:cubicBezTo>
                <a:cubicBezTo>
                  <a:pt x="26323" y="8536"/>
                  <a:pt x="26154" y="8706"/>
                  <a:pt x="25928" y="8706"/>
                </a:cubicBezTo>
                <a:close/>
                <a:moveTo>
                  <a:pt x="25928" y="6727"/>
                </a:moveTo>
                <a:cubicBezTo>
                  <a:pt x="25720" y="6727"/>
                  <a:pt x="25551" y="6557"/>
                  <a:pt x="25551" y="6350"/>
                </a:cubicBezTo>
                <a:cubicBezTo>
                  <a:pt x="25551" y="6143"/>
                  <a:pt x="25720" y="5954"/>
                  <a:pt x="25928" y="5954"/>
                </a:cubicBezTo>
                <a:cubicBezTo>
                  <a:pt x="26154" y="5954"/>
                  <a:pt x="26323" y="6143"/>
                  <a:pt x="26323" y="6350"/>
                </a:cubicBezTo>
                <a:cubicBezTo>
                  <a:pt x="26323" y="6557"/>
                  <a:pt x="26154" y="6727"/>
                  <a:pt x="25928" y="6727"/>
                </a:cubicBezTo>
                <a:close/>
                <a:moveTo>
                  <a:pt x="25928" y="4767"/>
                </a:moveTo>
                <a:cubicBezTo>
                  <a:pt x="25739" y="4767"/>
                  <a:pt x="25570" y="4598"/>
                  <a:pt x="25570" y="4391"/>
                </a:cubicBezTo>
                <a:cubicBezTo>
                  <a:pt x="25570" y="4183"/>
                  <a:pt x="25720" y="4014"/>
                  <a:pt x="25928" y="4014"/>
                </a:cubicBezTo>
                <a:cubicBezTo>
                  <a:pt x="26135" y="4014"/>
                  <a:pt x="26304" y="4183"/>
                  <a:pt x="26304" y="4391"/>
                </a:cubicBezTo>
                <a:cubicBezTo>
                  <a:pt x="26304" y="4598"/>
                  <a:pt x="26135" y="4767"/>
                  <a:pt x="25928" y="4767"/>
                </a:cubicBezTo>
                <a:close/>
                <a:moveTo>
                  <a:pt x="25928" y="2789"/>
                </a:moveTo>
                <a:cubicBezTo>
                  <a:pt x="25739" y="2789"/>
                  <a:pt x="25570" y="2638"/>
                  <a:pt x="25570" y="2431"/>
                </a:cubicBezTo>
                <a:cubicBezTo>
                  <a:pt x="25570" y="2224"/>
                  <a:pt x="25720" y="2054"/>
                  <a:pt x="25928" y="2054"/>
                </a:cubicBezTo>
                <a:cubicBezTo>
                  <a:pt x="26135" y="2054"/>
                  <a:pt x="26304" y="2224"/>
                  <a:pt x="26304" y="2431"/>
                </a:cubicBezTo>
                <a:cubicBezTo>
                  <a:pt x="26304" y="2638"/>
                  <a:pt x="26135" y="2789"/>
                  <a:pt x="25928" y="2789"/>
                </a:cubicBezTo>
                <a:close/>
                <a:moveTo>
                  <a:pt x="25928" y="829"/>
                </a:moveTo>
                <a:cubicBezTo>
                  <a:pt x="25739" y="829"/>
                  <a:pt x="25570" y="660"/>
                  <a:pt x="25570" y="471"/>
                </a:cubicBezTo>
                <a:cubicBezTo>
                  <a:pt x="25570" y="264"/>
                  <a:pt x="25720" y="94"/>
                  <a:pt x="25928" y="94"/>
                </a:cubicBezTo>
                <a:cubicBezTo>
                  <a:pt x="26135" y="94"/>
                  <a:pt x="26304" y="264"/>
                  <a:pt x="26304" y="471"/>
                </a:cubicBezTo>
                <a:cubicBezTo>
                  <a:pt x="26304" y="660"/>
                  <a:pt x="26135" y="829"/>
                  <a:pt x="25928" y="829"/>
                </a:cubicBezTo>
                <a:close/>
                <a:moveTo>
                  <a:pt x="23968" y="32278"/>
                </a:moveTo>
                <a:cubicBezTo>
                  <a:pt x="23723" y="32278"/>
                  <a:pt x="23535" y="32070"/>
                  <a:pt x="23535" y="31825"/>
                </a:cubicBezTo>
                <a:cubicBezTo>
                  <a:pt x="23535" y="31581"/>
                  <a:pt x="23723" y="31373"/>
                  <a:pt x="23968" y="31373"/>
                </a:cubicBezTo>
                <a:cubicBezTo>
                  <a:pt x="24213" y="31373"/>
                  <a:pt x="24420" y="31581"/>
                  <a:pt x="24420" y="31825"/>
                </a:cubicBezTo>
                <a:cubicBezTo>
                  <a:pt x="24420" y="32070"/>
                  <a:pt x="24213" y="32278"/>
                  <a:pt x="23968" y="32278"/>
                </a:cubicBezTo>
                <a:close/>
                <a:moveTo>
                  <a:pt x="23968" y="30299"/>
                </a:moveTo>
                <a:cubicBezTo>
                  <a:pt x="23723" y="30299"/>
                  <a:pt x="23535" y="30111"/>
                  <a:pt x="23535" y="29866"/>
                </a:cubicBezTo>
                <a:cubicBezTo>
                  <a:pt x="23535" y="29621"/>
                  <a:pt x="23723" y="29432"/>
                  <a:pt x="23968" y="29432"/>
                </a:cubicBezTo>
                <a:cubicBezTo>
                  <a:pt x="24213" y="29432"/>
                  <a:pt x="24420" y="29621"/>
                  <a:pt x="24420" y="29866"/>
                </a:cubicBezTo>
                <a:cubicBezTo>
                  <a:pt x="24420" y="30111"/>
                  <a:pt x="24213" y="30299"/>
                  <a:pt x="23968" y="30299"/>
                </a:cubicBezTo>
                <a:close/>
                <a:moveTo>
                  <a:pt x="23968" y="28321"/>
                </a:moveTo>
                <a:cubicBezTo>
                  <a:pt x="23742" y="28321"/>
                  <a:pt x="23553" y="28132"/>
                  <a:pt x="23553" y="27906"/>
                </a:cubicBezTo>
                <a:cubicBezTo>
                  <a:pt x="23553" y="27661"/>
                  <a:pt x="23742" y="27473"/>
                  <a:pt x="23968" y="27473"/>
                </a:cubicBezTo>
                <a:cubicBezTo>
                  <a:pt x="24213" y="27473"/>
                  <a:pt x="24401" y="27661"/>
                  <a:pt x="24401" y="27906"/>
                </a:cubicBezTo>
                <a:cubicBezTo>
                  <a:pt x="24401" y="28132"/>
                  <a:pt x="24213" y="28321"/>
                  <a:pt x="23968" y="28321"/>
                </a:cubicBezTo>
                <a:close/>
                <a:moveTo>
                  <a:pt x="23968" y="26380"/>
                </a:moveTo>
                <a:cubicBezTo>
                  <a:pt x="23742" y="26380"/>
                  <a:pt x="23553" y="26192"/>
                  <a:pt x="23553" y="25947"/>
                </a:cubicBezTo>
                <a:cubicBezTo>
                  <a:pt x="23553" y="25720"/>
                  <a:pt x="23742" y="25532"/>
                  <a:pt x="23968" y="25532"/>
                </a:cubicBezTo>
                <a:cubicBezTo>
                  <a:pt x="24213" y="25532"/>
                  <a:pt x="24401" y="25720"/>
                  <a:pt x="24401" y="25947"/>
                </a:cubicBezTo>
                <a:cubicBezTo>
                  <a:pt x="24401" y="26192"/>
                  <a:pt x="24213" y="26380"/>
                  <a:pt x="23968" y="26380"/>
                </a:cubicBezTo>
                <a:close/>
                <a:moveTo>
                  <a:pt x="23968" y="24401"/>
                </a:moveTo>
                <a:cubicBezTo>
                  <a:pt x="23742" y="24401"/>
                  <a:pt x="23553" y="24213"/>
                  <a:pt x="23553" y="23987"/>
                </a:cubicBezTo>
                <a:cubicBezTo>
                  <a:pt x="23553" y="23761"/>
                  <a:pt x="23742" y="23572"/>
                  <a:pt x="23968" y="23572"/>
                </a:cubicBezTo>
                <a:cubicBezTo>
                  <a:pt x="24213" y="23572"/>
                  <a:pt x="24401" y="23761"/>
                  <a:pt x="24401" y="23987"/>
                </a:cubicBezTo>
                <a:cubicBezTo>
                  <a:pt x="24401" y="24213"/>
                  <a:pt x="24213" y="24401"/>
                  <a:pt x="23968" y="24401"/>
                </a:cubicBezTo>
                <a:close/>
                <a:moveTo>
                  <a:pt x="23968" y="22461"/>
                </a:moveTo>
                <a:cubicBezTo>
                  <a:pt x="23742" y="22461"/>
                  <a:pt x="23553" y="22253"/>
                  <a:pt x="23553" y="22027"/>
                </a:cubicBezTo>
                <a:cubicBezTo>
                  <a:pt x="23553" y="21782"/>
                  <a:pt x="23742" y="21594"/>
                  <a:pt x="23968" y="21594"/>
                </a:cubicBezTo>
                <a:cubicBezTo>
                  <a:pt x="24213" y="21594"/>
                  <a:pt x="24401" y="21782"/>
                  <a:pt x="24401" y="22027"/>
                </a:cubicBezTo>
                <a:cubicBezTo>
                  <a:pt x="24401" y="22253"/>
                  <a:pt x="24213" y="22461"/>
                  <a:pt x="23968" y="22461"/>
                </a:cubicBezTo>
                <a:close/>
                <a:moveTo>
                  <a:pt x="23968" y="20482"/>
                </a:moveTo>
                <a:cubicBezTo>
                  <a:pt x="23742" y="20482"/>
                  <a:pt x="23553" y="20294"/>
                  <a:pt x="23553" y="20068"/>
                </a:cubicBezTo>
                <a:cubicBezTo>
                  <a:pt x="23553" y="19842"/>
                  <a:pt x="23742" y="19653"/>
                  <a:pt x="23968" y="19653"/>
                </a:cubicBezTo>
                <a:cubicBezTo>
                  <a:pt x="24194" y="19653"/>
                  <a:pt x="24382" y="19842"/>
                  <a:pt x="24382" y="20068"/>
                </a:cubicBezTo>
                <a:cubicBezTo>
                  <a:pt x="24382" y="20294"/>
                  <a:pt x="24194" y="20482"/>
                  <a:pt x="23968" y="20482"/>
                </a:cubicBezTo>
                <a:close/>
                <a:moveTo>
                  <a:pt x="23968" y="18504"/>
                </a:moveTo>
                <a:cubicBezTo>
                  <a:pt x="23742" y="18504"/>
                  <a:pt x="23553" y="18315"/>
                  <a:pt x="23553" y="18089"/>
                </a:cubicBezTo>
                <a:cubicBezTo>
                  <a:pt x="23553" y="17863"/>
                  <a:pt x="23742" y="17693"/>
                  <a:pt x="23968" y="17693"/>
                </a:cubicBezTo>
                <a:cubicBezTo>
                  <a:pt x="24194" y="17693"/>
                  <a:pt x="24382" y="17863"/>
                  <a:pt x="24382" y="18089"/>
                </a:cubicBezTo>
                <a:cubicBezTo>
                  <a:pt x="24382" y="18315"/>
                  <a:pt x="24194" y="18504"/>
                  <a:pt x="23968" y="18504"/>
                </a:cubicBezTo>
                <a:close/>
                <a:moveTo>
                  <a:pt x="23968" y="16544"/>
                </a:moveTo>
                <a:cubicBezTo>
                  <a:pt x="23742" y="16544"/>
                  <a:pt x="23553" y="16374"/>
                  <a:pt x="23553" y="16148"/>
                </a:cubicBezTo>
                <a:cubicBezTo>
                  <a:pt x="23553" y="15903"/>
                  <a:pt x="23742" y="15734"/>
                  <a:pt x="23968" y="15734"/>
                </a:cubicBezTo>
                <a:cubicBezTo>
                  <a:pt x="24194" y="15734"/>
                  <a:pt x="24382" y="15903"/>
                  <a:pt x="24382" y="16148"/>
                </a:cubicBezTo>
                <a:cubicBezTo>
                  <a:pt x="24382" y="16374"/>
                  <a:pt x="24194" y="16544"/>
                  <a:pt x="23968" y="16544"/>
                </a:cubicBezTo>
                <a:close/>
                <a:moveTo>
                  <a:pt x="23968" y="14584"/>
                </a:moveTo>
                <a:cubicBezTo>
                  <a:pt x="23742" y="14584"/>
                  <a:pt x="23572" y="14396"/>
                  <a:pt x="23572" y="14189"/>
                </a:cubicBezTo>
                <a:cubicBezTo>
                  <a:pt x="23572" y="13963"/>
                  <a:pt x="23742" y="13774"/>
                  <a:pt x="23968" y="13774"/>
                </a:cubicBezTo>
                <a:cubicBezTo>
                  <a:pt x="24194" y="13774"/>
                  <a:pt x="24382" y="13963"/>
                  <a:pt x="24382" y="14189"/>
                </a:cubicBezTo>
                <a:cubicBezTo>
                  <a:pt x="24382" y="14415"/>
                  <a:pt x="24194" y="14584"/>
                  <a:pt x="23968" y="14584"/>
                </a:cubicBezTo>
                <a:close/>
                <a:moveTo>
                  <a:pt x="23968" y="12606"/>
                </a:moveTo>
                <a:cubicBezTo>
                  <a:pt x="23761" y="12606"/>
                  <a:pt x="23572" y="12436"/>
                  <a:pt x="23572" y="12210"/>
                </a:cubicBezTo>
                <a:cubicBezTo>
                  <a:pt x="23572" y="12003"/>
                  <a:pt x="23761" y="11815"/>
                  <a:pt x="23968" y="11815"/>
                </a:cubicBezTo>
                <a:cubicBezTo>
                  <a:pt x="24194" y="11815"/>
                  <a:pt x="24364" y="12003"/>
                  <a:pt x="24364" y="12210"/>
                </a:cubicBezTo>
                <a:cubicBezTo>
                  <a:pt x="24364" y="12436"/>
                  <a:pt x="24194" y="12606"/>
                  <a:pt x="23968" y="12606"/>
                </a:cubicBezTo>
                <a:close/>
                <a:moveTo>
                  <a:pt x="23968" y="10646"/>
                </a:moveTo>
                <a:cubicBezTo>
                  <a:pt x="23761" y="10646"/>
                  <a:pt x="23572" y="10477"/>
                  <a:pt x="23572" y="10269"/>
                </a:cubicBezTo>
                <a:cubicBezTo>
                  <a:pt x="23572" y="10043"/>
                  <a:pt x="23761" y="9874"/>
                  <a:pt x="23968" y="9874"/>
                </a:cubicBezTo>
                <a:cubicBezTo>
                  <a:pt x="24194" y="9874"/>
                  <a:pt x="24364" y="10043"/>
                  <a:pt x="24364" y="10269"/>
                </a:cubicBezTo>
                <a:cubicBezTo>
                  <a:pt x="24364" y="10477"/>
                  <a:pt x="24194" y="10646"/>
                  <a:pt x="23968" y="10646"/>
                </a:cubicBezTo>
                <a:close/>
                <a:moveTo>
                  <a:pt x="23968" y="8706"/>
                </a:moveTo>
                <a:cubicBezTo>
                  <a:pt x="23761" y="8706"/>
                  <a:pt x="23572" y="8517"/>
                  <a:pt x="23572" y="8310"/>
                </a:cubicBezTo>
                <a:cubicBezTo>
                  <a:pt x="23572" y="8084"/>
                  <a:pt x="23761" y="7914"/>
                  <a:pt x="23968" y="7914"/>
                </a:cubicBezTo>
                <a:cubicBezTo>
                  <a:pt x="24194" y="7914"/>
                  <a:pt x="24364" y="8084"/>
                  <a:pt x="24364" y="8310"/>
                </a:cubicBezTo>
                <a:cubicBezTo>
                  <a:pt x="24364" y="8517"/>
                  <a:pt x="24194" y="8706"/>
                  <a:pt x="23968" y="8706"/>
                </a:cubicBezTo>
                <a:close/>
                <a:moveTo>
                  <a:pt x="23968" y="6708"/>
                </a:moveTo>
                <a:cubicBezTo>
                  <a:pt x="23780" y="6708"/>
                  <a:pt x="23610" y="6539"/>
                  <a:pt x="23610" y="6350"/>
                </a:cubicBezTo>
                <a:cubicBezTo>
                  <a:pt x="23610" y="6143"/>
                  <a:pt x="23780" y="5973"/>
                  <a:pt x="23968" y="5973"/>
                </a:cubicBezTo>
                <a:cubicBezTo>
                  <a:pt x="24175" y="5973"/>
                  <a:pt x="24345" y="6143"/>
                  <a:pt x="24345" y="6350"/>
                </a:cubicBezTo>
                <a:cubicBezTo>
                  <a:pt x="24345" y="6539"/>
                  <a:pt x="24175" y="6708"/>
                  <a:pt x="23968" y="6708"/>
                </a:cubicBezTo>
                <a:close/>
                <a:moveTo>
                  <a:pt x="23968" y="4749"/>
                </a:moveTo>
                <a:cubicBezTo>
                  <a:pt x="23780" y="4749"/>
                  <a:pt x="23610" y="4579"/>
                  <a:pt x="23610" y="4391"/>
                </a:cubicBezTo>
                <a:cubicBezTo>
                  <a:pt x="23610" y="4183"/>
                  <a:pt x="23780" y="4014"/>
                  <a:pt x="23968" y="4014"/>
                </a:cubicBezTo>
                <a:cubicBezTo>
                  <a:pt x="24175" y="4014"/>
                  <a:pt x="24345" y="4183"/>
                  <a:pt x="24345" y="4391"/>
                </a:cubicBezTo>
                <a:cubicBezTo>
                  <a:pt x="24345" y="4579"/>
                  <a:pt x="24175" y="4749"/>
                  <a:pt x="23968" y="4749"/>
                </a:cubicBezTo>
                <a:close/>
                <a:moveTo>
                  <a:pt x="23968" y="2789"/>
                </a:moveTo>
                <a:cubicBezTo>
                  <a:pt x="23780" y="2789"/>
                  <a:pt x="23610" y="2619"/>
                  <a:pt x="23610" y="2412"/>
                </a:cubicBezTo>
                <a:cubicBezTo>
                  <a:pt x="23610" y="2205"/>
                  <a:pt x="23780" y="2054"/>
                  <a:pt x="23968" y="2054"/>
                </a:cubicBezTo>
                <a:cubicBezTo>
                  <a:pt x="24175" y="2054"/>
                  <a:pt x="24345" y="2205"/>
                  <a:pt x="24345" y="2412"/>
                </a:cubicBezTo>
                <a:cubicBezTo>
                  <a:pt x="24345" y="2619"/>
                  <a:pt x="24175" y="2789"/>
                  <a:pt x="23968" y="2789"/>
                </a:cubicBezTo>
                <a:close/>
                <a:moveTo>
                  <a:pt x="23968" y="810"/>
                </a:moveTo>
                <a:cubicBezTo>
                  <a:pt x="23780" y="810"/>
                  <a:pt x="23610" y="660"/>
                  <a:pt x="23610" y="452"/>
                </a:cubicBezTo>
                <a:cubicBezTo>
                  <a:pt x="23610" y="264"/>
                  <a:pt x="23780" y="113"/>
                  <a:pt x="23968" y="113"/>
                </a:cubicBezTo>
                <a:cubicBezTo>
                  <a:pt x="24175" y="113"/>
                  <a:pt x="24326" y="264"/>
                  <a:pt x="24326" y="452"/>
                </a:cubicBezTo>
                <a:cubicBezTo>
                  <a:pt x="24326" y="660"/>
                  <a:pt x="24175" y="810"/>
                  <a:pt x="23968" y="810"/>
                </a:cubicBezTo>
                <a:close/>
                <a:moveTo>
                  <a:pt x="22008" y="55812"/>
                </a:moveTo>
                <a:cubicBezTo>
                  <a:pt x="21763" y="55812"/>
                  <a:pt x="21556" y="55605"/>
                  <a:pt x="21556" y="55341"/>
                </a:cubicBezTo>
                <a:cubicBezTo>
                  <a:pt x="21556" y="55077"/>
                  <a:pt x="21763" y="54870"/>
                  <a:pt x="22008" y="54870"/>
                </a:cubicBezTo>
                <a:cubicBezTo>
                  <a:pt x="22272" y="54870"/>
                  <a:pt x="22479" y="55077"/>
                  <a:pt x="22479" y="55341"/>
                </a:cubicBezTo>
                <a:cubicBezTo>
                  <a:pt x="22479" y="55605"/>
                  <a:pt x="22272" y="55812"/>
                  <a:pt x="22008" y="55812"/>
                </a:cubicBezTo>
                <a:close/>
                <a:moveTo>
                  <a:pt x="22008" y="53815"/>
                </a:moveTo>
                <a:cubicBezTo>
                  <a:pt x="21763" y="53815"/>
                  <a:pt x="21575" y="53626"/>
                  <a:pt x="21575" y="53381"/>
                </a:cubicBezTo>
                <a:cubicBezTo>
                  <a:pt x="21575" y="53137"/>
                  <a:pt x="21763" y="52948"/>
                  <a:pt x="22008" y="52948"/>
                </a:cubicBezTo>
                <a:cubicBezTo>
                  <a:pt x="22253" y="52948"/>
                  <a:pt x="22461" y="53137"/>
                  <a:pt x="22461" y="53381"/>
                </a:cubicBezTo>
                <a:cubicBezTo>
                  <a:pt x="22461" y="53626"/>
                  <a:pt x="22253" y="53815"/>
                  <a:pt x="22008" y="53815"/>
                </a:cubicBezTo>
                <a:close/>
                <a:moveTo>
                  <a:pt x="22008" y="29432"/>
                </a:moveTo>
                <a:cubicBezTo>
                  <a:pt x="22253" y="29432"/>
                  <a:pt x="22442" y="29621"/>
                  <a:pt x="22442" y="29866"/>
                </a:cubicBezTo>
                <a:cubicBezTo>
                  <a:pt x="22442" y="30092"/>
                  <a:pt x="22253" y="30280"/>
                  <a:pt x="22008" y="30280"/>
                </a:cubicBezTo>
                <a:cubicBezTo>
                  <a:pt x="21782" y="30280"/>
                  <a:pt x="21594" y="30092"/>
                  <a:pt x="21594" y="29866"/>
                </a:cubicBezTo>
                <a:cubicBezTo>
                  <a:pt x="21594" y="29621"/>
                  <a:pt x="21782" y="29432"/>
                  <a:pt x="22008" y="29432"/>
                </a:cubicBezTo>
                <a:close/>
                <a:moveTo>
                  <a:pt x="22008" y="31392"/>
                </a:moveTo>
                <a:cubicBezTo>
                  <a:pt x="22253" y="31392"/>
                  <a:pt x="22442" y="31581"/>
                  <a:pt x="22442" y="31825"/>
                </a:cubicBezTo>
                <a:cubicBezTo>
                  <a:pt x="22442" y="32052"/>
                  <a:pt x="22253" y="32240"/>
                  <a:pt x="22008" y="32240"/>
                </a:cubicBezTo>
                <a:cubicBezTo>
                  <a:pt x="21782" y="32240"/>
                  <a:pt x="21594" y="32052"/>
                  <a:pt x="21594" y="31825"/>
                </a:cubicBezTo>
                <a:cubicBezTo>
                  <a:pt x="21594" y="31581"/>
                  <a:pt x="21782" y="31392"/>
                  <a:pt x="22008" y="31392"/>
                </a:cubicBezTo>
                <a:close/>
                <a:moveTo>
                  <a:pt x="22008" y="33352"/>
                </a:moveTo>
                <a:cubicBezTo>
                  <a:pt x="22253" y="33352"/>
                  <a:pt x="22442" y="33540"/>
                  <a:pt x="22442" y="33785"/>
                </a:cubicBezTo>
                <a:cubicBezTo>
                  <a:pt x="22442" y="34011"/>
                  <a:pt x="22253" y="34200"/>
                  <a:pt x="22008" y="34200"/>
                </a:cubicBezTo>
                <a:cubicBezTo>
                  <a:pt x="21782" y="34200"/>
                  <a:pt x="21594" y="34011"/>
                  <a:pt x="21594" y="33785"/>
                </a:cubicBezTo>
                <a:cubicBezTo>
                  <a:pt x="21594" y="33540"/>
                  <a:pt x="21782" y="33352"/>
                  <a:pt x="22008" y="33352"/>
                </a:cubicBezTo>
                <a:close/>
                <a:moveTo>
                  <a:pt x="22008" y="35330"/>
                </a:moveTo>
                <a:cubicBezTo>
                  <a:pt x="22234" y="35330"/>
                  <a:pt x="22423" y="35519"/>
                  <a:pt x="22423" y="35745"/>
                </a:cubicBezTo>
                <a:cubicBezTo>
                  <a:pt x="22423" y="35971"/>
                  <a:pt x="22234" y="36159"/>
                  <a:pt x="22008" y="36159"/>
                </a:cubicBezTo>
                <a:cubicBezTo>
                  <a:pt x="21782" y="36159"/>
                  <a:pt x="21613" y="35971"/>
                  <a:pt x="21613" y="35745"/>
                </a:cubicBezTo>
                <a:cubicBezTo>
                  <a:pt x="21613" y="35519"/>
                  <a:pt x="21782" y="35330"/>
                  <a:pt x="22008" y="35330"/>
                </a:cubicBezTo>
                <a:close/>
                <a:moveTo>
                  <a:pt x="22008" y="38081"/>
                </a:moveTo>
                <a:cubicBezTo>
                  <a:pt x="21801" y="38081"/>
                  <a:pt x="21650" y="37912"/>
                  <a:pt x="21650" y="37704"/>
                </a:cubicBezTo>
                <a:cubicBezTo>
                  <a:pt x="21650" y="37497"/>
                  <a:pt x="21801" y="37328"/>
                  <a:pt x="22008" y="37328"/>
                </a:cubicBezTo>
                <a:cubicBezTo>
                  <a:pt x="22216" y="37328"/>
                  <a:pt x="22385" y="37497"/>
                  <a:pt x="22385" y="37704"/>
                </a:cubicBezTo>
                <a:cubicBezTo>
                  <a:pt x="22385" y="37912"/>
                  <a:pt x="22216" y="38081"/>
                  <a:pt x="22008" y="38081"/>
                </a:cubicBezTo>
                <a:close/>
                <a:moveTo>
                  <a:pt x="22008" y="40041"/>
                </a:moveTo>
                <a:cubicBezTo>
                  <a:pt x="21820" y="40041"/>
                  <a:pt x="21650" y="39871"/>
                  <a:pt x="21650" y="39664"/>
                </a:cubicBezTo>
                <a:cubicBezTo>
                  <a:pt x="21650" y="39457"/>
                  <a:pt x="21820" y="39287"/>
                  <a:pt x="22008" y="39287"/>
                </a:cubicBezTo>
                <a:cubicBezTo>
                  <a:pt x="22216" y="39287"/>
                  <a:pt x="22385" y="39457"/>
                  <a:pt x="22385" y="39664"/>
                </a:cubicBezTo>
                <a:cubicBezTo>
                  <a:pt x="22385" y="39871"/>
                  <a:pt x="22216" y="40041"/>
                  <a:pt x="22008" y="40041"/>
                </a:cubicBezTo>
                <a:close/>
                <a:moveTo>
                  <a:pt x="22008" y="43206"/>
                </a:moveTo>
                <a:cubicBezTo>
                  <a:pt x="22234" y="43206"/>
                  <a:pt x="22404" y="43376"/>
                  <a:pt x="22404" y="43583"/>
                </a:cubicBezTo>
                <a:cubicBezTo>
                  <a:pt x="22404" y="43791"/>
                  <a:pt x="22234" y="43960"/>
                  <a:pt x="22008" y="43960"/>
                </a:cubicBezTo>
                <a:cubicBezTo>
                  <a:pt x="21801" y="43960"/>
                  <a:pt x="21613" y="43791"/>
                  <a:pt x="21613" y="43583"/>
                </a:cubicBezTo>
                <a:cubicBezTo>
                  <a:pt x="21613" y="43376"/>
                  <a:pt x="21801" y="43206"/>
                  <a:pt x="22008" y="43206"/>
                </a:cubicBezTo>
                <a:close/>
                <a:moveTo>
                  <a:pt x="22008" y="41247"/>
                </a:moveTo>
                <a:cubicBezTo>
                  <a:pt x="22234" y="41247"/>
                  <a:pt x="22404" y="41416"/>
                  <a:pt x="22404" y="41624"/>
                </a:cubicBezTo>
                <a:cubicBezTo>
                  <a:pt x="22404" y="41831"/>
                  <a:pt x="22234" y="42019"/>
                  <a:pt x="22008" y="42019"/>
                </a:cubicBezTo>
                <a:cubicBezTo>
                  <a:pt x="21801" y="42019"/>
                  <a:pt x="21613" y="41831"/>
                  <a:pt x="21613" y="41624"/>
                </a:cubicBezTo>
                <a:cubicBezTo>
                  <a:pt x="21613" y="41416"/>
                  <a:pt x="21801" y="41247"/>
                  <a:pt x="22008" y="41247"/>
                </a:cubicBezTo>
                <a:close/>
                <a:moveTo>
                  <a:pt x="22008" y="45128"/>
                </a:moveTo>
                <a:cubicBezTo>
                  <a:pt x="22234" y="45128"/>
                  <a:pt x="22423" y="45317"/>
                  <a:pt x="22423" y="45543"/>
                </a:cubicBezTo>
                <a:cubicBezTo>
                  <a:pt x="22423" y="45769"/>
                  <a:pt x="22234" y="45957"/>
                  <a:pt x="22008" y="45957"/>
                </a:cubicBezTo>
                <a:cubicBezTo>
                  <a:pt x="21782" y="45957"/>
                  <a:pt x="21594" y="45769"/>
                  <a:pt x="21594" y="45543"/>
                </a:cubicBezTo>
                <a:cubicBezTo>
                  <a:pt x="21594" y="45317"/>
                  <a:pt x="21782" y="45128"/>
                  <a:pt x="22008" y="45128"/>
                </a:cubicBezTo>
                <a:close/>
                <a:moveTo>
                  <a:pt x="22008" y="47088"/>
                </a:moveTo>
                <a:cubicBezTo>
                  <a:pt x="22234" y="47088"/>
                  <a:pt x="22423" y="47276"/>
                  <a:pt x="22423" y="47503"/>
                </a:cubicBezTo>
                <a:cubicBezTo>
                  <a:pt x="22423" y="47729"/>
                  <a:pt x="22234" y="47917"/>
                  <a:pt x="22008" y="47917"/>
                </a:cubicBezTo>
                <a:cubicBezTo>
                  <a:pt x="21782" y="47917"/>
                  <a:pt x="21594" y="47729"/>
                  <a:pt x="21594" y="47503"/>
                </a:cubicBezTo>
                <a:cubicBezTo>
                  <a:pt x="21594" y="47276"/>
                  <a:pt x="21782" y="47088"/>
                  <a:pt x="22008" y="47088"/>
                </a:cubicBezTo>
                <a:close/>
                <a:moveTo>
                  <a:pt x="22008" y="51007"/>
                </a:moveTo>
                <a:cubicBezTo>
                  <a:pt x="22234" y="51007"/>
                  <a:pt x="22423" y="51196"/>
                  <a:pt x="22423" y="51422"/>
                </a:cubicBezTo>
                <a:cubicBezTo>
                  <a:pt x="22423" y="51648"/>
                  <a:pt x="22234" y="51836"/>
                  <a:pt x="22008" y="51836"/>
                </a:cubicBezTo>
                <a:cubicBezTo>
                  <a:pt x="21782" y="51836"/>
                  <a:pt x="21594" y="51648"/>
                  <a:pt x="21594" y="51422"/>
                </a:cubicBezTo>
                <a:cubicBezTo>
                  <a:pt x="21594" y="51196"/>
                  <a:pt x="21782" y="51007"/>
                  <a:pt x="22008" y="51007"/>
                </a:cubicBezTo>
                <a:close/>
                <a:moveTo>
                  <a:pt x="22008" y="49048"/>
                </a:moveTo>
                <a:cubicBezTo>
                  <a:pt x="22234" y="49048"/>
                  <a:pt x="22423" y="49236"/>
                  <a:pt x="22423" y="49462"/>
                </a:cubicBezTo>
                <a:cubicBezTo>
                  <a:pt x="22423" y="49688"/>
                  <a:pt x="22234" y="49877"/>
                  <a:pt x="22008" y="49877"/>
                </a:cubicBezTo>
                <a:cubicBezTo>
                  <a:pt x="21782" y="49877"/>
                  <a:pt x="21594" y="49688"/>
                  <a:pt x="21594" y="49462"/>
                </a:cubicBezTo>
                <a:cubicBezTo>
                  <a:pt x="21594" y="49236"/>
                  <a:pt x="21782" y="49048"/>
                  <a:pt x="22008" y="49048"/>
                </a:cubicBezTo>
                <a:close/>
                <a:moveTo>
                  <a:pt x="22008" y="28321"/>
                </a:moveTo>
                <a:cubicBezTo>
                  <a:pt x="21782" y="28321"/>
                  <a:pt x="21575" y="28132"/>
                  <a:pt x="21575" y="27906"/>
                </a:cubicBezTo>
                <a:cubicBezTo>
                  <a:pt x="21575" y="27661"/>
                  <a:pt x="21782" y="27473"/>
                  <a:pt x="22008" y="27473"/>
                </a:cubicBezTo>
                <a:cubicBezTo>
                  <a:pt x="22253" y="27473"/>
                  <a:pt x="22442" y="27661"/>
                  <a:pt x="22442" y="27906"/>
                </a:cubicBezTo>
                <a:cubicBezTo>
                  <a:pt x="22442" y="28132"/>
                  <a:pt x="22253" y="28321"/>
                  <a:pt x="22008" y="28321"/>
                </a:cubicBezTo>
                <a:close/>
                <a:moveTo>
                  <a:pt x="22008" y="26380"/>
                </a:moveTo>
                <a:cubicBezTo>
                  <a:pt x="21782" y="26380"/>
                  <a:pt x="21594" y="26192"/>
                  <a:pt x="21594" y="25947"/>
                </a:cubicBezTo>
                <a:cubicBezTo>
                  <a:pt x="21594" y="25720"/>
                  <a:pt x="21782" y="25513"/>
                  <a:pt x="22008" y="25513"/>
                </a:cubicBezTo>
                <a:cubicBezTo>
                  <a:pt x="22253" y="25513"/>
                  <a:pt x="22442" y="25720"/>
                  <a:pt x="22442" y="25947"/>
                </a:cubicBezTo>
                <a:cubicBezTo>
                  <a:pt x="22442" y="26192"/>
                  <a:pt x="22253" y="26380"/>
                  <a:pt x="22008" y="26380"/>
                </a:cubicBezTo>
                <a:close/>
                <a:moveTo>
                  <a:pt x="22008" y="24401"/>
                </a:moveTo>
                <a:cubicBezTo>
                  <a:pt x="21782" y="24401"/>
                  <a:pt x="21594" y="24213"/>
                  <a:pt x="21594" y="23987"/>
                </a:cubicBezTo>
                <a:cubicBezTo>
                  <a:pt x="21594" y="23761"/>
                  <a:pt x="21782" y="23572"/>
                  <a:pt x="22008" y="23572"/>
                </a:cubicBezTo>
                <a:cubicBezTo>
                  <a:pt x="22253" y="23572"/>
                  <a:pt x="22442" y="23761"/>
                  <a:pt x="22442" y="23987"/>
                </a:cubicBezTo>
                <a:cubicBezTo>
                  <a:pt x="22442" y="24213"/>
                  <a:pt x="22253" y="24401"/>
                  <a:pt x="22008" y="24401"/>
                </a:cubicBezTo>
                <a:close/>
                <a:moveTo>
                  <a:pt x="22008" y="22442"/>
                </a:moveTo>
                <a:cubicBezTo>
                  <a:pt x="21782" y="22442"/>
                  <a:pt x="21594" y="22253"/>
                  <a:pt x="21594" y="22027"/>
                </a:cubicBezTo>
                <a:cubicBezTo>
                  <a:pt x="21594" y="21782"/>
                  <a:pt x="21782" y="21594"/>
                  <a:pt x="22008" y="21594"/>
                </a:cubicBezTo>
                <a:cubicBezTo>
                  <a:pt x="22253" y="21594"/>
                  <a:pt x="22442" y="21782"/>
                  <a:pt x="22442" y="22027"/>
                </a:cubicBezTo>
                <a:cubicBezTo>
                  <a:pt x="22442" y="22253"/>
                  <a:pt x="22253" y="22442"/>
                  <a:pt x="22008" y="22442"/>
                </a:cubicBezTo>
                <a:close/>
                <a:moveTo>
                  <a:pt x="22008" y="20482"/>
                </a:moveTo>
                <a:cubicBezTo>
                  <a:pt x="21782" y="20482"/>
                  <a:pt x="21594" y="20294"/>
                  <a:pt x="21594" y="20068"/>
                </a:cubicBezTo>
                <a:cubicBezTo>
                  <a:pt x="21594" y="19842"/>
                  <a:pt x="21782" y="19653"/>
                  <a:pt x="22008" y="19653"/>
                </a:cubicBezTo>
                <a:cubicBezTo>
                  <a:pt x="22234" y="19653"/>
                  <a:pt x="22423" y="19842"/>
                  <a:pt x="22423" y="20068"/>
                </a:cubicBezTo>
                <a:cubicBezTo>
                  <a:pt x="22423" y="20294"/>
                  <a:pt x="22234" y="20482"/>
                  <a:pt x="22008" y="20482"/>
                </a:cubicBezTo>
                <a:close/>
                <a:moveTo>
                  <a:pt x="22008" y="18504"/>
                </a:moveTo>
                <a:cubicBezTo>
                  <a:pt x="21782" y="18504"/>
                  <a:pt x="21613" y="18315"/>
                  <a:pt x="21613" y="18108"/>
                </a:cubicBezTo>
                <a:cubicBezTo>
                  <a:pt x="21613" y="17882"/>
                  <a:pt x="21782" y="17693"/>
                  <a:pt x="22008" y="17693"/>
                </a:cubicBezTo>
                <a:cubicBezTo>
                  <a:pt x="22234" y="17693"/>
                  <a:pt x="22423" y="17882"/>
                  <a:pt x="22423" y="18108"/>
                </a:cubicBezTo>
                <a:cubicBezTo>
                  <a:pt x="22423" y="18315"/>
                  <a:pt x="22234" y="18504"/>
                  <a:pt x="22008" y="18504"/>
                </a:cubicBezTo>
                <a:close/>
                <a:moveTo>
                  <a:pt x="22008" y="16544"/>
                </a:moveTo>
                <a:cubicBezTo>
                  <a:pt x="21782" y="16544"/>
                  <a:pt x="21613" y="16356"/>
                  <a:pt x="21613" y="16130"/>
                </a:cubicBezTo>
                <a:cubicBezTo>
                  <a:pt x="21613" y="15922"/>
                  <a:pt x="21782" y="15734"/>
                  <a:pt x="22008" y="15734"/>
                </a:cubicBezTo>
                <a:cubicBezTo>
                  <a:pt x="22234" y="15734"/>
                  <a:pt x="22423" y="15922"/>
                  <a:pt x="22423" y="16130"/>
                </a:cubicBezTo>
                <a:cubicBezTo>
                  <a:pt x="22423" y="16356"/>
                  <a:pt x="22234" y="16544"/>
                  <a:pt x="22008" y="16544"/>
                </a:cubicBezTo>
                <a:close/>
                <a:moveTo>
                  <a:pt x="22008" y="14584"/>
                </a:moveTo>
                <a:cubicBezTo>
                  <a:pt x="21782" y="14584"/>
                  <a:pt x="21613" y="14396"/>
                  <a:pt x="21613" y="14189"/>
                </a:cubicBezTo>
                <a:cubicBezTo>
                  <a:pt x="21613" y="13963"/>
                  <a:pt x="21782" y="13774"/>
                  <a:pt x="22008" y="13774"/>
                </a:cubicBezTo>
                <a:cubicBezTo>
                  <a:pt x="22234" y="13774"/>
                  <a:pt x="22423" y="13963"/>
                  <a:pt x="22423" y="14189"/>
                </a:cubicBezTo>
                <a:cubicBezTo>
                  <a:pt x="22423" y="14396"/>
                  <a:pt x="22234" y="14584"/>
                  <a:pt x="22008" y="14584"/>
                </a:cubicBezTo>
                <a:close/>
                <a:moveTo>
                  <a:pt x="22008" y="12606"/>
                </a:moveTo>
                <a:cubicBezTo>
                  <a:pt x="21782" y="12606"/>
                  <a:pt x="21613" y="12436"/>
                  <a:pt x="21613" y="12210"/>
                </a:cubicBezTo>
                <a:cubicBezTo>
                  <a:pt x="21613" y="12003"/>
                  <a:pt x="21782" y="11815"/>
                  <a:pt x="22008" y="11815"/>
                </a:cubicBezTo>
                <a:cubicBezTo>
                  <a:pt x="22234" y="11815"/>
                  <a:pt x="22423" y="12003"/>
                  <a:pt x="22423" y="12210"/>
                </a:cubicBezTo>
                <a:cubicBezTo>
                  <a:pt x="22423" y="12436"/>
                  <a:pt x="22234" y="12606"/>
                  <a:pt x="22008" y="12606"/>
                </a:cubicBezTo>
                <a:close/>
                <a:moveTo>
                  <a:pt x="22008" y="10646"/>
                </a:moveTo>
                <a:cubicBezTo>
                  <a:pt x="21801" y="10646"/>
                  <a:pt x="21613" y="10477"/>
                  <a:pt x="21613" y="10251"/>
                </a:cubicBezTo>
                <a:cubicBezTo>
                  <a:pt x="21613" y="10043"/>
                  <a:pt x="21801" y="9855"/>
                  <a:pt x="22008" y="9855"/>
                </a:cubicBezTo>
                <a:cubicBezTo>
                  <a:pt x="22234" y="9855"/>
                  <a:pt x="22404" y="10043"/>
                  <a:pt x="22404" y="10251"/>
                </a:cubicBezTo>
                <a:cubicBezTo>
                  <a:pt x="22404" y="10477"/>
                  <a:pt x="22234" y="10646"/>
                  <a:pt x="22008" y="10646"/>
                </a:cubicBezTo>
                <a:close/>
                <a:moveTo>
                  <a:pt x="22008" y="4014"/>
                </a:moveTo>
                <a:cubicBezTo>
                  <a:pt x="22216" y="4014"/>
                  <a:pt x="22385" y="4183"/>
                  <a:pt x="22385" y="4391"/>
                </a:cubicBezTo>
                <a:cubicBezTo>
                  <a:pt x="22385" y="4579"/>
                  <a:pt x="22216" y="4749"/>
                  <a:pt x="22008" y="4749"/>
                </a:cubicBezTo>
                <a:cubicBezTo>
                  <a:pt x="21801" y="4749"/>
                  <a:pt x="21650" y="4579"/>
                  <a:pt x="21650" y="4391"/>
                </a:cubicBezTo>
                <a:cubicBezTo>
                  <a:pt x="21650" y="4183"/>
                  <a:pt x="21801" y="4014"/>
                  <a:pt x="22008" y="4014"/>
                </a:cubicBezTo>
                <a:close/>
                <a:moveTo>
                  <a:pt x="22008" y="7933"/>
                </a:moveTo>
                <a:cubicBezTo>
                  <a:pt x="22216" y="7933"/>
                  <a:pt x="22385" y="8103"/>
                  <a:pt x="22385" y="8310"/>
                </a:cubicBezTo>
                <a:cubicBezTo>
                  <a:pt x="22385" y="8517"/>
                  <a:pt x="22216" y="8668"/>
                  <a:pt x="22008" y="8668"/>
                </a:cubicBezTo>
                <a:cubicBezTo>
                  <a:pt x="21801" y="8668"/>
                  <a:pt x="21650" y="8517"/>
                  <a:pt x="21650" y="8310"/>
                </a:cubicBezTo>
                <a:cubicBezTo>
                  <a:pt x="21650" y="8103"/>
                  <a:pt x="21801" y="7933"/>
                  <a:pt x="22008" y="7933"/>
                </a:cubicBezTo>
                <a:close/>
                <a:moveTo>
                  <a:pt x="22008" y="5973"/>
                </a:moveTo>
                <a:cubicBezTo>
                  <a:pt x="22216" y="5973"/>
                  <a:pt x="22385" y="6143"/>
                  <a:pt x="22385" y="6331"/>
                </a:cubicBezTo>
                <a:cubicBezTo>
                  <a:pt x="22385" y="6539"/>
                  <a:pt x="22216" y="6708"/>
                  <a:pt x="22008" y="6708"/>
                </a:cubicBezTo>
                <a:cubicBezTo>
                  <a:pt x="21801" y="6708"/>
                  <a:pt x="21650" y="6539"/>
                  <a:pt x="21650" y="6331"/>
                </a:cubicBezTo>
                <a:cubicBezTo>
                  <a:pt x="21650" y="6143"/>
                  <a:pt x="21801" y="5973"/>
                  <a:pt x="22008" y="5973"/>
                </a:cubicBezTo>
                <a:close/>
                <a:moveTo>
                  <a:pt x="22008" y="2808"/>
                </a:moveTo>
                <a:cubicBezTo>
                  <a:pt x="21782" y="2808"/>
                  <a:pt x="21613" y="2638"/>
                  <a:pt x="21613" y="2412"/>
                </a:cubicBezTo>
                <a:cubicBezTo>
                  <a:pt x="21613" y="2205"/>
                  <a:pt x="21782" y="2016"/>
                  <a:pt x="22008" y="2016"/>
                </a:cubicBezTo>
                <a:cubicBezTo>
                  <a:pt x="22216" y="2016"/>
                  <a:pt x="22404" y="2205"/>
                  <a:pt x="22404" y="2412"/>
                </a:cubicBezTo>
                <a:cubicBezTo>
                  <a:pt x="22404" y="2638"/>
                  <a:pt x="22216" y="2808"/>
                  <a:pt x="22008" y="2808"/>
                </a:cubicBezTo>
                <a:close/>
                <a:moveTo>
                  <a:pt x="22008" y="829"/>
                </a:moveTo>
                <a:cubicBezTo>
                  <a:pt x="21801" y="829"/>
                  <a:pt x="21631" y="660"/>
                  <a:pt x="21631" y="452"/>
                </a:cubicBezTo>
                <a:cubicBezTo>
                  <a:pt x="21631" y="245"/>
                  <a:pt x="21801" y="76"/>
                  <a:pt x="22008" y="76"/>
                </a:cubicBezTo>
                <a:cubicBezTo>
                  <a:pt x="22216" y="76"/>
                  <a:pt x="22385" y="245"/>
                  <a:pt x="22385" y="452"/>
                </a:cubicBezTo>
                <a:cubicBezTo>
                  <a:pt x="22385" y="660"/>
                  <a:pt x="22216" y="829"/>
                  <a:pt x="22008" y="829"/>
                </a:cubicBezTo>
                <a:close/>
                <a:moveTo>
                  <a:pt x="20049" y="54814"/>
                </a:moveTo>
                <a:cubicBezTo>
                  <a:pt x="20331" y="54814"/>
                  <a:pt x="20576" y="55040"/>
                  <a:pt x="20576" y="55322"/>
                </a:cubicBezTo>
                <a:cubicBezTo>
                  <a:pt x="20312" y="55190"/>
                  <a:pt x="20030" y="55040"/>
                  <a:pt x="19766" y="54889"/>
                </a:cubicBezTo>
                <a:cubicBezTo>
                  <a:pt x="19860" y="54851"/>
                  <a:pt x="19936" y="54814"/>
                  <a:pt x="20049" y="54814"/>
                </a:cubicBezTo>
                <a:close/>
                <a:moveTo>
                  <a:pt x="20049" y="53871"/>
                </a:moveTo>
                <a:cubicBezTo>
                  <a:pt x="19766" y="53871"/>
                  <a:pt x="19540" y="53645"/>
                  <a:pt x="19540" y="53381"/>
                </a:cubicBezTo>
                <a:cubicBezTo>
                  <a:pt x="19540" y="53099"/>
                  <a:pt x="19766" y="52873"/>
                  <a:pt x="20049" y="52873"/>
                </a:cubicBezTo>
                <a:cubicBezTo>
                  <a:pt x="20331" y="52873"/>
                  <a:pt x="20557" y="53099"/>
                  <a:pt x="20557" y="53381"/>
                </a:cubicBezTo>
                <a:cubicBezTo>
                  <a:pt x="20557" y="53645"/>
                  <a:pt x="20331" y="53871"/>
                  <a:pt x="20049" y="53871"/>
                </a:cubicBezTo>
                <a:close/>
                <a:moveTo>
                  <a:pt x="20049" y="51893"/>
                </a:moveTo>
                <a:cubicBezTo>
                  <a:pt x="19785" y="51893"/>
                  <a:pt x="19578" y="51686"/>
                  <a:pt x="19578" y="51422"/>
                </a:cubicBezTo>
                <a:cubicBezTo>
                  <a:pt x="19578" y="51158"/>
                  <a:pt x="19785" y="50932"/>
                  <a:pt x="20049" y="50932"/>
                </a:cubicBezTo>
                <a:cubicBezTo>
                  <a:pt x="20312" y="50932"/>
                  <a:pt x="20520" y="51158"/>
                  <a:pt x="20520" y="51422"/>
                </a:cubicBezTo>
                <a:cubicBezTo>
                  <a:pt x="20520" y="51686"/>
                  <a:pt x="20312" y="51893"/>
                  <a:pt x="20049" y="51893"/>
                </a:cubicBezTo>
                <a:close/>
                <a:moveTo>
                  <a:pt x="20049" y="49048"/>
                </a:moveTo>
                <a:cubicBezTo>
                  <a:pt x="20275" y="49048"/>
                  <a:pt x="20463" y="49236"/>
                  <a:pt x="20463" y="49462"/>
                </a:cubicBezTo>
                <a:cubicBezTo>
                  <a:pt x="20463" y="49688"/>
                  <a:pt x="20275" y="49858"/>
                  <a:pt x="20049" y="49858"/>
                </a:cubicBezTo>
                <a:cubicBezTo>
                  <a:pt x="19823" y="49858"/>
                  <a:pt x="19634" y="49688"/>
                  <a:pt x="19634" y="49462"/>
                </a:cubicBezTo>
                <a:cubicBezTo>
                  <a:pt x="19634" y="49236"/>
                  <a:pt x="19823" y="49048"/>
                  <a:pt x="20049" y="49048"/>
                </a:cubicBezTo>
                <a:close/>
                <a:moveTo>
                  <a:pt x="20049" y="47936"/>
                </a:moveTo>
                <a:cubicBezTo>
                  <a:pt x="19804" y="47936"/>
                  <a:pt x="19615" y="47729"/>
                  <a:pt x="19615" y="47503"/>
                </a:cubicBezTo>
                <a:cubicBezTo>
                  <a:pt x="19615" y="47258"/>
                  <a:pt x="19804" y="47069"/>
                  <a:pt x="20049" y="47069"/>
                </a:cubicBezTo>
                <a:cubicBezTo>
                  <a:pt x="20294" y="47069"/>
                  <a:pt x="20482" y="47258"/>
                  <a:pt x="20482" y="47503"/>
                </a:cubicBezTo>
                <a:cubicBezTo>
                  <a:pt x="20482" y="47729"/>
                  <a:pt x="20294" y="47936"/>
                  <a:pt x="20049" y="47936"/>
                </a:cubicBezTo>
                <a:close/>
                <a:moveTo>
                  <a:pt x="20049" y="45957"/>
                </a:moveTo>
                <a:cubicBezTo>
                  <a:pt x="19804" y="45957"/>
                  <a:pt x="19615" y="45769"/>
                  <a:pt x="19615" y="45543"/>
                </a:cubicBezTo>
                <a:cubicBezTo>
                  <a:pt x="19615" y="45298"/>
                  <a:pt x="19804" y="45110"/>
                  <a:pt x="20049" y="45110"/>
                </a:cubicBezTo>
                <a:cubicBezTo>
                  <a:pt x="20294" y="45110"/>
                  <a:pt x="20482" y="45298"/>
                  <a:pt x="20482" y="45543"/>
                </a:cubicBezTo>
                <a:cubicBezTo>
                  <a:pt x="20482" y="45769"/>
                  <a:pt x="20294" y="45957"/>
                  <a:pt x="20049" y="45957"/>
                </a:cubicBezTo>
                <a:close/>
                <a:moveTo>
                  <a:pt x="20049" y="29451"/>
                </a:moveTo>
                <a:cubicBezTo>
                  <a:pt x="20275" y="29451"/>
                  <a:pt x="20463" y="29640"/>
                  <a:pt x="20463" y="29866"/>
                </a:cubicBezTo>
                <a:cubicBezTo>
                  <a:pt x="20463" y="30092"/>
                  <a:pt x="20275" y="30262"/>
                  <a:pt x="20049" y="30262"/>
                </a:cubicBezTo>
                <a:cubicBezTo>
                  <a:pt x="19823" y="30262"/>
                  <a:pt x="19634" y="30092"/>
                  <a:pt x="19634" y="29866"/>
                </a:cubicBezTo>
                <a:cubicBezTo>
                  <a:pt x="19634" y="29640"/>
                  <a:pt x="19823" y="29451"/>
                  <a:pt x="20049" y="29451"/>
                </a:cubicBezTo>
                <a:close/>
                <a:moveTo>
                  <a:pt x="20049" y="31411"/>
                </a:moveTo>
                <a:cubicBezTo>
                  <a:pt x="20275" y="31411"/>
                  <a:pt x="20463" y="31599"/>
                  <a:pt x="20463" y="31825"/>
                </a:cubicBezTo>
                <a:cubicBezTo>
                  <a:pt x="20463" y="32052"/>
                  <a:pt x="20275" y="32240"/>
                  <a:pt x="20049" y="32240"/>
                </a:cubicBezTo>
                <a:cubicBezTo>
                  <a:pt x="19823" y="32240"/>
                  <a:pt x="19634" y="32052"/>
                  <a:pt x="19634" y="31825"/>
                </a:cubicBezTo>
                <a:cubicBezTo>
                  <a:pt x="19634" y="31599"/>
                  <a:pt x="19823" y="31411"/>
                  <a:pt x="20049" y="31411"/>
                </a:cubicBezTo>
                <a:close/>
                <a:moveTo>
                  <a:pt x="20049" y="33371"/>
                </a:moveTo>
                <a:cubicBezTo>
                  <a:pt x="20275" y="33371"/>
                  <a:pt x="20463" y="33540"/>
                  <a:pt x="20463" y="33785"/>
                </a:cubicBezTo>
                <a:cubicBezTo>
                  <a:pt x="20463" y="34011"/>
                  <a:pt x="20275" y="34200"/>
                  <a:pt x="20049" y="34200"/>
                </a:cubicBezTo>
                <a:cubicBezTo>
                  <a:pt x="19823" y="34200"/>
                  <a:pt x="19634" y="34011"/>
                  <a:pt x="19634" y="33785"/>
                </a:cubicBezTo>
                <a:cubicBezTo>
                  <a:pt x="19634" y="33540"/>
                  <a:pt x="19823" y="33371"/>
                  <a:pt x="20049" y="33371"/>
                </a:cubicBezTo>
                <a:close/>
                <a:moveTo>
                  <a:pt x="20049" y="35330"/>
                </a:moveTo>
                <a:cubicBezTo>
                  <a:pt x="20275" y="35330"/>
                  <a:pt x="20463" y="35519"/>
                  <a:pt x="20463" y="35745"/>
                </a:cubicBezTo>
                <a:cubicBezTo>
                  <a:pt x="20463" y="35971"/>
                  <a:pt x="20275" y="36159"/>
                  <a:pt x="20049" y="36159"/>
                </a:cubicBezTo>
                <a:cubicBezTo>
                  <a:pt x="19823" y="36159"/>
                  <a:pt x="19634" y="35971"/>
                  <a:pt x="19634" y="35745"/>
                </a:cubicBezTo>
                <a:cubicBezTo>
                  <a:pt x="19634" y="35519"/>
                  <a:pt x="19823" y="35330"/>
                  <a:pt x="20049" y="35330"/>
                </a:cubicBezTo>
                <a:close/>
                <a:moveTo>
                  <a:pt x="20049" y="43979"/>
                </a:moveTo>
                <a:cubicBezTo>
                  <a:pt x="19823" y="43979"/>
                  <a:pt x="19653" y="43809"/>
                  <a:pt x="19653" y="43583"/>
                </a:cubicBezTo>
                <a:cubicBezTo>
                  <a:pt x="19653" y="43357"/>
                  <a:pt x="19823" y="43188"/>
                  <a:pt x="20049" y="43188"/>
                </a:cubicBezTo>
                <a:cubicBezTo>
                  <a:pt x="20275" y="43188"/>
                  <a:pt x="20444" y="43357"/>
                  <a:pt x="20444" y="43583"/>
                </a:cubicBezTo>
                <a:cubicBezTo>
                  <a:pt x="20444" y="43809"/>
                  <a:pt x="20275" y="43979"/>
                  <a:pt x="20049" y="43979"/>
                </a:cubicBezTo>
                <a:close/>
                <a:moveTo>
                  <a:pt x="20049" y="42019"/>
                </a:moveTo>
                <a:cubicBezTo>
                  <a:pt x="19841" y="42019"/>
                  <a:pt x="19653" y="41831"/>
                  <a:pt x="19653" y="41624"/>
                </a:cubicBezTo>
                <a:cubicBezTo>
                  <a:pt x="19653" y="41398"/>
                  <a:pt x="19841" y="41228"/>
                  <a:pt x="20049" y="41228"/>
                </a:cubicBezTo>
                <a:cubicBezTo>
                  <a:pt x="20275" y="41228"/>
                  <a:pt x="20444" y="41398"/>
                  <a:pt x="20444" y="41624"/>
                </a:cubicBezTo>
                <a:cubicBezTo>
                  <a:pt x="20444" y="41831"/>
                  <a:pt x="20275" y="42019"/>
                  <a:pt x="20049" y="42019"/>
                </a:cubicBezTo>
                <a:close/>
                <a:moveTo>
                  <a:pt x="20407" y="39664"/>
                </a:moveTo>
                <a:cubicBezTo>
                  <a:pt x="20407" y="39871"/>
                  <a:pt x="20256" y="40022"/>
                  <a:pt x="20049" y="40022"/>
                </a:cubicBezTo>
                <a:cubicBezTo>
                  <a:pt x="19841" y="40022"/>
                  <a:pt x="19672" y="39871"/>
                  <a:pt x="19672" y="39664"/>
                </a:cubicBezTo>
                <a:cubicBezTo>
                  <a:pt x="19672" y="39457"/>
                  <a:pt x="19841" y="39287"/>
                  <a:pt x="20049" y="39287"/>
                </a:cubicBezTo>
                <a:cubicBezTo>
                  <a:pt x="20256" y="39287"/>
                  <a:pt x="20407" y="39457"/>
                  <a:pt x="20407" y="39664"/>
                </a:cubicBezTo>
                <a:close/>
                <a:moveTo>
                  <a:pt x="20049" y="37328"/>
                </a:moveTo>
                <a:cubicBezTo>
                  <a:pt x="20256" y="37328"/>
                  <a:pt x="20426" y="37478"/>
                  <a:pt x="20426" y="37704"/>
                </a:cubicBezTo>
                <a:cubicBezTo>
                  <a:pt x="20426" y="37912"/>
                  <a:pt x="20256" y="38081"/>
                  <a:pt x="20049" y="38081"/>
                </a:cubicBezTo>
                <a:cubicBezTo>
                  <a:pt x="19841" y="38081"/>
                  <a:pt x="19672" y="37912"/>
                  <a:pt x="19672" y="37704"/>
                </a:cubicBezTo>
                <a:cubicBezTo>
                  <a:pt x="19672" y="37497"/>
                  <a:pt x="19841" y="37328"/>
                  <a:pt x="20049" y="37328"/>
                </a:cubicBezTo>
                <a:close/>
                <a:moveTo>
                  <a:pt x="20049" y="28321"/>
                </a:moveTo>
                <a:cubicBezTo>
                  <a:pt x="19823" y="28321"/>
                  <a:pt x="19634" y="28132"/>
                  <a:pt x="19634" y="27887"/>
                </a:cubicBezTo>
                <a:cubicBezTo>
                  <a:pt x="19634" y="27661"/>
                  <a:pt x="19823" y="27473"/>
                  <a:pt x="20049" y="27473"/>
                </a:cubicBezTo>
                <a:cubicBezTo>
                  <a:pt x="20275" y="27473"/>
                  <a:pt x="20482" y="27661"/>
                  <a:pt x="20482" y="27887"/>
                </a:cubicBezTo>
                <a:cubicBezTo>
                  <a:pt x="20482" y="28132"/>
                  <a:pt x="20294" y="28321"/>
                  <a:pt x="20049" y="28321"/>
                </a:cubicBezTo>
                <a:close/>
                <a:moveTo>
                  <a:pt x="20049" y="26361"/>
                </a:moveTo>
                <a:cubicBezTo>
                  <a:pt x="19823" y="26361"/>
                  <a:pt x="19634" y="26173"/>
                  <a:pt x="19634" y="25947"/>
                </a:cubicBezTo>
                <a:cubicBezTo>
                  <a:pt x="19634" y="25702"/>
                  <a:pt x="19823" y="25513"/>
                  <a:pt x="20049" y="25513"/>
                </a:cubicBezTo>
                <a:cubicBezTo>
                  <a:pt x="20275" y="25513"/>
                  <a:pt x="20482" y="25702"/>
                  <a:pt x="20482" y="25947"/>
                </a:cubicBezTo>
                <a:cubicBezTo>
                  <a:pt x="20482" y="26173"/>
                  <a:pt x="20294" y="26361"/>
                  <a:pt x="20049" y="26361"/>
                </a:cubicBezTo>
                <a:close/>
                <a:moveTo>
                  <a:pt x="20049" y="24401"/>
                </a:moveTo>
                <a:cubicBezTo>
                  <a:pt x="19823" y="24401"/>
                  <a:pt x="19634" y="24213"/>
                  <a:pt x="19634" y="23987"/>
                </a:cubicBezTo>
                <a:cubicBezTo>
                  <a:pt x="19634" y="23742"/>
                  <a:pt x="19823" y="23554"/>
                  <a:pt x="20049" y="23554"/>
                </a:cubicBezTo>
                <a:cubicBezTo>
                  <a:pt x="20275" y="23554"/>
                  <a:pt x="20482" y="23742"/>
                  <a:pt x="20482" y="23987"/>
                </a:cubicBezTo>
                <a:cubicBezTo>
                  <a:pt x="20482" y="24213"/>
                  <a:pt x="20294" y="24401"/>
                  <a:pt x="20049" y="24401"/>
                </a:cubicBezTo>
                <a:close/>
                <a:moveTo>
                  <a:pt x="20049" y="22442"/>
                </a:moveTo>
                <a:cubicBezTo>
                  <a:pt x="19823" y="22442"/>
                  <a:pt x="19634" y="22253"/>
                  <a:pt x="19634" y="22008"/>
                </a:cubicBezTo>
                <a:cubicBezTo>
                  <a:pt x="19634" y="21782"/>
                  <a:pt x="19823" y="21594"/>
                  <a:pt x="20049" y="21594"/>
                </a:cubicBezTo>
                <a:cubicBezTo>
                  <a:pt x="20275" y="21594"/>
                  <a:pt x="20482" y="21782"/>
                  <a:pt x="20482" y="22008"/>
                </a:cubicBezTo>
                <a:cubicBezTo>
                  <a:pt x="20482" y="22253"/>
                  <a:pt x="20294" y="22442"/>
                  <a:pt x="20049" y="22442"/>
                </a:cubicBezTo>
                <a:close/>
                <a:moveTo>
                  <a:pt x="20049" y="20463"/>
                </a:moveTo>
                <a:cubicBezTo>
                  <a:pt x="19823" y="20463"/>
                  <a:pt x="19653" y="20275"/>
                  <a:pt x="19653" y="20049"/>
                </a:cubicBezTo>
                <a:cubicBezTo>
                  <a:pt x="19653" y="19823"/>
                  <a:pt x="19823" y="19653"/>
                  <a:pt x="20049" y="19653"/>
                </a:cubicBezTo>
                <a:cubicBezTo>
                  <a:pt x="20275" y="19653"/>
                  <a:pt x="20444" y="19823"/>
                  <a:pt x="20444" y="20049"/>
                </a:cubicBezTo>
                <a:cubicBezTo>
                  <a:pt x="20444" y="20275"/>
                  <a:pt x="20275" y="20463"/>
                  <a:pt x="20049" y="20463"/>
                </a:cubicBezTo>
                <a:close/>
                <a:moveTo>
                  <a:pt x="20049" y="18485"/>
                </a:moveTo>
                <a:cubicBezTo>
                  <a:pt x="19823" y="18485"/>
                  <a:pt x="19653" y="18315"/>
                  <a:pt x="19653" y="18089"/>
                </a:cubicBezTo>
                <a:cubicBezTo>
                  <a:pt x="19653" y="17882"/>
                  <a:pt x="19823" y="17693"/>
                  <a:pt x="20049" y="17693"/>
                </a:cubicBezTo>
                <a:cubicBezTo>
                  <a:pt x="20275" y="17693"/>
                  <a:pt x="20444" y="17882"/>
                  <a:pt x="20444" y="18089"/>
                </a:cubicBezTo>
                <a:cubicBezTo>
                  <a:pt x="20444" y="18315"/>
                  <a:pt x="20275" y="18485"/>
                  <a:pt x="20049" y="18485"/>
                </a:cubicBezTo>
                <a:close/>
                <a:moveTo>
                  <a:pt x="20049" y="16544"/>
                </a:moveTo>
                <a:cubicBezTo>
                  <a:pt x="19823" y="16544"/>
                  <a:pt x="19653" y="16356"/>
                  <a:pt x="19653" y="16130"/>
                </a:cubicBezTo>
                <a:cubicBezTo>
                  <a:pt x="19653" y="15903"/>
                  <a:pt x="19823" y="15734"/>
                  <a:pt x="20049" y="15734"/>
                </a:cubicBezTo>
                <a:cubicBezTo>
                  <a:pt x="20275" y="15734"/>
                  <a:pt x="20444" y="15903"/>
                  <a:pt x="20444" y="16130"/>
                </a:cubicBezTo>
                <a:cubicBezTo>
                  <a:pt x="20444" y="16356"/>
                  <a:pt x="20275" y="16544"/>
                  <a:pt x="20049" y="16544"/>
                </a:cubicBezTo>
                <a:close/>
                <a:moveTo>
                  <a:pt x="20049" y="13774"/>
                </a:moveTo>
                <a:cubicBezTo>
                  <a:pt x="20256" y="13774"/>
                  <a:pt x="20444" y="13963"/>
                  <a:pt x="20444" y="14170"/>
                </a:cubicBezTo>
                <a:cubicBezTo>
                  <a:pt x="20444" y="14396"/>
                  <a:pt x="20256" y="14566"/>
                  <a:pt x="20049" y="14566"/>
                </a:cubicBezTo>
                <a:cubicBezTo>
                  <a:pt x="19823" y="14566"/>
                  <a:pt x="19653" y="14396"/>
                  <a:pt x="19653" y="14170"/>
                </a:cubicBezTo>
                <a:cubicBezTo>
                  <a:pt x="19653" y="13963"/>
                  <a:pt x="19823" y="13774"/>
                  <a:pt x="20049" y="13774"/>
                </a:cubicBezTo>
                <a:close/>
                <a:moveTo>
                  <a:pt x="20049" y="11815"/>
                </a:moveTo>
                <a:cubicBezTo>
                  <a:pt x="20256" y="11815"/>
                  <a:pt x="20444" y="12003"/>
                  <a:pt x="20444" y="12210"/>
                </a:cubicBezTo>
                <a:cubicBezTo>
                  <a:pt x="20444" y="12418"/>
                  <a:pt x="20256" y="12587"/>
                  <a:pt x="20049" y="12587"/>
                </a:cubicBezTo>
                <a:cubicBezTo>
                  <a:pt x="19823" y="12587"/>
                  <a:pt x="19653" y="12418"/>
                  <a:pt x="19653" y="12210"/>
                </a:cubicBezTo>
                <a:cubicBezTo>
                  <a:pt x="19653" y="12003"/>
                  <a:pt x="19823" y="11815"/>
                  <a:pt x="20049" y="11815"/>
                </a:cubicBezTo>
                <a:close/>
                <a:moveTo>
                  <a:pt x="20049" y="10646"/>
                </a:moveTo>
                <a:cubicBezTo>
                  <a:pt x="19841" y="10646"/>
                  <a:pt x="19653" y="10458"/>
                  <a:pt x="19653" y="10251"/>
                </a:cubicBezTo>
                <a:cubicBezTo>
                  <a:pt x="19653" y="10025"/>
                  <a:pt x="19841" y="9855"/>
                  <a:pt x="20049" y="9855"/>
                </a:cubicBezTo>
                <a:cubicBezTo>
                  <a:pt x="20275" y="9855"/>
                  <a:pt x="20444" y="10025"/>
                  <a:pt x="20444" y="10251"/>
                </a:cubicBezTo>
                <a:cubicBezTo>
                  <a:pt x="20444" y="10458"/>
                  <a:pt x="20275" y="10646"/>
                  <a:pt x="20049" y="10646"/>
                </a:cubicBezTo>
                <a:close/>
                <a:moveTo>
                  <a:pt x="20049" y="4014"/>
                </a:moveTo>
                <a:cubicBezTo>
                  <a:pt x="20256" y="4014"/>
                  <a:pt x="20426" y="4164"/>
                  <a:pt x="20426" y="4372"/>
                </a:cubicBezTo>
                <a:cubicBezTo>
                  <a:pt x="20426" y="4579"/>
                  <a:pt x="20256" y="4749"/>
                  <a:pt x="20049" y="4749"/>
                </a:cubicBezTo>
                <a:cubicBezTo>
                  <a:pt x="19841" y="4749"/>
                  <a:pt x="19672" y="4579"/>
                  <a:pt x="19672" y="4372"/>
                </a:cubicBezTo>
                <a:cubicBezTo>
                  <a:pt x="19672" y="4164"/>
                  <a:pt x="19841" y="4014"/>
                  <a:pt x="20049" y="4014"/>
                </a:cubicBezTo>
                <a:close/>
                <a:moveTo>
                  <a:pt x="20049" y="7933"/>
                </a:moveTo>
                <a:cubicBezTo>
                  <a:pt x="20256" y="7933"/>
                  <a:pt x="20426" y="8084"/>
                  <a:pt x="20426" y="8291"/>
                </a:cubicBezTo>
                <a:cubicBezTo>
                  <a:pt x="20426" y="8498"/>
                  <a:pt x="20256" y="8668"/>
                  <a:pt x="20049" y="8668"/>
                </a:cubicBezTo>
                <a:cubicBezTo>
                  <a:pt x="19841" y="8668"/>
                  <a:pt x="19672" y="8498"/>
                  <a:pt x="19672" y="8291"/>
                </a:cubicBezTo>
                <a:cubicBezTo>
                  <a:pt x="19672" y="8084"/>
                  <a:pt x="19841" y="7933"/>
                  <a:pt x="20049" y="7933"/>
                </a:cubicBezTo>
                <a:close/>
                <a:moveTo>
                  <a:pt x="20049" y="5973"/>
                </a:moveTo>
                <a:cubicBezTo>
                  <a:pt x="20256" y="5973"/>
                  <a:pt x="20426" y="6124"/>
                  <a:pt x="20426" y="6331"/>
                </a:cubicBezTo>
                <a:cubicBezTo>
                  <a:pt x="20426" y="6539"/>
                  <a:pt x="20256" y="6689"/>
                  <a:pt x="20049" y="6689"/>
                </a:cubicBezTo>
                <a:cubicBezTo>
                  <a:pt x="19841" y="6689"/>
                  <a:pt x="19672" y="6539"/>
                  <a:pt x="19672" y="6331"/>
                </a:cubicBezTo>
                <a:cubicBezTo>
                  <a:pt x="19672" y="6124"/>
                  <a:pt x="19841" y="5973"/>
                  <a:pt x="20049" y="5973"/>
                </a:cubicBezTo>
                <a:close/>
                <a:moveTo>
                  <a:pt x="20049" y="2808"/>
                </a:moveTo>
                <a:cubicBezTo>
                  <a:pt x="19823" y="2808"/>
                  <a:pt x="19653" y="2619"/>
                  <a:pt x="19653" y="2412"/>
                </a:cubicBezTo>
                <a:cubicBezTo>
                  <a:pt x="19653" y="2186"/>
                  <a:pt x="19823" y="2016"/>
                  <a:pt x="20049" y="2016"/>
                </a:cubicBezTo>
                <a:cubicBezTo>
                  <a:pt x="20256" y="2016"/>
                  <a:pt x="20444" y="2186"/>
                  <a:pt x="20444" y="2412"/>
                </a:cubicBezTo>
                <a:cubicBezTo>
                  <a:pt x="20444" y="2619"/>
                  <a:pt x="20256" y="2808"/>
                  <a:pt x="20049" y="2808"/>
                </a:cubicBezTo>
                <a:close/>
                <a:moveTo>
                  <a:pt x="20049" y="829"/>
                </a:moveTo>
                <a:cubicBezTo>
                  <a:pt x="19841" y="829"/>
                  <a:pt x="19672" y="660"/>
                  <a:pt x="19672" y="452"/>
                </a:cubicBezTo>
                <a:cubicBezTo>
                  <a:pt x="19672" y="245"/>
                  <a:pt x="19841" y="76"/>
                  <a:pt x="20049" y="76"/>
                </a:cubicBezTo>
                <a:cubicBezTo>
                  <a:pt x="20256" y="76"/>
                  <a:pt x="20426" y="245"/>
                  <a:pt x="20426" y="452"/>
                </a:cubicBezTo>
                <a:cubicBezTo>
                  <a:pt x="20426" y="660"/>
                  <a:pt x="20256" y="829"/>
                  <a:pt x="20049" y="829"/>
                </a:cubicBezTo>
                <a:close/>
                <a:moveTo>
                  <a:pt x="18089" y="53853"/>
                </a:moveTo>
                <a:cubicBezTo>
                  <a:pt x="18051" y="53853"/>
                  <a:pt x="18014" y="53834"/>
                  <a:pt x="17995" y="53834"/>
                </a:cubicBezTo>
                <a:cubicBezTo>
                  <a:pt x="17882" y="53777"/>
                  <a:pt x="17788" y="53721"/>
                  <a:pt x="17693" y="53645"/>
                </a:cubicBezTo>
                <a:cubicBezTo>
                  <a:pt x="17637" y="53570"/>
                  <a:pt x="17599" y="53476"/>
                  <a:pt x="17599" y="53363"/>
                </a:cubicBezTo>
                <a:cubicBezTo>
                  <a:pt x="17599" y="53099"/>
                  <a:pt x="17825" y="52873"/>
                  <a:pt x="18089" y="52873"/>
                </a:cubicBezTo>
                <a:cubicBezTo>
                  <a:pt x="18353" y="52873"/>
                  <a:pt x="18579" y="53099"/>
                  <a:pt x="18579" y="53363"/>
                </a:cubicBezTo>
                <a:cubicBezTo>
                  <a:pt x="18579" y="53626"/>
                  <a:pt x="18353" y="53853"/>
                  <a:pt x="18089" y="53853"/>
                </a:cubicBezTo>
                <a:close/>
                <a:moveTo>
                  <a:pt x="18089" y="51855"/>
                </a:moveTo>
                <a:cubicBezTo>
                  <a:pt x="17844" y="51855"/>
                  <a:pt x="17637" y="51648"/>
                  <a:pt x="17637" y="51403"/>
                </a:cubicBezTo>
                <a:cubicBezTo>
                  <a:pt x="17637" y="51158"/>
                  <a:pt x="17844" y="50951"/>
                  <a:pt x="18089" y="50951"/>
                </a:cubicBezTo>
                <a:cubicBezTo>
                  <a:pt x="18334" y="50951"/>
                  <a:pt x="18541" y="51158"/>
                  <a:pt x="18541" y="51403"/>
                </a:cubicBezTo>
                <a:cubicBezTo>
                  <a:pt x="18541" y="51648"/>
                  <a:pt x="18334" y="51855"/>
                  <a:pt x="18089" y="51855"/>
                </a:cubicBezTo>
                <a:close/>
                <a:moveTo>
                  <a:pt x="18089" y="49896"/>
                </a:moveTo>
                <a:cubicBezTo>
                  <a:pt x="17844" y="49896"/>
                  <a:pt x="17637" y="49688"/>
                  <a:pt x="17637" y="49443"/>
                </a:cubicBezTo>
                <a:cubicBezTo>
                  <a:pt x="17637" y="49198"/>
                  <a:pt x="17844" y="49010"/>
                  <a:pt x="18089" y="49010"/>
                </a:cubicBezTo>
                <a:cubicBezTo>
                  <a:pt x="18334" y="49010"/>
                  <a:pt x="18541" y="49198"/>
                  <a:pt x="18541" y="49443"/>
                </a:cubicBezTo>
                <a:cubicBezTo>
                  <a:pt x="18541" y="49688"/>
                  <a:pt x="18334" y="49896"/>
                  <a:pt x="18089" y="49896"/>
                </a:cubicBezTo>
                <a:close/>
                <a:moveTo>
                  <a:pt x="18089" y="39231"/>
                </a:moveTo>
                <a:cubicBezTo>
                  <a:pt x="18334" y="39231"/>
                  <a:pt x="18522" y="39419"/>
                  <a:pt x="18522" y="39645"/>
                </a:cubicBezTo>
                <a:cubicBezTo>
                  <a:pt x="18522" y="39890"/>
                  <a:pt x="18334" y="40079"/>
                  <a:pt x="18089" y="40079"/>
                </a:cubicBezTo>
                <a:cubicBezTo>
                  <a:pt x="17844" y="40079"/>
                  <a:pt x="17656" y="39890"/>
                  <a:pt x="17656" y="39645"/>
                </a:cubicBezTo>
                <a:cubicBezTo>
                  <a:pt x="17656" y="39419"/>
                  <a:pt x="17844" y="39231"/>
                  <a:pt x="18089" y="39231"/>
                </a:cubicBezTo>
                <a:close/>
                <a:moveTo>
                  <a:pt x="18089" y="42001"/>
                </a:moveTo>
                <a:cubicBezTo>
                  <a:pt x="17863" y="42001"/>
                  <a:pt x="17693" y="41831"/>
                  <a:pt x="17693" y="41605"/>
                </a:cubicBezTo>
                <a:cubicBezTo>
                  <a:pt x="17693" y="41398"/>
                  <a:pt x="17863" y="41209"/>
                  <a:pt x="18089" y="41209"/>
                </a:cubicBezTo>
                <a:cubicBezTo>
                  <a:pt x="18315" y="41209"/>
                  <a:pt x="18485" y="41398"/>
                  <a:pt x="18485" y="41605"/>
                </a:cubicBezTo>
                <a:cubicBezTo>
                  <a:pt x="18485" y="41831"/>
                  <a:pt x="18315" y="42001"/>
                  <a:pt x="18089" y="42001"/>
                </a:cubicBezTo>
                <a:close/>
                <a:moveTo>
                  <a:pt x="18089" y="43960"/>
                </a:moveTo>
                <a:cubicBezTo>
                  <a:pt x="17863" y="43960"/>
                  <a:pt x="17693" y="43791"/>
                  <a:pt x="17693" y="43564"/>
                </a:cubicBezTo>
                <a:cubicBezTo>
                  <a:pt x="17693" y="43357"/>
                  <a:pt x="17863" y="43169"/>
                  <a:pt x="18089" y="43169"/>
                </a:cubicBezTo>
                <a:cubicBezTo>
                  <a:pt x="18315" y="43169"/>
                  <a:pt x="18485" y="43357"/>
                  <a:pt x="18485" y="43564"/>
                </a:cubicBezTo>
                <a:cubicBezTo>
                  <a:pt x="18485" y="43791"/>
                  <a:pt x="18315" y="43960"/>
                  <a:pt x="18089" y="43960"/>
                </a:cubicBezTo>
                <a:close/>
                <a:moveTo>
                  <a:pt x="18089" y="47088"/>
                </a:moveTo>
                <a:cubicBezTo>
                  <a:pt x="18315" y="47088"/>
                  <a:pt x="18504" y="47258"/>
                  <a:pt x="18504" y="47484"/>
                </a:cubicBezTo>
                <a:cubicBezTo>
                  <a:pt x="18504" y="47710"/>
                  <a:pt x="18315" y="47898"/>
                  <a:pt x="18089" y="47898"/>
                </a:cubicBezTo>
                <a:cubicBezTo>
                  <a:pt x="17863" y="47898"/>
                  <a:pt x="17674" y="47710"/>
                  <a:pt x="17674" y="47484"/>
                </a:cubicBezTo>
                <a:cubicBezTo>
                  <a:pt x="17674" y="47258"/>
                  <a:pt x="17863" y="47088"/>
                  <a:pt x="18089" y="47088"/>
                </a:cubicBezTo>
                <a:close/>
                <a:moveTo>
                  <a:pt x="18089" y="45110"/>
                </a:moveTo>
                <a:cubicBezTo>
                  <a:pt x="18315" y="45110"/>
                  <a:pt x="18504" y="45298"/>
                  <a:pt x="18504" y="45524"/>
                </a:cubicBezTo>
                <a:cubicBezTo>
                  <a:pt x="18504" y="45750"/>
                  <a:pt x="18315" y="45939"/>
                  <a:pt x="18089" y="45939"/>
                </a:cubicBezTo>
                <a:cubicBezTo>
                  <a:pt x="17863" y="45939"/>
                  <a:pt x="17674" y="45750"/>
                  <a:pt x="17674" y="45524"/>
                </a:cubicBezTo>
                <a:cubicBezTo>
                  <a:pt x="17674" y="45298"/>
                  <a:pt x="17863" y="45110"/>
                  <a:pt x="18089" y="45110"/>
                </a:cubicBezTo>
                <a:close/>
                <a:moveTo>
                  <a:pt x="18089" y="38119"/>
                </a:moveTo>
                <a:cubicBezTo>
                  <a:pt x="17844" y="38119"/>
                  <a:pt x="17656" y="37930"/>
                  <a:pt x="17656" y="37686"/>
                </a:cubicBezTo>
                <a:cubicBezTo>
                  <a:pt x="17656" y="37459"/>
                  <a:pt x="17844" y="37252"/>
                  <a:pt x="18089" y="37252"/>
                </a:cubicBezTo>
                <a:cubicBezTo>
                  <a:pt x="18334" y="37252"/>
                  <a:pt x="18522" y="37459"/>
                  <a:pt x="18522" y="37686"/>
                </a:cubicBezTo>
                <a:cubicBezTo>
                  <a:pt x="18522" y="37930"/>
                  <a:pt x="18334" y="38119"/>
                  <a:pt x="18089" y="38119"/>
                </a:cubicBezTo>
                <a:close/>
                <a:moveTo>
                  <a:pt x="18089" y="36159"/>
                </a:moveTo>
                <a:cubicBezTo>
                  <a:pt x="17844" y="36159"/>
                  <a:pt x="17656" y="35971"/>
                  <a:pt x="17656" y="35726"/>
                </a:cubicBezTo>
                <a:cubicBezTo>
                  <a:pt x="17656" y="35481"/>
                  <a:pt x="17844" y="35293"/>
                  <a:pt x="18089" y="35293"/>
                </a:cubicBezTo>
                <a:cubicBezTo>
                  <a:pt x="18334" y="35293"/>
                  <a:pt x="18522" y="35481"/>
                  <a:pt x="18522" y="35726"/>
                </a:cubicBezTo>
                <a:cubicBezTo>
                  <a:pt x="18522" y="35971"/>
                  <a:pt x="18334" y="36159"/>
                  <a:pt x="18089" y="36159"/>
                </a:cubicBezTo>
                <a:close/>
                <a:moveTo>
                  <a:pt x="18089" y="33352"/>
                </a:moveTo>
                <a:cubicBezTo>
                  <a:pt x="18315" y="33352"/>
                  <a:pt x="18504" y="33540"/>
                  <a:pt x="18504" y="33766"/>
                </a:cubicBezTo>
                <a:cubicBezTo>
                  <a:pt x="18504" y="33992"/>
                  <a:pt x="18315" y="34200"/>
                  <a:pt x="18089" y="34200"/>
                </a:cubicBezTo>
                <a:cubicBezTo>
                  <a:pt x="17863" y="34200"/>
                  <a:pt x="17656" y="34011"/>
                  <a:pt x="17656" y="33766"/>
                </a:cubicBezTo>
                <a:cubicBezTo>
                  <a:pt x="17656" y="33540"/>
                  <a:pt x="17863" y="33352"/>
                  <a:pt x="18089" y="33352"/>
                </a:cubicBezTo>
                <a:close/>
                <a:moveTo>
                  <a:pt x="18089" y="32240"/>
                </a:moveTo>
                <a:cubicBezTo>
                  <a:pt x="17844" y="32240"/>
                  <a:pt x="17656" y="32052"/>
                  <a:pt x="17656" y="31807"/>
                </a:cubicBezTo>
                <a:cubicBezTo>
                  <a:pt x="17656" y="31562"/>
                  <a:pt x="17844" y="31354"/>
                  <a:pt x="18089" y="31354"/>
                </a:cubicBezTo>
                <a:cubicBezTo>
                  <a:pt x="18334" y="31354"/>
                  <a:pt x="18522" y="31562"/>
                  <a:pt x="18522" y="31807"/>
                </a:cubicBezTo>
                <a:cubicBezTo>
                  <a:pt x="18522" y="32052"/>
                  <a:pt x="18334" y="32240"/>
                  <a:pt x="18089" y="32240"/>
                </a:cubicBezTo>
                <a:close/>
                <a:moveTo>
                  <a:pt x="18089" y="30280"/>
                </a:moveTo>
                <a:cubicBezTo>
                  <a:pt x="17844" y="30280"/>
                  <a:pt x="17656" y="30092"/>
                  <a:pt x="17656" y="29847"/>
                </a:cubicBezTo>
                <a:cubicBezTo>
                  <a:pt x="17656" y="29602"/>
                  <a:pt x="17844" y="29414"/>
                  <a:pt x="18089" y="29414"/>
                </a:cubicBezTo>
                <a:cubicBezTo>
                  <a:pt x="18334" y="29414"/>
                  <a:pt x="18522" y="29602"/>
                  <a:pt x="18522" y="29847"/>
                </a:cubicBezTo>
                <a:cubicBezTo>
                  <a:pt x="18522" y="30092"/>
                  <a:pt x="18334" y="30280"/>
                  <a:pt x="18089" y="30280"/>
                </a:cubicBezTo>
                <a:close/>
                <a:moveTo>
                  <a:pt x="18089" y="28321"/>
                </a:moveTo>
                <a:cubicBezTo>
                  <a:pt x="17844" y="28321"/>
                  <a:pt x="17656" y="28132"/>
                  <a:pt x="17656" y="27887"/>
                </a:cubicBezTo>
                <a:cubicBezTo>
                  <a:pt x="17656" y="27642"/>
                  <a:pt x="17844" y="27454"/>
                  <a:pt x="18089" y="27454"/>
                </a:cubicBezTo>
                <a:cubicBezTo>
                  <a:pt x="18334" y="27454"/>
                  <a:pt x="18522" y="27642"/>
                  <a:pt x="18522" y="27887"/>
                </a:cubicBezTo>
                <a:cubicBezTo>
                  <a:pt x="18522" y="28132"/>
                  <a:pt x="18334" y="28321"/>
                  <a:pt x="18089" y="28321"/>
                </a:cubicBezTo>
                <a:close/>
                <a:moveTo>
                  <a:pt x="18089" y="26361"/>
                </a:moveTo>
                <a:cubicBezTo>
                  <a:pt x="17863" y="26361"/>
                  <a:pt x="17656" y="26173"/>
                  <a:pt x="17656" y="25928"/>
                </a:cubicBezTo>
                <a:cubicBezTo>
                  <a:pt x="17656" y="25702"/>
                  <a:pt x="17863" y="25513"/>
                  <a:pt x="18089" y="25513"/>
                </a:cubicBezTo>
                <a:cubicBezTo>
                  <a:pt x="18315" y="25513"/>
                  <a:pt x="18504" y="25702"/>
                  <a:pt x="18504" y="25928"/>
                </a:cubicBezTo>
                <a:cubicBezTo>
                  <a:pt x="18504" y="26173"/>
                  <a:pt x="18315" y="26361"/>
                  <a:pt x="18089" y="26361"/>
                </a:cubicBezTo>
                <a:close/>
                <a:moveTo>
                  <a:pt x="18089" y="24383"/>
                </a:moveTo>
                <a:cubicBezTo>
                  <a:pt x="17863" y="24383"/>
                  <a:pt x="17656" y="24194"/>
                  <a:pt x="17656" y="23968"/>
                </a:cubicBezTo>
                <a:cubicBezTo>
                  <a:pt x="17656" y="23742"/>
                  <a:pt x="17863" y="23554"/>
                  <a:pt x="18089" y="23554"/>
                </a:cubicBezTo>
                <a:cubicBezTo>
                  <a:pt x="18315" y="23554"/>
                  <a:pt x="18504" y="23742"/>
                  <a:pt x="18504" y="23968"/>
                </a:cubicBezTo>
                <a:cubicBezTo>
                  <a:pt x="18504" y="24194"/>
                  <a:pt x="18315" y="24383"/>
                  <a:pt x="18089" y="24383"/>
                </a:cubicBezTo>
                <a:close/>
                <a:moveTo>
                  <a:pt x="18089" y="22442"/>
                </a:moveTo>
                <a:cubicBezTo>
                  <a:pt x="17863" y="22442"/>
                  <a:pt x="17656" y="22235"/>
                  <a:pt x="17656" y="22008"/>
                </a:cubicBezTo>
                <a:cubicBezTo>
                  <a:pt x="17656" y="21763"/>
                  <a:pt x="17863" y="21575"/>
                  <a:pt x="18089" y="21575"/>
                </a:cubicBezTo>
                <a:cubicBezTo>
                  <a:pt x="18315" y="21575"/>
                  <a:pt x="18504" y="21763"/>
                  <a:pt x="18504" y="22008"/>
                </a:cubicBezTo>
                <a:cubicBezTo>
                  <a:pt x="18504" y="22235"/>
                  <a:pt x="18315" y="22442"/>
                  <a:pt x="18089" y="22442"/>
                </a:cubicBezTo>
                <a:close/>
                <a:moveTo>
                  <a:pt x="18089" y="20463"/>
                </a:moveTo>
                <a:cubicBezTo>
                  <a:pt x="17863" y="20463"/>
                  <a:pt x="17674" y="20275"/>
                  <a:pt x="17674" y="20049"/>
                </a:cubicBezTo>
                <a:cubicBezTo>
                  <a:pt x="17674" y="19823"/>
                  <a:pt x="17863" y="19634"/>
                  <a:pt x="18089" y="19634"/>
                </a:cubicBezTo>
                <a:cubicBezTo>
                  <a:pt x="18315" y="19634"/>
                  <a:pt x="18504" y="19823"/>
                  <a:pt x="18504" y="20049"/>
                </a:cubicBezTo>
                <a:cubicBezTo>
                  <a:pt x="18504" y="20275"/>
                  <a:pt x="18315" y="20463"/>
                  <a:pt x="18089" y="20463"/>
                </a:cubicBezTo>
                <a:close/>
                <a:moveTo>
                  <a:pt x="18089" y="18485"/>
                </a:moveTo>
                <a:cubicBezTo>
                  <a:pt x="17863" y="18485"/>
                  <a:pt x="17693" y="18296"/>
                  <a:pt x="17693" y="18089"/>
                </a:cubicBezTo>
                <a:cubicBezTo>
                  <a:pt x="17693" y="17863"/>
                  <a:pt x="17863" y="17693"/>
                  <a:pt x="18089" y="17693"/>
                </a:cubicBezTo>
                <a:cubicBezTo>
                  <a:pt x="18315" y="17693"/>
                  <a:pt x="18485" y="17863"/>
                  <a:pt x="18485" y="18089"/>
                </a:cubicBezTo>
                <a:cubicBezTo>
                  <a:pt x="18485" y="18296"/>
                  <a:pt x="18315" y="18485"/>
                  <a:pt x="18089" y="18485"/>
                </a:cubicBezTo>
                <a:close/>
                <a:moveTo>
                  <a:pt x="18089" y="16525"/>
                </a:moveTo>
                <a:cubicBezTo>
                  <a:pt x="17863" y="16525"/>
                  <a:pt x="17693" y="16337"/>
                  <a:pt x="17693" y="16130"/>
                </a:cubicBezTo>
                <a:cubicBezTo>
                  <a:pt x="17693" y="15903"/>
                  <a:pt x="17863" y="15715"/>
                  <a:pt x="18089" y="15715"/>
                </a:cubicBezTo>
                <a:cubicBezTo>
                  <a:pt x="18315" y="15715"/>
                  <a:pt x="18485" y="15903"/>
                  <a:pt x="18485" y="16130"/>
                </a:cubicBezTo>
                <a:cubicBezTo>
                  <a:pt x="18485" y="16337"/>
                  <a:pt x="18315" y="16525"/>
                  <a:pt x="18089" y="16525"/>
                </a:cubicBezTo>
                <a:close/>
                <a:moveTo>
                  <a:pt x="18089" y="14566"/>
                </a:moveTo>
                <a:cubicBezTo>
                  <a:pt x="17863" y="14566"/>
                  <a:pt x="17693" y="14377"/>
                  <a:pt x="17693" y="14170"/>
                </a:cubicBezTo>
                <a:cubicBezTo>
                  <a:pt x="17693" y="13944"/>
                  <a:pt x="17863" y="13774"/>
                  <a:pt x="18089" y="13774"/>
                </a:cubicBezTo>
                <a:cubicBezTo>
                  <a:pt x="18296" y="13774"/>
                  <a:pt x="18485" y="13944"/>
                  <a:pt x="18485" y="14170"/>
                </a:cubicBezTo>
                <a:cubicBezTo>
                  <a:pt x="18485" y="14377"/>
                  <a:pt x="18296" y="14566"/>
                  <a:pt x="18089" y="14566"/>
                </a:cubicBezTo>
                <a:close/>
                <a:moveTo>
                  <a:pt x="18089" y="12587"/>
                </a:moveTo>
                <a:cubicBezTo>
                  <a:pt x="17863" y="12587"/>
                  <a:pt x="17693" y="12418"/>
                  <a:pt x="17693" y="12210"/>
                </a:cubicBezTo>
                <a:cubicBezTo>
                  <a:pt x="17693" y="11984"/>
                  <a:pt x="17863" y="11815"/>
                  <a:pt x="18089" y="11815"/>
                </a:cubicBezTo>
                <a:cubicBezTo>
                  <a:pt x="18296" y="11815"/>
                  <a:pt x="18485" y="11984"/>
                  <a:pt x="18485" y="12210"/>
                </a:cubicBezTo>
                <a:cubicBezTo>
                  <a:pt x="18485" y="12418"/>
                  <a:pt x="18296" y="12587"/>
                  <a:pt x="18089" y="12587"/>
                </a:cubicBezTo>
                <a:close/>
                <a:moveTo>
                  <a:pt x="18466" y="10232"/>
                </a:moveTo>
                <a:cubicBezTo>
                  <a:pt x="18466" y="10458"/>
                  <a:pt x="18296" y="10627"/>
                  <a:pt x="18089" y="10627"/>
                </a:cubicBezTo>
                <a:cubicBezTo>
                  <a:pt x="17882" y="10627"/>
                  <a:pt x="17712" y="10458"/>
                  <a:pt x="17712" y="10232"/>
                </a:cubicBezTo>
                <a:cubicBezTo>
                  <a:pt x="17712" y="10025"/>
                  <a:pt x="17882" y="9855"/>
                  <a:pt x="18089" y="9855"/>
                </a:cubicBezTo>
                <a:cubicBezTo>
                  <a:pt x="18296" y="9855"/>
                  <a:pt x="18466" y="10025"/>
                  <a:pt x="18466" y="10232"/>
                </a:cubicBezTo>
                <a:close/>
                <a:moveTo>
                  <a:pt x="18089" y="8687"/>
                </a:moveTo>
                <a:cubicBezTo>
                  <a:pt x="17863" y="8687"/>
                  <a:pt x="17693" y="8498"/>
                  <a:pt x="17693" y="8291"/>
                </a:cubicBezTo>
                <a:cubicBezTo>
                  <a:pt x="17693" y="8065"/>
                  <a:pt x="17863" y="7895"/>
                  <a:pt x="18089" y="7895"/>
                </a:cubicBezTo>
                <a:cubicBezTo>
                  <a:pt x="18296" y="7895"/>
                  <a:pt x="18485" y="8065"/>
                  <a:pt x="18485" y="8291"/>
                </a:cubicBezTo>
                <a:cubicBezTo>
                  <a:pt x="18485" y="8498"/>
                  <a:pt x="18296" y="8687"/>
                  <a:pt x="18089" y="8687"/>
                </a:cubicBezTo>
                <a:close/>
                <a:moveTo>
                  <a:pt x="18089" y="6708"/>
                </a:moveTo>
                <a:cubicBezTo>
                  <a:pt x="17863" y="6708"/>
                  <a:pt x="17693" y="6539"/>
                  <a:pt x="17693" y="6331"/>
                </a:cubicBezTo>
                <a:cubicBezTo>
                  <a:pt x="17693" y="6105"/>
                  <a:pt x="17863" y="5936"/>
                  <a:pt x="18089" y="5936"/>
                </a:cubicBezTo>
                <a:cubicBezTo>
                  <a:pt x="18296" y="5936"/>
                  <a:pt x="18485" y="6105"/>
                  <a:pt x="18485" y="6331"/>
                </a:cubicBezTo>
                <a:cubicBezTo>
                  <a:pt x="18485" y="6539"/>
                  <a:pt x="18296" y="6708"/>
                  <a:pt x="18089" y="6708"/>
                </a:cubicBezTo>
                <a:close/>
                <a:moveTo>
                  <a:pt x="18089" y="4749"/>
                </a:moveTo>
                <a:cubicBezTo>
                  <a:pt x="17863" y="4749"/>
                  <a:pt x="17693" y="4579"/>
                  <a:pt x="17693" y="4372"/>
                </a:cubicBezTo>
                <a:cubicBezTo>
                  <a:pt x="17693" y="4146"/>
                  <a:pt x="17863" y="3976"/>
                  <a:pt x="18089" y="3976"/>
                </a:cubicBezTo>
                <a:cubicBezTo>
                  <a:pt x="18296" y="3976"/>
                  <a:pt x="18485" y="4146"/>
                  <a:pt x="18485" y="4372"/>
                </a:cubicBezTo>
                <a:cubicBezTo>
                  <a:pt x="18485" y="4579"/>
                  <a:pt x="18296" y="4749"/>
                  <a:pt x="18089" y="4749"/>
                </a:cubicBezTo>
                <a:close/>
                <a:moveTo>
                  <a:pt x="18089" y="2770"/>
                </a:moveTo>
                <a:cubicBezTo>
                  <a:pt x="17882" y="2770"/>
                  <a:pt x="17712" y="2600"/>
                  <a:pt x="17712" y="2393"/>
                </a:cubicBezTo>
                <a:cubicBezTo>
                  <a:pt x="17712" y="2205"/>
                  <a:pt x="17882" y="2035"/>
                  <a:pt x="18089" y="2035"/>
                </a:cubicBezTo>
                <a:cubicBezTo>
                  <a:pt x="18296" y="2035"/>
                  <a:pt x="18466" y="2205"/>
                  <a:pt x="18466" y="2393"/>
                </a:cubicBezTo>
                <a:cubicBezTo>
                  <a:pt x="18466" y="2600"/>
                  <a:pt x="18296" y="2770"/>
                  <a:pt x="18089" y="2770"/>
                </a:cubicBezTo>
                <a:close/>
                <a:moveTo>
                  <a:pt x="18089" y="810"/>
                </a:moveTo>
                <a:cubicBezTo>
                  <a:pt x="17882" y="810"/>
                  <a:pt x="17712" y="641"/>
                  <a:pt x="17712" y="434"/>
                </a:cubicBezTo>
                <a:cubicBezTo>
                  <a:pt x="17712" y="226"/>
                  <a:pt x="17882" y="57"/>
                  <a:pt x="18089" y="57"/>
                </a:cubicBezTo>
                <a:cubicBezTo>
                  <a:pt x="18296" y="57"/>
                  <a:pt x="18466" y="226"/>
                  <a:pt x="18466" y="434"/>
                </a:cubicBezTo>
                <a:cubicBezTo>
                  <a:pt x="18466" y="641"/>
                  <a:pt x="18296" y="810"/>
                  <a:pt x="18089" y="810"/>
                </a:cubicBezTo>
                <a:close/>
                <a:moveTo>
                  <a:pt x="16129" y="51836"/>
                </a:moveTo>
                <a:cubicBezTo>
                  <a:pt x="15884" y="51836"/>
                  <a:pt x="15677" y="51648"/>
                  <a:pt x="15677" y="51403"/>
                </a:cubicBezTo>
                <a:cubicBezTo>
                  <a:pt x="15677" y="51158"/>
                  <a:pt x="15884" y="50951"/>
                  <a:pt x="16129" y="50951"/>
                </a:cubicBezTo>
                <a:cubicBezTo>
                  <a:pt x="16374" y="50951"/>
                  <a:pt x="16563" y="51158"/>
                  <a:pt x="16563" y="51403"/>
                </a:cubicBezTo>
                <a:cubicBezTo>
                  <a:pt x="16563" y="51648"/>
                  <a:pt x="16374" y="51836"/>
                  <a:pt x="16129" y="51836"/>
                </a:cubicBezTo>
                <a:close/>
                <a:moveTo>
                  <a:pt x="16129" y="49877"/>
                </a:moveTo>
                <a:cubicBezTo>
                  <a:pt x="15884" y="49877"/>
                  <a:pt x="15677" y="49688"/>
                  <a:pt x="15677" y="49443"/>
                </a:cubicBezTo>
                <a:cubicBezTo>
                  <a:pt x="15677" y="49198"/>
                  <a:pt x="15884" y="48991"/>
                  <a:pt x="16129" y="48991"/>
                </a:cubicBezTo>
                <a:cubicBezTo>
                  <a:pt x="16374" y="48991"/>
                  <a:pt x="16563" y="49198"/>
                  <a:pt x="16563" y="49443"/>
                </a:cubicBezTo>
                <a:cubicBezTo>
                  <a:pt x="16563" y="49688"/>
                  <a:pt x="16374" y="49877"/>
                  <a:pt x="16129" y="49877"/>
                </a:cubicBezTo>
                <a:close/>
                <a:moveTo>
                  <a:pt x="16129" y="47917"/>
                </a:moveTo>
                <a:cubicBezTo>
                  <a:pt x="15884" y="47917"/>
                  <a:pt x="15677" y="47729"/>
                  <a:pt x="15677" y="47484"/>
                </a:cubicBezTo>
                <a:cubicBezTo>
                  <a:pt x="15677" y="47239"/>
                  <a:pt x="15884" y="47031"/>
                  <a:pt x="16129" y="47031"/>
                </a:cubicBezTo>
                <a:cubicBezTo>
                  <a:pt x="16374" y="47031"/>
                  <a:pt x="16563" y="47239"/>
                  <a:pt x="16563" y="47484"/>
                </a:cubicBezTo>
                <a:cubicBezTo>
                  <a:pt x="16563" y="47729"/>
                  <a:pt x="16374" y="47917"/>
                  <a:pt x="16129" y="47917"/>
                </a:cubicBezTo>
                <a:close/>
                <a:moveTo>
                  <a:pt x="16129" y="45957"/>
                </a:moveTo>
                <a:cubicBezTo>
                  <a:pt x="15884" y="45957"/>
                  <a:pt x="15677" y="45769"/>
                  <a:pt x="15677" y="45524"/>
                </a:cubicBezTo>
                <a:cubicBezTo>
                  <a:pt x="15677" y="45279"/>
                  <a:pt x="15884" y="45072"/>
                  <a:pt x="16129" y="45072"/>
                </a:cubicBezTo>
                <a:cubicBezTo>
                  <a:pt x="16374" y="45072"/>
                  <a:pt x="16563" y="45279"/>
                  <a:pt x="16563" y="45524"/>
                </a:cubicBezTo>
                <a:cubicBezTo>
                  <a:pt x="16563" y="45769"/>
                  <a:pt x="16374" y="45957"/>
                  <a:pt x="16129" y="45957"/>
                </a:cubicBezTo>
                <a:close/>
                <a:moveTo>
                  <a:pt x="16129" y="35293"/>
                </a:moveTo>
                <a:cubicBezTo>
                  <a:pt x="16374" y="35293"/>
                  <a:pt x="16563" y="35481"/>
                  <a:pt x="16563" y="35726"/>
                </a:cubicBezTo>
                <a:cubicBezTo>
                  <a:pt x="16563" y="35952"/>
                  <a:pt x="16374" y="36159"/>
                  <a:pt x="16129" y="36159"/>
                </a:cubicBezTo>
                <a:cubicBezTo>
                  <a:pt x="15884" y="36159"/>
                  <a:pt x="15696" y="35952"/>
                  <a:pt x="15696" y="35726"/>
                </a:cubicBezTo>
                <a:cubicBezTo>
                  <a:pt x="15696" y="35481"/>
                  <a:pt x="15884" y="35293"/>
                  <a:pt x="16129" y="35293"/>
                </a:cubicBezTo>
                <a:close/>
                <a:moveTo>
                  <a:pt x="16129" y="37252"/>
                </a:moveTo>
                <a:cubicBezTo>
                  <a:pt x="16374" y="37252"/>
                  <a:pt x="16563" y="37441"/>
                  <a:pt x="16563" y="37686"/>
                </a:cubicBezTo>
                <a:cubicBezTo>
                  <a:pt x="16563" y="37930"/>
                  <a:pt x="16374" y="38119"/>
                  <a:pt x="16129" y="38119"/>
                </a:cubicBezTo>
                <a:cubicBezTo>
                  <a:pt x="15884" y="38119"/>
                  <a:pt x="15696" y="37930"/>
                  <a:pt x="15696" y="37686"/>
                </a:cubicBezTo>
                <a:cubicBezTo>
                  <a:pt x="15696" y="37441"/>
                  <a:pt x="15884" y="37252"/>
                  <a:pt x="16129" y="37252"/>
                </a:cubicBezTo>
                <a:close/>
                <a:moveTo>
                  <a:pt x="16129" y="40060"/>
                </a:moveTo>
                <a:cubicBezTo>
                  <a:pt x="15884" y="40060"/>
                  <a:pt x="15696" y="39871"/>
                  <a:pt x="15696" y="39645"/>
                </a:cubicBezTo>
                <a:cubicBezTo>
                  <a:pt x="15696" y="39400"/>
                  <a:pt x="15884" y="39212"/>
                  <a:pt x="16129" y="39212"/>
                </a:cubicBezTo>
                <a:cubicBezTo>
                  <a:pt x="16355" y="39212"/>
                  <a:pt x="16563" y="39419"/>
                  <a:pt x="16563" y="39645"/>
                </a:cubicBezTo>
                <a:cubicBezTo>
                  <a:pt x="16563" y="39871"/>
                  <a:pt x="16355" y="40060"/>
                  <a:pt x="16129" y="40060"/>
                </a:cubicBezTo>
                <a:close/>
                <a:moveTo>
                  <a:pt x="16129" y="43131"/>
                </a:moveTo>
                <a:cubicBezTo>
                  <a:pt x="16374" y="43131"/>
                  <a:pt x="16563" y="43319"/>
                  <a:pt x="16563" y="43564"/>
                </a:cubicBezTo>
                <a:cubicBezTo>
                  <a:pt x="16563" y="43809"/>
                  <a:pt x="16374" y="43998"/>
                  <a:pt x="16129" y="43998"/>
                </a:cubicBezTo>
                <a:cubicBezTo>
                  <a:pt x="15884" y="43998"/>
                  <a:pt x="15696" y="43809"/>
                  <a:pt x="15696" y="43564"/>
                </a:cubicBezTo>
                <a:cubicBezTo>
                  <a:pt x="15696" y="43319"/>
                  <a:pt x="15884" y="43131"/>
                  <a:pt x="16129" y="43131"/>
                </a:cubicBezTo>
                <a:close/>
                <a:moveTo>
                  <a:pt x="16129" y="41153"/>
                </a:moveTo>
                <a:cubicBezTo>
                  <a:pt x="16374" y="41153"/>
                  <a:pt x="16563" y="41360"/>
                  <a:pt x="16563" y="41605"/>
                </a:cubicBezTo>
                <a:cubicBezTo>
                  <a:pt x="16563" y="41850"/>
                  <a:pt x="16374" y="42038"/>
                  <a:pt x="16129" y="42038"/>
                </a:cubicBezTo>
                <a:cubicBezTo>
                  <a:pt x="15884" y="42038"/>
                  <a:pt x="15696" y="41850"/>
                  <a:pt x="15696" y="41605"/>
                </a:cubicBezTo>
                <a:cubicBezTo>
                  <a:pt x="15696" y="41360"/>
                  <a:pt x="15884" y="41153"/>
                  <a:pt x="16129" y="41153"/>
                </a:cubicBezTo>
                <a:close/>
                <a:moveTo>
                  <a:pt x="16129" y="34200"/>
                </a:moveTo>
                <a:cubicBezTo>
                  <a:pt x="15884" y="34200"/>
                  <a:pt x="15696" y="34011"/>
                  <a:pt x="15696" y="33766"/>
                </a:cubicBezTo>
                <a:cubicBezTo>
                  <a:pt x="15696" y="33521"/>
                  <a:pt x="15884" y="33314"/>
                  <a:pt x="16129" y="33314"/>
                </a:cubicBezTo>
                <a:cubicBezTo>
                  <a:pt x="16374" y="33314"/>
                  <a:pt x="16563" y="33521"/>
                  <a:pt x="16563" y="33766"/>
                </a:cubicBezTo>
                <a:cubicBezTo>
                  <a:pt x="16563" y="34011"/>
                  <a:pt x="16374" y="34200"/>
                  <a:pt x="16129" y="34200"/>
                </a:cubicBezTo>
                <a:close/>
                <a:moveTo>
                  <a:pt x="16129" y="32240"/>
                </a:moveTo>
                <a:cubicBezTo>
                  <a:pt x="15884" y="32240"/>
                  <a:pt x="15696" y="32033"/>
                  <a:pt x="15696" y="31788"/>
                </a:cubicBezTo>
                <a:cubicBezTo>
                  <a:pt x="15696" y="31562"/>
                  <a:pt x="15884" y="31354"/>
                  <a:pt x="16129" y="31354"/>
                </a:cubicBezTo>
                <a:cubicBezTo>
                  <a:pt x="16374" y="31354"/>
                  <a:pt x="16563" y="31543"/>
                  <a:pt x="16563" y="31788"/>
                </a:cubicBezTo>
                <a:cubicBezTo>
                  <a:pt x="16563" y="32033"/>
                  <a:pt x="16374" y="32240"/>
                  <a:pt x="16129" y="32240"/>
                </a:cubicBezTo>
                <a:close/>
                <a:moveTo>
                  <a:pt x="16129" y="30280"/>
                </a:moveTo>
                <a:cubicBezTo>
                  <a:pt x="15884" y="30280"/>
                  <a:pt x="15696" y="30092"/>
                  <a:pt x="15696" y="29847"/>
                </a:cubicBezTo>
                <a:cubicBezTo>
                  <a:pt x="15696" y="29602"/>
                  <a:pt x="15884" y="29395"/>
                  <a:pt x="16129" y="29395"/>
                </a:cubicBezTo>
                <a:cubicBezTo>
                  <a:pt x="16374" y="29395"/>
                  <a:pt x="16563" y="29602"/>
                  <a:pt x="16563" y="29847"/>
                </a:cubicBezTo>
                <a:cubicBezTo>
                  <a:pt x="16563" y="30092"/>
                  <a:pt x="16374" y="30280"/>
                  <a:pt x="16129" y="30280"/>
                </a:cubicBezTo>
                <a:close/>
                <a:moveTo>
                  <a:pt x="16129" y="28321"/>
                </a:moveTo>
                <a:cubicBezTo>
                  <a:pt x="15884" y="28321"/>
                  <a:pt x="15696" y="28113"/>
                  <a:pt x="15696" y="27887"/>
                </a:cubicBezTo>
                <a:cubicBezTo>
                  <a:pt x="15696" y="27642"/>
                  <a:pt x="15884" y="27454"/>
                  <a:pt x="16129" y="27454"/>
                </a:cubicBezTo>
                <a:cubicBezTo>
                  <a:pt x="16374" y="27454"/>
                  <a:pt x="16563" y="27642"/>
                  <a:pt x="16563" y="27887"/>
                </a:cubicBezTo>
                <a:cubicBezTo>
                  <a:pt x="16563" y="28113"/>
                  <a:pt x="16374" y="28321"/>
                  <a:pt x="16129" y="28321"/>
                </a:cubicBezTo>
                <a:close/>
                <a:moveTo>
                  <a:pt x="16129" y="26361"/>
                </a:moveTo>
                <a:cubicBezTo>
                  <a:pt x="15884" y="26361"/>
                  <a:pt x="15696" y="26173"/>
                  <a:pt x="15696" y="25928"/>
                </a:cubicBezTo>
                <a:cubicBezTo>
                  <a:pt x="15696" y="25683"/>
                  <a:pt x="15884" y="25494"/>
                  <a:pt x="16129" y="25494"/>
                </a:cubicBezTo>
                <a:cubicBezTo>
                  <a:pt x="16374" y="25494"/>
                  <a:pt x="16563" y="25683"/>
                  <a:pt x="16563" y="25928"/>
                </a:cubicBezTo>
                <a:cubicBezTo>
                  <a:pt x="16563" y="26173"/>
                  <a:pt x="16374" y="26361"/>
                  <a:pt x="16129" y="26361"/>
                </a:cubicBezTo>
                <a:close/>
                <a:moveTo>
                  <a:pt x="16129" y="24401"/>
                </a:moveTo>
                <a:cubicBezTo>
                  <a:pt x="15884" y="24401"/>
                  <a:pt x="15696" y="24194"/>
                  <a:pt x="15696" y="23968"/>
                </a:cubicBezTo>
                <a:cubicBezTo>
                  <a:pt x="15696" y="23723"/>
                  <a:pt x="15884" y="23535"/>
                  <a:pt x="16129" y="23535"/>
                </a:cubicBezTo>
                <a:cubicBezTo>
                  <a:pt x="16374" y="23535"/>
                  <a:pt x="16563" y="23723"/>
                  <a:pt x="16563" y="23968"/>
                </a:cubicBezTo>
                <a:cubicBezTo>
                  <a:pt x="16563" y="24194"/>
                  <a:pt x="16374" y="24401"/>
                  <a:pt x="16129" y="24401"/>
                </a:cubicBezTo>
                <a:close/>
                <a:moveTo>
                  <a:pt x="16129" y="22442"/>
                </a:moveTo>
                <a:cubicBezTo>
                  <a:pt x="15884" y="22442"/>
                  <a:pt x="15696" y="22235"/>
                  <a:pt x="15696" y="21990"/>
                </a:cubicBezTo>
                <a:cubicBezTo>
                  <a:pt x="15696" y="21745"/>
                  <a:pt x="15884" y="21556"/>
                  <a:pt x="16129" y="21556"/>
                </a:cubicBezTo>
                <a:cubicBezTo>
                  <a:pt x="16374" y="21556"/>
                  <a:pt x="16563" y="21745"/>
                  <a:pt x="16563" y="21990"/>
                </a:cubicBezTo>
                <a:cubicBezTo>
                  <a:pt x="16563" y="22235"/>
                  <a:pt x="16374" y="22442"/>
                  <a:pt x="16129" y="22442"/>
                </a:cubicBezTo>
                <a:close/>
                <a:moveTo>
                  <a:pt x="16129" y="20463"/>
                </a:moveTo>
                <a:cubicBezTo>
                  <a:pt x="15903" y="20463"/>
                  <a:pt x="15715" y="20275"/>
                  <a:pt x="15715" y="20049"/>
                </a:cubicBezTo>
                <a:cubicBezTo>
                  <a:pt x="15715" y="19804"/>
                  <a:pt x="15903" y="19615"/>
                  <a:pt x="16129" y="19615"/>
                </a:cubicBezTo>
                <a:cubicBezTo>
                  <a:pt x="16355" y="19615"/>
                  <a:pt x="16544" y="19804"/>
                  <a:pt x="16544" y="20049"/>
                </a:cubicBezTo>
                <a:cubicBezTo>
                  <a:pt x="16544" y="20275"/>
                  <a:pt x="16355" y="20463"/>
                  <a:pt x="16129" y="20463"/>
                </a:cubicBezTo>
                <a:close/>
                <a:moveTo>
                  <a:pt x="16129" y="18485"/>
                </a:moveTo>
                <a:cubicBezTo>
                  <a:pt x="15903" y="18485"/>
                  <a:pt x="15715" y="18296"/>
                  <a:pt x="15715" y="18070"/>
                </a:cubicBezTo>
                <a:cubicBezTo>
                  <a:pt x="15715" y="17844"/>
                  <a:pt x="15903" y="17656"/>
                  <a:pt x="16129" y="17656"/>
                </a:cubicBezTo>
                <a:cubicBezTo>
                  <a:pt x="16355" y="17656"/>
                  <a:pt x="16544" y="17844"/>
                  <a:pt x="16544" y="18070"/>
                </a:cubicBezTo>
                <a:cubicBezTo>
                  <a:pt x="16544" y="18296"/>
                  <a:pt x="16355" y="18485"/>
                  <a:pt x="16129" y="18485"/>
                </a:cubicBezTo>
                <a:close/>
                <a:moveTo>
                  <a:pt x="16129" y="16525"/>
                </a:moveTo>
                <a:cubicBezTo>
                  <a:pt x="15903" y="16525"/>
                  <a:pt x="15715" y="16337"/>
                  <a:pt x="15715" y="16111"/>
                </a:cubicBezTo>
                <a:cubicBezTo>
                  <a:pt x="15715" y="15885"/>
                  <a:pt x="15903" y="15715"/>
                  <a:pt x="16129" y="15715"/>
                </a:cubicBezTo>
                <a:cubicBezTo>
                  <a:pt x="16355" y="15715"/>
                  <a:pt x="16544" y="15885"/>
                  <a:pt x="16544" y="16111"/>
                </a:cubicBezTo>
                <a:cubicBezTo>
                  <a:pt x="16544" y="16337"/>
                  <a:pt x="16355" y="16525"/>
                  <a:pt x="16129" y="16525"/>
                </a:cubicBezTo>
                <a:close/>
                <a:moveTo>
                  <a:pt x="16129" y="13755"/>
                </a:moveTo>
                <a:cubicBezTo>
                  <a:pt x="16337" y="13755"/>
                  <a:pt x="16525" y="13944"/>
                  <a:pt x="16525" y="14151"/>
                </a:cubicBezTo>
                <a:cubicBezTo>
                  <a:pt x="16525" y="14377"/>
                  <a:pt x="16337" y="14547"/>
                  <a:pt x="16129" y="14547"/>
                </a:cubicBezTo>
                <a:cubicBezTo>
                  <a:pt x="15903" y="14547"/>
                  <a:pt x="15734" y="14377"/>
                  <a:pt x="15734" y="14151"/>
                </a:cubicBezTo>
                <a:cubicBezTo>
                  <a:pt x="15734" y="13944"/>
                  <a:pt x="15903" y="13755"/>
                  <a:pt x="16129" y="13755"/>
                </a:cubicBezTo>
                <a:close/>
                <a:moveTo>
                  <a:pt x="16129" y="11796"/>
                </a:moveTo>
                <a:cubicBezTo>
                  <a:pt x="16337" y="11796"/>
                  <a:pt x="16525" y="11965"/>
                  <a:pt x="16525" y="12191"/>
                </a:cubicBezTo>
                <a:cubicBezTo>
                  <a:pt x="16525" y="12418"/>
                  <a:pt x="16337" y="12587"/>
                  <a:pt x="16129" y="12587"/>
                </a:cubicBezTo>
                <a:cubicBezTo>
                  <a:pt x="15903" y="12587"/>
                  <a:pt x="15734" y="12418"/>
                  <a:pt x="15734" y="12191"/>
                </a:cubicBezTo>
                <a:cubicBezTo>
                  <a:pt x="15734" y="11965"/>
                  <a:pt x="15903" y="11796"/>
                  <a:pt x="16129" y="11796"/>
                </a:cubicBezTo>
                <a:close/>
                <a:moveTo>
                  <a:pt x="16129" y="10646"/>
                </a:moveTo>
                <a:cubicBezTo>
                  <a:pt x="15903" y="10646"/>
                  <a:pt x="15715" y="10458"/>
                  <a:pt x="15715" y="10232"/>
                </a:cubicBezTo>
                <a:cubicBezTo>
                  <a:pt x="15715" y="10006"/>
                  <a:pt x="15903" y="9817"/>
                  <a:pt x="16129" y="9817"/>
                </a:cubicBezTo>
                <a:cubicBezTo>
                  <a:pt x="16355" y="9817"/>
                  <a:pt x="16544" y="10006"/>
                  <a:pt x="16544" y="10232"/>
                </a:cubicBezTo>
                <a:cubicBezTo>
                  <a:pt x="16544" y="10458"/>
                  <a:pt x="16355" y="10646"/>
                  <a:pt x="16129" y="10646"/>
                </a:cubicBezTo>
                <a:close/>
                <a:moveTo>
                  <a:pt x="16129" y="8687"/>
                </a:moveTo>
                <a:cubicBezTo>
                  <a:pt x="15903" y="8687"/>
                  <a:pt x="15715" y="8498"/>
                  <a:pt x="15715" y="8272"/>
                </a:cubicBezTo>
                <a:cubicBezTo>
                  <a:pt x="15715" y="8046"/>
                  <a:pt x="15903" y="7858"/>
                  <a:pt x="16129" y="7858"/>
                </a:cubicBezTo>
                <a:cubicBezTo>
                  <a:pt x="16355" y="7858"/>
                  <a:pt x="16544" y="8046"/>
                  <a:pt x="16544" y="8272"/>
                </a:cubicBezTo>
                <a:cubicBezTo>
                  <a:pt x="16544" y="8498"/>
                  <a:pt x="16355" y="8687"/>
                  <a:pt x="16129" y="8687"/>
                </a:cubicBezTo>
                <a:close/>
                <a:moveTo>
                  <a:pt x="16129" y="6727"/>
                </a:moveTo>
                <a:cubicBezTo>
                  <a:pt x="15903" y="6727"/>
                  <a:pt x="15715" y="6539"/>
                  <a:pt x="15715" y="6312"/>
                </a:cubicBezTo>
                <a:cubicBezTo>
                  <a:pt x="15715" y="6086"/>
                  <a:pt x="15903" y="5898"/>
                  <a:pt x="16129" y="5898"/>
                </a:cubicBezTo>
                <a:cubicBezTo>
                  <a:pt x="16355" y="5898"/>
                  <a:pt x="16544" y="6086"/>
                  <a:pt x="16544" y="6312"/>
                </a:cubicBezTo>
                <a:cubicBezTo>
                  <a:pt x="16544" y="6539"/>
                  <a:pt x="16355" y="6727"/>
                  <a:pt x="16129" y="6727"/>
                </a:cubicBezTo>
                <a:close/>
                <a:moveTo>
                  <a:pt x="16129" y="4749"/>
                </a:moveTo>
                <a:cubicBezTo>
                  <a:pt x="15903" y="4749"/>
                  <a:pt x="15734" y="4579"/>
                  <a:pt x="15734" y="4353"/>
                </a:cubicBezTo>
                <a:cubicBezTo>
                  <a:pt x="15734" y="4146"/>
                  <a:pt x="15903" y="3957"/>
                  <a:pt x="16129" y="3957"/>
                </a:cubicBezTo>
                <a:cubicBezTo>
                  <a:pt x="16337" y="3957"/>
                  <a:pt x="16525" y="4146"/>
                  <a:pt x="16525" y="4353"/>
                </a:cubicBezTo>
                <a:cubicBezTo>
                  <a:pt x="16525" y="4579"/>
                  <a:pt x="16337" y="4749"/>
                  <a:pt x="16129" y="4749"/>
                </a:cubicBezTo>
                <a:close/>
                <a:moveTo>
                  <a:pt x="16129" y="2789"/>
                </a:moveTo>
                <a:cubicBezTo>
                  <a:pt x="15903" y="2789"/>
                  <a:pt x="15734" y="2600"/>
                  <a:pt x="15734" y="2393"/>
                </a:cubicBezTo>
                <a:cubicBezTo>
                  <a:pt x="15734" y="2167"/>
                  <a:pt x="15903" y="1998"/>
                  <a:pt x="16129" y="1998"/>
                </a:cubicBezTo>
                <a:cubicBezTo>
                  <a:pt x="16337" y="1998"/>
                  <a:pt x="16525" y="2167"/>
                  <a:pt x="16525" y="2393"/>
                </a:cubicBezTo>
                <a:cubicBezTo>
                  <a:pt x="16525" y="2619"/>
                  <a:pt x="16337" y="2789"/>
                  <a:pt x="16129" y="2789"/>
                </a:cubicBezTo>
                <a:close/>
                <a:moveTo>
                  <a:pt x="16129" y="829"/>
                </a:moveTo>
                <a:cubicBezTo>
                  <a:pt x="15903" y="829"/>
                  <a:pt x="15734" y="641"/>
                  <a:pt x="15734" y="434"/>
                </a:cubicBezTo>
                <a:cubicBezTo>
                  <a:pt x="15734" y="207"/>
                  <a:pt x="15903" y="38"/>
                  <a:pt x="16129" y="38"/>
                </a:cubicBezTo>
                <a:cubicBezTo>
                  <a:pt x="16337" y="38"/>
                  <a:pt x="16525" y="207"/>
                  <a:pt x="16525" y="434"/>
                </a:cubicBezTo>
                <a:cubicBezTo>
                  <a:pt x="16525" y="641"/>
                  <a:pt x="16337" y="829"/>
                  <a:pt x="16129" y="829"/>
                </a:cubicBezTo>
                <a:close/>
                <a:moveTo>
                  <a:pt x="14000" y="50970"/>
                </a:moveTo>
                <a:cubicBezTo>
                  <a:pt x="14057" y="50951"/>
                  <a:pt x="14113" y="50932"/>
                  <a:pt x="14170" y="50932"/>
                </a:cubicBezTo>
                <a:cubicBezTo>
                  <a:pt x="14415" y="50932"/>
                  <a:pt x="14622" y="51139"/>
                  <a:pt x="14622" y="51384"/>
                </a:cubicBezTo>
                <a:cubicBezTo>
                  <a:pt x="14622" y="51422"/>
                  <a:pt x="14622" y="51422"/>
                  <a:pt x="14622" y="51460"/>
                </a:cubicBezTo>
                <a:cubicBezTo>
                  <a:pt x="14415" y="51290"/>
                  <a:pt x="14207" y="51139"/>
                  <a:pt x="14000" y="50970"/>
                </a:cubicBezTo>
                <a:close/>
                <a:moveTo>
                  <a:pt x="14170" y="47917"/>
                </a:moveTo>
                <a:cubicBezTo>
                  <a:pt x="13925" y="47917"/>
                  <a:pt x="13718" y="47710"/>
                  <a:pt x="13718" y="47465"/>
                </a:cubicBezTo>
                <a:cubicBezTo>
                  <a:pt x="13718" y="47220"/>
                  <a:pt x="13925" y="47013"/>
                  <a:pt x="14170" y="47013"/>
                </a:cubicBezTo>
                <a:cubicBezTo>
                  <a:pt x="14415" y="47013"/>
                  <a:pt x="14603" y="47220"/>
                  <a:pt x="14603" y="47465"/>
                </a:cubicBezTo>
                <a:cubicBezTo>
                  <a:pt x="14603" y="47710"/>
                  <a:pt x="14415" y="47917"/>
                  <a:pt x="14170" y="47917"/>
                </a:cubicBezTo>
                <a:close/>
                <a:moveTo>
                  <a:pt x="14170" y="45957"/>
                </a:moveTo>
                <a:cubicBezTo>
                  <a:pt x="13925" y="45957"/>
                  <a:pt x="13718" y="45750"/>
                  <a:pt x="13718" y="45505"/>
                </a:cubicBezTo>
                <a:cubicBezTo>
                  <a:pt x="13718" y="45260"/>
                  <a:pt x="13925" y="45053"/>
                  <a:pt x="14170" y="45053"/>
                </a:cubicBezTo>
                <a:cubicBezTo>
                  <a:pt x="14415" y="45053"/>
                  <a:pt x="14603" y="45260"/>
                  <a:pt x="14603" y="45505"/>
                </a:cubicBezTo>
                <a:cubicBezTo>
                  <a:pt x="14603" y="45750"/>
                  <a:pt x="14415" y="45957"/>
                  <a:pt x="14170" y="45957"/>
                </a:cubicBezTo>
                <a:close/>
                <a:moveTo>
                  <a:pt x="14170" y="36140"/>
                </a:moveTo>
                <a:cubicBezTo>
                  <a:pt x="13925" y="36140"/>
                  <a:pt x="13736" y="35952"/>
                  <a:pt x="13736" y="35707"/>
                </a:cubicBezTo>
                <a:cubicBezTo>
                  <a:pt x="13736" y="35481"/>
                  <a:pt x="13925" y="35293"/>
                  <a:pt x="14170" y="35293"/>
                </a:cubicBezTo>
                <a:cubicBezTo>
                  <a:pt x="14396" y="35293"/>
                  <a:pt x="14584" y="35481"/>
                  <a:pt x="14584" y="35707"/>
                </a:cubicBezTo>
                <a:cubicBezTo>
                  <a:pt x="14584" y="35952"/>
                  <a:pt x="14396" y="36140"/>
                  <a:pt x="14170" y="36140"/>
                </a:cubicBezTo>
                <a:close/>
                <a:moveTo>
                  <a:pt x="14170" y="37233"/>
                </a:moveTo>
                <a:cubicBezTo>
                  <a:pt x="14415" y="37233"/>
                  <a:pt x="14603" y="37441"/>
                  <a:pt x="14603" y="37667"/>
                </a:cubicBezTo>
                <a:cubicBezTo>
                  <a:pt x="14603" y="37912"/>
                  <a:pt x="14415" y="38100"/>
                  <a:pt x="14170" y="38100"/>
                </a:cubicBezTo>
                <a:cubicBezTo>
                  <a:pt x="13925" y="38100"/>
                  <a:pt x="13718" y="37912"/>
                  <a:pt x="13718" y="37667"/>
                </a:cubicBezTo>
                <a:cubicBezTo>
                  <a:pt x="13718" y="37441"/>
                  <a:pt x="13925" y="37233"/>
                  <a:pt x="14170" y="37233"/>
                </a:cubicBezTo>
                <a:close/>
                <a:moveTo>
                  <a:pt x="14170" y="40060"/>
                </a:moveTo>
                <a:cubicBezTo>
                  <a:pt x="13925" y="40060"/>
                  <a:pt x="13736" y="39871"/>
                  <a:pt x="13736" y="39626"/>
                </a:cubicBezTo>
                <a:cubicBezTo>
                  <a:pt x="13736" y="39400"/>
                  <a:pt x="13925" y="39212"/>
                  <a:pt x="14170" y="39212"/>
                </a:cubicBezTo>
                <a:cubicBezTo>
                  <a:pt x="14396" y="39212"/>
                  <a:pt x="14603" y="39400"/>
                  <a:pt x="14603" y="39626"/>
                </a:cubicBezTo>
                <a:cubicBezTo>
                  <a:pt x="14603" y="39871"/>
                  <a:pt x="14396" y="40060"/>
                  <a:pt x="14170" y="40060"/>
                </a:cubicBezTo>
                <a:close/>
                <a:moveTo>
                  <a:pt x="14170" y="43112"/>
                </a:moveTo>
                <a:cubicBezTo>
                  <a:pt x="14415" y="43112"/>
                  <a:pt x="14603" y="43319"/>
                  <a:pt x="14603" y="43564"/>
                </a:cubicBezTo>
                <a:cubicBezTo>
                  <a:pt x="14603" y="43791"/>
                  <a:pt x="14415" y="43998"/>
                  <a:pt x="14170" y="43998"/>
                </a:cubicBezTo>
                <a:cubicBezTo>
                  <a:pt x="13925" y="43998"/>
                  <a:pt x="13718" y="43791"/>
                  <a:pt x="13718" y="43564"/>
                </a:cubicBezTo>
                <a:cubicBezTo>
                  <a:pt x="13718" y="43319"/>
                  <a:pt x="13925" y="43112"/>
                  <a:pt x="14170" y="43112"/>
                </a:cubicBezTo>
                <a:close/>
                <a:moveTo>
                  <a:pt x="14170" y="41153"/>
                </a:moveTo>
                <a:cubicBezTo>
                  <a:pt x="14415" y="41153"/>
                  <a:pt x="14603" y="41341"/>
                  <a:pt x="14603" y="41586"/>
                </a:cubicBezTo>
                <a:cubicBezTo>
                  <a:pt x="14603" y="41831"/>
                  <a:pt x="14415" y="42019"/>
                  <a:pt x="14170" y="42019"/>
                </a:cubicBezTo>
                <a:cubicBezTo>
                  <a:pt x="13925" y="42019"/>
                  <a:pt x="13718" y="41831"/>
                  <a:pt x="13718" y="41586"/>
                </a:cubicBezTo>
                <a:cubicBezTo>
                  <a:pt x="13718" y="41341"/>
                  <a:pt x="13925" y="41153"/>
                  <a:pt x="14170" y="41153"/>
                </a:cubicBezTo>
                <a:close/>
                <a:moveTo>
                  <a:pt x="14170" y="34181"/>
                </a:moveTo>
                <a:cubicBezTo>
                  <a:pt x="13925" y="34181"/>
                  <a:pt x="13718" y="33992"/>
                  <a:pt x="13718" y="33747"/>
                </a:cubicBezTo>
                <a:cubicBezTo>
                  <a:pt x="13718" y="33502"/>
                  <a:pt x="13925" y="33314"/>
                  <a:pt x="14170" y="33314"/>
                </a:cubicBezTo>
                <a:cubicBezTo>
                  <a:pt x="14415" y="33314"/>
                  <a:pt x="14603" y="33502"/>
                  <a:pt x="14603" y="33747"/>
                </a:cubicBezTo>
                <a:cubicBezTo>
                  <a:pt x="14603" y="33992"/>
                  <a:pt x="14415" y="34181"/>
                  <a:pt x="14170" y="34181"/>
                </a:cubicBezTo>
                <a:close/>
                <a:moveTo>
                  <a:pt x="14170" y="32221"/>
                </a:moveTo>
                <a:cubicBezTo>
                  <a:pt x="13925" y="32221"/>
                  <a:pt x="13718" y="32033"/>
                  <a:pt x="13718" y="31788"/>
                </a:cubicBezTo>
                <a:cubicBezTo>
                  <a:pt x="13718" y="31543"/>
                  <a:pt x="13925" y="31336"/>
                  <a:pt x="14170" y="31336"/>
                </a:cubicBezTo>
                <a:cubicBezTo>
                  <a:pt x="14415" y="31336"/>
                  <a:pt x="14603" y="31543"/>
                  <a:pt x="14603" y="31788"/>
                </a:cubicBezTo>
                <a:cubicBezTo>
                  <a:pt x="14603" y="32033"/>
                  <a:pt x="14415" y="32221"/>
                  <a:pt x="14170" y="32221"/>
                </a:cubicBezTo>
                <a:close/>
                <a:moveTo>
                  <a:pt x="14170" y="30262"/>
                </a:moveTo>
                <a:cubicBezTo>
                  <a:pt x="13925" y="30262"/>
                  <a:pt x="13718" y="30073"/>
                  <a:pt x="13718" y="29828"/>
                </a:cubicBezTo>
                <a:cubicBezTo>
                  <a:pt x="13718" y="29583"/>
                  <a:pt x="13925" y="29395"/>
                  <a:pt x="14170" y="29395"/>
                </a:cubicBezTo>
                <a:cubicBezTo>
                  <a:pt x="14415" y="29395"/>
                  <a:pt x="14603" y="29583"/>
                  <a:pt x="14603" y="29828"/>
                </a:cubicBezTo>
                <a:cubicBezTo>
                  <a:pt x="14603" y="30073"/>
                  <a:pt x="14415" y="30262"/>
                  <a:pt x="14170" y="30262"/>
                </a:cubicBezTo>
                <a:close/>
                <a:moveTo>
                  <a:pt x="14170" y="28302"/>
                </a:moveTo>
                <a:cubicBezTo>
                  <a:pt x="13925" y="28302"/>
                  <a:pt x="13718" y="28113"/>
                  <a:pt x="13718" y="27869"/>
                </a:cubicBezTo>
                <a:cubicBezTo>
                  <a:pt x="13718" y="27624"/>
                  <a:pt x="13925" y="27435"/>
                  <a:pt x="14170" y="27435"/>
                </a:cubicBezTo>
                <a:cubicBezTo>
                  <a:pt x="14415" y="27435"/>
                  <a:pt x="14603" y="27624"/>
                  <a:pt x="14603" y="27869"/>
                </a:cubicBezTo>
                <a:cubicBezTo>
                  <a:pt x="14603" y="28113"/>
                  <a:pt x="14415" y="28302"/>
                  <a:pt x="14170" y="28302"/>
                </a:cubicBezTo>
                <a:close/>
                <a:moveTo>
                  <a:pt x="14170" y="26361"/>
                </a:moveTo>
                <a:cubicBezTo>
                  <a:pt x="13925" y="26361"/>
                  <a:pt x="13718" y="26154"/>
                  <a:pt x="13718" y="25909"/>
                </a:cubicBezTo>
                <a:cubicBezTo>
                  <a:pt x="13718" y="25664"/>
                  <a:pt x="13925" y="25475"/>
                  <a:pt x="14170" y="25475"/>
                </a:cubicBezTo>
                <a:cubicBezTo>
                  <a:pt x="14415" y="25475"/>
                  <a:pt x="14603" y="25664"/>
                  <a:pt x="14603" y="25909"/>
                </a:cubicBezTo>
                <a:cubicBezTo>
                  <a:pt x="14603" y="26154"/>
                  <a:pt x="14415" y="26361"/>
                  <a:pt x="14170" y="26361"/>
                </a:cubicBezTo>
                <a:close/>
                <a:moveTo>
                  <a:pt x="14170" y="24383"/>
                </a:moveTo>
                <a:cubicBezTo>
                  <a:pt x="13925" y="24383"/>
                  <a:pt x="13718" y="24194"/>
                  <a:pt x="13718" y="23949"/>
                </a:cubicBezTo>
                <a:cubicBezTo>
                  <a:pt x="13718" y="23704"/>
                  <a:pt x="13925" y="23516"/>
                  <a:pt x="14170" y="23516"/>
                </a:cubicBezTo>
                <a:cubicBezTo>
                  <a:pt x="14415" y="23516"/>
                  <a:pt x="14603" y="23704"/>
                  <a:pt x="14603" y="23949"/>
                </a:cubicBezTo>
                <a:cubicBezTo>
                  <a:pt x="14603" y="24194"/>
                  <a:pt x="14415" y="24383"/>
                  <a:pt x="14170" y="24383"/>
                </a:cubicBezTo>
                <a:close/>
                <a:moveTo>
                  <a:pt x="14170" y="22423"/>
                </a:moveTo>
                <a:cubicBezTo>
                  <a:pt x="13925" y="22423"/>
                  <a:pt x="13718" y="22235"/>
                  <a:pt x="13718" y="21990"/>
                </a:cubicBezTo>
                <a:cubicBezTo>
                  <a:pt x="13718" y="21745"/>
                  <a:pt x="13925" y="21537"/>
                  <a:pt x="14170" y="21537"/>
                </a:cubicBezTo>
                <a:cubicBezTo>
                  <a:pt x="14415" y="21537"/>
                  <a:pt x="14603" y="21745"/>
                  <a:pt x="14603" y="21990"/>
                </a:cubicBezTo>
                <a:cubicBezTo>
                  <a:pt x="14603" y="22235"/>
                  <a:pt x="14415" y="22423"/>
                  <a:pt x="14170" y="22423"/>
                </a:cubicBezTo>
                <a:close/>
                <a:moveTo>
                  <a:pt x="14170" y="20463"/>
                </a:moveTo>
                <a:cubicBezTo>
                  <a:pt x="13925" y="20463"/>
                  <a:pt x="13718" y="20256"/>
                  <a:pt x="13718" y="20030"/>
                </a:cubicBezTo>
                <a:cubicBezTo>
                  <a:pt x="13718" y="19785"/>
                  <a:pt x="13925" y="19597"/>
                  <a:pt x="14170" y="19597"/>
                </a:cubicBezTo>
                <a:cubicBezTo>
                  <a:pt x="14415" y="19597"/>
                  <a:pt x="14603" y="19785"/>
                  <a:pt x="14603" y="20030"/>
                </a:cubicBezTo>
                <a:cubicBezTo>
                  <a:pt x="14603" y="20256"/>
                  <a:pt x="14415" y="20463"/>
                  <a:pt x="14170" y="20463"/>
                </a:cubicBezTo>
                <a:close/>
                <a:moveTo>
                  <a:pt x="13774" y="12191"/>
                </a:moveTo>
                <a:cubicBezTo>
                  <a:pt x="13774" y="11965"/>
                  <a:pt x="13944" y="11796"/>
                  <a:pt x="14170" y="11796"/>
                </a:cubicBezTo>
                <a:cubicBezTo>
                  <a:pt x="14377" y="11796"/>
                  <a:pt x="14565" y="11965"/>
                  <a:pt x="14565" y="12191"/>
                </a:cubicBezTo>
                <a:cubicBezTo>
                  <a:pt x="14565" y="12399"/>
                  <a:pt x="14377" y="12568"/>
                  <a:pt x="14170" y="12568"/>
                </a:cubicBezTo>
                <a:cubicBezTo>
                  <a:pt x="13944" y="12568"/>
                  <a:pt x="13774" y="12399"/>
                  <a:pt x="13774" y="12191"/>
                </a:cubicBezTo>
                <a:close/>
                <a:moveTo>
                  <a:pt x="14170" y="14547"/>
                </a:moveTo>
                <a:cubicBezTo>
                  <a:pt x="13944" y="14547"/>
                  <a:pt x="13774" y="14358"/>
                  <a:pt x="13774" y="14151"/>
                </a:cubicBezTo>
                <a:cubicBezTo>
                  <a:pt x="13774" y="13925"/>
                  <a:pt x="13944" y="13755"/>
                  <a:pt x="14170" y="13755"/>
                </a:cubicBezTo>
                <a:cubicBezTo>
                  <a:pt x="14377" y="13755"/>
                  <a:pt x="14565" y="13925"/>
                  <a:pt x="14565" y="14151"/>
                </a:cubicBezTo>
                <a:cubicBezTo>
                  <a:pt x="14565" y="14358"/>
                  <a:pt x="14377" y="14547"/>
                  <a:pt x="14170" y="14547"/>
                </a:cubicBezTo>
                <a:close/>
                <a:moveTo>
                  <a:pt x="14170" y="17656"/>
                </a:moveTo>
                <a:cubicBezTo>
                  <a:pt x="14396" y="17656"/>
                  <a:pt x="14584" y="17825"/>
                  <a:pt x="14584" y="18051"/>
                </a:cubicBezTo>
                <a:cubicBezTo>
                  <a:pt x="14584" y="18278"/>
                  <a:pt x="14396" y="18466"/>
                  <a:pt x="14170" y="18466"/>
                </a:cubicBezTo>
                <a:cubicBezTo>
                  <a:pt x="13944" y="18466"/>
                  <a:pt x="13755" y="18278"/>
                  <a:pt x="13755" y="18051"/>
                </a:cubicBezTo>
                <a:cubicBezTo>
                  <a:pt x="13755" y="17825"/>
                  <a:pt x="13944" y="17656"/>
                  <a:pt x="14170" y="17656"/>
                </a:cubicBezTo>
                <a:close/>
                <a:moveTo>
                  <a:pt x="14170" y="15696"/>
                </a:moveTo>
                <a:cubicBezTo>
                  <a:pt x="14396" y="15696"/>
                  <a:pt x="14584" y="15885"/>
                  <a:pt x="14584" y="16092"/>
                </a:cubicBezTo>
                <a:cubicBezTo>
                  <a:pt x="14584" y="16318"/>
                  <a:pt x="14396" y="16506"/>
                  <a:pt x="14170" y="16506"/>
                </a:cubicBezTo>
                <a:cubicBezTo>
                  <a:pt x="13944" y="16506"/>
                  <a:pt x="13755" y="16318"/>
                  <a:pt x="13755" y="16092"/>
                </a:cubicBezTo>
                <a:cubicBezTo>
                  <a:pt x="13755" y="15885"/>
                  <a:pt x="13944" y="15696"/>
                  <a:pt x="14170" y="15696"/>
                </a:cubicBezTo>
                <a:close/>
                <a:moveTo>
                  <a:pt x="14170" y="10646"/>
                </a:moveTo>
                <a:cubicBezTo>
                  <a:pt x="13925" y="10646"/>
                  <a:pt x="13736" y="10458"/>
                  <a:pt x="13736" y="10213"/>
                </a:cubicBezTo>
                <a:cubicBezTo>
                  <a:pt x="13736" y="9987"/>
                  <a:pt x="13925" y="9780"/>
                  <a:pt x="14170" y="9780"/>
                </a:cubicBezTo>
                <a:cubicBezTo>
                  <a:pt x="14415" y="9780"/>
                  <a:pt x="14603" y="9968"/>
                  <a:pt x="14603" y="10213"/>
                </a:cubicBezTo>
                <a:cubicBezTo>
                  <a:pt x="14603" y="10458"/>
                  <a:pt x="14415" y="10646"/>
                  <a:pt x="14170" y="10646"/>
                </a:cubicBezTo>
                <a:close/>
                <a:moveTo>
                  <a:pt x="14170" y="8706"/>
                </a:moveTo>
                <a:cubicBezTo>
                  <a:pt x="13925" y="8706"/>
                  <a:pt x="13736" y="8498"/>
                  <a:pt x="13736" y="8272"/>
                </a:cubicBezTo>
                <a:cubicBezTo>
                  <a:pt x="13736" y="8027"/>
                  <a:pt x="13925" y="7839"/>
                  <a:pt x="14170" y="7839"/>
                </a:cubicBezTo>
                <a:cubicBezTo>
                  <a:pt x="14415" y="7839"/>
                  <a:pt x="14603" y="8027"/>
                  <a:pt x="14603" y="8272"/>
                </a:cubicBezTo>
                <a:cubicBezTo>
                  <a:pt x="14603" y="8498"/>
                  <a:pt x="14415" y="8706"/>
                  <a:pt x="14170" y="8706"/>
                </a:cubicBezTo>
                <a:close/>
                <a:moveTo>
                  <a:pt x="14170" y="6746"/>
                </a:moveTo>
                <a:cubicBezTo>
                  <a:pt x="13925" y="6746"/>
                  <a:pt x="13736" y="6539"/>
                  <a:pt x="13736" y="6312"/>
                </a:cubicBezTo>
                <a:cubicBezTo>
                  <a:pt x="13736" y="6068"/>
                  <a:pt x="13925" y="5879"/>
                  <a:pt x="14170" y="5879"/>
                </a:cubicBezTo>
                <a:cubicBezTo>
                  <a:pt x="14415" y="5879"/>
                  <a:pt x="14603" y="6068"/>
                  <a:pt x="14603" y="6312"/>
                </a:cubicBezTo>
                <a:cubicBezTo>
                  <a:pt x="14603" y="6539"/>
                  <a:pt x="14415" y="6746"/>
                  <a:pt x="14170" y="6746"/>
                </a:cubicBezTo>
                <a:close/>
                <a:moveTo>
                  <a:pt x="14170" y="4749"/>
                </a:moveTo>
                <a:cubicBezTo>
                  <a:pt x="13944" y="4749"/>
                  <a:pt x="13755" y="4560"/>
                  <a:pt x="13755" y="4334"/>
                </a:cubicBezTo>
                <a:cubicBezTo>
                  <a:pt x="13755" y="4108"/>
                  <a:pt x="13944" y="3938"/>
                  <a:pt x="14170" y="3938"/>
                </a:cubicBezTo>
                <a:cubicBezTo>
                  <a:pt x="14396" y="3938"/>
                  <a:pt x="14565" y="4127"/>
                  <a:pt x="14565" y="4334"/>
                </a:cubicBezTo>
                <a:cubicBezTo>
                  <a:pt x="14565" y="4560"/>
                  <a:pt x="14396" y="4749"/>
                  <a:pt x="14170" y="4749"/>
                </a:cubicBezTo>
                <a:close/>
                <a:moveTo>
                  <a:pt x="14170" y="2789"/>
                </a:moveTo>
                <a:cubicBezTo>
                  <a:pt x="13944" y="2789"/>
                  <a:pt x="13755" y="2600"/>
                  <a:pt x="13755" y="2374"/>
                </a:cubicBezTo>
                <a:cubicBezTo>
                  <a:pt x="13755" y="2167"/>
                  <a:pt x="13944" y="1979"/>
                  <a:pt x="14170" y="1979"/>
                </a:cubicBezTo>
                <a:cubicBezTo>
                  <a:pt x="14396" y="1979"/>
                  <a:pt x="14565" y="2167"/>
                  <a:pt x="14565" y="2374"/>
                </a:cubicBezTo>
                <a:cubicBezTo>
                  <a:pt x="14565" y="2600"/>
                  <a:pt x="14396" y="2789"/>
                  <a:pt x="14170" y="2789"/>
                </a:cubicBezTo>
                <a:close/>
                <a:moveTo>
                  <a:pt x="14170" y="810"/>
                </a:moveTo>
                <a:cubicBezTo>
                  <a:pt x="13944" y="810"/>
                  <a:pt x="13774" y="641"/>
                  <a:pt x="13774" y="415"/>
                </a:cubicBezTo>
                <a:cubicBezTo>
                  <a:pt x="13774" y="207"/>
                  <a:pt x="13944" y="38"/>
                  <a:pt x="14170" y="38"/>
                </a:cubicBezTo>
                <a:cubicBezTo>
                  <a:pt x="14377" y="38"/>
                  <a:pt x="14565" y="207"/>
                  <a:pt x="14565" y="415"/>
                </a:cubicBezTo>
                <a:cubicBezTo>
                  <a:pt x="14565" y="641"/>
                  <a:pt x="14377" y="810"/>
                  <a:pt x="14170" y="810"/>
                </a:cubicBezTo>
                <a:close/>
                <a:moveTo>
                  <a:pt x="12210" y="47936"/>
                </a:moveTo>
                <a:cubicBezTo>
                  <a:pt x="11946" y="47936"/>
                  <a:pt x="11720" y="47710"/>
                  <a:pt x="11720" y="47446"/>
                </a:cubicBezTo>
                <a:cubicBezTo>
                  <a:pt x="11720" y="47182"/>
                  <a:pt x="11946" y="46975"/>
                  <a:pt x="12210" y="46975"/>
                </a:cubicBezTo>
                <a:cubicBezTo>
                  <a:pt x="12474" y="46975"/>
                  <a:pt x="12681" y="47182"/>
                  <a:pt x="12681" y="47446"/>
                </a:cubicBezTo>
                <a:cubicBezTo>
                  <a:pt x="12681" y="47710"/>
                  <a:pt x="12474" y="47936"/>
                  <a:pt x="12210" y="47936"/>
                </a:cubicBezTo>
                <a:close/>
                <a:moveTo>
                  <a:pt x="12210" y="45957"/>
                </a:moveTo>
                <a:cubicBezTo>
                  <a:pt x="11946" y="45957"/>
                  <a:pt x="11739" y="45750"/>
                  <a:pt x="11739" y="45486"/>
                </a:cubicBezTo>
                <a:cubicBezTo>
                  <a:pt x="11739" y="45241"/>
                  <a:pt x="11946" y="45015"/>
                  <a:pt x="12210" y="45015"/>
                </a:cubicBezTo>
                <a:cubicBezTo>
                  <a:pt x="12474" y="45015"/>
                  <a:pt x="12681" y="45241"/>
                  <a:pt x="12681" y="45486"/>
                </a:cubicBezTo>
                <a:cubicBezTo>
                  <a:pt x="12681" y="45750"/>
                  <a:pt x="12474" y="45957"/>
                  <a:pt x="12210" y="45957"/>
                </a:cubicBezTo>
                <a:close/>
                <a:moveTo>
                  <a:pt x="12210" y="43998"/>
                </a:moveTo>
                <a:cubicBezTo>
                  <a:pt x="11946" y="43998"/>
                  <a:pt x="11758" y="43791"/>
                  <a:pt x="11758" y="43546"/>
                </a:cubicBezTo>
                <a:cubicBezTo>
                  <a:pt x="11758" y="43301"/>
                  <a:pt x="11946" y="43093"/>
                  <a:pt x="12210" y="43093"/>
                </a:cubicBezTo>
                <a:cubicBezTo>
                  <a:pt x="12455" y="43093"/>
                  <a:pt x="12662" y="43301"/>
                  <a:pt x="12662" y="43546"/>
                </a:cubicBezTo>
                <a:cubicBezTo>
                  <a:pt x="12662" y="43791"/>
                  <a:pt x="12455" y="43998"/>
                  <a:pt x="12210" y="43998"/>
                </a:cubicBezTo>
                <a:close/>
                <a:moveTo>
                  <a:pt x="12210" y="41134"/>
                </a:moveTo>
                <a:cubicBezTo>
                  <a:pt x="12455" y="41134"/>
                  <a:pt x="12643" y="41322"/>
                  <a:pt x="12643" y="41567"/>
                </a:cubicBezTo>
                <a:cubicBezTo>
                  <a:pt x="12643" y="41812"/>
                  <a:pt x="12455" y="42019"/>
                  <a:pt x="12210" y="42019"/>
                </a:cubicBezTo>
                <a:cubicBezTo>
                  <a:pt x="11965" y="42019"/>
                  <a:pt x="11758" y="41812"/>
                  <a:pt x="11758" y="41567"/>
                </a:cubicBezTo>
                <a:cubicBezTo>
                  <a:pt x="11758" y="41322"/>
                  <a:pt x="11965" y="41134"/>
                  <a:pt x="12210" y="41134"/>
                </a:cubicBezTo>
                <a:close/>
                <a:moveTo>
                  <a:pt x="12210" y="39174"/>
                </a:moveTo>
                <a:cubicBezTo>
                  <a:pt x="12455" y="39174"/>
                  <a:pt x="12643" y="39363"/>
                  <a:pt x="12643" y="39607"/>
                </a:cubicBezTo>
                <a:cubicBezTo>
                  <a:pt x="12643" y="39871"/>
                  <a:pt x="12455" y="40060"/>
                  <a:pt x="12210" y="40060"/>
                </a:cubicBezTo>
                <a:cubicBezTo>
                  <a:pt x="11965" y="40060"/>
                  <a:pt x="11758" y="39871"/>
                  <a:pt x="11758" y="39607"/>
                </a:cubicBezTo>
                <a:cubicBezTo>
                  <a:pt x="11758" y="39363"/>
                  <a:pt x="11965" y="39174"/>
                  <a:pt x="12210" y="39174"/>
                </a:cubicBezTo>
                <a:close/>
                <a:moveTo>
                  <a:pt x="12210" y="38119"/>
                </a:moveTo>
                <a:cubicBezTo>
                  <a:pt x="11946" y="38119"/>
                  <a:pt x="11758" y="37912"/>
                  <a:pt x="11758" y="37667"/>
                </a:cubicBezTo>
                <a:cubicBezTo>
                  <a:pt x="11758" y="37403"/>
                  <a:pt x="11946" y="37196"/>
                  <a:pt x="12210" y="37196"/>
                </a:cubicBezTo>
                <a:cubicBezTo>
                  <a:pt x="12455" y="37196"/>
                  <a:pt x="12662" y="37403"/>
                  <a:pt x="12662" y="37667"/>
                </a:cubicBezTo>
                <a:cubicBezTo>
                  <a:pt x="12662" y="37912"/>
                  <a:pt x="12455" y="38119"/>
                  <a:pt x="12210" y="38119"/>
                </a:cubicBezTo>
                <a:close/>
                <a:moveTo>
                  <a:pt x="12210" y="21519"/>
                </a:moveTo>
                <a:cubicBezTo>
                  <a:pt x="12455" y="21519"/>
                  <a:pt x="12643" y="21726"/>
                  <a:pt x="12643" y="21971"/>
                </a:cubicBezTo>
                <a:cubicBezTo>
                  <a:pt x="12643" y="22216"/>
                  <a:pt x="12455" y="22423"/>
                  <a:pt x="12210" y="22423"/>
                </a:cubicBezTo>
                <a:cubicBezTo>
                  <a:pt x="11965" y="22423"/>
                  <a:pt x="11758" y="22216"/>
                  <a:pt x="11758" y="21971"/>
                </a:cubicBezTo>
                <a:cubicBezTo>
                  <a:pt x="11758" y="21726"/>
                  <a:pt x="11965" y="21519"/>
                  <a:pt x="12210" y="21519"/>
                </a:cubicBezTo>
                <a:close/>
                <a:moveTo>
                  <a:pt x="12210" y="24364"/>
                </a:moveTo>
                <a:cubicBezTo>
                  <a:pt x="11965" y="24364"/>
                  <a:pt x="11777" y="24175"/>
                  <a:pt x="11777" y="23930"/>
                </a:cubicBezTo>
                <a:cubicBezTo>
                  <a:pt x="11777" y="23704"/>
                  <a:pt x="11965" y="23497"/>
                  <a:pt x="12210" y="23497"/>
                </a:cubicBezTo>
                <a:cubicBezTo>
                  <a:pt x="12436" y="23497"/>
                  <a:pt x="12625" y="23704"/>
                  <a:pt x="12625" y="23930"/>
                </a:cubicBezTo>
                <a:cubicBezTo>
                  <a:pt x="12625" y="24175"/>
                  <a:pt x="12436" y="24364"/>
                  <a:pt x="12210" y="24364"/>
                </a:cubicBezTo>
                <a:close/>
                <a:moveTo>
                  <a:pt x="12210" y="26323"/>
                </a:moveTo>
                <a:cubicBezTo>
                  <a:pt x="11965" y="26323"/>
                  <a:pt x="11777" y="26135"/>
                  <a:pt x="11777" y="25890"/>
                </a:cubicBezTo>
                <a:cubicBezTo>
                  <a:pt x="11777" y="25664"/>
                  <a:pt x="11965" y="25457"/>
                  <a:pt x="12210" y="25457"/>
                </a:cubicBezTo>
                <a:cubicBezTo>
                  <a:pt x="12436" y="25457"/>
                  <a:pt x="12625" y="25664"/>
                  <a:pt x="12625" y="25890"/>
                </a:cubicBezTo>
                <a:cubicBezTo>
                  <a:pt x="12625" y="26135"/>
                  <a:pt x="12436" y="26323"/>
                  <a:pt x="12210" y="26323"/>
                </a:cubicBezTo>
                <a:close/>
                <a:moveTo>
                  <a:pt x="12210" y="27416"/>
                </a:moveTo>
                <a:cubicBezTo>
                  <a:pt x="12455" y="27416"/>
                  <a:pt x="12643" y="27624"/>
                  <a:pt x="12643" y="27850"/>
                </a:cubicBezTo>
                <a:cubicBezTo>
                  <a:pt x="12643" y="28095"/>
                  <a:pt x="12455" y="28283"/>
                  <a:pt x="12210" y="28283"/>
                </a:cubicBezTo>
                <a:cubicBezTo>
                  <a:pt x="11965" y="28283"/>
                  <a:pt x="11758" y="28095"/>
                  <a:pt x="11758" y="27850"/>
                </a:cubicBezTo>
                <a:cubicBezTo>
                  <a:pt x="11758" y="27624"/>
                  <a:pt x="11965" y="27416"/>
                  <a:pt x="12210" y="27416"/>
                </a:cubicBezTo>
                <a:close/>
                <a:moveTo>
                  <a:pt x="12210" y="29376"/>
                </a:moveTo>
                <a:cubicBezTo>
                  <a:pt x="12455" y="29376"/>
                  <a:pt x="12643" y="29564"/>
                  <a:pt x="12643" y="29809"/>
                </a:cubicBezTo>
                <a:cubicBezTo>
                  <a:pt x="12643" y="30054"/>
                  <a:pt x="12455" y="30262"/>
                  <a:pt x="12210" y="30262"/>
                </a:cubicBezTo>
                <a:cubicBezTo>
                  <a:pt x="11965" y="30262"/>
                  <a:pt x="11758" y="30054"/>
                  <a:pt x="11758" y="29809"/>
                </a:cubicBezTo>
                <a:cubicBezTo>
                  <a:pt x="11758" y="29583"/>
                  <a:pt x="11965" y="29376"/>
                  <a:pt x="12210" y="29376"/>
                </a:cubicBezTo>
                <a:close/>
                <a:moveTo>
                  <a:pt x="12210" y="31336"/>
                </a:moveTo>
                <a:cubicBezTo>
                  <a:pt x="12455" y="31336"/>
                  <a:pt x="12643" y="31524"/>
                  <a:pt x="12643" y="31769"/>
                </a:cubicBezTo>
                <a:cubicBezTo>
                  <a:pt x="12643" y="32014"/>
                  <a:pt x="12455" y="32221"/>
                  <a:pt x="12210" y="32221"/>
                </a:cubicBezTo>
                <a:cubicBezTo>
                  <a:pt x="11965" y="32221"/>
                  <a:pt x="11758" y="32014"/>
                  <a:pt x="11758" y="31769"/>
                </a:cubicBezTo>
                <a:cubicBezTo>
                  <a:pt x="11758" y="31524"/>
                  <a:pt x="11965" y="31336"/>
                  <a:pt x="12210" y="31336"/>
                </a:cubicBezTo>
                <a:close/>
                <a:moveTo>
                  <a:pt x="12210" y="35274"/>
                </a:moveTo>
                <a:cubicBezTo>
                  <a:pt x="12436" y="35274"/>
                  <a:pt x="12625" y="35462"/>
                  <a:pt x="12625" y="35707"/>
                </a:cubicBezTo>
                <a:cubicBezTo>
                  <a:pt x="12625" y="35933"/>
                  <a:pt x="12436" y="36122"/>
                  <a:pt x="12210" y="36122"/>
                </a:cubicBezTo>
                <a:cubicBezTo>
                  <a:pt x="11965" y="36122"/>
                  <a:pt x="11777" y="35933"/>
                  <a:pt x="11777" y="35707"/>
                </a:cubicBezTo>
                <a:cubicBezTo>
                  <a:pt x="11777" y="35462"/>
                  <a:pt x="11965" y="35274"/>
                  <a:pt x="12210" y="35274"/>
                </a:cubicBezTo>
                <a:close/>
                <a:moveTo>
                  <a:pt x="12210" y="33314"/>
                </a:moveTo>
                <a:cubicBezTo>
                  <a:pt x="12436" y="33314"/>
                  <a:pt x="12625" y="33502"/>
                  <a:pt x="12625" y="33729"/>
                </a:cubicBezTo>
                <a:cubicBezTo>
                  <a:pt x="12625" y="33974"/>
                  <a:pt x="12436" y="34162"/>
                  <a:pt x="12210" y="34162"/>
                </a:cubicBezTo>
                <a:cubicBezTo>
                  <a:pt x="11965" y="34162"/>
                  <a:pt x="11777" y="33974"/>
                  <a:pt x="11777" y="33729"/>
                </a:cubicBezTo>
                <a:cubicBezTo>
                  <a:pt x="11777" y="33502"/>
                  <a:pt x="11965" y="33314"/>
                  <a:pt x="12210" y="33314"/>
                </a:cubicBezTo>
                <a:close/>
                <a:moveTo>
                  <a:pt x="12210" y="20482"/>
                </a:moveTo>
                <a:cubicBezTo>
                  <a:pt x="11946" y="20482"/>
                  <a:pt x="11758" y="20275"/>
                  <a:pt x="11758" y="20030"/>
                </a:cubicBezTo>
                <a:cubicBezTo>
                  <a:pt x="11758" y="19766"/>
                  <a:pt x="11946" y="19559"/>
                  <a:pt x="12210" y="19559"/>
                </a:cubicBezTo>
                <a:cubicBezTo>
                  <a:pt x="12455" y="19559"/>
                  <a:pt x="12662" y="19766"/>
                  <a:pt x="12662" y="20030"/>
                </a:cubicBezTo>
                <a:cubicBezTo>
                  <a:pt x="12662" y="20275"/>
                  <a:pt x="12455" y="20482"/>
                  <a:pt x="12210" y="20482"/>
                </a:cubicBezTo>
                <a:close/>
                <a:moveTo>
                  <a:pt x="12210" y="18504"/>
                </a:moveTo>
                <a:cubicBezTo>
                  <a:pt x="11965" y="18504"/>
                  <a:pt x="11758" y="18296"/>
                  <a:pt x="11758" y="18051"/>
                </a:cubicBezTo>
                <a:cubicBezTo>
                  <a:pt x="11758" y="17807"/>
                  <a:pt x="11965" y="17618"/>
                  <a:pt x="12210" y="17618"/>
                </a:cubicBezTo>
                <a:cubicBezTo>
                  <a:pt x="12455" y="17618"/>
                  <a:pt x="12643" y="17807"/>
                  <a:pt x="12643" y="18051"/>
                </a:cubicBezTo>
                <a:cubicBezTo>
                  <a:pt x="12643" y="18296"/>
                  <a:pt x="12455" y="18504"/>
                  <a:pt x="12210" y="18504"/>
                </a:cubicBezTo>
                <a:close/>
                <a:moveTo>
                  <a:pt x="12210" y="16544"/>
                </a:moveTo>
                <a:cubicBezTo>
                  <a:pt x="11965" y="16544"/>
                  <a:pt x="11758" y="16337"/>
                  <a:pt x="11758" y="16092"/>
                </a:cubicBezTo>
                <a:cubicBezTo>
                  <a:pt x="11758" y="15847"/>
                  <a:pt x="11965" y="15640"/>
                  <a:pt x="12210" y="15640"/>
                </a:cubicBezTo>
                <a:cubicBezTo>
                  <a:pt x="12455" y="15640"/>
                  <a:pt x="12643" y="15847"/>
                  <a:pt x="12643" y="16092"/>
                </a:cubicBezTo>
                <a:cubicBezTo>
                  <a:pt x="12643" y="16337"/>
                  <a:pt x="12455" y="16544"/>
                  <a:pt x="12210" y="16544"/>
                </a:cubicBezTo>
                <a:close/>
                <a:moveTo>
                  <a:pt x="12210" y="14584"/>
                </a:moveTo>
                <a:cubicBezTo>
                  <a:pt x="11965" y="14584"/>
                  <a:pt x="11758" y="14396"/>
                  <a:pt x="11758" y="14132"/>
                </a:cubicBezTo>
                <a:cubicBezTo>
                  <a:pt x="11758" y="13887"/>
                  <a:pt x="11965" y="13699"/>
                  <a:pt x="12210" y="13699"/>
                </a:cubicBezTo>
                <a:cubicBezTo>
                  <a:pt x="12455" y="13699"/>
                  <a:pt x="12643" y="13887"/>
                  <a:pt x="12643" y="14132"/>
                </a:cubicBezTo>
                <a:cubicBezTo>
                  <a:pt x="12643" y="14396"/>
                  <a:pt x="12455" y="14584"/>
                  <a:pt x="12210" y="14584"/>
                </a:cubicBezTo>
                <a:close/>
                <a:moveTo>
                  <a:pt x="12210" y="12606"/>
                </a:moveTo>
                <a:cubicBezTo>
                  <a:pt x="11965" y="12606"/>
                  <a:pt x="11777" y="12418"/>
                  <a:pt x="11777" y="12173"/>
                </a:cubicBezTo>
                <a:cubicBezTo>
                  <a:pt x="11777" y="11946"/>
                  <a:pt x="11965" y="11739"/>
                  <a:pt x="12210" y="11739"/>
                </a:cubicBezTo>
                <a:cubicBezTo>
                  <a:pt x="12436" y="11739"/>
                  <a:pt x="12643" y="11946"/>
                  <a:pt x="12643" y="12173"/>
                </a:cubicBezTo>
                <a:cubicBezTo>
                  <a:pt x="12643" y="12418"/>
                  <a:pt x="12436" y="12606"/>
                  <a:pt x="12210" y="12606"/>
                </a:cubicBezTo>
                <a:close/>
                <a:moveTo>
                  <a:pt x="12210" y="10646"/>
                </a:moveTo>
                <a:cubicBezTo>
                  <a:pt x="11965" y="10646"/>
                  <a:pt x="11777" y="10439"/>
                  <a:pt x="11777" y="10213"/>
                </a:cubicBezTo>
                <a:cubicBezTo>
                  <a:pt x="11777" y="9968"/>
                  <a:pt x="11965" y="9780"/>
                  <a:pt x="12210" y="9780"/>
                </a:cubicBezTo>
                <a:cubicBezTo>
                  <a:pt x="12436" y="9780"/>
                  <a:pt x="12643" y="9968"/>
                  <a:pt x="12643" y="10213"/>
                </a:cubicBezTo>
                <a:cubicBezTo>
                  <a:pt x="12643" y="10458"/>
                  <a:pt x="12436" y="10646"/>
                  <a:pt x="12210" y="10646"/>
                </a:cubicBezTo>
                <a:close/>
                <a:moveTo>
                  <a:pt x="12210" y="8687"/>
                </a:moveTo>
                <a:cubicBezTo>
                  <a:pt x="11965" y="8687"/>
                  <a:pt x="11777" y="8498"/>
                  <a:pt x="11777" y="8253"/>
                </a:cubicBezTo>
                <a:cubicBezTo>
                  <a:pt x="11777" y="8027"/>
                  <a:pt x="11965" y="7820"/>
                  <a:pt x="12210" y="7820"/>
                </a:cubicBezTo>
                <a:cubicBezTo>
                  <a:pt x="12436" y="7820"/>
                  <a:pt x="12643" y="8027"/>
                  <a:pt x="12643" y="8253"/>
                </a:cubicBezTo>
                <a:cubicBezTo>
                  <a:pt x="12643" y="8498"/>
                  <a:pt x="12436" y="8687"/>
                  <a:pt x="12210" y="8687"/>
                </a:cubicBezTo>
                <a:close/>
                <a:moveTo>
                  <a:pt x="12210" y="6708"/>
                </a:moveTo>
                <a:cubicBezTo>
                  <a:pt x="11984" y="6708"/>
                  <a:pt x="11796" y="6520"/>
                  <a:pt x="11796" y="6294"/>
                </a:cubicBezTo>
                <a:cubicBezTo>
                  <a:pt x="11796" y="6068"/>
                  <a:pt x="11984" y="5879"/>
                  <a:pt x="12210" y="5879"/>
                </a:cubicBezTo>
                <a:cubicBezTo>
                  <a:pt x="12436" y="5879"/>
                  <a:pt x="12625" y="6068"/>
                  <a:pt x="12625" y="6294"/>
                </a:cubicBezTo>
                <a:cubicBezTo>
                  <a:pt x="12625" y="6520"/>
                  <a:pt x="12436" y="6708"/>
                  <a:pt x="12210" y="6708"/>
                </a:cubicBezTo>
                <a:close/>
                <a:moveTo>
                  <a:pt x="12210" y="4730"/>
                </a:moveTo>
                <a:cubicBezTo>
                  <a:pt x="11984" y="4730"/>
                  <a:pt x="11796" y="4560"/>
                  <a:pt x="11796" y="4334"/>
                </a:cubicBezTo>
                <a:cubicBezTo>
                  <a:pt x="11796" y="4108"/>
                  <a:pt x="11984" y="3938"/>
                  <a:pt x="12210" y="3938"/>
                </a:cubicBezTo>
                <a:cubicBezTo>
                  <a:pt x="12417" y="3938"/>
                  <a:pt x="12606" y="4108"/>
                  <a:pt x="12606" y="4334"/>
                </a:cubicBezTo>
                <a:cubicBezTo>
                  <a:pt x="12606" y="4560"/>
                  <a:pt x="12417" y="4730"/>
                  <a:pt x="12210" y="4730"/>
                </a:cubicBezTo>
                <a:close/>
                <a:moveTo>
                  <a:pt x="12210" y="2789"/>
                </a:moveTo>
                <a:cubicBezTo>
                  <a:pt x="11984" y="2789"/>
                  <a:pt x="11796" y="2600"/>
                  <a:pt x="11796" y="2374"/>
                </a:cubicBezTo>
                <a:cubicBezTo>
                  <a:pt x="11796" y="2148"/>
                  <a:pt x="11984" y="1979"/>
                  <a:pt x="12210" y="1979"/>
                </a:cubicBezTo>
                <a:cubicBezTo>
                  <a:pt x="12417" y="1979"/>
                  <a:pt x="12606" y="2148"/>
                  <a:pt x="12606" y="2374"/>
                </a:cubicBezTo>
                <a:cubicBezTo>
                  <a:pt x="12606" y="2600"/>
                  <a:pt x="12417" y="2789"/>
                  <a:pt x="12210" y="2789"/>
                </a:cubicBezTo>
                <a:close/>
                <a:moveTo>
                  <a:pt x="12210" y="792"/>
                </a:moveTo>
                <a:cubicBezTo>
                  <a:pt x="11984" y="792"/>
                  <a:pt x="11814" y="622"/>
                  <a:pt x="11814" y="415"/>
                </a:cubicBezTo>
                <a:cubicBezTo>
                  <a:pt x="11814" y="207"/>
                  <a:pt x="11984" y="38"/>
                  <a:pt x="12210" y="38"/>
                </a:cubicBezTo>
                <a:cubicBezTo>
                  <a:pt x="12417" y="38"/>
                  <a:pt x="12587" y="207"/>
                  <a:pt x="12587" y="415"/>
                </a:cubicBezTo>
                <a:cubicBezTo>
                  <a:pt x="12587" y="622"/>
                  <a:pt x="12417" y="792"/>
                  <a:pt x="12210" y="792"/>
                </a:cubicBezTo>
                <a:close/>
                <a:moveTo>
                  <a:pt x="9911" y="47107"/>
                </a:moveTo>
                <a:cubicBezTo>
                  <a:pt x="10005" y="47031"/>
                  <a:pt x="10119" y="46975"/>
                  <a:pt x="10250" y="46975"/>
                </a:cubicBezTo>
                <a:cubicBezTo>
                  <a:pt x="10514" y="46975"/>
                  <a:pt x="10722" y="47182"/>
                  <a:pt x="10722" y="47446"/>
                </a:cubicBezTo>
                <a:cubicBezTo>
                  <a:pt x="10722" y="47597"/>
                  <a:pt x="10665" y="47710"/>
                  <a:pt x="10571" y="47804"/>
                </a:cubicBezTo>
                <a:cubicBezTo>
                  <a:pt x="10345" y="47559"/>
                  <a:pt x="10137" y="47333"/>
                  <a:pt x="9911" y="47107"/>
                </a:cubicBezTo>
                <a:close/>
                <a:moveTo>
                  <a:pt x="10250" y="45976"/>
                </a:moveTo>
                <a:cubicBezTo>
                  <a:pt x="9987" y="45976"/>
                  <a:pt x="9761" y="45750"/>
                  <a:pt x="9761" y="45486"/>
                </a:cubicBezTo>
                <a:cubicBezTo>
                  <a:pt x="9761" y="45223"/>
                  <a:pt x="9987" y="45015"/>
                  <a:pt x="10250" y="45015"/>
                </a:cubicBezTo>
                <a:cubicBezTo>
                  <a:pt x="10514" y="45015"/>
                  <a:pt x="10722" y="45223"/>
                  <a:pt x="10722" y="45486"/>
                </a:cubicBezTo>
                <a:cubicBezTo>
                  <a:pt x="10722" y="45750"/>
                  <a:pt x="10514" y="45976"/>
                  <a:pt x="10250" y="45976"/>
                </a:cubicBezTo>
                <a:close/>
                <a:moveTo>
                  <a:pt x="10250" y="44017"/>
                </a:moveTo>
                <a:cubicBezTo>
                  <a:pt x="9987" y="44017"/>
                  <a:pt x="9761" y="43809"/>
                  <a:pt x="9761" y="43546"/>
                </a:cubicBezTo>
                <a:cubicBezTo>
                  <a:pt x="9761" y="43282"/>
                  <a:pt x="9987" y="43056"/>
                  <a:pt x="10250" y="43056"/>
                </a:cubicBezTo>
                <a:cubicBezTo>
                  <a:pt x="10514" y="43056"/>
                  <a:pt x="10722" y="43282"/>
                  <a:pt x="10722" y="43546"/>
                </a:cubicBezTo>
                <a:cubicBezTo>
                  <a:pt x="10722" y="43809"/>
                  <a:pt x="10514" y="44017"/>
                  <a:pt x="10250" y="44017"/>
                </a:cubicBezTo>
                <a:close/>
                <a:moveTo>
                  <a:pt x="10250" y="41134"/>
                </a:moveTo>
                <a:cubicBezTo>
                  <a:pt x="10495" y="41134"/>
                  <a:pt x="10703" y="41322"/>
                  <a:pt x="10703" y="41567"/>
                </a:cubicBezTo>
                <a:cubicBezTo>
                  <a:pt x="10703" y="41812"/>
                  <a:pt x="10495" y="42019"/>
                  <a:pt x="10250" y="42019"/>
                </a:cubicBezTo>
                <a:cubicBezTo>
                  <a:pt x="9987" y="42019"/>
                  <a:pt x="9798" y="41812"/>
                  <a:pt x="9798" y="41567"/>
                </a:cubicBezTo>
                <a:cubicBezTo>
                  <a:pt x="9798" y="41322"/>
                  <a:pt x="10005" y="41134"/>
                  <a:pt x="10250" y="41134"/>
                </a:cubicBezTo>
                <a:close/>
                <a:moveTo>
                  <a:pt x="10250" y="40060"/>
                </a:moveTo>
                <a:cubicBezTo>
                  <a:pt x="9987" y="40060"/>
                  <a:pt x="9779" y="39871"/>
                  <a:pt x="9779" y="39607"/>
                </a:cubicBezTo>
                <a:cubicBezTo>
                  <a:pt x="9779" y="39363"/>
                  <a:pt x="9987" y="39155"/>
                  <a:pt x="10250" y="39155"/>
                </a:cubicBezTo>
                <a:cubicBezTo>
                  <a:pt x="10495" y="39155"/>
                  <a:pt x="10703" y="39363"/>
                  <a:pt x="10703" y="39607"/>
                </a:cubicBezTo>
                <a:cubicBezTo>
                  <a:pt x="10703" y="39871"/>
                  <a:pt x="10495" y="40060"/>
                  <a:pt x="10250" y="40060"/>
                </a:cubicBezTo>
                <a:close/>
                <a:moveTo>
                  <a:pt x="10250" y="38119"/>
                </a:moveTo>
                <a:cubicBezTo>
                  <a:pt x="9987" y="38119"/>
                  <a:pt x="9779" y="37912"/>
                  <a:pt x="9779" y="37648"/>
                </a:cubicBezTo>
                <a:cubicBezTo>
                  <a:pt x="9779" y="37403"/>
                  <a:pt x="9987" y="37196"/>
                  <a:pt x="10250" y="37196"/>
                </a:cubicBezTo>
                <a:cubicBezTo>
                  <a:pt x="10495" y="37196"/>
                  <a:pt x="10703" y="37403"/>
                  <a:pt x="10703" y="37648"/>
                </a:cubicBezTo>
                <a:cubicBezTo>
                  <a:pt x="10703" y="37912"/>
                  <a:pt x="10495" y="38119"/>
                  <a:pt x="10250" y="38119"/>
                </a:cubicBezTo>
                <a:close/>
                <a:moveTo>
                  <a:pt x="10250" y="17618"/>
                </a:moveTo>
                <a:cubicBezTo>
                  <a:pt x="10495" y="17618"/>
                  <a:pt x="10703" y="17807"/>
                  <a:pt x="10703" y="18051"/>
                </a:cubicBezTo>
                <a:cubicBezTo>
                  <a:pt x="10703" y="18296"/>
                  <a:pt x="10495" y="18485"/>
                  <a:pt x="10250" y="18485"/>
                </a:cubicBezTo>
                <a:cubicBezTo>
                  <a:pt x="9987" y="18485"/>
                  <a:pt x="9798" y="18296"/>
                  <a:pt x="9798" y="18051"/>
                </a:cubicBezTo>
                <a:cubicBezTo>
                  <a:pt x="9798" y="17807"/>
                  <a:pt x="10005" y="17618"/>
                  <a:pt x="10250" y="17618"/>
                </a:cubicBezTo>
                <a:close/>
                <a:moveTo>
                  <a:pt x="10250" y="19578"/>
                </a:moveTo>
                <a:cubicBezTo>
                  <a:pt x="10495" y="19578"/>
                  <a:pt x="10703" y="19766"/>
                  <a:pt x="10703" y="20011"/>
                </a:cubicBezTo>
                <a:cubicBezTo>
                  <a:pt x="10703" y="20256"/>
                  <a:pt x="10495" y="20463"/>
                  <a:pt x="10250" y="20463"/>
                </a:cubicBezTo>
                <a:cubicBezTo>
                  <a:pt x="9987" y="20463"/>
                  <a:pt x="9798" y="20256"/>
                  <a:pt x="9798" y="20011"/>
                </a:cubicBezTo>
                <a:cubicBezTo>
                  <a:pt x="9798" y="19766"/>
                  <a:pt x="10005" y="19578"/>
                  <a:pt x="10250" y="19578"/>
                </a:cubicBezTo>
                <a:close/>
                <a:moveTo>
                  <a:pt x="10250" y="21519"/>
                </a:moveTo>
                <a:cubicBezTo>
                  <a:pt x="10495" y="21519"/>
                  <a:pt x="10703" y="21726"/>
                  <a:pt x="10703" y="21971"/>
                </a:cubicBezTo>
                <a:cubicBezTo>
                  <a:pt x="10703" y="22216"/>
                  <a:pt x="10495" y="22423"/>
                  <a:pt x="10250" y="22423"/>
                </a:cubicBezTo>
                <a:cubicBezTo>
                  <a:pt x="9987" y="22423"/>
                  <a:pt x="9798" y="22216"/>
                  <a:pt x="9798" y="21971"/>
                </a:cubicBezTo>
                <a:cubicBezTo>
                  <a:pt x="9798" y="21726"/>
                  <a:pt x="10005" y="21519"/>
                  <a:pt x="10250" y="21519"/>
                </a:cubicBezTo>
                <a:close/>
                <a:moveTo>
                  <a:pt x="10250" y="23497"/>
                </a:moveTo>
                <a:cubicBezTo>
                  <a:pt x="10495" y="23497"/>
                  <a:pt x="10703" y="23685"/>
                  <a:pt x="10703" y="23930"/>
                </a:cubicBezTo>
                <a:cubicBezTo>
                  <a:pt x="10703" y="24175"/>
                  <a:pt x="10495" y="24383"/>
                  <a:pt x="10250" y="24383"/>
                </a:cubicBezTo>
                <a:cubicBezTo>
                  <a:pt x="9987" y="24383"/>
                  <a:pt x="9798" y="24175"/>
                  <a:pt x="9798" y="23930"/>
                </a:cubicBezTo>
                <a:cubicBezTo>
                  <a:pt x="9798" y="23685"/>
                  <a:pt x="10005" y="23497"/>
                  <a:pt x="10250" y="23497"/>
                </a:cubicBezTo>
                <a:close/>
                <a:moveTo>
                  <a:pt x="10250" y="25457"/>
                </a:moveTo>
                <a:cubicBezTo>
                  <a:pt x="10495" y="25457"/>
                  <a:pt x="10703" y="25664"/>
                  <a:pt x="10703" y="25909"/>
                </a:cubicBezTo>
                <a:cubicBezTo>
                  <a:pt x="10703" y="26154"/>
                  <a:pt x="10495" y="26342"/>
                  <a:pt x="10250" y="26342"/>
                </a:cubicBezTo>
                <a:cubicBezTo>
                  <a:pt x="9987" y="26342"/>
                  <a:pt x="9798" y="26154"/>
                  <a:pt x="9798" y="25909"/>
                </a:cubicBezTo>
                <a:cubicBezTo>
                  <a:pt x="9798" y="25664"/>
                  <a:pt x="10005" y="25457"/>
                  <a:pt x="10250" y="25457"/>
                </a:cubicBezTo>
                <a:close/>
                <a:moveTo>
                  <a:pt x="10250" y="27397"/>
                </a:moveTo>
                <a:cubicBezTo>
                  <a:pt x="10495" y="27397"/>
                  <a:pt x="10703" y="27605"/>
                  <a:pt x="10703" y="27850"/>
                </a:cubicBezTo>
                <a:cubicBezTo>
                  <a:pt x="10703" y="28095"/>
                  <a:pt x="10495" y="28302"/>
                  <a:pt x="10250" y="28302"/>
                </a:cubicBezTo>
                <a:cubicBezTo>
                  <a:pt x="9987" y="28302"/>
                  <a:pt x="9798" y="28095"/>
                  <a:pt x="9798" y="27850"/>
                </a:cubicBezTo>
                <a:cubicBezTo>
                  <a:pt x="9798" y="27605"/>
                  <a:pt x="10005" y="27397"/>
                  <a:pt x="10250" y="27397"/>
                </a:cubicBezTo>
                <a:close/>
                <a:moveTo>
                  <a:pt x="10250" y="36140"/>
                </a:moveTo>
                <a:cubicBezTo>
                  <a:pt x="10005" y="36140"/>
                  <a:pt x="9798" y="35933"/>
                  <a:pt x="9798" y="35688"/>
                </a:cubicBezTo>
                <a:cubicBezTo>
                  <a:pt x="9798" y="35443"/>
                  <a:pt x="10005" y="35255"/>
                  <a:pt x="10250" y="35255"/>
                </a:cubicBezTo>
                <a:cubicBezTo>
                  <a:pt x="10495" y="35255"/>
                  <a:pt x="10684" y="35443"/>
                  <a:pt x="10684" y="35688"/>
                </a:cubicBezTo>
                <a:cubicBezTo>
                  <a:pt x="10684" y="35933"/>
                  <a:pt x="10495" y="36140"/>
                  <a:pt x="10250" y="36140"/>
                </a:cubicBezTo>
                <a:close/>
                <a:moveTo>
                  <a:pt x="10250" y="34162"/>
                </a:moveTo>
                <a:cubicBezTo>
                  <a:pt x="10005" y="34162"/>
                  <a:pt x="9817" y="33974"/>
                  <a:pt x="9817" y="33729"/>
                </a:cubicBezTo>
                <a:cubicBezTo>
                  <a:pt x="9817" y="33502"/>
                  <a:pt x="10005" y="33314"/>
                  <a:pt x="10250" y="33314"/>
                </a:cubicBezTo>
                <a:cubicBezTo>
                  <a:pt x="10477" y="33314"/>
                  <a:pt x="10665" y="33502"/>
                  <a:pt x="10665" y="33729"/>
                </a:cubicBezTo>
                <a:cubicBezTo>
                  <a:pt x="10665" y="33974"/>
                  <a:pt x="10477" y="34162"/>
                  <a:pt x="10250" y="34162"/>
                </a:cubicBezTo>
                <a:close/>
                <a:moveTo>
                  <a:pt x="10250" y="30243"/>
                </a:moveTo>
                <a:cubicBezTo>
                  <a:pt x="10005" y="30243"/>
                  <a:pt x="9817" y="30054"/>
                  <a:pt x="9817" y="29809"/>
                </a:cubicBezTo>
                <a:cubicBezTo>
                  <a:pt x="9817" y="29583"/>
                  <a:pt x="10005" y="29376"/>
                  <a:pt x="10250" y="29376"/>
                </a:cubicBezTo>
                <a:cubicBezTo>
                  <a:pt x="10477" y="29376"/>
                  <a:pt x="10665" y="29583"/>
                  <a:pt x="10665" y="29809"/>
                </a:cubicBezTo>
                <a:cubicBezTo>
                  <a:pt x="10665" y="30054"/>
                  <a:pt x="10477" y="30243"/>
                  <a:pt x="10250" y="30243"/>
                </a:cubicBezTo>
                <a:close/>
                <a:moveTo>
                  <a:pt x="10250" y="32202"/>
                </a:moveTo>
                <a:cubicBezTo>
                  <a:pt x="10005" y="32202"/>
                  <a:pt x="9817" y="32014"/>
                  <a:pt x="9817" y="31769"/>
                </a:cubicBezTo>
                <a:cubicBezTo>
                  <a:pt x="9817" y="31543"/>
                  <a:pt x="10005" y="31336"/>
                  <a:pt x="10250" y="31336"/>
                </a:cubicBezTo>
                <a:cubicBezTo>
                  <a:pt x="10477" y="31336"/>
                  <a:pt x="10665" y="31543"/>
                  <a:pt x="10665" y="31769"/>
                </a:cubicBezTo>
                <a:cubicBezTo>
                  <a:pt x="10665" y="32014"/>
                  <a:pt x="10477" y="32202"/>
                  <a:pt x="10250" y="32202"/>
                </a:cubicBezTo>
                <a:close/>
                <a:moveTo>
                  <a:pt x="10250" y="16544"/>
                </a:moveTo>
                <a:cubicBezTo>
                  <a:pt x="9987" y="16544"/>
                  <a:pt x="9779" y="16337"/>
                  <a:pt x="9779" y="16092"/>
                </a:cubicBezTo>
                <a:cubicBezTo>
                  <a:pt x="9779" y="15847"/>
                  <a:pt x="9987" y="15640"/>
                  <a:pt x="10250" y="15640"/>
                </a:cubicBezTo>
                <a:cubicBezTo>
                  <a:pt x="10495" y="15640"/>
                  <a:pt x="10703" y="15847"/>
                  <a:pt x="10703" y="16092"/>
                </a:cubicBezTo>
                <a:cubicBezTo>
                  <a:pt x="10703" y="16337"/>
                  <a:pt x="10495" y="16544"/>
                  <a:pt x="10250" y="16544"/>
                </a:cubicBezTo>
                <a:close/>
                <a:moveTo>
                  <a:pt x="10250" y="14603"/>
                </a:moveTo>
                <a:cubicBezTo>
                  <a:pt x="9987" y="14603"/>
                  <a:pt x="9779" y="14396"/>
                  <a:pt x="9779" y="14132"/>
                </a:cubicBezTo>
                <a:cubicBezTo>
                  <a:pt x="9779" y="13887"/>
                  <a:pt x="9987" y="13680"/>
                  <a:pt x="10250" y="13680"/>
                </a:cubicBezTo>
                <a:cubicBezTo>
                  <a:pt x="10495" y="13680"/>
                  <a:pt x="10703" y="13887"/>
                  <a:pt x="10703" y="14132"/>
                </a:cubicBezTo>
                <a:cubicBezTo>
                  <a:pt x="10703" y="14396"/>
                  <a:pt x="10495" y="14603"/>
                  <a:pt x="10250" y="14603"/>
                </a:cubicBezTo>
                <a:close/>
                <a:moveTo>
                  <a:pt x="10250" y="12606"/>
                </a:moveTo>
                <a:cubicBezTo>
                  <a:pt x="10005" y="12606"/>
                  <a:pt x="9817" y="12418"/>
                  <a:pt x="9817" y="12173"/>
                </a:cubicBezTo>
                <a:cubicBezTo>
                  <a:pt x="9817" y="11946"/>
                  <a:pt x="10005" y="11739"/>
                  <a:pt x="10250" y="11739"/>
                </a:cubicBezTo>
                <a:cubicBezTo>
                  <a:pt x="10477" y="11739"/>
                  <a:pt x="10684" y="11946"/>
                  <a:pt x="10684" y="12173"/>
                </a:cubicBezTo>
                <a:cubicBezTo>
                  <a:pt x="10684" y="12418"/>
                  <a:pt x="10477" y="12606"/>
                  <a:pt x="10250" y="12606"/>
                </a:cubicBezTo>
                <a:close/>
                <a:moveTo>
                  <a:pt x="10250" y="9798"/>
                </a:moveTo>
                <a:cubicBezTo>
                  <a:pt x="10477" y="9798"/>
                  <a:pt x="10665" y="9987"/>
                  <a:pt x="10665" y="10213"/>
                </a:cubicBezTo>
                <a:cubicBezTo>
                  <a:pt x="10665" y="10439"/>
                  <a:pt x="10477" y="10627"/>
                  <a:pt x="10250" y="10627"/>
                </a:cubicBezTo>
                <a:cubicBezTo>
                  <a:pt x="10005" y="10627"/>
                  <a:pt x="9817" y="10439"/>
                  <a:pt x="9817" y="10213"/>
                </a:cubicBezTo>
                <a:cubicBezTo>
                  <a:pt x="9817" y="9987"/>
                  <a:pt x="10005" y="9798"/>
                  <a:pt x="10250" y="9798"/>
                </a:cubicBezTo>
                <a:close/>
                <a:moveTo>
                  <a:pt x="10250" y="7839"/>
                </a:moveTo>
                <a:cubicBezTo>
                  <a:pt x="10477" y="7839"/>
                  <a:pt x="10665" y="8027"/>
                  <a:pt x="10665" y="8253"/>
                </a:cubicBezTo>
                <a:cubicBezTo>
                  <a:pt x="10665" y="8498"/>
                  <a:pt x="10477" y="8687"/>
                  <a:pt x="10250" y="8687"/>
                </a:cubicBezTo>
                <a:cubicBezTo>
                  <a:pt x="10005" y="8687"/>
                  <a:pt x="9817" y="8498"/>
                  <a:pt x="9817" y="8253"/>
                </a:cubicBezTo>
                <a:cubicBezTo>
                  <a:pt x="9817" y="8027"/>
                  <a:pt x="10005" y="7839"/>
                  <a:pt x="10250" y="7839"/>
                </a:cubicBezTo>
                <a:close/>
                <a:moveTo>
                  <a:pt x="10250" y="6746"/>
                </a:moveTo>
                <a:cubicBezTo>
                  <a:pt x="10005" y="6746"/>
                  <a:pt x="9798" y="6539"/>
                  <a:pt x="9798" y="6294"/>
                </a:cubicBezTo>
                <a:cubicBezTo>
                  <a:pt x="9798" y="6068"/>
                  <a:pt x="10005" y="5860"/>
                  <a:pt x="10250" y="5860"/>
                </a:cubicBezTo>
                <a:cubicBezTo>
                  <a:pt x="10495" y="5860"/>
                  <a:pt x="10684" y="6049"/>
                  <a:pt x="10684" y="6294"/>
                </a:cubicBezTo>
                <a:cubicBezTo>
                  <a:pt x="10684" y="6539"/>
                  <a:pt x="10495" y="6746"/>
                  <a:pt x="10250" y="6746"/>
                </a:cubicBezTo>
                <a:close/>
                <a:moveTo>
                  <a:pt x="10250" y="4767"/>
                </a:moveTo>
                <a:cubicBezTo>
                  <a:pt x="10005" y="4767"/>
                  <a:pt x="9798" y="4579"/>
                  <a:pt x="9798" y="4334"/>
                </a:cubicBezTo>
                <a:cubicBezTo>
                  <a:pt x="9798" y="4089"/>
                  <a:pt x="10005" y="3901"/>
                  <a:pt x="10250" y="3901"/>
                </a:cubicBezTo>
                <a:cubicBezTo>
                  <a:pt x="10495" y="3901"/>
                  <a:pt x="10684" y="4089"/>
                  <a:pt x="10684" y="4334"/>
                </a:cubicBezTo>
                <a:cubicBezTo>
                  <a:pt x="10684" y="4579"/>
                  <a:pt x="10495" y="4767"/>
                  <a:pt x="10250" y="4767"/>
                </a:cubicBezTo>
                <a:close/>
                <a:moveTo>
                  <a:pt x="10250" y="2770"/>
                </a:moveTo>
                <a:cubicBezTo>
                  <a:pt x="10043" y="2770"/>
                  <a:pt x="9874" y="2582"/>
                  <a:pt x="9874" y="2374"/>
                </a:cubicBezTo>
                <a:cubicBezTo>
                  <a:pt x="9874" y="2167"/>
                  <a:pt x="10043" y="1998"/>
                  <a:pt x="10250" y="1998"/>
                </a:cubicBezTo>
                <a:cubicBezTo>
                  <a:pt x="10458" y="1998"/>
                  <a:pt x="10627" y="2167"/>
                  <a:pt x="10627" y="2374"/>
                </a:cubicBezTo>
                <a:cubicBezTo>
                  <a:pt x="10627" y="2582"/>
                  <a:pt x="10458" y="2770"/>
                  <a:pt x="10250" y="2770"/>
                </a:cubicBezTo>
                <a:close/>
                <a:moveTo>
                  <a:pt x="10250" y="792"/>
                </a:moveTo>
                <a:cubicBezTo>
                  <a:pt x="10043" y="792"/>
                  <a:pt x="9874" y="622"/>
                  <a:pt x="9874" y="415"/>
                </a:cubicBezTo>
                <a:cubicBezTo>
                  <a:pt x="9874" y="207"/>
                  <a:pt x="10043" y="38"/>
                  <a:pt x="10250" y="38"/>
                </a:cubicBezTo>
                <a:cubicBezTo>
                  <a:pt x="10458" y="38"/>
                  <a:pt x="10627" y="207"/>
                  <a:pt x="10627" y="415"/>
                </a:cubicBezTo>
                <a:cubicBezTo>
                  <a:pt x="10627" y="622"/>
                  <a:pt x="10458" y="792"/>
                  <a:pt x="10250" y="792"/>
                </a:cubicBezTo>
                <a:close/>
                <a:moveTo>
                  <a:pt x="8272" y="43979"/>
                </a:moveTo>
                <a:cubicBezTo>
                  <a:pt x="8027" y="43979"/>
                  <a:pt x="7839" y="43791"/>
                  <a:pt x="7839" y="43546"/>
                </a:cubicBezTo>
                <a:cubicBezTo>
                  <a:pt x="7839" y="43301"/>
                  <a:pt x="8027" y="43093"/>
                  <a:pt x="8272" y="43093"/>
                </a:cubicBezTo>
                <a:cubicBezTo>
                  <a:pt x="8517" y="43093"/>
                  <a:pt x="8724" y="43301"/>
                  <a:pt x="8724" y="43546"/>
                </a:cubicBezTo>
                <a:cubicBezTo>
                  <a:pt x="8724" y="43791"/>
                  <a:pt x="8517" y="43979"/>
                  <a:pt x="8272" y="43979"/>
                </a:cubicBezTo>
                <a:close/>
                <a:moveTo>
                  <a:pt x="8272" y="42019"/>
                </a:moveTo>
                <a:cubicBezTo>
                  <a:pt x="8027" y="42019"/>
                  <a:pt x="7839" y="41812"/>
                  <a:pt x="7839" y="41567"/>
                </a:cubicBezTo>
                <a:cubicBezTo>
                  <a:pt x="7839" y="41322"/>
                  <a:pt x="8027" y="41134"/>
                  <a:pt x="8272" y="41134"/>
                </a:cubicBezTo>
                <a:cubicBezTo>
                  <a:pt x="8517" y="41134"/>
                  <a:pt x="8724" y="41322"/>
                  <a:pt x="8724" y="41567"/>
                </a:cubicBezTo>
                <a:cubicBezTo>
                  <a:pt x="8724" y="41812"/>
                  <a:pt x="8517" y="42019"/>
                  <a:pt x="8272" y="42019"/>
                </a:cubicBezTo>
                <a:close/>
                <a:moveTo>
                  <a:pt x="8272" y="40060"/>
                </a:moveTo>
                <a:cubicBezTo>
                  <a:pt x="8027" y="40060"/>
                  <a:pt x="7839" y="39871"/>
                  <a:pt x="7839" y="39607"/>
                </a:cubicBezTo>
                <a:cubicBezTo>
                  <a:pt x="7839" y="39363"/>
                  <a:pt x="8027" y="39174"/>
                  <a:pt x="8272" y="39174"/>
                </a:cubicBezTo>
                <a:cubicBezTo>
                  <a:pt x="8517" y="39174"/>
                  <a:pt x="8724" y="39363"/>
                  <a:pt x="8724" y="39607"/>
                </a:cubicBezTo>
                <a:cubicBezTo>
                  <a:pt x="8724" y="39852"/>
                  <a:pt x="8517" y="40060"/>
                  <a:pt x="8272" y="40060"/>
                </a:cubicBezTo>
                <a:close/>
                <a:moveTo>
                  <a:pt x="8272" y="38100"/>
                </a:moveTo>
                <a:cubicBezTo>
                  <a:pt x="8027" y="38100"/>
                  <a:pt x="7839" y="37912"/>
                  <a:pt x="7839" y="37667"/>
                </a:cubicBezTo>
                <a:cubicBezTo>
                  <a:pt x="7839" y="37422"/>
                  <a:pt x="8027" y="37214"/>
                  <a:pt x="8272" y="37214"/>
                </a:cubicBezTo>
                <a:cubicBezTo>
                  <a:pt x="8517" y="37214"/>
                  <a:pt x="8724" y="37422"/>
                  <a:pt x="8724" y="37667"/>
                </a:cubicBezTo>
                <a:cubicBezTo>
                  <a:pt x="8724" y="37912"/>
                  <a:pt x="8517" y="38100"/>
                  <a:pt x="8272" y="38100"/>
                </a:cubicBezTo>
                <a:close/>
                <a:moveTo>
                  <a:pt x="8291" y="36140"/>
                </a:moveTo>
                <a:cubicBezTo>
                  <a:pt x="8046" y="36140"/>
                  <a:pt x="7839" y="35933"/>
                  <a:pt x="7839" y="35688"/>
                </a:cubicBezTo>
                <a:cubicBezTo>
                  <a:pt x="7839" y="35443"/>
                  <a:pt x="8046" y="35255"/>
                  <a:pt x="8291" y="35255"/>
                </a:cubicBezTo>
                <a:cubicBezTo>
                  <a:pt x="8517" y="35255"/>
                  <a:pt x="8724" y="35443"/>
                  <a:pt x="8724" y="35688"/>
                </a:cubicBezTo>
                <a:cubicBezTo>
                  <a:pt x="8724" y="35933"/>
                  <a:pt x="8517" y="36140"/>
                  <a:pt x="8291" y="36140"/>
                </a:cubicBezTo>
                <a:close/>
                <a:moveTo>
                  <a:pt x="8291" y="10627"/>
                </a:moveTo>
                <a:cubicBezTo>
                  <a:pt x="8046" y="10627"/>
                  <a:pt x="7857" y="10439"/>
                  <a:pt x="7857" y="10213"/>
                </a:cubicBezTo>
                <a:cubicBezTo>
                  <a:pt x="7857" y="9987"/>
                  <a:pt x="8046" y="9798"/>
                  <a:pt x="8291" y="9798"/>
                </a:cubicBezTo>
                <a:cubicBezTo>
                  <a:pt x="8517" y="9798"/>
                  <a:pt x="8705" y="9987"/>
                  <a:pt x="8705" y="10213"/>
                </a:cubicBezTo>
                <a:cubicBezTo>
                  <a:pt x="8705" y="10439"/>
                  <a:pt x="8517" y="10627"/>
                  <a:pt x="8291" y="10627"/>
                </a:cubicBezTo>
                <a:close/>
                <a:moveTo>
                  <a:pt x="8291" y="11739"/>
                </a:moveTo>
                <a:cubicBezTo>
                  <a:pt x="8517" y="11739"/>
                  <a:pt x="8724" y="11928"/>
                  <a:pt x="8724" y="12173"/>
                </a:cubicBezTo>
                <a:cubicBezTo>
                  <a:pt x="8724" y="12418"/>
                  <a:pt x="8517" y="12606"/>
                  <a:pt x="8291" y="12606"/>
                </a:cubicBezTo>
                <a:cubicBezTo>
                  <a:pt x="8046" y="12606"/>
                  <a:pt x="7857" y="12418"/>
                  <a:pt x="7857" y="12173"/>
                </a:cubicBezTo>
                <a:cubicBezTo>
                  <a:pt x="7857" y="11928"/>
                  <a:pt x="8046" y="11739"/>
                  <a:pt x="8291" y="11739"/>
                </a:cubicBezTo>
                <a:close/>
                <a:moveTo>
                  <a:pt x="8291" y="13699"/>
                </a:moveTo>
                <a:cubicBezTo>
                  <a:pt x="8517" y="13699"/>
                  <a:pt x="8724" y="13887"/>
                  <a:pt x="8724" y="14132"/>
                </a:cubicBezTo>
                <a:cubicBezTo>
                  <a:pt x="8724" y="14377"/>
                  <a:pt x="8517" y="14566"/>
                  <a:pt x="8291" y="14566"/>
                </a:cubicBezTo>
                <a:cubicBezTo>
                  <a:pt x="8046" y="14566"/>
                  <a:pt x="7857" y="14377"/>
                  <a:pt x="7857" y="14132"/>
                </a:cubicBezTo>
                <a:cubicBezTo>
                  <a:pt x="7857" y="13887"/>
                  <a:pt x="8046" y="13699"/>
                  <a:pt x="8291" y="13699"/>
                </a:cubicBezTo>
                <a:close/>
                <a:moveTo>
                  <a:pt x="8291" y="15658"/>
                </a:moveTo>
                <a:cubicBezTo>
                  <a:pt x="8517" y="15658"/>
                  <a:pt x="8724" y="15847"/>
                  <a:pt x="8724" y="16092"/>
                </a:cubicBezTo>
                <a:cubicBezTo>
                  <a:pt x="8724" y="16337"/>
                  <a:pt x="8517" y="16525"/>
                  <a:pt x="8291" y="16525"/>
                </a:cubicBezTo>
                <a:cubicBezTo>
                  <a:pt x="8046" y="16525"/>
                  <a:pt x="7857" y="16337"/>
                  <a:pt x="7857" y="16092"/>
                </a:cubicBezTo>
                <a:cubicBezTo>
                  <a:pt x="7857" y="15847"/>
                  <a:pt x="8046" y="15658"/>
                  <a:pt x="8291" y="15658"/>
                </a:cubicBezTo>
                <a:close/>
                <a:moveTo>
                  <a:pt x="8291" y="18466"/>
                </a:moveTo>
                <a:cubicBezTo>
                  <a:pt x="8046" y="18466"/>
                  <a:pt x="7857" y="18278"/>
                  <a:pt x="7857" y="18051"/>
                </a:cubicBezTo>
                <a:cubicBezTo>
                  <a:pt x="7857" y="17825"/>
                  <a:pt x="8046" y="17637"/>
                  <a:pt x="8291" y="17637"/>
                </a:cubicBezTo>
                <a:cubicBezTo>
                  <a:pt x="8517" y="17637"/>
                  <a:pt x="8705" y="17825"/>
                  <a:pt x="8705" y="18051"/>
                </a:cubicBezTo>
                <a:cubicBezTo>
                  <a:pt x="8705" y="18278"/>
                  <a:pt x="8517" y="18466"/>
                  <a:pt x="8291" y="18466"/>
                </a:cubicBezTo>
                <a:close/>
                <a:moveTo>
                  <a:pt x="8291" y="20444"/>
                </a:moveTo>
                <a:cubicBezTo>
                  <a:pt x="8046" y="20444"/>
                  <a:pt x="7857" y="20256"/>
                  <a:pt x="7857" y="20011"/>
                </a:cubicBezTo>
                <a:cubicBezTo>
                  <a:pt x="7857" y="19785"/>
                  <a:pt x="8046" y="19597"/>
                  <a:pt x="8291" y="19597"/>
                </a:cubicBezTo>
                <a:cubicBezTo>
                  <a:pt x="8517" y="19597"/>
                  <a:pt x="8705" y="19785"/>
                  <a:pt x="8705" y="20011"/>
                </a:cubicBezTo>
                <a:cubicBezTo>
                  <a:pt x="8705" y="20256"/>
                  <a:pt x="8517" y="20444"/>
                  <a:pt x="8291" y="20444"/>
                </a:cubicBezTo>
                <a:close/>
                <a:moveTo>
                  <a:pt x="8291" y="21537"/>
                </a:moveTo>
                <a:cubicBezTo>
                  <a:pt x="8517" y="21537"/>
                  <a:pt x="8724" y="21726"/>
                  <a:pt x="8724" y="21971"/>
                </a:cubicBezTo>
                <a:cubicBezTo>
                  <a:pt x="8724" y="22216"/>
                  <a:pt x="8517" y="22404"/>
                  <a:pt x="8291" y="22404"/>
                </a:cubicBezTo>
                <a:cubicBezTo>
                  <a:pt x="8046" y="22404"/>
                  <a:pt x="7857" y="22216"/>
                  <a:pt x="7857" y="21971"/>
                </a:cubicBezTo>
                <a:cubicBezTo>
                  <a:pt x="7857" y="21726"/>
                  <a:pt x="8046" y="21537"/>
                  <a:pt x="8291" y="21537"/>
                </a:cubicBezTo>
                <a:close/>
                <a:moveTo>
                  <a:pt x="8291" y="23497"/>
                </a:moveTo>
                <a:cubicBezTo>
                  <a:pt x="8517" y="23497"/>
                  <a:pt x="8724" y="23704"/>
                  <a:pt x="8724" y="23930"/>
                </a:cubicBezTo>
                <a:cubicBezTo>
                  <a:pt x="8724" y="24175"/>
                  <a:pt x="8517" y="24364"/>
                  <a:pt x="8291" y="24364"/>
                </a:cubicBezTo>
                <a:cubicBezTo>
                  <a:pt x="8046" y="24364"/>
                  <a:pt x="7857" y="24175"/>
                  <a:pt x="7857" y="23930"/>
                </a:cubicBezTo>
                <a:cubicBezTo>
                  <a:pt x="7857" y="23704"/>
                  <a:pt x="8046" y="23497"/>
                  <a:pt x="8291" y="23497"/>
                </a:cubicBezTo>
                <a:close/>
                <a:moveTo>
                  <a:pt x="8291" y="25457"/>
                </a:moveTo>
                <a:cubicBezTo>
                  <a:pt x="8517" y="25457"/>
                  <a:pt x="8724" y="25664"/>
                  <a:pt x="8724" y="25909"/>
                </a:cubicBezTo>
                <a:cubicBezTo>
                  <a:pt x="8724" y="26154"/>
                  <a:pt x="8517" y="26342"/>
                  <a:pt x="8291" y="26342"/>
                </a:cubicBezTo>
                <a:cubicBezTo>
                  <a:pt x="8046" y="26342"/>
                  <a:pt x="7857" y="26154"/>
                  <a:pt x="7857" y="25909"/>
                </a:cubicBezTo>
                <a:cubicBezTo>
                  <a:pt x="7857" y="25664"/>
                  <a:pt x="8046" y="25457"/>
                  <a:pt x="8291" y="25457"/>
                </a:cubicBezTo>
                <a:close/>
                <a:moveTo>
                  <a:pt x="8291" y="27416"/>
                </a:moveTo>
                <a:cubicBezTo>
                  <a:pt x="8517" y="27416"/>
                  <a:pt x="8724" y="27624"/>
                  <a:pt x="8724" y="27850"/>
                </a:cubicBezTo>
                <a:cubicBezTo>
                  <a:pt x="8724" y="28095"/>
                  <a:pt x="8517" y="28283"/>
                  <a:pt x="8291" y="28283"/>
                </a:cubicBezTo>
                <a:cubicBezTo>
                  <a:pt x="8046" y="28283"/>
                  <a:pt x="7857" y="28095"/>
                  <a:pt x="7857" y="27850"/>
                </a:cubicBezTo>
                <a:cubicBezTo>
                  <a:pt x="7857" y="27624"/>
                  <a:pt x="8046" y="27416"/>
                  <a:pt x="8291" y="27416"/>
                </a:cubicBezTo>
                <a:close/>
                <a:moveTo>
                  <a:pt x="8291" y="29395"/>
                </a:moveTo>
                <a:cubicBezTo>
                  <a:pt x="8517" y="29395"/>
                  <a:pt x="8705" y="29583"/>
                  <a:pt x="8705" y="29809"/>
                </a:cubicBezTo>
                <a:cubicBezTo>
                  <a:pt x="8705" y="30054"/>
                  <a:pt x="8517" y="30243"/>
                  <a:pt x="8291" y="30243"/>
                </a:cubicBezTo>
                <a:cubicBezTo>
                  <a:pt x="8046" y="30243"/>
                  <a:pt x="7857" y="30054"/>
                  <a:pt x="7857" y="29809"/>
                </a:cubicBezTo>
                <a:cubicBezTo>
                  <a:pt x="7857" y="29583"/>
                  <a:pt x="8046" y="29395"/>
                  <a:pt x="8291" y="29395"/>
                </a:cubicBezTo>
                <a:close/>
                <a:moveTo>
                  <a:pt x="8291" y="33314"/>
                </a:moveTo>
                <a:cubicBezTo>
                  <a:pt x="8517" y="33314"/>
                  <a:pt x="8705" y="33502"/>
                  <a:pt x="8705" y="33729"/>
                </a:cubicBezTo>
                <a:cubicBezTo>
                  <a:pt x="8705" y="33974"/>
                  <a:pt x="8517" y="34162"/>
                  <a:pt x="8291" y="34162"/>
                </a:cubicBezTo>
                <a:cubicBezTo>
                  <a:pt x="8046" y="34162"/>
                  <a:pt x="7857" y="33974"/>
                  <a:pt x="7857" y="33729"/>
                </a:cubicBezTo>
                <a:cubicBezTo>
                  <a:pt x="7857" y="33502"/>
                  <a:pt x="8046" y="33314"/>
                  <a:pt x="8291" y="33314"/>
                </a:cubicBezTo>
                <a:close/>
                <a:moveTo>
                  <a:pt x="8291" y="31354"/>
                </a:moveTo>
                <a:cubicBezTo>
                  <a:pt x="8517" y="31354"/>
                  <a:pt x="8705" y="31543"/>
                  <a:pt x="8705" y="31769"/>
                </a:cubicBezTo>
                <a:cubicBezTo>
                  <a:pt x="8705" y="31995"/>
                  <a:pt x="8517" y="32183"/>
                  <a:pt x="8291" y="32183"/>
                </a:cubicBezTo>
                <a:cubicBezTo>
                  <a:pt x="8046" y="32183"/>
                  <a:pt x="7857" y="31995"/>
                  <a:pt x="7857" y="31769"/>
                </a:cubicBezTo>
                <a:cubicBezTo>
                  <a:pt x="7857" y="31543"/>
                  <a:pt x="8046" y="31354"/>
                  <a:pt x="8291" y="31354"/>
                </a:cubicBezTo>
                <a:close/>
                <a:moveTo>
                  <a:pt x="8291" y="8706"/>
                </a:moveTo>
                <a:cubicBezTo>
                  <a:pt x="8046" y="8706"/>
                  <a:pt x="7839" y="8498"/>
                  <a:pt x="7839" y="8253"/>
                </a:cubicBezTo>
                <a:cubicBezTo>
                  <a:pt x="7839" y="8008"/>
                  <a:pt x="8046" y="7820"/>
                  <a:pt x="8291" y="7820"/>
                </a:cubicBezTo>
                <a:cubicBezTo>
                  <a:pt x="8517" y="7820"/>
                  <a:pt x="8724" y="8008"/>
                  <a:pt x="8724" y="8253"/>
                </a:cubicBezTo>
                <a:cubicBezTo>
                  <a:pt x="8724" y="8498"/>
                  <a:pt x="8517" y="8706"/>
                  <a:pt x="8291" y="8706"/>
                </a:cubicBezTo>
                <a:close/>
                <a:moveTo>
                  <a:pt x="8291" y="6746"/>
                </a:moveTo>
                <a:cubicBezTo>
                  <a:pt x="8046" y="6746"/>
                  <a:pt x="7839" y="6539"/>
                  <a:pt x="7839" y="6294"/>
                </a:cubicBezTo>
                <a:cubicBezTo>
                  <a:pt x="7839" y="6068"/>
                  <a:pt x="8046" y="5860"/>
                  <a:pt x="8291" y="5860"/>
                </a:cubicBezTo>
                <a:cubicBezTo>
                  <a:pt x="8517" y="5860"/>
                  <a:pt x="8724" y="6049"/>
                  <a:pt x="8724" y="6294"/>
                </a:cubicBezTo>
                <a:cubicBezTo>
                  <a:pt x="8724" y="6539"/>
                  <a:pt x="8517" y="6746"/>
                  <a:pt x="8291" y="6746"/>
                </a:cubicBezTo>
                <a:close/>
                <a:moveTo>
                  <a:pt x="8291" y="4767"/>
                </a:moveTo>
                <a:cubicBezTo>
                  <a:pt x="8046" y="4767"/>
                  <a:pt x="7839" y="4579"/>
                  <a:pt x="7839" y="4334"/>
                </a:cubicBezTo>
                <a:cubicBezTo>
                  <a:pt x="7839" y="4089"/>
                  <a:pt x="8046" y="3901"/>
                  <a:pt x="8291" y="3901"/>
                </a:cubicBezTo>
                <a:cubicBezTo>
                  <a:pt x="8517" y="3901"/>
                  <a:pt x="8724" y="4089"/>
                  <a:pt x="8724" y="4334"/>
                </a:cubicBezTo>
                <a:cubicBezTo>
                  <a:pt x="8724" y="4579"/>
                  <a:pt x="8517" y="4767"/>
                  <a:pt x="8291" y="4767"/>
                </a:cubicBezTo>
                <a:close/>
                <a:moveTo>
                  <a:pt x="8291" y="2789"/>
                </a:moveTo>
                <a:cubicBezTo>
                  <a:pt x="8046" y="2789"/>
                  <a:pt x="7857" y="2600"/>
                  <a:pt x="7857" y="2374"/>
                </a:cubicBezTo>
                <a:cubicBezTo>
                  <a:pt x="7857" y="2148"/>
                  <a:pt x="8046" y="1960"/>
                  <a:pt x="8291" y="1960"/>
                </a:cubicBezTo>
                <a:cubicBezTo>
                  <a:pt x="8517" y="1960"/>
                  <a:pt x="8705" y="2148"/>
                  <a:pt x="8705" y="2374"/>
                </a:cubicBezTo>
                <a:cubicBezTo>
                  <a:pt x="8705" y="2600"/>
                  <a:pt x="8517" y="2789"/>
                  <a:pt x="8291" y="2789"/>
                </a:cubicBezTo>
                <a:close/>
                <a:moveTo>
                  <a:pt x="8291" y="810"/>
                </a:moveTo>
                <a:cubicBezTo>
                  <a:pt x="8065" y="810"/>
                  <a:pt x="7876" y="641"/>
                  <a:pt x="7876" y="415"/>
                </a:cubicBezTo>
                <a:cubicBezTo>
                  <a:pt x="7876" y="189"/>
                  <a:pt x="8065" y="0"/>
                  <a:pt x="8291" y="0"/>
                </a:cubicBezTo>
                <a:cubicBezTo>
                  <a:pt x="8517" y="0"/>
                  <a:pt x="8686" y="189"/>
                  <a:pt x="8686" y="415"/>
                </a:cubicBezTo>
                <a:cubicBezTo>
                  <a:pt x="8686" y="641"/>
                  <a:pt x="8517" y="810"/>
                  <a:pt x="8291" y="810"/>
                </a:cubicBezTo>
                <a:close/>
                <a:moveTo>
                  <a:pt x="6331" y="42019"/>
                </a:moveTo>
                <a:cubicBezTo>
                  <a:pt x="6086" y="42019"/>
                  <a:pt x="5879" y="41812"/>
                  <a:pt x="5879" y="41586"/>
                </a:cubicBezTo>
                <a:cubicBezTo>
                  <a:pt x="5879" y="41341"/>
                  <a:pt x="6086" y="41134"/>
                  <a:pt x="6331" y="41134"/>
                </a:cubicBezTo>
                <a:cubicBezTo>
                  <a:pt x="6557" y="41134"/>
                  <a:pt x="6765" y="41341"/>
                  <a:pt x="6765" y="41586"/>
                </a:cubicBezTo>
                <a:cubicBezTo>
                  <a:pt x="6765" y="41831"/>
                  <a:pt x="6557" y="42019"/>
                  <a:pt x="6331" y="42019"/>
                </a:cubicBezTo>
                <a:close/>
                <a:moveTo>
                  <a:pt x="6331" y="40041"/>
                </a:moveTo>
                <a:cubicBezTo>
                  <a:pt x="6086" y="40041"/>
                  <a:pt x="5879" y="39852"/>
                  <a:pt x="5879" y="39607"/>
                </a:cubicBezTo>
                <a:cubicBezTo>
                  <a:pt x="5879" y="39381"/>
                  <a:pt x="6086" y="39174"/>
                  <a:pt x="6331" y="39174"/>
                </a:cubicBezTo>
                <a:cubicBezTo>
                  <a:pt x="6557" y="39174"/>
                  <a:pt x="6765" y="39381"/>
                  <a:pt x="6765" y="39607"/>
                </a:cubicBezTo>
                <a:cubicBezTo>
                  <a:pt x="6765" y="39852"/>
                  <a:pt x="6557" y="40041"/>
                  <a:pt x="6331" y="40041"/>
                </a:cubicBezTo>
                <a:close/>
                <a:moveTo>
                  <a:pt x="6331" y="38100"/>
                </a:moveTo>
                <a:cubicBezTo>
                  <a:pt x="6086" y="38100"/>
                  <a:pt x="5898" y="37893"/>
                  <a:pt x="5898" y="37667"/>
                </a:cubicBezTo>
                <a:cubicBezTo>
                  <a:pt x="5898" y="37422"/>
                  <a:pt x="6086" y="37233"/>
                  <a:pt x="6331" y="37233"/>
                </a:cubicBezTo>
                <a:cubicBezTo>
                  <a:pt x="6557" y="37233"/>
                  <a:pt x="6765" y="37422"/>
                  <a:pt x="6765" y="37667"/>
                </a:cubicBezTo>
                <a:cubicBezTo>
                  <a:pt x="6765" y="37893"/>
                  <a:pt x="6557" y="38100"/>
                  <a:pt x="6331" y="38100"/>
                </a:cubicBezTo>
                <a:close/>
                <a:moveTo>
                  <a:pt x="6331" y="36122"/>
                </a:moveTo>
                <a:cubicBezTo>
                  <a:pt x="6086" y="36122"/>
                  <a:pt x="5898" y="35933"/>
                  <a:pt x="5898" y="35688"/>
                </a:cubicBezTo>
                <a:cubicBezTo>
                  <a:pt x="5898" y="35462"/>
                  <a:pt x="6086" y="35255"/>
                  <a:pt x="6331" y="35255"/>
                </a:cubicBezTo>
                <a:cubicBezTo>
                  <a:pt x="6557" y="35255"/>
                  <a:pt x="6765" y="35462"/>
                  <a:pt x="6765" y="35688"/>
                </a:cubicBezTo>
                <a:cubicBezTo>
                  <a:pt x="6765" y="35933"/>
                  <a:pt x="6557" y="36122"/>
                  <a:pt x="6331" y="36122"/>
                </a:cubicBezTo>
                <a:close/>
                <a:moveTo>
                  <a:pt x="6331" y="29395"/>
                </a:moveTo>
                <a:cubicBezTo>
                  <a:pt x="6557" y="29395"/>
                  <a:pt x="6746" y="29583"/>
                  <a:pt x="6746" y="29809"/>
                </a:cubicBezTo>
                <a:cubicBezTo>
                  <a:pt x="6746" y="30035"/>
                  <a:pt x="6557" y="30224"/>
                  <a:pt x="6331" y="30224"/>
                </a:cubicBezTo>
                <a:cubicBezTo>
                  <a:pt x="6086" y="30224"/>
                  <a:pt x="5898" y="30035"/>
                  <a:pt x="5898" y="29809"/>
                </a:cubicBezTo>
                <a:cubicBezTo>
                  <a:pt x="5898" y="29583"/>
                  <a:pt x="6086" y="29395"/>
                  <a:pt x="6331" y="29395"/>
                </a:cubicBezTo>
                <a:close/>
                <a:moveTo>
                  <a:pt x="6331" y="33314"/>
                </a:moveTo>
                <a:cubicBezTo>
                  <a:pt x="6557" y="33314"/>
                  <a:pt x="6746" y="33502"/>
                  <a:pt x="6746" y="33729"/>
                </a:cubicBezTo>
                <a:cubicBezTo>
                  <a:pt x="6746" y="33974"/>
                  <a:pt x="6557" y="34162"/>
                  <a:pt x="6331" y="34162"/>
                </a:cubicBezTo>
                <a:cubicBezTo>
                  <a:pt x="6086" y="34162"/>
                  <a:pt x="5898" y="33974"/>
                  <a:pt x="5898" y="33729"/>
                </a:cubicBezTo>
                <a:cubicBezTo>
                  <a:pt x="5898" y="33502"/>
                  <a:pt x="6086" y="33314"/>
                  <a:pt x="6331" y="33314"/>
                </a:cubicBezTo>
                <a:close/>
                <a:moveTo>
                  <a:pt x="6331" y="31354"/>
                </a:moveTo>
                <a:cubicBezTo>
                  <a:pt x="6557" y="31354"/>
                  <a:pt x="6746" y="31543"/>
                  <a:pt x="6746" y="31769"/>
                </a:cubicBezTo>
                <a:cubicBezTo>
                  <a:pt x="6746" y="31995"/>
                  <a:pt x="6557" y="32183"/>
                  <a:pt x="6331" y="32183"/>
                </a:cubicBezTo>
                <a:cubicBezTo>
                  <a:pt x="6086" y="32183"/>
                  <a:pt x="5898" y="31995"/>
                  <a:pt x="5898" y="31769"/>
                </a:cubicBezTo>
                <a:cubicBezTo>
                  <a:pt x="5898" y="31543"/>
                  <a:pt x="6086" y="31354"/>
                  <a:pt x="6331" y="31354"/>
                </a:cubicBezTo>
                <a:close/>
                <a:moveTo>
                  <a:pt x="6331" y="28283"/>
                </a:moveTo>
                <a:cubicBezTo>
                  <a:pt x="6086" y="28283"/>
                  <a:pt x="5898" y="28095"/>
                  <a:pt x="5898" y="27850"/>
                </a:cubicBezTo>
                <a:cubicBezTo>
                  <a:pt x="5898" y="27605"/>
                  <a:pt x="6086" y="27416"/>
                  <a:pt x="6331" y="27416"/>
                </a:cubicBezTo>
                <a:cubicBezTo>
                  <a:pt x="6557" y="27416"/>
                  <a:pt x="6765" y="27605"/>
                  <a:pt x="6765" y="27850"/>
                </a:cubicBezTo>
                <a:cubicBezTo>
                  <a:pt x="6765" y="28095"/>
                  <a:pt x="6557" y="28283"/>
                  <a:pt x="6331" y="28283"/>
                </a:cubicBezTo>
                <a:close/>
                <a:moveTo>
                  <a:pt x="6331" y="26342"/>
                </a:moveTo>
                <a:cubicBezTo>
                  <a:pt x="6086" y="26342"/>
                  <a:pt x="5898" y="26135"/>
                  <a:pt x="5898" y="25890"/>
                </a:cubicBezTo>
                <a:cubicBezTo>
                  <a:pt x="5898" y="25664"/>
                  <a:pt x="6086" y="25457"/>
                  <a:pt x="6331" y="25457"/>
                </a:cubicBezTo>
                <a:cubicBezTo>
                  <a:pt x="6557" y="25457"/>
                  <a:pt x="6765" y="25664"/>
                  <a:pt x="6765" y="25890"/>
                </a:cubicBezTo>
                <a:cubicBezTo>
                  <a:pt x="6765" y="26135"/>
                  <a:pt x="6557" y="26342"/>
                  <a:pt x="6331" y="26342"/>
                </a:cubicBezTo>
                <a:close/>
                <a:moveTo>
                  <a:pt x="6331" y="24364"/>
                </a:moveTo>
                <a:cubicBezTo>
                  <a:pt x="6086" y="24364"/>
                  <a:pt x="5898" y="24175"/>
                  <a:pt x="5898" y="23930"/>
                </a:cubicBezTo>
                <a:cubicBezTo>
                  <a:pt x="5898" y="23704"/>
                  <a:pt x="6086" y="23497"/>
                  <a:pt x="6331" y="23497"/>
                </a:cubicBezTo>
                <a:cubicBezTo>
                  <a:pt x="6557" y="23497"/>
                  <a:pt x="6765" y="23704"/>
                  <a:pt x="6765" y="23930"/>
                </a:cubicBezTo>
                <a:cubicBezTo>
                  <a:pt x="6765" y="24175"/>
                  <a:pt x="6557" y="24364"/>
                  <a:pt x="6331" y="24364"/>
                </a:cubicBezTo>
                <a:close/>
                <a:moveTo>
                  <a:pt x="6331" y="15658"/>
                </a:moveTo>
                <a:cubicBezTo>
                  <a:pt x="6557" y="15658"/>
                  <a:pt x="6746" y="15847"/>
                  <a:pt x="6746" y="16092"/>
                </a:cubicBezTo>
                <a:cubicBezTo>
                  <a:pt x="6746" y="16318"/>
                  <a:pt x="6557" y="16506"/>
                  <a:pt x="6331" y="16506"/>
                </a:cubicBezTo>
                <a:cubicBezTo>
                  <a:pt x="6086" y="16506"/>
                  <a:pt x="5898" y="16318"/>
                  <a:pt x="5898" y="16092"/>
                </a:cubicBezTo>
                <a:cubicBezTo>
                  <a:pt x="5898" y="15847"/>
                  <a:pt x="6086" y="15658"/>
                  <a:pt x="6331" y="15658"/>
                </a:cubicBezTo>
                <a:close/>
                <a:moveTo>
                  <a:pt x="6331" y="22404"/>
                </a:moveTo>
                <a:cubicBezTo>
                  <a:pt x="6086" y="22404"/>
                  <a:pt x="5898" y="22216"/>
                  <a:pt x="5898" y="21971"/>
                </a:cubicBezTo>
                <a:cubicBezTo>
                  <a:pt x="5898" y="21745"/>
                  <a:pt x="6086" y="21537"/>
                  <a:pt x="6331" y="21537"/>
                </a:cubicBezTo>
                <a:cubicBezTo>
                  <a:pt x="6557" y="21537"/>
                  <a:pt x="6746" y="21745"/>
                  <a:pt x="6746" y="21971"/>
                </a:cubicBezTo>
                <a:cubicBezTo>
                  <a:pt x="6746" y="22216"/>
                  <a:pt x="6557" y="22404"/>
                  <a:pt x="6331" y="22404"/>
                </a:cubicBezTo>
                <a:close/>
                <a:moveTo>
                  <a:pt x="6331" y="18447"/>
                </a:moveTo>
                <a:cubicBezTo>
                  <a:pt x="6105" y="18447"/>
                  <a:pt x="5917" y="18259"/>
                  <a:pt x="5917" y="18051"/>
                </a:cubicBezTo>
                <a:cubicBezTo>
                  <a:pt x="5917" y="17825"/>
                  <a:pt x="6105" y="17656"/>
                  <a:pt x="6331" y="17656"/>
                </a:cubicBezTo>
                <a:cubicBezTo>
                  <a:pt x="6538" y="17656"/>
                  <a:pt x="6727" y="17825"/>
                  <a:pt x="6727" y="18051"/>
                </a:cubicBezTo>
                <a:cubicBezTo>
                  <a:pt x="6727" y="18259"/>
                  <a:pt x="6538" y="18447"/>
                  <a:pt x="6331" y="18447"/>
                </a:cubicBezTo>
                <a:close/>
                <a:moveTo>
                  <a:pt x="6331" y="20407"/>
                </a:moveTo>
                <a:cubicBezTo>
                  <a:pt x="6105" y="20407"/>
                  <a:pt x="5917" y="20237"/>
                  <a:pt x="5917" y="20011"/>
                </a:cubicBezTo>
                <a:cubicBezTo>
                  <a:pt x="5917" y="19785"/>
                  <a:pt x="6105" y="19597"/>
                  <a:pt x="6331" y="19597"/>
                </a:cubicBezTo>
                <a:cubicBezTo>
                  <a:pt x="6538" y="19597"/>
                  <a:pt x="6727" y="19785"/>
                  <a:pt x="6727" y="20011"/>
                </a:cubicBezTo>
                <a:cubicBezTo>
                  <a:pt x="6727" y="20237"/>
                  <a:pt x="6538" y="20407"/>
                  <a:pt x="6331" y="20407"/>
                </a:cubicBezTo>
                <a:close/>
                <a:moveTo>
                  <a:pt x="6331" y="14566"/>
                </a:moveTo>
                <a:cubicBezTo>
                  <a:pt x="6086" y="14566"/>
                  <a:pt x="5898" y="14377"/>
                  <a:pt x="5898" y="14132"/>
                </a:cubicBezTo>
                <a:cubicBezTo>
                  <a:pt x="5898" y="13887"/>
                  <a:pt x="6086" y="13699"/>
                  <a:pt x="6331" y="13699"/>
                </a:cubicBezTo>
                <a:cubicBezTo>
                  <a:pt x="6557" y="13699"/>
                  <a:pt x="6765" y="13887"/>
                  <a:pt x="6765" y="14132"/>
                </a:cubicBezTo>
                <a:cubicBezTo>
                  <a:pt x="6765" y="14377"/>
                  <a:pt x="6557" y="14566"/>
                  <a:pt x="6331" y="14566"/>
                </a:cubicBezTo>
                <a:close/>
                <a:moveTo>
                  <a:pt x="6331" y="12587"/>
                </a:moveTo>
                <a:cubicBezTo>
                  <a:pt x="6086" y="12587"/>
                  <a:pt x="5898" y="12399"/>
                  <a:pt x="5898" y="12173"/>
                </a:cubicBezTo>
                <a:cubicBezTo>
                  <a:pt x="5898" y="11928"/>
                  <a:pt x="6086" y="11739"/>
                  <a:pt x="6331" y="11739"/>
                </a:cubicBezTo>
                <a:cubicBezTo>
                  <a:pt x="6557" y="11739"/>
                  <a:pt x="6746" y="11928"/>
                  <a:pt x="6746" y="12173"/>
                </a:cubicBezTo>
                <a:cubicBezTo>
                  <a:pt x="6746" y="12399"/>
                  <a:pt x="6557" y="12587"/>
                  <a:pt x="6331" y="12587"/>
                </a:cubicBezTo>
                <a:close/>
                <a:moveTo>
                  <a:pt x="6331" y="9817"/>
                </a:moveTo>
                <a:cubicBezTo>
                  <a:pt x="6538" y="9817"/>
                  <a:pt x="6727" y="9987"/>
                  <a:pt x="6727" y="10213"/>
                </a:cubicBezTo>
                <a:cubicBezTo>
                  <a:pt x="6727" y="10420"/>
                  <a:pt x="6538" y="10590"/>
                  <a:pt x="6331" y="10590"/>
                </a:cubicBezTo>
                <a:cubicBezTo>
                  <a:pt x="6105" y="10590"/>
                  <a:pt x="5917" y="10420"/>
                  <a:pt x="5917" y="10213"/>
                </a:cubicBezTo>
                <a:cubicBezTo>
                  <a:pt x="5917" y="9987"/>
                  <a:pt x="6105" y="9817"/>
                  <a:pt x="6331" y="9817"/>
                </a:cubicBezTo>
                <a:close/>
                <a:moveTo>
                  <a:pt x="6331" y="8668"/>
                </a:moveTo>
                <a:cubicBezTo>
                  <a:pt x="6086" y="8668"/>
                  <a:pt x="5898" y="8479"/>
                  <a:pt x="5898" y="8253"/>
                </a:cubicBezTo>
                <a:cubicBezTo>
                  <a:pt x="5898" y="8027"/>
                  <a:pt x="6086" y="7839"/>
                  <a:pt x="6331" y="7839"/>
                </a:cubicBezTo>
                <a:cubicBezTo>
                  <a:pt x="6557" y="7839"/>
                  <a:pt x="6746" y="8027"/>
                  <a:pt x="6746" y="8253"/>
                </a:cubicBezTo>
                <a:cubicBezTo>
                  <a:pt x="6746" y="8479"/>
                  <a:pt x="6557" y="8668"/>
                  <a:pt x="6331" y="8668"/>
                </a:cubicBezTo>
                <a:close/>
                <a:moveTo>
                  <a:pt x="6331" y="6708"/>
                </a:moveTo>
                <a:cubicBezTo>
                  <a:pt x="6086" y="6708"/>
                  <a:pt x="5898" y="6520"/>
                  <a:pt x="5898" y="6294"/>
                </a:cubicBezTo>
                <a:cubicBezTo>
                  <a:pt x="5898" y="6049"/>
                  <a:pt x="6086" y="5860"/>
                  <a:pt x="6331" y="5860"/>
                </a:cubicBezTo>
                <a:cubicBezTo>
                  <a:pt x="6557" y="5860"/>
                  <a:pt x="6746" y="6049"/>
                  <a:pt x="6746" y="6294"/>
                </a:cubicBezTo>
                <a:cubicBezTo>
                  <a:pt x="6746" y="6520"/>
                  <a:pt x="6557" y="6708"/>
                  <a:pt x="6331" y="6708"/>
                </a:cubicBezTo>
                <a:close/>
                <a:moveTo>
                  <a:pt x="6331" y="4749"/>
                </a:moveTo>
                <a:cubicBezTo>
                  <a:pt x="6086" y="4749"/>
                  <a:pt x="5898" y="4560"/>
                  <a:pt x="5898" y="4334"/>
                </a:cubicBezTo>
                <a:cubicBezTo>
                  <a:pt x="5898" y="4089"/>
                  <a:pt x="6086" y="3919"/>
                  <a:pt x="6331" y="3919"/>
                </a:cubicBezTo>
                <a:cubicBezTo>
                  <a:pt x="6557" y="3919"/>
                  <a:pt x="6746" y="4089"/>
                  <a:pt x="6746" y="4334"/>
                </a:cubicBezTo>
                <a:cubicBezTo>
                  <a:pt x="6746" y="4560"/>
                  <a:pt x="6557" y="4749"/>
                  <a:pt x="6331" y="4749"/>
                </a:cubicBezTo>
                <a:close/>
                <a:moveTo>
                  <a:pt x="6331" y="2789"/>
                </a:moveTo>
                <a:cubicBezTo>
                  <a:pt x="6086" y="2789"/>
                  <a:pt x="5898" y="2600"/>
                  <a:pt x="5898" y="2374"/>
                </a:cubicBezTo>
                <a:cubicBezTo>
                  <a:pt x="5898" y="2129"/>
                  <a:pt x="6086" y="1941"/>
                  <a:pt x="6331" y="1941"/>
                </a:cubicBezTo>
                <a:cubicBezTo>
                  <a:pt x="6557" y="1941"/>
                  <a:pt x="6746" y="2129"/>
                  <a:pt x="6746" y="2374"/>
                </a:cubicBezTo>
                <a:cubicBezTo>
                  <a:pt x="6746" y="2600"/>
                  <a:pt x="6557" y="2789"/>
                  <a:pt x="6331" y="2789"/>
                </a:cubicBezTo>
                <a:close/>
                <a:moveTo>
                  <a:pt x="6331" y="810"/>
                </a:moveTo>
                <a:cubicBezTo>
                  <a:pt x="6105" y="810"/>
                  <a:pt x="5917" y="622"/>
                  <a:pt x="5917" y="396"/>
                </a:cubicBezTo>
                <a:cubicBezTo>
                  <a:pt x="5917" y="189"/>
                  <a:pt x="6105" y="0"/>
                  <a:pt x="6331" y="0"/>
                </a:cubicBezTo>
                <a:cubicBezTo>
                  <a:pt x="6538" y="0"/>
                  <a:pt x="6727" y="189"/>
                  <a:pt x="6727" y="396"/>
                </a:cubicBezTo>
                <a:cubicBezTo>
                  <a:pt x="6727" y="622"/>
                  <a:pt x="6538" y="810"/>
                  <a:pt x="6331" y="810"/>
                </a:cubicBezTo>
                <a:close/>
                <a:moveTo>
                  <a:pt x="4372" y="34162"/>
                </a:moveTo>
                <a:cubicBezTo>
                  <a:pt x="4127" y="34162"/>
                  <a:pt x="3919" y="33974"/>
                  <a:pt x="3919" y="33729"/>
                </a:cubicBezTo>
                <a:cubicBezTo>
                  <a:pt x="3919" y="33484"/>
                  <a:pt x="4127" y="33295"/>
                  <a:pt x="4372" y="33295"/>
                </a:cubicBezTo>
                <a:cubicBezTo>
                  <a:pt x="4616" y="33295"/>
                  <a:pt x="4805" y="33484"/>
                  <a:pt x="4805" y="33729"/>
                </a:cubicBezTo>
                <a:cubicBezTo>
                  <a:pt x="4805" y="33974"/>
                  <a:pt x="4616" y="34162"/>
                  <a:pt x="4372" y="34162"/>
                </a:cubicBezTo>
                <a:close/>
                <a:moveTo>
                  <a:pt x="4372" y="32202"/>
                </a:moveTo>
                <a:cubicBezTo>
                  <a:pt x="4127" y="32202"/>
                  <a:pt x="3919" y="32014"/>
                  <a:pt x="3919" y="31769"/>
                </a:cubicBezTo>
                <a:cubicBezTo>
                  <a:pt x="3919" y="31524"/>
                  <a:pt x="4127" y="31336"/>
                  <a:pt x="4372" y="31336"/>
                </a:cubicBezTo>
                <a:cubicBezTo>
                  <a:pt x="4616" y="31336"/>
                  <a:pt x="4805" y="31524"/>
                  <a:pt x="4805" y="31769"/>
                </a:cubicBezTo>
                <a:cubicBezTo>
                  <a:pt x="4805" y="32014"/>
                  <a:pt x="4616" y="32202"/>
                  <a:pt x="4372" y="32202"/>
                </a:cubicBezTo>
                <a:close/>
                <a:moveTo>
                  <a:pt x="4372" y="30243"/>
                </a:moveTo>
                <a:cubicBezTo>
                  <a:pt x="4127" y="30243"/>
                  <a:pt x="3919" y="30054"/>
                  <a:pt x="3919" y="29809"/>
                </a:cubicBezTo>
                <a:cubicBezTo>
                  <a:pt x="3919" y="29564"/>
                  <a:pt x="4127" y="29357"/>
                  <a:pt x="4372" y="29357"/>
                </a:cubicBezTo>
                <a:cubicBezTo>
                  <a:pt x="4616" y="29357"/>
                  <a:pt x="4805" y="29564"/>
                  <a:pt x="4805" y="29809"/>
                </a:cubicBezTo>
                <a:cubicBezTo>
                  <a:pt x="4805" y="30054"/>
                  <a:pt x="4616" y="30243"/>
                  <a:pt x="4372" y="30243"/>
                </a:cubicBezTo>
                <a:close/>
                <a:moveTo>
                  <a:pt x="4372" y="28283"/>
                </a:moveTo>
                <a:cubicBezTo>
                  <a:pt x="4127" y="28283"/>
                  <a:pt x="3919" y="28076"/>
                  <a:pt x="3919" y="27850"/>
                </a:cubicBezTo>
                <a:cubicBezTo>
                  <a:pt x="3919" y="27605"/>
                  <a:pt x="4127" y="27416"/>
                  <a:pt x="4372" y="27416"/>
                </a:cubicBezTo>
                <a:cubicBezTo>
                  <a:pt x="4616" y="27416"/>
                  <a:pt x="4805" y="27605"/>
                  <a:pt x="4805" y="27850"/>
                </a:cubicBezTo>
                <a:cubicBezTo>
                  <a:pt x="4805" y="28076"/>
                  <a:pt x="4616" y="28283"/>
                  <a:pt x="4372" y="28283"/>
                </a:cubicBezTo>
                <a:close/>
                <a:moveTo>
                  <a:pt x="4372" y="26323"/>
                </a:moveTo>
                <a:cubicBezTo>
                  <a:pt x="4127" y="26323"/>
                  <a:pt x="3919" y="26135"/>
                  <a:pt x="3919" y="25890"/>
                </a:cubicBezTo>
                <a:cubicBezTo>
                  <a:pt x="3919" y="25645"/>
                  <a:pt x="4127" y="25457"/>
                  <a:pt x="4372" y="25457"/>
                </a:cubicBezTo>
                <a:cubicBezTo>
                  <a:pt x="4616" y="25457"/>
                  <a:pt x="4805" y="25645"/>
                  <a:pt x="4805" y="25890"/>
                </a:cubicBezTo>
                <a:cubicBezTo>
                  <a:pt x="4805" y="26135"/>
                  <a:pt x="4616" y="26323"/>
                  <a:pt x="4372" y="26323"/>
                </a:cubicBezTo>
                <a:close/>
                <a:moveTo>
                  <a:pt x="4372" y="23516"/>
                </a:moveTo>
                <a:cubicBezTo>
                  <a:pt x="4598" y="23516"/>
                  <a:pt x="4786" y="23704"/>
                  <a:pt x="4786" y="23930"/>
                </a:cubicBezTo>
                <a:cubicBezTo>
                  <a:pt x="4786" y="24156"/>
                  <a:pt x="4598" y="24345"/>
                  <a:pt x="4372" y="24345"/>
                </a:cubicBezTo>
                <a:cubicBezTo>
                  <a:pt x="4127" y="24345"/>
                  <a:pt x="3938" y="24156"/>
                  <a:pt x="3938" y="23930"/>
                </a:cubicBezTo>
                <a:cubicBezTo>
                  <a:pt x="3938" y="23704"/>
                  <a:pt x="4127" y="23516"/>
                  <a:pt x="4372" y="23516"/>
                </a:cubicBezTo>
                <a:close/>
                <a:moveTo>
                  <a:pt x="4372" y="22404"/>
                </a:moveTo>
                <a:cubicBezTo>
                  <a:pt x="4127" y="22404"/>
                  <a:pt x="3919" y="22216"/>
                  <a:pt x="3919" y="21971"/>
                </a:cubicBezTo>
                <a:cubicBezTo>
                  <a:pt x="3919" y="21726"/>
                  <a:pt x="4127" y="21519"/>
                  <a:pt x="4372" y="21519"/>
                </a:cubicBezTo>
                <a:cubicBezTo>
                  <a:pt x="4616" y="21519"/>
                  <a:pt x="4805" y="21726"/>
                  <a:pt x="4805" y="21971"/>
                </a:cubicBezTo>
                <a:cubicBezTo>
                  <a:pt x="4805" y="22216"/>
                  <a:pt x="4616" y="22404"/>
                  <a:pt x="4372" y="22404"/>
                </a:cubicBezTo>
                <a:close/>
                <a:moveTo>
                  <a:pt x="4372" y="2789"/>
                </a:moveTo>
                <a:cubicBezTo>
                  <a:pt x="4164" y="2789"/>
                  <a:pt x="4014" y="2638"/>
                  <a:pt x="3976" y="2450"/>
                </a:cubicBezTo>
                <a:cubicBezTo>
                  <a:pt x="4051" y="2299"/>
                  <a:pt x="4127" y="2148"/>
                  <a:pt x="4202" y="1979"/>
                </a:cubicBezTo>
                <a:cubicBezTo>
                  <a:pt x="4258" y="1960"/>
                  <a:pt x="4315" y="1960"/>
                  <a:pt x="4372" y="1960"/>
                </a:cubicBezTo>
                <a:cubicBezTo>
                  <a:pt x="4598" y="1960"/>
                  <a:pt x="4767" y="2148"/>
                  <a:pt x="4767" y="2374"/>
                </a:cubicBezTo>
                <a:cubicBezTo>
                  <a:pt x="4767" y="2600"/>
                  <a:pt x="4598" y="2789"/>
                  <a:pt x="4372" y="2789"/>
                </a:cubicBezTo>
                <a:close/>
                <a:moveTo>
                  <a:pt x="4372" y="3919"/>
                </a:moveTo>
                <a:cubicBezTo>
                  <a:pt x="4598" y="3919"/>
                  <a:pt x="4767" y="4108"/>
                  <a:pt x="4767" y="4334"/>
                </a:cubicBezTo>
                <a:cubicBezTo>
                  <a:pt x="4767" y="4560"/>
                  <a:pt x="4598" y="4749"/>
                  <a:pt x="4372" y="4749"/>
                </a:cubicBezTo>
                <a:cubicBezTo>
                  <a:pt x="4127" y="4749"/>
                  <a:pt x="3957" y="4560"/>
                  <a:pt x="3957" y="4334"/>
                </a:cubicBezTo>
                <a:cubicBezTo>
                  <a:pt x="3957" y="4108"/>
                  <a:pt x="4127" y="3919"/>
                  <a:pt x="4372" y="3919"/>
                </a:cubicBezTo>
                <a:close/>
                <a:moveTo>
                  <a:pt x="4372" y="6689"/>
                </a:moveTo>
                <a:cubicBezTo>
                  <a:pt x="4145" y="6689"/>
                  <a:pt x="3957" y="6501"/>
                  <a:pt x="3957" y="6294"/>
                </a:cubicBezTo>
                <a:cubicBezTo>
                  <a:pt x="3957" y="6068"/>
                  <a:pt x="4145" y="5879"/>
                  <a:pt x="4372" y="5879"/>
                </a:cubicBezTo>
                <a:cubicBezTo>
                  <a:pt x="4579" y="5879"/>
                  <a:pt x="4767" y="6068"/>
                  <a:pt x="4767" y="6294"/>
                </a:cubicBezTo>
                <a:cubicBezTo>
                  <a:pt x="4767" y="6501"/>
                  <a:pt x="4579" y="6689"/>
                  <a:pt x="4372" y="6689"/>
                </a:cubicBezTo>
                <a:close/>
                <a:moveTo>
                  <a:pt x="4372" y="8649"/>
                </a:moveTo>
                <a:cubicBezTo>
                  <a:pt x="4145" y="8649"/>
                  <a:pt x="3957" y="8461"/>
                  <a:pt x="3957" y="8253"/>
                </a:cubicBezTo>
                <a:cubicBezTo>
                  <a:pt x="3957" y="8027"/>
                  <a:pt x="4145" y="7858"/>
                  <a:pt x="4372" y="7858"/>
                </a:cubicBezTo>
                <a:cubicBezTo>
                  <a:pt x="4579" y="7858"/>
                  <a:pt x="4767" y="8027"/>
                  <a:pt x="4767" y="8253"/>
                </a:cubicBezTo>
                <a:cubicBezTo>
                  <a:pt x="4767" y="8479"/>
                  <a:pt x="4579" y="8649"/>
                  <a:pt x="4372" y="8649"/>
                </a:cubicBezTo>
                <a:close/>
                <a:moveTo>
                  <a:pt x="4372" y="9798"/>
                </a:moveTo>
                <a:cubicBezTo>
                  <a:pt x="4598" y="9798"/>
                  <a:pt x="4767" y="9987"/>
                  <a:pt x="4767" y="10213"/>
                </a:cubicBezTo>
                <a:cubicBezTo>
                  <a:pt x="4767" y="10439"/>
                  <a:pt x="4598" y="10627"/>
                  <a:pt x="4372" y="10627"/>
                </a:cubicBezTo>
                <a:cubicBezTo>
                  <a:pt x="4127" y="10627"/>
                  <a:pt x="3957" y="10439"/>
                  <a:pt x="3957" y="10213"/>
                </a:cubicBezTo>
                <a:cubicBezTo>
                  <a:pt x="3957" y="9987"/>
                  <a:pt x="4127" y="9798"/>
                  <a:pt x="4372" y="9798"/>
                </a:cubicBezTo>
                <a:close/>
                <a:moveTo>
                  <a:pt x="4372" y="11758"/>
                </a:moveTo>
                <a:cubicBezTo>
                  <a:pt x="4579" y="11758"/>
                  <a:pt x="4767" y="11946"/>
                  <a:pt x="4767" y="12173"/>
                </a:cubicBezTo>
                <a:cubicBezTo>
                  <a:pt x="4767" y="12399"/>
                  <a:pt x="4579" y="12587"/>
                  <a:pt x="4372" y="12587"/>
                </a:cubicBezTo>
                <a:cubicBezTo>
                  <a:pt x="4145" y="12587"/>
                  <a:pt x="3957" y="12399"/>
                  <a:pt x="3957" y="12173"/>
                </a:cubicBezTo>
                <a:cubicBezTo>
                  <a:pt x="3957" y="11946"/>
                  <a:pt x="4145" y="11758"/>
                  <a:pt x="4372" y="11758"/>
                </a:cubicBezTo>
                <a:close/>
                <a:moveTo>
                  <a:pt x="4372" y="13737"/>
                </a:moveTo>
                <a:cubicBezTo>
                  <a:pt x="4579" y="13737"/>
                  <a:pt x="4767" y="13906"/>
                  <a:pt x="4767" y="14132"/>
                </a:cubicBezTo>
                <a:cubicBezTo>
                  <a:pt x="4767" y="14358"/>
                  <a:pt x="4579" y="14528"/>
                  <a:pt x="4372" y="14528"/>
                </a:cubicBezTo>
                <a:cubicBezTo>
                  <a:pt x="4145" y="14528"/>
                  <a:pt x="3957" y="14358"/>
                  <a:pt x="3957" y="14132"/>
                </a:cubicBezTo>
                <a:cubicBezTo>
                  <a:pt x="3957" y="13906"/>
                  <a:pt x="4145" y="13737"/>
                  <a:pt x="4372" y="13737"/>
                </a:cubicBezTo>
                <a:close/>
                <a:moveTo>
                  <a:pt x="4353" y="15677"/>
                </a:moveTo>
                <a:cubicBezTo>
                  <a:pt x="4579" y="15677"/>
                  <a:pt x="4767" y="15866"/>
                  <a:pt x="4767" y="16092"/>
                </a:cubicBezTo>
                <a:cubicBezTo>
                  <a:pt x="4767" y="16318"/>
                  <a:pt x="4579" y="16488"/>
                  <a:pt x="4353" y="16488"/>
                </a:cubicBezTo>
                <a:cubicBezTo>
                  <a:pt x="4145" y="16488"/>
                  <a:pt x="3957" y="16318"/>
                  <a:pt x="3957" y="16092"/>
                </a:cubicBezTo>
                <a:cubicBezTo>
                  <a:pt x="3957" y="15866"/>
                  <a:pt x="4145" y="15677"/>
                  <a:pt x="4353" y="15677"/>
                </a:cubicBezTo>
                <a:close/>
                <a:moveTo>
                  <a:pt x="4353" y="19597"/>
                </a:moveTo>
                <a:cubicBezTo>
                  <a:pt x="4579" y="19597"/>
                  <a:pt x="4767" y="19785"/>
                  <a:pt x="4767" y="20011"/>
                </a:cubicBezTo>
                <a:cubicBezTo>
                  <a:pt x="4767" y="20237"/>
                  <a:pt x="4579" y="20407"/>
                  <a:pt x="4353" y="20407"/>
                </a:cubicBezTo>
                <a:cubicBezTo>
                  <a:pt x="4145" y="20407"/>
                  <a:pt x="3957" y="20237"/>
                  <a:pt x="3957" y="20011"/>
                </a:cubicBezTo>
                <a:cubicBezTo>
                  <a:pt x="3957" y="19785"/>
                  <a:pt x="4145" y="19597"/>
                  <a:pt x="4353" y="19597"/>
                </a:cubicBezTo>
                <a:close/>
                <a:moveTo>
                  <a:pt x="4353" y="17656"/>
                </a:moveTo>
                <a:cubicBezTo>
                  <a:pt x="4579" y="17656"/>
                  <a:pt x="4767" y="17825"/>
                  <a:pt x="4767" y="18051"/>
                </a:cubicBezTo>
                <a:cubicBezTo>
                  <a:pt x="4767" y="18259"/>
                  <a:pt x="4579" y="18447"/>
                  <a:pt x="4353" y="18447"/>
                </a:cubicBezTo>
                <a:cubicBezTo>
                  <a:pt x="4145" y="18447"/>
                  <a:pt x="3957" y="18259"/>
                  <a:pt x="3957" y="18051"/>
                </a:cubicBezTo>
                <a:cubicBezTo>
                  <a:pt x="3957" y="17825"/>
                  <a:pt x="4145" y="17656"/>
                  <a:pt x="4353" y="17656"/>
                </a:cubicBezTo>
                <a:close/>
                <a:moveTo>
                  <a:pt x="2412" y="22404"/>
                </a:moveTo>
                <a:cubicBezTo>
                  <a:pt x="2167" y="22404"/>
                  <a:pt x="1978" y="22216"/>
                  <a:pt x="1978" y="21971"/>
                </a:cubicBezTo>
                <a:cubicBezTo>
                  <a:pt x="1978" y="21726"/>
                  <a:pt x="2167" y="21537"/>
                  <a:pt x="2412" y="21537"/>
                </a:cubicBezTo>
                <a:cubicBezTo>
                  <a:pt x="2638" y="21537"/>
                  <a:pt x="2845" y="21726"/>
                  <a:pt x="2845" y="21971"/>
                </a:cubicBezTo>
                <a:cubicBezTo>
                  <a:pt x="2845" y="22216"/>
                  <a:pt x="2638" y="22404"/>
                  <a:pt x="2412" y="22404"/>
                </a:cubicBezTo>
                <a:close/>
                <a:moveTo>
                  <a:pt x="2412" y="15677"/>
                </a:moveTo>
                <a:cubicBezTo>
                  <a:pt x="2638" y="15677"/>
                  <a:pt x="2808" y="15866"/>
                  <a:pt x="2808" y="16092"/>
                </a:cubicBezTo>
                <a:cubicBezTo>
                  <a:pt x="2808" y="16318"/>
                  <a:pt x="2638" y="16488"/>
                  <a:pt x="2412" y="16488"/>
                </a:cubicBezTo>
                <a:cubicBezTo>
                  <a:pt x="2186" y="16488"/>
                  <a:pt x="1997" y="16318"/>
                  <a:pt x="1997" y="16092"/>
                </a:cubicBezTo>
                <a:cubicBezTo>
                  <a:pt x="1997" y="15866"/>
                  <a:pt x="2186" y="15677"/>
                  <a:pt x="2412" y="15677"/>
                </a:cubicBezTo>
                <a:close/>
                <a:moveTo>
                  <a:pt x="2412" y="19597"/>
                </a:moveTo>
                <a:cubicBezTo>
                  <a:pt x="2619" y="19597"/>
                  <a:pt x="2808" y="19785"/>
                  <a:pt x="2808" y="20011"/>
                </a:cubicBezTo>
                <a:cubicBezTo>
                  <a:pt x="2808" y="20237"/>
                  <a:pt x="2619" y="20407"/>
                  <a:pt x="2412" y="20407"/>
                </a:cubicBezTo>
                <a:cubicBezTo>
                  <a:pt x="2186" y="20407"/>
                  <a:pt x="1997" y="20237"/>
                  <a:pt x="1997" y="20011"/>
                </a:cubicBezTo>
                <a:cubicBezTo>
                  <a:pt x="1997" y="19785"/>
                  <a:pt x="2186" y="19597"/>
                  <a:pt x="2412" y="19597"/>
                </a:cubicBezTo>
                <a:close/>
                <a:moveTo>
                  <a:pt x="2412" y="17656"/>
                </a:moveTo>
                <a:cubicBezTo>
                  <a:pt x="2619" y="17656"/>
                  <a:pt x="2808" y="17825"/>
                  <a:pt x="2808" y="18051"/>
                </a:cubicBezTo>
                <a:cubicBezTo>
                  <a:pt x="2808" y="18259"/>
                  <a:pt x="2619" y="18447"/>
                  <a:pt x="2412" y="18447"/>
                </a:cubicBezTo>
                <a:cubicBezTo>
                  <a:pt x="2186" y="18447"/>
                  <a:pt x="1997" y="18259"/>
                  <a:pt x="1997" y="18051"/>
                </a:cubicBezTo>
                <a:cubicBezTo>
                  <a:pt x="1997" y="17825"/>
                  <a:pt x="2186" y="17656"/>
                  <a:pt x="2412" y="17656"/>
                </a:cubicBezTo>
                <a:close/>
                <a:moveTo>
                  <a:pt x="2412" y="14547"/>
                </a:moveTo>
                <a:cubicBezTo>
                  <a:pt x="2167" y="14547"/>
                  <a:pt x="1978" y="14358"/>
                  <a:pt x="1978" y="14132"/>
                </a:cubicBezTo>
                <a:cubicBezTo>
                  <a:pt x="1978" y="13887"/>
                  <a:pt x="2167" y="13699"/>
                  <a:pt x="2412" y="13699"/>
                </a:cubicBezTo>
                <a:cubicBezTo>
                  <a:pt x="2638" y="13699"/>
                  <a:pt x="2826" y="13887"/>
                  <a:pt x="2826" y="14132"/>
                </a:cubicBezTo>
                <a:cubicBezTo>
                  <a:pt x="2826" y="14358"/>
                  <a:pt x="2638" y="14547"/>
                  <a:pt x="2412" y="14547"/>
                </a:cubicBezTo>
                <a:close/>
                <a:moveTo>
                  <a:pt x="2412" y="6708"/>
                </a:moveTo>
                <a:cubicBezTo>
                  <a:pt x="2299" y="6708"/>
                  <a:pt x="2186" y="6652"/>
                  <a:pt x="2110" y="6576"/>
                </a:cubicBezTo>
                <a:cubicBezTo>
                  <a:pt x="2205" y="6350"/>
                  <a:pt x="2299" y="6105"/>
                  <a:pt x="2393" y="5879"/>
                </a:cubicBezTo>
                <a:cubicBezTo>
                  <a:pt x="2393" y="5879"/>
                  <a:pt x="2412" y="5879"/>
                  <a:pt x="2412" y="5879"/>
                </a:cubicBezTo>
                <a:cubicBezTo>
                  <a:pt x="2638" y="5879"/>
                  <a:pt x="2826" y="6068"/>
                  <a:pt x="2826" y="6294"/>
                </a:cubicBezTo>
                <a:cubicBezTo>
                  <a:pt x="2826" y="6520"/>
                  <a:pt x="2638" y="6708"/>
                  <a:pt x="2412" y="6708"/>
                </a:cubicBezTo>
                <a:close/>
                <a:moveTo>
                  <a:pt x="2412" y="7839"/>
                </a:moveTo>
                <a:cubicBezTo>
                  <a:pt x="2638" y="7839"/>
                  <a:pt x="2808" y="8027"/>
                  <a:pt x="2808" y="8253"/>
                </a:cubicBezTo>
                <a:cubicBezTo>
                  <a:pt x="2808" y="8479"/>
                  <a:pt x="2638" y="8668"/>
                  <a:pt x="2412" y="8668"/>
                </a:cubicBezTo>
                <a:cubicBezTo>
                  <a:pt x="2186" y="8668"/>
                  <a:pt x="1997" y="8479"/>
                  <a:pt x="1997" y="8253"/>
                </a:cubicBezTo>
                <a:cubicBezTo>
                  <a:pt x="1997" y="8027"/>
                  <a:pt x="2186" y="7839"/>
                  <a:pt x="2412" y="7839"/>
                </a:cubicBezTo>
                <a:close/>
                <a:moveTo>
                  <a:pt x="2412" y="11758"/>
                </a:moveTo>
                <a:cubicBezTo>
                  <a:pt x="2619" y="11758"/>
                  <a:pt x="2808" y="11946"/>
                  <a:pt x="2808" y="12173"/>
                </a:cubicBezTo>
                <a:cubicBezTo>
                  <a:pt x="2808" y="12380"/>
                  <a:pt x="2619" y="12568"/>
                  <a:pt x="2412" y="12568"/>
                </a:cubicBezTo>
                <a:cubicBezTo>
                  <a:pt x="2186" y="12568"/>
                  <a:pt x="2016" y="12380"/>
                  <a:pt x="2016" y="12173"/>
                </a:cubicBezTo>
                <a:cubicBezTo>
                  <a:pt x="2016" y="11946"/>
                  <a:pt x="2186" y="11758"/>
                  <a:pt x="2412" y="11758"/>
                </a:cubicBezTo>
                <a:close/>
                <a:moveTo>
                  <a:pt x="2412" y="9798"/>
                </a:moveTo>
                <a:cubicBezTo>
                  <a:pt x="2638" y="9798"/>
                  <a:pt x="2808" y="9987"/>
                  <a:pt x="2808" y="10213"/>
                </a:cubicBezTo>
                <a:cubicBezTo>
                  <a:pt x="2808" y="10439"/>
                  <a:pt x="2638" y="10627"/>
                  <a:pt x="2412" y="10627"/>
                </a:cubicBezTo>
                <a:cubicBezTo>
                  <a:pt x="2186" y="10627"/>
                  <a:pt x="1997" y="10439"/>
                  <a:pt x="1997" y="10213"/>
                </a:cubicBezTo>
                <a:cubicBezTo>
                  <a:pt x="1997" y="9987"/>
                  <a:pt x="2186" y="9798"/>
                  <a:pt x="2412" y="9798"/>
                </a:cubicBezTo>
                <a:close/>
                <a:moveTo>
                  <a:pt x="452" y="20727"/>
                </a:moveTo>
                <a:cubicBezTo>
                  <a:pt x="207" y="20727"/>
                  <a:pt x="0" y="20520"/>
                  <a:pt x="0" y="20275"/>
                </a:cubicBezTo>
                <a:cubicBezTo>
                  <a:pt x="0" y="20030"/>
                  <a:pt x="207" y="19823"/>
                  <a:pt x="452" y="19823"/>
                </a:cubicBezTo>
                <a:cubicBezTo>
                  <a:pt x="697" y="19823"/>
                  <a:pt x="904" y="20030"/>
                  <a:pt x="904" y="20275"/>
                </a:cubicBezTo>
                <a:cubicBezTo>
                  <a:pt x="904" y="20520"/>
                  <a:pt x="697" y="20727"/>
                  <a:pt x="452" y="20727"/>
                </a:cubicBezTo>
                <a:close/>
                <a:moveTo>
                  <a:pt x="452" y="18730"/>
                </a:moveTo>
                <a:cubicBezTo>
                  <a:pt x="226" y="18730"/>
                  <a:pt x="19" y="18541"/>
                  <a:pt x="19" y="18315"/>
                </a:cubicBezTo>
                <a:cubicBezTo>
                  <a:pt x="19" y="18070"/>
                  <a:pt x="226" y="17882"/>
                  <a:pt x="452" y="17882"/>
                </a:cubicBezTo>
                <a:cubicBezTo>
                  <a:pt x="697" y="17882"/>
                  <a:pt x="886" y="18070"/>
                  <a:pt x="886" y="18315"/>
                </a:cubicBezTo>
                <a:cubicBezTo>
                  <a:pt x="886" y="18541"/>
                  <a:pt x="678" y="18730"/>
                  <a:pt x="452" y="18730"/>
                </a:cubicBezTo>
                <a:close/>
                <a:moveTo>
                  <a:pt x="452" y="16770"/>
                </a:moveTo>
                <a:cubicBezTo>
                  <a:pt x="226" y="16770"/>
                  <a:pt x="19" y="16582"/>
                  <a:pt x="19" y="16356"/>
                </a:cubicBezTo>
                <a:cubicBezTo>
                  <a:pt x="19" y="16111"/>
                  <a:pt x="226" y="15922"/>
                  <a:pt x="452" y="15922"/>
                </a:cubicBezTo>
                <a:cubicBezTo>
                  <a:pt x="697" y="15922"/>
                  <a:pt x="886" y="16111"/>
                  <a:pt x="886" y="16356"/>
                </a:cubicBezTo>
                <a:cubicBezTo>
                  <a:pt x="886" y="16582"/>
                  <a:pt x="678" y="16770"/>
                  <a:pt x="452" y="16770"/>
                </a:cubicBezTo>
                <a:close/>
                <a:moveTo>
                  <a:pt x="452" y="14792"/>
                </a:moveTo>
                <a:cubicBezTo>
                  <a:pt x="264" y="14792"/>
                  <a:pt x="113" y="14660"/>
                  <a:pt x="75" y="14490"/>
                </a:cubicBezTo>
                <a:cubicBezTo>
                  <a:pt x="94" y="14377"/>
                  <a:pt x="113" y="14283"/>
                  <a:pt x="132" y="14170"/>
                </a:cubicBezTo>
                <a:cubicBezTo>
                  <a:pt x="207" y="14057"/>
                  <a:pt x="320" y="13981"/>
                  <a:pt x="452" y="13981"/>
                </a:cubicBezTo>
                <a:cubicBezTo>
                  <a:pt x="678" y="13981"/>
                  <a:pt x="867" y="14170"/>
                  <a:pt x="867" y="14396"/>
                </a:cubicBezTo>
                <a:cubicBezTo>
                  <a:pt x="867" y="14622"/>
                  <a:pt x="678" y="14792"/>
                  <a:pt x="452" y="14792"/>
                </a:cubicBezTo>
                <a:close/>
                <a:moveTo>
                  <a:pt x="452" y="12832"/>
                </a:moveTo>
                <a:cubicBezTo>
                  <a:pt x="415" y="12832"/>
                  <a:pt x="396" y="12832"/>
                  <a:pt x="377" y="12813"/>
                </a:cubicBezTo>
                <a:cubicBezTo>
                  <a:pt x="415" y="12549"/>
                  <a:pt x="490" y="12304"/>
                  <a:pt x="546" y="12041"/>
                </a:cubicBezTo>
                <a:cubicBezTo>
                  <a:pt x="735" y="12078"/>
                  <a:pt x="867" y="12229"/>
                  <a:pt x="867" y="12436"/>
                </a:cubicBezTo>
                <a:cubicBezTo>
                  <a:pt x="867" y="12662"/>
                  <a:pt x="678" y="12832"/>
                  <a:pt x="452" y="12832"/>
                </a:cubicBezTo>
                <a:close/>
                <a:moveTo>
                  <a:pt x="452" y="21801"/>
                </a:moveTo>
                <a:cubicBezTo>
                  <a:pt x="678" y="21801"/>
                  <a:pt x="886" y="21990"/>
                  <a:pt x="886" y="22235"/>
                </a:cubicBezTo>
                <a:cubicBezTo>
                  <a:pt x="886" y="22461"/>
                  <a:pt x="678" y="22649"/>
                  <a:pt x="452" y="22649"/>
                </a:cubicBezTo>
                <a:cubicBezTo>
                  <a:pt x="226" y="22649"/>
                  <a:pt x="19" y="22461"/>
                  <a:pt x="19" y="22235"/>
                </a:cubicBezTo>
                <a:cubicBezTo>
                  <a:pt x="19" y="21990"/>
                  <a:pt x="207" y="21801"/>
                  <a:pt x="452" y="21801"/>
                </a:cubicBezTo>
                <a:close/>
                <a:moveTo>
                  <a:pt x="452" y="23780"/>
                </a:moveTo>
                <a:cubicBezTo>
                  <a:pt x="678" y="23780"/>
                  <a:pt x="886" y="23968"/>
                  <a:pt x="886" y="24194"/>
                </a:cubicBezTo>
                <a:cubicBezTo>
                  <a:pt x="886" y="24420"/>
                  <a:pt x="678" y="24609"/>
                  <a:pt x="452" y="24609"/>
                </a:cubicBezTo>
                <a:cubicBezTo>
                  <a:pt x="226" y="24609"/>
                  <a:pt x="19" y="24420"/>
                  <a:pt x="19" y="24194"/>
                </a:cubicBezTo>
                <a:cubicBezTo>
                  <a:pt x="19" y="23968"/>
                  <a:pt x="207" y="23780"/>
                  <a:pt x="452" y="23780"/>
                </a:cubicBezTo>
                <a:close/>
                <a:moveTo>
                  <a:pt x="452" y="25720"/>
                </a:moveTo>
                <a:cubicBezTo>
                  <a:pt x="678" y="25720"/>
                  <a:pt x="886" y="25909"/>
                  <a:pt x="886" y="26154"/>
                </a:cubicBezTo>
                <a:cubicBezTo>
                  <a:pt x="886" y="26380"/>
                  <a:pt x="678" y="26587"/>
                  <a:pt x="452" y="26587"/>
                </a:cubicBezTo>
                <a:cubicBezTo>
                  <a:pt x="226" y="26587"/>
                  <a:pt x="19" y="26380"/>
                  <a:pt x="19" y="26154"/>
                </a:cubicBezTo>
                <a:cubicBezTo>
                  <a:pt x="19" y="25909"/>
                  <a:pt x="207" y="25720"/>
                  <a:pt x="452" y="25720"/>
                </a:cubicBezTo>
                <a:close/>
                <a:moveTo>
                  <a:pt x="886" y="28113"/>
                </a:moveTo>
                <a:cubicBezTo>
                  <a:pt x="886" y="28358"/>
                  <a:pt x="697" y="28547"/>
                  <a:pt x="452" y="28547"/>
                </a:cubicBezTo>
                <a:cubicBezTo>
                  <a:pt x="396" y="28547"/>
                  <a:pt x="358" y="28528"/>
                  <a:pt x="320" y="28509"/>
                </a:cubicBezTo>
                <a:cubicBezTo>
                  <a:pt x="264" y="28264"/>
                  <a:pt x="226" y="28019"/>
                  <a:pt x="188" y="27774"/>
                </a:cubicBezTo>
                <a:cubicBezTo>
                  <a:pt x="264" y="27718"/>
                  <a:pt x="358" y="27661"/>
                  <a:pt x="452" y="27661"/>
                </a:cubicBezTo>
                <a:cubicBezTo>
                  <a:pt x="697" y="27661"/>
                  <a:pt x="886" y="27869"/>
                  <a:pt x="886" y="28113"/>
                </a:cubicBezTo>
                <a:close/>
                <a:moveTo>
                  <a:pt x="867" y="30073"/>
                </a:moveTo>
                <a:cubicBezTo>
                  <a:pt x="867" y="30186"/>
                  <a:pt x="810" y="30280"/>
                  <a:pt x="735" y="30356"/>
                </a:cubicBezTo>
                <a:cubicBezTo>
                  <a:pt x="678" y="30130"/>
                  <a:pt x="641" y="29904"/>
                  <a:pt x="584" y="29677"/>
                </a:cubicBezTo>
                <a:cubicBezTo>
                  <a:pt x="735" y="29734"/>
                  <a:pt x="867" y="29885"/>
                  <a:pt x="867" y="30073"/>
                </a:cubicBezTo>
                <a:close/>
                <a:moveTo>
                  <a:pt x="2412" y="23780"/>
                </a:moveTo>
                <a:cubicBezTo>
                  <a:pt x="2657" y="23780"/>
                  <a:pt x="2845" y="23968"/>
                  <a:pt x="2845" y="24194"/>
                </a:cubicBezTo>
                <a:cubicBezTo>
                  <a:pt x="2845" y="24420"/>
                  <a:pt x="2657" y="24609"/>
                  <a:pt x="2412" y="24609"/>
                </a:cubicBezTo>
                <a:cubicBezTo>
                  <a:pt x="2186" y="24609"/>
                  <a:pt x="1997" y="24420"/>
                  <a:pt x="1997" y="24194"/>
                </a:cubicBezTo>
                <a:cubicBezTo>
                  <a:pt x="1997" y="23968"/>
                  <a:pt x="2186" y="23780"/>
                  <a:pt x="2412" y="23780"/>
                </a:cubicBezTo>
                <a:close/>
                <a:moveTo>
                  <a:pt x="2412" y="25720"/>
                </a:moveTo>
                <a:cubicBezTo>
                  <a:pt x="2657" y="25720"/>
                  <a:pt x="2845" y="25928"/>
                  <a:pt x="2845" y="26154"/>
                </a:cubicBezTo>
                <a:cubicBezTo>
                  <a:pt x="2845" y="26399"/>
                  <a:pt x="2657" y="26587"/>
                  <a:pt x="2412" y="26587"/>
                </a:cubicBezTo>
                <a:cubicBezTo>
                  <a:pt x="2186" y="26587"/>
                  <a:pt x="1997" y="26399"/>
                  <a:pt x="1997" y="26154"/>
                </a:cubicBezTo>
                <a:cubicBezTo>
                  <a:pt x="1997" y="25928"/>
                  <a:pt x="2186" y="25720"/>
                  <a:pt x="2412" y="25720"/>
                </a:cubicBezTo>
                <a:close/>
                <a:moveTo>
                  <a:pt x="2412" y="27680"/>
                </a:moveTo>
                <a:cubicBezTo>
                  <a:pt x="2657" y="27680"/>
                  <a:pt x="2845" y="27869"/>
                  <a:pt x="2845" y="28113"/>
                </a:cubicBezTo>
                <a:cubicBezTo>
                  <a:pt x="2845" y="28340"/>
                  <a:pt x="2657" y="28528"/>
                  <a:pt x="2412" y="28528"/>
                </a:cubicBezTo>
                <a:cubicBezTo>
                  <a:pt x="2186" y="28528"/>
                  <a:pt x="1997" y="28340"/>
                  <a:pt x="1997" y="28113"/>
                </a:cubicBezTo>
                <a:cubicBezTo>
                  <a:pt x="1997" y="27869"/>
                  <a:pt x="2186" y="27680"/>
                  <a:pt x="2412" y="27680"/>
                </a:cubicBezTo>
                <a:close/>
                <a:moveTo>
                  <a:pt x="2412" y="29659"/>
                </a:moveTo>
                <a:cubicBezTo>
                  <a:pt x="2657" y="29659"/>
                  <a:pt x="2845" y="29847"/>
                  <a:pt x="2845" y="30073"/>
                </a:cubicBezTo>
                <a:cubicBezTo>
                  <a:pt x="2845" y="30299"/>
                  <a:pt x="2657" y="30488"/>
                  <a:pt x="2412" y="30488"/>
                </a:cubicBezTo>
                <a:cubicBezTo>
                  <a:pt x="2186" y="30488"/>
                  <a:pt x="1997" y="30299"/>
                  <a:pt x="1997" y="30073"/>
                </a:cubicBezTo>
                <a:cubicBezTo>
                  <a:pt x="1997" y="29847"/>
                  <a:pt x="2186" y="29659"/>
                  <a:pt x="2412" y="29659"/>
                </a:cubicBezTo>
                <a:close/>
                <a:moveTo>
                  <a:pt x="2412" y="31599"/>
                </a:moveTo>
                <a:cubicBezTo>
                  <a:pt x="2657" y="31599"/>
                  <a:pt x="2845" y="31807"/>
                  <a:pt x="2845" y="32033"/>
                </a:cubicBezTo>
                <a:cubicBezTo>
                  <a:pt x="2845" y="32278"/>
                  <a:pt x="2657" y="32466"/>
                  <a:pt x="2412" y="32466"/>
                </a:cubicBezTo>
                <a:cubicBezTo>
                  <a:pt x="2186" y="32466"/>
                  <a:pt x="1997" y="32278"/>
                  <a:pt x="1997" y="32033"/>
                </a:cubicBezTo>
                <a:cubicBezTo>
                  <a:pt x="1997" y="31807"/>
                  <a:pt x="2186" y="31599"/>
                  <a:pt x="2412" y="31599"/>
                </a:cubicBezTo>
                <a:close/>
                <a:moveTo>
                  <a:pt x="2412" y="33578"/>
                </a:moveTo>
                <a:cubicBezTo>
                  <a:pt x="2657" y="33578"/>
                  <a:pt x="2845" y="33766"/>
                  <a:pt x="2845" y="33992"/>
                </a:cubicBezTo>
                <a:cubicBezTo>
                  <a:pt x="2845" y="34218"/>
                  <a:pt x="2657" y="34426"/>
                  <a:pt x="2412" y="34426"/>
                </a:cubicBezTo>
                <a:cubicBezTo>
                  <a:pt x="2186" y="34426"/>
                  <a:pt x="1997" y="34237"/>
                  <a:pt x="1997" y="33992"/>
                </a:cubicBezTo>
                <a:cubicBezTo>
                  <a:pt x="1997" y="33766"/>
                  <a:pt x="2186" y="33578"/>
                  <a:pt x="2412" y="33578"/>
                </a:cubicBezTo>
                <a:close/>
                <a:moveTo>
                  <a:pt x="2808" y="35952"/>
                </a:moveTo>
                <a:cubicBezTo>
                  <a:pt x="2808" y="36046"/>
                  <a:pt x="2770" y="36140"/>
                  <a:pt x="2713" y="36216"/>
                </a:cubicBezTo>
                <a:cubicBezTo>
                  <a:pt x="2619" y="36009"/>
                  <a:pt x="2525" y="35782"/>
                  <a:pt x="2431" y="35556"/>
                </a:cubicBezTo>
                <a:cubicBezTo>
                  <a:pt x="2638" y="35575"/>
                  <a:pt x="2808" y="35726"/>
                  <a:pt x="2808" y="35952"/>
                </a:cubicBezTo>
                <a:close/>
                <a:moveTo>
                  <a:pt x="4372" y="35537"/>
                </a:moveTo>
                <a:cubicBezTo>
                  <a:pt x="4616" y="35537"/>
                  <a:pt x="4805" y="35726"/>
                  <a:pt x="4805" y="35952"/>
                </a:cubicBezTo>
                <a:cubicBezTo>
                  <a:pt x="4805" y="36178"/>
                  <a:pt x="4616" y="36385"/>
                  <a:pt x="4372" y="36385"/>
                </a:cubicBezTo>
                <a:cubicBezTo>
                  <a:pt x="4145" y="36385"/>
                  <a:pt x="3957" y="36178"/>
                  <a:pt x="3957" y="35952"/>
                </a:cubicBezTo>
                <a:cubicBezTo>
                  <a:pt x="3957" y="35726"/>
                  <a:pt x="4145" y="35537"/>
                  <a:pt x="4372" y="35537"/>
                </a:cubicBezTo>
                <a:close/>
                <a:moveTo>
                  <a:pt x="4372" y="37497"/>
                </a:moveTo>
                <a:cubicBezTo>
                  <a:pt x="4616" y="37497"/>
                  <a:pt x="4805" y="37686"/>
                  <a:pt x="4805" y="37912"/>
                </a:cubicBezTo>
                <a:cubicBezTo>
                  <a:pt x="4805" y="38157"/>
                  <a:pt x="4616" y="38345"/>
                  <a:pt x="4372" y="38345"/>
                </a:cubicBezTo>
                <a:cubicBezTo>
                  <a:pt x="4145" y="38345"/>
                  <a:pt x="3957" y="38157"/>
                  <a:pt x="3957" y="37912"/>
                </a:cubicBezTo>
                <a:cubicBezTo>
                  <a:pt x="3957" y="37686"/>
                  <a:pt x="4145" y="37497"/>
                  <a:pt x="4372" y="37497"/>
                </a:cubicBezTo>
                <a:close/>
                <a:moveTo>
                  <a:pt x="4805" y="39871"/>
                </a:moveTo>
                <a:cubicBezTo>
                  <a:pt x="4805" y="39984"/>
                  <a:pt x="4748" y="40097"/>
                  <a:pt x="4673" y="40173"/>
                </a:cubicBezTo>
                <a:cubicBezTo>
                  <a:pt x="4541" y="39928"/>
                  <a:pt x="4409" y="39702"/>
                  <a:pt x="4277" y="39476"/>
                </a:cubicBezTo>
                <a:cubicBezTo>
                  <a:pt x="4315" y="39457"/>
                  <a:pt x="4334" y="39457"/>
                  <a:pt x="4372" y="39457"/>
                </a:cubicBezTo>
                <a:cubicBezTo>
                  <a:pt x="4598" y="39457"/>
                  <a:pt x="4805" y="39645"/>
                  <a:pt x="4805" y="39871"/>
                </a:cubicBezTo>
                <a:close/>
                <a:moveTo>
                  <a:pt x="8724" y="45750"/>
                </a:moveTo>
                <a:cubicBezTo>
                  <a:pt x="8724" y="45826"/>
                  <a:pt x="8705" y="45882"/>
                  <a:pt x="8686" y="45939"/>
                </a:cubicBezTo>
                <a:cubicBezTo>
                  <a:pt x="8517" y="45750"/>
                  <a:pt x="8347" y="45543"/>
                  <a:pt x="8197" y="45336"/>
                </a:cubicBezTo>
                <a:cubicBezTo>
                  <a:pt x="8215" y="45336"/>
                  <a:pt x="8253" y="45317"/>
                  <a:pt x="8291" y="45317"/>
                </a:cubicBezTo>
                <a:cubicBezTo>
                  <a:pt x="8536" y="45317"/>
                  <a:pt x="8724" y="45505"/>
                  <a:pt x="8724" y="45750"/>
                </a:cubicBezTo>
                <a:close/>
                <a:moveTo>
                  <a:pt x="12210" y="49236"/>
                </a:moveTo>
                <a:cubicBezTo>
                  <a:pt x="12455" y="49236"/>
                  <a:pt x="12643" y="49425"/>
                  <a:pt x="12643" y="49669"/>
                </a:cubicBezTo>
                <a:cubicBezTo>
                  <a:pt x="12643" y="49783"/>
                  <a:pt x="12606" y="49877"/>
                  <a:pt x="12549" y="49952"/>
                </a:cubicBezTo>
                <a:cubicBezTo>
                  <a:pt x="12323" y="49764"/>
                  <a:pt x="12116" y="49556"/>
                  <a:pt x="11909" y="49368"/>
                </a:cubicBezTo>
                <a:cubicBezTo>
                  <a:pt x="11984" y="49293"/>
                  <a:pt x="12097" y="49236"/>
                  <a:pt x="12210" y="49236"/>
                </a:cubicBezTo>
                <a:close/>
                <a:moveTo>
                  <a:pt x="14170" y="49255"/>
                </a:moveTo>
                <a:cubicBezTo>
                  <a:pt x="14415" y="49255"/>
                  <a:pt x="14603" y="49443"/>
                  <a:pt x="14603" y="49669"/>
                </a:cubicBezTo>
                <a:cubicBezTo>
                  <a:pt x="14603" y="49896"/>
                  <a:pt x="14415" y="50084"/>
                  <a:pt x="14170" y="50084"/>
                </a:cubicBezTo>
                <a:cubicBezTo>
                  <a:pt x="13944" y="50084"/>
                  <a:pt x="13755" y="49896"/>
                  <a:pt x="13755" y="49669"/>
                </a:cubicBezTo>
                <a:cubicBezTo>
                  <a:pt x="13755" y="49443"/>
                  <a:pt x="13944" y="49255"/>
                  <a:pt x="14170" y="49255"/>
                </a:cubicBezTo>
                <a:close/>
                <a:moveTo>
                  <a:pt x="23987" y="33578"/>
                </a:moveTo>
                <a:cubicBezTo>
                  <a:pt x="24213" y="33578"/>
                  <a:pt x="24401" y="33766"/>
                  <a:pt x="24401" y="33992"/>
                </a:cubicBezTo>
                <a:cubicBezTo>
                  <a:pt x="24401" y="34218"/>
                  <a:pt x="24213" y="34426"/>
                  <a:pt x="23987" y="34426"/>
                </a:cubicBezTo>
                <a:cubicBezTo>
                  <a:pt x="23742" y="34426"/>
                  <a:pt x="23553" y="34237"/>
                  <a:pt x="23553" y="33992"/>
                </a:cubicBezTo>
                <a:cubicBezTo>
                  <a:pt x="23553" y="33766"/>
                  <a:pt x="23742" y="33578"/>
                  <a:pt x="23987" y="33578"/>
                </a:cubicBezTo>
                <a:close/>
                <a:moveTo>
                  <a:pt x="23987" y="35537"/>
                </a:moveTo>
                <a:cubicBezTo>
                  <a:pt x="24213" y="35537"/>
                  <a:pt x="24382" y="35726"/>
                  <a:pt x="24382" y="35952"/>
                </a:cubicBezTo>
                <a:cubicBezTo>
                  <a:pt x="24382" y="36178"/>
                  <a:pt x="24213" y="36367"/>
                  <a:pt x="23987" y="36367"/>
                </a:cubicBezTo>
                <a:cubicBezTo>
                  <a:pt x="23761" y="36367"/>
                  <a:pt x="23572" y="36178"/>
                  <a:pt x="23572" y="35952"/>
                </a:cubicBezTo>
                <a:cubicBezTo>
                  <a:pt x="23572" y="35726"/>
                  <a:pt x="23761" y="35537"/>
                  <a:pt x="23987" y="35537"/>
                </a:cubicBezTo>
                <a:close/>
                <a:moveTo>
                  <a:pt x="23987" y="37516"/>
                </a:moveTo>
                <a:cubicBezTo>
                  <a:pt x="24194" y="37516"/>
                  <a:pt x="24382" y="37686"/>
                  <a:pt x="24382" y="37912"/>
                </a:cubicBezTo>
                <a:cubicBezTo>
                  <a:pt x="24382" y="38138"/>
                  <a:pt x="24194" y="38307"/>
                  <a:pt x="23987" y="38307"/>
                </a:cubicBezTo>
                <a:cubicBezTo>
                  <a:pt x="23761" y="38307"/>
                  <a:pt x="23591" y="38138"/>
                  <a:pt x="23591" y="37912"/>
                </a:cubicBezTo>
                <a:cubicBezTo>
                  <a:pt x="23591" y="37686"/>
                  <a:pt x="23761" y="37516"/>
                  <a:pt x="23987" y="37516"/>
                </a:cubicBezTo>
                <a:close/>
                <a:moveTo>
                  <a:pt x="23987" y="39476"/>
                </a:moveTo>
                <a:cubicBezTo>
                  <a:pt x="24194" y="39476"/>
                  <a:pt x="24382" y="39664"/>
                  <a:pt x="24382" y="39871"/>
                </a:cubicBezTo>
                <a:cubicBezTo>
                  <a:pt x="24382" y="40097"/>
                  <a:pt x="24194" y="40267"/>
                  <a:pt x="23987" y="40267"/>
                </a:cubicBezTo>
                <a:cubicBezTo>
                  <a:pt x="23761" y="40267"/>
                  <a:pt x="23591" y="40097"/>
                  <a:pt x="23591" y="39871"/>
                </a:cubicBezTo>
                <a:cubicBezTo>
                  <a:pt x="23591" y="39664"/>
                  <a:pt x="23761" y="39476"/>
                  <a:pt x="23987" y="39476"/>
                </a:cubicBezTo>
                <a:close/>
                <a:moveTo>
                  <a:pt x="23987" y="42208"/>
                </a:moveTo>
                <a:cubicBezTo>
                  <a:pt x="23780" y="42208"/>
                  <a:pt x="23610" y="42038"/>
                  <a:pt x="23610" y="41831"/>
                </a:cubicBezTo>
                <a:cubicBezTo>
                  <a:pt x="23610" y="41624"/>
                  <a:pt x="23780" y="41454"/>
                  <a:pt x="23987" y="41454"/>
                </a:cubicBezTo>
                <a:cubicBezTo>
                  <a:pt x="24194" y="41454"/>
                  <a:pt x="24364" y="41624"/>
                  <a:pt x="24364" y="41831"/>
                </a:cubicBezTo>
                <a:cubicBezTo>
                  <a:pt x="24364" y="42038"/>
                  <a:pt x="24194" y="42208"/>
                  <a:pt x="23987" y="42208"/>
                </a:cubicBezTo>
                <a:close/>
                <a:moveTo>
                  <a:pt x="23968" y="44186"/>
                </a:moveTo>
                <a:cubicBezTo>
                  <a:pt x="23761" y="44186"/>
                  <a:pt x="23591" y="44017"/>
                  <a:pt x="23591" y="43791"/>
                </a:cubicBezTo>
                <a:cubicBezTo>
                  <a:pt x="23591" y="43583"/>
                  <a:pt x="23761" y="43414"/>
                  <a:pt x="23968" y="43414"/>
                </a:cubicBezTo>
                <a:cubicBezTo>
                  <a:pt x="24194" y="43414"/>
                  <a:pt x="24364" y="43583"/>
                  <a:pt x="24364" y="43791"/>
                </a:cubicBezTo>
                <a:cubicBezTo>
                  <a:pt x="24364" y="44017"/>
                  <a:pt x="24194" y="44186"/>
                  <a:pt x="23968" y="44186"/>
                </a:cubicBezTo>
                <a:close/>
                <a:moveTo>
                  <a:pt x="23968" y="45336"/>
                </a:moveTo>
                <a:cubicBezTo>
                  <a:pt x="24213" y="45336"/>
                  <a:pt x="24382" y="45524"/>
                  <a:pt x="24382" y="45750"/>
                </a:cubicBezTo>
                <a:cubicBezTo>
                  <a:pt x="24382" y="45976"/>
                  <a:pt x="24213" y="46165"/>
                  <a:pt x="23968" y="46165"/>
                </a:cubicBezTo>
                <a:cubicBezTo>
                  <a:pt x="23742" y="46165"/>
                  <a:pt x="23572" y="45976"/>
                  <a:pt x="23572" y="45750"/>
                </a:cubicBezTo>
                <a:cubicBezTo>
                  <a:pt x="23572" y="45524"/>
                  <a:pt x="23742" y="45336"/>
                  <a:pt x="23968" y="45336"/>
                </a:cubicBezTo>
                <a:close/>
                <a:moveTo>
                  <a:pt x="23968" y="47295"/>
                </a:moveTo>
                <a:cubicBezTo>
                  <a:pt x="24213" y="47295"/>
                  <a:pt x="24382" y="47484"/>
                  <a:pt x="24382" y="47710"/>
                </a:cubicBezTo>
                <a:cubicBezTo>
                  <a:pt x="24382" y="47936"/>
                  <a:pt x="24213" y="48124"/>
                  <a:pt x="23968" y="48124"/>
                </a:cubicBezTo>
                <a:cubicBezTo>
                  <a:pt x="23742" y="48124"/>
                  <a:pt x="23572" y="47936"/>
                  <a:pt x="23572" y="47710"/>
                </a:cubicBezTo>
                <a:cubicBezTo>
                  <a:pt x="23572" y="47484"/>
                  <a:pt x="23742" y="47295"/>
                  <a:pt x="23968" y="47295"/>
                </a:cubicBezTo>
                <a:close/>
                <a:moveTo>
                  <a:pt x="23968" y="49274"/>
                </a:moveTo>
                <a:cubicBezTo>
                  <a:pt x="24213" y="49274"/>
                  <a:pt x="24382" y="49443"/>
                  <a:pt x="24382" y="49669"/>
                </a:cubicBezTo>
                <a:cubicBezTo>
                  <a:pt x="24382" y="49896"/>
                  <a:pt x="24213" y="50084"/>
                  <a:pt x="23968" y="50084"/>
                </a:cubicBezTo>
                <a:cubicBezTo>
                  <a:pt x="23742" y="50084"/>
                  <a:pt x="23572" y="49896"/>
                  <a:pt x="23572" y="49669"/>
                </a:cubicBezTo>
                <a:cubicBezTo>
                  <a:pt x="23572" y="49443"/>
                  <a:pt x="23742" y="49274"/>
                  <a:pt x="23968" y="49274"/>
                </a:cubicBezTo>
                <a:close/>
                <a:moveTo>
                  <a:pt x="23968" y="53174"/>
                </a:moveTo>
                <a:cubicBezTo>
                  <a:pt x="24213" y="53174"/>
                  <a:pt x="24382" y="53363"/>
                  <a:pt x="24382" y="53589"/>
                </a:cubicBezTo>
                <a:cubicBezTo>
                  <a:pt x="24382" y="53834"/>
                  <a:pt x="24213" y="54022"/>
                  <a:pt x="23968" y="54022"/>
                </a:cubicBezTo>
                <a:cubicBezTo>
                  <a:pt x="23742" y="54022"/>
                  <a:pt x="23572" y="53834"/>
                  <a:pt x="23572" y="53589"/>
                </a:cubicBezTo>
                <a:cubicBezTo>
                  <a:pt x="23572" y="53363"/>
                  <a:pt x="23742" y="53174"/>
                  <a:pt x="23968" y="53174"/>
                </a:cubicBezTo>
                <a:close/>
                <a:moveTo>
                  <a:pt x="23968" y="51233"/>
                </a:moveTo>
                <a:cubicBezTo>
                  <a:pt x="24213" y="51233"/>
                  <a:pt x="24382" y="51403"/>
                  <a:pt x="24382" y="51629"/>
                </a:cubicBezTo>
                <a:cubicBezTo>
                  <a:pt x="24382" y="51874"/>
                  <a:pt x="24213" y="52044"/>
                  <a:pt x="23968" y="52044"/>
                </a:cubicBezTo>
                <a:cubicBezTo>
                  <a:pt x="23742" y="52044"/>
                  <a:pt x="23572" y="51874"/>
                  <a:pt x="23572" y="51629"/>
                </a:cubicBezTo>
                <a:cubicBezTo>
                  <a:pt x="23572" y="51403"/>
                  <a:pt x="23742" y="51233"/>
                  <a:pt x="23968" y="51233"/>
                </a:cubicBezTo>
                <a:close/>
                <a:moveTo>
                  <a:pt x="23987" y="55134"/>
                </a:moveTo>
                <a:cubicBezTo>
                  <a:pt x="24213" y="55134"/>
                  <a:pt x="24420" y="55322"/>
                  <a:pt x="24420" y="55548"/>
                </a:cubicBezTo>
                <a:cubicBezTo>
                  <a:pt x="24420" y="55793"/>
                  <a:pt x="24213" y="55982"/>
                  <a:pt x="23987" y="55982"/>
                </a:cubicBezTo>
                <a:cubicBezTo>
                  <a:pt x="23742" y="55982"/>
                  <a:pt x="23553" y="55793"/>
                  <a:pt x="23553" y="55548"/>
                </a:cubicBezTo>
                <a:cubicBezTo>
                  <a:pt x="23553" y="55322"/>
                  <a:pt x="23742" y="55134"/>
                  <a:pt x="23987" y="55134"/>
                </a:cubicBezTo>
                <a:close/>
                <a:moveTo>
                  <a:pt x="24382" y="57282"/>
                </a:moveTo>
                <a:cubicBezTo>
                  <a:pt x="24194" y="57207"/>
                  <a:pt x="24024" y="57150"/>
                  <a:pt x="23836" y="57075"/>
                </a:cubicBezTo>
                <a:cubicBezTo>
                  <a:pt x="23893" y="57056"/>
                  <a:pt x="23930" y="57056"/>
                  <a:pt x="23987" y="57056"/>
                </a:cubicBezTo>
                <a:cubicBezTo>
                  <a:pt x="24156" y="57056"/>
                  <a:pt x="24288" y="57150"/>
                  <a:pt x="24382" y="57282"/>
                </a:cubicBezTo>
                <a:close/>
                <a:moveTo>
                  <a:pt x="25946" y="54003"/>
                </a:moveTo>
                <a:cubicBezTo>
                  <a:pt x="25720" y="54003"/>
                  <a:pt x="25532" y="53834"/>
                  <a:pt x="25532" y="53589"/>
                </a:cubicBezTo>
                <a:cubicBezTo>
                  <a:pt x="25532" y="53363"/>
                  <a:pt x="25701" y="53174"/>
                  <a:pt x="25946" y="53174"/>
                </a:cubicBezTo>
                <a:cubicBezTo>
                  <a:pt x="26173" y="53174"/>
                  <a:pt x="26361" y="53363"/>
                  <a:pt x="26361" y="53589"/>
                </a:cubicBezTo>
                <a:cubicBezTo>
                  <a:pt x="26361" y="53834"/>
                  <a:pt x="26173" y="54003"/>
                  <a:pt x="25946" y="54003"/>
                </a:cubicBezTo>
                <a:close/>
                <a:moveTo>
                  <a:pt x="25946" y="52044"/>
                </a:moveTo>
                <a:cubicBezTo>
                  <a:pt x="25720" y="52044"/>
                  <a:pt x="25532" y="51874"/>
                  <a:pt x="25532" y="51629"/>
                </a:cubicBezTo>
                <a:cubicBezTo>
                  <a:pt x="25532" y="51403"/>
                  <a:pt x="25701" y="51233"/>
                  <a:pt x="25946" y="51233"/>
                </a:cubicBezTo>
                <a:cubicBezTo>
                  <a:pt x="26173" y="51233"/>
                  <a:pt x="26361" y="51403"/>
                  <a:pt x="26361" y="51629"/>
                </a:cubicBezTo>
                <a:cubicBezTo>
                  <a:pt x="26361" y="51874"/>
                  <a:pt x="26173" y="52044"/>
                  <a:pt x="25946" y="52044"/>
                </a:cubicBezTo>
                <a:close/>
                <a:moveTo>
                  <a:pt x="25946" y="50084"/>
                </a:moveTo>
                <a:cubicBezTo>
                  <a:pt x="25720" y="50084"/>
                  <a:pt x="25532" y="49896"/>
                  <a:pt x="25532" y="49669"/>
                </a:cubicBezTo>
                <a:cubicBezTo>
                  <a:pt x="25532" y="49443"/>
                  <a:pt x="25701" y="49255"/>
                  <a:pt x="25946" y="49255"/>
                </a:cubicBezTo>
                <a:cubicBezTo>
                  <a:pt x="26173" y="49255"/>
                  <a:pt x="26361" y="49443"/>
                  <a:pt x="26361" y="49669"/>
                </a:cubicBezTo>
                <a:cubicBezTo>
                  <a:pt x="26361" y="49896"/>
                  <a:pt x="26173" y="50084"/>
                  <a:pt x="25946" y="50084"/>
                </a:cubicBezTo>
                <a:close/>
                <a:moveTo>
                  <a:pt x="25946" y="48124"/>
                </a:moveTo>
                <a:cubicBezTo>
                  <a:pt x="25720" y="48124"/>
                  <a:pt x="25532" y="47936"/>
                  <a:pt x="25532" y="47710"/>
                </a:cubicBezTo>
                <a:cubicBezTo>
                  <a:pt x="25532" y="47484"/>
                  <a:pt x="25701" y="47295"/>
                  <a:pt x="25946" y="47295"/>
                </a:cubicBezTo>
                <a:cubicBezTo>
                  <a:pt x="26173" y="47295"/>
                  <a:pt x="26361" y="47484"/>
                  <a:pt x="26361" y="47710"/>
                </a:cubicBezTo>
                <a:cubicBezTo>
                  <a:pt x="26361" y="47936"/>
                  <a:pt x="26173" y="48124"/>
                  <a:pt x="25946" y="48124"/>
                </a:cubicBezTo>
                <a:close/>
                <a:moveTo>
                  <a:pt x="25946" y="46165"/>
                </a:moveTo>
                <a:cubicBezTo>
                  <a:pt x="25720" y="46165"/>
                  <a:pt x="25532" y="45976"/>
                  <a:pt x="25532" y="45750"/>
                </a:cubicBezTo>
                <a:cubicBezTo>
                  <a:pt x="25532" y="45524"/>
                  <a:pt x="25701" y="45336"/>
                  <a:pt x="25946" y="45336"/>
                </a:cubicBezTo>
                <a:cubicBezTo>
                  <a:pt x="26173" y="45336"/>
                  <a:pt x="26361" y="45524"/>
                  <a:pt x="26361" y="45750"/>
                </a:cubicBezTo>
                <a:cubicBezTo>
                  <a:pt x="26361" y="45976"/>
                  <a:pt x="26173" y="46165"/>
                  <a:pt x="25946" y="46165"/>
                </a:cubicBezTo>
                <a:close/>
                <a:moveTo>
                  <a:pt x="25946" y="39476"/>
                </a:moveTo>
                <a:cubicBezTo>
                  <a:pt x="26154" y="39476"/>
                  <a:pt x="26342" y="39664"/>
                  <a:pt x="26342" y="39871"/>
                </a:cubicBezTo>
                <a:cubicBezTo>
                  <a:pt x="26342" y="40097"/>
                  <a:pt x="26154" y="40267"/>
                  <a:pt x="25946" y="40267"/>
                </a:cubicBezTo>
                <a:cubicBezTo>
                  <a:pt x="25720" y="40267"/>
                  <a:pt x="25551" y="40097"/>
                  <a:pt x="25551" y="39871"/>
                </a:cubicBezTo>
                <a:cubicBezTo>
                  <a:pt x="25551" y="39664"/>
                  <a:pt x="25720" y="39476"/>
                  <a:pt x="25946" y="39476"/>
                </a:cubicBezTo>
                <a:close/>
                <a:moveTo>
                  <a:pt x="25946" y="42208"/>
                </a:moveTo>
                <a:cubicBezTo>
                  <a:pt x="25739" y="42208"/>
                  <a:pt x="25570" y="42038"/>
                  <a:pt x="25570" y="41831"/>
                </a:cubicBezTo>
                <a:cubicBezTo>
                  <a:pt x="25570" y="41624"/>
                  <a:pt x="25739" y="41454"/>
                  <a:pt x="25946" y="41454"/>
                </a:cubicBezTo>
                <a:cubicBezTo>
                  <a:pt x="26154" y="41454"/>
                  <a:pt x="26323" y="41624"/>
                  <a:pt x="26323" y="41831"/>
                </a:cubicBezTo>
                <a:cubicBezTo>
                  <a:pt x="26323" y="42038"/>
                  <a:pt x="26154" y="42208"/>
                  <a:pt x="25946" y="42208"/>
                </a:cubicBezTo>
                <a:close/>
                <a:moveTo>
                  <a:pt x="25946" y="44186"/>
                </a:moveTo>
                <a:cubicBezTo>
                  <a:pt x="25720" y="44186"/>
                  <a:pt x="25551" y="43998"/>
                  <a:pt x="25551" y="43791"/>
                </a:cubicBezTo>
                <a:cubicBezTo>
                  <a:pt x="25551" y="43583"/>
                  <a:pt x="25720" y="43414"/>
                  <a:pt x="25946" y="43414"/>
                </a:cubicBezTo>
                <a:cubicBezTo>
                  <a:pt x="26154" y="43414"/>
                  <a:pt x="26323" y="43583"/>
                  <a:pt x="26323" y="43791"/>
                </a:cubicBezTo>
                <a:cubicBezTo>
                  <a:pt x="26323" y="43998"/>
                  <a:pt x="26154" y="44186"/>
                  <a:pt x="25946" y="44186"/>
                </a:cubicBezTo>
                <a:close/>
                <a:moveTo>
                  <a:pt x="25946" y="36348"/>
                </a:moveTo>
                <a:cubicBezTo>
                  <a:pt x="25720" y="36348"/>
                  <a:pt x="25551" y="36178"/>
                  <a:pt x="25551" y="35952"/>
                </a:cubicBezTo>
                <a:cubicBezTo>
                  <a:pt x="25551" y="35726"/>
                  <a:pt x="25720" y="35556"/>
                  <a:pt x="25946" y="35556"/>
                </a:cubicBezTo>
                <a:cubicBezTo>
                  <a:pt x="26154" y="35556"/>
                  <a:pt x="26342" y="35726"/>
                  <a:pt x="26342" y="35952"/>
                </a:cubicBezTo>
                <a:cubicBezTo>
                  <a:pt x="26342" y="36178"/>
                  <a:pt x="26154" y="36348"/>
                  <a:pt x="25946" y="36348"/>
                </a:cubicBezTo>
                <a:close/>
                <a:moveTo>
                  <a:pt x="25946" y="38307"/>
                </a:moveTo>
                <a:cubicBezTo>
                  <a:pt x="25720" y="38307"/>
                  <a:pt x="25532" y="38138"/>
                  <a:pt x="25532" y="37912"/>
                </a:cubicBezTo>
                <a:cubicBezTo>
                  <a:pt x="25532" y="37686"/>
                  <a:pt x="25720" y="37516"/>
                  <a:pt x="25946" y="37516"/>
                </a:cubicBezTo>
                <a:cubicBezTo>
                  <a:pt x="26173" y="37516"/>
                  <a:pt x="26342" y="37686"/>
                  <a:pt x="26342" y="37912"/>
                </a:cubicBezTo>
                <a:cubicBezTo>
                  <a:pt x="26342" y="38138"/>
                  <a:pt x="26173" y="38307"/>
                  <a:pt x="25946" y="38307"/>
                </a:cubicBezTo>
                <a:close/>
                <a:moveTo>
                  <a:pt x="25946" y="55134"/>
                </a:moveTo>
                <a:cubicBezTo>
                  <a:pt x="26173" y="55134"/>
                  <a:pt x="26380" y="55322"/>
                  <a:pt x="26380" y="55548"/>
                </a:cubicBezTo>
                <a:cubicBezTo>
                  <a:pt x="26380" y="55793"/>
                  <a:pt x="26173" y="55982"/>
                  <a:pt x="25946" y="55982"/>
                </a:cubicBezTo>
                <a:cubicBezTo>
                  <a:pt x="25701" y="55982"/>
                  <a:pt x="25513" y="55793"/>
                  <a:pt x="25513" y="55548"/>
                </a:cubicBezTo>
                <a:cubicBezTo>
                  <a:pt x="25513" y="55322"/>
                  <a:pt x="25701" y="55134"/>
                  <a:pt x="25946" y="55134"/>
                </a:cubicBezTo>
                <a:close/>
                <a:moveTo>
                  <a:pt x="25946" y="57075"/>
                </a:moveTo>
                <a:cubicBezTo>
                  <a:pt x="26173" y="57075"/>
                  <a:pt x="26380" y="57263"/>
                  <a:pt x="26380" y="57508"/>
                </a:cubicBezTo>
                <a:cubicBezTo>
                  <a:pt x="26380" y="57696"/>
                  <a:pt x="26267" y="57847"/>
                  <a:pt x="26097" y="57923"/>
                </a:cubicBezTo>
                <a:cubicBezTo>
                  <a:pt x="25928" y="57866"/>
                  <a:pt x="25758" y="57809"/>
                  <a:pt x="25588" y="57753"/>
                </a:cubicBezTo>
                <a:cubicBezTo>
                  <a:pt x="25532" y="57678"/>
                  <a:pt x="25513" y="57602"/>
                  <a:pt x="25513" y="57508"/>
                </a:cubicBezTo>
                <a:cubicBezTo>
                  <a:pt x="25513" y="57263"/>
                  <a:pt x="25701" y="57075"/>
                  <a:pt x="25946" y="57075"/>
                </a:cubicBezTo>
                <a:close/>
                <a:moveTo>
                  <a:pt x="27906" y="54003"/>
                </a:moveTo>
                <a:cubicBezTo>
                  <a:pt x="27661" y="54003"/>
                  <a:pt x="27492" y="53834"/>
                  <a:pt x="27492" y="53589"/>
                </a:cubicBezTo>
                <a:cubicBezTo>
                  <a:pt x="27492" y="53363"/>
                  <a:pt x="27661" y="53174"/>
                  <a:pt x="27906" y="53174"/>
                </a:cubicBezTo>
                <a:cubicBezTo>
                  <a:pt x="28132" y="53174"/>
                  <a:pt x="28302" y="53363"/>
                  <a:pt x="28302" y="53589"/>
                </a:cubicBezTo>
                <a:cubicBezTo>
                  <a:pt x="28302" y="53834"/>
                  <a:pt x="28132" y="54003"/>
                  <a:pt x="27906" y="54003"/>
                </a:cubicBezTo>
                <a:close/>
                <a:moveTo>
                  <a:pt x="27906" y="52044"/>
                </a:moveTo>
                <a:cubicBezTo>
                  <a:pt x="27661" y="52044"/>
                  <a:pt x="27492" y="51874"/>
                  <a:pt x="27492" y="51629"/>
                </a:cubicBezTo>
                <a:cubicBezTo>
                  <a:pt x="27492" y="51403"/>
                  <a:pt x="27661" y="51233"/>
                  <a:pt x="27906" y="51233"/>
                </a:cubicBezTo>
                <a:cubicBezTo>
                  <a:pt x="28132" y="51233"/>
                  <a:pt x="28302" y="51403"/>
                  <a:pt x="28302" y="51629"/>
                </a:cubicBezTo>
                <a:cubicBezTo>
                  <a:pt x="28302" y="51874"/>
                  <a:pt x="28132" y="52044"/>
                  <a:pt x="27906" y="52044"/>
                </a:cubicBezTo>
                <a:close/>
                <a:moveTo>
                  <a:pt x="27906" y="50084"/>
                </a:moveTo>
                <a:cubicBezTo>
                  <a:pt x="27661" y="50084"/>
                  <a:pt x="27492" y="49896"/>
                  <a:pt x="27492" y="49669"/>
                </a:cubicBezTo>
                <a:cubicBezTo>
                  <a:pt x="27492" y="49443"/>
                  <a:pt x="27661" y="49255"/>
                  <a:pt x="27906" y="49255"/>
                </a:cubicBezTo>
                <a:cubicBezTo>
                  <a:pt x="28132" y="49255"/>
                  <a:pt x="28302" y="49443"/>
                  <a:pt x="28302" y="49669"/>
                </a:cubicBezTo>
                <a:cubicBezTo>
                  <a:pt x="28302" y="49896"/>
                  <a:pt x="28132" y="50084"/>
                  <a:pt x="27906" y="50084"/>
                </a:cubicBezTo>
                <a:close/>
                <a:moveTo>
                  <a:pt x="27906" y="48124"/>
                </a:moveTo>
                <a:cubicBezTo>
                  <a:pt x="27661" y="48124"/>
                  <a:pt x="27492" y="47936"/>
                  <a:pt x="27492" y="47710"/>
                </a:cubicBezTo>
                <a:cubicBezTo>
                  <a:pt x="27492" y="47484"/>
                  <a:pt x="27661" y="47295"/>
                  <a:pt x="27906" y="47295"/>
                </a:cubicBezTo>
                <a:cubicBezTo>
                  <a:pt x="28132" y="47295"/>
                  <a:pt x="28302" y="47484"/>
                  <a:pt x="28302" y="47710"/>
                </a:cubicBezTo>
                <a:cubicBezTo>
                  <a:pt x="28302" y="47936"/>
                  <a:pt x="28132" y="48124"/>
                  <a:pt x="27906" y="48124"/>
                </a:cubicBezTo>
                <a:close/>
                <a:moveTo>
                  <a:pt x="27906" y="46165"/>
                </a:moveTo>
                <a:cubicBezTo>
                  <a:pt x="27661" y="46165"/>
                  <a:pt x="27492" y="45976"/>
                  <a:pt x="27492" y="45750"/>
                </a:cubicBezTo>
                <a:cubicBezTo>
                  <a:pt x="27492" y="45524"/>
                  <a:pt x="27661" y="45336"/>
                  <a:pt x="27906" y="45336"/>
                </a:cubicBezTo>
                <a:cubicBezTo>
                  <a:pt x="28132" y="45336"/>
                  <a:pt x="28302" y="45524"/>
                  <a:pt x="28302" y="45750"/>
                </a:cubicBezTo>
                <a:cubicBezTo>
                  <a:pt x="28302" y="45976"/>
                  <a:pt x="28132" y="46165"/>
                  <a:pt x="27906" y="46165"/>
                </a:cubicBezTo>
                <a:close/>
                <a:moveTo>
                  <a:pt x="27906" y="44186"/>
                </a:moveTo>
                <a:cubicBezTo>
                  <a:pt x="27680" y="44186"/>
                  <a:pt x="27510" y="43998"/>
                  <a:pt x="27510" y="43791"/>
                </a:cubicBezTo>
                <a:cubicBezTo>
                  <a:pt x="27510" y="43583"/>
                  <a:pt x="27680" y="43414"/>
                  <a:pt x="27906" y="43414"/>
                </a:cubicBezTo>
                <a:cubicBezTo>
                  <a:pt x="28113" y="43414"/>
                  <a:pt x="28283" y="43583"/>
                  <a:pt x="28283" y="43791"/>
                </a:cubicBezTo>
                <a:cubicBezTo>
                  <a:pt x="28283" y="43998"/>
                  <a:pt x="28113" y="44186"/>
                  <a:pt x="27906" y="44186"/>
                </a:cubicBezTo>
                <a:close/>
                <a:moveTo>
                  <a:pt x="27906" y="40267"/>
                </a:moveTo>
                <a:cubicBezTo>
                  <a:pt x="27699" y="40267"/>
                  <a:pt x="27529" y="40079"/>
                  <a:pt x="27529" y="39871"/>
                </a:cubicBezTo>
                <a:cubicBezTo>
                  <a:pt x="27529" y="39664"/>
                  <a:pt x="27699" y="39494"/>
                  <a:pt x="27906" y="39494"/>
                </a:cubicBezTo>
                <a:cubicBezTo>
                  <a:pt x="28113" y="39494"/>
                  <a:pt x="28283" y="39664"/>
                  <a:pt x="28283" y="39871"/>
                </a:cubicBezTo>
                <a:cubicBezTo>
                  <a:pt x="28283" y="40079"/>
                  <a:pt x="28113" y="40267"/>
                  <a:pt x="27906" y="40267"/>
                </a:cubicBezTo>
                <a:close/>
                <a:moveTo>
                  <a:pt x="27906" y="42208"/>
                </a:moveTo>
                <a:cubicBezTo>
                  <a:pt x="27699" y="42208"/>
                  <a:pt x="27529" y="42038"/>
                  <a:pt x="27529" y="41831"/>
                </a:cubicBezTo>
                <a:cubicBezTo>
                  <a:pt x="27529" y="41624"/>
                  <a:pt x="27699" y="41454"/>
                  <a:pt x="27906" y="41454"/>
                </a:cubicBezTo>
                <a:cubicBezTo>
                  <a:pt x="28113" y="41454"/>
                  <a:pt x="28283" y="41624"/>
                  <a:pt x="28283" y="41831"/>
                </a:cubicBezTo>
                <a:cubicBezTo>
                  <a:pt x="28283" y="42038"/>
                  <a:pt x="28113" y="42208"/>
                  <a:pt x="27906" y="42208"/>
                </a:cubicBezTo>
                <a:close/>
                <a:moveTo>
                  <a:pt x="27906" y="36348"/>
                </a:moveTo>
                <a:cubicBezTo>
                  <a:pt x="27680" y="36348"/>
                  <a:pt x="27492" y="36178"/>
                  <a:pt x="27492" y="35952"/>
                </a:cubicBezTo>
                <a:cubicBezTo>
                  <a:pt x="27492" y="35726"/>
                  <a:pt x="27680" y="35556"/>
                  <a:pt x="27906" y="35556"/>
                </a:cubicBezTo>
                <a:cubicBezTo>
                  <a:pt x="28113" y="35556"/>
                  <a:pt x="28302" y="35726"/>
                  <a:pt x="28302" y="35952"/>
                </a:cubicBezTo>
                <a:cubicBezTo>
                  <a:pt x="28302" y="36178"/>
                  <a:pt x="28113" y="36348"/>
                  <a:pt x="27906" y="36348"/>
                </a:cubicBezTo>
                <a:close/>
                <a:moveTo>
                  <a:pt x="27906" y="38307"/>
                </a:moveTo>
                <a:cubicBezTo>
                  <a:pt x="27680" y="38307"/>
                  <a:pt x="27492" y="38138"/>
                  <a:pt x="27492" y="37912"/>
                </a:cubicBezTo>
                <a:cubicBezTo>
                  <a:pt x="27492" y="37686"/>
                  <a:pt x="27680" y="37516"/>
                  <a:pt x="27906" y="37516"/>
                </a:cubicBezTo>
                <a:cubicBezTo>
                  <a:pt x="28113" y="37516"/>
                  <a:pt x="28302" y="37686"/>
                  <a:pt x="28302" y="37912"/>
                </a:cubicBezTo>
                <a:cubicBezTo>
                  <a:pt x="28302" y="38138"/>
                  <a:pt x="28113" y="38307"/>
                  <a:pt x="27906" y="38307"/>
                </a:cubicBezTo>
                <a:close/>
                <a:moveTo>
                  <a:pt x="27906" y="55134"/>
                </a:moveTo>
                <a:cubicBezTo>
                  <a:pt x="28132" y="55134"/>
                  <a:pt x="28339" y="55322"/>
                  <a:pt x="28339" y="55548"/>
                </a:cubicBezTo>
                <a:cubicBezTo>
                  <a:pt x="28339" y="55793"/>
                  <a:pt x="28132" y="55982"/>
                  <a:pt x="27906" y="55982"/>
                </a:cubicBezTo>
                <a:cubicBezTo>
                  <a:pt x="27661" y="55982"/>
                  <a:pt x="27473" y="55793"/>
                  <a:pt x="27473" y="55548"/>
                </a:cubicBezTo>
                <a:cubicBezTo>
                  <a:pt x="27473" y="55322"/>
                  <a:pt x="27661" y="55134"/>
                  <a:pt x="27906" y="55134"/>
                </a:cubicBezTo>
                <a:close/>
                <a:moveTo>
                  <a:pt x="27906" y="57093"/>
                </a:moveTo>
                <a:cubicBezTo>
                  <a:pt x="28132" y="57093"/>
                  <a:pt x="28339" y="57282"/>
                  <a:pt x="28339" y="57527"/>
                </a:cubicBezTo>
                <a:cubicBezTo>
                  <a:pt x="28339" y="57753"/>
                  <a:pt x="28132" y="57941"/>
                  <a:pt x="27906" y="57941"/>
                </a:cubicBezTo>
                <a:cubicBezTo>
                  <a:pt x="27661" y="57941"/>
                  <a:pt x="27473" y="57753"/>
                  <a:pt x="27473" y="57527"/>
                </a:cubicBezTo>
                <a:cubicBezTo>
                  <a:pt x="27473" y="57282"/>
                  <a:pt x="27661" y="57093"/>
                  <a:pt x="27906" y="57093"/>
                </a:cubicBezTo>
                <a:close/>
                <a:moveTo>
                  <a:pt x="29866" y="57093"/>
                </a:moveTo>
                <a:cubicBezTo>
                  <a:pt x="30092" y="57093"/>
                  <a:pt x="30280" y="57282"/>
                  <a:pt x="30280" y="57527"/>
                </a:cubicBezTo>
                <a:cubicBezTo>
                  <a:pt x="30280" y="57753"/>
                  <a:pt x="30092" y="57941"/>
                  <a:pt x="29866" y="57941"/>
                </a:cubicBezTo>
                <a:cubicBezTo>
                  <a:pt x="29621" y="57941"/>
                  <a:pt x="29432" y="57753"/>
                  <a:pt x="29432" y="57527"/>
                </a:cubicBezTo>
                <a:cubicBezTo>
                  <a:pt x="29432" y="57282"/>
                  <a:pt x="29621" y="57093"/>
                  <a:pt x="29866" y="57093"/>
                </a:cubicBezTo>
                <a:close/>
                <a:moveTo>
                  <a:pt x="31825" y="59034"/>
                </a:moveTo>
                <a:cubicBezTo>
                  <a:pt x="32070" y="59034"/>
                  <a:pt x="32259" y="59223"/>
                  <a:pt x="32259" y="59468"/>
                </a:cubicBezTo>
                <a:lnTo>
                  <a:pt x="32259" y="59486"/>
                </a:lnTo>
                <a:cubicBezTo>
                  <a:pt x="31976" y="59430"/>
                  <a:pt x="31693" y="59373"/>
                  <a:pt x="31411" y="59317"/>
                </a:cubicBezTo>
                <a:cubicBezTo>
                  <a:pt x="31467" y="59147"/>
                  <a:pt x="31618" y="59034"/>
                  <a:pt x="31825" y="59034"/>
                </a:cubicBezTo>
                <a:close/>
                <a:moveTo>
                  <a:pt x="33785" y="57075"/>
                </a:moveTo>
                <a:cubicBezTo>
                  <a:pt x="34030" y="57075"/>
                  <a:pt x="34237" y="57263"/>
                  <a:pt x="34237" y="57508"/>
                </a:cubicBezTo>
                <a:cubicBezTo>
                  <a:pt x="34237" y="57753"/>
                  <a:pt x="34030" y="57960"/>
                  <a:pt x="33785" y="57960"/>
                </a:cubicBezTo>
                <a:cubicBezTo>
                  <a:pt x="33521" y="57960"/>
                  <a:pt x="33333" y="57753"/>
                  <a:pt x="33333" y="57508"/>
                </a:cubicBezTo>
                <a:cubicBezTo>
                  <a:pt x="33333" y="57263"/>
                  <a:pt x="33540" y="57075"/>
                  <a:pt x="33785" y="57075"/>
                </a:cubicBezTo>
                <a:close/>
                <a:moveTo>
                  <a:pt x="33785" y="59034"/>
                </a:moveTo>
                <a:cubicBezTo>
                  <a:pt x="34030" y="59034"/>
                  <a:pt x="34218" y="59223"/>
                  <a:pt x="34218" y="59468"/>
                </a:cubicBezTo>
                <a:cubicBezTo>
                  <a:pt x="34218" y="59581"/>
                  <a:pt x="34181" y="59675"/>
                  <a:pt x="34124" y="59750"/>
                </a:cubicBezTo>
                <a:cubicBezTo>
                  <a:pt x="33879" y="59713"/>
                  <a:pt x="33615" y="59675"/>
                  <a:pt x="33370" y="59656"/>
                </a:cubicBezTo>
                <a:cubicBezTo>
                  <a:pt x="33352" y="59600"/>
                  <a:pt x="33333" y="59543"/>
                  <a:pt x="33333" y="59468"/>
                </a:cubicBezTo>
                <a:cubicBezTo>
                  <a:pt x="33333" y="59223"/>
                  <a:pt x="33540" y="59034"/>
                  <a:pt x="33785" y="59034"/>
                </a:cubicBezTo>
                <a:close/>
                <a:moveTo>
                  <a:pt x="35745" y="55115"/>
                </a:moveTo>
                <a:cubicBezTo>
                  <a:pt x="35990" y="55115"/>
                  <a:pt x="36178" y="55322"/>
                  <a:pt x="36178" y="55567"/>
                </a:cubicBezTo>
                <a:cubicBezTo>
                  <a:pt x="36178" y="55793"/>
                  <a:pt x="35990" y="56001"/>
                  <a:pt x="35745" y="56001"/>
                </a:cubicBezTo>
                <a:cubicBezTo>
                  <a:pt x="35500" y="56001"/>
                  <a:pt x="35292" y="55812"/>
                  <a:pt x="35292" y="55567"/>
                </a:cubicBezTo>
                <a:cubicBezTo>
                  <a:pt x="35292" y="55322"/>
                  <a:pt x="35500" y="55115"/>
                  <a:pt x="35745" y="55115"/>
                </a:cubicBezTo>
                <a:close/>
                <a:moveTo>
                  <a:pt x="35745" y="57075"/>
                </a:moveTo>
                <a:cubicBezTo>
                  <a:pt x="35990" y="57075"/>
                  <a:pt x="36178" y="57282"/>
                  <a:pt x="36178" y="57527"/>
                </a:cubicBezTo>
                <a:cubicBezTo>
                  <a:pt x="36178" y="57753"/>
                  <a:pt x="35990" y="57960"/>
                  <a:pt x="35745" y="57960"/>
                </a:cubicBezTo>
                <a:cubicBezTo>
                  <a:pt x="35500" y="57960"/>
                  <a:pt x="35292" y="57753"/>
                  <a:pt x="35292" y="57527"/>
                </a:cubicBezTo>
                <a:cubicBezTo>
                  <a:pt x="35292" y="57282"/>
                  <a:pt x="35500" y="57075"/>
                  <a:pt x="35745" y="57075"/>
                </a:cubicBezTo>
                <a:close/>
                <a:moveTo>
                  <a:pt x="35745" y="59034"/>
                </a:moveTo>
                <a:cubicBezTo>
                  <a:pt x="35990" y="59034"/>
                  <a:pt x="36178" y="59223"/>
                  <a:pt x="36178" y="59468"/>
                </a:cubicBezTo>
                <a:cubicBezTo>
                  <a:pt x="36178" y="59694"/>
                  <a:pt x="36008" y="59882"/>
                  <a:pt x="35801" y="59901"/>
                </a:cubicBezTo>
                <a:cubicBezTo>
                  <a:pt x="35745" y="59901"/>
                  <a:pt x="35669" y="59901"/>
                  <a:pt x="35594" y="59882"/>
                </a:cubicBezTo>
                <a:cubicBezTo>
                  <a:pt x="35424" y="59826"/>
                  <a:pt x="35292" y="59675"/>
                  <a:pt x="35292" y="59468"/>
                </a:cubicBezTo>
                <a:cubicBezTo>
                  <a:pt x="35292" y="59223"/>
                  <a:pt x="35500" y="59034"/>
                  <a:pt x="35745" y="59034"/>
                </a:cubicBezTo>
                <a:close/>
                <a:moveTo>
                  <a:pt x="39664" y="54060"/>
                </a:moveTo>
                <a:cubicBezTo>
                  <a:pt x="39400" y="54060"/>
                  <a:pt x="39193" y="53853"/>
                  <a:pt x="39193" y="53589"/>
                </a:cubicBezTo>
                <a:cubicBezTo>
                  <a:pt x="39193" y="53344"/>
                  <a:pt x="39400" y="53137"/>
                  <a:pt x="39664" y="53137"/>
                </a:cubicBezTo>
                <a:cubicBezTo>
                  <a:pt x="39909" y="53137"/>
                  <a:pt x="40135" y="53344"/>
                  <a:pt x="40135" y="53589"/>
                </a:cubicBezTo>
                <a:cubicBezTo>
                  <a:pt x="40135" y="53853"/>
                  <a:pt x="39909" y="54060"/>
                  <a:pt x="39664" y="54060"/>
                </a:cubicBezTo>
                <a:close/>
                <a:moveTo>
                  <a:pt x="39664" y="56019"/>
                </a:moveTo>
                <a:cubicBezTo>
                  <a:pt x="39400" y="56019"/>
                  <a:pt x="39193" y="55812"/>
                  <a:pt x="39193" y="55567"/>
                </a:cubicBezTo>
                <a:cubicBezTo>
                  <a:pt x="39193" y="55303"/>
                  <a:pt x="39400" y="55096"/>
                  <a:pt x="39664" y="55096"/>
                </a:cubicBezTo>
                <a:cubicBezTo>
                  <a:pt x="39909" y="55096"/>
                  <a:pt x="40135" y="55303"/>
                  <a:pt x="40135" y="55567"/>
                </a:cubicBezTo>
                <a:cubicBezTo>
                  <a:pt x="40135" y="55812"/>
                  <a:pt x="39909" y="56019"/>
                  <a:pt x="39664" y="56019"/>
                </a:cubicBezTo>
                <a:close/>
                <a:moveTo>
                  <a:pt x="39664" y="57037"/>
                </a:moveTo>
                <a:cubicBezTo>
                  <a:pt x="39928" y="57037"/>
                  <a:pt x="40135" y="57244"/>
                  <a:pt x="40135" y="57508"/>
                </a:cubicBezTo>
                <a:cubicBezTo>
                  <a:pt x="40135" y="57791"/>
                  <a:pt x="39928" y="57998"/>
                  <a:pt x="39664" y="57998"/>
                </a:cubicBezTo>
                <a:cubicBezTo>
                  <a:pt x="39381" y="57998"/>
                  <a:pt x="39174" y="57791"/>
                  <a:pt x="39174" y="57508"/>
                </a:cubicBezTo>
                <a:cubicBezTo>
                  <a:pt x="39174" y="57244"/>
                  <a:pt x="39381" y="57037"/>
                  <a:pt x="39664" y="57037"/>
                </a:cubicBezTo>
                <a:close/>
                <a:moveTo>
                  <a:pt x="39664" y="58997"/>
                </a:moveTo>
                <a:cubicBezTo>
                  <a:pt x="39928" y="58997"/>
                  <a:pt x="40135" y="59223"/>
                  <a:pt x="40135" y="59486"/>
                </a:cubicBezTo>
                <a:cubicBezTo>
                  <a:pt x="40135" y="59750"/>
                  <a:pt x="39928" y="59958"/>
                  <a:pt x="39664" y="59958"/>
                </a:cubicBezTo>
                <a:cubicBezTo>
                  <a:pt x="39381" y="59958"/>
                  <a:pt x="39174" y="59750"/>
                  <a:pt x="39174" y="59486"/>
                </a:cubicBezTo>
                <a:cubicBezTo>
                  <a:pt x="39174" y="59223"/>
                  <a:pt x="39381" y="58997"/>
                  <a:pt x="39664" y="58997"/>
                </a:cubicBezTo>
                <a:close/>
                <a:moveTo>
                  <a:pt x="47503" y="58959"/>
                </a:moveTo>
                <a:cubicBezTo>
                  <a:pt x="47578" y="58959"/>
                  <a:pt x="47653" y="58978"/>
                  <a:pt x="47710" y="58997"/>
                </a:cubicBezTo>
                <a:cubicBezTo>
                  <a:pt x="47503" y="59053"/>
                  <a:pt x="47314" y="59091"/>
                  <a:pt x="47107" y="59147"/>
                </a:cubicBezTo>
                <a:cubicBezTo>
                  <a:pt x="47201" y="59034"/>
                  <a:pt x="47333" y="58959"/>
                  <a:pt x="47503" y="58959"/>
                </a:cubicBezTo>
                <a:close/>
                <a:moveTo>
                  <a:pt x="53381" y="57037"/>
                </a:moveTo>
                <a:cubicBezTo>
                  <a:pt x="53476" y="57037"/>
                  <a:pt x="53551" y="57075"/>
                  <a:pt x="53626" y="57131"/>
                </a:cubicBezTo>
                <a:cubicBezTo>
                  <a:pt x="53400" y="57225"/>
                  <a:pt x="53174" y="57301"/>
                  <a:pt x="52929" y="57395"/>
                </a:cubicBezTo>
                <a:cubicBezTo>
                  <a:pt x="52986" y="57188"/>
                  <a:pt x="53155" y="57037"/>
                  <a:pt x="53381" y="57037"/>
                </a:cubicBezTo>
                <a:close/>
                <a:moveTo>
                  <a:pt x="63180" y="51196"/>
                </a:moveTo>
                <a:cubicBezTo>
                  <a:pt x="63293" y="51196"/>
                  <a:pt x="63387" y="51252"/>
                  <a:pt x="63462" y="51309"/>
                </a:cubicBezTo>
                <a:cubicBezTo>
                  <a:pt x="63236" y="51478"/>
                  <a:pt x="63010" y="51648"/>
                  <a:pt x="62784" y="51836"/>
                </a:cubicBezTo>
                <a:cubicBezTo>
                  <a:pt x="62765" y="51780"/>
                  <a:pt x="62746" y="51704"/>
                  <a:pt x="62746" y="51648"/>
                </a:cubicBezTo>
                <a:cubicBezTo>
                  <a:pt x="62746" y="51403"/>
                  <a:pt x="62935" y="51196"/>
                  <a:pt x="63180" y="51196"/>
                </a:cubicBezTo>
                <a:close/>
                <a:moveTo>
                  <a:pt x="65139" y="49217"/>
                </a:moveTo>
                <a:cubicBezTo>
                  <a:pt x="65328" y="49217"/>
                  <a:pt x="65478" y="49330"/>
                  <a:pt x="65554" y="49481"/>
                </a:cubicBezTo>
                <a:cubicBezTo>
                  <a:pt x="65347" y="49688"/>
                  <a:pt x="65139" y="49877"/>
                  <a:pt x="64913" y="50065"/>
                </a:cubicBezTo>
                <a:cubicBezTo>
                  <a:pt x="64781" y="49990"/>
                  <a:pt x="64687" y="49839"/>
                  <a:pt x="64687" y="49688"/>
                </a:cubicBezTo>
                <a:cubicBezTo>
                  <a:pt x="64687" y="49425"/>
                  <a:pt x="64894" y="49217"/>
                  <a:pt x="65139" y="49217"/>
                </a:cubicBezTo>
                <a:close/>
                <a:moveTo>
                  <a:pt x="71414" y="39871"/>
                </a:moveTo>
                <a:cubicBezTo>
                  <a:pt x="71414" y="40097"/>
                  <a:pt x="71244" y="40267"/>
                  <a:pt x="71018" y="40267"/>
                </a:cubicBezTo>
                <a:cubicBezTo>
                  <a:pt x="70811" y="40267"/>
                  <a:pt x="70641" y="40097"/>
                  <a:pt x="70641" y="39871"/>
                </a:cubicBezTo>
                <a:cubicBezTo>
                  <a:pt x="70641" y="39664"/>
                  <a:pt x="70811" y="39494"/>
                  <a:pt x="71018" y="39494"/>
                </a:cubicBezTo>
                <a:cubicBezTo>
                  <a:pt x="71244" y="39494"/>
                  <a:pt x="71414" y="39664"/>
                  <a:pt x="71414" y="39871"/>
                </a:cubicBezTo>
                <a:close/>
                <a:moveTo>
                  <a:pt x="71018" y="38307"/>
                </a:moveTo>
                <a:cubicBezTo>
                  <a:pt x="70811" y="38307"/>
                  <a:pt x="70641" y="38138"/>
                  <a:pt x="70641" y="37912"/>
                </a:cubicBezTo>
                <a:cubicBezTo>
                  <a:pt x="70641" y="37704"/>
                  <a:pt x="70811" y="37516"/>
                  <a:pt x="71018" y="37516"/>
                </a:cubicBezTo>
                <a:cubicBezTo>
                  <a:pt x="71244" y="37516"/>
                  <a:pt x="71414" y="37704"/>
                  <a:pt x="71414" y="37912"/>
                </a:cubicBezTo>
                <a:cubicBezTo>
                  <a:pt x="71414" y="38138"/>
                  <a:pt x="71244" y="38307"/>
                  <a:pt x="71018" y="38307"/>
                </a:cubicBezTo>
                <a:close/>
                <a:moveTo>
                  <a:pt x="70641" y="33992"/>
                </a:moveTo>
                <a:cubicBezTo>
                  <a:pt x="70641" y="33785"/>
                  <a:pt x="70811" y="33616"/>
                  <a:pt x="71018" y="33616"/>
                </a:cubicBezTo>
                <a:cubicBezTo>
                  <a:pt x="71244" y="33616"/>
                  <a:pt x="71414" y="33785"/>
                  <a:pt x="71414" y="33992"/>
                </a:cubicBezTo>
                <a:cubicBezTo>
                  <a:pt x="71414" y="34218"/>
                  <a:pt x="71244" y="34388"/>
                  <a:pt x="71018" y="34388"/>
                </a:cubicBezTo>
                <a:cubicBezTo>
                  <a:pt x="70811" y="34388"/>
                  <a:pt x="70641" y="34218"/>
                  <a:pt x="70641" y="33992"/>
                </a:cubicBezTo>
                <a:close/>
                <a:moveTo>
                  <a:pt x="71018" y="36348"/>
                </a:moveTo>
                <a:cubicBezTo>
                  <a:pt x="70811" y="36348"/>
                  <a:pt x="70641" y="36178"/>
                  <a:pt x="70641" y="35952"/>
                </a:cubicBezTo>
                <a:cubicBezTo>
                  <a:pt x="70641" y="35745"/>
                  <a:pt x="70811" y="35556"/>
                  <a:pt x="71018" y="35556"/>
                </a:cubicBezTo>
                <a:cubicBezTo>
                  <a:pt x="71244" y="35556"/>
                  <a:pt x="71414" y="35745"/>
                  <a:pt x="71414" y="35952"/>
                </a:cubicBezTo>
                <a:cubicBezTo>
                  <a:pt x="71414" y="36178"/>
                  <a:pt x="71244" y="36348"/>
                  <a:pt x="71018" y="36348"/>
                </a:cubicBezTo>
                <a:close/>
                <a:moveTo>
                  <a:pt x="70604" y="41850"/>
                </a:moveTo>
                <a:cubicBezTo>
                  <a:pt x="70604" y="41624"/>
                  <a:pt x="70792" y="41435"/>
                  <a:pt x="71018" y="41435"/>
                </a:cubicBezTo>
                <a:cubicBezTo>
                  <a:pt x="71244" y="41435"/>
                  <a:pt x="71433" y="41624"/>
                  <a:pt x="71433" y="41850"/>
                </a:cubicBezTo>
                <a:cubicBezTo>
                  <a:pt x="71433" y="42076"/>
                  <a:pt x="71244" y="42245"/>
                  <a:pt x="71018" y="42245"/>
                </a:cubicBezTo>
                <a:cubicBezTo>
                  <a:pt x="70792" y="42245"/>
                  <a:pt x="70604" y="42076"/>
                  <a:pt x="70604" y="41850"/>
                </a:cubicBezTo>
                <a:close/>
                <a:moveTo>
                  <a:pt x="72978" y="31656"/>
                </a:moveTo>
                <a:cubicBezTo>
                  <a:pt x="73185" y="31656"/>
                  <a:pt x="73355" y="31825"/>
                  <a:pt x="73355" y="32033"/>
                </a:cubicBezTo>
                <a:cubicBezTo>
                  <a:pt x="73355" y="32240"/>
                  <a:pt x="73185" y="32410"/>
                  <a:pt x="72978" y="32410"/>
                </a:cubicBezTo>
                <a:cubicBezTo>
                  <a:pt x="72771" y="32410"/>
                  <a:pt x="72601" y="32240"/>
                  <a:pt x="72601" y="32033"/>
                </a:cubicBezTo>
                <a:cubicBezTo>
                  <a:pt x="72601" y="31825"/>
                  <a:pt x="72771" y="31656"/>
                  <a:pt x="72978" y="31656"/>
                </a:cubicBezTo>
                <a:close/>
                <a:moveTo>
                  <a:pt x="72978" y="33616"/>
                </a:moveTo>
                <a:cubicBezTo>
                  <a:pt x="73185" y="33616"/>
                  <a:pt x="73355" y="33785"/>
                  <a:pt x="73355" y="33992"/>
                </a:cubicBezTo>
                <a:cubicBezTo>
                  <a:pt x="73355" y="34218"/>
                  <a:pt x="73185" y="34388"/>
                  <a:pt x="72978" y="34388"/>
                </a:cubicBezTo>
                <a:cubicBezTo>
                  <a:pt x="72771" y="34388"/>
                  <a:pt x="72601" y="34218"/>
                  <a:pt x="72601" y="33992"/>
                </a:cubicBezTo>
                <a:cubicBezTo>
                  <a:pt x="72601" y="33785"/>
                  <a:pt x="72771" y="33616"/>
                  <a:pt x="72978" y="33616"/>
                </a:cubicBezTo>
                <a:close/>
                <a:moveTo>
                  <a:pt x="72978" y="35594"/>
                </a:moveTo>
                <a:cubicBezTo>
                  <a:pt x="73185" y="35594"/>
                  <a:pt x="73355" y="35764"/>
                  <a:pt x="73355" y="35971"/>
                </a:cubicBezTo>
                <a:cubicBezTo>
                  <a:pt x="73355" y="36178"/>
                  <a:pt x="73185" y="36348"/>
                  <a:pt x="72978" y="36348"/>
                </a:cubicBezTo>
                <a:cubicBezTo>
                  <a:pt x="72771" y="36348"/>
                  <a:pt x="72601" y="36178"/>
                  <a:pt x="72601" y="35971"/>
                </a:cubicBezTo>
                <a:cubicBezTo>
                  <a:pt x="72601" y="35764"/>
                  <a:pt x="72771" y="35594"/>
                  <a:pt x="72978" y="35594"/>
                </a:cubicBezTo>
                <a:close/>
                <a:moveTo>
                  <a:pt x="72978" y="37535"/>
                </a:moveTo>
                <a:cubicBezTo>
                  <a:pt x="73185" y="37535"/>
                  <a:pt x="73355" y="37704"/>
                  <a:pt x="73355" y="37912"/>
                </a:cubicBezTo>
                <a:cubicBezTo>
                  <a:pt x="73355" y="38138"/>
                  <a:pt x="73185" y="38288"/>
                  <a:pt x="72978" y="38288"/>
                </a:cubicBezTo>
                <a:cubicBezTo>
                  <a:pt x="72771" y="38288"/>
                  <a:pt x="72601" y="38119"/>
                  <a:pt x="72601" y="37912"/>
                </a:cubicBezTo>
                <a:cubicBezTo>
                  <a:pt x="72601" y="37704"/>
                  <a:pt x="72771" y="37535"/>
                  <a:pt x="72978" y="37535"/>
                </a:cubicBezTo>
                <a:close/>
                <a:moveTo>
                  <a:pt x="72978" y="39494"/>
                </a:moveTo>
                <a:cubicBezTo>
                  <a:pt x="73091" y="39494"/>
                  <a:pt x="73166" y="39532"/>
                  <a:pt x="73242" y="39607"/>
                </a:cubicBezTo>
                <a:cubicBezTo>
                  <a:pt x="73129" y="39815"/>
                  <a:pt x="72997" y="40022"/>
                  <a:pt x="72865" y="40248"/>
                </a:cubicBezTo>
                <a:cubicBezTo>
                  <a:pt x="72733" y="40192"/>
                  <a:pt x="72620" y="40060"/>
                  <a:pt x="72620" y="39890"/>
                </a:cubicBezTo>
                <a:cubicBezTo>
                  <a:pt x="72620" y="39664"/>
                  <a:pt x="72789" y="39494"/>
                  <a:pt x="72978" y="39494"/>
                </a:cubicBezTo>
                <a:close/>
                <a:moveTo>
                  <a:pt x="74938" y="33634"/>
                </a:moveTo>
                <a:cubicBezTo>
                  <a:pt x="75145" y="33634"/>
                  <a:pt x="75314" y="33804"/>
                  <a:pt x="75314" y="33992"/>
                </a:cubicBezTo>
                <a:cubicBezTo>
                  <a:pt x="75314" y="34200"/>
                  <a:pt x="75145" y="34369"/>
                  <a:pt x="74938" y="34369"/>
                </a:cubicBezTo>
                <a:cubicBezTo>
                  <a:pt x="74749" y="34369"/>
                  <a:pt x="74580" y="34200"/>
                  <a:pt x="74580" y="33992"/>
                </a:cubicBezTo>
                <a:cubicBezTo>
                  <a:pt x="74580" y="33804"/>
                  <a:pt x="74749" y="33634"/>
                  <a:pt x="74938" y="33634"/>
                </a:cubicBezTo>
                <a:close/>
                <a:moveTo>
                  <a:pt x="74956" y="35594"/>
                </a:moveTo>
                <a:cubicBezTo>
                  <a:pt x="75013" y="35594"/>
                  <a:pt x="75069" y="35613"/>
                  <a:pt x="75126" y="35632"/>
                </a:cubicBezTo>
                <a:cubicBezTo>
                  <a:pt x="75032" y="35858"/>
                  <a:pt x="74938" y="36084"/>
                  <a:pt x="74843" y="36310"/>
                </a:cubicBezTo>
                <a:cubicBezTo>
                  <a:pt x="74693" y="36253"/>
                  <a:pt x="74580" y="36122"/>
                  <a:pt x="74580" y="35952"/>
                </a:cubicBezTo>
                <a:cubicBezTo>
                  <a:pt x="74580" y="35745"/>
                  <a:pt x="74749" y="35594"/>
                  <a:pt x="74956" y="35594"/>
                </a:cubicBezTo>
                <a:close/>
                <a:moveTo>
                  <a:pt x="76897" y="29715"/>
                </a:moveTo>
                <a:cubicBezTo>
                  <a:pt x="76935" y="29715"/>
                  <a:pt x="76973" y="29715"/>
                  <a:pt x="76991" y="29734"/>
                </a:cubicBezTo>
                <a:cubicBezTo>
                  <a:pt x="76935" y="29960"/>
                  <a:pt x="76897" y="30205"/>
                  <a:pt x="76841" y="30431"/>
                </a:cubicBezTo>
                <a:cubicBezTo>
                  <a:pt x="76671" y="30393"/>
                  <a:pt x="76539" y="30262"/>
                  <a:pt x="76539" y="30073"/>
                </a:cubicBezTo>
                <a:cubicBezTo>
                  <a:pt x="76539" y="29866"/>
                  <a:pt x="76709" y="29715"/>
                  <a:pt x="76897" y="29715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1" name="Google Shape;971;p58"/>
          <p:cNvSpPr txBox="1">
            <a:spLocks noGrp="1"/>
          </p:cNvSpPr>
          <p:nvPr>
            <p:ph type="title"/>
          </p:nvPr>
        </p:nvSpPr>
        <p:spPr>
          <a:xfrm>
            <a:off x="1005842" y="1465199"/>
            <a:ext cx="2256000" cy="97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Managing System</a:t>
            </a:r>
            <a:endParaRPr dirty="0"/>
          </a:p>
        </p:txBody>
      </p:sp>
      <p:sp>
        <p:nvSpPr>
          <p:cNvPr id="972" name="Google Shape;972;p58"/>
          <p:cNvSpPr txBox="1">
            <a:spLocks noGrp="1"/>
          </p:cNvSpPr>
          <p:nvPr>
            <p:ph type="subTitle" idx="1"/>
          </p:nvPr>
        </p:nvSpPr>
        <p:spPr>
          <a:xfrm>
            <a:off x="1005842" y="2382324"/>
            <a:ext cx="2256000" cy="86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Admin users get an extra option to manage the system from their profile.</a:t>
            </a:r>
            <a:endParaRPr dirty="0"/>
          </a:p>
        </p:txBody>
      </p:sp>
      <p:grpSp>
        <p:nvGrpSpPr>
          <p:cNvPr id="973" name="Google Shape;973;p58"/>
          <p:cNvGrpSpPr/>
          <p:nvPr/>
        </p:nvGrpSpPr>
        <p:grpSpPr>
          <a:xfrm>
            <a:off x="3512573" y="646397"/>
            <a:ext cx="5436220" cy="3683818"/>
            <a:chOff x="331763" y="414153"/>
            <a:chExt cx="6903246" cy="5019697"/>
          </a:xfrm>
        </p:grpSpPr>
        <p:sp>
          <p:nvSpPr>
            <p:cNvPr id="974" name="Google Shape;974;p58"/>
            <p:cNvSpPr/>
            <p:nvPr/>
          </p:nvSpPr>
          <p:spPr>
            <a:xfrm>
              <a:off x="2953125" y="4725150"/>
              <a:ext cx="1660725" cy="708700"/>
            </a:xfrm>
            <a:custGeom>
              <a:avLst/>
              <a:gdLst/>
              <a:ahLst/>
              <a:cxnLst/>
              <a:rect l="l" t="t" r="r" b="b"/>
              <a:pathLst>
                <a:path w="66429" h="28348" extrusionOk="0">
                  <a:moveTo>
                    <a:pt x="6889" y="1"/>
                  </a:moveTo>
                  <a:lnTo>
                    <a:pt x="1" y="28347"/>
                  </a:lnTo>
                  <a:lnTo>
                    <a:pt x="66429" y="28347"/>
                  </a:lnTo>
                  <a:lnTo>
                    <a:pt x="59475" y="1"/>
                  </a:lnTo>
                  <a:lnTo>
                    <a:pt x="33182" y="464"/>
                  </a:lnTo>
                  <a:lnTo>
                    <a:pt x="68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58"/>
            <p:cNvSpPr/>
            <p:nvPr/>
          </p:nvSpPr>
          <p:spPr>
            <a:xfrm>
              <a:off x="331763" y="414153"/>
              <a:ext cx="6903246" cy="4353879"/>
            </a:xfrm>
            <a:custGeom>
              <a:avLst/>
              <a:gdLst/>
              <a:ahLst/>
              <a:cxnLst/>
              <a:rect l="l" t="t" r="r" b="b"/>
              <a:pathLst>
                <a:path w="248162" h="181204" extrusionOk="0">
                  <a:moveTo>
                    <a:pt x="4636" y="0"/>
                  </a:moveTo>
                  <a:cubicBezTo>
                    <a:pt x="2053" y="0"/>
                    <a:pt x="0" y="2053"/>
                    <a:pt x="0" y="4636"/>
                  </a:cubicBezTo>
                  <a:lnTo>
                    <a:pt x="0" y="176634"/>
                  </a:lnTo>
                  <a:cubicBezTo>
                    <a:pt x="0" y="179151"/>
                    <a:pt x="2053" y="181204"/>
                    <a:pt x="4636" y="181204"/>
                  </a:cubicBezTo>
                  <a:lnTo>
                    <a:pt x="243526" y="181204"/>
                  </a:lnTo>
                  <a:cubicBezTo>
                    <a:pt x="246109" y="181204"/>
                    <a:pt x="248162" y="179151"/>
                    <a:pt x="248162" y="176634"/>
                  </a:cubicBezTo>
                  <a:lnTo>
                    <a:pt x="248162" y="4636"/>
                  </a:lnTo>
                  <a:cubicBezTo>
                    <a:pt x="248162" y="2053"/>
                    <a:pt x="246109" y="0"/>
                    <a:pt x="243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58"/>
            <p:cNvSpPr/>
            <p:nvPr/>
          </p:nvSpPr>
          <p:spPr>
            <a:xfrm>
              <a:off x="2772650" y="5206975"/>
              <a:ext cx="2020025" cy="226875"/>
            </a:xfrm>
            <a:custGeom>
              <a:avLst/>
              <a:gdLst/>
              <a:ahLst/>
              <a:cxnLst/>
              <a:rect l="l" t="t" r="r" b="b"/>
              <a:pathLst>
                <a:path w="80801" h="9075" extrusionOk="0">
                  <a:moveTo>
                    <a:pt x="4571" y="1"/>
                  </a:moveTo>
                  <a:cubicBezTo>
                    <a:pt x="2054" y="1"/>
                    <a:pt x="1" y="2054"/>
                    <a:pt x="1" y="4570"/>
                  </a:cubicBezTo>
                  <a:cubicBezTo>
                    <a:pt x="1" y="7021"/>
                    <a:pt x="2054" y="9074"/>
                    <a:pt x="4571" y="9074"/>
                  </a:cubicBezTo>
                  <a:lnTo>
                    <a:pt x="76297" y="9074"/>
                  </a:lnTo>
                  <a:cubicBezTo>
                    <a:pt x="78814" y="9074"/>
                    <a:pt x="80801" y="7021"/>
                    <a:pt x="80801" y="4570"/>
                  </a:cubicBezTo>
                  <a:cubicBezTo>
                    <a:pt x="80801" y="2054"/>
                    <a:pt x="78814" y="1"/>
                    <a:pt x="762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978" name="Google Shape;978;p58"/>
          <p:cNvCxnSpPr/>
          <p:nvPr/>
        </p:nvCxnSpPr>
        <p:spPr>
          <a:xfrm>
            <a:off x="722375" y="539500"/>
            <a:ext cx="8499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" name="Google Shape;9893;p87">
            <a:extLst>
              <a:ext uri="{FF2B5EF4-FFF2-40B4-BE49-F238E27FC236}">
                <a16:creationId xmlns:a16="http://schemas.microsoft.com/office/drawing/2014/main" id="{503C7B94-6451-52EE-6481-E147EA594BFA}"/>
              </a:ext>
            </a:extLst>
          </p:cNvPr>
          <p:cNvGrpSpPr/>
          <p:nvPr/>
        </p:nvGrpSpPr>
        <p:grpSpPr>
          <a:xfrm>
            <a:off x="242346" y="1783474"/>
            <a:ext cx="557558" cy="598850"/>
            <a:chOff x="3122257" y="1508594"/>
            <a:chExt cx="294850" cy="349434"/>
          </a:xfrm>
          <a:solidFill>
            <a:schemeClr val="tx1"/>
          </a:solidFill>
        </p:grpSpPr>
        <p:sp>
          <p:nvSpPr>
            <p:cNvPr id="8" name="Google Shape;9894;p87">
              <a:extLst>
                <a:ext uri="{FF2B5EF4-FFF2-40B4-BE49-F238E27FC236}">
                  <a16:creationId xmlns:a16="http://schemas.microsoft.com/office/drawing/2014/main" id="{1DE0BA51-2194-6B20-07E1-F126FD26A4C9}"/>
                </a:ext>
              </a:extLst>
            </p:cNvPr>
            <p:cNvSpPr/>
            <p:nvPr/>
          </p:nvSpPr>
          <p:spPr>
            <a:xfrm>
              <a:off x="3226110" y="1659042"/>
              <a:ext cx="87557" cy="29568"/>
            </a:xfrm>
            <a:custGeom>
              <a:avLst/>
              <a:gdLst/>
              <a:ahLst/>
              <a:cxnLst/>
              <a:rect l="l" t="t" r="r" b="b"/>
              <a:pathLst>
                <a:path w="2751" h="929" extrusionOk="0">
                  <a:moveTo>
                    <a:pt x="1099" y="0"/>
                  </a:moveTo>
                  <a:cubicBezTo>
                    <a:pt x="771" y="0"/>
                    <a:pt x="476" y="33"/>
                    <a:pt x="286" y="60"/>
                  </a:cubicBezTo>
                  <a:cubicBezTo>
                    <a:pt x="119" y="96"/>
                    <a:pt x="0" y="227"/>
                    <a:pt x="0" y="393"/>
                  </a:cubicBezTo>
                  <a:lnTo>
                    <a:pt x="0" y="762"/>
                  </a:lnTo>
                  <a:cubicBezTo>
                    <a:pt x="0" y="846"/>
                    <a:pt x="72" y="929"/>
                    <a:pt x="167" y="929"/>
                  </a:cubicBezTo>
                  <a:cubicBezTo>
                    <a:pt x="250" y="929"/>
                    <a:pt x="322" y="846"/>
                    <a:pt x="322" y="762"/>
                  </a:cubicBezTo>
                  <a:lnTo>
                    <a:pt x="322" y="393"/>
                  </a:lnTo>
                  <a:cubicBezTo>
                    <a:pt x="322" y="393"/>
                    <a:pt x="322" y="369"/>
                    <a:pt x="345" y="369"/>
                  </a:cubicBezTo>
                  <a:cubicBezTo>
                    <a:pt x="509" y="350"/>
                    <a:pt x="813" y="315"/>
                    <a:pt x="1144" y="315"/>
                  </a:cubicBezTo>
                  <a:cubicBezTo>
                    <a:pt x="1222" y="315"/>
                    <a:pt x="1302" y="317"/>
                    <a:pt x="1381" y="322"/>
                  </a:cubicBezTo>
                  <a:cubicBezTo>
                    <a:pt x="1893" y="358"/>
                    <a:pt x="2250" y="488"/>
                    <a:pt x="2465" y="703"/>
                  </a:cubicBezTo>
                  <a:cubicBezTo>
                    <a:pt x="2494" y="733"/>
                    <a:pt x="2536" y="747"/>
                    <a:pt x="2578" y="747"/>
                  </a:cubicBezTo>
                  <a:cubicBezTo>
                    <a:pt x="2619" y="747"/>
                    <a:pt x="2661" y="733"/>
                    <a:pt x="2691" y="703"/>
                  </a:cubicBezTo>
                  <a:cubicBezTo>
                    <a:pt x="2750" y="643"/>
                    <a:pt x="2750" y="536"/>
                    <a:pt x="2679" y="477"/>
                  </a:cubicBezTo>
                  <a:cubicBezTo>
                    <a:pt x="2297" y="95"/>
                    <a:pt x="1652" y="0"/>
                    <a:pt x="109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9895;p87">
              <a:extLst>
                <a:ext uri="{FF2B5EF4-FFF2-40B4-BE49-F238E27FC236}">
                  <a16:creationId xmlns:a16="http://schemas.microsoft.com/office/drawing/2014/main" id="{024F8ABA-E813-2B45-5BA5-8B2A63D424AC}"/>
                </a:ext>
              </a:extLst>
            </p:cNvPr>
            <p:cNvSpPr/>
            <p:nvPr/>
          </p:nvSpPr>
          <p:spPr>
            <a:xfrm>
              <a:off x="3171144" y="1612033"/>
              <a:ext cx="196694" cy="245613"/>
            </a:xfrm>
            <a:custGeom>
              <a:avLst/>
              <a:gdLst/>
              <a:ahLst/>
              <a:cxnLst/>
              <a:rect l="l" t="t" r="r" b="b"/>
              <a:pathLst>
                <a:path w="6180" h="7717" extrusionOk="0">
                  <a:moveTo>
                    <a:pt x="4835" y="334"/>
                  </a:moveTo>
                  <a:lnTo>
                    <a:pt x="4835" y="1894"/>
                  </a:lnTo>
                  <a:cubicBezTo>
                    <a:pt x="4835" y="2132"/>
                    <a:pt x="4775" y="2358"/>
                    <a:pt x="4692" y="2561"/>
                  </a:cubicBezTo>
                  <a:cubicBezTo>
                    <a:pt x="4668" y="2585"/>
                    <a:pt x="4668" y="2608"/>
                    <a:pt x="4668" y="2644"/>
                  </a:cubicBezTo>
                  <a:lnTo>
                    <a:pt x="4668" y="3097"/>
                  </a:lnTo>
                  <a:cubicBezTo>
                    <a:pt x="4668" y="3537"/>
                    <a:pt x="4489" y="3930"/>
                    <a:pt x="4180" y="4228"/>
                  </a:cubicBezTo>
                  <a:cubicBezTo>
                    <a:pt x="3900" y="4497"/>
                    <a:pt x="3532" y="4649"/>
                    <a:pt x="3129" y="4649"/>
                  </a:cubicBezTo>
                  <a:cubicBezTo>
                    <a:pt x="3087" y="4649"/>
                    <a:pt x="3044" y="4648"/>
                    <a:pt x="3001" y="4644"/>
                  </a:cubicBezTo>
                  <a:cubicBezTo>
                    <a:pt x="2168" y="4597"/>
                    <a:pt x="1537" y="3894"/>
                    <a:pt x="1537" y="3037"/>
                  </a:cubicBezTo>
                  <a:lnTo>
                    <a:pt x="1537" y="2644"/>
                  </a:lnTo>
                  <a:cubicBezTo>
                    <a:pt x="1537" y="2608"/>
                    <a:pt x="1537" y="2597"/>
                    <a:pt x="1513" y="2561"/>
                  </a:cubicBezTo>
                  <a:cubicBezTo>
                    <a:pt x="1418" y="2358"/>
                    <a:pt x="1370" y="2120"/>
                    <a:pt x="1370" y="1894"/>
                  </a:cubicBezTo>
                  <a:lnTo>
                    <a:pt x="1370" y="1549"/>
                  </a:lnTo>
                  <a:cubicBezTo>
                    <a:pt x="1370" y="882"/>
                    <a:pt x="1918" y="334"/>
                    <a:pt x="2584" y="334"/>
                  </a:cubicBezTo>
                  <a:close/>
                  <a:moveTo>
                    <a:pt x="3954" y="4763"/>
                  </a:moveTo>
                  <a:lnTo>
                    <a:pt x="3954" y="5061"/>
                  </a:lnTo>
                  <a:lnTo>
                    <a:pt x="3096" y="5656"/>
                  </a:lnTo>
                  <a:lnTo>
                    <a:pt x="2215" y="5061"/>
                  </a:lnTo>
                  <a:lnTo>
                    <a:pt x="2215" y="4763"/>
                  </a:lnTo>
                  <a:cubicBezTo>
                    <a:pt x="2441" y="4883"/>
                    <a:pt x="2691" y="4966"/>
                    <a:pt x="2965" y="4978"/>
                  </a:cubicBezTo>
                  <a:lnTo>
                    <a:pt x="3096" y="4978"/>
                  </a:lnTo>
                  <a:cubicBezTo>
                    <a:pt x="3406" y="4978"/>
                    <a:pt x="3704" y="4894"/>
                    <a:pt x="3954" y="4763"/>
                  </a:cubicBezTo>
                  <a:close/>
                  <a:moveTo>
                    <a:pt x="2084" y="5359"/>
                  </a:moveTo>
                  <a:lnTo>
                    <a:pt x="2846" y="5883"/>
                  </a:lnTo>
                  <a:lnTo>
                    <a:pt x="2441" y="6276"/>
                  </a:lnTo>
                  <a:lnTo>
                    <a:pt x="2430" y="6276"/>
                  </a:lnTo>
                  <a:lnTo>
                    <a:pt x="1918" y="5525"/>
                  </a:lnTo>
                  <a:lnTo>
                    <a:pt x="2084" y="5359"/>
                  </a:lnTo>
                  <a:close/>
                  <a:moveTo>
                    <a:pt x="4108" y="5347"/>
                  </a:moveTo>
                  <a:lnTo>
                    <a:pt x="4275" y="5514"/>
                  </a:lnTo>
                  <a:lnTo>
                    <a:pt x="3763" y="6276"/>
                  </a:lnTo>
                  <a:lnTo>
                    <a:pt x="3751" y="6276"/>
                  </a:lnTo>
                  <a:lnTo>
                    <a:pt x="3346" y="5871"/>
                  </a:lnTo>
                  <a:lnTo>
                    <a:pt x="4108" y="5347"/>
                  </a:lnTo>
                  <a:close/>
                  <a:moveTo>
                    <a:pt x="2572" y="1"/>
                  </a:moveTo>
                  <a:cubicBezTo>
                    <a:pt x="1727" y="1"/>
                    <a:pt x="1037" y="692"/>
                    <a:pt x="1037" y="1537"/>
                  </a:cubicBezTo>
                  <a:lnTo>
                    <a:pt x="1037" y="1882"/>
                  </a:lnTo>
                  <a:cubicBezTo>
                    <a:pt x="1037" y="2144"/>
                    <a:pt x="1096" y="2418"/>
                    <a:pt x="1215" y="2668"/>
                  </a:cubicBezTo>
                  <a:lnTo>
                    <a:pt x="1215" y="3025"/>
                  </a:lnTo>
                  <a:cubicBezTo>
                    <a:pt x="1215" y="3620"/>
                    <a:pt x="1489" y="4168"/>
                    <a:pt x="1906" y="4525"/>
                  </a:cubicBezTo>
                  <a:lnTo>
                    <a:pt x="1906" y="5061"/>
                  </a:lnTo>
                  <a:lnTo>
                    <a:pt x="1608" y="5383"/>
                  </a:lnTo>
                  <a:cubicBezTo>
                    <a:pt x="1572" y="5406"/>
                    <a:pt x="1560" y="5454"/>
                    <a:pt x="1560" y="5502"/>
                  </a:cubicBezTo>
                  <a:lnTo>
                    <a:pt x="560" y="5859"/>
                  </a:lnTo>
                  <a:cubicBezTo>
                    <a:pt x="239" y="5978"/>
                    <a:pt x="1" y="6299"/>
                    <a:pt x="1" y="6657"/>
                  </a:cubicBezTo>
                  <a:lnTo>
                    <a:pt x="1" y="7549"/>
                  </a:lnTo>
                  <a:cubicBezTo>
                    <a:pt x="1" y="7645"/>
                    <a:pt x="72" y="7716"/>
                    <a:pt x="167" y="7716"/>
                  </a:cubicBezTo>
                  <a:cubicBezTo>
                    <a:pt x="251" y="7716"/>
                    <a:pt x="322" y="7645"/>
                    <a:pt x="322" y="7549"/>
                  </a:cubicBezTo>
                  <a:lnTo>
                    <a:pt x="322" y="6657"/>
                  </a:lnTo>
                  <a:cubicBezTo>
                    <a:pt x="322" y="6430"/>
                    <a:pt x="465" y="6240"/>
                    <a:pt x="667" y="6168"/>
                  </a:cubicBezTo>
                  <a:lnTo>
                    <a:pt x="1715" y="5775"/>
                  </a:lnTo>
                  <a:lnTo>
                    <a:pt x="2144" y="6430"/>
                  </a:lnTo>
                  <a:cubicBezTo>
                    <a:pt x="2203" y="6526"/>
                    <a:pt x="2287" y="6561"/>
                    <a:pt x="2382" y="6585"/>
                  </a:cubicBezTo>
                  <a:lnTo>
                    <a:pt x="2406" y="6585"/>
                  </a:lnTo>
                  <a:cubicBezTo>
                    <a:pt x="2501" y="6585"/>
                    <a:pt x="2584" y="6549"/>
                    <a:pt x="2644" y="6478"/>
                  </a:cubicBezTo>
                  <a:lnTo>
                    <a:pt x="2918" y="6204"/>
                  </a:lnTo>
                  <a:lnTo>
                    <a:pt x="2918" y="7549"/>
                  </a:lnTo>
                  <a:cubicBezTo>
                    <a:pt x="2918" y="7633"/>
                    <a:pt x="2989" y="7716"/>
                    <a:pt x="3084" y="7716"/>
                  </a:cubicBezTo>
                  <a:cubicBezTo>
                    <a:pt x="3168" y="7716"/>
                    <a:pt x="3239" y="7633"/>
                    <a:pt x="3239" y="7549"/>
                  </a:cubicBezTo>
                  <a:lnTo>
                    <a:pt x="3239" y="6204"/>
                  </a:lnTo>
                  <a:lnTo>
                    <a:pt x="3513" y="6478"/>
                  </a:lnTo>
                  <a:cubicBezTo>
                    <a:pt x="3573" y="6537"/>
                    <a:pt x="3656" y="6585"/>
                    <a:pt x="3751" y="6585"/>
                  </a:cubicBezTo>
                  <a:lnTo>
                    <a:pt x="3775" y="6585"/>
                  </a:lnTo>
                  <a:cubicBezTo>
                    <a:pt x="3882" y="6561"/>
                    <a:pt x="3977" y="6526"/>
                    <a:pt x="4013" y="6430"/>
                  </a:cubicBezTo>
                  <a:lnTo>
                    <a:pt x="4454" y="5775"/>
                  </a:lnTo>
                  <a:lnTo>
                    <a:pt x="5489" y="6168"/>
                  </a:lnTo>
                  <a:cubicBezTo>
                    <a:pt x="5704" y="6240"/>
                    <a:pt x="5835" y="6430"/>
                    <a:pt x="5835" y="6657"/>
                  </a:cubicBezTo>
                  <a:lnTo>
                    <a:pt x="5835" y="7549"/>
                  </a:lnTo>
                  <a:cubicBezTo>
                    <a:pt x="5835" y="7645"/>
                    <a:pt x="5906" y="7716"/>
                    <a:pt x="6001" y="7716"/>
                  </a:cubicBezTo>
                  <a:cubicBezTo>
                    <a:pt x="6085" y="7716"/>
                    <a:pt x="6156" y="7645"/>
                    <a:pt x="6156" y="7549"/>
                  </a:cubicBezTo>
                  <a:lnTo>
                    <a:pt x="6156" y="6657"/>
                  </a:lnTo>
                  <a:cubicBezTo>
                    <a:pt x="6180" y="6311"/>
                    <a:pt x="5954" y="6002"/>
                    <a:pt x="5620" y="5883"/>
                  </a:cubicBezTo>
                  <a:lnTo>
                    <a:pt x="4632" y="5525"/>
                  </a:lnTo>
                  <a:cubicBezTo>
                    <a:pt x="4632" y="5478"/>
                    <a:pt x="4608" y="5442"/>
                    <a:pt x="4585" y="5406"/>
                  </a:cubicBezTo>
                  <a:lnTo>
                    <a:pt x="4287" y="5097"/>
                  </a:lnTo>
                  <a:lnTo>
                    <a:pt x="4287" y="4549"/>
                  </a:lnTo>
                  <a:cubicBezTo>
                    <a:pt x="4311" y="4513"/>
                    <a:pt x="4346" y="4490"/>
                    <a:pt x="4370" y="4466"/>
                  </a:cubicBezTo>
                  <a:cubicBezTo>
                    <a:pt x="4751" y="4109"/>
                    <a:pt x="4966" y="3620"/>
                    <a:pt x="4966" y="3097"/>
                  </a:cubicBezTo>
                  <a:lnTo>
                    <a:pt x="4966" y="2680"/>
                  </a:lnTo>
                  <a:cubicBezTo>
                    <a:pt x="5085" y="2430"/>
                    <a:pt x="5144" y="2180"/>
                    <a:pt x="5144" y="1894"/>
                  </a:cubicBezTo>
                  <a:lnTo>
                    <a:pt x="5144" y="168"/>
                  </a:lnTo>
                  <a:cubicBezTo>
                    <a:pt x="5144" y="72"/>
                    <a:pt x="5073" y="1"/>
                    <a:pt x="498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9896;p87">
              <a:extLst>
                <a:ext uri="{FF2B5EF4-FFF2-40B4-BE49-F238E27FC236}">
                  <a16:creationId xmlns:a16="http://schemas.microsoft.com/office/drawing/2014/main" id="{20184729-B433-A2A9-8152-2EB6E80BDBDD}"/>
                </a:ext>
              </a:extLst>
            </p:cNvPr>
            <p:cNvSpPr/>
            <p:nvPr/>
          </p:nvSpPr>
          <p:spPr>
            <a:xfrm>
              <a:off x="3204117" y="1836767"/>
              <a:ext cx="10630" cy="21261"/>
            </a:xfrm>
            <a:custGeom>
              <a:avLst/>
              <a:gdLst/>
              <a:ahLst/>
              <a:cxnLst/>
              <a:rect l="l" t="t" r="r" b="b"/>
              <a:pathLst>
                <a:path w="334" h="668" extrusionOk="0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lnTo>
                    <a:pt x="1" y="500"/>
                  </a:lnTo>
                  <a:cubicBezTo>
                    <a:pt x="1" y="596"/>
                    <a:pt x="84" y="667"/>
                    <a:pt x="167" y="667"/>
                  </a:cubicBezTo>
                  <a:cubicBezTo>
                    <a:pt x="262" y="667"/>
                    <a:pt x="334" y="596"/>
                    <a:pt x="334" y="500"/>
                  </a:cubicBezTo>
                  <a:lnTo>
                    <a:pt x="334" y="167"/>
                  </a:lnTo>
                  <a:cubicBezTo>
                    <a:pt x="334" y="72"/>
                    <a:pt x="262" y="0"/>
                    <a:pt x="1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9897;p87">
              <a:extLst>
                <a:ext uri="{FF2B5EF4-FFF2-40B4-BE49-F238E27FC236}">
                  <a16:creationId xmlns:a16="http://schemas.microsoft.com/office/drawing/2014/main" id="{ACD4536C-576A-A333-D5DB-7A3F82FDC072}"/>
                </a:ext>
              </a:extLst>
            </p:cNvPr>
            <p:cNvSpPr/>
            <p:nvPr/>
          </p:nvSpPr>
          <p:spPr>
            <a:xfrm>
              <a:off x="3324616" y="1836767"/>
              <a:ext cx="10280" cy="21261"/>
            </a:xfrm>
            <a:custGeom>
              <a:avLst/>
              <a:gdLst/>
              <a:ahLst/>
              <a:cxnLst/>
              <a:rect l="l" t="t" r="r" b="b"/>
              <a:pathLst>
                <a:path w="323" h="668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500"/>
                  </a:lnTo>
                  <a:cubicBezTo>
                    <a:pt x="1" y="596"/>
                    <a:pt x="72" y="667"/>
                    <a:pt x="167" y="667"/>
                  </a:cubicBezTo>
                  <a:cubicBezTo>
                    <a:pt x="251" y="667"/>
                    <a:pt x="322" y="596"/>
                    <a:pt x="322" y="500"/>
                  </a:cubicBezTo>
                  <a:lnTo>
                    <a:pt x="322" y="167"/>
                  </a:lnTo>
                  <a:cubicBezTo>
                    <a:pt x="322" y="72"/>
                    <a:pt x="251" y="0"/>
                    <a:pt x="1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9898;p87">
              <a:extLst>
                <a:ext uri="{FF2B5EF4-FFF2-40B4-BE49-F238E27FC236}">
                  <a16:creationId xmlns:a16="http://schemas.microsoft.com/office/drawing/2014/main" id="{2C715964-FBF2-4D44-B1E9-3AC72AD88B87}"/>
                </a:ext>
              </a:extLst>
            </p:cNvPr>
            <p:cNvSpPr/>
            <p:nvPr/>
          </p:nvSpPr>
          <p:spPr>
            <a:xfrm>
              <a:off x="3122257" y="1508594"/>
              <a:ext cx="294850" cy="278554"/>
            </a:xfrm>
            <a:custGeom>
              <a:avLst/>
              <a:gdLst/>
              <a:ahLst/>
              <a:cxnLst/>
              <a:rect l="l" t="t" r="r" b="b"/>
              <a:pathLst>
                <a:path w="9264" h="8752" extrusionOk="0">
                  <a:moveTo>
                    <a:pt x="3096" y="584"/>
                  </a:moveTo>
                  <a:lnTo>
                    <a:pt x="3096" y="584"/>
                  </a:lnTo>
                  <a:cubicBezTo>
                    <a:pt x="2858" y="798"/>
                    <a:pt x="2620" y="1060"/>
                    <a:pt x="2430" y="1382"/>
                  </a:cubicBezTo>
                  <a:cubicBezTo>
                    <a:pt x="2299" y="1584"/>
                    <a:pt x="2156" y="1810"/>
                    <a:pt x="2061" y="2048"/>
                  </a:cubicBezTo>
                  <a:lnTo>
                    <a:pt x="1168" y="2048"/>
                  </a:lnTo>
                  <a:cubicBezTo>
                    <a:pt x="1656" y="1394"/>
                    <a:pt x="2322" y="882"/>
                    <a:pt x="3096" y="584"/>
                  </a:cubicBezTo>
                  <a:close/>
                  <a:moveTo>
                    <a:pt x="4466" y="310"/>
                  </a:moveTo>
                  <a:lnTo>
                    <a:pt x="4466" y="2048"/>
                  </a:lnTo>
                  <a:lnTo>
                    <a:pt x="2418" y="2048"/>
                  </a:lnTo>
                  <a:cubicBezTo>
                    <a:pt x="2894" y="1048"/>
                    <a:pt x="3632" y="382"/>
                    <a:pt x="4466" y="310"/>
                  </a:cubicBezTo>
                  <a:close/>
                  <a:moveTo>
                    <a:pt x="4799" y="310"/>
                  </a:moveTo>
                  <a:cubicBezTo>
                    <a:pt x="5644" y="382"/>
                    <a:pt x="6371" y="1048"/>
                    <a:pt x="6847" y="2048"/>
                  </a:cubicBezTo>
                  <a:lnTo>
                    <a:pt x="4799" y="2048"/>
                  </a:lnTo>
                  <a:lnTo>
                    <a:pt x="4799" y="310"/>
                  </a:lnTo>
                  <a:close/>
                  <a:moveTo>
                    <a:pt x="6168" y="608"/>
                  </a:moveTo>
                  <a:cubicBezTo>
                    <a:pt x="6942" y="905"/>
                    <a:pt x="7609" y="1405"/>
                    <a:pt x="8097" y="2060"/>
                  </a:cubicBezTo>
                  <a:lnTo>
                    <a:pt x="7204" y="2060"/>
                  </a:lnTo>
                  <a:cubicBezTo>
                    <a:pt x="7097" y="1810"/>
                    <a:pt x="6966" y="1584"/>
                    <a:pt x="6835" y="1382"/>
                  </a:cubicBezTo>
                  <a:cubicBezTo>
                    <a:pt x="6621" y="1072"/>
                    <a:pt x="6406" y="810"/>
                    <a:pt x="6168" y="608"/>
                  </a:cubicBezTo>
                  <a:close/>
                  <a:moveTo>
                    <a:pt x="1941" y="2382"/>
                  </a:moveTo>
                  <a:cubicBezTo>
                    <a:pt x="1703" y="3013"/>
                    <a:pt x="1560" y="3715"/>
                    <a:pt x="1549" y="4465"/>
                  </a:cubicBezTo>
                  <a:lnTo>
                    <a:pt x="322" y="4465"/>
                  </a:lnTo>
                  <a:cubicBezTo>
                    <a:pt x="358" y="3703"/>
                    <a:pt x="584" y="2989"/>
                    <a:pt x="953" y="2382"/>
                  </a:cubicBezTo>
                  <a:close/>
                  <a:moveTo>
                    <a:pt x="8323" y="2382"/>
                  </a:moveTo>
                  <a:cubicBezTo>
                    <a:pt x="8692" y="2989"/>
                    <a:pt x="8919" y="3703"/>
                    <a:pt x="8942" y="4465"/>
                  </a:cubicBezTo>
                  <a:lnTo>
                    <a:pt x="7728" y="4465"/>
                  </a:lnTo>
                  <a:cubicBezTo>
                    <a:pt x="7692" y="3715"/>
                    <a:pt x="7561" y="3013"/>
                    <a:pt x="7335" y="2382"/>
                  </a:cubicBezTo>
                  <a:close/>
                  <a:moveTo>
                    <a:pt x="1537" y="4787"/>
                  </a:moveTo>
                  <a:cubicBezTo>
                    <a:pt x="1560" y="5466"/>
                    <a:pt x="1668" y="6132"/>
                    <a:pt x="1882" y="6739"/>
                  </a:cubicBezTo>
                  <a:lnTo>
                    <a:pt x="1918" y="6870"/>
                  </a:lnTo>
                  <a:lnTo>
                    <a:pt x="941" y="6870"/>
                  </a:lnTo>
                  <a:cubicBezTo>
                    <a:pt x="572" y="6239"/>
                    <a:pt x="346" y="5525"/>
                    <a:pt x="310" y="4787"/>
                  </a:cubicBezTo>
                  <a:close/>
                  <a:moveTo>
                    <a:pt x="8919" y="4787"/>
                  </a:moveTo>
                  <a:cubicBezTo>
                    <a:pt x="8919" y="5501"/>
                    <a:pt x="8704" y="6204"/>
                    <a:pt x="8347" y="6811"/>
                  </a:cubicBezTo>
                  <a:cubicBezTo>
                    <a:pt x="8335" y="6823"/>
                    <a:pt x="8323" y="6859"/>
                    <a:pt x="8311" y="6870"/>
                  </a:cubicBezTo>
                  <a:lnTo>
                    <a:pt x="7323" y="6870"/>
                  </a:lnTo>
                  <a:lnTo>
                    <a:pt x="7371" y="6739"/>
                  </a:lnTo>
                  <a:cubicBezTo>
                    <a:pt x="7573" y="6120"/>
                    <a:pt x="7680" y="5466"/>
                    <a:pt x="7692" y="4787"/>
                  </a:cubicBezTo>
                  <a:close/>
                  <a:moveTo>
                    <a:pt x="4632" y="1"/>
                  </a:moveTo>
                  <a:cubicBezTo>
                    <a:pt x="3394" y="1"/>
                    <a:pt x="2239" y="477"/>
                    <a:pt x="1358" y="1346"/>
                  </a:cubicBezTo>
                  <a:cubicBezTo>
                    <a:pt x="477" y="2227"/>
                    <a:pt x="1" y="3382"/>
                    <a:pt x="1" y="4620"/>
                  </a:cubicBezTo>
                  <a:cubicBezTo>
                    <a:pt x="1" y="6358"/>
                    <a:pt x="953" y="7930"/>
                    <a:pt x="2501" y="8728"/>
                  </a:cubicBezTo>
                  <a:cubicBezTo>
                    <a:pt x="2537" y="8752"/>
                    <a:pt x="2549" y="8752"/>
                    <a:pt x="2573" y="8752"/>
                  </a:cubicBezTo>
                  <a:cubicBezTo>
                    <a:pt x="2632" y="8752"/>
                    <a:pt x="2692" y="8716"/>
                    <a:pt x="2727" y="8656"/>
                  </a:cubicBezTo>
                  <a:cubicBezTo>
                    <a:pt x="2775" y="8585"/>
                    <a:pt x="2739" y="8478"/>
                    <a:pt x="2656" y="8430"/>
                  </a:cubicBezTo>
                  <a:cubicBezTo>
                    <a:pt x="2061" y="8121"/>
                    <a:pt x="1560" y="7692"/>
                    <a:pt x="1179" y="7180"/>
                  </a:cubicBezTo>
                  <a:lnTo>
                    <a:pt x="2072" y="7180"/>
                  </a:lnTo>
                  <a:cubicBezTo>
                    <a:pt x="2263" y="7632"/>
                    <a:pt x="2513" y="8013"/>
                    <a:pt x="2799" y="8335"/>
                  </a:cubicBezTo>
                  <a:cubicBezTo>
                    <a:pt x="2831" y="8368"/>
                    <a:pt x="2879" y="8386"/>
                    <a:pt x="2924" y="8386"/>
                  </a:cubicBezTo>
                  <a:cubicBezTo>
                    <a:pt x="2962" y="8386"/>
                    <a:pt x="2998" y="8374"/>
                    <a:pt x="3025" y="8347"/>
                  </a:cubicBezTo>
                  <a:cubicBezTo>
                    <a:pt x="3084" y="8287"/>
                    <a:pt x="3096" y="8180"/>
                    <a:pt x="3037" y="8121"/>
                  </a:cubicBezTo>
                  <a:cubicBezTo>
                    <a:pt x="2799" y="7859"/>
                    <a:pt x="2596" y="7537"/>
                    <a:pt x="2430" y="7180"/>
                  </a:cubicBezTo>
                  <a:cubicBezTo>
                    <a:pt x="2501" y="7168"/>
                    <a:pt x="2561" y="7109"/>
                    <a:pt x="2561" y="7025"/>
                  </a:cubicBezTo>
                  <a:cubicBezTo>
                    <a:pt x="2561" y="6930"/>
                    <a:pt x="2489" y="6859"/>
                    <a:pt x="2394" y="6859"/>
                  </a:cubicBezTo>
                  <a:lnTo>
                    <a:pt x="2275" y="6859"/>
                  </a:lnTo>
                  <a:cubicBezTo>
                    <a:pt x="2025" y="6228"/>
                    <a:pt x="1894" y="5513"/>
                    <a:pt x="1882" y="4775"/>
                  </a:cubicBezTo>
                  <a:lnTo>
                    <a:pt x="2061" y="4775"/>
                  </a:lnTo>
                  <a:cubicBezTo>
                    <a:pt x="2144" y="4775"/>
                    <a:pt x="2215" y="4704"/>
                    <a:pt x="2215" y="4608"/>
                  </a:cubicBezTo>
                  <a:cubicBezTo>
                    <a:pt x="2215" y="4513"/>
                    <a:pt x="2144" y="4442"/>
                    <a:pt x="2061" y="4442"/>
                  </a:cubicBezTo>
                  <a:lnTo>
                    <a:pt x="1882" y="4442"/>
                  </a:lnTo>
                  <a:cubicBezTo>
                    <a:pt x="1894" y="3680"/>
                    <a:pt x="2037" y="2965"/>
                    <a:pt x="2275" y="2358"/>
                  </a:cubicBezTo>
                  <a:lnTo>
                    <a:pt x="4478" y="2358"/>
                  </a:lnTo>
                  <a:lnTo>
                    <a:pt x="4478" y="2715"/>
                  </a:lnTo>
                  <a:cubicBezTo>
                    <a:pt x="4478" y="2810"/>
                    <a:pt x="4561" y="2882"/>
                    <a:pt x="4644" y="2882"/>
                  </a:cubicBezTo>
                  <a:cubicBezTo>
                    <a:pt x="4739" y="2882"/>
                    <a:pt x="4811" y="2810"/>
                    <a:pt x="4811" y="2715"/>
                  </a:cubicBezTo>
                  <a:lnTo>
                    <a:pt x="4811" y="2358"/>
                  </a:lnTo>
                  <a:lnTo>
                    <a:pt x="7014" y="2358"/>
                  </a:lnTo>
                  <a:cubicBezTo>
                    <a:pt x="7252" y="2965"/>
                    <a:pt x="7395" y="3680"/>
                    <a:pt x="7418" y="4442"/>
                  </a:cubicBezTo>
                  <a:lnTo>
                    <a:pt x="7204" y="4442"/>
                  </a:lnTo>
                  <a:cubicBezTo>
                    <a:pt x="7121" y="4442"/>
                    <a:pt x="7037" y="4513"/>
                    <a:pt x="7037" y="4608"/>
                  </a:cubicBezTo>
                  <a:cubicBezTo>
                    <a:pt x="7037" y="4704"/>
                    <a:pt x="7121" y="4775"/>
                    <a:pt x="7204" y="4775"/>
                  </a:cubicBezTo>
                  <a:lnTo>
                    <a:pt x="7383" y="4775"/>
                  </a:lnTo>
                  <a:cubicBezTo>
                    <a:pt x="7371" y="5513"/>
                    <a:pt x="7216" y="6228"/>
                    <a:pt x="6978" y="6859"/>
                  </a:cubicBezTo>
                  <a:lnTo>
                    <a:pt x="6859" y="6859"/>
                  </a:lnTo>
                  <a:cubicBezTo>
                    <a:pt x="6775" y="6859"/>
                    <a:pt x="6704" y="6930"/>
                    <a:pt x="6704" y="7025"/>
                  </a:cubicBezTo>
                  <a:cubicBezTo>
                    <a:pt x="6704" y="7109"/>
                    <a:pt x="6764" y="7168"/>
                    <a:pt x="6835" y="7180"/>
                  </a:cubicBezTo>
                  <a:cubicBezTo>
                    <a:pt x="6668" y="7537"/>
                    <a:pt x="6466" y="7859"/>
                    <a:pt x="6228" y="8121"/>
                  </a:cubicBezTo>
                  <a:cubicBezTo>
                    <a:pt x="6168" y="8180"/>
                    <a:pt x="6168" y="8287"/>
                    <a:pt x="6240" y="8347"/>
                  </a:cubicBezTo>
                  <a:cubicBezTo>
                    <a:pt x="6263" y="8371"/>
                    <a:pt x="6311" y="8394"/>
                    <a:pt x="6347" y="8394"/>
                  </a:cubicBezTo>
                  <a:cubicBezTo>
                    <a:pt x="6383" y="8394"/>
                    <a:pt x="6430" y="8371"/>
                    <a:pt x="6466" y="8335"/>
                  </a:cubicBezTo>
                  <a:cubicBezTo>
                    <a:pt x="6740" y="8013"/>
                    <a:pt x="7002" y="7621"/>
                    <a:pt x="7192" y="7180"/>
                  </a:cubicBezTo>
                  <a:lnTo>
                    <a:pt x="8085" y="7180"/>
                  </a:lnTo>
                  <a:cubicBezTo>
                    <a:pt x="7728" y="7656"/>
                    <a:pt x="7299" y="8061"/>
                    <a:pt x="6775" y="8347"/>
                  </a:cubicBezTo>
                  <a:cubicBezTo>
                    <a:pt x="6704" y="8394"/>
                    <a:pt x="6668" y="8490"/>
                    <a:pt x="6716" y="8573"/>
                  </a:cubicBezTo>
                  <a:cubicBezTo>
                    <a:pt x="6749" y="8622"/>
                    <a:pt x="6804" y="8649"/>
                    <a:pt x="6863" y="8649"/>
                  </a:cubicBezTo>
                  <a:cubicBezTo>
                    <a:pt x="6889" y="8649"/>
                    <a:pt x="6916" y="8644"/>
                    <a:pt x="6942" y="8633"/>
                  </a:cubicBezTo>
                  <a:cubicBezTo>
                    <a:pt x="7621" y="8228"/>
                    <a:pt x="8204" y="7644"/>
                    <a:pt x="8621" y="6966"/>
                  </a:cubicBezTo>
                  <a:cubicBezTo>
                    <a:pt x="9038" y="6251"/>
                    <a:pt x="9264" y="5442"/>
                    <a:pt x="9264" y="4608"/>
                  </a:cubicBezTo>
                  <a:cubicBezTo>
                    <a:pt x="9264" y="3382"/>
                    <a:pt x="8788" y="2227"/>
                    <a:pt x="7907" y="1346"/>
                  </a:cubicBezTo>
                  <a:cubicBezTo>
                    <a:pt x="7025" y="477"/>
                    <a:pt x="5871" y="1"/>
                    <a:pt x="463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47B76ED2-EC7D-3BA1-5163-D9B5AEFD07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6125" y="736005"/>
            <a:ext cx="5345529" cy="301471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FD08D00-392A-A016-5469-ED06AB5596D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097" b="8466"/>
          <a:stretch/>
        </p:blipFill>
        <p:spPr>
          <a:xfrm>
            <a:off x="3556125" y="998425"/>
            <a:ext cx="5286885" cy="2752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867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E9E96-389B-0243-5809-173F1F5C6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5575" y="2150850"/>
            <a:ext cx="5332800" cy="841800"/>
          </a:xfrm>
        </p:spPr>
        <p:txBody>
          <a:bodyPr/>
          <a:lstStyle/>
          <a:p>
            <a:r>
              <a:rPr lang="en-US" dirty="0"/>
              <a:t>Core Features</a:t>
            </a:r>
            <a:endParaRPr lang="en-CA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9E38C16-60CF-A3E2-9B90-7DA754042296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4192925" y="1295550"/>
            <a:ext cx="758100" cy="758100"/>
          </a:xfrm>
        </p:spPr>
        <p:txBody>
          <a:bodyPr/>
          <a:lstStyle/>
          <a:p>
            <a:r>
              <a:rPr lang="en-US" dirty="0"/>
              <a:t>06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8140354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47"/>
          <p:cNvSpPr txBox="1">
            <a:spLocks noGrp="1"/>
          </p:cNvSpPr>
          <p:nvPr>
            <p:ph type="title"/>
          </p:nvPr>
        </p:nvSpPr>
        <p:spPr>
          <a:xfrm>
            <a:off x="722375" y="539500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MODULES</a:t>
            </a:r>
            <a:endParaRPr dirty="0"/>
          </a:p>
        </p:txBody>
      </p:sp>
      <p:sp>
        <p:nvSpPr>
          <p:cNvPr id="641" name="Google Shape;641;p47"/>
          <p:cNvSpPr txBox="1">
            <a:spLocks noGrp="1"/>
          </p:cNvSpPr>
          <p:nvPr>
            <p:ph type="subTitle" idx="1"/>
          </p:nvPr>
        </p:nvSpPr>
        <p:spPr>
          <a:xfrm>
            <a:off x="722375" y="2616924"/>
            <a:ext cx="2322900" cy="121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CA" dirty="0"/>
              <a:t>Add to cart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CA" dirty="0"/>
              <a:t>Edit billing info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CA" dirty="0"/>
              <a:t>Place order</a:t>
            </a:r>
            <a:endParaRPr dirty="0"/>
          </a:p>
        </p:txBody>
      </p:sp>
      <p:sp>
        <p:nvSpPr>
          <p:cNvPr id="642" name="Google Shape;642;p47"/>
          <p:cNvSpPr txBox="1">
            <a:spLocks noGrp="1"/>
          </p:cNvSpPr>
          <p:nvPr>
            <p:ph type="subTitle" idx="2"/>
          </p:nvPr>
        </p:nvSpPr>
        <p:spPr>
          <a:xfrm>
            <a:off x="722375" y="2310900"/>
            <a:ext cx="2322900" cy="39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ORDER/PRINT</a:t>
            </a:r>
            <a:endParaRPr dirty="0"/>
          </a:p>
        </p:txBody>
      </p:sp>
      <p:sp>
        <p:nvSpPr>
          <p:cNvPr id="643" name="Google Shape;643;p47"/>
          <p:cNvSpPr txBox="1">
            <a:spLocks noGrp="1"/>
          </p:cNvSpPr>
          <p:nvPr>
            <p:ph type="subTitle" idx="3"/>
          </p:nvPr>
        </p:nvSpPr>
        <p:spPr>
          <a:xfrm>
            <a:off x="3410550" y="2616924"/>
            <a:ext cx="2322900" cy="121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CA" dirty="0"/>
              <a:t>Users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CA" dirty="0"/>
              <a:t>Prints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CA" dirty="0"/>
              <a:t>Reports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CA" dirty="0"/>
              <a:t>Printers (online/offline)</a:t>
            </a:r>
          </a:p>
        </p:txBody>
      </p:sp>
      <p:sp>
        <p:nvSpPr>
          <p:cNvPr id="644" name="Google Shape;644;p47"/>
          <p:cNvSpPr txBox="1">
            <a:spLocks noGrp="1"/>
          </p:cNvSpPr>
          <p:nvPr>
            <p:ph type="subTitle" idx="4"/>
          </p:nvPr>
        </p:nvSpPr>
        <p:spPr>
          <a:xfrm>
            <a:off x="3410550" y="2310900"/>
            <a:ext cx="2322900" cy="39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MANAGEMENT</a:t>
            </a:r>
            <a:endParaRPr dirty="0"/>
          </a:p>
        </p:txBody>
      </p:sp>
      <p:sp>
        <p:nvSpPr>
          <p:cNvPr id="645" name="Google Shape;645;p47"/>
          <p:cNvSpPr txBox="1">
            <a:spLocks noGrp="1"/>
          </p:cNvSpPr>
          <p:nvPr>
            <p:ph type="subTitle" idx="5"/>
          </p:nvPr>
        </p:nvSpPr>
        <p:spPr>
          <a:xfrm>
            <a:off x="6098725" y="2616924"/>
            <a:ext cx="2322900" cy="121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CA" dirty="0"/>
              <a:t>Register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CA" dirty="0"/>
              <a:t>Login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CA" dirty="0"/>
              <a:t>Logout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CA" dirty="0"/>
              <a:t>Profile</a:t>
            </a:r>
            <a:endParaRPr dirty="0"/>
          </a:p>
        </p:txBody>
      </p:sp>
      <p:sp>
        <p:nvSpPr>
          <p:cNvPr id="646" name="Google Shape;646;p47"/>
          <p:cNvSpPr txBox="1">
            <a:spLocks noGrp="1"/>
          </p:cNvSpPr>
          <p:nvPr>
            <p:ph type="subTitle" idx="6"/>
          </p:nvPr>
        </p:nvSpPr>
        <p:spPr>
          <a:xfrm>
            <a:off x="6098725" y="2310900"/>
            <a:ext cx="2322900" cy="39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USER</a:t>
            </a:r>
            <a:endParaRPr dirty="0"/>
          </a:p>
        </p:txBody>
      </p:sp>
      <p:sp>
        <p:nvSpPr>
          <p:cNvPr id="647" name="Google Shape;647;p47"/>
          <p:cNvSpPr/>
          <p:nvPr/>
        </p:nvSpPr>
        <p:spPr>
          <a:xfrm>
            <a:off x="811650" y="1671913"/>
            <a:ext cx="507300" cy="507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8" name="Google Shape;648;p47"/>
          <p:cNvSpPr/>
          <p:nvPr/>
        </p:nvSpPr>
        <p:spPr>
          <a:xfrm>
            <a:off x="3504813" y="1671913"/>
            <a:ext cx="507300" cy="507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9" name="Google Shape;649;p47"/>
          <p:cNvSpPr/>
          <p:nvPr/>
        </p:nvSpPr>
        <p:spPr>
          <a:xfrm>
            <a:off x="6197963" y="1671913"/>
            <a:ext cx="507300" cy="507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50" name="Google Shape;650;p47"/>
          <p:cNvGrpSpPr/>
          <p:nvPr/>
        </p:nvGrpSpPr>
        <p:grpSpPr>
          <a:xfrm>
            <a:off x="896144" y="1774488"/>
            <a:ext cx="338330" cy="302173"/>
            <a:chOff x="854261" y="2908813"/>
            <a:chExt cx="377474" cy="335748"/>
          </a:xfrm>
        </p:grpSpPr>
        <p:sp>
          <p:nvSpPr>
            <p:cNvPr id="651" name="Google Shape;651;p47"/>
            <p:cNvSpPr/>
            <p:nvPr/>
          </p:nvSpPr>
          <p:spPr>
            <a:xfrm>
              <a:off x="896337" y="3079695"/>
              <a:ext cx="47391" cy="17091"/>
            </a:xfrm>
            <a:custGeom>
              <a:avLst/>
              <a:gdLst/>
              <a:ahLst/>
              <a:cxnLst/>
              <a:rect l="l" t="t" r="r" b="b"/>
              <a:pathLst>
                <a:path w="1489" h="537" extrusionOk="0">
                  <a:moveTo>
                    <a:pt x="179" y="1"/>
                  </a:moveTo>
                  <a:cubicBezTo>
                    <a:pt x="96" y="1"/>
                    <a:pt x="0" y="72"/>
                    <a:pt x="0" y="179"/>
                  </a:cubicBezTo>
                  <a:cubicBezTo>
                    <a:pt x="0" y="263"/>
                    <a:pt x="84" y="358"/>
                    <a:pt x="179" y="358"/>
                  </a:cubicBezTo>
                  <a:cubicBezTo>
                    <a:pt x="381" y="358"/>
                    <a:pt x="941" y="382"/>
                    <a:pt x="1227" y="525"/>
                  </a:cubicBezTo>
                  <a:cubicBezTo>
                    <a:pt x="1251" y="537"/>
                    <a:pt x="1274" y="537"/>
                    <a:pt x="1298" y="537"/>
                  </a:cubicBezTo>
                  <a:cubicBezTo>
                    <a:pt x="1358" y="537"/>
                    <a:pt x="1417" y="501"/>
                    <a:pt x="1453" y="441"/>
                  </a:cubicBezTo>
                  <a:cubicBezTo>
                    <a:pt x="1489" y="358"/>
                    <a:pt x="1465" y="251"/>
                    <a:pt x="1370" y="203"/>
                  </a:cubicBezTo>
                  <a:cubicBezTo>
                    <a:pt x="977" y="1"/>
                    <a:pt x="215" y="1"/>
                    <a:pt x="1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47"/>
            <p:cNvSpPr/>
            <p:nvPr/>
          </p:nvSpPr>
          <p:spPr>
            <a:xfrm>
              <a:off x="878514" y="3191855"/>
              <a:ext cx="11426" cy="52706"/>
            </a:xfrm>
            <a:custGeom>
              <a:avLst/>
              <a:gdLst/>
              <a:ahLst/>
              <a:cxnLst/>
              <a:rect l="l" t="t" r="r" b="b"/>
              <a:pathLst>
                <a:path w="359" h="1656" extrusionOk="0">
                  <a:moveTo>
                    <a:pt x="179" y="1"/>
                  </a:moveTo>
                  <a:cubicBezTo>
                    <a:pt x="84" y="1"/>
                    <a:pt x="1" y="72"/>
                    <a:pt x="1" y="180"/>
                  </a:cubicBezTo>
                  <a:lnTo>
                    <a:pt x="1" y="1477"/>
                  </a:lnTo>
                  <a:cubicBezTo>
                    <a:pt x="1" y="1561"/>
                    <a:pt x="72" y="1656"/>
                    <a:pt x="179" y="1656"/>
                  </a:cubicBezTo>
                  <a:cubicBezTo>
                    <a:pt x="287" y="1656"/>
                    <a:pt x="358" y="1585"/>
                    <a:pt x="358" y="1477"/>
                  </a:cubicBezTo>
                  <a:lnTo>
                    <a:pt x="358" y="180"/>
                  </a:lnTo>
                  <a:cubicBezTo>
                    <a:pt x="358" y="72"/>
                    <a:pt x="287" y="1"/>
                    <a:pt x="1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47"/>
            <p:cNvSpPr/>
            <p:nvPr/>
          </p:nvSpPr>
          <p:spPr>
            <a:xfrm>
              <a:off x="854261" y="3050159"/>
              <a:ext cx="219451" cy="194052"/>
            </a:xfrm>
            <a:custGeom>
              <a:avLst/>
              <a:gdLst/>
              <a:ahLst/>
              <a:cxnLst/>
              <a:rect l="l" t="t" r="r" b="b"/>
              <a:pathLst>
                <a:path w="6895" h="6097" extrusionOk="0">
                  <a:moveTo>
                    <a:pt x="6406" y="679"/>
                  </a:moveTo>
                  <a:lnTo>
                    <a:pt x="6466" y="929"/>
                  </a:lnTo>
                  <a:cubicBezTo>
                    <a:pt x="6490" y="1000"/>
                    <a:pt x="6478" y="1072"/>
                    <a:pt x="6418" y="1119"/>
                  </a:cubicBezTo>
                  <a:lnTo>
                    <a:pt x="6311" y="1226"/>
                  </a:lnTo>
                  <a:lnTo>
                    <a:pt x="6073" y="988"/>
                  </a:lnTo>
                  <a:lnTo>
                    <a:pt x="6406" y="679"/>
                  </a:lnTo>
                  <a:close/>
                  <a:moveTo>
                    <a:pt x="3192" y="345"/>
                  </a:moveTo>
                  <a:lnTo>
                    <a:pt x="3192" y="1060"/>
                  </a:lnTo>
                  <a:cubicBezTo>
                    <a:pt x="3192" y="1179"/>
                    <a:pt x="3156" y="1298"/>
                    <a:pt x="3108" y="1405"/>
                  </a:cubicBezTo>
                  <a:lnTo>
                    <a:pt x="3025" y="1584"/>
                  </a:lnTo>
                  <a:cubicBezTo>
                    <a:pt x="3013" y="1607"/>
                    <a:pt x="3013" y="1619"/>
                    <a:pt x="3013" y="1655"/>
                  </a:cubicBezTo>
                  <a:lnTo>
                    <a:pt x="3013" y="2024"/>
                  </a:lnTo>
                  <a:cubicBezTo>
                    <a:pt x="2989" y="2286"/>
                    <a:pt x="2894" y="2524"/>
                    <a:pt x="2715" y="2703"/>
                  </a:cubicBezTo>
                  <a:cubicBezTo>
                    <a:pt x="2537" y="2881"/>
                    <a:pt x="2275" y="2965"/>
                    <a:pt x="2025" y="2965"/>
                  </a:cubicBezTo>
                  <a:cubicBezTo>
                    <a:pt x="1525" y="2953"/>
                    <a:pt x="1120" y="2500"/>
                    <a:pt x="1120" y="1988"/>
                  </a:cubicBezTo>
                  <a:lnTo>
                    <a:pt x="1120" y="1655"/>
                  </a:lnTo>
                  <a:cubicBezTo>
                    <a:pt x="1120" y="1619"/>
                    <a:pt x="1120" y="1596"/>
                    <a:pt x="1108" y="1584"/>
                  </a:cubicBezTo>
                  <a:lnTo>
                    <a:pt x="1001" y="1369"/>
                  </a:lnTo>
                  <a:cubicBezTo>
                    <a:pt x="953" y="1298"/>
                    <a:pt x="941" y="1203"/>
                    <a:pt x="941" y="1119"/>
                  </a:cubicBezTo>
                  <a:lnTo>
                    <a:pt x="941" y="1107"/>
                  </a:lnTo>
                  <a:cubicBezTo>
                    <a:pt x="941" y="691"/>
                    <a:pt x="1287" y="345"/>
                    <a:pt x="1703" y="345"/>
                  </a:cubicBezTo>
                  <a:close/>
                  <a:moveTo>
                    <a:pt x="2442" y="3227"/>
                  </a:moveTo>
                  <a:cubicBezTo>
                    <a:pt x="2454" y="3298"/>
                    <a:pt x="2477" y="3334"/>
                    <a:pt x="2489" y="3381"/>
                  </a:cubicBezTo>
                  <a:lnTo>
                    <a:pt x="2323" y="3548"/>
                  </a:lnTo>
                  <a:cubicBezTo>
                    <a:pt x="2251" y="3620"/>
                    <a:pt x="2156" y="3655"/>
                    <a:pt x="2059" y="3655"/>
                  </a:cubicBezTo>
                  <a:cubicBezTo>
                    <a:pt x="1962" y="3655"/>
                    <a:pt x="1864" y="3620"/>
                    <a:pt x="1787" y="3548"/>
                  </a:cubicBezTo>
                  <a:lnTo>
                    <a:pt x="1644" y="3393"/>
                  </a:lnTo>
                  <a:cubicBezTo>
                    <a:pt x="1656" y="3358"/>
                    <a:pt x="1668" y="3286"/>
                    <a:pt x="1668" y="3227"/>
                  </a:cubicBezTo>
                  <a:cubicBezTo>
                    <a:pt x="1775" y="3262"/>
                    <a:pt x="1894" y="3286"/>
                    <a:pt x="2013" y="3286"/>
                  </a:cubicBezTo>
                  <a:lnTo>
                    <a:pt x="2061" y="3286"/>
                  </a:lnTo>
                  <a:cubicBezTo>
                    <a:pt x="2192" y="3286"/>
                    <a:pt x="2323" y="3274"/>
                    <a:pt x="2442" y="3227"/>
                  </a:cubicBezTo>
                  <a:close/>
                  <a:moveTo>
                    <a:pt x="1680" y="0"/>
                  </a:moveTo>
                  <a:cubicBezTo>
                    <a:pt x="1072" y="0"/>
                    <a:pt x="584" y="500"/>
                    <a:pt x="584" y="1107"/>
                  </a:cubicBezTo>
                  <a:lnTo>
                    <a:pt x="584" y="1119"/>
                  </a:lnTo>
                  <a:cubicBezTo>
                    <a:pt x="584" y="1250"/>
                    <a:pt x="608" y="1405"/>
                    <a:pt x="668" y="1524"/>
                  </a:cubicBezTo>
                  <a:lnTo>
                    <a:pt x="763" y="1703"/>
                  </a:lnTo>
                  <a:lnTo>
                    <a:pt x="763" y="1988"/>
                  </a:lnTo>
                  <a:cubicBezTo>
                    <a:pt x="763" y="2429"/>
                    <a:pt x="977" y="2834"/>
                    <a:pt x="1311" y="3072"/>
                  </a:cubicBezTo>
                  <a:lnTo>
                    <a:pt x="1311" y="3215"/>
                  </a:lnTo>
                  <a:cubicBezTo>
                    <a:pt x="1311" y="3310"/>
                    <a:pt x="1251" y="3381"/>
                    <a:pt x="1156" y="3417"/>
                  </a:cubicBezTo>
                  <a:lnTo>
                    <a:pt x="537" y="3596"/>
                  </a:lnTo>
                  <a:cubicBezTo>
                    <a:pt x="227" y="3679"/>
                    <a:pt x="1" y="3965"/>
                    <a:pt x="1" y="4286"/>
                  </a:cubicBezTo>
                  <a:lnTo>
                    <a:pt x="1" y="5917"/>
                  </a:lnTo>
                  <a:cubicBezTo>
                    <a:pt x="1" y="6001"/>
                    <a:pt x="72" y="6096"/>
                    <a:pt x="179" y="6096"/>
                  </a:cubicBezTo>
                  <a:cubicBezTo>
                    <a:pt x="287" y="6096"/>
                    <a:pt x="358" y="6013"/>
                    <a:pt x="358" y="5917"/>
                  </a:cubicBezTo>
                  <a:lnTo>
                    <a:pt x="358" y="4310"/>
                  </a:lnTo>
                  <a:cubicBezTo>
                    <a:pt x="358" y="4143"/>
                    <a:pt x="477" y="3977"/>
                    <a:pt x="644" y="3929"/>
                  </a:cubicBezTo>
                  <a:lnTo>
                    <a:pt x="1263" y="3751"/>
                  </a:lnTo>
                  <a:cubicBezTo>
                    <a:pt x="1322" y="3739"/>
                    <a:pt x="1370" y="3715"/>
                    <a:pt x="1418" y="3679"/>
                  </a:cubicBezTo>
                  <a:lnTo>
                    <a:pt x="1513" y="3786"/>
                  </a:lnTo>
                  <a:cubicBezTo>
                    <a:pt x="1668" y="3929"/>
                    <a:pt x="1846" y="3989"/>
                    <a:pt x="2037" y="3989"/>
                  </a:cubicBezTo>
                  <a:cubicBezTo>
                    <a:pt x="2227" y="3989"/>
                    <a:pt x="2406" y="3917"/>
                    <a:pt x="2561" y="3786"/>
                  </a:cubicBezTo>
                  <a:lnTo>
                    <a:pt x="2727" y="3620"/>
                  </a:lnTo>
                  <a:cubicBezTo>
                    <a:pt x="2799" y="3655"/>
                    <a:pt x="2870" y="3679"/>
                    <a:pt x="2966" y="3679"/>
                  </a:cubicBezTo>
                  <a:lnTo>
                    <a:pt x="3001" y="3679"/>
                  </a:lnTo>
                  <a:cubicBezTo>
                    <a:pt x="3144" y="3679"/>
                    <a:pt x="3275" y="3620"/>
                    <a:pt x="3382" y="3524"/>
                  </a:cubicBezTo>
                  <a:lnTo>
                    <a:pt x="5823" y="1226"/>
                  </a:lnTo>
                  <a:lnTo>
                    <a:pt x="6061" y="1465"/>
                  </a:lnTo>
                  <a:lnTo>
                    <a:pt x="3239" y="4274"/>
                  </a:lnTo>
                  <a:cubicBezTo>
                    <a:pt x="3061" y="4453"/>
                    <a:pt x="2977" y="4679"/>
                    <a:pt x="2977" y="4917"/>
                  </a:cubicBezTo>
                  <a:lnTo>
                    <a:pt x="2977" y="5906"/>
                  </a:lnTo>
                  <a:cubicBezTo>
                    <a:pt x="2977" y="6001"/>
                    <a:pt x="3049" y="6096"/>
                    <a:pt x="3156" y="6096"/>
                  </a:cubicBezTo>
                  <a:cubicBezTo>
                    <a:pt x="3239" y="6096"/>
                    <a:pt x="3335" y="6013"/>
                    <a:pt x="3335" y="5906"/>
                  </a:cubicBezTo>
                  <a:lnTo>
                    <a:pt x="3335" y="4917"/>
                  </a:lnTo>
                  <a:cubicBezTo>
                    <a:pt x="3335" y="4763"/>
                    <a:pt x="3394" y="4620"/>
                    <a:pt x="3501" y="4513"/>
                  </a:cubicBezTo>
                  <a:lnTo>
                    <a:pt x="6656" y="1357"/>
                  </a:lnTo>
                  <a:cubicBezTo>
                    <a:pt x="6787" y="1226"/>
                    <a:pt x="6847" y="1024"/>
                    <a:pt x="6799" y="834"/>
                  </a:cubicBezTo>
                  <a:lnTo>
                    <a:pt x="6704" y="405"/>
                  </a:lnTo>
                  <a:lnTo>
                    <a:pt x="6823" y="298"/>
                  </a:lnTo>
                  <a:cubicBezTo>
                    <a:pt x="6895" y="238"/>
                    <a:pt x="6895" y="119"/>
                    <a:pt x="6823" y="60"/>
                  </a:cubicBezTo>
                  <a:cubicBezTo>
                    <a:pt x="6793" y="24"/>
                    <a:pt x="6749" y="6"/>
                    <a:pt x="6704" y="6"/>
                  </a:cubicBezTo>
                  <a:cubicBezTo>
                    <a:pt x="6659" y="6"/>
                    <a:pt x="6615" y="24"/>
                    <a:pt x="6585" y="60"/>
                  </a:cubicBezTo>
                  <a:lnTo>
                    <a:pt x="3156" y="3274"/>
                  </a:lnTo>
                  <a:cubicBezTo>
                    <a:pt x="3132" y="3310"/>
                    <a:pt x="3073" y="3334"/>
                    <a:pt x="3025" y="3334"/>
                  </a:cubicBezTo>
                  <a:lnTo>
                    <a:pt x="2977" y="3334"/>
                  </a:lnTo>
                  <a:cubicBezTo>
                    <a:pt x="2870" y="3334"/>
                    <a:pt x="2787" y="3250"/>
                    <a:pt x="2787" y="3143"/>
                  </a:cubicBezTo>
                  <a:lnTo>
                    <a:pt x="2787" y="3084"/>
                  </a:lnTo>
                  <a:cubicBezTo>
                    <a:pt x="2846" y="3036"/>
                    <a:pt x="2906" y="3000"/>
                    <a:pt x="2942" y="2953"/>
                  </a:cubicBezTo>
                  <a:cubicBezTo>
                    <a:pt x="3204" y="2715"/>
                    <a:pt x="3335" y="2381"/>
                    <a:pt x="3335" y="2024"/>
                  </a:cubicBezTo>
                  <a:lnTo>
                    <a:pt x="3335" y="1703"/>
                  </a:lnTo>
                  <a:lnTo>
                    <a:pt x="3406" y="1572"/>
                  </a:lnTo>
                  <a:cubicBezTo>
                    <a:pt x="3477" y="1417"/>
                    <a:pt x="3525" y="1238"/>
                    <a:pt x="3525" y="1072"/>
                  </a:cubicBezTo>
                  <a:lnTo>
                    <a:pt x="3525" y="179"/>
                  </a:lnTo>
                  <a:cubicBezTo>
                    <a:pt x="3525" y="95"/>
                    <a:pt x="3454" y="0"/>
                    <a:pt x="33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47"/>
            <p:cNvSpPr/>
            <p:nvPr/>
          </p:nvSpPr>
          <p:spPr>
            <a:xfrm>
              <a:off x="1008115" y="2908813"/>
              <a:ext cx="223620" cy="188355"/>
            </a:xfrm>
            <a:custGeom>
              <a:avLst/>
              <a:gdLst/>
              <a:ahLst/>
              <a:cxnLst/>
              <a:rect l="l" t="t" r="r" b="b"/>
              <a:pathLst>
                <a:path w="7026" h="5918" extrusionOk="0">
                  <a:moveTo>
                    <a:pt x="560" y="0"/>
                  </a:moveTo>
                  <a:cubicBezTo>
                    <a:pt x="263" y="0"/>
                    <a:pt x="1" y="238"/>
                    <a:pt x="1" y="548"/>
                  </a:cubicBezTo>
                  <a:lnTo>
                    <a:pt x="1" y="5251"/>
                  </a:lnTo>
                  <a:cubicBezTo>
                    <a:pt x="1" y="5334"/>
                    <a:pt x="84" y="5429"/>
                    <a:pt x="179" y="5429"/>
                  </a:cubicBezTo>
                  <a:cubicBezTo>
                    <a:pt x="287" y="5429"/>
                    <a:pt x="358" y="5358"/>
                    <a:pt x="358" y="5251"/>
                  </a:cubicBezTo>
                  <a:lnTo>
                    <a:pt x="358" y="548"/>
                  </a:lnTo>
                  <a:cubicBezTo>
                    <a:pt x="358" y="441"/>
                    <a:pt x="453" y="357"/>
                    <a:pt x="560" y="357"/>
                  </a:cubicBezTo>
                  <a:lnTo>
                    <a:pt x="6478" y="357"/>
                  </a:lnTo>
                  <a:cubicBezTo>
                    <a:pt x="6585" y="357"/>
                    <a:pt x="6668" y="441"/>
                    <a:pt x="6668" y="548"/>
                  </a:cubicBezTo>
                  <a:lnTo>
                    <a:pt x="6668" y="5370"/>
                  </a:lnTo>
                  <a:cubicBezTo>
                    <a:pt x="6668" y="5477"/>
                    <a:pt x="6585" y="5560"/>
                    <a:pt x="6478" y="5560"/>
                  </a:cubicBezTo>
                  <a:lnTo>
                    <a:pt x="2525" y="5560"/>
                  </a:lnTo>
                  <a:cubicBezTo>
                    <a:pt x="2430" y="5560"/>
                    <a:pt x="2346" y="5632"/>
                    <a:pt x="2346" y="5739"/>
                  </a:cubicBezTo>
                  <a:cubicBezTo>
                    <a:pt x="2346" y="5846"/>
                    <a:pt x="2418" y="5917"/>
                    <a:pt x="2525" y="5917"/>
                  </a:cubicBezTo>
                  <a:lnTo>
                    <a:pt x="6478" y="5917"/>
                  </a:lnTo>
                  <a:cubicBezTo>
                    <a:pt x="6775" y="5917"/>
                    <a:pt x="7025" y="5679"/>
                    <a:pt x="7025" y="5370"/>
                  </a:cubicBezTo>
                  <a:lnTo>
                    <a:pt x="7025" y="548"/>
                  </a:lnTo>
                  <a:cubicBezTo>
                    <a:pt x="7025" y="226"/>
                    <a:pt x="6787" y="0"/>
                    <a:pt x="64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47"/>
            <p:cNvSpPr/>
            <p:nvPr/>
          </p:nvSpPr>
          <p:spPr>
            <a:xfrm>
              <a:off x="1037301" y="2944046"/>
              <a:ext cx="165248" cy="105763"/>
            </a:xfrm>
            <a:custGeom>
              <a:avLst/>
              <a:gdLst/>
              <a:ahLst/>
              <a:cxnLst/>
              <a:rect l="l" t="t" r="r" b="b"/>
              <a:pathLst>
                <a:path w="5192" h="3323" extrusionOk="0">
                  <a:moveTo>
                    <a:pt x="4084" y="0"/>
                  </a:moveTo>
                  <a:cubicBezTo>
                    <a:pt x="4001" y="0"/>
                    <a:pt x="3906" y="84"/>
                    <a:pt x="3906" y="179"/>
                  </a:cubicBezTo>
                  <a:cubicBezTo>
                    <a:pt x="3906" y="286"/>
                    <a:pt x="3989" y="358"/>
                    <a:pt x="4084" y="358"/>
                  </a:cubicBezTo>
                  <a:lnTo>
                    <a:pt x="4596" y="358"/>
                  </a:lnTo>
                  <a:lnTo>
                    <a:pt x="2691" y="2263"/>
                  </a:lnTo>
                  <a:lnTo>
                    <a:pt x="1882" y="1465"/>
                  </a:lnTo>
                  <a:cubicBezTo>
                    <a:pt x="1846" y="1429"/>
                    <a:pt x="1801" y="1411"/>
                    <a:pt x="1758" y="1411"/>
                  </a:cubicBezTo>
                  <a:cubicBezTo>
                    <a:pt x="1715" y="1411"/>
                    <a:pt x="1673" y="1429"/>
                    <a:pt x="1644" y="1465"/>
                  </a:cubicBezTo>
                  <a:lnTo>
                    <a:pt x="72" y="3036"/>
                  </a:lnTo>
                  <a:cubicBezTo>
                    <a:pt x="1" y="3120"/>
                    <a:pt x="1" y="3215"/>
                    <a:pt x="72" y="3275"/>
                  </a:cubicBezTo>
                  <a:cubicBezTo>
                    <a:pt x="96" y="3310"/>
                    <a:pt x="143" y="3322"/>
                    <a:pt x="191" y="3322"/>
                  </a:cubicBezTo>
                  <a:cubicBezTo>
                    <a:pt x="239" y="3322"/>
                    <a:pt x="274" y="3310"/>
                    <a:pt x="310" y="3275"/>
                  </a:cubicBezTo>
                  <a:lnTo>
                    <a:pt x="1763" y="1822"/>
                  </a:lnTo>
                  <a:lnTo>
                    <a:pt x="2572" y="2620"/>
                  </a:lnTo>
                  <a:cubicBezTo>
                    <a:pt x="2608" y="2661"/>
                    <a:pt x="2653" y="2682"/>
                    <a:pt x="2696" y="2682"/>
                  </a:cubicBezTo>
                  <a:cubicBezTo>
                    <a:pt x="2739" y="2682"/>
                    <a:pt x="2781" y="2661"/>
                    <a:pt x="2810" y="2620"/>
                  </a:cubicBezTo>
                  <a:lnTo>
                    <a:pt x="4835" y="596"/>
                  </a:lnTo>
                  <a:lnTo>
                    <a:pt x="4835" y="1108"/>
                  </a:lnTo>
                  <a:cubicBezTo>
                    <a:pt x="4835" y="1191"/>
                    <a:pt x="4906" y="1286"/>
                    <a:pt x="5013" y="1286"/>
                  </a:cubicBezTo>
                  <a:cubicBezTo>
                    <a:pt x="5120" y="1286"/>
                    <a:pt x="5192" y="1215"/>
                    <a:pt x="5192" y="1108"/>
                  </a:cubicBezTo>
                  <a:lnTo>
                    <a:pt x="5192" y="179"/>
                  </a:lnTo>
                  <a:cubicBezTo>
                    <a:pt x="5192" y="84"/>
                    <a:pt x="5120" y="0"/>
                    <a:pt x="50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56" name="Google Shape;656;p47"/>
          <p:cNvSpPr/>
          <p:nvPr/>
        </p:nvSpPr>
        <p:spPr>
          <a:xfrm>
            <a:off x="3606112" y="1773552"/>
            <a:ext cx="304716" cy="304048"/>
          </a:xfrm>
          <a:custGeom>
            <a:avLst/>
            <a:gdLst/>
            <a:ahLst/>
            <a:cxnLst/>
            <a:rect l="l" t="t" r="r" b="b"/>
            <a:pathLst>
              <a:path w="9574" h="9553" extrusionOk="0">
                <a:moveTo>
                  <a:pt x="4811" y="290"/>
                </a:moveTo>
                <a:lnTo>
                  <a:pt x="8157" y="2230"/>
                </a:lnTo>
                <a:lnTo>
                  <a:pt x="7573" y="2230"/>
                </a:lnTo>
                <a:lnTo>
                  <a:pt x="4918" y="671"/>
                </a:lnTo>
                <a:cubicBezTo>
                  <a:pt x="4876" y="647"/>
                  <a:pt x="4838" y="635"/>
                  <a:pt x="4800" y="635"/>
                </a:cubicBezTo>
                <a:cubicBezTo>
                  <a:pt x="4763" y="635"/>
                  <a:pt x="4728" y="647"/>
                  <a:pt x="4692" y="671"/>
                </a:cubicBezTo>
                <a:lnTo>
                  <a:pt x="3989" y="1087"/>
                </a:lnTo>
                <a:cubicBezTo>
                  <a:pt x="3930" y="1135"/>
                  <a:pt x="3906" y="1206"/>
                  <a:pt x="3942" y="1278"/>
                </a:cubicBezTo>
                <a:cubicBezTo>
                  <a:pt x="3974" y="1318"/>
                  <a:pt x="4017" y="1348"/>
                  <a:pt x="4067" y="1348"/>
                </a:cubicBezTo>
                <a:cubicBezTo>
                  <a:pt x="4092" y="1348"/>
                  <a:pt x="4117" y="1341"/>
                  <a:pt x="4144" y="1326"/>
                </a:cubicBezTo>
                <a:lnTo>
                  <a:pt x="4811" y="933"/>
                </a:lnTo>
                <a:lnTo>
                  <a:pt x="7025" y="2230"/>
                </a:lnTo>
                <a:lnTo>
                  <a:pt x="2572" y="2230"/>
                </a:lnTo>
                <a:lnTo>
                  <a:pt x="3561" y="1671"/>
                </a:lnTo>
                <a:cubicBezTo>
                  <a:pt x="3620" y="1623"/>
                  <a:pt x="3644" y="1552"/>
                  <a:pt x="3608" y="1480"/>
                </a:cubicBezTo>
                <a:cubicBezTo>
                  <a:pt x="3576" y="1440"/>
                  <a:pt x="3533" y="1411"/>
                  <a:pt x="3483" y="1411"/>
                </a:cubicBezTo>
                <a:cubicBezTo>
                  <a:pt x="3459" y="1411"/>
                  <a:pt x="3433" y="1417"/>
                  <a:pt x="3406" y="1433"/>
                </a:cubicBezTo>
                <a:lnTo>
                  <a:pt x="2013" y="2254"/>
                </a:lnTo>
                <a:lnTo>
                  <a:pt x="1429" y="2254"/>
                </a:lnTo>
                <a:lnTo>
                  <a:pt x="4811" y="290"/>
                </a:lnTo>
                <a:close/>
                <a:moveTo>
                  <a:pt x="8621" y="2528"/>
                </a:moveTo>
                <a:lnTo>
                  <a:pt x="8621" y="3207"/>
                </a:lnTo>
                <a:lnTo>
                  <a:pt x="965" y="3207"/>
                </a:lnTo>
                <a:lnTo>
                  <a:pt x="965" y="2528"/>
                </a:lnTo>
                <a:close/>
                <a:moveTo>
                  <a:pt x="2644" y="3469"/>
                </a:moveTo>
                <a:cubicBezTo>
                  <a:pt x="2692" y="3469"/>
                  <a:pt x="2727" y="3481"/>
                  <a:pt x="2751" y="3516"/>
                </a:cubicBezTo>
                <a:cubicBezTo>
                  <a:pt x="2787" y="3540"/>
                  <a:pt x="2799" y="3576"/>
                  <a:pt x="2799" y="3623"/>
                </a:cubicBezTo>
                <a:cubicBezTo>
                  <a:pt x="2799" y="3695"/>
                  <a:pt x="2739" y="3754"/>
                  <a:pt x="2668" y="3754"/>
                </a:cubicBezTo>
                <a:cubicBezTo>
                  <a:pt x="2620" y="3754"/>
                  <a:pt x="2596" y="3731"/>
                  <a:pt x="2561" y="3707"/>
                </a:cubicBezTo>
                <a:cubicBezTo>
                  <a:pt x="2528" y="3666"/>
                  <a:pt x="2479" y="3648"/>
                  <a:pt x="2432" y="3648"/>
                </a:cubicBezTo>
                <a:cubicBezTo>
                  <a:pt x="2410" y="3648"/>
                  <a:pt x="2389" y="3652"/>
                  <a:pt x="2370" y="3659"/>
                </a:cubicBezTo>
                <a:cubicBezTo>
                  <a:pt x="2299" y="3695"/>
                  <a:pt x="2251" y="3754"/>
                  <a:pt x="2251" y="3826"/>
                </a:cubicBezTo>
                <a:lnTo>
                  <a:pt x="2251" y="7707"/>
                </a:lnTo>
                <a:lnTo>
                  <a:pt x="1703" y="7707"/>
                </a:lnTo>
                <a:lnTo>
                  <a:pt x="1703" y="3826"/>
                </a:lnTo>
                <a:cubicBezTo>
                  <a:pt x="1703" y="3754"/>
                  <a:pt x="1656" y="3683"/>
                  <a:pt x="1584" y="3659"/>
                </a:cubicBezTo>
                <a:cubicBezTo>
                  <a:pt x="1568" y="3653"/>
                  <a:pt x="1551" y="3650"/>
                  <a:pt x="1532" y="3650"/>
                </a:cubicBezTo>
                <a:cubicBezTo>
                  <a:pt x="1482" y="3650"/>
                  <a:pt x="1425" y="3672"/>
                  <a:pt x="1382" y="3707"/>
                </a:cubicBezTo>
                <a:cubicBezTo>
                  <a:pt x="1358" y="3742"/>
                  <a:pt x="1322" y="3754"/>
                  <a:pt x="1287" y="3754"/>
                </a:cubicBezTo>
                <a:cubicBezTo>
                  <a:pt x="1239" y="3754"/>
                  <a:pt x="1203" y="3731"/>
                  <a:pt x="1179" y="3707"/>
                </a:cubicBezTo>
                <a:cubicBezTo>
                  <a:pt x="1144" y="3683"/>
                  <a:pt x="1132" y="3647"/>
                  <a:pt x="1132" y="3600"/>
                </a:cubicBezTo>
                <a:cubicBezTo>
                  <a:pt x="1132" y="3528"/>
                  <a:pt x="1203" y="3469"/>
                  <a:pt x="1287" y="3469"/>
                </a:cubicBezTo>
                <a:close/>
                <a:moveTo>
                  <a:pt x="5537" y="3481"/>
                </a:moveTo>
                <a:cubicBezTo>
                  <a:pt x="5573" y="3481"/>
                  <a:pt x="5609" y="3504"/>
                  <a:pt x="5644" y="3528"/>
                </a:cubicBezTo>
                <a:cubicBezTo>
                  <a:pt x="5668" y="3564"/>
                  <a:pt x="5692" y="3588"/>
                  <a:pt x="5692" y="3635"/>
                </a:cubicBezTo>
                <a:cubicBezTo>
                  <a:pt x="5692" y="3707"/>
                  <a:pt x="5632" y="3766"/>
                  <a:pt x="5549" y="3766"/>
                </a:cubicBezTo>
                <a:cubicBezTo>
                  <a:pt x="5513" y="3766"/>
                  <a:pt x="5478" y="3754"/>
                  <a:pt x="5454" y="3719"/>
                </a:cubicBezTo>
                <a:cubicBezTo>
                  <a:pt x="5424" y="3681"/>
                  <a:pt x="5376" y="3663"/>
                  <a:pt x="5329" y="3663"/>
                </a:cubicBezTo>
                <a:cubicBezTo>
                  <a:pt x="5301" y="3663"/>
                  <a:pt x="5274" y="3670"/>
                  <a:pt x="5251" y="3683"/>
                </a:cubicBezTo>
                <a:cubicBezTo>
                  <a:pt x="5180" y="3707"/>
                  <a:pt x="5132" y="3766"/>
                  <a:pt x="5132" y="3838"/>
                </a:cubicBezTo>
                <a:lnTo>
                  <a:pt x="5132" y="7731"/>
                </a:lnTo>
                <a:lnTo>
                  <a:pt x="4585" y="7731"/>
                </a:lnTo>
                <a:lnTo>
                  <a:pt x="4585" y="3838"/>
                </a:lnTo>
                <a:cubicBezTo>
                  <a:pt x="4585" y="3766"/>
                  <a:pt x="4537" y="3695"/>
                  <a:pt x="4466" y="3683"/>
                </a:cubicBezTo>
                <a:cubicBezTo>
                  <a:pt x="4439" y="3670"/>
                  <a:pt x="4412" y="3663"/>
                  <a:pt x="4386" y="3663"/>
                </a:cubicBezTo>
                <a:cubicBezTo>
                  <a:pt x="4344" y="3663"/>
                  <a:pt x="4305" y="3681"/>
                  <a:pt x="4275" y="3719"/>
                </a:cubicBezTo>
                <a:cubicBezTo>
                  <a:pt x="4239" y="3754"/>
                  <a:pt x="4216" y="3766"/>
                  <a:pt x="4168" y="3766"/>
                </a:cubicBezTo>
                <a:cubicBezTo>
                  <a:pt x="4120" y="3766"/>
                  <a:pt x="4096" y="3754"/>
                  <a:pt x="4061" y="3719"/>
                </a:cubicBezTo>
                <a:cubicBezTo>
                  <a:pt x="4037" y="3695"/>
                  <a:pt x="4025" y="3659"/>
                  <a:pt x="4025" y="3623"/>
                </a:cubicBezTo>
                <a:cubicBezTo>
                  <a:pt x="4025" y="3540"/>
                  <a:pt x="4096" y="3481"/>
                  <a:pt x="4168" y="3481"/>
                </a:cubicBezTo>
                <a:close/>
                <a:moveTo>
                  <a:pt x="8395" y="3481"/>
                </a:moveTo>
                <a:cubicBezTo>
                  <a:pt x="8442" y="3481"/>
                  <a:pt x="8466" y="3492"/>
                  <a:pt x="8502" y="3528"/>
                </a:cubicBezTo>
                <a:cubicBezTo>
                  <a:pt x="8526" y="3552"/>
                  <a:pt x="8538" y="3588"/>
                  <a:pt x="8538" y="3635"/>
                </a:cubicBezTo>
                <a:cubicBezTo>
                  <a:pt x="8526" y="3695"/>
                  <a:pt x="8466" y="3754"/>
                  <a:pt x="8407" y="3754"/>
                </a:cubicBezTo>
                <a:cubicBezTo>
                  <a:pt x="8371" y="3754"/>
                  <a:pt x="8335" y="3742"/>
                  <a:pt x="8311" y="3707"/>
                </a:cubicBezTo>
                <a:cubicBezTo>
                  <a:pt x="8279" y="3666"/>
                  <a:pt x="8224" y="3648"/>
                  <a:pt x="8174" y="3648"/>
                </a:cubicBezTo>
                <a:cubicBezTo>
                  <a:pt x="8150" y="3648"/>
                  <a:pt x="8128" y="3652"/>
                  <a:pt x="8109" y="3659"/>
                </a:cubicBezTo>
                <a:cubicBezTo>
                  <a:pt x="8037" y="3695"/>
                  <a:pt x="7990" y="3754"/>
                  <a:pt x="7990" y="3826"/>
                </a:cubicBezTo>
                <a:lnTo>
                  <a:pt x="7990" y="7707"/>
                </a:lnTo>
                <a:lnTo>
                  <a:pt x="7442" y="7707"/>
                </a:lnTo>
                <a:lnTo>
                  <a:pt x="7442" y="6314"/>
                </a:lnTo>
                <a:cubicBezTo>
                  <a:pt x="7442" y="6243"/>
                  <a:pt x="7383" y="6183"/>
                  <a:pt x="7311" y="6183"/>
                </a:cubicBezTo>
                <a:cubicBezTo>
                  <a:pt x="7240" y="6183"/>
                  <a:pt x="7180" y="6243"/>
                  <a:pt x="7180" y="6314"/>
                </a:cubicBezTo>
                <a:lnTo>
                  <a:pt x="7180" y="7743"/>
                </a:lnTo>
                <a:cubicBezTo>
                  <a:pt x="7097" y="7791"/>
                  <a:pt x="7061" y="7862"/>
                  <a:pt x="7061" y="7945"/>
                </a:cubicBezTo>
                <a:lnTo>
                  <a:pt x="7061" y="8148"/>
                </a:lnTo>
                <a:lnTo>
                  <a:pt x="5549" y="8148"/>
                </a:lnTo>
                <a:lnTo>
                  <a:pt x="5549" y="7969"/>
                </a:lnTo>
                <a:cubicBezTo>
                  <a:pt x="5549" y="7874"/>
                  <a:pt x="5513" y="7803"/>
                  <a:pt x="5430" y="7755"/>
                </a:cubicBezTo>
                <a:lnTo>
                  <a:pt x="5430" y="4016"/>
                </a:lnTo>
                <a:cubicBezTo>
                  <a:pt x="5465" y="4034"/>
                  <a:pt x="5500" y="4045"/>
                  <a:pt x="5535" y="4045"/>
                </a:cubicBezTo>
                <a:cubicBezTo>
                  <a:pt x="5547" y="4045"/>
                  <a:pt x="5560" y="4043"/>
                  <a:pt x="5573" y="4040"/>
                </a:cubicBezTo>
                <a:cubicBezTo>
                  <a:pt x="5787" y="4040"/>
                  <a:pt x="5966" y="3862"/>
                  <a:pt x="5966" y="3635"/>
                </a:cubicBezTo>
                <a:cubicBezTo>
                  <a:pt x="5966" y="3576"/>
                  <a:pt x="5966" y="3528"/>
                  <a:pt x="5954" y="3481"/>
                </a:cubicBezTo>
                <a:lnTo>
                  <a:pt x="6656" y="3481"/>
                </a:lnTo>
                <a:cubicBezTo>
                  <a:pt x="6633" y="3516"/>
                  <a:pt x="6633" y="3564"/>
                  <a:pt x="6621" y="3600"/>
                </a:cubicBezTo>
                <a:cubicBezTo>
                  <a:pt x="6621" y="3719"/>
                  <a:pt x="6656" y="3826"/>
                  <a:pt x="6740" y="3921"/>
                </a:cubicBezTo>
                <a:cubicBezTo>
                  <a:pt x="6811" y="4004"/>
                  <a:pt x="6942" y="4052"/>
                  <a:pt x="7037" y="4052"/>
                </a:cubicBezTo>
                <a:cubicBezTo>
                  <a:pt x="7085" y="4052"/>
                  <a:pt x="7133" y="4028"/>
                  <a:pt x="7168" y="4016"/>
                </a:cubicBezTo>
                <a:lnTo>
                  <a:pt x="7168" y="5636"/>
                </a:lnTo>
                <a:cubicBezTo>
                  <a:pt x="7168" y="5719"/>
                  <a:pt x="7228" y="5778"/>
                  <a:pt x="7311" y="5778"/>
                </a:cubicBezTo>
                <a:cubicBezTo>
                  <a:pt x="7383" y="5778"/>
                  <a:pt x="7442" y="5719"/>
                  <a:pt x="7442" y="5636"/>
                </a:cubicBezTo>
                <a:lnTo>
                  <a:pt x="7442" y="3838"/>
                </a:lnTo>
                <a:cubicBezTo>
                  <a:pt x="7442" y="3766"/>
                  <a:pt x="7395" y="3695"/>
                  <a:pt x="7323" y="3671"/>
                </a:cubicBezTo>
                <a:cubicBezTo>
                  <a:pt x="7301" y="3667"/>
                  <a:pt x="7278" y="3665"/>
                  <a:pt x="7255" y="3665"/>
                </a:cubicBezTo>
                <a:cubicBezTo>
                  <a:pt x="7205" y="3665"/>
                  <a:pt x="7157" y="3678"/>
                  <a:pt x="7133" y="3719"/>
                </a:cubicBezTo>
                <a:cubicBezTo>
                  <a:pt x="7097" y="3754"/>
                  <a:pt x="7073" y="3766"/>
                  <a:pt x="7025" y="3766"/>
                </a:cubicBezTo>
                <a:cubicBezTo>
                  <a:pt x="6978" y="3766"/>
                  <a:pt x="6954" y="3754"/>
                  <a:pt x="6918" y="3719"/>
                </a:cubicBezTo>
                <a:cubicBezTo>
                  <a:pt x="6894" y="3695"/>
                  <a:pt x="6871" y="3659"/>
                  <a:pt x="6871" y="3612"/>
                </a:cubicBezTo>
                <a:cubicBezTo>
                  <a:pt x="6871" y="3540"/>
                  <a:pt x="6954" y="3481"/>
                  <a:pt x="7025" y="3481"/>
                </a:cubicBezTo>
                <a:close/>
                <a:moveTo>
                  <a:pt x="2382" y="7993"/>
                </a:moveTo>
                <a:lnTo>
                  <a:pt x="2382" y="8160"/>
                </a:lnTo>
                <a:lnTo>
                  <a:pt x="1572" y="8160"/>
                </a:lnTo>
                <a:lnTo>
                  <a:pt x="1572" y="7993"/>
                </a:lnTo>
                <a:close/>
                <a:moveTo>
                  <a:pt x="3751" y="3481"/>
                </a:moveTo>
                <a:cubicBezTo>
                  <a:pt x="3739" y="3516"/>
                  <a:pt x="3739" y="3564"/>
                  <a:pt x="3715" y="3600"/>
                </a:cubicBezTo>
                <a:cubicBezTo>
                  <a:pt x="3715" y="3719"/>
                  <a:pt x="3751" y="3826"/>
                  <a:pt x="3835" y="3921"/>
                </a:cubicBezTo>
                <a:cubicBezTo>
                  <a:pt x="3918" y="4004"/>
                  <a:pt x="4037" y="4052"/>
                  <a:pt x="4132" y="4052"/>
                </a:cubicBezTo>
                <a:cubicBezTo>
                  <a:pt x="4180" y="4052"/>
                  <a:pt x="4227" y="4028"/>
                  <a:pt x="4275" y="4016"/>
                </a:cubicBezTo>
                <a:lnTo>
                  <a:pt x="4275" y="7755"/>
                </a:lnTo>
                <a:cubicBezTo>
                  <a:pt x="4192" y="7803"/>
                  <a:pt x="4156" y="7874"/>
                  <a:pt x="4156" y="7957"/>
                </a:cubicBezTo>
                <a:lnTo>
                  <a:pt x="4156" y="8160"/>
                </a:lnTo>
                <a:lnTo>
                  <a:pt x="2644" y="8160"/>
                </a:lnTo>
                <a:lnTo>
                  <a:pt x="2644" y="7969"/>
                </a:lnTo>
                <a:cubicBezTo>
                  <a:pt x="2668" y="7874"/>
                  <a:pt x="2608" y="7803"/>
                  <a:pt x="2537" y="7755"/>
                </a:cubicBezTo>
                <a:lnTo>
                  <a:pt x="2537" y="4016"/>
                </a:lnTo>
                <a:cubicBezTo>
                  <a:pt x="2563" y="4034"/>
                  <a:pt x="2595" y="4045"/>
                  <a:pt x="2630" y="4045"/>
                </a:cubicBezTo>
                <a:cubicBezTo>
                  <a:pt x="2642" y="4045"/>
                  <a:pt x="2655" y="4043"/>
                  <a:pt x="2668" y="4040"/>
                </a:cubicBezTo>
                <a:cubicBezTo>
                  <a:pt x="2894" y="4040"/>
                  <a:pt x="3073" y="3862"/>
                  <a:pt x="3073" y="3635"/>
                </a:cubicBezTo>
                <a:cubicBezTo>
                  <a:pt x="3073" y="3576"/>
                  <a:pt x="3073" y="3528"/>
                  <a:pt x="3049" y="3481"/>
                </a:cubicBezTo>
                <a:close/>
                <a:moveTo>
                  <a:pt x="5251" y="7993"/>
                </a:moveTo>
                <a:lnTo>
                  <a:pt x="5251" y="8160"/>
                </a:lnTo>
                <a:lnTo>
                  <a:pt x="4454" y="8160"/>
                </a:lnTo>
                <a:lnTo>
                  <a:pt x="4454" y="7993"/>
                </a:lnTo>
                <a:close/>
                <a:moveTo>
                  <a:pt x="8109" y="7993"/>
                </a:moveTo>
                <a:lnTo>
                  <a:pt x="8109" y="8160"/>
                </a:lnTo>
                <a:lnTo>
                  <a:pt x="7311" y="8160"/>
                </a:lnTo>
                <a:lnTo>
                  <a:pt x="7311" y="7993"/>
                </a:lnTo>
                <a:close/>
                <a:moveTo>
                  <a:pt x="8454" y="8445"/>
                </a:moveTo>
                <a:cubicBezTo>
                  <a:pt x="8526" y="8445"/>
                  <a:pt x="8573" y="8505"/>
                  <a:pt x="8573" y="8565"/>
                </a:cubicBezTo>
                <a:lnTo>
                  <a:pt x="8573" y="8719"/>
                </a:lnTo>
                <a:lnTo>
                  <a:pt x="4001" y="8719"/>
                </a:lnTo>
                <a:cubicBezTo>
                  <a:pt x="3930" y="8719"/>
                  <a:pt x="3870" y="8779"/>
                  <a:pt x="3870" y="8862"/>
                </a:cubicBezTo>
                <a:cubicBezTo>
                  <a:pt x="3870" y="8934"/>
                  <a:pt x="3930" y="8993"/>
                  <a:pt x="4001" y="8993"/>
                </a:cubicBezTo>
                <a:lnTo>
                  <a:pt x="8728" y="8993"/>
                </a:lnTo>
                <a:cubicBezTo>
                  <a:pt x="8799" y="8993"/>
                  <a:pt x="8859" y="9053"/>
                  <a:pt x="8859" y="9124"/>
                </a:cubicBezTo>
                <a:lnTo>
                  <a:pt x="8859" y="9279"/>
                </a:lnTo>
                <a:lnTo>
                  <a:pt x="715" y="9279"/>
                </a:lnTo>
                <a:lnTo>
                  <a:pt x="715" y="9136"/>
                </a:lnTo>
                <a:cubicBezTo>
                  <a:pt x="715" y="9065"/>
                  <a:pt x="775" y="9005"/>
                  <a:pt x="846" y="9005"/>
                </a:cubicBezTo>
                <a:lnTo>
                  <a:pt x="3323" y="9005"/>
                </a:lnTo>
                <a:cubicBezTo>
                  <a:pt x="3394" y="9005"/>
                  <a:pt x="3454" y="8946"/>
                  <a:pt x="3454" y="8874"/>
                </a:cubicBezTo>
                <a:cubicBezTo>
                  <a:pt x="3454" y="8803"/>
                  <a:pt x="3394" y="8743"/>
                  <a:pt x="3323" y="8743"/>
                </a:cubicBezTo>
                <a:lnTo>
                  <a:pt x="1013" y="8743"/>
                </a:lnTo>
                <a:lnTo>
                  <a:pt x="1013" y="8565"/>
                </a:lnTo>
                <a:cubicBezTo>
                  <a:pt x="1013" y="8481"/>
                  <a:pt x="1072" y="8445"/>
                  <a:pt x="1132" y="8445"/>
                </a:cubicBezTo>
                <a:close/>
                <a:moveTo>
                  <a:pt x="4781" y="1"/>
                </a:moveTo>
                <a:cubicBezTo>
                  <a:pt x="4736" y="1"/>
                  <a:pt x="4692" y="10"/>
                  <a:pt x="4656" y="28"/>
                </a:cubicBezTo>
                <a:lnTo>
                  <a:pt x="810" y="2278"/>
                </a:lnTo>
                <a:cubicBezTo>
                  <a:pt x="787" y="2278"/>
                  <a:pt x="775" y="2290"/>
                  <a:pt x="775" y="2314"/>
                </a:cubicBezTo>
                <a:cubicBezTo>
                  <a:pt x="715" y="2349"/>
                  <a:pt x="667" y="2445"/>
                  <a:pt x="667" y="2516"/>
                </a:cubicBezTo>
                <a:lnTo>
                  <a:pt x="667" y="3219"/>
                </a:lnTo>
                <a:cubicBezTo>
                  <a:pt x="667" y="3350"/>
                  <a:pt x="763" y="3457"/>
                  <a:pt x="882" y="3481"/>
                </a:cubicBezTo>
                <a:cubicBezTo>
                  <a:pt x="858" y="3528"/>
                  <a:pt x="846" y="3564"/>
                  <a:pt x="846" y="3600"/>
                </a:cubicBezTo>
                <a:cubicBezTo>
                  <a:pt x="846" y="3719"/>
                  <a:pt x="882" y="3826"/>
                  <a:pt x="965" y="3921"/>
                </a:cubicBezTo>
                <a:cubicBezTo>
                  <a:pt x="1048" y="4004"/>
                  <a:pt x="1168" y="4052"/>
                  <a:pt x="1263" y="4052"/>
                </a:cubicBezTo>
                <a:cubicBezTo>
                  <a:pt x="1310" y="4052"/>
                  <a:pt x="1358" y="4028"/>
                  <a:pt x="1406" y="4016"/>
                </a:cubicBezTo>
                <a:lnTo>
                  <a:pt x="1406" y="7755"/>
                </a:lnTo>
                <a:cubicBezTo>
                  <a:pt x="1322" y="7803"/>
                  <a:pt x="1287" y="7874"/>
                  <a:pt x="1287" y="7957"/>
                </a:cubicBezTo>
                <a:lnTo>
                  <a:pt x="1287" y="8160"/>
                </a:lnTo>
                <a:lnTo>
                  <a:pt x="1120" y="8160"/>
                </a:lnTo>
                <a:cubicBezTo>
                  <a:pt x="894" y="8160"/>
                  <a:pt x="715" y="8338"/>
                  <a:pt x="715" y="8553"/>
                </a:cubicBezTo>
                <a:lnTo>
                  <a:pt x="715" y="8743"/>
                </a:lnTo>
                <a:cubicBezTo>
                  <a:pt x="548" y="8791"/>
                  <a:pt x="417" y="8946"/>
                  <a:pt x="417" y="9136"/>
                </a:cubicBezTo>
                <a:lnTo>
                  <a:pt x="417" y="9291"/>
                </a:lnTo>
                <a:lnTo>
                  <a:pt x="132" y="9291"/>
                </a:lnTo>
                <a:cubicBezTo>
                  <a:pt x="60" y="9291"/>
                  <a:pt x="1" y="9350"/>
                  <a:pt x="1" y="9422"/>
                </a:cubicBezTo>
                <a:cubicBezTo>
                  <a:pt x="1" y="9493"/>
                  <a:pt x="60" y="9553"/>
                  <a:pt x="132" y="9553"/>
                </a:cubicBezTo>
                <a:lnTo>
                  <a:pt x="9442" y="9553"/>
                </a:lnTo>
                <a:cubicBezTo>
                  <a:pt x="9514" y="9553"/>
                  <a:pt x="9573" y="9493"/>
                  <a:pt x="9573" y="9422"/>
                </a:cubicBezTo>
                <a:cubicBezTo>
                  <a:pt x="9573" y="9350"/>
                  <a:pt x="9514" y="9291"/>
                  <a:pt x="9442" y="9291"/>
                </a:cubicBezTo>
                <a:lnTo>
                  <a:pt x="9157" y="9291"/>
                </a:lnTo>
                <a:lnTo>
                  <a:pt x="9157" y="9136"/>
                </a:lnTo>
                <a:cubicBezTo>
                  <a:pt x="9157" y="8957"/>
                  <a:pt x="9038" y="8803"/>
                  <a:pt x="8859" y="8743"/>
                </a:cubicBezTo>
                <a:lnTo>
                  <a:pt x="8859" y="8565"/>
                </a:lnTo>
                <a:cubicBezTo>
                  <a:pt x="8859" y="8338"/>
                  <a:pt x="8680" y="8160"/>
                  <a:pt x="8454" y="8160"/>
                </a:cubicBezTo>
                <a:lnTo>
                  <a:pt x="8395" y="8160"/>
                </a:lnTo>
                <a:lnTo>
                  <a:pt x="8395" y="7969"/>
                </a:lnTo>
                <a:cubicBezTo>
                  <a:pt x="8395" y="7874"/>
                  <a:pt x="8347" y="7803"/>
                  <a:pt x="8276" y="7755"/>
                </a:cubicBezTo>
                <a:lnTo>
                  <a:pt x="8276" y="4016"/>
                </a:lnTo>
                <a:cubicBezTo>
                  <a:pt x="8310" y="4034"/>
                  <a:pt x="8345" y="4045"/>
                  <a:pt x="8375" y="4045"/>
                </a:cubicBezTo>
                <a:cubicBezTo>
                  <a:pt x="8387" y="4045"/>
                  <a:pt x="8397" y="4043"/>
                  <a:pt x="8407" y="4040"/>
                </a:cubicBezTo>
                <a:cubicBezTo>
                  <a:pt x="8633" y="4040"/>
                  <a:pt x="8811" y="3862"/>
                  <a:pt x="8811" y="3635"/>
                </a:cubicBezTo>
                <a:cubicBezTo>
                  <a:pt x="8811" y="3564"/>
                  <a:pt x="8799" y="3504"/>
                  <a:pt x="8764" y="3421"/>
                </a:cubicBezTo>
                <a:cubicBezTo>
                  <a:pt x="8835" y="3385"/>
                  <a:pt x="8883" y="3290"/>
                  <a:pt x="8883" y="3207"/>
                </a:cubicBezTo>
                <a:lnTo>
                  <a:pt x="8883" y="2504"/>
                </a:lnTo>
                <a:cubicBezTo>
                  <a:pt x="8883" y="2397"/>
                  <a:pt x="8823" y="2314"/>
                  <a:pt x="8740" y="2266"/>
                </a:cubicBezTo>
                <a:lnTo>
                  <a:pt x="4906" y="28"/>
                </a:lnTo>
                <a:cubicBezTo>
                  <a:pt x="4870" y="10"/>
                  <a:pt x="4826" y="1"/>
                  <a:pt x="4781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57" name="Google Shape;657;p47"/>
          <p:cNvGrpSpPr/>
          <p:nvPr/>
        </p:nvGrpSpPr>
        <p:grpSpPr>
          <a:xfrm>
            <a:off x="6319355" y="1748963"/>
            <a:ext cx="264550" cy="353222"/>
            <a:chOff x="903530" y="3806125"/>
            <a:chExt cx="264550" cy="353222"/>
          </a:xfrm>
        </p:grpSpPr>
        <p:sp>
          <p:nvSpPr>
            <p:cNvPr id="658" name="Google Shape;658;p47"/>
            <p:cNvSpPr/>
            <p:nvPr/>
          </p:nvSpPr>
          <p:spPr>
            <a:xfrm>
              <a:off x="926637" y="3839321"/>
              <a:ext cx="173237" cy="162002"/>
            </a:xfrm>
            <a:custGeom>
              <a:avLst/>
              <a:gdLst/>
              <a:ahLst/>
              <a:cxnLst/>
              <a:rect l="l" t="t" r="r" b="b"/>
              <a:pathLst>
                <a:path w="5443" h="5090" extrusionOk="0">
                  <a:moveTo>
                    <a:pt x="3418" y="1"/>
                  </a:moveTo>
                  <a:cubicBezTo>
                    <a:pt x="2623" y="1"/>
                    <a:pt x="1831" y="307"/>
                    <a:pt x="1227" y="911"/>
                  </a:cubicBezTo>
                  <a:cubicBezTo>
                    <a:pt x="108" y="2030"/>
                    <a:pt x="1" y="3804"/>
                    <a:pt x="989" y="5030"/>
                  </a:cubicBezTo>
                  <a:cubicBezTo>
                    <a:pt x="1013" y="5078"/>
                    <a:pt x="1061" y="5090"/>
                    <a:pt x="1120" y="5090"/>
                  </a:cubicBezTo>
                  <a:cubicBezTo>
                    <a:pt x="1156" y="5090"/>
                    <a:pt x="1192" y="5078"/>
                    <a:pt x="1227" y="5066"/>
                  </a:cubicBezTo>
                  <a:cubicBezTo>
                    <a:pt x="1299" y="5006"/>
                    <a:pt x="1311" y="4899"/>
                    <a:pt x="1251" y="4840"/>
                  </a:cubicBezTo>
                  <a:cubicBezTo>
                    <a:pt x="382" y="3744"/>
                    <a:pt x="477" y="2149"/>
                    <a:pt x="1477" y="1149"/>
                  </a:cubicBezTo>
                  <a:cubicBezTo>
                    <a:pt x="2019" y="607"/>
                    <a:pt x="2735" y="334"/>
                    <a:pt x="3452" y="334"/>
                  </a:cubicBezTo>
                  <a:cubicBezTo>
                    <a:pt x="4059" y="334"/>
                    <a:pt x="4666" y="530"/>
                    <a:pt x="5168" y="923"/>
                  </a:cubicBezTo>
                  <a:cubicBezTo>
                    <a:pt x="5199" y="948"/>
                    <a:pt x="5237" y="961"/>
                    <a:pt x="5273" y="961"/>
                  </a:cubicBezTo>
                  <a:cubicBezTo>
                    <a:pt x="5321" y="961"/>
                    <a:pt x="5367" y="939"/>
                    <a:pt x="5394" y="899"/>
                  </a:cubicBezTo>
                  <a:cubicBezTo>
                    <a:pt x="5442" y="827"/>
                    <a:pt x="5418" y="720"/>
                    <a:pt x="5347" y="672"/>
                  </a:cubicBezTo>
                  <a:cubicBezTo>
                    <a:pt x="4777" y="223"/>
                    <a:pt x="4096" y="1"/>
                    <a:pt x="34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47"/>
            <p:cNvSpPr/>
            <p:nvPr/>
          </p:nvSpPr>
          <p:spPr>
            <a:xfrm>
              <a:off x="903530" y="3806125"/>
              <a:ext cx="264550" cy="353222"/>
            </a:xfrm>
            <a:custGeom>
              <a:avLst/>
              <a:gdLst/>
              <a:ahLst/>
              <a:cxnLst/>
              <a:rect l="l" t="t" r="r" b="b"/>
              <a:pathLst>
                <a:path w="8312" h="11098" extrusionOk="0">
                  <a:moveTo>
                    <a:pt x="4144" y="322"/>
                  </a:moveTo>
                  <a:cubicBezTo>
                    <a:pt x="6251" y="322"/>
                    <a:pt x="7966" y="2025"/>
                    <a:pt x="7966" y="4144"/>
                  </a:cubicBezTo>
                  <a:cubicBezTo>
                    <a:pt x="7978" y="5085"/>
                    <a:pt x="7775" y="6002"/>
                    <a:pt x="7371" y="6895"/>
                  </a:cubicBezTo>
                  <a:cubicBezTo>
                    <a:pt x="7037" y="7609"/>
                    <a:pt x="6597" y="8323"/>
                    <a:pt x="6025" y="8978"/>
                  </a:cubicBezTo>
                  <a:cubicBezTo>
                    <a:pt x="5228" y="9919"/>
                    <a:pt x="4418" y="10526"/>
                    <a:pt x="4156" y="10717"/>
                  </a:cubicBezTo>
                  <a:cubicBezTo>
                    <a:pt x="3882" y="10538"/>
                    <a:pt x="3084" y="9931"/>
                    <a:pt x="2275" y="8990"/>
                  </a:cubicBezTo>
                  <a:cubicBezTo>
                    <a:pt x="1715" y="8323"/>
                    <a:pt x="1251" y="7621"/>
                    <a:pt x="929" y="6895"/>
                  </a:cubicBezTo>
                  <a:cubicBezTo>
                    <a:pt x="525" y="6002"/>
                    <a:pt x="310" y="5085"/>
                    <a:pt x="310" y="4144"/>
                  </a:cubicBezTo>
                  <a:cubicBezTo>
                    <a:pt x="310" y="2025"/>
                    <a:pt x="2025" y="322"/>
                    <a:pt x="4144" y="322"/>
                  </a:cubicBezTo>
                  <a:close/>
                  <a:moveTo>
                    <a:pt x="4156" y="1"/>
                  </a:moveTo>
                  <a:cubicBezTo>
                    <a:pt x="1858" y="1"/>
                    <a:pt x="1" y="1870"/>
                    <a:pt x="1" y="4156"/>
                  </a:cubicBezTo>
                  <a:cubicBezTo>
                    <a:pt x="1" y="5121"/>
                    <a:pt x="215" y="6097"/>
                    <a:pt x="644" y="7049"/>
                  </a:cubicBezTo>
                  <a:cubicBezTo>
                    <a:pt x="989" y="7788"/>
                    <a:pt x="1441" y="8514"/>
                    <a:pt x="2037" y="9216"/>
                  </a:cubicBezTo>
                  <a:cubicBezTo>
                    <a:pt x="3037" y="10395"/>
                    <a:pt x="4037" y="11050"/>
                    <a:pt x="4061" y="11062"/>
                  </a:cubicBezTo>
                  <a:cubicBezTo>
                    <a:pt x="4096" y="11074"/>
                    <a:pt x="4120" y="11098"/>
                    <a:pt x="4156" y="11098"/>
                  </a:cubicBezTo>
                  <a:cubicBezTo>
                    <a:pt x="4180" y="11098"/>
                    <a:pt x="4215" y="11074"/>
                    <a:pt x="4239" y="11062"/>
                  </a:cubicBezTo>
                  <a:cubicBezTo>
                    <a:pt x="4287" y="11038"/>
                    <a:pt x="5275" y="10395"/>
                    <a:pt x="6263" y="9216"/>
                  </a:cubicBezTo>
                  <a:cubicBezTo>
                    <a:pt x="6859" y="8538"/>
                    <a:pt x="7323" y="7800"/>
                    <a:pt x="7668" y="7049"/>
                  </a:cubicBezTo>
                  <a:cubicBezTo>
                    <a:pt x="8085" y="6109"/>
                    <a:pt x="8311" y="5144"/>
                    <a:pt x="8311" y="4156"/>
                  </a:cubicBezTo>
                  <a:cubicBezTo>
                    <a:pt x="8311" y="1870"/>
                    <a:pt x="6442" y="1"/>
                    <a:pt x="41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47"/>
            <p:cNvSpPr/>
            <p:nvPr/>
          </p:nvSpPr>
          <p:spPr>
            <a:xfrm>
              <a:off x="1008879" y="3904059"/>
              <a:ext cx="54966" cy="18460"/>
            </a:xfrm>
            <a:custGeom>
              <a:avLst/>
              <a:gdLst/>
              <a:ahLst/>
              <a:cxnLst/>
              <a:rect l="l" t="t" r="r" b="b"/>
              <a:pathLst>
                <a:path w="1727" h="580" extrusionOk="0">
                  <a:moveTo>
                    <a:pt x="648" y="1"/>
                  </a:moveTo>
                  <a:cubicBezTo>
                    <a:pt x="492" y="1"/>
                    <a:pt x="319" y="16"/>
                    <a:pt x="132" y="55"/>
                  </a:cubicBezTo>
                  <a:cubicBezTo>
                    <a:pt x="60" y="67"/>
                    <a:pt x="1" y="127"/>
                    <a:pt x="1" y="222"/>
                  </a:cubicBezTo>
                  <a:lnTo>
                    <a:pt x="1" y="401"/>
                  </a:lnTo>
                  <a:cubicBezTo>
                    <a:pt x="1" y="484"/>
                    <a:pt x="72" y="555"/>
                    <a:pt x="155" y="555"/>
                  </a:cubicBezTo>
                  <a:cubicBezTo>
                    <a:pt x="251" y="555"/>
                    <a:pt x="322" y="484"/>
                    <a:pt x="322" y="401"/>
                  </a:cubicBezTo>
                  <a:lnTo>
                    <a:pt x="322" y="365"/>
                  </a:lnTo>
                  <a:cubicBezTo>
                    <a:pt x="434" y="350"/>
                    <a:pt x="539" y="343"/>
                    <a:pt x="636" y="343"/>
                  </a:cubicBezTo>
                  <a:cubicBezTo>
                    <a:pt x="841" y="343"/>
                    <a:pt x="1011" y="372"/>
                    <a:pt x="1132" y="413"/>
                  </a:cubicBezTo>
                  <a:cubicBezTo>
                    <a:pt x="1334" y="472"/>
                    <a:pt x="1453" y="543"/>
                    <a:pt x="1465" y="543"/>
                  </a:cubicBezTo>
                  <a:cubicBezTo>
                    <a:pt x="1501" y="555"/>
                    <a:pt x="1525" y="579"/>
                    <a:pt x="1560" y="579"/>
                  </a:cubicBezTo>
                  <a:cubicBezTo>
                    <a:pt x="1620" y="579"/>
                    <a:pt x="1667" y="543"/>
                    <a:pt x="1691" y="496"/>
                  </a:cubicBezTo>
                  <a:cubicBezTo>
                    <a:pt x="1727" y="401"/>
                    <a:pt x="1703" y="305"/>
                    <a:pt x="1632" y="246"/>
                  </a:cubicBezTo>
                  <a:cubicBezTo>
                    <a:pt x="1613" y="236"/>
                    <a:pt x="1255" y="1"/>
                    <a:pt x="6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47"/>
            <p:cNvSpPr/>
            <p:nvPr/>
          </p:nvSpPr>
          <p:spPr>
            <a:xfrm>
              <a:off x="972118" y="3872072"/>
              <a:ext cx="172473" cy="164866"/>
            </a:xfrm>
            <a:custGeom>
              <a:avLst/>
              <a:gdLst/>
              <a:ahLst/>
              <a:cxnLst/>
              <a:rect l="l" t="t" r="r" b="b"/>
              <a:pathLst>
                <a:path w="5419" h="5180" extrusionOk="0">
                  <a:moveTo>
                    <a:pt x="3239" y="346"/>
                  </a:moveTo>
                  <a:lnTo>
                    <a:pt x="3239" y="1144"/>
                  </a:lnTo>
                  <a:cubicBezTo>
                    <a:pt x="3239" y="1287"/>
                    <a:pt x="3203" y="1418"/>
                    <a:pt x="3144" y="1537"/>
                  </a:cubicBezTo>
                  <a:lnTo>
                    <a:pt x="3084" y="1668"/>
                  </a:lnTo>
                  <a:cubicBezTo>
                    <a:pt x="3073" y="1703"/>
                    <a:pt x="3073" y="1715"/>
                    <a:pt x="3073" y="1739"/>
                  </a:cubicBezTo>
                  <a:lnTo>
                    <a:pt x="3073" y="2084"/>
                  </a:lnTo>
                  <a:cubicBezTo>
                    <a:pt x="3073" y="2370"/>
                    <a:pt x="2953" y="2632"/>
                    <a:pt x="2763" y="2846"/>
                  </a:cubicBezTo>
                  <a:cubicBezTo>
                    <a:pt x="2558" y="3028"/>
                    <a:pt x="2311" y="3145"/>
                    <a:pt x="2040" y="3145"/>
                  </a:cubicBezTo>
                  <a:cubicBezTo>
                    <a:pt x="2027" y="3145"/>
                    <a:pt x="2014" y="3144"/>
                    <a:pt x="2001" y="3144"/>
                  </a:cubicBezTo>
                  <a:cubicBezTo>
                    <a:pt x="1406" y="3108"/>
                    <a:pt x="941" y="2620"/>
                    <a:pt x="941" y="2037"/>
                  </a:cubicBezTo>
                  <a:lnTo>
                    <a:pt x="941" y="1739"/>
                  </a:lnTo>
                  <a:cubicBezTo>
                    <a:pt x="941" y="1715"/>
                    <a:pt x="941" y="1703"/>
                    <a:pt x="929" y="1668"/>
                  </a:cubicBezTo>
                  <a:lnTo>
                    <a:pt x="870" y="1537"/>
                  </a:lnTo>
                  <a:cubicBezTo>
                    <a:pt x="810" y="1418"/>
                    <a:pt x="775" y="1287"/>
                    <a:pt x="775" y="1144"/>
                  </a:cubicBezTo>
                  <a:cubicBezTo>
                    <a:pt x="775" y="703"/>
                    <a:pt x="1132" y="346"/>
                    <a:pt x="1584" y="346"/>
                  </a:cubicBezTo>
                  <a:close/>
                  <a:moveTo>
                    <a:pt x="1465" y="3346"/>
                  </a:moveTo>
                  <a:cubicBezTo>
                    <a:pt x="1608" y="3406"/>
                    <a:pt x="1775" y="3453"/>
                    <a:pt x="1953" y="3465"/>
                  </a:cubicBezTo>
                  <a:lnTo>
                    <a:pt x="2001" y="3465"/>
                  </a:lnTo>
                  <a:cubicBezTo>
                    <a:pt x="2180" y="3465"/>
                    <a:pt x="2370" y="3442"/>
                    <a:pt x="2537" y="3370"/>
                  </a:cubicBezTo>
                  <a:lnTo>
                    <a:pt x="2537" y="3584"/>
                  </a:lnTo>
                  <a:cubicBezTo>
                    <a:pt x="2537" y="3632"/>
                    <a:pt x="2549" y="3692"/>
                    <a:pt x="2549" y="3739"/>
                  </a:cubicBezTo>
                  <a:lnTo>
                    <a:pt x="2001" y="4156"/>
                  </a:lnTo>
                  <a:lnTo>
                    <a:pt x="1453" y="3727"/>
                  </a:lnTo>
                  <a:cubicBezTo>
                    <a:pt x="1465" y="3680"/>
                    <a:pt x="1465" y="3632"/>
                    <a:pt x="1465" y="3573"/>
                  </a:cubicBezTo>
                  <a:lnTo>
                    <a:pt x="1465" y="3346"/>
                  </a:lnTo>
                  <a:close/>
                  <a:moveTo>
                    <a:pt x="1251" y="3977"/>
                  </a:moveTo>
                  <a:lnTo>
                    <a:pt x="1834" y="4406"/>
                  </a:lnTo>
                  <a:lnTo>
                    <a:pt x="1834" y="4870"/>
                  </a:lnTo>
                  <a:cubicBezTo>
                    <a:pt x="1334" y="4835"/>
                    <a:pt x="822" y="4680"/>
                    <a:pt x="394" y="4358"/>
                  </a:cubicBezTo>
                  <a:cubicBezTo>
                    <a:pt x="417" y="4335"/>
                    <a:pt x="465" y="4299"/>
                    <a:pt x="501" y="4287"/>
                  </a:cubicBezTo>
                  <a:lnTo>
                    <a:pt x="1132" y="4049"/>
                  </a:lnTo>
                  <a:cubicBezTo>
                    <a:pt x="1179" y="4037"/>
                    <a:pt x="1227" y="4001"/>
                    <a:pt x="1251" y="3977"/>
                  </a:cubicBezTo>
                  <a:close/>
                  <a:moveTo>
                    <a:pt x="2739" y="3989"/>
                  </a:moveTo>
                  <a:cubicBezTo>
                    <a:pt x="2787" y="4025"/>
                    <a:pt x="2822" y="4037"/>
                    <a:pt x="2858" y="4061"/>
                  </a:cubicBezTo>
                  <a:lnTo>
                    <a:pt x="3632" y="4346"/>
                  </a:lnTo>
                  <a:cubicBezTo>
                    <a:pt x="3192" y="4656"/>
                    <a:pt x="2680" y="4835"/>
                    <a:pt x="2168" y="4870"/>
                  </a:cubicBezTo>
                  <a:lnTo>
                    <a:pt x="2168" y="4418"/>
                  </a:lnTo>
                  <a:lnTo>
                    <a:pt x="2739" y="3989"/>
                  </a:lnTo>
                  <a:close/>
                  <a:moveTo>
                    <a:pt x="1596" y="1"/>
                  </a:moveTo>
                  <a:cubicBezTo>
                    <a:pt x="977" y="1"/>
                    <a:pt x="465" y="501"/>
                    <a:pt x="465" y="1132"/>
                  </a:cubicBezTo>
                  <a:cubicBezTo>
                    <a:pt x="465" y="1310"/>
                    <a:pt x="513" y="1501"/>
                    <a:pt x="596" y="1668"/>
                  </a:cubicBezTo>
                  <a:lnTo>
                    <a:pt x="644" y="1751"/>
                  </a:lnTo>
                  <a:lnTo>
                    <a:pt x="644" y="2013"/>
                  </a:lnTo>
                  <a:cubicBezTo>
                    <a:pt x="644" y="2453"/>
                    <a:pt x="858" y="2858"/>
                    <a:pt x="1168" y="3120"/>
                  </a:cubicBezTo>
                  <a:lnTo>
                    <a:pt x="1168" y="3561"/>
                  </a:lnTo>
                  <a:cubicBezTo>
                    <a:pt x="1168" y="3632"/>
                    <a:pt x="1120" y="3704"/>
                    <a:pt x="1048" y="3739"/>
                  </a:cubicBezTo>
                  <a:lnTo>
                    <a:pt x="406" y="3977"/>
                  </a:lnTo>
                  <a:cubicBezTo>
                    <a:pt x="239" y="4037"/>
                    <a:pt x="108" y="4168"/>
                    <a:pt x="36" y="4311"/>
                  </a:cubicBezTo>
                  <a:cubicBezTo>
                    <a:pt x="1" y="4394"/>
                    <a:pt x="25" y="4466"/>
                    <a:pt x="84" y="4513"/>
                  </a:cubicBezTo>
                  <a:cubicBezTo>
                    <a:pt x="644" y="4954"/>
                    <a:pt x="1334" y="5180"/>
                    <a:pt x="2001" y="5180"/>
                  </a:cubicBezTo>
                  <a:cubicBezTo>
                    <a:pt x="2799" y="5180"/>
                    <a:pt x="3596" y="4870"/>
                    <a:pt x="4204" y="4275"/>
                  </a:cubicBezTo>
                  <a:cubicBezTo>
                    <a:pt x="5323" y="3168"/>
                    <a:pt x="5418" y="1406"/>
                    <a:pt x="4442" y="167"/>
                  </a:cubicBezTo>
                  <a:cubicBezTo>
                    <a:pt x="4405" y="124"/>
                    <a:pt x="4351" y="98"/>
                    <a:pt x="4301" y="98"/>
                  </a:cubicBezTo>
                  <a:cubicBezTo>
                    <a:pt x="4269" y="98"/>
                    <a:pt x="4239" y="108"/>
                    <a:pt x="4216" y="132"/>
                  </a:cubicBezTo>
                  <a:cubicBezTo>
                    <a:pt x="4144" y="191"/>
                    <a:pt x="4132" y="298"/>
                    <a:pt x="4192" y="358"/>
                  </a:cubicBezTo>
                  <a:cubicBezTo>
                    <a:pt x="5061" y="1465"/>
                    <a:pt x="4966" y="3049"/>
                    <a:pt x="3965" y="4049"/>
                  </a:cubicBezTo>
                  <a:lnTo>
                    <a:pt x="3906" y="4108"/>
                  </a:lnTo>
                  <a:cubicBezTo>
                    <a:pt x="3870" y="4096"/>
                    <a:pt x="3835" y="4061"/>
                    <a:pt x="3799" y="4049"/>
                  </a:cubicBezTo>
                  <a:lnTo>
                    <a:pt x="2977" y="3739"/>
                  </a:lnTo>
                  <a:cubicBezTo>
                    <a:pt x="2906" y="3704"/>
                    <a:pt x="2858" y="3644"/>
                    <a:pt x="2858" y="3561"/>
                  </a:cubicBezTo>
                  <a:lnTo>
                    <a:pt x="2858" y="3144"/>
                  </a:lnTo>
                  <a:cubicBezTo>
                    <a:pt x="2894" y="3108"/>
                    <a:pt x="2942" y="3084"/>
                    <a:pt x="2965" y="3049"/>
                  </a:cubicBezTo>
                  <a:cubicBezTo>
                    <a:pt x="3239" y="2787"/>
                    <a:pt x="3382" y="2441"/>
                    <a:pt x="3382" y="2072"/>
                  </a:cubicBezTo>
                  <a:lnTo>
                    <a:pt x="3382" y="1751"/>
                  </a:lnTo>
                  <a:lnTo>
                    <a:pt x="3430" y="1668"/>
                  </a:lnTo>
                  <a:cubicBezTo>
                    <a:pt x="3513" y="1501"/>
                    <a:pt x="3561" y="1310"/>
                    <a:pt x="3561" y="1132"/>
                  </a:cubicBezTo>
                  <a:lnTo>
                    <a:pt x="3561" y="167"/>
                  </a:lnTo>
                  <a:cubicBezTo>
                    <a:pt x="3561" y="72"/>
                    <a:pt x="3489" y="1"/>
                    <a:pt x="33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6581324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ABA74D-C01D-979A-018C-B6046B86AC5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dirty="0"/>
              <a:t>Thank you!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15DCD2-9D6F-60FE-0640-30C1A5EF97A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A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7054677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7" name="Google Shape;497;p40"/>
          <p:cNvGrpSpPr/>
          <p:nvPr/>
        </p:nvGrpSpPr>
        <p:grpSpPr>
          <a:xfrm flipH="1">
            <a:off x="8014675" y="4071700"/>
            <a:ext cx="813900" cy="818100"/>
            <a:chOff x="8014675" y="343325"/>
            <a:chExt cx="813900" cy="818100"/>
          </a:xfrm>
        </p:grpSpPr>
        <p:sp>
          <p:nvSpPr>
            <p:cNvPr id="498" name="Google Shape;498;p40"/>
            <p:cNvSpPr/>
            <p:nvPr/>
          </p:nvSpPr>
          <p:spPr>
            <a:xfrm>
              <a:off x="8069575" y="400325"/>
              <a:ext cx="704100" cy="704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40"/>
            <p:cNvSpPr/>
            <p:nvPr/>
          </p:nvSpPr>
          <p:spPr>
            <a:xfrm rot="-5400000">
              <a:off x="8012575" y="345425"/>
              <a:ext cx="818100" cy="813900"/>
            </a:xfrm>
            <a:prstGeom prst="pie">
              <a:avLst>
                <a:gd name="adj1" fmla="val 16133725"/>
                <a:gd name="adj2" fmla="val 15017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00" name="Google Shape;500;p40"/>
          <p:cNvSpPr txBox="1">
            <a:spLocks noGrp="1"/>
          </p:cNvSpPr>
          <p:nvPr>
            <p:ph type="title"/>
          </p:nvPr>
        </p:nvSpPr>
        <p:spPr>
          <a:xfrm>
            <a:off x="722375" y="539500"/>
            <a:ext cx="76992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501" name="Google Shape;501;p40"/>
          <p:cNvSpPr txBox="1">
            <a:spLocks noGrp="1"/>
          </p:cNvSpPr>
          <p:nvPr>
            <p:ph type="title" idx="2"/>
          </p:nvPr>
        </p:nvSpPr>
        <p:spPr>
          <a:xfrm>
            <a:off x="1892338" y="1600450"/>
            <a:ext cx="529800" cy="52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502" name="Google Shape;502;p40"/>
          <p:cNvSpPr txBox="1">
            <a:spLocks noGrp="1"/>
          </p:cNvSpPr>
          <p:nvPr>
            <p:ph type="title" idx="3"/>
          </p:nvPr>
        </p:nvSpPr>
        <p:spPr>
          <a:xfrm>
            <a:off x="4307204" y="1600450"/>
            <a:ext cx="529800" cy="52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503" name="Google Shape;503;p40"/>
          <p:cNvSpPr txBox="1">
            <a:spLocks noGrp="1"/>
          </p:cNvSpPr>
          <p:nvPr>
            <p:ph type="title" idx="4"/>
          </p:nvPr>
        </p:nvSpPr>
        <p:spPr>
          <a:xfrm>
            <a:off x="6722026" y="1600450"/>
            <a:ext cx="529800" cy="52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504" name="Google Shape;504;p40"/>
          <p:cNvSpPr txBox="1">
            <a:spLocks noGrp="1"/>
          </p:cNvSpPr>
          <p:nvPr>
            <p:ph type="title" idx="5"/>
          </p:nvPr>
        </p:nvSpPr>
        <p:spPr>
          <a:xfrm>
            <a:off x="1892342" y="3291750"/>
            <a:ext cx="529800" cy="52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505" name="Google Shape;505;p40"/>
          <p:cNvSpPr txBox="1">
            <a:spLocks noGrp="1"/>
          </p:cNvSpPr>
          <p:nvPr>
            <p:ph type="subTitle" idx="1"/>
          </p:nvPr>
        </p:nvSpPr>
        <p:spPr>
          <a:xfrm>
            <a:off x="1225888" y="2377800"/>
            <a:ext cx="1862700" cy="38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About our service</a:t>
            </a:r>
            <a:endParaRPr sz="1600" dirty="0"/>
          </a:p>
        </p:txBody>
      </p:sp>
      <p:sp>
        <p:nvSpPr>
          <p:cNvPr id="506" name="Google Shape;506;p40"/>
          <p:cNvSpPr txBox="1">
            <a:spLocks noGrp="1"/>
          </p:cNvSpPr>
          <p:nvPr>
            <p:ph type="subTitle" idx="6"/>
          </p:nvPr>
        </p:nvSpPr>
        <p:spPr>
          <a:xfrm>
            <a:off x="3640750" y="2377800"/>
            <a:ext cx="1862700" cy="38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dirty="0"/>
              <a:t>Our target audience</a:t>
            </a:r>
            <a:endParaRPr sz="1600" dirty="0"/>
          </a:p>
        </p:txBody>
      </p:sp>
      <p:sp>
        <p:nvSpPr>
          <p:cNvPr id="507" name="Google Shape;507;p40"/>
          <p:cNvSpPr txBox="1">
            <a:spLocks noGrp="1"/>
          </p:cNvSpPr>
          <p:nvPr>
            <p:ph type="subTitle" idx="7"/>
          </p:nvPr>
        </p:nvSpPr>
        <p:spPr>
          <a:xfrm>
            <a:off x="6055441" y="2240700"/>
            <a:ext cx="1862700" cy="38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ERD</a:t>
            </a:r>
            <a:endParaRPr dirty="0"/>
          </a:p>
        </p:txBody>
      </p:sp>
      <p:sp>
        <p:nvSpPr>
          <p:cNvPr id="508" name="Google Shape;508;p40"/>
          <p:cNvSpPr txBox="1">
            <a:spLocks noGrp="1"/>
          </p:cNvSpPr>
          <p:nvPr>
            <p:ph type="subTitle" idx="8"/>
          </p:nvPr>
        </p:nvSpPr>
        <p:spPr>
          <a:xfrm>
            <a:off x="1226050" y="3932150"/>
            <a:ext cx="1862700" cy="38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>
              <a:buSzPts val="1100"/>
            </a:pPr>
            <a:r>
              <a:rPr lang="en-US" dirty="0"/>
              <a:t>Program Flow</a:t>
            </a:r>
          </a:p>
        </p:txBody>
      </p:sp>
      <p:sp>
        <p:nvSpPr>
          <p:cNvPr id="509" name="Google Shape;509;p40"/>
          <p:cNvSpPr txBox="1">
            <a:spLocks noGrp="1"/>
          </p:cNvSpPr>
          <p:nvPr>
            <p:ph type="title" idx="9"/>
          </p:nvPr>
        </p:nvSpPr>
        <p:spPr>
          <a:xfrm>
            <a:off x="4307204" y="3291750"/>
            <a:ext cx="529800" cy="52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510" name="Google Shape;510;p40"/>
          <p:cNvSpPr txBox="1">
            <a:spLocks noGrp="1"/>
          </p:cNvSpPr>
          <p:nvPr>
            <p:ph type="title" idx="13"/>
          </p:nvPr>
        </p:nvSpPr>
        <p:spPr>
          <a:xfrm>
            <a:off x="6722026" y="3291750"/>
            <a:ext cx="529800" cy="52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511" name="Google Shape;511;p40"/>
          <p:cNvSpPr txBox="1">
            <a:spLocks noGrp="1"/>
          </p:cNvSpPr>
          <p:nvPr>
            <p:ph type="subTitle" idx="14"/>
          </p:nvPr>
        </p:nvSpPr>
        <p:spPr>
          <a:xfrm>
            <a:off x="3640750" y="3932150"/>
            <a:ext cx="1862700" cy="38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Main Pages</a:t>
            </a:r>
            <a:endParaRPr dirty="0"/>
          </a:p>
        </p:txBody>
      </p:sp>
      <p:sp>
        <p:nvSpPr>
          <p:cNvPr id="512" name="Google Shape;512;p40"/>
          <p:cNvSpPr txBox="1">
            <a:spLocks noGrp="1"/>
          </p:cNvSpPr>
          <p:nvPr>
            <p:ph type="subTitle" idx="15"/>
          </p:nvPr>
        </p:nvSpPr>
        <p:spPr>
          <a:xfrm>
            <a:off x="6055452" y="3932150"/>
            <a:ext cx="1862700" cy="38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>
              <a:buSzPts val="1100"/>
            </a:pPr>
            <a:r>
              <a:rPr lang="en-US" dirty="0"/>
              <a:t>Core Features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2" name="Google Shape;542;p42"/>
          <p:cNvGrpSpPr/>
          <p:nvPr/>
        </p:nvGrpSpPr>
        <p:grpSpPr>
          <a:xfrm flipH="1">
            <a:off x="8014675" y="343325"/>
            <a:ext cx="813900" cy="818100"/>
            <a:chOff x="8014675" y="343325"/>
            <a:chExt cx="813900" cy="818100"/>
          </a:xfrm>
        </p:grpSpPr>
        <p:sp>
          <p:nvSpPr>
            <p:cNvPr id="543" name="Google Shape;543;p42"/>
            <p:cNvSpPr/>
            <p:nvPr/>
          </p:nvSpPr>
          <p:spPr>
            <a:xfrm>
              <a:off x="8069575" y="400325"/>
              <a:ext cx="704100" cy="704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42"/>
            <p:cNvSpPr/>
            <p:nvPr/>
          </p:nvSpPr>
          <p:spPr>
            <a:xfrm rot="-5400000">
              <a:off x="8012575" y="345425"/>
              <a:ext cx="818100" cy="813900"/>
            </a:xfrm>
            <a:prstGeom prst="pie">
              <a:avLst>
                <a:gd name="adj1" fmla="val 16133725"/>
                <a:gd name="adj2" fmla="val 15017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5" name="Google Shape;545;p42"/>
          <p:cNvGrpSpPr/>
          <p:nvPr/>
        </p:nvGrpSpPr>
        <p:grpSpPr>
          <a:xfrm>
            <a:off x="-18088" y="0"/>
            <a:ext cx="2991964" cy="1739798"/>
            <a:chOff x="520823" y="533068"/>
            <a:chExt cx="3681058" cy="2140500"/>
          </a:xfrm>
        </p:grpSpPr>
        <p:cxnSp>
          <p:nvCxnSpPr>
            <p:cNvPr id="546" name="Google Shape;546;p42"/>
            <p:cNvCxnSpPr/>
            <p:nvPr/>
          </p:nvCxnSpPr>
          <p:spPr>
            <a:xfrm>
              <a:off x="528666" y="541465"/>
              <a:ext cx="3672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7" name="Google Shape;547;p42"/>
            <p:cNvCxnSpPr/>
            <p:nvPr/>
          </p:nvCxnSpPr>
          <p:spPr>
            <a:xfrm>
              <a:off x="531681" y="1076036"/>
              <a:ext cx="36702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8" name="Google Shape;548;p42"/>
            <p:cNvCxnSpPr/>
            <p:nvPr/>
          </p:nvCxnSpPr>
          <p:spPr>
            <a:xfrm>
              <a:off x="531681" y="1610639"/>
              <a:ext cx="36702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9" name="Google Shape;549;p42"/>
            <p:cNvCxnSpPr/>
            <p:nvPr/>
          </p:nvCxnSpPr>
          <p:spPr>
            <a:xfrm>
              <a:off x="527805" y="541895"/>
              <a:ext cx="0" cy="2131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0" name="Google Shape;550;p42"/>
            <p:cNvCxnSpPr/>
            <p:nvPr/>
          </p:nvCxnSpPr>
          <p:spPr>
            <a:xfrm>
              <a:off x="1055610" y="541895"/>
              <a:ext cx="0" cy="2131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1" name="Google Shape;551;p42"/>
            <p:cNvCxnSpPr/>
            <p:nvPr/>
          </p:nvCxnSpPr>
          <p:spPr>
            <a:xfrm>
              <a:off x="1576556" y="541895"/>
              <a:ext cx="0" cy="2131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2" name="Google Shape;552;p42"/>
            <p:cNvCxnSpPr/>
            <p:nvPr/>
          </p:nvCxnSpPr>
          <p:spPr>
            <a:xfrm>
              <a:off x="2104361" y="541895"/>
              <a:ext cx="0" cy="2131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3" name="Google Shape;553;p42"/>
            <p:cNvCxnSpPr/>
            <p:nvPr/>
          </p:nvCxnSpPr>
          <p:spPr>
            <a:xfrm>
              <a:off x="2625308" y="533068"/>
              <a:ext cx="0" cy="2140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4" name="Google Shape;554;p42"/>
            <p:cNvCxnSpPr/>
            <p:nvPr/>
          </p:nvCxnSpPr>
          <p:spPr>
            <a:xfrm>
              <a:off x="3153113" y="546294"/>
              <a:ext cx="0" cy="2127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5" name="Google Shape;555;p42"/>
            <p:cNvCxnSpPr/>
            <p:nvPr/>
          </p:nvCxnSpPr>
          <p:spPr>
            <a:xfrm>
              <a:off x="3674059" y="533068"/>
              <a:ext cx="0" cy="2140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6" name="Google Shape;556;p42"/>
            <p:cNvCxnSpPr/>
            <p:nvPr/>
          </p:nvCxnSpPr>
          <p:spPr>
            <a:xfrm>
              <a:off x="4201864" y="546294"/>
              <a:ext cx="0" cy="2127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7" name="Google Shape;557;p42"/>
            <p:cNvCxnSpPr/>
            <p:nvPr/>
          </p:nvCxnSpPr>
          <p:spPr>
            <a:xfrm>
              <a:off x="520823" y="2138690"/>
              <a:ext cx="36810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8" name="Google Shape;558;p42"/>
            <p:cNvCxnSpPr/>
            <p:nvPr/>
          </p:nvCxnSpPr>
          <p:spPr>
            <a:xfrm>
              <a:off x="536602" y="2673293"/>
              <a:ext cx="36651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59" name="Google Shape;559;p42"/>
          <p:cNvSpPr/>
          <p:nvPr/>
        </p:nvSpPr>
        <p:spPr>
          <a:xfrm flipH="1">
            <a:off x="722375" y="3741925"/>
            <a:ext cx="343200" cy="862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" name="Google Shape;560;p42"/>
          <p:cNvSpPr/>
          <p:nvPr/>
        </p:nvSpPr>
        <p:spPr>
          <a:xfrm>
            <a:off x="420950" y="2656650"/>
            <a:ext cx="602815" cy="601482"/>
          </a:xfrm>
          <a:custGeom>
            <a:avLst/>
            <a:gdLst/>
            <a:ahLst/>
            <a:cxnLst/>
            <a:rect l="l" t="t" r="r" b="b"/>
            <a:pathLst>
              <a:path w="32392" h="32316" extrusionOk="0">
                <a:moveTo>
                  <a:pt x="31769" y="18693"/>
                </a:moveTo>
                <a:lnTo>
                  <a:pt x="28754" y="18730"/>
                </a:lnTo>
                <a:cubicBezTo>
                  <a:pt x="28472" y="20181"/>
                  <a:pt x="27944" y="21538"/>
                  <a:pt x="27209" y="22763"/>
                </a:cubicBezTo>
                <a:lnTo>
                  <a:pt x="29357" y="24816"/>
                </a:lnTo>
                <a:cubicBezTo>
                  <a:pt x="29602" y="25061"/>
                  <a:pt x="29621" y="25457"/>
                  <a:pt x="29376" y="25721"/>
                </a:cubicBezTo>
                <a:lnTo>
                  <a:pt x="26343" y="28868"/>
                </a:lnTo>
                <a:cubicBezTo>
                  <a:pt x="26116" y="29131"/>
                  <a:pt x="25702" y="29131"/>
                  <a:pt x="25457" y="28886"/>
                </a:cubicBezTo>
                <a:lnTo>
                  <a:pt x="23309" y="26833"/>
                </a:lnTo>
                <a:cubicBezTo>
                  <a:pt x="22028" y="27681"/>
                  <a:pt x="20596" y="28284"/>
                  <a:pt x="19050" y="28623"/>
                </a:cubicBezTo>
                <a:lnTo>
                  <a:pt x="19050" y="31675"/>
                </a:lnTo>
                <a:cubicBezTo>
                  <a:pt x="19050" y="32033"/>
                  <a:pt x="18768" y="32316"/>
                  <a:pt x="18429" y="32316"/>
                </a:cubicBezTo>
                <a:lnTo>
                  <a:pt x="14038" y="32316"/>
                </a:lnTo>
                <a:cubicBezTo>
                  <a:pt x="13699" y="32316"/>
                  <a:pt x="13416" y="32033"/>
                  <a:pt x="13416" y="31675"/>
                </a:cubicBezTo>
                <a:lnTo>
                  <a:pt x="13416" y="28528"/>
                </a:lnTo>
                <a:cubicBezTo>
                  <a:pt x="12116" y="28208"/>
                  <a:pt x="10910" y="27699"/>
                  <a:pt x="9799" y="27021"/>
                </a:cubicBezTo>
                <a:lnTo>
                  <a:pt x="7575" y="29358"/>
                </a:lnTo>
                <a:cubicBezTo>
                  <a:pt x="7349" y="29602"/>
                  <a:pt x="6935" y="29621"/>
                  <a:pt x="6690" y="29376"/>
                </a:cubicBezTo>
                <a:lnTo>
                  <a:pt x="3524" y="26362"/>
                </a:lnTo>
                <a:cubicBezTo>
                  <a:pt x="3260" y="26117"/>
                  <a:pt x="3260" y="25721"/>
                  <a:pt x="3486" y="25476"/>
                </a:cubicBezTo>
                <a:lnTo>
                  <a:pt x="5804" y="23045"/>
                </a:lnTo>
                <a:cubicBezTo>
                  <a:pt x="5031" y="21858"/>
                  <a:pt x="4485" y="20520"/>
                  <a:pt x="4165" y="19107"/>
                </a:cubicBezTo>
                <a:lnTo>
                  <a:pt x="716" y="19164"/>
                </a:lnTo>
                <a:cubicBezTo>
                  <a:pt x="358" y="19164"/>
                  <a:pt x="76" y="18900"/>
                  <a:pt x="76" y="18542"/>
                </a:cubicBezTo>
                <a:lnTo>
                  <a:pt x="0" y="14170"/>
                </a:lnTo>
                <a:cubicBezTo>
                  <a:pt x="0" y="13812"/>
                  <a:pt x="283" y="13530"/>
                  <a:pt x="622" y="13530"/>
                </a:cubicBezTo>
                <a:lnTo>
                  <a:pt x="4165" y="13473"/>
                </a:lnTo>
                <a:cubicBezTo>
                  <a:pt x="4466" y="12192"/>
                  <a:pt x="4956" y="10986"/>
                  <a:pt x="5616" y="9874"/>
                </a:cubicBezTo>
                <a:lnTo>
                  <a:pt x="3034" y="7387"/>
                </a:lnTo>
                <a:cubicBezTo>
                  <a:pt x="2789" y="7161"/>
                  <a:pt x="2770" y="6765"/>
                  <a:pt x="3015" y="6501"/>
                </a:cubicBezTo>
                <a:lnTo>
                  <a:pt x="6049" y="3355"/>
                </a:lnTo>
                <a:cubicBezTo>
                  <a:pt x="6275" y="3091"/>
                  <a:pt x="6690" y="3091"/>
                  <a:pt x="6935" y="3336"/>
                </a:cubicBezTo>
                <a:lnTo>
                  <a:pt x="9535" y="5804"/>
                </a:lnTo>
                <a:cubicBezTo>
                  <a:pt x="10703" y="5050"/>
                  <a:pt x="12003" y="4466"/>
                  <a:pt x="13416" y="4127"/>
                </a:cubicBezTo>
                <a:lnTo>
                  <a:pt x="13416" y="622"/>
                </a:lnTo>
                <a:cubicBezTo>
                  <a:pt x="13416" y="283"/>
                  <a:pt x="13699" y="1"/>
                  <a:pt x="14038" y="1"/>
                </a:cubicBezTo>
                <a:lnTo>
                  <a:pt x="18429" y="1"/>
                </a:lnTo>
                <a:cubicBezTo>
                  <a:pt x="18768" y="1"/>
                  <a:pt x="19050" y="283"/>
                  <a:pt x="19050" y="622"/>
                </a:cubicBezTo>
                <a:lnTo>
                  <a:pt x="19050" y="4033"/>
                </a:lnTo>
                <a:cubicBezTo>
                  <a:pt x="20313" y="4297"/>
                  <a:pt x="21500" y="4768"/>
                  <a:pt x="22593" y="5371"/>
                </a:cubicBezTo>
                <a:lnTo>
                  <a:pt x="24892" y="2959"/>
                </a:lnTo>
                <a:cubicBezTo>
                  <a:pt x="25118" y="2695"/>
                  <a:pt x="25532" y="2695"/>
                  <a:pt x="25777" y="2921"/>
                </a:cubicBezTo>
                <a:lnTo>
                  <a:pt x="28943" y="5936"/>
                </a:lnTo>
                <a:cubicBezTo>
                  <a:pt x="29207" y="6181"/>
                  <a:pt x="29207" y="6577"/>
                  <a:pt x="28981" y="6841"/>
                </a:cubicBezTo>
                <a:lnTo>
                  <a:pt x="26757" y="9177"/>
                </a:lnTo>
                <a:cubicBezTo>
                  <a:pt x="27567" y="10345"/>
                  <a:pt x="28189" y="11683"/>
                  <a:pt x="28566" y="13096"/>
                </a:cubicBezTo>
                <a:lnTo>
                  <a:pt x="31675" y="13040"/>
                </a:lnTo>
                <a:cubicBezTo>
                  <a:pt x="32033" y="13040"/>
                  <a:pt x="32316" y="13322"/>
                  <a:pt x="32316" y="13662"/>
                </a:cubicBezTo>
                <a:lnTo>
                  <a:pt x="32391" y="18052"/>
                </a:lnTo>
                <a:cubicBezTo>
                  <a:pt x="32391" y="18391"/>
                  <a:pt x="32108" y="18674"/>
                  <a:pt x="31769" y="18674"/>
                </a:cubicBezTo>
                <a:close/>
                <a:moveTo>
                  <a:pt x="23667" y="13172"/>
                </a:moveTo>
                <a:cubicBezTo>
                  <a:pt x="23592" y="13002"/>
                  <a:pt x="23516" y="12833"/>
                  <a:pt x="23422" y="12682"/>
                </a:cubicBezTo>
                <a:cubicBezTo>
                  <a:pt x="22536" y="10967"/>
                  <a:pt x="21029" y="9629"/>
                  <a:pt x="19220" y="8932"/>
                </a:cubicBezTo>
                <a:cubicBezTo>
                  <a:pt x="19163" y="8913"/>
                  <a:pt x="19107" y="8894"/>
                  <a:pt x="19050" y="8876"/>
                </a:cubicBezTo>
                <a:cubicBezTo>
                  <a:pt x="18221" y="8574"/>
                  <a:pt x="17336" y="8423"/>
                  <a:pt x="16412" y="8423"/>
                </a:cubicBezTo>
                <a:cubicBezTo>
                  <a:pt x="15357" y="8423"/>
                  <a:pt x="14340" y="8631"/>
                  <a:pt x="13416" y="9007"/>
                </a:cubicBezTo>
                <a:cubicBezTo>
                  <a:pt x="13285" y="9064"/>
                  <a:pt x="13153" y="9121"/>
                  <a:pt x="13040" y="9177"/>
                </a:cubicBezTo>
                <a:cubicBezTo>
                  <a:pt x="11287" y="10006"/>
                  <a:pt x="9893" y="11457"/>
                  <a:pt x="9139" y="13247"/>
                </a:cubicBezTo>
                <a:cubicBezTo>
                  <a:pt x="9101" y="13304"/>
                  <a:pt x="9083" y="13360"/>
                  <a:pt x="9064" y="13417"/>
                </a:cubicBezTo>
                <a:cubicBezTo>
                  <a:pt x="8706" y="14321"/>
                  <a:pt x="8517" y="15301"/>
                  <a:pt x="8517" y="16337"/>
                </a:cubicBezTo>
                <a:cubicBezTo>
                  <a:pt x="8517" y="17298"/>
                  <a:pt x="8687" y="18203"/>
                  <a:pt x="8988" y="19051"/>
                </a:cubicBezTo>
                <a:cubicBezTo>
                  <a:pt x="9045" y="19201"/>
                  <a:pt x="9101" y="19352"/>
                  <a:pt x="9177" y="19503"/>
                </a:cubicBezTo>
                <a:cubicBezTo>
                  <a:pt x="9949" y="21274"/>
                  <a:pt x="11363" y="22725"/>
                  <a:pt x="13134" y="23535"/>
                </a:cubicBezTo>
                <a:cubicBezTo>
                  <a:pt x="13228" y="23573"/>
                  <a:pt x="13322" y="23611"/>
                  <a:pt x="13416" y="23648"/>
                </a:cubicBezTo>
                <a:cubicBezTo>
                  <a:pt x="14340" y="24025"/>
                  <a:pt x="15357" y="24251"/>
                  <a:pt x="16412" y="24251"/>
                </a:cubicBezTo>
                <a:cubicBezTo>
                  <a:pt x="17336" y="24251"/>
                  <a:pt x="18221" y="24082"/>
                  <a:pt x="19050" y="23799"/>
                </a:cubicBezTo>
                <a:cubicBezTo>
                  <a:pt x="19314" y="23705"/>
                  <a:pt x="19559" y="23592"/>
                  <a:pt x="19804" y="23479"/>
                </a:cubicBezTo>
                <a:cubicBezTo>
                  <a:pt x="21557" y="22650"/>
                  <a:pt x="22951" y="21199"/>
                  <a:pt x="23705" y="19409"/>
                </a:cubicBezTo>
                <a:cubicBezTo>
                  <a:pt x="23799" y="19220"/>
                  <a:pt x="23855" y="19013"/>
                  <a:pt x="23931" y="18806"/>
                </a:cubicBezTo>
                <a:cubicBezTo>
                  <a:pt x="24194" y="18033"/>
                  <a:pt x="24326" y="17204"/>
                  <a:pt x="24326" y="16337"/>
                </a:cubicBezTo>
                <a:cubicBezTo>
                  <a:pt x="24326" y="15207"/>
                  <a:pt x="24100" y="14152"/>
                  <a:pt x="23667" y="1319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1" name="Google Shape;561;p42"/>
          <p:cNvSpPr/>
          <p:nvPr/>
        </p:nvSpPr>
        <p:spPr>
          <a:xfrm>
            <a:off x="5494025" y="-419872"/>
            <a:ext cx="1389342" cy="1077745"/>
          </a:xfrm>
          <a:custGeom>
            <a:avLst/>
            <a:gdLst/>
            <a:ahLst/>
            <a:cxnLst/>
            <a:rect l="l" t="t" r="r" b="b"/>
            <a:pathLst>
              <a:path w="77293" h="59958" extrusionOk="0">
                <a:moveTo>
                  <a:pt x="76916" y="26531"/>
                </a:moveTo>
                <a:cubicBezTo>
                  <a:pt x="76709" y="26531"/>
                  <a:pt x="76539" y="26361"/>
                  <a:pt x="76539" y="26154"/>
                </a:cubicBezTo>
                <a:cubicBezTo>
                  <a:pt x="76539" y="25947"/>
                  <a:pt x="76709" y="25777"/>
                  <a:pt x="76916" y="25777"/>
                </a:cubicBezTo>
                <a:cubicBezTo>
                  <a:pt x="77104" y="25777"/>
                  <a:pt x="77274" y="25947"/>
                  <a:pt x="77274" y="26154"/>
                </a:cubicBezTo>
                <a:cubicBezTo>
                  <a:pt x="77274" y="26361"/>
                  <a:pt x="77104" y="26531"/>
                  <a:pt x="76916" y="26531"/>
                </a:cubicBezTo>
                <a:close/>
                <a:moveTo>
                  <a:pt x="76916" y="24533"/>
                </a:moveTo>
                <a:cubicBezTo>
                  <a:pt x="76709" y="24533"/>
                  <a:pt x="76558" y="24383"/>
                  <a:pt x="76558" y="24194"/>
                </a:cubicBezTo>
                <a:cubicBezTo>
                  <a:pt x="76558" y="24006"/>
                  <a:pt x="76709" y="23855"/>
                  <a:pt x="76916" y="23855"/>
                </a:cubicBezTo>
                <a:cubicBezTo>
                  <a:pt x="77104" y="23855"/>
                  <a:pt x="77255" y="24006"/>
                  <a:pt x="77255" y="24194"/>
                </a:cubicBezTo>
                <a:cubicBezTo>
                  <a:pt x="77255" y="24383"/>
                  <a:pt x="77104" y="24533"/>
                  <a:pt x="76916" y="24533"/>
                </a:cubicBezTo>
                <a:close/>
                <a:moveTo>
                  <a:pt x="76916" y="22574"/>
                </a:moveTo>
                <a:cubicBezTo>
                  <a:pt x="76709" y="22574"/>
                  <a:pt x="76558" y="22423"/>
                  <a:pt x="76558" y="22235"/>
                </a:cubicBezTo>
                <a:cubicBezTo>
                  <a:pt x="76558" y="22027"/>
                  <a:pt x="76709" y="21877"/>
                  <a:pt x="76916" y="21877"/>
                </a:cubicBezTo>
                <a:cubicBezTo>
                  <a:pt x="77104" y="21877"/>
                  <a:pt x="77255" y="22027"/>
                  <a:pt x="77255" y="22235"/>
                </a:cubicBezTo>
                <a:cubicBezTo>
                  <a:pt x="77255" y="22423"/>
                  <a:pt x="77104" y="22574"/>
                  <a:pt x="76916" y="22574"/>
                </a:cubicBezTo>
                <a:close/>
                <a:moveTo>
                  <a:pt x="76916" y="20614"/>
                </a:moveTo>
                <a:cubicBezTo>
                  <a:pt x="76709" y="20614"/>
                  <a:pt x="76558" y="20463"/>
                  <a:pt x="76558" y="20275"/>
                </a:cubicBezTo>
                <a:cubicBezTo>
                  <a:pt x="76558" y="20086"/>
                  <a:pt x="76709" y="19917"/>
                  <a:pt x="76916" y="19917"/>
                </a:cubicBezTo>
                <a:cubicBezTo>
                  <a:pt x="77104" y="19917"/>
                  <a:pt x="77255" y="20086"/>
                  <a:pt x="77255" y="20275"/>
                </a:cubicBezTo>
                <a:cubicBezTo>
                  <a:pt x="77255" y="20463"/>
                  <a:pt x="77104" y="20614"/>
                  <a:pt x="76916" y="20614"/>
                </a:cubicBezTo>
                <a:close/>
                <a:moveTo>
                  <a:pt x="76916" y="18654"/>
                </a:moveTo>
                <a:cubicBezTo>
                  <a:pt x="76709" y="18654"/>
                  <a:pt x="76558" y="18504"/>
                  <a:pt x="76558" y="18296"/>
                </a:cubicBezTo>
                <a:cubicBezTo>
                  <a:pt x="76558" y="18108"/>
                  <a:pt x="76709" y="17957"/>
                  <a:pt x="76916" y="17957"/>
                </a:cubicBezTo>
                <a:cubicBezTo>
                  <a:pt x="77104" y="17957"/>
                  <a:pt x="77255" y="18108"/>
                  <a:pt x="77255" y="18296"/>
                </a:cubicBezTo>
                <a:cubicBezTo>
                  <a:pt x="77255" y="18504"/>
                  <a:pt x="77104" y="18654"/>
                  <a:pt x="76916" y="18654"/>
                </a:cubicBezTo>
                <a:close/>
                <a:moveTo>
                  <a:pt x="76916" y="16695"/>
                </a:moveTo>
                <a:cubicBezTo>
                  <a:pt x="76709" y="16695"/>
                  <a:pt x="76558" y="16525"/>
                  <a:pt x="76558" y="16337"/>
                </a:cubicBezTo>
                <a:cubicBezTo>
                  <a:pt x="76558" y="16148"/>
                  <a:pt x="76709" y="15998"/>
                  <a:pt x="76916" y="15998"/>
                </a:cubicBezTo>
                <a:cubicBezTo>
                  <a:pt x="77104" y="15998"/>
                  <a:pt x="77255" y="16148"/>
                  <a:pt x="77255" y="16337"/>
                </a:cubicBezTo>
                <a:cubicBezTo>
                  <a:pt x="77255" y="16525"/>
                  <a:pt x="77104" y="16695"/>
                  <a:pt x="76916" y="16695"/>
                </a:cubicBezTo>
                <a:close/>
                <a:moveTo>
                  <a:pt x="76916" y="14735"/>
                </a:moveTo>
                <a:cubicBezTo>
                  <a:pt x="76709" y="14735"/>
                  <a:pt x="76558" y="14584"/>
                  <a:pt x="76558" y="14377"/>
                </a:cubicBezTo>
                <a:cubicBezTo>
                  <a:pt x="76558" y="14189"/>
                  <a:pt x="76709" y="14038"/>
                  <a:pt x="76916" y="14038"/>
                </a:cubicBezTo>
                <a:cubicBezTo>
                  <a:pt x="77104" y="14038"/>
                  <a:pt x="77255" y="14189"/>
                  <a:pt x="77255" y="14377"/>
                </a:cubicBezTo>
                <a:cubicBezTo>
                  <a:pt x="77255" y="14584"/>
                  <a:pt x="77104" y="14735"/>
                  <a:pt x="76916" y="14735"/>
                </a:cubicBezTo>
                <a:close/>
                <a:moveTo>
                  <a:pt x="76916" y="12776"/>
                </a:moveTo>
                <a:cubicBezTo>
                  <a:pt x="76709" y="12776"/>
                  <a:pt x="76558" y="12625"/>
                  <a:pt x="76558" y="12418"/>
                </a:cubicBezTo>
                <a:cubicBezTo>
                  <a:pt x="76558" y="12229"/>
                  <a:pt x="76709" y="12078"/>
                  <a:pt x="76916" y="12078"/>
                </a:cubicBezTo>
                <a:cubicBezTo>
                  <a:pt x="76954" y="12078"/>
                  <a:pt x="77010" y="12097"/>
                  <a:pt x="77048" y="12116"/>
                </a:cubicBezTo>
                <a:cubicBezTo>
                  <a:pt x="77104" y="12286"/>
                  <a:pt x="77142" y="12455"/>
                  <a:pt x="77180" y="12644"/>
                </a:cubicBezTo>
                <a:cubicBezTo>
                  <a:pt x="77104" y="12719"/>
                  <a:pt x="77010" y="12776"/>
                  <a:pt x="76916" y="12776"/>
                </a:cubicBezTo>
                <a:close/>
                <a:moveTo>
                  <a:pt x="76596" y="10307"/>
                </a:moveTo>
                <a:cubicBezTo>
                  <a:pt x="76633" y="10458"/>
                  <a:pt x="76690" y="10609"/>
                  <a:pt x="76728" y="10759"/>
                </a:cubicBezTo>
                <a:cubicBezTo>
                  <a:pt x="76633" y="10703"/>
                  <a:pt x="76558" y="10590"/>
                  <a:pt x="76558" y="10458"/>
                </a:cubicBezTo>
                <a:cubicBezTo>
                  <a:pt x="76558" y="10401"/>
                  <a:pt x="76577" y="10345"/>
                  <a:pt x="76596" y="10307"/>
                </a:cubicBezTo>
                <a:close/>
                <a:moveTo>
                  <a:pt x="76897" y="27699"/>
                </a:moveTo>
                <a:cubicBezTo>
                  <a:pt x="77123" y="27699"/>
                  <a:pt x="77293" y="27887"/>
                  <a:pt x="77293" y="28095"/>
                </a:cubicBezTo>
                <a:cubicBezTo>
                  <a:pt x="77293" y="28321"/>
                  <a:pt x="77123" y="28490"/>
                  <a:pt x="76897" y="28490"/>
                </a:cubicBezTo>
                <a:cubicBezTo>
                  <a:pt x="76690" y="28490"/>
                  <a:pt x="76501" y="28321"/>
                  <a:pt x="76501" y="28095"/>
                </a:cubicBezTo>
                <a:cubicBezTo>
                  <a:pt x="76501" y="27887"/>
                  <a:pt x="76690" y="27699"/>
                  <a:pt x="76897" y="27699"/>
                </a:cubicBezTo>
                <a:close/>
                <a:moveTo>
                  <a:pt x="74956" y="32391"/>
                </a:moveTo>
                <a:cubicBezTo>
                  <a:pt x="74749" y="32391"/>
                  <a:pt x="74580" y="32221"/>
                  <a:pt x="74580" y="32033"/>
                </a:cubicBezTo>
                <a:cubicBezTo>
                  <a:pt x="74580" y="31825"/>
                  <a:pt x="74749" y="31656"/>
                  <a:pt x="74956" y="31656"/>
                </a:cubicBezTo>
                <a:cubicBezTo>
                  <a:pt x="75164" y="31656"/>
                  <a:pt x="75314" y="31825"/>
                  <a:pt x="75314" y="32033"/>
                </a:cubicBezTo>
                <a:cubicBezTo>
                  <a:pt x="75314" y="32221"/>
                  <a:pt x="75164" y="32391"/>
                  <a:pt x="74956" y="32391"/>
                </a:cubicBezTo>
                <a:close/>
                <a:moveTo>
                  <a:pt x="74956" y="30431"/>
                </a:moveTo>
                <a:cubicBezTo>
                  <a:pt x="74749" y="30431"/>
                  <a:pt x="74580" y="30262"/>
                  <a:pt x="74580" y="30054"/>
                </a:cubicBezTo>
                <a:cubicBezTo>
                  <a:pt x="74580" y="29866"/>
                  <a:pt x="74749" y="29696"/>
                  <a:pt x="74956" y="29696"/>
                </a:cubicBezTo>
                <a:cubicBezTo>
                  <a:pt x="75164" y="29696"/>
                  <a:pt x="75314" y="29866"/>
                  <a:pt x="75314" y="30054"/>
                </a:cubicBezTo>
                <a:cubicBezTo>
                  <a:pt x="75314" y="30262"/>
                  <a:pt x="75164" y="30431"/>
                  <a:pt x="74956" y="30431"/>
                </a:cubicBezTo>
                <a:close/>
                <a:moveTo>
                  <a:pt x="74956" y="28471"/>
                </a:moveTo>
                <a:cubicBezTo>
                  <a:pt x="74749" y="28471"/>
                  <a:pt x="74580" y="28302"/>
                  <a:pt x="74580" y="28095"/>
                </a:cubicBezTo>
                <a:cubicBezTo>
                  <a:pt x="74580" y="27887"/>
                  <a:pt x="74749" y="27737"/>
                  <a:pt x="74956" y="27737"/>
                </a:cubicBezTo>
                <a:cubicBezTo>
                  <a:pt x="75164" y="27737"/>
                  <a:pt x="75314" y="27887"/>
                  <a:pt x="75314" y="28095"/>
                </a:cubicBezTo>
                <a:cubicBezTo>
                  <a:pt x="75314" y="28302"/>
                  <a:pt x="75164" y="28471"/>
                  <a:pt x="74956" y="28471"/>
                </a:cubicBezTo>
                <a:close/>
                <a:moveTo>
                  <a:pt x="74956" y="26531"/>
                </a:moveTo>
                <a:cubicBezTo>
                  <a:pt x="74749" y="26531"/>
                  <a:pt x="74580" y="26361"/>
                  <a:pt x="74580" y="26154"/>
                </a:cubicBezTo>
                <a:cubicBezTo>
                  <a:pt x="74580" y="25947"/>
                  <a:pt x="74749" y="25777"/>
                  <a:pt x="74956" y="25777"/>
                </a:cubicBezTo>
                <a:cubicBezTo>
                  <a:pt x="75164" y="25777"/>
                  <a:pt x="75314" y="25947"/>
                  <a:pt x="75314" y="26154"/>
                </a:cubicBezTo>
                <a:cubicBezTo>
                  <a:pt x="75314" y="26361"/>
                  <a:pt x="75164" y="26531"/>
                  <a:pt x="74956" y="26531"/>
                </a:cubicBezTo>
                <a:close/>
                <a:moveTo>
                  <a:pt x="74956" y="24533"/>
                </a:moveTo>
                <a:cubicBezTo>
                  <a:pt x="74749" y="24533"/>
                  <a:pt x="74580" y="24383"/>
                  <a:pt x="74580" y="24194"/>
                </a:cubicBezTo>
                <a:cubicBezTo>
                  <a:pt x="74580" y="23987"/>
                  <a:pt x="74749" y="23836"/>
                  <a:pt x="74956" y="23836"/>
                </a:cubicBezTo>
                <a:cubicBezTo>
                  <a:pt x="75145" y="23836"/>
                  <a:pt x="75314" y="23987"/>
                  <a:pt x="75314" y="24194"/>
                </a:cubicBezTo>
                <a:cubicBezTo>
                  <a:pt x="75314" y="24383"/>
                  <a:pt x="75145" y="24533"/>
                  <a:pt x="74956" y="24533"/>
                </a:cubicBezTo>
                <a:close/>
                <a:moveTo>
                  <a:pt x="74956" y="22574"/>
                </a:moveTo>
                <a:cubicBezTo>
                  <a:pt x="74749" y="22574"/>
                  <a:pt x="74598" y="22423"/>
                  <a:pt x="74598" y="22216"/>
                </a:cubicBezTo>
                <a:cubicBezTo>
                  <a:pt x="74598" y="22027"/>
                  <a:pt x="74749" y="21877"/>
                  <a:pt x="74956" y="21877"/>
                </a:cubicBezTo>
                <a:cubicBezTo>
                  <a:pt x="75145" y="21877"/>
                  <a:pt x="75296" y="22027"/>
                  <a:pt x="75296" y="22216"/>
                </a:cubicBezTo>
                <a:cubicBezTo>
                  <a:pt x="75296" y="22423"/>
                  <a:pt x="75145" y="22574"/>
                  <a:pt x="74956" y="22574"/>
                </a:cubicBezTo>
                <a:close/>
                <a:moveTo>
                  <a:pt x="74956" y="20614"/>
                </a:moveTo>
                <a:cubicBezTo>
                  <a:pt x="74749" y="20614"/>
                  <a:pt x="74598" y="20463"/>
                  <a:pt x="74598" y="20275"/>
                </a:cubicBezTo>
                <a:cubicBezTo>
                  <a:pt x="74598" y="20068"/>
                  <a:pt x="74749" y="19917"/>
                  <a:pt x="74956" y="19917"/>
                </a:cubicBezTo>
                <a:cubicBezTo>
                  <a:pt x="75145" y="19917"/>
                  <a:pt x="75296" y="20068"/>
                  <a:pt x="75296" y="20275"/>
                </a:cubicBezTo>
                <a:cubicBezTo>
                  <a:pt x="75296" y="20463"/>
                  <a:pt x="75145" y="20614"/>
                  <a:pt x="74956" y="20614"/>
                </a:cubicBezTo>
                <a:close/>
                <a:moveTo>
                  <a:pt x="74956" y="18654"/>
                </a:moveTo>
                <a:cubicBezTo>
                  <a:pt x="74749" y="18654"/>
                  <a:pt x="74598" y="18485"/>
                  <a:pt x="74598" y="18296"/>
                </a:cubicBezTo>
                <a:cubicBezTo>
                  <a:pt x="74598" y="18108"/>
                  <a:pt x="74749" y="17957"/>
                  <a:pt x="74956" y="17957"/>
                </a:cubicBezTo>
                <a:cubicBezTo>
                  <a:pt x="75145" y="17957"/>
                  <a:pt x="75296" y="18108"/>
                  <a:pt x="75296" y="18296"/>
                </a:cubicBezTo>
                <a:cubicBezTo>
                  <a:pt x="75296" y="18485"/>
                  <a:pt x="75145" y="18654"/>
                  <a:pt x="74956" y="18654"/>
                </a:cubicBezTo>
                <a:close/>
                <a:moveTo>
                  <a:pt x="74956" y="16695"/>
                </a:moveTo>
                <a:cubicBezTo>
                  <a:pt x="74749" y="16695"/>
                  <a:pt x="74598" y="16525"/>
                  <a:pt x="74598" y="16337"/>
                </a:cubicBezTo>
                <a:cubicBezTo>
                  <a:pt x="74598" y="16148"/>
                  <a:pt x="74749" y="15979"/>
                  <a:pt x="74956" y="15979"/>
                </a:cubicBezTo>
                <a:cubicBezTo>
                  <a:pt x="75145" y="15979"/>
                  <a:pt x="75296" y="16148"/>
                  <a:pt x="75296" y="16337"/>
                </a:cubicBezTo>
                <a:cubicBezTo>
                  <a:pt x="75296" y="16525"/>
                  <a:pt x="75145" y="16695"/>
                  <a:pt x="74956" y="16695"/>
                </a:cubicBezTo>
                <a:close/>
                <a:moveTo>
                  <a:pt x="74956" y="14735"/>
                </a:moveTo>
                <a:cubicBezTo>
                  <a:pt x="74749" y="14735"/>
                  <a:pt x="74598" y="14566"/>
                  <a:pt x="74598" y="14377"/>
                </a:cubicBezTo>
                <a:cubicBezTo>
                  <a:pt x="74598" y="14189"/>
                  <a:pt x="74749" y="14038"/>
                  <a:pt x="74956" y="14038"/>
                </a:cubicBezTo>
                <a:cubicBezTo>
                  <a:pt x="75145" y="14038"/>
                  <a:pt x="75296" y="14189"/>
                  <a:pt x="75296" y="14377"/>
                </a:cubicBezTo>
                <a:cubicBezTo>
                  <a:pt x="75296" y="14566"/>
                  <a:pt x="75145" y="14735"/>
                  <a:pt x="74956" y="14735"/>
                </a:cubicBezTo>
                <a:close/>
                <a:moveTo>
                  <a:pt x="74956" y="12757"/>
                </a:moveTo>
                <a:cubicBezTo>
                  <a:pt x="74749" y="12757"/>
                  <a:pt x="74598" y="12606"/>
                  <a:pt x="74598" y="12418"/>
                </a:cubicBezTo>
                <a:cubicBezTo>
                  <a:pt x="74598" y="12229"/>
                  <a:pt x="74749" y="12078"/>
                  <a:pt x="74956" y="12078"/>
                </a:cubicBezTo>
                <a:cubicBezTo>
                  <a:pt x="75145" y="12078"/>
                  <a:pt x="75296" y="12229"/>
                  <a:pt x="75296" y="12418"/>
                </a:cubicBezTo>
                <a:cubicBezTo>
                  <a:pt x="75296" y="12606"/>
                  <a:pt x="75145" y="12757"/>
                  <a:pt x="74956" y="12757"/>
                </a:cubicBezTo>
                <a:close/>
                <a:moveTo>
                  <a:pt x="74956" y="10816"/>
                </a:moveTo>
                <a:cubicBezTo>
                  <a:pt x="74749" y="10816"/>
                  <a:pt x="74598" y="10646"/>
                  <a:pt x="74598" y="10458"/>
                </a:cubicBezTo>
                <a:cubicBezTo>
                  <a:pt x="74598" y="10269"/>
                  <a:pt x="74749" y="10100"/>
                  <a:pt x="74956" y="10100"/>
                </a:cubicBezTo>
                <a:cubicBezTo>
                  <a:pt x="75145" y="10100"/>
                  <a:pt x="75296" y="10269"/>
                  <a:pt x="75296" y="10458"/>
                </a:cubicBezTo>
                <a:cubicBezTo>
                  <a:pt x="75296" y="10646"/>
                  <a:pt x="75145" y="10816"/>
                  <a:pt x="74956" y="10816"/>
                </a:cubicBezTo>
                <a:close/>
                <a:moveTo>
                  <a:pt x="74956" y="8837"/>
                </a:moveTo>
                <a:cubicBezTo>
                  <a:pt x="74768" y="8837"/>
                  <a:pt x="74617" y="8687"/>
                  <a:pt x="74617" y="8498"/>
                </a:cubicBezTo>
                <a:cubicBezTo>
                  <a:pt x="74617" y="8329"/>
                  <a:pt x="74768" y="8159"/>
                  <a:pt x="74956" y="8159"/>
                </a:cubicBezTo>
                <a:cubicBezTo>
                  <a:pt x="75145" y="8159"/>
                  <a:pt x="75296" y="8329"/>
                  <a:pt x="75296" y="8498"/>
                </a:cubicBezTo>
                <a:cubicBezTo>
                  <a:pt x="75296" y="8687"/>
                  <a:pt x="75145" y="8837"/>
                  <a:pt x="74956" y="8837"/>
                </a:cubicBezTo>
                <a:close/>
                <a:moveTo>
                  <a:pt x="74956" y="6878"/>
                </a:moveTo>
                <a:cubicBezTo>
                  <a:pt x="74768" y="6878"/>
                  <a:pt x="74617" y="6727"/>
                  <a:pt x="74617" y="6539"/>
                </a:cubicBezTo>
                <a:cubicBezTo>
                  <a:pt x="74617" y="6350"/>
                  <a:pt x="74768" y="6199"/>
                  <a:pt x="74956" y="6199"/>
                </a:cubicBezTo>
                <a:cubicBezTo>
                  <a:pt x="75145" y="6199"/>
                  <a:pt x="75296" y="6350"/>
                  <a:pt x="75296" y="6539"/>
                </a:cubicBezTo>
                <a:cubicBezTo>
                  <a:pt x="75296" y="6727"/>
                  <a:pt x="75145" y="6878"/>
                  <a:pt x="74956" y="6878"/>
                </a:cubicBezTo>
                <a:close/>
                <a:moveTo>
                  <a:pt x="72997" y="30450"/>
                </a:moveTo>
                <a:cubicBezTo>
                  <a:pt x="72771" y="30450"/>
                  <a:pt x="72582" y="30280"/>
                  <a:pt x="72582" y="30054"/>
                </a:cubicBezTo>
                <a:cubicBezTo>
                  <a:pt x="72582" y="29847"/>
                  <a:pt x="72771" y="29659"/>
                  <a:pt x="72997" y="29659"/>
                </a:cubicBezTo>
                <a:cubicBezTo>
                  <a:pt x="73204" y="29659"/>
                  <a:pt x="73392" y="29847"/>
                  <a:pt x="73392" y="30054"/>
                </a:cubicBezTo>
                <a:cubicBezTo>
                  <a:pt x="73392" y="30280"/>
                  <a:pt x="73204" y="30450"/>
                  <a:pt x="72997" y="30450"/>
                </a:cubicBezTo>
                <a:close/>
                <a:moveTo>
                  <a:pt x="72997" y="28471"/>
                </a:moveTo>
                <a:cubicBezTo>
                  <a:pt x="72789" y="28471"/>
                  <a:pt x="72601" y="28302"/>
                  <a:pt x="72601" y="28095"/>
                </a:cubicBezTo>
                <a:cubicBezTo>
                  <a:pt x="72601" y="27887"/>
                  <a:pt x="72789" y="27718"/>
                  <a:pt x="72997" y="27718"/>
                </a:cubicBezTo>
                <a:cubicBezTo>
                  <a:pt x="73204" y="27718"/>
                  <a:pt x="73374" y="27887"/>
                  <a:pt x="73374" y="28095"/>
                </a:cubicBezTo>
                <a:cubicBezTo>
                  <a:pt x="73374" y="28302"/>
                  <a:pt x="73204" y="28471"/>
                  <a:pt x="72997" y="28471"/>
                </a:cubicBezTo>
                <a:close/>
                <a:moveTo>
                  <a:pt x="72997" y="26512"/>
                </a:moveTo>
                <a:cubicBezTo>
                  <a:pt x="72789" y="26512"/>
                  <a:pt x="72601" y="26342"/>
                  <a:pt x="72601" y="26154"/>
                </a:cubicBezTo>
                <a:cubicBezTo>
                  <a:pt x="72601" y="25947"/>
                  <a:pt x="72789" y="25777"/>
                  <a:pt x="72997" y="25777"/>
                </a:cubicBezTo>
                <a:cubicBezTo>
                  <a:pt x="73204" y="25777"/>
                  <a:pt x="73374" y="25947"/>
                  <a:pt x="73374" y="26154"/>
                </a:cubicBezTo>
                <a:cubicBezTo>
                  <a:pt x="73374" y="26342"/>
                  <a:pt x="73204" y="26512"/>
                  <a:pt x="72997" y="26512"/>
                </a:cubicBezTo>
                <a:close/>
                <a:moveTo>
                  <a:pt x="72997" y="24533"/>
                </a:moveTo>
                <a:cubicBezTo>
                  <a:pt x="72789" y="24533"/>
                  <a:pt x="72639" y="24383"/>
                  <a:pt x="72639" y="24175"/>
                </a:cubicBezTo>
                <a:cubicBezTo>
                  <a:pt x="72639" y="23987"/>
                  <a:pt x="72789" y="23817"/>
                  <a:pt x="72997" y="23817"/>
                </a:cubicBezTo>
                <a:cubicBezTo>
                  <a:pt x="73185" y="23817"/>
                  <a:pt x="73336" y="23987"/>
                  <a:pt x="73336" y="24175"/>
                </a:cubicBezTo>
                <a:cubicBezTo>
                  <a:pt x="73336" y="24383"/>
                  <a:pt x="73185" y="24533"/>
                  <a:pt x="72997" y="24533"/>
                </a:cubicBezTo>
                <a:close/>
                <a:moveTo>
                  <a:pt x="72997" y="22574"/>
                </a:moveTo>
                <a:cubicBezTo>
                  <a:pt x="72789" y="22574"/>
                  <a:pt x="72639" y="22423"/>
                  <a:pt x="72639" y="22216"/>
                </a:cubicBezTo>
                <a:cubicBezTo>
                  <a:pt x="72639" y="22008"/>
                  <a:pt x="72789" y="21858"/>
                  <a:pt x="72997" y="21858"/>
                </a:cubicBezTo>
                <a:cubicBezTo>
                  <a:pt x="73185" y="21858"/>
                  <a:pt x="73336" y="22008"/>
                  <a:pt x="73336" y="22216"/>
                </a:cubicBezTo>
                <a:cubicBezTo>
                  <a:pt x="73336" y="22423"/>
                  <a:pt x="73185" y="22574"/>
                  <a:pt x="72997" y="22574"/>
                </a:cubicBezTo>
                <a:close/>
                <a:moveTo>
                  <a:pt x="72997" y="15998"/>
                </a:moveTo>
                <a:cubicBezTo>
                  <a:pt x="73185" y="15998"/>
                  <a:pt x="73336" y="16148"/>
                  <a:pt x="73336" y="16337"/>
                </a:cubicBezTo>
                <a:cubicBezTo>
                  <a:pt x="73336" y="16525"/>
                  <a:pt x="73185" y="16676"/>
                  <a:pt x="72997" y="16676"/>
                </a:cubicBezTo>
                <a:cubicBezTo>
                  <a:pt x="72789" y="16676"/>
                  <a:pt x="72639" y="16525"/>
                  <a:pt x="72639" y="16337"/>
                </a:cubicBezTo>
                <a:cubicBezTo>
                  <a:pt x="72639" y="16148"/>
                  <a:pt x="72789" y="15998"/>
                  <a:pt x="72997" y="15998"/>
                </a:cubicBezTo>
                <a:close/>
                <a:moveTo>
                  <a:pt x="72997" y="19917"/>
                </a:moveTo>
                <a:cubicBezTo>
                  <a:pt x="73185" y="19917"/>
                  <a:pt x="73336" y="20068"/>
                  <a:pt x="73336" y="20256"/>
                </a:cubicBezTo>
                <a:cubicBezTo>
                  <a:pt x="73336" y="20444"/>
                  <a:pt x="73185" y="20614"/>
                  <a:pt x="72997" y="20614"/>
                </a:cubicBezTo>
                <a:cubicBezTo>
                  <a:pt x="72789" y="20614"/>
                  <a:pt x="72639" y="20444"/>
                  <a:pt x="72639" y="20256"/>
                </a:cubicBezTo>
                <a:cubicBezTo>
                  <a:pt x="72639" y="20068"/>
                  <a:pt x="72789" y="19917"/>
                  <a:pt x="72997" y="19917"/>
                </a:cubicBezTo>
                <a:close/>
                <a:moveTo>
                  <a:pt x="72997" y="17938"/>
                </a:moveTo>
                <a:cubicBezTo>
                  <a:pt x="73185" y="17938"/>
                  <a:pt x="73336" y="18108"/>
                  <a:pt x="73336" y="18296"/>
                </a:cubicBezTo>
                <a:cubicBezTo>
                  <a:pt x="73336" y="18485"/>
                  <a:pt x="73185" y="18636"/>
                  <a:pt x="72997" y="18636"/>
                </a:cubicBezTo>
                <a:cubicBezTo>
                  <a:pt x="72789" y="18636"/>
                  <a:pt x="72639" y="18485"/>
                  <a:pt x="72639" y="18296"/>
                </a:cubicBezTo>
                <a:cubicBezTo>
                  <a:pt x="72639" y="18108"/>
                  <a:pt x="72789" y="17938"/>
                  <a:pt x="72997" y="17938"/>
                </a:cubicBezTo>
                <a:close/>
                <a:moveTo>
                  <a:pt x="72997" y="14735"/>
                </a:moveTo>
                <a:cubicBezTo>
                  <a:pt x="72789" y="14735"/>
                  <a:pt x="72639" y="14566"/>
                  <a:pt x="72639" y="14377"/>
                </a:cubicBezTo>
                <a:cubicBezTo>
                  <a:pt x="72639" y="14189"/>
                  <a:pt x="72789" y="14019"/>
                  <a:pt x="72997" y="14019"/>
                </a:cubicBezTo>
                <a:cubicBezTo>
                  <a:pt x="73185" y="14019"/>
                  <a:pt x="73336" y="14189"/>
                  <a:pt x="73336" y="14377"/>
                </a:cubicBezTo>
                <a:cubicBezTo>
                  <a:pt x="73336" y="14566"/>
                  <a:pt x="73185" y="14735"/>
                  <a:pt x="72997" y="14735"/>
                </a:cubicBezTo>
                <a:close/>
                <a:moveTo>
                  <a:pt x="72997" y="12776"/>
                </a:moveTo>
                <a:cubicBezTo>
                  <a:pt x="72789" y="12776"/>
                  <a:pt x="72639" y="12606"/>
                  <a:pt x="72639" y="12418"/>
                </a:cubicBezTo>
                <a:cubicBezTo>
                  <a:pt x="72639" y="12210"/>
                  <a:pt x="72789" y="12060"/>
                  <a:pt x="72997" y="12060"/>
                </a:cubicBezTo>
                <a:cubicBezTo>
                  <a:pt x="73185" y="12060"/>
                  <a:pt x="73336" y="12210"/>
                  <a:pt x="73336" y="12418"/>
                </a:cubicBezTo>
                <a:cubicBezTo>
                  <a:pt x="73336" y="12606"/>
                  <a:pt x="73185" y="12776"/>
                  <a:pt x="72997" y="12776"/>
                </a:cubicBezTo>
                <a:close/>
                <a:moveTo>
                  <a:pt x="72997" y="10797"/>
                </a:moveTo>
                <a:cubicBezTo>
                  <a:pt x="72789" y="10797"/>
                  <a:pt x="72639" y="10646"/>
                  <a:pt x="72639" y="10458"/>
                </a:cubicBezTo>
                <a:cubicBezTo>
                  <a:pt x="72639" y="10251"/>
                  <a:pt x="72789" y="10100"/>
                  <a:pt x="72997" y="10100"/>
                </a:cubicBezTo>
                <a:cubicBezTo>
                  <a:pt x="73185" y="10100"/>
                  <a:pt x="73336" y="10251"/>
                  <a:pt x="73336" y="10458"/>
                </a:cubicBezTo>
                <a:cubicBezTo>
                  <a:pt x="73336" y="10646"/>
                  <a:pt x="73185" y="10797"/>
                  <a:pt x="72997" y="10797"/>
                </a:cubicBezTo>
                <a:close/>
                <a:moveTo>
                  <a:pt x="72997" y="8856"/>
                </a:moveTo>
                <a:cubicBezTo>
                  <a:pt x="72789" y="8856"/>
                  <a:pt x="72639" y="8687"/>
                  <a:pt x="72639" y="8498"/>
                </a:cubicBezTo>
                <a:cubicBezTo>
                  <a:pt x="72639" y="8310"/>
                  <a:pt x="72789" y="8140"/>
                  <a:pt x="72997" y="8140"/>
                </a:cubicBezTo>
                <a:cubicBezTo>
                  <a:pt x="73185" y="8140"/>
                  <a:pt x="73336" y="8310"/>
                  <a:pt x="73336" y="8498"/>
                </a:cubicBezTo>
                <a:cubicBezTo>
                  <a:pt x="73336" y="8687"/>
                  <a:pt x="73185" y="8856"/>
                  <a:pt x="72997" y="8856"/>
                </a:cubicBezTo>
                <a:close/>
                <a:moveTo>
                  <a:pt x="72997" y="6897"/>
                </a:moveTo>
                <a:cubicBezTo>
                  <a:pt x="72789" y="6897"/>
                  <a:pt x="72639" y="6727"/>
                  <a:pt x="72639" y="6539"/>
                </a:cubicBezTo>
                <a:cubicBezTo>
                  <a:pt x="72639" y="6331"/>
                  <a:pt x="72789" y="6181"/>
                  <a:pt x="72997" y="6181"/>
                </a:cubicBezTo>
                <a:cubicBezTo>
                  <a:pt x="73185" y="6181"/>
                  <a:pt x="73336" y="6331"/>
                  <a:pt x="73336" y="6539"/>
                </a:cubicBezTo>
                <a:cubicBezTo>
                  <a:pt x="73336" y="6727"/>
                  <a:pt x="73185" y="6897"/>
                  <a:pt x="72997" y="6897"/>
                </a:cubicBezTo>
                <a:close/>
                <a:moveTo>
                  <a:pt x="72997" y="4937"/>
                </a:moveTo>
                <a:cubicBezTo>
                  <a:pt x="72789" y="4937"/>
                  <a:pt x="72639" y="4767"/>
                  <a:pt x="72639" y="4579"/>
                </a:cubicBezTo>
                <a:cubicBezTo>
                  <a:pt x="72639" y="4372"/>
                  <a:pt x="72789" y="4221"/>
                  <a:pt x="72997" y="4221"/>
                </a:cubicBezTo>
                <a:cubicBezTo>
                  <a:pt x="73185" y="4221"/>
                  <a:pt x="73336" y="4372"/>
                  <a:pt x="73336" y="4579"/>
                </a:cubicBezTo>
                <a:cubicBezTo>
                  <a:pt x="73336" y="4767"/>
                  <a:pt x="73185" y="4937"/>
                  <a:pt x="72997" y="4937"/>
                </a:cubicBezTo>
                <a:close/>
                <a:moveTo>
                  <a:pt x="72997" y="2977"/>
                </a:moveTo>
                <a:cubicBezTo>
                  <a:pt x="72789" y="2977"/>
                  <a:pt x="72639" y="2808"/>
                  <a:pt x="72639" y="2619"/>
                </a:cubicBezTo>
                <a:cubicBezTo>
                  <a:pt x="72639" y="2412"/>
                  <a:pt x="72789" y="2242"/>
                  <a:pt x="72997" y="2242"/>
                </a:cubicBezTo>
                <a:cubicBezTo>
                  <a:pt x="73185" y="2242"/>
                  <a:pt x="73336" y="2412"/>
                  <a:pt x="73336" y="2619"/>
                </a:cubicBezTo>
                <a:cubicBezTo>
                  <a:pt x="73336" y="2808"/>
                  <a:pt x="73185" y="2977"/>
                  <a:pt x="72997" y="2977"/>
                </a:cubicBezTo>
                <a:close/>
                <a:moveTo>
                  <a:pt x="71037" y="32428"/>
                </a:moveTo>
                <a:cubicBezTo>
                  <a:pt x="70792" y="32428"/>
                  <a:pt x="70623" y="32240"/>
                  <a:pt x="70623" y="32014"/>
                </a:cubicBezTo>
                <a:cubicBezTo>
                  <a:pt x="70623" y="31769"/>
                  <a:pt x="70811" y="31581"/>
                  <a:pt x="71037" y="31581"/>
                </a:cubicBezTo>
                <a:cubicBezTo>
                  <a:pt x="71263" y="31581"/>
                  <a:pt x="71452" y="31769"/>
                  <a:pt x="71452" y="32014"/>
                </a:cubicBezTo>
                <a:cubicBezTo>
                  <a:pt x="71452" y="32240"/>
                  <a:pt x="71263" y="32428"/>
                  <a:pt x="71037" y="32428"/>
                </a:cubicBezTo>
                <a:close/>
                <a:moveTo>
                  <a:pt x="71018" y="30450"/>
                </a:moveTo>
                <a:cubicBezTo>
                  <a:pt x="70811" y="30450"/>
                  <a:pt x="70623" y="30262"/>
                  <a:pt x="70623" y="30054"/>
                </a:cubicBezTo>
                <a:cubicBezTo>
                  <a:pt x="70623" y="29828"/>
                  <a:pt x="70792" y="29659"/>
                  <a:pt x="71018" y="29659"/>
                </a:cubicBezTo>
                <a:cubicBezTo>
                  <a:pt x="71244" y="29659"/>
                  <a:pt x="71433" y="29828"/>
                  <a:pt x="71433" y="30054"/>
                </a:cubicBezTo>
                <a:cubicBezTo>
                  <a:pt x="71433" y="30262"/>
                  <a:pt x="71244" y="30450"/>
                  <a:pt x="71018" y="30450"/>
                </a:cubicBezTo>
                <a:close/>
                <a:moveTo>
                  <a:pt x="71018" y="28453"/>
                </a:moveTo>
                <a:cubicBezTo>
                  <a:pt x="70811" y="28453"/>
                  <a:pt x="70641" y="28283"/>
                  <a:pt x="70641" y="28095"/>
                </a:cubicBezTo>
                <a:cubicBezTo>
                  <a:pt x="70641" y="27887"/>
                  <a:pt x="70811" y="27718"/>
                  <a:pt x="71018" y="27718"/>
                </a:cubicBezTo>
                <a:cubicBezTo>
                  <a:pt x="71244" y="27718"/>
                  <a:pt x="71395" y="27887"/>
                  <a:pt x="71395" y="28095"/>
                </a:cubicBezTo>
                <a:cubicBezTo>
                  <a:pt x="71395" y="28283"/>
                  <a:pt x="71226" y="28453"/>
                  <a:pt x="71018" y="28453"/>
                </a:cubicBezTo>
                <a:close/>
                <a:moveTo>
                  <a:pt x="71018" y="21858"/>
                </a:moveTo>
                <a:cubicBezTo>
                  <a:pt x="71226" y="21858"/>
                  <a:pt x="71395" y="22008"/>
                  <a:pt x="71395" y="22216"/>
                </a:cubicBezTo>
                <a:cubicBezTo>
                  <a:pt x="71395" y="22404"/>
                  <a:pt x="71226" y="22574"/>
                  <a:pt x="71018" y="22574"/>
                </a:cubicBezTo>
                <a:cubicBezTo>
                  <a:pt x="70830" y="22574"/>
                  <a:pt x="70660" y="22404"/>
                  <a:pt x="70660" y="22216"/>
                </a:cubicBezTo>
                <a:cubicBezTo>
                  <a:pt x="70660" y="22008"/>
                  <a:pt x="70830" y="21858"/>
                  <a:pt x="71018" y="21858"/>
                </a:cubicBezTo>
                <a:close/>
                <a:moveTo>
                  <a:pt x="71018" y="25777"/>
                </a:moveTo>
                <a:cubicBezTo>
                  <a:pt x="71226" y="25777"/>
                  <a:pt x="71395" y="25928"/>
                  <a:pt x="71395" y="26135"/>
                </a:cubicBezTo>
                <a:cubicBezTo>
                  <a:pt x="71395" y="26342"/>
                  <a:pt x="71226" y="26493"/>
                  <a:pt x="71018" y="26493"/>
                </a:cubicBezTo>
                <a:cubicBezTo>
                  <a:pt x="70830" y="26493"/>
                  <a:pt x="70660" y="26342"/>
                  <a:pt x="70660" y="26135"/>
                </a:cubicBezTo>
                <a:cubicBezTo>
                  <a:pt x="70660" y="25928"/>
                  <a:pt x="70830" y="25777"/>
                  <a:pt x="71018" y="25777"/>
                </a:cubicBezTo>
                <a:close/>
                <a:moveTo>
                  <a:pt x="71018" y="23798"/>
                </a:moveTo>
                <a:cubicBezTo>
                  <a:pt x="71226" y="23798"/>
                  <a:pt x="71395" y="23968"/>
                  <a:pt x="71395" y="24175"/>
                </a:cubicBezTo>
                <a:cubicBezTo>
                  <a:pt x="71395" y="24383"/>
                  <a:pt x="71226" y="24533"/>
                  <a:pt x="71018" y="24533"/>
                </a:cubicBezTo>
                <a:cubicBezTo>
                  <a:pt x="70830" y="24533"/>
                  <a:pt x="70660" y="24383"/>
                  <a:pt x="70660" y="24175"/>
                </a:cubicBezTo>
                <a:cubicBezTo>
                  <a:pt x="70660" y="23968"/>
                  <a:pt x="70830" y="23798"/>
                  <a:pt x="71018" y="23798"/>
                </a:cubicBezTo>
                <a:close/>
                <a:moveTo>
                  <a:pt x="71018" y="20633"/>
                </a:moveTo>
                <a:cubicBezTo>
                  <a:pt x="70811" y="20633"/>
                  <a:pt x="70641" y="20463"/>
                  <a:pt x="70641" y="20256"/>
                </a:cubicBezTo>
                <a:cubicBezTo>
                  <a:pt x="70641" y="20049"/>
                  <a:pt x="70811" y="19879"/>
                  <a:pt x="71018" y="19879"/>
                </a:cubicBezTo>
                <a:cubicBezTo>
                  <a:pt x="71244" y="19879"/>
                  <a:pt x="71395" y="20049"/>
                  <a:pt x="71395" y="20256"/>
                </a:cubicBezTo>
                <a:cubicBezTo>
                  <a:pt x="71395" y="20463"/>
                  <a:pt x="71226" y="20633"/>
                  <a:pt x="71018" y="20633"/>
                </a:cubicBezTo>
                <a:close/>
                <a:moveTo>
                  <a:pt x="71018" y="4221"/>
                </a:moveTo>
                <a:cubicBezTo>
                  <a:pt x="71226" y="4221"/>
                  <a:pt x="71376" y="4372"/>
                  <a:pt x="71376" y="4560"/>
                </a:cubicBezTo>
                <a:cubicBezTo>
                  <a:pt x="71376" y="4767"/>
                  <a:pt x="71226" y="4918"/>
                  <a:pt x="71018" y="4918"/>
                </a:cubicBezTo>
                <a:cubicBezTo>
                  <a:pt x="70830" y="4918"/>
                  <a:pt x="70679" y="4767"/>
                  <a:pt x="70679" y="4560"/>
                </a:cubicBezTo>
                <a:cubicBezTo>
                  <a:pt x="70679" y="4372"/>
                  <a:pt x="70830" y="4221"/>
                  <a:pt x="71018" y="4221"/>
                </a:cubicBezTo>
                <a:close/>
                <a:moveTo>
                  <a:pt x="71018" y="10797"/>
                </a:moveTo>
                <a:cubicBezTo>
                  <a:pt x="70830" y="10797"/>
                  <a:pt x="70679" y="10627"/>
                  <a:pt x="70679" y="10439"/>
                </a:cubicBezTo>
                <a:cubicBezTo>
                  <a:pt x="70679" y="10251"/>
                  <a:pt x="70849" y="10100"/>
                  <a:pt x="71018" y="10100"/>
                </a:cubicBezTo>
                <a:cubicBezTo>
                  <a:pt x="71207" y="10100"/>
                  <a:pt x="71357" y="10251"/>
                  <a:pt x="71357" y="10439"/>
                </a:cubicBezTo>
                <a:cubicBezTo>
                  <a:pt x="71357" y="10627"/>
                  <a:pt x="71207" y="10797"/>
                  <a:pt x="71018" y="10797"/>
                </a:cubicBezTo>
                <a:close/>
                <a:moveTo>
                  <a:pt x="71018" y="6878"/>
                </a:moveTo>
                <a:cubicBezTo>
                  <a:pt x="70830" y="6878"/>
                  <a:pt x="70679" y="6727"/>
                  <a:pt x="70679" y="6539"/>
                </a:cubicBezTo>
                <a:cubicBezTo>
                  <a:pt x="70679" y="6331"/>
                  <a:pt x="70849" y="6181"/>
                  <a:pt x="71018" y="6181"/>
                </a:cubicBezTo>
                <a:cubicBezTo>
                  <a:pt x="71207" y="6181"/>
                  <a:pt x="71357" y="6331"/>
                  <a:pt x="71357" y="6539"/>
                </a:cubicBezTo>
                <a:cubicBezTo>
                  <a:pt x="71357" y="6727"/>
                  <a:pt x="71207" y="6878"/>
                  <a:pt x="71018" y="6878"/>
                </a:cubicBezTo>
                <a:close/>
                <a:moveTo>
                  <a:pt x="71018" y="8837"/>
                </a:moveTo>
                <a:cubicBezTo>
                  <a:pt x="70830" y="8837"/>
                  <a:pt x="70679" y="8687"/>
                  <a:pt x="70679" y="8498"/>
                </a:cubicBezTo>
                <a:cubicBezTo>
                  <a:pt x="70679" y="8310"/>
                  <a:pt x="70849" y="8159"/>
                  <a:pt x="71018" y="8159"/>
                </a:cubicBezTo>
                <a:cubicBezTo>
                  <a:pt x="71207" y="8159"/>
                  <a:pt x="71357" y="8310"/>
                  <a:pt x="71357" y="8498"/>
                </a:cubicBezTo>
                <a:cubicBezTo>
                  <a:pt x="71357" y="8687"/>
                  <a:pt x="71207" y="8837"/>
                  <a:pt x="71018" y="8837"/>
                </a:cubicBezTo>
                <a:close/>
                <a:moveTo>
                  <a:pt x="71018" y="12041"/>
                </a:moveTo>
                <a:cubicBezTo>
                  <a:pt x="71226" y="12041"/>
                  <a:pt x="71376" y="12210"/>
                  <a:pt x="71376" y="12399"/>
                </a:cubicBezTo>
                <a:cubicBezTo>
                  <a:pt x="71376" y="12606"/>
                  <a:pt x="71226" y="12757"/>
                  <a:pt x="71018" y="12757"/>
                </a:cubicBezTo>
                <a:cubicBezTo>
                  <a:pt x="70830" y="12757"/>
                  <a:pt x="70679" y="12606"/>
                  <a:pt x="70679" y="12399"/>
                </a:cubicBezTo>
                <a:cubicBezTo>
                  <a:pt x="70679" y="12210"/>
                  <a:pt x="70830" y="12041"/>
                  <a:pt x="71018" y="12041"/>
                </a:cubicBezTo>
                <a:close/>
                <a:moveTo>
                  <a:pt x="71018" y="14019"/>
                </a:moveTo>
                <a:cubicBezTo>
                  <a:pt x="71226" y="14019"/>
                  <a:pt x="71376" y="14170"/>
                  <a:pt x="71376" y="14377"/>
                </a:cubicBezTo>
                <a:cubicBezTo>
                  <a:pt x="71376" y="14566"/>
                  <a:pt x="71226" y="14716"/>
                  <a:pt x="71018" y="14716"/>
                </a:cubicBezTo>
                <a:cubicBezTo>
                  <a:pt x="70830" y="14716"/>
                  <a:pt x="70679" y="14566"/>
                  <a:pt x="70679" y="14377"/>
                </a:cubicBezTo>
                <a:cubicBezTo>
                  <a:pt x="70679" y="14170"/>
                  <a:pt x="70830" y="14019"/>
                  <a:pt x="71018" y="14019"/>
                </a:cubicBezTo>
                <a:close/>
                <a:moveTo>
                  <a:pt x="71018" y="17938"/>
                </a:moveTo>
                <a:cubicBezTo>
                  <a:pt x="71226" y="17938"/>
                  <a:pt x="71376" y="18089"/>
                  <a:pt x="71376" y="18278"/>
                </a:cubicBezTo>
                <a:cubicBezTo>
                  <a:pt x="71376" y="18485"/>
                  <a:pt x="71226" y="18636"/>
                  <a:pt x="71018" y="18636"/>
                </a:cubicBezTo>
                <a:cubicBezTo>
                  <a:pt x="70830" y="18636"/>
                  <a:pt x="70679" y="18485"/>
                  <a:pt x="70679" y="18278"/>
                </a:cubicBezTo>
                <a:cubicBezTo>
                  <a:pt x="70679" y="18089"/>
                  <a:pt x="70830" y="17938"/>
                  <a:pt x="71018" y="17938"/>
                </a:cubicBezTo>
                <a:close/>
                <a:moveTo>
                  <a:pt x="71018" y="15979"/>
                </a:moveTo>
                <a:cubicBezTo>
                  <a:pt x="71226" y="15979"/>
                  <a:pt x="71376" y="16130"/>
                  <a:pt x="71376" y="16318"/>
                </a:cubicBezTo>
                <a:cubicBezTo>
                  <a:pt x="71376" y="16506"/>
                  <a:pt x="71226" y="16676"/>
                  <a:pt x="71018" y="16676"/>
                </a:cubicBezTo>
                <a:cubicBezTo>
                  <a:pt x="70830" y="16676"/>
                  <a:pt x="70679" y="16506"/>
                  <a:pt x="70679" y="16318"/>
                </a:cubicBezTo>
                <a:cubicBezTo>
                  <a:pt x="70679" y="16130"/>
                  <a:pt x="70830" y="15979"/>
                  <a:pt x="71018" y="15979"/>
                </a:cubicBezTo>
                <a:close/>
                <a:moveTo>
                  <a:pt x="71018" y="2977"/>
                </a:moveTo>
                <a:cubicBezTo>
                  <a:pt x="70830" y="2977"/>
                  <a:pt x="70660" y="2808"/>
                  <a:pt x="70660" y="2600"/>
                </a:cubicBezTo>
                <a:cubicBezTo>
                  <a:pt x="70660" y="2412"/>
                  <a:pt x="70830" y="2242"/>
                  <a:pt x="71018" y="2242"/>
                </a:cubicBezTo>
                <a:cubicBezTo>
                  <a:pt x="71226" y="2242"/>
                  <a:pt x="71395" y="2412"/>
                  <a:pt x="71395" y="2600"/>
                </a:cubicBezTo>
                <a:cubicBezTo>
                  <a:pt x="71395" y="2808"/>
                  <a:pt x="71226" y="2977"/>
                  <a:pt x="71018" y="2977"/>
                </a:cubicBezTo>
                <a:close/>
                <a:moveTo>
                  <a:pt x="71037" y="961"/>
                </a:moveTo>
                <a:cubicBezTo>
                  <a:pt x="70849" y="961"/>
                  <a:pt x="70717" y="829"/>
                  <a:pt x="70717" y="641"/>
                </a:cubicBezTo>
                <a:cubicBezTo>
                  <a:pt x="70717" y="471"/>
                  <a:pt x="70849" y="321"/>
                  <a:pt x="71037" y="321"/>
                </a:cubicBezTo>
                <a:cubicBezTo>
                  <a:pt x="71207" y="321"/>
                  <a:pt x="71357" y="471"/>
                  <a:pt x="71357" y="641"/>
                </a:cubicBezTo>
                <a:cubicBezTo>
                  <a:pt x="71357" y="829"/>
                  <a:pt x="71207" y="961"/>
                  <a:pt x="71037" y="961"/>
                </a:cubicBezTo>
                <a:close/>
                <a:moveTo>
                  <a:pt x="70849" y="43395"/>
                </a:moveTo>
                <a:cubicBezTo>
                  <a:pt x="70773" y="43508"/>
                  <a:pt x="70698" y="43602"/>
                  <a:pt x="70604" y="43715"/>
                </a:cubicBezTo>
                <a:cubicBezTo>
                  <a:pt x="70623" y="43583"/>
                  <a:pt x="70717" y="43451"/>
                  <a:pt x="70849" y="43395"/>
                </a:cubicBezTo>
                <a:close/>
                <a:moveTo>
                  <a:pt x="69077" y="44186"/>
                </a:moveTo>
                <a:cubicBezTo>
                  <a:pt x="68832" y="44186"/>
                  <a:pt x="68644" y="43998"/>
                  <a:pt x="68644" y="43772"/>
                </a:cubicBezTo>
                <a:cubicBezTo>
                  <a:pt x="68644" y="43546"/>
                  <a:pt x="68832" y="43357"/>
                  <a:pt x="69077" y="43357"/>
                </a:cubicBezTo>
                <a:cubicBezTo>
                  <a:pt x="69304" y="43357"/>
                  <a:pt x="69492" y="43546"/>
                  <a:pt x="69492" y="43772"/>
                </a:cubicBezTo>
                <a:cubicBezTo>
                  <a:pt x="69492" y="43998"/>
                  <a:pt x="69304" y="44186"/>
                  <a:pt x="69077" y="44186"/>
                </a:cubicBezTo>
                <a:close/>
                <a:moveTo>
                  <a:pt x="69077" y="42227"/>
                </a:moveTo>
                <a:cubicBezTo>
                  <a:pt x="68832" y="42227"/>
                  <a:pt x="68644" y="42038"/>
                  <a:pt x="68644" y="41812"/>
                </a:cubicBezTo>
                <a:cubicBezTo>
                  <a:pt x="68644" y="41586"/>
                  <a:pt x="68832" y="41398"/>
                  <a:pt x="69077" y="41398"/>
                </a:cubicBezTo>
                <a:cubicBezTo>
                  <a:pt x="69304" y="41398"/>
                  <a:pt x="69492" y="41586"/>
                  <a:pt x="69492" y="41812"/>
                </a:cubicBezTo>
                <a:cubicBezTo>
                  <a:pt x="69492" y="42038"/>
                  <a:pt x="69304" y="42227"/>
                  <a:pt x="69077" y="42227"/>
                </a:cubicBezTo>
                <a:close/>
                <a:moveTo>
                  <a:pt x="69077" y="35556"/>
                </a:moveTo>
                <a:cubicBezTo>
                  <a:pt x="69285" y="35556"/>
                  <a:pt x="69454" y="35726"/>
                  <a:pt x="69454" y="35933"/>
                </a:cubicBezTo>
                <a:cubicBezTo>
                  <a:pt x="69454" y="36140"/>
                  <a:pt x="69285" y="36310"/>
                  <a:pt x="69077" y="36310"/>
                </a:cubicBezTo>
                <a:cubicBezTo>
                  <a:pt x="68851" y="36310"/>
                  <a:pt x="68682" y="36140"/>
                  <a:pt x="68682" y="35933"/>
                </a:cubicBezTo>
                <a:cubicBezTo>
                  <a:pt x="68682" y="35726"/>
                  <a:pt x="68851" y="35556"/>
                  <a:pt x="69077" y="35556"/>
                </a:cubicBezTo>
                <a:close/>
                <a:moveTo>
                  <a:pt x="69077" y="39476"/>
                </a:moveTo>
                <a:cubicBezTo>
                  <a:pt x="69266" y="39476"/>
                  <a:pt x="69435" y="39645"/>
                  <a:pt x="69435" y="39852"/>
                </a:cubicBezTo>
                <a:cubicBezTo>
                  <a:pt x="69435" y="40060"/>
                  <a:pt x="69266" y="40210"/>
                  <a:pt x="69077" y="40210"/>
                </a:cubicBezTo>
                <a:cubicBezTo>
                  <a:pt x="68870" y="40210"/>
                  <a:pt x="68701" y="40060"/>
                  <a:pt x="68701" y="39852"/>
                </a:cubicBezTo>
                <a:cubicBezTo>
                  <a:pt x="68701" y="39645"/>
                  <a:pt x="68870" y="39476"/>
                  <a:pt x="69077" y="39476"/>
                </a:cubicBezTo>
                <a:close/>
                <a:moveTo>
                  <a:pt x="69077" y="37516"/>
                </a:moveTo>
                <a:cubicBezTo>
                  <a:pt x="69285" y="37516"/>
                  <a:pt x="69454" y="37667"/>
                  <a:pt x="69454" y="37893"/>
                </a:cubicBezTo>
                <a:cubicBezTo>
                  <a:pt x="69454" y="38100"/>
                  <a:pt x="69285" y="38270"/>
                  <a:pt x="69077" y="38270"/>
                </a:cubicBezTo>
                <a:cubicBezTo>
                  <a:pt x="68851" y="38270"/>
                  <a:pt x="68682" y="38100"/>
                  <a:pt x="68682" y="37893"/>
                </a:cubicBezTo>
                <a:cubicBezTo>
                  <a:pt x="68682" y="37686"/>
                  <a:pt x="68851" y="37516"/>
                  <a:pt x="69077" y="37516"/>
                </a:cubicBezTo>
                <a:close/>
                <a:moveTo>
                  <a:pt x="69059" y="34369"/>
                </a:moveTo>
                <a:cubicBezTo>
                  <a:pt x="68851" y="34369"/>
                  <a:pt x="68663" y="34181"/>
                  <a:pt x="68663" y="33955"/>
                </a:cubicBezTo>
                <a:cubicBezTo>
                  <a:pt x="68663" y="33729"/>
                  <a:pt x="68832" y="33559"/>
                  <a:pt x="69059" y="33559"/>
                </a:cubicBezTo>
                <a:cubicBezTo>
                  <a:pt x="69285" y="33559"/>
                  <a:pt x="69473" y="33729"/>
                  <a:pt x="69473" y="33955"/>
                </a:cubicBezTo>
                <a:cubicBezTo>
                  <a:pt x="69473" y="34181"/>
                  <a:pt x="69285" y="34369"/>
                  <a:pt x="69059" y="34369"/>
                </a:cubicBezTo>
                <a:close/>
                <a:moveTo>
                  <a:pt x="69059" y="32410"/>
                </a:moveTo>
                <a:cubicBezTo>
                  <a:pt x="68851" y="32410"/>
                  <a:pt x="68663" y="32221"/>
                  <a:pt x="68663" y="32014"/>
                </a:cubicBezTo>
                <a:cubicBezTo>
                  <a:pt x="68663" y="31788"/>
                  <a:pt x="68832" y="31599"/>
                  <a:pt x="69059" y="31599"/>
                </a:cubicBezTo>
                <a:cubicBezTo>
                  <a:pt x="69285" y="31599"/>
                  <a:pt x="69473" y="31788"/>
                  <a:pt x="69473" y="32014"/>
                </a:cubicBezTo>
                <a:cubicBezTo>
                  <a:pt x="69473" y="32221"/>
                  <a:pt x="69285" y="32410"/>
                  <a:pt x="69059" y="32410"/>
                </a:cubicBezTo>
                <a:close/>
                <a:moveTo>
                  <a:pt x="69059" y="30450"/>
                </a:moveTo>
                <a:cubicBezTo>
                  <a:pt x="68851" y="30450"/>
                  <a:pt x="68663" y="30262"/>
                  <a:pt x="68663" y="30035"/>
                </a:cubicBezTo>
                <a:cubicBezTo>
                  <a:pt x="68663" y="29828"/>
                  <a:pt x="68832" y="29640"/>
                  <a:pt x="69059" y="29640"/>
                </a:cubicBezTo>
                <a:cubicBezTo>
                  <a:pt x="69285" y="29640"/>
                  <a:pt x="69473" y="29828"/>
                  <a:pt x="69473" y="30035"/>
                </a:cubicBezTo>
                <a:cubicBezTo>
                  <a:pt x="69473" y="30262"/>
                  <a:pt x="69285" y="30450"/>
                  <a:pt x="69059" y="30450"/>
                </a:cubicBezTo>
                <a:close/>
                <a:moveTo>
                  <a:pt x="69077" y="28434"/>
                </a:moveTo>
                <a:cubicBezTo>
                  <a:pt x="68870" y="28434"/>
                  <a:pt x="68701" y="28283"/>
                  <a:pt x="68701" y="28076"/>
                </a:cubicBezTo>
                <a:cubicBezTo>
                  <a:pt x="68701" y="27887"/>
                  <a:pt x="68870" y="27718"/>
                  <a:pt x="69077" y="27718"/>
                </a:cubicBezTo>
                <a:cubicBezTo>
                  <a:pt x="69266" y="27718"/>
                  <a:pt x="69435" y="27887"/>
                  <a:pt x="69435" y="28076"/>
                </a:cubicBezTo>
                <a:cubicBezTo>
                  <a:pt x="69435" y="28283"/>
                  <a:pt x="69266" y="28434"/>
                  <a:pt x="69077" y="28434"/>
                </a:cubicBezTo>
                <a:close/>
                <a:moveTo>
                  <a:pt x="69077" y="26493"/>
                </a:moveTo>
                <a:cubicBezTo>
                  <a:pt x="68870" y="26493"/>
                  <a:pt x="68701" y="26323"/>
                  <a:pt x="68701" y="26135"/>
                </a:cubicBezTo>
                <a:cubicBezTo>
                  <a:pt x="68701" y="25928"/>
                  <a:pt x="68870" y="25758"/>
                  <a:pt x="69077" y="25758"/>
                </a:cubicBezTo>
                <a:cubicBezTo>
                  <a:pt x="69266" y="25758"/>
                  <a:pt x="69435" y="25928"/>
                  <a:pt x="69435" y="26135"/>
                </a:cubicBezTo>
                <a:cubicBezTo>
                  <a:pt x="69435" y="26323"/>
                  <a:pt x="69266" y="26493"/>
                  <a:pt x="69077" y="26493"/>
                </a:cubicBezTo>
                <a:close/>
                <a:moveTo>
                  <a:pt x="69077" y="24533"/>
                </a:moveTo>
                <a:cubicBezTo>
                  <a:pt x="68870" y="24533"/>
                  <a:pt x="68701" y="24364"/>
                  <a:pt x="68701" y="24156"/>
                </a:cubicBezTo>
                <a:cubicBezTo>
                  <a:pt x="68701" y="23968"/>
                  <a:pt x="68870" y="23798"/>
                  <a:pt x="69077" y="23798"/>
                </a:cubicBezTo>
                <a:cubicBezTo>
                  <a:pt x="69266" y="23798"/>
                  <a:pt x="69435" y="23968"/>
                  <a:pt x="69435" y="24156"/>
                </a:cubicBezTo>
                <a:cubicBezTo>
                  <a:pt x="69435" y="24364"/>
                  <a:pt x="69266" y="24533"/>
                  <a:pt x="69077" y="24533"/>
                </a:cubicBezTo>
                <a:close/>
                <a:moveTo>
                  <a:pt x="69077" y="22574"/>
                </a:moveTo>
                <a:cubicBezTo>
                  <a:pt x="68870" y="22574"/>
                  <a:pt x="68701" y="22404"/>
                  <a:pt x="68701" y="22197"/>
                </a:cubicBezTo>
                <a:cubicBezTo>
                  <a:pt x="68701" y="22008"/>
                  <a:pt x="68870" y="21839"/>
                  <a:pt x="69077" y="21839"/>
                </a:cubicBezTo>
                <a:cubicBezTo>
                  <a:pt x="69266" y="21839"/>
                  <a:pt x="69435" y="22008"/>
                  <a:pt x="69435" y="22197"/>
                </a:cubicBezTo>
                <a:cubicBezTo>
                  <a:pt x="69435" y="22404"/>
                  <a:pt x="69266" y="22574"/>
                  <a:pt x="69077" y="22574"/>
                </a:cubicBezTo>
                <a:close/>
                <a:moveTo>
                  <a:pt x="69077" y="20595"/>
                </a:moveTo>
                <a:cubicBezTo>
                  <a:pt x="68870" y="20595"/>
                  <a:pt x="68701" y="20444"/>
                  <a:pt x="68701" y="20237"/>
                </a:cubicBezTo>
                <a:cubicBezTo>
                  <a:pt x="68701" y="20049"/>
                  <a:pt x="68870" y="19879"/>
                  <a:pt x="69077" y="19879"/>
                </a:cubicBezTo>
                <a:cubicBezTo>
                  <a:pt x="69266" y="19879"/>
                  <a:pt x="69435" y="20049"/>
                  <a:pt x="69435" y="20237"/>
                </a:cubicBezTo>
                <a:cubicBezTo>
                  <a:pt x="69435" y="20444"/>
                  <a:pt x="69266" y="20595"/>
                  <a:pt x="69077" y="20595"/>
                </a:cubicBezTo>
                <a:close/>
                <a:moveTo>
                  <a:pt x="69077" y="18636"/>
                </a:moveTo>
                <a:cubicBezTo>
                  <a:pt x="68870" y="18636"/>
                  <a:pt x="68719" y="18466"/>
                  <a:pt x="68719" y="18278"/>
                </a:cubicBezTo>
                <a:cubicBezTo>
                  <a:pt x="68719" y="18089"/>
                  <a:pt x="68870" y="17938"/>
                  <a:pt x="69077" y="17938"/>
                </a:cubicBezTo>
                <a:cubicBezTo>
                  <a:pt x="69266" y="17938"/>
                  <a:pt x="69417" y="18089"/>
                  <a:pt x="69417" y="18278"/>
                </a:cubicBezTo>
                <a:cubicBezTo>
                  <a:pt x="69417" y="18466"/>
                  <a:pt x="69266" y="18636"/>
                  <a:pt x="69077" y="18636"/>
                </a:cubicBezTo>
                <a:close/>
                <a:moveTo>
                  <a:pt x="69077" y="16657"/>
                </a:moveTo>
                <a:cubicBezTo>
                  <a:pt x="68870" y="16657"/>
                  <a:pt x="68719" y="16506"/>
                  <a:pt x="68719" y="16318"/>
                </a:cubicBezTo>
                <a:cubicBezTo>
                  <a:pt x="68719" y="16130"/>
                  <a:pt x="68870" y="15960"/>
                  <a:pt x="69077" y="15960"/>
                </a:cubicBezTo>
                <a:cubicBezTo>
                  <a:pt x="69266" y="15960"/>
                  <a:pt x="69417" y="16130"/>
                  <a:pt x="69417" y="16318"/>
                </a:cubicBezTo>
                <a:cubicBezTo>
                  <a:pt x="69417" y="16506"/>
                  <a:pt x="69266" y="16657"/>
                  <a:pt x="69077" y="16657"/>
                </a:cubicBezTo>
                <a:close/>
                <a:moveTo>
                  <a:pt x="69077" y="14716"/>
                </a:moveTo>
                <a:cubicBezTo>
                  <a:pt x="68870" y="14716"/>
                  <a:pt x="68719" y="14547"/>
                  <a:pt x="68719" y="14358"/>
                </a:cubicBezTo>
                <a:cubicBezTo>
                  <a:pt x="68719" y="14170"/>
                  <a:pt x="68870" y="14000"/>
                  <a:pt x="69077" y="14000"/>
                </a:cubicBezTo>
                <a:cubicBezTo>
                  <a:pt x="69266" y="14000"/>
                  <a:pt x="69417" y="14170"/>
                  <a:pt x="69417" y="14358"/>
                </a:cubicBezTo>
                <a:cubicBezTo>
                  <a:pt x="69417" y="14547"/>
                  <a:pt x="69266" y="14716"/>
                  <a:pt x="69077" y="14716"/>
                </a:cubicBezTo>
                <a:close/>
                <a:moveTo>
                  <a:pt x="69077" y="12060"/>
                </a:moveTo>
                <a:cubicBezTo>
                  <a:pt x="69266" y="12060"/>
                  <a:pt x="69417" y="12210"/>
                  <a:pt x="69417" y="12399"/>
                </a:cubicBezTo>
                <a:cubicBezTo>
                  <a:pt x="69417" y="12587"/>
                  <a:pt x="69266" y="12738"/>
                  <a:pt x="69077" y="12738"/>
                </a:cubicBezTo>
                <a:cubicBezTo>
                  <a:pt x="68870" y="12738"/>
                  <a:pt x="68719" y="12587"/>
                  <a:pt x="68719" y="12399"/>
                </a:cubicBezTo>
                <a:cubicBezTo>
                  <a:pt x="68719" y="12210"/>
                  <a:pt x="68870" y="12060"/>
                  <a:pt x="69077" y="12060"/>
                </a:cubicBezTo>
                <a:close/>
                <a:moveTo>
                  <a:pt x="69077" y="10100"/>
                </a:moveTo>
                <a:cubicBezTo>
                  <a:pt x="69266" y="10100"/>
                  <a:pt x="69417" y="10251"/>
                  <a:pt x="69417" y="10439"/>
                </a:cubicBezTo>
                <a:cubicBezTo>
                  <a:pt x="69417" y="10627"/>
                  <a:pt x="69266" y="10778"/>
                  <a:pt x="69077" y="10778"/>
                </a:cubicBezTo>
                <a:cubicBezTo>
                  <a:pt x="68870" y="10778"/>
                  <a:pt x="68719" y="10627"/>
                  <a:pt x="68719" y="10439"/>
                </a:cubicBezTo>
                <a:cubicBezTo>
                  <a:pt x="68719" y="10251"/>
                  <a:pt x="68870" y="10100"/>
                  <a:pt x="69077" y="10100"/>
                </a:cubicBezTo>
                <a:close/>
                <a:moveTo>
                  <a:pt x="69077" y="8819"/>
                </a:moveTo>
                <a:cubicBezTo>
                  <a:pt x="68870" y="8819"/>
                  <a:pt x="68719" y="8668"/>
                  <a:pt x="68719" y="8479"/>
                </a:cubicBezTo>
                <a:cubicBezTo>
                  <a:pt x="68719" y="8291"/>
                  <a:pt x="68870" y="8121"/>
                  <a:pt x="69077" y="8121"/>
                </a:cubicBezTo>
                <a:cubicBezTo>
                  <a:pt x="69266" y="8121"/>
                  <a:pt x="69417" y="8291"/>
                  <a:pt x="69417" y="8479"/>
                </a:cubicBezTo>
                <a:cubicBezTo>
                  <a:pt x="69417" y="8668"/>
                  <a:pt x="69266" y="8819"/>
                  <a:pt x="69077" y="8819"/>
                </a:cubicBezTo>
                <a:close/>
                <a:moveTo>
                  <a:pt x="69077" y="6859"/>
                </a:moveTo>
                <a:cubicBezTo>
                  <a:pt x="68870" y="6859"/>
                  <a:pt x="68719" y="6708"/>
                  <a:pt x="68719" y="6520"/>
                </a:cubicBezTo>
                <a:cubicBezTo>
                  <a:pt x="68719" y="6331"/>
                  <a:pt x="68870" y="6181"/>
                  <a:pt x="69077" y="6181"/>
                </a:cubicBezTo>
                <a:cubicBezTo>
                  <a:pt x="69266" y="6181"/>
                  <a:pt x="69417" y="6331"/>
                  <a:pt x="69417" y="6520"/>
                </a:cubicBezTo>
                <a:cubicBezTo>
                  <a:pt x="69417" y="6708"/>
                  <a:pt x="69266" y="6859"/>
                  <a:pt x="69077" y="6859"/>
                </a:cubicBezTo>
                <a:close/>
                <a:moveTo>
                  <a:pt x="69077" y="4880"/>
                </a:moveTo>
                <a:cubicBezTo>
                  <a:pt x="68889" y="4880"/>
                  <a:pt x="68738" y="4749"/>
                  <a:pt x="68738" y="4560"/>
                </a:cubicBezTo>
                <a:cubicBezTo>
                  <a:pt x="68738" y="4391"/>
                  <a:pt x="68889" y="4240"/>
                  <a:pt x="69077" y="4240"/>
                </a:cubicBezTo>
                <a:cubicBezTo>
                  <a:pt x="69247" y="4240"/>
                  <a:pt x="69398" y="4391"/>
                  <a:pt x="69398" y="4560"/>
                </a:cubicBezTo>
                <a:cubicBezTo>
                  <a:pt x="69398" y="4749"/>
                  <a:pt x="69247" y="4880"/>
                  <a:pt x="69077" y="4880"/>
                </a:cubicBezTo>
                <a:close/>
                <a:moveTo>
                  <a:pt x="69077" y="2921"/>
                </a:moveTo>
                <a:cubicBezTo>
                  <a:pt x="68889" y="2921"/>
                  <a:pt x="68738" y="2770"/>
                  <a:pt x="68738" y="2600"/>
                </a:cubicBezTo>
                <a:cubicBezTo>
                  <a:pt x="68738" y="2412"/>
                  <a:pt x="68889" y="2261"/>
                  <a:pt x="69077" y="2261"/>
                </a:cubicBezTo>
                <a:cubicBezTo>
                  <a:pt x="69247" y="2261"/>
                  <a:pt x="69398" y="2412"/>
                  <a:pt x="69398" y="2600"/>
                </a:cubicBezTo>
                <a:cubicBezTo>
                  <a:pt x="69398" y="2770"/>
                  <a:pt x="69247" y="2921"/>
                  <a:pt x="69077" y="2921"/>
                </a:cubicBezTo>
                <a:close/>
                <a:moveTo>
                  <a:pt x="69077" y="961"/>
                </a:moveTo>
                <a:cubicBezTo>
                  <a:pt x="68889" y="961"/>
                  <a:pt x="68738" y="810"/>
                  <a:pt x="68738" y="641"/>
                </a:cubicBezTo>
                <a:cubicBezTo>
                  <a:pt x="68738" y="452"/>
                  <a:pt x="68889" y="302"/>
                  <a:pt x="69077" y="302"/>
                </a:cubicBezTo>
                <a:cubicBezTo>
                  <a:pt x="69247" y="302"/>
                  <a:pt x="69398" y="452"/>
                  <a:pt x="69398" y="641"/>
                </a:cubicBezTo>
                <a:cubicBezTo>
                  <a:pt x="69398" y="810"/>
                  <a:pt x="69247" y="961"/>
                  <a:pt x="69077" y="961"/>
                </a:cubicBezTo>
                <a:close/>
                <a:moveTo>
                  <a:pt x="69077" y="45298"/>
                </a:moveTo>
                <a:cubicBezTo>
                  <a:pt x="69172" y="45298"/>
                  <a:pt x="69247" y="45336"/>
                  <a:pt x="69322" y="45392"/>
                </a:cubicBezTo>
                <a:cubicBezTo>
                  <a:pt x="69153" y="45599"/>
                  <a:pt x="68983" y="45826"/>
                  <a:pt x="68795" y="46033"/>
                </a:cubicBezTo>
                <a:cubicBezTo>
                  <a:pt x="68701" y="45957"/>
                  <a:pt x="68644" y="45844"/>
                  <a:pt x="68644" y="45713"/>
                </a:cubicBezTo>
                <a:cubicBezTo>
                  <a:pt x="68644" y="45486"/>
                  <a:pt x="68832" y="45298"/>
                  <a:pt x="69077" y="45298"/>
                </a:cubicBezTo>
                <a:close/>
                <a:moveTo>
                  <a:pt x="67099" y="46127"/>
                </a:moveTo>
                <a:cubicBezTo>
                  <a:pt x="66873" y="46127"/>
                  <a:pt x="66703" y="45939"/>
                  <a:pt x="66703" y="45713"/>
                </a:cubicBezTo>
                <a:cubicBezTo>
                  <a:pt x="66703" y="45486"/>
                  <a:pt x="66873" y="45298"/>
                  <a:pt x="67099" y="45298"/>
                </a:cubicBezTo>
                <a:cubicBezTo>
                  <a:pt x="67325" y="45298"/>
                  <a:pt x="67514" y="45486"/>
                  <a:pt x="67514" y="45713"/>
                </a:cubicBezTo>
                <a:cubicBezTo>
                  <a:pt x="67514" y="45939"/>
                  <a:pt x="67325" y="46127"/>
                  <a:pt x="67099" y="46127"/>
                </a:cubicBezTo>
                <a:close/>
                <a:moveTo>
                  <a:pt x="67099" y="44167"/>
                </a:moveTo>
                <a:cubicBezTo>
                  <a:pt x="66873" y="44167"/>
                  <a:pt x="66703" y="43979"/>
                  <a:pt x="66703" y="43753"/>
                </a:cubicBezTo>
                <a:cubicBezTo>
                  <a:pt x="66703" y="43527"/>
                  <a:pt x="66873" y="43338"/>
                  <a:pt x="67099" y="43338"/>
                </a:cubicBezTo>
                <a:cubicBezTo>
                  <a:pt x="67325" y="43338"/>
                  <a:pt x="67514" y="43527"/>
                  <a:pt x="67514" y="43753"/>
                </a:cubicBezTo>
                <a:cubicBezTo>
                  <a:pt x="67514" y="43979"/>
                  <a:pt x="67325" y="44167"/>
                  <a:pt x="67099" y="44167"/>
                </a:cubicBezTo>
                <a:close/>
                <a:moveTo>
                  <a:pt x="67099" y="42189"/>
                </a:moveTo>
                <a:cubicBezTo>
                  <a:pt x="66892" y="42189"/>
                  <a:pt x="66703" y="42019"/>
                  <a:pt x="66703" y="41793"/>
                </a:cubicBezTo>
                <a:cubicBezTo>
                  <a:pt x="66703" y="41567"/>
                  <a:pt x="66892" y="41398"/>
                  <a:pt x="67099" y="41398"/>
                </a:cubicBezTo>
                <a:cubicBezTo>
                  <a:pt x="67325" y="41398"/>
                  <a:pt x="67514" y="41567"/>
                  <a:pt x="67514" y="41793"/>
                </a:cubicBezTo>
                <a:cubicBezTo>
                  <a:pt x="67514" y="42019"/>
                  <a:pt x="67325" y="42189"/>
                  <a:pt x="67099" y="42189"/>
                </a:cubicBezTo>
                <a:close/>
                <a:moveTo>
                  <a:pt x="67099" y="35537"/>
                </a:moveTo>
                <a:cubicBezTo>
                  <a:pt x="67306" y="35537"/>
                  <a:pt x="67476" y="35707"/>
                  <a:pt x="67476" y="35914"/>
                </a:cubicBezTo>
                <a:cubicBezTo>
                  <a:pt x="67476" y="36122"/>
                  <a:pt x="67306" y="36291"/>
                  <a:pt x="67099" y="36291"/>
                </a:cubicBezTo>
                <a:cubicBezTo>
                  <a:pt x="66892" y="36291"/>
                  <a:pt x="66722" y="36122"/>
                  <a:pt x="66722" y="35914"/>
                </a:cubicBezTo>
                <a:cubicBezTo>
                  <a:pt x="66722" y="35707"/>
                  <a:pt x="66892" y="35537"/>
                  <a:pt x="67099" y="35537"/>
                </a:cubicBezTo>
                <a:close/>
                <a:moveTo>
                  <a:pt x="67099" y="39457"/>
                </a:moveTo>
                <a:cubicBezTo>
                  <a:pt x="67306" y="39457"/>
                  <a:pt x="67476" y="39626"/>
                  <a:pt x="67476" y="39834"/>
                </a:cubicBezTo>
                <a:cubicBezTo>
                  <a:pt x="67476" y="40041"/>
                  <a:pt x="67306" y="40192"/>
                  <a:pt x="67099" y="40192"/>
                </a:cubicBezTo>
                <a:cubicBezTo>
                  <a:pt x="66911" y="40192"/>
                  <a:pt x="66741" y="40041"/>
                  <a:pt x="66741" y="39834"/>
                </a:cubicBezTo>
                <a:cubicBezTo>
                  <a:pt x="66741" y="39626"/>
                  <a:pt x="66911" y="39457"/>
                  <a:pt x="67099" y="39457"/>
                </a:cubicBezTo>
                <a:close/>
                <a:moveTo>
                  <a:pt x="67099" y="37497"/>
                </a:moveTo>
                <a:cubicBezTo>
                  <a:pt x="67306" y="37497"/>
                  <a:pt x="67476" y="37667"/>
                  <a:pt x="67476" y="37874"/>
                </a:cubicBezTo>
                <a:cubicBezTo>
                  <a:pt x="67476" y="38081"/>
                  <a:pt x="67306" y="38251"/>
                  <a:pt x="67099" y="38251"/>
                </a:cubicBezTo>
                <a:cubicBezTo>
                  <a:pt x="66892" y="38251"/>
                  <a:pt x="66722" y="38081"/>
                  <a:pt x="66722" y="37874"/>
                </a:cubicBezTo>
                <a:cubicBezTo>
                  <a:pt x="66722" y="37667"/>
                  <a:pt x="66892" y="37497"/>
                  <a:pt x="67099" y="37497"/>
                </a:cubicBezTo>
                <a:close/>
                <a:moveTo>
                  <a:pt x="67099" y="34350"/>
                </a:moveTo>
                <a:cubicBezTo>
                  <a:pt x="66892" y="34350"/>
                  <a:pt x="66703" y="34181"/>
                  <a:pt x="66703" y="33955"/>
                </a:cubicBezTo>
                <a:cubicBezTo>
                  <a:pt x="66703" y="33729"/>
                  <a:pt x="66892" y="33540"/>
                  <a:pt x="67099" y="33540"/>
                </a:cubicBezTo>
                <a:cubicBezTo>
                  <a:pt x="67325" y="33540"/>
                  <a:pt x="67514" y="33729"/>
                  <a:pt x="67514" y="33955"/>
                </a:cubicBezTo>
                <a:cubicBezTo>
                  <a:pt x="67514" y="34181"/>
                  <a:pt x="67325" y="34350"/>
                  <a:pt x="67099" y="34350"/>
                </a:cubicBezTo>
                <a:close/>
                <a:moveTo>
                  <a:pt x="67099" y="32391"/>
                </a:moveTo>
                <a:cubicBezTo>
                  <a:pt x="66892" y="32391"/>
                  <a:pt x="66703" y="32221"/>
                  <a:pt x="66703" y="31995"/>
                </a:cubicBezTo>
                <a:cubicBezTo>
                  <a:pt x="66703" y="31769"/>
                  <a:pt x="66892" y="31581"/>
                  <a:pt x="67099" y="31581"/>
                </a:cubicBezTo>
                <a:cubicBezTo>
                  <a:pt x="67325" y="31581"/>
                  <a:pt x="67514" y="31769"/>
                  <a:pt x="67514" y="31995"/>
                </a:cubicBezTo>
                <a:cubicBezTo>
                  <a:pt x="67514" y="32221"/>
                  <a:pt x="67325" y="32391"/>
                  <a:pt x="67099" y="32391"/>
                </a:cubicBezTo>
                <a:close/>
                <a:moveTo>
                  <a:pt x="67099" y="30431"/>
                </a:moveTo>
                <a:cubicBezTo>
                  <a:pt x="66892" y="30431"/>
                  <a:pt x="66703" y="30243"/>
                  <a:pt x="66703" y="30035"/>
                </a:cubicBezTo>
                <a:cubicBezTo>
                  <a:pt x="66703" y="29809"/>
                  <a:pt x="66892" y="29640"/>
                  <a:pt x="67099" y="29640"/>
                </a:cubicBezTo>
                <a:cubicBezTo>
                  <a:pt x="67325" y="29640"/>
                  <a:pt x="67514" y="29809"/>
                  <a:pt x="67514" y="30035"/>
                </a:cubicBezTo>
                <a:cubicBezTo>
                  <a:pt x="67514" y="30243"/>
                  <a:pt x="67325" y="30431"/>
                  <a:pt x="67099" y="30431"/>
                </a:cubicBezTo>
                <a:close/>
                <a:moveTo>
                  <a:pt x="67099" y="28415"/>
                </a:moveTo>
                <a:cubicBezTo>
                  <a:pt x="66911" y="28415"/>
                  <a:pt x="66741" y="28264"/>
                  <a:pt x="66741" y="28057"/>
                </a:cubicBezTo>
                <a:cubicBezTo>
                  <a:pt x="66741" y="27869"/>
                  <a:pt x="66911" y="27699"/>
                  <a:pt x="67099" y="27699"/>
                </a:cubicBezTo>
                <a:cubicBezTo>
                  <a:pt x="67306" y="27699"/>
                  <a:pt x="67476" y="27869"/>
                  <a:pt x="67476" y="28057"/>
                </a:cubicBezTo>
                <a:cubicBezTo>
                  <a:pt x="67476" y="28264"/>
                  <a:pt x="67306" y="28415"/>
                  <a:pt x="67099" y="28415"/>
                </a:cubicBezTo>
                <a:close/>
                <a:moveTo>
                  <a:pt x="67099" y="26474"/>
                </a:moveTo>
                <a:cubicBezTo>
                  <a:pt x="66911" y="26474"/>
                  <a:pt x="66741" y="26305"/>
                  <a:pt x="66741" y="26116"/>
                </a:cubicBezTo>
                <a:cubicBezTo>
                  <a:pt x="66741" y="25909"/>
                  <a:pt x="66911" y="25739"/>
                  <a:pt x="67099" y="25739"/>
                </a:cubicBezTo>
                <a:cubicBezTo>
                  <a:pt x="67306" y="25739"/>
                  <a:pt x="67476" y="25909"/>
                  <a:pt x="67476" y="26116"/>
                </a:cubicBezTo>
                <a:cubicBezTo>
                  <a:pt x="67476" y="26305"/>
                  <a:pt x="67306" y="26474"/>
                  <a:pt x="67099" y="26474"/>
                </a:cubicBezTo>
                <a:close/>
                <a:moveTo>
                  <a:pt x="67099" y="24515"/>
                </a:moveTo>
                <a:cubicBezTo>
                  <a:pt x="66911" y="24515"/>
                  <a:pt x="66741" y="24364"/>
                  <a:pt x="66741" y="24156"/>
                </a:cubicBezTo>
                <a:cubicBezTo>
                  <a:pt x="66741" y="23949"/>
                  <a:pt x="66911" y="23780"/>
                  <a:pt x="67099" y="23780"/>
                </a:cubicBezTo>
                <a:cubicBezTo>
                  <a:pt x="67306" y="23780"/>
                  <a:pt x="67476" y="23949"/>
                  <a:pt x="67476" y="24156"/>
                </a:cubicBezTo>
                <a:cubicBezTo>
                  <a:pt x="67476" y="24364"/>
                  <a:pt x="67306" y="24515"/>
                  <a:pt x="67099" y="24515"/>
                </a:cubicBezTo>
                <a:close/>
                <a:moveTo>
                  <a:pt x="67099" y="22555"/>
                </a:moveTo>
                <a:cubicBezTo>
                  <a:pt x="66911" y="22555"/>
                  <a:pt x="66741" y="22385"/>
                  <a:pt x="66741" y="22197"/>
                </a:cubicBezTo>
                <a:cubicBezTo>
                  <a:pt x="66741" y="21990"/>
                  <a:pt x="66911" y="21820"/>
                  <a:pt x="67099" y="21820"/>
                </a:cubicBezTo>
                <a:cubicBezTo>
                  <a:pt x="67306" y="21820"/>
                  <a:pt x="67476" y="21990"/>
                  <a:pt x="67476" y="22197"/>
                </a:cubicBezTo>
                <a:cubicBezTo>
                  <a:pt x="67476" y="22385"/>
                  <a:pt x="67306" y="22555"/>
                  <a:pt x="67099" y="22555"/>
                </a:cubicBezTo>
                <a:close/>
                <a:moveTo>
                  <a:pt x="67099" y="20595"/>
                </a:moveTo>
                <a:cubicBezTo>
                  <a:pt x="66911" y="20595"/>
                  <a:pt x="66741" y="20426"/>
                  <a:pt x="66741" y="20237"/>
                </a:cubicBezTo>
                <a:cubicBezTo>
                  <a:pt x="66741" y="20030"/>
                  <a:pt x="66911" y="19879"/>
                  <a:pt x="67099" y="19879"/>
                </a:cubicBezTo>
                <a:cubicBezTo>
                  <a:pt x="67306" y="19879"/>
                  <a:pt x="67476" y="20030"/>
                  <a:pt x="67476" y="20237"/>
                </a:cubicBezTo>
                <a:cubicBezTo>
                  <a:pt x="67476" y="20426"/>
                  <a:pt x="67306" y="20595"/>
                  <a:pt x="67099" y="20595"/>
                </a:cubicBezTo>
                <a:close/>
                <a:moveTo>
                  <a:pt x="67099" y="10759"/>
                </a:moveTo>
                <a:cubicBezTo>
                  <a:pt x="66929" y="10759"/>
                  <a:pt x="66779" y="10609"/>
                  <a:pt x="66779" y="10420"/>
                </a:cubicBezTo>
                <a:cubicBezTo>
                  <a:pt x="66779" y="10251"/>
                  <a:pt x="66929" y="10100"/>
                  <a:pt x="67099" y="10100"/>
                </a:cubicBezTo>
                <a:cubicBezTo>
                  <a:pt x="67287" y="10100"/>
                  <a:pt x="67438" y="10251"/>
                  <a:pt x="67438" y="10420"/>
                </a:cubicBezTo>
                <a:cubicBezTo>
                  <a:pt x="67438" y="10609"/>
                  <a:pt x="67287" y="10759"/>
                  <a:pt x="67099" y="10759"/>
                </a:cubicBezTo>
                <a:close/>
                <a:moveTo>
                  <a:pt x="67099" y="12700"/>
                </a:moveTo>
                <a:cubicBezTo>
                  <a:pt x="66929" y="12700"/>
                  <a:pt x="66779" y="12568"/>
                  <a:pt x="66779" y="12380"/>
                </a:cubicBezTo>
                <a:cubicBezTo>
                  <a:pt x="66779" y="12210"/>
                  <a:pt x="66929" y="12060"/>
                  <a:pt x="67099" y="12060"/>
                </a:cubicBezTo>
                <a:cubicBezTo>
                  <a:pt x="67287" y="12060"/>
                  <a:pt x="67438" y="12210"/>
                  <a:pt x="67438" y="12380"/>
                </a:cubicBezTo>
                <a:cubicBezTo>
                  <a:pt x="67438" y="12568"/>
                  <a:pt x="67287" y="12700"/>
                  <a:pt x="67099" y="12700"/>
                </a:cubicBezTo>
                <a:close/>
                <a:moveTo>
                  <a:pt x="67099" y="14019"/>
                </a:moveTo>
                <a:cubicBezTo>
                  <a:pt x="67287" y="14019"/>
                  <a:pt x="67438" y="14170"/>
                  <a:pt x="67438" y="14339"/>
                </a:cubicBezTo>
                <a:cubicBezTo>
                  <a:pt x="67438" y="14528"/>
                  <a:pt x="67287" y="14679"/>
                  <a:pt x="67099" y="14679"/>
                </a:cubicBezTo>
                <a:cubicBezTo>
                  <a:pt x="66929" y="14679"/>
                  <a:pt x="66779" y="14528"/>
                  <a:pt x="66779" y="14339"/>
                </a:cubicBezTo>
                <a:cubicBezTo>
                  <a:pt x="66779" y="14170"/>
                  <a:pt x="66929" y="14019"/>
                  <a:pt x="67099" y="14019"/>
                </a:cubicBezTo>
                <a:close/>
                <a:moveTo>
                  <a:pt x="67099" y="17938"/>
                </a:moveTo>
                <a:cubicBezTo>
                  <a:pt x="67287" y="17938"/>
                  <a:pt x="67438" y="18089"/>
                  <a:pt x="67438" y="18278"/>
                </a:cubicBezTo>
                <a:cubicBezTo>
                  <a:pt x="67438" y="18466"/>
                  <a:pt x="67287" y="18617"/>
                  <a:pt x="67099" y="18617"/>
                </a:cubicBezTo>
                <a:cubicBezTo>
                  <a:pt x="66929" y="18617"/>
                  <a:pt x="66779" y="18466"/>
                  <a:pt x="66779" y="18278"/>
                </a:cubicBezTo>
                <a:cubicBezTo>
                  <a:pt x="66779" y="18089"/>
                  <a:pt x="66929" y="17938"/>
                  <a:pt x="67099" y="17938"/>
                </a:cubicBezTo>
                <a:close/>
                <a:moveTo>
                  <a:pt x="67099" y="15979"/>
                </a:moveTo>
                <a:cubicBezTo>
                  <a:pt x="67287" y="15979"/>
                  <a:pt x="67438" y="16130"/>
                  <a:pt x="67438" y="16318"/>
                </a:cubicBezTo>
                <a:cubicBezTo>
                  <a:pt x="67438" y="16488"/>
                  <a:pt x="67287" y="16638"/>
                  <a:pt x="67099" y="16638"/>
                </a:cubicBezTo>
                <a:cubicBezTo>
                  <a:pt x="66929" y="16638"/>
                  <a:pt x="66779" y="16488"/>
                  <a:pt x="66779" y="16318"/>
                </a:cubicBezTo>
                <a:cubicBezTo>
                  <a:pt x="66779" y="16130"/>
                  <a:pt x="66929" y="15979"/>
                  <a:pt x="67099" y="15979"/>
                </a:cubicBezTo>
                <a:close/>
                <a:moveTo>
                  <a:pt x="67099" y="8819"/>
                </a:moveTo>
                <a:cubicBezTo>
                  <a:pt x="66911" y="8819"/>
                  <a:pt x="66760" y="8668"/>
                  <a:pt x="66760" y="8461"/>
                </a:cubicBezTo>
                <a:cubicBezTo>
                  <a:pt x="66760" y="8272"/>
                  <a:pt x="66911" y="8121"/>
                  <a:pt x="67099" y="8121"/>
                </a:cubicBezTo>
                <a:cubicBezTo>
                  <a:pt x="67287" y="8121"/>
                  <a:pt x="67457" y="8272"/>
                  <a:pt x="67457" y="8461"/>
                </a:cubicBezTo>
                <a:cubicBezTo>
                  <a:pt x="67457" y="8649"/>
                  <a:pt x="67287" y="8819"/>
                  <a:pt x="67099" y="8819"/>
                </a:cubicBezTo>
                <a:close/>
                <a:moveTo>
                  <a:pt x="67099" y="6181"/>
                </a:moveTo>
                <a:cubicBezTo>
                  <a:pt x="67287" y="6181"/>
                  <a:pt x="67438" y="6331"/>
                  <a:pt x="67438" y="6520"/>
                </a:cubicBezTo>
                <a:cubicBezTo>
                  <a:pt x="67438" y="6689"/>
                  <a:pt x="67287" y="6840"/>
                  <a:pt x="67099" y="6840"/>
                </a:cubicBezTo>
                <a:cubicBezTo>
                  <a:pt x="66929" y="6840"/>
                  <a:pt x="66779" y="6689"/>
                  <a:pt x="66779" y="6520"/>
                </a:cubicBezTo>
                <a:cubicBezTo>
                  <a:pt x="66779" y="6331"/>
                  <a:pt x="66929" y="6181"/>
                  <a:pt x="67099" y="6181"/>
                </a:cubicBezTo>
                <a:close/>
                <a:moveTo>
                  <a:pt x="67099" y="4899"/>
                </a:moveTo>
                <a:cubicBezTo>
                  <a:pt x="66911" y="4899"/>
                  <a:pt x="66760" y="4730"/>
                  <a:pt x="66760" y="4541"/>
                </a:cubicBezTo>
                <a:cubicBezTo>
                  <a:pt x="66760" y="4353"/>
                  <a:pt x="66911" y="4202"/>
                  <a:pt x="67099" y="4202"/>
                </a:cubicBezTo>
                <a:cubicBezTo>
                  <a:pt x="67287" y="4202"/>
                  <a:pt x="67457" y="4353"/>
                  <a:pt x="67457" y="4541"/>
                </a:cubicBezTo>
                <a:cubicBezTo>
                  <a:pt x="67457" y="4730"/>
                  <a:pt x="67287" y="4899"/>
                  <a:pt x="67099" y="4899"/>
                </a:cubicBezTo>
                <a:close/>
                <a:moveTo>
                  <a:pt x="67099" y="2921"/>
                </a:moveTo>
                <a:cubicBezTo>
                  <a:pt x="66929" y="2921"/>
                  <a:pt x="66779" y="2770"/>
                  <a:pt x="66779" y="2582"/>
                </a:cubicBezTo>
                <a:cubicBezTo>
                  <a:pt x="66779" y="2412"/>
                  <a:pt x="66929" y="2261"/>
                  <a:pt x="67099" y="2261"/>
                </a:cubicBezTo>
                <a:cubicBezTo>
                  <a:pt x="67287" y="2261"/>
                  <a:pt x="67438" y="2412"/>
                  <a:pt x="67438" y="2582"/>
                </a:cubicBezTo>
                <a:cubicBezTo>
                  <a:pt x="67438" y="2770"/>
                  <a:pt x="67287" y="2921"/>
                  <a:pt x="67099" y="2921"/>
                </a:cubicBezTo>
                <a:close/>
                <a:moveTo>
                  <a:pt x="67118" y="923"/>
                </a:moveTo>
                <a:cubicBezTo>
                  <a:pt x="66948" y="923"/>
                  <a:pt x="66816" y="792"/>
                  <a:pt x="66816" y="622"/>
                </a:cubicBezTo>
                <a:cubicBezTo>
                  <a:pt x="66816" y="471"/>
                  <a:pt x="66948" y="339"/>
                  <a:pt x="67118" y="339"/>
                </a:cubicBezTo>
                <a:cubicBezTo>
                  <a:pt x="67287" y="339"/>
                  <a:pt x="67419" y="471"/>
                  <a:pt x="67419" y="622"/>
                </a:cubicBezTo>
                <a:cubicBezTo>
                  <a:pt x="67419" y="792"/>
                  <a:pt x="67287" y="923"/>
                  <a:pt x="67118" y="923"/>
                </a:cubicBezTo>
                <a:close/>
                <a:moveTo>
                  <a:pt x="67118" y="47201"/>
                </a:moveTo>
                <a:cubicBezTo>
                  <a:pt x="67287" y="47201"/>
                  <a:pt x="67438" y="47314"/>
                  <a:pt x="67514" y="47465"/>
                </a:cubicBezTo>
                <a:cubicBezTo>
                  <a:pt x="67325" y="47672"/>
                  <a:pt x="67118" y="47879"/>
                  <a:pt x="66929" y="48087"/>
                </a:cubicBezTo>
                <a:cubicBezTo>
                  <a:pt x="66760" y="48011"/>
                  <a:pt x="66647" y="47861"/>
                  <a:pt x="66647" y="47672"/>
                </a:cubicBezTo>
                <a:cubicBezTo>
                  <a:pt x="66647" y="47427"/>
                  <a:pt x="66854" y="47201"/>
                  <a:pt x="67099" y="47201"/>
                </a:cubicBezTo>
                <a:close/>
                <a:moveTo>
                  <a:pt x="65139" y="48124"/>
                </a:moveTo>
                <a:cubicBezTo>
                  <a:pt x="64894" y="48124"/>
                  <a:pt x="64687" y="47917"/>
                  <a:pt x="64687" y="47653"/>
                </a:cubicBezTo>
                <a:cubicBezTo>
                  <a:pt x="64687" y="47408"/>
                  <a:pt x="64894" y="47201"/>
                  <a:pt x="65139" y="47201"/>
                </a:cubicBezTo>
                <a:cubicBezTo>
                  <a:pt x="65403" y="47201"/>
                  <a:pt x="65610" y="47408"/>
                  <a:pt x="65610" y="47653"/>
                </a:cubicBezTo>
                <a:cubicBezTo>
                  <a:pt x="65610" y="47917"/>
                  <a:pt x="65403" y="48124"/>
                  <a:pt x="65139" y="48124"/>
                </a:cubicBezTo>
                <a:close/>
                <a:moveTo>
                  <a:pt x="65139" y="46146"/>
                </a:moveTo>
                <a:cubicBezTo>
                  <a:pt x="64894" y="46146"/>
                  <a:pt x="64706" y="45939"/>
                  <a:pt x="64706" y="45713"/>
                </a:cubicBezTo>
                <a:cubicBezTo>
                  <a:pt x="64706" y="45468"/>
                  <a:pt x="64913" y="45279"/>
                  <a:pt x="65139" y="45279"/>
                </a:cubicBezTo>
                <a:cubicBezTo>
                  <a:pt x="65384" y="45279"/>
                  <a:pt x="65573" y="45468"/>
                  <a:pt x="65573" y="45713"/>
                </a:cubicBezTo>
                <a:cubicBezTo>
                  <a:pt x="65573" y="45939"/>
                  <a:pt x="65384" y="46146"/>
                  <a:pt x="65139" y="46146"/>
                </a:cubicBezTo>
                <a:close/>
                <a:moveTo>
                  <a:pt x="65139" y="44167"/>
                </a:moveTo>
                <a:cubicBezTo>
                  <a:pt x="64913" y="44167"/>
                  <a:pt x="64725" y="43979"/>
                  <a:pt x="64725" y="43753"/>
                </a:cubicBezTo>
                <a:cubicBezTo>
                  <a:pt x="64725" y="43527"/>
                  <a:pt x="64913" y="43338"/>
                  <a:pt x="65139" y="43338"/>
                </a:cubicBezTo>
                <a:cubicBezTo>
                  <a:pt x="65384" y="43338"/>
                  <a:pt x="65573" y="43527"/>
                  <a:pt x="65573" y="43753"/>
                </a:cubicBezTo>
                <a:cubicBezTo>
                  <a:pt x="65573" y="43979"/>
                  <a:pt x="65384" y="44167"/>
                  <a:pt x="65139" y="44167"/>
                </a:cubicBezTo>
                <a:close/>
                <a:moveTo>
                  <a:pt x="65139" y="29621"/>
                </a:moveTo>
                <a:cubicBezTo>
                  <a:pt x="65365" y="29621"/>
                  <a:pt x="65554" y="29809"/>
                  <a:pt x="65554" y="30035"/>
                </a:cubicBezTo>
                <a:cubicBezTo>
                  <a:pt x="65554" y="30243"/>
                  <a:pt x="65365" y="30431"/>
                  <a:pt x="65139" y="30431"/>
                </a:cubicBezTo>
                <a:cubicBezTo>
                  <a:pt x="64932" y="30431"/>
                  <a:pt x="64744" y="30243"/>
                  <a:pt x="64744" y="30035"/>
                </a:cubicBezTo>
                <a:cubicBezTo>
                  <a:pt x="64744" y="29809"/>
                  <a:pt x="64932" y="29621"/>
                  <a:pt x="65139" y="29621"/>
                </a:cubicBezTo>
                <a:close/>
                <a:moveTo>
                  <a:pt x="65139" y="31581"/>
                </a:moveTo>
                <a:cubicBezTo>
                  <a:pt x="65365" y="31581"/>
                  <a:pt x="65554" y="31769"/>
                  <a:pt x="65554" y="31976"/>
                </a:cubicBezTo>
                <a:cubicBezTo>
                  <a:pt x="65554" y="32202"/>
                  <a:pt x="65365" y="32372"/>
                  <a:pt x="65139" y="32372"/>
                </a:cubicBezTo>
                <a:cubicBezTo>
                  <a:pt x="64932" y="32372"/>
                  <a:pt x="64744" y="32202"/>
                  <a:pt x="64744" y="31976"/>
                </a:cubicBezTo>
                <a:cubicBezTo>
                  <a:pt x="64744" y="31769"/>
                  <a:pt x="64932" y="31581"/>
                  <a:pt x="65139" y="31581"/>
                </a:cubicBezTo>
                <a:close/>
                <a:moveTo>
                  <a:pt x="65139" y="33559"/>
                </a:moveTo>
                <a:cubicBezTo>
                  <a:pt x="65365" y="33559"/>
                  <a:pt x="65554" y="33729"/>
                  <a:pt x="65554" y="33955"/>
                </a:cubicBezTo>
                <a:cubicBezTo>
                  <a:pt x="65554" y="34162"/>
                  <a:pt x="65365" y="34350"/>
                  <a:pt x="65139" y="34350"/>
                </a:cubicBezTo>
                <a:cubicBezTo>
                  <a:pt x="64932" y="34350"/>
                  <a:pt x="64744" y="34162"/>
                  <a:pt x="64744" y="33955"/>
                </a:cubicBezTo>
                <a:cubicBezTo>
                  <a:pt x="64744" y="33729"/>
                  <a:pt x="64932" y="33559"/>
                  <a:pt x="65139" y="33559"/>
                </a:cubicBezTo>
                <a:close/>
                <a:moveTo>
                  <a:pt x="65139" y="35519"/>
                </a:moveTo>
                <a:cubicBezTo>
                  <a:pt x="65365" y="35519"/>
                  <a:pt x="65554" y="35688"/>
                  <a:pt x="65554" y="35914"/>
                </a:cubicBezTo>
                <a:cubicBezTo>
                  <a:pt x="65554" y="36122"/>
                  <a:pt x="65365" y="36310"/>
                  <a:pt x="65139" y="36310"/>
                </a:cubicBezTo>
                <a:cubicBezTo>
                  <a:pt x="64932" y="36310"/>
                  <a:pt x="64744" y="36122"/>
                  <a:pt x="64744" y="35914"/>
                </a:cubicBezTo>
                <a:cubicBezTo>
                  <a:pt x="64744" y="35688"/>
                  <a:pt x="64932" y="35519"/>
                  <a:pt x="65139" y="35519"/>
                </a:cubicBezTo>
                <a:close/>
                <a:moveTo>
                  <a:pt x="65139" y="42189"/>
                </a:moveTo>
                <a:cubicBezTo>
                  <a:pt x="64932" y="42189"/>
                  <a:pt x="64744" y="42001"/>
                  <a:pt x="64744" y="41793"/>
                </a:cubicBezTo>
                <a:cubicBezTo>
                  <a:pt x="64744" y="41567"/>
                  <a:pt x="64932" y="41398"/>
                  <a:pt x="65139" y="41398"/>
                </a:cubicBezTo>
                <a:cubicBezTo>
                  <a:pt x="65365" y="41398"/>
                  <a:pt x="65554" y="41567"/>
                  <a:pt x="65554" y="41793"/>
                </a:cubicBezTo>
                <a:cubicBezTo>
                  <a:pt x="65554" y="42001"/>
                  <a:pt x="65365" y="42189"/>
                  <a:pt x="65139" y="42189"/>
                </a:cubicBezTo>
                <a:close/>
                <a:moveTo>
                  <a:pt x="65139" y="39457"/>
                </a:moveTo>
                <a:cubicBezTo>
                  <a:pt x="65347" y="39457"/>
                  <a:pt x="65516" y="39626"/>
                  <a:pt x="65516" y="39834"/>
                </a:cubicBezTo>
                <a:cubicBezTo>
                  <a:pt x="65516" y="40041"/>
                  <a:pt x="65347" y="40192"/>
                  <a:pt x="65139" y="40192"/>
                </a:cubicBezTo>
                <a:cubicBezTo>
                  <a:pt x="64932" y="40192"/>
                  <a:pt x="64781" y="40041"/>
                  <a:pt x="64781" y="39834"/>
                </a:cubicBezTo>
                <a:cubicBezTo>
                  <a:pt x="64781" y="39626"/>
                  <a:pt x="64932" y="39457"/>
                  <a:pt x="65139" y="39457"/>
                </a:cubicBezTo>
                <a:close/>
                <a:moveTo>
                  <a:pt x="65139" y="37497"/>
                </a:moveTo>
                <a:cubicBezTo>
                  <a:pt x="65347" y="37497"/>
                  <a:pt x="65535" y="37667"/>
                  <a:pt x="65535" y="37874"/>
                </a:cubicBezTo>
                <a:cubicBezTo>
                  <a:pt x="65535" y="38081"/>
                  <a:pt x="65347" y="38251"/>
                  <a:pt x="65139" y="38251"/>
                </a:cubicBezTo>
                <a:cubicBezTo>
                  <a:pt x="64932" y="38251"/>
                  <a:pt x="64762" y="38081"/>
                  <a:pt x="64762" y="37874"/>
                </a:cubicBezTo>
                <a:cubicBezTo>
                  <a:pt x="64762" y="37667"/>
                  <a:pt x="64932" y="37497"/>
                  <a:pt x="65139" y="37497"/>
                </a:cubicBezTo>
                <a:close/>
                <a:moveTo>
                  <a:pt x="65139" y="28471"/>
                </a:moveTo>
                <a:cubicBezTo>
                  <a:pt x="64913" y="28471"/>
                  <a:pt x="64744" y="28283"/>
                  <a:pt x="64744" y="28076"/>
                </a:cubicBezTo>
                <a:cubicBezTo>
                  <a:pt x="64744" y="27850"/>
                  <a:pt x="64913" y="27661"/>
                  <a:pt x="65139" y="27661"/>
                </a:cubicBezTo>
                <a:cubicBezTo>
                  <a:pt x="65365" y="27661"/>
                  <a:pt x="65554" y="27850"/>
                  <a:pt x="65554" y="28076"/>
                </a:cubicBezTo>
                <a:cubicBezTo>
                  <a:pt x="65554" y="28283"/>
                  <a:pt x="65365" y="28471"/>
                  <a:pt x="65139" y="28471"/>
                </a:cubicBezTo>
                <a:close/>
                <a:moveTo>
                  <a:pt x="65139" y="26493"/>
                </a:moveTo>
                <a:cubicBezTo>
                  <a:pt x="64932" y="26493"/>
                  <a:pt x="64781" y="26323"/>
                  <a:pt x="64781" y="26116"/>
                </a:cubicBezTo>
                <a:cubicBezTo>
                  <a:pt x="64781" y="25909"/>
                  <a:pt x="64932" y="25739"/>
                  <a:pt x="65139" y="25739"/>
                </a:cubicBezTo>
                <a:cubicBezTo>
                  <a:pt x="65347" y="25739"/>
                  <a:pt x="65516" y="25909"/>
                  <a:pt x="65516" y="26116"/>
                </a:cubicBezTo>
                <a:cubicBezTo>
                  <a:pt x="65516" y="26323"/>
                  <a:pt x="65347" y="26493"/>
                  <a:pt x="65139" y="26493"/>
                </a:cubicBezTo>
                <a:close/>
                <a:moveTo>
                  <a:pt x="65139" y="24533"/>
                </a:moveTo>
                <a:cubicBezTo>
                  <a:pt x="64932" y="24533"/>
                  <a:pt x="64781" y="24364"/>
                  <a:pt x="64781" y="24156"/>
                </a:cubicBezTo>
                <a:cubicBezTo>
                  <a:pt x="64781" y="23949"/>
                  <a:pt x="64932" y="23780"/>
                  <a:pt x="65139" y="23780"/>
                </a:cubicBezTo>
                <a:cubicBezTo>
                  <a:pt x="65347" y="23780"/>
                  <a:pt x="65516" y="23949"/>
                  <a:pt x="65516" y="24156"/>
                </a:cubicBezTo>
                <a:cubicBezTo>
                  <a:pt x="65516" y="24364"/>
                  <a:pt x="65347" y="24533"/>
                  <a:pt x="65139" y="24533"/>
                </a:cubicBezTo>
                <a:close/>
                <a:moveTo>
                  <a:pt x="65139" y="22555"/>
                </a:moveTo>
                <a:cubicBezTo>
                  <a:pt x="64932" y="22555"/>
                  <a:pt x="64781" y="22385"/>
                  <a:pt x="64781" y="22197"/>
                </a:cubicBezTo>
                <a:cubicBezTo>
                  <a:pt x="64781" y="21990"/>
                  <a:pt x="64932" y="21820"/>
                  <a:pt x="65139" y="21820"/>
                </a:cubicBezTo>
                <a:cubicBezTo>
                  <a:pt x="65347" y="21820"/>
                  <a:pt x="65497" y="21990"/>
                  <a:pt x="65497" y="22197"/>
                </a:cubicBezTo>
                <a:cubicBezTo>
                  <a:pt x="65497" y="22385"/>
                  <a:pt x="65347" y="22555"/>
                  <a:pt x="65139" y="22555"/>
                </a:cubicBezTo>
                <a:close/>
                <a:moveTo>
                  <a:pt x="65139" y="20576"/>
                </a:moveTo>
                <a:cubicBezTo>
                  <a:pt x="64951" y="20576"/>
                  <a:pt x="64800" y="20426"/>
                  <a:pt x="64800" y="20237"/>
                </a:cubicBezTo>
                <a:cubicBezTo>
                  <a:pt x="64800" y="20030"/>
                  <a:pt x="64951" y="19879"/>
                  <a:pt x="65139" y="19879"/>
                </a:cubicBezTo>
                <a:cubicBezTo>
                  <a:pt x="65328" y="19879"/>
                  <a:pt x="65497" y="20030"/>
                  <a:pt x="65497" y="20237"/>
                </a:cubicBezTo>
                <a:cubicBezTo>
                  <a:pt x="65497" y="20426"/>
                  <a:pt x="65328" y="20576"/>
                  <a:pt x="65139" y="20576"/>
                </a:cubicBezTo>
                <a:close/>
                <a:moveTo>
                  <a:pt x="65139" y="18598"/>
                </a:moveTo>
                <a:cubicBezTo>
                  <a:pt x="64970" y="18598"/>
                  <a:pt x="64819" y="18447"/>
                  <a:pt x="64819" y="18278"/>
                </a:cubicBezTo>
                <a:cubicBezTo>
                  <a:pt x="64819" y="18089"/>
                  <a:pt x="64970" y="17938"/>
                  <a:pt x="65139" y="17938"/>
                </a:cubicBezTo>
                <a:cubicBezTo>
                  <a:pt x="65328" y="17938"/>
                  <a:pt x="65478" y="18089"/>
                  <a:pt x="65478" y="18278"/>
                </a:cubicBezTo>
                <a:cubicBezTo>
                  <a:pt x="65478" y="18447"/>
                  <a:pt x="65328" y="18598"/>
                  <a:pt x="65139" y="18598"/>
                </a:cubicBezTo>
                <a:close/>
                <a:moveTo>
                  <a:pt x="65139" y="16638"/>
                </a:moveTo>
                <a:cubicBezTo>
                  <a:pt x="64970" y="16638"/>
                  <a:pt x="64819" y="16488"/>
                  <a:pt x="64819" y="16318"/>
                </a:cubicBezTo>
                <a:cubicBezTo>
                  <a:pt x="64819" y="16130"/>
                  <a:pt x="64970" y="15979"/>
                  <a:pt x="65139" y="15979"/>
                </a:cubicBezTo>
                <a:cubicBezTo>
                  <a:pt x="65328" y="15979"/>
                  <a:pt x="65478" y="16130"/>
                  <a:pt x="65478" y="16318"/>
                </a:cubicBezTo>
                <a:cubicBezTo>
                  <a:pt x="65478" y="16488"/>
                  <a:pt x="65328" y="16638"/>
                  <a:pt x="65139" y="16638"/>
                </a:cubicBezTo>
                <a:close/>
                <a:moveTo>
                  <a:pt x="65139" y="14679"/>
                </a:moveTo>
                <a:cubicBezTo>
                  <a:pt x="64970" y="14679"/>
                  <a:pt x="64819" y="14528"/>
                  <a:pt x="64819" y="14339"/>
                </a:cubicBezTo>
                <a:cubicBezTo>
                  <a:pt x="64819" y="14151"/>
                  <a:pt x="64970" y="14000"/>
                  <a:pt x="65139" y="14000"/>
                </a:cubicBezTo>
                <a:cubicBezTo>
                  <a:pt x="65328" y="14000"/>
                  <a:pt x="65478" y="14151"/>
                  <a:pt x="65478" y="14339"/>
                </a:cubicBezTo>
                <a:cubicBezTo>
                  <a:pt x="65478" y="14528"/>
                  <a:pt x="65328" y="14679"/>
                  <a:pt x="65139" y="14679"/>
                </a:cubicBezTo>
                <a:close/>
                <a:moveTo>
                  <a:pt x="65139" y="8140"/>
                </a:moveTo>
                <a:cubicBezTo>
                  <a:pt x="65328" y="8140"/>
                  <a:pt x="65478" y="8291"/>
                  <a:pt x="65478" y="8461"/>
                </a:cubicBezTo>
                <a:cubicBezTo>
                  <a:pt x="65478" y="8649"/>
                  <a:pt x="65328" y="8781"/>
                  <a:pt x="65139" y="8781"/>
                </a:cubicBezTo>
                <a:cubicBezTo>
                  <a:pt x="64970" y="8781"/>
                  <a:pt x="64819" y="8649"/>
                  <a:pt x="64819" y="8461"/>
                </a:cubicBezTo>
                <a:cubicBezTo>
                  <a:pt x="64819" y="8291"/>
                  <a:pt x="64970" y="8140"/>
                  <a:pt x="65139" y="8140"/>
                </a:cubicBezTo>
                <a:close/>
                <a:moveTo>
                  <a:pt x="65460" y="12380"/>
                </a:moveTo>
                <a:cubicBezTo>
                  <a:pt x="65460" y="12568"/>
                  <a:pt x="65309" y="12700"/>
                  <a:pt x="65139" y="12700"/>
                </a:cubicBezTo>
                <a:cubicBezTo>
                  <a:pt x="64970" y="12700"/>
                  <a:pt x="64819" y="12568"/>
                  <a:pt x="64819" y="12380"/>
                </a:cubicBezTo>
                <a:cubicBezTo>
                  <a:pt x="64819" y="12210"/>
                  <a:pt x="64970" y="12060"/>
                  <a:pt x="65139" y="12060"/>
                </a:cubicBezTo>
                <a:cubicBezTo>
                  <a:pt x="65309" y="12060"/>
                  <a:pt x="65460" y="12210"/>
                  <a:pt x="65460" y="12380"/>
                </a:cubicBezTo>
                <a:close/>
                <a:moveTo>
                  <a:pt x="65139" y="10100"/>
                </a:moveTo>
                <a:cubicBezTo>
                  <a:pt x="65328" y="10100"/>
                  <a:pt x="65478" y="10251"/>
                  <a:pt x="65478" y="10420"/>
                </a:cubicBezTo>
                <a:cubicBezTo>
                  <a:pt x="65478" y="10609"/>
                  <a:pt x="65328" y="10759"/>
                  <a:pt x="65139" y="10759"/>
                </a:cubicBezTo>
                <a:cubicBezTo>
                  <a:pt x="64970" y="10759"/>
                  <a:pt x="64819" y="10609"/>
                  <a:pt x="64819" y="10420"/>
                </a:cubicBezTo>
                <a:cubicBezTo>
                  <a:pt x="64819" y="10251"/>
                  <a:pt x="64970" y="10100"/>
                  <a:pt x="65139" y="10100"/>
                </a:cubicBezTo>
                <a:close/>
                <a:moveTo>
                  <a:pt x="65139" y="6859"/>
                </a:moveTo>
                <a:cubicBezTo>
                  <a:pt x="64951" y="6859"/>
                  <a:pt x="64800" y="6689"/>
                  <a:pt x="64800" y="6501"/>
                </a:cubicBezTo>
                <a:cubicBezTo>
                  <a:pt x="64800" y="6312"/>
                  <a:pt x="64951" y="6162"/>
                  <a:pt x="65139" y="6162"/>
                </a:cubicBezTo>
                <a:cubicBezTo>
                  <a:pt x="65328" y="6162"/>
                  <a:pt x="65478" y="6312"/>
                  <a:pt x="65478" y="6501"/>
                </a:cubicBezTo>
                <a:cubicBezTo>
                  <a:pt x="65478" y="6689"/>
                  <a:pt x="65328" y="6859"/>
                  <a:pt x="65139" y="6859"/>
                </a:cubicBezTo>
                <a:close/>
                <a:moveTo>
                  <a:pt x="65139" y="4880"/>
                </a:moveTo>
                <a:cubicBezTo>
                  <a:pt x="64951" y="4880"/>
                  <a:pt x="64800" y="4730"/>
                  <a:pt x="64800" y="4541"/>
                </a:cubicBezTo>
                <a:cubicBezTo>
                  <a:pt x="64800" y="4353"/>
                  <a:pt x="64951" y="4202"/>
                  <a:pt x="65139" y="4202"/>
                </a:cubicBezTo>
                <a:cubicBezTo>
                  <a:pt x="65328" y="4202"/>
                  <a:pt x="65478" y="4353"/>
                  <a:pt x="65478" y="4541"/>
                </a:cubicBezTo>
                <a:cubicBezTo>
                  <a:pt x="65478" y="4730"/>
                  <a:pt x="65328" y="4880"/>
                  <a:pt x="65139" y="4880"/>
                </a:cubicBezTo>
                <a:close/>
                <a:moveTo>
                  <a:pt x="65139" y="2883"/>
                </a:moveTo>
                <a:cubicBezTo>
                  <a:pt x="64970" y="2883"/>
                  <a:pt x="64838" y="2751"/>
                  <a:pt x="64838" y="2582"/>
                </a:cubicBezTo>
                <a:cubicBezTo>
                  <a:pt x="64838" y="2431"/>
                  <a:pt x="64970" y="2299"/>
                  <a:pt x="65139" y="2299"/>
                </a:cubicBezTo>
                <a:cubicBezTo>
                  <a:pt x="65309" y="2299"/>
                  <a:pt x="65441" y="2431"/>
                  <a:pt x="65441" y="2582"/>
                </a:cubicBezTo>
                <a:cubicBezTo>
                  <a:pt x="65441" y="2751"/>
                  <a:pt x="65309" y="2883"/>
                  <a:pt x="65139" y="2883"/>
                </a:cubicBezTo>
                <a:close/>
                <a:moveTo>
                  <a:pt x="65139" y="923"/>
                </a:moveTo>
                <a:cubicBezTo>
                  <a:pt x="64970" y="923"/>
                  <a:pt x="64838" y="792"/>
                  <a:pt x="64838" y="622"/>
                </a:cubicBezTo>
                <a:cubicBezTo>
                  <a:pt x="64838" y="452"/>
                  <a:pt x="64970" y="321"/>
                  <a:pt x="65139" y="321"/>
                </a:cubicBezTo>
                <a:cubicBezTo>
                  <a:pt x="65309" y="321"/>
                  <a:pt x="65441" y="471"/>
                  <a:pt x="65441" y="622"/>
                </a:cubicBezTo>
                <a:cubicBezTo>
                  <a:pt x="65441" y="792"/>
                  <a:pt x="65309" y="923"/>
                  <a:pt x="65139" y="923"/>
                </a:cubicBezTo>
                <a:close/>
                <a:moveTo>
                  <a:pt x="63180" y="50084"/>
                </a:moveTo>
                <a:cubicBezTo>
                  <a:pt x="62935" y="50084"/>
                  <a:pt x="62727" y="49877"/>
                  <a:pt x="62727" y="49632"/>
                </a:cubicBezTo>
                <a:cubicBezTo>
                  <a:pt x="62727" y="49368"/>
                  <a:pt x="62935" y="49161"/>
                  <a:pt x="63180" y="49161"/>
                </a:cubicBezTo>
                <a:cubicBezTo>
                  <a:pt x="63443" y="49161"/>
                  <a:pt x="63651" y="49368"/>
                  <a:pt x="63651" y="49632"/>
                </a:cubicBezTo>
                <a:cubicBezTo>
                  <a:pt x="63651" y="49877"/>
                  <a:pt x="63443" y="50084"/>
                  <a:pt x="63180" y="50084"/>
                </a:cubicBezTo>
                <a:close/>
                <a:moveTo>
                  <a:pt x="63180" y="48124"/>
                </a:moveTo>
                <a:cubicBezTo>
                  <a:pt x="62935" y="48124"/>
                  <a:pt x="62727" y="47917"/>
                  <a:pt x="62727" y="47653"/>
                </a:cubicBezTo>
                <a:cubicBezTo>
                  <a:pt x="62727" y="47408"/>
                  <a:pt x="62935" y="47201"/>
                  <a:pt x="63180" y="47201"/>
                </a:cubicBezTo>
                <a:cubicBezTo>
                  <a:pt x="63443" y="47201"/>
                  <a:pt x="63651" y="47408"/>
                  <a:pt x="63651" y="47653"/>
                </a:cubicBezTo>
                <a:cubicBezTo>
                  <a:pt x="63651" y="47917"/>
                  <a:pt x="63443" y="48124"/>
                  <a:pt x="63180" y="48124"/>
                </a:cubicBezTo>
                <a:close/>
                <a:moveTo>
                  <a:pt x="63180" y="46127"/>
                </a:moveTo>
                <a:cubicBezTo>
                  <a:pt x="62935" y="46127"/>
                  <a:pt x="62746" y="45939"/>
                  <a:pt x="62746" y="45694"/>
                </a:cubicBezTo>
                <a:cubicBezTo>
                  <a:pt x="62746" y="45468"/>
                  <a:pt x="62935" y="45260"/>
                  <a:pt x="63180" y="45260"/>
                </a:cubicBezTo>
                <a:cubicBezTo>
                  <a:pt x="63425" y="45260"/>
                  <a:pt x="63632" y="45468"/>
                  <a:pt x="63632" y="45694"/>
                </a:cubicBezTo>
                <a:cubicBezTo>
                  <a:pt x="63632" y="45939"/>
                  <a:pt x="63425" y="46127"/>
                  <a:pt x="63180" y="46127"/>
                </a:cubicBezTo>
                <a:close/>
                <a:moveTo>
                  <a:pt x="63180" y="44186"/>
                </a:moveTo>
                <a:cubicBezTo>
                  <a:pt x="62935" y="44186"/>
                  <a:pt x="62746" y="43998"/>
                  <a:pt x="62746" y="43753"/>
                </a:cubicBezTo>
                <a:cubicBezTo>
                  <a:pt x="62746" y="43508"/>
                  <a:pt x="62935" y="43319"/>
                  <a:pt x="63180" y="43319"/>
                </a:cubicBezTo>
                <a:cubicBezTo>
                  <a:pt x="63425" y="43319"/>
                  <a:pt x="63632" y="43508"/>
                  <a:pt x="63632" y="43753"/>
                </a:cubicBezTo>
                <a:cubicBezTo>
                  <a:pt x="63632" y="43998"/>
                  <a:pt x="63425" y="44186"/>
                  <a:pt x="63180" y="44186"/>
                </a:cubicBezTo>
                <a:close/>
                <a:moveTo>
                  <a:pt x="63180" y="42208"/>
                </a:moveTo>
                <a:cubicBezTo>
                  <a:pt x="62954" y="42208"/>
                  <a:pt x="62765" y="42019"/>
                  <a:pt x="62765" y="41793"/>
                </a:cubicBezTo>
                <a:cubicBezTo>
                  <a:pt x="62765" y="41548"/>
                  <a:pt x="62954" y="41360"/>
                  <a:pt x="63180" y="41360"/>
                </a:cubicBezTo>
                <a:cubicBezTo>
                  <a:pt x="63406" y="41360"/>
                  <a:pt x="63594" y="41548"/>
                  <a:pt x="63594" y="41793"/>
                </a:cubicBezTo>
                <a:cubicBezTo>
                  <a:pt x="63594" y="42019"/>
                  <a:pt x="63406" y="42208"/>
                  <a:pt x="63180" y="42208"/>
                </a:cubicBezTo>
                <a:close/>
                <a:moveTo>
                  <a:pt x="63180" y="40229"/>
                </a:moveTo>
                <a:cubicBezTo>
                  <a:pt x="62972" y="40229"/>
                  <a:pt x="62784" y="40041"/>
                  <a:pt x="62784" y="39815"/>
                </a:cubicBezTo>
                <a:cubicBezTo>
                  <a:pt x="62784" y="39607"/>
                  <a:pt x="62954" y="39419"/>
                  <a:pt x="63180" y="39419"/>
                </a:cubicBezTo>
                <a:cubicBezTo>
                  <a:pt x="63406" y="39419"/>
                  <a:pt x="63575" y="39607"/>
                  <a:pt x="63575" y="39815"/>
                </a:cubicBezTo>
                <a:cubicBezTo>
                  <a:pt x="63575" y="40041"/>
                  <a:pt x="63406" y="40229"/>
                  <a:pt x="63180" y="40229"/>
                </a:cubicBezTo>
                <a:close/>
                <a:moveTo>
                  <a:pt x="63180" y="38251"/>
                </a:moveTo>
                <a:cubicBezTo>
                  <a:pt x="62972" y="38251"/>
                  <a:pt x="62784" y="38081"/>
                  <a:pt x="62784" y="37855"/>
                </a:cubicBezTo>
                <a:cubicBezTo>
                  <a:pt x="62784" y="37648"/>
                  <a:pt x="62954" y="37459"/>
                  <a:pt x="63180" y="37459"/>
                </a:cubicBezTo>
                <a:cubicBezTo>
                  <a:pt x="63406" y="37459"/>
                  <a:pt x="63575" y="37648"/>
                  <a:pt x="63575" y="37855"/>
                </a:cubicBezTo>
                <a:cubicBezTo>
                  <a:pt x="63575" y="38081"/>
                  <a:pt x="63406" y="38251"/>
                  <a:pt x="63180" y="38251"/>
                </a:cubicBezTo>
                <a:close/>
                <a:moveTo>
                  <a:pt x="63575" y="35914"/>
                </a:moveTo>
                <a:cubicBezTo>
                  <a:pt x="63575" y="36122"/>
                  <a:pt x="63406" y="36291"/>
                  <a:pt x="63180" y="36291"/>
                </a:cubicBezTo>
                <a:cubicBezTo>
                  <a:pt x="62972" y="36291"/>
                  <a:pt x="62803" y="36122"/>
                  <a:pt x="62803" y="35914"/>
                </a:cubicBezTo>
                <a:cubicBezTo>
                  <a:pt x="62803" y="35707"/>
                  <a:pt x="62972" y="35537"/>
                  <a:pt x="63180" y="35537"/>
                </a:cubicBezTo>
                <a:cubicBezTo>
                  <a:pt x="63406" y="35537"/>
                  <a:pt x="63575" y="35707"/>
                  <a:pt x="63575" y="35914"/>
                </a:cubicBezTo>
                <a:close/>
                <a:moveTo>
                  <a:pt x="63180" y="34350"/>
                </a:moveTo>
                <a:cubicBezTo>
                  <a:pt x="62972" y="34350"/>
                  <a:pt x="62784" y="34162"/>
                  <a:pt x="62784" y="33936"/>
                </a:cubicBezTo>
                <a:cubicBezTo>
                  <a:pt x="62784" y="33710"/>
                  <a:pt x="62954" y="33540"/>
                  <a:pt x="63180" y="33540"/>
                </a:cubicBezTo>
                <a:cubicBezTo>
                  <a:pt x="63406" y="33540"/>
                  <a:pt x="63575" y="33710"/>
                  <a:pt x="63575" y="33936"/>
                </a:cubicBezTo>
                <a:cubicBezTo>
                  <a:pt x="63575" y="34162"/>
                  <a:pt x="63406" y="34350"/>
                  <a:pt x="63180" y="34350"/>
                </a:cubicBezTo>
                <a:close/>
                <a:moveTo>
                  <a:pt x="63180" y="31581"/>
                </a:moveTo>
                <a:cubicBezTo>
                  <a:pt x="63406" y="31581"/>
                  <a:pt x="63575" y="31769"/>
                  <a:pt x="63575" y="31976"/>
                </a:cubicBezTo>
                <a:cubicBezTo>
                  <a:pt x="63575" y="32202"/>
                  <a:pt x="63406" y="32372"/>
                  <a:pt x="63180" y="32372"/>
                </a:cubicBezTo>
                <a:cubicBezTo>
                  <a:pt x="62972" y="32372"/>
                  <a:pt x="62803" y="32202"/>
                  <a:pt x="62803" y="31976"/>
                </a:cubicBezTo>
                <a:cubicBezTo>
                  <a:pt x="62803" y="31769"/>
                  <a:pt x="62972" y="31581"/>
                  <a:pt x="63180" y="31581"/>
                </a:cubicBezTo>
                <a:close/>
                <a:moveTo>
                  <a:pt x="63180" y="30431"/>
                </a:moveTo>
                <a:cubicBezTo>
                  <a:pt x="62972" y="30431"/>
                  <a:pt x="62784" y="30243"/>
                  <a:pt x="62784" y="30017"/>
                </a:cubicBezTo>
                <a:cubicBezTo>
                  <a:pt x="62784" y="29790"/>
                  <a:pt x="62954" y="29602"/>
                  <a:pt x="63180" y="29602"/>
                </a:cubicBezTo>
                <a:cubicBezTo>
                  <a:pt x="63406" y="29602"/>
                  <a:pt x="63575" y="29790"/>
                  <a:pt x="63575" y="30017"/>
                </a:cubicBezTo>
                <a:cubicBezTo>
                  <a:pt x="63575" y="30243"/>
                  <a:pt x="63406" y="30431"/>
                  <a:pt x="63180" y="30431"/>
                </a:cubicBezTo>
                <a:close/>
                <a:moveTo>
                  <a:pt x="63180" y="28471"/>
                </a:moveTo>
                <a:cubicBezTo>
                  <a:pt x="62972" y="28471"/>
                  <a:pt x="62784" y="28283"/>
                  <a:pt x="62784" y="28057"/>
                </a:cubicBezTo>
                <a:cubicBezTo>
                  <a:pt x="62784" y="27831"/>
                  <a:pt x="62954" y="27661"/>
                  <a:pt x="63180" y="27661"/>
                </a:cubicBezTo>
                <a:cubicBezTo>
                  <a:pt x="63406" y="27661"/>
                  <a:pt x="63575" y="27831"/>
                  <a:pt x="63575" y="28057"/>
                </a:cubicBezTo>
                <a:cubicBezTo>
                  <a:pt x="63575" y="28283"/>
                  <a:pt x="63406" y="28471"/>
                  <a:pt x="63180" y="28471"/>
                </a:cubicBezTo>
                <a:close/>
                <a:moveTo>
                  <a:pt x="63180" y="26512"/>
                </a:moveTo>
                <a:cubicBezTo>
                  <a:pt x="62972" y="26512"/>
                  <a:pt x="62784" y="26323"/>
                  <a:pt x="62784" y="26097"/>
                </a:cubicBezTo>
                <a:cubicBezTo>
                  <a:pt x="62784" y="25890"/>
                  <a:pt x="62954" y="25702"/>
                  <a:pt x="63180" y="25702"/>
                </a:cubicBezTo>
                <a:cubicBezTo>
                  <a:pt x="63406" y="25702"/>
                  <a:pt x="63575" y="25890"/>
                  <a:pt x="63575" y="26097"/>
                </a:cubicBezTo>
                <a:cubicBezTo>
                  <a:pt x="63575" y="26323"/>
                  <a:pt x="63406" y="26512"/>
                  <a:pt x="63180" y="26512"/>
                </a:cubicBezTo>
                <a:close/>
                <a:moveTo>
                  <a:pt x="63180" y="24533"/>
                </a:moveTo>
                <a:cubicBezTo>
                  <a:pt x="62972" y="24533"/>
                  <a:pt x="62784" y="24364"/>
                  <a:pt x="62784" y="24138"/>
                </a:cubicBezTo>
                <a:cubicBezTo>
                  <a:pt x="62784" y="23930"/>
                  <a:pt x="62954" y="23742"/>
                  <a:pt x="63180" y="23742"/>
                </a:cubicBezTo>
                <a:cubicBezTo>
                  <a:pt x="63406" y="23742"/>
                  <a:pt x="63575" y="23930"/>
                  <a:pt x="63575" y="24138"/>
                </a:cubicBezTo>
                <a:cubicBezTo>
                  <a:pt x="63575" y="24364"/>
                  <a:pt x="63406" y="24533"/>
                  <a:pt x="63180" y="24533"/>
                </a:cubicBezTo>
                <a:close/>
                <a:moveTo>
                  <a:pt x="63180" y="22593"/>
                </a:moveTo>
                <a:cubicBezTo>
                  <a:pt x="62972" y="22593"/>
                  <a:pt x="62784" y="22404"/>
                  <a:pt x="62784" y="22178"/>
                </a:cubicBezTo>
                <a:cubicBezTo>
                  <a:pt x="62784" y="21952"/>
                  <a:pt x="62954" y="21782"/>
                  <a:pt x="63180" y="21782"/>
                </a:cubicBezTo>
                <a:cubicBezTo>
                  <a:pt x="63406" y="21782"/>
                  <a:pt x="63575" y="21952"/>
                  <a:pt x="63575" y="22178"/>
                </a:cubicBezTo>
                <a:cubicBezTo>
                  <a:pt x="63575" y="22404"/>
                  <a:pt x="63406" y="22593"/>
                  <a:pt x="63180" y="22593"/>
                </a:cubicBezTo>
                <a:close/>
                <a:moveTo>
                  <a:pt x="63180" y="20595"/>
                </a:moveTo>
                <a:cubicBezTo>
                  <a:pt x="62972" y="20595"/>
                  <a:pt x="62822" y="20426"/>
                  <a:pt x="62822" y="20218"/>
                </a:cubicBezTo>
                <a:cubicBezTo>
                  <a:pt x="62822" y="20011"/>
                  <a:pt x="62972" y="19860"/>
                  <a:pt x="63180" y="19860"/>
                </a:cubicBezTo>
                <a:cubicBezTo>
                  <a:pt x="63387" y="19860"/>
                  <a:pt x="63557" y="20011"/>
                  <a:pt x="63557" y="20218"/>
                </a:cubicBezTo>
                <a:cubicBezTo>
                  <a:pt x="63557" y="20426"/>
                  <a:pt x="63387" y="20595"/>
                  <a:pt x="63180" y="20595"/>
                </a:cubicBezTo>
                <a:close/>
                <a:moveTo>
                  <a:pt x="63180" y="18636"/>
                </a:moveTo>
                <a:cubicBezTo>
                  <a:pt x="62972" y="18636"/>
                  <a:pt x="62822" y="18466"/>
                  <a:pt x="62822" y="18259"/>
                </a:cubicBezTo>
                <a:cubicBezTo>
                  <a:pt x="62822" y="18051"/>
                  <a:pt x="62972" y="17882"/>
                  <a:pt x="63180" y="17882"/>
                </a:cubicBezTo>
                <a:cubicBezTo>
                  <a:pt x="63387" y="17882"/>
                  <a:pt x="63557" y="18051"/>
                  <a:pt x="63557" y="18259"/>
                </a:cubicBezTo>
                <a:cubicBezTo>
                  <a:pt x="63557" y="18466"/>
                  <a:pt x="63387" y="18636"/>
                  <a:pt x="63180" y="18636"/>
                </a:cubicBezTo>
                <a:close/>
                <a:moveTo>
                  <a:pt x="63180" y="16657"/>
                </a:moveTo>
                <a:cubicBezTo>
                  <a:pt x="62972" y="16657"/>
                  <a:pt x="62822" y="16506"/>
                  <a:pt x="62822" y="16299"/>
                </a:cubicBezTo>
                <a:cubicBezTo>
                  <a:pt x="62822" y="16092"/>
                  <a:pt x="62972" y="15922"/>
                  <a:pt x="63180" y="15922"/>
                </a:cubicBezTo>
                <a:cubicBezTo>
                  <a:pt x="63387" y="15922"/>
                  <a:pt x="63557" y="16092"/>
                  <a:pt x="63557" y="16299"/>
                </a:cubicBezTo>
                <a:cubicBezTo>
                  <a:pt x="63557" y="16506"/>
                  <a:pt x="63387" y="16657"/>
                  <a:pt x="63180" y="16657"/>
                </a:cubicBezTo>
                <a:close/>
                <a:moveTo>
                  <a:pt x="63180" y="14697"/>
                </a:moveTo>
                <a:cubicBezTo>
                  <a:pt x="62991" y="14697"/>
                  <a:pt x="62822" y="14547"/>
                  <a:pt x="62822" y="14339"/>
                </a:cubicBezTo>
                <a:cubicBezTo>
                  <a:pt x="62822" y="14132"/>
                  <a:pt x="62991" y="13981"/>
                  <a:pt x="63180" y="13981"/>
                </a:cubicBezTo>
                <a:cubicBezTo>
                  <a:pt x="63387" y="13981"/>
                  <a:pt x="63557" y="14132"/>
                  <a:pt x="63557" y="14339"/>
                </a:cubicBezTo>
                <a:cubicBezTo>
                  <a:pt x="63557" y="14547"/>
                  <a:pt x="63387" y="14697"/>
                  <a:pt x="63180" y="14697"/>
                </a:cubicBezTo>
                <a:close/>
                <a:moveTo>
                  <a:pt x="63180" y="12041"/>
                </a:moveTo>
                <a:cubicBezTo>
                  <a:pt x="63368" y="12041"/>
                  <a:pt x="63519" y="12191"/>
                  <a:pt x="63519" y="12380"/>
                </a:cubicBezTo>
                <a:cubicBezTo>
                  <a:pt x="63519" y="12568"/>
                  <a:pt x="63368" y="12719"/>
                  <a:pt x="63180" y="12719"/>
                </a:cubicBezTo>
                <a:cubicBezTo>
                  <a:pt x="62991" y="12719"/>
                  <a:pt x="62841" y="12568"/>
                  <a:pt x="62841" y="12380"/>
                </a:cubicBezTo>
                <a:cubicBezTo>
                  <a:pt x="62841" y="12191"/>
                  <a:pt x="62991" y="12041"/>
                  <a:pt x="63180" y="12041"/>
                </a:cubicBezTo>
                <a:close/>
                <a:moveTo>
                  <a:pt x="63180" y="10759"/>
                </a:moveTo>
                <a:cubicBezTo>
                  <a:pt x="62991" y="10759"/>
                  <a:pt x="62841" y="10609"/>
                  <a:pt x="62841" y="10420"/>
                </a:cubicBezTo>
                <a:cubicBezTo>
                  <a:pt x="62841" y="10213"/>
                  <a:pt x="62991" y="10062"/>
                  <a:pt x="63180" y="10062"/>
                </a:cubicBezTo>
                <a:cubicBezTo>
                  <a:pt x="63387" y="10062"/>
                  <a:pt x="63538" y="10213"/>
                  <a:pt x="63538" y="10420"/>
                </a:cubicBezTo>
                <a:cubicBezTo>
                  <a:pt x="63538" y="10609"/>
                  <a:pt x="63387" y="10759"/>
                  <a:pt x="63180" y="10759"/>
                </a:cubicBezTo>
                <a:close/>
                <a:moveTo>
                  <a:pt x="63180" y="8800"/>
                </a:moveTo>
                <a:cubicBezTo>
                  <a:pt x="62991" y="8800"/>
                  <a:pt x="62841" y="8649"/>
                  <a:pt x="62841" y="8461"/>
                </a:cubicBezTo>
                <a:cubicBezTo>
                  <a:pt x="62841" y="8272"/>
                  <a:pt x="62991" y="8121"/>
                  <a:pt x="63180" y="8121"/>
                </a:cubicBezTo>
                <a:cubicBezTo>
                  <a:pt x="63368" y="8121"/>
                  <a:pt x="63519" y="8272"/>
                  <a:pt x="63519" y="8461"/>
                </a:cubicBezTo>
                <a:cubicBezTo>
                  <a:pt x="63519" y="8649"/>
                  <a:pt x="63368" y="8800"/>
                  <a:pt x="63180" y="8800"/>
                </a:cubicBezTo>
                <a:close/>
                <a:moveTo>
                  <a:pt x="63180" y="6840"/>
                </a:moveTo>
                <a:cubicBezTo>
                  <a:pt x="62991" y="6840"/>
                  <a:pt x="62841" y="6689"/>
                  <a:pt x="62841" y="6501"/>
                </a:cubicBezTo>
                <a:cubicBezTo>
                  <a:pt x="62841" y="6312"/>
                  <a:pt x="62991" y="6162"/>
                  <a:pt x="63180" y="6162"/>
                </a:cubicBezTo>
                <a:cubicBezTo>
                  <a:pt x="63368" y="6162"/>
                  <a:pt x="63519" y="6312"/>
                  <a:pt x="63519" y="6501"/>
                </a:cubicBezTo>
                <a:cubicBezTo>
                  <a:pt x="63519" y="6689"/>
                  <a:pt x="63368" y="6840"/>
                  <a:pt x="63180" y="6840"/>
                </a:cubicBezTo>
                <a:close/>
                <a:moveTo>
                  <a:pt x="63180" y="4880"/>
                </a:moveTo>
                <a:cubicBezTo>
                  <a:pt x="62991" y="4880"/>
                  <a:pt x="62841" y="4730"/>
                  <a:pt x="62841" y="4541"/>
                </a:cubicBezTo>
                <a:cubicBezTo>
                  <a:pt x="62841" y="4353"/>
                  <a:pt x="62991" y="4183"/>
                  <a:pt x="63180" y="4183"/>
                </a:cubicBezTo>
                <a:cubicBezTo>
                  <a:pt x="63368" y="4183"/>
                  <a:pt x="63519" y="4353"/>
                  <a:pt x="63519" y="4541"/>
                </a:cubicBezTo>
                <a:cubicBezTo>
                  <a:pt x="63519" y="4730"/>
                  <a:pt x="63368" y="4880"/>
                  <a:pt x="63180" y="4880"/>
                </a:cubicBezTo>
                <a:close/>
                <a:moveTo>
                  <a:pt x="63180" y="2883"/>
                </a:moveTo>
                <a:cubicBezTo>
                  <a:pt x="63029" y="2883"/>
                  <a:pt x="62897" y="2751"/>
                  <a:pt x="62897" y="2582"/>
                </a:cubicBezTo>
                <a:cubicBezTo>
                  <a:pt x="62897" y="2412"/>
                  <a:pt x="63029" y="2280"/>
                  <a:pt x="63180" y="2280"/>
                </a:cubicBezTo>
                <a:cubicBezTo>
                  <a:pt x="63349" y="2280"/>
                  <a:pt x="63481" y="2412"/>
                  <a:pt x="63481" y="2582"/>
                </a:cubicBezTo>
                <a:cubicBezTo>
                  <a:pt x="63481" y="2751"/>
                  <a:pt x="63349" y="2883"/>
                  <a:pt x="63180" y="2883"/>
                </a:cubicBezTo>
                <a:close/>
                <a:moveTo>
                  <a:pt x="63180" y="923"/>
                </a:moveTo>
                <a:cubicBezTo>
                  <a:pt x="63029" y="923"/>
                  <a:pt x="62897" y="792"/>
                  <a:pt x="62897" y="622"/>
                </a:cubicBezTo>
                <a:cubicBezTo>
                  <a:pt x="62897" y="452"/>
                  <a:pt x="63029" y="321"/>
                  <a:pt x="63180" y="321"/>
                </a:cubicBezTo>
                <a:cubicBezTo>
                  <a:pt x="63349" y="321"/>
                  <a:pt x="63481" y="452"/>
                  <a:pt x="63481" y="622"/>
                </a:cubicBezTo>
                <a:cubicBezTo>
                  <a:pt x="63481" y="792"/>
                  <a:pt x="63349" y="923"/>
                  <a:pt x="63180" y="923"/>
                </a:cubicBezTo>
                <a:close/>
                <a:moveTo>
                  <a:pt x="61220" y="52044"/>
                </a:moveTo>
                <a:cubicBezTo>
                  <a:pt x="60956" y="52044"/>
                  <a:pt x="60749" y="51836"/>
                  <a:pt x="60749" y="51573"/>
                </a:cubicBezTo>
                <a:cubicBezTo>
                  <a:pt x="60749" y="51309"/>
                  <a:pt x="60956" y="51102"/>
                  <a:pt x="61220" y="51102"/>
                </a:cubicBezTo>
                <a:cubicBezTo>
                  <a:pt x="61484" y="51102"/>
                  <a:pt x="61691" y="51309"/>
                  <a:pt x="61691" y="51573"/>
                </a:cubicBezTo>
                <a:cubicBezTo>
                  <a:pt x="61691" y="51836"/>
                  <a:pt x="61484" y="52044"/>
                  <a:pt x="61220" y="52044"/>
                </a:cubicBezTo>
                <a:close/>
                <a:moveTo>
                  <a:pt x="61220" y="50084"/>
                </a:moveTo>
                <a:cubicBezTo>
                  <a:pt x="60975" y="50084"/>
                  <a:pt x="60768" y="49877"/>
                  <a:pt x="60768" y="49613"/>
                </a:cubicBezTo>
                <a:cubicBezTo>
                  <a:pt x="60768" y="49368"/>
                  <a:pt x="60975" y="49161"/>
                  <a:pt x="61220" y="49161"/>
                </a:cubicBezTo>
                <a:cubicBezTo>
                  <a:pt x="61465" y="49161"/>
                  <a:pt x="61672" y="49368"/>
                  <a:pt x="61672" y="49613"/>
                </a:cubicBezTo>
                <a:cubicBezTo>
                  <a:pt x="61672" y="49877"/>
                  <a:pt x="61465" y="50084"/>
                  <a:pt x="61220" y="50084"/>
                </a:cubicBezTo>
                <a:close/>
                <a:moveTo>
                  <a:pt x="61220" y="48106"/>
                </a:moveTo>
                <a:cubicBezTo>
                  <a:pt x="60975" y="48106"/>
                  <a:pt x="60768" y="47898"/>
                  <a:pt x="60768" y="47653"/>
                </a:cubicBezTo>
                <a:cubicBezTo>
                  <a:pt x="60768" y="47390"/>
                  <a:pt x="60975" y="47182"/>
                  <a:pt x="61220" y="47182"/>
                </a:cubicBezTo>
                <a:cubicBezTo>
                  <a:pt x="61465" y="47182"/>
                  <a:pt x="61672" y="47390"/>
                  <a:pt x="61672" y="47653"/>
                </a:cubicBezTo>
                <a:cubicBezTo>
                  <a:pt x="61672" y="47898"/>
                  <a:pt x="61465" y="48106"/>
                  <a:pt x="61220" y="48106"/>
                </a:cubicBezTo>
                <a:close/>
                <a:moveTo>
                  <a:pt x="61220" y="46127"/>
                </a:moveTo>
                <a:cubicBezTo>
                  <a:pt x="60994" y="46127"/>
                  <a:pt x="60787" y="45939"/>
                  <a:pt x="60787" y="45694"/>
                </a:cubicBezTo>
                <a:cubicBezTo>
                  <a:pt x="60787" y="45449"/>
                  <a:pt x="60994" y="45260"/>
                  <a:pt x="61220" y="45260"/>
                </a:cubicBezTo>
                <a:cubicBezTo>
                  <a:pt x="61465" y="45260"/>
                  <a:pt x="61653" y="45449"/>
                  <a:pt x="61653" y="45694"/>
                </a:cubicBezTo>
                <a:cubicBezTo>
                  <a:pt x="61653" y="45939"/>
                  <a:pt x="61465" y="46127"/>
                  <a:pt x="61220" y="46127"/>
                </a:cubicBezTo>
                <a:close/>
                <a:moveTo>
                  <a:pt x="61220" y="44186"/>
                </a:moveTo>
                <a:cubicBezTo>
                  <a:pt x="60994" y="44186"/>
                  <a:pt x="60787" y="43979"/>
                  <a:pt x="60787" y="43734"/>
                </a:cubicBezTo>
                <a:cubicBezTo>
                  <a:pt x="60787" y="43489"/>
                  <a:pt x="60994" y="43301"/>
                  <a:pt x="61220" y="43301"/>
                </a:cubicBezTo>
                <a:cubicBezTo>
                  <a:pt x="61465" y="43301"/>
                  <a:pt x="61653" y="43489"/>
                  <a:pt x="61653" y="43734"/>
                </a:cubicBezTo>
                <a:cubicBezTo>
                  <a:pt x="61653" y="43979"/>
                  <a:pt x="61465" y="44186"/>
                  <a:pt x="61220" y="44186"/>
                </a:cubicBezTo>
                <a:close/>
                <a:moveTo>
                  <a:pt x="61220" y="42208"/>
                </a:moveTo>
                <a:cubicBezTo>
                  <a:pt x="60994" y="42208"/>
                  <a:pt x="60805" y="42019"/>
                  <a:pt x="60805" y="41774"/>
                </a:cubicBezTo>
                <a:cubicBezTo>
                  <a:pt x="60805" y="41548"/>
                  <a:pt x="60994" y="41360"/>
                  <a:pt x="61220" y="41360"/>
                </a:cubicBezTo>
                <a:cubicBezTo>
                  <a:pt x="61465" y="41360"/>
                  <a:pt x="61653" y="41548"/>
                  <a:pt x="61653" y="41774"/>
                </a:cubicBezTo>
                <a:cubicBezTo>
                  <a:pt x="61653" y="42019"/>
                  <a:pt x="61465" y="42208"/>
                  <a:pt x="61220" y="42208"/>
                </a:cubicBezTo>
                <a:close/>
                <a:moveTo>
                  <a:pt x="61220" y="40229"/>
                </a:moveTo>
                <a:cubicBezTo>
                  <a:pt x="60994" y="40229"/>
                  <a:pt x="60805" y="40041"/>
                  <a:pt x="60805" y="39815"/>
                </a:cubicBezTo>
                <a:cubicBezTo>
                  <a:pt x="60805" y="39589"/>
                  <a:pt x="60994" y="39400"/>
                  <a:pt x="61220" y="39400"/>
                </a:cubicBezTo>
                <a:cubicBezTo>
                  <a:pt x="61465" y="39400"/>
                  <a:pt x="61653" y="39589"/>
                  <a:pt x="61653" y="39815"/>
                </a:cubicBezTo>
                <a:cubicBezTo>
                  <a:pt x="61653" y="40041"/>
                  <a:pt x="61465" y="40229"/>
                  <a:pt x="61220" y="40229"/>
                </a:cubicBezTo>
                <a:close/>
                <a:moveTo>
                  <a:pt x="61220" y="38251"/>
                </a:moveTo>
                <a:cubicBezTo>
                  <a:pt x="61013" y="38251"/>
                  <a:pt x="60824" y="38062"/>
                  <a:pt x="60824" y="37855"/>
                </a:cubicBezTo>
                <a:cubicBezTo>
                  <a:pt x="60824" y="37629"/>
                  <a:pt x="61013" y="37459"/>
                  <a:pt x="61220" y="37459"/>
                </a:cubicBezTo>
                <a:cubicBezTo>
                  <a:pt x="61446" y="37459"/>
                  <a:pt x="61635" y="37629"/>
                  <a:pt x="61635" y="37855"/>
                </a:cubicBezTo>
                <a:cubicBezTo>
                  <a:pt x="61635" y="38062"/>
                  <a:pt x="61446" y="38251"/>
                  <a:pt x="61220" y="38251"/>
                </a:cubicBezTo>
                <a:close/>
                <a:moveTo>
                  <a:pt x="61220" y="36291"/>
                </a:moveTo>
                <a:cubicBezTo>
                  <a:pt x="61013" y="36291"/>
                  <a:pt x="60824" y="36103"/>
                  <a:pt x="60824" y="35895"/>
                </a:cubicBezTo>
                <a:cubicBezTo>
                  <a:pt x="60824" y="35669"/>
                  <a:pt x="61013" y="35500"/>
                  <a:pt x="61220" y="35500"/>
                </a:cubicBezTo>
                <a:cubicBezTo>
                  <a:pt x="61446" y="35500"/>
                  <a:pt x="61635" y="35669"/>
                  <a:pt x="61635" y="35895"/>
                </a:cubicBezTo>
                <a:cubicBezTo>
                  <a:pt x="61635" y="36103"/>
                  <a:pt x="61446" y="36291"/>
                  <a:pt x="61220" y="36291"/>
                </a:cubicBezTo>
                <a:close/>
                <a:moveTo>
                  <a:pt x="61220" y="34332"/>
                </a:moveTo>
                <a:cubicBezTo>
                  <a:pt x="61013" y="34332"/>
                  <a:pt x="60824" y="34162"/>
                  <a:pt x="60824" y="33936"/>
                </a:cubicBezTo>
                <a:cubicBezTo>
                  <a:pt x="60824" y="33710"/>
                  <a:pt x="61013" y="33521"/>
                  <a:pt x="61220" y="33521"/>
                </a:cubicBezTo>
                <a:cubicBezTo>
                  <a:pt x="61446" y="33521"/>
                  <a:pt x="61635" y="33710"/>
                  <a:pt x="61635" y="33936"/>
                </a:cubicBezTo>
                <a:cubicBezTo>
                  <a:pt x="61635" y="34162"/>
                  <a:pt x="61446" y="34332"/>
                  <a:pt x="61220" y="34332"/>
                </a:cubicBezTo>
                <a:close/>
                <a:moveTo>
                  <a:pt x="61220" y="31581"/>
                </a:moveTo>
                <a:cubicBezTo>
                  <a:pt x="61446" y="31581"/>
                  <a:pt x="61616" y="31750"/>
                  <a:pt x="61616" y="31976"/>
                </a:cubicBezTo>
                <a:cubicBezTo>
                  <a:pt x="61616" y="32183"/>
                  <a:pt x="61446" y="32372"/>
                  <a:pt x="61220" y="32372"/>
                </a:cubicBezTo>
                <a:cubicBezTo>
                  <a:pt x="61013" y="32372"/>
                  <a:pt x="60843" y="32183"/>
                  <a:pt x="60843" y="31976"/>
                </a:cubicBezTo>
                <a:cubicBezTo>
                  <a:pt x="60843" y="31750"/>
                  <a:pt x="61013" y="31581"/>
                  <a:pt x="61220" y="31581"/>
                </a:cubicBezTo>
                <a:close/>
                <a:moveTo>
                  <a:pt x="61220" y="29621"/>
                </a:moveTo>
                <a:cubicBezTo>
                  <a:pt x="61446" y="29621"/>
                  <a:pt x="61616" y="29790"/>
                  <a:pt x="61616" y="29998"/>
                </a:cubicBezTo>
                <a:cubicBezTo>
                  <a:pt x="61616" y="30224"/>
                  <a:pt x="61446" y="30393"/>
                  <a:pt x="61220" y="30393"/>
                </a:cubicBezTo>
                <a:cubicBezTo>
                  <a:pt x="61013" y="30393"/>
                  <a:pt x="60843" y="30224"/>
                  <a:pt x="60843" y="29998"/>
                </a:cubicBezTo>
                <a:cubicBezTo>
                  <a:pt x="60843" y="29790"/>
                  <a:pt x="61013" y="29621"/>
                  <a:pt x="61220" y="29621"/>
                </a:cubicBezTo>
                <a:close/>
                <a:moveTo>
                  <a:pt x="61220" y="28453"/>
                </a:moveTo>
                <a:cubicBezTo>
                  <a:pt x="61013" y="28453"/>
                  <a:pt x="60824" y="28264"/>
                  <a:pt x="60824" y="28057"/>
                </a:cubicBezTo>
                <a:cubicBezTo>
                  <a:pt x="60824" y="27831"/>
                  <a:pt x="61013" y="27642"/>
                  <a:pt x="61220" y="27642"/>
                </a:cubicBezTo>
                <a:cubicBezTo>
                  <a:pt x="61446" y="27642"/>
                  <a:pt x="61635" y="27831"/>
                  <a:pt x="61635" y="28057"/>
                </a:cubicBezTo>
                <a:cubicBezTo>
                  <a:pt x="61635" y="28264"/>
                  <a:pt x="61446" y="28453"/>
                  <a:pt x="61220" y="28453"/>
                </a:cubicBezTo>
                <a:close/>
                <a:moveTo>
                  <a:pt x="61220" y="26493"/>
                </a:moveTo>
                <a:cubicBezTo>
                  <a:pt x="61013" y="26493"/>
                  <a:pt x="60824" y="26323"/>
                  <a:pt x="60824" y="26097"/>
                </a:cubicBezTo>
                <a:cubicBezTo>
                  <a:pt x="60824" y="25871"/>
                  <a:pt x="61013" y="25683"/>
                  <a:pt x="61220" y="25683"/>
                </a:cubicBezTo>
                <a:cubicBezTo>
                  <a:pt x="61446" y="25683"/>
                  <a:pt x="61635" y="25871"/>
                  <a:pt x="61635" y="26097"/>
                </a:cubicBezTo>
                <a:cubicBezTo>
                  <a:pt x="61635" y="26323"/>
                  <a:pt x="61446" y="26493"/>
                  <a:pt x="61220" y="26493"/>
                </a:cubicBezTo>
                <a:close/>
                <a:moveTo>
                  <a:pt x="61220" y="24533"/>
                </a:moveTo>
                <a:cubicBezTo>
                  <a:pt x="61013" y="24533"/>
                  <a:pt x="60824" y="24345"/>
                  <a:pt x="60824" y="24138"/>
                </a:cubicBezTo>
                <a:cubicBezTo>
                  <a:pt x="60824" y="23912"/>
                  <a:pt x="61013" y="23742"/>
                  <a:pt x="61220" y="23742"/>
                </a:cubicBezTo>
                <a:cubicBezTo>
                  <a:pt x="61446" y="23742"/>
                  <a:pt x="61635" y="23912"/>
                  <a:pt x="61635" y="24138"/>
                </a:cubicBezTo>
                <a:cubicBezTo>
                  <a:pt x="61635" y="24345"/>
                  <a:pt x="61446" y="24533"/>
                  <a:pt x="61220" y="24533"/>
                </a:cubicBezTo>
                <a:close/>
                <a:moveTo>
                  <a:pt x="61220" y="22536"/>
                </a:moveTo>
                <a:cubicBezTo>
                  <a:pt x="61013" y="22536"/>
                  <a:pt x="60843" y="22366"/>
                  <a:pt x="60843" y="22159"/>
                </a:cubicBezTo>
                <a:cubicBezTo>
                  <a:pt x="60843" y="21971"/>
                  <a:pt x="61013" y="21801"/>
                  <a:pt x="61220" y="21801"/>
                </a:cubicBezTo>
                <a:cubicBezTo>
                  <a:pt x="61427" y="21801"/>
                  <a:pt x="61597" y="21971"/>
                  <a:pt x="61597" y="22159"/>
                </a:cubicBezTo>
                <a:cubicBezTo>
                  <a:pt x="61597" y="22366"/>
                  <a:pt x="61427" y="22536"/>
                  <a:pt x="61220" y="22536"/>
                </a:cubicBezTo>
                <a:close/>
                <a:moveTo>
                  <a:pt x="61220" y="20576"/>
                </a:moveTo>
                <a:cubicBezTo>
                  <a:pt x="61013" y="20576"/>
                  <a:pt x="60843" y="20426"/>
                  <a:pt x="60843" y="20218"/>
                </a:cubicBezTo>
                <a:cubicBezTo>
                  <a:pt x="60843" y="20011"/>
                  <a:pt x="61013" y="19842"/>
                  <a:pt x="61220" y="19842"/>
                </a:cubicBezTo>
                <a:cubicBezTo>
                  <a:pt x="61427" y="19842"/>
                  <a:pt x="61597" y="20011"/>
                  <a:pt x="61597" y="20218"/>
                </a:cubicBezTo>
                <a:cubicBezTo>
                  <a:pt x="61597" y="20426"/>
                  <a:pt x="61427" y="20576"/>
                  <a:pt x="61220" y="20576"/>
                </a:cubicBezTo>
                <a:close/>
                <a:moveTo>
                  <a:pt x="61220" y="18617"/>
                </a:moveTo>
                <a:cubicBezTo>
                  <a:pt x="61013" y="18617"/>
                  <a:pt x="60843" y="18447"/>
                  <a:pt x="60843" y="18240"/>
                </a:cubicBezTo>
                <a:cubicBezTo>
                  <a:pt x="60843" y="18033"/>
                  <a:pt x="61013" y="17863"/>
                  <a:pt x="61220" y="17863"/>
                </a:cubicBezTo>
                <a:cubicBezTo>
                  <a:pt x="61427" y="17863"/>
                  <a:pt x="61597" y="18033"/>
                  <a:pt x="61597" y="18240"/>
                </a:cubicBezTo>
                <a:cubicBezTo>
                  <a:pt x="61597" y="18447"/>
                  <a:pt x="61427" y="18617"/>
                  <a:pt x="61220" y="18617"/>
                </a:cubicBezTo>
                <a:close/>
                <a:moveTo>
                  <a:pt x="61220" y="16657"/>
                </a:moveTo>
                <a:cubicBezTo>
                  <a:pt x="61013" y="16657"/>
                  <a:pt x="60843" y="16488"/>
                  <a:pt x="60843" y="16280"/>
                </a:cubicBezTo>
                <a:cubicBezTo>
                  <a:pt x="60843" y="16073"/>
                  <a:pt x="61013" y="15903"/>
                  <a:pt x="61220" y="15903"/>
                </a:cubicBezTo>
                <a:cubicBezTo>
                  <a:pt x="61427" y="15903"/>
                  <a:pt x="61597" y="16073"/>
                  <a:pt x="61597" y="16280"/>
                </a:cubicBezTo>
                <a:cubicBezTo>
                  <a:pt x="61597" y="16488"/>
                  <a:pt x="61427" y="16657"/>
                  <a:pt x="61220" y="16657"/>
                </a:cubicBezTo>
                <a:close/>
                <a:moveTo>
                  <a:pt x="61220" y="14697"/>
                </a:moveTo>
                <a:cubicBezTo>
                  <a:pt x="61032" y="14697"/>
                  <a:pt x="60862" y="14528"/>
                  <a:pt x="60862" y="14321"/>
                </a:cubicBezTo>
                <a:cubicBezTo>
                  <a:pt x="60862" y="14132"/>
                  <a:pt x="61032" y="13963"/>
                  <a:pt x="61220" y="13963"/>
                </a:cubicBezTo>
                <a:cubicBezTo>
                  <a:pt x="61427" y="13963"/>
                  <a:pt x="61578" y="14132"/>
                  <a:pt x="61578" y="14321"/>
                </a:cubicBezTo>
                <a:cubicBezTo>
                  <a:pt x="61578" y="14528"/>
                  <a:pt x="61427" y="14697"/>
                  <a:pt x="61220" y="14697"/>
                </a:cubicBezTo>
                <a:close/>
                <a:moveTo>
                  <a:pt x="61220" y="10759"/>
                </a:moveTo>
                <a:cubicBezTo>
                  <a:pt x="61032" y="10759"/>
                  <a:pt x="60881" y="10590"/>
                  <a:pt x="60881" y="10401"/>
                </a:cubicBezTo>
                <a:cubicBezTo>
                  <a:pt x="60881" y="10213"/>
                  <a:pt x="61032" y="10043"/>
                  <a:pt x="61220" y="10043"/>
                </a:cubicBezTo>
                <a:cubicBezTo>
                  <a:pt x="61408" y="10043"/>
                  <a:pt x="61559" y="10213"/>
                  <a:pt x="61559" y="10401"/>
                </a:cubicBezTo>
                <a:cubicBezTo>
                  <a:pt x="61559" y="10590"/>
                  <a:pt x="61408" y="10759"/>
                  <a:pt x="61220" y="10759"/>
                </a:cubicBezTo>
                <a:close/>
                <a:moveTo>
                  <a:pt x="61220" y="12700"/>
                </a:moveTo>
                <a:cubicBezTo>
                  <a:pt x="61032" y="12700"/>
                  <a:pt x="60881" y="12549"/>
                  <a:pt x="60881" y="12361"/>
                </a:cubicBezTo>
                <a:cubicBezTo>
                  <a:pt x="60881" y="12173"/>
                  <a:pt x="61032" y="12022"/>
                  <a:pt x="61220" y="12022"/>
                </a:cubicBezTo>
                <a:cubicBezTo>
                  <a:pt x="61408" y="12022"/>
                  <a:pt x="61559" y="12173"/>
                  <a:pt x="61559" y="12361"/>
                </a:cubicBezTo>
                <a:cubicBezTo>
                  <a:pt x="61559" y="12549"/>
                  <a:pt x="61408" y="12700"/>
                  <a:pt x="61220" y="12700"/>
                </a:cubicBezTo>
                <a:close/>
                <a:moveTo>
                  <a:pt x="61220" y="8819"/>
                </a:moveTo>
                <a:cubicBezTo>
                  <a:pt x="61013" y="8819"/>
                  <a:pt x="60862" y="8649"/>
                  <a:pt x="60862" y="8461"/>
                </a:cubicBezTo>
                <a:cubicBezTo>
                  <a:pt x="60862" y="8253"/>
                  <a:pt x="61013" y="8084"/>
                  <a:pt x="61220" y="8084"/>
                </a:cubicBezTo>
                <a:cubicBezTo>
                  <a:pt x="61427" y="8084"/>
                  <a:pt x="61597" y="8253"/>
                  <a:pt x="61597" y="8461"/>
                </a:cubicBezTo>
                <a:cubicBezTo>
                  <a:pt x="61597" y="8649"/>
                  <a:pt x="61427" y="8819"/>
                  <a:pt x="61220" y="8819"/>
                </a:cubicBezTo>
                <a:close/>
                <a:moveTo>
                  <a:pt x="61220" y="6859"/>
                </a:moveTo>
                <a:cubicBezTo>
                  <a:pt x="61013" y="6859"/>
                  <a:pt x="60862" y="6689"/>
                  <a:pt x="60862" y="6482"/>
                </a:cubicBezTo>
                <a:cubicBezTo>
                  <a:pt x="60862" y="6294"/>
                  <a:pt x="61013" y="6124"/>
                  <a:pt x="61220" y="6124"/>
                </a:cubicBezTo>
                <a:cubicBezTo>
                  <a:pt x="61427" y="6124"/>
                  <a:pt x="61597" y="6294"/>
                  <a:pt x="61597" y="6482"/>
                </a:cubicBezTo>
                <a:cubicBezTo>
                  <a:pt x="61597" y="6689"/>
                  <a:pt x="61427" y="6859"/>
                  <a:pt x="61220" y="6859"/>
                </a:cubicBezTo>
                <a:close/>
                <a:moveTo>
                  <a:pt x="61220" y="4899"/>
                </a:moveTo>
                <a:cubicBezTo>
                  <a:pt x="61013" y="4899"/>
                  <a:pt x="60862" y="4730"/>
                  <a:pt x="60862" y="4522"/>
                </a:cubicBezTo>
                <a:cubicBezTo>
                  <a:pt x="60862" y="4315"/>
                  <a:pt x="61013" y="4164"/>
                  <a:pt x="61220" y="4164"/>
                </a:cubicBezTo>
                <a:cubicBezTo>
                  <a:pt x="61427" y="4164"/>
                  <a:pt x="61597" y="4315"/>
                  <a:pt x="61597" y="4522"/>
                </a:cubicBezTo>
                <a:cubicBezTo>
                  <a:pt x="61597" y="4730"/>
                  <a:pt x="61427" y="4899"/>
                  <a:pt x="61220" y="4899"/>
                </a:cubicBezTo>
                <a:close/>
                <a:moveTo>
                  <a:pt x="61220" y="2921"/>
                </a:moveTo>
                <a:cubicBezTo>
                  <a:pt x="61032" y="2921"/>
                  <a:pt x="60862" y="2751"/>
                  <a:pt x="60862" y="2563"/>
                </a:cubicBezTo>
                <a:cubicBezTo>
                  <a:pt x="60862" y="2374"/>
                  <a:pt x="61032" y="2224"/>
                  <a:pt x="61220" y="2224"/>
                </a:cubicBezTo>
                <a:cubicBezTo>
                  <a:pt x="61427" y="2224"/>
                  <a:pt x="61578" y="2374"/>
                  <a:pt x="61578" y="2563"/>
                </a:cubicBezTo>
                <a:cubicBezTo>
                  <a:pt x="61578" y="2751"/>
                  <a:pt x="61427" y="2921"/>
                  <a:pt x="61220" y="2921"/>
                </a:cubicBezTo>
                <a:close/>
                <a:moveTo>
                  <a:pt x="61220" y="923"/>
                </a:moveTo>
                <a:cubicBezTo>
                  <a:pt x="61050" y="923"/>
                  <a:pt x="60900" y="773"/>
                  <a:pt x="60900" y="603"/>
                </a:cubicBezTo>
                <a:cubicBezTo>
                  <a:pt x="60900" y="415"/>
                  <a:pt x="61050" y="283"/>
                  <a:pt x="61220" y="283"/>
                </a:cubicBezTo>
                <a:cubicBezTo>
                  <a:pt x="61408" y="283"/>
                  <a:pt x="61559" y="415"/>
                  <a:pt x="61559" y="603"/>
                </a:cubicBezTo>
                <a:cubicBezTo>
                  <a:pt x="61559" y="773"/>
                  <a:pt x="61408" y="923"/>
                  <a:pt x="61220" y="923"/>
                </a:cubicBezTo>
                <a:close/>
                <a:moveTo>
                  <a:pt x="59279" y="54003"/>
                </a:moveTo>
                <a:cubicBezTo>
                  <a:pt x="59015" y="54003"/>
                  <a:pt x="58789" y="53796"/>
                  <a:pt x="58789" y="53532"/>
                </a:cubicBezTo>
                <a:cubicBezTo>
                  <a:pt x="58789" y="53268"/>
                  <a:pt x="59015" y="53061"/>
                  <a:pt x="59279" y="53061"/>
                </a:cubicBezTo>
                <a:cubicBezTo>
                  <a:pt x="59524" y="53061"/>
                  <a:pt x="59750" y="53268"/>
                  <a:pt x="59750" y="53532"/>
                </a:cubicBezTo>
                <a:cubicBezTo>
                  <a:pt x="59750" y="53777"/>
                  <a:pt x="59524" y="54003"/>
                  <a:pt x="59279" y="54003"/>
                </a:cubicBezTo>
                <a:close/>
                <a:moveTo>
                  <a:pt x="59260" y="52025"/>
                </a:moveTo>
                <a:cubicBezTo>
                  <a:pt x="59015" y="52025"/>
                  <a:pt x="58808" y="51818"/>
                  <a:pt x="58808" y="51554"/>
                </a:cubicBezTo>
                <a:cubicBezTo>
                  <a:pt x="58808" y="51309"/>
                  <a:pt x="59015" y="51102"/>
                  <a:pt x="59260" y="51102"/>
                </a:cubicBezTo>
                <a:cubicBezTo>
                  <a:pt x="59524" y="51102"/>
                  <a:pt x="59731" y="51309"/>
                  <a:pt x="59731" y="51554"/>
                </a:cubicBezTo>
                <a:cubicBezTo>
                  <a:pt x="59731" y="51818"/>
                  <a:pt x="59524" y="52025"/>
                  <a:pt x="59260" y="52025"/>
                </a:cubicBezTo>
                <a:close/>
                <a:moveTo>
                  <a:pt x="59260" y="50065"/>
                </a:moveTo>
                <a:cubicBezTo>
                  <a:pt x="59015" y="50065"/>
                  <a:pt x="58808" y="49858"/>
                  <a:pt x="58808" y="49613"/>
                </a:cubicBezTo>
                <a:cubicBezTo>
                  <a:pt x="58808" y="49349"/>
                  <a:pt x="59015" y="49142"/>
                  <a:pt x="59260" y="49142"/>
                </a:cubicBezTo>
                <a:cubicBezTo>
                  <a:pt x="59524" y="49142"/>
                  <a:pt x="59731" y="49349"/>
                  <a:pt x="59731" y="49613"/>
                </a:cubicBezTo>
                <a:cubicBezTo>
                  <a:pt x="59731" y="49858"/>
                  <a:pt x="59524" y="50065"/>
                  <a:pt x="59260" y="50065"/>
                </a:cubicBezTo>
                <a:close/>
                <a:moveTo>
                  <a:pt x="59260" y="48106"/>
                </a:moveTo>
                <a:cubicBezTo>
                  <a:pt x="59015" y="48106"/>
                  <a:pt x="58808" y="47898"/>
                  <a:pt x="58808" y="47634"/>
                </a:cubicBezTo>
                <a:cubicBezTo>
                  <a:pt x="58808" y="47390"/>
                  <a:pt x="59015" y="47182"/>
                  <a:pt x="59260" y="47182"/>
                </a:cubicBezTo>
                <a:cubicBezTo>
                  <a:pt x="59524" y="47182"/>
                  <a:pt x="59731" y="47390"/>
                  <a:pt x="59731" y="47634"/>
                </a:cubicBezTo>
                <a:cubicBezTo>
                  <a:pt x="59731" y="47898"/>
                  <a:pt x="59524" y="48106"/>
                  <a:pt x="59260" y="48106"/>
                </a:cubicBezTo>
                <a:close/>
                <a:moveTo>
                  <a:pt x="59260" y="46108"/>
                </a:moveTo>
                <a:cubicBezTo>
                  <a:pt x="59015" y="46108"/>
                  <a:pt x="58827" y="45920"/>
                  <a:pt x="58827" y="45675"/>
                </a:cubicBezTo>
                <a:cubicBezTo>
                  <a:pt x="58827" y="45449"/>
                  <a:pt x="59015" y="45241"/>
                  <a:pt x="59260" y="45241"/>
                </a:cubicBezTo>
                <a:cubicBezTo>
                  <a:pt x="59505" y="45241"/>
                  <a:pt x="59694" y="45449"/>
                  <a:pt x="59694" y="45675"/>
                </a:cubicBezTo>
                <a:cubicBezTo>
                  <a:pt x="59694" y="45920"/>
                  <a:pt x="59505" y="46108"/>
                  <a:pt x="59260" y="46108"/>
                </a:cubicBezTo>
                <a:close/>
                <a:moveTo>
                  <a:pt x="59260" y="44167"/>
                </a:moveTo>
                <a:cubicBezTo>
                  <a:pt x="59015" y="44167"/>
                  <a:pt x="58827" y="43979"/>
                  <a:pt x="58827" y="43734"/>
                </a:cubicBezTo>
                <a:cubicBezTo>
                  <a:pt x="58827" y="43489"/>
                  <a:pt x="59015" y="43282"/>
                  <a:pt x="59260" y="43282"/>
                </a:cubicBezTo>
                <a:cubicBezTo>
                  <a:pt x="59505" y="43282"/>
                  <a:pt x="59694" y="43489"/>
                  <a:pt x="59694" y="43734"/>
                </a:cubicBezTo>
                <a:cubicBezTo>
                  <a:pt x="59694" y="43979"/>
                  <a:pt x="59505" y="44167"/>
                  <a:pt x="59260" y="44167"/>
                </a:cubicBezTo>
                <a:close/>
                <a:moveTo>
                  <a:pt x="59260" y="42189"/>
                </a:moveTo>
                <a:cubicBezTo>
                  <a:pt x="59034" y="42189"/>
                  <a:pt x="58846" y="42001"/>
                  <a:pt x="58846" y="41774"/>
                </a:cubicBezTo>
                <a:cubicBezTo>
                  <a:pt x="58846" y="41529"/>
                  <a:pt x="59034" y="41341"/>
                  <a:pt x="59260" y="41341"/>
                </a:cubicBezTo>
                <a:cubicBezTo>
                  <a:pt x="59505" y="41341"/>
                  <a:pt x="59694" y="41529"/>
                  <a:pt x="59694" y="41774"/>
                </a:cubicBezTo>
                <a:cubicBezTo>
                  <a:pt x="59694" y="42001"/>
                  <a:pt x="59505" y="42189"/>
                  <a:pt x="59260" y="42189"/>
                </a:cubicBezTo>
                <a:close/>
                <a:moveTo>
                  <a:pt x="59279" y="40210"/>
                </a:moveTo>
                <a:cubicBezTo>
                  <a:pt x="59034" y="40210"/>
                  <a:pt x="58865" y="40022"/>
                  <a:pt x="58865" y="39796"/>
                </a:cubicBezTo>
                <a:cubicBezTo>
                  <a:pt x="58865" y="39570"/>
                  <a:pt x="59034" y="39400"/>
                  <a:pt x="59279" y="39400"/>
                </a:cubicBezTo>
                <a:cubicBezTo>
                  <a:pt x="59505" y="39400"/>
                  <a:pt x="59675" y="39570"/>
                  <a:pt x="59675" y="39796"/>
                </a:cubicBezTo>
                <a:cubicBezTo>
                  <a:pt x="59675" y="40022"/>
                  <a:pt x="59505" y="40210"/>
                  <a:pt x="59279" y="40210"/>
                </a:cubicBezTo>
                <a:close/>
                <a:moveTo>
                  <a:pt x="59279" y="38251"/>
                </a:moveTo>
                <a:cubicBezTo>
                  <a:pt x="59034" y="38251"/>
                  <a:pt x="58865" y="38062"/>
                  <a:pt x="58865" y="37836"/>
                </a:cubicBezTo>
                <a:cubicBezTo>
                  <a:pt x="58865" y="37610"/>
                  <a:pt x="59034" y="37422"/>
                  <a:pt x="59279" y="37422"/>
                </a:cubicBezTo>
                <a:cubicBezTo>
                  <a:pt x="59505" y="37422"/>
                  <a:pt x="59675" y="37610"/>
                  <a:pt x="59675" y="37836"/>
                </a:cubicBezTo>
                <a:cubicBezTo>
                  <a:pt x="59675" y="38062"/>
                  <a:pt x="59505" y="38251"/>
                  <a:pt x="59279" y="38251"/>
                </a:cubicBezTo>
                <a:close/>
                <a:moveTo>
                  <a:pt x="59260" y="36272"/>
                </a:moveTo>
                <a:cubicBezTo>
                  <a:pt x="59034" y="36272"/>
                  <a:pt x="58865" y="36103"/>
                  <a:pt x="58865" y="35877"/>
                </a:cubicBezTo>
                <a:cubicBezTo>
                  <a:pt x="58865" y="35669"/>
                  <a:pt x="59034" y="35481"/>
                  <a:pt x="59260" y="35481"/>
                </a:cubicBezTo>
                <a:cubicBezTo>
                  <a:pt x="59487" y="35481"/>
                  <a:pt x="59675" y="35669"/>
                  <a:pt x="59675" y="35877"/>
                </a:cubicBezTo>
                <a:cubicBezTo>
                  <a:pt x="59675" y="36103"/>
                  <a:pt x="59487" y="36272"/>
                  <a:pt x="59260" y="36272"/>
                </a:cubicBezTo>
                <a:close/>
                <a:moveTo>
                  <a:pt x="59260" y="34313"/>
                </a:moveTo>
                <a:cubicBezTo>
                  <a:pt x="59034" y="34313"/>
                  <a:pt x="58865" y="34143"/>
                  <a:pt x="58865" y="33917"/>
                </a:cubicBezTo>
                <a:cubicBezTo>
                  <a:pt x="58865" y="33691"/>
                  <a:pt x="59034" y="33521"/>
                  <a:pt x="59260" y="33521"/>
                </a:cubicBezTo>
                <a:cubicBezTo>
                  <a:pt x="59487" y="33521"/>
                  <a:pt x="59675" y="33691"/>
                  <a:pt x="59675" y="33917"/>
                </a:cubicBezTo>
                <a:cubicBezTo>
                  <a:pt x="59675" y="34143"/>
                  <a:pt x="59487" y="34313"/>
                  <a:pt x="59260" y="34313"/>
                </a:cubicBezTo>
                <a:close/>
                <a:moveTo>
                  <a:pt x="59260" y="32353"/>
                </a:moveTo>
                <a:cubicBezTo>
                  <a:pt x="59053" y="32353"/>
                  <a:pt x="58865" y="32183"/>
                  <a:pt x="58865" y="31957"/>
                </a:cubicBezTo>
                <a:cubicBezTo>
                  <a:pt x="58865" y="31731"/>
                  <a:pt x="59053" y="31562"/>
                  <a:pt x="59260" y="31562"/>
                </a:cubicBezTo>
                <a:cubicBezTo>
                  <a:pt x="59487" y="31562"/>
                  <a:pt x="59656" y="31731"/>
                  <a:pt x="59656" y="31957"/>
                </a:cubicBezTo>
                <a:cubicBezTo>
                  <a:pt x="59656" y="32183"/>
                  <a:pt x="59487" y="32353"/>
                  <a:pt x="59260" y="32353"/>
                </a:cubicBezTo>
                <a:close/>
                <a:moveTo>
                  <a:pt x="59260" y="30375"/>
                </a:moveTo>
                <a:cubicBezTo>
                  <a:pt x="59053" y="30375"/>
                  <a:pt x="58884" y="30205"/>
                  <a:pt x="58884" y="29998"/>
                </a:cubicBezTo>
                <a:cubicBezTo>
                  <a:pt x="58884" y="29790"/>
                  <a:pt x="59053" y="29621"/>
                  <a:pt x="59260" y="29621"/>
                </a:cubicBezTo>
                <a:cubicBezTo>
                  <a:pt x="59468" y="29621"/>
                  <a:pt x="59637" y="29790"/>
                  <a:pt x="59637" y="29998"/>
                </a:cubicBezTo>
                <a:cubicBezTo>
                  <a:pt x="59637" y="30205"/>
                  <a:pt x="59468" y="30375"/>
                  <a:pt x="59260" y="30375"/>
                </a:cubicBezTo>
                <a:close/>
                <a:moveTo>
                  <a:pt x="59260" y="28415"/>
                </a:moveTo>
                <a:cubicBezTo>
                  <a:pt x="59053" y="28415"/>
                  <a:pt x="58884" y="28245"/>
                  <a:pt x="58884" y="28038"/>
                </a:cubicBezTo>
                <a:cubicBezTo>
                  <a:pt x="58884" y="27831"/>
                  <a:pt x="59053" y="27661"/>
                  <a:pt x="59260" y="27661"/>
                </a:cubicBezTo>
                <a:cubicBezTo>
                  <a:pt x="59468" y="27661"/>
                  <a:pt x="59637" y="27831"/>
                  <a:pt x="59637" y="28038"/>
                </a:cubicBezTo>
                <a:cubicBezTo>
                  <a:pt x="59637" y="28245"/>
                  <a:pt x="59468" y="28415"/>
                  <a:pt x="59260" y="28415"/>
                </a:cubicBezTo>
                <a:close/>
                <a:moveTo>
                  <a:pt x="59260" y="26455"/>
                </a:moveTo>
                <a:cubicBezTo>
                  <a:pt x="59053" y="26455"/>
                  <a:pt x="58884" y="26286"/>
                  <a:pt x="58884" y="26078"/>
                </a:cubicBezTo>
                <a:cubicBezTo>
                  <a:pt x="58884" y="25890"/>
                  <a:pt x="59053" y="25720"/>
                  <a:pt x="59260" y="25720"/>
                </a:cubicBezTo>
                <a:cubicBezTo>
                  <a:pt x="59468" y="25720"/>
                  <a:pt x="59637" y="25890"/>
                  <a:pt x="59637" y="26078"/>
                </a:cubicBezTo>
                <a:cubicBezTo>
                  <a:pt x="59637" y="26286"/>
                  <a:pt x="59468" y="26455"/>
                  <a:pt x="59260" y="26455"/>
                </a:cubicBezTo>
                <a:close/>
                <a:moveTo>
                  <a:pt x="59260" y="24496"/>
                </a:moveTo>
                <a:cubicBezTo>
                  <a:pt x="59053" y="24496"/>
                  <a:pt x="58884" y="24326"/>
                  <a:pt x="58884" y="24119"/>
                </a:cubicBezTo>
                <a:cubicBezTo>
                  <a:pt x="58884" y="23912"/>
                  <a:pt x="59053" y="23742"/>
                  <a:pt x="59260" y="23742"/>
                </a:cubicBezTo>
                <a:cubicBezTo>
                  <a:pt x="59468" y="23742"/>
                  <a:pt x="59637" y="23912"/>
                  <a:pt x="59637" y="24119"/>
                </a:cubicBezTo>
                <a:cubicBezTo>
                  <a:pt x="59637" y="24326"/>
                  <a:pt x="59468" y="24496"/>
                  <a:pt x="59260" y="24496"/>
                </a:cubicBezTo>
                <a:close/>
                <a:moveTo>
                  <a:pt x="59260" y="22536"/>
                </a:moveTo>
                <a:cubicBezTo>
                  <a:pt x="59053" y="22536"/>
                  <a:pt x="58884" y="22366"/>
                  <a:pt x="58884" y="22159"/>
                </a:cubicBezTo>
                <a:cubicBezTo>
                  <a:pt x="58884" y="21952"/>
                  <a:pt x="59053" y="21782"/>
                  <a:pt x="59260" y="21782"/>
                </a:cubicBezTo>
                <a:cubicBezTo>
                  <a:pt x="59468" y="21782"/>
                  <a:pt x="59637" y="21952"/>
                  <a:pt x="59637" y="22159"/>
                </a:cubicBezTo>
                <a:cubicBezTo>
                  <a:pt x="59637" y="22366"/>
                  <a:pt x="59468" y="22536"/>
                  <a:pt x="59260" y="22536"/>
                </a:cubicBezTo>
                <a:close/>
                <a:moveTo>
                  <a:pt x="59260" y="20576"/>
                </a:moveTo>
                <a:cubicBezTo>
                  <a:pt x="59053" y="20576"/>
                  <a:pt x="58884" y="20407"/>
                  <a:pt x="58884" y="20200"/>
                </a:cubicBezTo>
                <a:cubicBezTo>
                  <a:pt x="58884" y="19992"/>
                  <a:pt x="59053" y="19823"/>
                  <a:pt x="59260" y="19823"/>
                </a:cubicBezTo>
                <a:cubicBezTo>
                  <a:pt x="59468" y="19823"/>
                  <a:pt x="59637" y="19992"/>
                  <a:pt x="59637" y="20200"/>
                </a:cubicBezTo>
                <a:cubicBezTo>
                  <a:pt x="59637" y="20407"/>
                  <a:pt x="59468" y="20576"/>
                  <a:pt x="59260" y="20576"/>
                </a:cubicBezTo>
                <a:close/>
                <a:moveTo>
                  <a:pt x="59260" y="18617"/>
                </a:moveTo>
                <a:cubicBezTo>
                  <a:pt x="59053" y="18617"/>
                  <a:pt x="58884" y="18447"/>
                  <a:pt x="58884" y="18240"/>
                </a:cubicBezTo>
                <a:cubicBezTo>
                  <a:pt x="58884" y="18033"/>
                  <a:pt x="59053" y="17863"/>
                  <a:pt x="59260" y="17863"/>
                </a:cubicBezTo>
                <a:cubicBezTo>
                  <a:pt x="59468" y="17863"/>
                  <a:pt x="59637" y="18033"/>
                  <a:pt x="59637" y="18240"/>
                </a:cubicBezTo>
                <a:cubicBezTo>
                  <a:pt x="59637" y="18447"/>
                  <a:pt x="59468" y="18617"/>
                  <a:pt x="59260" y="18617"/>
                </a:cubicBezTo>
                <a:close/>
                <a:moveTo>
                  <a:pt x="59260" y="16638"/>
                </a:moveTo>
                <a:cubicBezTo>
                  <a:pt x="59053" y="16638"/>
                  <a:pt x="58884" y="16469"/>
                  <a:pt x="58884" y="16261"/>
                </a:cubicBezTo>
                <a:cubicBezTo>
                  <a:pt x="58884" y="16073"/>
                  <a:pt x="59053" y="15903"/>
                  <a:pt x="59260" y="15903"/>
                </a:cubicBezTo>
                <a:cubicBezTo>
                  <a:pt x="59468" y="15903"/>
                  <a:pt x="59637" y="16073"/>
                  <a:pt x="59637" y="16261"/>
                </a:cubicBezTo>
                <a:cubicBezTo>
                  <a:pt x="59637" y="16469"/>
                  <a:pt x="59468" y="16638"/>
                  <a:pt x="59260" y="16638"/>
                </a:cubicBezTo>
                <a:close/>
                <a:moveTo>
                  <a:pt x="59279" y="14679"/>
                </a:moveTo>
                <a:cubicBezTo>
                  <a:pt x="59072" y="14679"/>
                  <a:pt x="58902" y="14528"/>
                  <a:pt x="58902" y="14321"/>
                </a:cubicBezTo>
                <a:cubicBezTo>
                  <a:pt x="58902" y="14113"/>
                  <a:pt x="59072" y="13944"/>
                  <a:pt x="59279" y="13944"/>
                </a:cubicBezTo>
                <a:cubicBezTo>
                  <a:pt x="59468" y="13944"/>
                  <a:pt x="59637" y="14113"/>
                  <a:pt x="59637" y="14321"/>
                </a:cubicBezTo>
                <a:cubicBezTo>
                  <a:pt x="59637" y="14528"/>
                  <a:pt x="59468" y="14679"/>
                  <a:pt x="59279" y="14679"/>
                </a:cubicBezTo>
                <a:close/>
                <a:moveTo>
                  <a:pt x="59279" y="12719"/>
                </a:moveTo>
                <a:cubicBezTo>
                  <a:pt x="59072" y="12719"/>
                  <a:pt x="58902" y="12549"/>
                  <a:pt x="58902" y="12361"/>
                </a:cubicBezTo>
                <a:cubicBezTo>
                  <a:pt x="58902" y="12154"/>
                  <a:pt x="59072" y="12003"/>
                  <a:pt x="59279" y="12003"/>
                </a:cubicBezTo>
                <a:cubicBezTo>
                  <a:pt x="59468" y="12003"/>
                  <a:pt x="59637" y="12154"/>
                  <a:pt x="59637" y="12361"/>
                </a:cubicBezTo>
                <a:cubicBezTo>
                  <a:pt x="59637" y="12549"/>
                  <a:pt x="59468" y="12719"/>
                  <a:pt x="59279" y="12719"/>
                </a:cubicBezTo>
                <a:close/>
                <a:moveTo>
                  <a:pt x="59260" y="10759"/>
                </a:moveTo>
                <a:cubicBezTo>
                  <a:pt x="59072" y="10759"/>
                  <a:pt x="58902" y="10590"/>
                  <a:pt x="58902" y="10383"/>
                </a:cubicBezTo>
                <a:cubicBezTo>
                  <a:pt x="58902" y="10194"/>
                  <a:pt x="59072" y="10025"/>
                  <a:pt x="59260" y="10025"/>
                </a:cubicBezTo>
                <a:cubicBezTo>
                  <a:pt x="59468" y="10025"/>
                  <a:pt x="59637" y="10194"/>
                  <a:pt x="59637" y="10383"/>
                </a:cubicBezTo>
                <a:cubicBezTo>
                  <a:pt x="59637" y="10590"/>
                  <a:pt x="59468" y="10759"/>
                  <a:pt x="59260" y="10759"/>
                </a:cubicBezTo>
                <a:close/>
                <a:moveTo>
                  <a:pt x="59260" y="8800"/>
                </a:moveTo>
                <a:cubicBezTo>
                  <a:pt x="59072" y="8800"/>
                  <a:pt x="58902" y="8630"/>
                  <a:pt x="58902" y="8442"/>
                </a:cubicBezTo>
                <a:cubicBezTo>
                  <a:pt x="58902" y="8234"/>
                  <a:pt x="59072" y="8084"/>
                  <a:pt x="59260" y="8084"/>
                </a:cubicBezTo>
                <a:cubicBezTo>
                  <a:pt x="59468" y="8084"/>
                  <a:pt x="59637" y="8234"/>
                  <a:pt x="59637" y="8442"/>
                </a:cubicBezTo>
                <a:cubicBezTo>
                  <a:pt x="59637" y="8630"/>
                  <a:pt x="59468" y="8800"/>
                  <a:pt x="59260" y="8800"/>
                </a:cubicBezTo>
                <a:close/>
                <a:moveTo>
                  <a:pt x="59260" y="6840"/>
                </a:moveTo>
                <a:cubicBezTo>
                  <a:pt x="59072" y="6840"/>
                  <a:pt x="58902" y="6671"/>
                  <a:pt x="58902" y="6482"/>
                </a:cubicBezTo>
                <a:cubicBezTo>
                  <a:pt x="58902" y="6275"/>
                  <a:pt x="59072" y="6105"/>
                  <a:pt x="59260" y="6105"/>
                </a:cubicBezTo>
                <a:cubicBezTo>
                  <a:pt x="59468" y="6105"/>
                  <a:pt x="59637" y="6275"/>
                  <a:pt x="59637" y="6482"/>
                </a:cubicBezTo>
                <a:cubicBezTo>
                  <a:pt x="59637" y="6671"/>
                  <a:pt x="59468" y="6840"/>
                  <a:pt x="59260" y="6840"/>
                </a:cubicBezTo>
                <a:close/>
                <a:moveTo>
                  <a:pt x="59279" y="4862"/>
                </a:moveTo>
                <a:cubicBezTo>
                  <a:pt x="59072" y="4862"/>
                  <a:pt x="58902" y="4711"/>
                  <a:pt x="58902" y="4504"/>
                </a:cubicBezTo>
                <a:cubicBezTo>
                  <a:pt x="58902" y="4315"/>
                  <a:pt x="59072" y="4146"/>
                  <a:pt x="59279" y="4146"/>
                </a:cubicBezTo>
                <a:cubicBezTo>
                  <a:pt x="59468" y="4146"/>
                  <a:pt x="59637" y="4315"/>
                  <a:pt x="59637" y="4504"/>
                </a:cubicBezTo>
                <a:cubicBezTo>
                  <a:pt x="59637" y="4711"/>
                  <a:pt x="59468" y="4862"/>
                  <a:pt x="59279" y="4862"/>
                </a:cubicBezTo>
                <a:close/>
                <a:moveTo>
                  <a:pt x="59260" y="2902"/>
                </a:moveTo>
                <a:cubicBezTo>
                  <a:pt x="59072" y="2902"/>
                  <a:pt x="58902" y="2751"/>
                  <a:pt x="58902" y="2544"/>
                </a:cubicBezTo>
                <a:cubicBezTo>
                  <a:pt x="58902" y="2356"/>
                  <a:pt x="59072" y="2205"/>
                  <a:pt x="59260" y="2205"/>
                </a:cubicBezTo>
                <a:cubicBezTo>
                  <a:pt x="59449" y="2205"/>
                  <a:pt x="59618" y="2356"/>
                  <a:pt x="59618" y="2544"/>
                </a:cubicBezTo>
                <a:cubicBezTo>
                  <a:pt x="59618" y="2751"/>
                  <a:pt x="59449" y="2902"/>
                  <a:pt x="59260" y="2902"/>
                </a:cubicBezTo>
                <a:close/>
                <a:moveTo>
                  <a:pt x="59260" y="942"/>
                </a:moveTo>
                <a:cubicBezTo>
                  <a:pt x="59072" y="942"/>
                  <a:pt x="58902" y="792"/>
                  <a:pt x="58902" y="584"/>
                </a:cubicBezTo>
                <a:cubicBezTo>
                  <a:pt x="58902" y="396"/>
                  <a:pt x="59072" y="245"/>
                  <a:pt x="59260" y="245"/>
                </a:cubicBezTo>
                <a:cubicBezTo>
                  <a:pt x="59449" y="245"/>
                  <a:pt x="59618" y="396"/>
                  <a:pt x="59618" y="584"/>
                </a:cubicBezTo>
                <a:cubicBezTo>
                  <a:pt x="59618" y="792"/>
                  <a:pt x="59449" y="942"/>
                  <a:pt x="59260" y="942"/>
                </a:cubicBezTo>
                <a:close/>
                <a:moveTo>
                  <a:pt x="57301" y="53984"/>
                </a:moveTo>
                <a:cubicBezTo>
                  <a:pt x="57037" y="53984"/>
                  <a:pt x="56830" y="53777"/>
                  <a:pt x="56830" y="53513"/>
                </a:cubicBezTo>
                <a:cubicBezTo>
                  <a:pt x="56830" y="53250"/>
                  <a:pt x="57037" y="53042"/>
                  <a:pt x="57301" y="53042"/>
                </a:cubicBezTo>
                <a:cubicBezTo>
                  <a:pt x="57565" y="53042"/>
                  <a:pt x="57772" y="53250"/>
                  <a:pt x="57772" y="53513"/>
                </a:cubicBezTo>
                <a:cubicBezTo>
                  <a:pt x="57772" y="53777"/>
                  <a:pt x="57565" y="53984"/>
                  <a:pt x="57301" y="53984"/>
                </a:cubicBezTo>
                <a:close/>
                <a:moveTo>
                  <a:pt x="57301" y="52006"/>
                </a:moveTo>
                <a:cubicBezTo>
                  <a:pt x="57056" y="52006"/>
                  <a:pt x="56849" y="51799"/>
                  <a:pt x="56849" y="51554"/>
                </a:cubicBezTo>
                <a:cubicBezTo>
                  <a:pt x="56849" y="51290"/>
                  <a:pt x="57056" y="51083"/>
                  <a:pt x="57301" y="51083"/>
                </a:cubicBezTo>
                <a:cubicBezTo>
                  <a:pt x="57565" y="51083"/>
                  <a:pt x="57753" y="51290"/>
                  <a:pt x="57753" y="51554"/>
                </a:cubicBezTo>
                <a:cubicBezTo>
                  <a:pt x="57753" y="51799"/>
                  <a:pt x="57565" y="52006"/>
                  <a:pt x="57301" y="52006"/>
                </a:cubicBezTo>
                <a:close/>
                <a:moveTo>
                  <a:pt x="57301" y="50046"/>
                </a:moveTo>
                <a:cubicBezTo>
                  <a:pt x="57056" y="50046"/>
                  <a:pt x="56849" y="49839"/>
                  <a:pt x="56849" y="49594"/>
                </a:cubicBezTo>
                <a:cubicBezTo>
                  <a:pt x="56849" y="49330"/>
                  <a:pt x="57056" y="49142"/>
                  <a:pt x="57301" y="49142"/>
                </a:cubicBezTo>
                <a:cubicBezTo>
                  <a:pt x="57565" y="49142"/>
                  <a:pt x="57753" y="49330"/>
                  <a:pt x="57753" y="49594"/>
                </a:cubicBezTo>
                <a:cubicBezTo>
                  <a:pt x="57753" y="49839"/>
                  <a:pt x="57565" y="50046"/>
                  <a:pt x="57301" y="50046"/>
                </a:cubicBezTo>
                <a:close/>
                <a:moveTo>
                  <a:pt x="57301" y="48087"/>
                </a:moveTo>
                <a:cubicBezTo>
                  <a:pt x="57056" y="48087"/>
                  <a:pt x="56849" y="47879"/>
                  <a:pt x="56849" y="47616"/>
                </a:cubicBezTo>
                <a:cubicBezTo>
                  <a:pt x="56849" y="47371"/>
                  <a:pt x="57056" y="47163"/>
                  <a:pt x="57301" y="47163"/>
                </a:cubicBezTo>
                <a:cubicBezTo>
                  <a:pt x="57565" y="47163"/>
                  <a:pt x="57753" y="47371"/>
                  <a:pt x="57753" y="47616"/>
                </a:cubicBezTo>
                <a:cubicBezTo>
                  <a:pt x="57753" y="47879"/>
                  <a:pt x="57565" y="48087"/>
                  <a:pt x="57301" y="48087"/>
                </a:cubicBezTo>
                <a:close/>
                <a:moveTo>
                  <a:pt x="57301" y="46108"/>
                </a:moveTo>
                <a:cubicBezTo>
                  <a:pt x="57056" y="46108"/>
                  <a:pt x="56867" y="45901"/>
                  <a:pt x="56867" y="45675"/>
                </a:cubicBezTo>
                <a:cubicBezTo>
                  <a:pt x="56867" y="45430"/>
                  <a:pt x="57056" y="45241"/>
                  <a:pt x="57301" y="45241"/>
                </a:cubicBezTo>
                <a:cubicBezTo>
                  <a:pt x="57546" y="45241"/>
                  <a:pt x="57734" y="45430"/>
                  <a:pt x="57734" y="45675"/>
                </a:cubicBezTo>
                <a:cubicBezTo>
                  <a:pt x="57734" y="45901"/>
                  <a:pt x="57546" y="46108"/>
                  <a:pt x="57301" y="46108"/>
                </a:cubicBezTo>
                <a:close/>
                <a:moveTo>
                  <a:pt x="57301" y="44149"/>
                </a:moveTo>
                <a:cubicBezTo>
                  <a:pt x="57056" y="44149"/>
                  <a:pt x="56867" y="43960"/>
                  <a:pt x="56867" y="43715"/>
                </a:cubicBezTo>
                <a:cubicBezTo>
                  <a:pt x="56867" y="43470"/>
                  <a:pt x="57056" y="43282"/>
                  <a:pt x="57301" y="43282"/>
                </a:cubicBezTo>
                <a:cubicBezTo>
                  <a:pt x="57546" y="43282"/>
                  <a:pt x="57734" y="43470"/>
                  <a:pt x="57734" y="43715"/>
                </a:cubicBezTo>
                <a:cubicBezTo>
                  <a:pt x="57734" y="43960"/>
                  <a:pt x="57546" y="44149"/>
                  <a:pt x="57301" y="44149"/>
                </a:cubicBezTo>
                <a:close/>
                <a:moveTo>
                  <a:pt x="57301" y="37422"/>
                </a:moveTo>
                <a:cubicBezTo>
                  <a:pt x="57527" y="37422"/>
                  <a:pt x="57696" y="37610"/>
                  <a:pt x="57696" y="37817"/>
                </a:cubicBezTo>
                <a:cubicBezTo>
                  <a:pt x="57696" y="38044"/>
                  <a:pt x="57527" y="38232"/>
                  <a:pt x="57301" y="38232"/>
                </a:cubicBezTo>
                <a:cubicBezTo>
                  <a:pt x="57093" y="38232"/>
                  <a:pt x="56924" y="38044"/>
                  <a:pt x="56924" y="37817"/>
                </a:cubicBezTo>
                <a:cubicBezTo>
                  <a:pt x="56924" y="37610"/>
                  <a:pt x="57093" y="37422"/>
                  <a:pt x="57301" y="37422"/>
                </a:cubicBezTo>
                <a:close/>
                <a:moveTo>
                  <a:pt x="57301" y="41360"/>
                </a:moveTo>
                <a:cubicBezTo>
                  <a:pt x="57527" y="41360"/>
                  <a:pt x="57696" y="41529"/>
                  <a:pt x="57696" y="41756"/>
                </a:cubicBezTo>
                <a:cubicBezTo>
                  <a:pt x="57696" y="41963"/>
                  <a:pt x="57527" y="42151"/>
                  <a:pt x="57301" y="42151"/>
                </a:cubicBezTo>
                <a:cubicBezTo>
                  <a:pt x="57093" y="42151"/>
                  <a:pt x="56924" y="41963"/>
                  <a:pt x="56924" y="41756"/>
                </a:cubicBezTo>
                <a:cubicBezTo>
                  <a:pt x="56924" y="41529"/>
                  <a:pt x="57093" y="41360"/>
                  <a:pt x="57301" y="41360"/>
                </a:cubicBezTo>
                <a:close/>
                <a:moveTo>
                  <a:pt x="57301" y="39400"/>
                </a:moveTo>
                <a:cubicBezTo>
                  <a:pt x="57527" y="39400"/>
                  <a:pt x="57696" y="39570"/>
                  <a:pt x="57696" y="39796"/>
                </a:cubicBezTo>
                <a:cubicBezTo>
                  <a:pt x="57696" y="40003"/>
                  <a:pt x="57527" y="40192"/>
                  <a:pt x="57301" y="40192"/>
                </a:cubicBezTo>
                <a:cubicBezTo>
                  <a:pt x="57093" y="40192"/>
                  <a:pt x="56924" y="40003"/>
                  <a:pt x="56924" y="39796"/>
                </a:cubicBezTo>
                <a:cubicBezTo>
                  <a:pt x="56924" y="39570"/>
                  <a:pt x="57093" y="39400"/>
                  <a:pt x="57301" y="39400"/>
                </a:cubicBezTo>
                <a:close/>
                <a:moveTo>
                  <a:pt x="57301" y="36272"/>
                </a:moveTo>
                <a:cubicBezTo>
                  <a:pt x="57075" y="36272"/>
                  <a:pt x="56905" y="36103"/>
                  <a:pt x="56905" y="35877"/>
                </a:cubicBezTo>
                <a:cubicBezTo>
                  <a:pt x="56905" y="35651"/>
                  <a:pt x="57075" y="35462"/>
                  <a:pt x="57301" y="35462"/>
                </a:cubicBezTo>
                <a:cubicBezTo>
                  <a:pt x="57527" y="35462"/>
                  <a:pt x="57715" y="35651"/>
                  <a:pt x="57715" y="35877"/>
                </a:cubicBezTo>
                <a:cubicBezTo>
                  <a:pt x="57715" y="36103"/>
                  <a:pt x="57527" y="36272"/>
                  <a:pt x="57301" y="36272"/>
                </a:cubicBezTo>
                <a:close/>
                <a:moveTo>
                  <a:pt x="57301" y="34313"/>
                </a:moveTo>
                <a:cubicBezTo>
                  <a:pt x="57075" y="34313"/>
                  <a:pt x="56905" y="34124"/>
                  <a:pt x="56905" y="33898"/>
                </a:cubicBezTo>
                <a:cubicBezTo>
                  <a:pt x="56905" y="33691"/>
                  <a:pt x="57075" y="33502"/>
                  <a:pt x="57301" y="33502"/>
                </a:cubicBezTo>
                <a:cubicBezTo>
                  <a:pt x="57527" y="33502"/>
                  <a:pt x="57715" y="33691"/>
                  <a:pt x="57715" y="33898"/>
                </a:cubicBezTo>
                <a:cubicBezTo>
                  <a:pt x="57715" y="34124"/>
                  <a:pt x="57527" y="34313"/>
                  <a:pt x="57301" y="34313"/>
                </a:cubicBezTo>
                <a:close/>
                <a:moveTo>
                  <a:pt x="57301" y="32353"/>
                </a:moveTo>
                <a:cubicBezTo>
                  <a:pt x="57075" y="32353"/>
                  <a:pt x="56905" y="32165"/>
                  <a:pt x="56905" y="31939"/>
                </a:cubicBezTo>
                <a:cubicBezTo>
                  <a:pt x="56905" y="31712"/>
                  <a:pt x="57075" y="31543"/>
                  <a:pt x="57301" y="31543"/>
                </a:cubicBezTo>
                <a:cubicBezTo>
                  <a:pt x="57527" y="31543"/>
                  <a:pt x="57715" y="31712"/>
                  <a:pt x="57715" y="31939"/>
                </a:cubicBezTo>
                <a:cubicBezTo>
                  <a:pt x="57715" y="32165"/>
                  <a:pt x="57527" y="32353"/>
                  <a:pt x="57301" y="32353"/>
                </a:cubicBezTo>
                <a:close/>
                <a:moveTo>
                  <a:pt x="57301" y="30393"/>
                </a:moveTo>
                <a:cubicBezTo>
                  <a:pt x="57093" y="30393"/>
                  <a:pt x="56924" y="30205"/>
                  <a:pt x="56924" y="29979"/>
                </a:cubicBezTo>
                <a:cubicBezTo>
                  <a:pt x="56924" y="29772"/>
                  <a:pt x="57093" y="29583"/>
                  <a:pt x="57301" y="29583"/>
                </a:cubicBezTo>
                <a:cubicBezTo>
                  <a:pt x="57527" y="29583"/>
                  <a:pt x="57696" y="29772"/>
                  <a:pt x="57696" y="29979"/>
                </a:cubicBezTo>
                <a:cubicBezTo>
                  <a:pt x="57696" y="30205"/>
                  <a:pt x="57527" y="30393"/>
                  <a:pt x="57301" y="30393"/>
                </a:cubicBezTo>
                <a:close/>
                <a:moveTo>
                  <a:pt x="57301" y="28415"/>
                </a:moveTo>
                <a:cubicBezTo>
                  <a:pt x="57093" y="28415"/>
                  <a:pt x="56924" y="28245"/>
                  <a:pt x="56924" y="28019"/>
                </a:cubicBezTo>
                <a:cubicBezTo>
                  <a:pt x="56924" y="27812"/>
                  <a:pt x="57093" y="27624"/>
                  <a:pt x="57301" y="27624"/>
                </a:cubicBezTo>
                <a:cubicBezTo>
                  <a:pt x="57527" y="27624"/>
                  <a:pt x="57696" y="27812"/>
                  <a:pt x="57696" y="28019"/>
                </a:cubicBezTo>
                <a:cubicBezTo>
                  <a:pt x="57696" y="28245"/>
                  <a:pt x="57527" y="28415"/>
                  <a:pt x="57301" y="28415"/>
                </a:cubicBezTo>
                <a:close/>
                <a:moveTo>
                  <a:pt x="57301" y="26455"/>
                </a:moveTo>
                <a:cubicBezTo>
                  <a:pt x="57093" y="26455"/>
                  <a:pt x="56943" y="26286"/>
                  <a:pt x="56943" y="26078"/>
                </a:cubicBezTo>
                <a:cubicBezTo>
                  <a:pt x="56943" y="25871"/>
                  <a:pt x="57093" y="25702"/>
                  <a:pt x="57301" y="25702"/>
                </a:cubicBezTo>
                <a:cubicBezTo>
                  <a:pt x="57508" y="25702"/>
                  <a:pt x="57678" y="25871"/>
                  <a:pt x="57678" y="26078"/>
                </a:cubicBezTo>
                <a:cubicBezTo>
                  <a:pt x="57678" y="26286"/>
                  <a:pt x="57508" y="26455"/>
                  <a:pt x="57301" y="26455"/>
                </a:cubicBezTo>
                <a:close/>
                <a:moveTo>
                  <a:pt x="57301" y="24477"/>
                </a:moveTo>
                <a:cubicBezTo>
                  <a:pt x="57093" y="24477"/>
                  <a:pt x="56943" y="24326"/>
                  <a:pt x="56943" y="24100"/>
                </a:cubicBezTo>
                <a:cubicBezTo>
                  <a:pt x="56943" y="23893"/>
                  <a:pt x="57093" y="23723"/>
                  <a:pt x="57301" y="23723"/>
                </a:cubicBezTo>
                <a:cubicBezTo>
                  <a:pt x="57508" y="23723"/>
                  <a:pt x="57678" y="23893"/>
                  <a:pt x="57678" y="24100"/>
                </a:cubicBezTo>
                <a:cubicBezTo>
                  <a:pt x="57678" y="24307"/>
                  <a:pt x="57508" y="24477"/>
                  <a:pt x="57301" y="24477"/>
                </a:cubicBezTo>
                <a:close/>
                <a:moveTo>
                  <a:pt x="57301" y="22517"/>
                </a:moveTo>
                <a:cubicBezTo>
                  <a:pt x="57093" y="22517"/>
                  <a:pt x="56943" y="22348"/>
                  <a:pt x="56943" y="22140"/>
                </a:cubicBezTo>
                <a:cubicBezTo>
                  <a:pt x="56943" y="21933"/>
                  <a:pt x="57093" y="21763"/>
                  <a:pt x="57301" y="21763"/>
                </a:cubicBezTo>
                <a:cubicBezTo>
                  <a:pt x="57508" y="21763"/>
                  <a:pt x="57678" y="21933"/>
                  <a:pt x="57678" y="22140"/>
                </a:cubicBezTo>
                <a:cubicBezTo>
                  <a:pt x="57678" y="22348"/>
                  <a:pt x="57508" y="22517"/>
                  <a:pt x="57301" y="22517"/>
                </a:cubicBezTo>
                <a:close/>
                <a:moveTo>
                  <a:pt x="57301" y="20558"/>
                </a:moveTo>
                <a:cubicBezTo>
                  <a:pt x="57093" y="20558"/>
                  <a:pt x="56943" y="20388"/>
                  <a:pt x="56943" y="20181"/>
                </a:cubicBezTo>
                <a:cubicBezTo>
                  <a:pt x="56943" y="19992"/>
                  <a:pt x="57093" y="19823"/>
                  <a:pt x="57301" y="19823"/>
                </a:cubicBezTo>
                <a:cubicBezTo>
                  <a:pt x="57508" y="19823"/>
                  <a:pt x="57678" y="19992"/>
                  <a:pt x="57678" y="20181"/>
                </a:cubicBezTo>
                <a:cubicBezTo>
                  <a:pt x="57678" y="20388"/>
                  <a:pt x="57508" y="20558"/>
                  <a:pt x="57301" y="20558"/>
                </a:cubicBezTo>
                <a:close/>
                <a:moveTo>
                  <a:pt x="57301" y="18598"/>
                </a:moveTo>
                <a:cubicBezTo>
                  <a:pt x="57093" y="18598"/>
                  <a:pt x="56943" y="18428"/>
                  <a:pt x="56943" y="18221"/>
                </a:cubicBezTo>
                <a:cubicBezTo>
                  <a:pt x="56943" y="18014"/>
                  <a:pt x="57093" y="17844"/>
                  <a:pt x="57301" y="17844"/>
                </a:cubicBezTo>
                <a:cubicBezTo>
                  <a:pt x="57508" y="17844"/>
                  <a:pt x="57678" y="18014"/>
                  <a:pt x="57678" y="18221"/>
                </a:cubicBezTo>
                <a:cubicBezTo>
                  <a:pt x="57678" y="18428"/>
                  <a:pt x="57508" y="18598"/>
                  <a:pt x="57301" y="18598"/>
                </a:cubicBezTo>
                <a:close/>
                <a:moveTo>
                  <a:pt x="57301" y="16638"/>
                </a:moveTo>
                <a:cubicBezTo>
                  <a:pt x="57093" y="16638"/>
                  <a:pt x="56943" y="16469"/>
                  <a:pt x="56943" y="16261"/>
                </a:cubicBezTo>
                <a:cubicBezTo>
                  <a:pt x="56943" y="16054"/>
                  <a:pt x="57093" y="15885"/>
                  <a:pt x="57301" y="15885"/>
                </a:cubicBezTo>
                <a:cubicBezTo>
                  <a:pt x="57508" y="15885"/>
                  <a:pt x="57678" y="16054"/>
                  <a:pt x="57678" y="16261"/>
                </a:cubicBezTo>
                <a:cubicBezTo>
                  <a:pt x="57678" y="16469"/>
                  <a:pt x="57508" y="16638"/>
                  <a:pt x="57301" y="16638"/>
                </a:cubicBezTo>
                <a:close/>
                <a:moveTo>
                  <a:pt x="57301" y="14679"/>
                </a:moveTo>
                <a:cubicBezTo>
                  <a:pt x="57093" y="14679"/>
                  <a:pt x="56943" y="14509"/>
                  <a:pt x="56943" y="14302"/>
                </a:cubicBezTo>
                <a:cubicBezTo>
                  <a:pt x="56943" y="14095"/>
                  <a:pt x="57093" y="13925"/>
                  <a:pt x="57301" y="13925"/>
                </a:cubicBezTo>
                <a:cubicBezTo>
                  <a:pt x="57508" y="13925"/>
                  <a:pt x="57678" y="14095"/>
                  <a:pt x="57678" y="14302"/>
                </a:cubicBezTo>
                <a:cubicBezTo>
                  <a:pt x="57678" y="14509"/>
                  <a:pt x="57508" y="14679"/>
                  <a:pt x="57301" y="14679"/>
                </a:cubicBezTo>
                <a:close/>
                <a:moveTo>
                  <a:pt x="57301" y="11984"/>
                </a:moveTo>
                <a:cubicBezTo>
                  <a:pt x="57508" y="11984"/>
                  <a:pt x="57659" y="12135"/>
                  <a:pt x="57659" y="12342"/>
                </a:cubicBezTo>
                <a:cubicBezTo>
                  <a:pt x="57659" y="12549"/>
                  <a:pt x="57508" y="12700"/>
                  <a:pt x="57301" y="12700"/>
                </a:cubicBezTo>
                <a:cubicBezTo>
                  <a:pt x="57112" y="12700"/>
                  <a:pt x="56943" y="12549"/>
                  <a:pt x="56943" y="12342"/>
                </a:cubicBezTo>
                <a:cubicBezTo>
                  <a:pt x="56943" y="12135"/>
                  <a:pt x="57112" y="11984"/>
                  <a:pt x="57301" y="11984"/>
                </a:cubicBezTo>
                <a:close/>
                <a:moveTo>
                  <a:pt x="57301" y="10759"/>
                </a:moveTo>
                <a:cubicBezTo>
                  <a:pt x="57093" y="10759"/>
                  <a:pt x="56943" y="10590"/>
                  <a:pt x="56943" y="10383"/>
                </a:cubicBezTo>
                <a:cubicBezTo>
                  <a:pt x="56943" y="10175"/>
                  <a:pt x="57093" y="10006"/>
                  <a:pt x="57301" y="10006"/>
                </a:cubicBezTo>
                <a:cubicBezTo>
                  <a:pt x="57508" y="10006"/>
                  <a:pt x="57678" y="10175"/>
                  <a:pt x="57678" y="10383"/>
                </a:cubicBezTo>
                <a:cubicBezTo>
                  <a:pt x="57678" y="10590"/>
                  <a:pt x="57508" y="10759"/>
                  <a:pt x="57301" y="10759"/>
                </a:cubicBezTo>
                <a:close/>
                <a:moveTo>
                  <a:pt x="57301" y="8800"/>
                </a:moveTo>
                <a:cubicBezTo>
                  <a:pt x="57112" y="8800"/>
                  <a:pt x="56943" y="8630"/>
                  <a:pt x="56943" y="8423"/>
                </a:cubicBezTo>
                <a:cubicBezTo>
                  <a:pt x="56943" y="8234"/>
                  <a:pt x="57112" y="8065"/>
                  <a:pt x="57301" y="8065"/>
                </a:cubicBezTo>
                <a:cubicBezTo>
                  <a:pt x="57508" y="8065"/>
                  <a:pt x="57659" y="8234"/>
                  <a:pt x="57659" y="8423"/>
                </a:cubicBezTo>
                <a:cubicBezTo>
                  <a:pt x="57659" y="8630"/>
                  <a:pt x="57508" y="8800"/>
                  <a:pt x="57301" y="8800"/>
                </a:cubicBezTo>
                <a:close/>
                <a:moveTo>
                  <a:pt x="57301" y="6821"/>
                </a:moveTo>
                <a:cubicBezTo>
                  <a:pt x="57112" y="6821"/>
                  <a:pt x="56943" y="6671"/>
                  <a:pt x="56943" y="6463"/>
                </a:cubicBezTo>
                <a:cubicBezTo>
                  <a:pt x="56943" y="6256"/>
                  <a:pt x="57112" y="6105"/>
                  <a:pt x="57301" y="6105"/>
                </a:cubicBezTo>
                <a:cubicBezTo>
                  <a:pt x="57508" y="6105"/>
                  <a:pt x="57659" y="6256"/>
                  <a:pt x="57659" y="6463"/>
                </a:cubicBezTo>
                <a:cubicBezTo>
                  <a:pt x="57659" y="6671"/>
                  <a:pt x="57508" y="6821"/>
                  <a:pt x="57301" y="6821"/>
                </a:cubicBezTo>
                <a:close/>
                <a:moveTo>
                  <a:pt x="57301" y="4862"/>
                </a:moveTo>
                <a:cubicBezTo>
                  <a:pt x="57112" y="4862"/>
                  <a:pt x="56943" y="4692"/>
                  <a:pt x="56943" y="4504"/>
                </a:cubicBezTo>
                <a:cubicBezTo>
                  <a:pt x="56943" y="4296"/>
                  <a:pt x="57112" y="4146"/>
                  <a:pt x="57301" y="4146"/>
                </a:cubicBezTo>
                <a:cubicBezTo>
                  <a:pt x="57508" y="4146"/>
                  <a:pt x="57659" y="4296"/>
                  <a:pt x="57659" y="4504"/>
                </a:cubicBezTo>
                <a:cubicBezTo>
                  <a:pt x="57659" y="4692"/>
                  <a:pt x="57508" y="4862"/>
                  <a:pt x="57301" y="4862"/>
                </a:cubicBezTo>
                <a:close/>
                <a:moveTo>
                  <a:pt x="57301" y="2902"/>
                </a:moveTo>
                <a:cubicBezTo>
                  <a:pt x="57112" y="2902"/>
                  <a:pt x="56943" y="2751"/>
                  <a:pt x="56943" y="2544"/>
                </a:cubicBezTo>
                <a:cubicBezTo>
                  <a:pt x="56943" y="2337"/>
                  <a:pt x="57112" y="2186"/>
                  <a:pt x="57301" y="2186"/>
                </a:cubicBezTo>
                <a:cubicBezTo>
                  <a:pt x="57508" y="2186"/>
                  <a:pt x="57659" y="2337"/>
                  <a:pt x="57659" y="2544"/>
                </a:cubicBezTo>
                <a:cubicBezTo>
                  <a:pt x="57659" y="2751"/>
                  <a:pt x="57508" y="2902"/>
                  <a:pt x="57301" y="2902"/>
                </a:cubicBezTo>
                <a:close/>
                <a:moveTo>
                  <a:pt x="57301" y="942"/>
                </a:moveTo>
                <a:cubicBezTo>
                  <a:pt x="57112" y="942"/>
                  <a:pt x="56943" y="773"/>
                  <a:pt x="56943" y="584"/>
                </a:cubicBezTo>
                <a:cubicBezTo>
                  <a:pt x="56943" y="396"/>
                  <a:pt x="57112" y="226"/>
                  <a:pt x="57301" y="226"/>
                </a:cubicBezTo>
                <a:cubicBezTo>
                  <a:pt x="57508" y="226"/>
                  <a:pt x="57659" y="377"/>
                  <a:pt x="57659" y="584"/>
                </a:cubicBezTo>
                <a:cubicBezTo>
                  <a:pt x="57659" y="773"/>
                  <a:pt x="57508" y="942"/>
                  <a:pt x="57301" y="942"/>
                </a:cubicBezTo>
                <a:close/>
                <a:moveTo>
                  <a:pt x="57301" y="54983"/>
                </a:moveTo>
                <a:cubicBezTo>
                  <a:pt x="57433" y="54983"/>
                  <a:pt x="57546" y="55040"/>
                  <a:pt x="57640" y="55115"/>
                </a:cubicBezTo>
                <a:cubicBezTo>
                  <a:pt x="57376" y="55266"/>
                  <a:pt x="57112" y="55398"/>
                  <a:pt x="56849" y="55530"/>
                </a:cubicBezTo>
                <a:cubicBezTo>
                  <a:pt x="56830" y="55511"/>
                  <a:pt x="56830" y="55492"/>
                  <a:pt x="56830" y="55473"/>
                </a:cubicBezTo>
                <a:cubicBezTo>
                  <a:pt x="56830" y="55209"/>
                  <a:pt x="57037" y="54983"/>
                  <a:pt x="57301" y="54983"/>
                </a:cubicBezTo>
                <a:close/>
                <a:moveTo>
                  <a:pt x="55341" y="55944"/>
                </a:moveTo>
                <a:cubicBezTo>
                  <a:pt x="55077" y="55944"/>
                  <a:pt x="54870" y="55718"/>
                  <a:pt x="54870" y="55454"/>
                </a:cubicBezTo>
                <a:cubicBezTo>
                  <a:pt x="54870" y="55209"/>
                  <a:pt x="55077" y="54983"/>
                  <a:pt x="55341" y="54983"/>
                </a:cubicBezTo>
                <a:cubicBezTo>
                  <a:pt x="55605" y="54983"/>
                  <a:pt x="55812" y="55209"/>
                  <a:pt x="55812" y="55454"/>
                </a:cubicBezTo>
                <a:cubicBezTo>
                  <a:pt x="55812" y="55718"/>
                  <a:pt x="55605" y="55944"/>
                  <a:pt x="55341" y="55944"/>
                </a:cubicBezTo>
                <a:close/>
                <a:moveTo>
                  <a:pt x="55341" y="53966"/>
                </a:moveTo>
                <a:cubicBezTo>
                  <a:pt x="55077" y="53966"/>
                  <a:pt x="54870" y="53758"/>
                  <a:pt x="54870" y="53495"/>
                </a:cubicBezTo>
                <a:cubicBezTo>
                  <a:pt x="54870" y="53250"/>
                  <a:pt x="55077" y="53023"/>
                  <a:pt x="55341" y="53023"/>
                </a:cubicBezTo>
                <a:cubicBezTo>
                  <a:pt x="55605" y="53023"/>
                  <a:pt x="55812" y="53250"/>
                  <a:pt x="55812" y="53495"/>
                </a:cubicBezTo>
                <a:cubicBezTo>
                  <a:pt x="55812" y="53758"/>
                  <a:pt x="55605" y="53966"/>
                  <a:pt x="55341" y="53966"/>
                </a:cubicBezTo>
                <a:close/>
                <a:moveTo>
                  <a:pt x="55341" y="52006"/>
                </a:moveTo>
                <a:cubicBezTo>
                  <a:pt x="55096" y="52006"/>
                  <a:pt x="54889" y="51799"/>
                  <a:pt x="54889" y="51535"/>
                </a:cubicBezTo>
                <a:cubicBezTo>
                  <a:pt x="54889" y="51290"/>
                  <a:pt x="55096" y="51083"/>
                  <a:pt x="55341" y="51083"/>
                </a:cubicBezTo>
                <a:cubicBezTo>
                  <a:pt x="55605" y="51083"/>
                  <a:pt x="55812" y="51290"/>
                  <a:pt x="55812" y="51535"/>
                </a:cubicBezTo>
                <a:cubicBezTo>
                  <a:pt x="55812" y="51799"/>
                  <a:pt x="55605" y="52006"/>
                  <a:pt x="55341" y="52006"/>
                </a:cubicBezTo>
                <a:close/>
                <a:moveTo>
                  <a:pt x="55341" y="50046"/>
                </a:moveTo>
                <a:cubicBezTo>
                  <a:pt x="55096" y="50046"/>
                  <a:pt x="54889" y="49839"/>
                  <a:pt x="54889" y="49575"/>
                </a:cubicBezTo>
                <a:cubicBezTo>
                  <a:pt x="54889" y="49330"/>
                  <a:pt x="55096" y="49123"/>
                  <a:pt x="55341" y="49123"/>
                </a:cubicBezTo>
                <a:cubicBezTo>
                  <a:pt x="55605" y="49123"/>
                  <a:pt x="55812" y="49330"/>
                  <a:pt x="55812" y="49575"/>
                </a:cubicBezTo>
                <a:cubicBezTo>
                  <a:pt x="55812" y="49839"/>
                  <a:pt x="55605" y="50046"/>
                  <a:pt x="55341" y="50046"/>
                </a:cubicBezTo>
                <a:close/>
                <a:moveTo>
                  <a:pt x="55341" y="48068"/>
                </a:moveTo>
                <a:cubicBezTo>
                  <a:pt x="55096" y="48068"/>
                  <a:pt x="54889" y="47861"/>
                  <a:pt x="54889" y="47616"/>
                </a:cubicBezTo>
                <a:cubicBezTo>
                  <a:pt x="54889" y="47352"/>
                  <a:pt x="55096" y="47163"/>
                  <a:pt x="55341" y="47163"/>
                </a:cubicBezTo>
                <a:cubicBezTo>
                  <a:pt x="55605" y="47163"/>
                  <a:pt x="55812" y="47352"/>
                  <a:pt x="55812" y="47616"/>
                </a:cubicBezTo>
                <a:cubicBezTo>
                  <a:pt x="55812" y="47861"/>
                  <a:pt x="55605" y="48068"/>
                  <a:pt x="55341" y="48068"/>
                </a:cubicBezTo>
                <a:close/>
                <a:moveTo>
                  <a:pt x="55341" y="46071"/>
                </a:moveTo>
                <a:cubicBezTo>
                  <a:pt x="55115" y="46071"/>
                  <a:pt x="54927" y="45882"/>
                  <a:pt x="54927" y="45656"/>
                </a:cubicBezTo>
                <a:cubicBezTo>
                  <a:pt x="54927" y="45430"/>
                  <a:pt x="55115" y="45241"/>
                  <a:pt x="55341" y="45241"/>
                </a:cubicBezTo>
                <a:cubicBezTo>
                  <a:pt x="55567" y="45241"/>
                  <a:pt x="55756" y="45430"/>
                  <a:pt x="55756" y="45656"/>
                </a:cubicBezTo>
                <a:cubicBezTo>
                  <a:pt x="55756" y="45882"/>
                  <a:pt x="55567" y="46071"/>
                  <a:pt x="55341" y="46071"/>
                </a:cubicBezTo>
                <a:close/>
                <a:moveTo>
                  <a:pt x="55341" y="44111"/>
                </a:moveTo>
                <a:cubicBezTo>
                  <a:pt x="55115" y="44111"/>
                  <a:pt x="54927" y="43922"/>
                  <a:pt x="54927" y="43696"/>
                </a:cubicBezTo>
                <a:cubicBezTo>
                  <a:pt x="54927" y="43470"/>
                  <a:pt x="55115" y="43282"/>
                  <a:pt x="55341" y="43282"/>
                </a:cubicBezTo>
                <a:cubicBezTo>
                  <a:pt x="55567" y="43282"/>
                  <a:pt x="55756" y="43470"/>
                  <a:pt x="55756" y="43696"/>
                </a:cubicBezTo>
                <a:cubicBezTo>
                  <a:pt x="55756" y="43922"/>
                  <a:pt x="55567" y="44111"/>
                  <a:pt x="55341" y="44111"/>
                </a:cubicBezTo>
                <a:close/>
                <a:moveTo>
                  <a:pt x="55341" y="37422"/>
                </a:moveTo>
                <a:cubicBezTo>
                  <a:pt x="55567" y="37422"/>
                  <a:pt x="55737" y="37591"/>
                  <a:pt x="55737" y="37817"/>
                </a:cubicBezTo>
                <a:cubicBezTo>
                  <a:pt x="55737" y="38044"/>
                  <a:pt x="55567" y="38213"/>
                  <a:pt x="55341" y="38213"/>
                </a:cubicBezTo>
                <a:cubicBezTo>
                  <a:pt x="55115" y="38213"/>
                  <a:pt x="54945" y="38044"/>
                  <a:pt x="54945" y="37817"/>
                </a:cubicBezTo>
                <a:cubicBezTo>
                  <a:pt x="54945" y="37591"/>
                  <a:pt x="55115" y="37422"/>
                  <a:pt x="55341" y="37422"/>
                </a:cubicBezTo>
                <a:close/>
                <a:moveTo>
                  <a:pt x="55341" y="41341"/>
                </a:moveTo>
                <a:cubicBezTo>
                  <a:pt x="55567" y="41341"/>
                  <a:pt x="55737" y="41529"/>
                  <a:pt x="55737" y="41737"/>
                </a:cubicBezTo>
                <a:cubicBezTo>
                  <a:pt x="55737" y="41963"/>
                  <a:pt x="55567" y="42132"/>
                  <a:pt x="55341" y="42132"/>
                </a:cubicBezTo>
                <a:cubicBezTo>
                  <a:pt x="55115" y="42132"/>
                  <a:pt x="54945" y="41963"/>
                  <a:pt x="54945" y="41737"/>
                </a:cubicBezTo>
                <a:cubicBezTo>
                  <a:pt x="54945" y="41529"/>
                  <a:pt x="55115" y="41341"/>
                  <a:pt x="55341" y="41341"/>
                </a:cubicBezTo>
                <a:close/>
                <a:moveTo>
                  <a:pt x="55341" y="39381"/>
                </a:moveTo>
                <a:cubicBezTo>
                  <a:pt x="55567" y="39381"/>
                  <a:pt x="55737" y="39570"/>
                  <a:pt x="55737" y="39777"/>
                </a:cubicBezTo>
                <a:cubicBezTo>
                  <a:pt x="55737" y="40003"/>
                  <a:pt x="55567" y="40173"/>
                  <a:pt x="55341" y="40173"/>
                </a:cubicBezTo>
                <a:cubicBezTo>
                  <a:pt x="55115" y="40173"/>
                  <a:pt x="54945" y="40003"/>
                  <a:pt x="54945" y="39777"/>
                </a:cubicBezTo>
                <a:cubicBezTo>
                  <a:pt x="54945" y="39570"/>
                  <a:pt x="55115" y="39381"/>
                  <a:pt x="55341" y="39381"/>
                </a:cubicBezTo>
                <a:close/>
                <a:moveTo>
                  <a:pt x="55341" y="36272"/>
                </a:moveTo>
                <a:cubicBezTo>
                  <a:pt x="55115" y="36272"/>
                  <a:pt x="54927" y="36084"/>
                  <a:pt x="54927" y="35858"/>
                </a:cubicBezTo>
                <a:cubicBezTo>
                  <a:pt x="54927" y="35632"/>
                  <a:pt x="55115" y="35443"/>
                  <a:pt x="55341" y="35443"/>
                </a:cubicBezTo>
                <a:cubicBezTo>
                  <a:pt x="55567" y="35443"/>
                  <a:pt x="55756" y="35632"/>
                  <a:pt x="55756" y="35858"/>
                </a:cubicBezTo>
                <a:cubicBezTo>
                  <a:pt x="55756" y="36084"/>
                  <a:pt x="55567" y="36272"/>
                  <a:pt x="55341" y="36272"/>
                </a:cubicBezTo>
                <a:close/>
                <a:moveTo>
                  <a:pt x="55341" y="34294"/>
                </a:moveTo>
                <a:cubicBezTo>
                  <a:pt x="55115" y="34294"/>
                  <a:pt x="54927" y="34124"/>
                  <a:pt x="54927" y="33898"/>
                </a:cubicBezTo>
                <a:cubicBezTo>
                  <a:pt x="54927" y="33672"/>
                  <a:pt x="55115" y="33502"/>
                  <a:pt x="55341" y="33502"/>
                </a:cubicBezTo>
                <a:cubicBezTo>
                  <a:pt x="55567" y="33502"/>
                  <a:pt x="55756" y="33672"/>
                  <a:pt x="55756" y="33898"/>
                </a:cubicBezTo>
                <a:cubicBezTo>
                  <a:pt x="55756" y="34124"/>
                  <a:pt x="55567" y="34294"/>
                  <a:pt x="55341" y="34294"/>
                </a:cubicBezTo>
                <a:close/>
                <a:moveTo>
                  <a:pt x="55341" y="32353"/>
                </a:moveTo>
                <a:cubicBezTo>
                  <a:pt x="55115" y="32353"/>
                  <a:pt x="54927" y="32165"/>
                  <a:pt x="54927" y="31939"/>
                </a:cubicBezTo>
                <a:cubicBezTo>
                  <a:pt x="54927" y="31712"/>
                  <a:pt x="55115" y="31524"/>
                  <a:pt x="55341" y="31524"/>
                </a:cubicBezTo>
                <a:cubicBezTo>
                  <a:pt x="55567" y="31524"/>
                  <a:pt x="55756" y="31712"/>
                  <a:pt x="55756" y="31939"/>
                </a:cubicBezTo>
                <a:cubicBezTo>
                  <a:pt x="55756" y="32165"/>
                  <a:pt x="55567" y="32353"/>
                  <a:pt x="55341" y="32353"/>
                </a:cubicBezTo>
                <a:close/>
                <a:moveTo>
                  <a:pt x="55341" y="30393"/>
                </a:moveTo>
                <a:cubicBezTo>
                  <a:pt x="55115" y="30393"/>
                  <a:pt x="54927" y="30205"/>
                  <a:pt x="54927" y="29979"/>
                </a:cubicBezTo>
                <a:cubicBezTo>
                  <a:pt x="54927" y="29753"/>
                  <a:pt x="55115" y="29564"/>
                  <a:pt x="55341" y="29564"/>
                </a:cubicBezTo>
                <a:cubicBezTo>
                  <a:pt x="55567" y="29564"/>
                  <a:pt x="55756" y="29753"/>
                  <a:pt x="55756" y="29979"/>
                </a:cubicBezTo>
                <a:cubicBezTo>
                  <a:pt x="55756" y="30205"/>
                  <a:pt x="55567" y="30393"/>
                  <a:pt x="55341" y="30393"/>
                </a:cubicBezTo>
                <a:close/>
                <a:moveTo>
                  <a:pt x="55341" y="28415"/>
                </a:moveTo>
                <a:cubicBezTo>
                  <a:pt x="55115" y="28415"/>
                  <a:pt x="54945" y="28227"/>
                  <a:pt x="54945" y="28019"/>
                </a:cubicBezTo>
                <a:cubicBezTo>
                  <a:pt x="54945" y="27793"/>
                  <a:pt x="55115" y="27624"/>
                  <a:pt x="55341" y="27624"/>
                </a:cubicBezTo>
                <a:cubicBezTo>
                  <a:pt x="55567" y="27624"/>
                  <a:pt x="55737" y="27793"/>
                  <a:pt x="55737" y="28019"/>
                </a:cubicBezTo>
                <a:cubicBezTo>
                  <a:pt x="55737" y="28227"/>
                  <a:pt x="55567" y="28415"/>
                  <a:pt x="55341" y="28415"/>
                </a:cubicBezTo>
                <a:close/>
                <a:moveTo>
                  <a:pt x="55341" y="25702"/>
                </a:moveTo>
                <a:cubicBezTo>
                  <a:pt x="55548" y="25702"/>
                  <a:pt x="55718" y="25852"/>
                  <a:pt x="55718" y="26060"/>
                </a:cubicBezTo>
                <a:cubicBezTo>
                  <a:pt x="55718" y="26267"/>
                  <a:pt x="55548" y="26436"/>
                  <a:pt x="55341" y="26436"/>
                </a:cubicBezTo>
                <a:cubicBezTo>
                  <a:pt x="55134" y="26436"/>
                  <a:pt x="54964" y="26267"/>
                  <a:pt x="54964" y="26060"/>
                </a:cubicBezTo>
                <a:cubicBezTo>
                  <a:pt x="54964" y="25852"/>
                  <a:pt x="55134" y="25702"/>
                  <a:pt x="55341" y="25702"/>
                </a:cubicBezTo>
                <a:close/>
                <a:moveTo>
                  <a:pt x="55341" y="23723"/>
                </a:moveTo>
                <a:cubicBezTo>
                  <a:pt x="55548" y="23723"/>
                  <a:pt x="55718" y="23893"/>
                  <a:pt x="55718" y="24100"/>
                </a:cubicBezTo>
                <a:cubicBezTo>
                  <a:pt x="55718" y="24307"/>
                  <a:pt x="55548" y="24477"/>
                  <a:pt x="55341" y="24477"/>
                </a:cubicBezTo>
                <a:cubicBezTo>
                  <a:pt x="55134" y="24477"/>
                  <a:pt x="54964" y="24307"/>
                  <a:pt x="54964" y="24100"/>
                </a:cubicBezTo>
                <a:cubicBezTo>
                  <a:pt x="54964" y="23893"/>
                  <a:pt x="55134" y="23723"/>
                  <a:pt x="55341" y="23723"/>
                </a:cubicBezTo>
                <a:close/>
                <a:moveTo>
                  <a:pt x="55341" y="22536"/>
                </a:moveTo>
                <a:cubicBezTo>
                  <a:pt x="55134" y="22536"/>
                  <a:pt x="54945" y="22348"/>
                  <a:pt x="54945" y="22140"/>
                </a:cubicBezTo>
                <a:cubicBezTo>
                  <a:pt x="54945" y="21914"/>
                  <a:pt x="55134" y="21745"/>
                  <a:pt x="55341" y="21745"/>
                </a:cubicBezTo>
                <a:cubicBezTo>
                  <a:pt x="55567" y="21745"/>
                  <a:pt x="55737" y="21914"/>
                  <a:pt x="55737" y="22140"/>
                </a:cubicBezTo>
                <a:cubicBezTo>
                  <a:pt x="55737" y="22348"/>
                  <a:pt x="55567" y="22536"/>
                  <a:pt x="55341" y="22536"/>
                </a:cubicBezTo>
                <a:close/>
                <a:moveTo>
                  <a:pt x="55341" y="20576"/>
                </a:moveTo>
                <a:cubicBezTo>
                  <a:pt x="55134" y="20576"/>
                  <a:pt x="54945" y="20407"/>
                  <a:pt x="54945" y="20181"/>
                </a:cubicBezTo>
                <a:cubicBezTo>
                  <a:pt x="54945" y="19955"/>
                  <a:pt x="55134" y="19785"/>
                  <a:pt x="55341" y="19785"/>
                </a:cubicBezTo>
                <a:cubicBezTo>
                  <a:pt x="55567" y="19785"/>
                  <a:pt x="55737" y="19955"/>
                  <a:pt x="55737" y="20181"/>
                </a:cubicBezTo>
                <a:cubicBezTo>
                  <a:pt x="55737" y="20407"/>
                  <a:pt x="55567" y="20576"/>
                  <a:pt x="55341" y="20576"/>
                </a:cubicBezTo>
                <a:close/>
                <a:moveTo>
                  <a:pt x="55341" y="18617"/>
                </a:moveTo>
                <a:cubicBezTo>
                  <a:pt x="55134" y="18617"/>
                  <a:pt x="54945" y="18428"/>
                  <a:pt x="54945" y="18221"/>
                </a:cubicBezTo>
                <a:cubicBezTo>
                  <a:pt x="54945" y="18014"/>
                  <a:pt x="55134" y="17825"/>
                  <a:pt x="55341" y="17825"/>
                </a:cubicBezTo>
                <a:cubicBezTo>
                  <a:pt x="55567" y="17825"/>
                  <a:pt x="55737" y="18014"/>
                  <a:pt x="55737" y="18221"/>
                </a:cubicBezTo>
                <a:cubicBezTo>
                  <a:pt x="55737" y="18428"/>
                  <a:pt x="55567" y="18617"/>
                  <a:pt x="55341" y="18617"/>
                </a:cubicBezTo>
                <a:close/>
                <a:moveTo>
                  <a:pt x="55341" y="16657"/>
                </a:moveTo>
                <a:cubicBezTo>
                  <a:pt x="55134" y="16657"/>
                  <a:pt x="54945" y="16469"/>
                  <a:pt x="54945" y="16261"/>
                </a:cubicBezTo>
                <a:cubicBezTo>
                  <a:pt x="54945" y="16035"/>
                  <a:pt x="55134" y="15866"/>
                  <a:pt x="55341" y="15866"/>
                </a:cubicBezTo>
                <a:cubicBezTo>
                  <a:pt x="55567" y="15866"/>
                  <a:pt x="55737" y="16035"/>
                  <a:pt x="55737" y="16261"/>
                </a:cubicBezTo>
                <a:cubicBezTo>
                  <a:pt x="55737" y="16488"/>
                  <a:pt x="55567" y="16657"/>
                  <a:pt x="55341" y="16657"/>
                </a:cubicBezTo>
                <a:close/>
                <a:moveTo>
                  <a:pt x="55341" y="13925"/>
                </a:moveTo>
                <a:cubicBezTo>
                  <a:pt x="55548" y="13925"/>
                  <a:pt x="55699" y="14095"/>
                  <a:pt x="55699" y="14302"/>
                </a:cubicBezTo>
                <a:cubicBezTo>
                  <a:pt x="55699" y="14509"/>
                  <a:pt x="55548" y="14679"/>
                  <a:pt x="55341" y="14679"/>
                </a:cubicBezTo>
                <a:cubicBezTo>
                  <a:pt x="55134" y="14679"/>
                  <a:pt x="54983" y="14509"/>
                  <a:pt x="54983" y="14302"/>
                </a:cubicBezTo>
                <a:cubicBezTo>
                  <a:pt x="54983" y="14095"/>
                  <a:pt x="55134" y="13925"/>
                  <a:pt x="55341" y="13925"/>
                </a:cubicBezTo>
                <a:close/>
                <a:moveTo>
                  <a:pt x="55341" y="11965"/>
                </a:moveTo>
                <a:cubicBezTo>
                  <a:pt x="55548" y="11965"/>
                  <a:pt x="55699" y="12135"/>
                  <a:pt x="55699" y="12342"/>
                </a:cubicBezTo>
                <a:cubicBezTo>
                  <a:pt x="55699" y="12531"/>
                  <a:pt x="55548" y="12700"/>
                  <a:pt x="55341" y="12700"/>
                </a:cubicBezTo>
                <a:cubicBezTo>
                  <a:pt x="55134" y="12700"/>
                  <a:pt x="54983" y="12531"/>
                  <a:pt x="54983" y="12342"/>
                </a:cubicBezTo>
                <a:cubicBezTo>
                  <a:pt x="54983" y="12135"/>
                  <a:pt x="55134" y="11965"/>
                  <a:pt x="55341" y="11965"/>
                </a:cubicBezTo>
                <a:close/>
                <a:moveTo>
                  <a:pt x="55341" y="10741"/>
                </a:moveTo>
                <a:cubicBezTo>
                  <a:pt x="55134" y="10741"/>
                  <a:pt x="54964" y="10590"/>
                  <a:pt x="54964" y="10383"/>
                </a:cubicBezTo>
                <a:cubicBezTo>
                  <a:pt x="54964" y="10175"/>
                  <a:pt x="55134" y="10006"/>
                  <a:pt x="55341" y="10006"/>
                </a:cubicBezTo>
                <a:cubicBezTo>
                  <a:pt x="55548" y="10006"/>
                  <a:pt x="55718" y="10175"/>
                  <a:pt x="55718" y="10383"/>
                </a:cubicBezTo>
                <a:cubicBezTo>
                  <a:pt x="55718" y="10590"/>
                  <a:pt x="55548" y="10741"/>
                  <a:pt x="55341" y="10741"/>
                </a:cubicBezTo>
                <a:close/>
                <a:moveTo>
                  <a:pt x="55341" y="8781"/>
                </a:moveTo>
                <a:cubicBezTo>
                  <a:pt x="55134" y="8781"/>
                  <a:pt x="54983" y="8630"/>
                  <a:pt x="54983" y="8423"/>
                </a:cubicBezTo>
                <a:cubicBezTo>
                  <a:pt x="54983" y="8216"/>
                  <a:pt x="55134" y="8065"/>
                  <a:pt x="55341" y="8065"/>
                </a:cubicBezTo>
                <a:cubicBezTo>
                  <a:pt x="55548" y="8065"/>
                  <a:pt x="55699" y="8216"/>
                  <a:pt x="55699" y="8423"/>
                </a:cubicBezTo>
                <a:cubicBezTo>
                  <a:pt x="55699" y="8630"/>
                  <a:pt x="55548" y="8781"/>
                  <a:pt x="55341" y="8781"/>
                </a:cubicBezTo>
                <a:close/>
                <a:moveTo>
                  <a:pt x="55341" y="6821"/>
                </a:moveTo>
                <a:cubicBezTo>
                  <a:pt x="55134" y="6821"/>
                  <a:pt x="54983" y="6671"/>
                  <a:pt x="54983" y="6463"/>
                </a:cubicBezTo>
                <a:cubicBezTo>
                  <a:pt x="54983" y="6256"/>
                  <a:pt x="55134" y="6086"/>
                  <a:pt x="55341" y="6086"/>
                </a:cubicBezTo>
                <a:cubicBezTo>
                  <a:pt x="55548" y="6086"/>
                  <a:pt x="55699" y="6256"/>
                  <a:pt x="55699" y="6463"/>
                </a:cubicBezTo>
                <a:cubicBezTo>
                  <a:pt x="55699" y="6671"/>
                  <a:pt x="55548" y="6821"/>
                  <a:pt x="55341" y="6821"/>
                </a:cubicBezTo>
                <a:close/>
                <a:moveTo>
                  <a:pt x="55341" y="4862"/>
                </a:moveTo>
                <a:cubicBezTo>
                  <a:pt x="55134" y="4862"/>
                  <a:pt x="54983" y="4692"/>
                  <a:pt x="54983" y="4504"/>
                </a:cubicBezTo>
                <a:cubicBezTo>
                  <a:pt x="54983" y="4296"/>
                  <a:pt x="55134" y="4127"/>
                  <a:pt x="55341" y="4127"/>
                </a:cubicBezTo>
                <a:cubicBezTo>
                  <a:pt x="55548" y="4127"/>
                  <a:pt x="55699" y="4296"/>
                  <a:pt x="55699" y="4504"/>
                </a:cubicBezTo>
                <a:cubicBezTo>
                  <a:pt x="55699" y="4692"/>
                  <a:pt x="55548" y="4862"/>
                  <a:pt x="55341" y="4862"/>
                </a:cubicBezTo>
                <a:close/>
                <a:moveTo>
                  <a:pt x="55341" y="2902"/>
                </a:moveTo>
                <a:cubicBezTo>
                  <a:pt x="55134" y="2902"/>
                  <a:pt x="54983" y="2732"/>
                  <a:pt x="54983" y="2544"/>
                </a:cubicBezTo>
                <a:cubicBezTo>
                  <a:pt x="54983" y="2337"/>
                  <a:pt x="55134" y="2167"/>
                  <a:pt x="55341" y="2167"/>
                </a:cubicBezTo>
                <a:cubicBezTo>
                  <a:pt x="55548" y="2167"/>
                  <a:pt x="55699" y="2337"/>
                  <a:pt x="55699" y="2544"/>
                </a:cubicBezTo>
                <a:cubicBezTo>
                  <a:pt x="55699" y="2732"/>
                  <a:pt x="55548" y="2902"/>
                  <a:pt x="55341" y="2902"/>
                </a:cubicBezTo>
                <a:close/>
                <a:moveTo>
                  <a:pt x="55341" y="923"/>
                </a:moveTo>
                <a:cubicBezTo>
                  <a:pt x="55134" y="923"/>
                  <a:pt x="54983" y="773"/>
                  <a:pt x="54983" y="584"/>
                </a:cubicBezTo>
                <a:cubicBezTo>
                  <a:pt x="54983" y="377"/>
                  <a:pt x="55134" y="226"/>
                  <a:pt x="55341" y="226"/>
                </a:cubicBezTo>
                <a:cubicBezTo>
                  <a:pt x="55548" y="226"/>
                  <a:pt x="55699" y="377"/>
                  <a:pt x="55699" y="584"/>
                </a:cubicBezTo>
                <a:cubicBezTo>
                  <a:pt x="55699" y="773"/>
                  <a:pt x="55548" y="923"/>
                  <a:pt x="55341" y="923"/>
                </a:cubicBezTo>
                <a:close/>
                <a:moveTo>
                  <a:pt x="53381" y="55925"/>
                </a:moveTo>
                <a:cubicBezTo>
                  <a:pt x="53118" y="55925"/>
                  <a:pt x="52910" y="55718"/>
                  <a:pt x="52910" y="55454"/>
                </a:cubicBezTo>
                <a:cubicBezTo>
                  <a:pt x="52910" y="55190"/>
                  <a:pt x="53137" y="54983"/>
                  <a:pt x="53381" y="54983"/>
                </a:cubicBezTo>
                <a:cubicBezTo>
                  <a:pt x="53645" y="54983"/>
                  <a:pt x="53853" y="55190"/>
                  <a:pt x="53853" y="55454"/>
                </a:cubicBezTo>
                <a:cubicBezTo>
                  <a:pt x="53853" y="55718"/>
                  <a:pt x="53645" y="55925"/>
                  <a:pt x="53381" y="55925"/>
                </a:cubicBezTo>
                <a:close/>
                <a:moveTo>
                  <a:pt x="53381" y="53966"/>
                </a:moveTo>
                <a:cubicBezTo>
                  <a:pt x="53118" y="53966"/>
                  <a:pt x="52910" y="53758"/>
                  <a:pt x="52910" y="53495"/>
                </a:cubicBezTo>
                <a:cubicBezTo>
                  <a:pt x="52910" y="53231"/>
                  <a:pt x="53137" y="53023"/>
                  <a:pt x="53381" y="53023"/>
                </a:cubicBezTo>
                <a:cubicBezTo>
                  <a:pt x="53645" y="53023"/>
                  <a:pt x="53853" y="53231"/>
                  <a:pt x="53853" y="53495"/>
                </a:cubicBezTo>
                <a:cubicBezTo>
                  <a:pt x="53853" y="53758"/>
                  <a:pt x="53645" y="53966"/>
                  <a:pt x="53381" y="53966"/>
                </a:cubicBezTo>
                <a:close/>
                <a:moveTo>
                  <a:pt x="53381" y="51987"/>
                </a:moveTo>
                <a:cubicBezTo>
                  <a:pt x="53118" y="51987"/>
                  <a:pt x="52929" y="51780"/>
                  <a:pt x="52929" y="51535"/>
                </a:cubicBezTo>
                <a:cubicBezTo>
                  <a:pt x="52929" y="51271"/>
                  <a:pt x="53137" y="51083"/>
                  <a:pt x="53381" y="51083"/>
                </a:cubicBezTo>
                <a:cubicBezTo>
                  <a:pt x="53626" y="51083"/>
                  <a:pt x="53834" y="51271"/>
                  <a:pt x="53834" y="51535"/>
                </a:cubicBezTo>
                <a:cubicBezTo>
                  <a:pt x="53834" y="51780"/>
                  <a:pt x="53626" y="51987"/>
                  <a:pt x="53381" y="51987"/>
                </a:cubicBezTo>
                <a:close/>
                <a:moveTo>
                  <a:pt x="53381" y="50046"/>
                </a:moveTo>
                <a:cubicBezTo>
                  <a:pt x="53118" y="50046"/>
                  <a:pt x="52929" y="49839"/>
                  <a:pt x="52929" y="49575"/>
                </a:cubicBezTo>
                <a:cubicBezTo>
                  <a:pt x="52929" y="49330"/>
                  <a:pt x="53137" y="49123"/>
                  <a:pt x="53381" y="49123"/>
                </a:cubicBezTo>
                <a:cubicBezTo>
                  <a:pt x="53626" y="49123"/>
                  <a:pt x="53834" y="49330"/>
                  <a:pt x="53834" y="49575"/>
                </a:cubicBezTo>
                <a:cubicBezTo>
                  <a:pt x="53834" y="49839"/>
                  <a:pt x="53626" y="50046"/>
                  <a:pt x="53381" y="50046"/>
                </a:cubicBezTo>
                <a:close/>
                <a:moveTo>
                  <a:pt x="53381" y="48068"/>
                </a:moveTo>
                <a:cubicBezTo>
                  <a:pt x="53118" y="48068"/>
                  <a:pt x="52929" y="47861"/>
                  <a:pt x="52929" y="47616"/>
                </a:cubicBezTo>
                <a:cubicBezTo>
                  <a:pt x="52929" y="47352"/>
                  <a:pt x="53137" y="47145"/>
                  <a:pt x="53381" y="47145"/>
                </a:cubicBezTo>
                <a:cubicBezTo>
                  <a:pt x="53626" y="47145"/>
                  <a:pt x="53834" y="47352"/>
                  <a:pt x="53834" y="47616"/>
                </a:cubicBezTo>
                <a:cubicBezTo>
                  <a:pt x="53834" y="47861"/>
                  <a:pt x="53626" y="48068"/>
                  <a:pt x="53381" y="48068"/>
                </a:cubicBezTo>
                <a:close/>
                <a:moveTo>
                  <a:pt x="53381" y="46108"/>
                </a:moveTo>
                <a:cubicBezTo>
                  <a:pt x="53118" y="46108"/>
                  <a:pt x="52929" y="45901"/>
                  <a:pt x="52929" y="45656"/>
                </a:cubicBezTo>
                <a:cubicBezTo>
                  <a:pt x="52929" y="45392"/>
                  <a:pt x="53137" y="45185"/>
                  <a:pt x="53381" y="45185"/>
                </a:cubicBezTo>
                <a:cubicBezTo>
                  <a:pt x="53626" y="45185"/>
                  <a:pt x="53834" y="45392"/>
                  <a:pt x="53834" y="45656"/>
                </a:cubicBezTo>
                <a:cubicBezTo>
                  <a:pt x="53834" y="45901"/>
                  <a:pt x="53626" y="46108"/>
                  <a:pt x="53381" y="46108"/>
                </a:cubicBezTo>
                <a:close/>
                <a:moveTo>
                  <a:pt x="53381" y="31524"/>
                </a:moveTo>
                <a:cubicBezTo>
                  <a:pt x="53608" y="31524"/>
                  <a:pt x="53796" y="31712"/>
                  <a:pt x="53796" y="31939"/>
                </a:cubicBezTo>
                <a:cubicBezTo>
                  <a:pt x="53796" y="32165"/>
                  <a:pt x="53608" y="32334"/>
                  <a:pt x="53381" y="32334"/>
                </a:cubicBezTo>
                <a:cubicBezTo>
                  <a:pt x="53155" y="32334"/>
                  <a:pt x="52986" y="32165"/>
                  <a:pt x="52986" y="31939"/>
                </a:cubicBezTo>
                <a:cubicBezTo>
                  <a:pt x="52986" y="31712"/>
                  <a:pt x="53155" y="31524"/>
                  <a:pt x="53381" y="31524"/>
                </a:cubicBezTo>
                <a:close/>
                <a:moveTo>
                  <a:pt x="53381" y="40173"/>
                </a:moveTo>
                <a:cubicBezTo>
                  <a:pt x="53155" y="40173"/>
                  <a:pt x="52986" y="39984"/>
                  <a:pt x="52986" y="39777"/>
                </a:cubicBezTo>
                <a:cubicBezTo>
                  <a:pt x="52986" y="39570"/>
                  <a:pt x="53155" y="39381"/>
                  <a:pt x="53381" y="39381"/>
                </a:cubicBezTo>
                <a:cubicBezTo>
                  <a:pt x="53608" y="39381"/>
                  <a:pt x="53777" y="39551"/>
                  <a:pt x="53777" y="39777"/>
                </a:cubicBezTo>
                <a:cubicBezTo>
                  <a:pt x="53777" y="40003"/>
                  <a:pt x="53608" y="40173"/>
                  <a:pt x="53381" y="40173"/>
                </a:cubicBezTo>
                <a:close/>
                <a:moveTo>
                  <a:pt x="53381" y="38213"/>
                </a:moveTo>
                <a:cubicBezTo>
                  <a:pt x="53155" y="38213"/>
                  <a:pt x="52986" y="38025"/>
                  <a:pt x="52986" y="37817"/>
                </a:cubicBezTo>
                <a:cubicBezTo>
                  <a:pt x="52986" y="37591"/>
                  <a:pt x="53155" y="37403"/>
                  <a:pt x="53381" y="37403"/>
                </a:cubicBezTo>
                <a:cubicBezTo>
                  <a:pt x="53608" y="37403"/>
                  <a:pt x="53777" y="37591"/>
                  <a:pt x="53777" y="37817"/>
                </a:cubicBezTo>
                <a:cubicBezTo>
                  <a:pt x="53777" y="38025"/>
                  <a:pt x="53608" y="38213"/>
                  <a:pt x="53381" y="38213"/>
                </a:cubicBezTo>
                <a:close/>
                <a:moveTo>
                  <a:pt x="53381" y="34294"/>
                </a:moveTo>
                <a:cubicBezTo>
                  <a:pt x="53155" y="34294"/>
                  <a:pt x="52986" y="34105"/>
                  <a:pt x="52986" y="33898"/>
                </a:cubicBezTo>
                <a:cubicBezTo>
                  <a:pt x="52986" y="33672"/>
                  <a:pt x="53155" y="33502"/>
                  <a:pt x="53381" y="33502"/>
                </a:cubicBezTo>
                <a:cubicBezTo>
                  <a:pt x="53608" y="33502"/>
                  <a:pt x="53777" y="33672"/>
                  <a:pt x="53777" y="33898"/>
                </a:cubicBezTo>
                <a:cubicBezTo>
                  <a:pt x="53777" y="34105"/>
                  <a:pt x="53608" y="34294"/>
                  <a:pt x="53381" y="34294"/>
                </a:cubicBezTo>
                <a:close/>
                <a:moveTo>
                  <a:pt x="53381" y="36253"/>
                </a:moveTo>
                <a:cubicBezTo>
                  <a:pt x="53155" y="36253"/>
                  <a:pt x="52986" y="36065"/>
                  <a:pt x="52986" y="35858"/>
                </a:cubicBezTo>
                <a:cubicBezTo>
                  <a:pt x="52986" y="35632"/>
                  <a:pt x="53155" y="35462"/>
                  <a:pt x="53381" y="35462"/>
                </a:cubicBezTo>
                <a:cubicBezTo>
                  <a:pt x="53608" y="35462"/>
                  <a:pt x="53777" y="35632"/>
                  <a:pt x="53777" y="35858"/>
                </a:cubicBezTo>
                <a:cubicBezTo>
                  <a:pt x="53777" y="36065"/>
                  <a:pt x="53608" y="36253"/>
                  <a:pt x="53381" y="36253"/>
                </a:cubicBezTo>
                <a:close/>
                <a:moveTo>
                  <a:pt x="53381" y="43282"/>
                </a:moveTo>
                <a:cubicBezTo>
                  <a:pt x="53608" y="43282"/>
                  <a:pt x="53796" y="43470"/>
                  <a:pt x="53796" y="43696"/>
                </a:cubicBezTo>
                <a:cubicBezTo>
                  <a:pt x="53796" y="43922"/>
                  <a:pt x="53608" y="44111"/>
                  <a:pt x="53381" y="44111"/>
                </a:cubicBezTo>
                <a:cubicBezTo>
                  <a:pt x="53155" y="44111"/>
                  <a:pt x="52986" y="43922"/>
                  <a:pt x="52986" y="43696"/>
                </a:cubicBezTo>
                <a:cubicBezTo>
                  <a:pt x="52986" y="43470"/>
                  <a:pt x="53155" y="43282"/>
                  <a:pt x="53381" y="43282"/>
                </a:cubicBezTo>
                <a:close/>
                <a:moveTo>
                  <a:pt x="53381" y="41322"/>
                </a:moveTo>
                <a:cubicBezTo>
                  <a:pt x="53608" y="41322"/>
                  <a:pt x="53796" y="41511"/>
                  <a:pt x="53796" y="41737"/>
                </a:cubicBezTo>
                <a:cubicBezTo>
                  <a:pt x="53796" y="41963"/>
                  <a:pt x="53608" y="42151"/>
                  <a:pt x="53381" y="42151"/>
                </a:cubicBezTo>
                <a:cubicBezTo>
                  <a:pt x="53155" y="42151"/>
                  <a:pt x="52986" y="41963"/>
                  <a:pt x="52986" y="41737"/>
                </a:cubicBezTo>
                <a:cubicBezTo>
                  <a:pt x="52986" y="41511"/>
                  <a:pt x="53155" y="41322"/>
                  <a:pt x="53381" y="41322"/>
                </a:cubicBezTo>
                <a:close/>
                <a:moveTo>
                  <a:pt x="53381" y="30393"/>
                </a:moveTo>
                <a:cubicBezTo>
                  <a:pt x="53155" y="30393"/>
                  <a:pt x="52967" y="30205"/>
                  <a:pt x="52967" y="29979"/>
                </a:cubicBezTo>
                <a:cubicBezTo>
                  <a:pt x="52967" y="29734"/>
                  <a:pt x="53155" y="29546"/>
                  <a:pt x="53381" y="29546"/>
                </a:cubicBezTo>
                <a:cubicBezTo>
                  <a:pt x="53608" y="29546"/>
                  <a:pt x="53796" y="29734"/>
                  <a:pt x="53796" y="29979"/>
                </a:cubicBezTo>
                <a:cubicBezTo>
                  <a:pt x="53796" y="30205"/>
                  <a:pt x="53608" y="30393"/>
                  <a:pt x="53381" y="30393"/>
                </a:cubicBezTo>
                <a:close/>
                <a:moveTo>
                  <a:pt x="53381" y="28415"/>
                </a:moveTo>
                <a:cubicBezTo>
                  <a:pt x="53155" y="28415"/>
                  <a:pt x="52967" y="28245"/>
                  <a:pt x="52967" y="28000"/>
                </a:cubicBezTo>
                <a:cubicBezTo>
                  <a:pt x="52967" y="27774"/>
                  <a:pt x="53155" y="27586"/>
                  <a:pt x="53381" y="27586"/>
                </a:cubicBezTo>
                <a:cubicBezTo>
                  <a:pt x="53608" y="27586"/>
                  <a:pt x="53796" y="27774"/>
                  <a:pt x="53796" y="28000"/>
                </a:cubicBezTo>
                <a:cubicBezTo>
                  <a:pt x="53796" y="28245"/>
                  <a:pt x="53608" y="28415"/>
                  <a:pt x="53381" y="28415"/>
                </a:cubicBezTo>
                <a:close/>
                <a:moveTo>
                  <a:pt x="53381" y="26455"/>
                </a:moveTo>
                <a:cubicBezTo>
                  <a:pt x="53155" y="26455"/>
                  <a:pt x="52986" y="26286"/>
                  <a:pt x="52986" y="26060"/>
                </a:cubicBezTo>
                <a:cubicBezTo>
                  <a:pt x="52986" y="25833"/>
                  <a:pt x="53155" y="25645"/>
                  <a:pt x="53381" y="25645"/>
                </a:cubicBezTo>
                <a:cubicBezTo>
                  <a:pt x="53608" y="25645"/>
                  <a:pt x="53777" y="25833"/>
                  <a:pt x="53777" y="26060"/>
                </a:cubicBezTo>
                <a:cubicBezTo>
                  <a:pt x="53777" y="26286"/>
                  <a:pt x="53608" y="26455"/>
                  <a:pt x="53381" y="26455"/>
                </a:cubicBezTo>
                <a:close/>
                <a:moveTo>
                  <a:pt x="53381" y="24496"/>
                </a:moveTo>
                <a:cubicBezTo>
                  <a:pt x="53155" y="24496"/>
                  <a:pt x="52986" y="24307"/>
                  <a:pt x="52986" y="24100"/>
                </a:cubicBezTo>
                <a:cubicBezTo>
                  <a:pt x="52986" y="23874"/>
                  <a:pt x="53155" y="23704"/>
                  <a:pt x="53381" y="23704"/>
                </a:cubicBezTo>
                <a:cubicBezTo>
                  <a:pt x="53608" y="23704"/>
                  <a:pt x="53777" y="23874"/>
                  <a:pt x="53777" y="24100"/>
                </a:cubicBezTo>
                <a:cubicBezTo>
                  <a:pt x="53777" y="24307"/>
                  <a:pt x="53608" y="24496"/>
                  <a:pt x="53381" y="24496"/>
                </a:cubicBezTo>
                <a:close/>
                <a:moveTo>
                  <a:pt x="53381" y="21726"/>
                </a:moveTo>
                <a:cubicBezTo>
                  <a:pt x="53608" y="21726"/>
                  <a:pt x="53777" y="21914"/>
                  <a:pt x="53777" y="22121"/>
                </a:cubicBezTo>
                <a:cubicBezTo>
                  <a:pt x="53777" y="22348"/>
                  <a:pt x="53608" y="22517"/>
                  <a:pt x="53381" y="22517"/>
                </a:cubicBezTo>
                <a:cubicBezTo>
                  <a:pt x="53174" y="22517"/>
                  <a:pt x="53005" y="22348"/>
                  <a:pt x="53005" y="22121"/>
                </a:cubicBezTo>
                <a:cubicBezTo>
                  <a:pt x="53005" y="21914"/>
                  <a:pt x="53174" y="21726"/>
                  <a:pt x="53381" y="21726"/>
                </a:cubicBezTo>
                <a:close/>
                <a:moveTo>
                  <a:pt x="53381" y="20576"/>
                </a:moveTo>
                <a:cubicBezTo>
                  <a:pt x="53155" y="20576"/>
                  <a:pt x="52986" y="20388"/>
                  <a:pt x="52986" y="20162"/>
                </a:cubicBezTo>
                <a:cubicBezTo>
                  <a:pt x="52986" y="19955"/>
                  <a:pt x="53155" y="19766"/>
                  <a:pt x="53381" y="19766"/>
                </a:cubicBezTo>
                <a:cubicBezTo>
                  <a:pt x="53608" y="19766"/>
                  <a:pt x="53777" y="19955"/>
                  <a:pt x="53777" y="20162"/>
                </a:cubicBezTo>
                <a:cubicBezTo>
                  <a:pt x="53777" y="20388"/>
                  <a:pt x="53608" y="20576"/>
                  <a:pt x="53381" y="20576"/>
                </a:cubicBezTo>
                <a:close/>
                <a:moveTo>
                  <a:pt x="53381" y="18598"/>
                </a:moveTo>
                <a:cubicBezTo>
                  <a:pt x="53155" y="18598"/>
                  <a:pt x="52986" y="18428"/>
                  <a:pt x="52986" y="18202"/>
                </a:cubicBezTo>
                <a:cubicBezTo>
                  <a:pt x="52986" y="17995"/>
                  <a:pt x="53155" y="17807"/>
                  <a:pt x="53381" y="17807"/>
                </a:cubicBezTo>
                <a:cubicBezTo>
                  <a:pt x="53608" y="17807"/>
                  <a:pt x="53777" y="17995"/>
                  <a:pt x="53777" y="18202"/>
                </a:cubicBezTo>
                <a:cubicBezTo>
                  <a:pt x="53777" y="18428"/>
                  <a:pt x="53608" y="18598"/>
                  <a:pt x="53381" y="18598"/>
                </a:cubicBezTo>
                <a:close/>
                <a:moveTo>
                  <a:pt x="53381" y="16638"/>
                </a:moveTo>
                <a:cubicBezTo>
                  <a:pt x="53174" y="16638"/>
                  <a:pt x="53005" y="16469"/>
                  <a:pt x="53005" y="16243"/>
                </a:cubicBezTo>
                <a:cubicBezTo>
                  <a:pt x="53005" y="16035"/>
                  <a:pt x="53174" y="15847"/>
                  <a:pt x="53381" y="15847"/>
                </a:cubicBezTo>
                <a:cubicBezTo>
                  <a:pt x="53608" y="15847"/>
                  <a:pt x="53777" y="16035"/>
                  <a:pt x="53777" y="16243"/>
                </a:cubicBezTo>
                <a:cubicBezTo>
                  <a:pt x="53777" y="16469"/>
                  <a:pt x="53608" y="16638"/>
                  <a:pt x="53381" y="16638"/>
                </a:cubicBezTo>
                <a:close/>
                <a:moveTo>
                  <a:pt x="53381" y="14660"/>
                </a:moveTo>
                <a:cubicBezTo>
                  <a:pt x="53174" y="14660"/>
                  <a:pt x="53005" y="14490"/>
                  <a:pt x="53005" y="14283"/>
                </a:cubicBezTo>
                <a:cubicBezTo>
                  <a:pt x="53005" y="14076"/>
                  <a:pt x="53174" y="13925"/>
                  <a:pt x="53381" y="13925"/>
                </a:cubicBezTo>
                <a:cubicBezTo>
                  <a:pt x="53608" y="13925"/>
                  <a:pt x="53777" y="14076"/>
                  <a:pt x="53777" y="14283"/>
                </a:cubicBezTo>
                <a:cubicBezTo>
                  <a:pt x="53777" y="14490"/>
                  <a:pt x="53608" y="14660"/>
                  <a:pt x="53381" y="14660"/>
                </a:cubicBezTo>
                <a:close/>
                <a:moveTo>
                  <a:pt x="53381" y="12700"/>
                </a:moveTo>
                <a:cubicBezTo>
                  <a:pt x="53193" y="12700"/>
                  <a:pt x="53023" y="12531"/>
                  <a:pt x="53023" y="12323"/>
                </a:cubicBezTo>
                <a:cubicBezTo>
                  <a:pt x="53023" y="12116"/>
                  <a:pt x="53193" y="11965"/>
                  <a:pt x="53381" y="11965"/>
                </a:cubicBezTo>
                <a:cubicBezTo>
                  <a:pt x="53589" y="11965"/>
                  <a:pt x="53758" y="12116"/>
                  <a:pt x="53758" y="12323"/>
                </a:cubicBezTo>
                <a:cubicBezTo>
                  <a:pt x="53758" y="12531"/>
                  <a:pt x="53589" y="12700"/>
                  <a:pt x="53381" y="12700"/>
                </a:cubicBezTo>
                <a:close/>
                <a:moveTo>
                  <a:pt x="53381" y="10722"/>
                </a:moveTo>
                <a:cubicBezTo>
                  <a:pt x="53193" y="10722"/>
                  <a:pt x="53023" y="10571"/>
                  <a:pt x="53023" y="10364"/>
                </a:cubicBezTo>
                <a:cubicBezTo>
                  <a:pt x="53023" y="10156"/>
                  <a:pt x="53193" y="9987"/>
                  <a:pt x="53381" y="9987"/>
                </a:cubicBezTo>
                <a:cubicBezTo>
                  <a:pt x="53589" y="9987"/>
                  <a:pt x="53758" y="10156"/>
                  <a:pt x="53758" y="10364"/>
                </a:cubicBezTo>
                <a:cubicBezTo>
                  <a:pt x="53758" y="10571"/>
                  <a:pt x="53589" y="10722"/>
                  <a:pt x="53381" y="10722"/>
                </a:cubicBezTo>
                <a:close/>
                <a:moveTo>
                  <a:pt x="53381" y="8781"/>
                </a:moveTo>
                <a:cubicBezTo>
                  <a:pt x="53193" y="8781"/>
                  <a:pt x="53023" y="8611"/>
                  <a:pt x="53023" y="8404"/>
                </a:cubicBezTo>
                <a:cubicBezTo>
                  <a:pt x="53023" y="8216"/>
                  <a:pt x="53193" y="8046"/>
                  <a:pt x="53381" y="8046"/>
                </a:cubicBezTo>
                <a:cubicBezTo>
                  <a:pt x="53589" y="8046"/>
                  <a:pt x="53758" y="8216"/>
                  <a:pt x="53758" y="8404"/>
                </a:cubicBezTo>
                <a:cubicBezTo>
                  <a:pt x="53758" y="8611"/>
                  <a:pt x="53589" y="8781"/>
                  <a:pt x="53381" y="8781"/>
                </a:cubicBezTo>
                <a:close/>
                <a:moveTo>
                  <a:pt x="53381" y="6821"/>
                </a:moveTo>
                <a:cubicBezTo>
                  <a:pt x="53193" y="6821"/>
                  <a:pt x="53023" y="6652"/>
                  <a:pt x="53023" y="6444"/>
                </a:cubicBezTo>
                <a:cubicBezTo>
                  <a:pt x="53023" y="6237"/>
                  <a:pt x="53193" y="6086"/>
                  <a:pt x="53381" y="6086"/>
                </a:cubicBezTo>
                <a:cubicBezTo>
                  <a:pt x="53589" y="6086"/>
                  <a:pt x="53758" y="6237"/>
                  <a:pt x="53758" y="6444"/>
                </a:cubicBezTo>
                <a:cubicBezTo>
                  <a:pt x="53758" y="6652"/>
                  <a:pt x="53589" y="6821"/>
                  <a:pt x="53381" y="6821"/>
                </a:cubicBezTo>
                <a:close/>
                <a:moveTo>
                  <a:pt x="53381" y="4843"/>
                </a:moveTo>
                <a:cubicBezTo>
                  <a:pt x="53193" y="4843"/>
                  <a:pt x="53023" y="4692"/>
                  <a:pt x="53023" y="4485"/>
                </a:cubicBezTo>
                <a:cubicBezTo>
                  <a:pt x="53023" y="4277"/>
                  <a:pt x="53193" y="4127"/>
                  <a:pt x="53381" y="4127"/>
                </a:cubicBezTo>
                <a:cubicBezTo>
                  <a:pt x="53589" y="4127"/>
                  <a:pt x="53758" y="4277"/>
                  <a:pt x="53758" y="4485"/>
                </a:cubicBezTo>
                <a:cubicBezTo>
                  <a:pt x="53758" y="4692"/>
                  <a:pt x="53589" y="4843"/>
                  <a:pt x="53381" y="4843"/>
                </a:cubicBezTo>
                <a:close/>
                <a:moveTo>
                  <a:pt x="53381" y="2883"/>
                </a:moveTo>
                <a:cubicBezTo>
                  <a:pt x="53193" y="2883"/>
                  <a:pt x="53023" y="2732"/>
                  <a:pt x="53023" y="2525"/>
                </a:cubicBezTo>
                <a:cubicBezTo>
                  <a:pt x="53023" y="2318"/>
                  <a:pt x="53193" y="2167"/>
                  <a:pt x="53381" y="2167"/>
                </a:cubicBezTo>
                <a:cubicBezTo>
                  <a:pt x="53589" y="2167"/>
                  <a:pt x="53739" y="2318"/>
                  <a:pt x="53739" y="2525"/>
                </a:cubicBezTo>
                <a:cubicBezTo>
                  <a:pt x="53739" y="2732"/>
                  <a:pt x="53589" y="2883"/>
                  <a:pt x="53381" y="2883"/>
                </a:cubicBezTo>
                <a:close/>
                <a:moveTo>
                  <a:pt x="53381" y="905"/>
                </a:moveTo>
                <a:cubicBezTo>
                  <a:pt x="53193" y="905"/>
                  <a:pt x="53042" y="754"/>
                  <a:pt x="53042" y="565"/>
                </a:cubicBezTo>
                <a:cubicBezTo>
                  <a:pt x="53042" y="377"/>
                  <a:pt x="53193" y="226"/>
                  <a:pt x="53381" y="226"/>
                </a:cubicBezTo>
                <a:cubicBezTo>
                  <a:pt x="53589" y="226"/>
                  <a:pt x="53739" y="377"/>
                  <a:pt x="53739" y="565"/>
                </a:cubicBezTo>
                <a:cubicBezTo>
                  <a:pt x="53739" y="754"/>
                  <a:pt x="53589" y="905"/>
                  <a:pt x="53381" y="905"/>
                </a:cubicBezTo>
                <a:close/>
                <a:moveTo>
                  <a:pt x="51422" y="48068"/>
                </a:moveTo>
                <a:cubicBezTo>
                  <a:pt x="51177" y="48068"/>
                  <a:pt x="50970" y="47861"/>
                  <a:pt x="50970" y="47597"/>
                </a:cubicBezTo>
                <a:cubicBezTo>
                  <a:pt x="50970" y="47333"/>
                  <a:pt x="51177" y="47126"/>
                  <a:pt x="51422" y="47126"/>
                </a:cubicBezTo>
                <a:cubicBezTo>
                  <a:pt x="51686" y="47126"/>
                  <a:pt x="51893" y="47333"/>
                  <a:pt x="51893" y="47597"/>
                </a:cubicBezTo>
                <a:cubicBezTo>
                  <a:pt x="51893" y="47861"/>
                  <a:pt x="51686" y="48068"/>
                  <a:pt x="51422" y="48068"/>
                </a:cubicBezTo>
                <a:close/>
                <a:moveTo>
                  <a:pt x="51422" y="46089"/>
                </a:moveTo>
                <a:cubicBezTo>
                  <a:pt x="51177" y="46089"/>
                  <a:pt x="50970" y="45901"/>
                  <a:pt x="50970" y="45637"/>
                </a:cubicBezTo>
                <a:cubicBezTo>
                  <a:pt x="50970" y="45392"/>
                  <a:pt x="51177" y="45185"/>
                  <a:pt x="51422" y="45185"/>
                </a:cubicBezTo>
                <a:cubicBezTo>
                  <a:pt x="51667" y="45185"/>
                  <a:pt x="51874" y="45392"/>
                  <a:pt x="51874" y="45637"/>
                </a:cubicBezTo>
                <a:cubicBezTo>
                  <a:pt x="51874" y="45901"/>
                  <a:pt x="51667" y="46089"/>
                  <a:pt x="51422" y="46089"/>
                </a:cubicBezTo>
                <a:close/>
                <a:moveTo>
                  <a:pt x="51422" y="44092"/>
                </a:moveTo>
                <a:cubicBezTo>
                  <a:pt x="51196" y="44092"/>
                  <a:pt x="51007" y="43904"/>
                  <a:pt x="51007" y="43677"/>
                </a:cubicBezTo>
                <a:cubicBezTo>
                  <a:pt x="51007" y="43451"/>
                  <a:pt x="51196" y="43282"/>
                  <a:pt x="51422" y="43282"/>
                </a:cubicBezTo>
                <a:cubicBezTo>
                  <a:pt x="51648" y="43282"/>
                  <a:pt x="51836" y="43451"/>
                  <a:pt x="51836" y="43677"/>
                </a:cubicBezTo>
                <a:cubicBezTo>
                  <a:pt x="51836" y="43904"/>
                  <a:pt x="51648" y="44092"/>
                  <a:pt x="51422" y="44092"/>
                </a:cubicBezTo>
                <a:close/>
                <a:moveTo>
                  <a:pt x="51422" y="31505"/>
                </a:moveTo>
                <a:cubicBezTo>
                  <a:pt x="51648" y="31505"/>
                  <a:pt x="51836" y="31694"/>
                  <a:pt x="51836" y="31920"/>
                </a:cubicBezTo>
                <a:cubicBezTo>
                  <a:pt x="51836" y="32146"/>
                  <a:pt x="51648" y="32334"/>
                  <a:pt x="51422" y="32334"/>
                </a:cubicBezTo>
                <a:cubicBezTo>
                  <a:pt x="51196" y="32334"/>
                  <a:pt x="51026" y="32146"/>
                  <a:pt x="51026" y="31920"/>
                </a:cubicBezTo>
                <a:cubicBezTo>
                  <a:pt x="51026" y="31694"/>
                  <a:pt x="51196" y="31505"/>
                  <a:pt x="51422" y="31505"/>
                </a:cubicBezTo>
                <a:close/>
                <a:moveTo>
                  <a:pt x="51422" y="34275"/>
                </a:moveTo>
                <a:cubicBezTo>
                  <a:pt x="51215" y="34275"/>
                  <a:pt x="51026" y="34105"/>
                  <a:pt x="51026" y="33879"/>
                </a:cubicBezTo>
                <a:cubicBezTo>
                  <a:pt x="51026" y="33672"/>
                  <a:pt x="51215" y="33484"/>
                  <a:pt x="51422" y="33484"/>
                </a:cubicBezTo>
                <a:cubicBezTo>
                  <a:pt x="51648" y="33484"/>
                  <a:pt x="51818" y="33672"/>
                  <a:pt x="51818" y="33879"/>
                </a:cubicBezTo>
                <a:cubicBezTo>
                  <a:pt x="51818" y="34105"/>
                  <a:pt x="51648" y="34275"/>
                  <a:pt x="51422" y="34275"/>
                </a:cubicBezTo>
                <a:close/>
                <a:moveTo>
                  <a:pt x="51422" y="36235"/>
                </a:moveTo>
                <a:cubicBezTo>
                  <a:pt x="51215" y="36235"/>
                  <a:pt x="51026" y="36065"/>
                  <a:pt x="51026" y="35839"/>
                </a:cubicBezTo>
                <a:cubicBezTo>
                  <a:pt x="51026" y="35632"/>
                  <a:pt x="51215" y="35443"/>
                  <a:pt x="51422" y="35443"/>
                </a:cubicBezTo>
                <a:cubicBezTo>
                  <a:pt x="51648" y="35443"/>
                  <a:pt x="51818" y="35632"/>
                  <a:pt x="51818" y="35839"/>
                </a:cubicBezTo>
                <a:cubicBezTo>
                  <a:pt x="51818" y="36065"/>
                  <a:pt x="51648" y="36235"/>
                  <a:pt x="51422" y="36235"/>
                </a:cubicBezTo>
                <a:close/>
                <a:moveTo>
                  <a:pt x="51422" y="37384"/>
                </a:moveTo>
                <a:cubicBezTo>
                  <a:pt x="51648" y="37384"/>
                  <a:pt x="51836" y="37572"/>
                  <a:pt x="51836" y="37799"/>
                </a:cubicBezTo>
                <a:cubicBezTo>
                  <a:pt x="51836" y="38025"/>
                  <a:pt x="51648" y="38213"/>
                  <a:pt x="51422" y="38213"/>
                </a:cubicBezTo>
                <a:cubicBezTo>
                  <a:pt x="51196" y="38213"/>
                  <a:pt x="51026" y="38025"/>
                  <a:pt x="51026" y="37799"/>
                </a:cubicBezTo>
                <a:cubicBezTo>
                  <a:pt x="51026" y="37572"/>
                  <a:pt x="51196" y="37384"/>
                  <a:pt x="51422" y="37384"/>
                </a:cubicBezTo>
                <a:close/>
                <a:moveTo>
                  <a:pt x="51422" y="41322"/>
                </a:moveTo>
                <a:cubicBezTo>
                  <a:pt x="51648" y="41322"/>
                  <a:pt x="51836" y="41511"/>
                  <a:pt x="51836" y="41737"/>
                </a:cubicBezTo>
                <a:cubicBezTo>
                  <a:pt x="51836" y="41963"/>
                  <a:pt x="51648" y="42151"/>
                  <a:pt x="51422" y="42151"/>
                </a:cubicBezTo>
                <a:cubicBezTo>
                  <a:pt x="51196" y="42151"/>
                  <a:pt x="51026" y="41963"/>
                  <a:pt x="51026" y="41737"/>
                </a:cubicBezTo>
                <a:cubicBezTo>
                  <a:pt x="51026" y="41511"/>
                  <a:pt x="51196" y="41322"/>
                  <a:pt x="51422" y="41322"/>
                </a:cubicBezTo>
                <a:close/>
                <a:moveTo>
                  <a:pt x="51422" y="39363"/>
                </a:moveTo>
                <a:cubicBezTo>
                  <a:pt x="51648" y="39363"/>
                  <a:pt x="51836" y="39551"/>
                  <a:pt x="51836" y="39758"/>
                </a:cubicBezTo>
                <a:cubicBezTo>
                  <a:pt x="51836" y="39984"/>
                  <a:pt x="51648" y="40173"/>
                  <a:pt x="51422" y="40173"/>
                </a:cubicBezTo>
                <a:cubicBezTo>
                  <a:pt x="51196" y="40173"/>
                  <a:pt x="51026" y="39984"/>
                  <a:pt x="51026" y="39758"/>
                </a:cubicBezTo>
                <a:cubicBezTo>
                  <a:pt x="51026" y="39551"/>
                  <a:pt x="51196" y="39363"/>
                  <a:pt x="51422" y="39363"/>
                </a:cubicBezTo>
                <a:close/>
                <a:moveTo>
                  <a:pt x="51422" y="30393"/>
                </a:moveTo>
                <a:cubicBezTo>
                  <a:pt x="51196" y="30393"/>
                  <a:pt x="51007" y="30205"/>
                  <a:pt x="51007" y="29960"/>
                </a:cubicBezTo>
                <a:cubicBezTo>
                  <a:pt x="51007" y="29734"/>
                  <a:pt x="51196" y="29546"/>
                  <a:pt x="51422" y="29546"/>
                </a:cubicBezTo>
                <a:cubicBezTo>
                  <a:pt x="51648" y="29546"/>
                  <a:pt x="51836" y="29734"/>
                  <a:pt x="51836" y="29960"/>
                </a:cubicBezTo>
                <a:cubicBezTo>
                  <a:pt x="51836" y="30205"/>
                  <a:pt x="51648" y="30393"/>
                  <a:pt x="51422" y="30393"/>
                </a:cubicBezTo>
                <a:close/>
                <a:moveTo>
                  <a:pt x="51422" y="27605"/>
                </a:moveTo>
                <a:cubicBezTo>
                  <a:pt x="51648" y="27605"/>
                  <a:pt x="51818" y="27774"/>
                  <a:pt x="51818" y="28000"/>
                </a:cubicBezTo>
                <a:cubicBezTo>
                  <a:pt x="51818" y="28227"/>
                  <a:pt x="51648" y="28396"/>
                  <a:pt x="51422" y="28396"/>
                </a:cubicBezTo>
                <a:cubicBezTo>
                  <a:pt x="51215" y="28396"/>
                  <a:pt x="51026" y="28227"/>
                  <a:pt x="51026" y="28000"/>
                </a:cubicBezTo>
                <a:cubicBezTo>
                  <a:pt x="51026" y="27793"/>
                  <a:pt x="51215" y="27605"/>
                  <a:pt x="51422" y="27605"/>
                </a:cubicBezTo>
                <a:close/>
                <a:moveTo>
                  <a:pt x="51422" y="26455"/>
                </a:moveTo>
                <a:cubicBezTo>
                  <a:pt x="51196" y="26455"/>
                  <a:pt x="51026" y="26286"/>
                  <a:pt x="51026" y="26060"/>
                </a:cubicBezTo>
                <a:cubicBezTo>
                  <a:pt x="51026" y="25833"/>
                  <a:pt x="51196" y="25645"/>
                  <a:pt x="51422" y="25645"/>
                </a:cubicBezTo>
                <a:cubicBezTo>
                  <a:pt x="51648" y="25645"/>
                  <a:pt x="51836" y="25833"/>
                  <a:pt x="51836" y="26060"/>
                </a:cubicBezTo>
                <a:cubicBezTo>
                  <a:pt x="51836" y="26286"/>
                  <a:pt x="51648" y="26455"/>
                  <a:pt x="51422" y="26455"/>
                </a:cubicBezTo>
                <a:close/>
                <a:moveTo>
                  <a:pt x="51422" y="24496"/>
                </a:moveTo>
                <a:cubicBezTo>
                  <a:pt x="51196" y="24496"/>
                  <a:pt x="51026" y="24307"/>
                  <a:pt x="51026" y="24100"/>
                </a:cubicBezTo>
                <a:cubicBezTo>
                  <a:pt x="51026" y="23874"/>
                  <a:pt x="51196" y="23685"/>
                  <a:pt x="51422" y="23685"/>
                </a:cubicBezTo>
                <a:cubicBezTo>
                  <a:pt x="51648" y="23685"/>
                  <a:pt x="51836" y="23874"/>
                  <a:pt x="51836" y="24100"/>
                </a:cubicBezTo>
                <a:cubicBezTo>
                  <a:pt x="51836" y="24307"/>
                  <a:pt x="51648" y="24496"/>
                  <a:pt x="51422" y="24496"/>
                </a:cubicBezTo>
                <a:close/>
                <a:moveTo>
                  <a:pt x="51422" y="22517"/>
                </a:moveTo>
                <a:cubicBezTo>
                  <a:pt x="51215" y="22517"/>
                  <a:pt x="51026" y="22348"/>
                  <a:pt x="51026" y="22121"/>
                </a:cubicBezTo>
                <a:cubicBezTo>
                  <a:pt x="51026" y="21914"/>
                  <a:pt x="51215" y="21726"/>
                  <a:pt x="51422" y="21726"/>
                </a:cubicBezTo>
                <a:cubicBezTo>
                  <a:pt x="51648" y="21726"/>
                  <a:pt x="51818" y="21914"/>
                  <a:pt x="51818" y="22121"/>
                </a:cubicBezTo>
                <a:cubicBezTo>
                  <a:pt x="51818" y="22348"/>
                  <a:pt x="51648" y="22517"/>
                  <a:pt x="51422" y="22517"/>
                </a:cubicBezTo>
                <a:close/>
                <a:moveTo>
                  <a:pt x="51422" y="20558"/>
                </a:moveTo>
                <a:cubicBezTo>
                  <a:pt x="51215" y="20558"/>
                  <a:pt x="51026" y="20388"/>
                  <a:pt x="51026" y="20162"/>
                </a:cubicBezTo>
                <a:cubicBezTo>
                  <a:pt x="51026" y="19955"/>
                  <a:pt x="51215" y="19766"/>
                  <a:pt x="51422" y="19766"/>
                </a:cubicBezTo>
                <a:cubicBezTo>
                  <a:pt x="51648" y="19766"/>
                  <a:pt x="51818" y="19955"/>
                  <a:pt x="51818" y="20162"/>
                </a:cubicBezTo>
                <a:cubicBezTo>
                  <a:pt x="51818" y="20388"/>
                  <a:pt x="51648" y="20558"/>
                  <a:pt x="51422" y="20558"/>
                </a:cubicBezTo>
                <a:close/>
                <a:moveTo>
                  <a:pt x="51422" y="18598"/>
                </a:moveTo>
                <a:cubicBezTo>
                  <a:pt x="51215" y="18598"/>
                  <a:pt x="51026" y="18428"/>
                  <a:pt x="51026" y="18202"/>
                </a:cubicBezTo>
                <a:cubicBezTo>
                  <a:pt x="51026" y="17995"/>
                  <a:pt x="51215" y="17825"/>
                  <a:pt x="51422" y="17825"/>
                </a:cubicBezTo>
                <a:cubicBezTo>
                  <a:pt x="51648" y="17825"/>
                  <a:pt x="51818" y="17995"/>
                  <a:pt x="51818" y="18202"/>
                </a:cubicBezTo>
                <a:cubicBezTo>
                  <a:pt x="51818" y="18428"/>
                  <a:pt x="51648" y="18598"/>
                  <a:pt x="51422" y="18598"/>
                </a:cubicBezTo>
                <a:close/>
                <a:moveTo>
                  <a:pt x="51422" y="16638"/>
                </a:moveTo>
                <a:cubicBezTo>
                  <a:pt x="51215" y="16638"/>
                  <a:pt x="51026" y="16469"/>
                  <a:pt x="51026" y="16243"/>
                </a:cubicBezTo>
                <a:cubicBezTo>
                  <a:pt x="51026" y="16035"/>
                  <a:pt x="51215" y="15847"/>
                  <a:pt x="51422" y="15847"/>
                </a:cubicBezTo>
                <a:cubicBezTo>
                  <a:pt x="51648" y="15847"/>
                  <a:pt x="51818" y="16035"/>
                  <a:pt x="51818" y="16243"/>
                </a:cubicBezTo>
                <a:cubicBezTo>
                  <a:pt x="51818" y="16469"/>
                  <a:pt x="51648" y="16638"/>
                  <a:pt x="51422" y="16638"/>
                </a:cubicBezTo>
                <a:close/>
                <a:moveTo>
                  <a:pt x="51422" y="14660"/>
                </a:moveTo>
                <a:cubicBezTo>
                  <a:pt x="51215" y="14660"/>
                  <a:pt x="51045" y="14490"/>
                  <a:pt x="51045" y="14283"/>
                </a:cubicBezTo>
                <a:cubicBezTo>
                  <a:pt x="51045" y="14076"/>
                  <a:pt x="51215" y="13906"/>
                  <a:pt x="51422" y="13906"/>
                </a:cubicBezTo>
                <a:cubicBezTo>
                  <a:pt x="51629" y="13906"/>
                  <a:pt x="51799" y="14076"/>
                  <a:pt x="51799" y="14283"/>
                </a:cubicBezTo>
                <a:cubicBezTo>
                  <a:pt x="51799" y="14490"/>
                  <a:pt x="51629" y="14660"/>
                  <a:pt x="51422" y="14660"/>
                </a:cubicBezTo>
                <a:close/>
                <a:moveTo>
                  <a:pt x="51422" y="12681"/>
                </a:moveTo>
                <a:cubicBezTo>
                  <a:pt x="51215" y="12681"/>
                  <a:pt x="51045" y="12531"/>
                  <a:pt x="51045" y="12323"/>
                </a:cubicBezTo>
                <a:cubicBezTo>
                  <a:pt x="51045" y="12116"/>
                  <a:pt x="51215" y="11965"/>
                  <a:pt x="51422" y="11965"/>
                </a:cubicBezTo>
                <a:cubicBezTo>
                  <a:pt x="51629" y="11965"/>
                  <a:pt x="51799" y="12116"/>
                  <a:pt x="51799" y="12323"/>
                </a:cubicBezTo>
                <a:cubicBezTo>
                  <a:pt x="51799" y="12531"/>
                  <a:pt x="51629" y="12681"/>
                  <a:pt x="51422" y="12681"/>
                </a:cubicBezTo>
                <a:close/>
                <a:moveTo>
                  <a:pt x="51422" y="10741"/>
                </a:moveTo>
                <a:cubicBezTo>
                  <a:pt x="51215" y="10741"/>
                  <a:pt x="51045" y="10571"/>
                  <a:pt x="51045" y="10364"/>
                </a:cubicBezTo>
                <a:cubicBezTo>
                  <a:pt x="51045" y="10156"/>
                  <a:pt x="51215" y="9987"/>
                  <a:pt x="51422" y="9987"/>
                </a:cubicBezTo>
                <a:cubicBezTo>
                  <a:pt x="51629" y="9987"/>
                  <a:pt x="51799" y="10156"/>
                  <a:pt x="51799" y="10364"/>
                </a:cubicBezTo>
                <a:cubicBezTo>
                  <a:pt x="51799" y="10571"/>
                  <a:pt x="51629" y="10741"/>
                  <a:pt x="51422" y="10741"/>
                </a:cubicBezTo>
                <a:close/>
                <a:moveTo>
                  <a:pt x="51422" y="8781"/>
                </a:moveTo>
                <a:cubicBezTo>
                  <a:pt x="51215" y="8781"/>
                  <a:pt x="51045" y="8611"/>
                  <a:pt x="51045" y="8404"/>
                </a:cubicBezTo>
                <a:cubicBezTo>
                  <a:pt x="51045" y="8197"/>
                  <a:pt x="51215" y="8046"/>
                  <a:pt x="51422" y="8046"/>
                </a:cubicBezTo>
                <a:cubicBezTo>
                  <a:pt x="51629" y="8046"/>
                  <a:pt x="51799" y="8197"/>
                  <a:pt x="51799" y="8404"/>
                </a:cubicBezTo>
                <a:cubicBezTo>
                  <a:pt x="51799" y="8611"/>
                  <a:pt x="51629" y="8781"/>
                  <a:pt x="51422" y="8781"/>
                </a:cubicBezTo>
                <a:close/>
                <a:moveTo>
                  <a:pt x="51422" y="6802"/>
                </a:moveTo>
                <a:cubicBezTo>
                  <a:pt x="51233" y="6802"/>
                  <a:pt x="51064" y="6652"/>
                  <a:pt x="51064" y="6444"/>
                </a:cubicBezTo>
                <a:cubicBezTo>
                  <a:pt x="51064" y="6237"/>
                  <a:pt x="51233" y="6086"/>
                  <a:pt x="51422" y="6086"/>
                </a:cubicBezTo>
                <a:cubicBezTo>
                  <a:pt x="51629" y="6086"/>
                  <a:pt x="51780" y="6237"/>
                  <a:pt x="51780" y="6444"/>
                </a:cubicBezTo>
                <a:cubicBezTo>
                  <a:pt x="51780" y="6652"/>
                  <a:pt x="51629" y="6802"/>
                  <a:pt x="51422" y="6802"/>
                </a:cubicBezTo>
                <a:close/>
                <a:moveTo>
                  <a:pt x="51422" y="4843"/>
                </a:moveTo>
                <a:cubicBezTo>
                  <a:pt x="51233" y="4843"/>
                  <a:pt x="51064" y="4673"/>
                  <a:pt x="51064" y="4485"/>
                </a:cubicBezTo>
                <a:cubicBezTo>
                  <a:pt x="51064" y="4277"/>
                  <a:pt x="51233" y="4127"/>
                  <a:pt x="51422" y="4127"/>
                </a:cubicBezTo>
                <a:cubicBezTo>
                  <a:pt x="51629" y="4127"/>
                  <a:pt x="51780" y="4277"/>
                  <a:pt x="51780" y="4485"/>
                </a:cubicBezTo>
                <a:cubicBezTo>
                  <a:pt x="51780" y="4673"/>
                  <a:pt x="51629" y="4843"/>
                  <a:pt x="51422" y="4843"/>
                </a:cubicBezTo>
                <a:close/>
                <a:moveTo>
                  <a:pt x="51422" y="2883"/>
                </a:moveTo>
                <a:cubicBezTo>
                  <a:pt x="51233" y="2883"/>
                  <a:pt x="51064" y="2732"/>
                  <a:pt x="51064" y="2525"/>
                </a:cubicBezTo>
                <a:cubicBezTo>
                  <a:pt x="51064" y="2318"/>
                  <a:pt x="51233" y="2167"/>
                  <a:pt x="51422" y="2167"/>
                </a:cubicBezTo>
                <a:cubicBezTo>
                  <a:pt x="51629" y="2167"/>
                  <a:pt x="51780" y="2318"/>
                  <a:pt x="51780" y="2525"/>
                </a:cubicBezTo>
                <a:cubicBezTo>
                  <a:pt x="51780" y="2732"/>
                  <a:pt x="51629" y="2883"/>
                  <a:pt x="51422" y="2883"/>
                </a:cubicBezTo>
                <a:close/>
                <a:moveTo>
                  <a:pt x="51422" y="923"/>
                </a:moveTo>
                <a:cubicBezTo>
                  <a:pt x="51233" y="923"/>
                  <a:pt x="51064" y="754"/>
                  <a:pt x="51064" y="565"/>
                </a:cubicBezTo>
                <a:cubicBezTo>
                  <a:pt x="51064" y="358"/>
                  <a:pt x="51233" y="207"/>
                  <a:pt x="51422" y="207"/>
                </a:cubicBezTo>
                <a:cubicBezTo>
                  <a:pt x="51629" y="207"/>
                  <a:pt x="51780" y="358"/>
                  <a:pt x="51780" y="565"/>
                </a:cubicBezTo>
                <a:cubicBezTo>
                  <a:pt x="51780" y="754"/>
                  <a:pt x="51629" y="923"/>
                  <a:pt x="51422" y="923"/>
                </a:cubicBezTo>
                <a:close/>
                <a:moveTo>
                  <a:pt x="51422" y="55888"/>
                </a:moveTo>
                <a:cubicBezTo>
                  <a:pt x="51177" y="55888"/>
                  <a:pt x="50970" y="55699"/>
                  <a:pt x="50970" y="55435"/>
                </a:cubicBezTo>
                <a:cubicBezTo>
                  <a:pt x="50970" y="55190"/>
                  <a:pt x="51177" y="54983"/>
                  <a:pt x="51422" y="54983"/>
                </a:cubicBezTo>
                <a:cubicBezTo>
                  <a:pt x="51667" y="54983"/>
                  <a:pt x="51874" y="55190"/>
                  <a:pt x="51874" y="55435"/>
                </a:cubicBezTo>
                <a:cubicBezTo>
                  <a:pt x="51874" y="55699"/>
                  <a:pt x="51667" y="55888"/>
                  <a:pt x="51422" y="55888"/>
                </a:cubicBezTo>
                <a:close/>
                <a:moveTo>
                  <a:pt x="51422" y="53928"/>
                </a:moveTo>
                <a:cubicBezTo>
                  <a:pt x="51177" y="53928"/>
                  <a:pt x="50970" y="53721"/>
                  <a:pt x="50970" y="53476"/>
                </a:cubicBezTo>
                <a:cubicBezTo>
                  <a:pt x="50970" y="53231"/>
                  <a:pt x="51177" y="53023"/>
                  <a:pt x="51422" y="53023"/>
                </a:cubicBezTo>
                <a:cubicBezTo>
                  <a:pt x="51667" y="53023"/>
                  <a:pt x="51874" y="53231"/>
                  <a:pt x="51874" y="53476"/>
                </a:cubicBezTo>
                <a:cubicBezTo>
                  <a:pt x="51874" y="53721"/>
                  <a:pt x="51667" y="53928"/>
                  <a:pt x="51422" y="53928"/>
                </a:cubicBezTo>
                <a:close/>
                <a:moveTo>
                  <a:pt x="51422" y="50027"/>
                </a:moveTo>
                <a:cubicBezTo>
                  <a:pt x="51177" y="50027"/>
                  <a:pt x="50970" y="49820"/>
                  <a:pt x="50970" y="49556"/>
                </a:cubicBezTo>
                <a:cubicBezTo>
                  <a:pt x="50970" y="49311"/>
                  <a:pt x="51177" y="49104"/>
                  <a:pt x="51422" y="49104"/>
                </a:cubicBezTo>
                <a:cubicBezTo>
                  <a:pt x="51667" y="49104"/>
                  <a:pt x="51874" y="49311"/>
                  <a:pt x="51874" y="49556"/>
                </a:cubicBezTo>
                <a:cubicBezTo>
                  <a:pt x="51874" y="49820"/>
                  <a:pt x="51667" y="50027"/>
                  <a:pt x="51422" y="50027"/>
                </a:cubicBezTo>
                <a:close/>
                <a:moveTo>
                  <a:pt x="51422" y="51987"/>
                </a:moveTo>
                <a:cubicBezTo>
                  <a:pt x="51177" y="51987"/>
                  <a:pt x="50970" y="51780"/>
                  <a:pt x="50970" y="51516"/>
                </a:cubicBezTo>
                <a:cubicBezTo>
                  <a:pt x="50970" y="51271"/>
                  <a:pt x="51177" y="51064"/>
                  <a:pt x="51422" y="51064"/>
                </a:cubicBezTo>
                <a:cubicBezTo>
                  <a:pt x="51667" y="51064"/>
                  <a:pt x="51874" y="51271"/>
                  <a:pt x="51874" y="51516"/>
                </a:cubicBezTo>
                <a:cubicBezTo>
                  <a:pt x="51874" y="51780"/>
                  <a:pt x="51667" y="51987"/>
                  <a:pt x="51422" y="51987"/>
                </a:cubicBezTo>
                <a:close/>
                <a:moveTo>
                  <a:pt x="51422" y="56924"/>
                </a:moveTo>
                <a:cubicBezTo>
                  <a:pt x="51686" y="56924"/>
                  <a:pt x="51893" y="57131"/>
                  <a:pt x="51893" y="57395"/>
                </a:cubicBezTo>
                <a:cubicBezTo>
                  <a:pt x="51893" y="57527"/>
                  <a:pt x="51855" y="57621"/>
                  <a:pt x="51780" y="57715"/>
                </a:cubicBezTo>
                <a:cubicBezTo>
                  <a:pt x="51629" y="57753"/>
                  <a:pt x="51497" y="57809"/>
                  <a:pt x="51346" y="57847"/>
                </a:cubicBezTo>
                <a:cubicBezTo>
                  <a:pt x="51120" y="57809"/>
                  <a:pt x="50951" y="57640"/>
                  <a:pt x="50951" y="57395"/>
                </a:cubicBezTo>
                <a:cubicBezTo>
                  <a:pt x="50951" y="57131"/>
                  <a:pt x="51158" y="56924"/>
                  <a:pt x="51422" y="56924"/>
                </a:cubicBezTo>
                <a:close/>
                <a:moveTo>
                  <a:pt x="49462" y="57885"/>
                </a:moveTo>
                <a:cubicBezTo>
                  <a:pt x="49198" y="57885"/>
                  <a:pt x="48991" y="57659"/>
                  <a:pt x="48991" y="57395"/>
                </a:cubicBezTo>
                <a:cubicBezTo>
                  <a:pt x="48991" y="57131"/>
                  <a:pt x="49198" y="56924"/>
                  <a:pt x="49462" y="56924"/>
                </a:cubicBezTo>
                <a:cubicBezTo>
                  <a:pt x="49726" y="56924"/>
                  <a:pt x="49933" y="57131"/>
                  <a:pt x="49933" y="57395"/>
                </a:cubicBezTo>
                <a:cubicBezTo>
                  <a:pt x="49933" y="57659"/>
                  <a:pt x="49726" y="57885"/>
                  <a:pt x="49462" y="57885"/>
                </a:cubicBezTo>
                <a:close/>
                <a:moveTo>
                  <a:pt x="49462" y="49104"/>
                </a:moveTo>
                <a:cubicBezTo>
                  <a:pt x="49707" y="49104"/>
                  <a:pt x="49914" y="49311"/>
                  <a:pt x="49914" y="49575"/>
                </a:cubicBezTo>
                <a:cubicBezTo>
                  <a:pt x="49914" y="49820"/>
                  <a:pt x="49707" y="50027"/>
                  <a:pt x="49462" y="50027"/>
                </a:cubicBezTo>
                <a:cubicBezTo>
                  <a:pt x="49217" y="50027"/>
                  <a:pt x="49010" y="49820"/>
                  <a:pt x="49010" y="49575"/>
                </a:cubicBezTo>
                <a:cubicBezTo>
                  <a:pt x="49010" y="49311"/>
                  <a:pt x="49217" y="49104"/>
                  <a:pt x="49462" y="49104"/>
                </a:cubicBezTo>
                <a:close/>
                <a:moveTo>
                  <a:pt x="49462" y="51064"/>
                </a:moveTo>
                <a:cubicBezTo>
                  <a:pt x="49707" y="51064"/>
                  <a:pt x="49914" y="51271"/>
                  <a:pt x="49914" y="51516"/>
                </a:cubicBezTo>
                <a:cubicBezTo>
                  <a:pt x="49914" y="51780"/>
                  <a:pt x="49707" y="51987"/>
                  <a:pt x="49462" y="51987"/>
                </a:cubicBezTo>
                <a:cubicBezTo>
                  <a:pt x="49217" y="51987"/>
                  <a:pt x="49010" y="51780"/>
                  <a:pt x="49010" y="51516"/>
                </a:cubicBezTo>
                <a:cubicBezTo>
                  <a:pt x="49010" y="51271"/>
                  <a:pt x="49217" y="51064"/>
                  <a:pt x="49462" y="51064"/>
                </a:cubicBezTo>
                <a:close/>
                <a:moveTo>
                  <a:pt x="49462" y="55002"/>
                </a:moveTo>
                <a:cubicBezTo>
                  <a:pt x="49707" y="55002"/>
                  <a:pt x="49914" y="55190"/>
                  <a:pt x="49914" y="55454"/>
                </a:cubicBezTo>
                <a:cubicBezTo>
                  <a:pt x="49914" y="55699"/>
                  <a:pt x="49707" y="55906"/>
                  <a:pt x="49462" y="55906"/>
                </a:cubicBezTo>
                <a:cubicBezTo>
                  <a:pt x="49217" y="55906"/>
                  <a:pt x="49010" y="55699"/>
                  <a:pt x="49010" y="55454"/>
                </a:cubicBezTo>
                <a:cubicBezTo>
                  <a:pt x="49010" y="55190"/>
                  <a:pt x="49217" y="55002"/>
                  <a:pt x="49462" y="55002"/>
                </a:cubicBezTo>
                <a:close/>
                <a:moveTo>
                  <a:pt x="49462" y="53023"/>
                </a:moveTo>
                <a:cubicBezTo>
                  <a:pt x="49707" y="53023"/>
                  <a:pt x="49914" y="53231"/>
                  <a:pt x="49914" y="53476"/>
                </a:cubicBezTo>
                <a:cubicBezTo>
                  <a:pt x="49914" y="53739"/>
                  <a:pt x="49707" y="53947"/>
                  <a:pt x="49462" y="53947"/>
                </a:cubicBezTo>
                <a:cubicBezTo>
                  <a:pt x="49217" y="53947"/>
                  <a:pt x="49010" y="53739"/>
                  <a:pt x="49010" y="53476"/>
                </a:cubicBezTo>
                <a:cubicBezTo>
                  <a:pt x="49010" y="53231"/>
                  <a:pt x="49217" y="53023"/>
                  <a:pt x="49462" y="53023"/>
                </a:cubicBezTo>
                <a:close/>
                <a:moveTo>
                  <a:pt x="49462" y="48068"/>
                </a:moveTo>
                <a:cubicBezTo>
                  <a:pt x="49198" y="48068"/>
                  <a:pt x="48991" y="47861"/>
                  <a:pt x="48991" y="47597"/>
                </a:cubicBezTo>
                <a:cubicBezTo>
                  <a:pt x="48991" y="47333"/>
                  <a:pt x="49198" y="47126"/>
                  <a:pt x="49462" y="47126"/>
                </a:cubicBezTo>
                <a:cubicBezTo>
                  <a:pt x="49726" y="47126"/>
                  <a:pt x="49933" y="47333"/>
                  <a:pt x="49933" y="47597"/>
                </a:cubicBezTo>
                <a:cubicBezTo>
                  <a:pt x="49933" y="47861"/>
                  <a:pt x="49726" y="48068"/>
                  <a:pt x="49462" y="48068"/>
                </a:cubicBezTo>
                <a:close/>
                <a:moveTo>
                  <a:pt x="49462" y="46108"/>
                </a:moveTo>
                <a:cubicBezTo>
                  <a:pt x="49198" y="46108"/>
                  <a:pt x="48991" y="45901"/>
                  <a:pt x="48991" y="45637"/>
                </a:cubicBezTo>
                <a:cubicBezTo>
                  <a:pt x="48991" y="45373"/>
                  <a:pt x="49198" y="45166"/>
                  <a:pt x="49462" y="45166"/>
                </a:cubicBezTo>
                <a:cubicBezTo>
                  <a:pt x="49726" y="45166"/>
                  <a:pt x="49933" y="45373"/>
                  <a:pt x="49933" y="45637"/>
                </a:cubicBezTo>
                <a:cubicBezTo>
                  <a:pt x="49933" y="45901"/>
                  <a:pt x="49726" y="46108"/>
                  <a:pt x="49462" y="46108"/>
                </a:cubicBezTo>
                <a:close/>
                <a:moveTo>
                  <a:pt x="49462" y="44092"/>
                </a:moveTo>
                <a:cubicBezTo>
                  <a:pt x="49236" y="44092"/>
                  <a:pt x="49048" y="43904"/>
                  <a:pt x="49048" y="43677"/>
                </a:cubicBezTo>
                <a:cubicBezTo>
                  <a:pt x="49048" y="43451"/>
                  <a:pt x="49236" y="43263"/>
                  <a:pt x="49462" y="43263"/>
                </a:cubicBezTo>
                <a:cubicBezTo>
                  <a:pt x="49688" y="43263"/>
                  <a:pt x="49877" y="43451"/>
                  <a:pt x="49877" y="43677"/>
                </a:cubicBezTo>
                <a:cubicBezTo>
                  <a:pt x="49877" y="43904"/>
                  <a:pt x="49688" y="44092"/>
                  <a:pt x="49462" y="44092"/>
                </a:cubicBezTo>
                <a:close/>
                <a:moveTo>
                  <a:pt x="49462" y="42132"/>
                </a:moveTo>
                <a:cubicBezTo>
                  <a:pt x="49236" y="42132"/>
                  <a:pt x="49048" y="41944"/>
                  <a:pt x="49048" y="41718"/>
                </a:cubicBezTo>
                <a:cubicBezTo>
                  <a:pt x="49048" y="41492"/>
                  <a:pt x="49236" y="41322"/>
                  <a:pt x="49462" y="41322"/>
                </a:cubicBezTo>
                <a:cubicBezTo>
                  <a:pt x="49688" y="41322"/>
                  <a:pt x="49877" y="41492"/>
                  <a:pt x="49877" y="41718"/>
                </a:cubicBezTo>
                <a:cubicBezTo>
                  <a:pt x="49877" y="41944"/>
                  <a:pt x="49688" y="42132"/>
                  <a:pt x="49462" y="42132"/>
                </a:cubicBezTo>
                <a:close/>
                <a:moveTo>
                  <a:pt x="49462" y="40173"/>
                </a:moveTo>
                <a:cubicBezTo>
                  <a:pt x="49236" y="40173"/>
                  <a:pt x="49048" y="39984"/>
                  <a:pt x="49048" y="39758"/>
                </a:cubicBezTo>
                <a:cubicBezTo>
                  <a:pt x="49048" y="39532"/>
                  <a:pt x="49236" y="39363"/>
                  <a:pt x="49462" y="39363"/>
                </a:cubicBezTo>
                <a:cubicBezTo>
                  <a:pt x="49688" y="39363"/>
                  <a:pt x="49877" y="39532"/>
                  <a:pt x="49877" y="39758"/>
                </a:cubicBezTo>
                <a:cubicBezTo>
                  <a:pt x="49877" y="39984"/>
                  <a:pt x="49688" y="40173"/>
                  <a:pt x="49462" y="40173"/>
                </a:cubicBezTo>
                <a:close/>
                <a:moveTo>
                  <a:pt x="49462" y="31524"/>
                </a:moveTo>
                <a:cubicBezTo>
                  <a:pt x="49688" y="31524"/>
                  <a:pt x="49858" y="31694"/>
                  <a:pt x="49858" y="31920"/>
                </a:cubicBezTo>
                <a:cubicBezTo>
                  <a:pt x="49858" y="32127"/>
                  <a:pt x="49688" y="32315"/>
                  <a:pt x="49462" y="32315"/>
                </a:cubicBezTo>
                <a:cubicBezTo>
                  <a:pt x="49236" y="32315"/>
                  <a:pt x="49066" y="32127"/>
                  <a:pt x="49066" y="31920"/>
                </a:cubicBezTo>
                <a:cubicBezTo>
                  <a:pt x="49066" y="31694"/>
                  <a:pt x="49236" y="31524"/>
                  <a:pt x="49462" y="31524"/>
                </a:cubicBezTo>
                <a:close/>
                <a:moveTo>
                  <a:pt x="49462" y="33484"/>
                </a:moveTo>
                <a:cubicBezTo>
                  <a:pt x="49688" y="33484"/>
                  <a:pt x="49858" y="33672"/>
                  <a:pt x="49858" y="33879"/>
                </a:cubicBezTo>
                <a:cubicBezTo>
                  <a:pt x="49858" y="34105"/>
                  <a:pt x="49688" y="34275"/>
                  <a:pt x="49462" y="34275"/>
                </a:cubicBezTo>
                <a:cubicBezTo>
                  <a:pt x="49236" y="34275"/>
                  <a:pt x="49066" y="34105"/>
                  <a:pt x="49066" y="33879"/>
                </a:cubicBezTo>
                <a:cubicBezTo>
                  <a:pt x="49066" y="33653"/>
                  <a:pt x="49236" y="33484"/>
                  <a:pt x="49462" y="33484"/>
                </a:cubicBezTo>
                <a:close/>
                <a:moveTo>
                  <a:pt x="49462" y="37403"/>
                </a:moveTo>
                <a:cubicBezTo>
                  <a:pt x="49688" y="37403"/>
                  <a:pt x="49858" y="37572"/>
                  <a:pt x="49858" y="37799"/>
                </a:cubicBezTo>
                <a:cubicBezTo>
                  <a:pt x="49858" y="38025"/>
                  <a:pt x="49688" y="38194"/>
                  <a:pt x="49462" y="38194"/>
                </a:cubicBezTo>
                <a:cubicBezTo>
                  <a:pt x="49236" y="38194"/>
                  <a:pt x="49066" y="38025"/>
                  <a:pt x="49066" y="37799"/>
                </a:cubicBezTo>
                <a:cubicBezTo>
                  <a:pt x="49066" y="37572"/>
                  <a:pt x="49236" y="37403"/>
                  <a:pt x="49462" y="37403"/>
                </a:cubicBezTo>
                <a:close/>
                <a:moveTo>
                  <a:pt x="49462" y="35443"/>
                </a:moveTo>
                <a:cubicBezTo>
                  <a:pt x="49688" y="35443"/>
                  <a:pt x="49858" y="35632"/>
                  <a:pt x="49858" y="35839"/>
                </a:cubicBezTo>
                <a:cubicBezTo>
                  <a:pt x="49858" y="36065"/>
                  <a:pt x="49688" y="36235"/>
                  <a:pt x="49462" y="36235"/>
                </a:cubicBezTo>
                <a:cubicBezTo>
                  <a:pt x="49236" y="36235"/>
                  <a:pt x="49066" y="36065"/>
                  <a:pt x="49066" y="35839"/>
                </a:cubicBezTo>
                <a:cubicBezTo>
                  <a:pt x="49066" y="35632"/>
                  <a:pt x="49236" y="35443"/>
                  <a:pt x="49462" y="35443"/>
                </a:cubicBezTo>
                <a:close/>
                <a:moveTo>
                  <a:pt x="49462" y="30375"/>
                </a:moveTo>
                <a:cubicBezTo>
                  <a:pt x="49236" y="30375"/>
                  <a:pt x="49048" y="30186"/>
                  <a:pt x="49048" y="29960"/>
                </a:cubicBezTo>
                <a:cubicBezTo>
                  <a:pt x="49048" y="29734"/>
                  <a:pt x="49236" y="29546"/>
                  <a:pt x="49462" y="29546"/>
                </a:cubicBezTo>
                <a:cubicBezTo>
                  <a:pt x="49688" y="29546"/>
                  <a:pt x="49877" y="29734"/>
                  <a:pt x="49877" y="29960"/>
                </a:cubicBezTo>
                <a:cubicBezTo>
                  <a:pt x="49877" y="30186"/>
                  <a:pt x="49688" y="30375"/>
                  <a:pt x="49462" y="30375"/>
                </a:cubicBezTo>
                <a:close/>
                <a:moveTo>
                  <a:pt x="49462" y="28396"/>
                </a:moveTo>
                <a:cubicBezTo>
                  <a:pt x="49236" y="28396"/>
                  <a:pt x="49048" y="28227"/>
                  <a:pt x="49048" y="28000"/>
                </a:cubicBezTo>
                <a:cubicBezTo>
                  <a:pt x="49048" y="27774"/>
                  <a:pt x="49236" y="27586"/>
                  <a:pt x="49462" y="27586"/>
                </a:cubicBezTo>
                <a:cubicBezTo>
                  <a:pt x="49688" y="27586"/>
                  <a:pt x="49877" y="27774"/>
                  <a:pt x="49877" y="28000"/>
                </a:cubicBezTo>
                <a:cubicBezTo>
                  <a:pt x="49877" y="28227"/>
                  <a:pt x="49688" y="28396"/>
                  <a:pt x="49462" y="28396"/>
                </a:cubicBezTo>
                <a:close/>
                <a:moveTo>
                  <a:pt x="49462" y="26455"/>
                </a:moveTo>
                <a:cubicBezTo>
                  <a:pt x="49236" y="26455"/>
                  <a:pt x="49066" y="26267"/>
                  <a:pt x="49066" y="26041"/>
                </a:cubicBezTo>
                <a:cubicBezTo>
                  <a:pt x="49066" y="25815"/>
                  <a:pt x="49236" y="25645"/>
                  <a:pt x="49462" y="25645"/>
                </a:cubicBezTo>
                <a:cubicBezTo>
                  <a:pt x="49688" y="25645"/>
                  <a:pt x="49858" y="25815"/>
                  <a:pt x="49858" y="26041"/>
                </a:cubicBezTo>
                <a:cubicBezTo>
                  <a:pt x="49858" y="26267"/>
                  <a:pt x="49688" y="26455"/>
                  <a:pt x="49462" y="26455"/>
                </a:cubicBezTo>
                <a:close/>
                <a:moveTo>
                  <a:pt x="49462" y="24477"/>
                </a:moveTo>
                <a:cubicBezTo>
                  <a:pt x="49236" y="24477"/>
                  <a:pt x="49066" y="24307"/>
                  <a:pt x="49066" y="24081"/>
                </a:cubicBezTo>
                <a:cubicBezTo>
                  <a:pt x="49066" y="23855"/>
                  <a:pt x="49236" y="23685"/>
                  <a:pt x="49462" y="23685"/>
                </a:cubicBezTo>
                <a:cubicBezTo>
                  <a:pt x="49688" y="23685"/>
                  <a:pt x="49858" y="23855"/>
                  <a:pt x="49858" y="24081"/>
                </a:cubicBezTo>
                <a:cubicBezTo>
                  <a:pt x="49858" y="24307"/>
                  <a:pt x="49688" y="24477"/>
                  <a:pt x="49462" y="24477"/>
                </a:cubicBezTo>
                <a:close/>
                <a:moveTo>
                  <a:pt x="49462" y="22517"/>
                </a:moveTo>
                <a:cubicBezTo>
                  <a:pt x="49255" y="22517"/>
                  <a:pt x="49066" y="22329"/>
                  <a:pt x="49066" y="22121"/>
                </a:cubicBezTo>
                <a:cubicBezTo>
                  <a:pt x="49066" y="21895"/>
                  <a:pt x="49255" y="21726"/>
                  <a:pt x="49462" y="21726"/>
                </a:cubicBezTo>
                <a:cubicBezTo>
                  <a:pt x="49688" y="21726"/>
                  <a:pt x="49858" y="21895"/>
                  <a:pt x="49858" y="22121"/>
                </a:cubicBezTo>
                <a:cubicBezTo>
                  <a:pt x="49858" y="22329"/>
                  <a:pt x="49688" y="22517"/>
                  <a:pt x="49462" y="22517"/>
                </a:cubicBezTo>
                <a:close/>
                <a:moveTo>
                  <a:pt x="49462" y="20558"/>
                </a:moveTo>
                <a:cubicBezTo>
                  <a:pt x="49255" y="20558"/>
                  <a:pt x="49066" y="20388"/>
                  <a:pt x="49066" y="20162"/>
                </a:cubicBezTo>
                <a:cubicBezTo>
                  <a:pt x="49066" y="19936"/>
                  <a:pt x="49255" y="19766"/>
                  <a:pt x="49462" y="19766"/>
                </a:cubicBezTo>
                <a:cubicBezTo>
                  <a:pt x="49688" y="19766"/>
                  <a:pt x="49858" y="19936"/>
                  <a:pt x="49858" y="20162"/>
                </a:cubicBezTo>
                <a:cubicBezTo>
                  <a:pt x="49858" y="20388"/>
                  <a:pt x="49688" y="20558"/>
                  <a:pt x="49462" y="20558"/>
                </a:cubicBezTo>
                <a:close/>
                <a:moveTo>
                  <a:pt x="49462" y="18579"/>
                </a:moveTo>
                <a:cubicBezTo>
                  <a:pt x="49255" y="18579"/>
                  <a:pt x="49066" y="18409"/>
                  <a:pt x="49066" y="18202"/>
                </a:cubicBezTo>
                <a:cubicBezTo>
                  <a:pt x="49066" y="17995"/>
                  <a:pt x="49255" y="17807"/>
                  <a:pt x="49462" y="17807"/>
                </a:cubicBezTo>
                <a:cubicBezTo>
                  <a:pt x="49688" y="17807"/>
                  <a:pt x="49858" y="17995"/>
                  <a:pt x="49858" y="18202"/>
                </a:cubicBezTo>
                <a:cubicBezTo>
                  <a:pt x="49858" y="18409"/>
                  <a:pt x="49688" y="18579"/>
                  <a:pt x="49462" y="18579"/>
                </a:cubicBezTo>
                <a:close/>
                <a:moveTo>
                  <a:pt x="49462" y="16638"/>
                </a:moveTo>
                <a:cubicBezTo>
                  <a:pt x="49255" y="16638"/>
                  <a:pt x="49066" y="16450"/>
                  <a:pt x="49066" y="16243"/>
                </a:cubicBezTo>
                <a:cubicBezTo>
                  <a:pt x="49066" y="16016"/>
                  <a:pt x="49255" y="15847"/>
                  <a:pt x="49462" y="15847"/>
                </a:cubicBezTo>
                <a:cubicBezTo>
                  <a:pt x="49688" y="15847"/>
                  <a:pt x="49858" y="16016"/>
                  <a:pt x="49858" y="16243"/>
                </a:cubicBezTo>
                <a:cubicBezTo>
                  <a:pt x="49858" y="16450"/>
                  <a:pt x="49688" y="16638"/>
                  <a:pt x="49462" y="16638"/>
                </a:cubicBezTo>
                <a:close/>
                <a:moveTo>
                  <a:pt x="49462" y="13906"/>
                </a:moveTo>
                <a:cubicBezTo>
                  <a:pt x="49669" y="13906"/>
                  <a:pt x="49839" y="14076"/>
                  <a:pt x="49839" y="14283"/>
                </a:cubicBezTo>
                <a:cubicBezTo>
                  <a:pt x="49839" y="14490"/>
                  <a:pt x="49669" y="14641"/>
                  <a:pt x="49462" y="14641"/>
                </a:cubicBezTo>
                <a:cubicBezTo>
                  <a:pt x="49255" y="14641"/>
                  <a:pt x="49085" y="14490"/>
                  <a:pt x="49085" y="14283"/>
                </a:cubicBezTo>
                <a:cubicBezTo>
                  <a:pt x="49085" y="14076"/>
                  <a:pt x="49255" y="13906"/>
                  <a:pt x="49462" y="13906"/>
                </a:cubicBezTo>
                <a:close/>
                <a:moveTo>
                  <a:pt x="49462" y="11946"/>
                </a:moveTo>
                <a:cubicBezTo>
                  <a:pt x="49669" y="11946"/>
                  <a:pt x="49839" y="12116"/>
                  <a:pt x="49839" y="12323"/>
                </a:cubicBezTo>
                <a:cubicBezTo>
                  <a:pt x="49839" y="12512"/>
                  <a:pt x="49669" y="12681"/>
                  <a:pt x="49462" y="12681"/>
                </a:cubicBezTo>
                <a:cubicBezTo>
                  <a:pt x="49255" y="12681"/>
                  <a:pt x="49085" y="12512"/>
                  <a:pt x="49085" y="12323"/>
                </a:cubicBezTo>
                <a:cubicBezTo>
                  <a:pt x="49085" y="12116"/>
                  <a:pt x="49255" y="11946"/>
                  <a:pt x="49462" y="11946"/>
                </a:cubicBezTo>
                <a:close/>
                <a:moveTo>
                  <a:pt x="49462" y="10722"/>
                </a:moveTo>
                <a:cubicBezTo>
                  <a:pt x="49255" y="10722"/>
                  <a:pt x="49085" y="10552"/>
                  <a:pt x="49085" y="10364"/>
                </a:cubicBezTo>
                <a:cubicBezTo>
                  <a:pt x="49085" y="10156"/>
                  <a:pt x="49255" y="9987"/>
                  <a:pt x="49462" y="9987"/>
                </a:cubicBezTo>
                <a:cubicBezTo>
                  <a:pt x="49669" y="9987"/>
                  <a:pt x="49839" y="10156"/>
                  <a:pt x="49839" y="10364"/>
                </a:cubicBezTo>
                <a:cubicBezTo>
                  <a:pt x="49839" y="10552"/>
                  <a:pt x="49669" y="10722"/>
                  <a:pt x="49462" y="10722"/>
                </a:cubicBezTo>
                <a:close/>
                <a:moveTo>
                  <a:pt x="49462" y="8781"/>
                </a:moveTo>
                <a:cubicBezTo>
                  <a:pt x="49255" y="8781"/>
                  <a:pt x="49085" y="8611"/>
                  <a:pt x="49085" y="8404"/>
                </a:cubicBezTo>
                <a:cubicBezTo>
                  <a:pt x="49085" y="8197"/>
                  <a:pt x="49255" y="8027"/>
                  <a:pt x="49462" y="8027"/>
                </a:cubicBezTo>
                <a:cubicBezTo>
                  <a:pt x="49669" y="8027"/>
                  <a:pt x="49839" y="8197"/>
                  <a:pt x="49839" y="8404"/>
                </a:cubicBezTo>
                <a:cubicBezTo>
                  <a:pt x="49839" y="8611"/>
                  <a:pt x="49669" y="8781"/>
                  <a:pt x="49462" y="8781"/>
                </a:cubicBezTo>
                <a:close/>
                <a:moveTo>
                  <a:pt x="49462" y="6802"/>
                </a:moveTo>
                <a:cubicBezTo>
                  <a:pt x="49255" y="6802"/>
                  <a:pt x="49085" y="6633"/>
                  <a:pt x="49085" y="6444"/>
                </a:cubicBezTo>
                <a:cubicBezTo>
                  <a:pt x="49085" y="6237"/>
                  <a:pt x="49255" y="6068"/>
                  <a:pt x="49462" y="6068"/>
                </a:cubicBezTo>
                <a:cubicBezTo>
                  <a:pt x="49669" y="6068"/>
                  <a:pt x="49839" y="6237"/>
                  <a:pt x="49839" y="6444"/>
                </a:cubicBezTo>
                <a:cubicBezTo>
                  <a:pt x="49839" y="6633"/>
                  <a:pt x="49669" y="6802"/>
                  <a:pt x="49462" y="6802"/>
                </a:cubicBezTo>
                <a:close/>
                <a:moveTo>
                  <a:pt x="49462" y="4843"/>
                </a:moveTo>
                <a:cubicBezTo>
                  <a:pt x="49255" y="4843"/>
                  <a:pt x="49085" y="4692"/>
                  <a:pt x="49085" y="4485"/>
                </a:cubicBezTo>
                <a:cubicBezTo>
                  <a:pt x="49085" y="4277"/>
                  <a:pt x="49255" y="4108"/>
                  <a:pt x="49462" y="4108"/>
                </a:cubicBezTo>
                <a:cubicBezTo>
                  <a:pt x="49669" y="4108"/>
                  <a:pt x="49839" y="4277"/>
                  <a:pt x="49839" y="4485"/>
                </a:cubicBezTo>
                <a:cubicBezTo>
                  <a:pt x="49839" y="4692"/>
                  <a:pt x="49669" y="4843"/>
                  <a:pt x="49462" y="4843"/>
                </a:cubicBezTo>
                <a:close/>
                <a:moveTo>
                  <a:pt x="49462" y="2883"/>
                </a:moveTo>
                <a:cubicBezTo>
                  <a:pt x="49255" y="2883"/>
                  <a:pt x="49085" y="2714"/>
                  <a:pt x="49085" y="2506"/>
                </a:cubicBezTo>
                <a:cubicBezTo>
                  <a:pt x="49085" y="2318"/>
                  <a:pt x="49255" y="2148"/>
                  <a:pt x="49462" y="2148"/>
                </a:cubicBezTo>
                <a:cubicBezTo>
                  <a:pt x="49669" y="2148"/>
                  <a:pt x="49839" y="2318"/>
                  <a:pt x="49839" y="2506"/>
                </a:cubicBezTo>
                <a:cubicBezTo>
                  <a:pt x="49839" y="2714"/>
                  <a:pt x="49669" y="2883"/>
                  <a:pt x="49462" y="2883"/>
                </a:cubicBezTo>
                <a:close/>
                <a:moveTo>
                  <a:pt x="49462" y="923"/>
                </a:moveTo>
                <a:cubicBezTo>
                  <a:pt x="49255" y="923"/>
                  <a:pt x="49104" y="754"/>
                  <a:pt x="49104" y="547"/>
                </a:cubicBezTo>
                <a:cubicBezTo>
                  <a:pt x="49104" y="358"/>
                  <a:pt x="49255" y="189"/>
                  <a:pt x="49462" y="189"/>
                </a:cubicBezTo>
                <a:cubicBezTo>
                  <a:pt x="49669" y="189"/>
                  <a:pt x="49820" y="358"/>
                  <a:pt x="49820" y="547"/>
                </a:cubicBezTo>
                <a:cubicBezTo>
                  <a:pt x="49820" y="754"/>
                  <a:pt x="49669" y="923"/>
                  <a:pt x="49462" y="923"/>
                </a:cubicBezTo>
                <a:close/>
                <a:moveTo>
                  <a:pt x="47503" y="57885"/>
                </a:moveTo>
                <a:cubicBezTo>
                  <a:pt x="47239" y="57885"/>
                  <a:pt x="47013" y="57659"/>
                  <a:pt x="47013" y="57395"/>
                </a:cubicBezTo>
                <a:cubicBezTo>
                  <a:pt x="47013" y="57131"/>
                  <a:pt x="47239" y="56924"/>
                  <a:pt x="47503" y="56924"/>
                </a:cubicBezTo>
                <a:cubicBezTo>
                  <a:pt x="47766" y="56924"/>
                  <a:pt x="47974" y="57131"/>
                  <a:pt x="47974" y="57395"/>
                </a:cubicBezTo>
                <a:cubicBezTo>
                  <a:pt x="47974" y="57659"/>
                  <a:pt x="47766" y="57885"/>
                  <a:pt x="47503" y="57885"/>
                </a:cubicBezTo>
                <a:close/>
                <a:moveTo>
                  <a:pt x="47503" y="55906"/>
                </a:moveTo>
                <a:cubicBezTo>
                  <a:pt x="47239" y="55906"/>
                  <a:pt x="47013" y="55699"/>
                  <a:pt x="47013" y="55435"/>
                </a:cubicBezTo>
                <a:cubicBezTo>
                  <a:pt x="47013" y="55172"/>
                  <a:pt x="47239" y="54964"/>
                  <a:pt x="47503" y="54964"/>
                </a:cubicBezTo>
                <a:cubicBezTo>
                  <a:pt x="47766" y="54964"/>
                  <a:pt x="47974" y="55172"/>
                  <a:pt x="47974" y="55435"/>
                </a:cubicBezTo>
                <a:cubicBezTo>
                  <a:pt x="47974" y="55699"/>
                  <a:pt x="47766" y="55906"/>
                  <a:pt x="47503" y="55906"/>
                </a:cubicBezTo>
                <a:close/>
                <a:moveTo>
                  <a:pt x="47503" y="47126"/>
                </a:moveTo>
                <a:cubicBezTo>
                  <a:pt x="47766" y="47126"/>
                  <a:pt x="47955" y="47333"/>
                  <a:pt x="47955" y="47597"/>
                </a:cubicBezTo>
                <a:cubicBezTo>
                  <a:pt x="47955" y="47842"/>
                  <a:pt x="47766" y="48049"/>
                  <a:pt x="47503" y="48049"/>
                </a:cubicBezTo>
                <a:cubicBezTo>
                  <a:pt x="47258" y="48049"/>
                  <a:pt x="47050" y="47842"/>
                  <a:pt x="47050" y="47597"/>
                </a:cubicBezTo>
                <a:cubicBezTo>
                  <a:pt x="47050" y="47333"/>
                  <a:pt x="47258" y="47126"/>
                  <a:pt x="47503" y="47126"/>
                </a:cubicBezTo>
                <a:close/>
                <a:moveTo>
                  <a:pt x="47503" y="49104"/>
                </a:moveTo>
                <a:cubicBezTo>
                  <a:pt x="47766" y="49104"/>
                  <a:pt x="47955" y="49311"/>
                  <a:pt x="47955" y="49556"/>
                </a:cubicBezTo>
                <a:cubicBezTo>
                  <a:pt x="47955" y="49820"/>
                  <a:pt x="47766" y="50009"/>
                  <a:pt x="47503" y="50009"/>
                </a:cubicBezTo>
                <a:cubicBezTo>
                  <a:pt x="47258" y="50009"/>
                  <a:pt x="47050" y="49820"/>
                  <a:pt x="47050" y="49556"/>
                </a:cubicBezTo>
                <a:cubicBezTo>
                  <a:pt x="47050" y="49311"/>
                  <a:pt x="47258" y="49104"/>
                  <a:pt x="47503" y="49104"/>
                </a:cubicBezTo>
                <a:close/>
                <a:moveTo>
                  <a:pt x="47503" y="53042"/>
                </a:moveTo>
                <a:cubicBezTo>
                  <a:pt x="47747" y="53042"/>
                  <a:pt x="47936" y="53231"/>
                  <a:pt x="47936" y="53476"/>
                </a:cubicBezTo>
                <a:cubicBezTo>
                  <a:pt x="47936" y="53721"/>
                  <a:pt x="47729" y="53909"/>
                  <a:pt x="47503" y="53909"/>
                </a:cubicBezTo>
                <a:cubicBezTo>
                  <a:pt x="47258" y="53909"/>
                  <a:pt x="47069" y="53721"/>
                  <a:pt x="47069" y="53476"/>
                </a:cubicBezTo>
                <a:cubicBezTo>
                  <a:pt x="47069" y="53231"/>
                  <a:pt x="47258" y="53042"/>
                  <a:pt x="47503" y="53042"/>
                </a:cubicBezTo>
                <a:close/>
                <a:moveTo>
                  <a:pt x="47503" y="51083"/>
                </a:moveTo>
                <a:cubicBezTo>
                  <a:pt x="47747" y="51083"/>
                  <a:pt x="47936" y="51271"/>
                  <a:pt x="47936" y="51516"/>
                </a:cubicBezTo>
                <a:cubicBezTo>
                  <a:pt x="47936" y="51761"/>
                  <a:pt x="47729" y="51949"/>
                  <a:pt x="47503" y="51949"/>
                </a:cubicBezTo>
                <a:cubicBezTo>
                  <a:pt x="47258" y="51949"/>
                  <a:pt x="47069" y="51761"/>
                  <a:pt x="47069" y="51516"/>
                </a:cubicBezTo>
                <a:cubicBezTo>
                  <a:pt x="47069" y="51271"/>
                  <a:pt x="47258" y="51083"/>
                  <a:pt x="47503" y="51083"/>
                </a:cubicBezTo>
                <a:close/>
                <a:moveTo>
                  <a:pt x="47503" y="46108"/>
                </a:moveTo>
                <a:cubicBezTo>
                  <a:pt x="47239" y="46108"/>
                  <a:pt x="47031" y="45901"/>
                  <a:pt x="47031" y="45637"/>
                </a:cubicBezTo>
                <a:cubicBezTo>
                  <a:pt x="47031" y="45373"/>
                  <a:pt x="47239" y="45166"/>
                  <a:pt x="47503" y="45166"/>
                </a:cubicBezTo>
                <a:cubicBezTo>
                  <a:pt x="47766" y="45166"/>
                  <a:pt x="47974" y="45373"/>
                  <a:pt x="47974" y="45637"/>
                </a:cubicBezTo>
                <a:cubicBezTo>
                  <a:pt x="47974" y="45901"/>
                  <a:pt x="47766" y="46108"/>
                  <a:pt x="47503" y="46108"/>
                </a:cubicBezTo>
                <a:close/>
                <a:moveTo>
                  <a:pt x="47503" y="44130"/>
                </a:moveTo>
                <a:cubicBezTo>
                  <a:pt x="47258" y="44130"/>
                  <a:pt x="47069" y="43922"/>
                  <a:pt x="47069" y="43677"/>
                </a:cubicBezTo>
                <a:cubicBezTo>
                  <a:pt x="47069" y="43433"/>
                  <a:pt x="47258" y="43244"/>
                  <a:pt x="47503" y="43244"/>
                </a:cubicBezTo>
                <a:cubicBezTo>
                  <a:pt x="47747" y="43244"/>
                  <a:pt x="47955" y="43433"/>
                  <a:pt x="47955" y="43677"/>
                </a:cubicBezTo>
                <a:cubicBezTo>
                  <a:pt x="47955" y="43922"/>
                  <a:pt x="47747" y="44130"/>
                  <a:pt x="47503" y="44130"/>
                </a:cubicBezTo>
                <a:close/>
                <a:moveTo>
                  <a:pt x="47503" y="41303"/>
                </a:moveTo>
                <a:cubicBezTo>
                  <a:pt x="47729" y="41303"/>
                  <a:pt x="47917" y="41492"/>
                  <a:pt x="47917" y="41718"/>
                </a:cubicBezTo>
                <a:cubicBezTo>
                  <a:pt x="47917" y="41944"/>
                  <a:pt x="47729" y="42132"/>
                  <a:pt x="47503" y="42132"/>
                </a:cubicBezTo>
                <a:cubicBezTo>
                  <a:pt x="47276" y="42132"/>
                  <a:pt x="47088" y="41944"/>
                  <a:pt x="47088" y="41718"/>
                </a:cubicBezTo>
                <a:cubicBezTo>
                  <a:pt x="47088" y="41492"/>
                  <a:pt x="47276" y="41303"/>
                  <a:pt x="47503" y="41303"/>
                </a:cubicBezTo>
                <a:close/>
                <a:moveTo>
                  <a:pt x="47503" y="40173"/>
                </a:moveTo>
                <a:cubicBezTo>
                  <a:pt x="47276" y="40173"/>
                  <a:pt x="47088" y="39984"/>
                  <a:pt x="47088" y="39758"/>
                </a:cubicBezTo>
                <a:cubicBezTo>
                  <a:pt x="47088" y="39532"/>
                  <a:pt x="47276" y="39344"/>
                  <a:pt x="47503" y="39344"/>
                </a:cubicBezTo>
                <a:cubicBezTo>
                  <a:pt x="47729" y="39344"/>
                  <a:pt x="47917" y="39532"/>
                  <a:pt x="47917" y="39758"/>
                </a:cubicBezTo>
                <a:cubicBezTo>
                  <a:pt x="47917" y="39984"/>
                  <a:pt x="47729" y="40173"/>
                  <a:pt x="47503" y="40173"/>
                </a:cubicBezTo>
                <a:close/>
                <a:moveTo>
                  <a:pt x="47503" y="38213"/>
                </a:moveTo>
                <a:cubicBezTo>
                  <a:pt x="47276" y="38213"/>
                  <a:pt x="47088" y="38025"/>
                  <a:pt x="47088" y="37799"/>
                </a:cubicBezTo>
                <a:cubicBezTo>
                  <a:pt x="47088" y="37572"/>
                  <a:pt x="47276" y="37384"/>
                  <a:pt x="47503" y="37384"/>
                </a:cubicBezTo>
                <a:cubicBezTo>
                  <a:pt x="47729" y="37384"/>
                  <a:pt x="47917" y="37572"/>
                  <a:pt x="47917" y="37799"/>
                </a:cubicBezTo>
                <a:cubicBezTo>
                  <a:pt x="47917" y="38025"/>
                  <a:pt x="47729" y="38213"/>
                  <a:pt x="47503" y="38213"/>
                </a:cubicBezTo>
                <a:close/>
                <a:moveTo>
                  <a:pt x="47503" y="29564"/>
                </a:moveTo>
                <a:cubicBezTo>
                  <a:pt x="47710" y="29564"/>
                  <a:pt x="47898" y="29734"/>
                  <a:pt x="47898" y="29960"/>
                </a:cubicBezTo>
                <a:cubicBezTo>
                  <a:pt x="47898" y="30167"/>
                  <a:pt x="47710" y="30356"/>
                  <a:pt x="47503" y="30356"/>
                </a:cubicBezTo>
                <a:cubicBezTo>
                  <a:pt x="47276" y="30356"/>
                  <a:pt x="47107" y="30167"/>
                  <a:pt x="47107" y="29960"/>
                </a:cubicBezTo>
                <a:cubicBezTo>
                  <a:pt x="47107" y="29734"/>
                  <a:pt x="47276" y="29564"/>
                  <a:pt x="47503" y="29564"/>
                </a:cubicBezTo>
                <a:close/>
                <a:moveTo>
                  <a:pt x="47503" y="31505"/>
                </a:moveTo>
                <a:cubicBezTo>
                  <a:pt x="47710" y="31505"/>
                  <a:pt x="47898" y="31694"/>
                  <a:pt x="47898" y="31920"/>
                </a:cubicBezTo>
                <a:cubicBezTo>
                  <a:pt x="47898" y="32127"/>
                  <a:pt x="47710" y="32315"/>
                  <a:pt x="47503" y="32315"/>
                </a:cubicBezTo>
                <a:cubicBezTo>
                  <a:pt x="47276" y="32315"/>
                  <a:pt x="47107" y="32127"/>
                  <a:pt x="47107" y="31920"/>
                </a:cubicBezTo>
                <a:cubicBezTo>
                  <a:pt x="47107" y="31694"/>
                  <a:pt x="47276" y="31505"/>
                  <a:pt x="47503" y="31505"/>
                </a:cubicBezTo>
                <a:close/>
                <a:moveTo>
                  <a:pt x="47503" y="35443"/>
                </a:moveTo>
                <a:cubicBezTo>
                  <a:pt x="47729" y="35443"/>
                  <a:pt x="47898" y="35613"/>
                  <a:pt x="47898" y="35839"/>
                </a:cubicBezTo>
                <a:cubicBezTo>
                  <a:pt x="47898" y="36065"/>
                  <a:pt x="47729" y="36235"/>
                  <a:pt x="47503" y="36235"/>
                </a:cubicBezTo>
                <a:cubicBezTo>
                  <a:pt x="47276" y="36235"/>
                  <a:pt x="47107" y="36065"/>
                  <a:pt x="47107" y="35839"/>
                </a:cubicBezTo>
                <a:cubicBezTo>
                  <a:pt x="47107" y="35613"/>
                  <a:pt x="47276" y="35443"/>
                  <a:pt x="47503" y="35443"/>
                </a:cubicBezTo>
                <a:close/>
                <a:moveTo>
                  <a:pt x="47503" y="33484"/>
                </a:moveTo>
                <a:cubicBezTo>
                  <a:pt x="47710" y="33484"/>
                  <a:pt x="47898" y="33653"/>
                  <a:pt x="47898" y="33879"/>
                </a:cubicBezTo>
                <a:cubicBezTo>
                  <a:pt x="47898" y="34087"/>
                  <a:pt x="47710" y="34275"/>
                  <a:pt x="47503" y="34275"/>
                </a:cubicBezTo>
                <a:cubicBezTo>
                  <a:pt x="47276" y="34275"/>
                  <a:pt x="47107" y="34087"/>
                  <a:pt x="47107" y="33879"/>
                </a:cubicBezTo>
                <a:cubicBezTo>
                  <a:pt x="47107" y="33653"/>
                  <a:pt x="47276" y="33484"/>
                  <a:pt x="47503" y="33484"/>
                </a:cubicBezTo>
                <a:close/>
                <a:moveTo>
                  <a:pt x="47503" y="28396"/>
                </a:moveTo>
                <a:cubicBezTo>
                  <a:pt x="47276" y="28396"/>
                  <a:pt x="47088" y="28227"/>
                  <a:pt x="47088" y="28000"/>
                </a:cubicBezTo>
                <a:cubicBezTo>
                  <a:pt x="47088" y="27774"/>
                  <a:pt x="47276" y="27586"/>
                  <a:pt x="47503" y="27586"/>
                </a:cubicBezTo>
                <a:cubicBezTo>
                  <a:pt x="47729" y="27586"/>
                  <a:pt x="47917" y="27774"/>
                  <a:pt x="47917" y="28000"/>
                </a:cubicBezTo>
                <a:cubicBezTo>
                  <a:pt x="47917" y="28227"/>
                  <a:pt x="47729" y="28396"/>
                  <a:pt x="47503" y="28396"/>
                </a:cubicBezTo>
                <a:close/>
                <a:moveTo>
                  <a:pt x="47503" y="26436"/>
                </a:moveTo>
                <a:cubicBezTo>
                  <a:pt x="47276" y="26436"/>
                  <a:pt x="47107" y="26248"/>
                  <a:pt x="47107" y="26041"/>
                </a:cubicBezTo>
                <a:cubicBezTo>
                  <a:pt x="47107" y="25815"/>
                  <a:pt x="47276" y="25645"/>
                  <a:pt x="47503" y="25645"/>
                </a:cubicBezTo>
                <a:cubicBezTo>
                  <a:pt x="47710" y="25645"/>
                  <a:pt x="47898" y="25815"/>
                  <a:pt x="47898" y="26041"/>
                </a:cubicBezTo>
                <a:cubicBezTo>
                  <a:pt x="47898" y="26248"/>
                  <a:pt x="47710" y="26436"/>
                  <a:pt x="47503" y="26436"/>
                </a:cubicBezTo>
                <a:close/>
                <a:moveTo>
                  <a:pt x="47503" y="24458"/>
                </a:moveTo>
                <a:cubicBezTo>
                  <a:pt x="47276" y="24458"/>
                  <a:pt x="47107" y="24288"/>
                  <a:pt x="47107" y="24081"/>
                </a:cubicBezTo>
                <a:cubicBezTo>
                  <a:pt x="47107" y="23855"/>
                  <a:pt x="47276" y="23685"/>
                  <a:pt x="47503" y="23685"/>
                </a:cubicBezTo>
                <a:cubicBezTo>
                  <a:pt x="47710" y="23685"/>
                  <a:pt x="47898" y="23855"/>
                  <a:pt x="47898" y="24081"/>
                </a:cubicBezTo>
                <a:cubicBezTo>
                  <a:pt x="47898" y="24288"/>
                  <a:pt x="47710" y="24458"/>
                  <a:pt x="47503" y="24458"/>
                </a:cubicBezTo>
                <a:close/>
                <a:moveTo>
                  <a:pt x="47503" y="22498"/>
                </a:moveTo>
                <a:cubicBezTo>
                  <a:pt x="47295" y="22498"/>
                  <a:pt x="47126" y="22329"/>
                  <a:pt x="47126" y="22121"/>
                </a:cubicBezTo>
                <a:cubicBezTo>
                  <a:pt x="47126" y="21914"/>
                  <a:pt x="47295" y="21726"/>
                  <a:pt x="47503" y="21726"/>
                </a:cubicBezTo>
                <a:cubicBezTo>
                  <a:pt x="47710" y="21726"/>
                  <a:pt x="47879" y="21914"/>
                  <a:pt x="47879" y="22121"/>
                </a:cubicBezTo>
                <a:cubicBezTo>
                  <a:pt x="47879" y="22329"/>
                  <a:pt x="47710" y="22498"/>
                  <a:pt x="47503" y="22498"/>
                </a:cubicBezTo>
                <a:close/>
                <a:moveTo>
                  <a:pt x="47503" y="20539"/>
                </a:moveTo>
                <a:cubicBezTo>
                  <a:pt x="47295" y="20539"/>
                  <a:pt x="47126" y="20369"/>
                  <a:pt x="47126" y="20162"/>
                </a:cubicBezTo>
                <a:cubicBezTo>
                  <a:pt x="47126" y="19936"/>
                  <a:pt x="47295" y="19766"/>
                  <a:pt x="47503" y="19766"/>
                </a:cubicBezTo>
                <a:cubicBezTo>
                  <a:pt x="47710" y="19766"/>
                  <a:pt x="47879" y="19936"/>
                  <a:pt x="47879" y="20162"/>
                </a:cubicBezTo>
                <a:cubicBezTo>
                  <a:pt x="47879" y="20369"/>
                  <a:pt x="47710" y="20539"/>
                  <a:pt x="47503" y="20539"/>
                </a:cubicBezTo>
                <a:close/>
                <a:moveTo>
                  <a:pt x="47503" y="18560"/>
                </a:moveTo>
                <a:cubicBezTo>
                  <a:pt x="47295" y="18560"/>
                  <a:pt x="47126" y="18409"/>
                  <a:pt x="47126" y="18183"/>
                </a:cubicBezTo>
                <a:cubicBezTo>
                  <a:pt x="47126" y="17976"/>
                  <a:pt x="47295" y="17825"/>
                  <a:pt x="47503" y="17825"/>
                </a:cubicBezTo>
                <a:cubicBezTo>
                  <a:pt x="47710" y="17825"/>
                  <a:pt x="47879" y="17976"/>
                  <a:pt x="47879" y="18183"/>
                </a:cubicBezTo>
                <a:cubicBezTo>
                  <a:pt x="47879" y="18391"/>
                  <a:pt x="47710" y="18560"/>
                  <a:pt x="47503" y="18560"/>
                </a:cubicBezTo>
                <a:close/>
                <a:moveTo>
                  <a:pt x="47503" y="16601"/>
                </a:moveTo>
                <a:cubicBezTo>
                  <a:pt x="47295" y="16601"/>
                  <a:pt x="47126" y="16431"/>
                  <a:pt x="47126" y="16224"/>
                </a:cubicBezTo>
                <a:cubicBezTo>
                  <a:pt x="47126" y="16016"/>
                  <a:pt x="47295" y="15847"/>
                  <a:pt x="47503" y="15847"/>
                </a:cubicBezTo>
                <a:cubicBezTo>
                  <a:pt x="47710" y="15847"/>
                  <a:pt x="47861" y="16016"/>
                  <a:pt x="47861" y="16224"/>
                </a:cubicBezTo>
                <a:cubicBezTo>
                  <a:pt x="47861" y="16431"/>
                  <a:pt x="47710" y="16601"/>
                  <a:pt x="47503" y="16601"/>
                </a:cubicBezTo>
                <a:close/>
                <a:moveTo>
                  <a:pt x="47503" y="14641"/>
                </a:moveTo>
                <a:cubicBezTo>
                  <a:pt x="47295" y="14641"/>
                  <a:pt x="47126" y="14471"/>
                  <a:pt x="47126" y="14264"/>
                </a:cubicBezTo>
                <a:cubicBezTo>
                  <a:pt x="47126" y="14076"/>
                  <a:pt x="47295" y="13906"/>
                  <a:pt x="47503" y="13906"/>
                </a:cubicBezTo>
                <a:cubicBezTo>
                  <a:pt x="47710" y="13906"/>
                  <a:pt x="47861" y="14076"/>
                  <a:pt x="47861" y="14264"/>
                </a:cubicBezTo>
                <a:cubicBezTo>
                  <a:pt x="47861" y="14471"/>
                  <a:pt x="47710" y="14641"/>
                  <a:pt x="47503" y="14641"/>
                </a:cubicBezTo>
                <a:close/>
                <a:moveTo>
                  <a:pt x="47503" y="12681"/>
                </a:moveTo>
                <a:cubicBezTo>
                  <a:pt x="47295" y="12681"/>
                  <a:pt x="47126" y="12512"/>
                  <a:pt x="47126" y="12304"/>
                </a:cubicBezTo>
                <a:cubicBezTo>
                  <a:pt x="47126" y="12116"/>
                  <a:pt x="47295" y="11946"/>
                  <a:pt x="47503" y="11946"/>
                </a:cubicBezTo>
                <a:cubicBezTo>
                  <a:pt x="47710" y="11946"/>
                  <a:pt x="47861" y="12116"/>
                  <a:pt x="47861" y="12304"/>
                </a:cubicBezTo>
                <a:cubicBezTo>
                  <a:pt x="47861" y="12512"/>
                  <a:pt x="47710" y="12681"/>
                  <a:pt x="47503" y="12681"/>
                </a:cubicBezTo>
                <a:close/>
                <a:moveTo>
                  <a:pt x="47503" y="10722"/>
                </a:moveTo>
                <a:cubicBezTo>
                  <a:pt x="47295" y="10722"/>
                  <a:pt x="47126" y="10552"/>
                  <a:pt x="47126" y="10345"/>
                </a:cubicBezTo>
                <a:cubicBezTo>
                  <a:pt x="47126" y="10138"/>
                  <a:pt x="47295" y="9968"/>
                  <a:pt x="47503" y="9968"/>
                </a:cubicBezTo>
                <a:cubicBezTo>
                  <a:pt x="47710" y="9968"/>
                  <a:pt x="47861" y="10138"/>
                  <a:pt x="47861" y="10345"/>
                </a:cubicBezTo>
                <a:cubicBezTo>
                  <a:pt x="47861" y="10552"/>
                  <a:pt x="47710" y="10722"/>
                  <a:pt x="47503" y="10722"/>
                </a:cubicBezTo>
                <a:close/>
                <a:moveTo>
                  <a:pt x="47503" y="8762"/>
                </a:moveTo>
                <a:cubicBezTo>
                  <a:pt x="47295" y="8762"/>
                  <a:pt x="47126" y="8592"/>
                  <a:pt x="47126" y="8404"/>
                </a:cubicBezTo>
                <a:cubicBezTo>
                  <a:pt x="47126" y="8197"/>
                  <a:pt x="47295" y="8027"/>
                  <a:pt x="47503" y="8027"/>
                </a:cubicBezTo>
                <a:cubicBezTo>
                  <a:pt x="47710" y="8027"/>
                  <a:pt x="47861" y="8197"/>
                  <a:pt x="47861" y="8404"/>
                </a:cubicBezTo>
                <a:cubicBezTo>
                  <a:pt x="47861" y="8592"/>
                  <a:pt x="47710" y="8762"/>
                  <a:pt x="47503" y="8762"/>
                </a:cubicBezTo>
                <a:close/>
                <a:moveTo>
                  <a:pt x="47503" y="6802"/>
                </a:moveTo>
                <a:cubicBezTo>
                  <a:pt x="47295" y="6802"/>
                  <a:pt x="47126" y="6633"/>
                  <a:pt x="47126" y="6426"/>
                </a:cubicBezTo>
                <a:cubicBezTo>
                  <a:pt x="47126" y="6237"/>
                  <a:pt x="47295" y="6068"/>
                  <a:pt x="47503" y="6068"/>
                </a:cubicBezTo>
                <a:cubicBezTo>
                  <a:pt x="47710" y="6068"/>
                  <a:pt x="47861" y="6237"/>
                  <a:pt x="47861" y="6426"/>
                </a:cubicBezTo>
                <a:cubicBezTo>
                  <a:pt x="47861" y="6633"/>
                  <a:pt x="47710" y="6802"/>
                  <a:pt x="47503" y="6802"/>
                </a:cubicBezTo>
                <a:close/>
                <a:moveTo>
                  <a:pt x="47503" y="4843"/>
                </a:moveTo>
                <a:cubicBezTo>
                  <a:pt x="47295" y="4843"/>
                  <a:pt x="47126" y="4673"/>
                  <a:pt x="47126" y="4466"/>
                </a:cubicBezTo>
                <a:cubicBezTo>
                  <a:pt x="47126" y="4259"/>
                  <a:pt x="47295" y="4108"/>
                  <a:pt x="47503" y="4108"/>
                </a:cubicBezTo>
                <a:cubicBezTo>
                  <a:pt x="47710" y="4108"/>
                  <a:pt x="47861" y="4259"/>
                  <a:pt x="47861" y="4466"/>
                </a:cubicBezTo>
                <a:cubicBezTo>
                  <a:pt x="47861" y="4673"/>
                  <a:pt x="47710" y="4843"/>
                  <a:pt x="47503" y="4843"/>
                </a:cubicBezTo>
                <a:close/>
                <a:moveTo>
                  <a:pt x="47503" y="2883"/>
                </a:moveTo>
                <a:cubicBezTo>
                  <a:pt x="47295" y="2883"/>
                  <a:pt x="47126" y="2714"/>
                  <a:pt x="47126" y="2506"/>
                </a:cubicBezTo>
                <a:cubicBezTo>
                  <a:pt x="47126" y="2299"/>
                  <a:pt x="47295" y="2129"/>
                  <a:pt x="47503" y="2129"/>
                </a:cubicBezTo>
                <a:cubicBezTo>
                  <a:pt x="47710" y="2129"/>
                  <a:pt x="47861" y="2299"/>
                  <a:pt x="47861" y="2506"/>
                </a:cubicBezTo>
                <a:cubicBezTo>
                  <a:pt x="47861" y="2714"/>
                  <a:pt x="47710" y="2883"/>
                  <a:pt x="47503" y="2883"/>
                </a:cubicBezTo>
                <a:close/>
                <a:moveTo>
                  <a:pt x="47503" y="905"/>
                </a:moveTo>
                <a:cubicBezTo>
                  <a:pt x="47314" y="905"/>
                  <a:pt x="47145" y="754"/>
                  <a:pt x="47145" y="547"/>
                </a:cubicBezTo>
                <a:cubicBezTo>
                  <a:pt x="47145" y="358"/>
                  <a:pt x="47314" y="189"/>
                  <a:pt x="47503" y="189"/>
                </a:cubicBezTo>
                <a:cubicBezTo>
                  <a:pt x="47691" y="189"/>
                  <a:pt x="47861" y="358"/>
                  <a:pt x="47861" y="547"/>
                </a:cubicBezTo>
                <a:cubicBezTo>
                  <a:pt x="47861" y="754"/>
                  <a:pt x="47691" y="905"/>
                  <a:pt x="47503" y="905"/>
                </a:cubicBezTo>
                <a:close/>
                <a:moveTo>
                  <a:pt x="45543" y="57904"/>
                </a:moveTo>
                <a:cubicBezTo>
                  <a:pt x="45260" y="57904"/>
                  <a:pt x="45034" y="57678"/>
                  <a:pt x="45034" y="57395"/>
                </a:cubicBezTo>
                <a:cubicBezTo>
                  <a:pt x="45034" y="57112"/>
                  <a:pt x="45260" y="56886"/>
                  <a:pt x="45543" y="56886"/>
                </a:cubicBezTo>
                <a:cubicBezTo>
                  <a:pt x="45826" y="56886"/>
                  <a:pt x="46052" y="57112"/>
                  <a:pt x="46052" y="57395"/>
                </a:cubicBezTo>
                <a:cubicBezTo>
                  <a:pt x="46052" y="57678"/>
                  <a:pt x="45826" y="57904"/>
                  <a:pt x="45543" y="57904"/>
                </a:cubicBezTo>
                <a:close/>
                <a:moveTo>
                  <a:pt x="45543" y="53928"/>
                </a:moveTo>
                <a:cubicBezTo>
                  <a:pt x="45279" y="53928"/>
                  <a:pt x="45072" y="53721"/>
                  <a:pt x="45072" y="53476"/>
                </a:cubicBezTo>
                <a:cubicBezTo>
                  <a:pt x="45072" y="53212"/>
                  <a:pt x="45279" y="53005"/>
                  <a:pt x="45543" y="53005"/>
                </a:cubicBezTo>
                <a:cubicBezTo>
                  <a:pt x="45807" y="53005"/>
                  <a:pt x="46014" y="53212"/>
                  <a:pt x="46014" y="53476"/>
                </a:cubicBezTo>
                <a:cubicBezTo>
                  <a:pt x="46014" y="53721"/>
                  <a:pt x="45807" y="53928"/>
                  <a:pt x="45543" y="53928"/>
                </a:cubicBezTo>
                <a:close/>
                <a:moveTo>
                  <a:pt x="45543" y="55906"/>
                </a:moveTo>
                <a:cubicBezTo>
                  <a:pt x="45279" y="55906"/>
                  <a:pt x="45053" y="55699"/>
                  <a:pt x="45053" y="55435"/>
                </a:cubicBezTo>
                <a:cubicBezTo>
                  <a:pt x="45053" y="55172"/>
                  <a:pt x="45279" y="54964"/>
                  <a:pt x="45543" y="54964"/>
                </a:cubicBezTo>
                <a:cubicBezTo>
                  <a:pt x="45807" y="54964"/>
                  <a:pt x="46014" y="55172"/>
                  <a:pt x="46014" y="55435"/>
                </a:cubicBezTo>
                <a:cubicBezTo>
                  <a:pt x="46014" y="55699"/>
                  <a:pt x="45807" y="55906"/>
                  <a:pt x="45543" y="55906"/>
                </a:cubicBezTo>
                <a:close/>
                <a:moveTo>
                  <a:pt x="45543" y="52006"/>
                </a:moveTo>
                <a:cubicBezTo>
                  <a:pt x="45260" y="52006"/>
                  <a:pt x="45053" y="51780"/>
                  <a:pt x="45053" y="51516"/>
                </a:cubicBezTo>
                <a:cubicBezTo>
                  <a:pt x="45053" y="51233"/>
                  <a:pt x="45260" y="51007"/>
                  <a:pt x="45543" y="51007"/>
                </a:cubicBezTo>
                <a:cubicBezTo>
                  <a:pt x="45826" y="51007"/>
                  <a:pt x="46033" y="51233"/>
                  <a:pt x="46033" y="51516"/>
                </a:cubicBezTo>
                <a:cubicBezTo>
                  <a:pt x="46033" y="51780"/>
                  <a:pt x="45807" y="52006"/>
                  <a:pt x="45543" y="52006"/>
                </a:cubicBezTo>
                <a:close/>
                <a:moveTo>
                  <a:pt x="45543" y="49990"/>
                </a:moveTo>
                <a:cubicBezTo>
                  <a:pt x="45298" y="49990"/>
                  <a:pt x="45109" y="49801"/>
                  <a:pt x="45109" y="49556"/>
                </a:cubicBezTo>
                <a:cubicBezTo>
                  <a:pt x="45109" y="49311"/>
                  <a:pt x="45298" y="49104"/>
                  <a:pt x="45543" y="49104"/>
                </a:cubicBezTo>
                <a:cubicBezTo>
                  <a:pt x="45788" y="49104"/>
                  <a:pt x="45976" y="49311"/>
                  <a:pt x="45976" y="49556"/>
                </a:cubicBezTo>
                <a:cubicBezTo>
                  <a:pt x="45976" y="49801"/>
                  <a:pt x="45788" y="49990"/>
                  <a:pt x="45543" y="49990"/>
                </a:cubicBezTo>
                <a:close/>
                <a:moveTo>
                  <a:pt x="45543" y="48030"/>
                </a:moveTo>
                <a:cubicBezTo>
                  <a:pt x="45298" y="48030"/>
                  <a:pt x="45109" y="47823"/>
                  <a:pt x="45109" y="47578"/>
                </a:cubicBezTo>
                <a:cubicBezTo>
                  <a:pt x="45109" y="47333"/>
                  <a:pt x="45298" y="47145"/>
                  <a:pt x="45543" y="47145"/>
                </a:cubicBezTo>
                <a:cubicBezTo>
                  <a:pt x="45788" y="47145"/>
                  <a:pt x="45976" y="47333"/>
                  <a:pt x="45976" y="47578"/>
                </a:cubicBezTo>
                <a:cubicBezTo>
                  <a:pt x="45976" y="47823"/>
                  <a:pt x="45788" y="48030"/>
                  <a:pt x="45543" y="48030"/>
                </a:cubicBezTo>
                <a:close/>
                <a:moveTo>
                  <a:pt x="45543" y="46052"/>
                </a:moveTo>
                <a:cubicBezTo>
                  <a:pt x="45298" y="46052"/>
                  <a:pt x="45109" y="45863"/>
                  <a:pt x="45109" y="45618"/>
                </a:cubicBezTo>
                <a:cubicBezTo>
                  <a:pt x="45109" y="45392"/>
                  <a:pt x="45298" y="45185"/>
                  <a:pt x="45543" y="45185"/>
                </a:cubicBezTo>
                <a:cubicBezTo>
                  <a:pt x="45788" y="45185"/>
                  <a:pt x="45976" y="45392"/>
                  <a:pt x="45976" y="45618"/>
                </a:cubicBezTo>
                <a:cubicBezTo>
                  <a:pt x="45976" y="45863"/>
                  <a:pt x="45788" y="46052"/>
                  <a:pt x="45543" y="46052"/>
                </a:cubicBezTo>
                <a:close/>
                <a:moveTo>
                  <a:pt x="45543" y="44111"/>
                </a:moveTo>
                <a:cubicBezTo>
                  <a:pt x="45298" y="44111"/>
                  <a:pt x="45109" y="43922"/>
                  <a:pt x="45109" y="43677"/>
                </a:cubicBezTo>
                <a:cubicBezTo>
                  <a:pt x="45109" y="43433"/>
                  <a:pt x="45298" y="43244"/>
                  <a:pt x="45543" y="43244"/>
                </a:cubicBezTo>
                <a:cubicBezTo>
                  <a:pt x="45788" y="43244"/>
                  <a:pt x="45976" y="43433"/>
                  <a:pt x="45976" y="43677"/>
                </a:cubicBezTo>
                <a:cubicBezTo>
                  <a:pt x="45976" y="43922"/>
                  <a:pt x="45788" y="44111"/>
                  <a:pt x="45543" y="44111"/>
                </a:cubicBezTo>
                <a:close/>
                <a:moveTo>
                  <a:pt x="45543" y="42132"/>
                </a:moveTo>
                <a:cubicBezTo>
                  <a:pt x="45317" y="42132"/>
                  <a:pt x="45128" y="41944"/>
                  <a:pt x="45128" y="41718"/>
                </a:cubicBezTo>
                <a:cubicBezTo>
                  <a:pt x="45128" y="41473"/>
                  <a:pt x="45317" y="41284"/>
                  <a:pt x="45543" y="41284"/>
                </a:cubicBezTo>
                <a:cubicBezTo>
                  <a:pt x="45769" y="41284"/>
                  <a:pt x="45957" y="41473"/>
                  <a:pt x="45957" y="41718"/>
                </a:cubicBezTo>
                <a:cubicBezTo>
                  <a:pt x="45957" y="41944"/>
                  <a:pt x="45769" y="42132"/>
                  <a:pt x="45543" y="42132"/>
                </a:cubicBezTo>
                <a:close/>
                <a:moveTo>
                  <a:pt x="45543" y="40173"/>
                </a:moveTo>
                <a:cubicBezTo>
                  <a:pt x="45317" y="40173"/>
                  <a:pt x="45128" y="39984"/>
                  <a:pt x="45128" y="39758"/>
                </a:cubicBezTo>
                <a:cubicBezTo>
                  <a:pt x="45128" y="39513"/>
                  <a:pt x="45317" y="39325"/>
                  <a:pt x="45543" y="39325"/>
                </a:cubicBezTo>
                <a:cubicBezTo>
                  <a:pt x="45769" y="39325"/>
                  <a:pt x="45957" y="39513"/>
                  <a:pt x="45957" y="39758"/>
                </a:cubicBezTo>
                <a:cubicBezTo>
                  <a:pt x="45957" y="39984"/>
                  <a:pt x="45769" y="40173"/>
                  <a:pt x="45543" y="40173"/>
                </a:cubicBezTo>
                <a:close/>
                <a:moveTo>
                  <a:pt x="45543" y="37384"/>
                </a:moveTo>
                <a:cubicBezTo>
                  <a:pt x="45750" y="37384"/>
                  <a:pt x="45939" y="37572"/>
                  <a:pt x="45939" y="37780"/>
                </a:cubicBezTo>
                <a:cubicBezTo>
                  <a:pt x="45939" y="38006"/>
                  <a:pt x="45750" y="38175"/>
                  <a:pt x="45543" y="38175"/>
                </a:cubicBezTo>
                <a:cubicBezTo>
                  <a:pt x="45317" y="38175"/>
                  <a:pt x="45147" y="38006"/>
                  <a:pt x="45147" y="37780"/>
                </a:cubicBezTo>
                <a:cubicBezTo>
                  <a:pt x="45147" y="37572"/>
                  <a:pt x="45317" y="37384"/>
                  <a:pt x="45543" y="37384"/>
                </a:cubicBezTo>
                <a:close/>
                <a:moveTo>
                  <a:pt x="45543" y="36253"/>
                </a:moveTo>
                <a:cubicBezTo>
                  <a:pt x="45317" y="36253"/>
                  <a:pt x="45128" y="36065"/>
                  <a:pt x="45128" y="35820"/>
                </a:cubicBezTo>
                <a:cubicBezTo>
                  <a:pt x="45128" y="35594"/>
                  <a:pt x="45317" y="35406"/>
                  <a:pt x="45543" y="35406"/>
                </a:cubicBezTo>
                <a:cubicBezTo>
                  <a:pt x="45769" y="35406"/>
                  <a:pt x="45957" y="35594"/>
                  <a:pt x="45957" y="35820"/>
                </a:cubicBezTo>
                <a:cubicBezTo>
                  <a:pt x="45957" y="36065"/>
                  <a:pt x="45769" y="36253"/>
                  <a:pt x="45543" y="36253"/>
                </a:cubicBezTo>
                <a:close/>
                <a:moveTo>
                  <a:pt x="45543" y="34275"/>
                </a:moveTo>
                <a:cubicBezTo>
                  <a:pt x="45317" y="34275"/>
                  <a:pt x="45128" y="34105"/>
                  <a:pt x="45128" y="33860"/>
                </a:cubicBezTo>
                <a:cubicBezTo>
                  <a:pt x="45128" y="33634"/>
                  <a:pt x="45317" y="33446"/>
                  <a:pt x="45543" y="33446"/>
                </a:cubicBezTo>
                <a:cubicBezTo>
                  <a:pt x="45769" y="33446"/>
                  <a:pt x="45957" y="33634"/>
                  <a:pt x="45957" y="33860"/>
                </a:cubicBezTo>
                <a:cubicBezTo>
                  <a:pt x="45957" y="34105"/>
                  <a:pt x="45769" y="34275"/>
                  <a:pt x="45543" y="34275"/>
                </a:cubicBezTo>
                <a:close/>
                <a:moveTo>
                  <a:pt x="45543" y="32315"/>
                </a:moveTo>
                <a:cubicBezTo>
                  <a:pt x="45317" y="32315"/>
                  <a:pt x="45128" y="32127"/>
                  <a:pt x="45128" y="31901"/>
                </a:cubicBezTo>
                <a:cubicBezTo>
                  <a:pt x="45128" y="31675"/>
                  <a:pt x="45317" y="31486"/>
                  <a:pt x="45543" y="31486"/>
                </a:cubicBezTo>
                <a:cubicBezTo>
                  <a:pt x="45769" y="31486"/>
                  <a:pt x="45957" y="31675"/>
                  <a:pt x="45957" y="31901"/>
                </a:cubicBezTo>
                <a:cubicBezTo>
                  <a:pt x="45957" y="32127"/>
                  <a:pt x="45769" y="32315"/>
                  <a:pt x="45543" y="32315"/>
                </a:cubicBezTo>
                <a:close/>
                <a:moveTo>
                  <a:pt x="45543" y="30337"/>
                </a:moveTo>
                <a:cubicBezTo>
                  <a:pt x="45317" y="30337"/>
                  <a:pt x="45147" y="30167"/>
                  <a:pt x="45147" y="29941"/>
                </a:cubicBezTo>
                <a:cubicBezTo>
                  <a:pt x="45147" y="29734"/>
                  <a:pt x="45317" y="29546"/>
                  <a:pt x="45543" y="29546"/>
                </a:cubicBezTo>
                <a:cubicBezTo>
                  <a:pt x="45750" y="29546"/>
                  <a:pt x="45939" y="29734"/>
                  <a:pt x="45939" y="29941"/>
                </a:cubicBezTo>
                <a:cubicBezTo>
                  <a:pt x="45939" y="30167"/>
                  <a:pt x="45750" y="30337"/>
                  <a:pt x="45543" y="30337"/>
                </a:cubicBezTo>
                <a:close/>
                <a:moveTo>
                  <a:pt x="45543" y="28377"/>
                </a:moveTo>
                <a:cubicBezTo>
                  <a:pt x="45317" y="28377"/>
                  <a:pt x="45147" y="28208"/>
                  <a:pt x="45147" y="27982"/>
                </a:cubicBezTo>
                <a:cubicBezTo>
                  <a:pt x="45147" y="27774"/>
                  <a:pt x="45317" y="27586"/>
                  <a:pt x="45543" y="27586"/>
                </a:cubicBezTo>
                <a:cubicBezTo>
                  <a:pt x="45750" y="27586"/>
                  <a:pt x="45939" y="27755"/>
                  <a:pt x="45939" y="27982"/>
                </a:cubicBezTo>
                <a:cubicBezTo>
                  <a:pt x="45939" y="28208"/>
                  <a:pt x="45750" y="28377"/>
                  <a:pt x="45543" y="28377"/>
                </a:cubicBezTo>
                <a:close/>
                <a:moveTo>
                  <a:pt x="45543" y="26418"/>
                </a:moveTo>
                <a:cubicBezTo>
                  <a:pt x="45336" y="26418"/>
                  <a:pt x="45166" y="26248"/>
                  <a:pt x="45166" y="26022"/>
                </a:cubicBezTo>
                <a:cubicBezTo>
                  <a:pt x="45166" y="25815"/>
                  <a:pt x="45336" y="25645"/>
                  <a:pt x="45543" y="25645"/>
                </a:cubicBezTo>
                <a:cubicBezTo>
                  <a:pt x="45750" y="25645"/>
                  <a:pt x="45920" y="25815"/>
                  <a:pt x="45920" y="26022"/>
                </a:cubicBezTo>
                <a:cubicBezTo>
                  <a:pt x="45920" y="26248"/>
                  <a:pt x="45750" y="26418"/>
                  <a:pt x="45543" y="26418"/>
                </a:cubicBezTo>
                <a:close/>
                <a:moveTo>
                  <a:pt x="45543" y="24439"/>
                </a:moveTo>
                <a:cubicBezTo>
                  <a:pt x="45336" y="24439"/>
                  <a:pt x="45166" y="24270"/>
                  <a:pt x="45166" y="24062"/>
                </a:cubicBezTo>
                <a:cubicBezTo>
                  <a:pt x="45166" y="23855"/>
                  <a:pt x="45336" y="23685"/>
                  <a:pt x="45543" y="23685"/>
                </a:cubicBezTo>
                <a:cubicBezTo>
                  <a:pt x="45750" y="23685"/>
                  <a:pt x="45920" y="23855"/>
                  <a:pt x="45920" y="24062"/>
                </a:cubicBezTo>
                <a:cubicBezTo>
                  <a:pt x="45920" y="24270"/>
                  <a:pt x="45750" y="24439"/>
                  <a:pt x="45543" y="24439"/>
                </a:cubicBezTo>
                <a:close/>
                <a:moveTo>
                  <a:pt x="45543" y="22498"/>
                </a:moveTo>
                <a:cubicBezTo>
                  <a:pt x="45336" y="22498"/>
                  <a:pt x="45166" y="22310"/>
                  <a:pt x="45166" y="22103"/>
                </a:cubicBezTo>
                <a:cubicBezTo>
                  <a:pt x="45166" y="21895"/>
                  <a:pt x="45336" y="21726"/>
                  <a:pt x="45543" y="21726"/>
                </a:cubicBezTo>
                <a:cubicBezTo>
                  <a:pt x="45750" y="21726"/>
                  <a:pt x="45920" y="21895"/>
                  <a:pt x="45920" y="22103"/>
                </a:cubicBezTo>
                <a:cubicBezTo>
                  <a:pt x="45920" y="22310"/>
                  <a:pt x="45750" y="22498"/>
                  <a:pt x="45543" y="22498"/>
                </a:cubicBezTo>
                <a:close/>
                <a:moveTo>
                  <a:pt x="45543" y="20520"/>
                </a:moveTo>
                <a:cubicBezTo>
                  <a:pt x="45336" y="20520"/>
                  <a:pt x="45166" y="20350"/>
                  <a:pt x="45166" y="20143"/>
                </a:cubicBezTo>
                <a:cubicBezTo>
                  <a:pt x="45166" y="19936"/>
                  <a:pt x="45336" y="19785"/>
                  <a:pt x="45543" y="19785"/>
                </a:cubicBezTo>
                <a:cubicBezTo>
                  <a:pt x="45750" y="19785"/>
                  <a:pt x="45920" y="19936"/>
                  <a:pt x="45920" y="20143"/>
                </a:cubicBezTo>
                <a:cubicBezTo>
                  <a:pt x="45920" y="20350"/>
                  <a:pt x="45750" y="20520"/>
                  <a:pt x="45543" y="20520"/>
                </a:cubicBezTo>
                <a:close/>
                <a:moveTo>
                  <a:pt x="45543" y="18560"/>
                </a:moveTo>
                <a:cubicBezTo>
                  <a:pt x="45336" y="18560"/>
                  <a:pt x="45166" y="18391"/>
                  <a:pt x="45166" y="18183"/>
                </a:cubicBezTo>
                <a:cubicBezTo>
                  <a:pt x="45166" y="17976"/>
                  <a:pt x="45336" y="17807"/>
                  <a:pt x="45543" y="17807"/>
                </a:cubicBezTo>
                <a:cubicBezTo>
                  <a:pt x="45750" y="17807"/>
                  <a:pt x="45920" y="17976"/>
                  <a:pt x="45920" y="18183"/>
                </a:cubicBezTo>
                <a:cubicBezTo>
                  <a:pt x="45920" y="18391"/>
                  <a:pt x="45750" y="18560"/>
                  <a:pt x="45543" y="18560"/>
                </a:cubicBezTo>
                <a:close/>
                <a:moveTo>
                  <a:pt x="45543" y="16582"/>
                </a:moveTo>
                <a:cubicBezTo>
                  <a:pt x="45336" y="16582"/>
                  <a:pt x="45185" y="16412"/>
                  <a:pt x="45185" y="16224"/>
                </a:cubicBezTo>
                <a:cubicBezTo>
                  <a:pt x="45185" y="16016"/>
                  <a:pt x="45336" y="15866"/>
                  <a:pt x="45543" y="15866"/>
                </a:cubicBezTo>
                <a:cubicBezTo>
                  <a:pt x="45750" y="15866"/>
                  <a:pt x="45901" y="16016"/>
                  <a:pt x="45901" y="16224"/>
                </a:cubicBezTo>
                <a:cubicBezTo>
                  <a:pt x="45901" y="16412"/>
                  <a:pt x="45750" y="16582"/>
                  <a:pt x="45543" y="16582"/>
                </a:cubicBezTo>
                <a:close/>
                <a:moveTo>
                  <a:pt x="45543" y="14622"/>
                </a:moveTo>
                <a:cubicBezTo>
                  <a:pt x="45336" y="14622"/>
                  <a:pt x="45185" y="14471"/>
                  <a:pt x="45185" y="14264"/>
                </a:cubicBezTo>
                <a:cubicBezTo>
                  <a:pt x="45185" y="14057"/>
                  <a:pt x="45336" y="13906"/>
                  <a:pt x="45543" y="13906"/>
                </a:cubicBezTo>
                <a:cubicBezTo>
                  <a:pt x="45750" y="13906"/>
                  <a:pt x="45901" y="14057"/>
                  <a:pt x="45901" y="14264"/>
                </a:cubicBezTo>
                <a:cubicBezTo>
                  <a:pt x="45901" y="14471"/>
                  <a:pt x="45750" y="14622"/>
                  <a:pt x="45543" y="14622"/>
                </a:cubicBezTo>
                <a:close/>
                <a:moveTo>
                  <a:pt x="45543" y="12662"/>
                </a:moveTo>
                <a:cubicBezTo>
                  <a:pt x="45336" y="12662"/>
                  <a:pt x="45185" y="12512"/>
                  <a:pt x="45185" y="12304"/>
                </a:cubicBezTo>
                <a:cubicBezTo>
                  <a:pt x="45185" y="12097"/>
                  <a:pt x="45336" y="11928"/>
                  <a:pt x="45543" y="11928"/>
                </a:cubicBezTo>
                <a:cubicBezTo>
                  <a:pt x="45750" y="11928"/>
                  <a:pt x="45901" y="12097"/>
                  <a:pt x="45901" y="12304"/>
                </a:cubicBezTo>
                <a:cubicBezTo>
                  <a:pt x="45901" y="12512"/>
                  <a:pt x="45750" y="12662"/>
                  <a:pt x="45543" y="12662"/>
                </a:cubicBezTo>
                <a:close/>
                <a:moveTo>
                  <a:pt x="45543" y="10703"/>
                </a:moveTo>
                <a:cubicBezTo>
                  <a:pt x="45336" y="10703"/>
                  <a:pt x="45185" y="10533"/>
                  <a:pt x="45185" y="10345"/>
                </a:cubicBezTo>
                <a:cubicBezTo>
                  <a:pt x="45185" y="10138"/>
                  <a:pt x="45336" y="9968"/>
                  <a:pt x="45543" y="9968"/>
                </a:cubicBezTo>
                <a:cubicBezTo>
                  <a:pt x="45750" y="9968"/>
                  <a:pt x="45901" y="10138"/>
                  <a:pt x="45901" y="10345"/>
                </a:cubicBezTo>
                <a:cubicBezTo>
                  <a:pt x="45901" y="10533"/>
                  <a:pt x="45750" y="10703"/>
                  <a:pt x="45543" y="10703"/>
                </a:cubicBezTo>
                <a:close/>
                <a:moveTo>
                  <a:pt x="45543" y="8743"/>
                </a:moveTo>
                <a:cubicBezTo>
                  <a:pt x="45336" y="8743"/>
                  <a:pt x="45185" y="8592"/>
                  <a:pt x="45185" y="8385"/>
                </a:cubicBezTo>
                <a:cubicBezTo>
                  <a:pt x="45185" y="8178"/>
                  <a:pt x="45336" y="8027"/>
                  <a:pt x="45543" y="8027"/>
                </a:cubicBezTo>
                <a:cubicBezTo>
                  <a:pt x="45750" y="8027"/>
                  <a:pt x="45901" y="8178"/>
                  <a:pt x="45901" y="8385"/>
                </a:cubicBezTo>
                <a:cubicBezTo>
                  <a:pt x="45901" y="8592"/>
                  <a:pt x="45750" y="8743"/>
                  <a:pt x="45543" y="8743"/>
                </a:cubicBezTo>
                <a:close/>
                <a:moveTo>
                  <a:pt x="45543" y="6784"/>
                </a:moveTo>
                <a:cubicBezTo>
                  <a:pt x="45336" y="6784"/>
                  <a:pt x="45185" y="6633"/>
                  <a:pt x="45185" y="6426"/>
                </a:cubicBezTo>
                <a:cubicBezTo>
                  <a:pt x="45185" y="6218"/>
                  <a:pt x="45336" y="6049"/>
                  <a:pt x="45543" y="6049"/>
                </a:cubicBezTo>
                <a:cubicBezTo>
                  <a:pt x="45750" y="6049"/>
                  <a:pt x="45901" y="6218"/>
                  <a:pt x="45901" y="6426"/>
                </a:cubicBezTo>
                <a:cubicBezTo>
                  <a:pt x="45901" y="6633"/>
                  <a:pt x="45750" y="6784"/>
                  <a:pt x="45543" y="6784"/>
                </a:cubicBezTo>
                <a:close/>
                <a:moveTo>
                  <a:pt x="45543" y="4824"/>
                </a:moveTo>
                <a:cubicBezTo>
                  <a:pt x="45354" y="4824"/>
                  <a:pt x="45185" y="4654"/>
                  <a:pt x="45185" y="4466"/>
                </a:cubicBezTo>
                <a:cubicBezTo>
                  <a:pt x="45185" y="4259"/>
                  <a:pt x="45354" y="4108"/>
                  <a:pt x="45543" y="4108"/>
                </a:cubicBezTo>
                <a:cubicBezTo>
                  <a:pt x="45731" y="4108"/>
                  <a:pt x="45901" y="4259"/>
                  <a:pt x="45901" y="4466"/>
                </a:cubicBezTo>
                <a:cubicBezTo>
                  <a:pt x="45901" y="4654"/>
                  <a:pt x="45731" y="4824"/>
                  <a:pt x="45543" y="4824"/>
                </a:cubicBezTo>
                <a:close/>
                <a:moveTo>
                  <a:pt x="45543" y="2845"/>
                </a:moveTo>
                <a:cubicBezTo>
                  <a:pt x="45354" y="2845"/>
                  <a:pt x="45185" y="2695"/>
                  <a:pt x="45185" y="2506"/>
                </a:cubicBezTo>
                <a:cubicBezTo>
                  <a:pt x="45185" y="2299"/>
                  <a:pt x="45354" y="2148"/>
                  <a:pt x="45543" y="2148"/>
                </a:cubicBezTo>
                <a:cubicBezTo>
                  <a:pt x="45731" y="2148"/>
                  <a:pt x="45901" y="2318"/>
                  <a:pt x="45901" y="2506"/>
                </a:cubicBezTo>
                <a:cubicBezTo>
                  <a:pt x="45901" y="2695"/>
                  <a:pt x="45731" y="2845"/>
                  <a:pt x="45543" y="2845"/>
                </a:cubicBezTo>
                <a:close/>
                <a:moveTo>
                  <a:pt x="45543" y="886"/>
                </a:moveTo>
                <a:cubicBezTo>
                  <a:pt x="45354" y="886"/>
                  <a:pt x="45185" y="735"/>
                  <a:pt x="45185" y="547"/>
                </a:cubicBezTo>
                <a:cubicBezTo>
                  <a:pt x="45185" y="339"/>
                  <a:pt x="45354" y="189"/>
                  <a:pt x="45543" y="189"/>
                </a:cubicBezTo>
                <a:cubicBezTo>
                  <a:pt x="45731" y="189"/>
                  <a:pt x="45901" y="339"/>
                  <a:pt x="45901" y="547"/>
                </a:cubicBezTo>
                <a:cubicBezTo>
                  <a:pt x="45901" y="735"/>
                  <a:pt x="45731" y="886"/>
                  <a:pt x="45543" y="886"/>
                </a:cubicBezTo>
                <a:close/>
                <a:moveTo>
                  <a:pt x="45543" y="58808"/>
                </a:moveTo>
                <a:cubicBezTo>
                  <a:pt x="45788" y="58808"/>
                  <a:pt x="45995" y="58978"/>
                  <a:pt x="46052" y="59223"/>
                </a:cubicBezTo>
                <a:cubicBezTo>
                  <a:pt x="45712" y="59279"/>
                  <a:pt x="45373" y="59336"/>
                  <a:pt x="45015" y="59392"/>
                </a:cubicBezTo>
                <a:cubicBezTo>
                  <a:pt x="45015" y="59373"/>
                  <a:pt x="45015" y="59355"/>
                  <a:pt x="45015" y="59336"/>
                </a:cubicBezTo>
                <a:cubicBezTo>
                  <a:pt x="45015" y="59053"/>
                  <a:pt x="45241" y="58808"/>
                  <a:pt x="45543" y="58808"/>
                </a:cubicBezTo>
                <a:close/>
                <a:moveTo>
                  <a:pt x="43188" y="59637"/>
                </a:moveTo>
                <a:cubicBezTo>
                  <a:pt x="43112" y="59562"/>
                  <a:pt x="43074" y="59449"/>
                  <a:pt x="43074" y="59336"/>
                </a:cubicBezTo>
                <a:cubicBezTo>
                  <a:pt x="43074" y="59053"/>
                  <a:pt x="43301" y="58827"/>
                  <a:pt x="43583" y="58827"/>
                </a:cubicBezTo>
                <a:cubicBezTo>
                  <a:pt x="43866" y="58827"/>
                  <a:pt x="44092" y="59053"/>
                  <a:pt x="44092" y="59336"/>
                </a:cubicBezTo>
                <a:cubicBezTo>
                  <a:pt x="44092" y="59411"/>
                  <a:pt x="44073" y="59468"/>
                  <a:pt x="44054" y="59524"/>
                </a:cubicBezTo>
                <a:cubicBezTo>
                  <a:pt x="43772" y="59581"/>
                  <a:pt x="43470" y="59618"/>
                  <a:pt x="43188" y="59637"/>
                </a:cubicBezTo>
                <a:close/>
                <a:moveTo>
                  <a:pt x="43583" y="55888"/>
                </a:moveTo>
                <a:cubicBezTo>
                  <a:pt x="43319" y="55888"/>
                  <a:pt x="43112" y="55680"/>
                  <a:pt x="43112" y="55416"/>
                </a:cubicBezTo>
                <a:cubicBezTo>
                  <a:pt x="43112" y="55172"/>
                  <a:pt x="43319" y="54964"/>
                  <a:pt x="43583" y="54964"/>
                </a:cubicBezTo>
                <a:cubicBezTo>
                  <a:pt x="43847" y="54964"/>
                  <a:pt x="44054" y="55172"/>
                  <a:pt x="44054" y="55416"/>
                </a:cubicBezTo>
                <a:cubicBezTo>
                  <a:pt x="44054" y="55680"/>
                  <a:pt x="43847" y="55888"/>
                  <a:pt x="43583" y="55888"/>
                </a:cubicBezTo>
                <a:close/>
                <a:moveTo>
                  <a:pt x="43583" y="57866"/>
                </a:moveTo>
                <a:cubicBezTo>
                  <a:pt x="43319" y="57866"/>
                  <a:pt x="43093" y="57640"/>
                  <a:pt x="43093" y="57376"/>
                </a:cubicBezTo>
                <a:cubicBezTo>
                  <a:pt x="43093" y="57112"/>
                  <a:pt x="43319" y="56886"/>
                  <a:pt x="43583" y="56886"/>
                </a:cubicBezTo>
                <a:cubicBezTo>
                  <a:pt x="43866" y="56886"/>
                  <a:pt x="44073" y="57112"/>
                  <a:pt x="44073" y="57376"/>
                </a:cubicBezTo>
                <a:cubicBezTo>
                  <a:pt x="44073" y="57640"/>
                  <a:pt x="43866" y="57866"/>
                  <a:pt x="43583" y="57866"/>
                </a:cubicBezTo>
                <a:close/>
                <a:moveTo>
                  <a:pt x="43583" y="53966"/>
                </a:moveTo>
                <a:cubicBezTo>
                  <a:pt x="43301" y="53966"/>
                  <a:pt x="43093" y="53739"/>
                  <a:pt x="43093" y="53457"/>
                </a:cubicBezTo>
                <a:cubicBezTo>
                  <a:pt x="43093" y="53193"/>
                  <a:pt x="43301" y="52967"/>
                  <a:pt x="43583" y="52967"/>
                </a:cubicBezTo>
                <a:cubicBezTo>
                  <a:pt x="43847" y="52967"/>
                  <a:pt x="44073" y="53193"/>
                  <a:pt x="44073" y="53457"/>
                </a:cubicBezTo>
                <a:cubicBezTo>
                  <a:pt x="44073" y="53739"/>
                  <a:pt x="43847" y="53966"/>
                  <a:pt x="43583" y="53966"/>
                </a:cubicBezTo>
                <a:close/>
                <a:moveTo>
                  <a:pt x="43583" y="51987"/>
                </a:moveTo>
                <a:cubicBezTo>
                  <a:pt x="43301" y="51987"/>
                  <a:pt x="43093" y="51761"/>
                  <a:pt x="43093" y="51497"/>
                </a:cubicBezTo>
                <a:cubicBezTo>
                  <a:pt x="43093" y="51215"/>
                  <a:pt x="43301" y="51007"/>
                  <a:pt x="43583" y="51007"/>
                </a:cubicBezTo>
                <a:cubicBezTo>
                  <a:pt x="43847" y="51007"/>
                  <a:pt x="44073" y="51215"/>
                  <a:pt x="44073" y="51497"/>
                </a:cubicBezTo>
                <a:cubicBezTo>
                  <a:pt x="44073" y="51761"/>
                  <a:pt x="43847" y="51987"/>
                  <a:pt x="43583" y="51987"/>
                </a:cubicBezTo>
                <a:close/>
                <a:moveTo>
                  <a:pt x="43583" y="49971"/>
                </a:moveTo>
                <a:cubicBezTo>
                  <a:pt x="43338" y="49971"/>
                  <a:pt x="43131" y="49783"/>
                  <a:pt x="43131" y="49538"/>
                </a:cubicBezTo>
                <a:cubicBezTo>
                  <a:pt x="43131" y="49293"/>
                  <a:pt x="43338" y="49104"/>
                  <a:pt x="43583" y="49104"/>
                </a:cubicBezTo>
                <a:cubicBezTo>
                  <a:pt x="43828" y="49104"/>
                  <a:pt x="44017" y="49293"/>
                  <a:pt x="44017" y="49538"/>
                </a:cubicBezTo>
                <a:cubicBezTo>
                  <a:pt x="44017" y="49783"/>
                  <a:pt x="43828" y="49971"/>
                  <a:pt x="43583" y="49971"/>
                </a:cubicBezTo>
                <a:close/>
                <a:moveTo>
                  <a:pt x="43583" y="48011"/>
                </a:moveTo>
                <a:cubicBezTo>
                  <a:pt x="43338" y="48011"/>
                  <a:pt x="43150" y="47823"/>
                  <a:pt x="43150" y="47578"/>
                </a:cubicBezTo>
                <a:cubicBezTo>
                  <a:pt x="43150" y="47333"/>
                  <a:pt x="43338" y="47145"/>
                  <a:pt x="43583" y="47145"/>
                </a:cubicBezTo>
                <a:cubicBezTo>
                  <a:pt x="43828" y="47145"/>
                  <a:pt x="44017" y="47333"/>
                  <a:pt x="44017" y="47578"/>
                </a:cubicBezTo>
                <a:cubicBezTo>
                  <a:pt x="44017" y="47823"/>
                  <a:pt x="43828" y="48011"/>
                  <a:pt x="43583" y="48011"/>
                </a:cubicBezTo>
                <a:close/>
                <a:moveTo>
                  <a:pt x="43583" y="46052"/>
                </a:moveTo>
                <a:cubicBezTo>
                  <a:pt x="43338" y="46052"/>
                  <a:pt x="43150" y="45844"/>
                  <a:pt x="43150" y="45618"/>
                </a:cubicBezTo>
                <a:cubicBezTo>
                  <a:pt x="43150" y="45373"/>
                  <a:pt x="43338" y="45185"/>
                  <a:pt x="43583" y="45185"/>
                </a:cubicBezTo>
                <a:cubicBezTo>
                  <a:pt x="43828" y="45185"/>
                  <a:pt x="44017" y="45373"/>
                  <a:pt x="44017" y="45618"/>
                </a:cubicBezTo>
                <a:cubicBezTo>
                  <a:pt x="44017" y="45844"/>
                  <a:pt x="43828" y="46052"/>
                  <a:pt x="43583" y="46052"/>
                </a:cubicBezTo>
                <a:close/>
                <a:moveTo>
                  <a:pt x="43583" y="44092"/>
                </a:moveTo>
                <a:cubicBezTo>
                  <a:pt x="43338" y="44092"/>
                  <a:pt x="43150" y="43904"/>
                  <a:pt x="43150" y="43659"/>
                </a:cubicBezTo>
                <a:cubicBezTo>
                  <a:pt x="43150" y="43414"/>
                  <a:pt x="43338" y="43225"/>
                  <a:pt x="43583" y="43225"/>
                </a:cubicBezTo>
                <a:cubicBezTo>
                  <a:pt x="43828" y="43225"/>
                  <a:pt x="44017" y="43414"/>
                  <a:pt x="44017" y="43659"/>
                </a:cubicBezTo>
                <a:cubicBezTo>
                  <a:pt x="44017" y="43904"/>
                  <a:pt x="43828" y="44092"/>
                  <a:pt x="43583" y="44092"/>
                </a:cubicBezTo>
                <a:close/>
                <a:moveTo>
                  <a:pt x="43583" y="41284"/>
                </a:moveTo>
                <a:cubicBezTo>
                  <a:pt x="43809" y="41284"/>
                  <a:pt x="43998" y="41473"/>
                  <a:pt x="43998" y="41699"/>
                </a:cubicBezTo>
                <a:cubicBezTo>
                  <a:pt x="43998" y="41925"/>
                  <a:pt x="43809" y="42114"/>
                  <a:pt x="43583" y="42114"/>
                </a:cubicBezTo>
                <a:cubicBezTo>
                  <a:pt x="43357" y="42114"/>
                  <a:pt x="43188" y="41925"/>
                  <a:pt x="43188" y="41699"/>
                </a:cubicBezTo>
                <a:cubicBezTo>
                  <a:pt x="43188" y="41473"/>
                  <a:pt x="43357" y="41284"/>
                  <a:pt x="43583" y="41284"/>
                </a:cubicBezTo>
                <a:close/>
                <a:moveTo>
                  <a:pt x="43583" y="40154"/>
                </a:moveTo>
                <a:cubicBezTo>
                  <a:pt x="43357" y="40154"/>
                  <a:pt x="43169" y="39965"/>
                  <a:pt x="43169" y="39739"/>
                </a:cubicBezTo>
                <a:cubicBezTo>
                  <a:pt x="43169" y="39513"/>
                  <a:pt x="43357" y="39325"/>
                  <a:pt x="43583" y="39325"/>
                </a:cubicBezTo>
                <a:cubicBezTo>
                  <a:pt x="43809" y="39325"/>
                  <a:pt x="43998" y="39513"/>
                  <a:pt x="43998" y="39739"/>
                </a:cubicBezTo>
                <a:cubicBezTo>
                  <a:pt x="43998" y="39965"/>
                  <a:pt x="43809" y="40154"/>
                  <a:pt x="43583" y="40154"/>
                </a:cubicBezTo>
                <a:close/>
                <a:moveTo>
                  <a:pt x="43583" y="37384"/>
                </a:moveTo>
                <a:cubicBezTo>
                  <a:pt x="43809" y="37384"/>
                  <a:pt x="43979" y="37554"/>
                  <a:pt x="43979" y="37780"/>
                </a:cubicBezTo>
                <a:cubicBezTo>
                  <a:pt x="43979" y="37987"/>
                  <a:pt x="43809" y="38175"/>
                  <a:pt x="43583" y="38175"/>
                </a:cubicBezTo>
                <a:cubicBezTo>
                  <a:pt x="43376" y="38175"/>
                  <a:pt x="43188" y="37987"/>
                  <a:pt x="43188" y="37780"/>
                </a:cubicBezTo>
                <a:cubicBezTo>
                  <a:pt x="43188" y="37554"/>
                  <a:pt x="43376" y="37384"/>
                  <a:pt x="43583" y="37384"/>
                </a:cubicBezTo>
                <a:close/>
                <a:moveTo>
                  <a:pt x="43583" y="35424"/>
                </a:moveTo>
                <a:cubicBezTo>
                  <a:pt x="43809" y="35424"/>
                  <a:pt x="43979" y="35594"/>
                  <a:pt x="43979" y="35820"/>
                </a:cubicBezTo>
                <a:cubicBezTo>
                  <a:pt x="43979" y="36046"/>
                  <a:pt x="43809" y="36216"/>
                  <a:pt x="43583" y="36216"/>
                </a:cubicBezTo>
                <a:cubicBezTo>
                  <a:pt x="43376" y="36216"/>
                  <a:pt x="43188" y="36046"/>
                  <a:pt x="43188" y="35820"/>
                </a:cubicBezTo>
                <a:cubicBezTo>
                  <a:pt x="43188" y="35594"/>
                  <a:pt x="43376" y="35424"/>
                  <a:pt x="43583" y="35424"/>
                </a:cubicBezTo>
                <a:close/>
                <a:moveTo>
                  <a:pt x="43583" y="34275"/>
                </a:moveTo>
                <a:cubicBezTo>
                  <a:pt x="43357" y="34275"/>
                  <a:pt x="43169" y="34087"/>
                  <a:pt x="43169" y="33860"/>
                </a:cubicBezTo>
                <a:cubicBezTo>
                  <a:pt x="43169" y="33616"/>
                  <a:pt x="43357" y="33446"/>
                  <a:pt x="43583" y="33446"/>
                </a:cubicBezTo>
                <a:cubicBezTo>
                  <a:pt x="43809" y="33446"/>
                  <a:pt x="43998" y="33616"/>
                  <a:pt x="43998" y="33860"/>
                </a:cubicBezTo>
                <a:cubicBezTo>
                  <a:pt x="43998" y="34087"/>
                  <a:pt x="43809" y="34275"/>
                  <a:pt x="43583" y="34275"/>
                </a:cubicBezTo>
                <a:close/>
                <a:moveTo>
                  <a:pt x="43583" y="32297"/>
                </a:moveTo>
                <a:cubicBezTo>
                  <a:pt x="43357" y="32297"/>
                  <a:pt x="43188" y="32127"/>
                  <a:pt x="43188" y="31901"/>
                </a:cubicBezTo>
                <a:cubicBezTo>
                  <a:pt x="43188" y="31675"/>
                  <a:pt x="43357" y="31486"/>
                  <a:pt x="43583" y="31486"/>
                </a:cubicBezTo>
                <a:cubicBezTo>
                  <a:pt x="43809" y="31486"/>
                  <a:pt x="43998" y="31675"/>
                  <a:pt x="43998" y="31901"/>
                </a:cubicBezTo>
                <a:cubicBezTo>
                  <a:pt x="43998" y="32127"/>
                  <a:pt x="43809" y="32297"/>
                  <a:pt x="43583" y="32297"/>
                </a:cubicBezTo>
                <a:close/>
                <a:moveTo>
                  <a:pt x="43583" y="30356"/>
                </a:moveTo>
                <a:cubicBezTo>
                  <a:pt x="43357" y="30356"/>
                  <a:pt x="43188" y="30167"/>
                  <a:pt x="43188" y="29941"/>
                </a:cubicBezTo>
                <a:cubicBezTo>
                  <a:pt x="43188" y="29715"/>
                  <a:pt x="43357" y="29527"/>
                  <a:pt x="43583" y="29527"/>
                </a:cubicBezTo>
                <a:cubicBezTo>
                  <a:pt x="43809" y="29527"/>
                  <a:pt x="43998" y="29715"/>
                  <a:pt x="43998" y="29941"/>
                </a:cubicBezTo>
                <a:cubicBezTo>
                  <a:pt x="43998" y="30167"/>
                  <a:pt x="43809" y="30356"/>
                  <a:pt x="43583" y="30356"/>
                </a:cubicBezTo>
                <a:close/>
                <a:moveTo>
                  <a:pt x="43583" y="28358"/>
                </a:moveTo>
                <a:cubicBezTo>
                  <a:pt x="43376" y="28358"/>
                  <a:pt x="43188" y="28189"/>
                  <a:pt x="43188" y="27963"/>
                </a:cubicBezTo>
                <a:cubicBezTo>
                  <a:pt x="43188" y="27755"/>
                  <a:pt x="43376" y="27567"/>
                  <a:pt x="43583" y="27567"/>
                </a:cubicBezTo>
                <a:cubicBezTo>
                  <a:pt x="43809" y="27567"/>
                  <a:pt x="43979" y="27755"/>
                  <a:pt x="43979" y="27963"/>
                </a:cubicBezTo>
                <a:cubicBezTo>
                  <a:pt x="43979" y="28189"/>
                  <a:pt x="43809" y="28358"/>
                  <a:pt x="43583" y="28358"/>
                </a:cubicBezTo>
                <a:close/>
                <a:moveTo>
                  <a:pt x="43583" y="26418"/>
                </a:moveTo>
                <a:cubicBezTo>
                  <a:pt x="43376" y="26418"/>
                  <a:pt x="43188" y="26229"/>
                  <a:pt x="43188" y="26003"/>
                </a:cubicBezTo>
                <a:cubicBezTo>
                  <a:pt x="43188" y="25796"/>
                  <a:pt x="43376" y="25607"/>
                  <a:pt x="43583" y="25607"/>
                </a:cubicBezTo>
                <a:cubicBezTo>
                  <a:pt x="43809" y="25607"/>
                  <a:pt x="43979" y="25796"/>
                  <a:pt x="43979" y="26003"/>
                </a:cubicBezTo>
                <a:cubicBezTo>
                  <a:pt x="43979" y="26229"/>
                  <a:pt x="43809" y="26418"/>
                  <a:pt x="43583" y="26418"/>
                </a:cubicBezTo>
                <a:close/>
                <a:moveTo>
                  <a:pt x="43960" y="24062"/>
                </a:moveTo>
                <a:cubicBezTo>
                  <a:pt x="43960" y="24270"/>
                  <a:pt x="43791" y="24439"/>
                  <a:pt x="43583" y="24439"/>
                </a:cubicBezTo>
                <a:cubicBezTo>
                  <a:pt x="43376" y="24439"/>
                  <a:pt x="43206" y="24270"/>
                  <a:pt x="43206" y="24062"/>
                </a:cubicBezTo>
                <a:cubicBezTo>
                  <a:pt x="43206" y="23855"/>
                  <a:pt x="43376" y="23685"/>
                  <a:pt x="43583" y="23685"/>
                </a:cubicBezTo>
                <a:cubicBezTo>
                  <a:pt x="43791" y="23685"/>
                  <a:pt x="43960" y="23855"/>
                  <a:pt x="43960" y="24062"/>
                </a:cubicBezTo>
                <a:close/>
                <a:moveTo>
                  <a:pt x="43583" y="22480"/>
                </a:moveTo>
                <a:cubicBezTo>
                  <a:pt x="43376" y="22480"/>
                  <a:pt x="43188" y="22310"/>
                  <a:pt x="43188" y="22084"/>
                </a:cubicBezTo>
                <a:cubicBezTo>
                  <a:pt x="43188" y="21877"/>
                  <a:pt x="43376" y="21707"/>
                  <a:pt x="43583" y="21707"/>
                </a:cubicBezTo>
                <a:cubicBezTo>
                  <a:pt x="43809" y="21707"/>
                  <a:pt x="43979" y="21877"/>
                  <a:pt x="43979" y="22084"/>
                </a:cubicBezTo>
                <a:cubicBezTo>
                  <a:pt x="43979" y="22310"/>
                  <a:pt x="43809" y="22480"/>
                  <a:pt x="43583" y="22480"/>
                </a:cubicBezTo>
                <a:close/>
                <a:moveTo>
                  <a:pt x="43583" y="20539"/>
                </a:moveTo>
                <a:cubicBezTo>
                  <a:pt x="43376" y="20539"/>
                  <a:pt x="43188" y="20350"/>
                  <a:pt x="43188" y="20143"/>
                </a:cubicBezTo>
                <a:cubicBezTo>
                  <a:pt x="43188" y="19917"/>
                  <a:pt x="43376" y="19747"/>
                  <a:pt x="43583" y="19747"/>
                </a:cubicBezTo>
                <a:cubicBezTo>
                  <a:pt x="43809" y="19747"/>
                  <a:pt x="43979" y="19917"/>
                  <a:pt x="43979" y="20143"/>
                </a:cubicBezTo>
                <a:cubicBezTo>
                  <a:pt x="43979" y="20350"/>
                  <a:pt x="43809" y="20539"/>
                  <a:pt x="43583" y="20539"/>
                </a:cubicBezTo>
                <a:close/>
                <a:moveTo>
                  <a:pt x="43583" y="18560"/>
                </a:moveTo>
                <a:cubicBezTo>
                  <a:pt x="43376" y="18560"/>
                  <a:pt x="43188" y="18391"/>
                  <a:pt x="43188" y="18183"/>
                </a:cubicBezTo>
                <a:cubicBezTo>
                  <a:pt x="43188" y="17957"/>
                  <a:pt x="43376" y="17788"/>
                  <a:pt x="43583" y="17788"/>
                </a:cubicBezTo>
                <a:cubicBezTo>
                  <a:pt x="43809" y="17788"/>
                  <a:pt x="43979" y="17957"/>
                  <a:pt x="43979" y="18183"/>
                </a:cubicBezTo>
                <a:cubicBezTo>
                  <a:pt x="43979" y="18391"/>
                  <a:pt x="43809" y="18560"/>
                  <a:pt x="43583" y="18560"/>
                </a:cubicBezTo>
                <a:close/>
                <a:moveTo>
                  <a:pt x="43583" y="16582"/>
                </a:moveTo>
                <a:cubicBezTo>
                  <a:pt x="43376" y="16582"/>
                  <a:pt x="43206" y="16412"/>
                  <a:pt x="43206" y="16205"/>
                </a:cubicBezTo>
                <a:cubicBezTo>
                  <a:pt x="43206" y="15998"/>
                  <a:pt x="43376" y="15828"/>
                  <a:pt x="43583" y="15828"/>
                </a:cubicBezTo>
                <a:cubicBezTo>
                  <a:pt x="43791" y="15828"/>
                  <a:pt x="43960" y="15998"/>
                  <a:pt x="43960" y="16205"/>
                </a:cubicBezTo>
                <a:cubicBezTo>
                  <a:pt x="43960" y="16412"/>
                  <a:pt x="43791" y="16582"/>
                  <a:pt x="43583" y="16582"/>
                </a:cubicBezTo>
                <a:close/>
                <a:moveTo>
                  <a:pt x="43583" y="14622"/>
                </a:moveTo>
                <a:cubicBezTo>
                  <a:pt x="43376" y="14622"/>
                  <a:pt x="43225" y="14453"/>
                  <a:pt x="43225" y="14245"/>
                </a:cubicBezTo>
                <a:cubicBezTo>
                  <a:pt x="43225" y="14057"/>
                  <a:pt x="43376" y="13887"/>
                  <a:pt x="43583" y="13887"/>
                </a:cubicBezTo>
                <a:cubicBezTo>
                  <a:pt x="43791" y="13887"/>
                  <a:pt x="43941" y="14057"/>
                  <a:pt x="43941" y="14245"/>
                </a:cubicBezTo>
                <a:cubicBezTo>
                  <a:pt x="43941" y="14453"/>
                  <a:pt x="43791" y="14622"/>
                  <a:pt x="43583" y="14622"/>
                </a:cubicBezTo>
                <a:close/>
                <a:moveTo>
                  <a:pt x="43583" y="12662"/>
                </a:moveTo>
                <a:cubicBezTo>
                  <a:pt x="43376" y="12662"/>
                  <a:pt x="43225" y="12493"/>
                  <a:pt x="43225" y="12286"/>
                </a:cubicBezTo>
                <a:cubicBezTo>
                  <a:pt x="43225" y="12078"/>
                  <a:pt x="43376" y="11928"/>
                  <a:pt x="43583" y="11928"/>
                </a:cubicBezTo>
                <a:cubicBezTo>
                  <a:pt x="43791" y="11928"/>
                  <a:pt x="43941" y="12078"/>
                  <a:pt x="43941" y="12286"/>
                </a:cubicBezTo>
                <a:cubicBezTo>
                  <a:pt x="43941" y="12493"/>
                  <a:pt x="43791" y="12662"/>
                  <a:pt x="43583" y="12662"/>
                </a:cubicBezTo>
                <a:close/>
                <a:moveTo>
                  <a:pt x="43583" y="10684"/>
                </a:moveTo>
                <a:cubicBezTo>
                  <a:pt x="43376" y="10684"/>
                  <a:pt x="43225" y="10533"/>
                  <a:pt x="43225" y="10326"/>
                </a:cubicBezTo>
                <a:cubicBezTo>
                  <a:pt x="43225" y="10119"/>
                  <a:pt x="43376" y="9968"/>
                  <a:pt x="43583" y="9968"/>
                </a:cubicBezTo>
                <a:cubicBezTo>
                  <a:pt x="43791" y="9968"/>
                  <a:pt x="43941" y="10119"/>
                  <a:pt x="43941" y="10326"/>
                </a:cubicBezTo>
                <a:cubicBezTo>
                  <a:pt x="43941" y="10533"/>
                  <a:pt x="43791" y="10684"/>
                  <a:pt x="43583" y="10684"/>
                </a:cubicBezTo>
                <a:close/>
                <a:moveTo>
                  <a:pt x="43583" y="8743"/>
                </a:moveTo>
                <a:cubicBezTo>
                  <a:pt x="43376" y="8743"/>
                  <a:pt x="43225" y="8574"/>
                  <a:pt x="43225" y="8366"/>
                </a:cubicBezTo>
                <a:cubicBezTo>
                  <a:pt x="43225" y="8178"/>
                  <a:pt x="43376" y="8008"/>
                  <a:pt x="43583" y="8008"/>
                </a:cubicBezTo>
                <a:cubicBezTo>
                  <a:pt x="43791" y="8008"/>
                  <a:pt x="43941" y="8178"/>
                  <a:pt x="43941" y="8366"/>
                </a:cubicBezTo>
                <a:cubicBezTo>
                  <a:pt x="43941" y="8574"/>
                  <a:pt x="43791" y="8743"/>
                  <a:pt x="43583" y="8743"/>
                </a:cubicBezTo>
                <a:close/>
                <a:moveTo>
                  <a:pt x="43583" y="6765"/>
                </a:moveTo>
                <a:cubicBezTo>
                  <a:pt x="43395" y="6765"/>
                  <a:pt x="43225" y="6614"/>
                  <a:pt x="43225" y="6407"/>
                </a:cubicBezTo>
                <a:cubicBezTo>
                  <a:pt x="43225" y="6218"/>
                  <a:pt x="43395" y="6049"/>
                  <a:pt x="43583" y="6049"/>
                </a:cubicBezTo>
                <a:cubicBezTo>
                  <a:pt x="43772" y="6049"/>
                  <a:pt x="43941" y="6218"/>
                  <a:pt x="43941" y="6407"/>
                </a:cubicBezTo>
                <a:cubicBezTo>
                  <a:pt x="43941" y="6614"/>
                  <a:pt x="43772" y="6765"/>
                  <a:pt x="43583" y="6765"/>
                </a:cubicBezTo>
                <a:close/>
                <a:moveTo>
                  <a:pt x="43583" y="4805"/>
                </a:moveTo>
                <a:cubicBezTo>
                  <a:pt x="43395" y="4805"/>
                  <a:pt x="43225" y="4654"/>
                  <a:pt x="43225" y="4447"/>
                </a:cubicBezTo>
                <a:cubicBezTo>
                  <a:pt x="43225" y="4259"/>
                  <a:pt x="43395" y="4089"/>
                  <a:pt x="43583" y="4089"/>
                </a:cubicBezTo>
                <a:cubicBezTo>
                  <a:pt x="43772" y="4089"/>
                  <a:pt x="43941" y="4259"/>
                  <a:pt x="43941" y="4447"/>
                </a:cubicBezTo>
                <a:cubicBezTo>
                  <a:pt x="43941" y="4654"/>
                  <a:pt x="43772" y="4805"/>
                  <a:pt x="43583" y="4805"/>
                </a:cubicBezTo>
                <a:close/>
                <a:moveTo>
                  <a:pt x="43583" y="2845"/>
                </a:moveTo>
                <a:cubicBezTo>
                  <a:pt x="43395" y="2845"/>
                  <a:pt x="43225" y="2676"/>
                  <a:pt x="43225" y="2487"/>
                </a:cubicBezTo>
                <a:cubicBezTo>
                  <a:pt x="43225" y="2299"/>
                  <a:pt x="43395" y="2148"/>
                  <a:pt x="43583" y="2148"/>
                </a:cubicBezTo>
                <a:cubicBezTo>
                  <a:pt x="43772" y="2148"/>
                  <a:pt x="43941" y="2299"/>
                  <a:pt x="43941" y="2487"/>
                </a:cubicBezTo>
                <a:cubicBezTo>
                  <a:pt x="43941" y="2676"/>
                  <a:pt x="43772" y="2845"/>
                  <a:pt x="43583" y="2845"/>
                </a:cubicBezTo>
                <a:close/>
                <a:moveTo>
                  <a:pt x="43583" y="886"/>
                </a:moveTo>
                <a:cubicBezTo>
                  <a:pt x="43395" y="886"/>
                  <a:pt x="43225" y="716"/>
                  <a:pt x="43225" y="528"/>
                </a:cubicBezTo>
                <a:cubicBezTo>
                  <a:pt x="43225" y="339"/>
                  <a:pt x="43395" y="170"/>
                  <a:pt x="43583" y="170"/>
                </a:cubicBezTo>
                <a:cubicBezTo>
                  <a:pt x="43772" y="170"/>
                  <a:pt x="43941" y="339"/>
                  <a:pt x="43941" y="528"/>
                </a:cubicBezTo>
                <a:cubicBezTo>
                  <a:pt x="43941" y="735"/>
                  <a:pt x="43772" y="886"/>
                  <a:pt x="43583" y="886"/>
                </a:cubicBezTo>
                <a:close/>
                <a:moveTo>
                  <a:pt x="41416" y="59788"/>
                </a:moveTo>
                <a:cubicBezTo>
                  <a:pt x="41228" y="59713"/>
                  <a:pt x="41115" y="59543"/>
                  <a:pt x="41115" y="59336"/>
                </a:cubicBezTo>
                <a:cubicBezTo>
                  <a:pt x="41115" y="59053"/>
                  <a:pt x="41341" y="58808"/>
                  <a:pt x="41624" y="58808"/>
                </a:cubicBezTo>
                <a:cubicBezTo>
                  <a:pt x="41906" y="58808"/>
                  <a:pt x="42132" y="59053"/>
                  <a:pt x="42132" y="59336"/>
                </a:cubicBezTo>
                <a:cubicBezTo>
                  <a:pt x="42132" y="59505"/>
                  <a:pt x="42038" y="59656"/>
                  <a:pt x="41887" y="59750"/>
                </a:cubicBezTo>
                <a:cubicBezTo>
                  <a:pt x="41737" y="59769"/>
                  <a:pt x="41567" y="59562"/>
                  <a:pt x="41416" y="59788"/>
                </a:cubicBezTo>
                <a:close/>
                <a:moveTo>
                  <a:pt x="41624" y="55869"/>
                </a:moveTo>
                <a:cubicBezTo>
                  <a:pt x="41360" y="55869"/>
                  <a:pt x="41153" y="55661"/>
                  <a:pt x="41153" y="55416"/>
                </a:cubicBezTo>
                <a:cubicBezTo>
                  <a:pt x="41153" y="55153"/>
                  <a:pt x="41360" y="54945"/>
                  <a:pt x="41624" y="54945"/>
                </a:cubicBezTo>
                <a:cubicBezTo>
                  <a:pt x="41887" y="54945"/>
                  <a:pt x="42095" y="55153"/>
                  <a:pt x="42095" y="55416"/>
                </a:cubicBezTo>
                <a:cubicBezTo>
                  <a:pt x="42095" y="55661"/>
                  <a:pt x="41887" y="55869"/>
                  <a:pt x="41624" y="55869"/>
                </a:cubicBezTo>
                <a:close/>
                <a:moveTo>
                  <a:pt x="41624" y="57847"/>
                </a:moveTo>
                <a:cubicBezTo>
                  <a:pt x="41360" y="57847"/>
                  <a:pt x="41134" y="57640"/>
                  <a:pt x="41134" y="57376"/>
                </a:cubicBezTo>
                <a:cubicBezTo>
                  <a:pt x="41134" y="57093"/>
                  <a:pt x="41360" y="56886"/>
                  <a:pt x="41624" y="56886"/>
                </a:cubicBezTo>
                <a:cubicBezTo>
                  <a:pt x="41887" y="56886"/>
                  <a:pt x="42095" y="57093"/>
                  <a:pt x="42095" y="57376"/>
                </a:cubicBezTo>
                <a:cubicBezTo>
                  <a:pt x="42095" y="57640"/>
                  <a:pt x="41887" y="57847"/>
                  <a:pt x="41624" y="57847"/>
                </a:cubicBezTo>
                <a:close/>
                <a:moveTo>
                  <a:pt x="41624" y="53947"/>
                </a:moveTo>
                <a:cubicBezTo>
                  <a:pt x="41341" y="53947"/>
                  <a:pt x="41134" y="53739"/>
                  <a:pt x="41134" y="53457"/>
                </a:cubicBezTo>
                <a:cubicBezTo>
                  <a:pt x="41134" y="53193"/>
                  <a:pt x="41341" y="52967"/>
                  <a:pt x="41624" y="52967"/>
                </a:cubicBezTo>
                <a:cubicBezTo>
                  <a:pt x="41887" y="52967"/>
                  <a:pt x="42114" y="53193"/>
                  <a:pt x="42114" y="53457"/>
                </a:cubicBezTo>
                <a:cubicBezTo>
                  <a:pt x="42114" y="53739"/>
                  <a:pt x="41887" y="53947"/>
                  <a:pt x="41624" y="53947"/>
                </a:cubicBezTo>
                <a:close/>
                <a:moveTo>
                  <a:pt x="41624" y="51987"/>
                </a:moveTo>
                <a:cubicBezTo>
                  <a:pt x="41341" y="51987"/>
                  <a:pt x="41134" y="51761"/>
                  <a:pt x="41134" y="51497"/>
                </a:cubicBezTo>
                <a:cubicBezTo>
                  <a:pt x="41134" y="51215"/>
                  <a:pt x="41341" y="50988"/>
                  <a:pt x="41624" y="50988"/>
                </a:cubicBezTo>
                <a:cubicBezTo>
                  <a:pt x="41887" y="50988"/>
                  <a:pt x="42114" y="51215"/>
                  <a:pt x="42114" y="51497"/>
                </a:cubicBezTo>
                <a:cubicBezTo>
                  <a:pt x="42114" y="51761"/>
                  <a:pt x="41887" y="51987"/>
                  <a:pt x="41624" y="51987"/>
                </a:cubicBezTo>
                <a:close/>
                <a:moveTo>
                  <a:pt x="41624" y="49971"/>
                </a:moveTo>
                <a:cubicBezTo>
                  <a:pt x="41379" y="49971"/>
                  <a:pt x="41190" y="49783"/>
                  <a:pt x="41190" y="49538"/>
                </a:cubicBezTo>
                <a:cubicBezTo>
                  <a:pt x="41190" y="49293"/>
                  <a:pt x="41379" y="49085"/>
                  <a:pt x="41624" y="49085"/>
                </a:cubicBezTo>
                <a:cubicBezTo>
                  <a:pt x="41869" y="49085"/>
                  <a:pt x="42057" y="49293"/>
                  <a:pt x="42057" y="49538"/>
                </a:cubicBezTo>
                <a:cubicBezTo>
                  <a:pt x="42057" y="49783"/>
                  <a:pt x="41869" y="49971"/>
                  <a:pt x="41624" y="49971"/>
                </a:cubicBezTo>
                <a:close/>
                <a:moveTo>
                  <a:pt x="41624" y="47992"/>
                </a:moveTo>
                <a:cubicBezTo>
                  <a:pt x="41397" y="47992"/>
                  <a:pt x="41190" y="47804"/>
                  <a:pt x="41190" y="47559"/>
                </a:cubicBezTo>
                <a:cubicBezTo>
                  <a:pt x="41190" y="47333"/>
                  <a:pt x="41397" y="47145"/>
                  <a:pt x="41624" y="47145"/>
                </a:cubicBezTo>
                <a:cubicBezTo>
                  <a:pt x="41850" y="47145"/>
                  <a:pt x="42057" y="47333"/>
                  <a:pt x="42057" y="47559"/>
                </a:cubicBezTo>
                <a:cubicBezTo>
                  <a:pt x="42057" y="47804"/>
                  <a:pt x="41850" y="47992"/>
                  <a:pt x="41624" y="47992"/>
                </a:cubicBezTo>
                <a:close/>
                <a:moveTo>
                  <a:pt x="41624" y="46033"/>
                </a:moveTo>
                <a:cubicBezTo>
                  <a:pt x="41397" y="46033"/>
                  <a:pt x="41190" y="45844"/>
                  <a:pt x="41190" y="45599"/>
                </a:cubicBezTo>
                <a:cubicBezTo>
                  <a:pt x="41190" y="45373"/>
                  <a:pt x="41397" y="45185"/>
                  <a:pt x="41624" y="45185"/>
                </a:cubicBezTo>
                <a:cubicBezTo>
                  <a:pt x="41850" y="45185"/>
                  <a:pt x="42057" y="45373"/>
                  <a:pt x="42057" y="45599"/>
                </a:cubicBezTo>
                <a:cubicBezTo>
                  <a:pt x="42057" y="45844"/>
                  <a:pt x="41850" y="46033"/>
                  <a:pt x="41624" y="46033"/>
                </a:cubicBezTo>
                <a:close/>
                <a:moveTo>
                  <a:pt x="41624" y="44073"/>
                </a:moveTo>
                <a:cubicBezTo>
                  <a:pt x="41397" y="44073"/>
                  <a:pt x="41190" y="43885"/>
                  <a:pt x="41190" y="43659"/>
                </a:cubicBezTo>
                <a:cubicBezTo>
                  <a:pt x="41190" y="43414"/>
                  <a:pt x="41397" y="43225"/>
                  <a:pt x="41624" y="43225"/>
                </a:cubicBezTo>
                <a:cubicBezTo>
                  <a:pt x="41850" y="43225"/>
                  <a:pt x="42057" y="43414"/>
                  <a:pt x="42057" y="43659"/>
                </a:cubicBezTo>
                <a:cubicBezTo>
                  <a:pt x="42057" y="43885"/>
                  <a:pt x="41850" y="44073"/>
                  <a:pt x="41624" y="44073"/>
                </a:cubicBezTo>
                <a:close/>
                <a:moveTo>
                  <a:pt x="41624" y="41284"/>
                </a:moveTo>
                <a:cubicBezTo>
                  <a:pt x="41850" y="41284"/>
                  <a:pt x="42038" y="41473"/>
                  <a:pt x="42038" y="41699"/>
                </a:cubicBezTo>
                <a:cubicBezTo>
                  <a:pt x="42038" y="41925"/>
                  <a:pt x="41850" y="42114"/>
                  <a:pt x="41624" y="42114"/>
                </a:cubicBezTo>
                <a:cubicBezTo>
                  <a:pt x="41397" y="42114"/>
                  <a:pt x="41209" y="41925"/>
                  <a:pt x="41209" y="41699"/>
                </a:cubicBezTo>
                <a:cubicBezTo>
                  <a:pt x="41209" y="41473"/>
                  <a:pt x="41397" y="41284"/>
                  <a:pt x="41624" y="41284"/>
                </a:cubicBezTo>
                <a:close/>
                <a:moveTo>
                  <a:pt x="41624" y="40154"/>
                </a:moveTo>
                <a:cubicBezTo>
                  <a:pt x="41397" y="40154"/>
                  <a:pt x="41209" y="39965"/>
                  <a:pt x="41209" y="39739"/>
                </a:cubicBezTo>
                <a:cubicBezTo>
                  <a:pt x="41209" y="39494"/>
                  <a:pt x="41397" y="39306"/>
                  <a:pt x="41624" y="39306"/>
                </a:cubicBezTo>
                <a:cubicBezTo>
                  <a:pt x="41850" y="39306"/>
                  <a:pt x="42038" y="39494"/>
                  <a:pt x="42038" y="39739"/>
                </a:cubicBezTo>
                <a:cubicBezTo>
                  <a:pt x="42038" y="39965"/>
                  <a:pt x="41850" y="40154"/>
                  <a:pt x="41624" y="40154"/>
                </a:cubicBezTo>
                <a:close/>
                <a:moveTo>
                  <a:pt x="41624" y="37365"/>
                </a:moveTo>
                <a:cubicBezTo>
                  <a:pt x="41850" y="37365"/>
                  <a:pt x="42019" y="37554"/>
                  <a:pt x="42019" y="37761"/>
                </a:cubicBezTo>
                <a:cubicBezTo>
                  <a:pt x="42019" y="37987"/>
                  <a:pt x="41850" y="38157"/>
                  <a:pt x="41624" y="38157"/>
                </a:cubicBezTo>
                <a:cubicBezTo>
                  <a:pt x="41397" y="38157"/>
                  <a:pt x="41228" y="37987"/>
                  <a:pt x="41228" y="37761"/>
                </a:cubicBezTo>
                <a:cubicBezTo>
                  <a:pt x="41228" y="37554"/>
                  <a:pt x="41397" y="37365"/>
                  <a:pt x="41624" y="37365"/>
                </a:cubicBezTo>
                <a:close/>
                <a:moveTo>
                  <a:pt x="41624" y="35424"/>
                </a:moveTo>
                <a:cubicBezTo>
                  <a:pt x="41831" y="35424"/>
                  <a:pt x="42019" y="35594"/>
                  <a:pt x="42019" y="35801"/>
                </a:cubicBezTo>
                <a:cubicBezTo>
                  <a:pt x="42019" y="36027"/>
                  <a:pt x="41831" y="36197"/>
                  <a:pt x="41624" y="36197"/>
                </a:cubicBezTo>
                <a:cubicBezTo>
                  <a:pt x="41416" y="36197"/>
                  <a:pt x="41228" y="36027"/>
                  <a:pt x="41228" y="35801"/>
                </a:cubicBezTo>
                <a:cubicBezTo>
                  <a:pt x="41228" y="35594"/>
                  <a:pt x="41397" y="35424"/>
                  <a:pt x="41624" y="35424"/>
                </a:cubicBezTo>
                <a:close/>
                <a:moveTo>
                  <a:pt x="41624" y="34256"/>
                </a:moveTo>
                <a:cubicBezTo>
                  <a:pt x="41397" y="34256"/>
                  <a:pt x="41209" y="34068"/>
                  <a:pt x="41209" y="33842"/>
                </a:cubicBezTo>
                <a:cubicBezTo>
                  <a:pt x="41209" y="33616"/>
                  <a:pt x="41397" y="33446"/>
                  <a:pt x="41624" y="33446"/>
                </a:cubicBezTo>
                <a:cubicBezTo>
                  <a:pt x="41850" y="33446"/>
                  <a:pt x="42038" y="33616"/>
                  <a:pt x="42038" y="33842"/>
                </a:cubicBezTo>
                <a:cubicBezTo>
                  <a:pt x="42038" y="34068"/>
                  <a:pt x="41850" y="34256"/>
                  <a:pt x="41624" y="34256"/>
                </a:cubicBezTo>
                <a:close/>
                <a:moveTo>
                  <a:pt x="41624" y="32297"/>
                </a:moveTo>
                <a:cubicBezTo>
                  <a:pt x="41397" y="32297"/>
                  <a:pt x="41209" y="32108"/>
                  <a:pt x="41209" y="31882"/>
                </a:cubicBezTo>
                <a:cubicBezTo>
                  <a:pt x="41209" y="31656"/>
                  <a:pt x="41397" y="31467"/>
                  <a:pt x="41624" y="31467"/>
                </a:cubicBezTo>
                <a:cubicBezTo>
                  <a:pt x="41850" y="31467"/>
                  <a:pt x="42038" y="31656"/>
                  <a:pt x="42038" y="31882"/>
                </a:cubicBezTo>
                <a:cubicBezTo>
                  <a:pt x="42038" y="32108"/>
                  <a:pt x="41850" y="32297"/>
                  <a:pt x="41624" y="32297"/>
                </a:cubicBezTo>
                <a:close/>
                <a:moveTo>
                  <a:pt x="41624" y="30337"/>
                </a:moveTo>
                <a:cubicBezTo>
                  <a:pt x="41397" y="30337"/>
                  <a:pt x="41209" y="30148"/>
                  <a:pt x="41209" y="29922"/>
                </a:cubicBezTo>
                <a:cubicBezTo>
                  <a:pt x="41209" y="29696"/>
                  <a:pt x="41397" y="29508"/>
                  <a:pt x="41624" y="29508"/>
                </a:cubicBezTo>
                <a:cubicBezTo>
                  <a:pt x="41850" y="29508"/>
                  <a:pt x="42038" y="29696"/>
                  <a:pt x="42038" y="29922"/>
                </a:cubicBezTo>
                <a:cubicBezTo>
                  <a:pt x="42038" y="30148"/>
                  <a:pt x="41850" y="30337"/>
                  <a:pt x="41624" y="30337"/>
                </a:cubicBezTo>
                <a:close/>
                <a:moveTo>
                  <a:pt x="41624" y="28358"/>
                </a:moveTo>
                <a:cubicBezTo>
                  <a:pt x="41397" y="28358"/>
                  <a:pt x="41228" y="28170"/>
                  <a:pt x="41228" y="27963"/>
                </a:cubicBezTo>
                <a:cubicBezTo>
                  <a:pt x="41228" y="27737"/>
                  <a:pt x="41397" y="27567"/>
                  <a:pt x="41624" y="27567"/>
                </a:cubicBezTo>
                <a:cubicBezTo>
                  <a:pt x="41850" y="27567"/>
                  <a:pt x="42019" y="27737"/>
                  <a:pt x="42019" y="27963"/>
                </a:cubicBezTo>
                <a:cubicBezTo>
                  <a:pt x="42019" y="28189"/>
                  <a:pt x="41850" y="28358"/>
                  <a:pt x="41624" y="28358"/>
                </a:cubicBezTo>
                <a:close/>
                <a:moveTo>
                  <a:pt x="41624" y="26399"/>
                </a:moveTo>
                <a:cubicBezTo>
                  <a:pt x="41397" y="26399"/>
                  <a:pt x="41228" y="26229"/>
                  <a:pt x="41228" y="26003"/>
                </a:cubicBezTo>
                <a:cubicBezTo>
                  <a:pt x="41228" y="25777"/>
                  <a:pt x="41397" y="25607"/>
                  <a:pt x="41624" y="25607"/>
                </a:cubicBezTo>
                <a:cubicBezTo>
                  <a:pt x="41850" y="25607"/>
                  <a:pt x="42019" y="25777"/>
                  <a:pt x="42019" y="26003"/>
                </a:cubicBezTo>
                <a:cubicBezTo>
                  <a:pt x="42019" y="26229"/>
                  <a:pt x="41850" y="26399"/>
                  <a:pt x="41624" y="26399"/>
                </a:cubicBezTo>
                <a:close/>
                <a:moveTo>
                  <a:pt x="41624" y="24439"/>
                </a:moveTo>
                <a:cubicBezTo>
                  <a:pt x="41397" y="24439"/>
                  <a:pt x="41228" y="24270"/>
                  <a:pt x="41228" y="24043"/>
                </a:cubicBezTo>
                <a:cubicBezTo>
                  <a:pt x="41228" y="23836"/>
                  <a:pt x="41397" y="23648"/>
                  <a:pt x="41624" y="23648"/>
                </a:cubicBezTo>
                <a:cubicBezTo>
                  <a:pt x="41850" y="23648"/>
                  <a:pt x="42019" y="23836"/>
                  <a:pt x="42019" y="24043"/>
                </a:cubicBezTo>
                <a:cubicBezTo>
                  <a:pt x="42019" y="24270"/>
                  <a:pt x="41850" y="24439"/>
                  <a:pt x="41624" y="24439"/>
                </a:cubicBezTo>
                <a:close/>
                <a:moveTo>
                  <a:pt x="41624" y="22480"/>
                </a:moveTo>
                <a:cubicBezTo>
                  <a:pt x="41397" y="22480"/>
                  <a:pt x="41228" y="22291"/>
                  <a:pt x="41228" y="22084"/>
                </a:cubicBezTo>
                <a:cubicBezTo>
                  <a:pt x="41228" y="21858"/>
                  <a:pt x="41397" y="21688"/>
                  <a:pt x="41624" y="21688"/>
                </a:cubicBezTo>
                <a:cubicBezTo>
                  <a:pt x="41850" y="21688"/>
                  <a:pt x="42019" y="21858"/>
                  <a:pt x="42019" y="22084"/>
                </a:cubicBezTo>
                <a:cubicBezTo>
                  <a:pt x="42019" y="22291"/>
                  <a:pt x="41850" y="22480"/>
                  <a:pt x="41624" y="22480"/>
                </a:cubicBezTo>
                <a:close/>
                <a:moveTo>
                  <a:pt x="41624" y="20520"/>
                </a:moveTo>
                <a:cubicBezTo>
                  <a:pt x="41397" y="20520"/>
                  <a:pt x="41228" y="20350"/>
                  <a:pt x="41228" y="20124"/>
                </a:cubicBezTo>
                <a:cubicBezTo>
                  <a:pt x="41228" y="19898"/>
                  <a:pt x="41397" y="19728"/>
                  <a:pt x="41624" y="19728"/>
                </a:cubicBezTo>
                <a:cubicBezTo>
                  <a:pt x="41850" y="19728"/>
                  <a:pt x="42019" y="19898"/>
                  <a:pt x="42019" y="20124"/>
                </a:cubicBezTo>
                <a:cubicBezTo>
                  <a:pt x="42019" y="20350"/>
                  <a:pt x="41850" y="20520"/>
                  <a:pt x="41624" y="20520"/>
                </a:cubicBezTo>
                <a:close/>
                <a:moveTo>
                  <a:pt x="41624" y="18560"/>
                </a:moveTo>
                <a:cubicBezTo>
                  <a:pt x="41397" y="18560"/>
                  <a:pt x="41228" y="18372"/>
                  <a:pt x="41228" y="18165"/>
                </a:cubicBezTo>
                <a:cubicBezTo>
                  <a:pt x="41228" y="17938"/>
                  <a:pt x="41397" y="17769"/>
                  <a:pt x="41624" y="17769"/>
                </a:cubicBezTo>
                <a:cubicBezTo>
                  <a:pt x="41850" y="17769"/>
                  <a:pt x="42019" y="17938"/>
                  <a:pt x="42019" y="18165"/>
                </a:cubicBezTo>
                <a:cubicBezTo>
                  <a:pt x="42019" y="18372"/>
                  <a:pt x="41850" y="18560"/>
                  <a:pt x="41624" y="18560"/>
                </a:cubicBezTo>
                <a:close/>
                <a:moveTo>
                  <a:pt x="41624" y="16601"/>
                </a:moveTo>
                <a:cubicBezTo>
                  <a:pt x="41397" y="16601"/>
                  <a:pt x="41228" y="16412"/>
                  <a:pt x="41228" y="16205"/>
                </a:cubicBezTo>
                <a:cubicBezTo>
                  <a:pt x="41228" y="15979"/>
                  <a:pt x="41397" y="15809"/>
                  <a:pt x="41624" y="15809"/>
                </a:cubicBezTo>
                <a:cubicBezTo>
                  <a:pt x="41850" y="15809"/>
                  <a:pt x="42019" y="15979"/>
                  <a:pt x="42019" y="16205"/>
                </a:cubicBezTo>
                <a:cubicBezTo>
                  <a:pt x="42019" y="16431"/>
                  <a:pt x="41850" y="16601"/>
                  <a:pt x="41624" y="16601"/>
                </a:cubicBezTo>
                <a:close/>
                <a:moveTo>
                  <a:pt x="41624" y="14622"/>
                </a:moveTo>
                <a:cubicBezTo>
                  <a:pt x="41416" y="14622"/>
                  <a:pt x="41247" y="14453"/>
                  <a:pt x="41247" y="14245"/>
                </a:cubicBezTo>
                <a:cubicBezTo>
                  <a:pt x="41247" y="14038"/>
                  <a:pt x="41416" y="13868"/>
                  <a:pt x="41624" y="13868"/>
                </a:cubicBezTo>
                <a:cubicBezTo>
                  <a:pt x="41831" y="13868"/>
                  <a:pt x="42000" y="14038"/>
                  <a:pt x="42000" y="14245"/>
                </a:cubicBezTo>
                <a:cubicBezTo>
                  <a:pt x="42000" y="14453"/>
                  <a:pt x="41831" y="14622"/>
                  <a:pt x="41624" y="14622"/>
                </a:cubicBezTo>
                <a:close/>
                <a:moveTo>
                  <a:pt x="41624" y="12644"/>
                </a:moveTo>
                <a:cubicBezTo>
                  <a:pt x="41416" y="12644"/>
                  <a:pt x="41247" y="12474"/>
                  <a:pt x="41247" y="12267"/>
                </a:cubicBezTo>
                <a:cubicBezTo>
                  <a:pt x="41247" y="12060"/>
                  <a:pt x="41416" y="11890"/>
                  <a:pt x="41624" y="11890"/>
                </a:cubicBezTo>
                <a:cubicBezTo>
                  <a:pt x="41831" y="11890"/>
                  <a:pt x="42000" y="12060"/>
                  <a:pt x="42000" y="12267"/>
                </a:cubicBezTo>
                <a:cubicBezTo>
                  <a:pt x="42000" y="12474"/>
                  <a:pt x="41831" y="12644"/>
                  <a:pt x="41624" y="12644"/>
                </a:cubicBezTo>
                <a:close/>
                <a:moveTo>
                  <a:pt x="41624" y="10684"/>
                </a:moveTo>
                <a:cubicBezTo>
                  <a:pt x="41416" y="10684"/>
                  <a:pt x="41247" y="10514"/>
                  <a:pt x="41247" y="10326"/>
                </a:cubicBezTo>
                <a:cubicBezTo>
                  <a:pt x="41247" y="10119"/>
                  <a:pt x="41416" y="9949"/>
                  <a:pt x="41624" y="9949"/>
                </a:cubicBezTo>
                <a:cubicBezTo>
                  <a:pt x="41831" y="9949"/>
                  <a:pt x="42000" y="10119"/>
                  <a:pt x="42000" y="10326"/>
                </a:cubicBezTo>
                <a:cubicBezTo>
                  <a:pt x="42000" y="10514"/>
                  <a:pt x="41831" y="10684"/>
                  <a:pt x="41624" y="10684"/>
                </a:cubicBezTo>
                <a:close/>
                <a:moveTo>
                  <a:pt x="41624" y="8743"/>
                </a:moveTo>
                <a:cubicBezTo>
                  <a:pt x="41416" y="8743"/>
                  <a:pt x="41247" y="8574"/>
                  <a:pt x="41247" y="8366"/>
                </a:cubicBezTo>
                <a:cubicBezTo>
                  <a:pt x="41247" y="8159"/>
                  <a:pt x="41416" y="7989"/>
                  <a:pt x="41624" y="7989"/>
                </a:cubicBezTo>
                <a:cubicBezTo>
                  <a:pt x="41831" y="7989"/>
                  <a:pt x="42000" y="8159"/>
                  <a:pt x="42000" y="8366"/>
                </a:cubicBezTo>
                <a:cubicBezTo>
                  <a:pt x="42000" y="8574"/>
                  <a:pt x="41831" y="8743"/>
                  <a:pt x="41624" y="8743"/>
                </a:cubicBezTo>
                <a:close/>
                <a:moveTo>
                  <a:pt x="41624" y="6765"/>
                </a:moveTo>
                <a:cubicBezTo>
                  <a:pt x="41416" y="6765"/>
                  <a:pt x="41266" y="6595"/>
                  <a:pt x="41266" y="6407"/>
                </a:cubicBezTo>
                <a:cubicBezTo>
                  <a:pt x="41266" y="6199"/>
                  <a:pt x="41416" y="6030"/>
                  <a:pt x="41624" y="6030"/>
                </a:cubicBezTo>
                <a:cubicBezTo>
                  <a:pt x="41831" y="6030"/>
                  <a:pt x="41982" y="6199"/>
                  <a:pt x="41982" y="6407"/>
                </a:cubicBezTo>
                <a:cubicBezTo>
                  <a:pt x="41982" y="6595"/>
                  <a:pt x="41831" y="6765"/>
                  <a:pt x="41624" y="6765"/>
                </a:cubicBezTo>
                <a:close/>
                <a:moveTo>
                  <a:pt x="41624" y="4805"/>
                </a:moveTo>
                <a:cubicBezTo>
                  <a:pt x="41416" y="4805"/>
                  <a:pt x="41266" y="4635"/>
                  <a:pt x="41266" y="4447"/>
                </a:cubicBezTo>
                <a:cubicBezTo>
                  <a:pt x="41266" y="4240"/>
                  <a:pt x="41416" y="4070"/>
                  <a:pt x="41624" y="4070"/>
                </a:cubicBezTo>
                <a:cubicBezTo>
                  <a:pt x="41831" y="4070"/>
                  <a:pt x="41982" y="4240"/>
                  <a:pt x="41982" y="4447"/>
                </a:cubicBezTo>
                <a:cubicBezTo>
                  <a:pt x="41982" y="4635"/>
                  <a:pt x="41831" y="4805"/>
                  <a:pt x="41624" y="4805"/>
                </a:cubicBezTo>
                <a:close/>
                <a:moveTo>
                  <a:pt x="41624" y="2845"/>
                </a:moveTo>
                <a:cubicBezTo>
                  <a:pt x="41416" y="2845"/>
                  <a:pt x="41266" y="2676"/>
                  <a:pt x="41266" y="2487"/>
                </a:cubicBezTo>
                <a:cubicBezTo>
                  <a:pt x="41266" y="2280"/>
                  <a:pt x="41416" y="2111"/>
                  <a:pt x="41624" y="2111"/>
                </a:cubicBezTo>
                <a:cubicBezTo>
                  <a:pt x="41831" y="2111"/>
                  <a:pt x="41982" y="2280"/>
                  <a:pt x="41982" y="2487"/>
                </a:cubicBezTo>
                <a:cubicBezTo>
                  <a:pt x="41982" y="2676"/>
                  <a:pt x="41831" y="2845"/>
                  <a:pt x="41624" y="2845"/>
                </a:cubicBezTo>
                <a:close/>
                <a:moveTo>
                  <a:pt x="41624" y="867"/>
                </a:moveTo>
                <a:cubicBezTo>
                  <a:pt x="41435" y="867"/>
                  <a:pt x="41266" y="716"/>
                  <a:pt x="41266" y="528"/>
                </a:cubicBezTo>
                <a:cubicBezTo>
                  <a:pt x="41266" y="321"/>
                  <a:pt x="41435" y="170"/>
                  <a:pt x="41624" y="170"/>
                </a:cubicBezTo>
                <a:cubicBezTo>
                  <a:pt x="41812" y="170"/>
                  <a:pt x="41982" y="321"/>
                  <a:pt x="41982" y="528"/>
                </a:cubicBezTo>
                <a:cubicBezTo>
                  <a:pt x="41982" y="716"/>
                  <a:pt x="41812" y="867"/>
                  <a:pt x="41624" y="867"/>
                </a:cubicBezTo>
                <a:close/>
                <a:moveTo>
                  <a:pt x="39664" y="51968"/>
                </a:moveTo>
                <a:cubicBezTo>
                  <a:pt x="39381" y="51968"/>
                  <a:pt x="39174" y="51742"/>
                  <a:pt x="39174" y="51478"/>
                </a:cubicBezTo>
                <a:cubicBezTo>
                  <a:pt x="39174" y="51196"/>
                  <a:pt x="39381" y="50988"/>
                  <a:pt x="39664" y="50988"/>
                </a:cubicBezTo>
                <a:cubicBezTo>
                  <a:pt x="39928" y="50988"/>
                  <a:pt x="40154" y="51196"/>
                  <a:pt x="40154" y="51478"/>
                </a:cubicBezTo>
                <a:cubicBezTo>
                  <a:pt x="40154" y="51742"/>
                  <a:pt x="39928" y="51968"/>
                  <a:pt x="39664" y="51968"/>
                </a:cubicBezTo>
                <a:close/>
                <a:moveTo>
                  <a:pt x="39664" y="50009"/>
                </a:moveTo>
                <a:cubicBezTo>
                  <a:pt x="39381" y="50009"/>
                  <a:pt x="39174" y="49783"/>
                  <a:pt x="39174" y="49519"/>
                </a:cubicBezTo>
                <a:cubicBezTo>
                  <a:pt x="39174" y="49236"/>
                  <a:pt x="39381" y="49010"/>
                  <a:pt x="39664" y="49010"/>
                </a:cubicBezTo>
                <a:cubicBezTo>
                  <a:pt x="39928" y="49010"/>
                  <a:pt x="40154" y="49236"/>
                  <a:pt x="40154" y="49519"/>
                </a:cubicBezTo>
                <a:cubicBezTo>
                  <a:pt x="40154" y="49783"/>
                  <a:pt x="39928" y="50009"/>
                  <a:pt x="39664" y="50009"/>
                </a:cubicBezTo>
                <a:close/>
                <a:moveTo>
                  <a:pt x="39664" y="47992"/>
                </a:moveTo>
                <a:cubicBezTo>
                  <a:pt x="39419" y="47992"/>
                  <a:pt x="39231" y="47804"/>
                  <a:pt x="39231" y="47559"/>
                </a:cubicBezTo>
                <a:cubicBezTo>
                  <a:pt x="39231" y="47314"/>
                  <a:pt x="39419" y="47107"/>
                  <a:pt x="39664" y="47107"/>
                </a:cubicBezTo>
                <a:cubicBezTo>
                  <a:pt x="39909" y="47107"/>
                  <a:pt x="40097" y="47314"/>
                  <a:pt x="40097" y="47559"/>
                </a:cubicBezTo>
                <a:cubicBezTo>
                  <a:pt x="40097" y="47804"/>
                  <a:pt x="39909" y="47992"/>
                  <a:pt x="39664" y="47992"/>
                </a:cubicBezTo>
                <a:close/>
                <a:moveTo>
                  <a:pt x="39664" y="46014"/>
                </a:moveTo>
                <a:cubicBezTo>
                  <a:pt x="39419" y="46014"/>
                  <a:pt x="39231" y="45826"/>
                  <a:pt x="39231" y="45599"/>
                </a:cubicBezTo>
                <a:cubicBezTo>
                  <a:pt x="39231" y="45354"/>
                  <a:pt x="39419" y="45166"/>
                  <a:pt x="39664" y="45166"/>
                </a:cubicBezTo>
                <a:cubicBezTo>
                  <a:pt x="39890" y="45166"/>
                  <a:pt x="40097" y="45354"/>
                  <a:pt x="40097" y="45599"/>
                </a:cubicBezTo>
                <a:cubicBezTo>
                  <a:pt x="40097" y="45826"/>
                  <a:pt x="39890" y="46014"/>
                  <a:pt x="39664" y="46014"/>
                </a:cubicBezTo>
                <a:close/>
                <a:moveTo>
                  <a:pt x="39664" y="44073"/>
                </a:moveTo>
                <a:cubicBezTo>
                  <a:pt x="39419" y="44073"/>
                  <a:pt x="39231" y="43866"/>
                  <a:pt x="39231" y="43640"/>
                </a:cubicBezTo>
                <a:cubicBezTo>
                  <a:pt x="39231" y="43395"/>
                  <a:pt x="39419" y="43206"/>
                  <a:pt x="39664" y="43206"/>
                </a:cubicBezTo>
                <a:cubicBezTo>
                  <a:pt x="39890" y="43206"/>
                  <a:pt x="40097" y="43395"/>
                  <a:pt x="40097" y="43640"/>
                </a:cubicBezTo>
                <a:cubicBezTo>
                  <a:pt x="40097" y="43866"/>
                  <a:pt x="39890" y="44073"/>
                  <a:pt x="39664" y="44073"/>
                </a:cubicBezTo>
                <a:close/>
                <a:moveTo>
                  <a:pt x="39664" y="41284"/>
                </a:moveTo>
                <a:cubicBezTo>
                  <a:pt x="39890" y="41284"/>
                  <a:pt x="40060" y="41454"/>
                  <a:pt x="40060" y="41680"/>
                </a:cubicBezTo>
                <a:cubicBezTo>
                  <a:pt x="40060" y="41887"/>
                  <a:pt x="39890" y="42076"/>
                  <a:pt x="39664" y="42076"/>
                </a:cubicBezTo>
                <a:cubicBezTo>
                  <a:pt x="39438" y="42076"/>
                  <a:pt x="39249" y="41887"/>
                  <a:pt x="39249" y="41680"/>
                </a:cubicBezTo>
                <a:cubicBezTo>
                  <a:pt x="39249" y="41454"/>
                  <a:pt x="39438" y="41284"/>
                  <a:pt x="39664" y="41284"/>
                </a:cubicBezTo>
                <a:close/>
                <a:moveTo>
                  <a:pt x="39664" y="40135"/>
                </a:moveTo>
                <a:cubicBezTo>
                  <a:pt x="39438" y="40135"/>
                  <a:pt x="39249" y="39947"/>
                  <a:pt x="39249" y="39721"/>
                </a:cubicBezTo>
                <a:cubicBezTo>
                  <a:pt x="39249" y="39494"/>
                  <a:pt x="39438" y="39306"/>
                  <a:pt x="39664" y="39306"/>
                </a:cubicBezTo>
                <a:cubicBezTo>
                  <a:pt x="39890" y="39306"/>
                  <a:pt x="40078" y="39494"/>
                  <a:pt x="40078" y="39721"/>
                </a:cubicBezTo>
                <a:cubicBezTo>
                  <a:pt x="40078" y="39947"/>
                  <a:pt x="39890" y="40135"/>
                  <a:pt x="39664" y="40135"/>
                </a:cubicBezTo>
                <a:close/>
                <a:moveTo>
                  <a:pt x="39664" y="38175"/>
                </a:moveTo>
                <a:cubicBezTo>
                  <a:pt x="39438" y="38175"/>
                  <a:pt x="39249" y="37987"/>
                  <a:pt x="39249" y="37761"/>
                </a:cubicBezTo>
                <a:cubicBezTo>
                  <a:pt x="39249" y="37516"/>
                  <a:pt x="39438" y="37328"/>
                  <a:pt x="39664" y="37328"/>
                </a:cubicBezTo>
                <a:cubicBezTo>
                  <a:pt x="39890" y="37328"/>
                  <a:pt x="40078" y="37516"/>
                  <a:pt x="40078" y="37761"/>
                </a:cubicBezTo>
                <a:cubicBezTo>
                  <a:pt x="40078" y="37987"/>
                  <a:pt x="39890" y="38175"/>
                  <a:pt x="39664" y="38175"/>
                </a:cubicBezTo>
                <a:close/>
                <a:moveTo>
                  <a:pt x="39664" y="36197"/>
                </a:moveTo>
                <a:cubicBezTo>
                  <a:pt x="39438" y="36197"/>
                  <a:pt x="39249" y="36027"/>
                  <a:pt x="39249" y="35801"/>
                </a:cubicBezTo>
                <a:cubicBezTo>
                  <a:pt x="39249" y="35575"/>
                  <a:pt x="39438" y="35387"/>
                  <a:pt x="39664" y="35387"/>
                </a:cubicBezTo>
                <a:cubicBezTo>
                  <a:pt x="39890" y="35387"/>
                  <a:pt x="40078" y="35575"/>
                  <a:pt x="40078" y="35801"/>
                </a:cubicBezTo>
                <a:cubicBezTo>
                  <a:pt x="40078" y="36027"/>
                  <a:pt x="39890" y="36197"/>
                  <a:pt x="39664" y="36197"/>
                </a:cubicBezTo>
                <a:close/>
                <a:moveTo>
                  <a:pt x="39664" y="34237"/>
                </a:moveTo>
                <a:cubicBezTo>
                  <a:pt x="39438" y="34237"/>
                  <a:pt x="39249" y="34049"/>
                  <a:pt x="39249" y="33823"/>
                </a:cubicBezTo>
                <a:cubicBezTo>
                  <a:pt x="39249" y="33616"/>
                  <a:pt x="39438" y="33427"/>
                  <a:pt x="39664" y="33427"/>
                </a:cubicBezTo>
                <a:cubicBezTo>
                  <a:pt x="39890" y="33427"/>
                  <a:pt x="40078" y="33616"/>
                  <a:pt x="40078" y="33823"/>
                </a:cubicBezTo>
                <a:cubicBezTo>
                  <a:pt x="40078" y="34049"/>
                  <a:pt x="39890" y="34237"/>
                  <a:pt x="39664" y="34237"/>
                </a:cubicBezTo>
                <a:close/>
                <a:moveTo>
                  <a:pt x="39664" y="32278"/>
                </a:moveTo>
                <a:cubicBezTo>
                  <a:pt x="39438" y="32278"/>
                  <a:pt x="39249" y="32089"/>
                  <a:pt x="39249" y="31863"/>
                </a:cubicBezTo>
                <a:cubicBezTo>
                  <a:pt x="39249" y="31637"/>
                  <a:pt x="39438" y="31467"/>
                  <a:pt x="39664" y="31467"/>
                </a:cubicBezTo>
                <a:cubicBezTo>
                  <a:pt x="39890" y="31467"/>
                  <a:pt x="40078" y="31637"/>
                  <a:pt x="40078" y="31863"/>
                </a:cubicBezTo>
                <a:cubicBezTo>
                  <a:pt x="40078" y="32089"/>
                  <a:pt x="39890" y="32278"/>
                  <a:pt x="39664" y="32278"/>
                </a:cubicBezTo>
                <a:close/>
                <a:moveTo>
                  <a:pt x="39664" y="30318"/>
                </a:moveTo>
                <a:cubicBezTo>
                  <a:pt x="39438" y="30318"/>
                  <a:pt x="39249" y="30130"/>
                  <a:pt x="39249" y="29904"/>
                </a:cubicBezTo>
                <a:cubicBezTo>
                  <a:pt x="39249" y="29677"/>
                  <a:pt x="39438" y="29508"/>
                  <a:pt x="39664" y="29508"/>
                </a:cubicBezTo>
                <a:cubicBezTo>
                  <a:pt x="39890" y="29508"/>
                  <a:pt x="40078" y="29677"/>
                  <a:pt x="40078" y="29904"/>
                </a:cubicBezTo>
                <a:cubicBezTo>
                  <a:pt x="40078" y="30130"/>
                  <a:pt x="39890" y="30318"/>
                  <a:pt x="39664" y="30318"/>
                </a:cubicBezTo>
                <a:close/>
                <a:moveTo>
                  <a:pt x="39664" y="28340"/>
                </a:moveTo>
                <a:cubicBezTo>
                  <a:pt x="39438" y="28340"/>
                  <a:pt x="39268" y="28170"/>
                  <a:pt x="39268" y="27944"/>
                </a:cubicBezTo>
                <a:cubicBezTo>
                  <a:pt x="39268" y="27737"/>
                  <a:pt x="39438" y="27548"/>
                  <a:pt x="39664" y="27548"/>
                </a:cubicBezTo>
                <a:cubicBezTo>
                  <a:pt x="39871" y="27548"/>
                  <a:pt x="40060" y="27737"/>
                  <a:pt x="40060" y="27944"/>
                </a:cubicBezTo>
                <a:cubicBezTo>
                  <a:pt x="40060" y="28170"/>
                  <a:pt x="39871" y="28340"/>
                  <a:pt x="39664" y="28340"/>
                </a:cubicBezTo>
                <a:close/>
                <a:moveTo>
                  <a:pt x="39664" y="26380"/>
                </a:moveTo>
                <a:cubicBezTo>
                  <a:pt x="39438" y="26380"/>
                  <a:pt x="39268" y="26210"/>
                  <a:pt x="39268" y="25984"/>
                </a:cubicBezTo>
                <a:cubicBezTo>
                  <a:pt x="39268" y="25777"/>
                  <a:pt x="39438" y="25589"/>
                  <a:pt x="39664" y="25589"/>
                </a:cubicBezTo>
                <a:cubicBezTo>
                  <a:pt x="39871" y="25589"/>
                  <a:pt x="40060" y="25777"/>
                  <a:pt x="40060" y="25984"/>
                </a:cubicBezTo>
                <a:cubicBezTo>
                  <a:pt x="40060" y="26210"/>
                  <a:pt x="39871" y="26380"/>
                  <a:pt x="39664" y="26380"/>
                </a:cubicBezTo>
                <a:close/>
                <a:moveTo>
                  <a:pt x="39664" y="24439"/>
                </a:moveTo>
                <a:cubicBezTo>
                  <a:pt x="39438" y="24439"/>
                  <a:pt x="39268" y="24251"/>
                  <a:pt x="39268" y="24025"/>
                </a:cubicBezTo>
                <a:cubicBezTo>
                  <a:pt x="39268" y="23817"/>
                  <a:pt x="39438" y="23629"/>
                  <a:pt x="39664" y="23629"/>
                </a:cubicBezTo>
                <a:cubicBezTo>
                  <a:pt x="39871" y="23629"/>
                  <a:pt x="40060" y="23817"/>
                  <a:pt x="40060" y="24025"/>
                </a:cubicBezTo>
                <a:cubicBezTo>
                  <a:pt x="40060" y="24251"/>
                  <a:pt x="39871" y="24439"/>
                  <a:pt x="39664" y="24439"/>
                </a:cubicBezTo>
                <a:close/>
                <a:moveTo>
                  <a:pt x="39664" y="22461"/>
                </a:moveTo>
                <a:cubicBezTo>
                  <a:pt x="39438" y="22461"/>
                  <a:pt x="39268" y="22291"/>
                  <a:pt x="39268" y="22065"/>
                </a:cubicBezTo>
                <a:cubicBezTo>
                  <a:pt x="39268" y="21858"/>
                  <a:pt x="39438" y="21669"/>
                  <a:pt x="39664" y="21669"/>
                </a:cubicBezTo>
                <a:cubicBezTo>
                  <a:pt x="39871" y="21669"/>
                  <a:pt x="40060" y="21858"/>
                  <a:pt x="40060" y="22065"/>
                </a:cubicBezTo>
                <a:cubicBezTo>
                  <a:pt x="40060" y="22291"/>
                  <a:pt x="39871" y="22461"/>
                  <a:pt x="39664" y="22461"/>
                </a:cubicBezTo>
                <a:close/>
                <a:moveTo>
                  <a:pt x="39664" y="20501"/>
                </a:moveTo>
                <a:cubicBezTo>
                  <a:pt x="39438" y="20501"/>
                  <a:pt x="39268" y="20331"/>
                  <a:pt x="39268" y="20105"/>
                </a:cubicBezTo>
                <a:cubicBezTo>
                  <a:pt x="39268" y="19898"/>
                  <a:pt x="39438" y="19710"/>
                  <a:pt x="39664" y="19710"/>
                </a:cubicBezTo>
                <a:cubicBezTo>
                  <a:pt x="39871" y="19710"/>
                  <a:pt x="40060" y="19898"/>
                  <a:pt x="40060" y="20105"/>
                </a:cubicBezTo>
                <a:cubicBezTo>
                  <a:pt x="40060" y="20331"/>
                  <a:pt x="39871" y="20501"/>
                  <a:pt x="39664" y="20501"/>
                </a:cubicBezTo>
                <a:close/>
                <a:moveTo>
                  <a:pt x="39664" y="18541"/>
                </a:moveTo>
                <a:cubicBezTo>
                  <a:pt x="39438" y="18541"/>
                  <a:pt x="39268" y="18372"/>
                  <a:pt x="39268" y="18146"/>
                </a:cubicBezTo>
                <a:cubicBezTo>
                  <a:pt x="39268" y="17920"/>
                  <a:pt x="39438" y="17750"/>
                  <a:pt x="39664" y="17750"/>
                </a:cubicBezTo>
                <a:cubicBezTo>
                  <a:pt x="39871" y="17750"/>
                  <a:pt x="40060" y="17920"/>
                  <a:pt x="40060" y="18146"/>
                </a:cubicBezTo>
                <a:cubicBezTo>
                  <a:pt x="40060" y="18372"/>
                  <a:pt x="39871" y="18541"/>
                  <a:pt x="39664" y="18541"/>
                </a:cubicBezTo>
                <a:close/>
                <a:moveTo>
                  <a:pt x="39664" y="16563"/>
                </a:moveTo>
                <a:cubicBezTo>
                  <a:pt x="39457" y="16563"/>
                  <a:pt x="39287" y="16393"/>
                  <a:pt x="39287" y="16186"/>
                </a:cubicBezTo>
                <a:cubicBezTo>
                  <a:pt x="39287" y="15979"/>
                  <a:pt x="39457" y="15809"/>
                  <a:pt x="39664" y="15809"/>
                </a:cubicBezTo>
                <a:cubicBezTo>
                  <a:pt x="39871" y="15809"/>
                  <a:pt x="40041" y="15979"/>
                  <a:pt x="40041" y="16186"/>
                </a:cubicBezTo>
                <a:cubicBezTo>
                  <a:pt x="40041" y="16393"/>
                  <a:pt x="39871" y="16563"/>
                  <a:pt x="39664" y="16563"/>
                </a:cubicBezTo>
                <a:close/>
                <a:moveTo>
                  <a:pt x="39664" y="14603"/>
                </a:moveTo>
                <a:cubicBezTo>
                  <a:pt x="39457" y="14603"/>
                  <a:pt x="39287" y="14434"/>
                  <a:pt x="39287" y="14226"/>
                </a:cubicBezTo>
                <a:cubicBezTo>
                  <a:pt x="39287" y="14019"/>
                  <a:pt x="39457" y="13850"/>
                  <a:pt x="39664" y="13850"/>
                </a:cubicBezTo>
                <a:cubicBezTo>
                  <a:pt x="39871" y="13850"/>
                  <a:pt x="40041" y="14019"/>
                  <a:pt x="40041" y="14226"/>
                </a:cubicBezTo>
                <a:cubicBezTo>
                  <a:pt x="40041" y="14434"/>
                  <a:pt x="39871" y="14603"/>
                  <a:pt x="39664" y="14603"/>
                </a:cubicBezTo>
                <a:close/>
                <a:moveTo>
                  <a:pt x="39664" y="12644"/>
                </a:moveTo>
                <a:cubicBezTo>
                  <a:pt x="39457" y="12644"/>
                  <a:pt x="39287" y="12474"/>
                  <a:pt x="39287" y="12267"/>
                </a:cubicBezTo>
                <a:cubicBezTo>
                  <a:pt x="39287" y="12060"/>
                  <a:pt x="39457" y="11890"/>
                  <a:pt x="39664" y="11890"/>
                </a:cubicBezTo>
                <a:cubicBezTo>
                  <a:pt x="39871" y="11890"/>
                  <a:pt x="40041" y="12060"/>
                  <a:pt x="40041" y="12267"/>
                </a:cubicBezTo>
                <a:cubicBezTo>
                  <a:pt x="40041" y="12474"/>
                  <a:pt x="39871" y="12644"/>
                  <a:pt x="39664" y="12644"/>
                </a:cubicBezTo>
                <a:close/>
                <a:moveTo>
                  <a:pt x="39664" y="10684"/>
                </a:moveTo>
                <a:cubicBezTo>
                  <a:pt x="39457" y="10684"/>
                  <a:pt x="39287" y="10514"/>
                  <a:pt x="39287" y="10307"/>
                </a:cubicBezTo>
                <a:cubicBezTo>
                  <a:pt x="39287" y="10100"/>
                  <a:pt x="39457" y="9930"/>
                  <a:pt x="39664" y="9930"/>
                </a:cubicBezTo>
                <a:cubicBezTo>
                  <a:pt x="39871" y="9930"/>
                  <a:pt x="40041" y="10100"/>
                  <a:pt x="40041" y="10307"/>
                </a:cubicBezTo>
                <a:cubicBezTo>
                  <a:pt x="40041" y="10514"/>
                  <a:pt x="39871" y="10684"/>
                  <a:pt x="39664" y="10684"/>
                </a:cubicBezTo>
                <a:close/>
                <a:moveTo>
                  <a:pt x="39664" y="8706"/>
                </a:moveTo>
                <a:cubicBezTo>
                  <a:pt x="39457" y="8706"/>
                  <a:pt x="39287" y="8555"/>
                  <a:pt x="39287" y="8348"/>
                </a:cubicBezTo>
                <a:cubicBezTo>
                  <a:pt x="39287" y="8159"/>
                  <a:pt x="39457" y="7989"/>
                  <a:pt x="39664" y="7989"/>
                </a:cubicBezTo>
                <a:cubicBezTo>
                  <a:pt x="39852" y="7989"/>
                  <a:pt x="40022" y="8159"/>
                  <a:pt x="40022" y="8348"/>
                </a:cubicBezTo>
                <a:cubicBezTo>
                  <a:pt x="40022" y="8555"/>
                  <a:pt x="39871" y="8706"/>
                  <a:pt x="39664" y="8706"/>
                </a:cubicBezTo>
                <a:close/>
                <a:moveTo>
                  <a:pt x="39664" y="6746"/>
                </a:moveTo>
                <a:cubicBezTo>
                  <a:pt x="39457" y="6746"/>
                  <a:pt x="39287" y="6595"/>
                  <a:pt x="39287" y="6388"/>
                </a:cubicBezTo>
                <a:cubicBezTo>
                  <a:pt x="39287" y="6181"/>
                  <a:pt x="39457" y="6030"/>
                  <a:pt x="39664" y="6030"/>
                </a:cubicBezTo>
                <a:cubicBezTo>
                  <a:pt x="39852" y="6030"/>
                  <a:pt x="40022" y="6181"/>
                  <a:pt x="40022" y="6388"/>
                </a:cubicBezTo>
                <a:cubicBezTo>
                  <a:pt x="40022" y="6595"/>
                  <a:pt x="39871" y="6746"/>
                  <a:pt x="39664" y="6746"/>
                </a:cubicBezTo>
                <a:close/>
                <a:moveTo>
                  <a:pt x="39664" y="4786"/>
                </a:moveTo>
                <a:cubicBezTo>
                  <a:pt x="39457" y="4786"/>
                  <a:pt x="39287" y="4635"/>
                  <a:pt x="39287" y="4428"/>
                </a:cubicBezTo>
                <a:cubicBezTo>
                  <a:pt x="39287" y="4221"/>
                  <a:pt x="39457" y="4051"/>
                  <a:pt x="39664" y="4051"/>
                </a:cubicBezTo>
                <a:cubicBezTo>
                  <a:pt x="39852" y="4051"/>
                  <a:pt x="40022" y="4221"/>
                  <a:pt x="40022" y="4428"/>
                </a:cubicBezTo>
                <a:cubicBezTo>
                  <a:pt x="40022" y="4635"/>
                  <a:pt x="39871" y="4786"/>
                  <a:pt x="39664" y="4786"/>
                </a:cubicBezTo>
                <a:close/>
                <a:moveTo>
                  <a:pt x="39664" y="2827"/>
                </a:moveTo>
                <a:cubicBezTo>
                  <a:pt x="39457" y="2827"/>
                  <a:pt x="39287" y="2657"/>
                  <a:pt x="39287" y="2469"/>
                </a:cubicBezTo>
                <a:cubicBezTo>
                  <a:pt x="39287" y="2261"/>
                  <a:pt x="39457" y="2111"/>
                  <a:pt x="39664" y="2111"/>
                </a:cubicBezTo>
                <a:cubicBezTo>
                  <a:pt x="39852" y="2111"/>
                  <a:pt x="40022" y="2261"/>
                  <a:pt x="40022" y="2469"/>
                </a:cubicBezTo>
                <a:cubicBezTo>
                  <a:pt x="40022" y="2657"/>
                  <a:pt x="39871" y="2827"/>
                  <a:pt x="39664" y="2827"/>
                </a:cubicBezTo>
                <a:close/>
                <a:moveTo>
                  <a:pt x="39664" y="867"/>
                </a:moveTo>
                <a:cubicBezTo>
                  <a:pt x="39457" y="867"/>
                  <a:pt x="39287" y="697"/>
                  <a:pt x="39287" y="509"/>
                </a:cubicBezTo>
                <a:cubicBezTo>
                  <a:pt x="39287" y="302"/>
                  <a:pt x="39457" y="132"/>
                  <a:pt x="39664" y="132"/>
                </a:cubicBezTo>
                <a:cubicBezTo>
                  <a:pt x="39852" y="132"/>
                  <a:pt x="40022" y="302"/>
                  <a:pt x="40022" y="509"/>
                </a:cubicBezTo>
                <a:cubicBezTo>
                  <a:pt x="40022" y="697"/>
                  <a:pt x="39871" y="867"/>
                  <a:pt x="39664" y="867"/>
                </a:cubicBezTo>
                <a:close/>
                <a:moveTo>
                  <a:pt x="37704" y="59788"/>
                </a:moveTo>
                <a:cubicBezTo>
                  <a:pt x="37441" y="59788"/>
                  <a:pt x="37214" y="59581"/>
                  <a:pt x="37214" y="59298"/>
                </a:cubicBezTo>
                <a:cubicBezTo>
                  <a:pt x="37214" y="59034"/>
                  <a:pt x="37441" y="58827"/>
                  <a:pt x="37704" y="58827"/>
                </a:cubicBezTo>
                <a:cubicBezTo>
                  <a:pt x="37968" y="58827"/>
                  <a:pt x="38194" y="59034"/>
                  <a:pt x="38194" y="59298"/>
                </a:cubicBezTo>
                <a:cubicBezTo>
                  <a:pt x="38194" y="59581"/>
                  <a:pt x="37968" y="59788"/>
                  <a:pt x="37704" y="59788"/>
                </a:cubicBezTo>
                <a:close/>
                <a:moveTo>
                  <a:pt x="37704" y="50988"/>
                </a:moveTo>
                <a:cubicBezTo>
                  <a:pt x="37949" y="50988"/>
                  <a:pt x="38175" y="51196"/>
                  <a:pt x="38175" y="51460"/>
                </a:cubicBezTo>
                <a:cubicBezTo>
                  <a:pt x="38175" y="51723"/>
                  <a:pt x="37949" y="51931"/>
                  <a:pt x="37704" y="51931"/>
                </a:cubicBezTo>
                <a:cubicBezTo>
                  <a:pt x="37441" y="51931"/>
                  <a:pt x="37233" y="51723"/>
                  <a:pt x="37233" y="51460"/>
                </a:cubicBezTo>
                <a:cubicBezTo>
                  <a:pt x="37233" y="51215"/>
                  <a:pt x="37441" y="50988"/>
                  <a:pt x="37704" y="50988"/>
                </a:cubicBezTo>
                <a:close/>
                <a:moveTo>
                  <a:pt x="37704" y="52948"/>
                </a:moveTo>
                <a:cubicBezTo>
                  <a:pt x="37949" y="52948"/>
                  <a:pt x="38175" y="53174"/>
                  <a:pt x="38175" y="53419"/>
                </a:cubicBezTo>
                <a:cubicBezTo>
                  <a:pt x="38175" y="53683"/>
                  <a:pt x="37949" y="53890"/>
                  <a:pt x="37704" y="53890"/>
                </a:cubicBezTo>
                <a:cubicBezTo>
                  <a:pt x="37441" y="53890"/>
                  <a:pt x="37233" y="53683"/>
                  <a:pt x="37233" y="53419"/>
                </a:cubicBezTo>
                <a:cubicBezTo>
                  <a:pt x="37233" y="53174"/>
                  <a:pt x="37441" y="52948"/>
                  <a:pt x="37704" y="52948"/>
                </a:cubicBezTo>
                <a:close/>
                <a:moveTo>
                  <a:pt x="37704" y="56905"/>
                </a:moveTo>
                <a:cubicBezTo>
                  <a:pt x="37949" y="56905"/>
                  <a:pt x="38138" y="57093"/>
                  <a:pt x="38138" y="57338"/>
                </a:cubicBezTo>
                <a:cubicBezTo>
                  <a:pt x="38138" y="57583"/>
                  <a:pt x="37949" y="57791"/>
                  <a:pt x="37704" y="57791"/>
                </a:cubicBezTo>
                <a:cubicBezTo>
                  <a:pt x="37459" y="57791"/>
                  <a:pt x="37252" y="57583"/>
                  <a:pt x="37252" y="57338"/>
                </a:cubicBezTo>
                <a:cubicBezTo>
                  <a:pt x="37252" y="57093"/>
                  <a:pt x="37459" y="56905"/>
                  <a:pt x="37704" y="56905"/>
                </a:cubicBezTo>
                <a:close/>
                <a:moveTo>
                  <a:pt x="37704" y="54945"/>
                </a:moveTo>
                <a:cubicBezTo>
                  <a:pt x="37949" y="54945"/>
                  <a:pt x="38138" y="55153"/>
                  <a:pt x="38138" y="55379"/>
                </a:cubicBezTo>
                <a:cubicBezTo>
                  <a:pt x="38138" y="55624"/>
                  <a:pt x="37949" y="55831"/>
                  <a:pt x="37704" y="55831"/>
                </a:cubicBezTo>
                <a:cubicBezTo>
                  <a:pt x="37459" y="55831"/>
                  <a:pt x="37252" y="55624"/>
                  <a:pt x="37252" y="55379"/>
                </a:cubicBezTo>
                <a:cubicBezTo>
                  <a:pt x="37252" y="55134"/>
                  <a:pt x="37459" y="54945"/>
                  <a:pt x="37704" y="54945"/>
                </a:cubicBezTo>
                <a:close/>
                <a:moveTo>
                  <a:pt x="37704" y="49971"/>
                </a:moveTo>
                <a:cubicBezTo>
                  <a:pt x="37441" y="49971"/>
                  <a:pt x="37233" y="49764"/>
                  <a:pt x="37233" y="49500"/>
                </a:cubicBezTo>
                <a:cubicBezTo>
                  <a:pt x="37233" y="49236"/>
                  <a:pt x="37441" y="49029"/>
                  <a:pt x="37704" y="49029"/>
                </a:cubicBezTo>
                <a:cubicBezTo>
                  <a:pt x="37968" y="49029"/>
                  <a:pt x="38175" y="49236"/>
                  <a:pt x="38175" y="49500"/>
                </a:cubicBezTo>
                <a:cubicBezTo>
                  <a:pt x="38175" y="49764"/>
                  <a:pt x="37968" y="49971"/>
                  <a:pt x="37704" y="49971"/>
                </a:cubicBezTo>
                <a:close/>
                <a:moveTo>
                  <a:pt x="37704" y="47992"/>
                </a:moveTo>
                <a:cubicBezTo>
                  <a:pt x="37459" y="47992"/>
                  <a:pt x="37271" y="47785"/>
                  <a:pt x="37271" y="47540"/>
                </a:cubicBezTo>
                <a:cubicBezTo>
                  <a:pt x="37271" y="47295"/>
                  <a:pt x="37459" y="47107"/>
                  <a:pt x="37704" y="47107"/>
                </a:cubicBezTo>
                <a:cubicBezTo>
                  <a:pt x="37949" y="47107"/>
                  <a:pt x="38138" y="47295"/>
                  <a:pt x="38138" y="47540"/>
                </a:cubicBezTo>
                <a:cubicBezTo>
                  <a:pt x="38138" y="47785"/>
                  <a:pt x="37949" y="47992"/>
                  <a:pt x="37704" y="47992"/>
                </a:cubicBezTo>
                <a:close/>
                <a:moveTo>
                  <a:pt x="37704" y="46014"/>
                </a:moveTo>
                <a:cubicBezTo>
                  <a:pt x="37459" y="46014"/>
                  <a:pt x="37271" y="45826"/>
                  <a:pt x="37271" y="45581"/>
                </a:cubicBezTo>
                <a:cubicBezTo>
                  <a:pt x="37271" y="45354"/>
                  <a:pt x="37459" y="45147"/>
                  <a:pt x="37704" y="45147"/>
                </a:cubicBezTo>
                <a:cubicBezTo>
                  <a:pt x="37930" y="45147"/>
                  <a:pt x="38138" y="45354"/>
                  <a:pt x="38138" y="45581"/>
                </a:cubicBezTo>
                <a:cubicBezTo>
                  <a:pt x="38138" y="45826"/>
                  <a:pt x="37930" y="46014"/>
                  <a:pt x="37704" y="46014"/>
                </a:cubicBezTo>
                <a:close/>
                <a:moveTo>
                  <a:pt x="37704" y="33408"/>
                </a:moveTo>
                <a:cubicBezTo>
                  <a:pt x="37930" y="33408"/>
                  <a:pt x="38119" y="33597"/>
                  <a:pt x="38119" y="33823"/>
                </a:cubicBezTo>
                <a:cubicBezTo>
                  <a:pt x="38119" y="34049"/>
                  <a:pt x="37930" y="34237"/>
                  <a:pt x="37704" y="34237"/>
                </a:cubicBezTo>
                <a:cubicBezTo>
                  <a:pt x="37478" y="34237"/>
                  <a:pt x="37290" y="34049"/>
                  <a:pt x="37290" y="33823"/>
                </a:cubicBezTo>
                <a:cubicBezTo>
                  <a:pt x="37290" y="33597"/>
                  <a:pt x="37478" y="33408"/>
                  <a:pt x="37704" y="33408"/>
                </a:cubicBezTo>
                <a:close/>
                <a:moveTo>
                  <a:pt x="37704" y="35368"/>
                </a:moveTo>
                <a:cubicBezTo>
                  <a:pt x="37930" y="35368"/>
                  <a:pt x="38119" y="35556"/>
                  <a:pt x="38119" y="35782"/>
                </a:cubicBezTo>
                <a:cubicBezTo>
                  <a:pt x="38119" y="36027"/>
                  <a:pt x="37930" y="36216"/>
                  <a:pt x="37704" y="36216"/>
                </a:cubicBezTo>
                <a:cubicBezTo>
                  <a:pt x="37478" y="36216"/>
                  <a:pt x="37290" y="36027"/>
                  <a:pt x="37290" y="35782"/>
                </a:cubicBezTo>
                <a:cubicBezTo>
                  <a:pt x="37290" y="35556"/>
                  <a:pt x="37478" y="35368"/>
                  <a:pt x="37704" y="35368"/>
                </a:cubicBezTo>
                <a:close/>
                <a:moveTo>
                  <a:pt x="37704" y="44054"/>
                </a:moveTo>
                <a:cubicBezTo>
                  <a:pt x="37478" y="44054"/>
                  <a:pt x="37290" y="43866"/>
                  <a:pt x="37290" y="43621"/>
                </a:cubicBezTo>
                <a:cubicBezTo>
                  <a:pt x="37290" y="43395"/>
                  <a:pt x="37478" y="43206"/>
                  <a:pt x="37704" y="43206"/>
                </a:cubicBezTo>
                <a:cubicBezTo>
                  <a:pt x="37930" y="43206"/>
                  <a:pt x="38119" y="43395"/>
                  <a:pt x="38119" y="43621"/>
                </a:cubicBezTo>
                <a:cubicBezTo>
                  <a:pt x="38119" y="43866"/>
                  <a:pt x="37930" y="44054"/>
                  <a:pt x="37704" y="44054"/>
                </a:cubicBezTo>
                <a:close/>
                <a:moveTo>
                  <a:pt x="37704" y="42076"/>
                </a:moveTo>
                <a:cubicBezTo>
                  <a:pt x="37478" y="42076"/>
                  <a:pt x="37290" y="41887"/>
                  <a:pt x="37290" y="41661"/>
                </a:cubicBezTo>
                <a:cubicBezTo>
                  <a:pt x="37290" y="41454"/>
                  <a:pt x="37478" y="41266"/>
                  <a:pt x="37704" y="41266"/>
                </a:cubicBezTo>
                <a:cubicBezTo>
                  <a:pt x="37930" y="41266"/>
                  <a:pt x="38100" y="41454"/>
                  <a:pt x="38100" y="41661"/>
                </a:cubicBezTo>
                <a:cubicBezTo>
                  <a:pt x="38100" y="41887"/>
                  <a:pt x="37930" y="42076"/>
                  <a:pt x="37704" y="42076"/>
                </a:cubicBezTo>
                <a:close/>
                <a:moveTo>
                  <a:pt x="37704" y="38138"/>
                </a:moveTo>
                <a:cubicBezTo>
                  <a:pt x="37478" y="38138"/>
                  <a:pt x="37290" y="37968"/>
                  <a:pt x="37290" y="37742"/>
                </a:cubicBezTo>
                <a:cubicBezTo>
                  <a:pt x="37290" y="37535"/>
                  <a:pt x="37478" y="37346"/>
                  <a:pt x="37704" y="37346"/>
                </a:cubicBezTo>
                <a:cubicBezTo>
                  <a:pt x="37930" y="37346"/>
                  <a:pt x="38100" y="37535"/>
                  <a:pt x="38100" y="37742"/>
                </a:cubicBezTo>
                <a:cubicBezTo>
                  <a:pt x="38100" y="37968"/>
                  <a:pt x="37930" y="38138"/>
                  <a:pt x="37704" y="38138"/>
                </a:cubicBezTo>
                <a:close/>
                <a:moveTo>
                  <a:pt x="37704" y="40116"/>
                </a:moveTo>
                <a:cubicBezTo>
                  <a:pt x="37478" y="40116"/>
                  <a:pt x="37290" y="39928"/>
                  <a:pt x="37290" y="39702"/>
                </a:cubicBezTo>
                <a:cubicBezTo>
                  <a:pt x="37290" y="39494"/>
                  <a:pt x="37478" y="39306"/>
                  <a:pt x="37704" y="39306"/>
                </a:cubicBezTo>
                <a:cubicBezTo>
                  <a:pt x="37930" y="39306"/>
                  <a:pt x="38100" y="39494"/>
                  <a:pt x="38100" y="39702"/>
                </a:cubicBezTo>
                <a:cubicBezTo>
                  <a:pt x="38100" y="39928"/>
                  <a:pt x="37930" y="40116"/>
                  <a:pt x="37704" y="40116"/>
                </a:cubicBezTo>
                <a:close/>
                <a:moveTo>
                  <a:pt x="37704" y="32297"/>
                </a:moveTo>
                <a:cubicBezTo>
                  <a:pt x="37459" y="32297"/>
                  <a:pt x="37271" y="32108"/>
                  <a:pt x="37271" y="31863"/>
                </a:cubicBezTo>
                <a:cubicBezTo>
                  <a:pt x="37271" y="31618"/>
                  <a:pt x="37459" y="31430"/>
                  <a:pt x="37704" y="31430"/>
                </a:cubicBezTo>
                <a:cubicBezTo>
                  <a:pt x="37930" y="31430"/>
                  <a:pt x="38138" y="31618"/>
                  <a:pt x="38138" y="31863"/>
                </a:cubicBezTo>
                <a:cubicBezTo>
                  <a:pt x="38138" y="32108"/>
                  <a:pt x="37930" y="32297"/>
                  <a:pt x="37704" y="32297"/>
                </a:cubicBezTo>
                <a:close/>
                <a:moveTo>
                  <a:pt x="37704" y="30337"/>
                </a:moveTo>
                <a:cubicBezTo>
                  <a:pt x="37459" y="30337"/>
                  <a:pt x="37271" y="30148"/>
                  <a:pt x="37271" y="29904"/>
                </a:cubicBezTo>
                <a:cubicBezTo>
                  <a:pt x="37271" y="29659"/>
                  <a:pt x="37459" y="29470"/>
                  <a:pt x="37704" y="29470"/>
                </a:cubicBezTo>
                <a:cubicBezTo>
                  <a:pt x="37930" y="29470"/>
                  <a:pt x="38138" y="29659"/>
                  <a:pt x="38138" y="29904"/>
                </a:cubicBezTo>
                <a:cubicBezTo>
                  <a:pt x="38138" y="30148"/>
                  <a:pt x="37930" y="30337"/>
                  <a:pt x="37704" y="30337"/>
                </a:cubicBezTo>
                <a:close/>
                <a:moveTo>
                  <a:pt x="37704" y="28358"/>
                </a:moveTo>
                <a:cubicBezTo>
                  <a:pt x="37478" y="28358"/>
                  <a:pt x="37290" y="28170"/>
                  <a:pt x="37290" y="27944"/>
                </a:cubicBezTo>
                <a:cubicBezTo>
                  <a:pt x="37290" y="27718"/>
                  <a:pt x="37478" y="27548"/>
                  <a:pt x="37704" y="27548"/>
                </a:cubicBezTo>
                <a:cubicBezTo>
                  <a:pt x="37930" y="27548"/>
                  <a:pt x="38100" y="27718"/>
                  <a:pt x="38100" y="27944"/>
                </a:cubicBezTo>
                <a:cubicBezTo>
                  <a:pt x="38100" y="28170"/>
                  <a:pt x="37930" y="28358"/>
                  <a:pt x="37704" y="28358"/>
                </a:cubicBezTo>
                <a:close/>
                <a:moveTo>
                  <a:pt x="38081" y="25984"/>
                </a:moveTo>
                <a:cubicBezTo>
                  <a:pt x="38081" y="26210"/>
                  <a:pt x="37912" y="26380"/>
                  <a:pt x="37704" y="26380"/>
                </a:cubicBezTo>
                <a:cubicBezTo>
                  <a:pt x="37497" y="26380"/>
                  <a:pt x="37327" y="26210"/>
                  <a:pt x="37327" y="25984"/>
                </a:cubicBezTo>
                <a:cubicBezTo>
                  <a:pt x="37327" y="25777"/>
                  <a:pt x="37497" y="25607"/>
                  <a:pt x="37704" y="25607"/>
                </a:cubicBezTo>
                <a:cubicBezTo>
                  <a:pt x="37912" y="25607"/>
                  <a:pt x="38081" y="25777"/>
                  <a:pt x="38081" y="25984"/>
                </a:cubicBezTo>
                <a:close/>
                <a:moveTo>
                  <a:pt x="37704" y="24420"/>
                </a:moveTo>
                <a:cubicBezTo>
                  <a:pt x="37478" y="24420"/>
                  <a:pt x="37309" y="24251"/>
                  <a:pt x="37309" y="24025"/>
                </a:cubicBezTo>
                <a:cubicBezTo>
                  <a:pt x="37309" y="23817"/>
                  <a:pt x="37478" y="23629"/>
                  <a:pt x="37704" y="23629"/>
                </a:cubicBezTo>
                <a:cubicBezTo>
                  <a:pt x="37930" y="23629"/>
                  <a:pt x="38100" y="23817"/>
                  <a:pt x="38100" y="24025"/>
                </a:cubicBezTo>
                <a:cubicBezTo>
                  <a:pt x="38100" y="24251"/>
                  <a:pt x="37930" y="24420"/>
                  <a:pt x="37704" y="24420"/>
                </a:cubicBezTo>
                <a:close/>
                <a:moveTo>
                  <a:pt x="37704" y="22461"/>
                </a:moveTo>
                <a:cubicBezTo>
                  <a:pt x="37478" y="22461"/>
                  <a:pt x="37309" y="22291"/>
                  <a:pt x="37309" y="22065"/>
                </a:cubicBezTo>
                <a:cubicBezTo>
                  <a:pt x="37309" y="21858"/>
                  <a:pt x="37478" y="21669"/>
                  <a:pt x="37704" y="21669"/>
                </a:cubicBezTo>
                <a:cubicBezTo>
                  <a:pt x="37930" y="21669"/>
                  <a:pt x="38100" y="21858"/>
                  <a:pt x="38100" y="22065"/>
                </a:cubicBezTo>
                <a:cubicBezTo>
                  <a:pt x="38100" y="22291"/>
                  <a:pt x="37930" y="22461"/>
                  <a:pt x="37704" y="22461"/>
                </a:cubicBezTo>
                <a:close/>
                <a:moveTo>
                  <a:pt x="37704" y="20501"/>
                </a:moveTo>
                <a:cubicBezTo>
                  <a:pt x="37478" y="20501"/>
                  <a:pt x="37309" y="20331"/>
                  <a:pt x="37309" y="20105"/>
                </a:cubicBezTo>
                <a:cubicBezTo>
                  <a:pt x="37309" y="19898"/>
                  <a:pt x="37478" y="19710"/>
                  <a:pt x="37704" y="19710"/>
                </a:cubicBezTo>
                <a:cubicBezTo>
                  <a:pt x="37930" y="19710"/>
                  <a:pt x="38100" y="19898"/>
                  <a:pt x="38100" y="20105"/>
                </a:cubicBezTo>
                <a:cubicBezTo>
                  <a:pt x="38100" y="20331"/>
                  <a:pt x="37930" y="20501"/>
                  <a:pt x="37704" y="20501"/>
                </a:cubicBezTo>
                <a:close/>
                <a:moveTo>
                  <a:pt x="37704" y="18541"/>
                </a:moveTo>
                <a:cubicBezTo>
                  <a:pt x="37478" y="18541"/>
                  <a:pt x="37309" y="18372"/>
                  <a:pt x="37309" y="18146"/>
                </a:cubicBezTo>
                <a:cubicBezTo>
                  <a:pt x="37309" y="17920"/>
                  <a:pt x="37478" y="17750"/>
                  <a:pt x="37704" y="17750"/>
                </a:cubicBezTo>
                <a:cubicBezTo>
                  <a:pt x="37930" y="17750"/>
                  <a:pt x="38100" y="17920"/>
                  <a:pt x="38100" y="18146"/>
                </a:cubicBezTo>
                <a:cubicBezTo>
                  <a:pt x="38100" y="18372"/>
                  <a:pt x="37930" y="18541"/>
                  <a:pt x="37704" y="18541"/>
                </a:cubicBezTo>
                <a:close/>
                <a:moveTo>
                  <a:pt x="37704" y="16544"/>
                </a:moveTo>
                <a:cubicBezTo>
                  <a:pt x="37497" y="16544"/>
                  <a:pt x="37327" y="16393"/>
                  <a:pt x="37327" y="16186"/>
                </a:cubicBezTo>
                <a:cubicBezTo>
                  <a:pt x="37327" y="15979"/>
                  <a:pt x="37497" y="15809"/>
                  <a:pt x="37704" y="15809"/>
                </a:cubicBezTo>
                <a:cubicBezTo>
                  <a:pt x="37912" y="15809"/>
                  <a:pt x="38081" y="15979"/>
                  <a:pt x="38081" y="16186"/>
                </a:cubicBezTo>
                <a:cubicBezTo>
                  <a:pt x="38081" y="16393"/>
                  <a:pt x="37912" y="16544"/>
                  <a:pt x="37704" y="16544"/>
                </a:cubicBezTo>
                <a:close/>
                <a:moveTo>
                  <a:pt x="37704" y="14603"/>
                </a:moveTo>
                <a:cubicBezTo>
                  <a:pt x="37497" y="14603"/>
                  <a:pt x="37327" y="14434"/>
                  <a:pt x="37327" y="14226"/>
                </a:cubicBezTo>
                <a:cubicBezTo>
                  <a:pt x="37327" y="14019"/>
                  <a:pt x="37497" y="13850"/>
                  <a:pt x="37704" y="13850"/>
                </a:cubicBezTo>
                <a:cubicBezTo>
                  <a:pt x="37912" y="13850"/>
                  <a:pt x="38081" y="14019"/>
                  <a:pt x="38081" y="14226"/>
                </a:cubicBezTo>
                <a:cubicBezTo>
                  <a:pt x="38081" y="14434"/>
                  <a:pt x="37912" y="14603"/>
                  <a:pt x="37704" y="14603"/>
                </a:cubicBezTo>
                <a:close/>
                <a:moveTo>
                  <a:pt x="37704" y="12644"/>
                </a:moveTo>
                <a:cubicBezTo>
                  <a:pt x="37497" y="12644"/>
                  <a:pt x="37327" y="12474"/>
                  <a:pt x="37327" y="12267"/>
                </a:cubicBezTo>
                <a:cubicBezTo>
                  <a:pt x="37327" y="12060"/>
                  <a:pt x="37497" y="11890"/>
                  <a:pt x="37704" y="11890"/>
                </a:cubicBezTo>
                <a:cubicBezTo>
                  <a:pt x="37912" y="11890"/>
                  <a:pt x="38081" y="12060"/>
                  <a:pt x="38081" y="12267"/>
                </a:cubicBezTo>
                <a:cubicBezTo>
                  <a:pt x="38081" y="12474"/>
                  <a:pt x="37912" y="12644"/>
                  <a:pt x="37704" y="12644"/>
                </a:cubicBezTo>
                <a:close/>
                <a:moveTo>
                  <a:pt x="37704" y="10665"/>
                </a:moveTo>
                <a:cubicBezTo>
                  <a:pt x="37497" y="10665"/>
                  <a:pt x="37327" y="10514"/>
                  <a:pt x="37327" y="10307"/>
                </a:cubicBezTo>
                <a:cubicBezTo>
                  <a:pt x="37327" y="10100"/>
                  <a:pt x="37497" y="9930"/>
                  <a:pt x="37704" y="9930"/>
                </a:cubicBezTo>
                <a:cubicBezTo>
                  <a:pt x="37912" y="9930"/>
                  <a:pt x="38081" y="10100"/>
                  <a:pt x="38081" y="10307"/>
                </a:cubicBezTo>
                <a:cubicBezTo>
                  <a:pt x="38081" y="10514"/>
                  <a:pt x="37912" y="10665"/>
                  <a:pt x="37704" y="10665"/>
                </a:cubicBezTo>
                <a:close/>
                <a:moveTo>
                  <a:pt x="37704" y="8724"/>
                </a:moveTo>
                <a:cubicBezTo>
                  <a:pt x="37497" y="8724"/>
                  <a:pt x="37327" y="8555"/>
                  <a:pt x="37327" y="8348"/>
                </a:cubicBezTo>
                <a:cubicBezTo>
                  <a:pt x="37327" y="8140"/>
                  <a:pt x="37497" y="7971"/>
                  <a:pt x="37704" y="7971"/>
                </a:cubicBezTo>
                <a:cubicBezTo>
                  <a:pt x="37912" y="7971"/>
                  <a:pt x="38081" y="8140"/>
                  <a:pt x="38081" y="8348"/>
                </a:cubicBezTo>
                <a:cubicBezTo>
                  <a:pt x="38081" y="8555"/>
                  <a:pt x="37912" y="8724"/>
                  <a:pt x="37704" y="8724"/>
                </a:cubicBezTo>
                <a:close/>
                <a:moveTo>
                  <a:pt x="37704" y="6765"/>
                </a:moveTo>
                <a:cubicBezTo>
                  <a:pt x="37497" y="6765"/>
                  <a:pt x="37327" y="6595"/>
                  <a:pt x="37327" y="6388"/>
                </a:cubicBezTo>
                <a:cubicBezTo>
                  <a:pt x="37327" y="6181"/>
                  <a:pt x="37497" y="6011"/>
                  <a:pt x="37704" y="6011"/>
                </a:cubicBezTo>
                <a:cubicBezTo>
                  <a:pt x="37912" y="6011"/>
                  <a:pt x="38081" y="6181"/>
                  <a:pt x="38081" y="6388"/>
                </a:cubicBezTo>
                <a:cubicBezTo>
                  <a:pt x="38081" y="6595"/>
                  <a:pt x="37912" y="6765"/>
                  <a:pt x="37704" y="6765"/>
                </a:cubicBezTo>
                <a:close/>
                <a:moveTo>
                  <a:pt x="37704" y="4786"/>
                </a:moveTo>
                <a:cubicBezTo>
                  <a:pt x="37497" y="4786"/>
                  <a:pt x="37327" y="4617"/>
                  <a:pt x="37327" y="4428"/>
                </a:cubicBezTo>
                <a:cubicBezTo>
                  <a:pt x="37327" y="4221"/>
                  <a:pt x="37497" y="4051"/>
                  <a:pt x="37704" y="4051"/>
                </a:cubicBezTo>
                <a:cubicBezTo>
                  <a:pt x="37912" y="4051"/>
                  <a:pt x="38062" y="4221"/>
                  <a:pt x="38062" y="4428"/>
                </a:cubicBezTo>
                <a:cubicBezTo>
                  <a:pt x="38062" y="4617"/>
                  <a:pt x="37912" y="4786"/>
                  <a:pt x="37704" y="4786"/>
                </a:cubicBezTo>
                <a:close/>
                <a:moveTo>
                  <a:pt x="37704" y="2827"/>
                </a:moveTo>
                <a:cubicBezTo>
                  <a:pt x="37497" y="2827"/>
                  <a:pt x="37327" y="2657"/>
                  <a:pt x="37327" y="2469"/>
                </a:cubicBezTo>
                <a:cubicBezTo>
                  <a:pt x="37327" y="2261"/>
                  <a:pt x="37497" y="2092"/>
                  <a:pt x="37704" y="2092"/>
                </a:cubicBezTo>
                <a:cubicBezTo>
                  <a:pt x="37912" y="2092"/>
                  <a:pt x="38062" y="2261"/>
                  <a:pt x="38062" y="2469"/>
                </a:cubicBezTo>
                <a:cubicBezTo>
                  <a:pt x="38062" y="2657"/>
                  <a:pt x="37912" y="2827"/>
                  <a:pt x="37704" y="2827"/>
                </a:cubicBezTo>
                <a:close/>
                <a:moveTo>
                  <a:pt x="37704" y="867"/>
                </a:moveTo>
                <a:cubicBezTo>
                  <a:pt x="37497" y="867"/>
                  <a:pt x="37327" y="697"/>
                  <a:pt x="37327" y="509"/>
                </a:cubicBezTo>
                <a:cubicBezTo>
                  <a:pt x="37327" y="302"/>
                  <a:pt x="37497" y="132"/>
                  <a:pt x="37704" y="132"/>
                </a:cubicBezTo>
                <a:cubicBezTo>
                  <a:pt x="37912" y="132"/>
                  <a:pt x="38062" y="302"/>
                  <a:pt x="38062" y="509"/>
                </a:cubicBezTo>
                <a:cubicBezTo>
                  <a:pt x="38062" y="697"/>
                  <a:pt x="37912" y="867"/>
                  <a:pt x="37704" y="867"/>
                </a:cubicBezTo>
                <a:close/>
                <a:moveTo>
                  <a:pt x="35745" y="53871"/>
                </a:moveTo>
                <a:cubicBezTo>
                  <a:pt x="35481" y="53871"/>
                  <a:pt x="35274" y="53664"/>
                  <a:pt x="35274" y="53419"/>
                </a:cubicBezTo>
                <a:cubicBezTo>
                  <a:pt x="35274" y="53155"/>
                  <a:pt x="35481" y="52967"/>
                  <a:pt x="35745" y="52967"/>
                </a:cubicBezTo>
                <a:cubicBezTo>
                  <a:pt x="35990" y="52967"/>
                  <a:pt x="36197" y="53155"/>
                  <a:pt x="36197" y="53419"/>
                </a:cubicBezTo>
                <a:cubicBezTo>
                  <a:pt x="36197" y="53664"/>
                  <a:pt x="35990" y="53871"/>
                  <a:pt x="35745" y="53871"/>
                </a:cubicBezTo>
                <a:close/>
                <a:moveTo>
                  <a:pt x="35745" y="51893"/>
                </a:moveTo>
                <a:cubicBezTo>
                  <a:pt x="35500" y="51893"/>
                  <a:pt x="35292" y="51704"/>
                  <a:pt x="35292" y="51460"/>
                </a:cubicBezTo>
                <a:cubicBezTo>
                  <a:pt x="35292" y="51233"/>
                  <a:pt x="35500" y="51026"/>
                  <a:pt x="35745" y="51026"/>
                </a:cubicBezTo>
                <a:cubicBezTo>
                  <a:pt x="35990" y="51026"/>
                  <a:pt x="36178" y="51233"/>
                  <a:pt x="36178" y="51460"/>
                </a:cubicBezTo>
                <a:cubicBezTo>
                  <a:pt x="36178" y="51704"/>
                  <a:pt x="35990" y="51893"/>
                  <a:pt x="35745" y="51893"/>
                </a:cubicBezTo>
                <a:close/>
                <a:moveTo>
                  <a:pt x="35745" y="49933"/>
                </a:moveTo>
                <a:cubicBezTo>
                  <a:pt x="35500" y="49933"/>
                  <a:pt x="35292" y="49745"/>
                  <a:pt x="35292" y="49500"/>
                </a:cubicBezTo>
                <a:cubicBezTo>
                  <a:pt x="35292" y="49255"/>
                  <a:pt x="35500" y="49066"/>
                  <a:pt x="35745" y="49066"/>
                </a:cubicBezTo>
                <a:cubicBezTo>
                  <a:pt x="35990" y="49066"/>
                  <a:pt x="36178" y="49255"/>
                  <a:pt x="36178" y="49500"/>
                </a:cubicBezTo>
                <a:cubicBezTo>
                  <a:pt x="36178" y="49745"/>
                  <a:pt x="35990" y="49933"/>
                  <a:pt x="35745" y="49933"/>
                </a:cubicBezTo>
                <a:close/>
                <a:moveTo>
                  <a:pt x="35745" y="47974"/>
                </a:moveTo>
                <a:cubicBezTo>
                  <a:pt x="35500" y="47974"/>
                  <a:pt x="35292" y="47785"/>
                  <a:pt x="35292" y="47540"/>
                </a:cubicBezTo>
                <a:cubicBezTo>
                  <a:pt x="35292" y="47295"/>
                  <a:pt x="35500" y="47088"/>
                  <a:pt x="35745" y="47088"/>
                </a:cubicBezTo>
                <a:cubicBezTo>
                  <a:pt x="35990" y="47088"/>
                  <a:pt x="36178" y="47295"/>
                  <a:pt x="36178" y="47540"/>
                </a:cubicBezTo>
                <a:cubicBezTo>
                  <a:pt x="36178" y="47785"/>
                  <a:pt x="35990" y="47974"/>
                  <a:pt x="35745" y="47974"/>
                </a:cubicBezTo>
                <a:close/>
                <a:moveTo>
                  <a:pt x="35745" y="45995"/>
                </a:moveTo>
                <a:cubicBezTo>
                  <a:pt x="35519" y="45995"/>
                  <a:pt x="35311" y="45807"/>
                  <a:pt x="35311" y="45581"/>
                </a:cubicBezTo>
                <a:cubicBezTo>
                  <a:pt x="35311" y="45336"/>
                  <a:pt x="35519" y="45147"/>
                  <a:pt x="35745" y="45147"/>
                </a:cubicBezTo>
                <a:cubicBezTo>
                  <a:pt x="35990" y="45147"/>
                  <a:pt x="36178" y="45336"/>
                  <a:pt x="36178" y="45581"/>
                </a:cubicBezTo>
                <a:cubicBezTo>
                  <a:pt x="36178" y="45807"/>
                  <a:pt x="35990" y="45995"/>
                  <a:pt x="35745" y="45995"/>
                </a:cubicBezTo>
                <a:close/>
                <a:moveTo>
                  <a:pt x="35745" y="33408"/>
                </a:moveTo>
                <a:cubicBezTo>
                  <a:pt x="35971" y="33408"/>
                  <a:pt x="36159" y="33578"/>
                  <a:pt x="36159" y="33823"/>
                </a:cubicBezTo>
                <a:cubicBezTo>
                  <a:pt x="36159" y="34049"/>
                  <a:pt x="35971" y="34237"/>
                  <a:pt x="35745" y="34237"/>
                </a:cubicBezTo>
                <a:cubicBezTo>
                  <a:pt x="35519" y="34237"/>
                  <a:pt x="35330" y="34049"/>
                  <a:pt x="35330" y="33823"/>
                </a:cubicBezTo>
                <a:cubicBezTo>
                  <a:pt x="35330" y="33578"/>
                  <a:pt x="35519" y="33408"/>
                  <a:pt x="35745" y="33408"/>
                </a:cubicBezTo>
                <a:close/>
                <a:moveTo>
                  <a:pt x="35745" y="35349"/>
                </a:moveTo>
                <a:cubicBezTo>
                  <a:pt x="35971" y="35349"/>
                  <a:pt x="36159" y="35556"/>
                  <a:pt x="36159" y="35782"/>
                </a:cubicBezTo>
                <a:cubicBezTo>
                  <a:pt x="36159" y="36009"/>
                  <a:pt x="35971" y="36197"/>
                  <a:pt x="35745" y="36197"/>
                </a:cubicBezTo>
                <a:cubicBezTo>
                  <a:pt x="35519" y="36197"/>
                  <a:pt x="35330" y="36009"/>
                  <a:pt x="35330" y="35782"/>
                </a:cubicBezTo>
                <a:cubicBezTo>
                  <a:pt x="35330" y="35556"/>
                  <a:pt x="35519" y="35349"/>
                  <a:pt x="35745" y="35349"/>
                </a:cubicBezTo>
                <a:close/>
                <a:moveTo>
                  <a:pt x="35745" y="44036"/>
                </a:moveTo>
                <a:cubicBezTo>
                  <a:pt x="35519" y="44036"/>
                  <a:pt x="35330" y="43847"/>
                  <a:pt x="35330" y="43621"/>
                </a:cubicBezTo>
                <a:cubicBezTo>
                  <a:pt x="35330" y="43395"/>
                  <a:pt x="35519" y="43206"/>
                  <a:pt x="35745" y="43206"/>
                </a:cubicBezTo>
                <a:cubicBezTo>
                  <a:pt x="35971" y="43206"/>
                  <a:pt x="36159" y="43395"/>
                  <a:pt x="36159" y="43621"/>
                </a:cubicBezTo>
                <a:cubicBezTo>
                  <a:pt x="36159" y="43847"/>
                  <a:pt x="35971" y="44036"/>
                  <a:pt x="35745" y="44036"/>
                </a:cubicBezTo>
                <a:close/>
                <a:moveTo>
                  <a:pt x="35745" y="42057"/>
                </a:moveTo>
                <a:cubicBezTo>
                  <a:pt x="35519" y="42057"/>
                  <a:pt x="35330" y="41887"/>
                  <a:pt x="35330" y="41661"/>
                </a:cubicBezTo>
                <a:cubicBezTo>
                  <a:pt x="35330" y="41435"/>
                  <a:pt x="35519" y="41266"/>
                  <a:pt x="35745" y="41266"/>
                </a:cubicBezTo>
                <a:cubicBezTo>
                  <a:pt x="35971" y="41266"/>
                  <a:pt x="36140" y="41435"/>
                  <a:pt x="36140" y="41661"/>
                </a:cubicBezTo>
                <a:cubicBezTo>
                  <a:pt x="36140" y="41887"/>
                  <a:pt x="35952" y="42057"/>
                  <a:pt x="35745" y="42057"/>
                </a:cubicBezTo>
                <a:close/>
                <a:moveTo>
                  <a:pt x="35745" y="38138"/>
                </a:moveTo>
                <a:cubicBezTo>
                  <a:pt x="35519" y="38138"/>
                  <a:pt x="35330" y="37968"/>
                  <a:pt x="35330" y="37742"/>
                </a:cubicBezTo>
                <a:cubicBezTo>
                  <a:pt x="35330" y="37516"/>
                  <a:pt x="35519" y="37346"/>
                  <a:pt x="35745" y="37346"/>
                </a:cubicBezTo>
                <a:cubicBezTo>
                  <a:pt x="35971" y="37346"/>
                  <a:pt x="36140" y="37516"/>
                  <a:pt x="36140" y="37742"/>
                </a:cubicBezTo>
                <a:cubicBezTo>
                  <a:pt x="36140" y="37968"/>
                  <a:pt x="35952" y="38138"/>
                  <a:pt x="35745" y="38138"/>
                </a:cubicBezTo>
                <a:close/>
                <a:moveTo>
                  <a:pt x="35745" y="40116"/>
                </a:moveTo>
                <a:cubicBezTo>
                  <a:pt x="35519" y="40116"/>
                  <a:pt x="35330" y="39928"/>
                  <a:pt x="35330" y="39702"/>
                </a:cubicBezTo>
                <a:cubicBezTo>
                  <a:pt x="35330" y="39476"/>
                  <a:pt x="35519" y="39306"/>
                  <a:pt x="35745" y="39306"/>
                </a:cubicBezTo>
                <a:cubicBezTo>
                  <a:pt x="35971" y="39306"/>
                  <a:pt x="36140" y="39476"/>
                  <a:pt x="36140" y="39702"/>
                </a:cubicBezTo>
                <a:cubicBezTo>
                  <a:pt x="36140" y="39928"/>
                  <a:pt x="35952" y="40116"/>
                  <a:pt x="35745" y="40116"/>
                </a:cubicBezTo>
                <a:close/>
                <a:moveTo>
                  <a:pt x="35745" y="32297"/>
                </a:moveTo>
                <a:cubicBezTo>
                  <a:pt x="35519" y="32297"/>
                  <a:pt x="35311" y="32089"/>
                  <a:pt x="35311" y="31863"/>
                </a:cubicBezTo>
                <a:cubicBezTo>
                  <a:pt x="35311" y="31618"/>
                  <a:pt x="35519" y="31430"/>
                  <a:pt x="35745" y="31430"/>
                </a:cubicBezTo>
                <a:cubicBezTo>
                  <a:pt x="35990" y="31430"/>
                  <a:pt x="36178" y="31618"/>
                  <a:pt x="36178" y="31863"/>
                </a:cubicBezTo>
                <a:cubicBezTo>
                  <a:pt x="36178" y="32089"/>
                  <a:pt x="35990" y="32297"/>
                  <a:pt x="35745" y="32297"/>
                </a:cubicBezTo>
                <a:close/>
                <a:moveTo>
                  <a:pt x="35745" y="30337"/>
                </a:moveTo>
                <a:cubicBezTo>
                  <a:pt x="35519" y="30337"/>
                  <a:pt x="35311" y="30130"/>
                  <a:pt x="35311" y="29904"/>
                </a:cubicBezTo>
                <a:cubicBezTo>
                  <a:pt x="35311" y="29659"/>
                  <a:pt x="35519" y="29470"/>
                  <a:pt x="35745" y="29470"/>
                </a:cubicBezTo>
                <a:cubicBezTo>
                  <a:pt x="35990" y="29470"/>
                  <a:pt x="36178" y="29659"/>
                  <a:pt x="36178" y="29904"/>
                </a:cubicBezTo>
                <a:cubicBezTo>
                  <a:pt x="36178" y="30130"/>
                  <a:pt x="35990" y="30337"/>
                  <a:pt x="35745" y="30337"/>
                </a:cubicBezTo>
                <a:close/>
                <a:moveTo>
                  <a:pt x="35745" y="27529"/>
                </a:moveTo>
                <a:cubicBezTo>
                  <a:pt x="35952" y="27529"/>
                  <a:pt x="36140" y="27718"/>
                  <a:pt x="36140" y="27944"/>
                </a:cubicBezTo>
                <a:cubicBezTo>
                  <a:pt x="36140" y="28170"/>
                  <a:pt x="35952" y="28340"/>
                  <a:pt x="35745" y="28340"/>
                </a:cubicBezTo>
                <a:cubicBezTo>
                  <a:pt x="35519" y="28340"/>
                  <a:pt x="35330" y="28170"/>
                  <a:pt x="35330" y="27944"/>
                </a:cubicBezTo>
                <a:cubicBezTo>
                  <a:pt x="35330" y="27718"/>
                  <a:pt x="35519" y="27529"/>
                  <a:pt x="35745" y="27529"/>
                </a:cubicBezTo>
                <a:close/>
                <a:moveTo>
                  <a:pt x="35745" y="25589"/>
                </a:moveTo>
                <a:cubicBezTo>
                  <a:pt x="35952" y="25589"/>
                  <a:pt x="36140" y="25758"/>
                  <a:pt x="36140" y="25984"/>
                </a:cubicBezTo>
                <a:cubicBezTo>
                  <a:pt x="36140" y="26210"/>
                  <a:pt x="35952" y="26399"/>
                  <a:pt x="35745" y="26399"/>
                </a:cubicBezTo>
                <a:cubicBezTo>
                  <a:pt x="35519" y="26399"/>
                  <a:pt x="35330" y="26210"/>
                  <a:pt x="35330" y="25984"/>
                </a:cubicBezTo>
                <a:cubicBezTo>
                  <a:pt x="35330" y="25758"/>
                  <a:pt x="35519" y="25589"/>
                  <a:pt x="35745" y="25589"/>
                </a:cubicBezTo>
                <a:close/>
                <a:moveTo>
                  <a:pt x="35745" y="24439"/>
                </a:moveTo>
                <a:cubicBezTo>
                  <a:pt x="35500" y="24439"/>
                  <a:pt x="35311" y="24251"/>
                  <a:pt x="35311" y="24025"/>
                </a:cubicBezTo>
                <a:cubicBezTo>
                  <a:pt x="35311" y="23798"/>
                  <a:pt x="35500" y="23610"/>
                  <a:pt x="35745" y="23610"/>
                </a:cubicBezTo>
                <a:cubicBezTo>
                  <a:pt x="35971" y="23610"/>
                  <a:pt x="36159" y="23798"/>
                  <a:pt x="36159" y="24025"/>
                </a:cubicBezTo>
                <a:cubicBezTo>
                  <a:pt x="36159" y="24251"/>
                  <a:pt x="35971" y="24439"/>
                  <a:pt x="35745" y="24439"/>
                </a:cubicBezTo>
                <a:close/>
                <a:moveTo>
                  <a:pt x="35745" y="22461"/>
                </a:moveTo>
                <a:cubicBezTo>
                  <a:pt x="35519" y="22461"/>
                  <a:pt x="35330" y="22291"/>
                  <a:pt x="35330" y="22065"/>
                </a:cubicBezTo>
                <a:cubicBezTo>
                  <a:pt x="35330" y="21839"/>
                  <a:pt x="35519" y="21650"/>
                  <a:pt x="35745" y="21650"/>
                </a:cubicBezTo>
                <a:cubicBezTo>
                  <a:pt x="35971" y="21650"/>
                  <a:pt x="36140" y="21839"/>
                  <a:pt x="36140" y="22065"/>
                </a:cubicBezTo>
                <a:cubicBezTo>
                  <a:pt x="36140" y="22291"/>
                  <a:pt x="35952" y="22461"/>
                  <a:pt x="35745" y="22461"/>
                </a:cubicBezTo>
                <a:close/>
                <a:moveTo>
                  <a:pt x="35745" y="20482"/>
                </a:moveTo>
                <a:cubicBezTo>
                  <a:pt x="35537" y="20482"/>
                  <a:pt x="35368" y="20313"/>
                  <a:pt x="35368" y="20105"/>
                </a:cubicBezTo>
                <a:cubicBezTo>
                  <a:pt x="35368" y="19898"/>
                  <a:pt x="35537" y="19728"/>
                  <a:pt x="35745" y="19728"/>
                </a:cubicBezTo>
                <a:cubicBezTo>
                  <a:pt x="35952" y="19728"/>
                  <a:pt x="36122" y="19898"/>
                  <a:pt x="36122" y="20105"/>
                </a:cubicBezTo>
                <a:cubicBezTo>
                  <a:pt x="36122" y="20313"/>
                  <a:pt x="35952" y="20482"/>
                  <a:pt x="35745" y="20482"/>
                </a:cubicBezTo>
                <a:close/>
                <a:moveTo>
                  <a:pt x="35745" y="18523"/>
                </a:moveTo>
                <a:cubicBezTo>
                  <a:pt x="35537" y="18523"/>
                  <a:pt x="35368" y="18353"/>
                  <a:pt x="35368" y="18146"/>
                </a:cubicBezTo>
                <a:cubicBezTo>
                  <a:pt x="35368" y="17938"/>
                  <a:pt x="35537" y="17769"/>
                  <a:pt x="35745" y="17769"/>
                </a:cubicBezTo>
                <a:cubicBezTo>
                  <a:pt x="35952" y="17769"/>
                  <a:pt x="36122" y="17938"/>
                  <a:pt x="36122" y="18146"/>
                </a:cubicBezTo>
                <a:cubicBezTo>
                  <a:pt x="36122" y="18353"/>
                  <a:pt x="35952" y="18523"/>
                  <a:pt x="35745" y="18523"/>
                </a:cubicBezTo>
                <a:close/>
                <a:moveTo>
                  <a:pt x="35745" y="16544"/>
                </a:moveTo>
                <a:cubicBezTo>
                  <a:pt x="35537" y="16544"/>
                  <a:pt x="35368" y="16374"/>
                  <a:pt x="35368" y="16167"/>
                </a:cubicBezTo>
                <a:cubicBezTo>
                  <a:pt x="35368" y="15979"/>
                  <a:pt x="35537" y="15809"/>
                  <a:pt x="35745" y="15809"/>
                </a:cubicBezTo>
                <a:cubicBezTo>
                  <a:pt x="35952" y="15809"/>
                  <a:pt x="36122" y="15979"/>
                  <a:pt x="36122" y="16167"/>
                </a:cubicBezTo>
                <a:cubicBezTo>
                  <a:pt x="36122" y="16374"/>
                  <a:pt x="35952" y="16544"/>
                  <a:pt x="35745" y="16544"/>
                </a:cubicBezTo>
                <a:close/>
                <a:moveTo>
                  <a:pt x="35745" y="14584"/>
                </a:moveTo>
                <a:cubicBezTo>
                  <a:pt x="35537" y="14584"/>
                  <a:pt x="35368" y="14434"/>
                  <a:pt x="35368" y="14226"/>
                </a:cubicBezTo>
                <a:cubicBezTo>
                  <a:pt x="35368" y="14019"/>
                  <a:pt x="35537" y="13850"/>
                  <a:pt x="35745" y="13850"/>
                </a:cubicBezTo>
                <a:cubicBezTo>
                  <a:pt x="35952" y="13850"/>
                  <a:pt x="36122" y="14019"/>
                  <a:pt x="36122" y="14226"/>
                </a:cubicBezTo>
                <a:cubicBezTo>
                  <a:pt x="36122" y="14434"/>
                  <a:pt x="35952" y="14584"/>
                  <a:pt x="35745" y="14584"/>
                </a:cubicBezTo>
                <a:close/>
                <a:moveTo>
                  <a:pt x="35745" y="12625"/>
                </a:moveTo>
                <a:cubicBezTo>
                  <a:pt x="35537" y="12625"/>
                  <a:pt x="35368" y="12455"/>
                  <a:pt x="35368" y="12248"/>
                </a:cubicBezTo>
                <a:cubicBezTo>
                  <a:pt x="35368" y="12041"/>
                  <a:pt x="35537" y="11871"/>
                  <a:pt x="35745" y="11871"/>
                </a:cubicBezTo>
                <a:cubicBezTo>
                  <a:pt x="35952" y="11871"/>
                  <a:pt x="36122" y="12041"/>
                  <a:pt x="36122" y="12248"/>
                </a:cubicBezTo>
                <a:cubicBezTo>
                  <a:pt x="36122" y="12455"/>
                  <a:pt x="35952" y="12625"/>
                  <a:pt x="35745" y="12625"/>
                </a:cubicBezTo>
                <a:close/>
                <a:moveTo>
                  <a:pt x="35745" y="10665"/>
                </a:moveTo>
                <a:cubicBezTo>
                  <a:pt x="35537" y="10665"/>
                  <a:pt x="35368" y="10496"/>
                  <a:pt x="35368" y="10288"/>
                </a:cubicBezTo>
                <a:cubicBezTo>
                  <a:pt x="35368" y="10100"/>
                  <a:pt x="35537" y="9930"/>
                  <a:pt x="35745" y="9930"/>
                </a:cubicBezTo>
                <a:cubicBezTo>
                  <a:pt x="35952" y="9930"/>
                  <a:pt x="36122" y="10100"/>
                  <a:pt x="36122" y="10288"/>
                </a:cubicBezTo>
                <a:cubicBezTo>
                  <a:pt x="36122" y="10496"/>
                  <a:pt x="35952" y="10665"/>
                  <a:pt x="35745" y="10665"/>
                </a:cubicBezTo>
                <a:close/>
                <a:moveTo>
                  <a:pt x="35745" y="8706"/>
                </a:moveTo>
                <a:cubicBezTo>
                  <a:pt x="35537" y="8706"/>
                  <a:pt x="35368" y="8555"/>
                  <a:pt x="35368" y="8348"/>
                </a:cubicBezTo>
                <a:cubicBezTo>
                  <a:pt x="35368" y="8140"/>
                  <a:pt x="35537" y="7971"/>
                  <a:pt x="35745" y="7971"/>
                </a:cubicBezTo>
                <a:cubicBezTo>
                  <a:pt x="35952" y="7971"/>
                  <a:pt x="36122" y="8140"/>
                  <a:pt x="36122" y="8348"/>
                </a:cubicBezTo>
                <a:cubicBezTo>
                  <a:pt x="36122" y="8555"/>
                  <a:pt x="35952" y="8706"/>
                  <a:pt x="35745" y="8706"/>
                </a:cubicBezTo>
                <a:close/>
                <a:moveTo>
                  <a:pt x="35745" y="6765"/>
                </a:moveTo>
                <a:cubicBezTo>
                  <a:pt x="35537" y="6765"/>
                  <a:pt x="35368" y="6595"/>
                  <a:pt x="35368" y="6388"/>
                </a:cubicBezTo>
                <a:cubicBezTo>
                  <a:pt x="35368" y="6181"/>
                  <a:pt x="35537" y="6011"/>
                  <a:pt x="35745" y="6011"/>
                </a:cubicBezTo>
                <a:cubicBezTo>
                  <a:pt x="35952" y="6011"/>
                  <a:pt x="36122" y="6181"/>
                  <a:pt x="36122" y="6388"/>
                </a:cubicBezTo>
                <a:cubicBezTo>
                  <a:pt x="36122" y="6595"/>
                  <a:pt x="35952" y="6765"/>
                  <a:pt x="35745" y="6765"/>
                </a:cubicBezTo>
                <a:close/>
                <a:moveTo>
                  <a:pt x="35745" y="4786"/>
                </a:moveTo>
                <a:cubicBezTo>
                  <a:pt x="35537" y="4786"/>
                  <a:pt x="35368" y="4617"/>
                  <a:pt x="35368" y="4409"/>
                </a:cubicBezTo>
                <a:cubicBezTo>
                  <a:pt x="35368" y="4221"/>
                  <a:pt x="35537" y="4051"/>
                  <a:pt x="35745" y="4051"/>
                </a:cubicBezTo>
                <a:cubicBezTo>
                  <a:pt x="35952" y="4051"/>
                  <a:pt x="36103" y="4221"/>
                  <a:pt x="36103" y="4409"/>
                </a:cubicBezTo>
                <a:cubicBezTo>
                  <a:pt x="36103" y="4617"/>
                  <a:pt x="35952" y="4786"/>
                  <a:pt x="35745" y="4786"/>
                </a:cubicBezTo>
                <a:close/>
                <a:moveTo>
                  <a:pt x="35745" y="2827"/>
                </a:moveTo>
                <a:cubicBezTo>
                  <a:pt x="35537" y="2827"/>
                  <a:pt x="35368" y="2657"/>
                  <a:pt x="35368" y="2450"/>
                </a:cubicBezTo>
                <a:cubicBezTo>
                  <a:pt x="35368" y="2261"/>
                  <a:pt x="35537" y="2092"/>
                  <a:pt x="35745" y="2092"/>
                </a:cubicBezTo>
                <a:cubicBezTo>
                  <a:pt x="35952" y="2092"/>
                  <a:pt x="36103" y="2261"/>
                  <a:pt x="36103" y="2450"/>
                </a:cubicBezTo>
                <a:cubicBezTo>
                  <a:pt x="36103" y="2657"/>
                  <a:pt x="35952" y="2827"/>
                  <a:pt x="35745" y="2827"/>
                </a:cubicBezTo>
                <a:close/>
                <a:moveTo>
                  <a:pt x="35745" y="867"/>
                </a:moveTo>
                <a:cubicBezTo>
                  <a:pt x="35537" y="867"/>
                  <a:pt x="35368" y="697"/>
                  <a:pt x="35368" y="490"/>
                </a:cubicBezTo>
                <a:cubicBezTo>
                  <a:pt x="35368" y="302"/>
                  <a:pt x="35537" y="132"/>
                  <a:pt x="35745" y="132"/>
                </a:cubicBezTo>
                <a:cubicBezTo>
                  <a:pt x="35952" y="132"/>
                  <a:pt x="36103" y="302"/>
                  <a:pt x="36103" y="490"/>
                </a:cubicBezTo>
                <a:cubicBezTo>
                  <a:pt x="36103" y="697"/>
                  <a:pt x="35952" y="867"/>
                  <a:pt x="35745" y="867"/>
                </a:cubicBezTo>
                <a:close/>
                <a:moveTo>
                  <a:pt x="33785" y="55850"/>
                </a:moveTo>
                <a:cubicBezTo>
                  <a:pt x="33521" y="55850"/>
                  <a:pt x="33314" y="55643"/>
                  <a:pt x="33314" y="55379"/>
                </a:cubicBezTo>
                <a:cubicBezTo>
                  <a:pt x="33314" y="55115"/>
                  <a:pt x="33521" y="54908"/>
                  <a:pt x="33785" y="54908"/>
                </a:cubicBezTo>
                <a:cubicBezTo>
                  <a:pt x="34030" y="54908"/>
                  <a:pt x="34237" y="55115"/>
                  <a:pt x="34237" y="55379"/>
                </a:cubicBezTo>
                <a:cubicBezTo>
                  <a:pt x="34237" y="55643"/>
                  <a:pt x="34030" y="55850"/>
                  <a:pt x="33785" y="55850"/>
                </a:cubicBezTo>
                <a:close/>
                <a:moveTo>
                  <a:pt x="33785" y="53871"/>
                </a:moveTo>
                <a:cubicBezTo>
                  <a:pt x="33521" y="53871"/>
                  <a:pt x="33333" y="53664"/>
                  <a:pt x="33333" y="53419"/>
                </a:cubicBezTo>
                <a:cubicBezTo>
                  <a:pt x="33333" y="53155"/>
                  <a:pt x="33521" y="52948"/>
                  <a:pt x="33785" y="52948"/>
                </a:cubicBezTo>
                <a:cubicBezTo>
                  <a:pt x="34030" y="52948"/>
                  <a:pt x="34237" y="53155"/>
                  <a:pt x="34237" y="53419"/>
                </a:cubicBezTo>
                <a:cubicBezTo>
                  <a:pt x="34237" y="53664"/>
                  <a:pt x="34030" y="53871"/>
                  <a:pt x="33785" y="53871"/>
                </a:cubicBezTo>
                <a:close/>
                <a:moveTo>
                  <a:pt x="33785" y="51893"/>
                </a:moveTo>
                <a:cubicBezTo>
                  <a:pt x="33540" y="51893"/>
                  <a:pt x="33352" y="51704"/>
                  <a:pt x="33352" y="51460"/>
                </a:cubicBezTo>
                <a:cubicBezTo>
                  <a:pt x="33352" y="51215"/>
                  <a:pt x="33540" y="51026"/>
                  <a:pt x="33785" y="51026"/>
                </a:cubicBezTo>
                <a:cubicBezTo>
                  <a:pt x="34030" y="51026"/>
                  <a:pt x="34218" y="51215"/>
                  <a:pt x="34218" y="51460"/>
                </a:cubicBezTo>
                <a:cubicBezTo>
                  <a:pt x="34218" y="51704"/>
                  <a:pt x="34030" y="51893"/>
                  <a:pt x="33785" y="51893"/>
                </a:cubicBezTo>
                <a:close/>
                <a:moveTo>
                  <a:pt x="33785" y="49914"/>
                </a:moveTo>
                <a:cubicBezTo>
                  <a:pt x="33540" y="49914"/>
                  <a:pt x="33352" y="49726"/>
                  <a:pt x="33352" y="49500"/>
                </a:cubicBezTo>
                <a:cubicBezTo>
                  <a:pt x="33352" y="49255"/>
                  <a:pt x="33540" y="49066"/>
                  <a:pt x="33785" y="49066"/>
                </a:cubicBezTo>
                <a:cubicBezTo>
                  <a:pt x="34030" y="49066"/>
                  <a:pt x="34218" y="49255"/>
                  <a:pt x="34218" y="49500"/>
                </a:cubicBezTo>
                <a:cubicBezTo>
                  <a:pt x="34218" y="49726"/>
                  <a:pt x="34030" y="49914"/>
                  <a:pt x="33785" y="49914"/>
                </a:cubicBezTo>
                <a:close/>
                <a:moveTo>
                  <a:pt x="33785" y="47974"/>
                </a:moveTo>
                <a:cubicBezTo>
                  <a:pt x="33540" y="47974"/>
                  <a:pt x="33352" y="47766"/>
                  <a:pt x="33352" y="47540"/>
                </a:cubicBezTo>
                <a:cubicBezTo>
                  <a:pt x="33352" y="47295"/>
                  <a:pt x="33540" y="47107"/>
                  <a:pt x="33785" y="47107"/>
                </a:cubicBezTo>
                <a:cubicBezTo>
                  <a:pt x="34030" y="47107"/>
                  <a:pt x="34218" y="47295"/>
                  <a:pt x="34218" y="47540"/>
                </a:cubicBezTo>
                <a:cubicBezTo>
                  <a:pt x="34218" y="47766"/>
                  <a:pt x="34030" y="47974"/>
                  <a:pt x="33785" y="47974"/>
                </a:cubicBezTo>
                <a:close/>
                <a:moveTo>
                  <a:pt x="33785" y="33389"/>
                </a:moveTo>
                <a:cubicBezTo>
                  <a:pt x="34011" y="33389"/>
                  <a:pt x="34200" y="33578"/>
                  <a:pt x="34200" y="33823"/>
                </a:cubicBezTo>
                <a:cubicBezTo>
                  <a:pt x="34200" y="34049"/>
                  <a:pt x="34011" y="34237"/>
                  <a:pt x="33785" y="34237"/>
                </a:cubicBezTo>
                <a:cubicBezTo>
                  <a:pt x="33333" y="34237"/>
                  <a:pt x="33370" y="34049"/>
                  <a:pt x="33370" y="33823"/>
                </a:cubicBezTo>
                <a:cubicBezTo>
                  <a:pt x="33370" y="33578"/>
                  <a:pt x="33333" y="33389"/>
                  <a:pt x="33785" y="33389"/>
                </a:cubicBezTo>
                <a:close/>
                <a:moveTo>
                  <a:pt x="33785" y="35349"/>
                </a:moveTo>
                <a:cubicBezTo>
                  <a:pt x="34011" y="35349"/>
                  <a:pt x="34200" y="35537"/>
                  <a:pt x="34200" y="35782"/>
                </a:cubicBezTo>
                <a:cubicBezTo>
                  <a:pt x="34200" y="36009"/>
                  <a:pt x="34011" y="36197"/>
                  <a:pt x="33785" y="36197"/>
                </a:cubicBezTo>
                <a:cubicBezTo>
                  <a:pt x="33333" y="36197"/>
                  <a:pt x="33370" y="36009"/>
                  <a:pt x="33370" y="35782"/>
                </a:cubicBezTo>
                <a:cubicBezTo>
                  <a:pt x="33370" y="35537"/>
                  <a:pt x="33333" y="35349"/>
                  <a:pt x="33785" y="35349"/>
                </a:cubicBezTo>
                <a:close/>
                <a:moveTo>
                  <a:pt x="33785" y="37309"/>
                </a:moveTo>
                <a:cubicBezTo>
                  <a:pt x="34011" y="37309"/>
                  <a:pt x="34200" y="37497"/>
                  <a:pt x="34200" y="37742"/>
                </a:cubicBezTo>
                <a:cubicBezTo>
                  <a:pt x="34200" y="37968"/>
                  <a:pt x="34011" y="38157"/>
                  <a:pt x="33785" y="38157"/>
                </a:cubicBezTo>
                <a:cubicBezTo>
                  <a:pt x="33333" y="38157"/>
                  <a:pt x="33370" y="37968"/>
                  <a:pt x="33370" y="37742"/>
                </a:cubicBezTo>
                <a:cubicBezTo>
                  <a:pt x="33370" y="37497"/>
                  <a:pt x="33333" y="37309"/>
                  <a:pt x="33785" y="37309"/>
                </a:cubicBezTo>
                <a:close/>
                <a:moveTo>
                  <a:pt x="33785" y="40097"/>
                </a:moveTo>
                <a:cubicBezTo>
                  <a:pt x="33559" y="40097"/>
                  <a:pt x="33389" y="39928"/>
                  <a:pt x="33389" y="39702"/>
                </a:cubicBezTo>
                <a:cubicBezTo>
                  <a:pt x="33389" y="39476"/>
                  <a:pt x="33559" y="39287"/>
                  <a:pt x="33785" y="39287"/>
                </a:cubicBezTo>
                <a:cubicBezTo>
                  <a:pt x="33992" y="39287"/>
                  <a:pt x="34181" y="39476"/>
                  <a:pt x="34181" y="39702"/>
                </a:cubicBezTo>
                <a:cubicBezTo>
                  <a:pt x="34181" y="39928"/>
                  <a:pt x="34011" y="40097"/>
                  <a:pt x="33785" y="40097"/>
                </a:cubicBezTo>
                <a:close/>
                <a:moveTo>
                  <a:pt x="33785" y="42057"/>
                </a:moveTo>
                <a:cubicBezTo>
                  <a:pt x="33559" y="42057"/>
                  <a:pt x="33389" y="41869"/>
                  <a:pt x="33389" y="41661"/>
                </a:cubicBezTo>
                <a:cubicBezTo>
                  <a:pt x="33389" y="41435"/>
                  <a:pt x="33559" y="41266"/>
                  <a:pt x="33785" y="41266"/>
                </a:cubicBezTo>
                <a:cubicBezTo>
                  <a:pt x="33992" y="41266"/>
                  <a:pt x="34181" y="41435"/>
                  <a:pt x="34181" y="41661"/>
                </a:cubicBezTo>
                <a:cubicBezTo>
                  <a:pt x="34181" y="41869"/>
                  <a:pt x="34011" y="42057"/>
                  <a:pt x="33785" y="42057"/>
                </a:cubicBezTo>
                <a:close/>
                <a:moveTo>
                  <a:pt x="33785" y="45166"/>
                </a:moveTo>
                <a:cubicBezTo>
                  <a:pt x="34011" y="45166"/>
                  <a:pt x="34200" y="45354"/>
                  <a:pt x="34200" y="45581"/>
                </a:cubicBezTo>
                <a:cubicBezTo>
                  <a:pt x="34200" y="45807"/>
                  <a:pt x="34011" y="45976"/>
                  <a:pt x="33785" y="45976"/>
                </a:cubicBezTo>
                <a:cubicBezTo>
                  <a:pt x="33333" y="45976"/>
                  <a:pt x="33370" y="45807"/>
                  <a:pt x="33370" y="45581"/>
                </a:cubicBezTo>
                <a:cubicBezTo>
                  <a:pt x="33370" y="45354"/>
                  <a:pt x="33333" y="45166"/>
                  <a:pt x="33785" y="45166"/>
                </a:cubicBezTo>
                <a:close/>
                <a:moveTo>
                  <a:pt x="33785" y="43206"/>
                </a:moveTo>
                <a:cubicBezTo>
                  <a:pt x="34011" y="43206"/>
                  <a:pt x="34200" y="43395"/>
                  <a:pt x="34200" y="43621"/>
                </a:cubicBezTo>
                <a:cubicBezTo>
                  <a:pt x="34200" y="43847"/>
                  <a:pt x="34011" y="44036"/>
                  <a:pt x="33785" y="44036"/>
                </a:cubicBezTo>
                <a:cubicBezTo>
                  <a:pt x="33333" y="44036"/>
                  <a:pt x="33370" y="43847"/>
                  <a:pt x="33370" y="43621"/>
                </a:cubicBezTo>
                <a:cubicBezTo>
                  <a:pt x="33370" y="43395"/>
                  <a:pt x="33333" y="43206"/>
                  <a:pt x="33785" y="43206"/>
                </a:cubicBezTo>
                <a:close/>
                <a:moveTo>
                  <a:pt x="33785" y="32278"/>
                </a:moveTo>
                <a:cubicBezTo>
                  <a:pt x="33540" y="32278"/>
                  <a:pt x="33352" y="32089"/>
                  <a:pt x="33352" y="31844"/>
                </a:cubicBezTo>
                <a:cubicBezTo>
                  <a:pt x="33352" y="31618"/>
                  <a:pt x="33540" y="31430"/>
                  <a:pt x="33785" y="31430"/>
                </a:cubicBezTo>
                <a:cubicBezTo>
                  <a:pt x="34030" y="31430"/>
                  <a:pt x="34218" y="31618"/>
                  <a:pt x="34218" y="31844"/>
                </a:cubicBezTo>
                <a:cubicBezTo>
                  <a:pt x="34218" y="32089"/>
                  <a:pt x="34030" y="32278"/>
                  <a:pt x="33785" y="32278"/>
                </a:cubicBezTo>
                <a:close/>
                <a:moveTo>
                  <a:pt x="33785" y="30318"/>
                </a:moveTo>
                <a:cubicBezTo>
                  <a:pt x="33540" y="30318"/>
                  <a:pt x="33352" y="30130"/>
                  <a:pt x="33352" y="29885"/>
                </a:cubicBezTo>
                <a:cubicBezTo>
                  <a:pt x="33352" y="29659"/>
                  <a:pt x="33540" y="29451"/>
                  <a:pt x="33785" y="29451"/>
                </a:cubicBezTo>
                <a:cubicBezTo>
                  <a:pt x="34030" y="29451"/>
                  <a:pt x="34218" y="29659"/>
                  <a:pt x="34218" y="29885"/>
                </a:cubicBezTo>
                <a:cubicBezTo>
                  <a:pt x="34218" y="30130"/>
                  <a:pt x="34030" y="30318"/>
                  <a:pt x="33785" y="30318"/>
                </a:cubicBezTo>
                <a:close/>
                <a:moveTo>
                  <a:pt x="33785" y="27529"/>
                </a:moveTo>
                <a:cubicBezTo>
                  <a:pt x="33992" y="27529"/>
                  <a:pt x="34181" y="27718"/>
                  <a:pt x="34181" y="27925"/>
                </a:cubicBezTo>
                <a:cubicBezTo>
                  <a:pt x="34181" y="28151"/>
                  <a:pt x="33992" y="28340"/>
                  <a:pt x="33785" y="28340"/>
                </a:cubicBezTo>
                <a:cubicBezTo>
                  <a:pt x="33559" y="28340"/>
                  <a:pt x="33370" y="28151"/>
                  <a:pt x="33370" y="27925"/>
                </a:cubicBezTo>
                <a:cubicBezTo>
                  <a:pt x="33370" y="27718"/>
                  <a:pt x="33559" y="27529"/>
                  <a:pt x="33785" y="27529"/>
                </a:cubicBezTo>
                <a:close/>
                <a:moveTo>
                  <a:pt x="33785" y="25570"/>
                </a:moveTo>
                <a:cubicBezTo>
                  <a:pt x="33992" y="25570"/>
                  <a:pt x="34181" y="25758"/>
                  <a:pt x="34181" y="25984"/>
                </a:cubicBezTo>
                <a:cubicBezTo>
                  <a:pt x="34181" y="26210"/>
                  <a:pt x="33992" y="26380"/>
                  <a:pt x="33785" y="26380"/>
                </a:cubicBezTo>
                <a:cubicBezTo>
                  <a:pt x="33559" y="26380"/>
                  <a:pt x="33370" y="26210"/>
                  <a:pt x="33370" y="25984"/>
                </a:cubicBezTo>
                <a:cubicBezTo>
                  <a:pt x="33370" y="25758"/>
                  <a:pt x="33559" y="25570"/>
                  <a:pt x="33785" y="25570"/>
                </a:cubicBezTo>
                <a:close/>
                <a:moveTo>
                  <a:pt x="33785" y="24439"/>
                </a:moveTo>
                <a:cubicBezTo>
                  <a:pt x="33540" y="24439"/>
                  <a:pt x="33352" y="24251"/>
                  <a:pt x="33352" y="24025"/>
                </a:cubicBezTo>
                <a:cubicBezTo>
                  <a:pt x="33352" y="23780"/>
                  <a:pt x="33540" y="23591"/>
                  <a:pt x="33785" y="23591"/>
                </a:cubicBezTo>
                <a:cubicBezTo>
                  <a:pt x="34011" y="23591"/>
                  <a:pt x="34200" y="23780"/>
                  <a:pt x="34200" y="24025"/>
                </a:cubicBezTo>
                <a:cubicBezTo>
                  <a:pt x="34200" y="24251"/>
                  <a:pt x="34011" y="24439"/>
                  <a:pt x="33785" y="24439"/>
                </a:cubicBezTo>
                <a:close/>
                <a:moveTo>
                  <a:pt x="33785" y="22461"/>
                </a:moveTo>
                <a:cubicBezTo>
                  <a:pt x="33559" y="22461"/>
                  <a:pt x="33370" y="22272"/>
                  <a:pt x="33370" y="22065"/>
                </a:cubicBezTo>
                <a:cubicBezTo>
                  <a:pt x="33370" y="21839"/>
                  <a:pt x="33559" y="21650"/>
                  <a:pt x="33785" y="21650"/>
                </a:cubicBezTo>
                <a:cubicBezTo>
                  <a:pt x="33992" y="21650"/>
                  <a:pt x="34181" y="21839"/>
                  <a:pt x="34181" y="22065"/>
                </a:cubicBezTo>
                <a:cubicBezTo>
                  <a:pt x="34181" y="22272"/>
                  <a:pt x="33992" y="22461"/>
                  <a:pt x="33785" y="22461"/>
                </a:cubicBezTo>
                <a:close/>
                <a:moveTo>
                  <a:pt x="33785" y="20463"/>
                </a:moveTo>
                <a:cubicBezTo>
                  <a:pt x="33578" y="20463"/>
                  <a:pt x="33408" y="20313"/>
                  <a:pt x="33408" y="20105"/>
                </a:cubicBezTo>
                <a:cubicBezTo>
                  <a:pt x="33408" y="19898"/>
                  <a:pt x="33578" y="19728"/>
                  <a:pt x="33785" y="19728"/>
                </a:cubicBezTo>
                <a:cubicBezTo>
                  <a:pt x="33992" y="19728"/>
                  <a:pt x="34162" y="19898"/>
                  <a:pt x="34162" y="20105"/>
                </a:cubicBezTo>
                <a:cubicBezTo>
                  <a:pt x="34162" y="20313"/>
                  <a:pt x="33992" y="20463"/>
                  <a:pt x="33785" y="20463"/>
                </a:cubicBezTo>
                <a:close/>
                <a:moveTo>
                  <a:pt x="33785" y="18504"/>
                </a:moveTo>
                <a:cubicBezTo>
                  <a:pt x="33578" y="18504"/>
                  <a:pt x="33408" y="18334"/>
                  <a:pt x="33408" y="18127"/>
                </a:cubicBezTo>
                <a:cubicBezTo>
                  <a:pt x="33408" y="17920"/>
                  <a:pt x="33578" y="17750"/>
                  <a:pt x="33785" y="17750"/>
                </a:cubicBezTo>
                <a:cubicBezTo>
                  <a:pt x="33992" y="17750"/>
                  <a:pt x="34162" y="17920"/>
                  <a:pt x="34162" y="18127"/>
                </a:cubicBezTo>
                <a:cubicBezTo>
                  <a:pt x="34162" y="18334"/>
                  <a:pt x="33992" y="18504"/>
                  <a:pt x="33785" y="18504"/>
                </a:cubicBezTo>
                <a:close/>
                <a:moveTo>
                  <a:pt x="33785" y="16544"/>
                </a:moveTo>
                <a:cubicBezTo>
                  <a:pt x="33578" y="16544"/>
                  <a:pt x="33408" y="16374"/>
                  <a:pt x="33408" y="16167"/>
                </a:cubicBezTo>
                <a:cubicBezTo>
                  <a:pt x="33408" y="15960"/>
                  <a:pt x="33578" y="15790"/>
                  <a:pt x="33785" y="15790"/>
                </a:cubicBezTo>
                <a:cubicBezTo>
                  <a:pt x="33992" y="15790"/>
                  <a:pt x="34162" y="15960"/>
                  <a:pt x="34162" y="16167"/>
                </a:cubicBezTo>
                <a:cubicBezTo>
                  <a:pt x="34162" y="16374"/>
                  <a:pt x="33992" y="16544"/>
                  <a:pt x="33785" y="16544"/>
                </a:cubicBezTo>
                <a:close/>
                <a:moveTo>
                  <a:pt x="33785" y="13850"/>
                </a:moveTo>
                <a:cubicBezTo>
                  <a:pt x="33973" y="13850"/>
                  <a:pt x="34143" y="14019"/>
                  <a:pt x="34143" y="14226"/>
                </a:cubicBezTo>
                <a:cubicBezTo>
                  <a:pt x="34143" y="14415"/>
                  <a:pt x="33973" y="14584"/>
                  <a:pt x="33785" y="14584"/>
                </a:cubicBezTo>
                <a:cubicBezTo>
                  <a:pt x="33578" y="14584"/>
                  <a:pt x="33427" y="14415"/>
                  <a:pt x="33427" y="14226"/>
                </a:cubicBezTo>
                <a:cubicBezTo>
                  <a:pt x="33427" y="14019"/>
                  <a:pt x="33578" y="13850"/>
                  <a:pt x="33785" y="13850"/>
                </a:cubicBezTo>
                <a:close/>
                <a:moveTo>
                  <a:pt x="33785" y="11890"/>
                </a:moveTo>
                <a:cubicBezTo>
                  <a:pt x="33973" y="11890"/>
                  <a:pt x="34143" y="12060"/>
                  <a:pt x="34143" y="12248"/>
                </a:cubicBezTo>
                <a:cubicBezTo>
                  <a:pt x="34143" y="12455"/>
                  <a:pt x="33973" y="12606"/>
                  <a:pt x="33785" y="12606"/>
                </a:cubicBezTo>
                <a:cubicBezTo>
                  <a:pt x="33578" y="12606"/>
                  <a:pt x="33427" y="12455"/>
                  <a:pt x="33427" y="12248"/>
                </a:cubicBezTo>
                <a:cubicBezTo>
                  <a:pt x="33427" y="12060"/>
                  <a:pt x="33578" y="11890"/>
                  <a:pt x="33785" y="11890"/>
                </a:cubicBezTo>
                <a:close/>
                <a:moveTo>
                  <a:pt x="33785" y="10665"/>
                </a:moveTo>
                <a:cubicBezTo>
                  <a:pt x="33578" y="10665"/>
                  <a:pt x="33408" y="10496"/>
                  <a:pt x="33408" y="10288"/>
                </a:cubicBezTo>
                <a:cubicBezTo>
                  <a:pt x="33408" y="10081"/>
                  <a:pt x="33578" y="9911"/>
                  <a:pt x="33785" y="9911"/>
                </a:cubicBezTo>
                <a:cubicBezTo>
                  <a:pt x="33992" y="9911"/>
                  <a:pt x="34162" y="10081"/>
                  <a:pt x="34162" y="10288"/>
                </a:cubicBezTo>
                <a:cubicBezTo>
                  <a:pt x="34162" y="10496"/>
                  <a:pt x="33992" y="10665"/>
                  <a:pt x="33785" y="10665"/>
                </a:cubicBezTo>
                <a:close/>
                <a:moveTo>
                  <a:pt x="33785" y="8706"/>
                </a:moveTo>
                <a:cubicBezTo>
                  <a:pt x="33578" y="8706"/>
                  <a:pt x="33408" y="8536"/>
                  <a:pt x="33408" y="8348"/>
                </a:cubicBezTo>
                <a:cubicBezTo>
                  <a:pt x="33408" y="8140"/>
                  <a:pt x="33578" y="7971"/>
                  <a:pt x="33785" y="7971"/>
                </a:cubicBezTo>
                <a:cubicBezTo>
                  <a:pt x="33992" y="7971"/>
                  <a:pt x="34162" y="8140"/>
                  <a:pt x="34162" y="8348"/>
                </a:cubicBezTo>
                <a:cubicBezTo>
                  <a:pt x="34162" y="8536"/>
                  <a:pt x="33992" y="8706"/>
                  <a:pt x="33785" y="8706"/>
                </a:cubicBezTo>
                <a:close/>
                <a:moveTo>
                  <a:pt x="33785" y="6746"/>
                </a:moveTo>
                <a:cubicBezTo>
                  <a:pt x="33578" y="6746"/>
                  <a:pt x="33408" y="6576"/>
                  <a:pt x="33408" y="6369"/>
                </a:cubicBezTo>
                <a:cubicBezTo>
                  <a:pt x="33408" y="6162"/>
                  <a:pt x="33578" y="5992"/>
                  <a:pt x="33785" y="5992"/>
                </a:cubicBezTo>
                <a:cubicBezTo>
                  <a:pt x="33992" y="5992"/>
                  <a:pt x="34162" y="6162"/>
                  <a:pt x="34162" y="6369"/>
                </a:cubicBezTo>
                <a:cubicBezTo>
                  <a:pt x="34162" y="6576"/>
                  <a:pt x="33992" y="6746"/>
                  <a:pt x="33785" y="6746"/>
                </a:cubicBezTo>
                <a:close/>
                <a:moveTo>
                  <a:pt x="33785" y="4786"/>
                </a:moveTo>
                <a:cubicBezTo>
                  <a:pt x="33578" y="4786"/>
                  <a:pt x="33408" y="4617"/>
                  <a:pt x="33408" y="4409"/>
                </a:cubicBezTo>
                <a:cubicBezTo>
                  <a:pt x="33408" y="4202"/>
                  <a:pt x="33578" y="4033"/>
                  <a:pt x="33785" y="4033"/>
                </a:cubicBezTo>
                <a:cubicBezTo>
                  <a:pt x="33992" y="4033"/>
                  <a:pt x="34162" y="4202"/>
                  <a:pt x="34162" y="4409"/>
                </a:cubicBezTo>
                <a:cubicBezTo>
                  <a:pt x="34162" y="4617"/>
                  <a:pt x="33992" y="4786"/>
                  <a:pt x="33785" y="4786"/>
                </a:cubicBezTo>
                <a:close/>
                <a:moveTo>
                  <a:pt x="33785" y="2808"/>
                </a:moveTo>
                <a:cubicBezTo>
                  <a:pt x="33578" y="2808"/>
                  <a:pt x="33427" y="2638"/>
                  <a:pt x="33427" y="2450"/>
                </a:cubicBezTo>
                <a:cubicBezTo>
                  <a:pt x="33427" y="2261"/>
                  <a:pt x="33578" y="2111"/>
                  <a:pt x="33785" y="2111"/>
                </a:cubicBezTo>
                <a:cubicBezTo>
                  <a:pt x="33973" y="2111"/>
                  <a:pt x="34143" y="2261"/>
                  <a:pt x="34143" y="2450"/>
                </a:cubicBezTo>
                <a:cubicBezTo>
                  <a:pt x="34143" y="2638"/>
                  <a:pt x="33973" y="2808"/>
                  <a:pt x="33785" y="2808"/>
                </a:cubicBezTo>
                <a:close/>
                <a:moveTo>
                  <a:pt x="33785" y="848"/>
                </a:moveTo>
                <a:cubicBezTo>
                  <a:pt x="33597" y="848"/>
                  <a:pt x="33427" y="679"/>
                  <a:pt x="33427" y="490"/>
                </a:cubicBezTo>
                <a:cubicBezTo>
                  <a:pt x="33427" y="302"/>
                  <a:pt x="33597" y="151"/>
                  <a:pt x="33785" y="151"/>
                </a:cubicBezTo>
                <a:cubicBezTo>
                  <a:pt x="33973" y="151"/>
                  <a:pt x="34124" y="302"/>
                  <a:pt x="34124" y="490"/>
                </a:cubicBezTo>
                <a:cubicBezTo>
                  <a:pt x="34124" y="679"/>
                  <a:pt x="33973" y="848"/>
                  <a:pt x="33785" y="848"/>
                </a:cubicBezTo>
                <a:close/>
                <a:moveTo>
                  <a:pt x="31825" y="57791"/>
                </a:moveTo>
                <a:cubicBezTo>
                  <a:pt x="31562" y="57791"/>
                  <a:pt x="31354" y="57583"/>
                  <a:pt x="31354" y="57320"/>
                </a:cubicBezTo>
                <a:cubicBezTo>
                  <a:pt x="31354" y="57075"/>
                  <a:pt x="31562" y="56867"/>
                  <a:pt x="31825" y="56867"/>
                </a:cubicBezTo>
                <a:cubicBezTo>
                  <a:pt x="32070" y="56867"/>
                  <a:pt x="32278" y="57075"/>
                  <a:pt x="32278" y="57320"/>
                </a:cubicBezTo>
                <a:cubicBezTo>
                  <a:pt x="32278" y="57583"/>
                  <a:pt x="32070" y="57791"/>
                  <a:pt x="31825" y="57791"/>
                </a:cubicBezTo>
                <a:close/>
                <a:moveTo>
                  <a:pt x="31807" y="55831"/>
                </a:moveTo>
                <a:cubicBezTo>
                  <a:pt x="31562" y="55831"/>
                  <a:pt x="31354" y="55624"/>
                  <a:pt x="31354" y="55379"/>
                </a:cubicBezTo>
                <a:cubicBezTo>
                  <a:pt x="31354" y="55115"/>
                  <a:pt x="31562" y="54908"/>
                  <a:pt x="31807" y="54908"/>
                </a:cubicBezTo>
                <a:cubicBezTo>
                  <a:pt x="32070" y="54908"/>
                  <a:pt x="32278" y="55115"/>
                  <a:pt x="32278" y="55379"/>
                </a:cubicBezTo>
                <a:cubicBezTo>
                  <a:pt x="32278" y="55624"/>
                  <a:pt x="32070" y="55831"/>
                  <a:pt x="31807" y="55831"/>
                </a:cubicBezTo>
                <a:close/>
                <a:moveTo>
                  <a:pt x="31825" y="53853"/>
                </a:moveTo>
                <a:cubicBezTo>
                  <a:pt x="31580" y="53853"/>
                  <a:pt x="31392" y="53645"/>
                  <a:pt x="31392" y="53400"/>
                </a:cubicBezTo>
                <a:cubicBezTo>
                  <a:pt x="31392" y="53174"/>
                  <a:pt x="31580" y="52967"/>
                  <a:pt x="31825" y="52967"/>
                </a:cubicBezTo>
                <a:cubicBezTo>
                  <a:pt x="32051" y="52967"/>
                  <a:pt x="32259" y="53174"/>
                  <a:pt x="32259" y="53400"/>
                </a:cubicBezTo>
                <a:cubicBezTo>
                  <a:pt x="32259" y="53645"/>
                  <a:pt x="32051" y="53853"/>
                  <a:pt x="31825" y="53853"/>
                </a:cubicBezTo>
                <a:close/>
                <a:moveTo>
                  <a:pt x="31825" y="51874"/>
                </a:moveTo>
                <a:cubicBezTo>
                  <a:pt x="31580" y="51874"/>
                  <a:pt x="31392" y="51686"/>
                  <a:pt x="31392" y="51460"/>
                </a:cubicBezTo>
                <a:cubicBezTo>
                  <a:pt x="31392" y="51215"/>
                  <a:pt x="31580" y="51026"/>
                  <a:pt x="31825" y="51026"/>
                </a:cubicBezTo>
                <a:cubicBezTo>
                  <a:pt x="32051" y="51026"/>
                  <a:pt x="32259" y="51215"/>
                  <a:pt x="32259" y="51460"/>
                </a:cubicBezTo>
                <a:cubicBezTo>
                  <a:pt x="32259" y="51686"/>
                  <a:pt x="32051" y="51874"/>
                  <a:pt x="31825" y="51874"/>
                </a:cubicBezTo>
                <a:close/>
                <a:moveTo>
                  <a:pt x="31825" y="49914"/>
                </a:moveTo>
                <a:cubicBezTo>
                  <a:pt x="31580" y="49914"/>
                  <a:pt x="31392" y="49726"/>
                  <a:pt x="31392" y="49481"/>
                </a:cubicBezTo>
                <a:cubicBezTo>
                  <a:pt x="31392" y="49255"/>
                  <a:pt x="31580" y="49048"/>
                  <a:pt x="31825" y="49048"/>
                </a:cubicBezTo>
                <a:cubicBezTo>
                  <a:pt x="32051" y="49048"/>
                  <a:pt x="32259" y="49255"/>
                  <a:pt x="32259" y="49481"/>
                </a:cubicBezTo>
                <a:cubicBezTo>
                  <a:pt x="32259" y="49726"/>
                  <a:pt x="32051" y="49914"/>
                  <a:pt x="31825" y="49914"/>
                </a:cubicBezTo>
                <a:close/>
                <a:moveTo>
                  <a:pt x="31825" y="47955"/>
                </a:moveTo>
                <a:cubicBezTo>
                  <a:pt x="31580" y="47955"/>
                  <a:pt x="31392" y="47766"/>
                  <a:pt x="31392" y="47521"/>
                </a:cubicBezTo>
                <a:cubicBezTo>
                  <a:pt x="31392" y="47295"/>
                  <a:pt x="31580" y="47107"/>
                  <a:pt x="31825" y="47107"/>
                </a:cubicBezTo>
                <a:cubicBezTo>
                  <a:pt x="32051" y="47107"/>
                  <a:pt x="32259" y="47295"/>
                  <a:pt x="32259" y="47521"/>
                </a:cubicBezTo>
                <a:cubicBezTo>
                  <a:pt x="32259" y="47766"/>
                  <a:pt x="32051" y="47955"/>
                  <a:pt x="31825" y="47955"/>
                </a:cubicBezTo>
                <a:close/>
                <a:moveTo>
                  <a:pt x="31825" y="45995"/>
                </a:moveTo>
                <a:cubicBezTo>
                  <a:pt x="31580" y="45995"/>
                  <a:pt x="31392" y="45807"/>
                  <a:pt x="31392" y="45562"/>
                </a:cubicBezTo>
                <a:cubicBezTo>
                  <a:pt x="31392" y="45336"/>
                  <a:pt x="31580" y="45147"/>
                  <a:pt x="31825" y="45147"/>
                </a:cubicBezTo>
                <a:cubicBezTo>
                  <a:pt x="32051" y="45147"/>
                  <a:pt x="32259" y="45336"/>
                  <a:pt x="32259" y="45562"/>
                </a:cubicBezTo>
                <a:cubicBezTo>
                  <a:pt x="32259" y="45807"/>
                  <a:pt x="32051" y="45995"/>
                  <a:pt x="31825" y="45995"/>
                </a:cubicBezTo>
                <a:close/>
                <a:moveTo>
                  <a:pt x="31825" y="44017"/>
                </a:moveTo>
                <a:cubicBezTo>
                  <a:pt x="31599" y="44017"/>
                  <a:pt x="31411" y="43828"/>
                  <a:pt x="31411" y="43602"/>
                </a:cubicBezTo>
                <a:cubicBezTo>
                  <a:pt x="31411" y="43376"/>
                  <a:pt x="31599" y="43188"/>
                  <a:pt x="31825" y="43188"/>
                </a:cubicBezTo>
                <a:cubicBezTo>
                  <a:pt x="32033" y="43188"/>
                  <a:pt x="32221" y="43376"/>
                  <a:pt x="32221" y="43602"/>
                </a:cubicBezTo>
                <a:cubicBezTo>
                  <a:pt x="32221" y="43828"/>
                  <a:pt x="32033" y="44017"/>
                  <a:pt x="31825" y="44017"/>
                </a:cubicBezTo>
                <a:close/>
                <a:moveTo>
                  <a:pt x="31825" y="40097"/>
                </a:moveTo>
                <a:cubicBezTo>
                  <a:pt x="31599" y="40097"/>
                  <a:pt x="31411" y="39909"/>
                  <a:pt x="31411" y="39683"/>
                </a:cubicBezTo>
                <a:cubicBezTo>
                  <a:pt x="31411" y="39457"/>
                  <a:pt x="31599" y="39287"/>
                  <a:pt x="31825" y="39287"/>
                </a:cubicBezTo>
                <a:cubicBezTo>
                  <a:pt x="32051" y="39287"/>
                  <a:pt x="32221" y="39457"/>
                  <a:pt x="32221" y="39683"/>
                </a:cubicBezTo>
                <a:cubicBezTo>
                  <a:pt x="32221" y="39909"/>
                  <a:pt x="32051" y="40097"/>
                  <a:pt x="31825" y="40097"/>
                </a:cubicBezTo>
                <a:close/>
                <a:moveTo>
                  <a:pt x="31825" y="42057"/>
                </a:moveTo>
                <a:cubicBezTo>
                  <a:pt x="31599" y="42057"/>
                  <a:pt x="31411" y="41869"/>
                  <a:pt x="31411" y="41642"/>
                </a:cubicBezTo>
                <a:cubicBezTo>
                  <a:pt x="31411" y="41435"/>
                  <a:pt x="31599" y="41247"/>
                  <a:pt x="31825" y="41247"/>
                </a:cubicBezTo>
                <a:cubicBezTo>
                  <a:pt x="32051" y="41247"/>
                  <a:pt x="32221" y="41435"/>
                  <a:pt x="32221" y="41642"/>
                </a:cubicBezTo>
                <a:cubicBezTo>
                  <a:pt x="32221" y="41869"/>
                  <a:pt x="32051" y="42057"/>
                  <a:pt x="31825" y="42057"/>
                </a:cubicBezTo>
                <a:close/>
                <a:moveTo>
                  <a:pt x="31825" y="38157"/>
                </a:moveTo>
                <a:cubicBezTo>
                  <a:pt x="31580" y="38157"/>
                  <a:pt x="31392" y="37968"/>
                  <a:pt x="31392" y="37723"/>
                </a:cubicBezTo>
                <a:cubicBezTo>
                  <a:pt x="31392" y="37497"/>
                  <a:pt x="31580" y="37309"/>
                  <a:pt x="31825" y="37309"/>
                </a:cubicBezTo>
                <a:cubicBezTo>
                  <a:pt x="32051" y="37309"/>
                  <a:pt x="32240" y="37497"/>
                  <a:pt x="32240" y="37723"/>
                </a:cubicBezTo>
                <a:cubicBezTo>
                  <a:pt x="32240" y="37968"/>
                  <a:pt x="32051" y="38157"/>
                  <a:pt x="31825" y="38157"/>
                </a:cubicBezTo>
                <a:close/>
                <a:moveTo>
                  <a:pt x="31825" y="36197"/>
                </a:moveTo>
                <a:cubicBezTo>
                  <a:pt x="31580" y="36197"/>
                  <a:pt x="31392" y="36009"/>
                  <a:pt x="31392" y="35764"/>
                </a:cubicBezTo>
                <a:cubicBezTo>
                  <a:pt x="31392" y="35537"/>
                  <a:pt x="31580" y="35349"/>
                  <a:pt x="31825" y="35349"/>
                </a:cubicBezTo>
                <a:cubicBezTo>
                  <a:pt x="32051" y="35349"/>
                  <a:pt x="32240" y="35537"/>
                  <a:pt x="32240" y="35764"/>
                </a:cubicBezTo>
                <a:cubicBezTo>
                  <a:pt x="32240" y="36009"/>
                  <a:pt x="32051" y="36197"/>
                  <a:pt x="31825" y="36197"/>
                </a:cubicBezTo>
                <a:close/>
                <a:moveTo>
                  <a:pt x="31825" y="25570"/>
                </a:moveTo>
                <a:cubicBezTo>
                  <a:pt x="32051" y="25570"/>
                  <a:pt x="32221" y="25758"/>
                  <a:pt x="32221" y="25965"/>
                </a:cubicBezTo>
                <a:cubicBezTo>
                  <a:pt x="32221" y="26192"/>
                  <a:pt x="32051" y="26380"/>
                  <a:pt x="31825" y="26380"/>
                </a:cubicBezTo>
                <a:cubicBezTo>
                  <a:pt x="31599" y="26380"/>
                  <a:pt x="31411" y="26192"/>
                  <a:pt x="31411" y="25965"/>
                </a:cubicBezTo>
                <a:cubicBezTo>
                  <a:pt x="31411" y="25758"/>
                  <a:pt x="31599" y="25570"/>
                  <a:pt x="31825" y="25570"/>
                </a:cubicBezTo>
                <a:close/>
                <a:moveTo>
                  <a:pt x="31825" y="27529"/>
                </a:moveTo>
                <a:cubicBezTo>
                  <a:pt x="32051" y="27529"/>
                  <a:pt x="32221" y="27699"/>
                  <a:pt x="32221" y="27925"/>
                </a:cubicBezTo>
                <a:cubicBezTo>
                  <a:pt x="32221" y="28151"/>
                  <a:pt x="32051" y="28340"/>
                  <a:pt x="31825" y="28340"/>
                </a:cubicBezTo>
                <a:cubicBezTo>
                  <a:pt x="31599" y="28340"/>
                  <a:pt x="31411" y="28151"/>
                  <a:pt x="31411" y="27925"/>
                </a:cubicBezTo>
                <a:cubicBezTo>
                  <a:pt x="31411" y="27699"/>
                  <a:pt x="31599" y="27529"/>
                  <a:pt x="31825" y="27529"/>
                </a:cubicBezTo>
                <a:close/>
                <a:moveTo>
                  <a:pt x="31825" y="29489"/>
                </a:moveTo>
                <a:cubicBezTo>
                  <a:pt x="32051" y="29489"/>
                  <a:pt x="32221" y="29677"/>
                  <a:pt x="32221" y="29885"/>
                </a:cubicBezTo>
                <a:cubicBezTo>
                  <a:pt x="32221" y="30111"/>
                  <a:pt x="32051" y="30280"/>
                  <a:pt x="31825" y="30280"/>
                </a:cubicBezTo>
                <a:cubicBezTo>
                  <a:pt x="31599" y="30280"/>
                  <a:pt x="31411" y="30111"/>
                  <a:pt x="31411" y="29885"/>
                </a:cubicBezTo>
                <a:cubicBezTo>
                  <a:pt x="31411" y="29677"/>
                  <a:pt x="31599" y="29489"/>
                  <a:pt x="31825" y="29489"/>
                </a:cubicBezTo>
                <a:close/>
                <a:moveTo>
                  <a:pt x="31825" y="33408"/>
                </a:moveTo>
                <a:cubicBezTo>
                  <a:pt x="32051" y="33408"/>
                  <a:pt x="32221" y="33578"/>
                  <a:pt x="32221" y="33804"/>
                </a:cubicBezTo>
                <a:cubicBezTo>
                  <a:pt x="32221" y="34030"/>
                  <a:pt x="32051" y="34218"/>
                  <a:pt x="31825" y="34218"/>
                </a:cubicBezTo>
                <a:cubicBezTo>
                  <a:pt x="31599" y="34218"/>
                  <a:pt x="31411" y="34030"/>
                  <a:pt x="31411" y="33804"/>
                </a:cubicBezTo>
                <a:cubicBezTo>
                  <a:pt x="31411" y="33578"/>
                  <a:pt x="31599" y="33408"/>
                  <a:pt x="31825" y="33408"/>
                </a:cubicBezTo>
                <a:close/>
                <a:moveTo>
                  <a:pt x="31825" y="31449"/>
                </a:moveTo>
                <a:cubicBezTo>
                  <a:pt x="32051" y="31449"/>
                  <a:pt x="32221" y="31618"/>
                  <a:pt x="32221" y="31844"/>
                </a:cubicBezTo>
                <a:cubicBezTo>
                  <a:pt x="32221" y="32070"/>
                  <a:pt x="32051" y="32259"/>
                  <a:pt x="31825" y="32259"/>
                </a:cubicBezTo>
                <a:cubicBezTo>
                  <a:pt x="31599" y="32259"/>
                  <a:pt x="31411" y="32070"/>
                  <a:pt x="31411" y="31844"/>
                </a:cubicBezTo>
                <a:cubicBezTo>
                  <a:pt x="31411" y="31618"/>
                  <a:pt x="31599" y="31449"/>
                  <a:pt x="31825" y="31449"/>
                </a:cubicBezTo>
                <a:close/>
                <a:moveTo>
                  <a:pt x="31807" y="24439"/>
                </a:moveTo>
                <a:cubicBezTo>
                  <a:pt x="31580" y="24439"/>
                  <a:pt x="31392" y="24251"/>
                  <a:pt x="31392" y="24006"/>
                </a:cubicBezTo>
                <a:cubicBezTo>
                  <a:pt x="31392" y="23780"/>
                  <a:pt x="31580" y="23591"/>
                  <a:pt x="31807" y="23591"/>
                </a:cubicBezTo>
                <a:cubicBezTo>
                  <a:pt x="32051" y="23591"/>
                  <a:pt x="32240" y="23780"/>
                  <a:pt x="32240" y="24006"/>
                </a:cubicBezTo>
                <a:cubicBezTo>
                  <a:pt x="32240" y="24251"/>
                  <a:pt x="32051" y="24439"/>
                  <a:pt x="31807" y="24439"/>
                </a:cubicBezTo>
                <a:close/>
                <a:moveTo>
                  <a:pt x="31825" y="22461"/>
                </a:moveTo>
                <a:cubicBezTo>
                  <a:pt x="31599" y="22461"/>
                  <a:pt x="31411" y="22272"/>
                  <a:pt x="31411" y="22046"/>
                </a:cubicBezTo>
                <a:cubicBezTo>
                  <a:pt x="31411" y="21820"/>
                  <a:pt x="31599" y="21650"/>
                  <a:pt x="31825" y="21650"/>
                </a:cubicBezTo>
                <a:cubicBezTo>
                  <a:pt x="32051" y="21650"/>
                  <a:pt x="32221" y="21820"/>
                  <a:pt x="32221" y="22046"/>
                </a:cubicBezTo>
                <a:cubicBezTo>
                  <a:pt x="32221" y="22272"/>
                  <a:pt x="32051" y="22461"/>
                  <a:pt x="31825" y="22461"/>
                </a:cubicBezTo>
                <a:close/>
                <a:moveTo>
                  <a:pt x="31825" y="20463"/>
                </a:moveTo>
                <a:cubicBezTo>
                  <a:pt x="31618" y="20463"/>
                  <a:pt x="31449" y="20294"/>
                  <a:pt x="31449" y="20086"/>
                </a:cubicBezTo>
                <a:cubicBezTo>
                  <a:pt x="31449" y="19879"/>
                  <a:pt x="31599" y="19728"/>
                  <a:pt x="31825" y="19728"/>
                </a:cubicBezTo>
                <a:cubicBezTo>
                  <a:pt x="32033" y="19728"/>
                  <a:pt x="32202" y="19879"/>
                  <a:pt x="32202" y="20086"/>
                </a:cubicBezTo>
                <a:cubicBezTo>
                  <a:pt x="32202" y="20294"/>
                  <a:pt x="32033" y="20463"/>
                  <a:pt x="31825" y="20463"/>
                </a:cubicBezTo>
                <a:close/>
                <a:moveTo>
                  <a:pt x="31825" y="18504"/>
                </a:moveTo>
                <a:cubicBezTo>
                  <a:pt x="31618" y="18504"/>
                  <a:pt x="31449" y="18334"/>
                  <a:pt x="31449" y="18127"/>
                </a:cubicBezTo>
                <a:cubicBezTo>
                  <a:pt x="31449" y="17920"/>
                  <a:pt x="31599" y="17750"/>
                  <a:pt x="31825" y="17750"/>
                </a:cubicBezTo>
                <a:cubicBezTo>
                  <a:pt x="32033" y="17750"/>
                  <a:pt x="32202" y="17920"/>
                  <a:pt x="32202" y="18127"/>
                </a:cubicBezTo>
                <a:cubicBezTo>
                  <a:pt x="32202" y="18334"/>
                  <a:pt x="32033" y="18504"/>
                  <a:pt x="31825" y="18504"/>
                </a:cubicBezTo>
                <a:close/>
                <a:moveTo>
                  <a:pt x="31825" y="16525"/>
                </a:moveTo>
                <a:cubicBezTo>
                  <a:pt x="31618" y="16525"/>
                  <a:pt x="31449" y="16374"/>
                  <a:pt x="31449" y="16167"/>
                </a:cubicBezTo>
                <a:cubicBezTo>
                  <a:pt x="31449" y="15960"/>
                  <a:pt x="31599" y="15790"/>
                  <a:pt x="31825" y="15790"/>
                </a:cubicBezTo>
                <a:cubicBezTo>
                  <a:pt x="32033" y="15790"/>
                  <a:pt x="32202" y="15960"/>
                  <a:pt x="32202" y="16167"/>
                </a:cubicBezTo>
                <a:cubicBezTo>
                  <a:pt x="32202" y="16374"/>
                  <a:pt x="32033" y="16525"/>
                  <a:pt x="31825" y="16525"/>
                </a:cubicBezTo>
                <a:close/>
                <a:moveTo>
                  <a:pt x="31807" y="13850"/>
                </a:moveTo>
                <a:cubicBezTo>
                  <a:pt x="32014" y="13850"/>
                  <a:pt x="32165" y="14019"/>
                  <a:pt x="32165" y="14208"/>
                </a:cubicBezTo>
                <a:cubicBezTo>
                  <a:pt x="32165" y="14415"/>
                  <a:pt x="32014" y="14566"/>
                  <a:pt x="31807" y="14566"/>
                </a:cubicBezTo>
                <a:cubicBezTo>
                  <a:pt x="31618" y="14566"/>
                  <a:pt x="31449" y="14415"/>
                  <a:pt x="31449" y="14208"/>
                </a:cubicBezTo>
                <a:cubicBezTo>
                  <a:pt x="31449" y="14019"/>
                  <a:pt x="31618" y="13850"/>
                  <a:pt x="31807" y="13850"/>
                </a:cubicBezTo>
                <a:close/>
                <a:moveTo>
                  <a:pt x="31807" y="11890"/>
                </a:moveTo>
                <a:cubicBezTo>
                  <a:pt x="32014" y="11890"/>
                  <a:pt x="32165" y="12041"/>
                  <a:pt x="32165" y="12248"/>
                </a:cubicBezTo>
                <a:cubicBezTo>
                  <a:pt x="32165" y="12436"/>
                  <a:pt x="32014" y="12606"/>
                  <a:pt x="31807" y="12606"/>
                </a:cubicBezTo>
                <a:cubicBezTo>
                  <a:pt x="31618" y="12606"/>
                  <a:pt x="31449" y="12436"/>
                  <a:pt x="31449" y="12248"/>
                </a:cubicBezTo>
                <a:cubicBezTo>
                  <a:pt x="31449" y="12041"/>
                  <a:pt x="31618" y="11890"/>
                  <a:pt x="31807" y="11890"/>
                </a:cubicBezTo>
                <a:close/>
                <a:moveTo>
                  <a:pt x="31825" y="10665"/>
                </a:moveTo>
                <a:cubicBezTo>
                  <a:pt x="31618" y="10665"/>
                  <a:pt x="31449" y="10496"/>
                  <a:pt x="31449" y="10288"/>
                </a:cubicBezTo>
                <a:cubicBezTo>
                  <a:pt x="31449" y="10081"/>
                  <a:pt x="31599" y="9911"/>
                  <a:pt x="31825" y="9911"/>
                </a:cubicBezTo>
                <a:cubicBezTo>
                  <a:pt x="32033" y="9911"/>
                  <a:pt x="32202" y="10081"/>
                  <a:pt x="32202" y="10288"/>
                </a:cubicBezTo>
                <a:cubicBezTo>
                  <a:pt x="32202" y="10496"/>
                  <a:pt x="32033" y="10665"/>
                  <a:pt x="31825" y="10665"/>
                </a:cubicBezTo>
                <a:close/>
                <a:moveTo>
                  <a:pt x="31825" y="8706"/>
                </a:moveTo>
                <a:cubicBezTo>
                  <a:pt x="31618" y="8706"/>
                  <a:pt x="31449" y="8536"/>
                  <a:pt x="31449" y="8329"/>
                </a:cubicBezTo>
                <a:cubicBezTo>
                  <a:pt x="31449" y="8121"/>
                  <a:pt x="31599" y="7971"/>
                  <a:pt x="31825" y="7971"/>
                </a:cubicBezTo>
                <a:cubicBezTo>
                  <a:pt x="32033" y="7971"/>
                  <a:pt x="32202" y="8121"/>
                  <a:pt x="32202" y="8329"/>
                </a:cubicBezTo>
                <a:cubicBezTo>
                  <a:pt x="32202" y="8536"/>
                  <a:pt x="32033" y="8706"/>
                  <a:pt x="31825" y="8706"/>
                </a:cubicBezTo>
                <a:close/>
                <a:moveTo>
                  <a:pt x="31825" y="6746"/>
                </a:moveTo>
                <a:cubicBezTo>
                  <a:pt x="31618" y="6746"/>
                  <a:pt x="31449" y="6576"/>
                  <a:pt x="31449" y="6369"/>
                </a:cubicBezTo>
                <a:cubicBezTo>
                  <a:pt x="31449" y="6162"/>
                  <a:pt x="31599" y="5992"/>
                  <a:pt x="31825" y="5992"/>
                </a:cubicBezTo>
                <a:cubicBezTo>
                  <a:pt x="32033" y="5992"/>
                  <a:pt x="32202" y="6162"/>
                  <a:pt x="32202" y="6369"/>
                </a:cubicBezTo>
                <a:cubicBezTo>
                  <a:pt x="32202" y="6576"/>
                  <a:pt x="32033" y="6746"/>
                  <a:pt x="31825" y="6746"/>
                </a:cubicBezTo>
                <a:close/>
                <a:moveTo>
                  <a:pt x="31825" y="4767"/>
                </a:moveTo>
                <a:cubicBezTo>
                  <a:pt x="31618" y="4767"/>
                  <a:pt x="31467" y="4598"/>
                  <a:pt x="31467" y="4409"/>
                </a:cubicBezTo>
                <a:cubicBezTo>
                  <a:pt x="31467" y="4202"/>
                  <a:pt x="31618" y="4051"/>
                  <a:pt x="31825" y="4051"/>
                </a:cubicBezTo>
                <a:cubicBezTo>
                  <a:pt x="32014" y="4051"/>
                  <a:pt x="32165" y="4202"/>
                  <a:pt x="32165" y="4409"/>
                </a:cubicBezTo>
                <a:cubicBezTo>
                  <a:pt x="32165" y="4598"/>
                  <a:pt x="32014" y="4767"/>
                  <a:pt x="31825" y="4767"/>
                </a:cubicBezTo>
                <a:close/>
                <a:moveTo>
                  <a:pt x="31825" y="2789"/>
                </a:moveTo>
                <a:cubicBezTo>
                  <a:pt x="31618" y="2789"/>
                  <a:pt x="31467" y="2638"/>
                  <a:pt x="31467" y="2450"/>
                </a:cubicBezTo>
                <a:cubicBezTo>
                  <a:pt x="31467" y="2261"/>
                  <a:pt x="31618" y="2092"/>
                  <a:pt x="31825" y="2092"/>
                </a:cubicBezTo>
                <a:cubicBezTo>
                  <a:pt x="32014" y="2092"/>
                  <a:pt x="32165" y="2261"/>
                  <a:pt x="32165" y="2450"/>
                </a:cubicBezTo>
                <a:cubicBezTo>
                  <a:pt x="32165" y="2638"/>
                  <a:pt x="32014" y="2789"/>
                  <a:pt x="31825" y="2789"/>
                </a:cubicBezTo>
                <a:close/>
                <a:moveTo>
                  <a:pt x="31825" y="829"/>
                </a:moveTo>
                <a:cubicBezTo>
                  <a:pt x="31618" y="829"/>
                  <a:pt x="31467" y="679"/>
                  <a:pt x="31467" y="490"/>
                </a:cubicBezTo>
                <a:cubicBezTo>
                  <a:pt x="31467" y="302"/>
                  <a:pt x="31618" y="132"/>
                  <a:pt x="31825" y="132"/>
                </a:cubicBezTo>
                <a:cubicBezTo>
                  <a:pt x="32014" y="132"/>
                  <a:pt x="32165" y="302"/>
                  <a:pt x="32165" y="490"/>
                </a:cubicBezTo>
                <a:cubicBezTo>
                  <a:pt x="32165" y="679"/>
                  <a:pt x="32014" y="829"/>
                  <a:pt x="31825" y="829"/>
                </a:cubicBezTo>
                <a:close/>
                <a:moveTo>
                  <a:pt x="29847" y="55793"/>
                </a:moveTo>
                <a:cubicBezTo>
                  <a:pt x="29621" y="55793"/>
                  <a:pt x="29414" y="55605"/>
                  <a:pt x="29414" y="55360"/>
                </a:cubicBezTo>
                <a:cubicBezTo>
                  <a:pt x="29414" y="55134"/>
                  <a:pt x="29621" y="54927"/>
                  <a:pt x="29847" y="54927"/>
                </a:cubicBezTo>
                <a:cubicBezTo>
                  <a:pt x="30092" y="54927"/>
                  <a:pt x="30280" y="55134"/>
                  <a:pt x="30280" y="55360"/>
                </a:cubicBezTo>
                <a:cubicBezTo>
                  <a:pt x="30280" y="55605"/>
                  <a:pt x="30092" y="55793"/>
                  <a:pt x="29847" y="55793"/>
                </a:cubicBezTo>
                <a:close/>
                <a:moveTo>
                  <a:pt x="29847" y="52986"/>
                </a:moveTo>
                <a:cubicBezTo>
                  <a:pt x="30092" y="52986"/>
                  <a:pt x="30261" y="53174"/>
                  <a:pt x="30261" y="53400"/>
                </a:cubicBezTo>
                <a:cubicBezTo>
                  <a:pt x="30261" y="53626"/>
                  <a:pt x="30092" y="53815"/>
                  <a:pt x="29847" y="53815"/>
                </a:cubicBezTo>
                <a:cubicBezTo>
                  <a:pt x="29621" y="53815"/>
                  <a:pt x="29451" y="53626"/>
                  <a:pt x="29451" y="53400"/>
                </a:cubicBezTo>
                <a:cubicBezTo>
                  <a:pt x="29451" y="53174"/>
                  <a:pt x="29621" y="52986"/>
                  <a:pt x="29847" y="52986"/>
                </a:cubicBezTo>
                <a:close/>
                <a:moveTo>
                  <a:pt x="29847" y="51874"/>
                </a:moveTo>
                <a:cubicBezTo>
                  <a:pt x="29621" y="51874"/>
                  <a:pt x="29432" y="51686"/>
                  <a:pt x="29432" y="51441"/>
                </a:cubicBezTo>
                <a:cubicBezTo>
                  <a:pt x="29432" y="51215"/>
                  <a:pt x="29621" y="51026"/>
                  <a:pt x="29847" y="51026"/>
                </a:cubicBezTo>
                <a:cubicBezTo>
                  <a:pt x="30092" y="51026"/>
                  <a:pt x="30280" y="51215"/>
                  <a:pt x="30280" y="51441"/>
                </a:cubicBezTo>
                <a:cubicBezTo>
                  <a:pt x="30280" y="51686"/>
                  <a:pt x="30092" y="51874"/>
                  <a:pt x="29847" y="51874"/>
                </a:cubicBezTo>
                <a:close/>
                <a:moveTo>
                  <a:pt x="29847" y="49914"/>
                </a:moveTo>
                <a:cubicBezTo>
                  <a:pt x="29621" y="49914"/>
                  <a:pt x="29432" y="49726"/>
                  <a:pt x="29432" y="49481"/>
                </a:cubicBezTo>
                <a:cubicBezTo>
                  <a:pt x="29432" y="49236"/>
                  <a:pt x="29621" y="49048"/>
                  <a:pt x="29847" y="49048"/>
                </a:cubicBezTo>
                <a:cubicBezTo>
                  <a:pt x="30092" y="49048"/>
                  <a:pt x="30280" y="49236"/>
                  <a:pt x="30280" y="49481"/>
                </a:cubicBezTo>
                <a:cubicBezTo>
                  <a:pt x="30280" y="49726"/>
                  <a:pt x="30092" y="49914"/>
                  <a:pt x="29847" y="49914"/>
                </a:cubicBezTo>
                <a:close/>
                <a:moveTo>
                  <a:pt x="29847" y="47955"/>
                </a:moveTo>
                <a:cubicBezTo>
                  <a:pt x="29621" y="47955"/>
                  <a:pt x="29432" y="47766"/>
                  <a:pt x="29432" y="47521"/>
                </a:cubicBezTo>
                <a:cubicBezTo>
                  <a:pt x="29432" y="47295"/>
                  <a:pt x="29621" y="47088"/>
                  <a:pt x="29847" y="47088"/>
                </a:cubicBezTo>
                <a:cubicBezTo>
                  <a:pt x="30092" y="47088"/>
                  <a:pt x="30280" y="47295"/>
                  <a:pt x="30280" y="47521"/>
                </a:cubicBezTo>
                <a:cubicBezTo>
                  <a:pt x="30280" y="47766"/>
                  <a:pt x="30092" y="47955"/>
                  <a:pt x="29847" y="47955"/>
                </a:cubicBezTo>
                <a:close/>
                <a:moveTo>
                  <a:pt x="29847" y="45995"/>
                </a:moveTo>
                <a:cubicBezTo>
                  <a:pt x="29621" y="45995"/>
                  <a:pt x="29432" y="45788"/>
                  <a:pt x="29432" y="45562"/>
                </a:cubicBezTo>
                <a:cubicBezTo>
                  <a:pt x="29432" y="45317"/>
                  <a:pt x="29621" y="45128"/>
                  <a:pt x="29847" y="45128"/>
                </a:cubicBezTo>
                <a:cubicBezTo>
                  <a:pt x="30092" y="45128"/>
                  <a:pt x="30280" y="45317"/>
                  <a:pt x="30280" y="45562"/>
                </a:cubicBezTo>
                <a:cubicBezTo>
                  <a:pt x="30280" y="45788"/>
                  <a:pt x="30092" y="45995"/>
                  <a:pt x="29847" y="45995"/>
                </a:cubicBezTo>
                <a:close/>
                <a:moveTo>
                  <a:pt x="29847" y="44017"/>
                </a:moveTo>
                <a:cubicBezTo>
                  <a:pt x="29640" y="44017"/>
                  <a:pt x="29451" y="43828"/>
                  <a:pt x="29451" y="43602"/>
                </a:cubicBezTo>
                <a:cubicBezTo>
                  <a:pt x="29451" y="43376"/>
                  <a:pt x="29640" y="43188"/>
                  <a:pt x="29847" y="43188"/>
                </a:cubicBezTo>
                <a:cubicBezTo>
                  <a:pt x="30073" y="43188"/>
                  <a:pt x="30261" y="43376"/>
                  <a:pt x="30261" y="43602"/>
                </a:cubicBezTo>
                <a:cubicBezTo>
                  <a:pt x="30261" y="43828"/>
                  <a:pt x="30073" y="44017"/>
                  <a:pt x="29847" y="44017"/>
                </a:cubicBezTo>
                <a:close/>
                <a:moveTo>
                  <a:pt x="30261" y="41642"/>
                </a:moveTo>
                <a:cubicBezTo>
                  <a:pt x="30261" y="41869"/>
                  <a:pt x="30073" y="42038"/>
                  <a:pt x="29847" y="42038"/>
                </a:cubicBezTo>
                <a:cubicBezTo>
                  <a:pt x="29640" y="42038"/>
                  <a:pt x="29451" y="41869"/>
                  <a:pt x="29451" y="41642"/>
                </a:cubicBezTo>
                <a:cubicBezTo>
                  <a:pt x="29451" y="41416"/>
                  <a:pt x="29640" y="41247"/>
                  <a:pt x="29847" y="41247"/>
                </a:cubicBezTo>
                <a:cubicBezTo>
                  <a:pt x="30073" y="41247"/>
                  <a:pt x="30261" y="41416"/>
                  <a:pt x="30261" y="41642"/>
                </a:cubicBezTo>
                <a:close/>
                <a:moveTo>
                  <a:pt x="29866" y="38119"/>
                </a:moveTo>
                <a:cubicBezTo>
                  <a:pt x="29640" y="38119"/>
                  <a:pt x="29451" y="37949"/>
                  <a:pt x="29451" y="37723"/>
                </a:cubicBezTo>
                <a:cubicBezTo>
                  <a:pt x="29451" y="37497"/>
                  <a:pt x="29640" y="37328"/>
                  <a:pt x="29866" y="37328"/>
                </a:cubicBezTo>
                <a:cubicBezTo>
                  <a:pt x="30092" y="37328"/>
                  <a:pt x="30261" y="37497"/>
                  <a:pt x="30261" y="37723"/>
                </a:cubicBezTo>
                <a:cubicBezTo>
                  <a:pt x="30261" y="37949"/>
                  <a:pt x="30073" y="38119"/>
                  <a:pt x="29866" y="38119"/>
                </a:cubicBezTo>
                <a:close/>
                <a:moveTo>
                  <a:pt x="29866" y="40097"/>
                </a:moveTo>
                <a:cubicBezTo>
                  <a:pt x="29640" y="40097"/>
                  <a:pt x="29451" y="39909"/>
                  <a:pt x="29451" y="39683"/>
                </a:cubicBezTo>
                <a:cubicBezTo>
                  <a:pt x="29451" y="39457"/>
                  <a:pt x="29640" y="39287"/>
                  <a:pt x="29866" y="39287"/>
                </a:cubicBezTo>
                <a:cubicBezTo>
                  <a:pt x="30092" y="39287"/>
                  <a:pt x="30261" y="39457"/>
                  <a:pt x="30261" y="39683"/>
                </a:cubicBezTo>
                <a:cubicBezTo>
                  <a:pt x="30261" y="39909"/>
                  <a:pt x="30073" y="40097"/>
                  <a:pt x="29866" y="40097"/>
                </a:cubicBezTo>
                <a:close/>
                <a:moveTo>
                  <a:pt x="29866" y="36178"/>
                </a:moveTo>
                <a:cubicBezTo>
                  <a:pt x="29621" y="36178"/>
                  <a:pt x="29432" y="35990"/>
                  <a:pt x="29432" y="35764"/>
                </a:cubicBezTo>
                <a:cubicBezTo>
                  <a:pt x="29432" y="35537"/>
                  <a:pt x="29621" y="35330"/>
                  <a:pt x="29866" y="35330"/>
                </a:cubicBezTo>
                <a:cubicBezTo>
                  <a:pt x="30092" y="35330"/>
                  <a:pt x="30280" y="35537"/>
                  <a:pt x="30280" y="35764"/>
                </a:cubicBezTo>
                <a:cubicBezTo>
                  <a:pt x="30280" y="35990"/>
                  <a:pt x="30092" y="36178"/>
                  <a:pt x="29866" y="36178"/>
                </a:cubicBezTo>
                <a:close/>
                <a:moveTo>
                  <a:pt x="29866" y="21650"/>
                </a:moveTo>
                <a:cubicBezTo>
                  <a:pt x="30073" y="21650"/>
                  <a:pt x="30261" y="21820"/>
                  <a:pt x="30261" y="22046"/>
                </a:cubicBezTo>
                <a:cubicBezTo>
                  <a:pt x="30261" y="22272"/>
                  <a:pt x="30073" y="22442"/>
                  <a:pt x="29866" y="22442"/>
                </a:cubicBezTo>
                <a:cubicBezTo>
                  <a:pt x="29640" y="22442"/>
                  <a:pt x="29451" y="22272"/>
                  <a:pt x="29451" y="22046"/>
                </a:cubicBezTo>
                <a:cubicBezTo>
                  <a:pt x="29451" y="21820"/>
                  <a:pt x="29640" y="21650"/>
                  <a:pt x="29866" y="21650"/>
                </a:cubicBezTo>
                <a:close/>
                <a:moveTo>
                  <a:pt x="29866" y="23610"/>
                </a:moveTo>
                <a:cubicBezTo>
                  <a:pt x="30073" y="23610"/>
                  <a:pt x="30261" y="23798"/>
                  <a:pt x="30261" y="24006"/>
                </a:cubicBezTo>
                <a:cubicBezTo>
                  <a:pt x="30261" y="24232"/>
                  <a:pt x="30073" y="24401"/>
                  <a:pt x="29866" y="24401"/>
                </a:cubicBezTo>
                <a:cubicBezTo>
                  <a:pt x="29640" y="24401"/>
                  <a:pt x="29451" y="24232"/>
                  <a:pt x="29451" y="24006"/>
                </a:cubicBezTo>
                <a:cubicBezTo>
                  <a:pt x="29451" y="23798"/>
                  <a:pt x="29640" y="23610"/>
                  <a:pt x="29866" y="23610"/>
                </a:cubicBezTo>
                <a:close/>
                <a:moveTo>
                  <a:pt x="29866" y="25570"/>
                </a:moveTo>
                <a:cubicBezTo>
                  <a:pt x="30073" y="25570"/>
                  <a:pt x="30261" y="25739"/>
                  <a:pt x="30261" y="25965"/>
                </a:cubicBezTo>
                <a:cubicBezTo>
                  <a:pt x="30261" y="26192"/>
                  <a:pt x="30073" y="26380"/>
                  <a:pt x="29866" y="26380"/>
                </a:cubicBezTo>
                <a:cubicBezTo>
                  <a:pt x="29640" y="26380"/>
                  <a:pt x="29451" y="26192"/>
                  <a:pt x="29451" y="25965"/>
                </a:cubicBezTo>
                <a:cubicBezTo>
                  <a:pt x="29451" y="25739"/>
                  <a:pt x="29640" y="25570"/>
                  <a:pt x="29866" y="25570"/>
                </a:cubicBezTo>
                <a:close/>
                <a:moveTo>
                  <a:pt x="29866" y="27510"/>
                </a:moveTo>
                <a:cubicBezTo>
                  <a:pt x="30073" y="27510"/>
                  <a:pt x="30261" y="27699"/>
                  <a:pt x="30261" y="27925"/>
                </a:cubicBezTo>
                <a:cubicBezTo>
                  <a:pt x="30261" y="28151"/>
                  <a:pt x="30073" y="28321"/>
                  <a:pt x="29866" y="28321"/>
                </a:cubicBezTo>
                <a:cubicBezTo>
                  <a:pt x="29640" y="28321"/>
                  <a:pt x="29451" y="28151"/>
                  <a:pt x="29451" y="27925"/>
                </a:cubicBezTo>
                <a:cubicBezTo>
                  <a:pt x="29451" y="27699"/>
                  <a:pt x="29640" y="27510"/>
                  <a:pt x="29866" y="27510"/>
                </a:cubicBezTo>
                <a:close/>
                <a:moveTo>
                  <a:pt x="29866" y="29489"/>
                </a:moveTo>
                <a:cubicBezTo>
                  <a:pt x="30073" y="29489"/>
                  <a:pt x="30261" y="29659"/>
                  <a:pt x="30261" y="29885"/>
                </a:cubicBezTo>
                <a:cubicBezTo>
                  <a:pt x="30261" y="30111"/>
                  <a:pt x="30073" y="30280"/>
                  <a:pt x="29866" y="30280"/>
                </a:cubicBezTo>
                <a:cubicBezTo>
                  <a:pt x="29640" y="30280"/>
                  <a:pt x="29451" y="30111"/>
                  <a:pt x="29451" y="29885"/>
                </a:cubicBezTo>
                <a:cubicBezTo>
                  <a:pt x="29451" y="29659"/>
                  <a:pt x="29640" y="29489"/>
                  <a:pt x="29866" y="29489"/>
                </a:cubicBezTo>
                <a:close/>
                <a:moveTo>
                  <a:pt x="29866" y="33408"/>
                </a:moveTo>
                <a:cubicBezTo>
                  <a:pt x="30073" y="33408"/>
                  <a:pt x="30261" y="33578"/>
                  <a:pt x="30261" y="33804"/>
                </a:cubicBezTo>
                <a:cubicBezTo>
                  <a:pt x="30261" y="34030"/>
                  <a:pt x="30073" y="34218"/>
                  <a:pt x="29866" y="34218"/>
                </a:cubicBezTo>
                <a:cubicBezTo>
                  <a:pt x="29640" y="34218"/>
                  <a:pt x="29451" y="34030"/>
                  <a:pt x="29451" y="33804"/>
                </a:cubicBezTo>
                <a:cubicBezTo>
                  <a:pt x="29451" y="33578"/>
                  <a:pt x="29640" y="33408"/>
                  <a:pt x="29866" y="33408"/>
                </a:cubicBezTo>
                <a:close/>
                <a:moveTo>
                  <a:pt x="29866" y="31449"/>
                </a:moveTo>
                <a:cubicBezTo>
                  <a:pt x="30073" y="31449"/>
                  <a:pt x="30261" y="31618"/>
                  <a:pt x="30261" y="31844"/>
                </a:cubicBezTo>
                <a:cubicBezTo>
                  <a:pt x="30261" y="32070"/>
                  <a:pt x="30073" y="32259"/>
                  <a:pt x="29866" y="32259"/>
                </a:cubicBezTo>
                <a:cubicBezTo>
                  <a:pt x="29640" y="32259"/>
                  <a:pt x="29451" y="32070"/>
                  <a:pt x="29451" y="31844"/>
                </a:cubicBezTo>
                <a:cubicBezTo>
                  <a:pt x="29451" y="31618"/>
                  <a:pt x="29640" y="31449"/>
                  <a:pt x="29866" y="31449"/>
                </a:cubicBezTo>
                <a:close/>
                <a:moveTo>
                  <a:pt x="29847" y="20520"/>
                </a:moveTo>
                <a:cubicBezTo>
                  <a:pt x="29621" y="20520"/>
                  <a:pt x="29432" y="20331"/>
                  <a:pt x="29432" y="20086"/>
                </a:cubicBezTo>
                <a:cubicBezTo>
                  <a:pt x="29432" y="19860"/>
                  <a:pt x="29621" y="19672"/>
                  <a:pt x="29847" y="19672"/>
                </a:cubicBezTo>
                <a:cubicBezTo>
                  <a:pt x="30092" y="19672"/>
                  <a:pt x="30280" y="19860"/>
                  <a:pt x="30280" y="20086"/>
                </a:cubicBezTo>
                <a:cubicBezTo>
                  <a:pt x="30280" y="20313"/>
                  <a:pt x="30092" y="20520"/>
                  <a:pt x="29847" y="20520"/>
                </a:cubicBezTo>
                <a:close/>
                <a:moveTo>
                  <a:pt x="29847" y="18541"/>
                </a:moveTo>
                <a:cubicBezTo>
                  <a:pt x="29621" y="18541"/>
                  <a:pt x="29432" y="18353"/>
                  <a:pt x="29432" y="18127"/>
                </a:cubicBezTo>
                <a:cubicBezTo>
                  <a:pt x="29432" y="17901"/>
                  <a:pt x="29621" y="17712"/>
                  <a:pt x="29847" y="17712"/>
                </a:cubicBezTo>
                <a:cubicBezTo>
                  <a:pt x="30092" y="17712"/>
                  <a:pt x="30280" y="17901"/>
                  <a:pt x="30280" y="18127"/>
                </a:cubicBezTo>
                <a:cubicBezTo>
                  <a:pt x="30280" y="18353"/>
                  <a:pt x="30092" y="18541"/>
                  <a:pt x="29847" y="18541"/>
                </a:cubicBezTo>
                <a:close/>
                <a:moveTo>
                  <a:pt x="29847" y="16582"/>
                </a:moveTo>
                <a:cubicBezTo>
                  <a:pt x="29621" y="16582"/>
                  <a:pt x="29432" y="16393"/>
                  <a:pt x="29432" y="16167"/>
                </a:cubicBezTo>
                <a:cubicBezTo>
                  <a:pt x="29432" y="15922"/>
                  <a:pt x="29621" y="15734"/>
                  <a:pt x="29847" y="15734"/>
                </a:cubicBezTo>
                <a:cubicBezTo>
                  <a:pt x="30092" y="15734"/>
                  <a:pt x="30280" y="15922"/>
                  <a:pt x="30280" y="16167"/>
                </a:cubicBezTo>
                <a:cubicBezTo>
                  <a:pt x="30280" y="16393"/>
                  <a:pt x="30092" y="16582"/>
                  <a:pt x="29847" y="16582"/>
                </a:cubicBezTo>
                <a:close/>
                <a:moveTo>
                  <a:pt x="29866" y="13831"/>
                </a:moveTo>
                <a:cubicBezTo>
                  <a:pt x="30054" y="13831"/>
                  <a:pt x="30224" y="14000"/>
                  <a:pt x="30224" y="14208"/>
                </a:cubicBezTo>
                <a:cubicBezTo>
                  <a:pt x="30224" y="14415"/>
                  <a:pt x="30054" y="14566"/>
                  <a:pt x="29866" y="14566"/>
                </a:cubicBezTo>
                <a:cubicBezTo>
                  <a:pt x="29658" y="14566"/>
                  <a:pt x="29489" y="14415"/>
                  <a:pt x="29489" y="14208"/>
                </a:cubicBezTo>
                <a:cubicBezTo>
                  <a:pt x="29489" y="14000"/>
                  <a:pt x="29658" y="13831"/>
                  <a:pt x="29866" y="13831"/>
                </a:cubicBezTo>
                <a:close/>
                <a:moveTo>
                  <a:pt x="29866" y="11871"/>
                </a:moveTo>
                <a:cubicBezTo>
                  <a:pt x="30054" y="11871"/>
                  <a:pt x="30224" y="12041"/>
                  <a:pt x="30224" y="12248"/>
                </a:cubicBezTo>
                <a:cubicBezTo>
                  <a:pt x="30224" y="12436"/>
                  <a:pt x="30054" y="12606"/>
                  <a:pt x="29866" y="12606"/>
                </a:cubicBezTo>
                <a:cubicBezTo>
                  <a:pt x="29658" y="12606"/>
                  <a:pt x="29489" y="12436"/>
                  <a:pt x="29489" y="12248"/>
                </a:cubicBezTo>
                <a:cubicBezTo>
                  <a:pt x="29489" y="12041"/>
                  <a:pt x="29658" y="11871"/>
                  <a:pt x="29866" y="11871"/>
                </a:cubicBezTo>
                <a:close/>
                <a:moveTo>
                  <a:pt x="29866" y="10665"/>
                </a:moveTo>
                <a:cubicBezTo>
                  <a:pt x="29640" y="10665"/>
                  <a:pt x="29470" y="10496"/>
                  <a:pt x="29470" y="10288"/>
                </a:cubicBezTo>
                <a:cubicBezTo>
                  <a:pt x="29470" y="10062"/>
                  <a:pt x="29640" y="9893"/>
                  <a:pt x="29866" y="9893"/>
                </a:cubicBezTo>
                <a:cubicBezTo>
                  <a:pt x="30073" y="9893"/>
                  <a:pt x="30243" y="10062"/>
                  <a:pt x="30243" y="10288"/>
                </a:cubicBezTo>
                <a:cubicBezTo>
                  <a:pt x="30243" y="10496"/>
                  <a:pt x="30073" y="10665"/>
                  <a:pt x="29866" y="10665"/>
                </a:cubicBezTo>
                <a:close/>
                <a:moveTo>
                  <a:pt x="29866" y="8724"/>
                </a:moveTo>
                <a:cubicBezTo>
                  <a:pt x="29640" y="8724"/>
                  <a:pt x="29470" y="8536"/>
                  <a:pt x="29470" y="8329"/>
                </a:cubicBezTo>
                <a:cubicBezTo>
                  <a:pt x="29470" y="8103"/>
                  <a:pt x="29640" y="7933"/>
                  <a:pt x="29866" y="7933"/>
                </a:cubicBezTo>
                <a:cubicBezTo>
                  <a:pt x="30073" y="7933"/>
                  <a:pt x="30243" y="8103"/>
                  <a:pt x="30243" y="8329"/>
                </a:cubicBezTo>
                <a:cubicBezTo>
                  <a:pt x="30243" y="8536"/>
                  <a:pt x="30073" y="8724"/>
                  <a:pt x="29866" y="8724"/>
                </a:cubicBezTo>
                <a:close/>
                <a:moveTo>
                  <a:pt x="29866" y="6727"/>
                </a:moveTo>
                <a:cubicBezTo>
                  <a:pt x="29658" y="6727"/>
                  <a:pt x="29489" y="6557"/>
                  <a:pt x="29489" y="6369"/>
                </a:cubicBezTo>
                <a:cubicBezTo>
                  <a:pt x="29489" y="6162"/>
                  <a:pt x="29658" y="5992"/>
                  <a:pt x="29866" y="5992"/>
                </a:cubicBezTo>
                <a:cubicBezTo>
                  <a:pt x="30054" y="5992"/>
                  <a:pt x="30224" y="6162"/>
                  <a:pt x="30224" y="6369"/>
                </a:cubicBezTo>
                <a:cubicBezTo>
                  <a:pt x="30224" y="6557"/>
                  <a:pt x="30054" y="6727"/>
                  <a:pt x="29866" y="6727"/>
                </a:cubicBezTo>
                <a:close/>
                <a:moveTo>
                  <a:pt x="29866" y="4051"/>
                </a:moveTo>
                <a:cubicBezTo>
                  <a:pt x="30054" y="4051"/>
                  <a:pt x="30205" y="4202"/>
                  <a:pt x="30205" y="4409"/>
                </a:cubicBezTo>
                <a:cubicBezTo>
                  <a:pt x="30205" y="4598"/>
                  <a:pt x="30054" y="4767"/>
                  <a:pt x="29866" y="4767"/>
                </a:cubicBezTo>
                <a:cubicBezTo>
                  <a:pt x="29658" y="4767"/>
                  <a:pt x="29508" y="4598"/>
                  <a:pt x="29508" y="4409"/>
                </a:cubicBezTo>
                <a:cubicBezTo>
                  <a:pt x="29508" y="4202"/>
                  <a:pt x="29658" y="4051"/>
                  <a:pt x="29866" y="4051"/>
                </a:cubicBezTo>
                <a:close/>
                <a:moveTo>
                  <a:pt x="29866" y="2092"/>
                </a:moveTo>
                <a:cubicBezTo>
                  <a:pt x="30054" y="2092"/>
                  <a:pt x="30205" y="2242"/>
                  <a:pt x="30205" y="2450"/>
                </a:cubicBezTo>
                <a:cubicBezTo>
                  <a:pt x="30205" y="2638"/>
                  <a:pt x="30054" y="2789"/>
                  <a:pt x="29866" y="2789"/>
                </a:cubicBezTo>
                <a:cubicBezTo>
                  <a:pt x="29658" y="2789"/>
                  <a:pt x="29508" y="2638"/>
                  <a:pt x="29508" y="2450"/>
                </a:cubicBezTo>
                <a:cubicBezTo>
                  <a:pt x="29508" y="2242"/>
                  <a:pt x="29658" y="2092"/>
                  <a:pt x="29866" y="2092"/>
                </a:cubicBezTo>
                <a:close/>
                <a:moveTo>
                  <a:pt x="29866" y="848"/>
                </a:moveTo>
                <a:cubicBezTo>
                  <a:pt x="29658" y="848"/>
                  <a:pt x="29489" y="679"/>
                  <a:pt x="29489" y="471"/>
                </a:cubicBezTo>
                <a:cubicBezTo>
                  <a:pt x="29489" y="283"/>
                  <a:pt x="29658" y="113"/>
                  <a:pt x="29866" y="113"/>
                </a:cubicBezTo>
                <a:cubicBezTo>
                  <a:pt x="30054" y="113"/>
                  <a:pt x="30224" y="283"/>
                  <a:pt x="30224" y="471"/>
                </a:cubicBezTo>
                <a:cubicBezTo>
                  <a:pt x="30224" y="679"/>
                  <a:pt x="30054" y="848"/>
                  <a:pt x="29866" y="848"/>
                </a:cubicBezTo>
                <a:close/>
                <a:moveTo>
                  <a:pt x="27887" y="34237"/>
                </a:moveTo>
                <a:cubicBezTo>
                  <a:pt x="27642" y="34237"/>
                  <a:pt x="27454" y="34049"/>
                  <a:pt x="27454" y="33804"/>
                </a:cubicBezTo>
                <a:cubicBezTo>
                  <a:pt x="27454" y="33559"/>
                  <a:pt x="27661" y="33352"/>
                  <a:pt x="27887" y="33352"/>
                </a:cubicBezTo>
                <a:cubicBezTo>
                  <a:pt x="28132" y="33352"/>
                  <a:pt x="28339" y="33559"/>
                  <a:pt x="28339" y="33804"/>
                </a:cubicBezTo>
                <a:cubicBezTo>
                  <a:pt x="28339" y="34049"/>
                  <a:pt x="28132" y="34237"/>
                  <a:pt x="27887" y="34237"/>
                </a:cubicBezTo>
                <a:close/>
                <a:moveTo>
                  <a:pt x="27887" y="32278"/>
                </a:moveTo>
                <a:cubicBezTo>
                  <a:pt x="27642" y="32278"/>
                  <a:pt x="27454" y="32070"/>
                  <a:pt x="27454" y="31825"/>
                </a:cubicBezTo>
                <a:cubicBezTo>
                  <a:pt x="27454" y="31599"/>
                  <a:pt x="27661" y="31392"/>
                  <a:pt x="27887" y="31392"/>
                </a:cubicBezTo>
                <a:cubicBezTo>
                  <a:pt x="28132" y="31392"/>
                  <a:pt x="28339" y="31581"/>
                  <a:pt x="28339" y="31825"/>
                </a:cubicBezTo>
                <a:cubicBezTo>
                  <a:pt x="28339" y="32070"/>
                  <a:pt x="28132" y="32278"/>
                  <a:pt x="27887" y="32278"/>
                </a:cubicBezTo>
                <a:close/>
                <a:moveTo>
                  <a:pt x="27906" y="30299"/>
                </a:moveTo>
                <a:cubicBezTo>
                  <a:pt x="27661" y="30299"/>
                  <a:pt x="27473" y="30111"/>
                  <a:pt x="27473" y="29866"/>
                </a:cubicBezTo>
                <a:cubicBezTo>
                  <a:pt x="27473" y="29640"/>
                  <a:pt x="27661" y="29451"/>
                  <a:pt x="27906" y="29451"/>
                </a:cubicBezTo>
                <a:cubicBezTo>
                  <a:pt x="28132" y="29451"/>
                  <a:pt x="28321" y="29640"/>
                  <a:pt x="28321" y="29866"/>
                </a:cubicBezTo>
                <a:cubicBezTo>
                  <a:pt x="28321" y="30111"/>
                  <a:pt x="28132" y="30299"/>
                  <a:pt x="27906" y="30299"/>
                </a:cubicBezTo>
                <a:close/>
                <a:moveTo>
                  <a:pt x="27906" y="28340"/>
                </a:moveTo>
                <a:cubicBezTo>
                  <a:pt x="27661" y="28340"/>
                  <a:pt x="27473" y="28151"/>
                  <a:pt x="27473" y="27906"/>
                </a:cubicBezTo>
                <a:cubicBezTo>
                  <a:pt x="27473" y="27680"/>
                  <a:pt x="27661" y="27492"/>
                  <a:pt x="27906" y="27492"/>
                </a:cubicBezTo>
                <a:cubicBezTo>
                  <a:pt x="28132" y="27492"/>
                  <a:pt x="28321" y="27680"/>
                  <a:pt x="28321" y="27906"/>
                </a:cubicBezTo>
                <a:cubicBezTo>
                  <a:pt x="28321" y="28151"/>
                  <a:pt x="28132" y="28340"/>
                  <a:pt x="27906" y="28340"/>
                </a:cubicBezTo>
                <a:close/>
                <a:moveTo>
                  <a:pt x="27887" y="21632"/>
                </a:moveTo>
                <a:cubicBezTo>
                  <a:pt x="28113" y="21632"/>
                  <a:pt x="28302" y="21820"/>
                  <a:pt x="28302" y="22046"/>
                </a:cubicBezTo>
                <a:cubicBezTo>
                  <a:pt x="28302" y="22272"/>
                  <a:pt x="28113" y="22442"/>
                  <a:pt x="27887" y="22442"/>
                </a:cubicBezTo>
                <a:cubicBezTo>
                  <a:pt x="27680" y="22442"/>
                  <a:pt x="27492" y="22272"/>
                  <a:pt x="27492" y="22046"/>
                </a:cubicBezTo>
                <a:cubicBezTo>
                  <a:pt x="27492" y="21820"/>
                  <a:pt x="27680" y="21632"/>
                  <a:pt x="27887" y="21632"/>
                </a:cubicBezTo>
                <a:close/>
                <a:moveTo>
                  <a:pt x="27887" y="25551"/>
                </a:moveTo>
                <a:cubicBezTo>
                  <a:pt x="28113" y="25551"/>
                  <a:pt x="28302" y="25739"/>
                  <a:pt x="28302" y="25965"/>
                </a:cubicBezTo>
                <a:cubicBezTo>
                  <a:pt x="28302" y="26192"/>
                  <a:pt x="28113" y="26361"/>
                  <a:pt x="27887" y="26361"/>
                </a:cubicBezTo>
                <a:cubicBezTo>
                  <a:pt x="27680" y="26361"/>
                  <a:pt x="27492" y="26192"/>
                  <a:pt x="27492" y="25965"/>
                </a:cubicBezTo>
                <a:cubicBezTo>
                  <a:pt x="27492" y="25739"/>
                  <a:pt x="27680" y="25551"/>
                  <a:pt x="27887" y="25551"/>
                </a:cubicBezTo>
                <a:close/>
                <a:moveTo>
                  <a:pt x="27887" y="23610"/>
                </a:moveTo>
                <a:cubicBezTo>
                  <a:pt x="28113" y="23610"/>
                  <a:pt x="28302" y="23780"/>
                  <a:pt x="28302" y="24006"/>
                </a:cubicBezTo>
                <a:cubicBezTo>
                  <a:pt x="28302" y="24213"/>
                  <a:pt x="28113" y="24401"/>
                  <a:pt x="27887" y="24401"/>
                </a:cubicBezTo>
                <a:cubicBezTo>
                  <a:pt x="27680" y="24401"/>
                  <a:pt x="27492" y="24213"/>
                  <a:pt x="27492" y="24006"/>
                </a:cubicBezTo>
                <a:cubicBezTo>
                  <a:pt x="27492" y="23780"/>
                  <a:pt x="27680" y="23610"/>
                  <a:pt x="27887" y="23610"/>
                </a:cubicBezTo>
                <a:close/>
                <a:moveTo>
                  <a:pt x="27887" y="20501"/>
                </a:moveTo>
                <a:cubicBezTo>
                  <a:pt x="27661" y="20501"/>
                  <a:pt x="27473" y="20313"/>
                  <a:pt x="27473" y="20086"/>
                </a:cubicBezTo>
                <a:cubicBezTo>
                  <a:pt x="27473" y="19842"/>
                  <a:pt x="27661" y="19653"/>
                  <a:pt x="27887" y="19653"/>
                </a:cubicBezTo>
                <a:cubicBezTo>
                  <a:pt x="28132" y="19653"/>
                  <a:pt x="28321" y="19842"/>
                  <a:pt x="28321" y="20086"/>
                </a:cubicBezTo>
                <a:cubicBezTo>
                  <a:pt x="28321" y="20313"/>
                  <a:pt x="28132" y="20501"/>
                  <a:pt x="27887" y="20501"/>
                </a:cubicBezTo>
                <a:close/>
                <a:moveTo>
                  <a:pt x="27887" y="18541"/>
                </a:moveTo>
                <a:cubicBezTo>
                  <a:pt x="27661" y="18541"/>
                  <a:pt x="27473" y="18353"/>
                  <a:pt x="27473" y="18108"/>
                </a:cubicBezTo>
                <a:cubicBezTo>
                  <a:pt x="27473" y="17882"/>
                  <a:pt x="27661" y="17693"/>
                  <a:pt x="27887" y="17693"/>
                </a:cubicBezTo>
                <a:cubicBezTo>
                  <a:pt x="28132" y="17693"/>
                  <a:pt x="28321" y="17882"/>
                  <a:pt x="28321" y="18108"/>
                </a:cubicBezTo>
                <a:cubicBezTo>
                  <a:pt x="28321" y="18353"/>
                  <a:pt x="28132" y="18541"/>
                  <a:pt x="27887" y="18541"/>
                </a:cubicBezTo>
                <a:close/>
                <a:moveTo>
                  <a:pt x="27887" y="16582"/>
                </a:moveTo>
                <a:cubicBezTo>
                  <a:pt x="27661" y="16582"/>
                  <a:pt x="27473" y="16393"/>
                  <a:pt x="27473" y="16148"/>
                </a:cubicBezTo>
                <a:cubicBezTo>
                  <a:pt x="27473" y="15922"/>
                  <a:pt x="27661" y="15734"/>
                  <a:pt x="27887" y="15734"/>
                </a:cubicBezTo>
                <a:cubicBezTo>
                  <a:pt x="28132" y="15734"/>
                  <a:pt x="28321" y="15922"/>
                  <a:pt x="28321" y="16148"/>
                </a:cubicBezTo>
                <a:cubicBezTo>
                  <a:pt x="28321" y="16393"/>
                  <a:pt x="28132" y="16582"/>
                  <a:pt x="27887" y="16582"/>
                </a:cubicBezTo>
                <a:close/>
                <a:moveTo>
                  <a:pt x="27906" y="13831"/>
                </a:moveTo>
                <a:cubicBezTo>
                  <a:pt x="28095" y="13831"/>
                  <a:pt x="28264" y="13981"/>
                  <a:pt x="28264" y="14189"/>
                </a:cubicBezTo>
                <a:cubicBezTo>
                  <a:pt x="28264" y="14396"/>
                  <a:pt x="28095" y="14566"/>
                  <a:pt x="27906" y="14566"/>
                </a:cubicBezTo>
                <a:cubicBezTo>
                  <a:pt x="27699" y="14566"/>
                  <a:pt x="27529" y="14396"/>
                  <a:pt x="27529" y="14189"/>
                </a:cubicBezTo>
                <a:cubicBezTo>
                  <a:pt x="27529" y="13981"/>
                  <a:pt x="27699" y="13831"/>
                  <a:pt x="27906" y="13831"/>
                </a:cubicBezTo>
                <a:close/>
                <a:moveTo>
                  <a:pt x="27887" y="11871"/>
                </a:moveTo>
                <a:cubicBezTo>
                  <a:pt x="28095" y="11871"/>
                  <a:pt x="28264" y="12022"/>
                  <a:pt x="28264" y="12229"/>
                </a:cubicBezTo>
                <a:cubicBezTo>
                  <a:pt x="28264" y="12436"/>
                  <a:pt x="28095" y="12606"/>
                  <a:pt x="27887" y="12606"/>
                </a:cubicBezTo>
                <a:cubicBezTo>
                  <a:pt x="27699" y="12606"/>
                  <a:pt x="27529" y="12436"/>
                  <a:pt x="27529" y="12229"/>
                </a:cubicBezTo>
                <a:cubicBezTo>
                  <a:pt x="27529" y="12022"/>
                  <a:pt x="27699" y="11871"/>
                  <a:pt x="27887" y="11871"/>
                </a:cubicBezTo>
                <a:close/>
                <a:moveTo>
                  <a:pt x="27887" y="10665"/>
                </a:moveTo>
                <a:cubicBezTo>
                  <a:pt x="27680" y="10665"/>
                  <a:pt x="27510" y="10496"/>
                  <a:pt x="27510" y="10269"/>
                </a:cubicBezTo>
                <a:cubicBezTo>
                  <a:pt x="27510" y="10062"/>
                  <a:pt x="27680" y="9893"/>
                  <a:pt x="27887" y="9893"/>
                </a:cubicBezTo>
                <a:cubicBezTo>
                  <a:pt x="28113" y="9893"/>
                  <a:pt x="28283" y="10062"/>
                  <a:pt x="28283" y="10269"/>
                </a:cubicBezTo>
                <a:cubicBezTo>
                  <a:pt x="28283" y="10496"/>
                  <a:pt x="28113" y="10665"/>
                  <a:pt x="27887" y="10665"/>
                </a:cubicBezTo>
                <a:close/>
                <a:moveTo>
                  <a:pt x="27887" y="8706"/>
                </a:moveTo>
                <a:cubicBezTo>
                  <a:pt x="27680" y="8706"/>
                  <a:pt x="27510" y="8536"/>
                  <a:pt x="27510" y="8310"/>
                </a:cubicBezTo>
                <a:cubicBezTo>
                  <a:pt x="27510" y="8103"/>
                  <a:pt x="27680" y="7914"/>
                  <a:pt x="27887" y="7914"/>
                </a:cubicBezTo>
                <a:cubicBezTo>
                  <a:pt x="28113" y="7914"/>
                  <a:pt x="28283" y="8103"/>
                  <a:pt x="28283" y="8310"/>
                </a:cubicBezTo>
                <a:cubicBezTo>
                  <a:pt x="28283" y="8536"/>
                  <a:pt x="28113" y="8706"/>
                  <a:pt x="27887" y="8706"/>
                </a:cubicBezTo>
                <a:close/>
                <a:moveTo>
                  <a:pt x="27887" y="6727"/>
                </a:moveTo>
                <a:cubicBezTo>
                  <a:pt x="27699" y="6727"/>
                  <a:pt x="27529" y="6557"/>
                  <a:pt x="27529" y="6350"/>
                </a:cubicBezTo>
                <a:cubicBezTo>
                  <a:pt x="27529" y="6162"/>
                  <a:pt x="27699" y="5992"/>
                  <a:pt x="27887" y="5992"/>
                </a:cubicBezTo>
                <a:cubicBezTo>
                  <a:pt x="28095" y="5992"/>
                  <a:pt x="28264" y="6162"/>
                  <a:pt x="28264" y="6350"/>
                </a:cubicBezTo>
                <a:cubicBezTo>
                  <a:pt x="28264" y="6557"/>
                  <a:pt x="28095" y="6727"/>
                  <a:pt x="27887" y="6727"/>
                </a:cubicBezTo>
                <a:close/>
                <a:moveTo>
                  <a:pt x="27887" y="4767"/>
                </a:moveTo>
                <a:cubicBezTo>
                  <a:pt x="27699" y="4767"/>
                  <a:pt x="27529" y="4598"/>
                  <a:pt x="27529" y="4391"/>
                </a:cubicBezTo>
                <a:cubicBezTo>
                  <a:pt x="27529" y="4183"/>
                  <a:pt x="27699" y="4033"/>
                  <a:pt x="27887" y="4033"/>
                </a:cubicBezTo>
                <a:cubicBezTo>
                  <a:pt x="28095" y="4033"/>
                  <a:pt x="28264" y="4183"/>
                  <a:pt x="28264" y="4391"/>
                </a:cubicBezTo>
                <a:cubicBezTo>
                  <a:pt x="28264" y="4598"/>
                  <a:pt x="28095" y="4767"/>
                  <a:pt x="27887" y="4767"/>
                </a:cubicBezTo>
                <a:close/>
                <a:moveTo>
                  <a:pt x="27887" y="2808"/>
                </a:moveTo>
                <a:cubicBezTo>
                  <a:pt x="27699" y="2808"/>
                  <a:pt x="27529" y="2638"/>
                  <a:pt x="27529" y="2431"/>
                </a:cubicBezTo>
                <a:cubicBezTo>
                  <a:pt x="27529" y="2224"/>
                  <a:pt x="27699" y="2054"/>
                  <a:pt x="27887" y="2054"/>
                </a:cubicBezTo>
                <a:cubicBezTo>
                  <a:pt x="28095" y="2054"/>
                  <a:pt x="28264" y="2224"/>
                  <a:pt x="28264" y="2431"/>
                </a:cubicBezTo>
                <a:cubicBezTo>
                  <a:pt x="28264" y="2638"/>
                  <a:pt x="28095" y="2808"/>
                  <a:pt x="27887" y="2808"/>
                </a:cubicBezTo>
                <a:close/>
                <a:moveTo>
                  <a:pt x="27887" y="829"/>
                </a:moveTo>
                <a:cubicBezTo>
                  <a:pt x="27699" y="829"/>
                  <a:pt x="27529" y="679"/>
                  <a:pt x="27529" y="471"/>
                </a:cubicBezTo>
                <a:cubicBezTo>
                  <a:pt x="27529" y="264"/>
                  <a:pt x="27699" y="113"/>
                  <a:pt x="27887" y="113"/>
                </a:cubicBezTo>
                <a:cubicBezTo>
                  <a:pt x="28095" y="113"/>
                  <a:pt x="28264" y="264"/>
                  <a:pt x="28264" y="471"/>
                </a:cubicBezTo>
                <a:cubicBezTo>
                  <a:pt x="28264" y="679"/>
                  <a:pt x="28095" y="829"/>
                  <a:pt x="27887" y="829"/>
                </a:cubicBezTo>
                <a:close/>
                <a:moveTo>
                  <a:pt x="25928" y="34237"/>
                </a:moveTo>
                <a:cubicBezTo>
                  <a:pt x="25683" y="34237"/>
                  <a:pt x="25494" y="34030"/>
                  <a:pt x="25494" y="33785"/>
                </a:cubicBezTo>
                <a:cubicBezTo>
                  <a:pt x="25494" y="33540"/>
                  <a:pt x="25683" y="33352"/>
                  <a:pt x="25928" y="33352"/>
                </a:cubicBezTo>
                <a:cubicBezTo>
                  <a:pt x="26173" y="33352"/>
                  <a:pt x="26380" y="33540"/>
                  <a:pt x="26380" y="33785"/>
                </a:cubicBezTo>
                <a:cubicBezTo>
                  <a:pt x="26380" y="34030"/>
                  <a:pt x="26173" y="34237"/>
                  <a:pt x="25928" y="34237"/>
                </a:cubicBezTo>
                <a:close/>
                <a:moveTo>
                  <a:pt x="25928" y="32259"/>
                </a:moveTo>
                <a:cubicBezTo>
                  <a:pt x="25701" y="32259"/>
                  <a:pt x="25513" y="32070"/>
                  <a:pt x="25513" y="31825"/>
                </a:cubicBezTo>
                <a:cubicBezTo>
                  <a:pt x="25513" y="31599"/>
                  <a:pt x="25701" y="31392"/>
                  <a:pt x="25928" y="31392"/>
                </a:cubicBezTo>
                <a:cubicBezTo>
                  <a:pt x="26173" y="31392"/>
                  <a:pt x="26361" y="31599"/>
                  <a:pt x="26361" y="31825"/>
                </a:cubicBezTo>
                <a:cubicBezTo>
                  <a:pt x="26361" y="32070"/>
                  <a:pt x="26173" y="32259"/>
                  <a:pt x="25928" y="32259"/>
                </a:cubicBezTo>
                <a:close/>
                <a:moveTo>
                  <a:pt x="25928" y="30299"/>
                </a:moveTo>
                <a:cubicBezTo>
                  <a:pt x="25701" y="30299"/>
                  <a:pt x="25513" y="30111"/>
                  <a:pt x="25513" y="29866"/>
                </a:cubicBezTo>
                <a:cubicBezTo>
                  <a:pt x="25513" y="29621"/>
                  <a:pt x="25701" y="29432"/>
                  <a:pt x="25928" y="29432"/>
                </a:cubicBezTo>
                <a:cubicBezTo>
                  <a:pt x="26173" y="29432"/>
                  <a:pt x="26361" y="29621"/>
                  <a:pt x="26361" y="29866"/>
                </a:cubicBezTo>
                <a:cubicBezTo>
                  <a:pt x="26361" y="30111"/>
                  <a:pt x="26173" y="30299"/>
                  <a:pt x="25928" y="30299"/>
                </a:cubicBezTo>
                <a:close/>
                <a:moveTo>
                  <a:pt x="25928" y="28321"/>
                </a:moveTo>
                <a:cubicBezTo>
                  <a:pt x="25701" y="28321"/>
                  <a:pt x="25513" y="28132"/>
                  <a:pt x="25513" y="27906"/>
                </a:cubicBezTo>
                <a:cubicBezTo>
                  <a:pt x="25513" y="27680"/>
                  <a:pt x="25701" y="27473"/>
                  <a:pt x="25928" y="27473"/>
                </a:cubicBezTo>
                <a:cubicBezTo>
                  <a:pt x="26173" y="27473"/>
                  <a:pt x="26361" y="27661"/>
                  <a:pt x="26361" y="27906"/>
                </a:cubicBezTo>
                <a:cubicBezTo>
                  <a:pt x="26361" y="28132"/>
                  <a:pt x="26173" y="28321"/>
                  <a:pt x="25928" y="28321"/>
                </a:cubicBezTo>
                <a:close/>
                <a:moveTo>
                  <a:pt x="25928" y="26380"/>
                </a:moveTo>
                <a:cubicBezTo>
                  <a:pt x="25701" y="26380"/>
                  <a:pt x="25513" y="26192"/>
                  <a:pt x="25513" y="25947"/>
                </a:cubicBezTo>
                <a:cubicBezTo>
                  <a:pt x="25513" y="25720"/>
                  <a:pt x="25701" y="25532"/>
                  <a:pt x="25928" y="25532"/>
                </a:cubicBezTo>
                <a:cubicBezTo>
                  <a:pt x="26173" y="25532"/>
                  <a:pt x="26361" y="25720"/>
                  <a:pt x="26361" y="25947"/>
                </a:cubicBezTo>
                <a:cubicBezTo>
                  <a:pt x="26361" y="26192"/>
                  <a:pt x="26173" y="26380"/>
                  <a:pt x="25928" y="26380"/>
                </a:cubicBezTo>
                <a:close/>
                <a:moveTo>
                  <a:pt x="25928" y="19653"/>
                </a:moveTo>
                <a:cubicBezTo>
                  <a:pt x="26173" y="19653"/>
                  <a:pt x="26361" y="19842"/>
                  <a:pt x="26361" y="20068"/>
                </a:cubicBezTo>
                <a:cubicBezTo>
                  <a:pt x="26361" y="20313"/>
                  <a:pt x="26173" y="20482"/>
                  <a:pt x="25928" y="20482"/>
                </a:cubicBezTo>
                <a:cubicBezTo>
                  <a:pt x="25701" y="20482"/>
                  <a:pt x="25513" y="20313"/>
                  <a:pt x="25513" y="20068"/>
                </a:cubicBezTo>
                <a:cubicBezTo>
                  <a:pt x="25513" y="19842"/>
                  <a:pt x="25701" y="19653"/>
                  <a:pt x="25928" y="19653"/>
                </a:cubicBezTo>
                <a:close/>
                <a:moveTo>
                  <a:pt x="25928" y="22442"/>
                </a:moveTo>
                <a:cubicBezTo>
                  <a:pt x="25720" y="22442"/>
                  <a:pt x="25532" y="22253"/>
                  <a:pt x="25532" y="22027"/>
                </a:cubicBezTo>
                <a:cubicBezTo>
                  <a:pt x="25532" y="21801"/>
                  <a:pt x="25720" y="21632"/>
                  <a:pt x="25928" y="21632"/>
                </a:cubicBezTo>
                <a:cubicBezTo>
                  <a:pt x="26154" y="21632"/>
                  <a:pt x="26342" y="21801"/>
                  <a:pt x="26342" y="22027"/>
                </a:cubicBezTo>
                <a:cubicBezTo>
                  <a:pt x="26342" y="22253"/>
                  <a:pt x="26154" y="22442"/>
                  <a:pt x="25928" y="22442"/>
                </a:cubicBezTo>
                <a:close/>
                <a:moveTo>
                  <a:pt x="25928" y="24401"/>
                </a:moveTo>
                <a:cubicBezTo>
                  <a:pt x="25701" y="24401"/>
                  <a:pt x="25532" y="24213"/>
                  <a:pt x="25532" y="23987"/>
                </a:cubicBezTo>
                <a:cubicBezTo>
                  <a:pt x="25532" y="23761"/>
                  <a:pt x="25701" y="23572"/>
                  <a:pt x="25928" y="23572"/>
                </a:cubicBezTo>
                <a:cubicBezTo>
                  <a:pt x="26154" y="23572"/>
                  <a:pt x="26342" y="23761"/>
                  <a:pt x="26342" y="23987"/>
                </a:cubicBezTo>
                <a:cubicBezTo>
                  <a:pt x="26342" y="24213"/>
                  <a:pt x="26154" y="24401"/>
                  <a:pt x="25928" y="24401"/>
                </a:cubicBezTo>
                <a:close/>
                <a:moveTo>
                  <a:pt x="25928" y="18523"/>
                </a:moveTo>
                <a:cubicBezTo>
                  <a:pt x="25701" y="18523"/>
                  <a:pt x="25513" y="18334"/>
                  <a:pt x="25513" y="18108"/>
                </a:cubicBezTo>
                <a:cubicBezTo>
                  <a:pt x="25513" y="17882"/>
                  <a:pt x="25701" y="17693"/>
                  <a:pt x="25928" y="17693"/>
                </a:cubicBezTo>
                <a:cubicBezTo>
                  <a:pt x="26173" y="17693"/>
                  <a:pt x="26361" y="17882"/>
                  <a:pt x="26361" y="18108"/>
                </a:cubicBezTo>
                <a:cubicBezTo>
                  <a:pt x="26361" y="18334"/>
                  <a:pt x="26173" y="18523"/>
                  <a:pt x="25928" y="18523"/>
                </a:cubicBezTo>
                <a:close/>
                <a:moveTo>
                  <a:pt x="25928" y="16582"/>
                </a:moveTo>
                <a:cubicBezTo>
                  <a:pt x="25701" y="16582"/>
                  <a:pt x="25513" y="16374"/>
                  <a:pt x="25513" y="16148"/>
                </a:cubicBezTo>
                <a:cubicBezTo>
                  <a:pt x="25513" y="15903"/>
                  <a:pt x="25701" y="15715"/>
                  <a:pt x="25928" y="15715"/>
                </a:cubicBezTo>
                <a:cubicBezTo>
                  <a:pt x="26173" y="15715"/>
                  <a:pt x="26361" y="15903"/>
                  <a:pt x="26361" y="16148"/>
                </a:cubicBezTo>
                <a:cubicBezTo>
                  <a:pt x="26361" y="16374"/>
                  <a:pt x="26173" y="16582"/>
                  <a:pt x="25928" y="16582"/>
                </a:cubicBezTo>
                <a:close/>
                <a:moveTo>
                  <a:pt x="25928" y="14584"/>
                </a:moveTo>
                <a:cubicBezTo>
                  <a:pt x="25701" y="14584"/>
                  <a:pt x="25532" y="14415"/>
                  <a:pt x="25532" y="14189"/>
                </a:cubicBezTo>
                <a:cubicBezTo>
                  <a:pt x="25532" y="13963"/>
                  <a:pt x="25701" y="13793"/>
                  <a:pt x="25928" y="13793"/>
                </a:cubicBezTo>
                <a:cubicBezTo>
                  <a:pt x="26154" y="13793"/>
                  <a:pt x="26342" y="13963"/>
                  <a:pt x="26342" y="14189"/>
                </a:cubicBezTo>
                <a:cubicBezTo>
                  <a:pt x="26342" y="14415"/>
                  <a:pt x="26154" y="14584"/>
                  <a:pt x="25928" y="14584"/>
                </a:cubicBezTo>
                <a:close/>
                <a:moveTo>
                  <a:pt x="25928" y="12606"/>
                </a:moveTo>
                <a:cubicBezTo>
                  <a:pt x="25720" y="12606"/>
                  <a:pt x="25551" y="12436"/>
                  <a:pt x="25551" y="12229"/>
                </a:cubicBezTo>
                <a:cubicBezTo>
                  <a:pt x="25551" y="12022"/>
                  <a:pt x="25720" y="11833"/>
                  <a:pt x="25928" y="11833"/>
                </a:cubicBezTo>
                <a:cubicBezTo>
                  <a:pt x="26154" y="11833"/>
                  <a:pt x="26323" y="12022"/>
                  <a:pt x="26323" y="12229"/>
                </a:cubicBezTo>
                <a:cubicBezTo>
                  <a:pt x="26323" y="12436"/>
                  <a:pt x="26154" y="12606"/>
                  <a:pt x="25928" y="12606"/>
                </a:cubicBezTo>
                <a:close/>
                <a:moveTo>
                  <a:pt x="25928" y="10665"/>
                </a:moveTo>
                <a:cubicBezTo>
                  <a:pt x="25720" y="10665"/>
                  <a:pt x="25551" y="10477"/>
                  <a:pt x="25551" y="10269"/>
                </a:cubicBezTo>
                <a:cubicBezTo>
                  <a:pt x="25551" y="10043"/>
                  <a:pt x="25720" y="9874"/>
                  <a:pt x="25928" y="9874"/>
                </a:cubicBezTo>
                <a:cubicBezTo>
                  <a:pt x="26154" y="9874"/>
                  <a:pt x="26323" y="10043"/>
                  <a:pt x="26323" y="10269"/>
                </a:cubicBezTo>
                <a:cubicBezTo>
                  <a:pt x="26323" y="10477"/>
                  <a:pt x="26154" y="10665"/>
                  <a:pt x="25928" y="10665"/>
                </a:cubicBezTo>
                <a:close/>
                <a:moveTo>
                  <a:pt x="25928" y="8706"/>
                </a:moveTo>
                <a:cubicBezTo>
                  <a:pt x="25720" y="8706"/>
                  <a:pt x="25551" y="8536"/>
                  <a:pt x="25551" y="8310"/>
                </a:cubicBezTo>
                <a:cubicBezTo>
                  <a:pt x="25551" y="8103"/>
                  <a:pt x="25720" y="7914"/>
                  <a:pt x="25928" y="7914"/>
                </a:cubicBezTo>
                <a:cubicBezTo>
                  <a:pt x="26154" y="7914"/>
                  <a:pt x="26323" y="8084"/>
                  <a:pt x="26323" y="8310"/>
                </a:cubicBezTo>
                <a:cubicBezTo>
                  <a:pt x="26323" y="8536"/>
                  <a:pt x="26154" y="8706"/>
                  <a:pt x="25928" y="8706"/>
                </a:cubicBezTo>
                <a:close/>
                <a:moveTo>
                  <a:pt x="25928" y="6727"/>
                </a:moveTo>
                <a:cubicBezTo>
                  <a:pt x="25720" y="6727"/>
                  <a:pt x="25551" y="6557"/>
                  <a:pt x="25551" y="6350"/>
                </a:cubicBezTo>
                <a:cubicBezTo>
                  <a:pt x="25551" y="6143"/>
                  <a:pt x="25720" y="5954"/>
                  <a:pt x="25928" y="5954"/>
                </a:cubicBezTo>
                <a:cubicBezTo>
                  <a:pt x="26154" y="5954"/>
                  <a:pt x="26323" y="6143"/>
                  <a:pt x="26323" y="6350"/>
                </a:cubicBezTo>
                <a:cubicBezTo>
                  <a:pt x="26323" y="6557"/>
                  <a:pt x="26154" y="6727"/>
                  <a:pt x="25928" y="6727"/>
                </a:cubicBezTo>
                <a:close/>
                <a:moveTo>
                  <a:pt x="25928" y="4767"/>
                </a:moveTo>
                <a:cubicBezTo>
                  <a:pt x="25739" y="4767"/>
                  <a:pt x="25570" y="4598"/>
                  <a:pt x="25570" y="4391"/>
                </a:cubicBezTo>
                <a:cubicBezTo>
                  <a:pt x="25570" y="4183"/>
                  <a:pt x="25720" y="4014"/>
                  <a:pt x="25928" y="4014"/>
                </a:cubicBezTo>
                <a:cubicBezTo>
                  <a:pt x="26135" y="4014"/>
                  <a:pt x="26304" y="4183"/>
                  <a:pt x="26304" y="4391"/>
                </a:cubicBezTo>
                <a:cubicBezTo>
                  <a:pt x="26304" y="4598"/>
                  <a:pt x="26135" y="4767"/>
                  <a:pt x="25928" y="4767"/>
                </a:cubicBezTo>
                <a:close/>
                <a:moveTo>
                  <a:pt x="25928" y="2789"/>
                </a:moveTo>
                <a:cubicBezTo>
                  <a:pt x="25739" y="2789"/>
                  <a:pt x="25570" y="2638"/>
                  <a:pt x="25570" y="2431"/>
                </a:cubicBezTo>
                <a:cubicBezTo>
                  <a:pt x="25570" y="2224"/>
                  <a:pt x="25720" y="2054"/>
                  <a:pt x="25928" y="2054"/>
                </a:cubicBezTo>
                <a:cubicBezTo>
                  <a:pt x="26135" y="2054"/>
                  <a:pt x="26304" y="2224"/>
                  <a:pt x="26304" y="2431"/>
                </a:cubicBezTo>
                <a:cubicBezTo>
                  <a:pt x="26304" y="2638"/>
                  <a:pt x="26135" y="2789"/>
                  <a:pt x="25928" y="2789"/>
                </a:cubicBezTo>
                <a:close/>
                <a:moveTo>
                  <a:pt x="25928" y="829"/>
                </a:moveTo>
                <a:cubicBezTo>
                  <a:pt x="25739" y="829"/>
                  <a:pt x="25570" y="660"/>
                  <a:pt x="25570" y="471"/>
                </a:cubicBezTo>
                <a:cubicBezTo>
                  <a:pt x="25570" y="264"/>
                  <a:pt x="25720" y="94"/>
                  <a:pt x="25928" y="94"/>
                </a:cubicBezTo>
                <a:cubicBezTo>
                  <a:pt x="26135" y="94"/>
                  <a:pt x="26304" y="264"/>
                  <a:pt x="26304" y="471"/>
                </a:cubicBezTo>
                <a:cubicBezTo>
                  <a:pt x="26304" y="660"/>
                  <a:pt x="26135" y="829"/>
                  <a:pt x="25928" y="829"/>
                </a:cubicBezTo>
                <a:close/>
                <a:moveTo>
                  <a:pt x="23968" y="32278"/>
                </a:moveTo>
                <a:cubicBezTo>
                  <a:pt x="23723" y="32278"/>
                  <a:pt x="23535" y="32070"/>
                  <a:pt x="23535" y="31825"/>
                </a:cubicBezTo>
                <a:cubicBezTo>
                  <a:pt x="23535" y="31581"/>
                  <a:pt x="23723" y="31373"/>
                  <a:pt x="23968" y="31373"/>
                </a:cubicBezTo>
                <a:cubicBezTo>
                  <a:pt x="24213" y="31373"/>
                  <a:pt x="24420" y="31581"/>
                  <a:pt x="24420" y="31825"/>
                </a:cubicBezTo>
                <a:cubicBezTo>
                  <a:pt x="24420" y="32070"/>
                  <a:pt x="24213" y="32278"/>
                  <a:pt x="23968" y="32278"/>
                </a:cubicBezTo>
                <a:close/>
                <a:moveTo>
                  <a:pt x="23968" y="30299"/>
                </a:moveTo>
                <a:cubicBezTo>
                  <a:pt x="23723" y="30299"/>
                  <a:pt x="23535" y="30111"/>
                  <a:pt x="23535" y="29866"/>
                </a:cubicBezTo>
                <a:cubicBezTo>
                  <a:pt x="23535" y="29621"/>
                  <a:pt x="23723" y="29432"/>
                  <a:pt x="23968" y="29432"/>
                </a:cubicBezTo>
                <a:cubicBezTo>
                  <a:pt x="24213" y="29432"/>
                  <a:pt x="24420" y="29621"/>
                  <a:pt x="24420" y="29866"/>
                </a:cubicBezTo>
                <a:cubicBezTo>
                  <a:pt x="24420" y="30111"/>
                  <a:pt x="24213" y="30299"/>
                  <a:pt x="23968" y="30299"/>
                </a:cubicBezTo>
                <a:close/>
                <a:moveTo>
                  <a:pt x="23968" y="28321"/>
                </a:moveTo>
                <a:cubicBezTo>
                  <a:pt x="23742" y="28321"/>
                  <a:pt x="23553" y="28132"/>
                  <a:pt x="23553" y="27906"/>
                </a:cubicBezTo>
                <a:cubicBezTo>
                  <a:pt x="23553" y="27661"/>
                  <a:pt x="23742" y="27473"/>
                  <a:pt x="23968" y="27473"/>
                </a:cubicBezTo>
                <a:cubicBezTo>
                  <a:pt x="24213" y="27473"/>
                  <a:pt x="24401" y="27661"/>
                  <a:pt x="24401" y="27906"/>
                </a:cubicBezTo>
                <a:cubicBezTo>
                  <a:pt x="24401" y="28132"/>
                  <a:pt x="24213" y="28321"/>
                  <a:pt x="23968" y="28321"/>
                </a:cubicBezTo>
                <a:close/>
                <a:moveTo>
                  <a:pt x="23968" y="26380"/>
                </a:moveTo>
                <a:cubicBezTo>
                  <a:pt x="23742" y="26380"/>
                  <a:pt x="23553" y="26192"/>
                  <a:pt x="23553" y="25947"/>
                </a:cubicBezTo>
                <a:cubicBezTo>
                  <a:pt x="23553" y="25720"/>
                  <a:pt x="23742" y="25532"/>
                  <a:pt x="23968" y="25532"/>
                </a:cubicBezTo>
                <a:cubicBezTo>
                  <a:pt x="24213" y="25532"/>
                  <a:pt x="24401" y="25720"/>
                  <a:pt x="24401" y="25947"/>
                </a:cubicBezTo>
                <a:cubicBezTo>
                  <a:pt x="24401" y="26192"/>
                  <a:pt x="24213" y="26380"/>
                  <a:pt x="23968" y="26380"/>
                </a:cubicBezTo>
                <a:close/>
                <a:moveTo>
                  <a:pt x="23968" y="24401"/>
                </a:moveTo>
                <a:cubicBezTo>
                  <a:pt x="23742" y="24401"/>
                  <a:pt x="23553" y="24213"/>
                  <a:pt x="23553" y="23987"/>
                </a:cubicBezTo>
                <a:cubicBezTo>
                  <a:pt x="23553" y="23761"/>
                  <a:pt x="23742" y="23572"/>
                  <a:pt x="23968" y="23572"/>
                </a:cubicBezTo>
                <a:cubicBezTo>
                  <a:pt x="24213" y="23572"/>
                  <a:pt x="24401" y="23761"/>
                  <a:pt x="24401" y="23987"/>
                </a:cubicBezTo>
                <a:cubicBezTo>
                  <a:pt x="24401" y="24213"/>
                  <a:pt x="24213" y="24401"/>
                  <a:pt x="23968" y="24401"/>
                </a:cubicBezTo>
                <a:close/>
                <a:moveTo>
                  <a:pt x="23968" y="22461"/>
                </a:moveTo>
                <a:cubicBezTo>
                  <a:pt x="23742" y="22461"/>
                  <a:pt x="23553" y="22253"/>
                  <a:pt x="23553" y="22027"/>
                </a:cubicBezTo>
                <a:cubicBezTo>
                  <a:pt x="23553" y="21782"/>
                  <a:pt x="23742" y="21594"/>
                  <a:pt x="23968" y="21594"/>
                </a:cubicBezTo>
                <a:cubicBezTo>
                  <a:pt x="24213" y="21594"/>
                  <a:pt x="24401" y="21782"/>
                  <a:pt x="24401" y="22027"/>
                </a:cubicBezTo>
                <a:cubicBezTo>
                  <a:pt x="24401" y="22253"/>
                  <a:pt x="24213" y="22461"/>
                  <a:pt x="23968" y="22461"/>
                </a:cubicBezTo>
                <a:close/>
                <a:moveTo>
                  <a:pt x="23968" y="20482"/>
                </a:moveTo>
                <a:cubicBezTo>
                  <a:pt x="23742" y="20482"/>
                  <a:pt x="23553" y="20294"/>
                  <a:pt x="23553" y="20068"/>
                </a:cubicBezTo>
                <a:cubicBezTo>
                  <a:pt x="23553" y="19842"/>
                  <a:pt x="23742" y="19653"/>
                  <a:pt x="23968" y="19653"/>
                </a:cubicBezTo>
                <a:cubicBezTo>
                  <a:pt x="24194" y="19653"/>
                  <a:pt x="24382" y="19842"/>
                  <a:pt x="24382" y="20068"/>
                </a:cubicBezTo>
                <a:cubicBezTo>
                  <a:pt x="24382" y="20294"/>
                  <a:pt x="24194" y="20482"/>
                  <a:pt x="23968" y="20482"/>
                </a:cubicBezTo>
                <a:close/>
                <a:moveTo>
                  <a:pt x="23968" y="18504"/>
                </a:moveTo>
                <a:cubicBezTo>
                  <a:pt x="23742" y="18504"/>
                  <a:pt x="23553" y="18315"/>
                  <a:pt x="23553" y="18089"/>
                </a:cubicBezTo>
                <a:cubicBezTo>
                  <a:pt x="23553" y="17863"/>
                  <a:pt x="23742" y="17693"/>
                  <a:pt x="23968" y="17693"/>
                </a:cubicBezTo>
                <a:cubicBezTo>
                  <a:pt x="24194" y="17693"/>
                  <a:pt x="24382" y="17863"/>
                  <a:pt x="24382" y="18089"/>
                </a:cubicBezTo>
                <a:cubicBezTo>
                  <a:pt x="24382" y="18315"/>
                  <a:pt x="24194" y="18504"/>
                  <a:pt x="23968" y="18504"/>
                </a:cubicBezTo>
                <a:close/>
                <a:moveTo>
                  <a:pt x="23968" y="16544"/>
                </a:moveTo>
                <a:cubicBezTo>
                  <a:pt x="23742" y="16544"/>
                  <a:pt x="23553" y="16374"/>
                  <a:pt x="23553" y="16148"/>
                </a:cubicBezTo>
                <a:cubicBezTo>
                  <a:pt x="23553" y="15903"/>
                  <a:pt x="23742" y="15734"/>
                  <a:pt x="23968" y="15734"/>
                </a:cubicBezTo>
                <a:cubicBezTo>
                  <a:pt x="24194" y="15734"/>
                  <a:pt x="24382" y="15903"/>
                  <a:pt x="24382" y="16148"/>
                </a:cubicBezTo>
                <a:cubicBezTo>
                  <a:pt x="24382" y="16374"/>
                  <a:pt x="24194" y="16544"/>
                  <a:pt x="23968" y="16544"/>
                </a:cubicBezTo>
                <a:close/>
                <a:moveTo>
                  <a:pt x="23968" y="14584"/>
                </a:moveTo>
                <a:cubicBezTo>
                  <a:pt x="23742" y="14584"/>
                  <a:pt x="23572" y="14396"/>
                  <a:pt x="23572" y="14189"/>
                </a:cubicBezTo>
                <a:cubicBezTo>
                  <a:pt x="23572" y="13963"/>
                  <a:pt x="23742" y="13774"/>
                  <a:pt x="23968" y="13774"/>
                </a:cubicBezTo>
                <a:cubicBezTo>
                  <a:pt x="24194" y="13774"/>
                  <a:pt x="24382" y="13963"/>
                  <a:pt x="24382" y="14189"/>
                </a:cubicBezTo>
                <a:cubicBezTo>
                  <a:pt x="24382" y="14415"/>
                  <a:pt x="24194" y="14584"/>
                  <a:pt x="23968" y="14584"/>
                </a:cubicBezTo>
                <a:close/>
                <a:moveTo>
                  <a:pt x="23968" y="12606"/>
                </a:moveTo>
                <a:cubicBezTo>
                  <a:pt x="23761" y="12606"/>
                  <a:pt x="23572" y="12436"/>
                  <a:pt x="23572" y="12210"/>
                </a:cubicBezTo>
                <a:cubicBezTo>
                  <a:pt x="23572" y="12003"/>
                  <a:pt x="23761" y="11815"/>
                  <a:pt x="23968" y="11815"/>
                </a:cubicBezTo>
                <a:cubicBezTo>
                  <a:pt x="24194" y="11815"/>
                  <a:pt x="24364" y="12003"/>
                  <a:pt x="24364" y="12210"/>
                </a:cubicBezTo>
                <a:cubicBezTo>
                  <a:pt x="24364" y="12436"/>
                  <a:pt x="24194" y="12606"/>
                  <a:pt x="23968" y="12606"/>
                </a:cubicBezTo>
                <a:close/>
                <a:moveTo>
                  <a:pt x="23968" y="10646"/>
                </a:moveTo>
                <a:cubicBezTo>
                  <a:pt x="23761" y="10646"/>
                  <a:pt x="23572" y="10477"/>
                  <a:pt x="23572" y="10269"/>
                </a:cubicBezTo>
                <a:cubicBezTo>
                  <a:pt x="23572" y="10043"/>
                  <a:pt x="23761" y="9874"/>
                  <a:pt x="23968" y="9874"/>
                </a:cubicBezTo>
                <a:cubicBezTo>
                  <a:pt x="24194" y="9874"/>
                  <a:pt x="24364" y="10043"/>
                  <a:pt x="24364" y="10269"/>
                </a:cubicBezTo>
                <a:cubicBezTo>
                  <a:pt x="24364" y="10477"/>
                  <a:pt x="24194" y="10646"/>
                  <a:pt x="23968" y="10646"/>
                </a:cubicBezTo>
                <a:close/>
                <a:moveTo>
                  <a:pt x="23968" y="8706"/>
                </a:moveTo>
                <a:cubicBezTo>
                  <a:pt x="23761" y="8706"/>
                  <a:pt x="23572" y="8517"/>
                  <a:pt x="23572" y="8310"/>
                </a:cubicBezTo>
                <a:cubicBezTo>
                  <a:pt x="23572" y="8084"/>
                  <a:pt x="23761" y="7914"/>
                  <a:pt x="23968" y="7914"/>
                </a:cubicBezTo>
                <a:cubicBezTo>
                  <a:pt x="24194" y="7914"/>
                  <a:pt x="24364" y="8084"/>
                  <a:pt x="24364" y="8310"/>
                </a:cubicBezTo>
                <a:cubicBezTo>
                  <a:pt x="24364" y="8517"/>
                  <a:pt x="24194" y="8706"/>
                  <a:pt x="23968" y="8706"/>
                </a:cubicBezTo>
                <a:close/>
                <a:moveTo>
                  <a:pt x="23968" y="6708"/>
                </a:moveTo>
                <a:cubicBezTo>
                  <a:pt x="23780" y="6708"/>
                  <a:pt x="23610" y="6539"/>
                  <a:pt x="23610" y="6350"/>
                </a:cubicBezTo>
                <a:cubicBezTo>
                  <a:pt x="23610" y="6143"/>
                  <a:pt x="23780" y="5973"/>
                  <a:pt x="23968" y="5973"/>
                </a:cubicBezTo>
                <a:cubicBezTo>
                  <a:pt x="24175" y="5973"/>
                  <a:pt x="24345" y="6143"/>
                  <a:pt x="24345" y="6350"/>
                </a:cubicBezTo>
                <a:cubicBezTo>
                  <a:pt x="24345" y="6539"/>
                  <a:pt x="24175" y="6708"/>
                  <a:pt x="23968" y="6708"/>
                </a:cubicBezTo>
                <a:close/>
                <a:moveTo>
                  <a:pt x="23968" y="4749"/>
                </a:moveTo>
                <a:cubicBezTo>
                  <a:pt x="23780" y="4749"/>
                  <a:pt x="23610" y="4579"/>
                  <a:pt x="23610" y="4391"/>
                </a:cubicBezTo>
                <a:cubicBezTo>
                  <a:pt x="23610" y="4183"/>
                  <a:pt x="23780" y="4014"/>
                  <a:pt x="23968" y="4014"/>
                </a:cubicBezTo>
                <a:cubicBezTo>
                  <a:pt x="24175" y="4014"/>
                  <a:pt x="24345" y="4183"/>
                  <a:pt x="24345" y="4391"/>
                </a:cubicBezTo>
                <a:cubicBezTo>
                  <a:pt x="24345" y="4579"/>
                  <a:pt x="24175" y="4749"/>
                  <a:pt x="23968" y="4749"/>
                </a:cubicBezTo>
                <a:close/>
                <a:moveTo>
                  <a:pt x="23968" y="2789"/>
                </a:moveTo>
                <a:cubicBezTo>
                  <a:pt x="23780" y="2789"/>
                  <a:pt x="23610" y="2619"/>
                  <a:pt x="23610" y="2412"/>
                </a:cubicBezTo>
                <a:cubicBezTo>
                  <a:pt x="23610" y="2205"/>
                  <a:pt x="23780" y="2054"/>
                  <a:pt x="23968" y="2054"/>
                </a:cubicBezTo>
                <a:cubicBezTo>
                  <a:pt x="24175" y="2054"/>
                  <a:pt x="24345" y="2205"/>
                  <a:pt x="24345" y="2412"/>
                </a:cubicBezTo>
                <a:cubicBezTo>
                  <a:pt x="24345" y="2619"/>
                  <a:pt x="24175" y="2789"/>
                  <a:pt x="23968" y="2789"/>
                </a:cubicBezTo>
                <a:close/>
                <a:moveTo>
                  <a:pt x="23968" y="810"/>
                </a:moveTo>
                <a:cubicBezTo>
                  <a:pt x="23780" y="810"/>
                  <a:pt x="23610" y="660"/>
                  <a:pt x="23610" y="452"/>
                </a:cubicBezTo>
                <a:cubicBezTo>
                  <a:pt x="23610" y="264"/>
                  <a:pt x="23780" y="113"/>
                  <a:pt x="23968" y="113"/>
                </a:cubicBezTo>
                <a:cubicBezTo>
                  <a:pt x="24175" y="113"/>
                  <a:pt x="24326" y="264"/>
                  <a:pt x="24326" y="452"/>
                </a:cubicBezTo>
                <a:cubicBezTo>
                  <a:pt x="24326" y="660"/>
                  <a:pt x="24175" y="810"/>
                  <a:pt x="23968" y="810"/>
                </a:cubicBezTo>
                <a:close/>
                <a:moveTo>
                  <a:pt x="22008" y="55812"/>
                </a:moveTo>
                <a:cubicBezTo>
                  <a:pt x="21763" y="55812"/>
                  <a:pt x="21556" y="55605"/>
                  <a:pt x="21556" y="55341"/>
                </a:cubicBezTo>
                <a:cubicBezTo>
                  <a:pt x="21556" y="55077"/>
                  <a:pt x="21763" y="54870"/>
                  <a:pt x="22008" y="54870"/>
                </a:cubicBezTo>
                <a:cubicBezTo>
                  <a:pt x="22272" y="54870"/>
                  <a:pt x="22479" y="55077"/>
                  <a:pt x="22479" y="55341"/>
                </a:cubicBezTo>
                <a:cubicBezTo>
                  <a:pt x="22479" y="55605"/>
                  <a:pt x="22272" y="55812"/>
                  <a:pt x="22008" y="55812"/>
                </a:cubicBezTo>
                <a:close/>
                <a:moveTo>
                  <a:pt x="22008" y="53815"/>
                </a:moveTo>
                <a:cubicBezTo>
                  <a:pt x="21763" y="53815"/>
                  <a:pt x="21575" y="53626"/>
                  <a:pt x="21575" y="53381"/>
                </a:cubicBezTo>
                <a:cubicBezTo>
                  <a:pt x="21575" y="53137"/>
                  <a:pt x="21763" y="52948"/>
                  <a:pt x="22008" y="52948"/>
                </a:cubicBezTo>
                <a:cubicBezTo>
                  <a:pt x="22253" y="52948"/>
                  <a:pt x="22461" y="53137"/>
                  <a:pt x="22461" y="53381"/>
                </a:cubicBezTo>
                <a:cubicBezTo>
                  <a:pt x="22461" y="53626"/>
                  <a:pt x="22253" y="53815"/>
                  <a:pt x="22008" y="53815"/>
                </a:cubicBezTo>
                <a:close/>
                <a:moveTo>
                  <a:pt x="22008" y="29432"/>
                </a:moveTo>
                <a:cubicBezTo>
                  <a:pt x="22253" y="29432"/>
                  <a:pt x="22442" y="29621"/>
                  <a:pt x="22442" y="29866"/>
                </a:cubicBezTo>
                <a:cubicBezTo>
                  <a:pt x="22442" y="30092"/>
                  <a:pt x="22253" y="30280"/>
                  <a:pt x="22008" y="30280"/>
                </a:cubicBezTo>
                <a:cubicBezTo>
                  <a:pt x="21782" y="30280"/>
                  <a:pt x="21594" y="30092"/>
                  <a:pt x="21594" y="29866"/>
                </a:cubicBezTo>
                <a:cubicBezTo>
                  <a:pt x="21594" y="29621"/>
                  <a:pt x="21782" y="29432"/>
                  <a:pt x="22008" y="29432"/>
                </a:cubicBezTo>
                <a:close/>
                <a:moveTo>
                  <a:pt x="22008" y="31392"/>
                </a:moveTo>
                <a:cubicBezTo>
                  <a:pt x="22253" y="31392"/>
                  <a:pt x="22442" y="31581"/>
                  <a:pt x="22442" y="31825"/>
                </a:cubicBezTo>
                <a:cubicBezTo>
                  <a:pt x="22442" y="32052"/>
                  <a:pt x="22253" y="32240"/>
                  <a:pt x="22008" y="32240"/>
                </a:cubicBezTo>
                <a:cubicBezTo>
                  <a:pt x="21782" y="32240"/>
                  <a:pt x="21594" y="32052"/>
                  <a:pt x="21594" y="31825"/>
                </a:cubicBezTo>
                <a:cubicBezTo>
                  <a:pt x="21594" y="31581"/>
                  <a:pt x="21782" y="31392"/>
                  <a:pt x="22008" y="31392"/>
                </a:cubicBezTo>
                <a:close/>
                <a:moveTo>
                  <a:pt x="22008" y="33352"/>
                </a:moveTo>
                <a:cubicBezTo>
                  <a:pt x="22253" y="33352"/>
                  <a:pt x="22442" y="33540"/>
                  <a:pt x="22442" y="33785"/>
                </a:cubicBezTo>
                <a:cubicBezTo>
                  <a:pt x="22442" y="34011"/>
                  <a:pt x="22253" y="34200"/>
                  <a:pt x="22008" y="34200"/>
                </a:cubicBezTo>
                <a:cubicBezTo>
                  <a:pt x="21782" y="34200"/>
                  <a:pt x="21594" y="34011"/>
                  <a:pt x="21594" y="33785"/>
                </a:cubicBezTo>
                <a:cubicBezTo>
                  <a:pt x="21594" y="33540"/>
                  <a:pt x="21782" y="33352"/>
                  <a:pt x="22008" y="33352"/>
                </a:cubicBezTo>
                <a:close/>
                <a:moveTo>
                  <a:pt x="22008" y="35330"/>
                </a:moveTo>
                <a:cubicBezTo>
                  <a:pt x="22234" y="35330"/>
                  <a:pt x="22423" y="35519"/>
                  <a:pt x="22423" y="35745"/>
                </a:cubicBezTo>
                <a:cubicBezTo>
                  <a:pt x="22423" y="35971"/>
                  <a:pt x="22234" y="36159"/>
                  <a:pt x="22008" y="36159"/>
                </a:cubicBezTo>
                <a:cubicBezTo>
                  <a:pt x="21782" y="36159"/>
                  <a:pt x="21613" y="35971"/>
                  <a:pt x="21613" y="35745"/>
                </a:cubicBezTo>
                <a:cubicBezTo>
                  <a:pt x="21613" y="35519"/>
                  <a:pt x="21782" y="35330"/>
                  <a:pt x="22008" y="35330"/>
                </a:cubicBezTo>
                <a:close/>
                <a:moveTo>
                  <a:pt x="22008" y="38081"/>
                </a:moveTo>
                <a:cubicBezTo>
                  <a:pt x="21801" y="38081"/>
                  <a:pt x="21650" y="37912"/>
                  <a:pt x="21650" y="37704"/>
                </a:cubicBezTo>
                <a:cubicBezTo>
                  <a:pt x="21650" y="37497"/>
                  <a:pt x="21801" y="37328"/>
                  <a:pt x="22008" y="37328"/>
                </a:cubicBezTo>
                <a:cubicBezTo>
                  <a:pt x="22216" y="37328"/>
                  <a:pt x="22385" y="37497"/>
                  <a:pt x="22385" y="37704"/>
                </a:cubicBezTo>
                <a:cubicBezTo>
                  <a:pt x="22385" y="37912"/>
                  <a:pt x="22216" y="38081"/>
                  <a:pt x="22008" y="38081"/>
                </a:cubicBezTo>
                <a:close/>
                <a:moveTo>
                  <a:pt x="22008" y="40041"/>
                </a:moveTo>
                <a:cubicBezTo>
                  <a:pt x="21820" y="40041"/>
                  <a:pt x="21650" y="39871"/>
                  <a:pt x="21650" y="39664"/>
                </a:cubicBezTo>
                <a:cubicBezTo>
                  <a:pt x="21650" y="39457"/>
                  <a:pt x="21820" y="39287"/>
                  <a:pt x="22008" y="39287"/>
                </a:cubicBezTo>
                <a:cubicBezTo>
                  <a:pt x="22216" y="39287"/>
                  <a:pt x="22385" y="39457"/>
                  <a:pt x="22385" y="39664"/>
                </a:cubicBezTo>
                <a:cubicBezTo>
                  <a:pt x="22385" y="39871"/>
                  <a:pt x="22216" y="40041"/>
                  <a:pt x="22008" y="40041"/>
                </a:cubicBezTo>
                <a:close/>
                <a:moveTo>
                  <a:pt x="22008" y="43206"/>
                </a:moveTo>
                <a:cubicBezTo>
                  <a:pt x="22234" y="43206"/>
                  <a:pt x="22404" y="43376"/>
                  <a:pt x="22404" y="43583"/>
                </a:cubicBezTo>
                <a:cubicBezTo>
                  <a:pt x="22404" y="43791"/>
                  <a:pt x="22234" y="43960"/>
                  <a:pt x="22008" y="43960"/>
                </a:cubicBezTo>
                <a:cubicBezTo>
                  <a:pt x="21801" y="43960"/>
                  <a:pt x="21613" y="43791"/>
                  <a:pt x="21613" y="43583"/>
                </a:cubicBezTo>
                <a:cubicBezTo>
                  <a:pt x="21613" y="43376"/>
                  <a:pt x="21801" y="43206"/>
                  <a:pt x="22008" y="43206"/>
                </a:cubicBezTo>
                <a:close/>
                <a:moveTo>
                  <a:pt x="22008" y="41247"/>
                </a:moveTo>
                <a:cubicBezTo>
                  <a:pt x="22234" y="41247"/>
                  <a:pt x="22404" y="41416"/>
                  <a:pt x="22404" y="41624"/>
                </a:cubicBezTo>
                <a:cubicBezTo>
                  <a:pt x="22404" y="41831"/>
                  <a:pt x="22234" y="42019"/>
                  <a:pt x="22008" y="42019"/>
                </a:cubicBezTo>
                <a:cubicBezTo>
                  <a:pt x="21801" y="42019"/>
                  <a:pt x="21613" y="41831"/>
                  <a:pt x="21613" y="41624"/>
                </a:cubicBezTo>
                <a:cubicBezTo>
                  <a:pt x="21613" y="41416"/>
                  <a:pt x="21801" y="41247"/>
                  <a:pt x="22008" y="41247"/>
                </a:cubicBezTo>
                <a:close/>
                <a:moveTo>
                  <a:pt x="22008" y="45128"/>
                </a:moveTo>
                <a:cubicBezTo>
                  <a:pt x="22234" y="45128"/>
                  <a:pt x="22423" y="45317"/>
                  <a:pt x="22423" y="45543"/>
                </a:cubicBezTo>
                <a:cubicBezTo>
                  <a:pt x="22423" y="45769"/>
                  <a:pt x="22234" y="45957"/>
                  <a:pt x="22008" y="45957"/>
                </a:cubicBezTo>
                <a:cubicBezTo>
                  <a:pt x="21782" y="45957"/>
                  <a:pt x="21594" y="45769"/>
                  <a:pt x="21594" y="45543"/>
                </a:cubicBezTo>
                <a:cubicBezTo>
                  <a:pt x="21594" y="45317"/>
                  <a:pt x="21782" y="45128"/>
                  <a:pt x="22008" y="45128"/>
                </a:cubicBezTo>
                <a:close/>
                <a:moveTo>
                  <a:pt x="22008" y="47088"/>
                </a:moveTo>
                <a:cubicBezTo>
                  <a:pt x="22234" y="47088"/>
                  <a:pt x="22423" y="47276"/>
                  <a:pt x="22423" y="47503"/>
                </a:cubicBezTo>
                <a:cubicBezTo>
                  <a:pt x="22423" y="47729"/>
                  <a:pt x="22234" y="47917"/>
                  <a:pt x="22008" y="47917"/>
                </a:cubicBezTo>
                <a:cubicBezTo>
                  <a:pt x="21782" y="47917"/>
                  <a:pt x="21594" y="47729"/>
                  <a:pt x="21594" y="47503"/>
                </a:cubicBezTo>
                <a:cubicBezTo>
                  <a:pt x="21594" y="47276"/>
                  <a:pt x="21782" y="47088"/>
                  <a:pt x="22008" y="47088"/>
                </a:cubicBezTo>
                <a:close/>
                <a:moveTo>
                  <a:pt x="22008" y="51007"/>
                </a:moveTo>
                <a:cubicBezTo>
                  <a:pt x="22234" y="51007"/>
                  <a:pt x="22423" y="51196"/>
                  <a:pt x="22423" y="51422"/>
                </a:cubicBezTo>
                <a:cubicBezTo>
                  <a:pt x="22423" y="51648"/>
                  <a:pt x="22234" y="51836"/>
                  <a:pt x="22008" y="51836"/>
                </a:cubicBezTo>
                <a:cubicBezTo>
                  <a:pt x="21782" y="51836"/>
                  <a:pt x="21594" y="51648"/>
                  <a:pt x="21594" y="51422"/>
                </a:cubicBezTo>
                <a:cubicBezTo>
                  <a:pt x="21594" y="51196"/>
                  <a:pt x="21782" y="51007"/>
                  <a:pt x="22008" y="51007"/>
                </a:cubicBezTo>
                <a:close/>
                <a:moveTo>
                  <a:pt x="22008" y="49048"/>
                </a:moveTo>
                <a:cubicBezTo>
                  <a:pt x="22234" y="49048"/>
                  <a:pt x="22423" y="49236"/>
                  <a:pt x="22423" y="49462"/>
                </a:cubicBezTo>
                <a:cubicBezTo>
                  <a:pt x="22423" y="49688"/>
                  <a:pt x="22234" y="49877"/>
                  <a:pt x="22008" y="49877"/>
                </a:cubicBezTo>
                <a:cubicBezTo>
                  <a:pt x="21782" y="49877"/>
                  <a:pt x="21594" y="49688"/>
                  <a:pt x="21594" y="49462"/>
                </a:cubicBezTo>
                <a:cubicBezTo>
                  <a:pt x="21594" y="49236"/>
                  <a:pt x="21782" y="49048"/>
                  <a:pt x="22008" y="49048"/>
                </a:cubicBezTo>
                <a:close/>
                <a:moveTo>
                  <a:pt x="22008" y="28321"/>
                </a:moveTo>
                <a:cubicBezTo>
                  <a:pt x="21782" y="28321"/>
                  <a:pt x="21575" y="28132"/>
                  <a:pt x="21575" y="27906"/>
                </a:cubicBezTo>
                <a:cubicBezTo>
                  <a:pt x="21575" y="27661"/>
                  <a:pt x="21782" y="27473"/>
                  <a:pt x="22008" y="27473"/>
                </a:cubicBezTo>
                <a:cubicBezTo>
                  <a:pt x="22253" y="27473"/>
                  <a:pt x="22442" y="27661"/>
                  <a:pt x="22442" y="27906"/>
                </a:cubicBezTo>
                <a:cubicBezTo>
                  <a:pt x="22442" y="28132"/>
                  <a:pt x="22253" y="28321"/>
                  <a:pt x="22008" y="28321"/>
                </a:cubicBezTo>
                <a:close/>
                <a:moveTo>
                  <a:pt x="22008" y="26380"/>
                </a:moveTo>
                <a:cubicBezTo>
                  <a:pt x="21782" y="26380"/>
                  <a:pt x="21594" y="26192"/>
                  <a:pt x="21594" y="25947"/>
                </a:cubicBezTo>
                <a:cubicBezTo>
                  <a:pt x="21594" y="25720"/>
                  <a:pt x="21782" y="25513"/>
                  <a:pt x="22008" y="25513"/>
                </a:cubicBezTo>
                <a:cubicBezTo>
                  <a:pt x="22253" y="25513"/>
                  <a:pt x="22442" y="25720"/>
                  <a:pt x="22442" y="25947"/>
                </a:cubicBezTo>
                <a:cubicBezTo>
                  <a:pt x="22442" y="26192"/>
                  <a:pt x="22253" y="26380"/>
                  <a:pt x="22008" y="26380"/>
                </a:cubicBezTo>
                <a:close/>
                <a:moveTo>
                  <a:pt x="22008" y="24401"/>
                </a:moveTo>
                <a:cubicBezTo>
                  <a:pt x="21782" y="24401"/>
                  <a:pt x="21594" y="24213"/>
                  <a:pt x="21594" y="23987"/>
                </a:cubicBezTo>
                <a:cubicBezTo>
                  <a:pt x="21594" y="23761"/>
                  <a:pt x="21782" y="23572"/>
                  <a:pt x="22008" y="23572"/>
                </a:cubicBezTo>
                <a:cubicBezTo>
                  <a:pt x="22253" y="23572"/>
                  <a:pt x="22442" y="23761"/>
                  <a:pt x="22442" y="23987"/>
                </a:cubicBezTo>
                <a:cubicBezTo>
                  <a:pt x="22442" y="24213"/>
                  <a:pt x="22253" y="24401"/>
                  <a:pt x="22008" y="24401"/>
                </a:cubicBezTo>
                <a:close/>
                <a:moveTo>
                  <a:pt x="22008" y="22442"/>
                </a:moveTo>
                <a:cubicBezTo>
                  <a:pt x="21782" y="22442"/>
                  <a:pt x="21594" y="22253"/>
                  <a:pt x="21594" y="22027"/>
                </a:cubicBezTo>
                <a:cubicBezTo>
                  <a:pt x="21594" y="21782"/>
                  <a:pt x="21782" y="21594"/>
                  <a:pt x="22008" y="21594"/>
                </a:cubicBezTo>
                <a:cubicBezTo>
                  <a:pt x="22253" y="21594"/>
                  <a:pt x="22442" y="21782"/>
                  <a:pt x="22442" y="22027"/>
                </a:cubicBezTo>
                <a:cubicBezTo>
                  <a:pt x="22442" y="22253"/>
                  <a:pt x="22253" y="22442"/>
                  <a:pt x="22008" y="22442"/>
                </a:cubicBezTo>
                <a:close/>
                <a:moveTo>
                  <a:pt x="22008" y="20482"/>
                </a:moveTo>
                <a:cubicBezTo>
                  <a:pt x="21782" y="20482"/>
                  <a:pt x="21594" y="20294"/>
                  <a:pt x="21594" y="20068"/>
                </a:cubicBezTo>
                <a:cubicBezTo>
                  <a:pt x="21594" y="19842"/>
                  <a:pt x="21782" y="19653"/>
                  <a:pt x="22008" y="19653"/>
                </a:cubicBezTo>
                <a:cubicBezTo>
                  <a:pt x="22234" y="19653"/>
                  <a:pt x="22423" y="19842"/>
                  <a:pt x="22423" y="20068"/>
                </a:cubicBezTo>
                <a:cubicBezTo>
                  <a:pt x="22423" y="20294"/>
                  <a:pt x="22234" y="20482"/>
                  <a:pt x="22008" y="20482"/>
                </a:cubicBezTo>
                <a:close/>
                <a:moveTo>
                  <a:pt x="22008" y="18504"/>
                </a:moveTo>
                <a:cubicBezTo>
                  <a:pt x="21782" y="18504"/>
                  <a:pt x="21613" y="18315"/>
                  <a:pt x="21613" y="18108"/>
                </a:cubicBezTo>
                <a:cubicBezTo>
                  <a:pt x="21613" y="17882"/>
                  <a:pt x="21782" y="17693"/>
                  <a:pt x="22008" y="17693"/>
                </a:cubicBezTo>
                <a:cubicBezTo>
                  <a:pt x="22234" y="17693"/>
                  <a:pt x="22423" y="17882"/>
                  <a:pt x="22423" y="18108"/>
                </a:cubicBezTo>
                <a:cubicBezTo>
                  <a:pt x="22423" y="18315"/>
                  <a:pt x="22234" y="18504"/>
                  <a:pt x="22008" y="18504"/>
                </a:cubicBezTo>
                <a:close/>
                <a:moveTo>
                  <a:pt x="22008" y="16544"/>
                </a:moveTo>
                <a:cubicBezTo>
                  <a:pt x="21782" y="16544"/>
                  <a:pt x="21613" y="16356"/>
                  <a:pt x="21613" y="16130"/>
                </a:cubicBezTo>
                <a:cubicBezTo>
                  <a:pt x="21613" y="15922"/>
                  <a:pt x="21782" y="15734"/>
                  <a:pt x="22008" y="15734"/>
                </a:cubicBezTo>
                <a:cubicBezTo>
                  <a:pt x="22234" y="15734"/>
                  <a:pt x="22423" y="15922"/>
                  <a:pt x="22423" y="16130"/>
                </a:cubicBezTo>
                <a:cubicBezTo>
                  <a:pt x="22423" y="16356"/>
                  <a:pt x="22234" y="16544"/>
                  <a:pt x="22008" y="16544"/>
                </a:cubicBezTo>
                <a:close/>
                <a:moveTo>
                  <a:pt x="22008" y="14584"/>
                </a:moveTo>
                <a:cubicBezTo>
                  <a:pt x="21782" y="14584"/>
                  <a:pt x="21613" y="14396"/>
                  <a:pt x="21613" y="14189"/>
                </a:cubicBezTo>
                <a:cubicBezTo>
                  <a:pt x="21613" y="13963"/>
                  <a:pt x="21782" y="13774"/>
                  <a:pt x="22008" y="13774"/>
                </a:cubicBezTo>
                <a:cubicBezTo>
                  <a:pt x="22234" y="13774"/>
                  <a:pt x="22423" y="13963"/>
                  <a:pt x="22423" y="14189"/>
                </a:cubicBezTo>
                <a:cubicBezTo>
                  <a:pt x="22423" y="14396"/>
                  <a:pt x="22234" y="14584"/>
                  <a:pt x="22008" y="14584"/>
                </a:cubicBezTo>
                <a:close/>
                <a:moveTo>
                  <a:pt x="22008" y="12606"/>
                </a:moveTo>
                <a:cubicBezTo>
                  <a:pt x="21782" y="12606"/>
                  <a:pt x="21613" y="12436"/>
                  <a:pt x="21613" y="12210"/>
                </a:cubicBezTo>
                <a:cubicBezTo>
                  <a:pt x="21613" y="12003"/>
                  <a:pt x="21782" y="11815"/>
                  <a:pt x="22008" y="11815"/>
                </a:cubicBezTo>
                <a:cubicBezTo>
                  <a:pt x="22234" y="11815"/>
                  <a:pt x="22423" y="12003"/>
                  <a:pt x="22423" y="12210"/>
                </a:cubicBezTo>
                <a:cubicBezTo>
                  <a:pt x="22423" y="12436"/>
                  <a:pt x="22234" y="12606"/>
                  <a:pt x="22008" y="12606"/>
                </a:cubicBezTo>
                <a:close/>
                <a:moveTo>
                  <a:pt x="22008" y="10646"/>
                </a:moveTo>
                <a:cubicBezTo>
                  <a:pt x="21801" y="10646"/>
                  <a:pt x="21613" y="10477"/>
                  <a:pt x="21613" y="10251"/>
                </a:cubicBezTo>
                <a:cubicBezTo>
                  <a:pt x="21613" y="10043"/>
                  <a:pt x="21801" y="9855"/>
                  <a:pt x="22008" y="9855"/>
                </a:cubicBezTo>
                <a:cubicBezTo>
                  <a:pt x="22234" y="9855"/>
                  <a:pt x="22404" y="10043"/>
                  <a:pt x="22404" y="10251"/>
                </a:cubicBezTo>
                <a:cubicBezTo>
                  <a:pt x="22404" y="10477"/>
                  <a:pt x="22234" y="10646"/>
                  <a:pt x="22008" y="10646"/>
                </a:cubicBezTo>
                <a:close/>
                <a:moveTo>
                  <a:pt x="22008" y="4014"/>
                </a:moveTo>
                <a:cubicBezTo>
                  <a:pt x="22216" y="4014"/>
                  <a:pt x="22385" y="4183"/>
                  <a:pt x="22385" y="4391"/>
                </a:cubicBezTo>
                <a:cubicBezTo>
                  <a:pt x="22385" y="4579"/>
                  <a:pt x="22216" y="4749"/>
                  <a:pt x="22008" y="4749"/>
                </a:cubicBezTo>
                <a:cubicBezTo>
                  <a:pt x="21801" y="4749"/>
                  <a:pt x="21650" y="4579"/>
                  <a:pt x="21650" y="4391"/>
                </a:cubicBezTo>
                <a:cubicBezTo>
                  <a:pt x="21650" y="4183"/>
                  <a:pt x="21801" y="4014"/>
                  <a:pt x="22008" y="4014"/>
                </a:cubicBezTo>
                <a:close/>
                <a:moveTo>
                  <a:pt x="22008" y="7933"/>
                </a:moveTo>
                <a:cubicBezTo>
                  <a:pt x="22216" y="7933"/>
                  <a:pt x="22385" y="8103"/>
                  <a:pt x="22385" y="8310"/>
                </a:cubicBezTo>
                <a:cubicBezTo>
                  <a:pt x="22385" y="8517"/>
                  <a:pt x="22216" y="8668"/>
                  <a:pt x="22008" y="8668"/>
                </a:cubicBezTo>
                <a:cubicBezTo>
                  <a:pt x="21801" y="8668"/>
                  <a:pt x="21650" y="8517"/>
                  <a:pt x="21650" y="8310"/>
                </a:cubicBezTo>
                <a:cubicBezTo>
                  <a:pt x="21650" y="8103"/>
                  <a:pt x="21801" y="7933"/>
                  <a:pt x="22008" y="7933"/>
                </a:cubicBezTo>
                <a:close/>
                <a:moveTo>
                  <a:pt x="22008" y="5973"/>
                </a:moveTo>
                <a:cubicBezTo>
                  <a:pt x="22216" y="5973"/>
                  <a:pt x="22385" y="6143"/>
                  <a:pt x="22385" y="6331"/>
                </a:cubicBezTo>
                <a:cubicBezTo>
                  <a:pt x="22385" y="6539"/>
                  <a:pt x="22216" y="6708"/>
                  <a:pt x="22008" y="6708"/>
                </a:cubicBezTo>
                <a:cubicBezTo>
                  <a:pt x="21801" y="6708"/>
                  <a:pt x="21650" y="6539"/>
                  <a:pt x="21650" y="6331"/>
                </a:cubicBezTo>
                <a:cubicBezTo>
                  <a:pt x="21650" y="6143"/>
                  <a:pt x="21801" y="5973"/>
                  <a:pt x="22008" y="5973"/>
                </a:cubicBezTo>
                <a:close/>
                <a:moveTo>
                  <a:pt x="22008" y="2808"/>
                </a:moveTo>
                <a:cubicBezTo>
                  <a:pt x="21782" y="2808"/>
                  <a:pt x="21613" y="2638"/>
                  <a:pt x="21613" y="2412"/>
                </a:cubicBezTo>
                <a:cubicBezTo>
                  <a:pt x="21613" y="2205"/>
                  <a:pt x="21782" y="2016"/>
                  <a:pt x="22008" y="2016"/>
                </a:cubicBezTo>
                <a:cubicBezTo>
                  <a:pt x="22216" y="2016"/>
                  <a:pt x="22404" y="2205"/>
                  <a:pt x="22404" y="2412"/>
                </a:cubicBezTo>
                <a:cubicBezTo>
                  <a:pt x="22404" y="2638"/>
                  <a:pt x="22216" y="2808"/>
                  <a:pt x="22008" y="2808"/>
                </a:cubicBezTo>
                <a:close/>
                <a:moveTo>
                  <a:pt x="22008" y="829"/>
                </a:moveTo>
                <a:cubicBezTo>
                  <a:pt x="21801" y="829"/>
                  <a:pt x="21631" y="660"/>
                  <a:pt x="21631" y="452"/>
                </a:cubicBezTo>
                <a:cubicBezTo>
                  <a:pt x="21631" y="245"/>
                  <a:pt x="21801" y="76"/>
                  <a:pt x="22008" y="76"/>
                </a:cubicBezTo>
                <a:cubicBezTo>
                  <a:pt x="22216" y="76"/>
                  <a:pt x="22385" y="245"/>
                  <a:pt x="22385" y="452"/>
                </a:cubicBezTo>
                <a:cubicBezTo>
                  <a:pt x="22385" y="660"/>
                  <a:pt x="22216" y="829"/>
                  <a:pt x="22008" y="829"/>
                </a:cubicBezTo>
                <a:close/>
                <a:moveTo>
                  <a:pt x="20049" y="54814"/>
                </a:moveTo>
                <a:cubicBezTo>
                  <a:pt x="20331" y="54814"/>
                  <a:pt x="20576" y="55040"/>
                  <a:pt x="20576" y="55322"/>
                </a:cubicBezTo>
                <a:cubicBezTo>
                  <a:pt x="20312" y="55190"/>
                  <a:pt x="20030" y="55040"/>
                  <a:pt x="19766" y="54889"/>
                </a:cubicBezTo>
                <a:cubicBezTo>
                  <a:pt x="19860" y="54851"/>
                  <a:pt x="19936" y="54814"/>
                  <a:pt x="20049" y="54814"/>
                </a:cubicBezTo>
                <a:close/>
                <a:moveTo>
                  <a:pt x="20049" y="53871"/>
                </a:moveTo>
                <a:cubicBezTo>
                  <a:pt x="19766" y="53871"/>
                  <a:pt x="19540" y="53645"/>
                  <a:pt x="19540" y="53381"/>
                </a:cubicBezTo>
                <a:cubicBezTo>
                  <a:pt x="19540" y="53099"/>
                  <a:pt x="19766" y="52873"/>
                  <a:pt x="20049" y="52873"/>
                </a:cubicBezTo>
                <a:cubicBezTo>
                  <a:pt x="20331" y="52873"/>
                  <a:pt x="20557" y="53099"/>
                  <a:pt x="20557" y="53381"/>
                </a:cubicBezTo>
                <a:cubicBezTo>
                  <a:pt x="20557" y="53645"/>
                  <a:pt x="20331" y="53871"/>
                  <a:pt x="20049" y="53871"/>
                </a:cubicBezTo>
                <a:close/>
                <a:moveTo>
                  <a:pt x="20049" y="51893"/>
                </a:moveTo>
                <a:cubicBezTo>
                  <a:pt x="19785" y="51893"/>
                  <a:pt x="19578" y="51686"/>
                  <a:pt x="19578" y="51422"/>
                </a:cubicBezTo>
                <a:cubicBezTo>
                  <a:pt x="19578" y="51158"/>
                  <a:pt x="19785" y="50932"/>
                  <a:pt x="20049" y="50932"/>
                </a:cubicBezTo>
                <a:cubicBezTo>
                  <a:pt x="20312" y="50932"/>
                  <a:pt x="20520" y="51158"/>
                  <a:pt x="20520" y="51422"/>
                </a:cubicBezTo>
                <a:cubicBezTo>
                  <a:pt x="20520" y="51686"/>
                  <a:pt x="20312" y="51893"/>
                  <a:pt x="20049" y="51893"/>
                </a:cubicBezTo>
                <a:close/>
                <a:moveTo>
                  <a:pt x="20049" y="49048"/>
                </a:moveTo>
                <a:cubicBezTo>
                  <a:pt x="20275" y="49048"/>
                  <a:pt x="20463" y="49236"/>
                  <a:pt x="20463" y="49462"/>
                </a:cubicBezTo>
                <a:cubicBezTo>
                  <a:pt x="20463" y="49688"/>
                  <a:pt x="20275" y="49858"/>
                  <a:pt x="20049" y="49858"/>
                </a:cubicBezTo>
                <a:cubicBezTo>
                  <a:pt x="19823" y="49858"/>
                  <a:pt x="19634" y="49688"/>
                  <a:pt x="19634" y="49462"/>
                </a:cubicBezTo>
                <a:cubicBezTo>
                  <a:pt x="19634" y="49236"/>
                  <a:pt x="19823" y="49048"/>
                  <a:pt x="20049" y="49048"/>
                </a:cubicBezTo>
                <a:close/>
                <a:moveTo>
                  <a:pt x="20049" y="47936"/>
                </a:moveTo>
                <a:cubicBezTo>
                  <a:pt x="19804" y="47936"/>
                  <a:pt x="19615" y="47729"/>
                  <a:pt x="19615" y="47503"/>
                </a:cubicBezTo>
                <a:cubicBezTo>
                  <a:pt x="19615" y="47258"/>
                  <a:pt x="19804" y="47069"/>
                  <a:pt x="20049" y="47069"/>
                </a:cubicBezTo>
                <a:cubicBezTo>
                  <a:pt x="20294" y="47069"/>
                  <a:pt x="20482" y="47258"/>
                  <a:pt x="20482" y="47503"/>
                </a:cubicBezTo>
                <a:cubicBezTo>
                  <a:pt x="20482" y="47729"/>
                  <a:pt x="20294" y="47936"/>
                  <a:pt x="20049" y="47936"/>
                </a:cubicBezTo>
                <a:close/>
                <a:moveTo>
                  <a:pt x="20049" y="45957"/>
                </a:moveTo>
                <a:cubicBezTo>
                  <a:pt x="19804" y="45957"/>
                  <a:pt x="19615" y="45769"/>
                  <a:pt x="19615" y="45543"/>
                </a:cubicBezTo>
                <a:cubicBezTo>
                  <a:pt x="19615" y="45298"/>
                  <a:pt x="19804" y="45110"/>
                  <a:pt x="20049" y="45110"/>
                </a:cubicBezTo>
                <a:cubicBezTo>
                  <a:pt x="20294" y="45110"/>
                  <a:pt x="20482" y="45298"/>
                  <a:pt x="20482" y="45543"/>
                </a:cubicBezTo>
                <a:cubicBezTo>
                  <a:pt x="20482" y="45769"/>
                  <a:pt x="20294" y="45957"/>
                  <a:pt x="20049" y="45957"/>
                </a:cubicBezTo>
                <a:close/>
                <a:moveTo>
                  <a:pt x="20049" y="29451"/>
                </a:moveTo>
                <a:cubicBezTo>
                  <a:pt x="20275" y="29451"/>
                  <a:pt x="20463" y="29640"/>
                  <a:pt x="20463" y="29866"/>
                </a:cubicBezTo>
                <a:cubicBezTo>
                  <a:pt x="20463" y="30092"/>
                  <a:pt x="20275" y="30262"/>
                  <a:pt x="20049" y="30262"/>
                </a:cubicBezTo>
                <a:cubicBezTo>
                  <a:pt x="19823" y="30262"/>
                  <a:pt x="19634" y="30092"/>
                  <a:pt x="19634" y="29866"/>
                </a:cubicBezTo>
                <a:cubicBezTo>
                  <a:pt x="19634" y="29640"/>
                  <a:pt x="19823" y="29451"/>
                  <a:pt x="20049" y="29451"/>
                </a:cubicBezTo>
                <a:close/>
                <a:moveTo>
                  <a:pt x="20049" y="31411"/>
                </a:moveTo>
                <a:cubicBezTo>
                  <a:pt x="20275" y="31411"/>
                  <a:pt x="20463" y="31599"/>
                  <a:pt x="20463" y="31825"/>
                </a:cubicBezTo>
                <a:cubicBezTo>
                  <a:pt x="20463" y="32052"/>
                  <a:pt x="20275" y="32240"/>
                  <a:pt x="20049" y="32240"/>
                </a:cubicBezTo>
                <a:cubicBezTo>
                  <a:pt x="19823" y="32240"/>
                  <a:pt x="19634" y="32052"/>
                  <a:pt x="19634" y="31825"/>
                </a:cubicBezTo>
                <a:cubicBezTo>
                  <a:pt x="19634" y="31599"/>
                  <a:pt x="19823" y="31411"/>
                  <a:pt x="20049" y="31411"/>
                </a:cubicBezTo>
                <a:close/>
                <a:moveTo>
                  <a:pt x="20049" y="33371"/>
                </a:moveTo>
                <a:cubicBezTo>
                  <a:pt x="20275" y="33371"/>
                  <a:pt x="20463" y="33540"/>
                  <a:pt x="20463" y="33785"/>
                </a:cubicBezTo>
                <a:cubicBezTo>
                  <a:pt x="20463" y="34011"/>
                  <a:pt x="20275" y="34200"/>
                  <a:pt x="20049" y="34200"/>
                </a:cubicBezTo>
                <a:cubicBezTo>
                  <a:pt x="19823" y="34200"/>
                  <a:pt x="19634" y="34011"/>
                  <a:pt x="19634" y="33785"/>
                </a:cubicBezTo>
                <a:cubicBezTo>
                  <a:pt x="19634" y="33540"/>
                  <a:pt x="19823" y="33371"/>
                  <a:pt x="20049" y="33371"/>
                </a:cubicBezTo>
                <a:close/>
                <a:moveTo>
                  <a:pt x="20049" y="35330"/>
                </a:moveTo>
                <a:cubicBezTo>
                  <a:pt x="20275" y="35330"/>
                  <a:pt x="20463" y="35519"/>
                  <a:pt x="20463" y="35745"/>
                </a:cubicBezTo>
                <a:cubicBezTo>
                  <a:pt x="20463" y="35971"/>
                  <a:pt x="20275" y="36159"/>
                  <a:pt x="20049" y="36159"/>
                </a:cubicBezTo>
                <a:cubicBezTo>
                  <a:pt x="19823" y="36159"/>
                  <a:pt x="19634" y="35971"/>
                  <a:pt x="19634" y="35745"/>
                </a:cubicBezTo>
                <a:cubicBezTo>
                  <a:pt x="19634" y="35519"/>
                  <a:pt x="19823" y="35330"/>
                  <a:pt x="20049" y="35330"/>
                </a:cubicBezTo>
                <a:close/>
                <a:moveTo>
                  <a:pt x="20049" y="43979"/>
                </a:moveTo>
                <a:cubicBezTo>
                  <a:pt x="19823" y="43979"/>
                  <a:pt x="19653" y="43809"/>
                  <a:pt x="19653" y="43583"/>
                </a:cubicBezTo>
                <a:cubicBezTo>
                  <a:pt x="19653" y="43357"/>
                  <a:pt x="19823" y="43188"/>
                  <a:pt x="20049" y="43188"/>
                </a:cubicBezTo>
                <a:cubicBezTo>
                  <a:pt x="20275" y="43188"/>
                  <a:pt x="20444" y="43357"/>
                  <a:pt x="20444" y="43583"/>
                </a:cubicBezTo>
                <a:cubicBezTo>
                  <a:pt x="20444" y="43809"/>
                  <a:pt x="20275" y="43979"/>
                  <a:pt x="20049" y="43979"/>
                </a:cubicBezTo>
                <a:close/>
                <a:moveTo>
                  <a:pt x="20049" y="42019"/>
                </a:moveTo>
                <a:cubicBezTo>
                  <a:pt x="19841" y="42019"/>
                  <a:pt x="19653" y="41831"/>
                  <a:pt x="19653" y="41624"/>
                </a:cubicBezTo>
                <a:cubicBezTo>
                  <a:pt x="19653" y="41398"/>
                  <a:pt x="19841" y="41228"/>
                  <a:pt x="20049" y="41228"/>
                </a:cubicBezTo>
                <a:cubicBezTo>
                  <a:pt x="20275" y="41228"/>
                  <a:pt x="20444" y="41398"/>
                  <a:pt x="20444" y="41624"/>
                </a:cubicBezTo>
                <a:cubicBezTo>
                  <a:pt x="20444" y="41831"/>
                  <a:pt x="20275" y="42019"/>
                  <a:pt x="20049" y="42019"/>
                </a:cubicBezTo>
                <a:close/>
                <a:moveTo>
                  <a:pt x="20407" y="39664"/>
                </a:moveTo>
                <a:cubicBezTo>
                  <a:pt x="20407" y="39871"/>
                  <a:pt x="20256" y="40022"/>
                  <a:pt x="20049" y="40022"/>
                </a:cubicBezTo>
                <a:cubicBezTo>
                  <a:pt x="19841" y="40022"/>
                  <a:pt x="19672" y="39871"/>
                  <a:pt x="19672" y="39664"/>
                </a:cubicBezTo>
                <a:cubicBezTo>
                  <a:pt x="19672" y="39457"/>
                  <a:pt x="19841" y="39287"/>
                  <a:pt x="20049" y="39287"/>
                </a:cubicBezTo>
                <a:cubicBezTo>
                  <a:pt x="20256" y="39287"/>
                  <a:pt x="20407" y="39457"/>
                  <a:pt x="20407" y="39664"/>
                </a:cubicBezTo>
                <a:close/>
                <a:moveTo>
                  <a:pt x="20049" y="37328"/>
                </a:moveTo>
                <a:cubicBezTo>
                  <a:pt x="20256" y="37328"/>
                  <a:pt x="20426" y="37478"/>
                  <a:pt x="20426" y="37704"/>
                </a:cubicBezTo>
                <a:cubicBezTo>
                  <a:pt x="20426" y="37912"/>
                  <a:pt x="20256" y="38081"/>
                  <a:pt x="20049" y="38081"/>
                </a:cubicBezTo>
                <a:cubicBezTo>
                  <a:pt x="19841" y="38081"/>
                  <a:pt x="19672" y="37912"/>
                  <a:pt x="19672" y="37704"/>
                </a:cubicBezTo>
                <a:cubicBezTo>
                  <a:pt x="19672" y="37497"/>
                  <a:pt x="19841" y="37328"/>
                  <a:pt x="20049" y="37328"/>
                </a:cubicBezTo>
                <a:close/>
                <a:moveTo>
                  <a:pt x="20049" y="28321"/>
                </a:moveTo>
                <a:cubicBezTo>
                  <a:pt x="19823" y="28321"/>
                  <a:pt x="19634" y="28132"/>
                  <a:pt x="19634" y="27887"/>
                </a:cubicBezTo>
                <a:cubicBezTo>
                  <a:pt x="19634" y="27661"/>
                  <a:pt x="19823" y="27473"/>
                  <a:pt x="20049" y="27473"/>
                </a:cubicBezTo>
                <a:cubicBezTo>
                  <a:pt x="20275" y="27473"/>
                  <a:pt x="20482" y="27661"/>
                  <a:pt x="20482" y="27887"/>
                </a:cubicBezTo>
                <a:cubicBezTo>
                  <a:pt x="20482" y="28132"/>
                  <a:pt x="20294" y="28321"/>
                  <a:pt x="20049" y="28321"/>
                </a:cubicBezTo>
                <a:close/>
                <a:moveTo>
                  <a:pt x="20049" y="26361"/>
                </a:moveTo>
                <a:cubicBezTo>
                  <a:pt x="19823" y="26361"/>
                  <a:pt x="19634" y="26173"/>
                  <a:pt x="19634" y="25947"/>
                </a:cubicBezTo>
                <a:cubicBezTo>
                  <a:pt x="19634" y="25702"/>
                  <a:pt x="19823" y="25513"/>
                  <a:pt x="20049" y="25513"/>
                </a:cubicBezTo>
                <a:cubicBezTo>
                  <a:pt x="20275" y="25513"/>
                  <a:pt x="20482" y="25702"/>
                  <a:pt x="20482" y="25947"/>
                </a:cubicBezTo>
                <a:cubicBezTo>
                  <a:pt x="20482" y="26173"/>
                  <a:pt x="20294" y="26361"/>
                  <a:pt x="20049" y="26361"/>
                </a:cubicBezTo>
                <a:close/>
                <a:moveTo>
                  <a:pt x="20049" y="24401"/>
                </a:moveTo>
                <a:cubicBezTo>
                  <a:pt x="19823" y="24401"/>
                  <a:pt x="19634" y="24213"/>
                  <a:pt x="19634" y="23987"/>
                </a:cubicBezTo>
                <a:cubicBezTo>
                  <a:pt x="19634" y="23742"/>
                  <a:pt x="19823" y="23554"/>
                  <a:pt x="20049" y="23554"/>
                </a:cubicBezTo>
                <a:cubicBezTo>
                  <a:pt x="20275" y="23554"/>
                  <a:pt x="20482" y="23742"/>
                  <a:pt x="20482" y="23987"/>
                </a:cubicBezTo>
                <a:cubicBezTo>
                  <a:pt x="20482" y="24213"/>
                  <a:pt x="20294" y="24401"/>
                  <a:pt x="20049" y="24401"/>
                </a:cubicBezTo>
                <a:close/>
                <a:moveTo>
                  <a:pt x="20049" y="22442"/>
                </a:moveTo>
                <a:cubicBezTo>
                  <a:pt x="19823" y="22442"/>
                  <a:pt x="19634" y="22253"/>
                  <a:pt x="19634" y="22008"/>
                </a:cubicBezTo>
                <a:cubicBezTo>
                  <a:pt x="19634" y="21782"/>
                  <a:pt x="19823" y="21594"/>
                  <a:pt x="20049" y="21594"/>
                </a:cubicBezTo>
                <a:cubicBezTo>
                  <a:pt x="20275" y="21594"/>
                  <a:pt x="20482" y="21782"/>
                  <a:pt x="20482" y="22008"/>
                </a:cubicBezTo>
                <a:cubicBezTo>
                  <a:pt x="20482" y="22253"/>
                  <a:pt x="20294" y="22442"/>
                  <a:pt x="20049" y="22442"/>
                </a:cubicBezTo>
                <a:close/>
                <a:moveTo>
                  <a:pt x="20049" y="20463"/>
                </a:moveTo>
                <a:cubicBezTo>
                  <a:pt x="19823" y="20463"/>
                  <a:pt x="19653" y="20275"/>
                  <a:pt x="19653" y="20049"/>
                </a:cubicBezTo>
                <a:cubicBezTo>
                  <a:pt x="19653" y="19823"/>
                  <a:pt x="19823" y="19653"/>
                  <a:pt x="20049" y="19653"/>
                </a:cubicBezTo>
                <a:cubicBezTo>
                  <a:pt x="20275" y="19653"/>
                  <a:pt x="20444" y="19823"/>
                  <a:pt x="20444" y="20049"/>
                </a:cubicBezTo>
                <a:cubicBezTo>
                  <a:pt x="20444" y="20275"/>
                  <a:pt x="20275" y="20463"/>
                  <a:pt x="20049" y="20463"/>
                </a:cubicBezTo>
                <a:close/>
                <a:moveTo>
                  <a:pt x="20049" y="18485"/>
                </a:moveTo>
                <a:cubicBezTo>
                  <a:pt x="19823" y="18485"/>
                  <a:pt x="19653" y="18315"/>
                  <a:pt x="19653" y="18089"/>
                </a:cubicBezTo>
                <a:cubicBezTo>
                  <a:pt x="19653" y="17882"/>
                  <a:pt x="19823" y="17693"/>
                  <a:pt x="20049" y="17693"/>
                </a:cubicBezTo>
                <a:cubicBezTo>
                  <a:pt x="20275" y="17693"/>
                  <a:pt x="20444" y="17882"/>
                  <a:pt x="20444" y="18089"/>
                </a:cubicBezTo>
                <a:cubicBezTo>
                  <a:pt x="20444" y="18315"/>
                  <a:pt x="20275" y="18485"/>
                  <a:pt x="20049" y="18485"/>
                </a:cubicBezTo>
                <a:close/>
                <a:moveTo>
                  <a:pt x="20049" y="16544"/>
                </a:moveTo>
                <a:cubicBezTo>
                  <a:pt x="19823" y="16544"/>
                  <a:pt x="19653" y="16356"/>
                  <a:pt x="19653" y="16130"/>
                </a:cubicBezTo>
                <a:cubicBezTo>
                  <a:pt x="19653" y="15903"/>
                  <a:pt x="19823" y="15734"/>
                  <a:pt x="20049" y="15734"/>
                </a:cubicBezTo>
                <a:cubicBezTo>
                  <a:pt x="20275" y="15734"/>
                  <a:pt x="20444" y="15903"/>
                  <a:pt x="20444" y="16130"/>
                </a:cubicBezTo>
                <a:cubicBezTo>
                  <a:pt x="20444" y="16356"/>
                  <a:pt x="20275" y="16544"/>
                  <a:pt x="20049" y="16544"/>
                </a:cubicBezTo>
                <a:close/>
                <a:moveTo>
                  <a:pt x="20049" y="13774"/>
                </a:moveTo>
                <a:cubicBezTo>
                  <a:pt x="20256" y="13774"/>
                  <a:pt x="20444" y="13963"/>
                  <a:pt x="20444" y="14170"/>
                </a:cubicBezTo>
                <a:cubicBezTo>
                  <a:pt x="20444" y="14396"/>
                  <a:pt x="20256" y="14566"/>
                  <a:pt x="20049" y="14566"/>
                </a:cubicBezTo>
                <a:cubicBezTo>
                  <a:pt x="19823" y="14566"/>
                  <a:pt x="19653" y="14396"/>
                  <a:pt x="19653" y="14170"/>
                </a:cubicBezTo>
                <a:cubicBezTo>
                  <a:pt x="19653" y="13963"/>
                  <a:pt x="19823" y="13774"/>
                  <a:pt x="20049" y="13774"/>
                </a:cubicBezTo>
                <a:close/>
                <a:moveTo>
                  <a:pt x="20049" y="11815"/>
                </a:moveTo>
                <a:cubicBezTo>
                  <a:pt x="20256" y="11815"/>
                  <a:pt x="20444" y="12003"/>
                  <a:pt x="20444" y="12210"/>
                </a:cubicBezTo>
                <a:cubicBezTo>
                  <a:pt x="20444" y="12418"/>
                  <a:pt x="20256" y="12587"/>
                  <a:pt x="20049" y="12587"/>
                </a:cubicBezTo>
                <a:cubicBezTo>
                  <a:pt x="19823" y="12587"/>
                  <a:pt x="19653" y="12418"/>
                  <a:pt x="19653" y="12210"/>
                </a:cubicBezTo>
                <a:cubicBezTo>
                  <a:pt x="19653" y="12003"/>
                  <a:pt x="19823" y="11815"/>
                  <a:pt x="20049" y="11815"/>
                </a:cubicBezTo>
                <a:close/>
                <a:moveTo>
                  <a:pt x="20049" y="10646"/>
                </a:moveTo>
                <a:cubicBezTo>
                  <a:pt x="19841" y="10646"/>
                  <a:pt x="19653" y="10458"/>
                  <a:pt x="19653" y="10251"/>
                </a:cubicBezTo>
                <a:cubicBezTo>
                  <a:pt x="19653" y="10025"/>
                  <a:pt x="19841" y="9855"/>
                  <a:pt x="20049" y="9855"/>
                </a:cubicBezTo>
                <a:cubicBezTo>
                  <a:pt x="20275" y="9855"/>
                  <a:pt x="20444" y="10025"/>
                  <a:pt x="20444" y="10251"/>
                </a:cubicBezTo>
                <a:cubicBezTo>
                  <a:pt x="20444" y="10458"/>
                  <a:pt x="20275" y="10646"/>
                  <a:pt x="20049" y="10646"/>
                </a:cubicBezTo>
                <a:close/>
                <a:moveTo>
                  <a:pt x="20049" y="4014"/>
                </a:moveTo>
                <a:cubicBezTo>
                  <a:pt x="20256" y="4014"/>
                  <a:pt x="20426" y="4164"/>
                  <a:pt x="20426" y="4372"/>
                </a:cubicBezTo>
                <a:cubicBezTo>
                  <a:pt x="20426" y="4579"/>
                  <a:pt x="20256" y="4749"/>
                  <a:pt x="20049" y="4749"/>
                </a:cubicBezTo>
                <a:cubicBezTo>
                  <a:pt x="19841" y="4749"/>
                  <a:pt x="19672" y="4579"/>
                  <a:pt x="19672" y="4372"/>
                </a:cubicBezTo>
                <a:cubicBezTo>
                  <a:pt x="19672" y="4164"/>
                  <a:pt x="19841" y="4014"/>
                  <a:pt x="20049" y="4014"/>
                </a:cubicBezTo>
                <a:close/>
                <a:moveTo>
                  <a:pt x="20049" y="7933"/>
                </a:moveTo>
                <a:cubicBezTo>
                  <a:pt x="20256" y="7933"/>
                  <a:pt x="20426" y="8084"/>
                  <a:pt x="20426" y="8291"/>
                </a:cubicBezTo>
                <a:cubicBezTo>
                  <a:pt x="20426" y="8498"/>
                  <a:pt x="20256" y="8668"/>
                  <a:pt x="20049" y="8668"/>
                </a:cubicBezTo>
                <a:cubicBezTo>
                  <a:pt x="19841" y="8668"/>
                  <a:pt x="19672" y="8498"/>
                  <a:pt x="19672" y="8291"/>
                </a:cubicBezTo>
                <a:cubicBezTo>
                  <a:pt x="19672" y="8084"/>
                  <a:pt x="19841" y="7933"/>
                  <a:pt x="20049" y="7933"/>
                </a:cubicBezTo>
                <a:close/>
                <a:moveTo>
                  <a:pt x="20049" y="5973"/>
                </a:moveTo>
                <a:cubicBezTo>
                  <a:pt x="20256" y="5973"/>
                  <a:pt x="20426" y="6124"/>
                  <a:pt x="20426" y="6331"/>
                </a:cubicBezTo>
                <a:cubicBezTo>
                  <a:pt x="20426" y="6539"/>
                  <a:pt x="20256" y="6689"/>
                  <a:pt x="20049" y="6689"/>
                </a:cubicBezTo>
                <a:cubicBezTo>
                  <a:pt x="19841" y="6689"/>
                  <a:pt x="19672" y="6539"/>
                  <a:pt x="19672" y="6331"/>
                </a:cubicBezTo>
                <a:cubicBezTo>
                  <a:pt x="19672" y="6124"/>
                  <a:pt x="19841" y="5973"/>
                  <a:pt x="20049" y="5973"/>
                </a:cubicBezTo>
                <a:close/>
                <a:moveTo>
                  <a:pt x="20049" y="2808"/>
                </a:moveTo>
                <a:cubicBezTo>
                  <a:pt x="19823" y="2808"/>
                  <a:pt x="19653" y="2619"/>
                  <a:pt x="19653" y="2412"/>
                </a:cubicBezTo>
                <a:cubicBezTo>
                  <a:pt x="19653" y="2186"/>
                  <a:pt x="19823" y="2016"/>
                  <a:pt x="20049" y="2016"/>
                </a:cubicBezTo>
                <a:cubicBezTo>
                  <a:pt x="20256" y="2016"/>
                  <a:pt x="20444" y="2186"/>
                  <a:pt x="20444" y="2412"/>
                </a:cubicBezTo>
                <a:cubicBezTo>
                  <a:pt x="20444" y="2619"/>
                  <a:pt x="20256" y="2808"/>
                  <a:pt x="20049" y="2808"/>
                </a:cubicBezTo>
                <a:close/>
                <a:moveTo>
                  <a:pt x="20049" y="829"/>
                </a:moveTo>
                <a:cubicBezTo>
                  <a:pt x="19841" y="829"/>
                  <a:pt x="19672" y="660"/>
                  <a:pt x="19672" y="452"/>
                </a:cubicBezTo>
                <a:cubicBezTo>
                  <a:pt x="19672" y="245"/>
                  <a:pt x="19841" y="76"/>
                  <a:pt x="20049" y="76"/>
                </a:cubicBezTo>
                <a:cubicBezTo>
                  <a:pt x="20256" y="76"/>
                  <a:pt x="20426" y="245"/>
                  <a:pt x="20426" y="452"/>
                </a:cubicBezTo>
                <a:cubicBezTo>
                  <a:pt x="20426" y="660"/>
                  <a:pt x="20256" y="829"/>
                  <a:pt x="20049" y="829"/>
                </a:cubicBezTo>
                <a:close/>
                <a:moveTo>
                  <a:pt x="18089" y="53853"/>
                </a:moveTo>
                <a:cubicBezTo>
                  <a:pt x="18051" y="53853"/>
                  <a:pt x="18014" y="53834"/>
                  <a:pt x="17995" y="53834"/>
                </a:cubicBezTo>
                <a:cubicBezTo>
                  <a:pt x="17882" y="53777"/>
                  <a:pt x="17788" y="53721"/>
                  <a:pt x="17693" y="53645"/>
                </a:cubicBezTo>
                <a:cubicBezTo>
                  <a:pt x="17637" y="53570"/>
                  <a:pt x="17599" y="53476"/>
                  <a:pt x="17599" y="53363"/>
                </a:cubicBezTo>
                <a:cubicBezTo>
                  <a:pt x="17599" y="53099"/>
                  <a:pt x="17825" y="52873"/>
                  <a:pt x="18089" y="52873"/>
                </a:cubicBezTo>
                <a:cubicBezTo>
                  <a:pt x="18353" y="52873"/>
                  <a:pt x="18579" y="53099"/>
                  <a:pt x="18579" y="53363"/>
                </a:cubicBezTo>
                <a:cubicBezTo>
                  <a:pt x="18579" y="53626"/>
                  <a:pt x="18353" y="53853"/>
                  <a:pt x="18089" y="53853"/>
                </a:cubicBezTo>
                <a:close/>
                <a:moveTo>
                  <a:pt x="18089" y="51855"/>
                </a:moveTo>
                <a:cubicBezTo>
                  <a:pt x="17844" y="51855"/>
                  <a:pt x="17637" y="51648"/>
                  <a:pt x="17637" y="51403"/>
                </a:cubicBezTo>
                <a:cubicBezTo>
                  <a:pt x="17637" y="51158"/>
                  <a:pt x="17844" y="50951"/>
                  <a:pt x="18089" y="50951"/>
                </a:cubicBezTo>
                <a:cubicBezTo>
                  <a:pt x="18334" y="50951"/>
                  <a:pt x="18541" y="51158"/>
                  <a:pt x="18541" y="51403"/>
                </a:cubicBezTo>
                <a:cubicBezTo>
                  <a:pt x="18541" y="51648"/>
                  <a:pt x="18334" y="51855"/>
                  <a:pt x="18089" y="51855"/>
                </a:cubicBezTo>
                <a:close/>
                <a:moveTo>
                  <a:pt x="18089" y="49896"/>
                </a:moveTo>
                <a:cubicBezTo>
                  <a:pt x="17844" y="49896"/>
                  <a:pt x="17637" y="49688"/>
                  <a:pt x="17637" y="49443"/>
                </a:cubicBezTo>
                <a:cubicBezTo>
                  <a:pt x="17637" y="49198"/>
                  <a:pt x="17844" y="49010"/>
                  <a:pt x="18089" y="49010"/>
                </a:cubicBezTo>
                <a:cubicBezTo>
                  <a:pt x="18334" y="49010"/>
                  <a:pt x="18541" y="49198"/>
                  <a:pt x="18541" y="49443"/>
                </a:cubicBezTo>
                <a:cubicBezTo>
                  <a:pt x="18541" y="49688"/>
                  <a:pt x="18334" y="49896"/>
                  <a:pt x="18089" y="49896"/>
                </a:cubicBezTo>
                <a:close/>
                <a:moveTo>
                  <a:pt x="18089" y="39231"/>
                </a:moveTo>
                <a:cubicBezTo>
                  <a:pt x="18334" y="39231"/>
                  <a:pt x="18522" y="39419"/>
                  <a:pt x="18522" y="39645"/>
                </a:cubicBezTo>
                <a:cubicBezTo>
                  <a:pt x="18522" y="39890"/>
                  <a:pt x="18334" y="40079"/>
                  <a:pt x="18089" y="40079"/>
                </a:cubicBezTo>
                <a:cubicBezTo>
                  <a:pt x="17844" y="40079"/>
                  <a:pt x="17656" y="39890"/>
                  <a:pt x="17656" y="39645"/>
                </a:cubicBezTo>
                <a:cubicBezTo>
                  <a:pt x="17656" y="39419"/>
                  <a:pt x="17844" y="39231"/>
                  <a:pt x="18089" y="39231"/>
                </a:cubicBezTo>
                <a:close/>
                <a:moveTo>
                  <a:pt x="18089" y="42001"/>
                </a:moveTo>
                <a:cubicBezTo>
                  <a:pt x="17863" y="42001"/>
                  <a:pt x="17693" y="41831"/>
                  <a:pt x="17693" y="41605"/>
                </a:cubicBezTo>
                <a:cubicBezTo>
                  <a:pt x="17693" y="41398"/>
                  <a:pt x="17863" y="41209"/>
                  <a:pt x="18089" y="41209"/>
                </a:cubicBezTo>
                <a:cubicBezTo>
                  <a:pt x="18315" y="41209"/>
                  <a:pt x="18485" y="41398"/>
                  <a:pt x="18485" y="41605"/>
                </a:cubicBezTo>
                <a:cubicBezTo>
                  <a:pt x="18485" y="41831"/>
                  <a:pt x="18315" y="42001"/>
                  <a:pt x="18089" y="42001"/>
                </a:cubicBezTo>
                <a:close/>
                <a:moveTo>
                  <a:pt x="18089" y="43960"/>
                </a:moveTo>
                <a:cubicBezTo>
                  <a:pt x="17863" y="43960"/>
                  <a:pt x="17693" y="43791"/>
                  <a:pt x="17693" y="43564"/>
                </a:cubicBezTo>
                <a:cubicBezTo>
                  <a:pt x="17693" y="43357"/>
                  <a:pt x="17863" y="43169"/>
                  <a:pt x="18089" y="43169"/>
                </a:cubicBezTo>
                <a:cubicBezTo>
                  <a:pt x="18315" y="43169"/>
                  <a:pt x="18485" y="43357"/>
                  <a:pt x="18485" y="43564"/>
                </a:cubicBezTo>
                <a:cubicBezTo>
                  <a:pt x="18485" y="43791"/>
                  <a:pt x="18315" y="43960"/>
                  <a:pt x="18089" y="43960"/>
                </a:cubicBezTo>
                <a:close/>
                <a:moveTo>
                  <a:pt x="18089" y="47088"/>
                </a:moveTo>
                <a:cubicBezTo>
                  <a:pt x="18315" y="47088"/>
                  <a:pt x="18504" y="47258"/>
                  <a:pt x="18504" y="47484"/>
                </a:cubicBezTo>
                <a:cubicBezTo>
                  <a:pt x="18504" y="47710"/>
                  <a:pt x="18315" y="47898"/>
                  <a:pt x="18089" y="47898"/>
                </a:cubicBezTo>
                <a:cubicBezTo>
                  <a:pt x="17863" y="47898"/>
                  <a:pt x="17674" y="47710"/>
                  <a:pt x="17674" y="47484"/>
                </a:cubicBezTo>
                <a:cubicBezTo>
                  <a:pt x="17674" y="47258"/>
                  <a:pt x="17863" y="47088"/>
                  <a:pt x="18089" y="47088"/>
                </a:cubicBezTo>
                <a:close/>
                <a:moveTo>
                  <a:pt x="18089" y="45110"/>
                </a:moveTo>
                <a:cubicBezTo>
                  <a:pt x="18315" y="45110"/>
                  <a:pt x="18504" y="45298"/>
                  <a:pt x="18504" y="45524"/>
                </a:cubicBezTo>
                <a:cubicBezTo>
                  <a:pt x="18504" y="45750"/>
                  <a:pt x="18315" y="45939"/>
                  <a:pt x="18089" y="45939"/>
                </a:cubicBezTo>
                <a:cubicBezTo>
                  <a:pt x="17863" y="45939"/>
                  <a:pt x="17674" y="45750"/>
                  <a:pt x="17674" y="45524"/>
                </a:cubicBezTo>
                <a:cubicBezTo>
                  <a:pt x="17674" y="45298"/>
                  <a:pt x="17863" y="45110"/>
                  <a:pt x="18089" y="45110"/>
                </a:cubicBezTo>
                <a:close/>
                <a:moveTo>
                  <a:pt x="18089" y="38119"/>
                </a:moveTo>
                <a:cubicBezTo>
                  <a:pt x="17844" y="38119"/>
                  <a:pt x="17656" y="37930"/>
                  <a:pt x="17656" y="37686"/>
                </a:cubicBezTo>
                <a:cubicBezTo>
                  <a:pt x="17656" y="37459"/>
                  <a:pt x="17844" y="37252"/>
                  <a:pt x="18089" y="37252"/>
                </a:cubicBezTo>
                <a:cubicBezTo>
                  <a:pt x="18334" y="37252"/>
                  <a:pt x="18522" y="37459"/>
                  <a:pt x="18522" y="37686"/>
                </a:cubicBezTo>
                <a:cubicBezTo>
                  <a:pt x="18522" y="37930"/>
                  <a:pt x="18334" y="38119"/>
                  <a:pt x="18089" y="38119"/>
                </a:cubicBezTo>
                <a:close/>
                <a:moveTo>
                  <a:pt x="18089" y="36159"/>
                </a:moveTo>
                <a:cubicBezTo>
                  <a:pt x="17844" y="36159"/>
                  <a:pt x="17656" y="35971"/>
                  <a:pt x="17656" y="35726"/>
                </a:cubicBezTo>
                <a:cubicBezTo>
                  <a:pt x="17656" y="35481"/>
                  <a:pt x="17844" y="35293"/>
                  <a:pt x="18089" y="35293"/>
                </a:cubicBezTo>
                <a:cubicBezTo>
                  <a:pt x="18334" y="35293"/>
                  <a:pt x="18522" y="35481"/>
                  <a:pt x="18522" y="35726"/>
                </a:cubicBezTo>
                <a:cubicBezTo>
                  <a:pt x="18522" y="35971"/>
                  <a:pt x="18334" y="36159"/>
                  <a:pt x="18089" y="36159"/>
                </a:cubicBezTo>
                <a:close/>
                <a:moveTo>
                  <a:pt x="18089" y="33352"/>
                </a:moveTo>
                <a:cubicBezTo>
                  <a:pt x="18315" y="33352"/>
                  <a:pt x="18504" y="33540"/>
                  <a:pt x="18504" y="33766"/>
                </a:cubicBezTo>
                <a:cubicBezTo>
                  <a:pt x="18504" y="33992"/>
                  <a:pt x="18315" y="34200"/>
                  <a:pt x="18089" y="34200"/>
                </a:cubicBezTo>
                <a:cubicBezTo>
                  <a:pt x="17863" y="34200"/>
                  <a:pt x="17656" y="34011"/>
                  <a:pt x="17656" y="33766"/>
                </a:cubicBezTo>
                <a:cubicBezTo>
                  <a:pt x="17656" y="33540"/>
                  <a:pt x="17863" y="33352"/>
                  <a:pt x="18089" y="33352"/>
                </a:cubicBezTo>
                <a:close/>
                <a:moveTo>
                  <a:pt x="18089" y="32240"/>
                </a:moveTo>
                <a:cubicBezTo>
                  <a:pt x="17844" y="32240"/>
                  <a:pt x="17656" y="32052"/>
                  <a:pt x="17656" y="31807"/>
                </a:cubicBezTo>
                <a:cubicBezTo>
                  <a:pt x="17656" y="31562"/>
                  <a:pt x="17844" y="31354"/>
                  <a:pt x="18089" y="31354"/>
                </a:cubicBezTo>
                <a:cubicBezTo>
                  <a:pt x="18334" y="31354"/>
                  <a:pt x="18522" y="31562"/>
                  <a:pt x="18522" y="31807"/>
                </a:cubicBezTo>
                <a:cubicBezTo>
                  <a:pt x="18522" y="32052"/>
                  <a:pt x="18334" y="32240"/>
                  <a:pt x="18089" y="32240"/>
                </a:cubicBezTo>
                <a:close/>
                <a:moveTo>
                  <a:pt x="18089" y="30280"/>
                </a:moveTo>
                <a:cubicBezTo>
                  <a:pt x="17844" y="30280"/>
                  <a:pt x="17656" y="30092"/>
                  <a:pt x="17656" y="29847"/>
                </a:cubicBezTo>
                <a:cubicBezTo>
                  <a:pt x="17656" y="29602"/>
                  <a:pt x="17844" y="29414"/>
                  <a:pt x="18089" y="29414"/>
                </a:cubicBezTo>
                <a:cubicBezTo>
                  <a:pt x="18334" y="29414"/>
                  <a:pt x="18522" y="29602"/>
                  <a:pt x="18522" y="29847"/>
                </a:cubicBezTo>
                <a:cubicBezTo>
                  <a:pt x="18522" y="30092"/>
                  <a:pt x="18334" y="30280"/>
                  <a:pt x="18089" y="30280"/>
                </a:cubicBezTo>
                <a:close/>
                <a:moveTo>
                  <a:pt x="18089" y="28321"/>
                </a:moveTo>
                <a:cubicBezTo>
                  <a:pt x="17844" y="28321"/>
                  <a:pt x="17656" y="28132"/>
                  <a:pt x="17656" y="27887"/>
                </a:cubicBezTo>
                <a:cubicBezTo>
                  <a:pt x="17656" y="27642"/>
                  <a:pt x="17844" y="27454"/>
                  <a:pt x="18089" y="27454"/>
                </a:cubicBezTo>
                <a:cubicBezTo>
                  <a:pt x="18334" y="27454"/>
                  <a:pt x="18522" y="27642"/>
                  <a:pt x="18522" y="27887"/>
                </a:cubicBezTo>
                <a:cubicBezTo>
                  <a:pt x="18522" y="28132"/>
                  <a:pt x="18334" y="28321"/>
                  <a:pt x="18089" y="28321"/>
                </a:cubicBezTo>
                <a:close/>
                <a:moveTo>
                  <a:pt x="18089" y="26361"/>
                </a:moveTo>
                <a:cubicBezTo>
                  <a:pt x="17863" y="26361"/>
                  <a:pt x="17656" y="26173"/>
                  <a:pt x="17656" y="25928"/>
                </a:cubicBezTo>
                <a:cubicBezTo>
                  <a:pt x="17656" y="25702"/>
                  <a:pt x="17863" y="25513"/>
                  <a:pt x="18089" y="25513"/>
                </a:cubicBezTo>
                <a:cubicBezTo>
                  <a:pt x="18315" y="25513"/>
                  <a:pt x="18504" y="25702"/>
                  <a:pt x="18504" y="25928"/>
                </a:cubicBezTo>
                <a:cubicBezTo>
                  <a:pt x="18504" y="26173"/>
                  <a:pt x="18315" y="26361"/>
                  <a:pt x="18089" y="26361"/>
                </a:cubicBezTo>
                <a:close/>
                <a:moveTo>
                  <a:pt x="18089" y="24383"/>
                </a:moveTo>
                <a:cubicBezTo>
                  <a:pt x="17863" y="24383"/>
                  <a:pt x="17656" y="24194"/>
                  <a:pt x="17656" y="23968"/>
                </a:cubicBezTo>
                <a:cubicBezTo>
                  <a:pt x="17656" y="23742"/>
                  <a:pt x="17863" y="23554"/>
                  <a:pt x="18089" y="23554"/>
                </a:cubicBezTo>
                <a:cubicBezTo>
                  <a:pt x="18315" y="23554"/>
                  <a:pt x="18504" y="23742"/>
                  <a:pt x="18504" y="23968"/>
                </a:cubicBezTo>
                <a:cubicBezTo>
                  <a:pt x="18504" y="24194"/>
                  <a:pt x="18315" y="24383"/>
                  <a:pt x="18089" y="24383"/>
                </a:cubicBezTo>
                <a:close/>
                <a:moveTo>
                  <a:pt x="18089" y="22442"/>
                </a:moveTo>
                <a:cubicBezTo>
                  <a:pt x="17863" y="22442"/>
                  <a:pt x="17656" y="22235"/>
                  <a:pt x="17656" y="22008"/>
                </a:cubicBezTo>
                <a:cubicBezTo>
                  <a:pt x="17656" y="21763"/>
                  <a:pt x="17863" y="21575"/>
                  <a:pt x="18089" y="21575"/>
                </a:cubicBezTo>
                <a:cubicBezTo>
                  <a:pt x="18315" y="21575"/>
                  <a:pt x="18504" y="21763"/>
                  <a:pt x="18504" y="22008"/>
                </a:cubicBezTo>
                <a:cubicBezTo>
                  <a:pt x="18504" y="22235"/>
                  <a:pt x="18315" y="22442"/>
                  <a:pt x="18089" y="22442"/>
                </a:cubicBezTo>
                <a:close/>
                <a:moveTo>
                  <a:pt x="18089" y="20463"/>
                </a:moveTo>
                <a:cubicBezTo>
                  <a:pt x="17863" y="20463"/>
                  <a:pt x="17674" y="20275"/>
                  <a:pt x="17674" y="20049"/>
                </a:cubicBezTo>
                <a:cubicBezTo>
                  <a:pt x="17674" y="19823"/>
                  <a:pt x="17863" y="19634"/>
                  <a:pt x="18089" y="19634"/>
                </a:cubicBezTo>
                <a:cubicBezTo>
                  <a:pt x="18315" y="19634"/>
                  <a:pt x="18504" y="19823"/>
                  <a:pt x="18504" y="20049"/>
                </a:cubicBezTo>
                <a:cubicBezTo>
                  <a:pt x="18504" y="20275"/>
                  <a:pt x="18315" y="20463"/>
                  <a:pt x="18089" y="20463"/>
                </a:cubicBezTo>
                <a:close/>
                <a:moveTo>
                  <a:pt x="18089" y="18485"/>
                </a:moveTo>
                <a:cubicBezTo>
                  <a:pt x="17863" y="18485"/>
                  <a:pt x="17693" y="18296"/>
                  <a:pt x="17693" y="18089"/>
                </a:cubicBezTo>
                <a:cubicBezTo>
                  <a:pt x="17693" y="17863"/>
                  <a:pt x="17863" y="17693"/>
                  <a:pt x="18089" y="17693"/>
                </a:cubicBezTo>
                <a:cubicBezTo>
                  <a:pt x="18315" y="17693"/>
                  <a:pt x="18485" y="17863"/>
                  <a:pt x="18485" y="18089"/>
                </a:cubicBezTo>
                <a:cubicBezTo>
                  <a:pt x="18485" y="18296"/>
                  <a:pt x="18315" y="18485"/>
                  <a:pt x="18089" y="18485"/>
                </a:cubicBezTo>
                <a:close/>
                <a:moveTo>
                  <a:pt x="18089" y="16525"/>
                </a:moveTo>
                <a:cubicBezTo>
                  <a:pt x="17863" y="16525"/>
                  <a:pt x="17693" y="16337"/>
                  <a:pt x="17693" y="16130"/>
                </a:cubicBezTo>
                <a:cubicBezTo>
                  <a:pt x="17693" y="15903"/>
                  <a:pt x="17863" y="15715"/>
                  <a:pt x="18089" y="15715"/>
                </a:cubicBezTo>
                <a:cubicBezTo>
                  <a:pt x="18315" y="15715"/>
                  <a:pt x="18485" y="15903"/>
                  <a:pt x="18485" y="16130"/>
                </a:cubicBezTo>
                <a:cubicBezTo>
                  <a:pt x="18485" y="16337"/>
                  <a:pt x="18315" y="16525"/>
                  <a:pt x="18089" y="16525"/>
                </a:cubicBezTo>
                <a:close/>
                <a:moveTo>
                  <a:pt x="18089" y="14566"/>
                </a:moveTo>
                <a:cubicBezTo>
                  <a:pt x="17863" y="14566"/>
                  <a:pt x="17693" y="14377"/>
                  <a:pt x="17693" y="14170"/>
                </a:cubicBezTo>
                <a:cubicBezTo>
                  <a:pt x="17693" y="13944"/>
                  <a:pt x="17863" y="13774"/>
                  <a:pt x="18089" y="13774"/>
                </a:cubicBezTo>
                <a:cubicBezTo>
                  <a:pt x="18296" y="13774"/>
                  <a:pt x="18485" y="13944"/>
                  <a:pt x="18485" y="14170"/>
                </a:cubicBezTo>
                <a:cubicBezTo>
                  <a:pt x="18485" y="14377"/>
                  <a:pt x="18296" y="14566"/>
                  <a:pt x="18089" y="14566"/>
                </a:cubicBezTo>
                <a:close/>
                <a:moveTo>
                  <a:pt x="18089" y="12587"/>
                </a:moveTo>
                <a:cubicBezTo>
                  <a:pt x="17863" y="12587"/>
                  <a:pt x="17693" y="12418"/>
                  <a:pt x="17693" y="12210"/>
                </a:cubicBezTo>
                <a:cubicBezTo>
                  <a:pt x="17693" y="11984"/>
                  <a:pt x="17863" y="11815"/>
                  <a:pt x="18089" y="11815"/>
                </a:cubicBezTo>
                <a:cubicBezTo>
                  <a:pt x="18296" y="11815"/>
                  <a:pt x="18485" y="11984"/>
                  <a:pt x="18485" y="12210"/>
                </a:cubicBezTo>
                <a:cubicBezTo>
                  <a:pt x="18485" y="12418"/>
                  <a:pt x="18296" y="12587"/>
                  <a:pt x="18089" y="12587"/>
                </a:cubicBezTo>
                <a:close/>
                <a:moveTo>
                  <a:pt x="18466" y="10232"/>
                </a:moveTo>
                <a:cubicBezTo>
                  <a:pt x="18466" y="10458"/>
                  <a:pt x="18296" y="10627"/>
                  <a:pt x="18089" y="10627"/>
                </a:cubicBezTo>
                <a:cubicBezTo>
                  <a:pt x="17882" y="10627"/>
                  <a:pt x="17712" y="10458"/>
                  <a:pt x="17712" y="10232"/>
                </a:cubicBezTo>
                <a:cubicBezTo>
                  <a:pt x="17712" y="10025"/>
                  <a:pt x="17882" y="9855"/>
                  <a:pt x="18089" y="9855"/>
                </a:cubicBezTo>
                <a:cubicBezTo>
                  <a:pt x="18296" y="9855"/>
                  <a:pt x="18466" y="10025"/>
                  <a:pt x="18466" y="10232"/>
                </a:cubicBezTo>
                <a:close/>
                <a:moveTo>
                  <a:pt x="18089" y="8687"/>
                </a:moveTo>
                <a:cubicBezTo>
                  <a:pt x="17863" y="8687"/>
                  <a:pt x="17693" y="8498"/>
                  <a:pt x="17693" y="8291"/>
                </a:cubicBezTo>
                <a:cubicBezTo>
                  <a:pt x="17693" y="8065"/>
                  <a:pt x="17863" y="7895"/>
                  <a:pt x="18089" y="7895"/>
                </a:cubicBezTo>
                <a:cubicBezTo>
                  <a:pt x="18296" y="7895"/>
                  <a:pt x="18485" y="8065"/>
                  <a:pt x="18485" y="8291"/>
                </a:cubicBezTo>
                <a:cubicBezTo>
                  <a:pt x="18485" y="8498"/>
                  <a:pt x="18296" y="8687"/>
                  <a:pt x="18089" y="8687"/>
                </a:cubicBezTo>
                <a:close/>
                <a:moveTo>
                  <a:pt x="18089" y="6708"/>
                </a:moveTo>
                <a:cubicBezTo>
                  <a:pt x="17863" y="6708"/>
                  <a:pt x="17693" y="6539"/>
                  <a:pt x="17693" y="6331"/>
                </a:cubicBezTo>
                <a:cubicBezTo>
                  <a:pt x="17693" y="6105"/>
                  <a:pt x="17863" y="5936"/>
                  <a:pt x="18089" y="5936"/>
                </a:cubicBezTo>
                <a:cubicBezTo>
                  <a:pt x="18296" y="5936"/>
                  <a:pt x="18485" y="6105"/>
                  <a:pt x="18485" y="6331"/>
                </a:cubicBezTo>
                <a:cubicBezTo>
                  <a:pt x="18485" y="6539"/>
                  <a:pt x="18296" y="6708"/>
                  <a:pt x="18089" y="6708"/>
                </a:cubicBezTo>
                <a:close/>
                <a:moveTo>
                  <a:pt x="18089" y="4749"/>
                </a:moveTo>
                <a:cubicBezTo>
                  <a:pt x="17863" y="4749"/>
                  <a:pt x="17693" y="4579"/>
                  <a:pt x="17693" y="4372"/>
                </a:cubicBezTo>
                <a:cubicBezTo>
                  <a:pt x="17693" y="4146"/>
                  <a:pt x="17863" y="3976"/>
                  <a:pt x="18089" y="3976"/>
                </a:cubicBezTo>
                <a:cubicBezTo>
                  <a:pt x="18296" y="3976"/>
                  <a:pt x="18485" y="4146"/>
                  <a:pt x="18485" y="4372"/>
                </a:cubicBezTo>
                <a:cubicBezTo>
                  <a:pt x="18485" y="4579"/>
                  <a:pt x="18296" y="4749"/>
                  <a:pt x="18089" y="4749"/>
                </a:cubicBezTo>
                <a:close/>
                <a:moveTo>
                  <a:pt x="18089" y="2770"/>
                </a:moveTo>
                <a:cubicBezTo>
                  <a:pt x="17882" y="2770"/>
                  <a:pt x="17712" y="2600"/>
                  <a:pt x="17712" y="2393"/>
                </a:cubicBezTo>
                <a:cubicBezTo>
                  <a:pt x="17712" y="2205"/>
                  <a:pt x="17882" y="2035"/>
                  <a:pt x="18089" y="2035"/>
                </a:cubicBezTo>
                <a:cubicBezTo>
                  <a:pt x="18296" y="2035"/>
                  <a:pt x="18466" y="2205"/>
                  <a:pt x="18466" y="2393"/>
                </a:cubicBezTo>
                <a:cubicBezTo>
                  <a:pt x="18466" y="2600"/>
                  <a:pt x="18296" y="2770"/>
                  <a:pt x="18089" y="2770"/>
                </a:cubicBezTo>
                <a:close/>
                <a:moveTo>
                  <a:pt x="18089" y="810"/>
                </a:moveTo>
                <a:cubicBezTo>
                  <a:pt x="17882" y="810"/>
                  <a:pt x="17712" y="641"/>
                  <a:pt x="17712" y="434"/>
                </a:cubicBezTo>
                <a:cubicBezTo>
                  <a:pt x="17712" y="226"/>
                  <a:pt x="17882" y="57"/>
                  <a:pt x="18089" y="57"/>
                </a:cubicBezTo>
                <a:cubicBezTo>
                  <a:pt x="18296" y="57"/>
                  <a:pt x="18466" y="226"/>
                  <a:pt x="18466" y="434"/>
                </a:cubicBezTo>
                <a:cubicBezTo>
                  <a:pt x="18466" y="641"/>
                  <a:pt x="18296" y="810"/>
                  <a:pt x="18089" y="810"/>
                </a:cubicBezTo>
                <a:close/>
                <a:moveTo>
                  <a:pt x="16129" y="51836"/>
                </a:moveTo>
                <a:cubicBezTo>
                  <a:pt x="15884" y="51836"/>
                  <a:pt x="15677" y="51648"/>
                  <a:pt x="15677" y="51403"/>
                </a:cubicBezTo>
                <a:cubicBezTo>
                  <a:pt x="15677" y="51158"/>
                  <a:pt x="15884" y="50951"/>
                  <a:pt x="16129" y="50951"/>
                </a:cubicBezTo>
                <a:cubicBezTo>
                  <a:pt x="16374" y="50951"/>
                  <a:pt x="16563" y="51158"/>
                  <a:pt x="16563" y="51403"/>
                </a:cubicBezTo>
                <a:cubicBezTo>
                  <a:pt x="16563" y="51648"/>
                  <a:pt x="16374" y="51836"/>
                  <a:pt x="16129" y="51836"/>
                </a:cubicBezTo>
                <a:close/>
                <a:moveTo>
                  <a:pt x="16129" y="49877"/>
                </a:moveTo>
                <a:cubicBezTo>
                  <a:pt x="15884" y="49877"/>
                  <a:pt x="15677" y="49688"/>
                  <a:pt x="15677" y="49443"/>
                </a:cubicBezTo>
                <a:cubicBezTo>
                  <a:pt x="15677" y="49198"/>
                  <a:pt x="15884" y="48991"/>
                  <a:pt x="16129" y="48991"/>
                </a:cubicBezTo>
                <a:cubicBezTo>
                  <a:pt x="16374" y="48991"/>
                  <a:pt x="16563" y="49198"/>
                  <a:pt x="16563" y="49443"/>
                </a:cubicBezTo>
                <a:cubicBezTo>
                  <a:pt x="16563" y="49688"/>
                  <a:pt x="16374" y="49877"/>
                  <a:pt x="16129" y="49877"/>
                </a:cubicBezTo>
                <a:close/>
                <a:moveTo>
                  <a:pt x="16129" y="47917"/>
                </a:moveTo>
                <a:cubicBezTo>
                  <a:pt x="15884" y="47917"/>
                  <a:pt x="15677" y="47729"/>
                  <a:pt x="15677" y="47484"/>
                </a:cubicBezTo>
                <a:cubicBezTo>
                  <a:pt x="15677" y="47239"/>
                  <a:pt x="15884" y="47031"/>
                  <a:pt x="16129" y="47031"/>
                </a:cubicBezTo>
                <a:cubicBezTo>
                  <a:pt x="16374" y="47031"/>
                  <a:pt x="16563" y="47239"/>
                  <a:pt x="16563" y="47484"/>
                </a:cubicBezTo>
                <a:cubicBezTo>
                  <a:pt x="16563" y="47729"/>
                  <a:pt x="16374" y="47917"/>
                  <a:pt x="16129" y="47917"/>
                </a:cubicBezTo>
                <a:close/>
                <a:moveTo>
                  <a:pt x="16129" y="45957"/>
                </a:moveTo>
                <a:cubicBezTo>
                  <a:pt x="15884" y="45957"/>
                  <a:pt x="15677" y="45769"/>
                  <a:pt x="15677" y="45524"/>
                </a:cubicBezTo>
                <a:cubicBezTo>
                  <a:pt x="15677" y="45279"/>
                  <a:pt x="15884" y="45072"/>
                  <a:pt x="16129" y="45072"/>
                </a:cubicBezTo>
                <a:cubicBezTo>
                  <a:pt x="16374" y="45072"/>
                  <a:pt x="16563" y="45279"/>
                  <a:pt x="16563" y="45524"/>
                </a:cubicBezTo>
                <a:cubicBezTo>
                  <a:pt x="16563" y="45769"/>
                  <a:pt x="16374" y="45957"/>
                  <a:pt x="16129" y="45957"/>
                </a:cubicBezTo>
                <a:close/>
                <a:moveTo>
                  <a:pt x="16129" y="35293"/>
                </a:moveTo>
                <a:cubicBezTo>
                  <a:pt x="16374" y="35293"/>
                  <a:pt x="16563" y="35481"/>
                  <a:pt x="16563" y="35726"/>
                </a:cubicBezTo>
                <a:cubicBezTo>
                  <a:pt x="16563" y="35952"/>
                  <a:pt x="16374" y="36159"/>
                  <a:pt x="16129" y="36159"/>
                </a:cubicBezTo>
                <a:cubicBezTo>
                  <a:pt x="15884" y="36159"/>
                  <a:pt x="15696" y="35952"/>
                  <a:pt x="15696" y="35726"/>
                </a:cubicBezTo>
                <a:cubicBezTo>
                  <a:pt x="15696" y="35481"/>
                  <a:pt x="15884" y="35293"/>
                  <a:pt x="16129" y="35293"/>
                </a:cubicBezTo>
                <a:close/>
                <a:moveTo>
                  <a:pt x="16129" y="37252"/>
                </a:moveTo>
                <a:cubicBezTo>
                  <a:pt x="16374" y="37252"/>
                  <a:pt x="16563" y="37441"/>
                  <a:pt x="16563" y="37686"/>
                </a:cubicBezTo>
                <a:cubicBezTo>
                  <a:pt x="16563" y="37930"/>
                  <a:pt x="16374" y="38119"/>
                  <a:pt x="16129" y="38119"/>
                </a:cubicBezTo>
                <a:cubicBezTo>
                  <a:pt x="15884" y="38119"/>
                  <a:pt x="15696" y="37930"/>
                  <a:pt x="15696" y="37686"/>
                </a:cubicBezTo>
                <a:cubicBezTo>
                  <a:pt x="15696" y="37441"/>
                  <a:pt x="15884" y="37252"/>
                  <a:pt x="16129" y="37252"/>
                </a:cubicBezTo>
                <a:close/>
                <a:moveTo>
                  <a:pt x="16129" y="40060"/>
                </a:moveTo>
                <a:cubicBezTo>
                  <a:pt x="15884" y="40060"/>
                  <a:pt x="15696" y="39871"/>
                  <a:pt x="15696" y="39645"/>
                </a:cubicBezTo>
                <a:cubicBezTo>
                  <a:pt x="15696" y="39400"/>
                  <a:pt x="15884" y="39212"/>
                  <a:pt x="16129" y="39212"/>
                </a:cubicBezTo>
                <a:cubicBezTo>
                  <a:pt x="16355" y="39212"/>
                  <a:pt x="16563" y="39419"/>
                  <a:pt x="16563" y="39645"/>
                </a:cubicBezTo>
                <a:cubicBezTo>
                  <a:pt x="16563" y="39871"/>
                  <a:pt x="16355" y="40060"/>
                  <a:pt x="16129" y="40060"/>
                </a:cubicBezTo>
                <a:close/>
                <a:moveTo>
                  <a:pt x="16129" y="43131"/>
                </a:moveTo>
                <a:cubicBezTo>
                  <a:pt x="16374" y="43131"/>
                  <a:pt x="16563" y="43319"/>
                  <a:pt x="16563" y="43564"/>
                </a:cubicBezTo>
                <a:cubicBezTo>
                  <a:pt x="16563" y="43809"/>
                  <a:pt x="16374" y="43998"/>
                  <a:pt x="16129" y="43998"/>
                </a:cubicBezTo>
                <a:cubicBezTo>
                  <a:pt x="15884" y="43998"/>
                  <a:pt x="15696" y="43809"/>
                  <a:pt x="15696" y="43564"/>
                </a:cubicBezTo>
                <a:cubicBezTo>
                  <a:pt x="15696" y="43319"/>
                  <a:pt x="15884" y="43131"/>
                  <a:pt x="16129" y="43131"/>
                </a:cubicBezTo>
                <a:close/>
                <a:moveTo>
                  <a:pt x="16129" y="41153"/>
                </a:moveTo>
                <a:cubicBezTo>
                  <a:pt x="16374" y="41153"/>
                  <a:pt x="16563" y="41360"/>
                  <a:pt x="16563" y="41605"/>
                </a:cubicBezTo>
                <a:cubicBezTo>
                  <a:pt x="16563" y="41850"/>
                  <a:pt x="16374" y="42038"/>
                  <a:pt x="16129" y="42038"/>
                </a:cubicBezTo>
                <a:cubicBezTo>
                  <a:pt x="15884" y="42038"/>
                  <a:pt x="15696" y="41850"/>
                  <a:pt x="15696" y="41605"/>
                </a:cubicBezTo>
                <a:cubicBezTo>
                  <a:pt x="15696" y="41360"/>
                  <a:pt x="15884" y="41153"/>
                  <a:pt x="16129" y="41153"/>
                </a:cubicBezTo>
                <a:close/>
                <a:moveTo>
                  <a:pt x="16129" y="34200"/>
                </a:moveTo>
                <a:cubicBezTo>
                  <a:pt x="15884" y="34200"/>
                  <a:pt x="15696" y="34011"/>
                  <a:pt x="15696" y="33766"/>
                </a:cubicBezTo>
                <a:cubicBezTo>
                  <a:pt x="15696" y="33521"/>
                  <a:pt x="15884" y="33314"/>
                  <a:pt x="16129" y="33314"/>
                </a:cubicBezTo>
                <a:cubicBezTo>
                  <a:pt x="16374" y="33314"/>
                  <a:pt x="16563" y="33521"/>
                  <a:pt x="16563" y="33766"/>
                </a:cubicBezTo>
                <a:cubicBezTo>
                  <a:pt x="16563" y="34011"/>
                  <a:pt x="16374" y="34200"/>
                  <a:pt x="16129" y="34200"/>
                </a:cubicBezTo>
                <a:close/>
                <a:moveTo>
                  <a:pt x="16129" y="32240"/>
                </a:moveTo>
                <a:cubicBezTo>
                  <a:pt x="15884" y="32240"/>
                  <a:pt x="15696" y="32033"/>
                  <a:pt x="15696" y="31788"/>
                </a:cubicBezTo>
                <a:cubicBezTo>
                  <a:pt x="15696" y="31562"/>
                  <a:pt x="15884" y="31354"/>
                  <a:pt x="16129" y="31354"/>
                </a:cubicBezTo>
                <a:cubicBezTo>
                  <a:pt x="16374" y="31354"/>
                  <a:pt x="16563" y="31543"/>
                  <a:pt x="16563" y="31788"/>
                </a:cubicBezTo>
                <a:cubicBezTo>
                  <a:pt x="16563" y="32033"/>
                  <a:pt x="16374" y="32240"/>
                  <a:pt x="16129" y="32240"/>
                </a:cubicBezTo>
                <a:close/>
                <a:moveTo>
                  <a:pt x="16129" y="30280"/>
                </a:moveTo>
                <a:cubicBezTo>
                  <a:pt x="15884" y="30280"/>
                  <a:pt x="15696" y="30092"/>
                  <a:pt x="15696" y="29847"/>
                </a:cubicBezTo>
                <a:cubicBezTo>
                  <a:pt x="15696" y="29602"/>
                  <a:pt x="15884" y="29395"/>
                  <a:pt x="16129" y="29395"/>
                </a:cubicBezTo>
                <a:cubicBezTo>
                  <a:pt x="16374" y="29395"/>
                  <a:pt x="16563" y="29602"/>
                  <a:pt x="16563" y="29847"/>
                </a:cubicBezTo>
                <a:cubicBezTo>
                  <a:pt x="16563" y="30092"/>
                  <a:pt x="16374" y="30280"/>
                  <a:pt x="16129" y="30280"/>
                </a:cubicBezTo>
                <a:close/>
                <a:moveTo>
                  <a:pt x="16129" y="28321"/>
                </a:moveTo>
                <a:cubicBezTo>
                  <a:pt x="15884" y="28321"/>
                  <a:pt x="15696" y="28113"/>
                  <a:pt x="15696" y="27887"/>
                </a:cubicBezTo>
                <a:cubicBezTo>
                  <a:pt x="15696" y="27642"/>
                  <a:pt x="15884" y="27454"/>
                  <a:pt x="16129" y="27454"/>
                </a:cubicBezTo>
                <a:cubicBezTo>
                  <a:pt x="16374" y="27454"/>
                  <a:pt x="16563" y="27642"/>
                  <a:pt x="16563" y="27887"/>
                </a:cubicBezTo>
                <a:cubicBezTo>
                  <a:pt x="16563" y="28113"/>
                  <a:pt x="16374" y="28321"/>
                  <a:pt x="16129" y="28321"/>
                </a:cubicBezTo>
                <a:close/>
                <a:moveTo>
                  <a:pt x="16129" y="26361"/>
                </a:moveTo>
                <a:cubicBezTo>
                  <a:pt x="15884" y="26361"/>
                  <a:pt x="15696" y="26173"/>
                  <a:pt x="15696" y="25928"/>
                </a:cubicBezTo>
                <a:cubicBezTo>
                  <a:pt x="15696" y="25683"/>
                  <a:pt x="15884" y="25494"/>
                  <a:pt x="16129" y="25494"/>
                </a:cubicBezTo>
                <a:cubicBezTo>
                  <a:pt x="16374" y="25494"/>
                  <a:pt x="16563" y="25683"/>
                  <a:pt x="16563" y="25928"/>
                </a:cubicBezTo>
                <a:cubicBezTo>
                  <a:pt x="16563" y="26173"/>
                  <a:pt x="16374" y="26361"/>
                  <a:pt x="16129" y="26361"/>
                </a:cubicBezTo>
                <a:close/>
                <a:moveTo>
                  <a:pt x="16129" y="24401"/>
                </a:moveTo>
                <a:cubicBezTo>
                  <a:pt x="15884" y="24401"/>
                  <a:pt x="15696" y="24194"/>
                  <a:pt x="15696" y="23968"/>
                </a:cubicBezTo>
                <a:cubicBezTo>
                  <a:pt x="15696" y="23723"/>
                  <a:pt x="15884" y="23535"/>
                  <a:pt x="16129" y="23535"/>
                </a:cubicBezTo>
                <a:cubicBezTo>
                  <a:pt x="16374" y="23535"/>
                  <a:pt x="16563" y="23723"/>
                  <a:pt x="16563" y="23968"/>
                </a:cubicBezTo>
                <a:cubicBezTo>
                  <a:pt x="16563" y="24194"/>
                  <a:pt x="16374" y="24401"/>
                  <a:pt x="16129" y="24401"/>
                </a:cubicBezTo>
                <a:close/>
                <a:moveTo>
                  <a:pt x="16129" y="22442"/>
                </a:moveTo>
                <a:cubicBezTo>
                  <a:pt x="15884" y="22442"/>
                  <a:pt x="15696" y="22235"/>
                  <a:pt x="15696" y="21990"/>
                </a:cubicBezTo>
                <a:cubicBezTo>
                  <a:pt x="15696" y="21745"/>
                  <a:pt x="15884" y="21556"/>
                  <a:pt x="16129" y="21556"/>
                </a:cubicBezTo>
                <a:cubicBezTo>
                  <a:pt x="16374" y="21556"/>
                  <a:pt x="16563" y="21745"/>
                  <a:pt x="16563" y="21990"/>
                </a:cubicBezTo>
                <a:cubicBezTo>
                  <a:pt x="16563" y="22235"/>
                  <a:pt x="16374" y="22442"/>
                  <a:pt x="16129" y="22442"/>
                </a:cubicBezTo>
                <a:close/>
                <a:moveTo>
                  <a:pt x="16129" y="20463"/>
                </a:moveTo>
                <a:cubicBezTo>
                  <a:pt x="15903" y="20463"/>
                  <a:pt x="15715" y="20275"/>
                  <a:pt x="15715" y="20049"/>
                </a:cubicBezTo>
                <a:cubicBezTo>
                  <a:pt x="15715" y="19804"/>
                  <a:pt x="15903" y="19615"/>
                  <a:pt x="16129" y="19615"/>
                </a:cubicBezTo>
                <a:cubicBezTo>
                  <a:pt x="16355" y="19615"/>
                  <a:pt x="16544" y="19804"/>
                  <a:pt x="16544" y="20049"/>
                </a:cubicBezTo>
                <a:cubicBezTo>
                  <a:pt x="16544" y="20275"/>
                  <a:pt x="16355" y="20463"/>
                  <a:pt x="16129" y="20463"/>
                </a:cubicBezTo>
                <a:close/>
                <a:moveTo>
                  <a:pt x="16129" y="18485"/>
                </a:moveTo>
                <a:cubicBezTo>
                  <a:pt x="15903" y="18485"/>
                  <a:pt x="15715" y="18296"/>
                  <a:pt x="15715" y="18070"/>
                </a:cubicBezTo>
                <a:cubicBezTo>
                  <a:pt x="15715" y="17844"/>
                  <a:pt x="15903" y="17656"/>
                  <a:pt x="16129" y="17656"/>
                </a:cubicBezTo>
                <a:cubicBezTo>
                  <a:pt x="16355" y="17656"/>
                  <a:pt x="16544" y="17844"/>
                  <a:pt x="16544" y="18070"/>
                </a:cubicBezTo>
                <a:cubicBezTo>
                  <a:pt x="16544" y="18296"/>
                  <a:pt x="16355" y="18485"/>
                  <a:pt x="16129" y="18485"/>
                </a:cubicBezTo>
                <a:close/>
                <a:moveTo>
                  <a:pt x="16129" y="16525"/>
                </a:moveTo>
                <a:cubicBezTo>
                  <a:pt x="15903" y="16525"/>
                  <a:pt x="15715" y="16337"/>
                  <a:pt x="15715" y="16111"/>
                </a:cubicBezTo>
                <a:cubicBezTo>
                  <a:pt x="15715" y="15885"/>
                  <a:pt x="15903" y="15715"/>
                  <a:pt x="16129" y="15715"/>
                </a:cubicBezTo>
                <a:cubicBezTo>
                  <a:pt x="16355" y="15715"/>
                  <a:pt x="16544" y="15885"/>
                  <a:pt x="16544" y="16111"/>
                </a:cubicBezTo>
                <a:cubicBezTo>
                  <a:pt x="16544" y="16337"/>
                  <a:pt x="16355" y="16525"/>
                  <a:pt x="16129" y="16525"/>
                </a:cubicBezTo>
                <a:close/>
                <a:moveTo>
                  <a:pt x="16129" y="13755"/>
                </a:moveTo>
                <a:cubicBezTo>
                  <a:pt x="16337" y="13755"/>
                  <a:pt x="16525" y="13944"/>
                  <a:pt x="16525" y="14151"/>
                </a:cubicBezTo>
                <a:cubicBezTo>
                  <a:pt x="16525" y="14377"/>
                  <a:pt x="16337" y="14547"/>
                  <a:pt x="16129" y="14547"/>
                </a:cubicBezTo>
                <a:cubicBezTo>
                  <a:pt x="15903" y="14547"/>
                  <a:pt x="15734" y="14377"/>
                  <a:pt x="15734" y="14151"/>
                </a:cubicBezTo>
                <a:cubicBezTo>
                  <a:pt x="15734" y="13944"/>
                  <a:pt x="15903" y="13755"/>
                  <a:pt x="16129" y="13755"/>
                </a:cubicBezTo>
                <a:close/>
                <a:moveTo>
                  <a:pt x="16129" y="11796"/>
                </a:moveTo>
                <a:cubicBezTo>
                  <a:pt x="16337" y="11796"/>
                  <a:pt x="16525" y="11965"/>
                  <a:pt x="16525" y="12191"/>
                </a:cubicBezTo>
                <a:cubicBezTo>
                  <a:pt x="16525" y="12418"/>
                  <a:pt x="16337" y="12587"/>
                  <a:pt x="16129" y="12587"/>
                </a:cubicBezTo>
                <a:cubicBezTo>
                  <a:pt x="15903" y="12587"/>
                  <a:pt x="15734" y="12418"/>
                  <a:pt x="15734" y="12191"/>
                </a:cubicBezTo>
                <a:cubicBezTo>
                  <a:pt x="15734" y="11965"/>
                  <a:pt x="15903" y="11796"/>
                  <a:pt x="16129" y="11796"/>
                </a:cubicBezTo>
                <a:close/>
                <a:moveTo>
                  <a:pt x="16129" y="10646"/>
                </a:moveTo>
                <a:cubicBezTo>
                  <a:pt x="15903" y="10646"/>
                  <a:pt x="15715" y="10458"/>
                  <a:pt x="15715" y="10232"/>
                </a:cubicBezTo>
                <a:cubicBezTo>
                  <a:pt x="15715" y="10006"/>
                  <a:pt x="15903" y="9817"/>
                  <a:pt x="16129" y="9817"/>
                </a:cubicBezTo>
                <a:cubicBezTo>
                  <a:pt x="16355" y="9817"/>
                  <a:pt x="16544" y="10006"/>
                  <a:pt x="16544" y="10232"/>
                </a:cubicBezTo>
                <a:cubicBezTo>
                  <a:pt x="16544" y="10458"/>
                  <a:pt x="16355" y="10646"/>
                  <a:pt x="16129" y="10646"/>
                </a:cubicBezTo>
                <a:close/>
                <a:moveTo>
                  <a:pt x="16129" y="8687"/>
                </a:moveTo>
                <a:cubicBezTo>
                  <a:pt x="15903" y="8687"/>
                  <a:pt x="15715" y="8498"/>
                  <a:pt x="15715" y="8272"/>
                </a:cubicBezTo>
                <a:cubicBezTo>
                  <a:pt x="15715" y="8046"/>
                  <a:pt x="15903" y="7858"/>
                  <a:pt x="16129" y="7858"/>
                </a:cubicBezTo>
                <a:cubicBezTo>
                  <a:pt x="16355" y="7858"/>
                  <a:pt x="16544" y="8046"/>
                  <a:pt x="16544" y="8272"/>
                </a:cubicBezTo>
                <a:cubicBezTo>
                  <a:pt x="16544" y="8498"/>
                  <a:pt x="16355" y="8687"/>
                  <a:pt x="16129" y="8687"/>
                </a:cubicBezTo>
                <a:close/>
                <a:moveTo>
                  <a:pt x="16129" y="6727"/>
                </a:moveTo>
                <a:cubicBezTo>
                  <a:pt x="15903" y="6727"/>
                  <a:pt x="15715" y="6539"/>
                  <a:pt x="15715" y="6312"/>
                </a:cubicBezTo>
                <a:cubicBezTo>
                  <a:pt x="15715" y="6086"/>
                  <a:pt x="15903" y="5898"/>
                  <a:pt x="16129" y="5898"/>
                </a:cubicBezTo>
                <a:cubicBezTo>
                  <a:pt x="16355" y="5898"/>
                  <a:pt x="16544" y="6086"/>
                  <a:pt x="16544" y="6312"/>
                </a:cubicBezTo>
                <a:cubicBezTo>
                  <a:pt x="16544" y="6539"/>
                  <a:pt x="16355" y="6727"/>
                  <a:pt x="16129" y="6727"/>
                </a:cubicBezTo>
                <a:close/>
                <a:moveTo>
                  <a:pt x="16129" y="4749"/>
                </a:moveTo>
                <a:cubicBezTo>
                  <a:pt x="15903" y="4749"/>
                  <a:pt x="15734" y="4579"/>
                  <a:pt x="15734" y="4353"/>
                </a:cubicBezTo>
                <a:cubicBezTo>
                  <a:pt x="15734" y="4146"/>
                  <a:pt x="15903" y="3957"/>
                  <a:pt x="16129" y="3957"/>
                </a:cubicBezTo>
                <a:cubicBezTo>
                  <a:pt x="16337" y="3957"/>
                  <a:pt x="16525" y="4146"/>
                  <a:pt x="16525" y="4353"/>
                </a:cubicBezTo>
                <a:cubicBezTo>
                  <a:pt x="16525" y="4579"/>
                  <a:pt x="16337" y="4749"/>
                  <a:pt x="16129" y="4749"/>
                </a:cubicBezTo>
                <a:close/>
                <a:moveTo>
                  <a:pt x="16129" y="2789"/>
                </a:moveTo>
                <a:cubicBezTo>
                  <a:pt x="15903" y="2789"/>
                  <a:pt x="15734" y="2600"/>
                  <a:pt x="15734" y="2393"/>
                </a:cubicBezTo>
                <a:cubicBezTo>
                  <a:pt x="15734" y="2167"/>
                  <a:pt x="15903" y="1998"/>
                  <a:pt x="16129" y="1998"/>
                </a:cubicBezTo>
                <a:cubicBezTo>
                  <a:pt x="16337" y="1998"/>
                  <a:pt x="16525" y="2167"/>
                  <a:pt x="16525" y="2393"/>
                </a:cubicBezTo>
                <a:cubicBezTo>
                  <a:pt x="16525" y="2619"/>
                  <a:pt x="16337" y="2789"/>
                  <a:pt x="16129" y="2789"/>
                </a:cubicBezTo>
                <a:close/>
                <a:moveTo>
                  <a:pt x="16129" y="829"/>
                </a:moveTo>
                <a:cubicBezTo>
                  <a:pt x="15903" y="829"/>
                  <a:pt x="15734" y="641"/>
                  <a:pt x="15734" y="434"/>
                </a:cubicBezTo>
                <a:cubicBezTo>
                  <a:pt x="15734" y="207"/>
                  <a:pt x="15903" y="38"/>
                  <a:pt x="16129" y="38"/>
                </a:cubicBezTo>
                <a:cubicBezTo>
                  <a:pt x="16337" y="38"/>
                  <a:pt x="16525" y="207"/>
                  <a:pt x="16525" y="434"/>
                </a:cubicBezTo>
                <a:cubicBezTo>
                  <a:pt x="16525" y="641"/>
                  <a:pt x="16337" y="829"/>
                  <a:pt x="16129" y="829"/>
                </a:cubicBezTo>
                <a:close/>
                <a:moveTo>
                  <a:pt x="14000" y="50970"/>
                </a:moveTo>
                <a:cubicBezTo>
                  <a:pt x="14057" y="50951"/>
                  <a:pt x="14113" y="50932"/>
                  <a:pt x="14170" y="50932"/>
                </a:cubicBezTo>
                <a:cubicBezTo>
                  <a:pt x="14415" y="50932"/>
                  <a:pt x="14622" y="51139"/>
                  <a:pt x="14622" y="51384"/>
                </a:cubicBezTo>
                <a:cubicBezTo>
                  <a:pt x="14622" y="51422"/>
                  <a:pt x="14622" y="51422"/>
                  <a:pt x="14622" y="51460"/>
                </a:cubicBezTo>
                <a:cubicBezTo>
                  <a:pt x="14415" y="51290"/>
                  <a:pt x="14207" y="51139"/>
                  <a:pt x="14000" y="50970"/>
                </a:cubicBezTo>
                <a:close/>
                <a:moveTo>
                  <a:pt x="14170" y="47917"/>
                </a:moveTo>
                <a:cubicBezTo>
                  <a:pt x="13925" y="47917"/>
                  <a:pt x="13718" y="47710"/>
                  <a:pt x="13718" y="47465"/>
                </a:cubicBezTo>
                <a:cubicBezTo>
                  <a:pt x="13718" y="47220"/>
                  <a:pt x="13925" y="47013"/>
                  <a:pt x="14170" y="47013"/>
                </a:cubicBezTo>
                <a:cubicBezTo>
                  <a:pt x="14415" y="47013"/>
                  <a:pt x="14603" y="47220"/>
                  <a:pt x="14603" y="47465"/>
                </a:cubicBezTo>
                <a:cubicBezTo>
                  <a:pt x="14603" y="47710"/>
                  <a:pt x="14415" y="47917"/>
                  <a:pt x="14170" y="47917"/>
                </a:cubicBezTo>
                <a:close/>
                <a:moveTo>
                  <a:pt x="14170" y="45957"/>
                </a:moveTo>
                <a:cubicBezTo>
                  <a:pt x="13925" y="45957"/>
                  <a:pt x="13718" y="45750"/>
                  <a:pt x="13718" y="45505"/>
                </a:cubicBezTo>
                <a:cubicBezTo>
                  <a:pt x="13718" y="45260"/>
                  <a:pt x="13925" y="45053"/>
                  <a:pt x="14170" y="45053"/>
                </a:cubicBezTo>
                <a:cubicBezTo>
                  <a:pt x="14415" y="45053"/>
                  <a:pt x="14603" y="45260"/>
                  <a:pt x="14603" y="45505"/>
                </a:cubicBezTo>
                <a:cubicBezTo>
                  <a:pt x="14603" y="45750"/>
                  <a:pt x="14415" y="45957"/>
                  <a:pt x="14170" y="45957"/>
                </a:cubicBezTo>
                <a:close/>
                <a:moveTo>
                  <a:pt x="14170" y="36140"/>
                </a:moveTo>
                <a:cubicBezTo>
                  <a:pt x="13925" y="36140"/>
                  <a:pt x="13736" y="35952"/>
                  <a:pt x="13736" y="35707"/>
                </a:cubicBezTo>
                <a:cubicBezTo>
                  <a:pt x="13736" y="35481"/>
                  <a:pt x="13925" y="35293"/>
                  <a:pt x="14170" y="35293"/>
                </a:cubicBezTo>
                <a:cubicBezTo>
                  <a:pt x="14396" y="35293"/>
                  <a:pt x="14584" y="35481"/>
                  <a:pt x="14584" y="35707"/>
                </a:cubicBezTo>
                <a:cubicBezTo>
                  <a:pt x="14584" y="35952"/>
                  <a:pt x="14396" y="36140"/>
                  <a:pt x="14170" y="36140"/>
                </a:cubicBezTo>
                <a:close/>
                <a:moveTo>
                  <a:pt x="14170" y="37233"/>
                </a:moveTo>
                <a:cubicBezTo>
                  <a:pt x="14415" y="37233"/>
                  <a:pt x="14603" y="37441"/>
                  <a:pt x="14603" y="37667"/>
                </a:cubicBezTo>
                <a:cubicBezTo>
                  <a:pt x="14603" y="37912"/>
                  <a:pt x="14415" y="38100"/>
                  <a:pt x="14170" y="38100"/>
                </a:cubicBezTo>
                <a:cubicBezTo>
                  <a:pt x="13925" y="38100"/>
                  <a:pt x="13718" y="37912"/>
                  <a:pt x="13718" y="37667"/>
                </a:cubicBezTo>
                <a:cubicBezTo>
                  <a:pt x="13718" y="37441"/>
                  <a:pt x="13925" y="37233"/>
                  <a:pt x="14170" y="37233"/>
                </a:cubicBezTo>
                <a:close/>
                <a:moveTo>
                  <a:pt x="14170" y="40060"/>
                </a:moveTo>
                <a:cubicBezTo>
                  <a:pt x="13925" y="40060"/>
                  <a:pt x="13736" y="39871"/>
                  <a:pt x="13736" y="39626"/>
                </a:cubicBezTo>
                <a:cubicBezTo>
                  <a:pt x="13736" y="39400"/>
                  <a:pt x="13925" y="39212"/>
                  <a:pt x="14170" y="39212"/>
                </a:cubicBezTo>
                <a:cubicBezTo>
                  <a:pt x="14396" y="39212"/>
                  <a:pt x="14603" y="39400"/>
                  <a:pt x="14603" y="39626"/>
                </a:cubicBezTo>
                <a:cubicBezTo>
                  <a:pt x="14603" y="39871"/>
                  <a:pt x="14396" y="40060"/>
                  <a:pt x="14170" y="40060"/>
                </a:cubicBezTo>
                <a:close/>
                <a:moveTo>
                  <a:pt x="14170" y="43112"/>
                </a:moveTo>
                <a:cubicBezTo>
                  <a:pt x="14415" y="43112"/>
                  <a:pt x="14603" y="43319"/>
                  <a:pt x="14603" y="43564"/>
                </a:cubicBezTo>
                <a:cubicBezTo>
                  <a:pt x="14603" y="43791"/>
                  <a:pt x="14415" y="43998"/>
                  <a:pt x="14170" y="43998"/>
                </a:cubicBezTo>
                <a:cubicBezTo>
                  <a:pt x="13925" y="43998"/>
                  <a:pt x="13718" y="43791"/>
                  <a:pt x="13718" y="43564"/>
                </a:cubicBezTo>
                <a:cubicBezTo>
                  <a:pt x="13718" y="43319"/>
                  <a:pt x="13925" y="43112"/>
                  <a:pt x="14170" y="43112"/>
                </a:cubicBezTo>
                <a:close/>
                <a:moveTo>
                  <a:pt x="14170" y="41153"/>
                </a:moveTo>
                <a:cubicBezTo>
                  <a:pt x="14415" y="41153"/>
                  <a:pt x="14603" y="41341"/>
                  <a:pt x="14603" y="41586"/>
                </a:cubicBezTo>
                <a:cubicBezTo>
                  <a:pt x="14603" y="41831"/>
                  <a:pt x="14415" y="42019"/>
                  <a:pt x="14170" y="42019"/>
                </a:cubicBezTo>
                <a:cubicBezTo>
                  <a:pt x="13925" y="42019"/>
                  <a:pt x="13718" y="41831"/>
                  <a:pt x="13718" y="41586"/>
                </a:cubicBezTo>
                <a:cubicBezTo>
                  <a:pt x="13718" y="41341"/>
                  <a:pt x="13925" y="41153"/>
                  <a:pt x="14170" y="41153"/>
                </a:cubicBezTo>
                <a:close/>
                <a:moveTo>
                  <a:pt x="14170" y="34181"/>
                </a:moveTo>
                <a:cubicBezTo>
                  <a:pt x="13925" y="34181"/>
                  <a:pt x="13718" y="33992"/>
                  <a:pt x="13718" y="33747"/>
                </a:cubicBezTo>
                <a:cubicBezTo>
                  <a:pt x="13718" y="33502"/>
                  <a:pt x="13925" y="33314"/>
                  <a:pt x="14170" y="33314"/>
                </a:cubicBezTo>
                <a:cubicBezTo>
                  <a:pt x="14415" y="33314"/>
                  <a:pt x="14603" y="33502"/>
                  <a:pt x="14603" y="33747"/>
                </a:cubicBezTo>
                <a:cubicBezTo>
                  <a:pt x="14603" y="33992"/>
                  <a:pt x="14415" y="34181"/>
                  <a:pt x="14170" y="34181"/>
                </a:cubicBezTo>
                <a:close/>
                <a:moveTo>
                  <a:pt x="14170" y="32221"/>
                </a:moveTo>
                <a:cubicBezTo>
                  <a:pt x="13925" y="32221"/>
                  <a:pt x="13718" y="32033"/>
                  <a:pt x="13718" y="31788"/>
                </a:cubicBezTo>
                <a:cubicBezTo>
                  <a:pt x="13718" y="31543"/>
                  <a:pt x="13925" y="31336"/>
                  <a:pt x="14170" y="31336"/>
                </a:cubicBezTo>
                <a:cubicBezTo>
                  <a:pt x="14415" y="31336"/>
                  <a:pt x="14603" y="31543"/>
                  <a:pt x="14603" y="31788"/>
                </a:cubicBezTo>
                <a:cubicBezTo>
                  <a:pt x="14603" y="32033"/>
                  <a:pt x="14415" y="32221"/>
                  <a:pt x="14170" y="32221"/>
                </a:cubicBezTo>
                <a:close/>
                <a:moveTo>
                  <a:pt x="14170" y="30262"/>
                </a:moveTo>
                <a:cubicBezTo>
                  <a:pt x="13925" y="30262"/>
                  <a:pt x="13718" y="30073"/>
                  <a:pt x="13718" y="29828"/>
                </a:cubicBezTo>
                <a:cubicBezTo>
                  <a:pt x="13718" y="29583"/>
                  <a:pt x="13925" y="29395"/>
                  <a:pt x="14170" y="29395"/>
                </a:cubicBezTo>
                <a:cubicBezTo>
                  <a:pt x="14415" y="29395"/>
                  <a:pt x="14603" y="29583"/>
                  <a:pt x="14603" y="29828"/>
                </a:cubicBezTo>
                <a:cubicBezTo>
                  <a:pt x="14603" y="30073"/>
                  <a:pt x="14415" y="30262"/>
                  <a:pt x="14170" y="30262"/>
                </a:cubicBezTo>
                <a:close/>
                <a:moveTo>
                  <a:pt x="14170" y="28302"/>
                </a:moveTo>
                <a:cubicBezTo>
                  <a:pt x="13925" y="28302"/>
                  <a:pt x="13718" y="28113"/>
                  <a:pt x="13718" y="27869"/>
                </a:cubicBezTo>
                <a:cubicBezTo>
                  <a:pt x="13718" y="27624"/>
                  <a:pt x="13925" y="27435"/>
                  <a:pt x="14170" y="27435"/>
                </a:cubicBezTo>
                <a:cubicBezTo>
                  <a:pt x="14415" y="27435"/>
                  <a:pt x="14603" y="27624"/>
                  <a:pt x="14603" y="27869"/>
                </a:cubicBezTo>
                <a:cubicBezTo>
                  <a:pt x="14603" y="28113"/>
                  <a:pt x="14415" y="28302"/>
                  <a:pt x="14170" y="28302"/>
                </a:cubicBezTo>
                <a:close/>
                <a:moveTo>
                  <a:pt x="14170" y="26361"/>
                </a:moveTo>
                <a:cubicBezTo>
                  <a:pt x="13925" y="26361"/>
                  <a:pt x="13718" y="26154"/>
                  <a:pt x="13718" y="25909"/>
                </a:cubicBezTo>
                <a:cubicBezTo>
                  <a:pt x="13718" y="25664"/>
                  <a:pt x="13925" y="25475"/>
                  <a:pt x="14170" y="25475"/>
                </a:cubicBezTo>
                <a:cubicBezTo>
                  <a:pt x="14415" y="25475"/>
                  <a:pt x="14603" y="25664"/>
                  <a:pt x="14603" y="25909"/>
                </a:cubicBezTo>
                <a:cubicBezTo>
                  <a:pt x="14603" y="26154"/>
                  <a:pt x="14415" y="26361"/>
                  <a:pt x="14170" y="26361"/>
                </a:cubicBezTo>
                <a:close/>
                <a:moveTo>
                  <a:pt x="14170" y="24383"/>
                </a:moveTo>
                <a:cubicBezTo>
                  <a:pt x="13925" y="24383"/>
                  <a:pt x="13718" y="24194"/>
                  <a:pt x="13718" y="23949"/>
                </a:cubicBezTo>
                <a:cubicBezTo>
                  <a:pt x="13718" y="23704"/>
                  <a:pt x="13925" y="23516"/>
                  <a:pt x="14170" y="23516"/>
                </a:cubicBezTo>
                <a:cubicBezTo>
                  <a:pt x="14415" y="23516"/>
                  <a:pt x="14603" y="23704"/>
                  <a:pt x="14603" y="23949"/>
                </a:cubicBezTo>
                <a:cubicBezTo>
                  <a:pt x="14603" y="24194"/>
                  <a:pt x="14415" y="24383"/>
                  <a:pt x="14170" y="24383"/>
                </a:cubicBezTo>
                <a:close/>
                <a:moveTo>
                  <a:pt x="14170" y="22423"/>
                </a:moveTo>
                <a:cubicBezTo>
                  <a:pt x="13925" y="22423"/>
                  <a:pt x="13718" y="22235"/>
                  <a:pt x="13718" y="21990"/>
                </a:cubicBezTo>
                <a:cubicBezTo>
                  <a:pt x="13718" y="21745"/>
                  <a:pt x="13925" y="21537"/>
                  <a:pt x="14170" y="21537"/>
                </a:cubicBezTo>
                <a:cubicBezTo>
                  <a:pt x="14415" y="21537"/>
                  <a:pt x="14603" y="21745"/>
                  <a:pt x="14603" y="21990"/>
                </a:cubicBezTo>
                <a:cubicBezTo>
                  <a:pt x="14603" y="22235"/>
                  <a:pt x="14415" y="22423"/>
                  <a:pt x="14170" y="22423"/>
                </a:cubicBezTo>
                <a:close/>
                <a:moveTo>
                  <a:pt x="14170" y="20463"/>
                </a:moveTo>
                <a:cubicBezTo>
                  <a:pt x="13925" y="20463"/>
                  <a:pt x="13718" y="20256"/>
                  <a:pt x="13718" y="20030"/>
                </a:cubicBezTo>
                <a:cubicBezTo>
                  <a:pt x="13718" y="19785"/>
                  <a:pt x="13925" y="19597"/>
                  <a:pt x="14170" y="19597"/>
                </a:cubicBezTo>
                <a:cubicBezTo>
                  <a:pt x="14415" y="19597"/>
                  <a:pt x="14603" y="19785"/>
                  <a:pt x="14603" y="20030"/>
                </a:cubicBezTo>
                <a:cubicBezTo>
                  <a:pt x="14603" y="20256"/>
                  <a:pt x="14415" y="20463"/>
                  <a:pt x="14170" y="20463"/>
                </a:cubicBezTo>
                <a:close/>
                <a:moveTo>
                  <a:pt x="13774" y="12191"/>
                </a:moveTo>
                <a:cubicBezTo>
                  <a:pt x="13774" y="11965"/>
                  <a:pt x="13944" y="11796"/>
                  <a:pt x="14170" y="11796"/>
                </a:cubicBezTo>
                <a:cubicBezTo>
                  <a:pt x="14377" y="11796"/>
                  <a:pt x="14565" y="11965"/>
                  <a:pt x="14565" y="12191"/>
                </a:cubicBezTo>
                <a:cubicBezTo>
                  <a:pt x="14565" y="12399"/>
                  <a:pt x="14377" y="12568"/>
                  <a:pt x="14170" y="12568"/>
                </a:cubicBezTo>
                <a:cubicBezTo>
                  <a:pt x="13944" y="12568"/>
                  <a:pt x="13774" y="12399"/>
                  <a:pt x="13774" y="12191"/>
                </a:cubicBezTo>
                <a:close/>
                <a:moveTo>
                  <a:pt x="14170" y="14547"/>
                </a:moveTo>
                <a:cubicBezTo>
                  <a:pt x="13944" y="14547"/>
                  <a:pt x="13774" y="14358"/>
                  <a:pt x="13774" y="14151"/>
                </a:cubicBezTo>
                <a:cubicBezTo>
                  <a:pt x="13774" y="13925"/>
                  <a:pt x="13944" y="13755"/>
                  <a:pt x="14170" y="13755"/>
                </a:cubicBezTo>
                <a:cubicBezTo>
                  <a:pt x="14377" y="13755"/>
                  <a:pt x="14565" y="13925"/>
                  <a:pt x="14565" y="14151"/>
                </a:cubicBezTo>
                <a:cubicBezTo>
                  <a:pt x="14565" y="14358"/>
                  <a:pt x="14377" y="14547"/>
                  <a:pt x="14170" y="14547"/>
                </a:cubicBezTo>
                <a:close/>
                <a:moveTo>
                  <a:pt x="14170" y="17656"/>
                </a:moveTo>
                <a:cubicBezTo>
                  <a:pt x="14396" y="17656"/>
                  <a:pt x="14584" y="17825"/>
                  <a:pt x="14584" y="18051"/>
                </a:cubicBezTo>
                <a:cubicBezTo>
                  <a:pt x="14584" y="18278"/>
                  <a:pt x="14396" y="18466"/>
                  <a:pt x="14170" y="18466"/>
                </a:cubicBezTo>
                <a:cubicBezTo>
                  <a:pt x="13944" y="18466"/>
                  <a:pt x="13755" y="18278"/>
                  <a:pt x="13755" y="18051"/>
                </a:cubicBezTo>
                <a:cubicBezTo>
                  <a:pt x="13755" y="17825"/>
                  <a:pt x="13944" y="17656"/>
                  <a:pt x="14170" y="17656"/>
                </a:cubicBezTo>
                <a:close/>
                <a:moveTo>
                  <a:pt x="14170" y="15696"/>
                </a:moveTo>
                <a:cubicBezTo>
                  <a:pt x="14396" y="15696"/>
                  <a:pt x="14584" y="15885"/>
                  <a:pt x="14584" y="16092"/>
                </a:cubicBezTo>
                <a:cubicBezTo>
                  <a:pt x="14584" y="16318"/>
                  <a:pt x="14396" y="16506"/>
                  <a:pt x="14170" y="16506"/>
                </a:cubicBezTo>
                <a:cubicBezTo>
                  <a:pt x="13944" y="16506"/>
                  <a:pt x="13755" y="16318"/>
                  <a:pt x="13755" y="16092"/>
                </a:cubicBezTo>
                <a:cubicBezTo>
                  <a:pt x="13755" y="15885"/>
                  <a:pt x="13944" y="15696"/>
                  <a:pt x="14170" y="15696"/>
                </a:cubicBezTo>
                <a:close/>
                <a:moveTo>
                  <a:pt x="14170" y="10646"/>
                </a:moveTo>
                <a:cubicBezTo>
                  <a:pt x="13925" y="10646"/>
                  <a:pt x="13736" y="10458"/>
                  <a:pt x="13736" y="10213"/>
                </a:cubicBezTo>
                <a:cubicBezTo>
                  <a:pt x="13736" y="9987"/>
                  <a:pt x="13925" y="9780"/>
                  <a:pt x="14170" y="9780"/>
                </a:cubicBezTo>
                <a:cubicBezTo>
                  <a:pt x="14415" y="9780"/>
                  <a:pt x="14603" y="9968"/>
                  <a:pt x="14603" y="10213"/>
                </a:cubicBezTo>
                <a:cubicBezTo>
                  <a:pt x="14603" y="10458"/>
                  <a:pt x="14415" y="10646"/>
                  <a:pt x="14170" y="10646"/>
                </a:cubicBezTo>
                <a:close/>
                <a:moveTo>
                  <a:pt x="14170" y="8706"/>
                </a:moveTo>
                <a:cubicBezTo>
                  <a:pt x="13925" y="8706"/>
                  <a:pt x="13736" y="8498"/>
                  <a:pt x="13736" y="8272"/>
                </a:cubicBezTo>
                <a:cubicBezTo>
                  <a:pt x="13736" y="8027"/>
                  <a:pt x="13925" y="7839"/>
                  <a:pt x="14170" y="7839"/>
                </a:cubicBezTo>
                <a:cubicBezTo>
                  <a:pt x="14415" y="7839"/>
                  <a:pt x="14603" y="8027"/>
                  <a:pt x="14603" y="8272"/>
                </a:cubicBezTo>
                <a:cubicBezTo>
                  <a:pt x="14603" y="8498"/>
                  <a:pt x="14415" y="8706"/>
                  <a:pt x="14170" y="8706"/>
                </a:cubicBezTo>
                <a:close/>
                <a:moveTo>
                  <a:pt x="14170" y="6746"/>
                </a:moveTo>
                <a:cubicBezTo>
                  <a:pt x="13925" y="6746"/>
                  <a:pt x="13736" y="6539"/>
                  <a:pt x="13736" y="6312"/>
                </a:cubicBezTo>
                <a:cubicBezTo>
                  <a:pt x="13736" y="6068"/>
                  <a:pt x="13925" y="5879"/>
                  <a:pt x="14170" y="5879"/>
                </a:cubicBezTo>
                <a:cubicBezTo>
                  <a:pt x="14415" y="5879"/>
                  <a:pt x="14603" y="6068"/>
                  <a:pt x="14603" y="6312"/>
                </a:cubicBezTo>
                <a:cubicBezTo>
                  <a:pt x="14603" y="6539"/>
                  <a:pt x="14415" y="6746"/>
                  <a:pt x="14170" y="6746"/>
                </a:cubicBezTo>
                <a:close/>
                <a:moveTo>
                  <a:pt x="14170" y="4749"/>
                </a:moveTo>
                <a:cubicBezTo>
                  <a:pt x="13944" y="4749"/>
                  <a:pt x="13755" y="4560"/>
                  <a:pt x="13755" y="4334"/>
                </a:cubicBezTo>
                <a:cubicBezTo>
                  <a:pt x="13755" y="4108"/>
                  <a:pt x="13944" y="3938"/>
                  <a:pt x="14170" y="3938"/>
                </a:cubicBezTo>
                <a:cubicBezTo>
                  <a:pt x="14396" y="3938"/>
                  <a:pt x="14565" y="4127"/>
                  <a:pt x="14565" y="4334"/>
                </a:cubicBezTo>
                <a:cubicBezTo>
                  <a:pt x="14565" y="4560"/>
                  <a:pt x="14396" y="4749"/>
                  <a:pt x="14170" y="4749"/>
                </a:cubicBezTo>
                <a:close/>
                <a:moveTo>
                  <a:pt x="14170" y="2789"/>
                </a:moveTo>
                <a:cubicBezTo>
                  <a:pt x="13944" y="2789"/>
                  <a:pt x="13755" y="2600"/>
                  <a:pt x="13755" y="2374"/>
                </a:cubicBezTo>
                <a:cubicBezTo>
                  <a:pt x="13755" y="2167"/>
                  <a:pt x="13944" y="1979"/>
                  <a:pt x="14170" y="1979"/>
                </a:cubicBezTo>
                <a:cubicBezTo>
                  <a:pt x="14396" y="1979"/>
                  <a:pt x="14565" y="2167"/>
                  <a:pt x="14565" y="2374"/>
                </a:cubicBezTo>
                <a:cubicBezTo>
                  <a:pt x="14565" y="2600"/>
                  <a:pt x="14396" y="2789"/>
                  <a:pt x="14170" y="2789"/>
                </a:cubicBezTo>
                <a:close/>
                <a:moveTo>
                  <a:pt x="14170" y="810"/>
                </a:moveTo>
                <a:cubicBezTo>
                  <a:pt x="13944" y="810"/>
                  <a:pt x="13774" y="641"/>
                  <a:pt x="13774" y="415"/>
                </a:cubicBezTo>
                <a:cubicBezTo>
                  <a:pt x="13774" y="207"/>
                  <a:pt x="13944" y="38"/>
                  <a:pt x="14170" y="38"/>
                </a:cubicBezTo>
                <a:cubicBezTo>
                  <a:pt x="14377" y="38"/>
                  <a:pt x="14565" y="207"/>
                  <a:pt x="14565" y="415"/>
                </a:cubicBezTo>
                <a:cubicBezTo>
                  <a:pt x="14565" y="641"/>
                  <a:pt x="14377" y="810"/>
                  <a:pt x="14170" y="810"/>
                </a:cubicBezTo>
                <a:close/>
                <a:moveTo>
                  <a:pt x="12210" y="47936"/>
                </a:moveTo>
                <a:cubicBezTo>
                  <a:pt x="11946" y="47936"/>
                  <a:pt x="11720" y="47710"/>
                  <a:pt x="11720" y="47446"/>
                </a:cubicBezTo>
                <a:cubicBezTo>
                  <a:pt x="11720" y="47182"/>
                  <a:pt x="11946" y="46975"/>
                  <a:pt x="12210" y="46975"/>
                </a:cubicBezTo>
                <a:cubicBezTo>
                  <a:pt x="12474" y="46975"/>
                  <a:pt x="12681" y="47182"/>
                  <a:pt x="12681" y="47446"/>
                </a:cubicBezTo>
                <a:cubicBezTo>
                  <a:pt x="12681" y="47710"/>
                  <a:pt x="12474" y="47936"/>
                  <a:pt x="12210" y="47936"/>
                </a:cubicBezTo>
                <a:close/>
                <a:moveTo>
                  <a:pt x="12210" y="45957"/>
                </a:moveTo>
                <a:cubicBezTo>
                  <a:pt x="11946" y="45957"/>
                  <a:pt x="11739" y="45750"/>
                  <a:pt x="11739" y="45486"/>
                </a:cubicBezTo>
                <a:cubicBezTo>
                  <a:pt x="11739" y="45241"/>
                  <a:pt x="11946" y="45015"/>
                  <a:pt x="12210" y="45015"/>
                </a:cubicBezTo>
                <a:cubicBezTo>
                  <a:pt x="12474" y="45015"/>
                  <a:pt x="12681" y="45241"/>
                  <a:pt x="12681" y="45486"/>
                </a:cubicBezTo>
                <a:cubicBezTo>
                  <a:pt x="12681" y="45750"/>
                  <a:pt x="12474" y="45957"/>
                  <a:pt x="12210" y="45957"/>
                </a:cubicBezTo>
                <a:close/>
                <a:moveTo>
                  <a:pt x="12210" y="43998"/>
                </a:moveTo>
                <a:cubicBezTo>
                  <a:pt x="11946" y="43998"/>
                  <a:pt x="11758" y="43791"/>
                  <a:pt x="11758" y="43546"/>
                </a:cubicBezTo>
                <a:cubicBezTo>
                  <a:pt x="11758" y="43301"/>
                  <a:pt x="11946" y="43093"/>
                  <a:pt x="12210" y="43093"/>
                </a:cubicBezTo>
                <a:cubicBezTo>
                  <a:pt x="12455" y="43093"/>
                  <a:pt x="12662" y="43301"/>
                  <a:pt x="12662" y="43546"/>
                </a:cubicBezTo>
                <a:cubicBezTo>
                  <a:pt x="12662" y="43791"/>
                  <a:pt x="12455" y="43998"/>
                  <a:pt x="12210" y="43998"/>
                </a:cubicBezTo>
                <a:close/>
                <a:moveTo>
                  <a:pt x="12210" y="41134"/>
                </a:moveTo>
                <a:cubicBezTo>
                  <a:pt x="12455" y="41134"/>
                  <a:pt x="12643" y="41322"/>
                  <a:pt x="12643" y="41567"/>
                </a:cubicBezTo>
                <a:cubicBezTo>
                  <a:pt x="12643" y="41812"/>
                  <a:pt x="12455" y="42019"/>
                  <a:pt x="12210" y="42019"/>
                </a:cubicBezTo>
                <a:cubicBezTo>
                  <a:pt x="11965" y="42019"/>
                  <a:pt x="11758" y="41812"/>
                  <a:pt x="11758" y="41567"/>
                </a:cubicBezTo>
                <a:cubicBezTo>
                  <a:pt x="11758" y="41322"/>
                  <a:pt x="11965" y="41134"/>
                  <a:pt x="12210" y="41134"/>
                </a:cubicBezTo>
                <a:close/>
                <a:moveTo>
                  <a:pt x="12210" y="39174"/>
                </a:moveTo>
                <a:cubicBezTo>
                  <a:pt x="12455" y="39174"/>
                  <a:pt x="12643" y="39363"/>
                  <a:pt x="12643" y="39607"/>
                </a:cubicBezTo>
                <a:cubicBezTo>
                  <a:pt x="12643" y="39871"/>
                  <a:pt x="12455" y="40060"/>
                  <a:pt x="12210" y="40060"/>
                </a:cubicBezTo>
                <a:cubicBezTo>
                  <a:pt x="11965" y="40060"/>
                  <a:pt x="11758" y="39871"/>
                  <a:pt x="11758" y="39607"/>
                </a:cubicBezTo>
                <a:cubicBezTo>
                  <a:pt x="11758" y="39363"/>
                  <a:pt x="11965" y="39174"/>
                  <a:pt x="12210" y="39174"/>
                </a:cubicBezTo>
                <a:close/>
                <a:moveTo>
                  <a:pt x="12210" y="38119"/>
                </a:moveTo>
                <a:cubicBezTo>
                  <a:pt x="11946" y="38119"/>
                  <a:pt x="11758" y="37912"/>
                  <a:pt x="11758" y="37667"/>
                </a:cubicBezTo>
                <a:cubicBezTo>
                  <a:pt x="11758" y="37403"/>
                  <a:pt x="11946" y="37196"/>
                  <a:pt x="12210" y="37196"/>
                </a:cubicBezTo>
                <a:cubicBezTo>
                  <a:pt x="12455" y="37196"/>
                  <a:pt x="12662" y="37403"/>
                  <a:pt x="12662" y="37667"/>
                </a:cubicBezTo>
                <a:cubicBezTo>
                  <a:pt x="12662" y="37912"/>
                  <a:pt x="12455" y="38119"/>
                  <a:pt x="12210" y="38119"/>
                </a:cubicBezTo>
                <a:close/>
                <a:moveTo>
                  <a:pt x="12210" y="21519"/>
                </a:moveTo>
                <a:cubicBezTo>
                  <a:pt x="12455" y="21519"/>
                  <a:pt x="12643" y="21726"/>
                  <a:pt x="12643" y="21971"/>
                </a:cubicBezTo>
                <a:cubicBezTo>
                  <a:pt x="12643" y="22216"/>
                  <a:pt x="12455" y="22423"/>
                  <a:pt x="12210" y="22423"/>
                </a:cubicBezTo>
                <a:cubicBezTo>
                  <a:pt x="11965" y="22423"/>
                  <a:pt x="11758" y="22216"/>
                  <a:pt x="11758" y="21971"/>
                </a:cubicBezTo>
                <a:cubicBezTo>
                  <a:pt x="11758" y="21726"/>
                  <a:pt x="11965" y="21519"/>
                  <a:pt x="12210" y="21519"/>
                </a:cubicBezTo>
                <a:close/>
                <a:moveTo>
                  <a:pt x="12210" y="24364"/>
                </a:moveTo>
                <a:cubicBezTo>
                  <a:pt x="11965" y="24364"/>
                  <a:pt x="11777" y="24175"/>
                  <a:pt x="11777" y="23930"/>
                </a:cubicBezTo>
                <a:cubicBezTo>
                  <a:pt x="11777" y="23704"/>
                  <a:pt x="11965" y="23497"/>
                  <a:pt x="12210" y="23497"/>
                </a:cubicBezTo>
                <a:cubicBezTo>
                  <a:pt x="12436" y="23497"/>
                  <a:pt x="12625" y="23704"/>
                  <a:pt x="12625" y="23930"/>
                </a:cubicBezTo>
                <a:cubicBezTo>
                  <a:pt x="12625" y="24175"/>
                  <a:pt x="12436" y="24364"/>
                  <a:pt x="12210" y="24364"/>
                </a:cubicBezTo>
                <a:close/>
                <a:moveTo>
                  <a:pt x="12210" y="26323"/>
                </a:moveTo>
                <a:cubicBezTo>
                  <a:pt x="11965" y="26323"/>
                  <a:pt x="11777" y="26135"/>
                  <a:pt x="11777" y="25890"/>
                </a:cubicBezTo>
                <a:cubicBezTo>
                  <a:pt x="11777" y="25664"/>
                  <a:pt x="11965" y="25457"/>
                  <a:pt x="12210" y="25457"/>
                </a:cubicBezTo>
                <a:cubicBezTo>
                  <a:pt x="12436" y="25457"/>
                  <a:pt x="12625" y="25664"/>
                  <a:pt x="12625" y="25890"/>
                </a:cubicBezTo>
                <a:cubicBezTo>
                  <a:pt x="12625" y="26135"/>
                  <a:pt x="12436" y="26323"/>
                  <a:pt x="12210" y="26323"/>
                </a:cubicBezTo>
                <a:close/>
                <a:moveTo>
                  <a:pt x="12210" y="27416"/>
                </a:moveTo>
                <a:cubicBezTo>
                  <a:pt x="12455" y="27416"/>
                  <a:pt x="12643" y="27624"/>
                  <a:pt x="12643" y="27850"/>
                </a:cubicBezTo>
                <a:cubicBezTo>
                  <a:pt x="12643" y="28095"/>
                  <a:pt x="12455" y="28283"/>
                  <a:pt x="12210" y="28283"/>
                </a:cubicBezTo>
                <a:cubicBezTo>
                  <a:pt x="11965" y="28283"/>
                  <a:pt x="11758" y="28095"/>
                  <a:pt x="11758" y="27850"/>
                </a:cubicBezTo>
                <a:cubicBezTo>
                  <a:pt x="11758" y="27624"/>
                  <a:pt x="11965" y="27416"/>
                  <a:pt x="12210" y="27416"/>
                </a:cubicBezTo>
                <a:close/>
                <a:moveTo>
                  <a:pt x="12210" y="29376"/>
                </a:moveTo>
                <a:cubicBezTo>
                  <a:pt x="12455" y="29376"/>
                  <a:pt x="12643" y="29564"/>
                  <a:pt x="12643" y="29809"/>
                </a:cubicBezTo>
                <a:cubicBezTo>
                  <a:pt x="12643" y="30054"/>
                  <a:pt x="12455" y="30262"/>
                  <a:pt x="12210" y="30262"/>
                </a:cubicBezTo>
                <a:cubicBezTo>
                  <a:pt x="11965" y="30262"/>
                  <a:pt x="11758" y="30054"/>
                  <a:pt x="11758" y="29809"/>
                </a:cubicBezTo>
                <a:cubicBezTo>
                  <a:pt x="11758" y="29583"/>
                  <a:pt x="11965" y="29376"/>
                  <a:pt x="12210" y="29376"/>
                </a:cubicBezTo>
                <a:close/>
                <a:moveTo>
                  <a:pt x="12210" y="31336"/>
                </a:moveTo>
                <a:cubicBezTo>
                  <a:pt x="12455" y="31336"/>
                  <a:pt x="12643" y="31524"/>
                  <a:pt x="12643" y="31769"/>
                </a:cubicBezTo>
                <a:cubicBezTo>
                  <a:pt x="12643" y="32014"/>
                  <a:pt x="12455" y="32221"/>
                  <a:pt x="12210" y="32221"/>
                </a:cubicBezTo>
                <a:cubicBezTo>
                  <a:pt x="11965" y="32221"/>
                  <a:pt x="11758" y="32014"/>
                  <a:pt x="11758" y="31769"/>
                </a:cubicBezTo>
                <a:cubicBezTo>
                  <a:pt x="11758" y="31524"/>
                  <a:pt x="11965" y="31336"/>
                  <a:pt x="12210" y="31336"/>
                </a:cubicBezTo>
                <a:close/>
                <a:moveTo>
                  <a:pt x="12210" y="35274"/>
                </a:moveTo>
                <a:cubicBezTo>
                  <a:pt x="12436" y="35274"/>
                  <a:pt x="12625" y="35462"/>
                  <a:pt x="12625" y="35707"/>
                </a:cubicBezTo>
                <a:cubicBezTo>
                  <a:pt x="12625" y="35933"/>
                  <a:pt x="12436" y="36122"/>
                  <a:pt x="12210" y="36122"/>
                </a:cubicBezTo>
                <a:cubicBezTo>
                  <a:pt x="11965" y="36122"/>
                  <a:pt x="11777" y="35933"/>
                  <a:pt x="11777" y="35707"/>
                </a:cubicBezTo>
                <a:cubicBezTo>
                  <a:pt x="11777" y="35462"/>
                  <a:pt x="11965" y="35274"/>
                  <a:pt x="12210" y="35274"/>
                </a:cubicBezTo>
                <a:close/>
                <a:moveTo>
                  <a:pt x="12210" y="33314"/>
                </a:moveTo>
                <a:cubicBezTo>
                  <a:pt x="12436" y="33314"/>
                  <a:pt x="12625" y="33502"/>
                  <a:pt x="12625" y="33729"/>
                </a:cubicBezTo>
                <a:cubicBezTo>
                  <a:pt x="12625" y="33974"/>
                  <a:pt x="12436" y="34162"/>
                  <a:pt x="12210" y="34162"/>
                </a:cubicBezTo>
                <a:cubicBezTo>
                  <a:pt x="11965" y="34162"/>
                  <a:pt x="11777" y="33974"/>
                  <a:pt x="11777" y="33729"/>
                </a:cubicBezTo>
                <a:cubicBezTo>
                  <a:pt x="11777" y="33502"/>
                  <a:pt x="11965" y="33314"/>
                  <a:pt x="12210" y="33314"/>
                </a:cubicBezTo>
                <a:close/>
                <a:moveTo>
                  <a:pt x="12210" y="20482"/>
                </a:moveTo>
                <a:cubicBezTo>
                  <a:pt x="11946" y="20482"/>
                  <a:pt x="11758" y="20275"/>
                  <a:pt x="11758" y="20030"/>
                </a:cubicBezTo>
                <a:cubicBezTo>
                  <a:pt x="11758" y="19766"/>
                  <a:pt x="11946" y="19559"/>
                  <a:pt x="12210" y="19559"/>
                </a:cubicBezTo>
                <a:cubicBezTo>
                  <a:pt x="12455" y="19559"/>
                  <a:pt x="12662" y="19766"/>
                  <a:pt x="12662" y="20030"/>
                </a:cubicBezTo>
                <a:cubicBezTo>
                  <a:pt x="12662" y="20275"/>
                  <a:pt x="12455" y="20482"/>
                  <a:pt x="12210" y="20482"/>
                </a:cubicBezTo>
                <a:close/>
                <a:moveTo>
                  <a:pt x="12210" y="18504"/>
                </a:moveTo>
                <a:cubicBezTo>
                  <a:pt x="11965" y="18504"/>
                  <a:pt x="11758" y="18296"/>
                  <a:pt x="11758" y="18051"/>
                </a:cubicBezTo>
                <a:cubicBezTo>
                  <a:pt x="11758" y="17807"/>
                  <a:pt x="11965" y="17618"/>
                  <a:pt x="12210" y="17618"/>
                </a:cubicBezTo>
                <a:cubicBezTo>
                  <a:pt x="12455" y="17618"/>
                  <a:pt x="12643" y="17807"/>
                  <a:pt x="12643" y="18051"/>
                </a:cubicBezTo>
                <a:cubicBezTo>
                  <a:pt x="12643" y="18296"/>
                  <a:pt x="12455" y="18504"/>
                  <a:pt x="12210" y="18504"/>
                </a:cubicBezTo>
                <a:close/>
                <a:moveTo>
                  <a:pt x="12210" y="16544"/>
                </a:moveTo>
                <a:cubicBezTo>
                  <a:pt x="11965" y="16544"/>
                  <a:pt x="11758" y="16337"/>
                  <a:pt x="11758" y="16092"/>
                </a:cubicBezTo>
                <a:cubicBezTo>
                  <a:pt x="11758" y="15847"/>
                  <a:pt x="11965" y="15640"/>
                  <a:pt x="12210" y="15640"/>
                </a:cubicBezTo>
                <a:cubicBezTo>
                  <a:pt x="12455" y="15640"/>
                  <a:pt x="12643" y="15847"/>
                  <a:pt x="12643" y="16092"/>
                </a:cubicBezTo>
                <a:cubicBezTo>
                  <a:pt x="12643" y="16337"/>
                  <a:pt x="12455" y="16544"/>
                  <a:pt x="12210" y="16544"/>
                </a:cubicBezTo>
                <a:close/>
                <a:moveTo>
                  <a:pt x="12210" y="14584"/>
                </a:moveTo>
                <a:cubicBezTo>
                  <a:pt x="11965" y="14584"/>
                  <a:pt x="11758" y="14396"/>
                  <a:pt x="11758" y="14132"/>
                </a:cubicBezTo>
                <a:cubicBezTo>
                  <a:pt x="11758" y="13887"/>
                  <a:pt x="11965" y="13699"/>
                  <a:pt x="12210" y="13699"/>
                </a:cubicBezTo>
                <a:cubicBezTo>
                  <a:pt x="12455" y="13699"/>
                  <a:pt x="12643" y="13887"/>
                  <a:pt x="12643" y="14132"/>
                </a:cubicBezTo>
                <a:cubicBezTo>
                  <a:pt x="12643" y="14396"/>
                  <a:pt x="12455" y="14584"/>
                  <a:pt x="12210" y="14584"/>
                </a:cubicBezTo>
                <a:close/>
                <a:moveTo>
                  <a:pt x="12210" y="12606"/>
                </a:moveTo>
                <a:cubicBezTo>
                  <a:pt x="11965" y="12606"/>
                  <a:pt x="11777" y="12418"/>
                  <a:pt x="11777" y="12173"/>
                </a:cubicBezTo>
                <a:cubicBezTo>
                  <a:pt x="11777" y="11946"/>
                  <a:pt x="11965" y="11739"/>
                  <a:pt x="12210" y="11739"/>
                </a:cubicBezTo>
                <a:cubicBezTo>
                  <a:pt x="12436" y="11739"/>
                  <a:pt x="12643" y="11946"/>
                  <a:pt x="12643" y="12173"/>
                </a:cubicBezTo>
                <a:cubicBezTo>
                  <a:pt x="12643" y="12418"/>
                  <a:pt x="12436" y="12606"/>
                  <a:pt x="12210" y="12606"/>
                </a:cubicBezTo>
                <a:close/>
                <a:moveTo>
                  <a:pt x="12210" y="10646"/>
                </a:moveTo>
                <a:cubicBezTo>
                  <a:pt x="11965" y="10646"/>
                  <a:pt x="11777" y="10439"/>
                  <a:pt x="11777" y="10213"/>
                </a:cubicBezTo>
                <a:cubicBezTo>
                  <a:pt x="11777" y="9968"/>
                  <a:pt x="11965" y="9780"/>
                  <a:pt x="12210" y="9780"/>
                </a:cubicBezTo>
                <a:cubicBezTo>
                  <a:pt x="12436" y="9780"/>
                  <a:pt x="12643" y="9968"/>
                  <a:pt x="12643" y="10213"/>
                </a:cubicBezTo>
                <a:cubicBezTo>
                  <a:pt x="12643" y="10458"/>
                  <a:pt x="12436" y="10646"/>
                  <a:pt x="12210" y="10646"/>
                </a:cubicBezTo>
                <a:close/>
                <a:moveTo>
                  <a:pt x="12210" y="8687"/>
                </a:moveTo>
                <a:cubicBezTo>
                  <a:pt x="11965" y="8687"/>
                  <a:pt x="11777" y="8498"/>
                  <a:pt x="11777" y="8253"/>
                </a:cubicBezTo>
                <a:cubicBezTo>
                  <a:pt x="11777" y="8027"/>
                  <a:pt x="11965" y="7820"/>
                  <a:pt x="12210" y="7820"/>
                </a:cubicBezTo>
                <a:cubicBezTo>
                  <a:pt x="12436" y="7820"/>
                  <a:pt x="12643" y="8027"/>
                  <a:pt x="12643" y="8253"/>
                </a:cubicBezTo>
                <a:cubicBezTo>
                  <a:pt x="12643" y="8498"/>
                  <a:pt x="12436" y="8687"/>
                  <a:pt x="12210" y="8687"/>
                </a:cubicBezTo>
                <a:close/>
                <a:moveTo>
                  <a:pt x="12210" y="6708"/>
                </a:moveTo>
                <a:cubicBezTo>
                  <a:pt x="11984" y="6708"/>
                  <a:pt x="11796" y="6520"/>
                  <a:pt x="11796" y="6294"/>
                </a:cubicBezTo>
                <a:cubicBezTo>
                  <a:pt x="11796" y="6068"/>
                  <a:pt x="11984" y="5879"/>
                  <a:pt x="12210" y="5879"/>
                </a:cubicBezTo>
                <a:cubicBezTo>
                  <a:pt x="12436" y="5879"/>
                  <a:pt x="12625" y="6068"/>
                  <a:pt x="12625" y="6294"/>
                </a:cubicBezTo>
                <a:cubicBezTo>
                  <a:pt x="12625" y="6520"/>
                  <a:pt x="12436" y="6708"/>
                  <a:pt x="12210" y="6708"/>
                </a:cubicBezTo>
                <a:close/>
                <a:moveTo>
                  <a:pt x="12210" y="4730"/>
                </a:moveTo>
                <a:cubicBezTo>
                  <a:pt x="11984" y="4730"/>
                  <a:pt x="11796" y="4560"/>
                  <a:pt x="11796" y="4334"/>
                </a:cubicBezTo>
                <a:cubicBezTo>
                  <a:pt x="11796" y="4108"/>
                  <a:pt x="11984" y="3938"/>
                  <a:pt x="12210" y="3938"/>
                </a:cubicBezTo>
                <a:cubicBezTo>
                  <a:pt x="12417" y="3938"/>
                  <a:pt x="12606" y="4108"/>
                  <a:pt x="12606" y="4334"/>
                </a:cubicBezTo>
                <a:cubicBezTo>
                  <a:pt x="12606" y="4560"/>
                  <a:pt x="12417" y="4730"/>
                  <a:pt x="12210" y="4730"/>
                </a:cubicBezTo>
                <a:close/>
                <a:moveTo>
                  <a:pt x="12210" y="2789"/>
                </a:moveTo>
                <a:cubicBezTo>
                  <a:pt x="11984" y="2789"/>
                  <a:pt x="11796" y="2600"/>
                  <a:pt x="11796" y="2374"/>
                </a:cubicBezTo>
                <a:cubicBezTo>
                  <a:pt x="11796" y="2148"/>
                  <a:pt x="11984" y="1979"/>
                  <a:pt x="12210" y="1979"/>
                </a:cubicBezTo>
                <a:cubicBezTo>
                  <a:pt x="12417" y="1979"/>
                  <a:pt x="12606" y="2148"/>
                  <a:pt x="12606" y="2374"/>
                </a:cubicBezTo>
                <a:cubicBezTo>
                  <a:pt x="12606" y="2600"/>
                  <a:pt x="12417" y="2789"/>
                  <a:pt x="12210" y="2789"/>
                </a:cubicBezTo>
                <a:close/>
                <a:moveTo>
                  <a:pt x="12210" y="792"/>
                </a:moveTo>
                <a:cubicBezTo>
                  <a:pt x="11984" y="792"/>
                  <a:pt x="11814" y="622"/>
                  <a:pt x="11814" y="415"/>
                </a:cubicBezTo>
                <a:cubicBezTo>
                  <a:pt x="11814" y="207"/>
                  <a:pt x="11984" y="38"/>
                  <a:pt x="12210" y="38"/>
                </a:cubicBezTo>
                <a:cubicBezTo>
                  <a:pt x="12417" y="38"/>
                  <a:pt x="12587" y="207"/>
                  <a:pt x="12587" y="415"/>
                </a:cubicBezTo>
                <a:cubicBezTo>
                  <a:pt x="12587" y="622"/>
                  <a:pt x="12417" y="792"/>
                  <a:pt x="12210" y="792"/>
                </a:cubicBezTo>
                <a:close/>
                <a:moveTo>
                  <a:pt x="9911" y="47107"/>
                </a:moveTo>
                <a:cubicBezTo>
                  <a:pt x="10005" y="47031"/>
                  <a:pt x="10119" y="46975"/>
                  <a:pt x="10250" y="46975"/>
                </a:cubicBezTo>
                <a:cubicBezTo>
                  <a:pt x="10514" y="46975"/>
                  <a:pt x="10722" y="47182"/>
                  <a:pt x="10722" y="47446"/>
                </a:cubicBezTo>
                <a:cubicBezTo>
                  <a:pt x="10722" y="47597"/>
                  <a:pt x="10665" y="47710"/>
                  <a:pt x="10571" y="47804"/>
                </a:cubicBezTo>
                <a:cubicBezTo>
                  <a:pt x="10345" y="47559"/>
                  <a:pt x="10137" y="47333"/>
                  <a:pt x="9911" y="47107"/>
                </a:cubicBezTo>
                <a:close/>
                <a:moveTo>
                  <a:pt x="10250" y="45976"/>
                </a:moveTo>
                <a:cubicBezTo>
                  <a:pt x="9987" y="45976"/>
                  <a:pt x="9761" y="45750"/>
                  <a:pt x="9761" y="45486"/>
                </a:cubicBezTo>
                <a:cubicBezTo>
                  <a:pt x="9761" y="45223"/>
                  <a:pt x="9987" y="45015"/>
                  <a:pt x="10250" y="45015"/>
                </a:cubicBezTo>
                <a:cubicBezTo>
                  <a:pt x="10514" y="45015"/>
                  <a:pt x="10722" y="45223"/>
                  <a:pt x="10722" y="45486"/>
                </a:cubicBezTo>
                <a:cubicBezTo>
                  <a:pt x="10722" y="45750"/>
                  <a:pt x="10514" y="45976"/>
                  <a:pt x="10250" y="45976"/>
                </a:cubicBezTo>
                <a:close/>
                <a:moveTo>
                  <a:pt x="10250" y="44017"/>
                </a:moveTo>
                <a:cubicBezTo>
                  <a:pt x="9987" y="44017"/>
                  <a:pt x="9761" y="43809"/>
                  <a:pt x="9761" y="43546"/>
                </a:cubicBezTo>
                <a:cubicBezTo>
                  <a:pt x="9761" y="43282"/>
                  <a:pt x="9987" y="43056"/>
                  <a:pt x="10250" y="43056"/>
                </a:cubicBezTo>
                <a:cubicBezTo>
                  <a:pt x="10514" y="43056"/>
                  <a:pt x="10722" y="43282"/>
                  <a:pt x="10722" y="43546"/>
                </a:cubicBezTo>
                <a:cubicBezTo>
                  <a:pt x="10722" y="43809"/>
                  <a:pt x="10514" y="44017"/>
                  <a:pt x="10250" y="44017"/>
                </a:cubicBezTo>
                <a:close/>
                <a:moveTo>
                  <a:pt x="10250" y="41134"/>
                </a:moveTo>
                <a:cubicBezTo>
                  <a:pt x="10495" y="41134"/>
                  <a:pt x="10703" y="41322"/>
                  <a:pt x="10703" y="41567"/>
                </a:cubicBezTo>
                <a:cubicBezTo>
                  <a:pt x="10703" y="41812"/>
                  <a:pt x="10495" y="42019"/>
                  <a:pt x="10250" y="42019"/>
                </a:cubicBezTo>
                <a:cubicBezTo>
                  <a:pt x="9987" y="42019"/>
                  <a:pt x="9798" y="41812"/>
                  <a:pt x="9798" y="41567"/>
                </a:cubicBezTo>
                <a:cubicBezTo>
                  <a:pt x="9798" y="41322"/>
                  <a:pt x="10005" y="41134"/>
                  <a:pt x="10250" y="41134"/>
                </a:cubicBezTo>
                <a:close/>
                <a:moveTo>
                  <a:pt x="10250" y="40060"/>
                </a:moveTo>
                <a:cubicBezTo>
                  <a:pt x="9987" y="40060"/>
                  <a:pt x="9779" y="39871"/>
                  <a:pt x="9779" y="39607"/>
                </a:cubicBezTo>
                <a:cubicBezTo>
                  <a:pt x="9779" y="39363"/>
                  <a:pt x="9987" y="39155"/>
                  <a:pt x="10250" y="39155"/>
                </a:cubicBezTo>
                <a:cubicBezTo>
                  <a:pt x="10495" y="39155"/>
                  <a:pt x="10703" y="39363"/>
                  <a:pt x="10703" y="39607"/>
                </a:cubicBezTo>
                <a:cubicBezTo>
                  <a:pt x="10703" y="39871"/>
                  <a:pt x="10495" y="40060"/>
                  <a:pt x="10250" y="40060"/>
                </a:cubicBezTo>
                <a:close/>
                <a:moveTo>
                  <a:pt x="10250" y="38119"/>
                </a:moveTo>
                <a:cubicBezTo>
                  <a:pt x="9987" y="38119"/>
                  <a:pt x="9779" y="37912"/>
                  <a:pt x="9779" y="37648"/>
                </a:cubicBezTo>
                <a:cubicBezTo>
                  <a:pt x="9779" y="37403"/>
                  <a:pt x="9987" y="37196"/>
                  <a:pt x="10250" y="37196"/>
                </a:cubicBezTo>
                <a:cubicBezTo>
                  <a:pt x="10495" y="37196"/>
                  <a:pt x="10703" y="37403"/>
                  <a:pt x="10703" y="37648"/>
                </a:cubicBezTo>
                <a:cubicBezTo>
                  <a:pt x="10703" y="37912"/>
                  <a:pt x="10495" y="38119"/>
                  <a:pt x="10250" y="38119"/>
                </a:cubicBezTo>
                <a:close/>
                <a:moveTo>
                  <a:pt x="10250" y="17618"/>
                </a:moveTo>
                <a:cubicBezTo>
                  <a:pt x="10495" y="17618"/>
                  <a:pt x="10703" y="17807"/>
                  <a:pt x="10703" y="18051"/>
                </a:cubicBezTo>
                <a:cubicBezTo>
                  <a:pt x="10703" y="18296"/>
                  <a:pt x="10495" y="18485"/>
                  <a:pt x="10250" y="18485"/>
                </a:cubicBezTo>
                <a:cubicBezTo>
                  <a:pt x="9987" y="18485"/>
                  <a:pt x="9798" y="18296"/>
                  <a:pt x="9798" y="18051"/>
                </a:cubicBezTo>
                <a:cubicBezTo>
                  <a:pt x="9798" y="17807"/>
                  <a:pt x="10005" y="17618"/>
                  <a:pt x="10250" y="17618"/>
                </a:cubicBezTo>
                <a:close/>
                <a:moveTo>
                  <a:pt x="10250" y="19578"/>
                </a:moveTo>
                <a:cubicBezTo>
                  <a:pt x="10495" y="19578"/>
                  <a:pt x="10703" y="19766"/>
                  <a:pt x="10703" y="20011"/>
                </a:cubicBezTo>
                <a:cubicBezTo>
                  <a:pt x="10703" y="20256"/>
                  <a:pt x="10495" y="20463"/>
                  <a:pt x="10250" y="20463"/>
                </a:cubicBezTo>
                <a:cubicBezTo>
                  <a:pt x="9987" y="20463"/>
                  <a:pt x="9798" y="20256"/>
                  <a:pt x="9798" y="20011"/>
                </a:cubicBezTo>
                <a:cubicBezTo>
                  <a:pt x="9798" y="19766"/>
                  <a:pt x="10005" y="19578"/>
                  <a:pt x="10250" y="19578"/>
                </a:cubicBezTo>
                <a:close/>
                <a:moveTo>
                  <a:pt x="10250" y="21519"/>
                </a:moveTo>
                <a:cubicBezTo>
                  <a:pt x="10495" y="21519"/>
                  <a:pt x="10703" y="21726"/>
                  <a:pt x="10703" y="21971"/>
                </a:cubicBezTo>
                <a:cubicBezTo>
                  <a:pt x="10703" y="22216"/>
                  <a:pt x="10495" y="22423"/>
                  <a:pt x="10250" y="22423"/>
                </a:cubicBezTo>
                <a:cubicBezTo>
                  <a:pt x="9987" y="22423"/>
                  <a:pt x="9798" y="22216"/>
                  <a:pt x="9798" y="21971"/>
                </a:cubicBezTo>
                <a:cubicBezTo>
                  <a:pt x="9798" y="21726"/>
                  <a:pt x="10005" y="21519"/>
                  <a:pt x="10250" y="21519"/>
                </a:cubicBezTo>
                <a:close/>
                <a:moveTo>
                  <a:pt x="10250" y="23497"/>
                </a:moveTo>
                <a:cubicBezTo>
                  <a:pt x="10495" y="23497"/>
                  <a:pt x="10703" y="23685"/>
                  <a:pt x="10703" y="23930"/>
                </a:cubicBezTo>
                <a:cubicBezTo>
                  <a:pt x="10703" y="24175"/>
                  <a:pt x="10495" y="24383"/>
                  <a:pt x="10250" y="24383"/>
                </a:cubicBezTo>
                <a:cubicBezTo>
                  <a:pt x="9987" y="24383"/>
                  <a:pt x="9798" y="24175"/>
                  <a:pt x="9798" y="23930"/>
                </a:cubicBezTo>
                <a:cubicBezTo>
                  <a:pt x="9798" y="23685"/>
                  <a:pt x="10005" y="23497"/>
                  <a:pt x="10250" y="23497"/>
                </a:cubicBezTo>
                <a:close/>
                <a:moveTo>
                  <a:pt x="10250" y="25457"/>
                </a:moveTo>
                <a:cubicBezTo>
                  <a:pt x="10495" y="25457"/>
                  <a:pt x="10703" y="25664"/>
                  <a:pt x="10703" y="25909"/>
                </a:cubicBezTo>
                <a:cubicBezTo>
                  <a:pt x="10703" y="26154"/>
                  <a:pt x="10495" y="26342"/>
                  <a:pt x="10250" y="26342"/>
                </a:cubicBezTo>
                <a:cubicBezTo>
                  <a:pt x="9987" y="26342"/>
                  <a:pt x="9798" y="26154"/>
                  <a:pt x="9798" y="25909"/>
                </a:cubicBezTo>
                <a:cubicBezTo>
                  <a:pt x="9798" y="25664"/>
                  <a:pt x="10005" y="25457"/>
                  <a:pt x="10250" y="25457"/>
                </a:cubicBezTo>
                <a:close/>
                <a:moveTo>
                  <a:pt x="10250" y="27397"/>
                </a:moveTo>
                <a:cubicBezTo>
                  <a:pt x="10495" y="27397"/>
                  <a:pt x="10703" y="27605"/>
                  <a:pt x="10703" y="27850"/>
                </a:cubicBezTo>
                <a:cubicBezTo>
                  <a:pt x="10703" y="28095"/>
                  <a:pt x="10495" y="28302"/>
                  <a:pt x="10250" y="28302"/>
                </a:cubicBezTo>
                <a:cubicBezTo>
                  <a:pt x="9987" y="28302"/>
                  <a:pt x="9798" y="28095"/>
                  <a:pt x="9798" y="27850"/>
                </a:cubicBezTo>
                <a:cubicBezTo>
                  <a:pt x="9798" y="27605"/>
                  <a:pt x="10005" y="27397"/>
                  <a:pt x="10250" y="27397"/>
                </a:cubicBezTo>
                <a:close/>
                <a:moveTo>
                  <a:pt x="10250" y="36140"/>
                </a:moveTo>
                <a:cubicBezTo>
                  <a:pt x="10005" y="36140"/>
                  <a:pt x="9798" y="35933"/>
                  <a:pt x="9798" y="35688"/>
                </a:cubicBezTo>
                <a:cubicBezTo>
                  <a:pt x="9798" y="35443"/>
                  <a:pt x="10005" y="35255"/>
                  <a:pt x="10250" y="35255"/>
                </a:cubicBezTo>
                <a:cubicBezTo>
                  <a:pt x="10495" y="35255"/>
                  <a:pt x="10684" y="35443"/>
                  <a:pt x="10684" y="35688"/>
                </a:cubicBezTo>
                <a:cubicBezTo>
                  <a:pt x="10684" y="35933"/>
                  <a:pt x="10495" y="36140"/>
                  <a:pt x="10250" y="36140"/>
                </a:cubicBezTo>
                <a:close/>
                <a:moveTo>
                  <a:pt x="10250" y="34162"/>
                </a:moveTo>
                <a:cubicBezTo>
                  <a:pt x="10005" y="34162"/>
                  <a:pt x="9817" y="33974"/>
                  <a:pt x="9817" y="33729"/>
                </a:cubicBezTo>
                <a:cubicBezTo>
                  <a:pt x="9817" y="33502"/>
                  <a:pt x="10005" y="33314"/>
                  <a:pt x="10250" y="33314"/>
                </a:cubicBezTo>
                <a:cubicBezTo>
                  <a:pt x="10477" y="33314"/>
                  <a:pt x="10665" y="33502"/>
                  <a:pt x="10665" y="33729"/>
                </a:cubicBezTo>
                <a:cubicBezTo>
                  <a:pt x="10665" y="33974"/>
                  <a:pt x="10477" y="34162"/>
                  <a:pt x="10250" y="34162"/>
                </a:cubicBezTo>
                <a:close/>
                <a:moveTo>
                  <a:pt x="10250" y="30243"/>
                </a:moveTo>
                <a:cubicBezTo>
                  <a:pt x="10005" y="30243"/>
                  <a:pt x="9817" y="30054"/>
                  <a:pt x="9817" y="29809"/>
                </a:cubicBezTo>
                <a:cubicBezTo>
                  <a:pt x="9817" y="29583"/>
                  <a:pt x="10005" y="29376"/>
                  <a:pt x="10250" y="29376"/>
                </a:cubicBezTo>
                <a:cubicBezTo>
                  <a:pt x="10477" y="29376"/>
                  <a:pt x="10665" y="29583"/>
                  <a:pt x="10665" y="29809"/>
                </a:cubicBezTo>
                <a:cubicBezTo>
                  <a:pt x="10665" y="30054"/>
                  <a:pt x="10477" y="30243"/>
                  <a:pt x="10250" y="30243"/>
                </a:cubicBezTo>
                <a:close/>
                <a:moveTo>
                  <a:pt x="10250" y="32202"/>
                </a:moveTo>
                <a:cubicBezTo>
                  <a:pt x="10005" y="32202"/>
                  <a:pt x="9817" y="32014"/>
                  <a:pt x="9817" y="31769"/>
                </a:cubicBezTo>
                <a:cubicBezTo>
                  <a:pt x="9817" y="31543"/>
                  <a:pt x="10005" y="31336"/>
                  <a:pt x="10250" y="31336"/>
                </a:cubicBezTo>
                <a:cubicBezTo>
                  <a:pt x="10477" y="31336"/>
                  <a:pt x="10665" y="31543"/>
                  <a:pt x="10665" y="31769"/>
                </a:cubicBezTo>
                <a:cubicBezTo>
                  <a:pt x="10665" y="32014"/>
                  <a:pt x="10477" y="32202"/>
                  <a:pt x="10250" y="32202"/>
                </a:cubicBezTo>
                <a:close/>
                <a:moveTo>
                  <a:pt x="10250" y="16544"/>
                </a:moveTo>
                <a:cubicBezTo>
                  <a:pt x="9987" y="16544"/>
                  <a:pt x="9779" y="16337"/>
                  <a:pt x="9779" y="16092"/>
                </a:cubicBezTo>
                <a:cubicBezTo>
                  <a:pt x="9779" y="15847"/>
                  <a:pt x="9987" y="15640"/>
                  <a:pt x="10250" y="15640"/>
                </a:cubicBezTo>
                <a:cubicBezTo>
                  <a:pt x="10495" y="15640"/>
                  <a:pt x="10703" y="15847"/>
                  <a:pt x="10703" y="16092"/>
                </a:cubicBezTo>
                <a:cubicBezTo>
                  <a:pt x="10703" y="16337"/>
                  <a:pt x="10495" y="16544"/>
                  <a:pt x="10250" y="16544"/>
                </a:cubicBezTo>
                <a:close/>
                <a:moveTo>
                  <a:pt x="10250" y="14603"/>
                </a:moveTo>
                <a:cubicBezTo>
                  <a:pt x="9987" y="14603"/>
                  <a:pt x="9779" y="14396"/>
                  <a:pt x="9779" y="14132"/>
                </a:cubicBezTo>
                <a:cubicBezTo>
                  <a:pt x="9779" y="13887"/>
                  <a:pt x="9987" y="13680"/>
                  <a:pt x="10250" y="13680"/>
                </a:cubicBezTo>
                <a:cubicBezTo>
                  <a:pt x="10495" y="13680"/>
                  <a:pt x="10703" y="13887"/>
                  <a:pt x="10703" y="14132"/>
                </a:cubicBezTo>
                <a:cubicBezTo>
                  <a:pt x="10703" y="14396"/>
                  <a:pt x="10495" y="14603"/>
                  <a:pt x="10250" y="14603"/>
                </a:cubicBezTo>
                <a:close/>
                <a:moveTo>
                  <a:pt x="10250" y="12606"/>
                </a:moveTo>
                <a:cubicBezTo>
                  <a:pt x="10005" y="12606"/>
                  <a:pt x="9817" y="12418"/>
                  <a:pt x="9817" y="12173"/>
                </a:cubicBezTo>
                <a:cubicBezTo>
                  <a:pt x="9817" y="11946"/>
                  <a:pt x="10005" y="11739"/>
                  <a:pt x="10250" y="11739"/>
                </a:cubicBezTo>
                <a:cubicBezTo>
                  <a:pt x="10477" y="11739"/>
                  <a:pt x="10684" y="11946"/>
                  <a:pt x="10684" y="12173"/>
                </a:cubicBezTo>
                <a:cubicBezTo>
                  <a:pt x="10684" y="12418"/>
                  <a:pt x="10477" y="12606"/>
                  <a:pt x="10250" y="12606"/>
                </a:cubicBezTo>
                <a:close/>
                <a:moveTo>
                  <a:pt x="10250" y="9798"/>
                </a:moveTo>
                <a:cubicBezTo>
                  <a:pt x="10477" y="9798"/>
                  <a:pt x="10665" y="9987"/>
                  <a:pt x="10665" y="10213"/>
                </a:cubicBezTo>
                <a:cubicBezTo>
                  <a:pt x="10665" y="10439"/>
                  <a:pt x="10477" y="10627"/>
                  <a:pt x="10250" y="10627"/>
                </a:cubicBezTo>
                <a:cubicBezTo>
                  <a:pt x="10005" y="10627"/>
                  <a:pt x="9817" y="10439"/>
                  <a:pt x="9817" y="10213"/>
                </a:cubicBezTo>
                <a:cubicBezTo>
                  <a:pt x="9817" y="9987"/>
                  <a:pt x="10005" y="9798"/>
                  <a:pt x="10250" y="9798"/>
                </a:cubicBezTo>
                <a:close/>
                <a:moveTo>
                  <a:pt x="10250" y="7839"/>
                </a:moveTo>
                <a:cubicBezTo>
                  <a:pt x="10477" y="7839"/>
                  <a:pt x="10665" y="8027"/>
                  <a:pt x="10665" y="8253"/>
                </a:cubicBezTo>
                <a:cubicBezTo>
                  <a:pt x="10665" y="8498"/>
                  <a:pt x="10477" y="8687"/>
                  <a:pt x="10250" y="8687"/>
                </a:cubicBezTo>
                <a:cubicBezTo>
                  <a:pt x="10005" y="8687"/>
                  <a:pt x="9817" y="8498"/>
                  <a:pt x="9817" y="8253"/>
                </a:cubicBezTo>
                <a:cubicBezTo>
                  <a:pt x="9817" y="8027"/>
                  <a:pt x="10005" y="7839"/>
                  <a:pt x="10250" y="7839"/>
                </a:cubicBezTo>
                <a:close/>
                <a:moveTo>
                  <a:pt x="10250" y="6746"/>
                </a:moveTo>
                <a:cubicBezTo>
                  <a:pt x="10005" y="6746"/>
                  <a:pt x="9798" y="6539"/>
                  <a:pt x="9798" y="6294"/>
                </a:cubicBezTo>
                <a:cubicBezTo>
                  <a:pt x="9798" y="6068"/>
                  <a:pt x="10005" y="5860"/>
                  <a:pt x="10250" y="5860"/>
                </a:cubicBezTo>
                <a:cubicBezTo>
                  <a:pt x="10495" y="5860"/>
                  <a:pt x="10684" y="6049"/>
                  <a:pt x="10684" y="6294"/>
                </a:cubicBezTo>
                <a:cubicBezTo>
                  <a:pt x="10684" y="6539"/>
                  <a:pt x="10495" y="6746"/>
                  <a:pt x="10250" y="6746"/>
                </a:cubicBezTo>
                <a:close/>
                <a:moveTo>
                  <a:pt x="10250" y="4767"/>
                </a:moveTo>
                <a:cubicBezTo>
                  <a:pt x="10005" y="4767"/>
                  <a:pt x="9798" y="4579"/>
                  <a:pt x="9798" y="4334"/>
                </a:cubicBezTo>
                <a:cubicBezTo>
                  <a:pt x="9798" y="4089"/>
                  <a:pt x="10005" y="3901"/>
                  <a:pt x="10250" y="3901"/>
                </a:cubicBezTo>
                <a:cubicBezTo>
                  <a:pt x="10495" y="3901"/>
                  <a:pt x="10684" y="4089"/>
                  <a:pt x="10684" y="4334"/>
                </a:cubicBezTo>
                <a:cubicBezTo>
                  <a:pt x="10684" y="4579"/>
                  <a:pt x="10495" y="4767"/>
                  <a:pt x="10250" y="4767"/>
                </a:cubicBezTo>
                <a:close/>
                <a:moveTo>
                  <a:pt x="10250" y="2770"/>
                </a:moveTo>
                <a:cubicBezTo>
                  <a:pt x="10043" y="2770"/>
                  <a:pt x="9874" y="2582"/>
                  <a:pt x="9874" y="2374"/>
                </a:cubicBezTo>
                <a:cubicBezTo>
                  <a:pt x="9874" y="2167"/>
                  <a:pt x="10043" y="1998"/>
                  <a:pt x="10250" y="1998"/>
                </a:cubicBezTo>
                <a:cubicBezTo>
                  <a:pt x="10458" y="1998"/>
                  <a:pt x="10627" y="2167"/>
                  <a:pt x="10627" y="2374"/>
                </a:cubicBezTo>
                <a:cubicBezTo>
                  <a:pt x="10627" y="2582"/>
                  <a:pt x="10458" y="2770"/>
                  <a:pt x="10250" y="2770"/>
                </a:cubicBezTo>
                <a:close/>
                <a:moveTo>
                  <a:pt x="10250" y="792"/>
                </a:moveTo>
                <a:cubicBezTo>
                  <a:pt x="10043" y="792"/>
                  <a:pt x="9874" y="622"/>
                  <a:pt x="9874" y="415"/>
                </a:cubicBezTo>
                <a:cubicBezTo>
                  <a:pt x="9874" y="207"/>
                  <a:pt x="10043" y="38"/>
                  <a:pt x="10250" y="38"/>
                </a:cubicBezTo>
                <a:cubicBezTo>
                  <a:pt x="10458" y="38"/>
                  <a:pt x="10627" y="207"/>
                  <a:pt x="10627" y="415"/>
                </a:cubicBezTo>
                <a:cubicBezTo>
                  <a:pt x="10627" y="622"/>
                  <a:pt x="10458" y="792"/>
                  <a:pt x="10250" y="792"/>
                </a:cubicBezTo>
                <a:close/>
                <a:moveTo>
                  <a:pt x="8272" y="43979"/>
                </a:moveTo>
                <a:cubicBezTo>
                  <a:pt x="8027" y="43979"/>
                  <a:pt x="7839" y="43791"/>
                  <a:pt x="7839" y="43546"/>
                </a:cubicBezTo>
                <a:cubicBezTo>
                  <a:pt x="7839" y="43301"/>
                  <a:pt x="8027" y="43093"/>
                  <a:pt x="8272" y="43093"/>
                </a:cubicBezTo>
                <a:cubicBezTo>
                  <a:pt x="8517" y="43093"/>
                  <a:pt x="8724" y="43301"/>
                  <a:pt x="8724" y="43546"/>
                </a:cubicBezTo>
                <a:cubicBezTo>
                  <a:pt x="8724" y="43791"/>
                  <a:pt x="8517" y="43979"/>
                  <a:pt x="8272" y="43979"/>
                </a:cubicBezTo>
                <a:close/>
                <a:moveTo>
                  <a:pt x="8272" y="42019"/>
                </a:moveTo>
                <a:cubicBezTo>
                  <a:pt x="8027" y="42019"/>
                  <a:pt x="7839" y="41812"/>
                  <a:pt x="7839" y="41567"/>
                </a:cubicBezTo>
                <a:cubicBezTo>
                  <a:pt x="7839" y="41322"/>
                  <a:pt x="8027" y="41134"/>
                  <a:pt x="8272" y="41134"/>
                </a:cubicBezTo>
                <a:cubicBezTo>
                  <a:pt x="8517" y="41134"/>
                  <a:pt x="8724" y="41322"/>
                  <a:pt x="8724" y="41567"/>
                </a:cubicBezTo>
                <a:cubicBezTo>
                  <a:pt x="8724" y="41812"/>
                  <a:pt x="8517" y="42019"/>
                  <a:pt x="8272" y="42019"/>
                </a:cubicBezTo>
                <a:close/>
                <a:moveTo>
                  <a:pt x="8272" y="40060"/>
                </a:moveTo>
                <a:cubicBezTo>
                  <a:pt x="8027" y="40060"/>
                  <a:pt x="7839" y="39871"/>
                  <a:pt x="7839" y="39607"/>
                </a:cubicBezTo>
                <a:cubicBezTo>
                  <a:pt x="7839" y="39363"/>
                  <a:pt x="8027" y="39174"/>
                  <a:pt x="8272" y="39174"/>
                </a:cubicBezTo>
                <a:cubicBezTo>
                  <a:pt x="8517" y="39174"/>
                  <a:pt x="8724" y="39363"/>
                  <a:pt x="8724" y="39607"/>
                </a:cubicBezTo>
                <a:cubicBezTo>
                  <a:pt x="8724" y="39852"/>
                  <a:pt x="8517" y="40060"/>
                  <a:pt x="8272" y="40060"/>
                </a:cubicBezTo>
                <a:close/>
                <a:moveTo>
                  <a:pt x="8272" y="38100"/>
                </a:moveTo>
                <a:cubicBezTo>
                  <a:pt x="8027" y="38100"/>
                  <a:pt x="7839" y="37912"/>
                  <a:pt x="7839" y="37667"/>
                </a:cubicBezTo>
                <a:cubicBezTo>
                  <a:pt x="7839" y="37422"/>
                  <a:pt x="8027" y="37214"/>
                  <a:pt x="8272" y="37214"/>
                </a:cubicBezTo>
                <a:cubicBezTo>
                  <a:pt x="8517" y="37214"/>
                  <a:pt x="8724" y="37422"/>
                  <a:pt x="8724" y="37667"/>
                </a:cubicBezTo>
                <a:cubicBezTo>
                  <a:pt x="8724" y="37912"/>
                  <a:pt x="8517" y="38100"/>
                  <a:pt x="8272" y="38100"/>
                </a:cubicBezTo>
                <a:close/>
                <a:moveTo>
                  <a:pt x="8291" y="36140"/>
                </a:moveTo>
                <a:cubicBezTo>
                  <a:pt x="8046" y="36140"/>
                  <a:pt x="7839" y="35933"/>
                  <a:pt x="7839" y="35688"/>
                </a:cubicBezTo>
                <a:cubicBezTo>
                  <a:pt x="7839" y="35443"/>
                  <a:pt x="8046" y="35255"/>
                  <a:pt x="8291" y="35255"/>
                </a:cubicBezTo>
                <a:cubicBezTo>
                  <a:pt x="8517" y="35255"/>
                  <a:pt x="8724" y="35443"/>
                  <a:pt x="8724" y="35688"/>
                </a:cubicBezTo>
                <a:cubicBezTo>
                  <a:pt x="8724" y="35933"/>
                  <a:pt x="8517" y="36140"/>
                  <a:pt x="8291" y="36140"/>
                </a:cubicBezTo>
                <a:close/>
                <a:moveTo>
                  <a:pt x="8291" y="10627"/>
                </a:moveTo>
                <a:cubicBezTo>
                  <a:pt x="8046" y="10627"/>
                  <a:pt x="7857" y="10439"/>
                  <a:pt x="7857" y="10213"/>
                </a:cubicBezTo>
                <a:cubicBezTo>
                  <a:pt x="7857" y="9987"/>
                  <a:pt x="8046" y="9798"/>
                  <a:pt x="8291" y="9798"/>
                </a:cubicBezTo>
                <a:cubicBezTo>
                  <a:pt x="8517" y="9798"/>
                  <a:pt x="8705" y="9987"/>
                  <a:pt x="8705" y="10213"/>
                </a:cubicBezTo>
                <a:cubicBezTo>
                  <a:pt x="8705" y="10439"/>
                  <a:pt x="8517" y="10627"/>
                  <a:pt x="8291" y="10627"/>
                </a:cubicBezTo>
                <a:close/>
                <a:moveTo>
                  <a:pt x="8291" y="11739"/>
                </a:moveTo>
                <a:cubicBezTo>
                  <a:pt x="8517" y="11739"/>
                  <a:pt x="8724" y="11928"/>
                  <a:pt x="8724" y="12173"/>
                </a:cubicBezTo>
                <a:cubicBezTo>
                  <a:pt x="8724" y="12418"/>
                  <a:pt x="8517" y="12606"/>
                  <a:pt x="8291" y="12606"/>
                </a:cubicBezTo>
                <a:cubicBezTo>
                  <a:pt x="8046" y="12606"/>
                  <a:pt x="7857" y="12418"/>
                  <a:pt x="7857" y="12173"/>
                </a:cubicBezTo>
                <a:cubicBezTo>
                  <a:pt x="7857" y="11928"/>
                  <a:pt x="8046" y="11739"/>
                  <a:pt x="8291" y="11739"/>
                </a:cubicBezTo>
                <a:close/>
                <a:moveTo>
                  <a:pt x="8291" y="13699"/>
                </a:moveTo>
                <a:cubicBezTo>
                  <a:pt x="8517" y="13699"/>
                  <a:pt x="8724" y="13887"/>
                  <a:pt x="8724" y="14132"/>
                </a:cubicBezTo>
                <a:cubicBezTo>
                  <a:pt x="8724" y="14377"/>
                  <a:pt x="8517" y="14566"/>
                  <a:pt x="8291" y="14566"/>
                </a:cubicBezTo>
                <a:cubicBezTo>
                  <a:pt x="8046" y="14566"/>
                  <a:pt x="7857" y="14377"/>
                  <a:pt x="7857" y="14132"/>
                </a:cubicBezTo>
                <a:cubicBezTo>
                  <a:pt x="7857" y="13887"/>
                  <a:pt x="8046" y="13699"/>
                  <a:pt x="8291" y="13699"/>
                </a:cubicBezTo>
                <a:close/>
                <a:moveTo>
                  <a:pt x="8291" y="15658"/>
                </a:moveTo>
                <a:cubicBezTo>
                  <a:pt x="8517" y="15658"/>
                  <a:pt x="8724" y="15847"/>
                  <a:pt x="8724" y="16092"/>
                </a:cubicBezTo>
                <a:cubicBezTo>
                  <a:pt x="8724" y="16337"/>
                  <a:pt x="8517" y="16525"/>
                  <a:pt x="8291" y="16525"/>
                </a:cubicBezTo>
                <a:cubicBezTo>
                  <a:pt x="8046" y="16525"/>
                  <a:pt x="7857" y="16337"/>
                  <a:pt x="7857" y="16092"/>
                </a:cubicBezTo>
                <a:cubicBezTo>
                  <a:pt x="7857" y="15847"/>
                  <a:pt x="8046" y="15658"/>
                  <a:pt x="8291" y="15658"/>
                </a:cubicBezTo>
                <a:close/>
                <a:moveTo>
                  <a:pt x="8291" y="18466"/>
                </a:moveTo>
                <a:cubicBezTo>
                  <a:pt x="8046" y="18466"/>
                  <a:pt x="7857" y="18278"/>
                  <a:pt x="7857" y="18051"/>
                </a:cubicBezTo>
                <a:cubicBezTo>
                  <a:pt x="7857" y="17825"/>
                  <a:pt x="8046" y="17637"/>
                  <a:pt x="8291" y="17637"/>
                </a:cubicBezTo>
                <a:cubicBezTo>
                  <a:pt x="8517" y="17637"/>
                  <a:pt x="8705" y="17825"/>
                  <a:pt x="8705" y="18051"/>
                </a:cubicBezTo>
                <a:cubicBezTo>
                  <a:pt x="8705" y="18278"/>
                  <a:pt x="8517" y="18466"/>
                  <a:pt x="8291" y="18466"/>
                </a:cubicBezTo>
                <a:close/>
                <a:moveTo>
                  <a:pt x="8291" y="20444"/>
                </a:moveTo>
                <a:cubicBezTo>
                  <a:pt x="8046" y="20444"/>
                  <a:pt x="7857" y="20256"/>
                  <a:pt x="7857" y="20011"/>
                </a:cubicBezTo>
                <a:cubicBezTo>
                  <a:pt x="7857" y="19785"/>
                  <a:pt x="8046" y="19597"/>
                  <a:pt x="8291" y="19597"/>
                </a:cubicBezTo>
                <a:cubicBezTo>
                  <a:pt x="8517" y="19597"/>
                  <a:pt x="8705" y="19785"/>
                  <a:pt x="8705" y="20011"/>
                </a:cubicBezTo>
                <a:cubicBezTo>
                  <a:pt x="8705" y="20256"/>
                  <a:pt x="8517" y="20444"/>
                  <a:pt x="8291" y="20444"/>
                </a:cubicBezTo>
                <a:close/>
                <a:moveTo>
                  <a:pt x="8291" y="21537"/>
                </a:moveTo>
                <a:cubicBezTo>
                  <a:pt x="8517" y="21537"/>
                  <a:pt x="8724" y="21726"/>
                  <a:pt x="8724" y="21971"/>
                </a:cubicBezTo>
                <a:cubicBezTo>
                  <a:pt x="8724" y="22216"/>
                  <a:pt x="8517" y="22404"/>
                  <a:pt x="8291" y="22404"/>
                </a:cubicBezTo>
                <a:cubicBezTo>
                  <a:pt x="8046" y="22404"/>
                  <a:pt x="7857" y="22216"/>
                  <a:pt x="7857" y="21971"/>
                </a:cubicBezTo>
                <a:cubicBezTo>
                  <a:pt x="7857" y="21726"/>
                  <a:pt x="8046" y="21537"/>
                  <a:pt x="8291" y="21537"/>
                </a:cubicBezTo>
                <a:close/>
                <a:moveTo>
                  <a:pt x="8291" y="23497"/>
                </a:moveTo>
                <a:cubicBezTo>
                  <a:pt x="8517" y="23497"/>
                  <a:pt x="8724" y="23704"/>
                  <a:pt x="8724" y="23930"/>
                </a:cubicBezTo>
                <a:cubicBezTo>
                  <a:pt x="8724" y="24175"/>
                  <a:pt x="8517" y="24364"/>
                  <a:pt x="8291" y="24364"/>
                </a:cubicBezTo>
                <a:cubicBezTo>
                  <a:pt x="8046" y="24364"/>
                  <a:pt x="7857" y="24175"/>
                  <a:pt x="7857" y="23930"/>
                </a:cubicBezTo>
                <a:cubicBezTo>
                  <a:pt x="7857" y="23704"/>
                  <a:pt x="8046" y="23497"/>
                  <a:pt x="8291" y="23497"/>
                </a:cubicBezTo>
                <a:close/>
                <a:moveTo>
                  <a:pt x="8291" y="25457"/>
                </a:moveTo>
                <a:cubicBezTo>
                  <a:pt x="8517" y="25457"/>
                  <a:pt x="8724" y="25664"/>
                  <a:pt x="8724" y="25909"/>
                </a:cubicBezTo>
                <a:cubicBezTo>
                  <a:pt x="8724" y="26154"/>
                  <a:pt x="8517" y="26342"/>
                  <a:pt x="8291" y="26342"/>
                </a:cubicBezTo>
                <a:cubicBezTo>
                  <a:pt x="8046" y="26342"/>
                  <a:pt x="7857" y="26154"/>
                  <a:pt x="7857" y="25909"/>
                </a:cubicBezTo>
                <a:cubicBezTo>
                  <a:pt x="7857" y="25664"/>
                  <a:pt x="8046" y="25457"/>
                  <a:pt x="8291" y="25457"/>
                </a:cubicBezTo>
                <a:close/>
                <a:moveTo>
                  <a:pt x="8291" y="27416"/>
                </a:moveTo>
                <a:cubicBezTo>
                  <a:pt x="8517" y="27416"/>
                  <a:pt x="8724" y="27624"/>
                  <a:pt x="8724" y="27850"/>
                </a:cubicBezTo>
                <a:cubicBezTo>
                  <a:pt x="8724" y="28095"/>
                  <a:pt x="8517" y="28283"/>
                  <a:pt x="8291" y="28283"/>
                </a:cubicBezTo>
                <a:cubicBezTo>
                  <a:pt x="8046" y="28283"/>
                  <a:pt x="7857" y="28095"/>
                  <a:pt x="7857" y="27850"/>
                </a:cubicBezTo>
                <a:cubicBezTo>
                  <a:pt x="7857" y="27624"/>
                  <a:pt x="8046" y="27416"/>
                  <a:pt x="8291" y="27416"/>
                </a:cubicBezTo>
                <a:close/>
                <a:moveTo>
                  <a:pt x="8291" y="29395"/>
                </a:moveTo>
                <a:cubicBezTo>
                  <a:pt x="8517" y="29395"/>
                  <a:pt x="8705" y="29583"/>
                  <a:pt x="8705" y="29809"/>
                </a:cubicBezTo>
                <a:cubicBezTo>
                  <a:pt x="8705" y="30054"/>
                  <a:pt x="8517" y="30243"/>
                  <a:pt x="8291" y="30243"/>
                </a:cubicBezTo>
                <a:cubicBezTo>
                  <a:pt x="8046" y="30243"/>
                  <a:pt x="7857" y="30054"/>
                  <a:pt x="7857" y="29809"/>
                </a:cubicBezTo>
                <a:cubicBezTo>
                  <a:pt x="7857" y="29583"/>
                  <a:pt x="8046" y="29395"/>
                  <a:pt x="8291" y="29395"/>
                </a:cubicBezTo>
                <a:close/>
                <a:moveTo>
                  <a:pt x="8291" y="33314"/>
                </a:moveTo>
                <a:cubicBezTo>
                  <a:pt x="8517" y="33314"/>
                  <a:pt x="8705" y="33502"/>
                  <a:pt x="8705" y="33729"/>
                </a:cubicBezTo>
                <a:cubicBezTo>
                  <a:pt x="8705" y="33974"/>
                  <a:pt x="8517" y="34162"/>
                  <a:pt x="8291" y="34162"/>
                </a:cubicBezTo>
                <a:cubicBezTo>
                  <a:pt x="8046" y="34162"/>
                  <a:pt x="7857" y="33974"/>
                  <a:pt x="7857" y="33729"/>
                </a:cubicBezTo>
                <a:cubicBezTo>
                  <a:pt x="7857" y="33502"/>
                  <a:pt x="8046" y="33314"/>
                  <a:pt x="8291" y="33314"/>
                </a:cubicBezTo>
                <a:close/>
                <a:moveTo>
                  <a:pt x="8291" y="31354"/>
                </a:moveTo>
                <a:cubicBezTo>
                  <a:pt x="8517" y="31354"/>
                  <a:pt x="8705" y="31543"/>
                  <a:pt x="8705" y="31769"/>
                </a:cubicBezTo>
                <a:cubicBezTo>
                  <a:pt x="8705" y="31995"/>
                  <a:pt x="8517" y="32183"/>
                  <a:pt x="8291" y="32183"/>
                </a:cubicBezTo>
                <a:cubicBezTo>
                  <a:pt x="8046" y="32183"/>
                  <a:pt x="7857" y="31995"/>
                  <a:pt x="7857" y="31769"/>
                </a:cubicBezTo>
                <a:cubicBezTo>
                  <a:pt x="7857" y="31543"/>
                  <a:pt x="8046" y="31354"/>
                  <a:pt x="8291" y="31354"/>
                </a:cubicBezTo>
                <a:close/>
                <a:moveTo>
                  <a:pt x="8291" y="8706"/>
                </a:moveTo>
                <a:cubicBezTo>
                  <a:pt x="8046" y="8706"/>
                  <a:pt x="7839" y="8498"/>
                  <a:pt x="7839" y="8253"/>
                </a:cubicBezTo>
                <a:cubicBezTo>
                  <a:pt x="7839" y="8008"/>
                  <a:pt x="8046" y="7820"/>
                  <a:pt x="8291" y="7820"/>
                </a:cubicBezTo>
                <a:cubicBezTo>
                  <a:pt x="8517" y="7820"/>
                  <a:pt x="8724" y="8008"/>
                  <a:pt x="8724" y="8253"/>
                </a:cubicBezTo>
                <a:cubicBezTo>
                  <a:pt x="8724" y="8498"/>
                  <a:pt x="8517" y="8706"/>
                  <a:pt x="8291" y="8706"/>
                </a:cubicBezTo>
                <a:close/>
                <a:moveTo>
                  <a:pt x="8291" y="6746"/>
                </a:moveTo>
                <a:cubicBezTo>
                  <a:pt x="8046" y="6746"/>
                  <a:pt x="7839" y="6539"/>
                  <a:pt x="7839" y="6294"/>
                </a:cubicBezTo>
                <a:cubicBezTo>
                  <a:pt x="7839" y="6068"/>
                  <a:pt x="8046" y="5860"/>
                  <a:pt x="8291" y="5860"/>
                </a:cubicBezTo>
                <a:cubicBezTo>
                  <a:pt x="8517" y="5860"/>
                  <a:pt x="8724" y="6049"/>
                  <a:pt x="8724" y="6294"/>
                </a:cubicBezTo>
                <a:cubicBezTo>
                  <a:pt x="8724" y="6539"/>
                  <a:pt x="8517" y="6746"/>
                  <a:pt x="8291" y="6746"/>
                </a:cubicBezTo>
                <a:close/>
                <a:moveTo>
                  <a:pt x="8291" y="4767"/>
                </a:moveTo>
                <a:cubicBezTo>
                  <a:pt x="8046" y="4767"/>
                  <a:pt x="7839" y="4579"/>
                  <a:pt x="7839" y="4334"/>
                </a:cubicBezTo>
                <a:cubicBezTo>
                  <a:pt x="7839" y="4089"/>
                  <a:pt x="8046" y="3901"/>
                  <a:pt x="8291" y="3901"/>
                </a:cubicBezTo>
                <a:cubicBezTo>
                  <a:pt x="8517" y="3901"/>
                  <a:pt x="8724" y="4089"/>
                  <a:pt x="8724" y="4334"/>
                </a:cubicBezTo>
                <a:cubicBezTo>
                  <a:pt x="8724" y="4579"/>
                  <a:pt x="8517" y="4767"/>
                  <a:pt x="8291" y="4767"/>
                </a:cubicBezTo>
                <a:close/>
                <a:moveTo>
                  <a:pt x="8291" y="2789"/>
                </a:moveTo>
                <a:cubicBezTo>
                  <a:pt x="8046" y="2789"/>
                  <a:pt x="7857" y="2600"/>
                  <a:pt x="7857" y="2374"/>
                </a:cubicBezTo>
                <a:cubicBezTo>
                  <a:pt x="7857" y="2148"/>
                  <a:pt x="8046" y="1960"/>
                  <a:pt x="8291" y="1960"/>
                </a:cubicBezTo>
                <a:cubicBezTo>
                  <a:pt x="8517" y="1960"/>
                  <a:pt x="8705" y="2148"/>
                  <a:pt x="8705" y="2374"/>
                </a:cubicBezTo>
                <a:cubicBezTo>
                  <a:pt x="8705" y="2600"/>
                  <a:pt x="8517" y="2789"/>
                  <a:pt x="8291" y="2789"/>
                </a:cubicBezTo>
                <a:close/>
                <a:moveTo>
                  <a:pt x="8291" y="810"/>
                </a:moveTo>
                <a:cubicBezTo>
                  <a:pt x="8065" y="810"/>
                  <a:pt x="7876" y="641"/>
                  <a:pt x="7876" y="415"/>
                </a:cubicBezTo>
                <a:cubicBezTo>
                  <a:pt x="7876" y="189"/>
                  <a:pt x="8065" y="0"/>
                  <a:pt x="8291" y="0"/>
                </a:cubicBezTo>
                <a:cubicBezTo>
                  <a:pt x="8517" y="0"/>
                  <a:pt x="8686" y="189"/>
                  <a:pt x="8686" y="415"/>
                </a:cubicBezTo>
                <a:cubicBezTo>
                  <a:pt x="8686" y="641"/>
                  <a:pt x="8517" y="810"/>
                  <a:pt x="8291" y="810"/>
                </a:cubicBezTo>
                <a:close/>
                <a:moveTo>
                  <a:pt x="6331" y="42019"/>
                </a:moveTo>
                <a:cubicBezTo>
                  <a:pt x="6086" y="42019"/>
                  <a:pt x="5879" y="41812"/>
                  <a:pt x="5879" y="41586"/>
                </a:cubicBezTo>
                <a:cubicBezTo>
                  <a:pt x="5879" y="41341"/>
                  <a:pt x="6086" y="41134"/>
                  <a:pt x="6331" y="41134"/>
                </a:cubicBezTo>
                <a:cubicBezTo>
                  <a:pt x="6557" y="41134"/>
                  <a:pt x="6765" y="41341"/>
                  <a:pt x="6765" y="41586"/>
                </a:cubicBezTo>
                <a:cubicBezTo>
                  <a:pt x="6765" y="41831"/>
                  <a:pt x="6557" y="42019"/>
                  <a:pt x="6331" y="42019"/>
                </a:cubicBezTo>
                <a:close/>
                <a:moveTo>
                  <a:pt x="6331" y="40041"/>
                </a:moveTo>
                <a:cubicBezTo>
                  <a:pt x="6086" y="40041"/>
                  <a:pt x="5879" y="39852"/>
                  <a:pt x="5879" y="39607"/>
                </a:cubicBezTo>
                <a:cubicBezTo>
                  <a:pt x="5879" y="39381"/>
                  <a:pt x="6086" y="39174"/>
                  <a:pt x="6331" y="39174"/>
                </a:cubicBezTo>
                <a:cubicBezTo>
                  <a:pt x="6557" y="39174"/>
                  <a:pt x="6765" y="39381"/>
                  <a:pt x="6765" y="39607"/>
                </a:cubicBezTo>
                <a:cubicBezTo>
                  <a:pt x="6765" y="39852"/>
                  <a:pt x="6557" y="40041"/>
                  <a:pt x="6331" y="40041"/>
                </a:cubicBezTo>
                <a:close/>
                <a:moveTo>
                  <a:pt x="6331" y="38100"/>
                </a:moveTo>
                <a:cubicBezTo>
                  <a:pt x="6086" y="38100"/>
                  <a:pt x="5898" y="37893"/>
                  <a:pt x="5898" y="37667"/>
                </a:cubicBezTo>
                <a:cubicBezTo>
                  <a:pt x="5898" y="37422"/>
                  <a:pt x="6086" y="37233"/>
                  <a:pt x="6331" y="37233"/>
                </a:cubicBezTo>
                <a:cubicBezTo>
                  <a:pt x="6557" y="37233"/>
                  <a:pt x="6765" y="37422"/>
                  <a:pt x="6765" y="37667"/>
                </a:cubicBezTo>
                <a:cubicBezTo>
                  <a:pt x="6765" y="37893"/>
                  <a:pt x="6557" y="38100"/>
                  <a:pt x="6331" y="38100"/>
                </a:cubicBezTo>
                <a:close/>
                <a:moveTo>
                  <a:pt x="6331" y="36122"/>
                </a:moveTo>
                <a:cubicBezTo>
                  <a:pt x="6086" y="36122"/>
                  <a:pt x="5898" y="35933"/>
                  <a:pt x="5898" y="35688"/>
                </a:cubicBezTo>
                <a:cubicBezTo>
                  <a:pt x="5898" y="35462"/>
                  <a:pt x="6086" y="35255"/>
                  <a:pt x="6331" y="35255"/>
                </a:cubicBezTo>
                <a:cubicBezTo>
                  <a:pt x="6557" y="35255"/>
                  <a:pt x="6765" y="35462"/>
                  <a:pt x="6765" y="35688"/>
                </a:cubicBezTo>
                <a:cubicBezTo>
                  <a:pt x="6765" y="35933"/>
                  <a:pt x="6557" y="36122"/>
                  <a:pt x="6331" y="36122"/>
                </a:cubicBezTo>
                <a:close/>
                <a:moveTo>
                  <a:pt x="6331" y="29395"/>
                </a:moveTo>
                <a:cubicBezTo>
                  <a:pt x="6557" y="29395"/>
                  <a:pt x="6746" y="29583"/>
                  <a:pt x="6746" y="29809"/>
                </a:cubicBezTo>
                <a:cubicBezTo>
                  <a:pt x="6746" y="30035"/>
                  <a:pt x="6557" y="30224"/>
                  <a:pt x="6331" y="30224"/>
                </a:cubicBezTo>
                <a:cubicBezTo>
                  <a:pt x="6086" y="30224"/>
                  <a:pt x="5898" y="30035"/>
                  <a:pt x="5898" y="29809"/>
                </a:cubicBezTo>
                <a:cubicBezTo>
                  <a:pt x="5898" y="29583"/>
                  <a:pt x="6086" y="29395"/>
                  <a:pt x="6331" y="29395"/>
                </a:cubicBezTo>
                <a:close/>
                <a:moveTo>
                  <a:pt x="6331" y="33314"/>
                </a:moveTo>
                <a:cubicBezTo>
                  <a:pt x="6557" y="33314"/>
                  <a:pt x="6746" y="33502"/>
                  <a:pt x="6746" y="33729"/>
                </a:cubicBezTo>
                <a:cubicBezTo>
                  <a:pt x="6746" y="33974"/>
                  <a:pt x="6557" y="34162"/>
                  <a:pt x="6331" y="34162"/>
                </a:cubicBezTo>
                <a:cubicBezTo>
                  <a:pt x="6086" y="34162"/>
                  <a:pt x="5898" y="33974"/>
                  <a:pt x="5898" y="33729"/>
                </a:cubicBezTo>
                <a:cubicBezTo>
                  <a:pt x="5898" y="33502"/>
                  <a:pt x="6086" y="33314"/>
                  <a:pt x="6331" y="33314"/>
                </a:cubicBezTo>
                <a:close/>
                <a:moveTo>
                  <a:pt x="6331" y="31354"/>
                </a:moveTo>
                <a:cubicBezTo>
                  <a:pt x="6557" y="31354"/>
                  <a:pt x="6746" y="31543"/>
                  <a:pt x="6746" y="31769"/>
                </a:cubicBezTo>
                <a:cubicBezTo>
                  <a:pt x="6746" y="31995"/>
                  <a:pt x="6557" y="32183"/>
                  <a:pt x="6331" y="32183"/>
                </a:cubicBezTo>
                <a:cubicBezTo>
                  <a:pt x="6086" y="32183"/>
                  <a:pt x="5898" y="31995"/>
                  <a:pt x="5898" y="31769"/>
                </a:cubicBezTo>
                <a:cubicBezTo>
                  <a:pt x="5898" y="31543"/>
                  <a:pt x="6086" y="31354"/>
                  <a:pt x="6331" y="31354"/>
                </a:cubicBezTo>
                <a:close/>
                <a:moveTo>
                  <a:pt x="6331" y="28283"/>
                </a:moveTo>
                <a:cubicBezTo>
                  <a:pt x="6086" y="28283"/>
                  <a:pt x="5898" y="28095"/>
                  <a:pt x="5898" y="27850"/>
                </a:cubicBezTo>
                <a:cubicBezTo>
                  <a:pt x="5898" y="27605"/>
                  <a:pt x="6086" y="27416"/>
                  <a:pt x="6331" y="27416"/>
                </a:cubicBezTo>
                <a:cubicBezTo>
                  <a:pt x="6557" y="27416"/>
                  <a:pt x="6765" y="27605"/>
                  <a:pt x="6765" y="27850"/>
                </a:cubicBezTo>
                <a:cubicBezTo>
                  <a:pt x="6765" y="28095"/>
                  <a:pt x="6557" y="28283"/>
                  <a:pt x="6331" y="28283"/>
                </a:cubicBezTo>
                <a:close/>
                <a:moveTo>
                  <a:pt x="6331" y="26342"/>
                </a:moveTo>
                <a:cubicBezTo>
                  <a:pt x="6086" y="26342"/>
                  <a:pt x="5898" y="26135"/>
                  <a:pt x="5898" y="25890"/>
                </a:cubicBezTo>
                <a:cubicBezTo>
                  <a:pt x="5898" y="25664"/>
                  <a:pt x="6086" y="25457"/>
                  <a:pt x="6331" y="25457"/>
                </a:cubicBezTo>
                <a:cubicBezTo>
                  <a:pt x="6557" y="25457"/>
                  <a:pt x="6765" y="25664"/>
                  <a:pt x="6765" y="25890"/>
                </a:cubicBezTo>
                <a:cubicBezTo>
                  <a:pt x="6765" y="26135"/>
                  <a:pt x="6557" y="26342"/>
                  <a:pt x="6331" y="26342"/>
                </a:cubicBezTo>
                <a:close/>
                <a:moveTo>
                  <a:pt x="6331" y="24364"/>
                </a:moveTo>
                <a:cubicBezTo>
                  <a:pt x="6086" y="24364"/>
                  <a:pt x="5898" y="24175"/>
                  <a:pt x="5898" y="23930"/>
                </a:cubicBezTo>
                <a:cubicBezTo>
                  <a:pt x="5898" y="23704"/>
                  <a:pt x="6086" y="23497"/>
                  <a:pt x="6331" y="23497"/>
                </a:cubicBezTo>
                <a:cubicBezTo>
                  <a:pt x="6557" y="23497"/>
                  <a:pt x="6765" y="23704"/>
                  <a:pt x="6765" y="23930"/>
                </a:cubicBezTo>
                <a:cubicBezTo>
                  <a:pt x="6765" y="24175"/>
                  <a:pt x="6557" y="24364"/>
                  <a:pt x="6331" y="24364"/>
                </a:cubicBezTo>
                <a:close/>
                <a:moveTo>
                  <a:pt x="6331" y="15658"/>
                </a:moveTo>
                <a:cubicBezTo>
                  <a:pt x="6557" y="15658"/>
                  <a:pt x="6746" y="15847"/>
                  <a:pt x="6746" y="16092"/>
                </a:cubicBezTo>
                <a:cubicBezTo>
                  <a:pt x="6746" y="16318"/>
                  <a:pt x="6557" y="16506"/>
                  <a:pt x="6331" y="16506"/>
                </a:cubicBezTo>
                <a:cubicBezTo>
                  <a:pt x="6086" y="16506"/>
                  <a:pt x="5898" y="16318"/>
                  <a:pt x="5898" y="16092"/>
                </a:cubicBezTo>
                <a:cubicBezTo>
                  <a:pt x="5898" y="15847"/>
                  <a:pt x="6086" y="15658"/>
                  <a:pt x="6331" y="15658"/>
                </a:cubicBezTo>
                <a:close/>
                <a:moveTo>
                  <a:pt x="6331" y="22404"/>
                </a:moveTo>
                <a:cubicBezTo>
                  <a:pt x="6086" y="22404"/>
                  <a:pt x="5898" y="22216"/>
                  <a:pt x="5898" y="21971"/>
                </a:cubicBezTo>
                <a:cubicBezTo>
                  <a:pt x="5898" y="21745"/>
                  <a:pt x="6086" y="21537"/>
                  <a:pt x="6331" y="21537"/>
                </a:cubicBezTo>
                <a:cubicBezTo>
                  <a:pt x="6557" y="21537"/>
                  <a:pt x="6746" y="21745"/>
                  <a:pt x="6746" y="21971"/>
                </a:cubicBezTo>
                <a:cubicBezTo>
                  <a:pt x="6746" y="22216"/>
                  <a:pt x="6557" y="22404"/>
                  <a:pt x="6331" y="22404"/>
                </a:cubicBezTo>
                <a:close/>
                <a:moveTo>
                  <a:pt x="6331" y="18447"/>
                </a:moveTo>
                <a:cubicBezTo>
                  <a:pt x="6105" y="18447"/>
                  <a:pt x="5917" y="18259"/>
                  <a:pt x="5917" y="18051"/>
                </a:cubicBezTo>
                <a:cubicBezTo>
                  <a:pt x="5917" y="17825"/>
                  <a:pt x="6105" y="17656"/>
                  <a:pt x="6331" y="17656"/>
                </a:cubicBezTo>
                <a:cubicBezTo>
                  <a:pt x="6538" y="17656"/>
                  <a:pt x="6727" y="17825"/>
                  <a:pt x="6727" y="18051"/>
                </a:cubicBezTo>
                <a:cubicBezTo>
                  <a:pt x="6727" y="18259"/>
                  <a:pt x="6538" y="18447"/>
                  <a:pt x="6331" y="18447"/>
                </a:cubicBezTo>
                <a:close/>
                <a:moveTo>
                  <a:pt x="6331" y="20407"/>
                </a:moveTo>
                <a:cubicBezTo>
                  <a:pt x="6105" y="20407"/>
                  <a:pt x="5917" y="20237"/>
                  <a:pt x="5917" y="20011"/>
                </a:cubicBezTo>
                <a:cubicBezTo>
                  <a:pt x="5917" y="19785"/>
                  <a:pt x="6105" y="19597"/>
                  <a:pt x="6331" y="19597"/>
                </a:cubicBezTo>
                <a:cubicBezTo>
                  <a:pt x="6538" y="19597"/>
                  <a:pt x="6727" y="19785"/>
                  <a:pt x="6727" y="20011"/>
                </a:cubicBezTo>
                <a:cubicBezTo>
                  <a:pt x="6727" y="20237"/>
                  <a:pt x="6538" y="20407"/>
                  <a:pt x="6331" y="20407"/>
                </a:cubicBezTo>
                <a:close/>
                <a:moveTo>
                  <a:pt x="6331" y="14566"/>
                </a:moveTo>
                <a:cubicBezTo>
                  <a:pt x="6086" y="14566"/>
                  <a:pt x="5898" y="14377"/>
                  <a:pt x="5898" y="14132"/>
                </a:cubicBezTo>
                <a:cubicBezTo>
                  <a:pt x="5898" y="13887"/>
                  <a:pt x="6086" y="13699"/>
                  <a:pt x="6331" y="13699"/>
                </a:cubicBezTo>
                <a:cubicBezTo>
                  <a:pt x="6557" y="13699"/>
                  <a:pt x="6765" y="13887"/>
                  <a:pt x="6765" y="14132"/>
                </a:cubicBezTo>
                <a:cubicBezTo>
                  <a:pt x="6765" y="14377"/>
                  <a:pt x="6557" y="14566"/>
                  <a:pt x="6331" y="14566"/>
                </a:cubicBezTo>
                <a:close/>
                <a:moveTo>
                  <a:pt x="6331" y="12587"/>
                </a:moveTo>
                <a:cubicBezTo>
                  <a:pt x="6086" y="12587"/>
                  <a:pt x="5898" y="12399"/>
                  <a:pt x="5898" y="12173"/>
                </a:cubicBezTo>
                <a:cubicBezTo>
                  <a:pt x="5898" y="11928"/>
                  <a:pt x="6086" y="11739"/>
                  <a:pt x="6331" y="11739"/>
                </a:cubicBezTo>
                <a:cubicBezTo>
                  <a:pt x="6557" y="11739"/>
                  <a:pt x="6746" y="11928"/>
                  <a:pt x="6746" y="12173"/>
                </a:cubicBezTo>
                <a:cubicBezTo>
                  <a:pt x="6746" y="12399"/>
                  <a:pt x="6557" y="12587"/>
                  <a:pt x="6331" y="12587"/>
                </a:cubicBezTo>
                <a:close/>
                <a:moveTo>
                  <a:pt x="6331" y="9817"/>
                </a:moveTo>
                <a:cubicBezTo>
                  <a:pt x="6538" y="9817"/>
                  <a:pt x="6727" y="9987"/>
                  <a:pt x="6727" y="10213"/>
                </a:cubicBezTo>
                <a:cubicBezTo>
                  <a:pt x="6727" y="10420"/>
                  <a:pt x="6538" y="10590"/>
                  <a:pt x="6331" y="10590"/>
                </a:cubicBezTo>
                <a:cubicBezTo>
                  <a:pt x="6105" y="10590"/>
                  <a:pt x="5917" y="10420"/>
                  <a:pt x="5917" y="10213"/>
                </a:cubicBezTo>
                <a:cubicBezTo>
                  <a:pt x="5917" y="9987"/>
                  <a:pt x="6105" y="9817"/>
                  <a:pt x="6331" y="9817"/>
                </a:cubicBezTo>
                <a:close/>
                <a:moveTo>
                  <a:pt x="6331" y="8668"/>
                </a:moveTo>
                <a:cubicBezTo>
                  <a:pt x="6086" y="8668"/>
                  <a:pt x="5898" y="8479"/>
                  <a:pt x="5898" y="8253"/>
                </a:cubicBezTo>
                <a:cubicBezTo>
                  <a:pt x="5898" y="8027"/>
                  <a:pt x="6086" y="7839"/>
                  <a:pt x="6331" y="7839"/>
                </a:cubicBezTo>
                <a:cubicBezTo>
                  <a:pt x="6557" y="7839"/>
                  <a:pt x="6746" y="8027"/>
                  <a:pt x="6746" y="8253"/>
                </a:cubicBezTo>
                <a:cubicBezTo>
                  <a:pt x="6746" y="8479"/>
                  <a:pt x="6557" y="8668"/>
                  <a:pt x="6331" y="8668"/>
                </a:cubicBezTo>
                <a:close/>
                <a:moveTo>
                  <a:pt x="6331" y="6708"/>
                </a:moveTo>
                <a:cubicBezTo>
                  <a:pt x="6086" y="6708"/>
                  <a:pt x="5898" y="6520"/>
                  <a:pt x="5898" y="6294"/>
                </a:cubicBezTo>
                <a:cubicBezTo>
                  <a:pt x="5898" y="6049"/>
                  <a:pt x="6086" y="5860"/>
                  <a:pt x="6331" y="5860"/>
                </a:cubicBezTo>
                <a:cubicBezTo>
                  <a:pt x="6557" y="5860"/>
                  <a:pt x="6746" y="6049"/>
                  <a:pt x="6746" y="6294"/>
                </a:cubicBezTo>
                <a:cubicBezTo>
                  <a:pt x="6746" y="6520"/>
                  <a:pt x="6557" y="6708"/>
                  <a:pt x="6331" y="6708"/>
                </a:cubicBezTo>
                <a:close/>
                <a:moveTo>
                  <a:pt x="6331" y="4749"/>
                </a:moveTo>
                <a:cubicBezTo>
                  <a:pt x="6086" y="4749"/>
                  <a:pt x="5898" y="4560"/>
                  <a:pt x="5898" y="4334"/>
                </a:cubicBezTo>
                <a:cubicBezTo>
                  <a:pt x="5898" y="4089"/>
                  <a:pt x="6086" y="3919"/>
                  <a:pt x="6331" y="3919"/>
                </a:cubicBezTo>
                <a:cubicBezTo>
                  <a:pt x="6557" y="3919"/>
                  <a:pt x="6746" y="4089"/>
                  <a:pt x="6746" y="4334"/>
                </a:cubicBezTo>
                <a:cubicBezTo>
                  <a:pt x="6746" y="4560"/>
                  <a:pt x="6557" y="4749"/>
                  <a:pt x="6331" y="4749"/>
                </a:cubicBezTo>
                <a:close/>
                <a:moveTo>
                  <a:pt x="6331" y="2789"/>
                </a:moveTo>
                <a:cubicBezTo>
                  <a:pt x="6086" y="2789"/>
                  <a:pt x="5898" y="2600"/>
                  <a:pt x="5898" y="2374"/>
                </a:cubicBezTo>
                <a:cubicBezTo>
                  <a:pt x="5898" y="2129"/>
                  <a:pt x="6086" y="1941"/>
                  <a:pt x="6331" y="1941"/>
                </a:cubicBezTo>
                <a:cubicBezTo>
                  <a:pt x="6557" y="1941"/>
                  <a:pt x="6746" y="2129"/>
                  <a:pt x="6746" y="2374"/>
                </a:cubicBezTo>
                <a:cubicBezTo>
                  <a:pt x="6746" y="2600"/>
                  <a:pt x="6557" y="2789"/>
                  <a:pt x="6331" y="2789"/>
                </a:cubicBezTo>
                <a:close/>
                <a:moveTo>
                  <a:pt x="6331" y="810"/>
                </a:moveTo>
                <a:cubicBezTo>
                  <a:pt x="6105" y="810"/>
                  <a:pt x="5917" y="622"/>
                  <a:pt x="5917" y="396"/>
                </a:cubicBezTo>
                <a:cubicBezTo>
                  <a:pt x="5917" y="189"/>
                  <a:pt x="6105" y="0"/>
                  <a:pt x="6331" y="0"/>
                </a:cubicBezTo>
                <a:cubicBezTo>
                  <a:pt x="6538" y="0"/>
                  <a:pt x="6727" y="189"/>
                  <a:pt x="6727" y="396"/>
                </a:cubicBezTo>
                <a:cubicBezTo>
                  <a:pt x="6727" y="622"/>
                  <a:pt x="6538" y="810"/>
                  <a:pt x="6331" y="810"/>
                </a:cubicBezTo>
                <a:close/>
                <a:moveTo>
                  <a:pt x="4372" y="34162"/>
                </a:moveTo>
                <a:cubicBezTo>
                  <a:pt x="4127" y="34162"/>
                  <a:pt x="3919" y="33974"/>
                  <a:pt x="3919" y="33729"/>
                </a:cubicBezTo>
                <a:cubicBezTo>
                  <a:pt x="3919" y="33484"/>
                  <a:pt x="4127" y="33295"/>
                  <a:pt x="4372" y="33295"/>
                </a:cubicBezTo>
                <a:cubicBezTo>
                  <a:pt x="4616" y="33295"/>
                  <a:pt x="4805" y="33484"/>
                  <a:pt x="4805" y="33729"/>
                </a:cubicBezTo>
                <a:cubicBezTo>
                  <a:pt x="4805" y="33974"/>
                  <a:pt x="4616" y="34162"/>
                  <a:pt x="4372" y="34162"/>
                </a:cubicBezTo>
                <a:close/>
                <a:moveTo>
                  <a:pt x="4372" y="32202"/>
                </a:moveTo>
                <a:cubicBezTo>
                  <a:pt x="4127" y="32202"/>
                  <a:pt x="3919" y="32014"/>
                  <a:pt x="3919" y="31769"/>
                </a:cubicBezTo>
                <a:cubicBezTo>
                  <a:pt x="3919" y="31524"/>
                  <a:pt x="4127" y="31336"/>
                  <a:pt x="4372" y="31336"/>
                </a:cubicBezTo>
                <a:cubicBezTo>
                  <a:pt x="4616" y="31336"/>
                  <a:pt x="4805" y="31524"/>
                  <a:pt x="4805" y="31769"/>
                </a:cubicBezTo>
                <a:cubicBezTo>
                  <a:pt x="4805" y="32014"/>
                  <a:pt x="4616" y="32202"/>
                  <a:pt x="4372" y="32202"/>
                </a:cubicBezTo>
                <a:close/>
                <a:moveTo>
                  <a:pt x="4372" y="30243"/>
                </a:moveTo>
                <a:cubicBezTo>
                  <a:pt x="4127" y="30243"/>
                  <a:pt x="3919" y="30054"/>
                  <a:pt x="3919" y="29809"/>
                </a:cubicBezTo>
                <a:cubicBezTo>
                  <a:pt x="3919" y="29564"/>
                  <a:pt x="4127" y="29357"/>
                  <a:pt x="4372" y="29357"/>
                </a:cubicBezTo>
                <a:cubicBezTo>
                  <a:pt x="4616" y="29357"/>
                  <a:pt x="4805" y="29564"/>
                  <a:pt x="4805" y="29809"/>
                </a:cubicBezTo>
                <a:cubicBezTo>
                  <a:pt x="4805" y="30054"/>
                  <a:pt x="4616" y="30243"/>
                  <a:pt x="4372" y="30243"/>
                </a:cubicBezTo>
                <a:close/>
                <a:moveTo>
                  <a:pt x="4372" y="28283"/>
                </a:moveTo>
                <a:cubicBezTo>
                  <a:pt x="4127" y="28283"/>
                  <a:pt x="3919" y="28076"/>
                  <a:pt x="3919" y="27850"/>
                </a:cubicBezTo>
                <a:cubicBezTo>
                  <a:pt x="3919" y="27605"/>
                  <a:pt x="4127" y="27416"/>
                  <a:pt x="4372" y="27416"/>
                </a:cubicBezTo>
                <a:cubicBezTo>
                  <a:pt x="4616" y="27416"/>
                  <a:pt x="4805" y="27605"/>
                  <a:pt x="4805" y="27850"/>
                </a:cubicBezTo>
                <a:cubicBezTo>
                  <a:pt x="4805" y="28076"/>
                  <a:pt x="4616" y="28283"/>
                  <a:pt x="4372" y="28283"/>
                </a:cubicBezTo>
                <a:close/>
                <a:moveTo>
                  <a:pt x="4372" y="26323"/>
                </a:moveTo>
                <a:cubicBezTo>
                  <a:pt x="4127" y="26323"/>
                  <a:pt x="3919" y="26135"/>
                  <a:pt x="3919" y="25890"/>
                </a:cubicBezTo>
                <a:cubicBezTo>
                  <a:pt x="3919" y="25645"/>
                  <a:pt x="4127" y="25457"/>
                  <a:pt x="4372" y="25457"/>
                </a:cubicBezTo>
                <a:cubicBezTo>
                  <a:pt x="4616" y="25457"/>
                  <a:pt x="4805" y="25645"/>
                  <a:pt x="4805" y="25890"/>
                </a:cubicBezTo>
                <a:cubicBezTo>
                  <a:pt x="4805" y="26135"/>
                  <a:pt x="4616" y="26323"/>
                  <a:pt x="4372" y="26323"/>
                </a:cubicBezTo>
                <a:close/>
                <a:moveTo>
                  <a:pt x="4372" y="23516"/>
                </a:moveTo>
                <a:cubicBezTo>
                  <a:pt x="4598" y="23516"/>
                  <a:pt x="4786" y="23704"/>
                  <a:pt x="4786" y="23930"/>
                </a:cubicBezTo>
                <a:cubicBezTo>
                  <a:pt x="4786" y="24156"/>
                  <a:pt x="4598" y="24345"/>
                  <a:pt x="4372" y="24345"/>
                </a:cubicBezTo>
                <a:cubicBezTo>
                  <a:pt x="4127" y="24345"/>
                  <a:pt x="3938" y="24156"/>
                  <a:pt x="3938" y="23930"/>
                </a:cubicBezTo>
                <a:cubicBezTo>
                  <a:pt x="3938" y="23704"/>
                  <a:pt x="4127" y="23516"/>
                  <a:pt x="4372" y="23516"/>
                </a:cubicBezTo>
                <a:close/>
                <a:moveTo>
                  <a:pt x="4372" y="22404"/>
                </a:moveTo>
                <a:cubicBezTo>
                  <a:pt x="4127" y="22404"/>
                  <a:pt x="3919" y="22216"/>
                  <a:pt x="3919" y="21971"/>
                </a:cubicBezTo>
                <a:cubicBezTo>
                  <a:pt x="3919" y="21726"/>
                  <a:pt x="4127" y="21519"/>
                  <a:pt x="4372" y="21519"/>
                </a:cubicBezTo>
                <a:cubicBezTo>
                  <a:pt x="4616" y="21519"/>
                  <a:pt x="4805" y="21726"/>
                  <a:pt x="4805" y="21971"/>
                </a:cubicBezTo>
                <a:cubicBezTo>
                  <a:pt x="4805" y="22216"/>
                  <a:pt x="4616" y="22404"/>
                  <a:pt x="4372" y="22404"/>
                </a:cubicBezTo>
                <a:close/>
                <a:moveTo>
                  <a:pt x="4372" y="2789"/>
                </a:moveTo>
                <a:cubicBezTo>
                  <a:pt x="4164" y="2789"/>
                  <a:pt x="4014" y="2638"/>
                  <a:pt x="3976" y="2450"/>
                </a:cubicBezTo>
                <a:cubicBezTo>
                  <a:pt x="4051" y="2299"/>
                  <a:pt x="4127" y="2148"/>
                  <a:pt x="4202" y="1979"/>
                </a:cubicBezTo>
                <a:cubicBezTo>
                  <a:pt x="4258" y="1960"/>
                  <a:pt x="4315" y="1960"/>
                  <a:pt x="4372" y="1960"/>
                </a:cubicBezTo>
                <a:cubicBezTo>
                  <a:pt x="4598" y="1960"/>
                  <a:pt x="4767" y="2148"/>
                  <a:pt x="4767" y="2374"/>
                </a:cubicBezTo>
                <a:cubicBezTo>
                  <a:pt x="4767" y="2600"/>
                  <a:pt x="4598" y="2789"/>
                  <a:pt x="4372" y="2789"/>
                </a:cubicBezTo>
                <a:close/>
                <a:moveTo>
                  <a:pt x="4372" y="3919"/>
                </a:moveTo>
                <a:cubicBezTo>
                  <a:pt x="4598" y="3919"/>
                  <a:pt x="4767" y="4108"/>
                  <a:pt x="4767" y="4334"/>
                </a:cubicBezTo>
                <a:cubicBezTo>
                  <a:pt x="4767" y="4560"/>
                  <a:pt x="4598" y="4749"/>
                  <a:pt x="4372" y="4749"/>
                </a:cubicBezTo>
                <a:cubicBezTo>
                  <a:pt x="4127" y="4749"/>
                  <a:pt x="3957" y="4560"/>
                  <a:pt x="3957" y="4334"/>
                </a:cubicBezTo>
                <a:cubicBezTo>
                  <a:pt x="3957" y="4108"/>
                  <a:pt x="4127" y="3919"/>
                  <a:pt x="4372" y="3919"/>
                </a:cubicBezTo>
                <a:close/>
                <a:moveTo>
                  <a:pt x="4372" y="6689"/>
                </a:moveTo>
                <a:cubicBezTo>
                  <a:pt x="4145" y="6689"/>
                  <a:pt x="3957" y="6501"/>
                  <a:pt x="3957" y="6294"/>
                </a:cubicBezTo>
                <a:cubicBezTo>
                  <a:pt x="3957" y="6068"/>
                  <a:pt x="4145" y="5879"/>
                  <a:pt x="4372" y="5879"/>
                </a:cubicBezTo>
                <a:cubicBezTo>
                  <a:pt x="4579" y="5879"/>
                  <a:pt x="4767" y="6068"/>
                  <a:pt x="4767" y="6294"/>
                </a:cubicBezTo>
                <a:cubicBezTo>
                  <a:pt x="4767" y="6501"/>
                  <a:pt x="4579" y="6689"/>
                  <a:pt x="4372" y="6689"/>
                </a:cubicBezTo>
                <a:close/>
                <a:moveTo>
                  <a:pt x="4372" y="8649"/>
                </a:moveTo>
                <a:cubicBezTo>
                  <a:pt x="4145" y="8649"/>
                  <a:pt x="3957" y="8461"/>
                  <a:pt x="3957" y="8253"/>
                </a:cubicBezTo>
                <a:cubicBezTo>
                  <a:pt x="3957" y="8027"/>
                  <a:pt x="4145" y="7858"/>
                  <a:pt x="4372" y="7858"/>
                </a:cubicBezTo>
                <a:cubicBezTo>
                  <a:pt x="4579" y="7858"/>
                  <a:pt x="4767" y="8027"/>
                  <a:pt x="4767" y="8253"/>
                </a:cubicBezTo>
                <a:cubicBezTo>
                  <a:pt x="4767" y="8479"/>
                  <a:pt x="4579" y="8649"/>
                  <a:pt x="4372" y="8649"/>
                </a:cubicBezTo>
                <a:close/>
                <a:moveTo>
                  <a:pt x="4372" y="9798"/>
                </a:moveTo>
                <a:cubicBezTo>
                  <a:pt x="4598" y="9798"/>
                  <a:pt x="4767" y="9987"/>
                  <a:pt x="4767" y="10213"/>
                </a:cubicBezTo>
                <a:cubicBezTo>
                  <a:pt x="4767" y="10439"/>
                  <a:pt x="4598" y="10627"/>
                  <a:pt x="4372" y="10627"/>
                </a:cubicBezTo>
                <a:cubicBezTo>
                  <a:pt x="4127" y="10627"/>
                  <a:pt x="3957" y="10439"/>
                  <a:pt x="3957" y="10213"/>
                </a:cubicBezTo>
                <a:cubicBezTo>
                  <a:pt x="3957" y="9987"/>
                  <a:pt x="4127" y="9798"/>
                  <a:pt x="4372" y="9798"/>
                </a:cubicBezTo>
                <a:close/>
                <a:moveTo>
                  <a:pt x="4372" y="11758"/>
                </a:moveTo>
                <a:cubicBezTo>
                  <a:pt x="4579" y="11758"/>
                  <a:pt x="4767" y="11946"/>
                  <a:pt x="4767" y="12173"/>
                </a:cubicBezTo>
                <a:cubicBezTo>
                  <a:pt x="4767" y="12399"/>
                  <a:pt x="4579" y="12587"/>
                  <a:pt x="4372" y="12587"/>
                </a:cubicBezTo>
                <a:cubicBezTo>
                  <a:pt x="4145" y="12587"/>
                  <a:pt x="3957" y="12399"/>
                  <a:pt x="3957" y="12173"/>
                </a:cubicBezTo>
                <a:cubicBezTo>
                  <a:pt x="3957" y="11946"/>
                  <a:pt x="4145" y="11758"/>
                  <a:pt x="4372" y="11758"/>
                </a:cubicBezTo>
                <a:close/>
                <a:moveTo>
                  <a:pt x="4372" y="13737"/>
                </a:moveTo>
                <a:cubicBezTo>
                  <a:pt x="4579" y="13737"/>
                  <a:pt x="4767" y="13906"/>
                  <a:pt x="4767" y="14132"/>
                </a:cubicBezTo>
                <a:cubicBezTo>
                  <a:pt x="4767" y="14358"/>
                  <a:pt x="4579" y="14528"/>
                  <a:pt x="4372" y="14528"/>
                </a:cubicBezTo>
                <a:cubicBezTo>
                  <a:pt x="4145" y="14528"/>
                  <a:pt x="3957" y="14358"/>
                  <a:pt x="3957" y="14132"/>
                </a:cubicBezTo>
                <a:cubicBezTo>
                  <a:pt x="3957" y="13906"/>
                  <a:pt x="4145" y="13737"/>
                  <a:pt x="4372" y="13737"/>
                </a:cubicBezTo>
                <a:close/>
                <a:moveTo>
                  <a:pt x="4353" y="15677"/>
                </a:moveTo>
                <a:cubicBezTo>
                  <a:pt x="4579" y="15677"/>
                  <a:pt x="4767" y="15866"/>
                  <a:pt x="4767" y="16092"/>
                </a:cubicBezTo>
                <a:cubicBezTo>
                  <a:pt x="4767" y="16318"/>
                  <a:pt x="4579" y="16488"/>
                  <a:pt x="4353" y="16488"/>
                </a:cubicBezTo>
                <a:cubicBezTo>
                  <a:pt x="4145" y="16488"/>
                  <a:pt x="3957" y="16318"/>
                  <a:pt x="3957" y="16092"/>
                </a:cubicBezTo>
                <a:cubicBezTo>
                  <a:pt x="3957" y="15866"/>
                  <a:pt x="4145" y="15677"/>
                  <a:pt x="4353" y="15677"/>
                </a:cubicBezTo>
                <a:close/>
                <a:moveTo>
                  <a:pt x="4353" y="19597"/>
                </a:moveTo>
                <a:cubicBezTo>
                  <a:pt x="4579" y="19597"/>
                  <a:pt x="4767" y="19785"/>
                  <a:pt x="4767" y="20011"/>
                </a:cubicBezTo>
                <a:cubicBezTo>
                  <a:pt x="4767" y="20237"/>
                  <a:pt x="4579" y="20407"/>
                  <a:pt x="4353" y="20407"/>
                </a:cubicBezTo>
                <a:cubicBezTo>
                  <a:pt x="4145" y="20407"/>
                  <a:pt x="3957" y="20237"/>
                  <a:pt x="3957" y="20011"/>
                </a:cubicBezTo>
                <a:cubicBezTo>
                  <a:pt x="3957" y="19785"/>
                  <a:pt x="4145" y="19597"/>
                  <a:pt x="4353" y="19597"/>
                </a:cubicBezTo>
                <a:close/>
                <a:moveTo>
                  <a:pt x="4353" y="17656"/>
                </a:moveTo>
                <a:cubicBezTo>
                  <a:pt x="4579" y="17656"/>
                  <a:pt x="4767" y="17825"/>
                  <a:pt x="4767" y="18051"/>
                </a:cubicBezTo>
                <a:cubicBezTo>
                  <a:pt x="4767" y="18259"/>
                  <a:pt x="4579" y="18447"/>
                  <a:pt x="4353" y="18447"/>
                </a:cubicBezTo>
                <a:cubicBezTo>
                  <a:pt x="4145" y="18447"/>
                  <a:pt x="3957" y="18259"/>
                  <a:pt x="3957" y="18051"/>
                </a:cubicBezTo>
                <a:cubicBezTo>
                  <a:pt x="3957" y="17825"/>
                  <a:pt x="4145" y="17656"/>
                  <a:pt x="4353" y="17656"/>
                </a:cubicBezTo>
                <a:close/>
                <a:moveTo>
                  <a:pt x="2412" y="22404"/>
                </a:moveTo>
                <a:cubicBezTo>
                  <a:pt x="2167" y="22404"/>
                  <a:pt x="1978" y="22216"/>
                  <a:pt x="1978" y="21971"/>
                </a:cubicBezTo>
                <a:cubicBezTo>
                  <a:pt x="1978" y="21726"/>
                  <a:pt x="2167" y="21537"/>
                  <a:pt x="2412" y="21537"/>
                </a:cubicBezTo>
                <a:cubicBezTo>
                  <a:pt x="2638" y="21537"/>
                  <a:pt x="2845" y="21726"/>
                  <a:pt x="2845" y="21971"/>
                </a:cubicBezTo>
                <a:cubicBezTo>
                  <a:pt x="2845" y="22216"/>
                  <a:pt x="2638" y="22404"/>
                  <a:pt x="2412" y="22404"/>
                </a:cubicBezTo>
                <a:close/>
                <a:moveTo>
                  <a:pt x="2412" y="15677"/>
                </a:moveTo>
                <a:cubicBezTo>
                  <a:pt x="2638" y="15677"/>
                  <a:pt x="2808" y="15866"/>
                  <a:pt x="2808" y="16092"/>
                </a:cubicBezTo>
                <a:cubicBezTo>
                  <a:pt x="2808" y="16318"/>
                  <a:pt x="2638" y="16488"/>
                  <a:pt x="2412" y="16488"/>
                </a:cubicBezTo>
                <a:cubicBezTo>
                  <a:pt x="2186" y="16488"/>
                  <a:pt x="1997" y="16318"/>
                  <a:pt x="1997" y="16092"/>
                </a:cubicBezTo>
                <a:cubicBezTo>
                  <a:pt x="1997" y="15866"/>
                  <a:pt x="2186" y="15677"/>
                  <a:pt x="2412" y="15677"/>
                </a:cubicBezTo>
                <a:close/>
                <a:moveTo>
                  <a:pt x="2412" y="19597"/>
                </a:moveTo>
                <a:cubicBezTo>
                  <a:pt x="2619" y="19597"/>
                  <a:pt x="2808" y="19785"/>
                  <a:pt x="2808" y="20011"/>
                </a:cubicBezTo>
                <a:cubicBezTo>
                  <a:pt x="2808" y="20237"/>
                  <a:pt x="2619" y="20407"/>
                  <a:pt x="2412" y="20407"/>
                </a:cubicBezTo>
                <a:cubicBezTo>
                  <a:pt x="2186" y="20407"/>
                  <a:pt x="1997" y="20237"/>
                  <a:pt x="1997" y="20011"/>
                </a:cubicBezTo>
                <a:cubicBezTo>
                  <a:pt x="1997" y="19785"/>
                  <a:pt x="2186" y="19597"/>
                  <a:pt x="2412" y="19597"/>
                </a:cubicBezTo>
                <a:close/>
                <a:moveTo>
                  <a:pt x="2412" y="17656"/>
                </a:moveTo>
                <a:cubicBezTo>
                  <a:pt x="2619" y="17656"/>
                  <a:pt x="2808" y="17825"/>
                  <a:pt x="2808" y="18051"/>
                </a:cubicBezTo>
                <a:cubicBezTo>
                  <a:pt x="2808" y="18259"/>
                  <a:pt x="2619" y="18447"/>
                  <a:pt x="2412" y="18447"/>
                </a:cubicBezTo>
                <a:cubicBezTo>
                  <a:pt x="2186" y="18447"/>
                  <a:pt x="1997" y="18259"/>
                  <a:pt x="1997" y="18051"/>
                </a:cubicBezTo>
                <a:cubicBezTo>
                  <a:pt x="1997" y="17825"/>
                  <a:pt x="2186" y="17656"/>
                  <a:pt x="2412" y="17656"/>
                </a:cubicBezTo>
                <a:close/>
                <a:moveTo>
                  <a:pt x="2412" y="14547"/>
                </a:moveTo>
                <a:cubicBezTo>
                  <a:pt x="2167" y="14547"/>
                  <a:pt x="1978" y="14358"/>
                  <a:pt x="1978" y="14132"/>
                </a:cubicBezTo>
                <a:cubicBezTo>
                  <a:pt x="1978" y="13887"/>
                  <a:pt x="2167" y="13699"/>
                  <a:pt x="2412" y="13699"/>
                </a:cubicBezTo>
                <a:cubicBezTo>
                  <a:pt x="2638" y="13699"/>
                  <a:pt x="2826" y="13887"/>
                  <a:pt x="2826" y="14132"/>
                </a:cubicBezTo>
                <a:cubicBezTo>
                  <a:pt x="2826" y="14358"/>
                  <a:pt x="2638" y="14547"/>
                  <a:pt x="2412" y="14547"/>
                </a:cubicBezTo>
                <a:close/>
                <a:moveTo>
                  <a:pt x="2412" y="6708"/>
                </a:moveTo>
                <a:cubicBezTo>
                  <a:pt x="2299" y="6708"/>
                  <a:pt x="2186" y="6652"/>
                  <a:pt x="2110" y="6576"/>
                </a:cubicBezTo>
                <a:cubicBezTo>
                  <a:pt x="2205" y="6350"/>
                  <a:pt x="2299" y="6105"/>
                  <a:pt x="2393" y="5879"/>
                </a:cubicBezTo>
                <a:cubicBezTo>
                  <a:pt x="2393" y="5879"/>
                  <a:pt x="2412" y="5879"/>
                  <a:pt x="2412" y="5879"/>
                </a:cubicBezTo>
                <a:cubicBezTo>
                  <a:pt x="2638" y="5879"/>
                  <a:pt x="2826" y="6068"/>
                  <a:pt x="2826" y="6294"/>
                </a:cubicBezTo>
                <a:cubicBezTo>
                  <a:pt x="2826" y="6520"/>
                  <a:pt x="2638" y="6708"/>
                  <a:pt x="2412" y="6708"/>
                </a:cubicBezTo>
                <a:close/>
                <a:moveTo>
                  <a:pt x="2412" y="7839"/>
                </a:moveTo>
                <a:cubicBezTo>
                  <a:pt x="2638" y="7839"/>
                  <a:pt x="2808" y="8027"/>
                  <a:pt x="2808" y="8253"/>
                </a:cubicBezTo>
                <a:cubicBezTo>
                  <a:pt x="2808" y="8479"/>
                  <a:pt x="2638" y="8668"/>
                  <a:pt x="2412" y="8668"/>
                </a:cubicBezTo>
                <a:cubicBezTo>
                  <a:pt x="2186" y="8668"/>
                  <a:pt x="1997" y="8479"/>
                  <a:pt x="1997" y="8253"/>
                </a:cubicBezTo>
                <a:cubicBezTo>
                  <a:pt x="1997" y="8027"/>
                  <a:pt x="2186" y="7839"/>
                  <a:pt x="2412" y="7839"/>
                </a:cubicBezTo>
                <a:close/>
                <a:moveTo>
                  <a:pt x="2412" y="11758"/>
                </a:moveTo>
                <a:cubicBezTo>
                  <a:pt x="2619" y="11758"/>
                  <a:pt x="2808" y="11946"/>
                  <a:pt x="2808" y="12173"/>
                </a:cubicBezTo>
                <a:cubicBezTo>
                  <a:pt x="2808" y="12380"/>
                  <a:pt x="2619" y="12568"/>
                  <a:pt x="2412" y="12568"/>
                </a:cubicBezTo>
                <a:cubicBezTo>
                  <a:pt x="2186" y="12568"/>
                  <a:pt x="2016" y="12380"/>
                  <a:pt x="2016" y="12173"/>
                </a:cubicBezTo>
                <a:cubicBezTo>
                  <a:pt x="2016" y="11946"/>
                  <a:pt x="2186" y="11758"/>
                  <a:pt x="2412" y="11758"/>
                </a:cubicBezTo>
                <a:close/>
                <a:moveTo>
                  <a:pt x="2412" y="9798"/>
                </a:moveTo>
                <a:cubicBezTo>
                  <a:pt x="2638" y="9798"/>
                  <a:pt x="2808" y="9987"/>
                  <a:pt x="2808" y="10213"/>
                </a:cubicBezTo>
                <a:cubicBezTo>
                  <a:pt x="2808" y="10439"/>
                  <a:pt x="2638" y="10627"/>
                  <a:pt x="2412" y="10627"/>
                </a:cubicBezTo>
                <a:cubicBezTo>
                  <a:pt x="2186" y="10627"/>
                  <a:pt x="1997" y="10439"/>
                  <a:pt x="1997" y="10213"/>
                </a:cubicBezTo>
                <a:cubicBezTo>
                  <a:pt x="1997" y="9987"/>
                  <a:pt x="2186" y="9798"/>
                  <a:pt x="2412" y="9798"/>
                </a:cubicBezTo>
                <a:close/>
                <a:moveTo>
                  <a:pt x="452" y="20727"/>
                </a:moveTo>
                <a:cubicBezTo>
                  <a:pt x="207" y="20727"/>
                  <a:pt x="0" y="20520"/>
                  <a:pt x="0" y="20275"/>
                </a:cubicBezTo>
                <a:cubicBezTo>
                  <a:pt x="0" y="20030"/>
                  <a:pt x="207" y="19823"/>
                  <a:pt x="452" y="19823"/>
                </a:cubicBezTo>
                <a:cubicBezTo>
                  <a:pt x="697" y="19823"/>
                  <a:pt x="904" y="20030"/>
                  <a:pt x="904" y="20275"/>
                </a:cubicBezTo>
                <a:cubicBezTo>
                  <a:pt x="904" y="20520"/>
                  <a:pt x="697" y="20727"/>
                  <a:pt x="452" y="20727"/>
                </a:cubicBezTo>
                <a:close/>
                <a:moveTo>
                  <a:pt x="452" y="18730"/>
                </a:moveTo>
                <a:cubicBezTo>
                  <a:pt x="226" y="18730"/>
                  <a:pt x="19" y="18541"/>
                  <a:pt x="19" y="18315"/>
                </a:cubicBezTo>
                <a:cubicBezTo>
                  <a:pt x="19" y="18070"/>
                  <a:pt x="226" y="17882"/>
                  <a:pt x="452" y="17882"/>
                </a:cubicBezTo>
                <a:cubicBezTo>
                  <a:pt x="697" y="17882"/>
                  <a:pt x="886" y="18070"/>
                  <a:pt x="886" y="18315"/>
                </a:cubicBezTo>
                <a:cubicBezTo>
                  <a:pt x="886" y="18541"/>
                  <a:pt x="678" y="18730"/>
                  <a:pt x="452" y="18730"/>
                </a:cubicBezTo>
                <a:close/>
                <a:moveTo>
                  <a:pt x="452" y="16770"/>
                </a:moveTo>
                <a:cubicBezTo>
                  <a:pt x="226" y="16770"/>
                  <a:pt x="19" y="16582"/>
                  <a:pt x="19" y="16356"/>
                </a:cubicBezTo>
                <a:cubicBezTo>
                  <a:pt x="19" y="16111"/>
                  <a:pt x="226" y="15922"/>
                  <a:pt x="452" y="15922"/>
                </a:cubicBezTo>
                <a:cubicBezTo>
                  <a:pt x="697" y="15922"/>
                  <a:pt x="886" y="16111"/>
                  <a:pt x="886" y="16356"/>
                </a:cubicBezTo>
                <a:cubicBezTo>
                  <a:pt x="886" y="16582"/>
                  <a:pt x="678" y="16770"/>
                  <a:pt x="452" y="16770"/>
                </a:cubicBezTo>
                <a:close/>
                <a:moveTo>
                  <a:pt x="452" y="14792"/>
                </a:moveTo>
                <a:cubicBezTo>
                  <a:pt x="264" y="14792"/>
                  <a:pt x="113" y="14660"/>
                  <a:pt x="75" y="14490"/>
                </a:cubicBezTo>
                <a:cubicBezTo>
                  <a:pt x="94" y="14377"/>
                  <a:pt x="113" y="14283"/>
                  <a:pt x="132" y="14170"/>
                </a:cubicBezTo>
                <a:cubicBezTo>
                  <a:pt x="207" y="14057"/>
                  <a:pt x="320" y="13981"/>
                  <a:pt x="452" y="13981"/>
                </a:cubicBezTo>
                <a:cubicBezTo>
                  <a:pt x="678" y="13981"/>
                  <a:pt x="867" y="14170"/>
                  <a:pt x="867" y="14396"/>
                </a:cubicBezTo>
                <a:cubicBezTo>
                  <a:pt x="867" y="14622"/>
                  <a:pt x="678" y="14792"/>
                  <a:pt x="452" y="14792"/>
                </a:cubicBezTo>
                <a:close/>
                <a:moveTo>
                  <a:pt x="452" y="12832"/>
                </a:moveTo>
                <a:cubicBezTo>
                  <a:pt x="415" y="12832"/>
                  <a:pt x="396" y="12832"/>
                  <a:pt x="377" y="12813"/>
                </a:cubicBezTo>
                <a:cubicBezTo>
                  <a:pt x="415" y="12549"/>
                  <a:pt x="490" y="12304"/>
                  <a:pt x="546" y="12041"/>
                </a:cubicBezTo>
                <a:cubicBezTo>
                  <a:pt x="735" y="12078"/>
                  <a:pt x="867" y="12229"/>
                  <a:pt x="867" y="12436"/>
                </a:cubicBezTo>
                <a:cubicBezTo>
                  <a:pt x="867" y="12662"/>
                  <a:pt x="678" y="12832"/>
                  <a:pt x="452" y="12832"/>
                </a:cubicBezTo>
                <a:close/>
                <a:moveTo>
                  <a:pt x="452" y="21801"/>
                </a:moveTo>
                <a:cubicBezTo>
                  <a:pt x="678" y="21801"/>
                  <a:pt x="886" y="21990"/>
                  <a:pt x="886" y="22235"/>
                </a:cubicBezTo>
                <a:cubicBezTo>
                  <a:pt x="886" y="22461"/>
                  <a:pt x="678" y="22649"/>
                  <a:pt x="452" y="22649"/>
                </a:cubicBezTo>
                <a:cubicBezTo>
                  <a:pt x="226" y="22649"/>
                  <a:pt x="19" y="22461"/>
                  <a:pt x="19" y="22235"/>
                </a:cubicBezTo>
                <a:cubicBezTo>
                  <a:pt x="19" y="21990"/>
                  <a:pt x="207" y="21801"/>
                  <a:pt x="452" y="21801"/>
                </a:cubicBezTo>
                <a:close/>
                <a:moveTo>
                  <a:pt x="452" y="23780"/>
                </a:moveTo>
                <a:cubicBezTo>
                  <a:pt x="678" y="23780"/>
                  <a:pt x="886" y="23968"/>
                  <a:pt x="886" y="24194"/>
                </a:cubicBezTo>
                <a:cubicBezTo>
                  <a:pt x="886" y="24420"/>
                  <a:pt x="678" y="24609"/>
                  <a:pt x="452" y="24609"/>
                </a:cubicBezTo>
                <a:cubicBezTo>
                  <a:pt x="226" y="24609"/>
                  <a:pt x="19" y="24420"/>
                  <a:pt x="19" y="24194"/>
                </a:cubicBezTo>
                <a:cubicBezTo>
                  <a:pt x="19" y="23968"/>
                  <a:pt x="207" y="23780"/>
                  <a:pt x="452" y="23780"/>
                </a:cubicBezTo>
                <a:close/>
                <a:moveTo>
                  <a:pt x="452" y="25720"/>
                </a:moveTo>
                <a:cubicBezTo>
                  <a:pt x="678" y="25720"/>
                  <a:pt x="886" y="25909"/>
                  <a:pt x="886" y="26154"/>
                </a:cubicBezTo>
                <a:cubicBezTo>
                  <a:pt x="886" y="26380"/>
                  <a:pt x="678" y="26587"/>
                  <a:pt x="452" y="26587"/>
                </a:cubicBezTo>
                <a:cubicBezTo>
                  <a:pt x="226" y="26587"/>
                  <a:pt x="19" y="26380"/>
                  <a:pt x="19" y="26154"/>
                </a:cubicBezTo>
                <a:cubicBezTo>
                  <a:pt x="19" y="25909"/>
                  <a:pt x="207" y="25720"/>
                  <a:pt x="452" y="25720"/>
                </a:cubicBezTo>
                <a:close/>
                <a:moveTo>
                  <a:pt x="886" y="28113"/>
                </a:moveTo>
                <a:cubicBezTo>
                  <a:pt x="886" y="28358"/>
                  <a:pt x="697" y="28547"/>
                  <a:pt x="452" y="28547"/>
                </a:cubicBezTo>
                <a:cubicBezTo>
                  <a:pt x="396" y="28547"/>
                  <a:pt x="358" y="28528"/>
                  <a:pt x="320" y="28509"/>
                </a:cubicBezTo>
                <a:cubicBezTo>
                  <a:pt x="264" y="28264"/>
                  <a:pt x="226" y="28019"/>
                  <a:pt x="188" y="27774"/>
                </a:cubicBezTo>
                <a:cubicBezTo>
                  <a:pt x="264" y="27718"/>
                  <a:pt x="358" y="27661"/>
                  <a:pt x="452" y="27661"/>
                </a:cubicBezTo>
                <a:cubicBezTo>
                  <a:pt x="697" y="27661"/>
                  <a:pt x="886" y="27869"/>
                  <a:pt x="886" y="28113"/>
                </a:cubicBezTo>
                <a:close/>
                <a:moveTo>
                  <a:pt x="867" y="30073"/>
                </a:moveTo>
                <a:cubicBezTo>
                  <a:pt x="867" y="30186"/>
                  <a:pt x="810" y="30280"/>
                  <a:pt x="735" y="30356"/>
                </a:cubicBezTo>
                <a:cubicBezTo>
                  <a:pt x="678" y="30130"/>
                  <a:pt x="641" y="29904"/>
                  <a:pt x="584" y="29677"/>
                </a:cubicBezTo>
                <a:cubicBezTo>
                  <a:pt x="735" y="29734"/>
                  <a:pt x="867" y="29885"/>
                  <a:pt x="867" y="30073"/>
                </a:cubicBezTo>
                <a:close/>
                <a:moveTo>
                  <a:pt x="2412" y="23780"/>
                </a:moveTo>
                <a:cubicBezTo>
                  <a:pt x="2657" y="23780"/>
                  <a:pt x="2845" y="23968"/>
                  <a:pt x="2845" y="24194"/>
                </a:cubicBezTo>
                <a:cubicBezTo>
                  <a:pt x="2845" y="24420"/>
                  <a:pt x="2657" y="24609"/>
                  <a:pt x="2412" y="24609"/>
                </a:cubicBezTo>
                <a:cubicBezTo>
                  <a:pt x="2186" y="24609"/>
                  <a:pt x="1997" y="24420"/>
                  <a:pt x="1997" y="24194"/>
                </a:cubicBezTo>
                <a:cubicBezTo>
                  <a:pt x="1997" y="23968"/>
                  <a:pt x="2186" y="23780"/>
                  <a:pt x="2412" y="23780"/>
                </a:cubicBezTo>
                <a:close/>
                <a:moveTo>
                  <a:pt x="2412" y="25720"/>
                </a:moveTo>
                <a:cubicBezTo>
                  <a:pt x="2657" y="25720"/>
                  <a:pt x="2845" y="25928"/>
                  <a:pt x="2845" y="26154"/>
                </a:cubicBezTo>
                <a:cubicBezTo>
                  <a:pt x="2845" y="26399"/>
                  <a:pt x="2657" y="26587"/>
                  <a:pt x="2412" y="26587"/>
                </a:cubicBezTo>
                <a:cubicBezTo>
                  <a:pt x="2186" y="26587"/>
                  <a:pt x="1997" y="26399"/>
                  <a:pt x="1997" y="26154"/>
                </a:cubicBezTo>
                <a:cubicBezTo>
                  <a:pt x="1997" y="25928"/>
                  <a:pt x="2186" y="25720"/>
                  <a:pt x="2412" y="25720"/>
                </a:cubicBezTo>
                <a:close/>
                <a:moveTo>
                  <a:pt x="2412" y="27680"/>
                </a:moveTo>
                <a:cubicBezTo>
                  <a:pt x="2657" y="27680"/>
                  <a:pt x="2845" y="27869"/>
                  <a:pt x="2845" y="28113"/>
                </a:cubicBezTo>
                <a:cubicBezTo>
                  <a:pt x="2845" y="28340"/>
                  <a:pt x="2657" y="28528"/>
                  <a:pt x="2412" y="28528"/>
                </a:cubicBezTo>
                <a:cubicBezTo>
                  <a:pt x="2186" y="28528"/>
                  <a:pt x="1997" y="28340"/>
                  <a:pt x="1997" y="28113"/>
                </a:cubicBezTo>
                <a:cubicBezTo>
                  <a:pt x="1997" y="27869"/>
                  <a:pt x="2186" y="27680"/>
                  <a:pt x="2412" y="27680"/>
                </a:cubicBezTo>
                <a:close/>
                <a:moveTo>
                  <a:pt x="2412" y="29659"/>
                </a:moveTo>
                <a:cubicBezTo>
                  <a:pt x="2657" y="29659"/>
                  <a:pt x="2845" y="29847"/>
                  <a:pt x="2845" y="30073"/>
                </a:cubicBezTo>
                <a:cubicBezTo>
                  <a:pt x="2845" y="30299"/>
                  <a:pt x="2657" y="30488"/>
                  <a:pt x="2412" y="30488"/>
                </a:cubicBezTo>
                <a:cubicBezTo>
                  <a:pt x="2186" y="30488"/>
                  <a:pt x="1997" y="30299"/>
                  <a:pt x="1997" y="30073"/>
                </a:cubicBezTo>
                <a:cubicBezTo>
                  <a:pt x="1997" y="29847"/>
                  <a:pt x="2186" y="29659"/>
                  <a:pt x="2412" y="29659"/>
                </a:cubicBezTo>
                <a:close/>
                <a:moveTo>
                  <a:pt x="2412" y="31599"/>
                </a:moveTo>
                <a:cubicBezTo>
                  <a:pt x="2657" y="31599"/>
                  <a:pt x="2845" y="31807"/>
                  <a:pt x="2845" y="32033"/>
                </a:cubicBezTo>
                <a:cubicBezTo>
                  <a:pt x="2845" y="32278"/>
                  <a:pt x="2657" y="32466"/>
                  <a:pt x="2412" y="32466"/>
                </a:cubicBezTo>
                <a:cubicBezTo>
                  <a:pt x="2186" y="32466"/>
                  <a:pt x="1997" y="32278"/>
                  <a:pt x="1997" y="32033"/>
                </a:cubicBezTo>
                <a:cubicBezTo>
                  <a:pt x="1997" y="31807"/>
                  <a:pt x="2186" y="31599"/>
                  <a:pt x="2412" y="31599"/>
                </a:cubicBezTo>
                <a:close/>
                <a:moveTo>
                  <a:pt x="2412" y="33578"/>
                </a:moveTo>
                <a:cubicBezTo>
                  <a:pt x="2657" y="33578"/>
                  <a:pt x="2845" y="33766"/>
                  <a:pt x="2845" y="33992"/>
                </a:cubicBezTo>
                <a:cubicBezTo>
                  <a:pt x="2845" y="34218"/>
                  <a:pt x="2657" y="34426"/>
                  <a:pt x="2412" y="34426"/>
                </a:cubicBezTo>
                <a:cubicBezTo>
                  <a:pt x="2186" y="34426"/>
                  <a:pt x="1997" y="34237"/>
                  <a:pt x="1997" y="33992"/>
                </a:cubicBezTo>
                <a:cubicBezTo>
                  <a:pt x="1997" y="33766"/>
                  <a:pt x="2186" y="33578"/>
                  <a:pt x="2412" y="33578"/>
                </a:cubicBezTo>
                <a:close/>
                <a:moveTo>
                  <a:pt x="2808" y="35952"/>
                </a:moveTo>
                <a:cubicBezTo>
                  <a:pt x="2808" y="36046"/>
                  <a:pt x="2770" y="36140"/>
                  <a:pt x="2713" y="36216"/>
                </a:cubicBezTo>
                <a:cubicBezTo>
                  <a:pt x="2619" y="36009"/>
                  <a:pt x="2525" y="35782"/>
                  <a:pt x="2431" y="35556"/>
                </a:cubicBezTo>
                <a:cubicBezTo>
                  <a:pt x="2638" y="35575"/>
                  <a:pt x="2808" y="35726"/>
                  <a:pt x="2808" y="35952"/>
                </a:cubicBezTo>
                <a:close/>
                <a:moveTo>
                  <a:pt x="4372" y="35537"/>
                </a:moveTo>
                <a:cubicBezTo>
                  <a:pt x="4616" y="35537"/>
                  <a:pt x="4805" y="35726"/>
                  <a:pt x="4805" y="35952"/>
                </a:cubicBezTo>
                <a:cubicBezTo>
                  <a:pt x="4805" y="36178"/>
                  <a:pt x="4616" y="36385"/>
                  <a:pt x="4372" y="36385"/>
                </a:cubicBezTo>
                <a:cubicBezTo>
                  <a:pt x="4145" y="36385"/>
                  <a:pt x="3957" y="36178"/>
                  <a:pt x="3957" y="35952"/>
                </a:cubicBezTo>
                <a:cubicBezTo>
                  <a:pt x="3957" y="35726"/>
                  <a:pt x="4145" y="35537"/>
                  <a:pt x="4372" y="35537"/>
                </a:cubicBezTo>
                <a:close/>
                <a:moveTo>
                  <a:pt x="4372" y="37497"/>
                </a:moveTo>
                <a:cubicBezTo>
                  <a:pt x="4616" y="37497"/>
                  <a:pt x="4805" y="37686"/>
                  <a:pt x="4805" y="37912"/>
                </a:cubicBezTo>
                <a:cubicBezTo>
                  <a:pt x="4805" y="38157"/>
                  <a:pt x="4616" y="38345"/>
                  <a:pt x="4372" y="38345"/>
                </a:cubicBezTo>
                <a:cubicBezTo>
                  <a:pt x="4145" y="38345"/>
                  <a:pt x="3957" y="38157"/>
                  <a:pt x="3957" y="37912"/>
                </a:cubicBezTo>
                <a:cubicBezTo>
                  <a:pt x="3957" y="37686"/>
                  <a:pt x="4145" y="37497"/>
                  <a:pt x="4372" y="37497"/>
                </a:cubicBezTo>
                <a:close/>
                <a:moveTo>
                  <a:pt x="4805" y="39871"/>
                </a:moveTo>
                <a:cubicBezTo>
                  <a:pt x="4805" y="39984"/>
                  <a:pt x="4748" y="40097"/>
                  <a:pt x="4673" y="40173"/>
                </a:cubicBezTo>
                <a:cubicBezTo>
                  <a:pt x="4541" y="39928"/>
                  <a:pt x="4409" y="39702"/>
                  <a:pt x="4277" y="39476"/>
                </a:cubicBezTo>
                <a:cubicBezTo>
                  <a:pt x="4315" y="39457"/>
                  <a:pt x="4334" y="39457"/>
                  <a:pt x="4372" y="39457"/>
                </a:cubicBezTo>
                <a:cubicBezTo>
                  <a:pt x="4598" y="39457"/>
                  <a:pt x="4805" y="39645"/>
                  <a:pt x="4805" y="39871"/>
                </a:cubicBezTo>
                <a:close/>
                <a:moveTo>
                  <a:pt x="8724" y="45750"/>
                </a:moveTo>
                <a:cubicBezTo>
                  <a:pt x="8724" y="45826"/>
                  <a:pt x="8705" y="45882"/>
                  <a:pt x="8686" y="45939"/>
                </a:cubicBezTo>
                <a:cubicBezTo>
                  <a:pt x="8517" y="45750"/>
                  <a:pt x="8347" y="45543"/>
                  <a:pt x="8197" y="45336"/>
                </a:cubicBezTo>
                <a:cubicBezTo>
                  <a:pt x="8215" y="45336"/>
                  <a:pt x="8253" y="45317"/>
                  <a:pt x="8291" y="45317"/>
                </a:cubicBezTo>
                <a:cubicBezTo>
                  <a:pt x="8536" y="45317"/>
                  <a:pt x="8724" y="45505"/>
                  <a:pt x="8724" y="45750"/>
                </a:cubicBezTo>
                <a:close/>
                <a:moveTo>
                  <a:pt x="12210" y="49236"/>
                </a:moveTo>
                <a:cubicBezTo>
                  <a:pt x="12455" y="49236"/>
                  <a:pt x="12643" y="49425"/>
                  <a:pt x="12643" y="49669"/>
                </a:cubicBezTo>
                <a:cubicBezTo>
                  <a:pt x="12643" y="49783"/>
                  <a:pt x="12606" y="49877"/>
                  <a:pt x="12549" y="49952"/>
                </a:cubicBezTo>
                <a:cubicBezTo>
                  <a:pt x="12323" y="49764"/>
                  <a:pt x="12116" y="49556"/>
                  <a:pt x="11909" y="49368"/>
                </a:cubicBezTo>
                <a:cubicBezTo>
                  <a:pt x="11984" y="49293"/>
                  <a:pt x="12097" y="49236"/>
                  <a:pt x="12210" y="49236"/>
                </a:cubicBezTo>
                <a:close/>
                <a:moveTo>
                  <a:pt x="14170" y="49255"/>
                </a:moveTo>
                <a:cubicBezTo>
                  <a:pt x="14415" y="49255"/>
                  <a:pt x="14603" y="49443"/>
                  <a:pt x="14603" y="49669"/>
                </a:cubicBezTo>
                <a:cubicBezTo>
                  <a:pt x="14603" y="49896"/>
                  <a:pt x="14415" y="50084"/>
                  <a:pt x="14170" y="50084"/>
                </a:cubicBezTo>
                <a:cubicBezTo>
                  <a:pt x="13944" y="50084"/>
                  <a:pt x="13755" y="49896"/>
                  <a:pt x="13755" y="49669"/>
                </a:cubicBezTo>
                <a:cubicBezTo>
                  <a:pt x="13755" y="49443"/>
                  <a:pt x="13944" y="49255"/>
                  <a:pt x="14170" y="49255"/>
                </a:cubicBezTo>
                <a:close/>
                <a:moveTo>
                  <a:pt x="23987" y="33578"/>
                </a:moveTo>
                <a:cubicBezTo>
                  <a:pt x="24213" y="33578"/>
                  <a:pt x="24401" y="33766"/>
                  <a:pt x="24401" y="33992"/>
                </a:cubicBezTo>
                <a:cubicBezTo>
                  <a:pt x="24401" y="34218"/>
                  <a:pt x="24213" y="34426"/>
                  <a:pt x="23987" y="34426"/>
                </a:cubicBezTo>
                <a:cubicBezTo>
                  <a:pt x="23742" y="34426"/>
                  <a:pt x="23553" y="34237"/>
                  <a:pt x="23553" y="33992"/>
                </a:cubicBezTo>
                <a:cubicBezTo>
                  <a:pt x="23553" y="33766"/>
                  <a:pt x="23742" y="33578"/>
                  <a:pt x="23987" y="33578"/>
                </a:cubicBezTo>
                <a:close/>
                <a:moveTo>
                  <a:pt x="23987" y="35537"/>
                </a:moveTo>
                <a:cubicBezTo>
                  <a:pt x="24213" y="35537"/>
                  <a:pt x="24382" y="35726"/>
                  <a:pt x="24382" y="35952"/>
                </a:cubicBezTo>
                <a:cubicBezTo>
                  <a:pt x="24382" y="36178"/>
                  <a:pt x="24213" y="36367"/>
                  <a:pt x="23987" y="36367"/>
                </a:cubicBezTo>
                <a:cubicBezTo>
                  <a:pt x="23761" y="36367"/>
                  <a:pt x="23572" y="36178"/>
                  <a:pt x="23572" y="35952"/>
                </a:cubicBezTo>
                <a:cubicBezTo>
                  <a:pt x="23572" y="35726"/>
                  <a:pt x="23761" y="35537"/>
                  <a:pt x="23987" y="35537"/>
                </a:cubicBezTo>
                <a:close/>
                <a:moveTo>
                  <a:pt x="23987" y="37516"/>
                </a:moveTo>
                <a:cubicBezTo>
                  <a:pt x="24194" y="37516"/>
                  <a:pt x="24382" y="37686"/>
                  <a:pt x="24382" y="37912"/>
                </a:cubicBezTo>
                <a:cubicBezTo>
                  <a:pt x="24382" y="38138"/>
                  <a:pt x="24194" y="38307"/>
                  <a:pt x="23987" y="38307"/>
                </a:cubicBezTo>
                <a:cubicBezTo>
                  <a:pt x="23761" y="38307"/>
                  <a:pt x="23591" y="38138"/>
                  <a:pt x="23591" y="37912"/>
                </a:cubicBezTo>
                <a:cubicBezTo>
                  <a:pt x="23591" y="37686"/>
                  <a:pt x="23761" y="37516"/>
                  <a:pt x="23987" y="37516"/>
                </a:cubicBezTo>
                <a:close/>
                <a:moveTo>
                  <a:pt x="23987" y="39476"/>
                </a:moveTo>
                <a:cubicBezTo>
                  <a:pt x="24194" y="39476"/>
                  <a:pt x="24382" y="39664"/>
                  <a:pt x="24382" y="39871"/>
                </a:cubicBezTo>
                <a:cubicBezTo>
                  <a:pt x="24382" y="40097"/>
                  <a:pt x="24194" y="40267"/>
                  <a:pt x="23987" y="40267"/>
                </a:cubicBezTo>
                <a:cubicBezTo>
                  <a:pt x="23761" y="40267"/>
                  <a:pt x="23591" y="40097"/>
                  <a:pt x="23591" y="39871"/>
                </a:cubicBezTo>
                <a:cubicBezTo>
                  <a:pt x="23591" y="39664"/>
                  <a:pt x="23761" y="39476"/>
                  <a:pt x="23987" y="39476"/>
                </a:cubicBezTo>
                <a:close/>
                <a:moveTo>
                  <a:pt x="23987" y="42208"/>
                </a:moveTo>
                <a:cubicBezTo>
                  <a:pt x="23780" y="42208"/>
                  <a:pt x="23610" y="42038"/>
                  <a:pt x="23610" y="41831"/>
                </a:cubicBezTo>
                <a:cubicBezTo>
                  <a:pt x="23610" y="41624"/>
                  <a:pt x="23780" y="41454"/>
                  <a:pt x="23987" y="41454"/>
                </a:cubicBezTo>
                <a:cubicBezTo>
                  <a:pt x="24194" y="41454"/>
                  <a:pt x="24364" y="41624"/>
                  <a:pt x="24364" y="41831"/>
                </a:cubicBezTo>
                <a:cubicBezTo>
                  <a:pt x="24364" y="42038"/>
                  <a:pt x="24194" y="42208"/>
                  <a:pt x="23987" y="42208"/>
                </a:cubicBezTo>
                <a:close/>
                <a:moveTo>
                  <a:pt x="23968" y="44186"/>
                </a:moveTo>
                <a:cubicBezTo>
                  <a:pt x="23761" y="44186"/>
                  <a:pt x="23591" y="44017"/>
                  <a:pt x="23591" y="43791"/>
                </a:cubicBezTo>
                <a:cubicBezTo>
                  <a:pt x="23591" y="43583"/>
                  <a:pt x="23761" y="43414"/>
                  <a:pt x="23968" y="43414"/>
                </a:cubicBezTo>
                <a:cubicBezTo>
                  <a:pt x="24194" y="43414"/>
                  <a:pt x="24364" y="43583"/>
                  <a:pt x="24364" y="43791"/>
                </a:cubicBezTo>
                <a:cubicBezTo>
                  <a:pt x="24364" y="44017"/>
                  <a:pt x="24194" y="44186"/>
                  <a:pt x="23968" y="44186"/>
                </a:cubicBezTo>
                <a:close/>
                <a:moveTo>
                  <a:pt x="23968" y="45336"/>
                </a:moveTo>
                <a:cubicBezTo>
                  <a:pt x="24213" y="45336"/>
                  <a:pt x="24382" y="45524"/>
                  <a:pt x="24382" y="45750"/>
                </a:cubicBezTo>
                <a:cubicBezTo>
                  <a:pt x="24382" y="45976"/>
                  <a:pt x="24213" y="46165"/>
                  <a:pt x="23968" y="46165"/>
                </a:cubicBezTo>
                <a:cubicBezTo>
                  <a:pt x="23742" y="46165"/>
                  <a:pt x="23572" y="45976"/>
                  <a:pt x="23572" y="45750"/>
                </a:cubicBezTo>
                <a:cubicBezTo>
                  <a:pt x="23572" y="45524"/>
                  <a:pt x="23742" y="45336"/>
                  <a:pt x="23968" y="45336"/>
                </a:cubicBezTo>
                <a:close/>
                <a:moveTo>
                  <a:pt x="23968" y="47295"/>
                </a:moveTo>
                <a:cubicBezTo>
                  <a:pt x="24213" y="47295"/>
                  <a:pt x="24382" y="47484"/>
                  <a:pt x="24382" y="47710"/>
                </a:cubicBezTo>
                <a:cubicBezTo>
                  <a:pt x="24382" y="47936"/>
                  <a:pt x="24213" y="48124"/>
                  <a:pt x="23968" y="48124"/>
                </a:cubicBezTo>
                <a:cubicBezTo>
                  <a:pt x="23742" y="48124"/>
                  <a:pt x="23572" y="47936"/>
                  <a:pt x="23572" y="47710"/>
                </a:cubicBezTo>
                <a:cubicBezTo>
                  <a:pt x="23572" y="47484"/>
                  <a:pt x="23742" y="47295"/>
                  <a:pt x="23968" y="47295"/>
                </a:cubicBezTo>
                <a:close/>
                <a:moveTo>
                  <a:pt x="23968" y="49274"/>
                </a:moveTo>
                <a:cubicBezTo>
                  <a:pt x="24213" y="49274"/>
                  <a:pt x="24382" y="49443"/>
                  <a:pt x="24382" y="49669"/>
                </a:cubicBezTo>
                <a:cubicBezTo>
                  <a:pt x="24382" y="49896"/>
                  <a:pt x="24213" y="50084"/>
                  <a:pt x="23968" y="50084"/>
                </a:cubicBezTo>
                <a:cubicBezTo>
                  <a:pt x="23742" y="50084"/>
                  <a:pt x="23572" y="49896"/>
                  <a:pt x="23572" y="49669"/>
                </a:cubicBezTo>
                <a:cubicBezTo>
                  <a:pt x="23572" y="49443"/>
                  <a:pt x="23742" y="49274"/>
                  <a:pt x="23968" y="49274"/>
                </a:cubicBezTo>
                <a:close/>
                <a:moveTo>
                  <a:pt x="23968" y="53174"/>
                </a:moveTo>
                <a:cubicBezTo>
                  <a:pt x="24213" y="53174"/>
                  <a:pt x="24382" y="53363"/>
                  <a:pt x="24382" y="53589"/>
                </a:cubicBezTo>
                <a:cubicBezTo>
                  <a:pt x="24382" y="53834"/>
                  <a:pt x="24213" y="54022"/>
                  <a:pt x="23968" y="54022"/>
                </a:cubicBezTo>
                <a:cubicBezTo>
                  <a:pt x="23742" y="54022"/>
                  <a:pt x="23572" y="53834"/>
                  <a:pt x="23572" y="53589"/>
                </a:cubicBezTo>
                <a:cubicBezTo>
                  <a:pt x="23572" y="53363"/>
                  <a:pt x="23742" y="53174"/>
                  <a:pt x="23968" y="53174"/>
                </a:cubicBezTo>
                <a:close/>
                <a:moveTo>
                  <a:pt x="23968" y="51233"/>
                </a:moveTo>
                <a:cubicBezTo>
                  <a:pt x="24213" y="51233"/>
                  <a:pt x="24382" y="51403"/>
                  <a:pt x="24382" y="51629"/>
                </a:cubicBezTo>
                <a:cubicBezTo>
                  <a:pt x="24382" y="51874"/>
                  <a:pt x="24213" y="52044"/>
                  <a:pt x="23968" y="52044"/>
                </a:cubicBezTo>
                <a:cubicBezTo>
                  <a:pt x="23742" y="52044"/>
                  <a:pt x="23572" y="51874"/>
                  <a:pt x="23572" y="51629"/>
                </a:cubicBezTo>
                <a:cubicBezTo>
                  <a:pt x="23572" y="51403"/>
                  <a:pt x="23742" y="51233"/>
                  <a:pt x="23968" y="51233"/>
                </a:cubicBezTo>
                <a:close/>
                <a:moveTo>
                  <a:pt x="23987" y="55134"/>
                </a:moveTo>
                <a:cubicBezTo>
                  <a:pt x="24213" y="55134"/>
                  <a:pt x="24420" y="55322"/>
                  <a:pt x="24420" y="55548"/>
                </a:cubicBezTo>
                <a:cubicBezTo>
                  <a:pt x="24420" y="55793"/>
                  <a:pt x="24213" y="55982"/>
                  <a:pt x="23987" y="55982"/>
                </a:cubicBezTo>
                <a:cubicBezTo>
                  <a:pt x="23742" y="55982"/>
                  <a:pt x="23553" y="55793"/>
                  <a:pt x="23553" y="55548"/>
                </a:cubicBezTo>
                <a:cubicBezTo>
                  <a:pt x="23553" y="55322"/>
                  <a:pt x="23742" y="55134"/>
                  <a:pt x="23987" y="55134"/>
                </a:cubicBezTo>
                <a:close/>
                <a:moveTo>
                  <a:pt x="24382" y="57282"/>
                </a:moveTo>
                <a:cubicBezTo>
                  <a:pt x="24194" y="57207"/>
                  <a:pt x="24024" y="57150"/>
                  <a:pt x="23836" y="57075"/>
                </a:cubicBezTo>
                <a:cubicBezTo>
                  <a:pt x="23893" y="57056"/>
                  <a:pt x="23930" y="57056"/>
                  <a:pt x="23987" y="57056"/>
                </a:cubicBezTo>
                <a:cubicBezTo>
                  <a:pt x="24156" y="57056"/>
                  <a:pt x="24288" y="57150"/>
                  <a:pt x="24382" y="57282"/>
                </a:cubicBezTo>
                <a:close/>
                <a:moveTo>
                  <a:pt x="25946" y="54003"/>
                </a:moveTo>
                <a:cubicBezTo>
                  <a:pt x="25720" y="54003"/>
                  <a:pt x="25532" y="53834"/>
                  <a:pt x="25532" y="53589"/>
                </a:cubicBezTo>
                <a:cubicBezTo>
                  <a:pt x="25532" y="53363"/>
                  <a:pt x="25701" y="53174"/>
                  <a:pt x="25946" y="53174"/>
                </a:cubicBezTo>
                <a:cubicBezTo>
                  <a:pt x="26173" y="53174"/>
                  <a:pt x="26361" y="53363"/>
                  <a:pt x="26361" y="53589"/>
                </a:cubicBezTo>
                <a:cubicBezTo>
                  <a:pt x="26361" y="53834"/>
                  <a:pt x="26173" y="54003"/>
                  <a:pt x="25946" y="54003"/>
                </a:cubicBezTo>
                <a:close/>
                <a:moveTo>
                  <a:pt x="25946" y="52044"/>
                </a:moveTo>
                <a:cubicBezTo>
                  <a:pt x="25720" y="52044"/>
                  <a:pt x="25532" y="51874"/>
                  <a:pt x="25532" y="51629"/>
                </a:cubicBezTo>
                <a:cubicBezTo>
                  <a:pt x="25532" y="51403"/>
                  <a:pt x="25701" y="51233"/>
                  <a:pt x="25946" y="51233"/>
                </a:cubicBezTo>
                <a:cubicBezTo>
                  <a:pt x="26173" y="51233"/>
                  <a:pt x="26361" y="51403"/>
                  <a:pt x="26361" y="51629"/>
                </a:cubicBezTo>
                <a:cubicBezTo>
                  <a:pt x="26361" y="51874"/>
                  <a:pt x="26173" y="52044"/>
                  <a:pt x="25946" y="52044"/>
                </a:cubicBezTo>
                <a:close/>
                <a:moveTo>
                  <a:pt x="25946" y="50084"/>
                </a:moveTo>
                <a:cubicBezTo>
                  <a:pt x="25720" y="50084"/>
                  <a:pt x="25532" y="49896"/>
                  <a:pt x="25532" y="49669"/>
                </a:cubicBezTo>
                <a:cubicBezTo>
                  <a:pt x="25532" y="49443"/>
                  <a:pt x="25701" y="49255"/>
                  <a:pt x="25946" y="49255"/>
                </a:cubicBezTo>
                <a:cubicBezTo>
                  <a:pt x="26173" y="49255"/>
                  <a:pt x="26361" y="49443"/>
                  <a:pt x="26361" y="49669"/>
                </a:cubicBezTo>
                <a:cubicBezTo>
                  <a:pt x="26361" y="49896"/>
                  <a:pt x="26173" y="50084"/>
                  <a:pt x="25946" y="50084"/>
                </a:cubicBezTo>
                <a:close/>
                <a:moveTo>
                  <a:pt x="25946" y="48124"/>
                </a:moveTo>
                <a:cubicBezTo>
                  <a:pt x="25720" y="48124"/>
                  <a:pt x="25532" y="47936"/>
                  <a:pt x="25532" y="47710"/>
                </a:cubicBezTo>
                <a:cubicBezTo>
                  <a:pt x="25532" y="47484"/>
                  <a:pt x="25701" y="47295"/>
                  <a:pt x="25946" y="47295"/>
                </a:cubicBezTo>
                <a:cubicBezTo>
                  <a:pt x="26173" y="47295"/>
                  <a:pt x="26361" y="47484"/>
                  <a:pt x="26361" y="47710"/>
                </a:cubicBezTo>
                <a:cubicBezTo>
                  <a:pt x="26361" y="47936"/>
                  <a:pt x="26173" y="48124"/>
                  <a:pt x="25946" y="48124"/>
                </a:cubicBezTo>
                <a:close/>
                <a:moveTo>
                  <a:pt x="25946" y="46165"/>
                </a:moveTo>
                <a:cubicBezTo>
                  <a:pt x="25720" y="46165"/>
                  <a:pt x="25532" y="45976"/>
                  <a:pt x="25532" y="45750"/>
                </a:cubicBezTo>
                <a:cubicBezTo>
                  <a:pt x="25532" y="45524"/>
                  <a:pt x="25701" y="45336"/>
                  <a:pt x="25946" y="45336"/>
                </a:cubicBezTo>
                <a:cubicBezTo>
                  <a:pt x="26173" y="45336"/>
                  <a:pt x="26361" y="45524"/>
                  <a:pt x="26361" y="45750"/>
                </a:cubicBezTo>
                <a:cubicBezTo>
                  <a:pt x="26361" y="45976"/>
                  <a:pt x="26173" y="46165"/>
                  <a:pt x="25946" y="46165"/>
                </a:cubicBezTo>
                <a:close/>
                <a:moveTo>
                  <a:pt x="25946" y="39476"/>
                </a:moveTo>
                <a:cubicBezTo>
                  <a:pt x="26154" y="39476"/>
                  <a:pt x="26342" y="39664"/>
                  <a:pt x="26342" y="39871"/>
                </a:cubicBezTo>
                <a:cubicBezTo>
                  <a:pt x="26342" y="40097"/>
                  <a:pt x="26154" y="40267"/>
                  <a:pt x="25946" y="40267"/>
                </a:cubicBezTo>
                <a:cubicBezTo>
                  <a:pt x="25720" y="40267"/>
                  <a:pt x="25551" y="40097"/>
                  <a:pt x="25551" y="39871"/>
                </a:cubicBezTo>
                <a:cubicBezTo>
                  <a:pt x="25551" y="39664"/>
                  <a:pt x="25720" y="39476"/>
                  <a:pt x="25946" y="39476"/>
                </a:cubicBezTo>
                <a:close/>
                <a:moveTo>
                  <a:pt x="25946" y="42208"/>
                </a:moveTo>
                <a:cubicBezTo>
                  <a:pt x="25739" y="42208"/>
                  <a:pt x="25570" y="42038"/>
                  <a:pt x="25570" y="41831"/>
                </a:cubicBezTo>
                <a:cubicBezTo>
                  <a:pt x="25570" y="41624"/>
                  <a:pt x="25739" y="41454"/>
                  <a:pt x="25946" y="41454"/>
                </a:cubicBezTo>
                <a:cubicBezTo>
                  <a:pt x="26154" y="41454"/>
                  <a:pt x="26323" y="41624"/>
                  <a:pt x="26323" y="41831"/>
                </a:cubicBezTo>
                <a:cubicBezTo>
                  <a:pt x="26323" y="42038"/>
                  <a:pt x="26154" y="42208"/>
                  <a:pt x="25946" y="42208"/>
                </a:cubicBezTo>
                <a:close/>
                <a:moveTo>
                  <a:pt x="25946" y="44186"/>
                </a:moveTo>
                <a:cubicBezTo>
                  <a:pt x="25720" y="44186"/>
                  <a:pt x="25551" y="43998"/>
                  <a:pt x="25551" y="43791"/>
                </a:cubicBezTo>
                <a:cubicBezTo>
                  <a:pt x="25551" y="43583"/>
                  <a:pt x="25720" y="43414"/>
                  <a:pt x="25946" y="43414"/>
                </a:cubicBezTo>
                <a:cubicBezTo>
                  <a:pt x="26154" y="43414"/>
                  <a:pt x="26323" y="43583"/>
                  <a:pt x="26323" y="43791"/>
                </a:cubicBezTo>
                <a:cubicBezTo>
                  <a:pt x="26323" y="43998"/>
                  <a:pt x="26154" y="44186"/>
                  <a:pt x="25946" y="44186"/>
                </a:cubicBezTo>
                <a:close/>
                <a:moveTo>
                  <a:pt x="25946" y="36348"/>
                </a:moveTo>
                <a:cubicBezTo>
                  <a:pt x="25720" y="36348"/>
                  <a:pt x="25551" y="36178"/>
                  <a:pt x="25551" y="35952"/>
                </a:cubicBezTo>
                <a:cubicBezTo>
                  <a:pt x="25551" y="35726"/>
                  <a:pt x="25720" y="35556"/>
                  <a:pt x="25946" y="35556"/>
                </a:cubicBezTo>
                <a:cubicBezTo>
                  <a:pt x="26154" y="35556"/>
                  <a:pt x="26342" y="35726"/>
                  <a:pt x="26342" y="35952"/>
                </a:cubicBezTo>
                <a:cubicBezTo>
                  <a:pt x="26342" y="36178"/>
                  <a:pt x="26154" y="36348"/>
                  <a:pt x="25946" y="36348"/>
                </a:cubicBezTo>
                <a:close/>
                <a:moveTo>
                  <a:pt x="25946" y="38307"/>
                </a:moveTo>
                <a:cubicBezTo>
                  <a:pt x="25720" y="38307"/>
                  <a:pt x="25532" y="38138"/>
                  <a:pt x="25532" y="37912"/>
                </a:cubicBezTo>
                <a:cubicBezTo>
                  <a:pt x="25532" y="37686"/>
                  <a:pt x="25720" y="37516"/>
                  <a:pt x="25946" y="37516"/>
                </a:cubicBezTo>
                <a:cubicBezTo>
                  <a:pt x="26173" y="37516"/>
                  <a:pt x="26342" y="37686"/>
                  <a:pt x="26342" y="37912"/>
                </a:cubicBezTo>
                <a:cubicBezTo>
                  <a:pt x="26342" y="38138"/>
                  <a:pt x="26173" y="38307"/>
                  <a:pt x="25946" y="38307"/>
                </a:cubicBezTo>
                <a:close/>
                <a:moveTo>
                  <a:pt x="25946" y="55134"/>
                </a:moveTo>
                <a:cubicBezTo>
                  <a:pt x="26173" y="55134"/>
                  <a:pt x="26380" y="55322"/>
                  <a:pt x="26380" y="55548"/>
                </a:cubicBezTo>
                <a:cubicBezTo>
                  <a:pt x="26380" y="55793"/>
                  <a:pt x="26173" y="55982"/>
                  <a:pt x="25946" y="55982"/>
                </a:cubicBezTo>
                <a:cubicBezTo>
                  <a:pt x="25701" y="55982"/>
                  <a:pt x="25513" y="55793"/>
                  <a:pt x="25513" y="55548"/>
                </a:cubicBezTo>
                <a:cubicBezTo>
                  <a:pt x="25513" y="55322"/>
                  <a:pt x="25701" y="55134"/>
                  <a:pt x="25946" y="55134"/>
                </a:cubicBezTo>
                <a:close/>
                <a:moveTo>
                  <a:pt x="25946" y="57075"/>
                </a:moveTo>
                <a:cubicBezTo>
                  <a:pt x="26173" y="57075"/>
                  <a:pt x="26380" y="57263"/>
                  <a:pt x="26380" y="57508"/>
                </a:cubicBezTo>
                <a:cubicBezTo>
                  <a:pt x="26380" y="57696"/>
                  <a:pt x="26267" y="57847"/>
                  <a:pt x="26097" y="57923"/>
                </a:cubicBezTo>
                <a:cubicBezTo>
                  <a:pt x="25928" y="57866"/>
                  <a:pt x="25758" y="57809"/>
                  <a:pt x="25588" y="57753"/>
                </a:cubicBezTo>
                <a:cubicBezTo>
                  <a:pt x="25532" y="57678"/>
                  <a:pt x="25513" y="57602"/>
                  <a:pt x="25513" y="57508"/>
                </a:cubicBezTo>
                <a:cubicBezTo>
                  <a:pt x="25513" y="57263"/>
                  <a:pt x="25701" y="57075"/>
                  <a:pt x="25946" y="57075"/>
                </a:cubicBezTo>
                <a:close/>
                <a:moveTo>
                  <a:pt x="27906" y="54003"/>
                </a:moveTo>
                <a:cubicBezTo>
                  <a:pt x="27661" y="54003"/>
                  <a:pt x="27492" y="53834"/>
                  <a:pt x="27492" y="53589"/>
                </a:cubicBezTo>
                <a:cubicBezTo>
                  <a:pt x="27492" y="53363"/>
                  <a:pt x="27661" y="53174"/>
                  <a:pt x="27906" y="53174"/>
                </a:cubicBezTo>
                <a:cubicBezTo>
                  <a:pt x="28132" y="53174"/>
                  <a:pt x="28302" y="53363"/>
                  <a:pt x="28302" y="53589"/>
                </a:cubicBezTo>
                <a:cubicBezTo>
                  <a:pt x="28302" y="53834"/>
                  <a:pt x="28132" y="54003"/>
                  <a:pt x="27906" y="54003"/>
                </a:cubicBezTo>
                <a:close/>
                <a:moveTo>
                  <a:pt x="27906" y="52044"/>
                </a:moveTo>
                <a:cubicBezTo>
                  <a:pt x="27661" y="52044"/>
                  <a:pt x="27492" y="51874"/>
                  <a:pt x="27492" y="51629"/>
                </a:cubicBezTo>
                <a:cubicBezTo>
                  <a:pt x="27492" y="51403"/>
                  <a:pt x="27661" y="51233"/>
                  <a:pt x="27906" y="51233"/>
                </a:cubicBezTo>
                <a:cubicBezTo>
                  <a:pt x="28132" y="51233"/>
                  <a:pt x="28302" y="51403"/>
                  <a:pt x="28302" y="51629"/>
                </a:cubicBezTo>
                <a:cubicBezTo>
                  <a:pt x="28302" y="51874"/>
                  <a:pt x="28132" y="52044"/>
                  <a:pt x="27906" y="52044"/>
                </a:cubicBezTo>
                <a:close/>
                <a:moveTo>
                  <a:pt x="27906" y="50084"/>
                </a:moveTo>
                <a:cubicBezTo>
                  <a:pt x="27661" y="50084"/>
                  <a:pt x="27492" y="49896"/>
                  <a:pt x="27492" y="49669"/>
                </a:cubicBezTo>
                <a:cubicBezTo>
                  <a:pt x="27492" y="49443"/>
                  <a:pt x="27661" y="49255"/>
                  <a:pt x="27906" y="49255"/>
                </a:cubicBezTo>
                <a:cubicBezTo>
                  <a:pt x="28132" y="49255"/>
                  <a:pt x="28302" y="49443"/>
                  <a:pt x="28302" y="49669"/>
                </a:cubicBezTo>
                <a:cubicBezTo>
                  <a:pt x="28302" y="49896"/>
                  <a:pt x="28132" y="50084"/>
                  <a:pt x="27906" y="50084"/>
                </a:cubicBezTo>
                <a:close/>
                <a:moveTo>
                  <a:pt x="27906" y="48124"/>
                </a:moveTo>
                <a:cubicBezTo>
                  <a:pt x="27661" y="48124"/>
                  <a:pt x="27492" y="47936"/>
                  <a:pt x="27492" y="47710"/>
                </a:cubicBezTo>
                <a:cubicBezTo>
                  <a:pt x="27492" y="47484"/>
                  <a:pt x="27661" y="47295"/>
                  <a:pt x="27906" y="47295"/>
                </a:cubicBezTo>
                <a:cubicBezTo>
                  <a:pt x="28132" y="47295"/>
                  <a:pt x="28302" y="47484"/>
                  <a:pt x="28302" y="47710"/>
                </a:cubicBezTo>
                <a:cubicBezTo>
                  <a:pt x="28302" y="47936"/>
                  <a:pt x="28132" y="48124"/>
                  <a:pt x="27906" y="48124"/>
                </a:cubicBezTo>
                <a:close/>
                <a:moveTo>
                  <a:pt x="27906" y="46165"/>
                </a:moveTo>
                <a:cubicBezTo>
                  <a:pt x="27661" y="46165"/>
                  <a:pt x="27492" y="45976"/>
                  <a:pt x="27492" y="45750"/>
                </a:cubicBezTo>
                <a:cubicBezTo>
                  <a:pt x="27492" y="45524"/>
                  <a:pt x="27661" y="45336"/>
                  <a:pt x="27906" y="45336"/>
                </a:cubicBezTo>
                <a:cubicBezTo>
                  <a:pt x="28132" y="45336"/>
                  <a:pt x="28302" y="45524"/>
                  <a:pt x="28302" y="45750"/>
                </a:cubicBezTo>
                <a:cubicBezTo>
                  <a:pt x="28302" y="45976"/>
                  <a:pt x="28132" y="46165"/>
                  <a:pt x="27906" y="46165"/>
                </a:cubicBezTo>
                <a:close/>
                <a:moveTo>
                  <a:pt x="27906" y="44186"/>
                </a:moveTo>
                <a:cubicBezTo>
                  <a:pt x="27680" y="44186"/>
                  <a:pt x="27510" y="43998"/>
                  <a:pt x="27510" y="43791"/>
                </a:cubicBezTo>
                <a:cubicBezTo>
                  <a:pt x="27510" y="43583"/>
                  <a:pt x="27680" y="43414"/>
                  <a:pt x="27906" y="43414"/>
                </a:cubicBezTo>
                <a:cubicBezTo>
                  <a:pt x="28113" y="43414"/>
                  <a:pt x="28283" y="43583"/>
                  <a:pt x="28283" y="43791"/>
                </a:cubicBezTo>
                <a:cubicBezTo>
                  <a:pt x="28283" y="43998"/>
                  <a:pt x="28113" y="44186"/>
                  <a:pt x="27906" y="44186"/>
                </a:cubicBezTo>
                <a:close/>
                <a:moveTo>
                  <a:pt x="27906" y="40267"/>
                </a:moveTo>
                <a:cubicBezTo>
                  <a:pt x="27699" y="40267"/>
                  <a:pt x="27529" y="40079"/>
                  <a:pt x="27529" y="39871"/>
                </a:cubicBezTo>
                <a:cubicBezTo>
                  <a:pt x="27529" y="39664"/>
                  <a:pt x="27699" y="39494"/>
                  <a:pt x="27906" y="39494"/>
                </a:cubicBezTo>
                <a:cubicBezTo>
                  <a:pt x="28113" y="39494"/>
                  <a:pt x="28283" y="39664"/>
                  <a:pt x="28283" y="39871"/>
                </a:cubicBezTo>
                <a:cubicBezTo>
                  <a:pt x="28283" y="40079"/>
                  <a:pt x="28113" y="40267"/>
                  <a:pt x="27906" y="40267"/>
                </a:cubicBezTo>
                <a:close/>
                <a:moveTo>
                  <a:pt x="27906" y="42208"/>
                </a:moveTo>
                <a:cubicBezTo>
                  <a:pt x="27699" y="42208"/>
                  <a:pt x="27529" y="42038"/>
                  <a:pt x="27529" y="41831"/>
                </a:cubicBezTo>
                <a:cubicBezTo>
                  <a:pt x="27529" y="41624"/>
                  <a:pt x="27699" y="41454"/>
                  <a:pt x="27906" y="41454"/>
                </a:cubicBezTo>
                <a:cubicBezTo>
                  <a:pt x="28113" y="41454"/>
                  <a:pt x="28283" y="41624"/>
                  <a:pt x="28283" y="41831"/>
                </a:cubicBezTo>
                <a:cubicBezTo>
                  <a:pt x="28283" y="42038"/>
                  <a:pt x="28113" y="42208"/>
                  <a:pt x="27906" y="42208"/>
                </a:cubicBezTo>
                <a:close/>
                <a:moveTo>
                  <a:pt x="27906" y="36348"/>
                </a:moveTo>
                <a:cubicBezTo>
                  <a:pt x="27680" y="36348"/>
                  <a:pt x="27492" y="36178"/>
                  <a:pt x="27492" y="35952"/>
                </a:cubicBezTo>
                <a:cubicBezTo>
                  <a:pt x="27492" y="35726"/>
                  <a:pt x="27680" y="35556"/>
                  <a:pt x="27906" y="35556"/>
                </a:cubicBezTo>
                <a:cubicBezTo>
                  <a:pt x="28113" y="35556"/>
                  <a:pt x="28302" y="35726"/>
                  <a:pt x="28302" y="35952"/>
                </a:cubicBezTo>
                <a:cubicBezTo>
                  <a:pt x="28302" y="36178"/>
                  <a:pt x="28113" y="36348"/>
                  <a:pt x="27906" y="36348"/>
                </a:cubicBezTo>
                <a:close/>
                <a:moveTo>
                  <a:pt x="27906" y="38307"/>
                </a:moveTo>
                <a:cubicBezTo>
                  <a:pt x="27680" y="38307"/>
                  <a:pt x="27492" y="38138"/>
                  <a:pt x="27492" y="37912"/>
                </a:cubicBezTo>
                <a:cubicBezTo>
                  <a:pt x="27492" y="37686"/>
                  <a:pt x="27680" y="37516"/>
                  <a:pt x="27906" y="37516"/>
                </a:cubicBezTo>
                <a:cubicBezTo>
                  <a:pt x="28113" y="37516"/>
                  <a:pt x="28302" y="37686"/>
                  <a:pt x="28302" y="37912"/>
                </a:cubicBezTo>
                <a:cubicBezTo>
                  <a:pt x="28302" y="38138"/>
                  <a:pt x="28113" y="38307"/>
                  <a:pt x="27906" y="38307"/>
                </a:cubicBezTo>
                <a:close/>
                <a:moveTo>
                  <a:pt x="27906" y="55134"/>
                </a:moveTo>
                <a:cubicBezTo>
                  <a:pt x="28132" y="55134"/>
                  <a:pt x="28339" y="55322"/>
                  <a:pt x="28339" y="55548"/>
                </a:cubicBezTo>
                <a:cubicBezTo>
                  <a:pt x="28339" y="55793"/>
                  <a:pt x="28132" y="55982"/>
                  <a:pt x="27906" y="55982"/>
                </a:cubicBezTo>
                <a:cubicBezTo>
                  <a:pt x="27661" y="55982"/>
                  <a:pt x="27473" y="55793"/>
                  <a:pt x="27473" y="55548"/>
                </a:cubicBezTo>
                <a:cubicBezTo>
                  <a:pt x="27473" y="55322"/>
                  <a:pt x="27661" y="55134"/>
                  <a:pt x="27906" y="55134"/>
                </a:cubicBezTo>
                <a:close/>
                <a:moveTo>
                  <a:pt x="27906" y="57093"/>
                </a:moveTo>
                <a:cubicBezTo>
                  <a:pt x="28132" y="57093"/>
                  <a:pt x="28339" y="57282"/>
                  <a:pt x="28339" y="57527"/>
                </a:cubicBezTo>
                <a:cubicBezTo>
                  <a:pt x="28339" y="57753"/>
                  <a:pt x="28132" y="57941"/>
                  <a:pt x="27906" y="57941"/>
                </a:cubicBezTo>
                <a:cubicBezTo>
                  <a:pt x="27661" y="57941"/>
                  <a:pt x="27473" y="57753"/>
                  <a:pt x="27473" y="57527"/>
                </a:cubicBezTo>
                <a:cubicBezTo>
                  <a:pt x="27473" y="57282"/>
                  <a:pt x="27661" y="57093"/>
                  <a:pt x="27906" y="57093"/>
                </a:cubicBezTo>
                <a:close/>
                <a:moveTo>
                  <a:pt x="29866" y="57093"/>
                </a:moveTo>
                <a:cubicBezTo>
                  <a:pt x="30092" y="57093"/>
                  <a:pt x="30280" y="57282"/>
                  <a:pt x="30280" y="57527"/>
                </a:cubicBezTo>
                <a:cubicBezTo>
                  <a:pt x="30280" y="57753"/>
                  <a:pt x="30092" y="57941"/>
                  <a:pt x="29866" y="57941"/>
                </a:cubicBezTo>
                <a:cubicBezTo>
                  <a:pt x="29621" y="57941"/>
                  <a:pt x="29432" y="57753"/>
                  <a:pt x="29432" y="57527"/>
                </a:cubicBezTo>
                <a:cubicBezTo>
                  <a:pt x="29432" y="57282"/>
                  <a:pt x="29621" y="57093"/>
                  <a:pt x="29866" y="57093"/>
                </a:cubicBezTo>
                <a:close/>
                <a:moveTo>
                  <a:pt x="31825" y="59034"/>
                </a:moveTo>
                <a:cubicBezTo>
                  <a:pt x="32070" y="59034"/>
                  <a:pt x="32259" y="59223"/>
                  <a:pt x="32259" y="59468"/>
                </a:cubicBezTo>
                <a:lnTo>
                  <a:pt x="32259" y="59486"/>
                </a:lnTo>
                <a:cubicBezTo>
                  <a:pt x="31976" y="59430"/>
                  <a:pt x="31693" y="59373"/>
                  <a:pt x="31411" y="59317"/>
                </a:cubicBezTo>
                <a:cubicBezTo>
                  <a:pt x="31467" y="59147"/>
                  <a:pt x="31618" y="59034"/>
                  <a:pt x="31825" y="59034"/>
                </a:cubicBezTo>
                <a:close/>
                <a:moveTo>
                  <a:pt x="33785" y="57075"/>
                </a:moveTo>
                <a:cubicBezTo>
                  <a:pt x="34030" y="57075"/>
                  <a:pt x="34237" y="57263"/>
                  <a:pt x="34237" y="57508"/>
                </a:cubicBezTo>
                <a:cubicBezTo>
                  <a:pt x="34237" y="57753"/>
                  <a:pt x="34030" y="57960"/>
                  <a:pt x="33785" y="57960"/>
                </a:cubicBezTo>
                <a:cubicBezTo>
                  <a:pt x="33521" y="57960"/>
                  <a:pt x="33333" y="57753"/>
                  <a:pt x="33333" y="57508"/>
                </a:cubicBezTo>
                <a:cubicBezTo>
                  <a:pt x="33333" y="57263"/>
                  <a:pt x="33540" y="57075"/>
                  <a:pt x="33785" y="57075"/>
                </a:cubicBezTo>
                <a:close/>
                <a:moveTo>
                  <a:pt x="33785" y="59034"/>
                </a:moveTo>
                <a:cubicBezTo>
                  <a:pt x="34030" y="59034"/>
                  <a:pt x="34218" y="59223"/>
                  <a:pt x="34218" y="59468"/>
                </a:cubicBezTo>
                <a:cubicBezTo>
                  <a:pt x="34218" y="59581"/>
                  <a:pt x="34181" y="59675"/>
                  <a:pt x="34124" y="59750"/>
                </a:cubicBezTo>
                <a:cubicBezTo>
                  <a:pt x="33879" y="59713"/>
                  <a:pt x="33615" y="59675"/>
                  <a:pt x="33370" y="59656"/>
                </a:cubicBezTo>
                <a:cubicBezTo>
                  <a:pt x="33352" y="59600"/>
                  <a:pt x="33333" y="59543"/>
                  <a:pt x="33333" y="59468"/>
                </a:cubicBezTo>
                <a:cubicBezTo>
                  <a:pt x="33333" y="59223"/>
                  <a:pt x="33540" y="59034"/>
                  <a:pt x="33785" y="59034"/>
                </a:cubicBezTo>
                <a:close/>
                <a:moveTo>
                  <a:pt x="35745" y="55115"/>
                </a:moveTo>
                <a:cubicBezTo>
                  <a:pt x="35990" y="55115"/>
                  <a:pt x="36178" y="55322"/>
                  <a:pt x="36178" y="55567"/>
                </a:cubicBezTo>
                <a:cubicBezTo>
                  <a:pt x="36178" y="55793"/>
                  <a:pt x="35990" y="56001"/>
                  <a:pt x="35745" y="56001"/>
                </a:cubicBezTo>
                <a:cubicBezTo>
                  <a:pt x="35500" y="56001"/>
                  <a:pt x="35292" y="55812"/>
                  <a:pt x="35292" y="55567"/>
                </a:cubicBezTo>
                <a:cubicBezTo>
                  <a:pt x="35292" y="55322"/>
                  <a:pt x="35500" y="55115"/>
                  <a:pt x="35745" y="55115"/>
                </a:cubicBezTo>
                <a:close/>
                <a:moveTo>
                  <a:pt x="35745" y="57075"/>
                </a:moveTo>
                <a:cubicBezTo>
                  <a:pt x="35990" y="57075"/>
                  <a:pt x="36178" y="57282"/>
                  <a:pt x="36178" y="57527"/>
                </a:cubicBezTo>
                <a:cubicBezTo>
                  <a:pt x="36178" y="57753"/>
                  <a:pt x="35990" y="57960"/>
                  <a:pt x="35745" y="57960"/>
                </a:cubicBezTo>
                <a:cubicBezTo>
                  <a:pt x="35500" y="57960"/>
                  <a:pt x="35292" y="57753"/>
                  <a:pt x="35292" y="57527"/>
                </a:cubicBezTo>
                <a:cubicBezTo>
                  <a:pt x="35292" y="57282"/>
                  <a:pt x="35500" y="57075"/>
                  <a:pt x="35745" y="57075"/>
                </a:cubicBezTo>
                <a:close/>
                <a:moveTo>
                  <a:pt x="35745" y="59034"/>
                </a:moveTo>
                <a:cubicBezTo>
                  <a:pt x="35990" y="59034"/>
                  <a:pt x="36178" y="59223"/>
                  <a:pt x="36178" y="59468"/>
                </a:cubicBezTo>
                <a:cubicBezTo>
                  <a:pt x="36178" y="59694"/>
                  <a:pt x="36008" y="59882"/>
                  <a:pt x="35801" y="59901"/>
                </a:cubicBezTo>
                <a:cubicBezTo>
                  <a:pt x="35745" y="59901"/>
                  <a:pt x="35669" y="59901"/>
                  <a:pt x="35594" y="59882"/>
                </a:cubicBezTo>
                <a:cubicBezTo>
                  <a:pt x="35424" y="59826"/>
                  <a:pt x="35292" y="59675"/>
                  <a:pt x="35292" y="59468"/>
                </a:cubicBezTo>
                <a:cubicBezTo>
                  <a:pt x="35292" y="59223"/>
                  <a:pt x="35500" y="59034"/>
                  <a:pt x="35745" y="59034"/>
                </a:cubicBezTo>
                <a:close/>
                <a:moveTo>
                  <a:pt x="39664" y="54060"/>
                </a:moveTo>
                <a:cubicBezTo>
                  <a:pt x="39400" y="54060"/>
                  <a:pt x="39193" y="53853"/>
                  <a:pt x="39193" y="53589"/>
                </a:cubicBezTo>
                <a:cubicBezTo>
                  <a:pt x="39193" y="53344"/>
                  <a:pt x="39400" y="53137"/>
                  <a:pt x="39664" y="53137"/>
                </a:cubicBezTo>
                <a:cubicBezTo>
                  <a:pt x="39909" y="53137"/>
                  <a:pt x="40135" y="53344"/>
                  <a:pt x="40135" y="53589"/>
                </a:cubicBezTo>
                <a:cubicBezTo>
                  <a:pt x="40135" y="53853"/>
                  <a:pt x="39909" y="54060"/>
                  <a:pt x="39664" y="54060"/>
                </a:cubicBezTo>
                <a:close/>
                <a:moveTo>
                  <a:pt x="39664" y="56019"/>
                </a:moveTo>
                <a:cubicBezTo>
                  <a:pt x="39400" y="56019"/>
                  <a:pt x="39193" y="55812"/>
                  <a:pt x="39193" y="55567"/>
                </a:cubicBezTo>
                <a:cubicBezTo>
                  <a:pt x="39193" y="55303"/>
                  <a:pt x="39400" y="55096"/>
                  <a:pt x="39664" y="55096"/>
                </a:cubicBezTo>
                <a:cubicBezTo>
                  <a:pt x="39909" y="55096"/>
                  <a:pt x="40135" y="55303"/>
                  <a:pt x="40135" y="55567"/>
                </a:cubicBezTo>
                <a:cubicBezTo>
                  <a:pt x="40135" y="55812"/>
                  <a:pt x="39909" y="56019"/>
                  <a:pt x="39664" y="56019"/>
                </a:cubicBezTo>
                <a:close/>
                <a:moveTo>
                  <a:pt x="39664" y="57037"/>
                </a:moveTo>
                <a:cubicBezTo>
                  <a:pt x="39928" y="57037"/>
                  <a:pt x="40135" y="57244"/>
                  <a:pt x="40135" y="57508"/>
                </a:cubicBezTo>
                <a:cubicBezTo>
                  <a:pt x="40135" y="57791"/>
                  <a:pt x="39928" y="57998"/>
                  <a:pt x="39664" y="57998"/>
                </a:cubicBezTo>
                <a:cubicBezTo>
                  <a:pt x="39381" y="57998"/>
                  <a:pt x="39174" y="57791"/>
                  <a:pt x="39174" y="57508"/>
                </a:cubicBezTo>
                <a:cubicBezTo>
                  <a:pt x="39174" y="57244"/>
                  <a:pt x="39381" y="57037"/>
                  <a:pt x="39664" y="57037"/>
                </a:cubicBezTo>
                <a:close/>
                <a:moveTo>
                  <a:pt x="39664" y="58997"/>
                </a:moveTo>
                <a:cubicBezTo>
                  <a:pt x="39928" y="58997"/>
                  <a:pt x="40135" y="59223"/>
                  <a:pt x="40135" y="59486"/>
                </a:cubicBezTo>
                <a:cubicBezTo>
                  <a:pt x="40135" y="59750"/>
                  <a:pt x="39928" y="59958"/>
                  <a:pt x="39664" y="59958"/>
                </a:cubicBezTo>
                <a:cubicBezTo>
                  <a:pt x="39381" y="59958"/>
                  <a:pt x="39174" y="59750"/>
                  <a:pt x="39174" y="59486"/>
                </a:cubicBezTo>
                <a:cubicBezTo>
                  <a:pt x="39174" y="59223"/>
                  <a:pt x="39381" y="58997"/>
                  <a:pt x="39664" y="58997"/>
                </a:cubicBezTo>
                <a:close/>
                <a:moveTo>
                  <a:pt x="47503" y="58959"/>
                </a:moveTo>
                <a:cubicBezTo>
                  <a:pt x="47578" y="58959"/>
                  <a:pt x="47653" y="58978"/>
                  <a:pt x="47710" y="58997"/>
                </a:cubicBezTo>
                <a:cubicBezTo>
                  <a:pt x="47503" y="59053"/>
                  <a:pt x="47314" y="59091"/>
                  <a:pt x="47107" y="59147"/>
                </a:cubicBezTo>
                <a:cubicBezTo>
                  <a:pt x="47201" y="59034"/>
                  <a:pt x="47333" y="58959"/>
                  <a:pt x="47503" y="58959"/>
                </a:cubicBezTo>
                <a:close/>
                <a:moveTo>
                  <a:pt x="53381" y="57037"/>
                </a:moveTo>
                <a:cubicBezTo>
                  <a:pt x="53476" y="57037"/>
                  <a:pt x="53551" y="57075"/>
                  <a:pt x="53626" y="57131"/>
                </a:cubicBezTo>
                <a:cubicBezTo>
                  <a:pt x="53400" y="57225"/>
                  <a:pt x="53174" y="57301"/>
                  <a:pt x="52929" y="57395"/>
                </a:cubicBezTo>
                <a:cubicBezTo>
                  <a:pt x="52986" y="57188"/>
                  <a:pt x="53155" y="57037"/>
                  <a:pt x="53381" y="57037"/>
                </a:cubicBezTo>
                <a:close/>
                <a:moveTo>
                  <a:pt x="63180" y="51196"/>
                </a:moveTo>
                <a:cubicBezTo>
                  <a:pt x="63293" y="51196"/>
                  <a:pt x="63387" y="51252"/>
                  <a:pt x="63462" y="51309"/>
                </a:cubicBezTo>
                <a:cubicBezTo>
                  <a:pt x="63236" y="51478"/>
                  <a:pt x="63010" y="51648"/>
                  <a:pt x="62784" y="51836"/>
                </a:cubicBezTo>
                <a:cubicBezTo>
                  <a:pt x="62765" y="51780"/>
                  <a:pt x="62746" y="51704"/>
                  <a:pt x="62746" y="51648"/>
                </a:cubicBezTo>
                <a:cubicBezTo>
                  <a:pt x="62746" y="51403"/>
                  <a:pt x="62935" y="51196"/>
                  <a:pt x="63180" y="51196"/>
                </a:cubicBezTo>
                <a:close/>
                <a:moveTo>
                  <a:pt x="65139" y="49217"/>
                </a:moveTo>
                <a:cubicBezTo>
                  <a:pt x="65328" y="49217"/>
                  <a:pt x="65478" y="49330"/>
                  <a:pt x="65554" y="49481"/>
                </a:cubicBezTo>
                <a:cubicBezTo>
                  <a:pt x="65347" y="49688"/>
                  <a:pt x="65139" y="49877"/>
                  <a:pt x="64913" y="50065"/>
                </a:cubicBezTo>
                <a:cubicBezTo>
                  <a:pt x="64781" y="49990"/>
                  <a:pt x="64687" y="49839"/>
                  <a:pt x="64687" y="49688"/>
                </a:cubicBezTo>
                <a:cubicBezTo>
                  <a:pt x="64687" y="49425"/>
                  <a:pt x="64894" y="49217"/>
                  <a:pt x="65139" y="49217"/>
                </a:cubicBezTo>
                <a:close/>
                <a:moveTo>
                  <a:pt x="71414" y="39871"/>
                </a:moveTo>
                <a:cubicBezTo>
                  <a:pt x="71414" y="40097"/>
                  <a:pt x="71244" y="40267"/>
                  <a:pt x="71018" y="40267"/>
                </a:cubicBezTo>
                <a:cubicBezTo>
                  <a:pt x="70811" y="40267"/>
                  <a:pt x="70641" y="40097"/>
                  <a:pt x="70641" y="39871"/>
                </a:cubicBezTo>
                <a:cubicBezTo>
                  <a:pt x="70641" y="39664"/>
                  <a:pt x="70811" y="39494"/>
                  <a:pt x="71018" y="39494"/>
                </a:cubicBezTo>
                <a:cubicBezTo>
                  <a:pt x="71244" y="39494"/>
                  <a:pt x="71414" y="39664"/>
                  <a:pt x="71414" y="39871"/>
                </a:cubicBezTo>
                <a:close/>
                <a:moveTo>
                  <a:pt x="71018" y="38307"/>
                </a:moveTo>
                <a:cubicBezTo>
                  <a:pt x="70811" y="38307"/>
                  <a:pt x="70641" y="38138"/>
                  <a:pt x="70641" y="37912"/>
                </a:cubicBezTo>
                <a:cubicBezTo>
                  <a:pt x="70641" y="37704"/>
                  <a:pt x="70811" y="37516"/>
                  <a:pt x="71018" y="37516"/>
                </a:cubicBezTo>
                <a:cubicBezTo>
                  <a:pt x="71244" y="37516"/>
                  <a:pt x="71414" y="37704"/>
                  <a:pt x="71414" y="37912"/>
                </a:cubicBezTo>
                <a:cubicBezTo>
                  <a:pt x="71414" y="38138"/>
                  <a:pt x="71244" y="38307"/>
                  <a:pt x="71018" y="38307"/>
                </a:cubicBezTo>
                <a:close/>
                <a:moveTo>
                  <a:pt x="70641" y="33992"/>
                </a:moveTo>
                <a:cubicBezTo>
                  <a:pt x="70641" y="33785"/>
                  <a:pt x="70811" y="33616"/>
                  <a:pt x="71018" y="33616"/>
                </a:cubicBezTo>
                <a:cubicBezTo>
                  <a:pt x="71244" y="33616"/>
                  <a:pt x="71414" y="33785"/>
                  <a:pt x="71414" y="33992"/>
                </a:cubicBezTo>
                <a:cubicBezTo>
                  <a:pt x="71414" y="34218"/>
                  <a:pt x="71244" y="34388"/>
                  <a:pt x="71018" y="34388"/>
                </a:cubicBezTo>
                <a:cubicBezTo>
                  <a:pt x="70811" y="34388"/>
                  <a:pt x="70641" y="34218"/>
                  <a:pt x="70641" y="33992"/>
                </a:cubicBezTo>
                <a:close/>
                <a:moveTo>
                  <a:pt x="71018" y="36348"/>
                </a:moveTo>
                <a:cubicBezTo>
                  <a:pt x="70811" y="36348"/>
                  <a:pt x="70641" y="36178"/>
                  <a:pt x="70641" y="35952"/>
                </a:cubicBezTo>
                <a:cubicBezTo>
                  <a:pt x="70641" y="35745"/>
                  <a:pt x="70811" y="35556"/>
                  <a:pt x="71018" y="35556"/>
                </a:cubicBezTo>
                <a:cubicBezTo>
                  <a:pt x="71244" y="35556"/>
                  <a:pt x="71414" y="35745"/>
                  <a:pt x="71414" y="35952"/>
                </a:cubicBezTo>
                <a:cubicBezTo>
                  <a:pt x="71414" y="36178"/>
                  <a:pt x="71244" y="36348"/>
                  <a:pt x="71018" y="36348"/>
                </a:cubicBezTo>
                <a:close/>
                <a:moveTo>
                  <a:pt x="70604" y="41850"/>
                </a:moveTo>
                <a:cubicBezTo>
                  <a:pt x="70604" y="41624"/>
                  <a:pt x="70792" y="41435"/>
                  <a:pt x="71018" y="41435"/>
                </a:cubicBezTo>
                <a:cubicBezTo>
                  <a:pt x="71244" y="41435"/>
                  <a:pt x="71433" y="41624"/>
                  <a:pt x="71433" y="41850"/>
                </a:cubicBezTo>
                <a:cubicBezTo>
                  <a:pt x="71433" y="42076"/>
                  <a:pt x="71244" y="42245"/>
                  <a:pt x="71018" y="42245"/>
                </a:cubicBezTo>
                <a:cubicBezTo>
                  <a:pt x="70792" y="42245"/>
                  <a:pt x="70604" y="42076"/>
                  <a:pt x="70604" y="41850"/>
                </a:cubicBezTo>
                <a:close/>
                <a:moveTo>
                  <a:pt x="72978" y="31656"/>
                </a:moveTo>
                <a:cubicBezTo>
                  <a:pt x="73185" y="31656"/>
                  <a:pt x="73355" y="31825"/>
                  <a:pt x="73355" y="32033"/>
                </a:cubicBezTo>
                <a:cubicBezTo>
                  <a:pt x="73355" y="32240"/>
                  <a:pt x="73185" y="32410"/>
                  <a:pt x="72978" y="32410"/>
                </a:cubicBezTo>
                <a:cubicBezTo>
                  <a:pt x="72771" y="32410"/>
                  <a:pt x="72601" y="32240"/>
                  <a:pt x="72601" y="32033"/>
                </a:cubicBezTo>
                <a:cubicBezTo>
                  <a:pt x="72601" y="31825"/>
                  <a:pt x="72771" y="31656"/>
                  <a:pt x="72978" y="31656"/>
                </a:cubicBezTo>
                <a:close/>
                <a:moveTo>
                  <a:pt x="72978" y="33616"/>
                </a:moveTo>
                <a:cubicBezTo>
                  <a:pt x="73185" y="33616"/>
                  <a:pt x="73355" y="33785"/>
                  <a:pt x="73355" y="33992"/>
                </a:cubicBezTo>
                <a:cubicBezTo>
                  <a:pt x="73355" y="34218"/>
                  <a:pt x="73185" y="34388"/>
                  <a:pt x="72978" y="34388"/>
                </a:cubicBezTo>
                <a:cubicBezTo>
                  <a:pt x="72771" y="34388"/>
                  <a:pt x="72601" y="34218"/>
                  <a:pt x="72601" y="33992"/>
                </a:cubicBezTo>
                <a:cubicBezTo>
                  <a:pt x="72601" y="33785"/>
                  <a:pt x="72771" y="33616"/>
                  <a:pt x="72978" y="33616"/>
                </a:cubicBezTo>
                <a:close/>
                <a:moveTo>
                  <a:pt x="72978" y="35594"/>
                </a:moveTo>
                <a:cubicBezTo>
                  <a:pt x="73185" y="35594"/>
                  <a:pt x="73355" y="35764"/>
                  <a:pt x="73355" y="35971"/>
                </a:cubicBezTo>
                <a:cubicBezTo>
                  <a:pt x="73355" y="36178"/>
                  <a:pt x="73185" y="36348"/>
                  <a:pt x="72978" y="36348"/>
                </a:cubicBezTo>
                <a:cubicBezTo>
                  <a:pt x="72771" y="36348"/>
                  <a:pt x="72601" y="36178"/>
                  <a:pt x="72601" y="35971"/>
                </a:cubicBezTo>
                <a:cubicBezTo>
                  <a:pt x="72601" y="35764"/>
                  <a:pt x="72771" y="35594"/>
                  <a:pt x="72978" y="35594"/>
                </a:cubicBezTo>
                <a:close/>
                <a:moveTo>
                  <a:pt x="72978" y="37535"/>
                </a:moveTo>
                <a:cubicBezTo>
                  <a:pt x="73185" y="37535"/>
                  <a:pt x="73355" y="37704"/>
                  <a:pt x="73355" y="37912"/>
                </a:cubicBezTo>
                <a:cubicBezTo>
                  <a:pt x="73355" y="38138"/>
                  <a:pt x="73185" y="38288"/>
                  <a:pt x="72978" y="38288"/>
                </a:cubicBezTo>
                <a:cubicBezTo>
                  <a:pt x="72771" y="38288"/>
                  <a:pt x="72601" y="38119"/>
                  <a:pt x="72601" y="37912"/>
                </a:cubicBezTo>
                <a:cubicBezTo>
                  <a:pt x="72601" y="37704"/>
                  <a:pt x="72771" y="37535"/>
                  <a:pt x="72978" y="37535"/>
                </a:cubicBezTo>
                <a:close/>
                <a:moveTo>
                  <a:pt x="72978" y="39494"/>
                </a:moveTo>
                <a:cubicBezTo>
                  <a:pt x="73091" y="39494"/>
                  <a:pt x="73166" y="39532"/>
                  <a:pt x="73242" y="39607"/>
                </a:cubicBezTo>
                <a:cubicBezTo>
                  <a:pt x="73129" y="39815"/>
                  <a:pt x="72997" y="40022"/>
                  <a:pt x="72865" y="40248"/>
                </a:cubicBezTo>
                <a:cubicBezTo>
                  <a:pt x="72733" y="40192"/>
                  <a:pt x="72620" y="40060"/>
                  <a:pt x="72620" y="39890"/>
                </a:cubicBezTo>
                <a:cubicBezTo>
                  <a:pt x="72620" y="39664"/>
                  <a:pt x="72789" y="39494"/>
                  <a:pt x="72978" y="39494"/>
                </a:cubicBezTo>
                <a:close/>
                <a:moveTo>
                  <a:pt x="74938" y="33634"/>
                </a:moveTo>
                <a:cubicBezTo>
                  <a:pt x="75145" y="33634"/>
                  <a:pt x="75314" y="33804"/>
                  <a:pt x="75314" y="33992"/>
                </a:cubicBezTo>
                <a:cubicBezTo>
                  <a:pt x="75314" y="34200"/>
                  <a:pt x="75145" y="34369"/>
                  <a:pt x="74938" y="34369"/>
                </a:cubicBezTo>
                <a:cubicBezTo>
                  <a:pt x="74749" y="34369"/>
                  <a:pt x="74580" y="34200"/>
                  <a:pt x="74580" y="33992"/>
                </a:cubicBezTo>
                <a:cubicBezTo>
                  <a:pt x="74580" y="33804"/>
                  <a:pt x="74749" y="33634"/>
                  <a:pt x="74938" y="33634"/>
                </a:cubicBezTo>
                <a:close/>
                <a:moveTo>
                  <a:pt x="74956" y="35594"/>
                </a:moveTo>
                <a:cubicBezTo>
                  <a:pt x="75013" y="35594"/>
                  <a:pt x="75069" y="35613"/>
                  <a:pt x="75126" y="35632"/>
                </a:cubicBezTo>
                <a:cubicBezTo>
                  <a:pt x="75032" y="35858"/>
                  <a:pt x="74938" y="36084"/>
                  <a:pt x="74843" y="36310"/>
                </a:cubicBezTo>
                <a:cubicBezTo>
                  <a:pt x="74693" y="36253"/>
                  <a:pt x="74580" y="36122"/>
                  <a:pt x="74580" y="35952"/>
                </a:cubicBezTo>
                <a:cubicBezTo>
                  <a:pt x="74580" y="35745"/>
                  <a:pt x="74749" y="35594"/>
                  <a:pt x="74956" y="35594"/>
                </a:cubicBezTo>
                <a:close/>
                <a:moveTo>
                  <a:pt x="76897" y="29715"/>
                </a:moveTo>
                <a:cubicBezTo>
                  <a:pt x="76935" y="29715"/>
                  <a:pt x="76973" y="29715"/>
                  <a:pt x="76991" y="29734"/>
                </a:cubicBezTo>
                <a:cubicBezTo>
                  <a:pt x="76935" y="29960"/>
                  <a:pt x="76897" y="30205"/>
                  <a:pt x="76841" y="30431"/>
                </a:cubicBezTo>
                <a:cubicBezTo>
                  <a:pt x="76671" y="30393"/>
                  <a:pt x="76539" y="30262"/>
                  <a:pt x="76539" y="30073"/>
                </a:cubicBezTo>
                <a:cubicBezTo>
                  <a:pt x="76539" y="29866"/>
                  <a:pt x="76709" y="29715"/>
                  <a:pt x="76897" y="29715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3" name="Google Shape;563;p42"/>
          <p:cNvSpPr txBox="1">
            <a:spLocks noGrp="1"/>
          </p:cNvSpPr>
          <p:nvPr>
            <p:ph type="title" idx="2"/>
          </p:nvPr>
        </p:nvSpPr>
        <p:spPr>
          <a:xfrm>
            <a:off x="4192925" y="925999"/>
            <a:ext cx="758100" cy="75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4" name="Google Shape;583;p43">
            <a:extLst>
              <a:ext uri="{FF2B5EF4-FFF2-40B4-BE49-F238E27FC236}">
                <a16:creationId xmlns:a16="http://schemas.microsoft.com/office/drawing/2014/main" id="{2D10F803-7719-F600-3679-517C3F212176}"/>
              </a:ext>
            </a:extLst>
          </p:cNvPr>
          <p:cNvSpPr txBox="1">
            <a:spLocks/>
          </p:cNvSpPr>
          <p:nvPr/>
        </p:nvSpPr>
        <p:spPr>
          <a:xfrm>
            <a:off x="1782064" y="2006031"/>
            <a:ext cx="5579821" cy="17397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/>
              <a:t>Our goal is to provide a service for </a:t>
            </a:r>
            <a:r>
              <a:rPr lang="en-US" dirty="0" err="1"/>
              <a:t>Montr</a:t>
            </a:r>
            <a:r>
              <a:rPr lang="fr-CA" dirty="0"/>
              <a:t>é</a:t>
            </a:r>
            <a:r>
              <a:rPr lang="en-US" dirty="0" err="1"/>
              <a:t>alers</a:t>
            </a:r>
            <a:r>
              <a:rPr lang="en-US" dirty="0"/>
              <a:t> who either wish to print their own 3d models on occasion or who do not have access to a printer or the means to acquire one.</a:t>
            </a:r>
          </a:p>
          <a:p>
            <a:pPr algn="ctr"/>
            <a:r>
              <a:rPr lang="en-US" dirty="0"/>
              <a:t> Our clients will be charged depending on the time and resources their model takes to print.</a:t>
            </a:r>
          </a:p>
          <a:p>
            <a:pPr algn="ctr"/>
            <a:r>
              <a:rPr lang="en-US" dirty="0"/>
              <a:t> We will also offer the opportunity for their model to be shipped if they cannot retrieve it themselves from one of our retrieval location.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4" name="Google Shape;724;p49"/>
          <p:cNvGrpSpPr/>
          <p:nvPr/>
        </p:nvGrpSpPr>
        <p:grpSpPr>
          <a:xfrm flipH="1">
            <a:off x="5728737" y="2970650"/>
            <a:ext cx="3415264" cy="2172858"/>
            <a:chOff x="0" y="3"/>
            <a:chExt cx="4201850" cy="2673300"/>
          </a:xfrm>
        </p:grpSpPr>
        <p:cxnSp>
          <p:nvCxnSpPr>
            <p:cNvPr id="725" name="Google Shape;725;p49"/>
            <p:cNvCxnSpPr/>
            <p:nvPr/>
          </p:nvCxnSpPr>
          <p:spPr>
            <a:xfrm>
              <a:off x="0" y="541450"/>
              <a:ext cx="4201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26" name="Google Shape;726;p49"/>
            <p:cNvCxnSpPr/>
            <p:nvPr/>
          </p:nvCxnSpPr>
          <p:spPr>
            <a:xfrm>
              <a:off x="0" y="1076050"/>
              <a:ext cx="4201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27" name="Google Shape;727;p49"/>
            <p:cNvCxnSpPr/>
            <p:nvPr/>
          </p:nvCxnSpPr>
          <p:spPr>
            <a:xfrm>
              <a:off x="0" y="1610650"/>
              <a:ext cx="4201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28" name="Google Shape;728;p49"/>
            <p:cNvCxnSpPr/>
            <p:nvPr/>
          </p:nvCxnSpPr>
          <p:spPr>
            <a:xfrm>
              <a:off x="527800" y="3"/>
              <a:ext cx="0" cy="2673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29" name="Google Shape;729;p49"/>
            <p:cNvCxnSpPr/>
            <p:nvPr/>
          </p:nvCxnSpPr>
          <p:spPr>
            <a:xfrm>
              <a:off x="1055600" y="3"/>
              <a:ext cx="0" cy="2673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30" name="Google Shape;730;p49"/>
            <p:cNvCxnSpPr/>
            <p:nvPr/>
          </p:nvCxnSpPr>
          <p:spPr>
            <a:xfrm>
              <a:off x="1576550" y="3"/>
              <a:ext cx="0" cy="2673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31" name="Google Shape;731;p49"/>
            <p:cNvCxnSpPr/>
            <p:nvPr/>
          </p:nvCxnSpPr>
          <p:spPr>
            <a:xfrm>
              <a:off x="2104350" y="3"/>
              <a:ext cx="0" cy="2673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32" name="Google Shape;732;p49"/>
            <p:cNvCxnSpPr/>
            <p:nvPr/>
          </p:nvCxnSpPr>
          <p:spPr>
            <a:xfrm>
              <a:off x="2625300" y="3"/>
              <a:ext cx="0" cy="2673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33" name="Google Shape;733;p49"/>
            <p:cNvCxnSpPr/>
            <p:nvPr/>
          </p:nvCxnSpPr>
          <p:spPr>
            <a:xfrm>
              <a:off x="3153100" y="3"/>
              <a:ext cx="0" cy="2673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34" name="Google Shape;734;p49"/>
            <p:cNvCxnSpPr/>
            <p:nvPr/>
          </p:nvCxnSpPr>
          <p:spPr>
            <a:xfrm>
              <a:off x="3674050" y="3"/>
              <a:ext cx="0" cy="2673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35" name="Google Shape;735;p49"/>
            <p:cNvCxnSpPr/>
            <p:nvPr/>
          </p:nvCxnSpPr>
          <p:spPr>
            <a:xfrm>
              <a:off x="4201850" y="3"/>
              <a:ext cx="0" cy="2673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36" name="Google Shape;736;p49"/>
            <p:cNvCxnSpPr/>
            <p:nvPr/>
          </p:nvCxnSpPr>
          <p:spPr>
            <a:xfrm>
              <a:off x="0" y="2138700"/>
              <a:ext cx="4201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37" name="Google Shape;737;p49"/>
            <p:cNvCxnSpPr/>
            <p:nvPr/>
          </p:nvCxnSpPr>
          <p:spPr>
            <a:xfrm>
              <a:off x="0" y="6900"/>
              <a:ext cx="4201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738" name="Google Shape;738;p49"/>
          <p:cNvGrpSpPr/>
          <p:nvPr/>
        </p:nvGrpSpPr>
        <p:grpSpPr>
          <a:xfrm flipH="1">
            <a:off x="1339443" y="3992425"/>
            <a:ext cx="813900" cy="818100"/>
            <a:chOff x="8014675" y="343325"/>
            <a:chExt cx="813900" cy="818100"/>
          </a:xfrm>
        </p:grpSpPr>
        <p:sp>
          <p:nvSpPr>
            <p:cNvPr id="739" name="Google Shape;739;p49"/>
            <p:cNvSpPr/>
            <p:nvPr/>
          </p:nvSpPr>
          <p:spPr>
            <a:xfrm>
              <a:off x="8069575" y="400325"/>
              <a:ext cx="704100" cy="704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49"/>
            <p:cNvSpPr/>
            <p:nvPr/>
          </p:nvSpPr>
          <p:spPr>
            <a:xfrm rot="-5400000">
              <a:off x="8012575" y="345425"/>
              <a:ext cx="818100" cy="813900"/>
            </a:xfrm>
            <a:prstGeom prst="pie">
              <a:avLst>
                <a:gd name="adj1" fmla="val 16133725"/>
                <a:gd name="adj2" fmla="val 15017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1" name="Google Shape;741;p49"/>
          <p:cNvGrpSpPr/>
          <p:nvPr/>
        </p:nvGrpSpPr>
        <p:grpSpPr>
          <a:xfrm>
            <a:off x="6142825" y="544000"/>
            <a:ext cx="2278800" cy="330600"/>
            <a:chOff x="722375" y="4604000"/>
            <a:chExt cx="2278800" cy="330600"/>
          </a:xfrm>
        </p:grpSpPr>
        <p:sp>
          <p:nvSpPr>
            <p:cNvPr id="742" name="Google Shape;742;p49"/>
            <p:cNvSpPr/>
            <p:nvPr/>
          </p:nvSpPr>
          <p:spPr>
            <a:xfrm flipH="1">
              <a:off x="722375" y="4604000"/>
              <a:ext cx="2278800" cy="3306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49"/>
            <p:cNvSpPr/>
            <p:nvPr/>
          </p:nvSpPr>
          <p:spPr>
            <a:xfrm flipH="1">
              <a:off x="774833" y="4665588"/>
              <a:ext cx="470100" cy="207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4" name="Google Shape;744;p49"/>
          <p:cNvSpPr/>
          <p:nvPr/>
        </p:nvSpPr>
        <p:spPr>
          <a:xfrm flipH="1">
            <a:off x="550775" y="544000"/>
            <a:ext cx="343200" cy="862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45" name="Google Shape;745;p49"/>
          <p:cNvCxnSpPr/>
          <p:nvPr/>
        </p:nvCxnSpPr>
        <p:spPr>
          <a:xfrm>
            <a:off x="-68550" y="539500"/>
            <a:ext cx="8499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46" name="Google Shape;746;p49"/>
          <p:cNvSpPr/>
          <p:nvPr/>
        </p:nvSpPr>
        <p:spPr>
          <a:xfrm>
            <a:off x="7544438" y="1621875"/>
            <a:ext cx="602815" cy="601482"/>
          </a:xfrm>
          <a:custGeom>
            <a:avLst/>
            <a:gdLst/>
            <a:ahLst/>
            <a:cxnLst/>
            <a:rect l="l" t="t" r="r" b="b"/>
            <a:pathLst>
              <a:path w="32392" h="32316" extrusionOk="0">
                <a:moveTo>
                  <a:pt x="31769" y="18693"/>
                </a:moveTo>
                <a:lnTo>
                  <a:pt x="28754" y="18730"/>
                </a:lnTo>
                <a:cubicBezTo>
                  <a:pt x="28472" y="20181"/>
                  <a:pt x="27944" y="21538"/>
                  <a:pt x="27209" y="22763"/>
                </a:cubicBezTo>
                <a:lnTo>
                  <a:pt x="29357" y="24816"/>
                </a:lnTo>
                <a:cubicBezTo>
                  <a:pt x="29602" y="25061"/>
                  <a:pt x="29621" y="25457"/>
                  <a:pt x="29376" y="25721"/>
                </a:cubicBezTo>
                <a:lnTo>
                  <a:pt x="26343" y="28868"/>
                </a:lnTo>
                <a:cubicBezTo>
                  <a:pt x="26116" y="29131"/>
                  <a:pt x="25702" y="29131"/>
                  <a:pt x="25457" y="28886"/>
                </a:cubicBezTo>
                <a:lnTo>
                  <a:pt x="23309" y="26833"/>
                </a:lnTo>
                <a:cubicBezTo>
                  <a:pt x="22028" y="27681"/>
                  <a:pt x="20596" y="28284"/>
                  <a:pt x="19050" y="28623"/>
                </a:cubicBezTo>
                <a:lnTo>
                  <a:pt x="19050" y="31675"/>
                </a:lnTo>
                <a:cubicBezTo>
                  <a:pt x="19050" y="32033"/>
                  <a:pt x="18768" y="32316"/>
                  <a:pt x="18429" y="32316"/>
                </a:cubicBezTo>
                <a:lnTo>
                  <a:pt x="14038" y="32316"/>
                </a:lnTo>
                <a:cubicBezTo>
                  <a:pt x="13699" y="32316"/>
                  <a:pt x="13416" y="32033"/>
                  <a:pt x="13416" y="31675"/>
                </a:cubicBezTo>
                <a:lnTo>
                  <a:pt x="13416" y="28528"/>
                </a:lnTo>
                <a:cubicBezTo>
                  <a:pt x="12116" y="28208"/>
                  <a:pt x="10910" y="27699"/>
                  <a:pt x="9799" y="27021"/>
                </a:cubicBezTo>
                <a:lnTo>
                  <a:pt x="7575" y="29358"/>
                </a:lnTo>
                <a:cubicBezTo>
                  <a:pt x="7349" y="29602"/>
                  <a:pt x="6935" y="29621"/>
                  <a:pt x="6690" y="29376"/>
                </a:cubicBezTo>
                <a:lnTo>
                  <a:pt x="3524" y="26362"/>
                </a:lnTo>
                <a:cubicBezTo>
                  <a:pt x="3260" y="26117"/>
                  <a:pt x="3260" y="25721"/>
                  <a:pt x="3486" y="25476"/>
                </a:cubicBezTo>
                <a:lnTo>
                  <a:pt x="5804" y="23045"/>
                </a:lnTo>
                <a:cubicBezTo>
                  <a:pt x="5031" y="21858"/>
                  <a:pt x="4485" y="20520"/>
                  <a:pt x="4165" y="19107"/>
                </a:cubicBezTo>
                <a:lnTo>
                  <a:pt x="716" y="19164"/>
                </a:lnTo>
                <a:cubicBezTo>
                  <a:pt x="358" y="19164"/>
                  <a:pt x="76" y="18900"/>
                  <a:pt x="76" y="18542"/>
                </a:cubicBezTo>
                <a:lnTo>
                  <a:pt x="0" y="14170"/>
                </a:lnTo>
                <a:cubicBezTo>
                  <a:pt x="0" y="13812"/>
                  <a:pt x="283" y="13530"/>
                  <a:pt x="622" y="13530"/>
                </a:cubicBezTo>
                <a:lnTo>
                  <a:pt x="4165" y="13473"/>
                </a:lnTo>
                <a:cubicBezTo>
                  <a:pt x="4466" y="12192"/>
                  <a:pt x="4956" y="10986"/>
                  <a:pt x="5616" y="9874"/>
                </a:cubicBezTo>
                <a:lnTo>
                  <a:pt x="3034" y="7387"/>
                </a:lnTo>
                <a:cubicBezTo>
                  <a:pt x="2789" y="7161"/>
                  <a:pt x="2770" y="6765"/>
                  <a:pt x="3015" y="6501"/>
                </a:cubicBezTo>
                <a:lnTo>
                  <a:pt x="6049" y="3355"/>
                </a:lnTo>
                <a:cubicBezTo>
                  <a:pt x="6275" y="3091"/>
                  <a:pt x="6690" y="3091"/>
                  <a:pt x="6935" y="3336"/>
                </a:cubicBezTo>
                <a:lnTo>
                  <a:pt x="9535" y="5804"/>
                </a:lnTo>
                <a:cubicBezTo>
                  <a:pt x="10703" y="5050"/>
                  <a:pt x="12003" y="4466"/>
                  <a:pt x="13416" y="4127"/>
                </a:cubicBezTo>
                <a:lnTo>
                  <a:pt x="13416" y="622"/>
                </a:lnTo>
                <a:cubicBezTo>
                  <a:pt x="13416" y="283"/>
                  <a:pt x="13699" y="1"/>
                  <a:pt x="14038" y="1"/>
                </a:cubicBezTo>
                <a:lnTo>
                  <a:pt x="18429" y="1"/>
                </a:lnTo>
                <a:cubicBezTo>
                  <a:pt x="18768" y="1"/>
                  <a:pt x="19050" y="283"/>
                  <a:pt x="19050" y="622"/>
                </a:cubicBezTo>
                <a:lnTo>
                  <a:pt x="19050" y="4033"/>
                </a:lnTo>
                <a:cubicBezTo>
                  <a:pt x="20313" y="4297"/>
                  <a:pt x="21500" y="4768"/>
                  <a:pt x="22593" y="5371"/>
                </a:cubicBezTo>
                <a:lnTo>
                  <a:pt x="24892" y="2959"/>
                </a:lnTo>
                <a:cubicBezTo>
                  <a:pt x="25118" y="2695"/>
                  <a:pt x="25532" y="2695"/>
                  <a:pt x="25777" y="2921"/>
                </a:cubicBezTo>
                <a:lnTo>
                  <a:pt x="28943" y="5936"/>
                </a:lnTo>
                <a:cubicBezTo>
                  <a:pt x="29207" y="6181"/>
                  <a:pt x="29207" y="6577"/>
                  <a:pt x="28981" y="6841"/>
                </a:cubicBezTo>
                <a:lnTo>
                  <a:pt x="26757" y="9177"/>
                </a:lnTo>
                <a:cubicBezTo>
                  <a:pt x="27567" y="10345"/>
                  <a:pt x="28189" y="11683"/>
                  <a:pt x="28566" y="13096"/>
                </a:cubicBezTo>
                <a:lnTo>
                  <a:pt x="31675" y="13040"/>
                </a:lnTo>
                <a:cubicBezTo>
                  <a:pt x="32033" y="13040"/>
                  <a:pt x="32316" y="13322"/>
                  <a:pt x="32316" y="13662"/>
                </a:cubicBezTo>
                <a:lnTo>
                  <a:pt x="32391" y="18052"/>
                </a:lnTo>
                <a:cubicBezTo>
                  <a:pt x="32391" y="18391"/>
                  <a:pt x="32108" y="18674"/>
                  <a:pt x="31769" y="18674"/>
                </a:cubicBezTo>
                <a:close/>
                <a:moveTo>
                  <a:pt x="23667" y="13172"/>
                </a:moveTo>
                <a:cubicBezTo>
                  <a:pt x="23592" y="13002"/>
                  <a:pt x="23516" y="12833"/>
                  <a:pt x="23422" y="12682"/>
                </a:cubicBezTo>
                <a:cubicBezTo>
                  <a:pt x="22536" y="10967"/>
                  <a:pt x="21029" y="9629"/>
                  <a:pt x="19220" y="8932"/>
                </a:cubicBezTo>
                <a:cubicBezTo>
                  <a:pt x="19163" y="8913"/>
                  <a:pt x="19107" y="8894"/>
                  <a:pt x="19050" y="8876"/>
                </a:cubicBezTo>
                <a:cubicBezTo>
                  <a:pt x="18221" y="8574"/>
                  <a:pt x="17336" y="8423"/>
                  <a:pt x="16412" y="8423"/>
                </a:cubicBezTo>
                <a:cubicBezTo>
                  <a:pt x="15357" y="8423"/>
                  <a:pt x="14340" y="8631"/>
                  <a:pt x="13416" y="9007"/>
                </a:cubicBezTo>
                <a:cubicBezTo>
                  <a:pt x="13285" y="9064"/>
                  <a:pt x="13153" y="9121"/>
                  <a:pt x="13040" y="9177"/>
                </a:cubicBezTo>
                <a:cubicBezTo>
                  <a:pt x="11287" y="10006"/>
                  <a:pt x="9893" y="11457"/>
                  <a:pt x="9139" y="13247"/>
                </a:cubicBezTo>
                <a:cubicBezTo>
                  <a:pt x="9101" y="13304"/>
                  <a:pt x="9083" y="13360"/>
                  <a:pt x="9064" y="13417"/>
                </a:cubicBezTo>
                <a:cubicBezTo>
                  <a:pt x="8706" y="14321"/>
                  <a:pt x="8517" y="15301"/>
                  <a:pt x="8517" y="16337"/>
                </a:cubicBezTo>
                <a:cubicBezTo>
                  <a:pt x="8517" y="17298"/>
                  <a:pt x="8687" y="18203"/>
                  <a:pt x="8988" y="19051"/>
                </a:cubicBezTo>
                <a:cubicBezTo>
                  <a:pt x="9045" y="19201"/>
                  <a:pt x="9101" y="19352"/>
                  <a:pt x="9177" y="19503"/>
                </a:cubicBezTo>
                <a:cubicBezTo>
                  <a:pt x="9949" y="21274"/>
                  <a:pt x="11363" y="22725"/>
                  <a:pt x="13134" y="23535"/>
                </a:cubicBezTo>
                <a:cubicBezTo>
                  <a:pt x="13228" y="23573"/>
                  <a:pt x="13322" y="23611"/>
                  <a:pt x="13416" y="23648"/>
                </a:cubicBezTo>
                <a:cubicBezTo>
                  <a:pt x="14340" y="24025"/>
                  <a:pt x="15357" y="24251"/>
                  <a:pt x="16412" y="24251"/>
                </a:cubicBezTo>
                <a:cubicBezTo>
                  <a:pt x="17336" y="24251"/>
                  <a:pt x="18221" y="24082"/>
                  <a:pt x="19050" y="23799"/>
                </a:cubicBezTo>
                <a:cubicBezTo>
                  <a:pt x="19314" y="23705"/>
                  <a:pt x="19559" y="23592"/>
                  <a:pt x="19804" y="23479"/>
                </a:cubicBezTo>
                <a:cubicBezTo>
                  <a:pt x="21557" y="22650"/>
                  <a:pt x="22951" y="21199"/>
                  <a:pt x="23705" y="19409"/>
                </a:cubicBezTo>
                <a:cubicBezTo>
                  <a:pt x="23799" y="19220"/>
                  <a:pt x="23855" y="19013"/>
                  <a:pt x="23931" y="18806"/>
                </a:cubicBezTo>
                <a:cubicBezTo>
                  <a:pt x="24194" y="18033"/>
                  <a:pt x="24326" y="17204"/>
                  <a:pt x="24326" y="16337"/>
                </a:cubicBezTo>
                <a:cubicBezTo>
                  <a:pt x="24326" y="15207"/>
                  <a:pt x="24100" y="14152"/>
                  <a:pt x="23667" y="1319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7" name="Google Shape;747;p49"/>
          <p:cNvSpPr/>
          <p:nvPr/>
        </p:nvSpPr>
        <p:spPr>
          <a:xfrm rot="-5400000">
            <a:off x="-339575" y="2874053"/>
            <a:ext cx="1389342" cy="1077745"/>
          </a:xfrm>
          <a:custGeom>
            <a:avLst/>
            <a:gdLst/>
            <a:ahLst/>
            <a:cxnLst/>
            <a:rect l="l" t="t" r="r" b="b"/>
            <a:pathLst>
              <a:path w="77293" h="59958" extrusionOk="0">
                <a:moveTo>
                  <a:pt x="76916" y="26531"/>
                </a:moveTo>
                <a:cubicBezTo>
                  <a:pt x="76709" y="26531"/>
                  <a:pt x="76539" y="26361"/>
                  <a:pt x="76539" y="26154"/>
                </a:cubicBezTo>
                <a:cubicBezTo>
                  <a:pt x="76539" y="25947"/>
                  <a:pt x="76709" y="25777"/>
                  <a:pt x="76916" y="25777"/>
                </a:cubicBezTo>
                <a:cubicBezTo>
                  <a:pt x="77104" y="25777"/>
                  <a:pt x="77274" y="25947"/>
                  <a:pt x="77274" y="26154"/>
                </a:cubicBezTo>
                <a:cubicBezTo>
                  <a:pt x="77274" y="26361"/>
                  <a:pt x="77104" y="26531"/>
                  <a:pt x="76916" y="26531"/>
                </a:cubicBezTo>
                <a:close/>
                <a:moveTo>
                  <a:pt x="76916" y="24533"/>
                </a:moveTo>
                <a:cubicBezTo>
                  <a:pt x="76709" y="24533"/>
                  <a:pt x="76558" y="24383"/>
                  <a:pt x="76558" y="24194"/>
                </a:cubicBezTo>
                <a:cubicBezTo>
                  <a:pt x="76558" y="24006"/>
                  <a:pt x="76709" y="23855"/>
                  <a:pt x="76916" y="23855"/>
                </a:cubicBezTo>
                <a:cubicBezTo>
                  <a:pt x="77104" y="23855"/>
                  <a:pt x="77255" y="24006"/>
                  <a:pt x="77255" y="24194"/>
                </a:cubicBezTo>
                <a:cubicBezTo>
                  <a:pt x="77255" y="24383"/>
                  <a:pt x="77104" y="24533"/>
                  <a:pt x="76916" y="24533"/>
                </a:cubicBezTo>
                <a:close/>
                <a:moveTo>
                  <a:pt x="76916" y="22574"/>
                </a:moveTo>
                <a:cubicBezTo>
                  <a:pt x="76709" y="22574"/>
                  <a:pt x="76558" y="22423"/>
                  <a:pt x="76558" y="22235"/>
                </a:cubicBezTo>
                <a:cubicBezTo>
                  <a:pt x="76558" y="22027"/>
                  <a:pt x="76709" y="21877"/>
                  <a:pt x="76916" y="21877"/>
                </a:cubicBezTo>
                <a:cubicBezTo>
                  <a:pt x="77104" y="21877"/>
                  <a:pt x="77255" y="22027"/>
                  <a:pt x="77255" y="22235"/>
                </a:cubicBezTo>
                <a:cubicBezTo>
                  <a:pt x="77255" y="22423"/>
                  <a:pt x="77104" y="22574"/>
                  <a:pt x="76916" y="22574"/>
                </a:cubicBezTo>
                <a:close/>
                <a:moveTo>
                  <a:pt x="76916" y="20614"/>
                </a:moveTo>
                <a:cubicBezTo>
                  <a:pt x="76709" y="20614"/>
                  <a:pt x="76558" y="20463"/>
                  <a:pt x="76558" y="20275"/>
                </a:cubicBezTo>
                <a:cubicBezTo>
                  <a:pt x="76558" y="20086"/>
                  <a:pt x="76709" y="19917"/>
                  <a:pt x="76916" y="19917"/>
                </a:cubicBezTo>
                <a:cubicBezTo>
                  <a:pt x="77104" y="19917"/>
                  <a:pt x="77255" y="20086"/>
                  <a:pt x="77255" y="20275"/>
                </a:cubicBezTo>
                <a:cubicBezTo>
                  <a:pt x="77255" y="20463"/>
                  <a:pt x="77104" y="20614"/>
                  <a:pt x="76916" y="20614"/>
                </a:cubicBezTo>
                <a:close/>
                <a:moveTo>
                  <a:pt x="76916" y="18654"/>
                </a:moveTo>
                <a:cubicBezTo>
                  <a:pt x="76709" y="18654"/>
                  <a:pt x="76558" y="18504"/>
                  <a:pt x="76558" y="18296"/>
                </a:cubicBezTo>
                <a:cubicBezTo>
                  <a:pt x="76558" y="18108"/>
                  <a:pt x="76709" y="17957"/>
                  <a:pt x="76916" y="17957"/>
                </a:cubicBezTo>
                <a:cubicBezTo>
                  <a:pt x="77104" y="17957"/>
                  <a:pt x="77255" y="18108"/>
                  <a:pt x="77255" y="18296"/>
                </a:cubicBezTo>
                <a:cubicBezTo>
                  <a:pt x="77255" y="18504"/>
                  <a:pt x="77104" y="18654"/>
                  <a:pt x="76916" y="18654"/>
                </a:cubicBezTo>
                <a:close/>
                <a:moveTo>
                  <a:pt x="76916" y="16695"/>
                </a:moveTo>
                <a:cubicBezTo>
                  <a:pt x="76709" y="16695"/>
                  <a:pt x="76558" y="16525"/>
                  <a:pt x="76558" y="16337"/>
                </a:cubicBezTo>
                <a:cubicBezTo>
                  <a:pt x="76558" y="16148"/>
                  <a:pt x="76709" y="15998"/>
                  <a:pt x="76916" y="15998"/>
                </a:cubicBezTo>
                <a:cubicBezTo>
                  <a:pt x="77104" y="15998"/>
                  <a:pt x="77255" y="16148"/>
                  <a:pt x="77255" y="16337"/>
                </a:cubicBezTo>
                <a:cubicBezTo>
                  <a:pt x="77255" y="16525"/>
                  <a:pt x="77104" y="16695"/>
                  <a:pt x="76916" y="16695"/>
                </a:cubicBezTo>
                <a:close/>
                <a:moveTo>
                  <a:pt x="76916" y="14735"/>
                </a:moveTo>
                <a:cubicBezTo>
                  <a:pt x="76709" y="14735"/>
                  <a:pt x="76558" y="14584"/>
                  <a:pt x="76558" y="14377"/>
                </a:cubicBezTo>
                <a:cubicBezTo>
                  <a:pt x="76558" y="14189"/>
                  <a:pt x="76709" y="14038"/>
                  <a:pt x="76916" y="14038"/>
                </a:cubicBezTo>
                <a:cubicBezTo>
                  <a:pt x="77104" y="14038"/>
                  <a:pt x="77255" y="14189"/>
                  <a:pt x="77255" y="14377"/>
                </a:cubicBezTo>
                <a:cubicBezTo>
                  <a:pt x="77255" y="14584"/>
                  <a:pt x="77104" y="14735"/>
                  <a:pt x="76916" y="14735"/>
                </a:cubicBezTo>
                <a:close/>
                <a:moveTo>
                  <a:pt x="76916" y="12776"/>
                </a:moveTo>
                <a:cubicBezTo>
                  <a:pt x="76709" y="12776"/>
                  <a:pt x="76558" y="12625"/>
                  <a:pt x="76558" y="12418"/>
                </a:cubicBezTo>
                <a:cubicBezTo>
                  <a:pt x="76558" y="12229"/>
                  <a:pt x="76709" y="12078"/>
                  <a:pt x="76916" y="12078"/>
                </a:cubicBezTo>
                <a:cubicBezTo>
                  <a:pt x="76954" y="12078"/>
                  <a:pt x="77010" y="12097"/>
                  <a:pt x="77048" y="12116"/>
                </a:cubicBezTo>
                <a:cubicBezTo>
                  <a:pt x="77104" y="12286"/>
                  <a:pt x="77142" y="12455"/>
                  <a:pt x="77180" y="12644"/>
                </a:cubicBezTo>
                <a:cubicBezTo>
                  <a:pt x="77104" y="12719"/>
                  <a:pt x="77010" y="12776"/>
                  <a:pt x="76916" y="12776"/>
                </a:cubicBezTo>
                <a:close/>
                <a:moveTo>
                  <a:pt x="76596" y="10307"/>
                </a:moveTo>
                <a:cubicBezTo>
                  <a:pt x="76633" y="10458"/>
                  <a:pt x="76690" y="10609"/>
                  <a:pt x="76728" y="10759"/>
                </a:cubicBezTo>
                <a:cubicBezTo>
                  <a:pt x="76633" y="10703"/>
                  <a:pt x="76558" y="10590"/>
                  <a:pt x="76558" y="10458"/>
                </a:cubicBezTo>
                <a:cubicBezTo>
                  <a:pt x="76558" y="10401"/>
                  <a:pt x="76577" y="10345"/>
                  <a:pt x="76596" y="10307"/>
                </a:cubicBezTo>
                <a:close/>
                <a:moveTo>
                  <a:pt x="76897" y="27699"/>
                </a:moveTo>
                <a:cubicBezTo>
                  <a:pt x="77123" y="27699"/>
                  <a:pt x="77293" y="27887"/>
                  <a:pt x="77293" y="28095"/>
                </a:cubicBezTo>
                <a:cubicBezTo>
                  <a:pt x="77293" y="28321"/>
                  <a:pt x="77123" y="28490"/>
                  <a:pt x="76897" y="28490"/>
                </a:cubicBezTo>
                <a:cubicBezTo>
                  <a:pt x="76690" y="28490"/>
                  <a:pt x="76501" y="28321"/>
                  <a:pt x="76501" y="28095"/>
                </a:cubicBezTo>
                <a:cubicBezTo>
                  <a:pt x="76501" y="27887"/>
                  <a:pt x="76690" y="27699"/>
                  <a:pt x="76897" y="27699"/>
                </a:cubicBezTo>
                <a:close/>
                <a:moveTo>
                  <a:pt x="74956" y="32391"/>
                </a:moveTo>
                <a:cubicBezTo>
                  <a:pt x="74749" y="32391"/>
                  <a:pt x="74580" y="32221"/>
                  <a:pt x="74580" y="32033"/>
                </a:cubicBezTo>
                <a:cubicBezTo>
                  <a:pt x="74580" y="31825"/>
                  <a:pt x="74749" y="31656"/>
                  <a:pt x="74956" y="31656"/>
                </a:cubicBezTo>
                <a:cubicBezTo>
                  <a:pt x="75164" y="31656"/>
                  <a:pt x="75314" y="31825"/>
                  <a:pt x="75314" y="32033"/>
                </a:cubicBezTo>
                <a:cubicBezTo>
                  <a:pt x="75314" y="32221"/>
                  <a:pt x="75164" y="32391"/>
                  <a:pt x="74956" y="32391"/>
                </a:cubicBezTo>
                <a:close/>
                <a:moveTo>
                  <a:pt x="74956" y="30431"/>
                </a:moveTo>
                <a:cubicBezTo>
                  <a:pt x="74749" y="30431"/>
                  <a:pt x="74580" y="30262"/>
                  <a:pt x="74580" y="30054"/>
                </a:cubicBezTo>
                <a:cubicBezTo>
                  <a:pt x="74580" y="29866"/>
                  <a:pt x="74749" y="29696"/>
                  <a:pt x="74956" y="29696"/>
                </a:cubicBezTo>
                <a:cubicBezTo>
                  <a:pt x="75164" y="29696"/>
                  <a:pt x="75314" y="29866"/>
                  <a:pt x="75314" y="30054"/>
                </a:cubicBezTo>
                <a:cubicBezTo>
                  <a:pt x="75314" y="30262"/>
                  <a:pt x="75164" y="30431"/>
                  <a:pt x="74956" y="30431"/>
                </a:cubicBezTo>
                <a:close/>
                <a:moveTo>
                  <a:pt x="74956" y="28471"/>
                </a:moveTo>
                <a:cubicBezTo>
                  <a:pt x="74749" y="28471"/>
                  <a:pt x="74580" y="28302"/>
                  <a:pt x="74580" y="28095"/>
                </a:cubicBezTo>
                <a:cubicBezTo>
                  <a:pt x="74580" y="27887"/>
                  <a:pt x="74749" y="27737"/>
                  <a:pt x="74956" y="27737"/>
                </a:cubicBezTo>
                <a:cubicBezTo>
                  <a:pt x="75164" y="27737"/>
                  <a:pt x="75314" y="27887"/>
                  <a:pt x="75314" y="28095"/>
                </a:cubicBezTo>
                <a:cubicBezTo>
                  <a:pt x="75314" y="28302"/>
                  <a:pt x="75164" y="28471"/>
                  <a:pt x="74956" y="28471"/>
                </a:cubicBezTo>
                <a:close/>
                <a:moveTo>
                  <a:pt x="74956" y="26531"/>
                </a:moveTo>
                <a:cubicBezTo>
                  <a:pt x="74749" y="26531"/>
                  <a:pt x="74580" y="26361"/>
                  <a:pt x="74580" y="26154"/>
                </a:cubicBezTo>
                <a:cubicBezTo>
                  <a:pt x="74580" y="25947"/>
                  <a:pt x="74749" y="25777"/>
                  <a:pt x="74956" y="25777"/>
                </a:cubicBezTo>
                <a:cubicBezTo>
                  <a:pt x="75164" y="25777"/>
                  <a:pt x="75314" y="25947"/>
                  <a:pt x="75314" y="26154"/>
                </a:cubicBezTo>
                <a:cubicBezTo>
                  <a:pt x="75314" y="26361"/>
                  <a:pt x="75164" y="26531"/>
                  <a:pt x="74956" y="26531"/>
                </a:cubicBezTo>
                <a:close/>
                <a:moveTo>
                  <a:pt x="74956" y="24533"/>
                </a:moveTo>
                <a:cubicBezTo>
                  <a:pt x="74749" y="24533"/>
                  <a:pt x="74580" y="24383"/>
                  <a:pt x="74580" y="24194"/>
                </a:cubicBezTo>
                <a:cubicBezTo>
                  <a:pt x="74580" y="23987"/>
                  <a:pt x="74749" y="23836"/>
                  <a:pt x="74956" y="23836"/>
                </a:cubicBezTo>
                <a:cubicBezTo>
                  <a:pt x="75145" y="23836"/>
                  <a:pt x="75314" y="23987"/>
                  <a:pt x="75314" y="24194"/>
                </a:cubicBezTo>
                <a:cubicBezTo>
                  <a:pt x="75314" y="24383"/>
                  <a:pt x="75145" y="24533"/>
                  <a:pt x="74956" y="24533"/>
                </a:cubicBezTo>
                <a:close/>
                <a:moveTo>
                  <a:pt x="74956" y="22574"/>
                </a:moveTo>
                <a:cubicBezTo>
                  <a:pt x="74749" y="22574"/>
                  <a:pt x="74598" y="22423"/>
                  <a:pt x="74598" y="22216"/>
                </a:cubicBezTo>
                <a:cubicBezTo>
                  <a:pt x="74598" y="22027"/>
                  <a:pt x="74749" y="21877"/>
                  <a:pt x="74956" y="21877"/>
                </a:cubicBezTo>
                <a:cubicBezTo>
                  <a:pt x="75145" y="21877"/>
                  <a:pt x="75296" y="22027"/>
                  <a:pt x="75296" y="22216"/>
                </a:cubicBezTo>
                <a:cubicBezTo>
                  <a:pt x="75296" y="22423"/>
                  <a:pt x="75145" y="22574"/>
                  <a:pt x="74956" y="22574"/>
                </a:cubicBezTo>
                <a:close/>
                <a:moveTo>
                  <a:pt x="74956" y="20614"/>
                </a:moveTo>
                <a:cubicBezTo>
                  <a:pt x="74749" y="20614"/>
                  <a:pt x="74598" y="20463"/>
                  <a:pt x="74598" y="20275"/>
                </a:cubicBezTo>
                <a:cubicBezTo>
                  <a:pt x="74598" y="20068"/>
                  <a:pt x="74749" y="19917"/>
                  <a:pt x="74956" y="19917"/>
                </a:cubicBezTo>
                <a:cubicBezTo>
                  <a:pt x="75145" y="19917"/>
                  <a:pt x="75296" y="20068"/>
                  <a:pt x="75296" y="20275"/>
                </a:cubicBezTo>
                <a:cubicBezTo>
                  <a:pt x="75296" y="20463"/>
                  <a:pt x="75145" y="20614"/>
                  <a:pt x="74956" y="20614"/>
                </a:cubicBezTo>
                <a:close/>
                <a:moveTo>
                  <a:pt x="74956" y="18654"/>
                </a:moveTo>
                <a:cubicBezTo>
                  <a:pt x="74749" y="18654"/>
                  <a:pt x="74598" y="18485"/>
                  <a:pt x="74598" y="18296"/>
                </a:cubicBezTo>
                <a:cubicBezTo>
                  <a:pt x="74598" y="18108"/>
                  <a:pt x="74749" y="17957"/>
                  <a:pt x="74956" y="17957"/>
                </a:cubicBezTo>
                <a:cubicBezTo>
                  <a:pt x="75145" y="17957"/>
                  <a:pt x="75296" y="18108"/>
                  <a:pt x="75296" y="18296"/>
                </a:cubicBezTo>
                <a:cubicBezTo>
                  <a:pt x="75296" y="18485"/>
                  <a:pt x="75145" y="18654"/>
                  <a:pt x="74956" y="18654"/>
                </a:cubicBezTo>
                <a:close/>
                <a:moveTo>
                  <a:pt x="74956" y="16695"/>
                </a:moveTo>
                <a:cubicBezTo>
                  <a:pt x="74749" y="16695"/>
                  <a:pt x="74598" y="16525"/>
                  <a:pt x="74598" y="16337"/>
                </a:cubicBezTo>
                <a:cubicBezTo>
                  <a:pt x="74598" y="16148"/>
                  <a:pt x="74749" y="15979"/>
                  <a:pt x="74956" y="15979"/>
                </a:cubicBezTo>
                <a:cubicBezTo>
                  <a:pt x="75145" y="15979"/>
                  <a:pt x="75296" y="16148"/>
                  <a:pt x="75296" y="16337"/>
                </a:cubicBezTo>
                <a:cubicBezTo>
                  <a:pt x="75296" y="16525"/>
                  <a:pt x="75145" y="16695"/>
                  <a:pt x="74956" y="16695"/>
                </a:cubicBezTo>
                <a:close/>
                <a:moveTo>
                  <a:pt x="74956" y="14735"/>
                </a:moveTo>
                <a:cubicBezTo>
                  <a:pt x="74749" y="14735"/>
                  <a:pt x="74598" y="14566"/>
                  <a:pt x="74598" y="14377"/>
                </a:cubicBezTo>
                <a:cubicBezTo>
                  <a:pt x="74598" y="14189"/>
                  <a:pt x="74749" y="14038"/>
                  <a:pt x="74956" y="14038"/>
                </a:cubicBezTo>
                <a:cubicBezTo>
                  <a:pt x="75145" y="14038"/>
                  <a:pt x="75296" y="14189"/>
                  <a:pt x="75296" y="14377"/>
                </a:cubicBezTo>
                <a:cubicBezTo>
                  <a:pt x="75296" y="14566"/>
                  <a:pt x="75145" y="14735"/>
                  <a:pt x="74956" y="14735"/>
                </a:cubicBezTo>
                <a:close/>
                <a:moveTo>
                  <a:pt x="74956" y="12757"/>
                </a:moveTo>
                <a:cubicBezTo>
                  <a:pt x="74749" y="12757"/>
                  <a:pt x="74598" y="12606"/>
                  <a:pt x="74598" y="12418"/>
                </a:cubicBezTo>
                <a:cubicBezTo>
                  <a:pt x="74598" y="12229"/>
                  <a:pt x="74749" y="12078"/>
                  <a:pt x="74956" y="12078"/>
                </a:cubicBezTo>
                <a:cubicBezTo>
                  <a:pt x="75145" y="12078"/>
                  <a:pt x="75296" y="12229"/>
                  <a:pt x="75296" y="12418"/>
                </a:cubicBezTo>
                <a:cubicBezTo>
                  <a:pt x="75296" y="12606"/>
                  <a:pt x="75145" y="12757"/>
                  <a:pt x="74956" y="12757"/>
                </a:cubicBezTo>
                <a:close/>
                <a:moveTo>
                  <a:pt x="74956" y="10816"/>
                </a:moveTo>
                <a:cubicBezTo>
                  <a:pt x="74749" y="10816"/>
                  <a:pt x="74598" y="10646"/>
                  <a:pt x="74598" y="10458"/>
                </a:cubicBezTo>
                <a:cubicBezTo>
                  <a:pt x="74598" y="10269"/>
                  <a:pt x="74749" y="10100"/>
                  <a:pt x="74956" y="10100"/>
                </a:cubicBezTo>
                <a:cubicBezTo>
                  <a:pt x="75145" y="10100"/>
                  <a:pt x="75296" y="10269"/>
                  <a:pt x="75296" y="10458"/>
                </a:cubicBezTo>
                <a:cubicBezTo>
                  <a:pt x="75296" y="10646"/>
                  <a:pt x="75145" y="10816"/>
                  <a:pt x="74956" y="10816"/>
                </a:cubicBezTo>
                <a:close/>
                <a:moveTo>
                  <a:pt x="74956" y="8837"/>
                </a:moveTo>
                <a:cubicBezTo>
                  <a:pt x="74768" y="8837"/>
                  <a:pt x="74617" y="8687"/>
                  <a:pt x="74617" y="8498"/>
                </a:cubicBezTo>
                <a:cubicBezTo>
                  <a:pt x="74617" y="8329"/>
                  <a:pt x="74768" y="8159"/>
                  <a:pt x="74956" y="8159"/>
                </a:cubicBezTo>
                <a:cubicBezTo>
                  <a:pt x="75145" y="8159"/>
                  <a:pt x="75296" y="8329"/>
                  <a:pt x="75296" y="8498"/>
                </a:cubicBezTo>
                <a:cubicBezTo>
                  <a:pt x="75296" y="8687"/>
                  <a:pt x="75145" y="8837"/>
                  <a:pt x="74956" y="8837"/>
                </a:cubicBezTo>
                <a:close/>
                <a:moveTo>
                  <a:pt x="74956" y="6878"/>
                </a:moveTo>
                <a:cubicBezTo>
                  <a:pt x="74768" y="6878"/>
                  <a:pt x="74617" y="6727"/>
                  <a:pt x="74617" y="6539"/>
                </a:cubicBezTo>
                <a:cubicBezTo>
                  <a:pt x="74617" y="6350"/>
                  <a:pt x="74768" y="6199"/>
                  <a:pt x="74956" y="6199"/>
                </a:cubicBezTo>
                <a:cubicBezTo>
                  <a:pt x="75145" y="6199"/>
                  <a:pt x="75296" y="6350"/>
                  <a:pt x="75296" y="6539"/>
                </a:cubicBezTo>
                <a:cubicBezTo>
                  <a:pt x="75296" y="6727"/>
                  <a:pt x="75145" y="6878"/>
                  <a:pt x="74956" y="6878"/>
                </a:cubicBezTo>
                <a:close/>
                <a:moveTo>
                  <a:pt x="72997" y="30450"/>
                </a:moveTo>
                <a:cubicBezTo>
                  <a:pt x="72771" y="30450"/>
                  <a:pt x="72582" y="30280"/>
                  <a:pt x="72582" y="30054"/>
                </a:cubicBezTo>
                <a:cubicBezTo>
                  <a:pt x="72582" y="29847"/>
                  <a:pt x="72771" y="29659"/>
                  <a:pt x="72997" y="29659"/>
                </a:cubicBezTo>
                <a:cubicBezTo>
                  <a:pt x="73204" y="29659"/>
                  <a:pt x="73392" y="29847"/>
                  <a:pt x="73392" y="30054"/>
                </a:cubicBezTo>
                <a:cubicBezTo>
                  <a:pt x="73392" y="30280"/>
                  <a:pt x="73204" y="30450"/>
                  <a:pt x="72997" y="30450"/>
                </a:cubicBezTo>
                <a:close/>
                <a:moveTo>
                  <a:pt x="72997" y="28471"/>
                </a:moveTo>
                <a:cubicBezTo>
                  <a:pt x="72789" y="28471"/>
                  <a:pt x="72601" y="28302"/>
                  <a:pt x="72601" y="28095"/>
                </a:cubicBezTo>
                <a:cubicBezTo>
                  <a:pt x="72601" y="27887"/>
                  <a:pt x="72789" y="27718"/>
                  <a:pt x="72997" y="27718"/>
                </a:cubicBezTo>
                <a:cubicBezTo>
                  <a:pt x="73204" y="27718"/>
                  <a:pt x="73374" y="27887"/>
                  <a:pt x="73374" y="28095"/>
                </a:cubicBezTo>
                <a:cubicBezTo>
                  <a:pt x="73374" y="28302"/>
                  <a:pt x="73204" y="28471"/>
                  <a:pt x="72997" y="28471"/>
                </a:cubicBezTo>
                <a:close/>
                <a:moveTo>
                  <a:pt x="72997" y="26512"/>
                </a:moveTo>
                <a:cubicBezTo>
                  <a:pt x="72789" y="26512"/>
                  <a:pt x="72601" y="26342"/>
                  <a:pt x="72601" y="26154"/>
                </a:cubicBezTo>
                <a:cubicBezTo>
                  <a:pt x="72601" y="25947"/>
                  <a:pt x="72789" y="25777"/>
                  <a:pt x="72997" y="25777"/>
                </a:cubicBezTo>
                <a:cubicBezTo>
                  <a:pt x="73204" y="25777"/>
                  <a:pt x="73374" y="25947"/>
                  <a:pt x="73374" y="26154"/>
                </a:cubicBezTo>
                <a:cubicBezTo>
                  <a:pt x="73374" y="26342"/>
                  <a:pt x="73204" y="26512"/>
                  <a:pt x="72997" y="26512"/>
                </a:cubicBezTo>
                <a:close/>
                <a:moveTo>
                  <a:pt x="72997" y="24533"/>
                </a:moveTo>
                <a:cubicBezTo>
                  <a:pt x="72789" y="24533"/>
                  <a:pt x="72639" y="24383"/>
                  <a:pt x="72639" y="24175"/>
                </a:cubicBezTo>
                <a:cubicBezTo>
                  <a:pt x="72639" y="23987"/>
                  <a:pt x="72789" y="23817"/>
                  <a:pt x="72997" y="23817"/>
                </a:cubicBezTo>
                <a:cubicBezTo>
                  <a:pt x="73185" y="23817"/>
                  <a:pt x="73336" y="23987"/>
                  <a:pt x="73336" y="24175"/>
                </a:cubicBezTo>
                <a:cubicBezTo>
                  <a:pt x="73336" y="24383"/>
                  <a:pt x="73185" y="24533"/>
                  <a:pt x="72997" y="24533"/>
                </a:cubicBezTo>
                <a:close/>
                <a:moveTo>
                  <a:pt x="72997" y="22574"/>
                </a:moveTo>
                <a:cubicBezTo>
                  <a:pt x="72789" y="22574"/>
                  <a:pt x="72639" y="22423"/>
                  <a:pt x="72639" y="22216"/>
                </a:cubicBezTo>
                <a:cubicBezTo>
                  <a:pt x="72639" y="22008"/>
                  <a:pt x="72789" y="21858"/>
                  <a:pt x="72997" y="21858"/>
                </a:cubicBezTo>
                <a:cubicBezTo>
                  <a:pt x="73185" y="21858"/>
                  <a:pt x="73336" y="22008"/>
                  <a:pt x="73336" y="22216"/>
                </a:cubicBezTo>
                <a:cubicBezTo>
                  <a:pt x="73336" y="22423"/>
                  <a:pt x="73185" y="22574"/>
                  <a:pt x="72997" y="22574"/>
                </a:cubicBezTo>
                <a:close/>
                <a:moveTo>
                  <a:pt x="72997" y="15998"/>
                </a:moveTo>
                <a:cubicBezTo>
                  <a:pt x="73185" y="15998"/>
                  <a:pt x="73336" y="16148"/>
                  <a:pt x="73336" y="16337"/>
                </a:cubicBezTo>
                <a:cubicBezTo>
                  <a:pt x="73336" y="16525"/>
                  <a:pt x="73185" y="16676"/>
                  <a:pt x="72997" y="16676"/>
                </a:cubicBezTo>
                <a:cubicBezTo>
                  <a:pt x="72789" y="16676"/>
                  <a:pt x="72639" y="16525"/>
                  <a:pt x="72639" y="16337"/>
                </a:cubicBezTo>
                <a:cubicBezTo>
                  <a:pt x="72639" y="16148"/>
                  <a:pt x="72789" y="15998"/>
                  <a:pt x="72997" y="15998"/>
                </a:cubicBezTo>
                <a:close/>
                <a:moveTo>
                  <a:pt x="72997" y="19917"/>
                </a:moveTo>
                <a:cubicBezTo>
                  <a:pt x="73185" y="19917"/>
                  <a:pt x="73336" y="20068"/>
                  <a:pt x="73336" y="20256"/>
                </a:cubicBezTo>
                <a:cubicBezTo>
                  <a:pt x="73336" y="20444"/>
                  <a:pt x="73185" y="20614"/>
                  <a:pt x="72997" y="20614"/>
                </a:cubicBezTo>
                <a:cubicBezTo>
                  <a:pt x="72789" y="20614"/>
                  <a:pt x="72639" y="20444"/>
                  <a:pt x="72639" y="20256"/>
                </a:cubicBezTo>
                <a:cubicBezTo>
                  <a:pt x="72639" y="20068"/>
                  <a:pt x="72789" y="19917"/>
                  <a:pt x="72997" y="19917"/>
                </a:cubicBezTo>
                <a:close/>
                <a:moveTo>
                  <a:pt x="72997" y="17938"/>
                </a:moveTo>
                <a:cubicBezTo>
                  <a:pt x="73185" y="17938"/>
                  <a:pt x="73336" y="18108"/>
                  <a:pt x="73336" y="18296"/>
                </a:cubicBezTo>
                <a:cubicBezTo>
                  <a:pt x="73336" y="18485"/>
                  <a:pt x="73185" y="18636"/>
                  <a:pt x="72997" y="18636"/>
                </a:cubicBezTo>
                <a:cubicBezTo>
                  <a:pt x="72789" y="18636"/>
                  <a:pt x="72639" y="18485"/>
                  <a:pt x="72639" y="18296"/>
                </a:cubicBezTo>
                <a:cubicBezTo>
                  <a:pt x="72639" y="18108"/>
                  <a:pt x="72789" y="17938"/>
                  <a:pt x="72997" y="17938"/>
                </a:cubicBezTo>
                <a:close/>
                <a:moveTo>
                  <a:pt x="72997" y="14735"/>
                </a:moveTo>
                <a:cubicBezTo>
                  <a:pt x="72789" y="14735"/>
                  <a:pt x="72639" y="14566"/>
                  <a:pt x="72639" y="14377"/>
                </a:cubicBezTo>
                <a:cubicBezTo>
                  <a:pt x="72639" y="14189"/>
                  <a:pt x="72789" y="14019"/>
                  <a:pt x="72997" y="14019"/>
                </a:cubicBezTo>
                <a:cubicBezTo>
                  <a:pt x="73185" y="14019"/>
                  <a:pt x="73336" y="14189"/>
                  <a:pt x="73336" y="14377"/>
                </a:cubicBezTo>
                <a:cubicBezTo>
                  <a:pt x="73336" y="14566"/>
                  <a:pt x="73185" y="14735"/>
                  <a:pt x="72997" y="14735"/>
                </a:cubicBezTo>
                <a:close/>
                <a:moveTo>
                  <a:pt x="72997" y="12776"/>
                </a:moveTo>
                <a:cubicBezTo>
                  <a:pt x="72789" y="12776"/>
                  <a:pt x="72639" y="12606"/>
                  <a:pt x="72639" y="12418"/>
                </a:cubicBezTo>
                <a:cubicBezTo>
                  <a:pt x="72639" y="12210"/>
                  <a:pt x="72789" y="12060"/>
                  <a:pt x="72997" y="12060"/>
                </a:cubicBezTo>
                <a:cubicBezTo>
                  <a:pt x="73185" y="12060"/>
                  <a:pt x="73336" y="12210"/>
                  <a:pt x="73336" y="12418"/>
                </a:cubicBezTo>
                <a:cubicBezTo>
                  <a:pt x="73336" y="12606"/>
                  <a:pt x="73185" y="12776"/>
                  <a:pt x="72997" y="12776"/>
                </a:cubicBezTo>
                <a:close/>
                <a:moveTo>
                  <a:pt x="72997" y="10797"/>
                </a:moveTo>
                <a:cubicBezTo>
                  <a:pt x="72789" y="10797"/>
                  <a:pt x="72639" y="10646"/>
                  <a:pt x="72639" y="10458"/>
                </a:cubicBezTo>
                <a:cubicBezTo>
                  <a:pt x="72639" y="10251"/>
                  <a:pt x="72789" y="10100"/>
                  <a:pt x="72997" y="10100"/>
                </a:cubicBezTo>
                <a:cubicBezTo>
                  <a:pt x="73185" y="10100"/>
                  <a:pt x="73336" y="10251"/>
                  <a:pt x="73336" y="10458"/>
                </a:cubicBezTo>
                <a:cubicBezTo>
                  <a:pt x="73336" y="10646"/>
                  <a:pt x="73185" y="10797"/>
                  <a:pt x="72997" y="10797"/>
                </a:cubicBezTo>
                <a:close/>
                <a:moveTo>
                  <a:pt x="72997" y="8856"/>
                </a:moveTo>
                <a:cubicBezTo>
                  <a:pt x="72789" y="8856"/>
                  <a:pt x="72639" y="8687"/>
                  <a:pt x="72639" y="8498"/>
                </a:cubicBezTo>
                <a:cubicBezTo>
                  <a:pt x="72639" y="8310"/>
                  <a:pt x="72789" y="8140"/>
                  <a:pt x="72997" y="8140"/>
                </a:cubicBezTo>
                <a:cubicBezTo>
                  <a:pt x="73185" y="8140"/>
                  <a:pt x="73336" y="8310"/>
                  <a:pt x="73336" y="8498"/>
                </a:cubicBezTo>
                <a:cubicBezTo>
                  <a:pt x="73336" y="8687"/>
                  <a:pt x="73185" y="8856"/>
                  <a:pt x="72997" y="8856"/>
                </a:cubicBezTo>
                <a:close/>
                <a:moveTo>
                  <a:pt x="72997" y="6897"/>
                </a:moveTo>
                <a:cubicBezTo>
                  <a:pt x="72789" y="6897"/>
                  <a:pt x="72639" y="6727"/>
                  <a:pt x="72639" y="6539"/>
                </a:cubicBezTo>
                <a:cubicBezTo>
                  <a:pt x="72639" y="6331"/>
                  <a:pt x="72789" y="6181"/>
                  <a:pt x="72997" y="6181"/>
                </a:cubicBezTo>
                <a:cubicBezTo>
                  <a:pt x="73185" y="6181"/>
                  <a:pt x="73336" y="6331"/>
                  <a:pt x="73336" y="6539"/>
                </a:cubicBezTo>
                <a:cubicBezTo>
                  <a:pt x="73336" y="6727"/>
                  <a:pt x="73185" y="6897"/>
                  <a:pt x="72997" y="6897"/>
                </a:cubicBezTo>
                <a:close/>
                <a:moveTo>
                  <a:pt x="72997" y="4937"/>
                </a:moveTo>
                <a:cubicBezTo>
                  <a:pt x="72789" y="4937"/>
                  <a:pt x="72639" y="4767"/>
                  <a:pt x="72639" y="4579"/>
                </a:cubicBezTo>
                <a:cubicBezTo>
                  <a:pt x="72639" y="4372"/>
                  <a:pt x="72789" y="4221"/>
                  <a:pt x="72997" y="4221"/>
                </a:cubicBezTo>
                <a:cubicBezTo>
                  <a:pt x="73185" y="4221"/>
                  <a:pt x="73336" y="4372"/>
                  <a:pt x="73336" y="4579"/>
                </a:cubicBezTo>
                <a:cubicBezTo>
                  <a:pt x="73336" y="4767"/>
                  <a:pt x="73185" y="4937"/>
                  <a:pt x="72997" y="4937"/>
                </a:cubicBezTo>
                <a:close/>
                <a:moveTo>
                  <a:pt x="72997" y="2977"/>
                </a:moveTo>
                <a:cubicBezTo>
                  <a:pt x="72789" y="2977"/>
                  <a:pt x="72639" y="2808"/>
                  <a:pt x="72639" y="2619"/>
                </a:cubicBezTo>
                <a:cubicBezTo>
                  <a:pt x="72639" y="2412"/>
                  <a:pt x="72789" y="2242"/>
                  <a:pt x="72997" y="2242"/>
                </a:cubicBezTo>
                <a:cubicBezTo>
                  <a:pt x="73185" y="2242"/>
                  <a:pt x="73336" y="2412"/>
                  <a:pt x="73336" y="2619"/>
                </a:cubicBezTo>
                <a:cubicBezTo>
                  <a:pt x="73336" y="2808"/>
                  <a:pt x="73185" y="2977"/>
                  <a:pt x="72997" y="2977"/>
                </a:cubicBezTo>
                <a:close/>
                <a:moveTo>
                  <a:pt x="71037" y="32428"/>
                </a:moveTo>
                <a:cubicBezTo>
                  <a:pt x="70792" y="32428"/>
                  <a:pt x="70623" y="32240"/>
                  <a:pt x="70623" y="32014"/>
                </a:cubicBezTo>
                <a:cubicBezTo>
                  <a:pt x="70623" y="31769"/>
                  <a:pt x="70811" y="31581"/>
                  <a:pt x="71037" y="31581"/>
                </a:cubicBezTo>
                <a:cubicBezTo>
                  <a:pt x="71263" y="31581"/>
                  <a:pt x="71452" y="31769"/>
                  <a:pt x="71452" y="32014"/>
                </a:cubicBezTo>
                <a:cubicBezTo>
                  <a:pt x="71452" y="32240"/>
                  <a:pt x="71263" y="32428"/>
                  <a:pt x="71037" y="32428"/>
                </a:cubicBezTo>
                <a:close/>
                <a:moveTo>
                  <a:pt x="71018" y="30450"/>
                </a:moveTo>
                <a:cubicBezTo>
                  <a:pt x="70811" y="30450"/>
                  <a:pt x="70623" y="30262"/>
                  <a:pt x="70623" y="30054"/>
                </a:cubicBezTo>
                <a:cubicBezTo>
                  <a:pt x="70623" y="29828"/>
                  <a:pt x="70792" y="29659"/>
                  <a:pt x="71018" y="29659"/>
                </a:cubicBezTo>
                <a:cubicBezTo>
                  <a:pt x="71244" y="29659"/>
                  <a:pt x="71433" y="29828"/>
                  <a:pt x="71433" y="30054"/>
                </a:cubicBezTo>
                <a:cubicBezTo>
                  <a:pt x="71433" y="30262"/>
                  <a:pt x="71244" y="30450"/>
                  <a:pt x="71018" y="30450"/>
                </a:cubicBezTo>
                <a:close/>
                <a:moveTo>
                  <a:pt x="71018" y="28453"/>
                </a:moveTo>
                <a:cubicBezTo>
                  <a:pt x="70811" y="28453"/>
                  <a:pt x="70641" y="28283"/>
                  <a:pt x="70641" y="28095"/>
                </a:cubicBezTo>
                <a:cubicBezTo>
                  <a:pt x="70641" y="27887"/>
                  <a:pt x="70811" y="27718"/>
                  <a:pt x="71018" y="27718"/>
                </a:cubicBezTo>
                <a:cubicBezTo>
                  <a:pt x="71244" y="27718"/>
                  <a:pt x="71395" y="27887"/>
                  <a:pt x="71395" y="28095"/>
                </a:cubicBezTo>
                <a:cubicBezTo>
                  <a:pt x="71395" y="28283"/>
                  <a:pt x="71226" y="28453"/>
                  <a:pt x="71018" y="28453"/>
                </a:cubicBezTo>
                <a:close/>
                <a:moveTo>
                  <a:pt x="71018" y="21858"/>
                </a:moveTo>
                <a:cubicBezTo>
                  <a:pt x="71226" y="21858"/>
                  <a:pt x="71395" y="22008"/>
                  <a:pt x="71395" y="22216"/>
                </a:cubicBezTo>
                <a:cubicBezTo>
                  <a:pt x="71395" y="22404"/>
                  <a:pt x="71226" y="22574"/>
                  <a:pt x="71018" y="22574"/>
                </a:cubicBezTo>
                <a:cubicBezTo>
                  <a:pt x="70830" y="22574"/>
                  <a:pt x="70660" y="22404"/>
                  <a:pt x="70660" y="22216"/>
                </a:cubicBezTo>
                <a:cubicBezTo>
                  <a:pt x="70660" y="22008"/>
                  <a:pt x="70830" y="21858"/>
                  <a:pt x="71018" y="21858"/>
                </a:cubicBezTo>
                <a:close/>
                <a:moveTo>
                  <a:pt x="71018" y="25777"/>
                </a:moveTo>
                <a:cubicBezTo>
                  <a:pt x="71226" y="25777"/>
                  <a:pt x="71395" y="25928"/>
                  <a:pt x="71395" y="26135"/>
                </a:cubicBezTo>
                <a:cubicBezTo>
                  <a:pt x="71395" y="26342"/>
                  <a:pt x="71226" y="26493"/>
                  <a:pt x="71018" y="26493"/>
                </a:cubicBezTo>
                <a:cubicBezTo>
                  <a:pt x="70830" y="26493"/>
                  <a:pt x="70660" y="26342"/>
                  <a:pt x="70660" y="26135"/>
                </a:cubicBezTo>
                <a:cubicBezTo>
                  <a:pt x="70660" y="25928"/>
                  <a:pt x="70830" y="25777"/>
                  <a:pt x="71018" y="25777"/>
                </a:cubicBezTo>
                <a:close/>
                <a:moveTo>
                  <a:pt x="71018" y="23798"/>
                </a:moveTo>
                <a:cubicBezTo>
                  <a:pt x="71226" y="23798"/>
                  <a:pt x="71395" y="23968"/>
                  <a:pt x="71395" y="24175"/>
                </a:cubicBezTo>
                <a:cubicBezTo>
                  <a:pt x="71395" y="24383"/>
                  <a:pt x="71226" y="24533"/>
                  <a:pt x="71018" y="24533"/>
                </a:cubicBezTo>
                <a:cubicBezTo>
                  <a:pt x="70830" y="24533"/>
                  <a:pt x="70660" y="24383"/>
                  <a:pt x="70660" y="24175"/>
                </a:cubicBezTo>
                <a:cubicBezTo>
                  <a:pt x="70660" y="23968"/>
                  <a:pt x="70830" y="23798"/>
                  <a:pt x="71018" y="23798"/>
                </a:cubicBezTo>
                <a:close/>
                <a:moveTo>
                  <a:pt x="71018" y="20633"/>
                </a:moveTo>
                <a:cubicBezTo>
                  <a:pt x="70811" y="20633"/>
                  <a:pt x="70641" y="20463"/>
                  <a:pt x="70641" y="20256"/>
                </a:cubicBezTo>
                <a:cubicBezTo>
                  <a:pt x="70641" y="20049"/>
                  <a:pt x="70811" y="19879"/>
                  <a:pt x="71018" y="19879"/>
                </a:cubicBezTo>
                <a:cubicBezTo>
                  <a:pt x="71244" y="19879"/>
                  <a:pt x="71395" y="20049"/>
                  <a:pt x="71395" y="20256"/>
                </a:cubicBezTo>
                <a:cubicBezTo>
                  <a:pt x="71395" y="20463"/>
                  <a:pt x="71226" y="20633"/>
                  <a:pt x="71018" y="20633"/>
                </a:cubicBezTo>
                <a:close/>
                <a:moveTo>
                  <a:pt x="71018" y="4221"/>
                </a:moveTo>
                <a:cubicBezTo>
                  <a:pt x="71226" y="4221"/>
                  <a:pt x="71376" y="4372"/>
                  <a:pt x="71376" y="4560"/>
                </a:cubicBezTo>
                <a:cubicBezTo>
                  <a:pt x="71376" y="4767"/>
                  <a:pt x="71226" y="4918"/>
                  <a:pt x="71018" y="4918"/>
                </a:cubicBezTo>
                <a:cubicBezTo>
                  <a:pt x="70830" y="4918"/>
                  <a:pt x="70679" y="4767"/>
                  <a:pt x="70679" y="4560"/>
                </a:cubicBezTo>
                <a:cubicBezTo>
                  <a:pt x="70679" y="4372"/>
                  <a:pt x="70830" y="4221"/>
                  <a:pt x="71018" y="4221"/>
                </a:cubicBezTo>
                <a:close/>
                <a:moveTo>
                  <a:pt x="71018" y="10797"/>
                </a:moveTo>
                <a:cubicBezTo>
                  <a:pt x="70830" y="10797"/>
                  <a:pt x="70679" y="10627"/>
                  <a:pt x="70679" y="10439"/>
                </a:cubicBezTo>
                <a:cubicBezTo>
                  <a:pt x="70679" y="10251"/>
                  <a:pt x="70849" y="10100"/>
                  <a:pt x="71018" y="10100"/>
                </a:cubicBezTo>
                <a:cubicBezTo>
                  <a:pt x="71207" y="10100"/>
                  <a:pt x="71357" y="10251"/>
                  <a:pt x="71357" y="10439"/>
                </a:cubicBezTo>
                <a:cubicBezTo>
                  <a:pt x="71357" y="10627"/>
                  <a:pt x="71207" y="10797"/>
                  <a:pt x="71018" y="10797"/>
                </a:cubicBezTo>
                <a:close/>
                <a:moveTo>
                  <a:pt x="71018" y="6878"/>
                </a:moveTo>
                <a:cubicBezTo>
                  <a:pt x="70830" y="6878"/>
                  <a:pt x="70679" y="6727"/>
                  <a:pt x="70679" y="6539"/>
                </a:cubicBezTo>
                <a:cubicBezTo>
                  <a:pt x="70679" y="6331"/>
                  <a:pt x="70849" y="6181"/>
                  <a:pt x="71018" y="6181"/>
                </a:cubicBezTo>
                <a:cubicBezTo>
                  <a:pt x="71207" y="6181"/>
                  <a:pt x="71357" y="6331"/>
                  <a:pt x="71357" y="6539"/>
                </a:cubicBezTo>
                <a:cubicBezTo>
                  <a:pt x="71357" y="6727"/>
                  <a:pt x="71207" y="6878"/>
                  <a:pt x="71018" y="6878"/>
                </a:cubicBezTo>
                <a:close/>
                <a:moveTo>
                  <a:pt x="71018" y="8837"/>
                </a:moveTo>
                <a:cubicBezTo>
                  <a:pt x="70830" y="8837"/>
                  <a:pt x="70679" y="8687"/>
                  <a:pt x="70679" y="8498"/>
                </a:cubicBezTo>
                <a:cubicBezTo>
                  <a:pt x="70679" y="8310"/>
                  <a:pt x="70849" y="8159"/>
                  <a:pt x="71018" y="8159"/>
                </a:cubicBezTo>
                <a:cubicBezTo>
                  <a:pt x="71207" y="8159"/>
                  <a:pt x="71357" y="8310"/>
                  <a:pt x="71357" y="8498"/>
                </a:cubicBezTo>
                <a:cubicBezTo>
                  <a:pt x="71357" y="8687"/>
                  <a:pt x="71207" y="8837"/>
                  <a:pt x="71018" y="8837"/>
                </a:cubicBezTo>
                <a:close/>
                <a:moveTo>
                  <a:pt x="71018" y="12041"/>
                </a:moveTo>
                <a:cubicBezTo>
                  <a:pt x="71226" y="12041"/>
                  <a:pt x="71376" y="12210"/>
                  <a:pt x="71376" y="12399"/>
                </a:cubicBezTo>
                <a:cubicBezTo>
                  <a:pt x="71376" y="12606"/>
                  <a:pt x="71226" y="12757"/>
                  <a:pt x="71018" y="12757"/>
                </a:cubicBezTo>
                <a:cubicBezTo>
                  <a:pt x="70830" y="12757"/>
                  <a:pt x="70679" y="12606"/>
                  <a:pt x="70679" y="12399"/>
                </a:cubicBezTo>
                <a:cubicBezTo>
                  <a:pt x="70679" y="12210"/>
                  <a:pt x="70830" y="12041"/>
                  <a:pt x="71018" y="12041"/>
                </a:cubicBezTo>
                <a:close/>
                <a:moveTo>
                  <a:pt x="71018" y="14019"/>
                </a:moveTo>
                <a:cubicBezTo>
                  <a:pt x="71226" y="14019"/>
                  <a:pt x="71376" y="14170"/>
                  <a:pt x="71376" y="14377"/>
                </a:cubicBezTo>
                <a:cubicBezTo>
                  <a:pt x="71376" y="14566"/>
                  <a:pt x="71226" y="14716"/>
                  <a:pt x="71018" y="14716"/>
                </a:cubicBezTo>
                <a:cubicBezTo>
                  <a:pt x="70830" y="14716"/>
                  <a:pt x="70679" y="14566"/>
                  <a:pt x="70679" y="14377"/>
                </a:cubicBezTo>
                <a:cubicBezTo>
                  <a:pt x="70679" y="14170"/>
                  <a:pt x="70830" y="14019"/>
                  <a:pt x="71018" y="14019"/>
                </a:cubicBezTo>
                <a:close/>
                <a:moveTo>
                  <a:pt x="71018" y="17938"/>
                </a:moveTo>
                <a:cubicBezTo>
                  <a:pt x="71226" y="17938"/>
                  <a:pt x="71376" y="18089"/>
                  <a:pt x="71376" y="18278"/>
                </a:cubicBezTo>
                <a:cubicBezTo>
                  <a:pt x="71376" y="18485"/>
                  <a:pt x="71226" y="18636"/>
                  <a:pt x="71018" y="18636"/>
                </a:cubicBezTo>
                <a:cubicBezTo>
                  <a:pt x="70830" y="18636"/>
                  <a:pt x="70679" y="18485"/>
                  <a:pt x="70679" y="18278"/>
                </a:cubicBezTo>
                <a:cubicBezTo>
                  <a:pt x="70679" y="18089"/>
                  <a:pt x="70830" y="17938"/>
                  <a:pt x="71018" y="17938"/>
                </a:cubicBezTo>
                <a:close/>
                <a:moveTo>
                  <a:pt x="71018" y="15979"/>
                </a:moveTo>
                <a:cubicBezTo>
                  <a:pt x="71226" y="15979"/>
                  <a:pt x="71376" y="16130"/>
                  <a:pt x="71376" y="16318"/>
                </a:cubicBezTo>
                <a:cubicBezTo>
                  <a:pt x="71376" y="16506"/>
                  <a:pt x="71226" y="16676"/>
                  <a:pt x="71018" y="16676"/>
                </a:cubicBezTo>
                <a:cubicBezTo>
                  <a:pt x="70830" y="16676"/>
                  <a:pt x="70679" y="16506"/>
                  <a:pt x="70679" y="16318"/>
                </a:cubicBezTo>
                <a:cubicBezTo>
                  <a:pt x="70679" y="16130"/>
                  <a:pt x="70830" y="15979"/>
                  <a:pt x="71018" y="15979"/>
                </a:cubicBezTo>
                <a:close/>
                <a:moveTo>
                  <a:pt x="71018" y="2977"/>
                </a:moveTo>
                <a:cubicBezTo>
                  <a:pt x="70830" y="2977"/>
                  <a:pt x="70660" y="2808"/>
                  <a:pt x="70660" y="2600"/>
                </a:cubicBezTo>
                <a:cubicBezTo>
                  <a:pt x="70660" y="2412"/>
                  <a:pt x="70830" y="2242"/>
                  <a:pt x="71018" y="2242"/>
                </a:cubicBezTo>
                <a:cubicBezTo>
                  <a:pt x="71226" y="2242"/>
                  <a:pt x="71395" y="2412"/>
                  <a:pt x="71395" y="2600"/>
                </a:cubicBezTo>
                <a:cubicBezTo>
                  <a:pt x="71395" y="2808"/>
                  <a:pt x="71226" y="2977"/>
                  <a:pt x="71018" y="2977"/>
                </a:cubicBezTo>
                <a:close/>
                <a:moveTo>
                  <a:pt x="71037" y="961"/>
                </a:moveTo>
                <a:cubicBezTo>
                  <a:pt x="70849" y="961"/>
                  <a:pt x="70717" y="829"/>
                  <a:pt x="70717" y="641"/>
                </a:cubicBezTo>
                <a:cubicBezTo>
                  <a:pt x="70717" y="471"/>
                  <a:pt x="70849" y="321"/>
                  <a:pt x="71037" y="321"/>
                </a:cubicBezTo>
                <a:cubicBezTo>
                  <a:pt x="71207" y="321"/>
                  <a:pt x="71357" y="471"/>
                  <a:pt x="71357" y="641"/>
                </a:cubicBezTo>
                <a:cubicBezTo>
                  <a:pt x="71357" y="829"/>
                  <a:pt x="71207" y="961"/>
                  <a:pt x="71037" y="961"/>
                </a:cubicBezTo>
                <a:close/>
                <a:moveTo>
                  <a:pt x="70849" y="43395"/>
                </a:moveTo>
                <a:cubicBezTo>
                  <a:pt x="70773" y="43508"/>
                  <a:pt x="70698" y="43602"/>
                  <a:pt x="70604" y="43715"/>
                </a:cubicBezTo>
                <a:cubicBezTo>
                  <a:pt x="70623" y="43583"/>
                  <a:pt x="70717" y="43451"/>
                  <a:pt x="70849" y="43395"/>
                </a:cubicBezTo>
                <a:close/>
                <a:moveTo>
                  <a:pt x="69077" y="44186"/>
                </a:moveTo>
                <a:cubicBezTo>
                  <a:pt x="68832" y="44186"/>
                  <a:pt x="68644" y="43998"/>
                  <a:pt x="68644" y="43772"/>
                </a:cubicBezTo>
                <a:cubicBezTo>
                  <a:pt x="68644" y="43546"/>
                  <a:pt x="68832" y="43357"/>
                  <a:pt x="69077" y="43357"/>
                </a:cubicBezTo>
                <a:cubicBezTo>
                  <a:pt x="69304" y="43357"/>
                  <a:pt x="69492" y="43546"/>
                  <a:pt x="69492" y="43772"/>
                </a:cubicBezTo>
                <a:cubicBezTo>
                  <a:pt x="69492" y="43998"/>
                  <a:pt x="69304" y="44186"/>
                  <a:pt x="69077" y="44186"/>
                </a:cubicBezTo>
                <a:close/>
                <a:moveTo>
                  <a:pt x="69077" y="42227"/>
                </a:moveTo>
                <a:cubicBezTo>
                  <a:pt x="68832" y="42227"/>
                  <a:pt x="68644" y="42038"/>
                  <a:pt x="68644" y="41812"/>
                </a:cubicBezTo>
                <a:cubicBezTo>
                  <a:pt x="68644" y="41586"/>
                  <a:pt x="68832" y="41398"/>
                  <a:pt x="69077" y="41398"/>
                </a:cubicBezTo>
                <a:cubicBezTo>
                  <a:pt x="69304" y="41398"/>
                  <a:pt x="69492" y="41586"/>
                  <a:pt x="69492" y="41812"/>
                </a:cubicBezTo>
                <a:cubicBezTo>
                  <a:pt x="69492" y="42038"/>
                  <a:pt x="69304" y="42227"/>
                  <a:pt x="69077" y="42227"/>
                </a:cubicBezTo>
                <a:close/>
                <a:moveTo>
                  <a:pt x="69077" y="35556"/>
                </a:moveTo>
                <a:cubicBezTo>
                  <a:pt x="69285" y="35556"/>
                  <a:pt x="69454" y="35726"/>
                  <a:pt x="69454" y="35933"/>
                </a:cubicBezTo>
                <a:cubicBezTo>
                  <a:pt x="69454" y="36140"/>
                  <a:pt x="69285" y="36310"/>
                  <a:pt x="69077" y="36310"/>
                </a:cubicBezTo>
                <a:cubicBezTo>
                  <a:pt x="68851" y="36310"/>
                  <a:pt x="68682" y="36140"/>
                  <a:pt x="68682" y="35933"/>
                </a:cubicBezTo>
                <a:cubicBezTo>
                  <a:pt x="68682" y="35726"/>
                  <a:pt x="68851" y="35556"/>
                  <a:pt x="69077" y="35556"/>
                </a:cubicBezTo>
                <a:close/>
                <a:moveTo>
                  <a:pt x="69077" y="39476"/>
                </a:moveTo>
                <a:cubicBezTo>
                  <a:pt x="69266" y="39476"/>
                  <a:pt x="69435" y="39645"/>
                  <a:pt x="69435" y="39852"/>
                </a:cubicBezTo>
                <a:cubicBezTo>
                  <a:pt x="69435" y="40060"/>
                  <a:pt x="69266" y="40210"/>
                  <a:pt x="69077" y="40210"/>
                </a:cubicBezTo>
                <a:cubicBezTo>
                  <a:pt x="68870" y="40210"/>
                  <a:pt x="68701" y="40060"/>
                  <a:pt x="68701" y="39852"/>
                </a:cubicBezTo>
                <a:cubicBezTo>
                  <a:pt x="68701" y="39645"/>
                  <a:pt x="68870" y="39476"/>
                  <a:pt x="69077" y="39476"/>
                </a:cubicBezTo>
                <a:close/>
                <a:moveTo>
                  <a:pt x="69077" y="37516"/>
                </a:moveTo>
                <a:cubicBezTo>
                  <a:pt x="69285" y="37516"/>
                  <a:pt x="69454" y="37667"/>
                  <a:pt x="69454" y="37893"/>
                </a:cubicBezTo>
                <a:cubicBezTo>
                  <a:pt x="69454" y="38100"/>
                  <a:pt x="69285" y="38270"/>
                  <a:pt x="69077" y="38270"/>
                </a:cubicBezTo>
                <a:cubicBezTo>
                  <a:pt x="68851" y="38270"/>
                  <a:pt x="68682" y="38100"/>
                  <a:pt x="68682" y="37893"/>
                </a:cubicBezTo>
                <a:cubicBezTo>
                  <a:pt x="68682" y="37686"/>
                  <a:pt x="68851" y="37516"/>
                  <a:pt x="69077" y="37516"/>
                </a:cubicBezTo>
                <a:close/>
                <a:moveTo>
                  <a:pt x="69059" y="34369"/>
                </a:moveTo>
                <a:cubicBezTo>
                  <a:pt x="68851" y="34369"/>
                  <a:pt x="68663" y="34181"/>
                  <a:pt x="68663" y="33955"/>
                </a:cubicBezTo>
                <a:cubicBezTo>
                  <a:pt x="68663" y="33729"/>
                  <a:pt x="68832" y="33559"/>
                  <a:pt x="69059" y="33559"/>
                </a:cubicBezTo>
                <a:cubicBezTo>
                  <a:pt x="69285" y="33559"/>
                  <a:pt x="69473" y="33729"/>
                  <a:pt x="69473" y="33955"/>
                </a:cubicBezTo>
                <a:cubicBezTo>
                  <a:pt x="69473" y="34181"/>
                  <a:pt x="69285" y="34369"/>
                  <a:pt x="69059" y="34369"/>
                </a:cubicBezTo>
                <a:close/>
                <a:moveTo>
                  <a:pt x="69059" y="32410"/>
                </a:moveTo>
                <a:cubicBezTo>
                  <a:pt x="68851" y="32410"/>
                  <a:pt x="68663" y="32221"/>
                  <a:pt x="68663" y="32014"/>
                </a:cubicBezTo>
                <a:cubicBezTo>
                  <a:pt x="68663" y="31788"/>
                  <a:pt x="68832" y="31599"/>
                  <a:pt x="69059" y="31599"/>
                </a:cubicBezTo>
                <a:cubicBezTo>
                  <a:pt x="69285" y="31599"/>
                  <a:pt x="69473" y="31788"/>
                  <a:pt x="69473" y="32014"/>
                </a:cubicBezTo>
                <a:cubicBezTo>
                  <a:pt x="69473" y="32221"/>
                  <a:pt x="69285" y="32410"/>
                  <a:pt x="69059" y="32410"/>
                </a:cubicBezTo>
                <a:close/>
                <a:moveTo>
                  <a:pt x="69059" y="30450"/>
                </a:moveTo>
                <a:cubicBezTo>
                  <a:pt x="68851" y="30450"/>
                  <a:pt x="68663" y="30262"/>
                  <a:pt x="68663" y="30035"/>
                </a:cubicBezTo>
                <a:cubicBezTo>
                  <a:pt x="68663" y="29828"/>
                  <a:pt x="68832" y="29640"/>
                  <a:pt x="69059" y="29640"/>
                </a:cubicBezTo>
                <a:cubicBezTo>
                  <a:pt x="69285" y="29640"/>
                  <a:pt x="69473" y="29828"/>
                  <a:pt x="69473" y="30035"/>
                </a:cubicBezTo>
                <a:cubicBezTo>
                  <a:pt x="69473" y="30262"/>
                  <a:pt x="69285" y="30450"/>
                  <a:pt x="69059" y="30450"/>
                </a:cubicBezTo>
                <a:close/>
                <a:moveTo>
                  <a:pt x="69077" y="28434"/>
                </a:moveTo>
                <a:cubicBezTo>
                  <a:pt x="68870" y="28434"/>
                  <a:pt x="68701" y="28283"/>
                  <a:pt x="68701" y="28076"/>
                </a:cubicBezTo>
                <a:cubicBezTo>
                  <a:pt x="68701" y="27887"/>
                  <a:pt x="68870" y="27718"/>
                  <a:pt x="69077" y="27718"/>
                </a:cubicBezTo>
                <a:cubicBezTo>
                  <a:pt x="69266" y="27718"/>
                  <a:pt x="69435" y="27887"/>
                  <a:pt x="69435" y="28076"/>
                </a:cubicBezTo>
                <a:cubicBezTo>
                  <a:pt x="69435" y="28283"/>
                  <a:pt x="69266" y="28434"/>
                  <a:pt x="69077" y="28434"/>
                </a:cubicBezTo>
                <a:close/>
                <a:moveTo>
                  <a:pt x="69077" y="26493"/>
                </a:moveTo>
                <a:cubicBezTo>
                  <a:pt x="68870" y="26493"/>
                  <a:pt x="68701" y="26323"/>
                  <a:pt x="68701" y="26135"/>
                </a:cubicBezTo>
                <a:cubicBezTo>
                  <a:pt x="68701" y="25928"/>
                  <a:pt x="68870" y="25758"/>
                  <a:pt x="69077" y="25758"/>
                </a:cubicBezTo>
                <a:cubicBezTo>
                  <a:pt x="69266" y="25758"/>
                  <a:pt x="69435" y="25928"/>
                  <a:pt x="69435" y="26135"/>
                </a:cubicBezTo>
                <a:cubicBezTo>
                  <a:pt x="69435" y="26323"/>
                  <a:pt x="69266" y="26493"/>
                  <a:pt x="69077" y="26493"/>
                </a:cubicBezTo>
                <a:close/>
                <a:moveTo>
                  <a:pt x="69077" y="24533"/>
                </a:moveTo>
                <a:cubicBezTo>
                  <a:pt x="68870" y="24533"/>
                  <a:pt x="68701" y="24364"/>
                  <a:pt x="68701" y="24156"/>
                </a:cubicBezTo>
                <a:cubicBezTo>
                  <a:pt x="68701" y="23968"/>
                  <a:pt x="68870" y="23798"/>
                  <a:pt x="69077" y="23798"/>
                </a:cubicBezTo>
                <a:cubicBezTo>
                  <a:pt x="69266" y="23798"/>
                  <a:pt x="69435" y="23968"/>
                  <a:pt x="69435" y="24156"/>
                </a:cubicBezTo>
                <a:cubicBezTo>
                  <a:pt x="69435" y="24364"/>
                  <a:pt x="69266" y="24533"/>
                  <a:pt x="69077" y="24533"/>
                </a:cubicBezTo>
                <a:close/>
                <a:moveTo>
                  <a:pt x="69077" y="22574"/>
                </a:moveTo>
                <a:cubicBezTo>
                  <a:pt x="68870" y="22574"/>
                  <a:pt x="68701" y="22404"/>
                  <a:pt x="68701" y="22197"/>
                </a:cubicBezTo>
                <a:cubicBezTo>
                  <a:pt x="68701" y="22008"/>
                  <a:pt x="68870" y="21839"/>
                  <a:pt x="69077" y="21839"/>
                </a:cubicBezTo>
                <a:cubicBezTo>
                  <a:pt x="69266" y="21839"/>
                  <a:pt x="69435" y="22008"/>
                  <a:pt x="69435" y="22197"/>
                </a:cubicBezTo>
                <a:cubicBezTo>
                  <a:pt x="69435" y="22404"/>
                  <a:pt x="69266" y="22574"/>
                  <a:pt x="69077" y="22574"/>
                </a:cubicBezTo>
                <a:close/>
                <a:moveTo>
                  <a:pt x="69077" y="20595"/>
                </a:moveTo>
                <a:cubicBezTo>
                  <a:pt x="68870" y="20595"/>
                  <a:pt x="68701" y="20444"/>
                  <a:pt x="68701" y="20237"/>
                </a:cubicBezTo>
                <a:cubicBezTo>
                  <a:pt x="68701" y="20049"/>
                  <a:pt x="68870" y="19879"/>
                  <a:pt x="69077" y="19879"/>
                </a:cubicBezTo>
                <a:cubicBezTo>
                  <a:pt x="69266" y="19879"/>
                  <a:pt x="69435" y="20049"/>
                  <a:pt x="69435" y="20237"/>
                </a:cubicBezTo>
                <a:cubicBezTo>
                  <a:pt x="69435" y="20444"/>
                  <a:pt x="69266" y="20595"/>
                  <a:pt x="69077" y="20595"/>
                </a:cubicBezTo>
                <a:close/>
                <a:moveTo>
                  <a:pt x="69077" y="18636"/>
                </a:moveTo>
                <a:cubicBezTo>
                  <a:pt x="68870" y="18636"/>
                  <a:pt x="68719" y="18466"/>
                  <a:pt x="68719" y="18278"/>
                </a:cubicBezTo>
                <a:cubicBezTo>
                  <a:pt x="68719" y="18089"/>
                  <a:pt x="68870" y="17938"/>
                  <a:pt x="69077" y="17938"/>
                </a:cubicBezTo>
                <a:cubicBezTo>
                  <a:pt x="69266" y="17938"/>
                  <a:pt x="69417" y="18089"/>
                  <a:pt x="69417" y="18278"/>
                </a:cubicBezTo>
                <a:cubicBezTo>
                  <a:pt x="69417" y="18466"/>
                  <a:pt x="69266" y="18636"/>
                  <a:pt x="69077" y="18636"/>
                </a:cubicBezTo>
                <a:close/>
                <a:moveTo>
                  <a:pt x="69077" y="16657"/>
                </a:moveTo>
                <a:cubicBezTo>
                  <a:pt x="68870" y="16657"/>
                  <a:pt x="68719" y="16506"/>
                  <a:pt x="68719" y="16318"/>
                </a:cubicBezTo>
                <a:cubicBezTo>
                  <a:pt x="68719" y="16130"/>
                  <a:pt x="68870" y="15960"/>
                  <a:pt x="69077" y="15960"/>
                </a:cubicBezTo>
                <a:cubicBezTo>
                  <a:pt x="69266" y="15960"/>
                  <a:pt x="69417" y="16130"/>
                  <a:pt x="69417" y="16318"/>
                </a:cubicBezTo>
                <a:cubicBezTo>
                  <a:pt x="69417" y="16506"/>
                  <a:pt x="69266" y="16657"/>
                  <a:pt x="69077" y="16657"/>
                </a:cubicBezTo>
                <a:close/>
                <a:moveTo>
                  <a:pt x="69077" y="14716"/>
                </a:moveTo>
                <a:cubicBezTo>
                  <a:pt x="68870" y="14716"/>
                  <a:pt x="68719" y="14547"/>
                  <a:pt x="68719" y="14358"/>
                </a:cubicBezTo>
                <a:cubicBezTo>
                  <a:pt x="68719" y="14170"/>
                  <a:pt x="68870" y="14000"/>
                  <a:pt x="69077" y="14000"/>
                </a:cubicBezTo>
                <a:cubicBezTo>
                  <a:pt x="69266" y="14000"/>
                  <a:pt x="69417" y="14170"/>
                  <a:pt x="69417" y="14358"/>
                </a:cubicBezTo>
                <a:cubicBezTo>
                  <a:pt x="69417" y="14547"/>
                  <a:pt x="69266" y="14716"/>
                  <a:pt x="69077" y="14716"/>
                </a:cubicBezTo>
                <a:close/>
                <a:moveTo>
                  <a:pt x="69077" y="12060"/>
                </a:moveTo>
                <a:cubicBezTo>
                  <a:pt x="69266" y="12060"/>
                  <a:pt x="69417" y="12210"/>
                  <a:pt x="69417" y="12399"/>
                </a:cubicBezTo>
                <a:cubicBezTo>
                  <a:pt x="69417" y="12587"/>
                  <a:pt x="69266" y="12738"/>
                  <a:pt x="69077" y="12738"/>
                </a:cubicBezTo>
                <a:cubicBezTo>
                  <a:pt x="68870" y="12738"/>
                  <a:pt x="68719" y="12587"/>
                  <a:pt x="68719" y="12399"/>
                </a:cubicBezTo>
                <a:cubicBezTo>
                  <a:pt x="68719" y="12210"/>
                  <a:pt x="68870" y="12060"/>
                  <a:pt x="69077" y="12060"/>
                </a:cubicBezTo>
                <a:close/>
                <a:moveTo>
                  <a:pt x="69077" y="10100"/>
                </a:moveTo>
                <a:cubicBezTo>
                  <a:pt x="69266" y="10100"/>
                  <a:pt x="69417" y="10251"/>
                  <a:pt x="69417" y="10439"/>
                </a:cubicBezTo>
                <a:cubicBezTo>
                  <a:pt x="69417" y="10627"/>
                  <a:pt x="69266" y="10778"/>
                  <a:pt x="69077" y="10778"/>
                </a:cubicBezTo>
                <a:cubicBezTo>
                  <a:pt x="68870" y="10778"/>
                  <a:pt x="68719" y="10627"/>
                  <a:pt x="68719" y="10439"/>
                </a:cubicBezTo>
                <a:cubicBezTo>
                  <a:pt x="68719" y="10251"/>
                  <a:pt x="68870" y="10100"/>
                  <a:pt x="69077" y="10100"/>
                </a:cubicBezTo>
                <a:close/>
                <a:moveTo>
                  <a:pt x="69077" y="8819"/>
                </a:moveTo>
                <a:cubicBezTo>
                  <a:pt x="68870" y="8819"/>
                  <a:pt x="68719" y="8668"/>
                  <a:pt x="68719" y="8479"/>
                </a:cubicBezTo>
                <a:cubicBezTo>
                  <a:pt x="68719" y="8291"/>
                  <a:pt x="68870" y="8121"/>
                  <a:pt x="69077" y="8121"/>
                </a:cubicBezTo>
                <a:cubicBezTo>
                  <a:pt x="69266" y="8121"/>
                  <a:pt x="69417" y="8291"/>
                  <a:pt x="69417" y="8479"/>
                </a:cubicBezTo>
                <a:cubicBezTo>
                  <a:pt x="69417" y="8668"/>
                  <a:pt x="69266" y="8819"/>
                  <a:pt x="69077" y="8819"/>
                </a:cubicBezTo>
                <a:close/>
                <a:moveTo>
                  <a:pt x="69077" y="6859"/>
                </a:moveTo>
                <a:cubicBezTo>
                  <a:pt x="68870" y="6859"/>
                  <a:pt x="68719" y="6708"/>
                  <a:pt x="68719" y="6520"/>
                </a:cubicBezTo>
                <a:cubicBezTo>
                  <a:pt x="68719" y="6331"/>
                  <a:pt x="68870" y="6181"/>
                  <a:pt x="69077" y="6181"/>
                </a:cubicBezTo>
                <a:cubicBezTo>
                  <a:pt x="69266" y="6181"/>
                  <a:pt x="69417" y="6331"/>
                  <a:pt x="69417" y="6520"/>
                </a:cubicBezTo>
                <a:cubicBezTo>
                  <a:pt x="69417" y="6708"/>
                  <a:pt x="69266" y="6859"/>
                  <a:pt x="69077" y="6859"/>
                </a:cubicBezTo>
                <a:close/>
                <a:moveTo>
                  <a:pt x="69077" y="4880"/>
                </a:moveTo>
                <a:cubicBezTo>
                  <a:pt x="68889" y="4880"/>
                  <a:pt x="68738" y="4749"/>
                  <a:pt x="68738" y="4560"/>
                </a:cubicBezTo>
                <a:cubicBezTo>
                  <a:pt x="68738" y="4391"/>
                  <a:pt x="68889" y="4240"/>
                  <a:pt x="69077" y="4240"/>
                </a:cubicBezTo>
                <a:cubicBezTo>
                  <a:pt x="69247" y="4240"/>
                  <a:pt x="69398" y="4391"/>
                  <a:pt x="69398" y="4560"/>
                </a:cubicBezTo>
                <a:cubicBezTo>
                  <a:pt x="69398" y="4749"/>
                  <a:pt x="69247" y="4880"/>
                  <a:pt x="69077" y="4880"/>
                </a:cubicBezTo>
                <a:close/>
                <a:moveTo>
                  <a:pt x="69077" y="2921"/>
                </a:moveTo>
                <a:cubicBezTo>
                  <a:pt x="68889" y="2921"/>
                  <a:pt x="68738" y="2770"/>
                  <a:pt x="68738" y="2600"/>
                </a:cubicBezTo>
                <a:cubicBezTo>
                  <a:pt x="68738" y="2412"/>
                  <a:pt x="68889" y="2261"/>
                  <a:pt x="69077" y="2261"/>
                </a:cubicBezTo>
                <a:cubicBezTo>
                  <a:pt x="69247" y="2261"/>
                  <a:pt x="69398" y="2412"/>
                  <a:pt x="69398" y="2600"/>
                </a:cubicBezTo>
                <a:cubicBezTo>
                  <a:pt x="69398" y="2770"/>
                  <a:pt x="69247" y="2921"/>
                  <a:pt x="69077" y="2921"/>
                </a:cubicBezTo>
                <a:close/>
                <a:moveTo>
                  <a:pt x="69077" y="961"/>
                </a:moveTo>
                <a:cubicBezTo>
                  <a:pt x="68889" y="961"/>
                  <a:pt x="68738" y="810"/>
                  <a:pt x="68738" y="641"/>
                </a:cubicBezTo>
                <a:cubicBezTo>
                  <a:pt x="68738" y="452"/>
                  <a:pt x="68889" y="302"/>
                  <a:pt x="69077" y="302"/>
                </a:cubicBezTo>
                <a:cubicBezTo>
                  <a:pt x="69247" y="302"/>
                  <a:pt x="69398" y="452"/>
                  <a:pt x="69398" y="641"/>
                </a:cubicBezTo>
                <a:cubicBezTo>
                  <a:pt x="69398" y="810"/>
                  <a:pt x="69247" y="961"/>
                  <a:pt x="69077" y="961"/>
                </a:cubicBezTo>
                <a:close/>
                <a:moveTo>
                  <a:pt x="69077" y="45298"/>
                </a:moveTo>
                <a:cubicBezTo>
                  <a:pt x="69172" y="45298"/>
                  <a:pt x="69247" y="45336"/>
                  <a:pt x="69322" y="45392"/>
                </a:cubicBezTo>
                <a:cubicBezTo>
                  <a:pt x="69153" y="45599"/>
                  <a:pt x="68983" y="45826"/>
                  <a:pt x="68795" y="46033"/>
                </a:cubicBezTo>
                <a:cubicBezTo>
                  <a:pt x="68701" y="45957"/>
                  <a:pt x="68644" y="45844"/>
                  <a:pt x="68644" y="45713"/>
                </a:cubicBezTo>
                <a:cubicBezTo>
                  <a:pt x="68644" y="45486"/>
                  <a:pt x="68832" y="45298"/>
                  <a:pt x="69077" y="45298"/>
                </a:cubicBezTo>
                <a:close/>
                <a:moveTo>
                  <a:pt x="67099" y="46127"/>
                </a:moveTo>
                <a:cubicBezTo>
                  <a:pt x="66873" y="46127"/>
                  <a:pt x="66703" y="45939"/>
                  <a:pt x="66703" y="45713"/>
                </a:cubicBezTo>
                <a:cubicBezTo>
                  <a:pt x="66703" y="45486"/>
                  <a:pt x="66873" y="45298"/>
                  <a:pt x="67099" y="45298"/>
                </a:cubicBezTo>
                <a:cubicBezTo>
                  <a:pt x="67325" y="45298"/>
                  <a:pt x="67514" y="45486"/>
                  <a:pt x="67514" y="45713"/>
                </a:cubicBezTo>
                <a:cubicBezTo>
                  <a:pt x="67514" y="45939"/>
                  <a:pt x="67325" y="46127"/>
                  <a:pt x="67099" y="46127"/>
                </a:cubicBezTo>
                <a:close/>
                <a:moveTo>
                  <a:pt x="67099" y="44167"/>
                </a:moveTo>
                <a:cubicBezTo>
                  <a:pt x="66873" y="44167"/>
                  <a:pt x="66703" y="43979"/>
                  <a:pt x="66703" y="43753"/>
                </a:cubicBezTo>
                <a:cubicBezTo>
                  <a:pt x="66703" y="43527"/>
                  <a:pt x="66873" y="43338"/>
                  <a:pt x="67099" y="43338"/>
                </a:cubicBezTo>
                <a:cubicBezTo>
                  <a:pt x="67325" y="43338"/>
                  <a:pt x="67514" y="43527"/>
                  <a:pt x="67514" y="43753"/>
                </a:cubicBezTo>
                <a:cubicBezTo>
                  <a:pt x="67514" y="43979"/>
                  <a:pt x="67325" y="44167"/>
                  <a:pt x="67099" y="44167"/>
                </a:cubicBezTo>
                <a:close/>
                <a:moveTo>
                  <a:pt x="67099" y="42189"/>
                </a:moveTo>
                <a:cubicBezTo>
                  <a:pt x="66892" y="42189"/>
                  <a:pt x="66703" y="42019"/>
                  <a:pt x="66703" y="41793"/>
                </a:cubicBezTo>
                <a:cubicBezTo>
                  <a:pt x="66703" y="41567"/>
                  <a:pt x="66892" y="41398"/>
                  <a:pt x="67099" y="41398"/>
                </a:cubicBezTo>
                <a:cubicBezTo>
                  <a:pt x="67325" y="41398"/>
                  <a:pt x="67514" y="41567"/>
                  <a:pt x="67514" y="41793"/>
                </a:cubicBezTo>
                <a:cubicBezTo>
                  <a:pt x="67514" y="42019"/>
                  <a:pt x="67325" y="42189"/>
                  <a:pt x="67099" y="42189"/>
                </a:cubicBezTo>
                <a:close/>
                <a:moveTo>
                  <a:pt x="67099" y="35537"/>
                </a:moveTo>
                <a:cubicBezTo>
                  <a:pt x="67306" y="35537"/>
                  <a:pt x="67476" y="35707"/>
                  <a:pt x="67476" y="35914"/>
                </a:cubicBezTo>
                <a:cubicBezTo>
                  <a:pt x="67476" y="36122"/>
                  <a:pt x="67306" y="36291"/>
                  <a:pt x="67099" y="36291"/>
                </a:cubicBezTo>
                <a:cubicBezTo>
                  <a:pt x="66892" y="36291"/>
                  <a:pt x="66722" y="36122"/>
                  <a:pt x="66722" y="35914"/>
                </a:cubicBezTo>
                <a:cubicBezTo>
                  <a:pt x="66722" y="35707"/>
                  <a:pt x="66892" y="35537"/>
                  <a:pt x="67099" y="35537"/>
                </a:cubicBezTo>
                <a:close/>
                <a:moveTo>
                  <a:pt x="67099" y="39457"/>
                </a:moveTo>
                <a:cubicBezTo>
                  <a:pt x="67306" y="39457"/>
                  <a:pt x="67476" y="39626"/>
                  <a:pt x="67476" y="39834"/>
                </a:cubicBezTo>
                <a:cubicBezTo>
                  <a:pt x="67476" y="40041"/>
                  <a:pt x="67306" y="40192"/>
                  <a:pt x="67099" y="40192"/>
                </a:cubicBezTo>
                <a:cubicBezTo>
                  <a:pt x="66911" y="40192"/>
                  <a:pt x="66741" y="40041"/>
                  <a:pt x="66741" y="39834"/>
                </a:cubicBezTo>
                <a:cubicBezTo>
                  <a:pt x="66741" y="39626"/>
                  <a:pt x="66911" y="39457"/>
                  <a:pt x="67099" y="39457"/>
                </a:cubicBezTo>
                <a:close/>
                <a:moveTo>
                  <a:pt x="67099" y="37497"/>
                </a:moveTo>
                <a:cubicBezTo>
                  <a:pt x="67306" y="37497"/>
                  <a:pt x="67476" y="37667"/>
                  <a:pt x="67476" y="37874"/>
                </a:cubicBezTo>
                <a:cubicBezTo>
                  <a:pt x="67476" y="38081"/>
                  <a:pt x="67306" y="38251"/>
                  <a:pt x="67099" y="38251"/>
                </a:cubicBezTo>
                <a:cubicBezTo>
                  <a:pt x="66892" y="38251"/>
                  <a:pt x="66722" y="38081"/>
                  <a:pt x="66722" y="37874"/>
                </a:cubicBezTo>
                <a:cubicBezTo>
                  <a:pt x="66722" y="37667"/>
                  <a:pt x="66892" y="37497"/>
                  <a:pt x="67099" y="37497"/>
                </a:cubicBezTo>
                <a:close/>
                <a:moveTo>
                  <a:pt x="67099" y="34350"/>
                </a:moveTo>
                <a:cubicBezTo>
                  <a:pt x="66892" y="34350"/>
                  <a:pt x="66703" y="34181"/>
                  <a:pt x="66703" y="33955"/>
                </a:cubicBezTo>
                <a:cubicBezTo>
                  <a:pt x="66703" y="33729"/>
                  <a:pt x="66892" y="33540"/>
                  <a:pt x="67099" y="33540"/>
                </a:cubicBezTo>
                <a:cubicBezTo>
                  <a:pt x="67325" y="33540"/>
                  <a:pt x="67514" y="33729"/>
                  <a:pt x="67514" y="33955"/>
                </a:cubicBezTo>
                <a:cubicBezTo>
                  <a:pt x="67514" y="34181"/>
                  <a:pt x="67325" y="34350"/>
                  <a:pt x="67099" y="34350"/>
                </a:cubicBezTo>
                <a:close/>
                <a:moveTo>
                  <a:pt x="67099" y="32391"/>
                </a:moveTo>
                <a:cubicBezTo>
                  <a:pt x="66892" y="32391"/>
                  <a:pt x="66703" y="32221"/>
                  <a:pt x="66703" y="31995"/>
                </a:cubicBezTo>
                <a:cubicBezTo>
                  <a:pt x="66703" y="31769"/>
                  <a:pt x="66892" y="31581"/>
                  <a:pt x="67099" y="31581"/>
                </a:cubicBezTo>
                <a:cubicBezTo>
                  <a:pt x="67325" y="31581"/>
                  <a:pt x="67514" y="31769"/>
                  <a:pt x="67514" y="31995"/>
                </a:cubicBezTo>
                <a:cubicBezTo>
                  <a:pt x="67514" y="32221"/>
                  <a:pt x="67325" y="32391"/>
                  <a:pt x="67099" y="32391"/>
                </a:cubicBezTo>
                <a:close/>
                <a:moveTo>
                  <a:pt x="67099" y="30431"/>
                </a:moveTo>
                <a:cubicBezTo>
                  <a:pt x="66892" y="30431"/>
                  <a:pt x="66703" y="30243"/>
                  <a:pt x="66703" y="30035"/>
                </a:cubicBezTo>
                <a:cubicBezTo>
                  <a:pt x="66703" y="29809"/>
                  <a:pt x="66892" y="29640"/>
                  <a:pt x="67099" y="29640"/>
                </a:cubicBezTo>
                <a:cubicBezTo>
                  <a:pt x="67325" y="29640"/>
                  <a:pt x="67514" y="29809"/>
                  <a:pt x="67514" y="30035"/>
                </a:cubicBezTo>
                <a:cubicBezTo>
                  <a:pt x="67514" y="30243"/>
                  <a:pt x="67325" y="30431"/>
                  <a:pt x="67099" y="30431"/>
                </a:cubicBezTo>
                <a:close/>
                <a:moveTo>
                  <a:pt x="67099" y="28415"/>
                </a:moveTo>
                <a:cubicBezTo>
                  <a:pt x="66911" y="28415"/>
                  <a:pt x="66741" y="28264"/>
                  <a:pt x="66741" y="28057"/>
                </a:cubicBezTo>
                <a:cubicBezTo>
                  <a:pt x="66741" y="27869"/>
                  <a:pt x="66911" y="27699"/>
                  <a:pt x="67099" y="27699"/>
                </a:cubicBezTo>
                <a:cubicBezTo>
                  <a:pt x="67306" y="27699"/>
                  <a:pt x="67476" y="27869"/>
                  <a:pt x="67476" y="28057"/>
                </a:cubicBezTo>
                <a:cubicBezTo>
                  <a:pt x="67476" y="28264"/>
                  <a:pt x="67306" y="28415"/>
                  <a:pt x="67099" y="28415"/>
                </a:cubicBezTo>
                <a:close/>
                <a:moveTo>
                  <a:pt x="67099" y="26474"/>
                </a:moveTo>
                <a:cubicBezTo>
                  <a:pt x="66911" y="26474"/>
                  <a:pt x="66741" y="26305"/>
                  <a:pt x="66741" y="26116"/>
                </a:cubicBezTo>
                <a:cubicBezTo>
                  <a:pt x="66741" y="25909"/>
                  <a:pt x="66911" y="25739"/>
                  <a:pt x="67099" y="25739"/>
                </a:cubicBezTo>
                <a:cubicBezTo>
                  <a:pt x="67306" y="25739"/>
                  <a:pt x="67476" y="25909"/>
                  <a:pt x="67476" y="26116"/>
                </a:cubicBezTo>
                <a:cubicBezTo>
                  <a:pt x="67476" y="26305"/>
                  <a:pt x="67306" y="26474"/>
                  <a:pt x="67099" y="26474"/>
                </a:cubicBezTo>
                <a:close/>
                <a:moveTo>
                  <a:pt x="67099" y="24515"/>
                </a:moveTo>
                <a:cubicBezTo>
                  <a:pt x="66911" y="24515"/>
                  <a:pt x="66741" y="24364"/>
                  <a:pt x="66741" y="24156"/>
                </a:cubicBezTo>
                <a:cubicBezTo>
                  <a:pt x="66741" y="23949"/>
                  <a:pt x="66911" y="23780"/>
                  <a:pt x="67099" y="23780"/>
                </a:cubicBezTo>
                <a:cubicBezTo>
                  <a:pt x="67306" y="23780"/>
                  <a:pt x="67476" y="23949"/>
                  <a:pt x="67476" y="24156"/>
                </a:cubicBezTo>
                <a:cubicBezTo>
                  <a:pt x="67476" y="24364"/>
                  <a:pt x="67306" y="24515"/>
                  <a:pt x="67099" y="24515"/>
                </a:cubicBezTo>
                <a:close/>
                <a:moveTo>
                  <a:pt x="67099" y="22555"/>
                </a:moveTo>
                <a:cubicBezTo>
                  <a:pt x="66911" y="22555"/>
                  <a:pt x="66741" y="22385"/>
                  <a:pt x="66741" y="22197"/>
                </a:cubicBezTo>
                <a:cubicBezTo>
                  <a:pt x="66741" y="21990"/>
                  <a:pt x="66911" y="21820"/>
                  <a:pt x="67099" y="21820"/>
                </a:cubicBezTo>
                <a:cubicBezTo>
                  <a:pt x="67306" y="21820"/>
                  <a:pt x="67476" y="21990"/>
                  <a:pt x="67476" y="22197"/>
                </a:cubicBezTo>
                <a:cubicBezTo>
                  <a:pt x="67476" y="22385"/>
                  <a:pt x="67306" y="22555"/>
                  <a:pt x="67099" y="22555"/>
                </a:cubicBezTo>
                <a:close/>
                <a:moveTo>
                  <a:pt x="67099" y="20595"/>
                </a:moveTo>
                <a:cubicBezTo>
                  <a:pt x="66911" y="20595"/>
                  <a:pt x="66741" y="20426"/>
                  <a:pt x="66741" y="20237"/>
                </a:cubicBezTo>
                <a:cubicBezTo>
                  <a:pt x="66741" y="20030"/>
                  <a:pt x="66911" y="19879"/>
                  <a:pt x="67099" y="19879"/>
                </a:cubicBezTo>
                <a:cubicBezTo>
                  <a:pt x="67306" y="19879"/>
                  <a:pt x="67476" y="20030"/>
                  <a:pt x="67476" y="20237"/>
                </a:cubicBezTo>
                <a:cubicBezTo>
                  <a:pt x="67476" y="20426"/>
                  <a:pt x="67306" y="20595"/>
                  <a:pt x="67099" y="20595"/>
                </a:cubicBezTo>
                <a:close/>
                <a:moveTo>
                  <a:pt x="67099" y="10759"/>
                </a:moveTo>
                <a:cubicBezTo>
                  <a:pt x="66929" y="10759"/>
                  <a:pt x="66779" y="10609"/>
                  <a:pt x="66779" y="10420"/>
                </a:cubicBezTo>
                <a:cubicBezTo>
                  <a:pt x="66779" y="10251"/>
                  <a:pt x="66929" y="10100"/>
                  <a:pt x="67099" y="10100"/>
                </a:cubicBezTo>
                <a:cubicBezTo>
                  <a:pt x="67287" y="10100"/>
                  <a:pt x="67438" y="10251"/>
                  <a:pt x="67438" y="10420"/>
                </a:cubicBezTo>
                <a:cubicBezTo>
                  <a:pt x="67438" y="10609"/>
                  <a:pt x="67287" y="10759"/>
                  <a:pt x="67099" y="10759"/>
                </a:cubicBezTo>
                <a:close/>
                <a:moveTo>
                  <a:pt x="67099" y="12700"/>
                </a:moveTo>
                <a:cubicBezTo>
                  <a:pt x="66929" y="12700"/>
                  <a:pt x="66779" y="12568"/>
                  <a:pt x="66779" y="12380"/>
                </a:cubicBezTo>
                <a:cubicBezTo>
                  <a:pt x="66779" y="12210"/>
                  <a:pt x="66929" y="12060"/>
                  <a:pt x="67099" y="12060"/>
                </a:cubicBezTo>
                <a:cubicBezTo>
                  <a:pt x="67287" y="12060"/>
                  <a:pt x="67438" y="12210"/>
                  <a:pt x="67438" y="12380"/>
                </a:cubicBezTo>
                <a:cubicBezTo>
                  <a:pt x="67438" y="12568"/>
                  <a:pt x="67287" y="12700"/>
                  <a:pt x="67099" y="12700"/>
                </a:cubicBezTo>
                <a:close/>
                <a:moveTo>
                  <a:pt x="67099" y="14019"/>
                </a:moveTo>
                <a:cubicBezTo>
                  <a:pt x="67287" y="14019"/>
                  <a:pt x="67438" y="14170"/>
                  <a:pt x="67438" y="14339"/>
                </a:cubicBezTo>
                <a:cubicBezTo>
                  <a:pt x="67438" y="14528"/>
                  <a:pt x="67287" y="14679"/>
                  <a:pt x="67099" y="14679"/>
                </a:cubicBezTo>
                <a:cubicBezTo>
                  <a:pt x="66929" y="14679"/>
                  <a:pt x="66779" y="14528"/>
                  <a:pt x="66779" y="14339"/>
                </a:cubicBezTo>
                <a:cubicBezTo>
                  <a:pt x="66779" y="14170"/>
                  <a:pt x="66929" y="14019"/>
                  <a:pt x="67099" y="14019"/>
                </a:cubicBezTo>
                <a:close/>
                <a:moveTo>
                  <a:pt x="67099" y="17938"/>
                </a:moveTo>
                <a:cubicBezTo>
                  <a:pt x="67287" y="17938"/>
                  <a:pt x="67438" y="18089"/>
                  <a:pt x="67438" y="18278"/>
                </a:cubicBezTo>
                <a:cubicBezTo>
                  <a:pt x="67438" y="18466"/>
                  <a:pt x="67287" y="18617"/>
                  <a:pt x="67099" y="18617"/>
                </a:cubicBezTo>
                <a:cubicBezTo>
                  <a:pt x="66929" y="18617"/>
                  <a:pt x="66779" y="18466"/>
                  <a:pt x="66779" y="18278"/>
                </a:cubicBezTo>
                <a:cubicBezTo>
                  <a:pt x="66779" y="18089"/>
                  <a:pt x="66929" y="17938"/>
                  <a:pt x="67099" y="17938"/>
                </a:cubicBezTo>
                <a:close/>
                <a:moveTo>
                  <a:pt x="67099" y="15979"/>
                </a:moveTo>
                <a:cubicBezTo>
                  <a:pt x="67287" y="15979"/>
                  <a:pt x="67438" y="16130"/>
                  <a:pt x="67438" y="16318"/>
                </a:cubicBezTo>
                <a:cubicBezTo>
                  <a:pt x="67438" y="16488"/>
                  <a:pt x="67287" y="16638"/>
                  <a:pt x="67099" y="16638"/>
                </a:cubicBezTo>
                <a:cubicBezTo>
                  <a:pt x="66929" y="16638"/>
                  <a:pt x="66779" y="16488"/>
                  <a:pt x="66779" y="16318"/>
                </a:cubicBezTo>
                <a:cubicBezTo>
                  <a:pt x="66779" y="16130"/>
                  <a:pt x="66929" y="15979"/>
                  <a:pt x="67099" y="15979"/>
                </a:cubicBezTo>
                <a:close/>
                <a:moveTo>
                  <a:pt x="67099" y="8819"/>
                </a:moveTo>
                <a:cubicBezTo>
                  <a:pt x="66911" y="8819"/>
                  <a:pt x="66760" y="8668"/>
                  <a:pt x="66760" y="8461"/>
                </a:cubicBezTo>
                <a:cubicBezTo>
                  <a:pt x="66760" y="8272"/>
                  <a:pt x="66911" y="8121"/>
                  <a:pt x="67099" y="8121"/>
                </a:cubicBezTo>
                <a:cubicBezTo>
                  <a:pt x="67287" y="8121"/>
                  <a:pt x="67457" y="8272"/>
                  <a:pt x="67457" y="8461"/>
                </a:cubicBezTo>
                <a:cubicBezTo>
                  <a:pt x="67457" y="8649"/>
                  <a:pt x="67287" y="8819"/>
                  <a:pt x="67099" y="8819"/>
                </a:cubicBezTo>
                <a:close/>
                <a:moveTo>
                  <a:pt x="67099" y="6181"/>
                </a:moveTo>
                <a:cubicBezTo>
                  <a:pt x="67287" y="6181"/>
                  <a:pt x="67438" y="6331"/>
                  <a:pt x="67438" y="6520"/>
                </a:cubicBezTo>
                <a:cubicBezTo>
                  <a:pt x="67438" y="6689"/>
                  <a:pt x="67287" y="6840"/>
                  <a:pt x="67099" y="6840"/>
                </a:cubicBezTo>
                <a:cubicBezTo>
                  <a:pt x="66929" y="6840"/>
                  <a:pt x="66779" y="6689"/>
                  <a:pt x="66779" y="6520"/>
                </a:cubicBezTo>
                <a:cubicBezTo>
                  <a:pt x="66779" y="6331"/>
                  <a:pt x="66929" y="6181"/>
                  <a:pt x="67099" y="6181"/>
                </a:cubicBezTo>
                <a:close/>
                <a:moveTo>
                  <a:pt x="67099" y="4899"/>
                </a:moveTo>
                <a:cubicBezTo>
                  <a:pt x="66911" y="4899"/>
                  <a:pt x="66760" y="4730"/>
                  <a:pt x="66760" y="4541"/>
                </a:cubicBezTo>
                <a:cubicBezTo>
                  <a:pt x="66760" y="4353"/>
                  <a:pt x="66911" y="4202"/>
                  <a:pt x="67099" y="4202"/>
                </a:cubicBezTo>
                <a:cubicBezTo>
                  <a:pt x="67287" y="4202"/>
                  <a:pt x="67457" y="4353"/>
                  <a:pt x="67457" y="4541"/>
                </a:cubicBezTo>
                <a:cubicBezTo>
                  <a:pt x="67457" y="4730"/>
                  <a:pt x="67287" y="4899"/>
                  <a:pt x="67099" y="4899"/>
                </a:cubicBezTo>
                <a:close/>
                <a:moveTo>
                  <a:pt x="67099" y="2921"/>
                </a:moveTo>
                <a:cubicBezTo>
                  <a:pt x="66929" y="2921"/>
                  <a:pt x="66779" y="2770"/>
                  <a:pt x="66779" y="2582"/>
                </a:cubicBezTo>
                <a:cubicBezTo>
                  <a:pt x="66779" y="2412"/>
                  <a:pt x="66929" y="2261"/>
                  <a:pt x="67099" y="2261"/>
                </a:cubicBezTo>
                <a:cubicBezTo>
                  <a:pt x="67287" y="2261"/>
                  <a:pt x="67438" y="2412"/>
                  <a:pt x="67438" y="2582"/>
                </a:cubicBezTo>
                <a:cubicBezTo>
                  <a:pt x="67438" y="2770"/>
                  <a:pt x="67287" y="2921"/>
                  <a:pt x="67099" y="2921"/>
                </a:cubicBezTo>
                <a:close/>
                <a:moveTo>
                  <a:pt x="67118" y="923"/>
                </a:moveTo>
                <a:cubicBezTo>
                  <a:pt x="66948" y="923"/>
                  <a:pt x="66816" y="792"/>
                  <a:pt x="66816" y="622"/>
                </a:cubicBezTo>
                <a:cubicBezTo>
                  <a:pt x="66816" y="471"/>
                  <a:pt x="66948" y="339"/>
                  <a:pt x="67118" y="339"/>
                </a:cubicBezTo>
                <a:cubicBezTo>
                  <a:pt x="67287" y="339"/>
                  <a:pt x="67419" y="471"/>
                  <a:pt x="67419" y="622"/>
                </a:cubicBezTo>
                <a:cubicBezTo>
                  <a:pt x="67419" y="792"/>
                  <a:pt x="67287" y="923"/>
                  <a:pt x="67118" y="923"/>
                </a:cubicBezTo>
                <a:close/>
                <a:moveTo>
                  <a:pt x="67118" y="47201"/>
                </a:moveTo>
                <a:cubicBezTo>
                  <a:pt x="67287" y="47201"/>
                  <a:pt x="67438" y="47314"/>
                  <a:pt x="67514" y="47465"/>
                </a:cubicBezTo>
                <a:cubicBezTo>
                  <a:pt x="67325" y="47672"/>
                  <a:pt x="67118" y="47879"/>
                  <a:pt x="66929" y="48087"/>
                </a:cubicBezTo>
                <a:cubicBezTo>
                  <a:pt x="66760" y="48011"/>
                  <a:pt x="66647" y="47861"/>
                  <a:pt x="66647" y="47672"/>
                </a:cubicBezTo>
                <a:cubicBezTo>
                  <a:pt x="66647" y="47427"/>
                  <a:pt x="66854" y="47201"/>
                  <a:pt x="67099" y="47201"/>
                </a:cubicBezTo>
                <a:close/>
                <a:moveTo>
                  <a:pt x="65139" y="48124"/>
                </a:moveTo>
                <a:cubicBezTo>
                  <a:pt x="64894" y="48124"/>
                  <a:pt x="64687" y="47917"/>
                  <a:pt x="64687" y="47653"/>
                </a:cubicBezTo>
                <a:cubicBezTo>
                  <a:pt x="64687" y="47408"/>
                  <a:pt x="64894" y="47201"/>
                  <a:pt x="65139" y="47201"/>
                </a:cubicBezTo>
                <a:cubicBezTo>
                  <a:pt x="65403" y="47201"/>
                  <a:pt x="65610" y="47408"/>
                  <a:pt x="65610" y="47653"/>
                </a:cubicBezTo>
                <a:cubicBezTo>
                  <a:pt x="65610" y="47917"/>
                  <a:pt x="65403" y="48124"/>
                  <a:pt x="65139" y="48124"/>
                </a:cubicBezTo>
                <a:close/>
                <a:moveTo>
                  <a:pt x="65139" y="46146"/>
                </a:moveTo>
                <a:cubicBezTo>
                  <a:pt x="64894" y="46146"/>
                  <a:pt x="64706" y="45939"/>
                  <a:pt x="64706" y="45713"/>
                </a:cubicBezTo>
                <a:cubicBezTo>
                  <a:pt x="64706" y="45468"/>
                  <a:pt x="64913" y="45279"/>
                  <a:pt x="65139" y="45279"/>
                </a:cubicBezTo>
                <a:cubicBezTo>
                  <a:pt x="65384" y="45279"/>
                  <a:pt x="65573" y="45468"/>
                  <a:pt x="65573" y="45713"/>
                </a:cubicBezTo>
                <a:cubicBezTo>
                  <a:pt x="65573" y="45939"/>
                  <a:pt x="65384" y="46146"/>
                  <a:pt x="65139" y="46146"/>
                </a:cubicBezTo>
                <a:close/>
                <a:moveTo>
                  <a:pt x="65139" y="44167"/>
                </a:moveTo>
                <a:cubicBezTo>
                  <a:pt x="64913" y="44167"/>
                  <a:pt x="64725" y="43979"/>
                  <a:pt x="64725" y="43753"/>
                </a:cubicBezTo>
                <a:cubicBezTo>
                  <a:pt x="64725" y="43527"/>
                  <a:pt x="64913" y="43338"/>
                  <a:pt x="65139" y="43338"/>
                </a:cubicBezTo>
                <a:cubicBezTo>
                  <a:pt x="65384" y="43338"/>
                  <a:pt x="65573" y="43527"/>
                  <a:pt x="65573" y="43753"/>
                </a:cubicBezTo>
                <a:cubicBezTo>
                  <a:pt x="65573" y="43979"/>
                  <a:pt x="65384" y="44167"/>
                  <a:pt x="65139" y="44167"/>
                </a:cubicBezTo>
                <a:close/>
                <a:moveTo>
                  <a:pt x="65139" y="29621"/>
                </a:moveTo>
                <a:cubicBezTo>
                  <a:pt x="65365" y="29621"/>
                  <a:pt x="65554" y="29809"/>
                  <a:pt x="65554" y="30035"/>
                </a:cubicBezTo>
                <a:cubicBezTo>
                  <a:pt x="65554" y="30243"/>
                  <a:pt x="65365" y="30431"/>
                  <a:pt x="65139" y="30431"/>
                </a:cubicBezTo>
                <a:cubicBezTo>
                  <a:pt x="64932" y="30431"/>
                  <a:pt x="64744" y="30243"/>
                  <a:pt x="64744" y="30035"/>
                </a:cubicBezTo>
                <a:cubicBezTo>
                  <a:pt x="64744" y="29809"/>
                  <a:pt x="64932" y="29621"/>
                  <a:pt x="65139" y="29621"/>
                </a:cubicBezTo>
                <a:close/>
                <a:moveTo>
                  <a:pt x="65139" y="31581"/>
                </a:moveTo>
                <a:cubicBezTo>
                  <a:pt x="65365" y="31581"/>
                  <a:pt x="65554" y="31769"/>
                  <a:pt x="65554" y="31976"/>
                </a:cubicBezTo>
                <a:cubicBezTo>
                  <a:pt x="65554" y="32202"/>
                  <a:pt x="65365" y="32372"/>
                  <a:pt x="65139" y="32372"/>
                </a:cubicBezTo>
                <a:cubicBezTo>
                  <a:pt x="64932" y="32372"/>
                  <a:pt x="64744" y="32202"/>
                  <a:pt x="64744" y="31976"/>
                </a:cubicBezTo>
                <a:cubicBezTo>
                  <a:pt x="64744" y="31769"/>
                  <a:pt x="64932" y="31581"/>
                  <a:pt x="65139" y="31581"/>
                </a:cubicBezTo>
                <a:close/>
                <a:moveTo>
                  <a:pt x="65139" y="33559"/>
                </a:moveTo>
                <a:cubicBezTo>
                  <a:pt x="65365" y="33559"/>
                  <a:pt x="65554" y="33729"/>
                  <a:pt x="65554" y="33955"/>
                </a:cubicBezTo>
                <a:cubicBezTo>
                  <a:pt x="65554" y="34162"/>
                  <a:pt x="65365" y="34350"/>
                  <a:pt x="65139" y="34350"/>
                </a:cubicBezTo>
                <a:cubicBezTo>
                  <a:pt x="64932" y="34350"/>
                  <a:pt x="64744" y="34162"/>
                  <a:pt x="64744" y="33955"/>
                </a:cubicBezTo>
                <a:cubicBezTo>
                  <a:pt x="64744" y="33729"/>
                  <a:pt x="64932" y="33559"/>
                  <a:pt x="65139" y="33559"/>
                </a:cubicBezTo>
                <a:close/>
                <a:moveTo>
                  <a:pt x="65139" y="35519"/>
                </a:moveTo>
                <a:cubicBezTo>
                  <a:pt x="65365" y="35519"/>
                  <a:pt x="65554" y="35688"/>
                  <a:pt x="65554" y="35914"/>
                </a:cubicBezTo>
                <a:cubicBezTo>
                  <a:pt x="65554" y="36122"/>
                  <a:pt x="65365" y="36310"/>
                  <a:pt x="65139" y="36310"/>
                </a:cubicBezTo>
                <a:cubicBezTo>
                  <a:pt x="64932" y="36310"/>
                  <a:pt x="64744" y="36122"/>
                  <a:pt x="64744" y="35914"/>
                </a:cubicBezTo>
                <a:cubicBezTo>
                  <a:pt x="64744" y="35688"/>
                  <a:pt x="64932" y="35519"/>
                  <a:pt x="65139" y="35519"/>
                </a:cubicBezTo>
                <a:close/>
                <a:moveTo>
                  <a:pt x="65139" y="42189"/>
                </a:moveTo>
                <a:cubicBezTo>
                  <a:pt x="64932" y="42189"/>
                  <a:pt x="64744" y="42001"/>
                  <a:pt x="64744" y="41793"/>
                </a:cubicBezTo>
                <a:cubicBezTo>
                  <a:pt x="64744" y="41567"/>
                  <a:pt x="64932" y="41398"/>
                  <a:pt x="65139" y="41398"/>
                </a:cubicBezTo>
                <a:cubicBezTo>
                  <a:pt x="65365" y="41398"/>
                  <a:pt x="65554" y="41567"/>
                  <a:pt x="65554" y="41793"/>
                </a:cubicBezTo>
                <a:cubicBezTo>
                  <a:pt x="65554" y="42001"/>
                  <a:pt x="65365" y="42189"/>
                  <a:pt x="65139" y="42189"/>
                </a:cubicBezTo>
                <a:close/>
                <a:moveTo>
                  <a:pt x="65139" y="39457"/>
                </a:moveTo>
                <a:cubicBezTo>
                  <a:pt x="65347" y="39457"/>
                  <a:pt x="65516" y="39626"/>
                  <a:pt x="65516" y="39834"/>
                </a:cubicBezTo>
                <a:cubicBezTo>
                  <a:pt x="65516" y="40041"/>
                  <a:pt x="65347" y="40192"/>
                  <a:pt x="65139" y="40192"/>
                </a:cubicBezTo>
                <a:cubicBezTo>
                  <a:pt x="64932" y="40192"/>
                  <a:pt x="64781" y="40041"/>
                  <a:pt x="64781" y="39834"/>
                </a:cubicBezTo>
                <a:cubicBezTo>
                  <a:pt x="64781" y="39626"/>
                  <a:pt x="64932" y="39457"/>
                  <a:pt x="65139" y="39457"/>
                </a:cubicBezTo>
                <a:close/>
                <a:moveTo>
                  <a:pt x="65139" y="37497"/>
                </a:moveTo>
                <a:cubicBezTo>
                  <a:pt x="65347" y="37497"/>
                  <a:pt x="65535" y="37667"/>
                  <a:pt x="65535" y="37874"/>
                </a:cubicBezTo>
                <a:cubicBezTo>
                  <a:pt x="65535" y="38081"/>
                  <a:pt x="65347" y="38251"/>
                  <a:pt x="65139" y="38251"/>
                </a:cubicBezTo>
                <a:cubicBezTo>
                  <a:pt x="64932" y="38251"/>
                  <a:pt x="64762" y="38081"/>
                  <a:pt x="64762" y="37874"/>
                </a:cubicBezTo>
                <a:cubicBezTo>
                  <a:pt x="64762" y="37667"/>
                  <a:pt x="64932" y="37497"/>
                  <a:pt x="65139" y="37497"/>
                </a:cubicBezTo>
                <a:close/>
                <a:moveTo>
                  <a:pt x="65139" y="28471"/>
                </a:moveTo>
                <a:cubicBezTo>
                  <a:pt x="64913" y="28471"/>
                  <a:pt x="64744" y="28283"/>
                  <a:pt x="64744" y="28076"/>
                </a:cubicBezTo>
                <a:cubicBezTo>
                  <a:pt x="64744" y="27850"/>
                  <a:pt x="64913" y="27661"/>
                  <a:pt x="65139" y="27661"/>
                </a:cubicBezTo>
                <a:cubicBezTo>
                  <a:pt x="65365" y="27661"/>
                  <a:pt x="65554" y="27850"/>
                  <a:pt x="65554" y="28076"/>
                </a:cubicBezTo>
                <a:cubicBezTo>
                  <a:pt x="65554" y="28283"/>
                  <a:pt x="65365" y="28471"/>
                  <a:pt x="65139" y="28471"/>
                </a:cubicBezTo>
                <a:close/>
                <a:moveTo>
                  <a:pt x="65139" y="26493"/>
                </a:moveTo>
                <a:cubicBezTo>
                  <a:pt x="64932" y="26493"/>
                  <a:pt x="64781" y="26323"/>
                  <a:pt x="64781" y="26116"/>
                </a:cubicBezTo>
                <a:cubicBezTo>
                  <a:pt x="64781" y="25909"/>
                  <a:pt x="64932" y="25739"/>
                  <a:pt x="65139" y="25739"/>
                </a:cubicBezTo>
                <a:cubicBezTo>
                  <a:pt x="65347" y="25739"/>
                  <a:pt x="65516" y="25909"/>
                  <a:pt x="65516" y="26116"/>
                </a:cubicBezTo>
                <a:cubicBezTo>
                  <a:pt x="65516" y="26323"/>
                  <a:pt x="65347" y="26493"/>
                  <a:pt x="65139" y="26493"/>
                </a:cubicBezTo>
                <a:close/>
                <a:moveTo>
                  <a:pt x="65139" y="24533"/>
                </a:moveTo>
                <a:cubicBezTo>
                  <a:pt x="64932" y="24533"/>
                  <a:pt x="64781" y="24364"/>
                  <a:pt x="64781" y="24156"/>
                </a:cubicBezTo>
                <a:cubicBezTo>
                  <a:pt x="64781" y="23949"/>
                  <a:pt x="64932" y="23780"/>
                  <a:pt x="65139" y="23780"/>
                </a:cubicBezTo>
                <a:cubicBezTo>
                  <a:pt x="65347" y="23780"/>
                  <a:pt x="65516" y="23949"/>
                  <a:pt x="65516" y="24156"/>
                </a:cubicBezTo>
                <a:cubicBezTo>
                  <a:pt x="65516" y="24364"/>
                  <a:pt x="65347" y="24533"/>
                  <a:pt x="65139" y="24533"/>
                </a:cubicBezTo>
                <a:close/>
                <a:moveTo>
                  <a:pt x="65139" y="22555"/>
                </a:moveTo>
                <a:cubicBezTo>
                  <a:pt x="64932" y="22555"/>
                  <a:pt x="64781" y="22385"/>
                  <a:pt x="64781" y="22197"/>
                </a:cubicBezTo>
                <a:cubicBezTo>
                  <a:pt x="64781" y="21990"/>
                  <a:pt x="64932" y="21820"/>
                  <a:pt x="65139" y="21820"/>
                </a:cubicBezTo>
                <a:cubicBezTo>
                  <a:pt x="65347" y="21820"/>
                  <a:pt x="65497" y="21990"/>
                  <a:pt x="65497" y="22197"/>
                </a:cubicBezTo>
                <a:cubicBezTo>
                  <a:pt x="65497" y="22385"/>
                  <a:pt x="65347" y="22555"/>
                  <a:pt x="65139" y="22555"/>
                </a:cubicBezTo>
                <a:close/>
                <a:moveTo>
                  <a:pt x="65139" y="20576"/>
                </a:moveTo>
                <a:cubicBezTo>
                  <a:pt x="64951" y="20576"/>
                  <a:pt x="64800" y="20426"/>
                  <a:pt x="64800" y="20237"/>
                </a:cubicBezTo>
                <a:cubicBezTo>
                  <a:pt x="64800" y="20030"/>
                  <a:pt x="64951" y="19879"/>
                  <a:pt x="65139" y="19879"/>
                </a:cubicBezTo>
                <a:cubicBezTo>
                  <a:pt x="65328" y="19879"/>
                  <a:pt x="65497" y="20030"/>
                  <a:pt x="65497" y="20237"/>
                </a:cubicBezTo>
                <a:cubicBezTo>
                  <a:pt x="65497" y="20426"/>
                  <a:pt x="65328" y="20576"/>
                  <a:pt x="65139" y="20576"/>
                </a:cubicBezTo>
                <a:close/>
                <a:moveTo>
                  <a:pt x="65139" y="18598"/>
                </a:moveTo>
                <a:cubicBezTo>
                  <a:pt x="64970" y="18598"/>
                  <a:pt x="64819" y="18447"/>
                  <a:pt x="64819" y="18278"/>
                </a:cubicBezTo>
                <a:cubicBezTo>
                  <a:pt x="64819" y="18089"/>
                  <a:pt x="64970" y="17938"/>
                  <a:pt x="65139" y="17938"/>
                </a:cubicBezTo>
                <a:cubicBezTo>
                  <a:pt x="65328" y="17938"/>
                  <a:pt x="65478" y="18089"/>
                  <a:pt x="65478" y="18278"/>
                </a:cubicBezTo>
                <a:cubicBezTo>
                  <a:pt x="65478" y="18447"/>
                  <a:pt x="65328" y="18598"/>
                  <a:pt x="65139" y="18598"/>
                </a:cubicBezTo>
                <a:close/>
                <a:moveTo>
                  <a:pt x="65139" y="16638"/>
                </a:moveTo>
                <a:cubicBezTo>
                  <a:pt x="64970" y="16638"/>
                  <a:pt x="64819" y="16488"/>
                  <a:pt x="64819" y="16318"/>
                </a:cubicBezTo>
                <a:cubicBezTo>
                  <a:pt x="64819" y="16130"/>
                  <a:pt x="64970" y="15979"/>
                  <a:pt x="65139" y="15979"/>
                </a:cubicBezTo>
                <a:cubicBezTo>
                  <a:pt x="65328" y="15979"/>
                  <a:pt x="65478" y="16130"/>
                  <a:pt x="65478" y="16318"/>
                </a:cubicBezTo>
                <a:cubicBezTo>
                  <a:pt x="65478" y="16488"/>
                  <a:pt x="65328" y="16638"/>
                  <a:pt x="65139" y="16638"/>
                </a:cubicBezTo>
                <a:close/>
                <a:moveTo>
                  <a:pt x="65139" y="14679"/>
                </a:moveTo>
                <a:cubicBezTo>
                  <a:pt x="64970" y="14679"/>
                  <a:pt x="64819" y="14528"/>
                  <a:pt x="64819" y="14339"/>
                </a:cubicBezTo>
                <a:cubicBezTo>
                  <a:pt x="64819" y="14151"/>
                  <a:pt x="64970" y="14000"/>
                  <a:pt x="65139" y="14000"/>
                </a:cubicBezTo>
                <a:cubicBezTo>
                  <a:pt x="65328" y="14000"/>
                  <a:pt x="65478" y="14151"/>
                  <a:pt x="65478" y="14339"/>
                </a:cubicBezTo>
                <a:cubicBezTo>
                  <a:pt x="65478" y="14528"/>
                  <a:pt x="65328" y="14679"/>
                  <a:pt x="65139" y="14679"/>
                </a:cubicBezTo>
                <a:close/>
                <a:moveTo>
                  <a:pt x="65139" y="8140"/>
                </a:moveTo>
                <a:cubicBezTo>
                  <a:pt x="65328" y="8140"/>
                  <a:pt x="65478" y="8291"/>
                  <a:pt x="65478" y="8461"/>
                </a:cubicBezTo>
                <a:cubicBezTo>
                  <a:pt x="65478" y="8649"/>
                  <a:pt x="65328" y="8781"/>
                  <a:pt x="65139" y="8781"/>
                </a:cubicBezTo>
                <a:cubicBezTo>
                  <a:pt x="64970" y="8781"/>
                  <a:pt x="64819" y="8649"/>
                  <a:pt x="64819" y="8461"/>
                </a:cubicBezTo>
                <a:cubicBezTo>
                  <a:pt x="64819" y="8291"/>
                  <a:pt x="64970" y="8140"/>
                  <a:pt x="65139" y="8140"/>
                </a:cubicBezTo>
                <a:close/>
                <a:moveTo>
                  <a:pt x="65460" y="12380"/>
                </a:moveTo>
                <a:cubicBezTo>
                  <a:pt x="65460" y="12568"/>
                  <a:pt x="65309" y="12700"/>
                  <a:pt x="65139" y="12700"/>
                </a:cubicBezTo>
                <a:cubicBezTo>
                  <a:pt x="64970" y="12700"/>
                  <a:pt x="64819" y="12568"/>
                  <a:pt x="64819" y="12380"/>
                </a:cubicBezTo>
                <a:cubicBezTo>
                  <a:pt x="64819" y="12210"/>
                  <a:pt x="64970" y="12060"/>
                  <a:pt x="65139" y="12060"/>
                </a:cubicBezTo>
                <a:cubicBezTo>
                  <a:pt x="65309" y="12060"/>
                  <a:pt x="65460" y="12210"/>
                  <a:pt x="65460" y="12380"/>
                </a:cubicBezTo>
                <a:close/>
                <a:moveTo>
                  <a:pt x="65139" y="10100"/>
                </a:moveTo>
                <a:cubicBezTo>
                  <a:pt x="65328" y="10100"/>
                  <a:pt x="65478" y="10251"/>
                  <a:pt x="65478" y="10420"/>
                </a:cubicBezTo>
                <a:cubicBezTo>
                  <a:pt x="65478" y="10609"/>
                  <a:pt x="65328" y="10759"/>
                  <a:pt x="65139" y="10759"/>
                </a:cubicBezTo>
                <a:cubicBezTo>
                  <a:pt x="64970" y="10759"/>
                  <a:pt x="64819" y="10609"/>
                  <a:pt x="64819" y="10420"/>
                </a:cubicBezTo>
                <a:cubicBezTo>
                  <a:pt x="64819" y="10251"/>
                  <a:pt x="64970" y="10100"/>
                  <a:pt x="65139" y="10100"/>
                </a:cubicBezTo>
                <a:close/>
                <a:moveTo>
                  <a:pt x="65139" y="6859"/>
                </a:moveTo>
                <a:cubicBezTo>
                  <a:pt x="64951" y="6859"/>
                  <a:pt x="64800" y="6689"/>
                  <a:pt x="64800" y="6501"/>
                </a:cubicBezTo>
                <a:cubicBezTo>
                  <a:pt x="64800" y="6312"/>
                  <a:pt x="64951" y="6162"/>
                  <a:pt x="65139" y="6162"/>
                </a:cubicBezTo>
                <a:cubicBezTo>
                  <a:pt x="65328" y="6162"/>
                  <a:pt x="65478" y="6312"/>
                  <a:pt x="65478" y="6501"/>
                </a:cubicBezTo>
                <a:cubicBezTo>
                  <a:pt x="65478" y="6689"/>
                  <a:pt x="65328" y="6859"/>
                  <a:pt x="65139" y="6859"/>
                </a:cubicBezTo>
                <a:close/>
                <a:moveTo>
                  <a:pt x="65139" y="4880"/>
                </a:moveTo>
                <a:cubicBezTo>
                  <a:pt x="64951" y="4880"/>
                  <a:pt x="64800" y="4730"/>
                  <a:pt x="64800" y="4541"/>
                </a:cubicBezTo>
                <a:cubicBezTo>
                  <a:pt x="64800" y="4353"/>
                  <a:pt x="64951" y="4202"/>
                  <a:pt x="65139" y="4202"/>
                </a:cubicBezTo>
                <a:cubicBezTo>
                  <a:pt x="65328" y="4202"/>
                  <a:pt x="65478" y="4353"/>
                  <a:pt x="65478" y="4541"/>
                </a:cubicBezTo>
                <a:cubicBezTo>
                  <a:pt x="65478" y="4730"/>
                  <a:pt x="65328" y="4880"/>
                  <a:pt x="65139" y="4880"/>
                </a:cubicBezTo>
                <a:close/>
                <a:moveTo>
                  <a:pt x="65139" y="2883"/>
                </a:moveTo>
                <a:cubicBezTo>
                  <a:pt x="64970" y="2883"/>
                  <a:pt x="64838" y="2751"/>
                  <a:pt x="64838" y="2582"/>
                </a:cubicBezTo>
                <a:cubicBezTo>
                  <a:pt x="64838" y="2431"/>
                  <a:pt x="64970" y="2299"/>
                  <a:pt x="65139" y="2299"/>
                </a:cubicBezTo>
                <a:cubicBezTo>
                  <a:pt x="65309" y="2299"/>
                  <a:pt x="65441" y="2431"/>
                  <a:pt x="65441" y="2582"/>
                </a:cubicBezTo>
                <a:cubicBezTo>
                  <a:pt x="65441" y="2751"/>
                  <a:pt x="65309" y="2883"/>
                  <a:pt x="65139" y="2883"/>
                </a:cubicBezTo>
                <a:close/>
                <a:moveTo>
                  <a:pt x="65139" y="923"/>
                </a:moveTo>
                <a:cubicBezTo>
                  <a:pt x="64970" y="923"/>
                  <a:pt x="64838" y="792"/>
                  <a:pt x="64838" y="622"/>
                </a:cubicBezTo>
                <a:cubicBezTo>
                  <a:pt x="64838" y="452"/>
                  <a:pt x="64970" y="321"/>
                  <a:pt x="65139" y="321"/>
                </a:cubicBezTo>
                <a:cubicBezTo>
                  <a:pt x="65309" y="321"/>
                  <a:pt x="65441" y="471"/>
                  <a:pt x="65441" y="622"/>
                </a:cubicBezTo>
                <a:cubicBezTo>
                  <a:pt x="65441" y="792"/>
                  <a:pt x="65309" y="923"/>
                  <a:pt x="65139" y="923"/>
                </a:cubicBezTo>
                <a:close/>
                <a:moveTo>
                  <a:pt x="63180" y="50084"/>
                </a:moveTo>
                <a:cubicBezTo>
                  <a:pt x="62935" y="50084"/>
                  <a:pt x="62727" y="49877"/>
                  <a:pt x="62727" y="49632"/>
                </a:cubicBezTo>
                <a:cubicBezTo>
                  <a:pt x="62727" y="49368"/>
                  <a:pt x="62935" y="49161"/>
                  <a:pt x="63180" y="49161"/>
                </a:cubicBezTo>
                <a:cubicBezTo>
                  <a:pt x="63443" y="49161"/>
                  <a:pt x="63651" y="49368"/>
                  <a:pt x="63651" y="49632"/>
                </a:cubicBezTo>
                <a:cubicBezTo>
                  <a:pt x="63651" y="49877"/>
                  <a:pt x="63443" y="50084"/>
                  <a:pt x="63180" y="50084"/>
                </a:cubicBezTo>
                <a:close/>
                <a:moveTo>
                  <a:pt x="63180" y="48124"/>
                </a:moveTo>
                <a:cubicBezTo>
                  <a:pt x="62935" y="48124"/>
                  <a:pt x="62727" y="47917"/>
                  <a:pt x="62727" y="47653"/>
                </a:cubicBezTo>
                <a:cubicBezTo>
                  <a:pt x="62727" y="47408"/>
                  <a:pt x="62935" y="47201"/>
                  <a:pt x="63180" y="47201"/>
                </a:cubicBezTo>
                <a:cubicBezTo>
                  <a:pt x="63443" y="47201"/>
                  <a:pt x="63651" y="47408"/>
                  <a:pt x="63651" y="47653"/>
                </a:cubicBezTo>
                <a:cubicBezTo>
                  <a:pt x="63651" y="47917"/>
                  <a:pt x="63443" y="48124"/>
                  <a:pt x="63180" y="48124"/>
                </a:cubicBezTo>
                <a:close/>
                <a:moveTo>
                  <a:pt x="63180" y="46127"/>
                </a:moveTo>
                <a:cubicBezTo>
                  <a:pt x="62935" y="46127"/>
                  <a:pt x="62746" y="45939"/>
                  <a:pt x="62746" y="45694"/>
                </a:cubicBezTo>
                <a:cubicBezTo>
                  <a:pt x="62746" y="45468"/>
                  <a:pt x="62935" y="45260"/>
                  <a:pt x="63180" y="45260"/>
                </a:cubicBezTo>
                <a:cubicBezTo>
                  <a:pt x="63425" y="45260"/>
                  <a:pt x="63632" y="45468"/>
                  <a:pt x="63632" y="45694"/>
                </a:cubicBezTo>
                <a:cubicBezTo>
                  <a:pt x="63632" y="45939"/>
                  <a:pt x="63425" y="46127"/>
                  <a:pt x="63180" y="46127"/>
                </a:cubicBezTo>
                <a:close/>
                <a:moveTo>
                  <a:pt x="63180" y="44186"/>
                </a:moveTo>
                <a:cubicBezTo>
                  <a:pt x="62935" y="44186"/>
                  <a:pt x="62746" y="43998"/>
                  <a:pt x="62746" y="43753"/>
                </a:cubicBezTo>
                <a:cubicBezTo>
                  <a:pt x="62746" y="43508"/>
                  <a:pt x="62935" y="43319"/>
                  <a:pt x="63180" y="43319"/>
                </a:cubicBezTo>
                <a:cubicBezTo>
                  <a:pt x="63425" y="43319"/>
                  <a:pt x="63632" y="43508"/>
                  <a:pt x="63632" y="43753"/>
                </a:cubicBezTo>
                <a:cubicBezTo>
                  <a:pt x="63632" y="43998"/>
                  <a:pt x="63425" y="44186"/>
                  <a:pt x="63180" y="44186"/>
                </a:cubicBezTo>
                <a:close/>
                <a:moveTo>
                  <a:pt x="63180" y="42208"/>
                </a:moveTo>
                <a:cubicBezTo>
                  <a:pt x="62954" y="42208"/>
                  <a:pt x="62765" y="42019"/>
                  <a:pt x="62765" y="41793"/>
                </a:cubicBezTo>
                <a:cubicBezTo>
                  <a:pt x="62765" y="41548"/>
                  <a:pt x="62954" y="41360"/>
                  <a:pt x="63180" y="41360"/>
                </a:cubicBezTo>
                <a:cubicBezTo>
                  <a:pt x="63406" y="41360"/>
                  <a:pt x="63594" y="41548"/>
                  <a:pt x="63594" y="41793"/>
                </a:cubicBezTo>
                <a:cubicBezTo>
                  <a:pt x="63594" y="42019"/>
                  <a:pt x="63406" y="42208"/>
                  <a:pt x="63180" y="42208"/>
                </a:cubicBezTo>
                <a:close/>
                <a:moveTo>
                  <a:pt x="63180" y="40229"/>
                </a:moveTo>
                <a:cubicBezTo>
                  <a:pt x="62972" y="40229"/>
                  <a:pt x="62784" y="40041"/>
                  <a:pt x="62784" y="39815"/>
                </a:cubicBezTo>
                <a:cubicBezTo>
                  <a:pt x="62784" y="39607"/>
                  <a:pt x="62954" y="39419"/>
                  <a:pt x="63180" y="39419"/>
                </a:cubicBezTo>
                <a:cubicBezTo>
                  <a:pt x="63406" y="39419"/>
                  <a:pt x="63575" y="39607"/>
                  <a:pt x="63575" y="39815"/>
                </a:cubicBezTo>
                <a:cubicBezTo>
                  <a:pt x="63575" y="40041"/>
                  <a:pt x="63406" y="40229"/>
                  <a:pt x="63180" y="40229"/>
                </a:cubicBezTo>
                <a:close/>
                <a:moveTo>
                  <a:pt x="63180" y="38251"/>
                </a:moveTo>
                <a:cubicBezTo>
                  <a:pt x="62972" y="38251"/>
                  <a:pt x="62784" y="38081"/>
                  <a:pt x="62784" y="37855"/>
                </a:cubicBezTo>
                <a:cubicBezTo>
                  <a:pt x="62784" y="37648"/>
                  <a:pt x="62954" y="37459"/>
                  <a:pt x="63180" y="37459"/>
                </a:cubicBezTo>
                <a:cubicBezTo>
                  <a:pt x="63406" y="37459"/>
                  <a:pt x="63575" y="37648"/>
                  <a:pt x="63575" y="37855"/>
                </a:cubicBezTo>
                <a:cubicBezTo>
                  <a:pt x="63575" y="38081"/>
                  <a:pt x="63406" y="38251"/>
                  <a:pt x="63180" y="38251"/>
                </a:cubicBezTo>
                <a:close/>
                <a:moveTo>
                  <a:pt x="63575" y="35914"/>
                </a:moveTo>
                <a:cubicBezTo>
                  <a:pt x="63575" y="36122"/>
                  <a:pt x="63406" y="36291"/>
                  <a:pt x="63180" y="36291"/>
                </a:cubicBezTo>
                <a:cubicBezTo>
                  <a:pt x="62972" y="36291"/>
                  <a:pt x="62803" y="36122"/>
                  <a:pt x="62803" y="35914"/>
                </a:cubicBezTo>
                <a:cubicBezTo>
                  <a:pt x="62803" y="35707"/>
                  <a:pt x="62972" y="35537"/>
                  <a:pt x="63180" y="35537"/>
                </a:cubicBezTo>
                <a:cubicBezTo>
                  <a:pt x="63406" y="35537"/>
                  <a:pt x="63575" y="35707"/>
                  <a:pt x="63575" y="35914"/>
                </a:cubicBezTo>
                <a:close/>
                <a:moveTo>
                  <a:pt x="63180" y="34350"/>
                </a:moveTo>
                <a:cubicBezTo>
                  <a:pt x="62972" y="34350"/>
                  <a:pt x="62784" y="34162"/>
                  <a:pt x="62784" y="33936"/>
                </a:cubicBezTo>
                <a:cubicBezTo>
                  <a:pt x="62784" y="33710"/>
                  <a:pt x="62954" y="33540"/>
                  <a:pt x="63180" y="33540"/>
                </a:cubicBezTo>
                <a:cubicBezTo>
                  <a:pt x="63406" y="33540"/>
                  <a:pt x="63575" y="33710"/>
                  <a:pt x="63575" y="33936"/>
                </a:cubicBezTo>
                <a:cubicBezTo>
                  <a:pt x="63575" y="34162"/>
                  <a:pt x="63406" y="34350"/>
                  <a:pt x="63180" y="34350"/>
                </a:cubicBezTo>
                <a:close/>
                <a:moveTo>
                  <a:pt x="63180" y="31581"/>
                </a:moveTo>
                <a:cubicBezTo>
                  <a:pt x="63406" y="31581"/>
                  <a:pt x="63575" y="31769"/>
                  <a:pt x="63575" y="31976"/>
                </a:cubicBezTo>
                <a:cubicBezTo>
                  <a:pt x="63575" y="32202"/>
                  <a:pt x="63406" y="32372"/>
                  <a:pt x="63180" y="32372"/>
                </a:cubicBezTo>
                <a:cubicBezTo>
                  <a:pt x="62972" y="32372"/>
                  <a:pt x="62803" y="32202"/>
                  <a:pt x="62803" y="31976"/>
                </a:cubicBezTo>
                <a:cubicBezTo>
                  <a:pt x="62803" y="31769"/>
                  <a:pt x="62972" y="31581"/>
                  <a:pt x="63180" y="31581"/>
                </a:cubicBezTo>
                <a:close/>
                <a:moveTo>
                  <a:pt x="63180" y="30431"/>
                </a:moveTo>
                <a:cubicBezTo>
                  <a:pt x="62972" y="30431"/>
                  <a:pt x="62784" y="30243"/>
                  <a:pt x="62784" y="30017"/>
                </a:cubicBezTo>
                <a:cubicBezTo>
                  <a:pt x="62784" y="29790"/>
                  <a:pt x="62954" y="29602"/>
                  <a:pt x="63180" y="29602"/>
                </a:cubicBezTo>
                <a:cubicBezTo>
                  <a:pt x="63406" y="29602"/>
                  <a:pt x="63575" y="29790"/>
                  <a:pt x="63575" y="30017"/>
                </a:cubicBezTo>
                <a:cubicBezTo>
                  <a:pt x="63575" y="30243"/>
                  <a:pt x="63406" y="30431"/>
                  <a:pt x="63180" y="30431"/>
                </a:cubicBezTo>
                <a:close/>
                <a:moveTo>
                  <a:pt x="63180" y="28471"/>
                </a:moveTo>
                <a:cubicBezTo>
                  <a:pt x="62972" y="28471"/>
                  <a:pt x="62784" y="28283"/>
                  <a:pt x="62784" y="28057"/>
                </a:cubicBezTo>
                <a:cubicBezTo>
                  <a:pt x="62784" y="27831"/>
                  <a:pt x="62954" y="27661"/>
                  <a:pt x="63180" y="27661"/>
                </a:cubicBezTo>
                <a:cubicBezTo>
                  <a:pt x="63406" y="27661"/>
                  <a:pt x="63575" y="27831"/>
                  <a:pt x="63575" y="28057"/>
                </a:cubicBezTo>
                <a:cubicBezTo>
                  <a:pt x="63575" y="28283"/>
                  <a:pt x="63406" y="28471"/>
                  <a:pt x="63180" y="28471"/>
                </a:cubicBezTo>
                <a:close/>
                <a:moveTo>
                  <a:pt x="63180" y="26512"/>
                </a:moveTo>
                <a:cubicBezTo>
                  <a:pt x="62972" y="26512"/>
                  <a:pt x="62784" y="26323"/>
                  <a:pt x="62784" y="26097"/>
                </a:cubicBezTo>
                <a:cubicBezTo>
                  <a:pt x="62784" y="25890"/>
                  <a:pt x="62954" y="25702"/>
                  <a:pt x="63180" y="25702"/>
                </a:cubicBezTo>
                <a:cubicBezTo>
                  <a:pt x="63406" y="25702"/>
                  <a:pt x="63575" y="25890"/>
                  <a:pt x="63575" y="26097"/>
                </a:cubicBezTo>
                <a:cubicBezTo>
                  <a:pt x="63575" y="26323"/>
                  <a:pt x="63406" y="26512"/>
                  <a:pt x="63180" y="26512"/>
                </a:cubicBezTo>
                <a:close/>
                <a:moveTo>
                  <a:pt x="63180" y="24533"/>
                </a:moveTo>
                <a:cubicBezTo>
                  <a:pt x="62972" y="24533"/>
                  <a:pt x="62784" y="24364"/>
                  <a:pt x="62784" y="24138"/>
                </a:cubicBezTo>
                <a:cubicBezTo>
                  <a:pt x="62784" y="23930"/>
                  <a:pt x="62954" y="23742"/>
                  <a:pt x="63180" y="23742"/>
                </a:cubicBezTo>
                <a:cubicBezTo>
                  <a:pt x="63406" y="23742"/>
                  <a:pt x="63575" y="23930"/>
                  <a:pt x="63575" y="24138"/>
                </a:cubicBezTo>
                <a:cubicBezTo>
                  <a:pt x="63575" y="24364"/>
                  <a:pt x="63406" y="24533"/>
                  <a:pt x="63180" y="24533"/>
                </a:cubicBezTo>
                <a:close/>
                <a:moveTo>
                  <a:pt x="63180" y="22593"/>
                </a:moveTo>
                <a:cubicBezTo>
                  <a:pt x="62972" y="22593"/>
                  <a:pt x="62784" y="22404"/>
                  <a:pt x="62784" y="22178"/>
                </a:cubicBezTo>
                <a:cubicBezTo>
                  <a:pt x="62784" y="21952"/>
                  <a:pt x="62954" y="21782"/>
                  <a:pt x="63180" y="21782"/>
                </a:cubicBezTo>
                <a:cubicBezTo>
                  <a:pt x="63406" y="21782"/>
                  <a:pt x="63575" y="21952"/>
                  <a:pt x="63575" y="22178"/>
                </a:cubicBezTo>
                <a:cubicBezTo>
                  <a:pt x="63575" y="22404"/>
                  <a:pt x="63406" y="22593"/>
                  <a:pt x="63180" y="22593"/>
                </a:cubicBezTo>
                <a:close/>
                <a:moveTo>
                  <a:pt x="63180" y="20595"/>
                </a:moveTo>
                <a:cubicBezTo>
                  <a:pt x="62972" y="20595"/>
                  <a:pt x="62822" y="20426"/>
                  <a:pt x="62822" y="20218"/>
                </a:cubicBezTo>
                <a:cubicBezTo>
                  <a:pt x="62822" y="20011"/>
                  <a:pt x="62972" y="19860"/>
                  <a:pt x="63180" y="19860"/>
                </a:cubicBezTo>
                <a:cubicBezTo>
                  <a:pt x="63387" y="19860"/>
                  <a:pt x="63557" y="20011"/>
                  <a:pt x="63557" y="20218"/>
                </a:cubicBezTo>
                <a:cubicBezTo>
                  <a:pt x="63557" y="20426"/>
                  <a:pt x="63387" y="20595"/>
                  <a:pt x="63180" y="20595"/>
                </a:cubicBezTo>
                <a:close/>
                <a:moveTo>
                  <a:pt x="63180" y="18636"/>
                </a:moveTo>
                <a:cubicBezTo>
                  <a:pt x="62972" y="18636"/>
                  <a:pt x="62822" y="18466"/>
                  <a:pt x="62822" y="18259"/>
                </a:cubicBezTo>
                <a:cubicBezTo>
                  <a:pt x="62822" y="18051"/>
                  <a:pt x="62972" y="17882"/>
                  <a:pt x="63180" y="17882"/>
                </a:cubicBezTo>
                <a:cubicBezTo>
                  <a:pt x="63387" y="17882"/>
                  <a:pt x="63557" y="18051"/>
                  <a:pt x="63557" y="18259"/>
                </a:cubicBezTo>
                <a:cubicBezTo>
                  <a:pt x="63557" y="18466"/>
                  <a:pt x="63387" y="18636"/>
                  <a:pt x="63180" y="18636"/>
                </a:cubicBezTo>
                <a:close/>
                <a:moveTo>
                  <a:pt x="63180" y="16657"/>
                </a:moveTo>
                <a:cubicBezTo>
                  <a:pt x="62972" y="16657"/>
                  <a:pt x="62822" y="16506"/>
                  <a:pt x="62822" y="16299"/>
                </a:cubicBezTo>
                <a:cubicBezTo>
                  <a:pt x="62822" y="16092"/>
                  <a:pt x="62972" y="15922"/>
                  <a:pt x="63180" y="15922"/>
                </a:cubicBezTo>
                <a:cubicBezTo>
                  <a:pt x="63387" y="15922"/>
                  <a:pt x="63557" y="16092"/>
                  <a:pt x="63557" y="16299"/>
                </a:cubicBezTo>
                <a:cubicBezTo>
                  <a:pt x="63557" y="16506"/>
                  <a:pt x="63387" y="16657"/>
                  <a:pt x="63180" y="16657"/>
                </a:cubicBezTo>
                <a:close/>
                <a:moveTo>
                  <a:pt x="63180" y="14697"/>
                </a:moveTo>
                <a:cubicBezTo>
                  <a:pt x="62991" y="14697"/>
                  <a:pt x="62822" y="14547"/>
                  <a:pt x="62822" y="14339"/>
                </a:cubicBezTo>
                <a:cubicBezTo>
                  <a:pt x="62822" y="14132"/>
                  <a:pt x="62991" y="13981"/>
                  <a:pt x="63180" y="13981"/>
                </a:cubicBezTo>
                <a:cubicBezTo>
                  <a:pt x="63387" y="13981"/>
                  <a:pt x="63557" y="14132"/>
                  <a:pt x="63557" y="14339"/>
                </a:cubicBezTo>
                <a:cubicBezTo>
                  <a:pt x="63557" y="14547"/>
                  <a:pt x="63387" y="14697"/>
                  <a:pt x="63180" y="14697"/>
                </a:cubicBezTo>
                <a:close/>
                <a:moveTo>
                  <a:pt x="63180" y="12041"/>
                </a:moveTo>
                <a:cubicBezTo>
                  <a:pt x="63368" y="12041"/>
                  <a:pt x="63519" y="12191"/>
                  <a:pt x="63519" y="12380"/>
                </a:cubicBezTo>
                <a:cubicBezTo>
                  <a:pt x="63519" y="12568"/>
                  <a:pt x="63368" y="12719"/>
                  <a:pt x="63180" y="12719"/>
                </a:cubicBezTo>
                <a:cubicBezTo>
                  <a:pt x="62991" y="12719"/>
                  <a:pt x="62841" y="12568"/>
                  <a:pt x="62841" y="12380"/>
                </a:cubicBezTo>
                <a:cubicBezTo>
                  <a:pt x="62841" y="12191"/>
                  <a:pt x="62991" y="12041"/>
                  <a:pt x="63180" y="12041"/>
                </a:cubicBezTo>
                <a:close/>
                <a:moveTo>
                  <a:pt x="63180" y="10759"/>
                </a:moveTo>
                <a:cubicBezTo>
                  <a:pt x="62991" y="10759"/>
                  <a:pt x="62841" y="10609"/>
                  <a:pt x="62841" y="10420"/>
                </a:cubicBezTo>
                <a:cubicBezTo>
                  <a:pt x="62841" y="10213"/>
                  <a:pt x="62991" y="10062"/>
                  <a:pt x="63180" y="10062"/>
                </a:cubicBezTo>
                <a:cubicBezTo>
                  <a:pt x="63387" y="10062"/>
                  <a:pt x="63538" y="10213"/>
                  <a:pt x="63538" y="10420"/>
                </a:cubicBezTo>
                <a:cubicBezTo>
                  <a:pt x="63538" y="10609"/>
                  <a:pt x="63387" y="10759"/>
                  <a:pt x="63180" y="10759"/>
                </a:cubicBezTo>
                <a:close/>
                <a:moveTo>
                  <a:pt x="63180" y="8800"/>
                </a:moveTo>
                <a:cubicBezTo>
                  <a:pt x="62991" y="8800"/>
                  <a:pt x="62841" y="8649"/>
                  <a:pt x="62841" y="8461"/>
                </a:cubicBezTo>
                <a:cubicBezTo>
                  <a:pt x="62841" y="8272"/>
                  <a:pt x="62991" y="8121"/>
                  <a:pt x="63180" y="8121"/>
                </a:cubicBezTo>
                <a:cubicBezTo>
                  <a:pt x="63368" y="8121"/>
                  <a:pt x="63519" y="8272"/>
                  <a:pt x="63519" y="8461"/>
                </a:cubicBezTo>
                <a:cubicBezTo>
                  <a:pt x="63519" y="8649"/>
                  <a:pt x="63368" y="8800"/>
                  <a:pt x="63180" y="8800"/>
                </a:cubicBezTo>
                <a:close/>
                <a:moveTo>
                  <a:pt x="63180" y="6840"/>
                </a:moveTo>
                <a:cubicBezTo>
                  <a:pt x="62991" y="6840"/>
                  <a:pt x="62841" y="6689"/>
                  <a:pt x="62841" y="6501"/>
                </a:cubicBezTo>
                <a:cubicBezTo>
                  <a:pt x="62841" y="6312"/>
                  <a:pt x="62991" y="6162"/>
                  <a:pt x="63180" y="6162"/>
                </a:cubicBezTo>
                <a:cubicBezTo>
                  <a:pt x="63368" y="6162"/>
                  <a:pt x="63519" y="6312"/>
                  <a:pt x="63519" y="6501"/>
                </a:cubicBezTo>
                <a:cubicBezTo>
                  <a:pt x="63519" y="6689"/>
                  <a:pt x="63368" y="6840"/>
                  <a:pt x="63180" y="6840"/>
                </a:cubicBezTo>
                <a:close/>
                <a:moveTo>
                  <a:pt x="63180" y="4880"/>
                </a:moveTo>
                <a:cubicBezTo>
                  <a:pt x="62991" y="4880"/>
                  <a:pt x="62841" y="4730"/>
                  <a:pt x="62841" y="4541"/>
                </a:cubicBezTo>
                <a:cubicBezTo>
                  <a:pt x="62841" y="4353"/>
                  <a:pt x="62991" y="4183"/>
                  <a:pt x="63180" y="4183"/>
                </a:cubicBezTo>
                <a:cubicBezTo>
                  <a:pt x="63368" y="4183"/>
                  <a:pt x="63519" y="4353"/>
                  <a:pt x="63519" y="4541"/>
                </a:cubicBezTo>
                <a:cubicBezTo>
                  <a:pt x="63519" y="4730"/>
                  <a:pt x="63368" y="4880"/>
                  <a:pt x="63180" y="4880"/>
                </a:cubicBezTo>
                <a:close/>
                <a:moveTo>
                  <a:pt x="63180" y="2883"/>
                </a:moveTo>
                <a:cubicBezTo>
                  <a:pt x="63029" y="2883"/>
                  <a:pt x="62897" y="2751"/>
                  <a:pt x="62897" y="2582"/>
                </a:cubicBezTo>
                <a:cubicBezTo>
                  <a:pt x="62897" y="2412"/>
                  <a:pt x="63029" y="2280"/>
                  <a:pt x="63180" y="2280"/>
                </a:cubicBezTo>
                <a:cubicBezTo>
                  <a:pt x="63349" y="2280"/>
                  <a:pt x="63481" y="2412"/>
                  <a:pt x="63481" y="2582"/>
                </a:cubicBezTo>
                <a:cubicBezTo>
                  <a:pt x="63481" y="2751"/>
                  <a:pt x="63349" y="2883"/>
                  <a:pt x="63180" y="2883"/>
                </a:cubicBezTo>
                <a:close/>
                <a:moveTo>
                  <a:pt x="63180" y="923"/>
                </a:moveTo>
                <a:cubicBezTo>
                  <a:pt x="63029" y="923"/>
                  <a:pt x="62897" y="792"/>
                  <a:pt x="62897" y="622"/>
                </a:cubicBezTo>
                <a:cubicBezTo>
                  <a:pt x="62897" y="452"/>
                  <a:pt x="63029" y="321"/>
                  <a:pt x="63180" y="321"/>
                </a:cubicBezTo>
                <a:cubicBezTo>
                  <a:pt x="63349" y="321"/>
                  <a:pt x="63481" y="452"/>
                  <a:pt x="63481" y="622"/>
                </a:cubicBezTo>
                <a:cubicBezTo>
                  <a:pt x="63481" y="792"/>
                  <a:pt x="63349" y="923"/>
                  <a:pt x="63180" y="923"/>
                </a:cubicBezTo>
                <a:close/>
                <a:moveTo>
                  <a:pt x="61220" y="52044"/>
                </a:moveTo>
                <a:cubicBezTo>
                  <a:pt x="60956" y="52044"/>
                  <a:pt x="60749" y="51836"/>
                  <a:pt x="60749" y="51573"/>
                </a:cubicBezTo>
                <a:cubicBezTo>
                  <a:pt x="60749" y="51309"/>
                  <a:pt x="60956" y="51102"/>
                  <a:pt x="61220" y="51102"/>
                </a:cubicBezTo>
                <a:cubicBezTo>
                  <a:pt x="61484" y="51102"/>
                  <a:pt x="61691" y="51309"/>
                  <a:pt x="61691" y="51573"/>
                </a:cubicBezTo>
                <a:cubicBezTo>
                  <a:pt x="61691" y="51836"/>
                  <a:pt x="61484" y="52044"/>
                  <a:pt x="61220" y="52044"/>
                </a:cubicBezTo>
                <a:close/>
                <a:moveTo>
                  <a:pt x="61220" y="50084"/>
                </a:moveTo>
                <a:cubicBezTo>
                  <a:pt x="60975" y="50084"/>
                  <a:pt x="60768" y="49877"/>
                  <a:pt x="60768" y="49613"/>
                </a:cubicBezTo>
                <a:cubicBezTo>
                  <a:pt x="60768" y="49368"/>
                  <a:pt x="60975" y="49161"/>
                  <a:pt x="61220" y="49161"/>
                </a:cubicBezTo>
                <a:cubicBezTo>
                  <a:pt x="61465" y="49161"/>
                  <a:pt x="61672" y="49368"/>
                  <a:pt x="61672" y="49613"/>
                </a:cubicBezTo>
                <a:cubicBezTo>
                  <a:pt x="61672" y="49877"/>
                  <a:pt x="61465" y="50084"/>
                  <a:pt x="61220" y="50084"/>
                </a:cubicBezTo>
                <a:close/>
                <a:moveTo>
                  <a:pt x="61220" y="48106"/>
                </a:moveTo>
                <a:cubicBezTo>
                  <a:pt x="60975" y="48106"/>
                  <a:pt x="60768" y="47898"/>
                  <a:pt x="60768" y="47653"/>
                </a:cubicBezTo>
                <a:cubicBezTo>
                  <a:pt x="60768" y="47390"/>
                  <a:pt x="60975" y="47182"/>
                  <a:pt x="61220" y="47182"/>
                </a:cubicBezTo>
                <a:cubicBezTo>
                  <a:pt x="61465" y="47182"/>
                  <a:pt x="61672" y="47390"/>
                  <a:pt x="61672" y="47653"/>
                </a:cubicBezTo>
                <a:cubicBezTo>
                  <a:pt x="61672" y="47898"/>
                  <a:pt x="61465" y="48106"/>
                  <a:pt x="61220" y="48106"/>
                </a:cubicBezTo>
                <a:close/>
                <a:moveTo>
                  <a:pt x="61220" y="46127"/>
                </a:moveTo>
                <a:cubicBezTo>
                  <a:pt x="60994" y="46127"/>
                  <a:pt x="60787" y="45939"/>
                  <a:pt x="60787" y="45694"/>
                </a:cubicBezTo>
                <a:cubicBezTo>
                  <a:pt x="60787" y="45449"/>
                  <a:pt x="60994" y="45260"/>
                  <a:pt x="61220" y="45260"/>
                </a:cubicBezTo>
                <a:cubicBezTo>
                  <a:pt x="61465" y="45260"/>
                  <a:pt x="61653" y="45449"/>
                  <a:pt x="61653" y="45694"/>
                </a:cubicBezTo>
                <a:cubicBezTo>
                  <a:pt x="61653" y="45939"/>
                  <a:pt x="61465" y="46127"/>
                  <a:pt x="61220" y="46127"/>
                </a:cubicBezTo>
                <a:close/>
                <a:moveTo>
                  <a:pt x="61220" y="44186"/>
                </a:moveTo>
                <a:cubicBezTo>
                  <a:pt x="60994" y="44186"/>
                  <a:pt x="60787" y="43979"/>
                  <a:pt x="60787" y="43734"/>
                </a:cubicBezTo>
                <a:cubicBezTo>
                  <a:pt x="60787" y="43489"/>
                  <a:pt x="60994" y="43301"/>
                  <a:pt x="61220" y="43301"/>
                </a:cubicBezTo>
                <a:cubicBezTo>
                  <a:pt x="61465" y="43301"/>
                  <a:pt x="61653" y="43489"/>
                  <a:pt x="61653" y="43734"/>
                </a:cubicBezTo>
                <a:cubicBezTo>
                  <a:pt x="61653" y="43979"/>
                  <a:pt x="61465" y="44186"/>
                  <a:pt x="61220" y="44186"/>
                </a:cubicBezTo>
                <a:close/>
                <a:moveTo>
                  <a:pt x="61220" y="42208"/>
                </a:moveTo>
                <a:cubicBezTo>
                  <a:pt x="60994" y="42208"/>
                  <a:pt x="60805" y="42019"/>
                  <a:pt x="60805" y="41774"/>
                </a:cubicBezTo>
                <a:cubicBezTo>
                  <a:pt x="60805" y="41548"/>
                  <a:pt x="60994" y="41360"/>
                  <a:pt x="61220" y="41360"/>
                </a:cubicBezTo>
                <a:cubicBezTo>
                  <a:pt x="61465" y="41360"/>
                  <a:pt x="61653" y="41548"/>
                  <a:pt x="61653" y="41774"/>
                </a:cubicBezTo>
                <a:cubicBezTo>
                  <a:pt x="61653" y="42019"/>
                  <a:pt x="61465" y="42208"/>
                  <a:pt x="61220" y="42208"/>
                </a:cubicBezTo>
                <a:close/>
                <a:moveTo>
                  <a:pt x="61220" y="40229"/>
                </a:moveTo>
                <a:cubicBezTo>
                  <a:pt x="60994" y="40229"/>
                  <a:pt x="60805" y="40041"/>
                  <a:pt x="60805" y="39815"/>
                </a:cubicBezTo>
                <a:cubicBezTo>
                  <a:pt x="60805" y="39589"/>
                  <a:pt x="60994" y="39400"/>
                  <a:pt x="61220" y="39400"/>
                </a:cubicBezTo>
                <a:cubicBezTo>
                  <a:pt x="61465" y="39400"/>
                  <a:pt x="61653" y="39589"/>
                  <a:pt x="61653" y="39815"/>
                </a:cubicBezTo>
                <a:cubicBezTo>
                  <a:pt x="61653" y="40041"/>
                  <a:pt x="61465" y="40229"/>
                  <a:pt x="61220" y="40229"/>
                </a:cubicBezTo>
                <a:close/>
                <a:moveTo>
                  <a:pt x="61220" y="38251"/>
                </a:moveTo>
                <a:cubicBezTo>
                  <a:pt x="61013" y="38251"/>
                  <a:pt x="60824" y="38062"/>
                  <a:pt x="60824" y="37855"/>
                </a:cubicBezTo>
                <a:cubicBezTo>
                  <a:pt x="60824" y="37629"/>
                  <a:pt x="61013" y="37459"/>
                  <a:pt x="61220" y="37459"/>
                </a:cubicBezTo>
                <a:cubicBezTo>
                  <a:pt x="61446" y="37459"/>
                  <a:pt x="61635" y="37629"/>
                  <a:pt x="61635" y="37855"/>
                </a:cubicBezTo>
                <a:cubicBezTo>
                  <a:pt x="61635" y="38062"/>
                  <a:pt x="61446" y="38251"/>
                  <a:pt x="61220" y="38251"/>
                </a:cubicBezTo>
                <a:close/>
                <a:moveTo>
                  <a:pt x="61220" y="36291"/>
                </a:moveTo>
                <a:cubicBezTo>
                  <a:pt x="61013" y="36291"/>
                  <a:pt x="60824" y="36103"/>
                  <a:pt x="60824" y="35895"/>
                </a:cubicBezTo>
                <a:cubicBezTo>
                  <a:pt x="60824" y="35669"/>
                  <a:pt x="61013" y="35500"/>
                  <a:pt x="61220" y="35500"/>
                </a:cubicBezTo>
                <a:cubicBezTo>
                  <a:pt x="61446" y="35500"/>
                  <a:pt x="61635" y="35669"/>
                  <a:pt x="61635" y="35895"/>
                </a:cubicBezTo>
                <a:cubicBezTo>
                  <a:pt x="61635" y="36103"/>
                  <a:pt x="61446" y="36291"/>
                  <a:pt x="61220" y="36291"/>
                </a:cubicBezTo>
                <a:close/>
                <a:moveTo>
                  <a:pt x="61220" y="34332"/>
                </a:moveTo>
                <a:cubicBezTo>
                  <a:pt x="61013" y="34332"/>
                  <a:pt x="60824" y="34162"/>
                  <a:pt x="60824" y="33936"/>
                </a:cubicBezTo>
                <a:cubicBezTo>
                  <a:pt x="60824" y="33710"/>
                  <a:pt x="61013" y="33521"/>
                  <a:pt x="61220" y="33521"/>
                </a:cubicBezTo>
                <a:cubicBezTo>
                  <a:pt x="61446" y="33521"/>
                  <a:pt x="61635" y="33710"/>
                  <a:pt x="61635" y="33936"/>
                </a:cubicBezTo>
                <a:cubicBezTo>
                  <a:pt x="61635" y="34162"/>
                  <a:pt x="61446" y="34332"/>
                  <a:pt x="61220" y="34332"/>
                </a:cubicBezTo>
                <a:close/>
                <a:moveTo>
                  <a:pt x="61220" y="31581"/>
                </a:moveTo>
                <a:cubicBezTo>
                  <a:pt x="61446" y="31581"/>
                  <a:pt x="61616" y="31750"/>
                  <a:pt x="61616" y="31976"/>
                </a:cubicBezTo>
                <a:cubicBezTo>
                  <a:pt x="61616" y="32183"/>
                  <a:pt x="61446" y="32372"/>
                  <a:pt x="61220" y="32372"/>
                </a:cubicBezTo>
                <a:cubicBezTo>
                  <a:pt x="61013" y="32372"/>
                  <a:pt x="60843" y="32183"/>
                  <a:pt x="60843" y="31976"/>
                </a:cubicBezTo>
                <a:cubicBezTo>
                  <a:pt x="60843" y="31750"/>
                  <a:pt x="61013" y="31581"/>
                  <a:pt x="61220" y="31581"/>
                </a:cubicBezTo>
                <a:close/>
                <a:moveTo>
                  <a:pt x="61220" y="29621"/>
                </a:moveTo>
                <a:cubicBezTo>
                  <a:pt x="61446" y="29621"/>
                  <a:pt x="61616" y="29790"/>
                  <a:pt x="61616" y="29998"/>
                </a:cubicBezTo>
                <a:cubicBezTo>
                  <a:pt x="61616" y="30224"/>
                  <a:pt x="61446" y="30393"/>
                  <a:pt x="61220" y="30393"/>
                </a:cubicBezTo>
                <a:cubicBezTo>
                  <a:pt x="61013" y="30393"/>
                  <a:pt x="60843" y="30224"/>
                  <a:pt x="60843" y="29998"/>
                </a:cubicBezTo>
                <a:cubicBezTo>
                  <a:pt x="60843" y="29790"/>
                  <a:pt x="61013" y="29621"/>
                  <a:pt x="61220" y="29621"/>
                </a:cubicBezTo>
                <a:close/>
                <a:moveTo>
                  <a:pt x="61220" y="28453"/>
                </a:moveTo>
                <a:cubicBezTo>
                  <a:pt x="61013" y="28453"/>
                  <a:pt x="60824" y="28264"/>
                  <a:pt x="60824" y="28057"/>
                </a:cubicBezTo>
                <a:cubicBezTo>
                  <a:pt x="60824" y="27831"/>
                  <a:pt x="61013" y="27642"/>
                  <a:pt x="61220" y="27642"/>
                </a:cubicBezTo>
                <a:cubicBezTo>
                  <a:pt x="61446" y="27642"/>
                  <a:pt x="61635" y="27831"/>
                  <a:pt x="61635" y="28057"/>
                </a:cubicBezTo>
                <a:cubicBezTo>
                  <a:pt x="61635" y="28264"/>
                  <a:pt x="61446" y="28453"/>
                  <a:pt x="61220" y="28453"/>
                </a:cubicBezTo>
                <a:close/>
                <a:moveTo>
                  <a:pt x="61220" y="26493"/>
                </a:moveTo>
                <a:cubicBezTo>
                  <a:pt x="61013" y="26493"/>
                  <a:pt x="60824" y="26323"/>
                  <a:pt x="60824" y="26097"/>
                </a:cubicBezTo>
                <a:cubicBezTo>
                  <a:pt x="60824" y="25871"/>
                  <a:pt x="61013" y="25683"/>
                  <a:pt x="61220" y="25683"/>
                </a:cubicBezTo>
                <a:cubicBezTo>
                  <a:pt x="61446" y="25683"/>
                  <a:pt x="61635" y="25871"/>
                  <a:pt x="61635" y="26097"/>
                </a:cubicBezTo>
                <a:cubicBezTo>
                  <a:pt x="61635" y="26323"/>
                  <a:pt x="61446" y="26493"/>
                  <a:pt x="61220" y="26493"/>
                </a:cubicBezTo>
                <a:close/>
                <a:moveTo>
                  <a:pt x="61220" y="24533"/>
                </a:moveTo>
                <a:cubicBezTo>
                  <a:pt x="61013" y="24533"/>
                  <a:pt x="60824" y="24345"/>
                  <a:pt x="60824" y="24138"/>
                </a:cubicBezTo>
                <a:cubicBezTo>
                  <a:pt x="60824" y="23912"/>
                  <a:pt x="61013" y="23742"/>
                  <a:pt x="61220" y="23742"/>
                </a:cubicBezTo>
                <a:cubicBezTo>
                  <a:pt x="61446" y="23742"/>
                  <a:pt x="61635" y="23912"/>
                  <a:pt x="61635" y="24138"/>
                </a:cubicBezTo>
                <a:cubicBezTo>
                  <a:pt x="61635" y="24345"/>
                  <a:pt x="61446" y="24533"/>
                  <a:pt x="61220" y="24533"/>
                </a:cubicBezTo>
                <a:close/>
                <a:moveTo>
                  <a:pt x="61220" y="22536"/>
                </a:moveTo>
                <a:cubicBezTo>
                  <a:pt x="61013" y="22536"/>
                  <a:pt x="60843" y="22366"/>
                  <a:pt x="60843" y="22159"/>
                </a:cubicBezTo>
                <a:cubicBezTo>
                  <a:pt x="60843" y="21971"/>
                  <a:pt x="61013" y="21801"/>
                  <a:pt x="61220" y="21801"/>
                </a:cubicBezTo>
                <a:cubicBezTo>
                  <a:pt x="61427" y="21801"/>
                  <a:pt x="61597" y="21971"/>
                  <a:pt x="61597" y="22159"/>
                </a:cubicBezTo>
                <a:cubicBezTo>
                  <a:pt x="61597" y="22366"/>
                  <a:pt x="61427" y="22536"/>
                  <a:pt x="61220" y="22536"/>
                </a:cubicBezTo>
                <a:close/>
                <a:moveTo>
                  <a:pt x="61220" y="20576"/>
                </a:moveTo>
                <a:cubicBezTo>
                  <a:pt x="61013" y="20576"/>
                  <a:pt x="60843" y="20426"/>
                  <a:pt x="60843" y="20218"/>
                </a:cubicBezTo>
                <a:cubicBezTo>
                  <a:pt x="60843" y="20011"/>
                  <a:pt x="61013" y="19842"/>
                  <a:pt x="61220" y="19842"/>
                </a:cubicBezTo>
                <a:cubicBezTo>
                  <a:pt x="61427" y="19842"/>
                  <a:pt x="61597" y="20011"/>
                  <a:pt x="61597" y="20218"/>
                </a:cubicBezTo>
                <a:cubicBezTo>
                  <a:pt x="61597" y="20426"/>
                  <a:pt x="61427" y="20576"/>
                  <a:pt x="61220" y="20576"/>
                </a:cubicBezTo>
                <a:close/>
                <a:moveTo>
                  <a:pt x="61220" y="18617"/>
                </a:moveTo>
                <a:cubicBezTo>
                  <a:pt x="61013" y="18617"/>
                  <a:pt x="60843" y="18447"/>
                  <a:pt x="60843" y="18240"/>
                </a:cubicBezTo>
                <a:cubicBezTo>
                  <a:pt x="60843" y="18033"/>
                  <a:pt x="61013" y="17863"/>
                  <a:pt x="61220" y="17863"/>
                </a:cubicBezTo>
                <a:cubicBezTo>
                  <a:pt x="61427" y="17863"/>
                  <a:pt x="61597" y="18033"/>
                  <a:pt x="61597" y="18240"/>
                </a:cubicBezTo>
                <a:cubicBezTo>
                  <a:pt x="61597" y="18447"/>
                  <a:pt x="61427" y="18617"/>
                  <a:pt x="61220" y="18617"/>
                </a:cubicBezTo>
                <a:close/>
                <a:moveTo>
                  <a:pt x="61220" y="16657"/>
                </a:moveTo>
                <a:cubicBezTo>
                  <a:pt x="61013" y="16657"/>
                  <a:pt x="60843" y="16488"/>
                  <a:pt x="60843" y="16280"/>
                </a:cubicBezTo>
                <a:cubicBezTo>
                  <a:pt x="60843" y="16073"/>
                  <a:pt x="61013" y="15903"/>
                  <a:pt x="61220" y="15903"/>
                </a:cubicBezTo>
                <a:cubicBezTo>
                  <a:pt x="61427" y="15903"/>
                  <a:pt x="61597" y="16073"/>
                  <a:pt x="61597" y="16280"/>
                </a:cubicBezTo>
                <a:cubicBezTo>
                  <a:pt x="61597" y="16488"/>
                  <a:pt x="61427" y="16657"/>
                  <a:pt x="61220" y="16657"/>
                </a:cubicBezTo>
                <a:close/>
                <a:moveTo>
                  <a:pt x="61220" y="14697"/>
                </a:moveTo>
                <a:cubicBezTo>
                  <a:pt x="61032" y="14697"/>
                  <a:pt x="60862" y="14528"/>
                  <a:pt x="60862" y="14321"/>
                </a:cubicBezTo>
                <a:cubicBezTo>
                  <a:pt x="60862" y="14132"/>
                  <a:pt x="61032" y="13963"/>
                  <a:pt x="61220" y="13963"/>
                </a:cubicBezTo>
                <a:cubicBezTo>
                  <a:pt x="61427" y="13963"/>
                  <a:pt x="61578" y="14132"/>
                  <a:pt x="61578" y="14321"/>
                </a:cubicBezTo>
                <a:cubicBezTo>
                  <a:pt x="61578" y="14528"/>
                  <a:pt x="61427" y="14697"/>
                  <a:pt x="61220" y="14697"/>
                </a:cubicBezTo>
                <a:close/>
                <a:moveTo>
                  <a:pt x="61220" y="10759"/>
                </a:moveTo>
                <a:cubicBezTo>
                  <a:pt x="61032" y="10759"/>
                  <a:pt x="60881" y="10590"/>
                  <a:pt x="60881" y="10401"/>
                </a:cubicBezTo>
                <a:cubicBezTo>
                  <a:pt x="60881" y="10213"/>
                  <a:pt x="61032" y="10043"/>
                  <a:pt x="61220" y="10043"/>
                </a:cubicBezTo>
                <a:cubicBezTo>
                  <a:pt x="61408" y="10043"/>
                  <a:pt x="61559" y="10213"/>
                  <a:pt x="61559" y="10401"/>
                </a:cubicBezTo>
                <a:cubicBezTo>
                  <a:pt x="61559" y="10590"/>
                  <a:pt x="61408" y="10759"/>
                  <a:pt x="61220" y="10759"/>
                </a:cubicBezTo>
                <a:close/>
                <a:moveTo>
                  <a:pt x="61220" y="12700"/>
                </a:moveTo>
                <a:cubicBezTo>
                  <a:pt x="61032" y="12700"/>
                  <a:pt x="60881" y="12549"/>
                  <a:pt x="60881" y="12361"/>
                </a:cubicBezTo>
                <a:cubicBezTo>
                  <a:pt x="60881" y="12173"/>
                  <a:pt x="61032" y="12022"/>
                  <a:pt x="61220" y="12022"/>
                </a:cubicBezTo>
                <a:cubicBezTo>
                  <a:pt x="61408" y="12022"/>
                  <a:pt x="61559" y="12173"/>
                  <a:pt x="61559" y="12361"/>
                </a:cubicBezTo>
                <a:cubicBezTo>
                  <a:pt x="61559" y="12549"/>
                  <a:pt x="61408" y="12700"/>
                  <a:pt x="61220" y="12700"/>
                </a:cubicBezTo>
                <a:close/>
                <a:moveTo>
                  <a:pt x="61220" y="8819"/>
                </a:moveTo>
                <a:cubicBezTo>
                  <a:pt x="61013" y="8819"/>
                  <a:pt x="60862" y="8649"/>
                  <a:pt x="60862" y="8461"/>
                </a:cubicBezTo>
                <a:cubicBezTo>
                  <a:pt x="60862" y="8253"/>
                  <a:pt x="61013" y="8084"/>
                  <a:pt x="61220" y="8084"/>
                </a:cubicBezTo>
                <a:cubicBezTo>
                  <a:pt x="61427" y="8084"/>
                  <a:pt x="61597" y="8253"/>
                  <a:pt x="61597" y="8461"/>
                </a:cubicBezTo>
                <a:cubicBezTo>
                  <a:pt x="61597" y="8649"/>
                  <a:pt x="61427" y="8819"/>
                  <a:pt x="61220" y="8819"/>
                </a:cubicBezTo>
                <a:close/>
                <a:moveTo>
                  <a:pt x="61220" y="6859"/>
                </a:moveTo>
                <a:cubicBezTo>
                  <a:pt x="61013" y="6859"/>
                  <a:pt x="60862" y="6689"/>
                  <a:pt x="60862" y="6482"/>
                </a:cubicBezTo>
                <a:cubicBezTo>
                  <a:pt x="60862" y="6294"/>
                  <a:pt x="61013" y="6124"/>
                  <a:pt x="61220" y="6124"/>
                </a:cubicBezTo>
                <a:cubicBezTo>
                  <a:pt x="61427" y="6124"/>
                  <a:pt x="61597" y="6294"/>
                  <a:pt x="61597" y="6482"/>
                </a:cubicBezTo>
                <a:cubicBezTo>
                  <a:pt x="61597" y="6689"/>
                  <a:pt x="61427" y="6859"/>
                  <a:pt x="61220" y="6859"/>
                </a:cubicBezTo>
                <a:close/>
                <a:moveTo>
                  <a:pt x="61220" y="4899"/>
                </a:moveTo>
                <a:cubicBezTo>
                  <a:pt x="61013" y="4899"/>
                  <a:pt x="60862" y="4730"/>
                  <a:pt x="60862" y="4522"/>
                </a:cubicBezTo>
                <a:cubicBezTo>
                  <a:pt x="60862" y="4315"/>
                  <a:pt x="61013" y="4164"/>
                  <a:pt x="61220" y="4164"/>
                </a:cubicBezTo>
                <a:cubicBezTo>
                  <a:pt x="61427" y="4164"/>
                  <a:pt x="61597" y="4315"/>
                  <a:pt x="61597" y="4522"/>
                </a:cubicBezTo>
                <a:cubicBezTo>
                  <a:pt x="61597" y="4730"/>
                  <a:pt x="61427" y="4899"/>
                  <a:pt x="61220" y="4899"/>
                </a:cubicBezTo>
                <a:close/>
                <a:moveTo>
                  <a:pt x="61220" y="2921"/>
                </a:moveTo>
                <a:cubicBezTo>
                  <a:pt x="61032" y="2921"/>
                  <a:pt x="60862" y="2751"/>
                  <a:pt x="60862" y="2563"/>
                </a:cubicBezTo>
                <a:cubicBezTo>
                  <a:pt x="60862" y="2374"/>
                  <a:pt x="61032" y="2224"/>
                  <a:pt x="61220" y="2224"/>
                </a:cubicBezTo>
                <a:cubicBezTo>
                  <a:pt x="61427" y="2224"/>
                  <a:pt x="61578" y="2374"/>
                  <a:pt x="61578" y="2563"/>
                </a:cubicBezTo>
                <a:cubicBezTo>
                  <a:pt x="61578" y="2751"/>
                  <a:pt x="61427" y="2921"/>
                  <a:pt x="61220" y="2921"/>
                </a:cubicBezTo>
                <a:close/>
                <a:moveTo>
                  <a:pt x="61220" y="923"/>
                </a:moveTo>
                <a:cubicBezTo>
                  <a:pt x="61050" y="923"/>
                  <a:pt x="60900" y="773"/>
                  <a:pt x="60900" y="603"/>
                </a:cubicBezTo>
                <a:cubicBezTo>
                  <a:pt x="60900" y="415"/>
                  <a:pt x="61050" y="283"/>
                  <a:pt x="61220" y="283"/>
                </a:cubicBezTo>
                <a:cubicBezTo>
                  <a:pt x="61408" y="283"/>
                  <a:pt x="61559" y="415"/>
                  <a:pt x="61559" y="603"/>
                </a:cubicBezTo>
                <a:cubicBezTo>
                  <a:pt x="61559" y="773"/>
                  <a:pt x="61408" y="923"/>
                  <a:pt x="61220" y="923"/>
                </a:cubicBezTo>
                <a:close/>
                <a:moveTo>
                  <a:pt x="59279" y="54003"/>
                </a:moveTo>
                <a:cubicBezTo>
                  <a:pt x="59015" y="54003"/>
                  <a:pt x="58789" y="53796"/>
                  <a:pt x="58789" y="53532"/>
                </a:cubicBezTo>
                <a:cubicBezTo>
                  <a:pt x="58789" y="53268"/>
                  <a:pt x="59015" y="53061"/>
                  <a:pt x="59279" y="53061"/>
                </a:cubicBezTo>
                <a:cubicBezTo>
                  <a:pt x="59524" y="53061"/>
                  <a:pt x="59750" y="53268"/>
                  <a:pt x="59750" y="53532"/>
                </a:cubicBezTo>
                <a:cubicBezTo>
                  <a:pt x="59750" y="53777"/>
                  <a:pt x="59524" y="54003"/>
                  <a:pt x="59279" y="54003"/>
                </a:cubicBezTo>
                <a:close/>
                <a:moveTo>
                  <a:pt x="59260" y="52025"/>
                </a:moveTo>
                <a:cubicBezTo>
                  <a:pt x="59015" y="52025"/>
                  <a:pt x="58808" y="51818"/>
                  <a:pt x="58808" y="51554"/>
                </a:cubicBezTo>
                <a:cubicBezTo>
                  <a:pt x="58808" y="51309"/>
                  <a:pt x="59015" y="51102"/>
                  <a:pt x="59260" y="51102"/>
                </a:cubicBezTo>
                <a:cubicBezTo>
                  <a:pt x="59524" y="51102"/>
                  <a:pt x="59731" y="51309"/>
                  <a:pt x="59731" y="51554"/>
                </a:cubicBezTo>
                <a:cubicBezTo>
                  <a:pt x="59731" y="51818"/>
                  <a:pt x="59524" y="52025"/>
                  <a:pt x="59260" y="52025"/>
                </a:cubicBezTo>
                <a:close/>
                <a:moveTo>
                  <a:pt x="59260" y="50065"/>
                </a:moveTo>
                <a:cubicBezTo>
                  <a:pt x="59015" y="50065"/>
                  <a:pt x="58808" y="49858"/>
                  <a:pt x="58808" y="49613"/>
                </a:cubicBezTo>
                <a:cubicBezTo>
                  <a:pt x="58808" y="49349"/>
                  <a:pt x="59015" y="49142"/>
                  <a:pt x="59260" y="49142"/>
                </a:cubicBezTo>
                <a:cubicBezTo>
                  <a:pt x="59524" y="49142"/>
                  <a:pt x="59731" y="49349"/>
                  <a:pt x="59731" y="49613"/>
                </a:cubicBezTo>
                <a:cubicBezTo>
                  <a:pt x="59731" y="49858"/>
                  <a:pt x="59524" y="50065"/>
                  <a:pt x="59260" y="50065"/>
                </a:cubicBezTo>
                <a:close/>
                <a:moveTo>
                  <a:pt x="59260" y="48106"/>
                </a:moveTo>
                <a:cubicBezTo>
                  <a:pt x="59015" y="48106"/>
                  <a:pt x="58808" y="47898"/>
                  <a:pt x="58808" y="47634"/>
                </a:cubicBezTo>
                <a:cubicBezTo>
                  <a:pt x="58808" y="47390"/>
                  <a:pt x="59015" y="47182"/>
                  <a:pt x="59260" y="47182"/>
                </a:cubicBezTo>
                <a:cubicBezTo>
                  <a:pt x="59524" y="47182"/>
                  <a:pt x="59731" y="47390"/>
                  <a:pt x="59731" y="47634"/>
                </a:cubicBezTo>
                <a:cubicBezTo>
                  <a:pt x="59731" y="47898"/>
                  <a:pt x="59524" y="48106"/>
                  <a:pt x="59260" y="48106"/>
                </a:cubicBezTo>
                <a:close/>
                <a:moveTo>
                  <a:pt x="59260" y="46108"/>
                </a:moveTo>
                <a:cubicBezTo>
                  <a:pt x="59015" y="46108"/>
                  <a:pt x="58827" y="45920"/>
                  <a:pt x="58827" y="45675"/>
                </a:cubicBezTo>
                <a:cubicBezTo>
                  <a:pt x="58827" y="45449"/>
                  <a:pt x="59015" y="45241"/>
                  <a:pt x="59260" y="45241"/>
                </a:cubicBezTo>
                <a:cubicBezTo>
                  <a:pt x="59505" y="45241"/>
                  <a:pt x="59694" y="45449"/>
                  <a:pt x="59694" y="45675"/>
                </a:cubicBezTo>
                <a:cubicBezTo>
                  <a:pt x="59694" y="45920"/>
                  <a:pt x="59505" y="46108"/>
                  <a:pt x="59260" y="46108"/>
                </a:cubicBezTo>
                <a:close/>
                <a:moveTo>
                  <a:pt x="59260" y="44167"/>
                </a:moveTo>
                <a:cubicBezTo>
                  <a:pt x="59015" y="44167"/>
                  <a:pt x="58827" y="43979"/>
                  <a:pt x="58827" y="43734"/>
                </a:cubicBezTo>
                <a:cubicBezTo>
                  <a:pt x="58827" y="43489"/>
                  <a:pt x="59015" y="43282"/>
                  <a:pt x="59260" y="43282"/>
                </a:cubicBezTo>
                <a:cubicBezTo>
                  <a:pt x="59505" y="43282"/>
                  <a:pt x="59694" y="43489"/>
                  <a:pt x="59694" y="43734"/>
                </a:cubicBezTo>
                <a:cubicBezTo>
                  <a:pt x="59694" y="43979"/>
                  <a:pt x="59505" y="44167"/>
                  <a:pt x="59260" y="44167"/>
                </a:cubicBezTo>
                <a:close/>
                <a:moveTo>
                  <a:pt x="59260" y="42189"/>
                </a:moveTo>
                <a:cubicBezTo>
                  <a:pt x="59034" y="42189"/>
                  <a:pt x="58846" y="42001"/>
                  <a:pt x="58846" y="41774"/>
                </a:cubicBezTo>
                <a:cubicBezTo>
                  <a:pt x="58846" y="41529"/>
                  <a:pt x="59034" y="41341"/>
                  <a:pt x="59260" y="41341"/>
                </a:cubicBezTo>
                <a:cubicBezTo>
                  <a:pt x="59505" y="41341"/>
                  <a:pt x="59694" y="41529"/>
                  <a:pt x="59694" y="41774"/>
                </a:cubicBezTo>
                <a:cubicBezTo>
                  <a:pt x="59694" y="42001"/>
                  <a:pt x="59505" y="42189"/>
                  <a:pt x="59260" y="42189"/>
                </a:cubicBezTo>
                <a:close/>
                <a:moveTo>
                  <a:pt x="59279" y="40210"/>
                </a:moveTo>
                <a:cubicBezTo>
                  <a:pt x="59034" y="40210"/>
                  <a:pt x="58865" y="40022"/>
                  <a:pt x="58865" y="39796"/>
                </a:cubicBezTo>
                <a:cubicBezTo>
                  <a:pt x="58865" y="39570"/>
                  <a:pt x="59034" y="39400"/>
                  <a:pt x="59279" y="39400"/>
                </a:cubicBezTo>
                <a:cubicBezTo>
                  <a:pt x="59505" y="39400"/>
                  <a:pt x="59675" y="39570"/>
                  <a:pt x="59675" y="39796"/>
                </a:cubicBezTo>
                <a:cubicBezTo>
                  <a:pt x="59675" y="40022"/>
                  <a:pt x="59505" y="40210"/>
                  <a:pt x="59279" y="40210"/>
                </a:cubicBezTo>
                <a:close/>
                <a:moveTo>
                  <a:pt x="59279" y="38251"/>
                </a:moveTo>
                <a:cubicBezTo>
                  <a:pt x="59034" y="38251"/>
                  <a:pt x="58865" y="38062"/>
                  <a:pt x="58865" y="37836"/>
                </a:cubicBezTo>
                <a:cubicBezTo>
                  <a:pt x="58865" y="37610"/>
                  <a:pt x="59034" y="37422"/>
                  <a:pt x="59279" y="37422"/>
                </a:cubicBezTo>
                <a:cubicBezTo>
                  <a:pt x="59505" y="37422"/>
                  <a:pt x="59675" y="37610"/>
                  <a:pt x="59675" y="37836"/>
                </a:cubicBezTo>
                <a:cubicBezTo>
                  <a:pt x="59675" y="38062"/>
                  <a:pt x="59505" y="38251"/>
                  <a:pt x="59279" y="38251"/>
                </a:cubicBezTo>
                <a:close/>
                <a:moveTo>
                  <a:pt x="59260" y="36272"/>
                </a:moveTo>
                <a:cubicBezTo>
                  <a:pt x="59034" y="36272"/>
                  <a:pt x="58865" y="36103"/>
                  <a:pt x="58865" y="35877"/>
                </a:cubicBezTo>
                <a:cubicBezTo>
                  <a:pt x="58865" y="35669"/>
                  <a:pt x="59034" y="35481"/>
                  <a:pt x="59260" y="35481"/>
                </a:cubicBezTo>
                <a:cubicBezTo>
                  <a:pt x="59487" y="35481"/>
                  <a:pt x="59675" y="35669"/>
                  <a:pt x="59675" y="35877"/>
                </a:cubicBezTo>
                <a:cubicBezTo>
                  <a:pt x="59675" y="36103"/>
                  <a:pt x="59487" y="36272"/>
                  <a:pt x="59260" y="36272"/>
                </a:cubicBezTo>
                <a:close/>
                <a:moveTo>
                  <a:pt x="59260" y="34313"/>
                </a:moveTo>
                <a:cubicBezTo>
                  <a:pt x="59034" y="34313"/>
                  <a:pt x="58865" y="34143"/>
                  <a:pt x="58865" y="33917"/>
                </a:cubicBezTo>
                <a:cubicBezTo>
                  <a:pt x="58865" y="33691"/>
                  <a:pt x="59034" y="33521"/>
                  <a:pt x="59260" y="33521"/>
                </a:cubicBezTo>
                <a:cubicBezTo>
                  <a:pt x="59487" y="33521"/>
                  <a:pt x="59675" y="33691"/>
                  <a:pt x="59675" y="33917"/>
                </a:cubicBezTo>
                <a:cubicBezTo>
                  <a:pt x="59675" y="34143"/>
                  <a:pt x="59487" y="34313"/>
                  <a:pt x="59260" y="34313"/>
                </a:cubicBezTo>
                <a:close/>
                <a:moveTo>
                  <a:pt x="59260" y="32353"/>
                </a:moveTo>
                <a:cubicBezTo>
                  <a:pt x="59053" y="32353"/>
                  <a:pt x="58865" y="32183"/>
                  <a:pt x="58865" y="31957"/>
                </a:cubicBezTo>
                <a:cubicBezTo>
                  <a:pt x="58865" y="31731"/>
                  <a:pt x="59053" y="31562"/>
                  <a:pt x="59260" y="31562"/>
                </a:cubicBezTo>
                <a:cubicBezTo>
                  <a:pt x="59487" y="31562"/>
                  <a:pt x="59656" y="31731"/>
                  <a:pt x="59656" y="31957"/>
                </a:cubicBezTo>
                <a:cubicBezTo>
                  <a:pt x="59656" y="32183"/>
                  <a:pt x="59487" y="32353"/>
                  <a:pt x="59260" y="32353"/>
                </a:cubicBezTo>
                <a:close/>
                <a:moveTo>
                  <a:pt x="59260" y="30375"/>
                </a:moveTo>
                <a:cubicBezTo>
                  <a:pt x="59053" y="30375"/>
                  <a:pt x="58884" y="30205"/>
                  <a:pt x="58884" y="29998"/>
                </a:cubicBezTo>
                <a:cubicBezTo>
                  <a:pt x="58884" y="29790"/>
                  <a:pt x="59053" y="29621"/>
                  <a:pt x="59260" y="29621"/>
                </a:cubicBezTo>
                <a:cubicBezTo>
                  <a:pt x="59468" y="29621"/>
                  <a:pt x="59637" y="29790"/>
                  <a:pt x="59637" y="29998"/>
                </a:cubicBezTo>
                <a:cubicBezTo>
                  <a:pt x="59637" y="30205"/>
                  <a:pt x="59468" y="30375"/>
                  <a:pt x="59260" y="30375"/>
                </a:cubicBezTo>
                <a:close/>
                <a:moveTo>
                  <a:pt x="59260" y="28415"/>
                </a:moveTo>
                <a:cubicBezTo>
                  <a:pt x="59053" y="28415"/>
                  <a:pt x="58884" y="28245"/>
                  <a:pt x="58884" y="28038"/>
                </a:cubicBezTo>
                <a:cubicBezTo>
                  <a:pt x="58884" y="27831"/>
                  <a:pt x="59053" y="27661"/>
                  <a:pt x="59260" y="27661"/>
                </a:cubicBezTo>
                <a:cubicBezTo>
                  <a:pt x="59468" y="27661"/>
                  <a:pt x="59637" y="27831"/>
                  <a:pt x="59637" y="28038"/>
                </a:cubicBezTo>
                <a:cubicBezTo>
                  <a:pt x="59637" y="28245"/>
                  <a:pt x="59468" y="28415"/>
                  <a:pt x="59260" y="28415"/>
                </a:cubicBezTo>
                <a:close/>
                <a:moveTo>
                  <a:pt x="59260" y="26455"/>
                </a:moveTo>
                <a:cubicBezTo>
                  <a:pt x="59053" y="26455"/>
                  <a:pt x="58884" y="26286"/>
                  <a:pt x="58884" y="26078"/>
                </a:cubicBezTo>
                <a:cubicBezTo>
                  <a:pt x="58884" y="25890"/>
                  <a:pt x="59053" y="25720"/>
                  <a:pt x="59260" y="25720"/>
                </a:cubicBezTo>
                <a:cubicBezTo>
                  <a:pt x="59468" y="25720"/>
                  <a:pt x="59637" y="25890"/>
                  <a:pt x="59637" y="26078"/>
                </a:cubicBezTo>
                <a:cubicBezTo>
                  <a:pt x="59637" y="26286"/>
                  <a:pt x="59468" y="26455"/>
                  <a:pt x="59260" y="26455"/>
                </a:cubicBezTo>
                <a:close/>
                <a:moveTo>
                  <a:pt x="59260" y="24496"/>
                </a:moveTo>
                <a:cubicBezTo>
                  <a:pt x="59053" y="24496"/>
                  <a:pt x="58884" y="24326"/>
                  <a:pt x="58884" y="24119"/>
                </a:cubicBezTo>
                <a:cubicBezTo>
                  <a:pt x="58884" y="23912"/>
                  <a:pt x="59053" y="23742"/>
                  <a:pt x="59260" y="23742"/>
                </a:cubicBezTo>
                <a:cubicBezTo>
                  <a:pt x="59468" y="23742"/>
                  <a:pt x="59637" y="23912"/>
                  <a:pt x="59637" y="24119"/>
                </a:cubicBezTo>
                <a:cubicBezTo>
                  <a:pt x="59637" y="24326"/>
                  <a:pt x="59468" y="24496"/>
                  <a:pt x="59260" y="24496"/>
                </a:cubicBezTo>
                <a:close/>
                <a:moveTo>
                  <a:pt x="59260" y="22536"/>
                </a:moveTo>
                <a:cubicBezTo>
                  <a:pt x="59053" y="22536"/>
                  <a:pt x="58884" y="22366"/>
                  <a:pt x="58884" y="22159"/>
                </a:cubicBezTo>
                <a:cubicBezTo>
                  <a:pt x="58884" y="21952"/>
                  <a:pt x="59053" y="21782"/>
                  <a:pt x="59260" y="21782"/>
                </a:cubicBezTo>
                <a:cubicBezTo>
                  <a:pt x="59468" y="21782"/>
                  <a:pt x="59637" y="21952"/>
                  <a:pt x="59637" y="22159"/>
                </a:cubicBezTo>
                <a:cubicBezTo>
                  <a:pt x="59637" y="22366"/>
                  <a:pt x="59468" y="22536"/>
                  <a:pt x="59260" y="22536"/>
                </a:cubicBezTo>
                <a:close/>
                <a:moveTo>
                  <a:pt x="59260" y="20576"/>
                </a:moveTo>
                <a:cubicBezTo>
                  <a:pt x="59053" y="20576"/>
                  <a:pt x="58884" y="20407"/>
                  <a:pt x="58884" y="20200"/>
                </a:cubicBezTo>
                <a:cubicBezTo>
                  <a:pt x="58884" y="19992"/>
                  <a:pt x="59053" y="19823"/>
                  <a:pt x="59260" y="19823"/>
                </a:cubicBezTo>
                <a:cubicBezTo>
                  <a:pt x="59468" y="19823"/>
                  <a:pt x="59637" y="19992"/>
                  <a:pt x="59637" y="20200"/>
                </a:cubicBezTo>
                <a:cubicBezTo>
                  <a:pt x="59637" y="20407"/>
                  <a:pt x="59468" y="20576"/>
                  <a:pt x="59260" y="20576"/>
                </a:cubicBezTo>
                <a:close/>
                <a:moveTo>
                  <a:pt x="59260" y="18617"/>
                </a:moveTo>
                <a:cubicBezTo>
                  <a:pt x="59053" y="18617"/>
                  <a:pt x="58884" y="18447"/>
                  <a:pt x="58884" y="18240"/>
                </a:cubicBezTo>
                <a:cubicBezTo>
                  <a:pt x="58884" y="18033"/>
                  <a:pt x="59053" y="17863"/>
                  <a:pt x="59260" y="17863"/>
                </a:cubicBezTo>
                <a:cubicBezTo>
                  <a:pt x="59468" y="17863"/>
                  <a:pt x="59637" y="18033"/>
                  <a:pt x="59637" y="18240"/>
                </a:cubicBezTo>
                <a:cubicBezTo>
                  <a:pt x="59637" y="18447"/>
                  <a:pt x="59468" y="18617"/>
                  <a:pt x="59260" y="18617"/>
                </a:cubicBezTo>
                <a:close/>
                <a:moveTo>
                  <a:pt x="59260" y="16638"/>
                </a:moveTo>
                <a:cubicBezTo>
                  <a:pt x="59053" y="16638"/>
                  <a:pt x="58884" y="16469"/>
                  <a:pt x="58884" y="16261"/>
                </a:cubicBezTo>
                <a:cubicBezTo>
                  <a:pt x="58884" y="16073"/>
                  <a:pt x="59053" y="15903"/>
                  <a:pt x="59260" y="15903"/>
                </a:cubicBezTo>
                <a:cubicBezTo>
                  <a:pt x="59468" y="15903"/>
                  <a:pt x="59637" y="16073"/>
                  <a:pt x="59637" y="16261"/>
                </a:cubicBezTo>
                <a:cubicBezTo>
                  <a:pt x="59637" y="16469"/>
                  <a:pt x="59468" y="16638"/>
                  <a:pt x="59260" y="16638"/>
                </a:cubicBezTo>
                <a:close/>
                <a:moveTo>
                  <a:pt x="59279" y="14679"/>
                </a:moveTo>
                <a:cubicBezTo>
                  <a:pt x="59072" y="14679"/>
                  <a:pt x="58902" y="14528"/>
                  <a:pt x="58902" y="14321"/>
                </a:cubicBezTo>
                <a:cubicBezTo>
                  <a:pt x="58902" y="14113"/>
                  <a:pt x="59072" y="13944"/>
                  <a:pt x="59279" y="13944"/>
                </a:cubicBezTo>
                <a:cubicBezTo>
                  <a:pt x="59468" y="13944"/>
                  <a:pt x="59637" y="14113"/>
                  <a:pt x="59637" y="14321"/>
                </a:cubicBezTo>
                <a:cubicBezTo>
                  <a:pt x="59637" y="14528"/>
                  <a:pt x="59468" y="14679"/>
                  <a:pt x="59279" y="14679"/>
                </a:cubicBezTo>
                <a:close/>
                <a:moveTo>
                  <a:pt x="59279" y="12719"/>
                </a:moveTo>
                <a:cubicBezTo>
                  <a:pt x="59072" y="12719"/>
                  <a:pt x="58902" y="12549"/>
                  <a:pt x="58902" y="12361"/>
                </a:cubicBezTo>
                <a:cubicBezTo>
                  <a:pt x="58902" y="12154"/>
                  <a:pt x="59072" y="12003"/>
                  <a:pt x="59279" y="12003"/>
                </a:cubicBezTo>
                <a:cubicBezTo>
                  <a:pt x="59468" y="12003"/>
                  <a:pt x="59637" y="12154"/>
                  <a:pt x="59637" y="12361"/>
                </a:cubicBezTo>
                <a:cubicBezTo>
                  <a:pt x="59637" y="12549"/>
                  <a:pt x="59468" y="12719"/>
                  <a:pt x="59279" y="12719"/>
                </a:cubicBezTo>
                <a:close/>
                <a:moveTo>
                  <a:pt x="59260" y="10759"/>
                </a:moveTo>
                <a:cubicBezTo>
                  <a:pt x="59072" y="10759"/>
                  <a:pt x="58902" y="10590"/>
                  <a:pt x="58902" y="10383"/>
                </a:cubicBezTo>
                <a:cubicBezTo>
                  <a:pt x="58902" y="10194"/>
                  <a:pt x="59072" y="10025"/>
                  <a:pt x="59260" y="10025"/>
                </a:cubicBezTo>
                <a:cubicBezTo>
                  <a:pt x="59468" y="10025"/>
                  <a:pt x="59637" y="10194"/>
                  <a:pt x="59637" y="10383"/>
                </a:cubicBezTo>
                <a:cubicBezTo>
                  <a:pt x="59637" y="10590"/>
                  <a:pt x="59468" y="10759"/>
                  <a:pt x="59260" y="10759"/>
                </a:cubicBezTo>
                <a:close/>
                <a:moveTo>
                  <a:pt x="59260" y="8800"/>
                </a:moveTo>
                <a:cubicBezTo>
                  <a:pt x="59072" y="8800"/>
                  <a:pt x="58902" y="8630"/>
                  <a:pt x="58902" y="8442"/>
                </a:cubicBezTo>
                <a:cubicBezTo>
                  <a:pt x="58902" y="8234"/>
                  <a:pt x="59072" y="8084"/>
                  <a:pt x="59260" y="8084"/>
                </a:cubicBezTo>
                <a:cubicBezTo>
                  <a:pt x="59468" y="8084"/>
                  <a:pt x="59637" y="8234"/>
                  <a:pt x="59637" y="8442"/>
                </a:cubicBezTo>
                <a:cubicBezTo>
                  <a:pt x="59637" y="8630"/>
                  <a:pt x="59468" y="8800"/>
                  <a:pt x="59260" y="8800"/>
                </a:cubicBezTo>
                <a:close/>
                <a:moveTo>
                  <a:pt x="59260" y="6840"/>
                </a:moveTo>
                <a:cubicBezTo>
                  <a:pt x="59072" y="6840"/>
                  <a:pt x="58902" y="6671"/>
                  <a:pt x="58902" y="6482"/>
                </a:cubicBezTo>
                <a:cubicBezTo>
                  <a:pt x="58902" y="6275"/>
                  <a:pt x="59072" y="6105"/>
                  <a:pt x="59260" y="6105"/>
                </a:cubicBezTo>
                <a:cubicBezTo>
                  <a:pt x="59468" y="6105"/>
                  <a:pt x="59637" y="6275"/>
                  <a:pt x="59637" y="6482"/>
                </a:cubicBezTo>
                <a:cubicBezTo>
                  <a:pt x="59637" y="6671"/>
                  <a:pt x="59468" y="6840"/>
                  <a:pt x="59260" y="6840"/>
                </a:cubicBezTo>
                <a:close/>
                <a:moveTo>
                  <a:pt x="59279" y="4862"/>
                </a:moveTo>
                <a:cubicBezTo>
                  <a:pt x="59072" y="4862"/>
                  <a:pt x="58902" y="4711"/>
                  <a:pt x="58902" y="4504"/>
                </a:cubicBezTo>
                <a:cubicBezTo>
                  <a:pt x="58902" y="4315"/>
                  <a:pt x="59072" y="4146"/>
                  <a:pt x="59279" y="4146"/>
                </a:cubicBezTo>
                <a:cubicBezTo>
                  <a:pt x="59468" y="4146"/>
                  <a:pt x="59637" y="4315"/>
                  <a:pt x="59637" y="4504"/>
                </a:cubicBezTo>
                <a:cubicBezTo>
                  <a:pt x="59637" y="4711"/>
                  <a:pt x="59468" y="4862"/>
                  <a:pt x="59279" y="4862"/>
                </a:cubicBezTo>
                <a:close/>
                <a:moveTo>
                  <a:pt x="59260" y="2902"/>
                </a:moveTo>
                <a:cubicBezTo>
                  <a:pt x="59072" y="2902"/>
                  <a:pt x="58902" y="2751"/>
                  <a:pt x="58902" y="2544"/>
                </a:cubicBezTo>
                <a:cubicBezTo>
                  <a:pt x="58902" y="2356"/>
                  <a:pt x="59072" y="2205"/>
                  <a:pt x="59260" y="2205"/>
                </a:cubicBezTo>
                <a:cubicBezTo>
                  <a:pt x="59449" y="2205"/>
                  <a:pt x="59618" y="2356"/>
                  <a:pt x="59618" y="2544"/>
                </a:cubicBezTo>
                <a:cubicBezTo>
                  <a:pt x="59618" y="2751"/>
                  <a:pt x="59449" y="2902"/>
                  <a:pt x="59260" y="2902"/>
                </a:cubicBezTo>
                <a:close/>
                <a:moveTo>
                  <a:pt x="59260" y="942"/>
                </a:moveTo>
                <a:cubicBezTo>
                  <a:pt x="59072" y="942"/>
                  <a:pt x="58902" y="792"/>
                  <a:pt x="58902" y="584"/>
                </a:cubicBezTo>
                <a:cubicBezTo>
                  <a:pt x="58902" y="396"/>
                  <a:pt x="59072" y="245"/>
                  <a:pt x="59260" y="245"/>
                </a:cubicBezTo>
                <a:cubicBezTo>
                  <a:pt x="59449" y="245"/>
                  <a:pt x="59618" y="396"/>
                  <a:pt x="59618" y="584"/>
                </a:cubicBezTo>
                <a:cubicBezTo>
                  <a:pt x="59618" y="792"/>
                  <a:pt x="59449" y="942"/>
                  <a:pt x="59260" y="942"/>
                </a:cubicBezTo>
                <a:close/>
                <a:moveTo>
                  <a:pt x="57301" y="53984"/>
                </a:moveTo>
                <a:cubicBezTo>
                  <a:pt x="57037" y="53984"/>
                  <a:pt x="56830" y="53777"/>
                  <a:pt x="56830" y="53513"/>
                </a:cubicBezTo>
                <a:cubicBezTo>
                  <a:pt x="56830" y="53250"/>
                  <a:pt x="57037" y="53042"/>
                  <a:pt x="57301" y="53042"/>
                </a:cubicBezTo>
                <a:cubicBezTo>
                  <a:pt x="57565" y="53042"/>
                  <a:pt x="57772" y="53250"/>
                  <a:pt x="57772" y="53513"/>
                </a:cubicBezTo>
                <a:cubicBezTo>
                  <a:pt x="57772" y="53777"/>
                  <a:pt x="57565" y="53984"/>
                  <a:pt x="57301" y="53984"/>
                </a:cubicBezTo>
                <a:close/>
                <a:moveTo>
                  <a:pt x="57301" y="52006"/>
                </a:moveTo>
                <a:cubicBezTo>
                  <a:pt x="57056" y="52006"/>
                  <a:pt x="56849" y="51799"/>
                  <a:pt x="56849" y="51554"/>
                </a:cubicBezTo>
                <a:cubicBezTo>
                  <a:pt x="56849" y="51290"/>
                  <a:pt x="57056" y="51083"/>
                  <a:pt x="57301" y="51083"/>
                </a:cubicBezTo>
                <a:cubicBezTo>
                  <a:pt x="57565" y="51083"/>
                  <a:pt x="57753" y="51290"/>
                  <a:pt x="57753" y="51554"/>
                </a:cubicBezTo>
                <a:cubicBezTo>
                  <a:pt x="57753" y="51799"/>
                  <a:pt x="57565" y="52006"/>
                  <a:pt x="57301" y="52006"/>
                </a:cubicBezTo>
                <a:close/>
                <a:moveTo>
                  <a:pt x="57301" y="50046"/>
                </a:moveTo>
                <a:cubicBezTo>
                  <a:pt x="57056" y="50046"/>
                  <a:pt x="56849" y="49839"/>
                  <a:pt x="56849" y="49594"/>
                </a:cubicBezTo>
                <a:cubicBezTo>
                  <a:pt x="56849" y="49330"/>
                  <a:pt x="57056" y="49142"/>
                  <a:pt x="57301" y="49142"/>
                </a:cubicBezTo>
                <a:cubicBezTo>
                  <a:pt x="57565" y="49142"/>
                  <a:pt x="57753" y="49330"/>
                  <a:pt x="57753" y="49594"/>
                </a:cubicBezTo>
                <a:cubicBezTo>
                  <a:pt x="57753" y="49839"/>
                  <a:pt x="57565" y="50046"/>
                  <a:pt x="57301" y="50046"/>
                </a:cubicBezTo>
                <a:close/>
                <a:moveTo>
                  <a:pt x="57301" y="48087"/>
                </a:moveTo>
                <a:cubicBezTo>
                  <a:pt x="57056" y="48087"/>
                  <a:pt x="56849" y="47879"/>
                  <a:pt x="56849" y="47616"/>
                </a:cubicBezTo>
                <a:cubicBezTo>
                  <a:pt x="56849" y="47371"/>
                  <a:pt x="57056" y="47163"/>
                  <a:pt x="57301" y="47163"/>
                </a:cubicBezTo>
                <a:cubicBezTo>
                  <a:pt x="57565" y="47163"/>
                  <a:pt x="57753" y="47371"/>
                  <a:pt x="57753" y="47616"/>
                </a:cubicBezTo>
                <a:cubicBezTo>
                  <a:pt x="57753" y="47879"/>
                  <a:pt x="57565" y="48087"/>
                  <a:pt x="57301" y="48087"/>
                </a:cubicBezTo>
                <a:close/>
                <a:moveTo>
                  <a:pt x="57301" y="46108"/>
                </a:moveTo>
                <a:cubicBezTo>
                  <a:pt x="57056" y="46108"/>
                  <a:pt x="56867" y="45901"/>
                  <a:pt x="56867" y="45675"/>
                </a:cubicBezTo>
                <a:cubicBezTo>
                  <a:pt x="56867" y="45430"/>
                  <a:pt x="57056" y="45241"/>
                  <a:pt x="57301" y="45241"/>
                </a:cubicBezTo>
                <a:cubicBezTo>
                  <a:pt x="57546" y="45241"/>
                  <a:pt x="57734" y="45430"/>
                  <a:pt x="57734" y="45675"/>
                </a:cubicBezTo>
                <a:cubicBezTo>
                  <a:pt x="57734" y="45901"/>
                  <a:pt x="57546" y="46108"/>
                  <a:pt x="57301" y="46108"/>
                </a:cubicBezTo>
                <a:close/>
                <a:moveTo>
                  <a:pt x="57301" y="44149"/>
                </a:moveTo>
                <a:cubicBezTo>
                  <a:pt x="57056" y="44149"/>
                  <a:pt x="56867" y="43960"/>
                  <a:pt x="56867" y="43715"/>
                </a:cubicBezTo>
                <a:cubicBezTo>
                  <a:pt x="56867" y="43470"/>
                  <a:pt x="57056" y="43282"/>
                  <a:pt x="57301" y="43282"/>
                </a:cubicBezTo>
                <a:cubicBezTo>
                  <a:pt x="57546" y="43282"/>
                  <a:pt x="57734" y="43470"/>
                  <a:pt x="57734" y="43715"/>
                </a:cubicBezTo>
                <a:cubicBezTo>
                  <a:pt x="57734" y="43960"/>
                  <a:pt x="57546" y="44149"/>
                  <a:pt x="57301" y="44149"/>
                </a:cubicBezTo>
                <a:close/>
                <a:moveTo>
                  <a:pt x="57301" y="37422"/>
                </a:moveTo>
                <a:cubicBezTo>
                  <a:pt x="57527" y="37422"/>
                  <a:pt x="57696" y="37610"/>
                  <a:pt x="57696" y="37817"/>
                </a:cubicBezTo>
                <a:cubicBezTo>
                  <a:pt x="57696" y="38044"/>
                  <a:pt x="57527" y="38232"/>
                  <a:pt x="57301" y="38232"/>
                </a:cubicBezTo>
                <a:cubicBezTo>
                  <a:pt x="57093" y="38232"/>
                  <a:pt x="56924" y="38044"/>
                  <a:pt x="56924" y="37817"/>
                </a:cubicBezTo>
                <a:cubicBezTo>
                  <a:pt x="56924" y="37610"/>
                  <a:pt x="57093" y="37422"/>
                  <a:pt x="57301" y="37422"/>
                </a:cubicBezTo>
                <a:close/>
                <a:moveTo>
                  <a:pt x="57301" y="41360"/>
                </a:moveTo>
                <a:cubicBezTo>
                  <a:pt x="57527" y="41360"/>
                  <a:pt x="57696" y="41529"/>
                  <a:pt x="57696" y="41756"/>
                </a:cubicBezTo>
                <a:cubicBezTo>
                  <a:pt x="57696" y="41963"/>
                  <a:pt x="57527" y="42151"/>
                  <a:pt x="57301" y="42151"/>
                </a:cubicBezTo>
                <a:cubicBezTo>
                  <a:pt x="57093" y="42151"/>
                  <a:pt x="56924" y="41963"/>
                  <a:pt x="56924" y="41756"/>
                </a:cubicBezTo>
                <a:cubicBezTo>
                  <a:pt x="56924" y="41529"/>
                  <a:pt x="57093" y="41360"/>
                  <a:pt x="57301" y="41360"/>
                </a:cubicBezTo>
                <a:close/>
                <a:moveTo>
                  <a:pt x="57301" y="39400"/>
                </a:moveTo>
                <a:cubicBezTo>
                  <a:pt x="57527" y="39400"/>
                  <a:pt x="57696" y="39570"/>
                  <a:pt x="57696" y="39796"/>
                </a:cubicBezTo>
                <a:cubicBezTo>
                  <a:pt x="57696" y="40003"/>
                  <a:pt x="57527" y="40192"/>
                  <a:pt x="57301" y="40192"/>
                </a:cubicBezTo>
                <a:cubicBezTo>
                  <a:pt x="57093" y="40192"/>
                  <a:pt x="56924" y="40003"/>
                  <a:pt x="56924" y="39796"/>
                </a:cubicBezTo>
                <a:cubicBezTo>
                  <a:pt x="56924" y="39570"/>
                  <a:pt x="57093" y="39400"/>
                  <a:pt x="57301" y="39400"/>
                </a:cubicBezTo>
                <a:close/>
                <a:moveTo>
                  <a:pt x="57301" y="36272"/>
                </a:moveTo>
                <a:cubicBezTo>
                  <a:pt x="57075" y="36272"/>
                  <a:pt x="56905" y="36103"/>
                  <a:pt x="56905" y="35877"/>
                </a:cubicBezTo>
                <a:cubicBezTo>
                  <a:pt x="56905" y="35651"/>
                  <a:pt x="57075" y="35462"/>
                  <a:pt x="57301" y="35462"/>
                </a:cubicBezTo>
                <a:cubicBezTo>
                  <a:pt x="57527" y="35462"/>
                  <a:pt x="57715" y="35651"/>
                  <a:pt x="57715" y="35877"/>
                </a:cubicBezTo>
                <a:cubicBezTo>
                  <a:pt x="57715" y="36103"/>
                  <a:pt x="57527" y="36272"/>
                  <a:pt x="57301" y="36272"/>
                </a:cubicBezTo>
                <a:close/>
                <a:moveTo>
                  <a:pt x="57301" y="34313"/>
                </a:moveTo>
                <a:cubicBezTo>
                  <a:pt x="57075" y="34313"/>
                  <a:pt x="56905" y="34124"/>
                  <a:pt x="56905" y="33898"/>
                </a:cubicBezTo>
                <a:cubicBezTo>
                  <a:pt x="56905" y="33691"/>
                  <a:pt x="57075" y="33502"/>
                  <a:pt x="57301" y="33502"/>
                </a:cubicBezTo>
                <a:cubicBezTo>
                  <a:pt x="57527" y="33502"/>
                  <a:pt x="57715" y="33691"/>
                  <a:pt x="57715" y="33898"/>
                </a:cubicBezTo>
                <a:cubicBezTo>
                  <a:pt x="57715" y="34124"/>
                  <a:pt x="57527" y="34313"/>
                  <a:pt x="57301" y="34313"/>
                </a:cubicBezTo>
                <a:close/>
                <a:moveTo>
                  <a:pt x="57301" y="32353"/>
                </a:moveTo>
                <a:cubicBezTo>
                  <a:pt x="57075" y="32353"/>
                  <a:pt x="56905" y="32165"/>
                  <a:pt x="56905" y="31939"/>
                </a:cubicBezTo>
                <a:cubicBezTo>
                  <a:pt x="56905" y="31712"/>
                  <a:pt x="57075" y="31543"/>
                  <a:pt x="57301" y="31543"/>
                </a:cubicBezTo>
                <a:cubicBezTo>
                  <a:pt x="57527" y="31543"/>
                  <a:pt x="57715" y="31712"/>
                  <a:pt x="57715" y="31939"/>
                </a:cubicBezTo>
                <a:cubicBezTo>
                  <a:pt x="57715" y="32165"/>
                  <a:pt x="57527" y="32353"/>
                  <a:pt x="57301" y="32353"/>
                </a:cubicBezTo>
                <a:close/>
                <a:moveTo>
                  <a:pt x="57301" y="30393"/>
                </a:moveTo>
                <a:cubicBezTo>
                  <a:pt x="57093" y="30393"/>
                  <a:pt x="56924" y="30205"/>
                  <a:pt x="56924" y="29979"/>
                </a:cubicBezTo>
                <a:cubicBezTo>
                  <a:pt x="56924" y="29772"/>
                  <a:pt x="57093" y="29583"/>
                  <a:pt x="57301" y="29583"/>
                </a:cubicBezTo>
                <a:cubicBezTo>
                  <a:pt x="57527" y="29583"/>
                  <a:pt x="57696" y="29772"/>
                  <a:pt x="57696" y="29979"/>
                </a:cubicBezTo>
                <a:cubicBezTo>
                  <a:pt x="57696" y="30205"/>
                  <a:pt x="57527" y="30393"/>
                  <a:pt x="57301" y="30393"/>
                </a:cubicBezTo>
                <a:close/>
                <a:moveTo>
                  <a:pt x="57301" y="28415"/>
                </a:moveTo>
                <a:cubicBezTo>
                  <a:pt x="57093" y="28415"/>
                  <a:pt x="56924" y="28245"/>
                  <a:pt x="56924" y="28019"/>
                </a:cubicBezTo>
                <a:cubicBezTo>
                  <a:pt x="56924" y="27812"/>
                  <a:pt x="57093" y="27624"/>
                  <a:pt x="57301" y="27624"/>
                </a:cubicBezTo>
                <a:cubicBezTo>
                  <a:pt x="57527" y="27624"/>
                  <a:pt x="57696" y="27812"/>
                  <a:pt x="57696" y="28019"/>
                </a:cubicBezTo>
                <a:cubicBezTo>
                  <a:pt x="57696" y="28245"/>
                  <a:pt x="57527" y="28415"/>
                  <a:pt x="57301" y="28415"/>
                </a:cubicBezTo>
                <a:close/>
                <a:moveTo>
                  <a:pt x="57301" y="26455"/>
                </a:moveTo>
                <a:cubicBezTo>
                  <a:pt x="57093" y="26455"/>
                  <a:pt x="56943" y="26286"/>
                  <a:pt x="56943" y="26078"/>
                </a:cubicBezTo>
                <a:cubicBezTo>
                  <a:pt x="56943" y="25871"/>
                  <a:pt x="57093" y="25702"/>
                  <a:pt x="57301" y="25702"/>
                </a:cubicBezTo>
                <a:cubicBezTo>
                  <a:pt x="57508" y="25702"/>
                  <a:pt x="57678" y="25871"/>
                  <a:pt x="57678" y="26078"/>
                </a:cubicBezTo>
                <a:cubicBezTo>
                  <a:pt x="57678" y="26286"/>
                  <a:pt x="57508" y="26455"/>
                  <a:pt x="57301" y="26455"/>
                </a:cubicBezTo>
                <a:close/>
                <a:moveTo>
                  <a:pt x="57301" y="24477"/>
                </a:moveTo>
                <a:cubicBezTo>
                  <a:pt x="57093" y="24477"/>
                  <a:pt x="56943" y="24326"/>
                  <a:pt x="56943" y="24100"/>
                </a:cubicBezTo>
                <a:cubicBezTo>
                  <a:pt x="56943" y="23893"/>
                  <a:pt x="57093" y="23723"/>
                  <a:pt x="57301" y="23723"/>
                </a:cubicBezTo>
                <a:cubicBezTo>
                  <a:pt x="57508" y="23723"/>
                  <a:pt x="57678" y="23893"/>
                  <a:pt x="57678" y="24100"/>
                </a:cubicBezTo>
                <a:cubicBezTo>
                  <a:pt x="57678" y="24307"/>
                  <a:pt x="57508" y="24477"/>
                  <a:pt x="57301" y="24477"/>
                </a:cubicBezTo>
                <a:close/>
                <a:moveTo>
                  <a:pt x="57301" y="22517"/>
                </a:moveTo>
                <a:cubicBezTo>
                  <a:pt x="57093" y="22517"/>
                  <a:pt x="56943" y="22348"/>
                  <a:pt x="56943" y="22140"/>
                </a:cubicBezTo>
                <a:cubicBezTo>
                  <a:pt x="56943" y="21933"/>
                  <a:pt x="57093" y="21763"/>
                  <a:pt x="57301" y="21763"/>
                </a:cubicBezTo>
                <a:cubicBezTo>
                  <a:pt x="57508" y="21763"/>
                  <a:pt x="57678" y="21933"/>
                  <a:pt x="57678" y="22140"/>
                </a:cubicBezTo>
                <a:cubicBezTo>
                  <a:pt x="57678" y="22348"/>
                  <a:pt x="57508" y="22517"/>
                  <a:pt x="57301" y="22517"/>
                </a:cubicBezTo>
                <a:close/>
                <a:moveTo>
                  <a:pt x="57301" y="20558"/>
                </a:moveTo>
                <a:cubicBezTo>
                  <a:pt x="57093" y="20558"/>
                  <a:pt x="56943" y="20388"/>
                  <a:pt x="56943" y="20181"/>
                </a:cubicBezTo>
                <a:cubicBezTo>
                  <a:pt x="56943" y="19992"/>
                  <a:pt x="57093" y="19823"/>
                  <a:pt x="57301" y="19823"/>
                </a:cubicBezTo>
                <a:cubicBezTo>
                  <a:pt x="57508" y="19823"/>
                  <a:pt x="57678" y="19992"/>
                  <a:pt x="57678" y="20181"/>
                </a:cubicBezTo>
                <a:cubicBezTo>
                  <a:pt x="57678" y="20388"/>
                  <a:pt x="57508" y="20558"/>
                  <a:pt x="57301" y="20558"/>
                </a:cubicBezTo>
                <a:close/>
                <a:moveTo>
                  <a:pt x="57301" y="18598"/>
                </a:moveTo>
                <a:cubicBezTo>
                  <a:pt x="57093" y="18598"/>
                  <a:pt x="56943" y="18428"/>
                  <a:pt x="56943" y="18221"/>
                </a:cubicBezTo>
                <a:cubicBezTo>
                  <a:pt x="56943" y="18014"/>
                  <a:pt x="57093" y="17844"/>
                  <a:pt x="57301" y="17844"/>
                </a:cubicBezTo>
                <a:cubicBezTo>
                  <a:pt x="57508" y="17844"/>
                  <a:pt x="57678" y="18014"/>
                  <a:pt x="57678" y="18221"/>
                </a:cubicBezTo>
                <a:cubicBezTo>
                  <a:pt x="57678" y="18428"/>
                  <a:pt x="57508" y="18598"/>
                  <a:pt x="57301" y="18598"/>
                </a:cubicBezTo>
                <a:close/>
                <a:moveTo>
                  <a:pt x="57301" y="16638"/>
                </a:moveTo>
                <a:cubicBezTo>
                  <a:pt x="57093" y="16638"/>
                  <a:pt x="56943" y="16469"/>
                  <a:pt x="56943" y="16261"/>
                </a:cubicBezTo>
                <a:cubicBezTo>
                  <a:pt x="56943" y="16054"/>
                  <a:pt x="57093" y="15885"/>
                  <a:pt x="57301" y="15885"/>
                </a:cubicBezTo>
                <a:cubicBezTo>
                  <a:pt x="57508" y="15885"/>
                  <a:pt x="57678" y="16054"/>
                  <a:pt x="57678" y="16261"/>
                </a:cubicBezTo>
                <a:cubicBezTo>
                  <a:pt x="57678" y="16469"/>
                  <a:pt x="57508" y="16638"/>
                  <a:pt x="57301" y="16638"/>
                </a:cubicBezTo>
                <a:close/>
                <a:moveTo>
                  <a:pt x="57301" y="14679"/>
                </a:moveTo>
                <a:cubicBezTo>
                  <a:pt x="57093" y="14679"/>
                  <a:pt x="56943" y="14509"/>
                  <a:pt x="56943" y="14302"/>
                </a:cubicBezTo>
                <a:cubicBezTo>
                  <a:pt x="56943" y="14095"/>
                  <a:pt x="57093" y="13925"/>
                  <a:pt x="57301" y="13925"/>
                </a:cubicBezTo>
                <a:cubicBezTo>
                  <a:pt x="57508" y="13925"/>
                  <a:pt x="57678" y="14095"/>
                  <a:pt x="57678" y="14302"/>
                </a:cubicBezTo>
                <a:cubicBezTo>
                  <a:pt x="57678" y="14509"/>
                  <a:pt x="57508" y="14679"/>
                  <a:pt x="57301" y="14679"/>
                </a:cubicBezTo>
                <a:close/>
                <a:moveTo>
                  <a:pt x="57301" y="11984"/>
                </a:moveTo>
                <a:cubicBezTo>
                  <a:pt x="57508" y="11984"/>
                  <a:pt x="57659" y="12135"/>
                  <a:pt x="57659" y="12342"/>
                </a:cubicBezTo>
                <a:cubicBezTo>
                  <a:pt x="57659" y="12549"/>
                  <a:pt x="57508" y="12700"/>
                  <a:pt x="57301" y="12700"/>
                </a:cubicBezTo>
                <a:cubicBezTo>
                  <a:pt x="57112" y="12700"/>
                  <a:pt x="56943" y="12549"/>
                  <a:pt x="56943" y="12342"/>
                </a:cubicBezTo>
                <a:cubicBezTo>
                  <a:pt x="56943" y="12135"/>
                  <a:pt x="57112" y="11984"/>
                  <a:pt x="57301" y="11984"/>
                </a:cubicBezTo>
                <a:close/>
                <a:moveTo>
                  <a:pt x="57301" y="10759"/>
                </a:moveTo>
                <a:cubicBezTo>
                  <a:pt x="57093" y="10759"/>
                  <a:pt x="56943" y="10590"/>
                  <a:pt x="56943" y="10383"/>
                </a:cubicBezTo>
                <a:cubicBezTo>
                  <a:pt x="56943" y="10175"/>
                  <a:pt x="57093" y="10006"/>
                  <a:pt x="57301" y="10006"/>
                </a:cubicBezTo>
                <a:cubicBezTo>
                  <a:pt x="57508" y="10006"/>
                  <a:pt x="57678" y="10175"/>
                  <a:pt x="57678" y="10383"/>
                </a:cubicBezTo>
                <a:cubicBezTo>
                  <a:pt x="57678" y="10590"/>
                  <a:pt x="57508" y="10759"/>
                  <a:pt x="57301" y="10759"/>
                </a:cubicBezTo>
                <a:close/>
                <a:moveTo>
                  <a:pt x="57301" y="8800"/>
                </a:moveTo>
                <a:cubicBezTo>
                  <a:pt x="57112" y="8800"/>
                  <a:pt x="56943" y="8630"/>
                  <a:pt x="56943" y="8423"/>
                </a:cubicBezTo>
                <a:cubicBezTo>
                  <a:pt x="56943" y="8234"/>
                  <a:pt x="57112" y="8065"/>
                  <a:pt x="57301" y="8065"/>
                </a:cubicBezTo>
                <a:cubicBezTo>
                  <a:pt x="57508" y="8065"/>
                  <a:pt x="57659" y="8234"/>
                  <a:pt x="57659" y="8423"/>
                </a:cubicBezTo>
                <a:cubicBezTo>
                  <a:pt x="57659" y="8630"/>
                  <a:pt x="57508" y="8800"/>
                  <a:pt x="57301" y="8800"/>
                </a:cubicBezTo>
                <a:close/>
                <a:moveTo>
                  <a:pt x="57301" y="6821"/>
                </a:moveTo>
                <a:cubicBezTo>
                  <a:pt x="57112" y="6821"/>
                  <a:pt x="56943" y="6671"/>
                  <a:pt x="56943" y="6463"/>
                </a:cubicBezTo>
                <a:cubicBezTo>
                  <a:pt x="56943" y="6256"/>
                  <a:pt x="57112" y="6105"/>
                  <a:pt x="57301" y="6105"/>
                </a:cubicBezTo>
                <a:cubicBezTo>
                  <a:pt x="57508" y="6105"/>
                  <a:pt x="57659" y="6256"/>
                  <a:pt x="57659" y="6463"/>
                </a:cubicBezTo>
                <a:cubicBezTo>
                  <a:pt x="57659" y="6671"/>
                  <a:pt x="57508" y="6821"/>
                  <a:pt x="57301" y="6821"/>
                </a:cubicBezTo>
                <a:close/>
                <a:moveTo>
                  <a:pt x="57301" y="4862"/>
                </a:moveTo>
                <a:cubicBezTo>
                  <a:pt x="57112" y="4862"/>
                  <a:pt x="56943" y="4692"/>
                  <a:pt x="56943" y="4504"/>
                </a:cubicBezTo>
                <a:cubicBezTo>
                  <a:pt x="56943" y="4296"/>
                  <a:pt x="57112" y="4146"/>
                  <a:pt x="57301" y="4146"/>
                </a:cubicBezTo>
                <a:cubicBezTo>
                  <a:pt x="57508" y="4146"/>
                  <a:pt x="57659" y="4296"/>
                  <a:pt x="57659" y="4504"/>
                </a:cubicBezTo>
                <a:cubicBezTo>
                  <a:pt x="57659" y="4692"/>
                  <a:pt x="57508" y="4862"/>
                  <a:pt x="57301" y="4862"/>
                </a:cubicBezTo>
                <a:close/>
                <a:moveTo>
                  <a:pt x="57301" y="2902"/>
                </a:moveTo>
                <a:cubicBezTo>
                  <a:pt x="57112" y="2902"/>
                  <a:pt x="56943" y="2751"/>
                  <a:pt x="56943" y="2544"/>
                </a:cubicBezTo>
                <a:cubicBezTo>
                  <a:pt x="56943" y="2337"/>
                  <a:pt x="57112" y="2186"/>
                  <a:pt x="57301" y="2186"/>
                </a:cubicBezTo>
                <a:cubicBezTo>
                  <a:pt x="57508" y="2186"/>
                  <a:pt x="57659" y="2337"/>
                  <a:pt x="57659" y="2544"/>
                </a:cubicBezTo>
                <a:cubicBezTo>
                  <a:pt x="57659" y="2751"/>
                  <a:pt x="57508" y="2902"/>
                  <a:pt x="57301" y="2902"/>
                </a:cubicBezTo>
                <a:close/>
                <a:moveTo>
                  <a:pt x="57301" y="942"/>
                </a:moveTo>
                <a:cubicBezTo>
                  <a:pt x="57112" y="942"/>
                  <a:pt x="56943" y="773"/>
                  <a:pt x="56943" y="584"/>
                </a:cubicBezTo>
                <a:cubicBezTo>
                  <a:pt x="56943" y="396"/>
                  <a:pt x="57112" y="226"/>
                  <a:pt x="57301" y="226"/>
                </a:cubicBezTo>
                <a:cubicBezTo>
                  <a:pt x="57508" y="226"/>
                  <a:pt x="57659" y="377"/>
                  <a:pt x="57659" y="584"/>
                </a:cubicBezTo>
                <a:cubicBezTo>
                  <a:pt x="57659" y="773"/>
                  <a:pt x="57508" y="942"/>
                  <a:pt x="57301" y="942"/>
                </a:cubicBezTo>
                <a:close/>
                <a:moveTo>
                  <a:pt x="57301" y="54983"/>
                </a:moveTo>
                <a:cubicBezTo>
                  <a:pt x="57433" y="54983"/>
                  <a:pt x="57546" y="55040"/>
                  <a:pt x="57640" y="55115"/>
                </a:cubicBezTo>
                <a:cubicBezTo>
                  <a:pt x="57376" y="55266"/>
                  <a:pt x="57112" y="55398"/>
                  <a:pt x="56849" y="55530"/>
                </a:cubicBezTo>
                <a:cubicBezTo>
                  <a:pt x="56830" y="55511"/>
                  <a:pt x="56830" y="55492"/>
                  <a:pt x="56830" y="55473"/>
                </a:cubicBezTo>
                <a:cubicBezTo>
                  <a:pt x="56830" y="55209"/>
                  <a:pt x="57037" y="54983"/>
                  <a:pt x="57301" y="54983"/>
                </a:cubicBezTo>
                <a:close/>
                <a:moveTo>
                  <a:pt x="55341" y="55944"/>
                </a:moveTo>
                <a:cubicBezTo>
                  <a:pt x="55077" y="55944"/>
                  <a:pt x="54870" y="55718"/>
                  <a:pt x="54870" y="55454"/>
                </a:cubicBezTo>
                <a:cubicBezTo>
                  <a:pt x="54870" y="55209"/>
                  <a:pt x="55077" y="54983"/>
                  <a:pt x="55341" y="54983"/>
                </a:cubicBezTo>
                <a:cubicBezTo>
                  <a:pt x="55605" y="54983"/>
                  <a:pt x="55812" y="55209"/>
                  <a:pt x="55812" y="55454"/>
                </a:cubicBezTo>
                <a:cubicBezTo>
                  <a:pt x="55812" y="55718"/>
                  <a:pt x="55605" y="55944"/>
                  <a:pt x="55341" y="55944"/>
                </a:cubicBezTo>
                <a:close/>
                <a:moveTo>
                  <a:pt x="55341" y="53966"/>
                </a:moveTo>
                <a:cubicBezTo>
                  <a:pt x="55077" y="53966"/>
                  <a:pt x="54870" y="53758"/>
                  <a:pt x="54870" y="53495"/>
                </a:cubicBezTo>
                <a:cubicBezTo>
                  <a:pt x="54870" y="53250"/>
                  <a:pt x="55077" y="53023"/>
                  <a:pt x="55341" y="53023"/>
                </a:cubicBezTo>
                <a:cubicBezTo>
                  <a:pt x="55605" y="53023"/>
                  <a:pt x="55812" y="53250"/>
                  <a:pt x="55812" y="53495"/>
                </a:cubicBezTo>
                <a:cubicBezTo>
                  <a:pt x="55812" y="53758"/>
                  <a:pt x="55605" y="53966"/>
                  <a:pt x="55341" y="53966"/>
                </a:cubicBezTo>
                <a:close/>
                <a:moveTo>
                  <a:pt x="55341" y="52006"/>
                </a:moveTo>
                <a:cubicBezTo>
                  <a:pt x="55096" y="52006"/>
                  <a:pt x="54889" y="51799"/>
                  <a:pt x="54889" y="51535"/>
                </a:cubicBezTo>
                <a:cubicBezTo>
                  <a:pt x="54889" y="51290"/>
                  <a:pt x="55096" y="51083"/>
                  <a:pt x="55341" y="51083"/>
                </a:cubicBezTo>
                <a:cubicBezTo>
                  <a:pt x="55605" y="51083"/>
                  <a:pt x="55812" y="51290"/>
                  <a:pt x="55812" y="51535"/>
                </a:cubicBezTo>
                <a:cubicBezTo>
                  <a:pt x="55812" y="51799"/>
                  <a:pt x="55605" y="52006"/>
                  <a:pt x="55341" y="52006"/>
                </a:cubicBezTo>
                <a:close/>
                <a:moveTo>
                  <a:pt x="55341" y="50046"/>
                </a:moveTo>
                <a:cubicBezTo>
                  <a:pt x="55096" y="50046"/>
                  <a:pt x="54889" y="49839"/>
                  <a:pt x="54889" y="49575"/>
                </a:cubicBezTo>
                <a:cubicBezTo>
                  <a:pt x="54889" y="49330"/>
                  <a:pt x="55096" y="49123"/>
                  <a:pt x="55341" y="49123"/>
                </a:cubicBezTo>
                <a:cubicBezTo>
                  <a:pt x="55605" y="49123"/>
                  <a:pt x="55812" y="49330"/>
                  <a:pt x="55812" y="49575"/>
                </a:cubicBezTo>
                <a:cubicBezTo>
                  <a:pt x="55812" y="49839"/>
                  <a:pt x="55605" y="50046"/>
                  <a:pt x="55341" y="50046"/>
                </a:cubicBezTo>
                <a:close/>
                <a:moveTo>
                  <a:pt x="55341" y="48068"/>
                </a:moveTo>
                <a:cubicBezTo>
                  <a:pt x="55096" y="48068"/>
                  <a:pt x="54889" y="47861"/>
                  <a:pt x="54889" y="47616"/>
                </a:cubicBezTo>
                <a:cubicBezTo>
                  <a:pt x="54889" y="47352"/>
                  <a:pt x="55096" y="47163"/>
                  <a:pt x="55341" y="47163"/>
                </a:cubicBezTo>
                <a:cubicBezTo>
                  <a:pt x="55605" y="47163"/>
                  <a:pt x="55812" y="47352"/>
                  <a:pt x="55812" y="47616"/>
                </a:cubicBezTo>
                <a:cubicBezTo>
                  <a:pt x="55812" y="47861"/>
                  <a:pt x="55605" y="48068"/>
                  <a:pt x="55341" y="48068"/>
                </a:cubicBezTo>
                <a:close/>
                <a:moveTo>
                  <a:pt x="55341" y="46071"/>
                </a:moveTo>
                <a:cubicBezTo>
                  <a:pt x="55115" y="46071"/>
                  <a:pt x="54927" y="45882"/>
                  <a:pt x="54927" y="45656"/>
                </a:cubicBezTo>
                <a:cubicBezTo>
                  <a:pt x="54927" y="45430"/>
                  <a:pt x="55115" y="45241"/>
                  <a:pt x="55341" y="45241"/>
                </a:cubicBezTo>
                <a:cubicBezTo>
                  <a:pt x="55567" y="45241"/>
                  <a:pt x="55756" y="45430"/>
                  <a:pt x="55756" y="45656"/>
                </a:cubicBezTo>
                <a:cubicBezTo>
                  <a:pt x="55756" y="45882"/>
                  <a:pt x="55567" y="46071"/>
                  <a:pt x="55341" y="46071"/>
                </a:cubicBezTo>
                <a:close/>
                <a:moveTo>
                  <a:pt x="55341" y="44111"/>
                </a:moveTo>
                <a:cubicBezTo>
                  <a:pt x="55115" y="44111"/>
                  <a:pt x="54927" y="43922"/>
                  <a:pt x="54927" y="43696"/>
                </a:cubicBezTo>
                <a:cubicBezTo>
                  <a:pt x="54927" y="43470"/>
                  <a:pt x="55115" y="43282"/>
                  <a:pt x="55341" y="43282"/>
                </a:cubicBezTo>
                <a:cubicBezTo>
                  <a:pt x="55567" y="43282"/>
                  <a:pt x="55756" y="43470"/>
                  <a:pt x="55756" y="43696"/>
                </a:cubicBezTo>
                <a:cubicBezTo>
                  <a:pt x="55756" y="43922"/>
                  <a:pt x="55567" y="44111"/>
                  <a:pt x="55341" y="44111"/>
                </a:cubicBezTo>
                <a:close/>
                <a:moveTo>
                  <a:pt x="55341" y="37422"/>
                </a:moveTo>
                <a:cubicBezTo>
                  <a:pt x="55567" y="37422"/>
                  <a:pt x="55737" y="37591"/>
                  <a:pt x="55737" y="37817"/>
                </a:cubicBezTo>
                <a:cubicBezTo>
                  <a:pt x="55737" y="38044"/>
                  <a:pt x="55567" y="38213"/>
                  <a:pt x="55341" y="38213"/>
                </a:cubicBezTo>
                <a:cubicBezTo>
                  <a:pt x="55115" y="38213"/>
                  <a:pt x="54945" y="38044"/>
                  <a:pt x="54945" y="37817"/>
                </a:cubicBezTo>
                <a:cubicBezTo>
                  <a:pt x="54945" y="37591"/>
                  <a:pt x="55115" y="37422"/>
                  <a:pt x="55341" y="37422"/>
                </a:cubicBezTo>
                <a:close/>
                <a:moveTo>
                  <a:pt x="55341" y="41341"/>
                </a:moveTo>
                <a:cubicBezTo>
                  <a:pt x="55567" y="41341"/>
                  <a:pt x="55737" y="41529"/>
                  <a:pt x="55737" y="41737"/>
                </a:cubicBezTo>
                <a:cubicBezTo>
                  <a:pt x="55737" y="41963"/>
                  <a:pt x="55567" y="42132"/>
                  <a:pt x="55341" y="42132"/>
                </a:cubicBezTo>
                <a:cubicBezTo>
                  <a:pt x="55115" y="42132"/>
                  <a:pt x="54945" y="41963"/>
                  <a:pt x="54945" y="41737"/>
                </a:cubicBezTo>
                <a:cubicBezTo>
                  <a:pt x="54945" y="41529"/>
                  <a:pt x="55115" y="41341"/>
                  <a:pt x="55341" y="41341"/>
                </a:cubicBezTo>
                <a:close/>
                <a:moveTo>
                  <a:pt x="55341" y="39381"/>
                </a:moveTo>
                <a:cubicBezTo>
                  <a:pt x="55567" y="39381"/>
                  <a:pt x="55737" y="39570"/>
                  <a:pt x="55737" y="39777"/>
                </a:cubicBezTo>
                <a:cubicBezTo>
                  <a:pt x="55737" y="40003"/>
                  <a:pt x="55567" y="40173"/>
                  <a:pt x="55341" y="40173"/>
                </a:cubicBezTo>
                <a:cubicBezTo>
                  <a:pt x="55115" y="40173"/>
                  <a:pt x="54945" y="40003"/>
                  <a:pt x="54945" y="39777"/>
                </a:cubicBezTo>
                <a:cubicBezTo>
                  <a:pt x="54945" y="39570"/>
                  <a:pt x="55115" y="39381"/>
                  <a:pt x="55341" y="39381"/>
                </a:cubicBezTo>
                <a:close/>
                <a:moveTo>
                  <a:pt x="55341" y="36272"/>
                </a:moveTo>
                <a:cubicBezTo>
                  <a:pt x="55115" y="36272"/>
                  <a:pt x="54927" y="36084"/>
                  <a:pt x="54927" y="35858"/>
                </a:cubicBezTo>
                <a:cubicBezTo>
                  <a:pt x="54927" y="35632"/>
                  <a:pt x="55115" y="35443"/>
                  <a:pt x="55341" y="35443"/>
                </a:cubicBezTo>
                <a:cubicBezTo>
                  <a:pt x="55567" y="35443"/>
                  <a:pt x="55756" y="35632"/>
                  <a:pt x="55756" y="35858"/>
                </a:cubicBezTo>
                <a:cubicBezTo>
                  <a:pt x="55756" y="36084"/>
                  <a:pt x="55567" y="36272"/>
                  <a:pt x="55341" y="36272"/>
                </a:cubicBezTo>
                <a:close/>
                <a:moveTo>
                  <a:pt x="55341" y="34294"/>
                </a:moveTo>
                <a:cubicBezTo>
                  <a:pt x="55115" y="34294"/>
                  <a:pt x="54927" y="34124"/>
                  <a:pt x="54927" y="33898"/>
                </a:cubicBezTo>
                <a:cubicBezTo>
                  <a:pt x="54927" y="33672"/>
                  <a:pt x="55115" y="33502"/>
                  <a:pt x="55341" y="33502"/>
                </a:cubicBezTo>
                <a:cubicBezTo>
                  <a:pt x="55567" y="33502"/>
                  <a:pt x="55756" y="33672"/>
                  <a:pt x="55756" y="33898"/>
                </a:cubicBezTo>
                <a:cubicBezTo>
                  <a:pt x="55756" y="34124"/>
                  <a:pt x="55567" y="34294"/>
                  <a:pt x="55341" y="34294"/>
                </a:cubicBezTo>
                <a:close/>
                <a:moveTo>
                  <a:pt x="55341" y="32353"/>
                </a:moveTo>
                <a:cubicBezTo>
                  <a:pt x="55115" y="32353"/>
                  <a:pt x="54927" y="32165"/>
                  <a:pt x="54927" y="31939"/>
                </a:cubicBezTo>
                <a:cubicBezTo>
                  <a:pt x="54927" y="31712"/>
                  <a:pt x="55115" y="31524"/>
                  <a:pt x="55341" y="31524"/>
                </a:cubicBezTo>
                <a:cubicBezTo>
                  <a:pt x="55567" y="31524"/>
                  <a:pt x="55756" y="31712"/>
                  <a:pt x="55756" y="31939"/>
                </a:cubicBezTo>
                <a:cubicBezTo>
                  <a:pt x="55756" y="32165"/>
                  <a:pt x="55567" y="32353"/>
                  <a:pt x="55341" y="32353"/>
                </a:cubicBezTo>
                <a:close/>
                <a:moveTo>
                  <a:pt x="55341" y="30393"/>
                </a:moveTo>
                <a:cubicBezTo>
                  <a:pt x="55115" y="30393"/>
                  <a:pt x="54927" y="30205"/>
                  <a:pt x="54927" y="29979"/>
                </a:cubicBezTo>
                <a:cubicBezTo>
                  <a:pt x="54927" y="29753"/>
                  <a:pt x="55115" y="29564"/>
                  <a:pt x="55341" y="29564"/>
                </a:cubicBezTo>
                <a:cubicBezTo>
                  <a:pt x="55567" y="29564"/>
                  <a:pt x="55756" y="29753"/>
                  <a:pt x="55756" y="29979"/>
                </a:cubicBezTo>
                <a:cubicBezTo>
                  <a:pt x="55756" y="30205"/>
                  <a:pt x="55567" y="30393"/>
                  <a:pt x="55341" y="30393"/>
                </a:cubicBezTo>
                <a:close/>
                <a:moveTo>
                  <a:pt x="55341" y="28415"/>
                </a:moveTo>
                <a:cubicBezTo>
                  <a:pt x="55115" y="28415"/>
                  <a:pt x="54945" y="28227"/>
                  <a:pt x="54945" y="28019"/>
                </a:cubicBezTo>
                <a:cubicBezTo>
                  <a:pt x="54945" y="27793"/>
                  <a:pt x="55115" y="27624"/>
                  <a:pt x="55341" y="27624"/>
                </a:cubicBezTo>
                <a:cubicBezTo>
                  <a:pt x="55567" y="27624"/>
                  <a:pt x="55737" y="27793"/>
                  <a:pt x="55737" y="28019"/>
                </a:cubicBezTo>
                <a:cubicBezTo>
                  <a:pt x="55737" y="28227"/>
                  <a:pt x="55567" y="28415"/>
                  <a:pt x="55341" y="28415"/>
                </a:cubicBezTo>
                <a:close/>
                <a:moveTo>
                  <a:pt x="55341" y="25702"/>
                </a:moveTo>
                <a:cubicBezTo>
                  <a:pt x="55548" y="25702"/>
                  <a:pt x="55718" y="25852"/>
                  <a:pt x="55718" y="26060"/>
                </a:cubicBezTo>
                <a:cubicBezTo>
                  <a:pt x="55718" y="26267"/>
                  <a:pt x="55548" y="26436"/>
                  <a:pt x="55341" y="26436"/>
                </a:cubicBezTo>
                <a:cubicBezTo>
                  <a:pt x="55134" y="26436"/>
                  <a:pt x="54964" y="26267"/>
                  <a:pt x="54964" y="26060"/>
                </a:cubicBezTo>
                <a:cubicBezTo>
                  <a:pt x="54964" y="25852"/>
                  <a:pt x="55134" y="25702"/>
                  <a:pt x="55341" y="25702"/>
                </a:cubicBezTo>
                <a:close/>
                <a:moveTo>
                  <a:pt x="55341" y="23723"/>
                </a:moveTo>
                <a:cubicBezTo>
                  <a:pt x="55548" y="23723"/>
                  <a:pt x="55718" y="23893"/>
                  <a:pt x="55718" y="24100"/>
                </a:cubicBezTo>
                <a:cubicBezTo>
                  <a:pt x="55718" y="24307"/>
                  <a:pt x="55548" y="24477"/>
                  <a:pt x="55341" y="24477"/>
                </a:cubicBezTo>
                <a:cubicBezTo>
                  <a:pt x="55134" y="24477"/>
                  <a:pt x="54964" y="24307"/>
                  <a:pt x="54964" y="24100"/>
                </a:cubicBezTo>
                <a:cubicBezTo>
                  <a:pt x="54964" y="23893"/>
                  <a:pt x="55134" y="23723"/>
                  <a:pt x="55341" y="23723"/>
                </a:cubicBezTo>
                <a:close/>
                <a:moveTo>
                  <a:pt x="55341" y="22536"/>
                </a:moveTo>
                <a:cubicBezTo>
                  <a:pt x="55134" y="22536"/>
                  <a:pt x="54945" y="22348"/>
                  <a:pt x="54945" y="22140"/>
                </a:cubicBezTo>
                <a:cubicBezTo>
                  <a:pt x="54945" y="21914"/>
                  <a:pt x="55134" y="21745"/>
                  <a:pt x="55341" y="21745"/>
                </a:cubicBezTo>
                <a:cubicBezTo>
                  <a:pt x="55567" y="21745"/>
                  <a:pt x="55737" y="21914"/>
                  <a:pt x="55737" y="22140"/>
                </a:cubicBezTo>
                <a:cubicBezTo>
                  <a:pt x="55737" y="22348"/>
                  <a:pt x="55567" y="22536"/>
                  <a:pt x="55341" y="22536"/>
                </a:cubicBezTo>
                <a:close/>
                <a:moveTo>
                  <a:pt x="55341" y="20576"/>
                </a:moveTo>
                <a:cubicBezTo>
                  <a:pt x="55134" y="20576"/>
                  <a:pt x="54945" y="20407"/>
                  <a:pt x="54945" y="20181"/>
                </a:cubicBezTo>
                <a:cubicBezTo>
                  <a:pt x="54945" y="19955"/>
                  <a:pt x="55134" y="19785"/>
                  <a:pt x="55341" y="19785"/>
                </a:cubicBezTo>
                <a:cubicBezTo>
                  <a:pt x="55567" y="19785"/>
                  <a:pt x="55737" y="19955"/>
                  <a:pt x="55737" y="20181"/>
                </a:cubicBezTo>
                <a:cubicBezTo>
                  <a:pt x="55737" y="20407"/>
                  <a:pt x="55567" y="20576"/>
                  <a:pt x="55341" y="20576"/>
                </a:cubicBezTo>
                <a:close/>
                <a:moveTo>
                  <a:pt x="55341" y="18617"/>
                </a:moveTo>
                <a:cubicBezTo>
                  <a:pt x="55134" y="18617"/>
                  <a:pt x="54945" y="18428"/>
                  <a:pt x="54945" y="18221"/>
                </a:cubicBezTo>
                <a:cubicBezTo>
                  <a:pt x="54945" y="18014"/>
                  <a:pt x="55134" y="17825"/>
                  <a:pt x="55341" y="17825"/>
                </a:cubicBezTo>
                <a:cubicBezTo>
                  <a:pt x="55567" y="17825"/>
                  <a:pt x="55737" y="18014"/>
                  <a:pt x="55737" y="18221"/>
                </a:cubicBezTo>
                <a:cubicBezTo>
                  <a:pt x="55737" y="18428"/>
                  <a:pt x="55567" y="18617"/>
                  <a:pt x="55341" y="18617"/>
                </a:cubicBezTo>
                <a:close/>
                <a:moveTo>
                  <a:pt x="55341" y="16657"/>
                </a:moveTo>
                <a:cubicBezTo>
                  <a:pt x="55134" y="16657"/>
                  <a:pt x="54945" y="16469"/>
                  <a:pt x="54945" y="16261"/>
                </a:cubicBezTo>
                <a:cubicBezTo>
                  <a:pt x="54945" y="16035"/>
                  <a:pt x="55134" y="15866"/>
                  <a:pt x="55341" y="15866"/>
                </a:cubicBezTo>
                <a:cubicBezTo>
                  <a:pt x="55567" y="15866"/>
                  <a:pt x="55737" y="16035"/>
                  <a:pt x="55737" y="16261"/>
                </a:cubicBezTo>
                <a:cubicBezTo>
                  <a:pt x="55737" y="16488"/>
                  <a:pt x="55567" y="16657"/>
                  <a:pt x="55341" y="16657"/>
                </a:cubicBezTo>
                <a:close/>
                <a:moveTo>
                  <a:pt x="55341" y="13925"/>
                </a:moveTo>
                <a:cubicBezTo>
                  <a:pt x="55548" y="13925"/>
                  <a:pt x="55699" y="14095"/>
                  <a:pt x="55699" y="14302"/>
                </a:cubicBezTo>
                <a:cubicBezTo>
                  <a:pt x="55699" y="14509"/>
                  <a:pt x="55548" y="14679"/>
                  <a:pt x="55341" y="14679"/>
                </a:cubicBezTo>
                <a:cubicBezTo>
                  <a:pt x="55134" y="14679"/>
                  <a:pt x="54983" y="14509"/>
                  <a:pt x="54983" y="14302"/>
                </a:cubicBezTo>
                <a:cubicBezTo>
                  <a:pt x="54983" y="14095"/>
                  <a:pt x="55134" y="13925"/>
                  <a:pt x="55341" y="13925"/>
                </a:cubicBezTo>
                <a:close/>
                <a:moveTo>
                  <a:pt x="55341" y="11965"/>
                </a:moveTo>
                <a:cubicBezTo>
                  <a:pt x="55548" y="11965"/>
                  <a:pt x="55699" y="12135"/>
                  <a:pt x="55699" y="12342"/>
                </a:cubicBezTo>
                <a:cubicBezTo>
                  <a:pt x="55699" y="12531"/>
                  <a:pt x="55548" y="12700"/>
                  <a:pt x="55341" y="12700"/>
                </a:cubicBezTo>
                <a:cubicBezTo>
                  <a:pt x="55134" y="12700"/>
                  <a:pt x="54983" y="12531"/>
                  <a:pt x="54983" y="12342"/>
                </a:cubicBezTo>
                <a:cubicBezTo>
                  <a:pt x="54983" y="12135"/>
                  <a:pt x="55134" y="11965"/>
                  <a:pt x="55341" y="11965"/>
                </a:cubicBezTo>
                <a:close/>
                <a:moveTo>
                  <a:pt x="55341" y="10741"/>
                </a:moveTo>
                <a:cubicBezTo>
                  <a:pt x="55134" y="10741"/>
                  <a:pt x="54964" y="10590"/>
                  <a:pt x="54964" y="10383"/>
                </a:cubicBezTo>
                <a:cubicBezTo>
                  <a:pt x="54964" y="10175"/>
                  <a:pt x="55134" y="10006"/>
                  <a:pt x="55341" y="10006"/>
                </a:cubicBezTo>
                <a:cubicBezTo>
                  <a:pt x="55548" y="10006"/>
                  <a:pt x="55718" y="10175"/>
                  <a:pt x="55718" y="10383"/>
                </a:cubicBezTo>
                <a:cubicBezTo>
                  <a:pt x="55718" y="10590"/>
                  <a:pt x="55548" y="10741"/>
                  <a:pt x="55341" y="10741"/>
                </a:cubicBezTo>
                <a:close/>
                <a:moveTo>
                  <a:pt x="55341" y="8781"/>
                </a:moveTo>
                <a:cubicBezTo>
                  <a:pt x="55134" y="8781"/>
                  <a:pt x="54983" y="8630"/>
                  <a:pt x="54983" y="8423"/>
                </a:cubicBezTo>
                <a:cubicBezTo>
                  <a:pt x="54983" y="8216"/>
                  <a:pt x="55134" y="8065"/>
                  <a:pt x="55341" y="8065"/>
                </a:cubicBezTo>
                <a:cubicBezTo>
                  <a:pt x="55548" y="8065"/>
                  <a:pt x="55699" y="8216"/>
                  <a:pt x="55699" y="8423"/>
                </a:cubicBezTo>
                <a:cubicBezTo>
                  <a:pt x="55699" y="8630"/>
                  <a:pt x="55548" y="8781"/>
                  <a:pt x="55341" y="8781"/>
                </a:cubicBezTo>
                <a:close/>
                <a:moveTo>
                  <a:pt x="55341" y="6821"/>
                </a:moveTo>
                <a:cubicBezTo>
                  <a:pt x="55134" y="6821"/>
                  <a:pt x="54983" y="6671"/>
                  <a:pt x="54983" y="6463"/>
                </a:cubicBezTo>
                <a:cubicBezTo>
                  <a:pt x="54983" y="6256"/>
                  <a:pt x="55134" y="6086"/>
                  <a:pt x="55341" y="6086"/>
                </a:cubicBezTo>
                <a:cubicBezTo>
                  <a:pt x="55548" y="6086"/>
                  <a:pt x="55699" y="6256"/>
                  <a:pt x="55699" y="6463"/>
                </a:cubicBezTo>
                <a:cubicBezTo>
                  <a:pt x="55699" y="6671"/>
                  <a:pt x="55548" y="6821"/>
                  <a:pt x="55341" y="6821"/>
                </a:cubicBezTo>
                <a:close/>
                <a:moveTo>
                  <a:pt x="55341" y="4862"/>
                </a:moveTo>
                <a:cubicBezTo>
                  <a:pt x="55134" y="4862"/>
                  <a:pt x="54983" y="4692"/>
                  <a:pt x="54983" y="4504"/>
                </a:cubicBezTo>
                <a:cubicBezTo>
                  <a:pt x="54983" y="4296"/>
                  <a:pt x="55134" y="4127"/>
                  <a:pt x="55341" y="4127"/>
                </a:cubicBezTo>
                <a:cubicBezTo>
                  <a:pt x="55548" y="4127"/>
                  <a:pt x="55699" y="4296"/>
                  <a:pt x="55699" y="4504"/>
                </a:cubicBezTo>
                <a:cubicBezTo>
                  <a:pt x="55699" y="4692"/>
                  <a:pt x="55548" y="4862"/>
                  <a:pt x="55341" y="4862"/>
                </a:cubicBezTo>
                <a:close/>
                <a:moveTo>
                  <a:pt x="55341" y="2902"/>
                </a:moveTo>
                <a:cubicBezTo>
                  <a:pt x="55134" y="2902"/>
                  <a:pt x="54983" y="2732"/>
                  <a:pt x="54983" y="2544"/>
                </a:cubicBezTo>
                <a:cubicBezTo>
                  <a:pt x="54983" y="2337"/>
                  <a:pt x="55134" y="2167"/>
                  <a:pt x="55341" y="2167"/>
                </a:cubicBezTo>
                <a:cubicBezTo>
                  <a:pt x="55548" y="2167"/>
                  <a:pt x="55699" y="2337"/>
                  <a:pt x="55699" y="2544"/>
                </a:cubicBezTo>
                <a:cubicBezTo>
                  <a:pt x="55699" y="2732"/>
                  <a:pt x="55548" y="2902"/>
                  <a:pt x="55341" y="2902"/>
                </a:cubicBezTo>
                <a:close/>
                <a:moveTo>
                  <a:pt x="55341" y="923"/>
                </a:moveTo>
                <a:cubicBezTo>
                  <a:pt x="55134" y="923"/>
                  <a:pt x="54983" y="773"/>
                  <a:pt x="54983" y="584"/>
                </a:cubicBezTo>
                <a:cubicBezTo>
                  <a:pt x="54983" y="377"/>
                  <a:pt x="55134" y="226"/>
                  <a:pt x="55341" y="226"/>
                </a:cubicBezTo>
                <a:cubicBezTo>
                  <a:pt x="55548" y="226"/>
                  <a:pt x="55699" y="377"/>
                  <a:pt x="55699" y="584"/>
                </a:cubicBezTo>
                <a:cubicBezTo>
                  <a:pt x="55699" y="773"/>
                  <a:pt x="55548" y="923"/>
                  <a:pt x="55341" y="923"/>
                </a:cubicBezTo>
                <a:close/>
                <a:moveTo>
                  <a:pt x="53381" y="55925"/>
                </a:moveTo>
                <a:cubicBezTo>
                  <a:pt x="53118" y="55925"/>
                  <a:pt x="52910" y="55718"/>
                  <a:pt x="52910" y="55454"/>
                </a:cubicBezTo>
                <a:cubicBezTo>
                  <a:pt x="52910" y="55190"/>
                  <a:pt x="53137" y="54983"/>
                  <a:pt x="53381" y="54983"/>
                </a:cubicBezTo>
                <a:cubicBezTo>
                  <a:pt x="53645" y="54983"/>
                  <a:pt x="53853" y="55190"/>
                  <a:pt x="53853" y="55454"/>
                </a:cubicBezTo>
                <a:cubicBezTo>
                  <a:pt x="53853" y="55718"/>
                  <a:pt x="53645" y="55925"/>
                  <a:pt x="53381" y="55925"/>
                </a:cubicBezTo>
                <a:close/>
                <a:moveTo>
                  <a:pt x="53381" y="53966"/>
                </a:moveTo>
                <a:cubicBezTo>
                  <a:pt x="53118" y="53966"/>
                  <a:pt x="52910" y="53758"/>
                  <a:pt x="52910" y="53495"/>
                </a:cubicBezTo>
                <a:cubicBezTo>
                  <a:pt x="52910" y="53231"/>
                  <a:pt x="53137" y="53023"/>
                  <a:pt x="53381" y="53023"/>
                </a:cubicBezTo>
                <a:cubicBezTo>
                  <a:pt x="53645" y="53023"/>
                  <a:pt x="53853" y="53231"/>
                  <a:pt x="53853" y="53495"/>
                </a:cubicBezTo>
                <a:cubicBezTo>
                  <a:pt x="53853" y="53758"/>
                  <a:pt x="53645" y="53966"/>
                  <a:pt x="53381" y="53966"/>
                </a:cubicBezTo>
                <a:close/>
                <a:moveTo>
                  <a:pt x="53381" y="51987"/>
                </a:moveTo>
                <a:cubicBezTo>
                  <a:pt x="53118" y="51987"/>
                  <a:pt x="52929" y="51780"/>
                  <a:pt x="52929" y="51535"/>
                </a:cubicBezTo>
                <a:cubicBezTo>
                  <a:pt x="52929" y="51271"/>
                  <a:pt x="53137" y="51083"/>
                  <a:pt x="53381" y="51083"/>
                </a:cubicBezTo>
                <a:cubicBezTo>
                  <a:pt x="53626" y="51083"/>
                  <a:pt x="53834" y="51271"/>
                  <a:pt x="53834" y="51535"/>
                </a:cubicBezTo>
                <a:cubicBezTo>
                  <a:pt x="53834" y="51780"/>
                  <a:pt x="53626" y="51987"/>
                  <a:pt x="53381" y="51987"/>
                </a:cubicBezTo>
                <a:close/>
                <a:moveTo>
                  <a:pt x="53381" y="50046"/>
                </a:moveTo>
                <a:cubicBezTo>
                  <a:pt x="53118" y="50046"/>
                  <a:pt x="52929" y="49839"/>
                  <a:pt x="52929" y="49575"/>
                </a:cubicBezTo>
                <a:cubicBezTo>
                  <a:pt x="52929" y="49330"/>
                  <a:pt x="53137" y="49123"/>
                  <a:pt x="53381" y="49123"/>
                </a:cubicBezTo>
                <a:cubicBezTo>
                  <a:pt x="53626" y="49123"/>
                  <a:pt x="53834" y="49330"/>
                  <a:pt x="53834" y="49575"/>
                </a:cubicBezTo>
                <a:cubicBezTo>
                  <a:pt x="53834" y="49839"/>
                  <a:pt x="53626" y="50046"/>
                  <a:pt x="53381" y="50046"/>
                </a:cubicBezTo>
                <a:close/>
                <a:moveTo>
                  <a:pt x="53381" y="48068"/>
                </a:moveTo>
                <a:cubicBezTo>
                  <a:pt x="53118" y="48068"/>
                  <a:pt x="52929" y="47861"/>
                  <a:pt x="52929" y="47616"/>
                </a:cubicBezTo>
                <a:cubicBezTo>
                  <a:pt x="52929" y="47352"/>
                  <a:pt x="53137" y="47145"/>
                  <a:pt x="53381" y="47145"/>
                </a:cubicBezTo>
                <a:cubicBezTo>
                  <a:pt x="53626" y="47145"/>
                  <a:pt x="53834" y="47352"/>
                  <a:pt x="53834" y="47616"/>
                </a:cubicBezTo>
                <a:cubicBezTo>
                  <a:pt x="53834" y="47861"/>
                  <a:pt x="53626" y="48068"/>
                  <a:pt x="53381" y="48068"/>
                </a:cubicBezTo>
                <a:close/>
                <a:moveTo>
                  <a:pt x="53381" y="46108"/>
                </a:moveTo>
                <a:cubicBezTo>
                  <a:pt x="53118" y="46108"/>
                  <a:pt x="52929" y="45901"/>
                  <a:pt x="52929" y="45656"/>
                </a:cubicBezTo>
                <a:cubicBezTo>
                  <a:pt x="52929" y="45392"/>
                  <a:pt x="53137" y="45185"/>
                  <a:pt x="53381" y="45185"/>
                </a:cubicBezTo>
                <a:cubicBezTo>
                  <a:pt x="53626" y="45185"/>
                  <a:pt x="53834" y="45392"/>
                  <a:pt x="53834" y="45656"/>
                </a:cubicBezTo>
                <a:cubicBezTo>
                  <a:pt x="53834" y="45901"/>
                  <a:pt x="53626" y="46108"/>
                  <a:pt x="53381" y="46108"/>
                </a:cubicBezTo>
                <a:close/>
                <a:moveTo>
                  <a:pt x="53381" y="31524"/>
                </a:moveTo>
                <a:cubicBezTo>
                  <a:pt x="53608" y="31524"/>
                  <a:pt x="53796" y="31712"/>
                  <a:pt x="53796" y="31939"/>
                </a:cubicBezTo>
                <a:cubicBezTo>
                  <a:pt x="53796" y="32165"/>
                  <a:pt x="53608" y="32334"/>
                  <a:pt x="53381" y="32334"/>
                </a:cubicBezTo>
                <a:cubicBezTo>
                  <a:pt x="53155" y="32334"/>
                  <a:pt x="52986" y="32165"/>
                  <a:pt x="52986" y="31939"/>
                </a:cubicBezTo>
                <a:cubicBezTo>
                  <a:pt x="52986" y="31712"/>
                  <a:pt x="53155" y="31524"/>
                  <a:pt x="53381" y="31524"/>
                </a:cubicBezTo>
                <a:close/>
                <a:moveTo>
                  <a:pt x="53381" y="40173"/>
                </a:moveTo>
                <a:cubicBezTo>
                  <a:pt x="53155" y="40173"/>
                  <a:pt x="52986" y="39984"/>
                  <a:pt x="52986" y="39777"/>
                </a:cubicBezTo>
                <a:cubicBezTo>
                  <a:pt x="52986" y="39570"/>
                  <a:pt x="53155" y="39381"/>
                  <a:pt x="53381" y="39381"/>
                </a:cubicBezTo>
                <a:cubicBezTo>
                  <a:pt x="53608" y="39381"/>
                  <a:pt x="53777" y="39551"/>
                  <a:pt x="53777" y="39777"/>
                </a:cubicBezTo>
                <a:cubicBezTo>
                  <a:pt x="53777" y="40003"/>
                  <a:pt x="53608" y="40173"/>
                  <a:pt x="53381" y="40173"/>
                </a:cubicBezTo>
                <a:close/>
                <a:moveTo>
                  <a:pt x="53381" y="38213"/>
                </a:moveTo>
                <a:cubicBezTo>
                  <a:pt x="53155" y="38213"/>
                  <a:pt x="52986" y="38025"/>
                  <a:pt x="52986" y="37817"/>
                </a:cubicBezTo>
                <a:cubicBezTo>
                  <a:pt x="52986" y="37591"/>
                  <a:pt x="53155" y="37403"/>
                  <a:pt x="53381" y="37403"/>
                </a:cubicBezTo>
                <a:cubicBezTo>
                  <a:pt x="53608" y="37403"/>
                  <a:pt x="53777" y="37591"/>
                  <a:pt x="53777" y="37817"/>
                </a:cubicBezTo>
                <a:cubicBezTo>
                  <a:pt x="53777" y="38025"/>
                  <a:pt x="53608" y="38213"/>
                  <a:pt x="53381" y="38213"/>
                </a:cubicBezTo>
                <a:close/>
                <a:moveTo>
                  <a:pt x="53381" y="34294"/>
                </a:moveTo>
                <a:cubicBezTo>
                  <a:pt x="53155" y="34294"/>
                  <a:pt x="52986" y="34105"/>
                  <a:pt x="52986" y="33898"/>
                </a:cubicBezTo>
                <a:cubicBezTo>
                  <a:pt x="52986" y="33672"/>
                  <a:pt x="53155" y="33502"/>
                  <a:pt x="53381" y="33502"/>
                </a:cubicBezTo>
                <a:cubicBezTo>
                  <a:pt x="53608" y="33502"/>
                  <a:pt x="53777" y="33672"/>
                  <a:pt x="53777" y="33898"/>
                </a:cubicBezTo>
                <a:cubicBezTo>
                  <a:pt x="53777" y="34105"/>
                  <a:pt x="53608" y="34294"/>
                  <a:pt x="53381" y="34294"/>
                </a:cubicBezTo>
                <a:close/>
                <a:moveTo>
                  <a:pt x="53381" y="36253"/>
                </a:moveTo>
                <a:cubicBezTo>
                  <a:pt x="53155" y="36253"/>
                  <a:pt x="52986" y="36065"/>
                  <a:pt x="52986" y="35858"/>
                </a:cubicBezTo>
                <a:cubicBezTo>
                  <a:pt x="52986" y="35632"/>
                  <a:pt x="53155" y="35462"/>
                  <a:pt x="53381" y="35462"/>
                </a:cubicBezTo>
                <a:cubicBezTo>
                  <a:pt x="53608" y="35462"/>
                  <a:pt x="53777" y="35632"/>
                  <a:pt x="53777" y="35858"/>
                </a:cubicBezTo>
                <a:cubicBezTo>
                  <a:pt x="53777" y="36065"/>
                  <a:pt x="53608" y="36253"/>
                  <a:pt x="53381" y="36253"/>
                </a:cubicBezTo>
                <a:close/>
                <a:moveTo>
                  <a:pt x="53381" y="43282"/>
                </a:moveTo>
                <a:cubicBezTo>
                  <a:pt x="53608" y="43282"/>
                  <a:pt x="53796" y="43470"/>
                  <a:pt x="53796" y="43696"/>
                </a:cubicBezTo>
                <a:cubicBezTo>
                  <a:pt x="53796" y="43922"/>
                  <a:pt x="53608" y="44111"/>
                  <a:pt x="53381" y="44111"/>
                </a:cubicBezTo>
                <a:cubicBezTo>
                  <a:pt x="53155" y="44111"/>
                  <a:pt x="52986" y="43922"/>
                  <a:pt x="52986" y="43696"/>
                </a:cubicBezTo>
                <a:cubicBezTo>
                  <a:pt x="52986" y="43470"/>
                  <a:pt x="53155" y="43282"/>
                  <a:pt x="53381" y="43282"/>
                </a:cubicBezTo>
                <a:close/>
                <a:moveTo>
                  <a:pt x="53381" y="41322"/>
                </a:moveTo>
                <a:cubicBezTo>
                  <a:pt x="53608" y="41322"/>
                  <a:pt x="53796" y="41511"/>
                  <a:pt x="53796" y="41737"/>
                </a:cubicBezTo>
                <a:cubicBezTo>
                  <a:pt x="53796" y="41963"/>
                  <a:pt x="53608" y="42151"/>
                  <a:pt x="53381" y="42151"/>
                </a:cubicBezTo>
                <a:cubicBezTo>
                  <a:pt x="53155" y="42151"/>
                  <a:pt x="52986" y="41963"/>
                  <a:pt x="52986" y="41737"/>
                </a:cubicBezTo>
                <a:cubicBezTo>
                  <a:pt x="52986" y="41511"/>
                  <a:pt x="53155" y="41322"/>
                  <a:pt x="53381" y="41322"/>
                </a:cubicBezTo>
                <a:close/>
                <a:moveTo>
                  <a:pt x="53381" y="30393"/>
                </a:moveTo>
                <a:cubicBezTo>
                  <a:pt x="53155" y="30393"/>
                  <a:pt x="52967" y="30205"/>
                  <a:pt x="52967" y="29979"/>
                </a:cubicBezTo>
                <a:cubicBezTo>
                  <a:pt x="52967" y="29734"/>
                  <a:pt x="53155" y="29546"/>
                  <a:pt x="53381" y="29546"/>
                </a:cubicBezTo>
                <a:cubicBezTo>
                  <a:pt x="53608" y="29546"/>
                  <a:pt x="53796" y="29734"/>
                  <a:pt x="53796" y="29979"/>
                </a:cubicBezTo>
                <a:cubicBezTo>
                  <a:pt x="53796" y="30205"/>
                  <a:pt x="53608" y="30393"/>
                  <a:pt x="53381" y="30393"/>
                </a:cubicBezTo>
                <a:close/>
                <a:moveTo>
                  <a:pt x="53381" y="28415"/>
                </a:moveTo>
                <a:cubicBezTo>
                  <a:pt x="53155" y="28415"/>
                  <a:pt x="52967" y="28245"/>
                  <a:pt x="52967" y="28000"/>
                </a:cubicBezTo>
                <a:cubicBezTo>
                  <a:pt x="52967" y="27774"/>
                  <a:pt x="53155" y="27586"/>
                  <a:pt x="53381" y="27586"/>
                </a:cubicBezTo>
                <a:cubicBezTo>
                  <a:pt x="53608" y="27586"/>
                  <a:pt x="53796" y="27774"/>
                  <a:pt x="53796" y="28000"/>
                </a:cubicBezTo>
                <a:cubicBezTo>
                  <a:pt x="53796" y="28245"/>
                  <a:pt x="53608" y="28415"/>
                  <a:pt x="53381" y="28415"/>
                </a:cubicBezTo>
                <a:close/>
                <a:moveTo>
                  <a:pt x="53381" y="26455"/>
                </a:moveTo>
                <a:cubicBezTo>
                  <a:pt x="53155" y="26455"/>
                  <a:pt x="52986" y="26286"/>
                  <a:pt x="52986" y="26060"/>
                </a:cubicBezTo>
                <a:cubicBezTo>
                  <a:pt x="52986" y="25833"/>
                  <a:pt x="53155" y="25645"/>
                  <a:pt x="53381" y="25645"/>
                </a:cubicBezTo>
                <a:cubicBezTo>
                  <a:pt x="53608" y="25645"/>
                  <a:pt x="53777" y="25833"/>
                  <a:pt x="53777" y="26060"/>
                </a:cubicBezTo>
                <a:cubicBezTo>
                  <a:pt x="53777" y="26286"/>
                  <a:pt x="53608" y="26455"/>
                  <a:pt x="53381" y="26455"/>
                </a:cubicBezTo>
                <a:close/>
                <a:moveTo>
                  <a:pt x="53381" y="24496"/>
                </a:moveTo>
                <a:cubicBezTo>
                  <a:pt x="53155" y="24496"/>
                  <a:pt x="52986" y="24307"/>
                  <a:pt x="52986" y="24100"/>
                </a:cubicBezTo>
                <a:cubicBezTo>
                  <a:pt x="52986" y="23874"/>
                  <a:pt x="53155" y="23704"/>
                  <a:pt x="53381" y="23704"/>
                </a:cubicBezTo>
                <a:cubicBezTo>
                  <a:pt x="53608" y="23704"/>
                  <a:pt x="53777" y="23874"/>
                  <a:pt x="53777" y="24100"/>
                </a:cubicBezTo>
                <a:cubicBezTo>
                  <a:pt x="53777" y="24307"/>
                  <a:pt x="53608" y="24496"/>
                  <a:pt x="53381" y="24496"/>
                </a:cubicBezTo>
                <a:close/>
                <a:moveTo>
                  <a:pt x="53381" y="21726"/>
                </a:moveTo>
                <a:cubicBezTo>
                  <a:pt x="53608" y="21726"/>
                  <a:pt x="53777" y="21914"/>
                  <a:pt x="53777" y="22121"/>
                </a:cubicBezTo>
                <a:cubicBezTo>
                  <a:pt x="53777" y="22348"/>
                  <a:pt x="53608" y="22517"/>
                  <a:pt x="53381" y="22517"/>
                </a:cubicBezTo>
                <a:cubicBezTo>
                  <a:pt x="53174" y="22517"/>
                  <a:pt x="53005" y="22348"/>
                  <a:pt x="53005" y="22121"/>
                </a:cubicBezTo>
                <a:cubicBezTo>
                  <a:pt x="53005" y="21914"/>
                  <a:pt x="53174" y="21726"/>
                  <a:pt x="53381" y="21726"/>
                </a:cubicBezTo>
                <a:close/>
                <a:moveTo>
                  <a:pt x="53381" y="20576"/>
                </a:moveTo>
                <a:cubicBezTo>
                  <a:pt x="53155" y="20576"/>
                  <a:pt x="52986" y="20388"/>
                  <a:pt x="52986" y="20162"/>
                </a:cubicBezTo>
                <a:cubicBezTo>
                  <a:pt x="52986" y="19955"/>
                  <a:pt x="53155" y="19766"/>
                  <a:pt x="53381" y="19766"/>
                </a:cubicBezTo>
                <a:cubicBezTo>
                  <a:pt x="53608" y="19766"/>
                  <a:pt x="53777" y="19955"/>
                  <a:pt x="53777" y="20162"/>
                </a:cubicBezTo>
                <a:cubicBezTo>
                  <a:pt x="53777" y="20388"/>
                  <a:pt x="53608" y="20576"/>
                  <a:pt x="53381" y="20576"/>
                </a:cubicBezTo>
                <a:close/>
                <a:moveTo>
                  <a:pt x="53381" y="18598"/>
                </a:moveTo>
                <a:cubicBezTo>
                  <a:pt x="53155" y="18598"/>
                  <a:pt x="52986" y="18428"/>
                  <a:pt x="52986" y="18202"/>
                </a:cubicBezTo>
                <a:cubicBezTo>
                  <a:pt x="52986" y="17995"/>
                  <a:pt x="53155" y="17807"/>
                  <a:pt x="53381" y="17807"/>
                </a:cubicBezTo>
                <a:cubicBezTo>
                  <a:pt x="53608" y="17807"/>
                  <a:pt x="53777" y="17995"/>
                  <a:pt x="53777" y="18202"/>
                </a:cubicBezTo>
                <a:cubicBezTo>
                  <a:pt x="53777" y="18428"/>
                  <a:pt x="53608" y="18598"/>
                  <a:pt x="53381" y="18598"/>
                </a:cubicBezTo>
                <a:close/>
                <a:moveTo>
                  <a:pt x="53381" y="16638"/>
                </a:moveTo>
                <a:cubicBezTo>
                  <a:pt x="53174" y="16638"/>
                  <a:pt x="53005" y="16469"/>
                  <a:pt x="53005" y="16243"/>
                </a:cubicBezTo>
                <a:cubicBezTo>
                  <a:pt x="53005" y="16035"/>
                  <a:pt x="53174" y="15847"/>
                  <a:pt x="53381" y="15847"/>
                </a:cubicBezTo>
                <a:cubicBezTo>
                  <a:pt x="53608" y="15847"/>
                  <a:pt x="53777" y="16035"/>
                  <a:pt x="53777" y="16243"/>
                </a:cubicBezTo>
                <a:cubicBezTo>
                  <a:pt x="53777" y="16469"/>
                  <a:pt x="53608" y="16638"/>
                  <a:pt x="53381" y="16638"/>
                </a:cubicBezTo>
                <a:close/>
                <a:moveTo>
                  <a:pt x="53381" y="14660"/>
                </a:moveTo>
                <a:cubicBezTo>
                  <a:pt x="53174" y="14660"/>
                  <a:pt x="53005" y="14490"/>
                  <a:pt x="53005" y="14283"/>
                </a:cubicBezTo>
                <a:cubicBezTo>
                  <a:pt x="53005" y="14076"/>
                  <a:pt x="53174" y="13925"/>
                  <a:pt x="53381" y="13925"/>
                </a:cubicBezTo>
                <a:cubicBezTo>
                  <a:pt x="53608" y="13925"/>
                  <a:pt x="53777" y="14076"/>
                  <a:pt x="53777" y="14283"/>
                </a:cubicBezTo>
                <a:cubicBezTo>
                  <a:pt x="53777" y="14490"/>
                  <a:pt x="53608" y="14660"/>
                  <a:pt x="53381" y="14660"/>
                </a:cubicBezTo>
                <a:close/>
                <a:moveTo>
                  <a:pt x="53381" y="12700"/>
                </a:moveTo>
                <a:cubicBezTo>
                  <a:pt x="53193" y="12700"/>
                  <a:pt x="53023" y="12531"/>
                  <a:pt x="53023" y="12323"/>
                </a:cubicBezTo>
                <a:cubicBezTo>
                  <a:pt x="53023" y="12116"/>
                  <a:pt x="53193" y="11965"/>
                  <a:pt x="53381" y="11965"/>
                </a:cubicBezTo>
                <a:cubicBezTo>
                  <a:pt x="53589" y="11965"/>
                  <a:pt x="53758" y="12116"/>
                  <a:pt x="53758" y="12323"/>
                </a:cubicBezTo>
                <a:cubicBezTo>
                  <a:pt x="53758" y="12531"/>
                  <a:pt x="53589" y="12700"/>
                  <a:pt x="53381" y="12700"/>
                </a:cubicBezTo>
                <a:close/>
                <a:moveTo>
                  <a:pt x="53381" y="10722"/>
                </a:moveTo>
                <a:cubicBezTo>
                  <a:pt x="53193" y="10722"/>
                  <a:pt x="53023" y="10571"/>
                  <a:pt x="53023" y="10364"/>
                </a:cubicBezTo>
                <a:cubicBezTo>
                  <a:pt x="53023" y="10156"/>
                  <a:pt x="53193" y="9987"/>
                  <a:pt x="53381" y="9987"/>
                </a:cubicBezTo>
                <a:cubicBezTo>
                  <a:pt x="53589" y="9987"/>
                  <a:pt x="53758" y="10156"/>
                  <a:pt x="53758" y="10364"/>
                </a:cubicBezTo>
                <a:cubicBezTo>
                  <a:pt x="53758" y="10571"/>
                  <a:pt x="53589" y="10722"/>
                  <a:pt x="53381" y="10722"/>
                </a:cubicBezTo>
                <a:close/>
                <a:moveTo>
                  <a:pt x="53381" y="8781"/>
                </a:moveTo>
                <a:cubicBezTo>
                  <a:pt x="53193" y="8781"/>
                  <a:pt x="53023" y="8611"/>
                  <a:pt x="53023" y="8404"/>
                </a:cubicBezTo>
                <a:cubicBezTo>
                  <a:pt x="53023" y="8216"/>
                  <a:pt x="53193" y="8046"/>
                  <a:pt x="53381" y="8046"/>
                </a:cubicBezTo>
                <a:cubicBezTo>
                  <a:pt x="53589" y="8046"/>
                  <a:pt x="53758" y="8216"/>
                  <a:pt x="53758" y="8404"/>
                </a:cubicBezTo>
                <a:cubicBezTo>
                  <a:pt x="53758" y="8611"/>
                  <a:pt x="53589" y="8781"/>
                  <a:pt x="53381" y="8781"/>
                </a:cubicBezTo>
                <a:close/>
                <a:moveTo>
                  <a:pt x="53381" y="6821"/>
                </a:moveTo>
                <a:cubicBezTo>
                  <a:pt x="53193" y="6821"/>
                  <a:pt x="53023" y="6652"/>
                  <a:pt x="53023" y="6444"/>
                </a:cubicBezTo>
                <a:cubicBezTo>
                  <a:pt x="53023" y="6237"/>
                  <a:pt x="53193" y="6086"/>
                  <a:pt x="53381" y="6086"/>
                </a:cubicBezTo>
                <a:cubicBezTo>
                  <a:pt x="53589" y="6086"/>
                  <a:pt x="53758" y="6237"/>
                  <a:pt x="53758" y="6444"/>
                </a:cubicBezTo>
                <a:cubicBezTo>
                  <a:pt x="53758" y="6652"/>
                  <a:pt x="53589" y="6821"/>
                  <a:pt x="53381" y="6821"/>
                </a:cubicBezTo>
                <a:close/>
                <a:moveTo>
                  <a:pt x="53381" y="4843"/>
                </a:moveTo>
                <a:cubicBezTo>
                  <a:pt x="53193" y="4843"/>
                  <a:pt x="53023" y="4692"/>
                  <a:pt x="53023" y="4485"/>
                </a:cubicBezTo>
                <a:cubicBezTo>
                  <a:pt x="53023" y="4277"/>
                  <a:pt x="53193" y="4127"/>
                  <a:pt x="53381" y="4127"/>
                </a:cubicBezTo>
                <a:cubicBezTo>
                  <a:pt x="53589" y="4127"/>
                  <a:pt x="53758" y="4277"/>
                  <a:pt x="53758" y="4485"/>
                </a:cubicBezTo>
                <a:cubicBezTo>
                  <a:pt x="53758" y="4692"/>
                  <a:pt x="53589" y="4843"/>
                  <a:pt x="53381" y="4843"/>
                </a:cubicBezTo>
                <a:close/>
                <a:moveTo>
                  <a:pt x="53381" y="2883"/>
                </a:moveTo>
                <a:cubicBezTo>
                  <a:pt x="53193" y="2883"/>
                  <a:pt x="53023" y="2732"/>
                  <a:pt x="53023" y="2525"/>
                </a:cubicBezTo>
                <a:cubicBezTo>
                  <a:pt x="53023" y="2318"/>
                  <a:pt x="53193" y="2167"/>
                  <a:pt x="53381" y="2167"/>
                </a:cubicBezTo>
                <a:cubicBezTo>
                  <a:pt x="53589" y="2167"/>
                  <a:pt x="53739" y="2318"/>
                  <a:pt x="53739" y="2525"/>
                </a:cubicBezTo>
                <a:cubicBezTo>
                  <a:pt x="53739" y="2732"/>
                  <a:pt x="53589" y="2883"/>
                  <a:pt x="53381" y="2883"/>
                </a:cubicBezTo>
                <a:close/>
                <a:moveTo>
                  <a:pt x="53381" y="905"/>
                </a:moveTo>
                <a:cubicBezTo>
                  <a:pt x="53193" y="905"/>
                  <a:pt x="53042" y="754"/>
                  <a:pt x="53042" y="565"/>
                </a:cubicBezTo>
                <a:cubicBezTo>
                  <a:pt x="53042" y="377"/>
                  <a:pt x="53193" y="226"/>
                  <a:pt x="53381" y="226"/>
                </a:cubicBezTo>
                <a:cubicBezTo>
                  <a:pt x="53589" y="226"/>
                  <a:pt x="53739" y="377"/>
                  <a:pt x="53739" y="565"/>
                </a:cubicBezTo>
                <a:cubicBezTo>
                  <a:pt x="53739" y="754"/>
                  <a:pt x="53589" y="905"/>
                  <a:pt x="53381" y="905"/>
                </a:cubicBezTo>
                <a:close/>
                <a:moveTo>
                  <a:pt x="51422" y="48068"/>
                </a:moveTo>
                <a:cubicBezTo>
                  <a:pt x="51177" y="48068"/>
                  <a:pt x="50970" y="47861"/>
                  <a:pt x="50970" y="47597"/>
                </a:cubicBezTo>
                <a:cubicBezTo>
                  <a:pt x="50970" y="47333"/>
                  <a:pt x="51177" y="47126"/>
                  <a:pt x="51422" y="47126"/>
                </a:cubicBezTo>
                <a:cubicBezTo>
                  <a:pt x="51686" y="47126"/>
                  <a:pt x="51893" y="47333"/>
                  <a:pt x="51893" y="47597"/>
                </a:cubicBezTo>
                <a:cubicBezTo>
                  <a:pt x="51893" y="47861"/>
                  <a:pt x="51686" y="48068"/>
                  <a:pt x="51422" y="48068"/>
                </a:cubicBezTo>
                <a:close/>
                <a:moveTo>
                  <a:pt x="51422" y="46089"/>
                </a:moveTo>
                <a:cubicBezTo>
                  <a:pt x="51177" y="46089"/>
                  <a:pt x="50970" y="45901"/>
                  <a:pt x="50970" y="45637"/>
                </a:cubicBezTo>
                <a:cubicBezTo>
                  <a:pt x="50970" y="45392"/>
                  <a:pt x="51177" y="45185"/>
                  <a:pt x="51422" y="45185"/>
                </a:cubicBezTo>
                <a:cubicBezTo>
                  <a:pt x="51667" y="45185"/>
                  <a:pt x="51874" y="45392"/>
                  <a:pt x="51874" y="45637"/>
                </a:cubicBezTo>
                <a:cubicBezTo>
                  <a:pt x="51874" y="45901"/>
                  <a:pt x="51667" y="46089"/>
                  <a:pt x="51422" y="46089"/>
                </a:cubicBezTo>
                <a:close/>
                <a:moveTo>
                  <a:pt x="51422" y="44092"/>
                </a:moveTo>
                <a:cubicBezTo>
                  <a:pt x="51196" y="44092"/>
                  <a:pt x="51007" y="43904"/>
                  <a:pt x="51007" y="43677"/>
                </a:cubicBezTo>
                <a:cubicBezTo>
                  <a:pt x="51007" y="43451"/>
                  <a:pt x="51196" y="43282"/>
                  <a:pt x="51422" y="43282"/>
                </a:cubicBezTo>
                <a:cubicBezTo>
                  <a:pt x="51648" y="43282"/>
                  <a:pt x="51836" y="43451"/>
                  <a:pt x="51836" y="43677"/>
                </a:cubicBezTo>
                <a:cubicBezTo>
                  <a:pt x="51836" y="43904"/>
                  <a:pt x="51648" y="44092"/>
                  <a:pt x="51422" y="44092"/>
                </a:cubicBezTo>
                <a:close/>
                <a:moveTo>
                  <a:pt x="51422" y="31505"/>
                </a:moveTo>
                <a:cubicBezTo>
                  <a:pt x="51648" y="31505"/>
                  <a:pt x="51836" y="31694"/>
                  <a:pt x="51836" y="31920"/>
                </a:cubicBezTo>
                <a:cubicBezTo>
                  <a:pt x="51836" y="32146"/>
                  <a:pt x="51648" y="32334"/>
                  <a:pt x="51422" y="32334"/>
                </a:cubicBezTo>
                <a:cubicBezTo>
                  <a:pt x="51196" y="32334"/>
                  <a:pt x="51026" y="32146"/>
                  <a:pt x="51026" y="31920"/>
                </a:cubicBezTo>
                <a:cubicBezTo>
                  <a:pt x="51026" y="31694"/>
                  <a:pt x="51196" y="31505"/>
                  <a:pt x="51422" y="31505"/>
                </a:cubicBezTo>
                <a:close/>
                <a:moveTo>
                  <a:pt x="51422" y="34275"/>
                </a:moveTo>
                <a:cubicBezTo>
                  <a:pt x="51215" y="34275"/>
                  <a:pt x="51026" y="34105"/>
                  <a:pt x="51026" y="33879"/>
                </a:cubicBezTo>
                <a:cubicBezTo>
                  <a:pt x="51026" y="33672"/>
                  <a:pt x="51215" y="33484"/>
                  <a:pt x="51422" y="33484"/>
                </a:cubicBezTo>
                <a:cubicBezTo>
                  <a:pt x="51648" y="33484"/>
                  <a:pt x="51818" y="33672"/>
                  <a:pt x="51818" y="33879"/>
                </a:cubicBezTo>
                <a:cubicBezTo>
                  <a:pt x="51818" y="34105"/>
                  <a:pt x="51648" y="34275"/>
                  <a:pt x="51422" y="34275"/>
                </a:cubicBezTo>
                <a:close/>
                <a:moveTo>
                  <a:pt x="51422" y="36235"/>
                </a:moveTo>
                <a:cubicBezTo>
                  <a:pt x="51215" y="36235"/>
                  <a:pt x="51026" y="36065"/>
                  <a:pt x="51026" y="35839"/>
                </a:cubicBezTo>
                <a:cubicBezTo>
                  <a:pt x="51026" y="35632"/>
                  <a:pt x="51215" y="35443"/>
                  <a:pt x="51422" y="35443"/>
                </a:cubicBezTo>
                <a:cubicBezTo>
                  <a:pt x="51648" y="35443"/>
                  <a:pt x="51818" y="35632"/>
                  <a:pt x="51818" y="35839"/>
                </a:cubicBezTo>
                <a:cubicBezTo>
                  <a:pt x="51818" y="36065"/>
                  <a:pt x="51648" y="36235"/>
                  <a:pt x="51422" y="36235"/>
                </a:cubicBezTo>
                <a:close/>
                <a:moveTo>
                  <a:pt x="51422" y="37384"/>
                </a:moveTo>
                <a:cubicBezTo>
                  <a:pt x="51648" y="37384"/>
                  <a:pt x="51836" y="37572"/>
                  <a:pt x="51836" y="37799"/>
                </a:cubicBezTo>
                <a:cubicBezTo>
                  <a:pt x="51836" y="38025"/>
                  <a:pt x="51648" y="38213"/>
                  <a:pt x="51422" y="38213"/>
                </a:cubicBezTo>
                <a:cubicBezTo>
                  <a:pt x="51196" y="38213"/>
                  <a:pt x="51026" y="38025"/>
                  <a:pt x="51026" y="37799"/>
                </a:cubicBezTo>
                <a:cubicBezTo>
                  <a:pt x="51026" y="37572"/>
                  <a:pt x="51196" y="37384"/>
                  <a:pt x="51422" y="37384"/>
                </a:cubicBezTo>
                <a:close/>
                <a:moveTo>
                  <a:pt x="51422" y="41322"/>
                </a:moveTo>
                <a:cubicBezTo>
                  <a:pt x="51648" y="41322"/>
                  <a:pt x="51836" y="41511"/>
                  <a:pt x="51836" y="41737"/>
                </a:cubicBezTo>
                <a:cubicBezTo>
                  <a:pt x="51836" y="41963"/>
                  <a:pt x="51648" y="42151"/>
                  <a:pt x="51422" y="42151"/>
                </a:cubicBezTo>
                <a:cubicBezTo>
                  <a:pt x="51196" y="42151"/>
                  <a:pt x="51026" y="41963"/>
                  <a:pt x="51026" y="41737"/>
                </a:cubicBezTo>
                <a:cubicBezTo>
                  <a:pt x="51026" y="41511"/>
                  <a:pt x="51196" y="41322"/>
                  <a:pt x="51422" y="41322"/>
                </a:cubicBezTo>
                <a:close/>
                <a:moveTo>
                  <a:pt x="51422" y="39363"/>
                </a:moveTo>
                <a:cubicBezTo>
                  <a:pt x="51648" y="39363"/>
                  <a:pt x="51836" y="39551"/>
                  <a:pt x="51836" y="39758"/>
                </a:cubicBezTo>
                <a:cubicBezTo>
                  <a:pt x="51836" y="39984"/>
                  <a:pt x="51648" y="40173"/>
                  <a:pt x="51422" y="40173"/>
                </a:cubicBezTo>
                <a:cubicBezTo>
                  <a:pt x="51196" y="40173"/>
                  <a:pt x="51026" y="39984"/>
                  <a:pt x="51026" y="39758"/>
                </a:cubicBezTo>
                <a:cubicBezTo>
                  <a:pt x="51026" y="39551"/>
                  <a:pt x="51196" y="39363"/>
                  <a:pt x="51422" y="39363"/>
                </a:cubicBezTo>
                <a:close/>
                <a:moveTo>
                  <a:pt x="51422" y="30393"/>
                </a:moveTo>
                <a:cubicBezTo>
                  <a:pt x="51196" y="30393"/>
                  <a:pt x="51007" y="30205"/>
                  <a:pt x="51007" y="29960"/>
                </a:cubicBezTo>
                <a:cubicBezTo>
                  <a:pt x="51007" y="29734"/>
                  <a:pt x="51196" y="29546"/>
                  <a:pt x="51422" y="29546"/>
                </a:cubicBezTo>
                <a:cubicBezTo>
                  <a:pt x="51648" y="29546"/>
                  <a:pt x="51836" y="29734"/>
                  <a:pt x="51836" y="29960"/>
                </a:cubicBezTo>
                <a:cubicBezTo>
                  <a:pt x="51836" y="30205"/>
                  <a:pt x="51648" y="30393"/>
                  <a:pt x="51422" y="30393"/>
                </a:cubicBezTo>
                <a:close/>
                <a:moveTo>
                  <a:pt x="51422" y="27605"/>
                </a:moveTo>
                <a:cubicBezTo>
                  <a:pt x="51648" y="27605"/>
                  <a:pt x="51818" y="27774"/>
                  <a:pt x="51818" y="28000"/>
                </a:cubicBezTo>
                <a:cubicBezTo>
                  <a:pt x="51818" y="28227"/>
                  <a:pt x="51648" y="28396"/>
                  <a:pt x="51422" y="28396"/>
                </a:cubicBezTo>
                <a:cubicBezTo>
                  <a:pt x="51215" y="28396"/>
                  <a:pt x="51026" y="28227"/>
                  <a:pt x="51026" y="28000"/>
                </a:cubicBezTo>
                <a:cubicBezTo>
                  <a:pt x="51026" y="27793"/>
                  <a:pt x="51215" y="27605"/>
                  <a:pt x="51422" y="27605"/>
                </a:cubicBezTo>
                <a:close/>
                <a:moveTo>
                  <a:pt x="51422" y="26455"/>
                </a:moveTo>
                <a:cubicBezTo>
                  <a:pt x="51196" y="26455"/>
                  <a:pt x="51026" y="26286"/>
                  <a:pt x="51026" y="26060"/>
                </a:cubicBezTo>
                <a:cubicBezTo>
                  <a:pt x="51026" y="25833"/>
                  <a:pt x="51196" y="25645"/>
                  <a:pt x="51422" y="25645"/>
                </a:cubicBezTo>
                <a:cubicBezTo>
                  <a:pt x="51648" y="25645"/>
                  <a:pt x="51836" y="25833"/>
                  <a:pt x="51836" y="26060"/>
                </a:cubicBezTo>
                <a:cubicBezTo>
                  <a:pt x="51836" y="26286"/>
                  <a:pt x="51648" y="26455"/>
                  <a:pt x="51422" y="26455"/>
                </a:cubicBezTo>
                <a:close/>
                <a:moveTo>
                  <a:pt x="51422" y="24496"/>
                </a:moveTo>
                <a:cubicBezTo>
                  <a:pt x="51196" y="24496"/>
                  <a:pt x="51026" y="24307"/>
                  <a:pt x="51026" y="24100"/>
                </a:cubicBezTo>
                <a:cubicBezTo>
                  <a:pt x="51026" y="23874"/>
                  <a:pt x="51196" y="23685"/>
                  <a:pt x="51422" y="23685"/>
                </a:cubicBezTo>
                <a:cubicBezTo>
                  <a:pt x="51648" y="23685"/>
                  <a:pt x="51836" y="23874"/>
                  <a:pt x="51836" y="24100"/>
                </a:cubicBezTo>
                <a:cubicBezTo>
                  <a:pt x="51836" y="24307"/>
                  <a:pt x="51648" y="24496"/>
                  <a:pt x="51422" y="24496"/>
                </a:cubicBezTo>
                <a:close/>
                <a:moveTo>
                  <a:pt x="51422" y="22517"/>
                </a:moveTo>
                <a:cubicBezTo>
                  <a:pt x="51215" y="22517"/>
                  <a:pt x="51026" y="22348"/>
                  <a:pt x="51026" y="22121"/>
                </a:cubicBezTo>
                <a:cubicBezTo>
                  <a:pt x="51026" y="21914"/>
                  <a:pt x="51215" y="21726"/>
                  <a:pt x="51422" y="21726"/>
                </a:cubicBezTo>
                <a:cubicBezTo>
                  <a:pt x="51648" y="21726"/>
                  <a:pt x="51818" y="21914"/>
                  <a:pt x="51818" y="22121"/>
                </a:cubicBezTo>
                <a:cubicBezTo>
                  <a:pt x="51818" y="22348"/>
                  <a:pt x="51648" y="22517"/>
                  <a:pt x="51422" y="22517"/>
                </a:cubicBezTo>
                <a:close/>
                <a:moveTo>
                  <a:pt x="51422" y="20558"/>
                </a:moveTo>
                <a:cubicBezTo>
                  <a:pt x="51215" y="20558"/>
                  <a:pt x="51026" y="20388"/>
                  <a:pt x="51026" y="20162"/>
                </a:cubicBezTo>
                <a:cubicBezTo>
                  <a:pt x="51026" y="19955"/>
                  <a:pt x="51215" y="19766"/>
                  <a:pt x="51422" y="19766"/>
                </a:cubicBezTo>
                <a:cubicBezTo>
                  <a:pt x="51648" y="19766"/>
                  <a:pt x="51818" y="19955"/>
                  <a:pt x="51818" y="20162"/>
                </a:cubicBezTo>
                <a:cubicBezTo>
                  <a:pt x="51818" y="20388"/>
                  <a:pt x="51648" y="20558"/>
                  <a:pt x="51422" y="20558"/>
                </a:cubicBezTo>
                <a:close/>
                <a:moveTo>
                  <a:pt x="51422" y="18598"/>
                </a:moveTo>
                <a:cubicBezTo>
                  <a:pt x="51215" y="18598"/>
                  <a:pt x="51026" y="18428"/>
                  <a:pt x="51026" y="18202"/>
                </a:cubicBezTo>
                <a:cubicBezTo>
                  <a:pt x="51026" y="17995"/>
                  <a:pt x="51215" y="17825"/>
                  <a:pt x="51422" y="17825"/>
                </a:cubicBezTo>
                <a:cubicBezTo>
                  <a:pt x="51648" y="17825"/>
                  <a:pt x="51818" y="17995"/>
                  <a:pt x="51818" y="18202"/>
                </a:cubicBezTo>
                <a:cubicBezTo>
                  <a:pt x="51818" y="18428"/>
                  <a:pt x="51648" y="18598"/>
                  <a:pt x="51422" y="18598"/>
                </a:cubicBezTo>
                <a:close/>
                <a:moveTo>
                  <a:pt x="51422" y="16638"/>
                </a:moveTo>
                <a:cubicBezTo>
                  <a:pt x="51215" y="16638"/>
                  <a:pt x="51026" y="16469"/>
                  <a:pt x="51026" y="16243"/>
                </a:cubicBezTo>
                <a:cubicBezTo>
                  <a:pt x="51026" y="16035"/>
                  <a:pt x="51215" y="15847"/>
                  <a:pt x="51422" y="15847"/>
                </a:cubicBezTo>
                <a:cubicBezTo>
                  <a:pt x="51648" y="15847"/>
                  <a:pt x="51818" y="16035"/>
                  <a:pt x="51818" y="16243"/>
                </a:cubicBezTo>
                <a:cubicBezTo>
                  <a:pt x="51818" y="16469"/>
                  <a:pt x="51648" y="16638"/>
                  <a:pt x="51422" y="16638"/>
                </a:cubicBezTo>
                <a:close/>
                <a:moveTo>
                  <a:pt x="51422" y="14660"/>
                </a:moveTo>
                <a:cubicBezTo>
                  <a:pt x="51215" y="14660"/>
                  <a:pt x="51045" y="14490"/>
                  <a:pt x="51045" y="14283"/>
                </a:cubicBezTo>
                <a:cubicBezTo>
                  <a:pt x="51045" y="14076"/>
                  <a:pt x="51215" y="13906"/>
                  <a:pt x="51422" y="13906"/>
                </a:cubicBezTo>
                <a:cubicBezTo>
                  <a:pt x="51629" y="13906"/>
                  <a:pt x="51799" y="14076"/>
                  <a:pt x="51799" y="14283"/>
                </a:cubicBezTo>
                <a:cubicBezTo>
                  <a:pt x="51799" y="14490"/>
                  <a:pt x="51629" y="14660"/>
                  <a:pt x="51422" y="14660"/>
                </a:cubicBezTo>
                <a:close/>
                <a:moveTo>
                  <a:pt x="51422" y="12681"/>
                </a:moveTo>
                <a:cubicBezTo>
                  <a:pt x="51215" y="12681"/>
                  <a:pt x="51045" y="12531"/>
                  <a:pt x="51045" y="12323"/>
                </a:cubicBezTo>
                <a:cubicBezTo>
                  <a:pt x="51045" y="12116"/>
                  <a:pt x="51215" y="11965"/>
                  <a:pt x="51422" y="11965"/>
                </a:cubicBezTo>
                <a:cubicBezTo>
                  <a:pt x="51629" y="11965"/>
                  <a:pt x="51799" y="12116"/>
                  <a:pt x="51799" y="12323"/>
                </a:cubicBezTo>
                <a:cubicBezTo>
                  <a:pt x="51799" y="12531"/>
                  <a:pt x="51629" y="12681"/>
                  <a:pt x="51422" y="12681"/>
                </a:cubicBezTo>
                <a:close/>
                <a:moveTo>
                  <a:pt x="51422" y="10741"/>
                </a:moveTo>
                <a:cubicBezTo>
                  <a:pt x="51215" y="10741"/>
                  <a:pt x="51045" y="10571"/>
                  <a:pt x="51045" y="10364"/>
                </a:cubicBezTo>
                <a:cubicBezTo>
                  <a:pt x="51045" y="10156"/>
                  <a:pt x="51215" y="9987"/>
                  <a:pt x="51422" y="9987"/>
                </a:cubicBezTo>
                <a:cubicBezTo>
                  <a:pt x="51629" y="9987"/>
                  <a:pt x="51799" y="10156"/>
                  <a:pt x="51799" y="10364"/>
                </a:cubicBezTo>
                <a:cubicBezTo>
                  <a:pt x="51799" y="10571"/>
                  <a:pt x="51629" y="10741"/>
                  <a:pt x="51422" y="10741"/>
                </a:cubicBezTo>
                <a:close/>
                <a:moveTo>
                  <a:pt x="51422" y="8781"/>
                </a:moveTo>
                <a:cubicBezTo>
                  <a:pt x="51215" y="8781"/>
                  <a:pt x="51045" y="8611"/>
                  <a:pt x="51045" y="8404"/>
                </a:cubicBezTo>
                <a:cubicBezTo>
                  <a:pt x="51045" y="8197"/>
                  <a:pt x="51215" y="8046"/>
                  <a:pt x="51422" y="8046"/>
                </a:cubicBezTo>
                <a:cubicBezTo>
                  <a:pt x="51629" y="8046"/>
                  <a:pt x="51799" y="8197"/>
                  <a:pt x="51799" y="8404"/>
                </a:cubicBezTo>
                <a:cubicBezTo>
                  <a:pt x="51799" y="8611"/>
                  <a:pt x="51629" y="8781"/>
                  <a:pt x="51422" y="8781"/>
                </a:cubicBezTo>
                <a:close/>
                <a:moveTo>
                  <a:pt x="51422" y="6802"/>
                </a:moveTo>
                <a:cubicBezTo>
                  <a:pt x="51233" y="6802"/>
                  <a:pt x="51064" y="6652"/>
                  <a:pt x="51064" y="6444"/>
                </a:cubicBezTo>
                <a:cubicBezTo>
                  <a:pt x="51064" y="6237"/>
                  <a:pt x="51233" y="6086"/>
                  <a:pt x="51422" y="6086"/>
                </a:cubicBezTo>
                <a:cubicBezTo>
                  <a:pt x="51629" y="6086"/>
                  <a:pt x="51780" y="6237"/>
                  <a:pt x="51780" y="6444"/>
                </a:cubicBezTo>
                <a:cubicBezTo>
                  <a:pt x="51780" y="6652"/>
                  <a:pt x="51629" y="6802"/>
                  <a:pt x="51422" y="6802"/>
                </a:cubicBezTo>
                <a:close/>
                <a:moveTo>
                  <a:pt x="51422" y="4843"/>
                </a:moveTo>
                <a:cubicBezTo>
                  <a:pt x="51233" y="4843"/>
                  <a:pt x="51064" y="4673"/>
                  <a:pt x="51064" y="4485"/>
                </a:cubicBezTo>
                <a:cubicBezTo>
                  <a:pt x="51064" y="4277"/>
                  <a:pt x="51233" y="4127"/>
                  <a:pt x="51422" y="4127"/>
                </a:cubicBezTo>
                <a:cubicBezTo>
                  <a:pt x="51629" y="4127"/>
                  <a:pt x="51780" y="4277"/>
                  <a:pt x="51780" y="4485"/>
                </a:cubicBezTo>
                <a:cubicBezTo>
                  <a:pt x="51780" y="4673"/>
                  <a:pt x="51629" y="4843"/>
                  <a:pt x="51422" y="4843"/>
                </a:cubicBezTo>
                <a:close/>
                <a:moveTo>
                  <a:pt x="51422" y="2883"/>
                </a:moveTo>
                <a:cubicBezTo>
                  <a:pt x="51233" y="2883"/>
                  <a:pt x="51064" y="2732"/>
                  <a:pt x="51064" y="2525"/>
                </a:cubicBezTo>
                <a:cubicBezTo>
                  <a:pt x="51064" y="2318"/>
                  <a:pt x="51233" y="2167"/>
                  <a:pt x="51422" y="2167"/>
                </a:cubicBezTo>
                <a:cubicBezTo>
                  <a:pt x="51629" y="2167"/>
                  <a:pt x="51780" y="2318"/>
                  <a:pt x="51780" y="2525"/>
                </a:cubicBezTo>
                <a:cubicBezTo>
                  <a:pt x="51780" y="2732"/>
                  <a:pt x="51629" y="2883"/>
                  <a:pt x="51422" y="2883"/>
                </a:cubicBezTo>
                <a:close/>
                <a:moveTo>
                  <a:pt x="51422" y="923"/>
                </a:moveTo>
                <a:cubicBezTo>
                  <a:pt x="51233" y="923"/>
                  <a:pt x="51064" y="754"/>
                  <a:pt x="51064" y="565"/>
                </a:cubicBezTo>
                <a:cubicBezTo>
                  <a:pt x="51064" y="358"/>
                  <a:pt x="51233" y="207"/>
                  <a:pt x="51422" y="207"/>
                </a:cubicBezTo>
                <a:cubicBezTo>
                  <a:pt x="51629" y="207"/>
                  <a:pt x="51780" y="358"/>
                  <a:pt x="51780" y="565"/>
                </a:cubicBezTo>
                <a:cubicBezTo>
                  <a:pt x="51780" y="754"/>
                  <a:pt x="51629" y="923"/>
                  <a:pt x="51422" y="923"/>
                </a:cubicBezTo>
                <a:close/>
                <a:moveTo>
                  <a:pt x="51422" y="55888"/>
                </a:moveTo>
                <a:cubicBezTo>
                  <a:pt x="51177" y="55888"/>
                  <a:pt x="50970" y="55699"/>
                  <a:pt x="50970" y="55435"/>
                </a:cubicBezTo>
                <a:cubicBezTo>
                  <a:pt x="50970" y="55190"/>
                  <a:pt x="51177" y="54983"/>
                  <a:pt x="51422" y="54983"/>
                </a:cubicBezTo>
                <a:cubicBezTo>
                  <a:pt x="51667" y="54983"/>
                  <a:pt x="51874" y="55190"/>
                  <a:pt x="51874" y="55435"/>
                </a:cubicBezTo>
                <a:cubicBezTo>
                  <a:pt x="51874" y="55699"/>
                  <a:pt x="51667" y="55888"/>
                  <a:pt x="51422" y="55888"/>
                </a:cubicBezTo>
                <a:close/>
                <a:moveTo>
                  <a:pt x="51422" y="53928"/>
                </a:moveTo>
                <a:cubicBezTo>
                  <a:pt x="51177" y="53928"/>
                  <a:pt x="50970" y="53721"/>
                  <a:pt x="50970" y="53476"/>
                </a:cubicBezTo>
                <a:cubicBezTo>
                  <a:pt x="50970" y="53231"/>
                  <a:pt x="51177" y="53023"/>
                  <a:pt x="51422" y="53023"/>
                </a:cubicBezTo>
                <a:cubicBezTo>
                  <a:pt x="51667" y="53023"/>
                  <a:pt x="51874" y="53231"/>
                  <a:pt x="51874" y="53476"/>
                </a:cubicBezTo>
                <a:cubicBezTo>
                  <a:pt x="51874" y="53721"/>
                  <a:pt x="51667" y="53928"/>
                  <a:pt x="51422" y="53928"/>
                </a:cubicBezTo>
                <a:close/>
                <a:moveTo>
                  <a:pt x="51422" y="50027"/>
                </a:moveTo>
                <a:cubicBezTo>
                  <a:pt x="51177" y="50027"/>
                  <a:pt x="50970" y="49820"/>
                  <a:pt x="50970" y="49556"/>
                </a:cubicBezTo>
                <a:cubicBezTo>
                  <a:pt x="50970" y="49311"/>
                  <a:pt x="51177" y="49104"/>
                  <a:pt x="51422" y="49104"/>
                </a:cubicBezTo>
                <a:cubicBezTo>
                  <a:pt x="51667" y="49104"/>
                  <a:pt x="51874" y="49311"/>
                  <a:pt x="51874" y="49556"/>
                </a:cubicBezTo>
                <a:cubicBezTo>
                  <a:pt x="51874" y="49820"/>
                  <a:pt x="51667" y="50027"/>
                  <a:pt x="51422" y="50027"/>
                </a:cubicBezTo>
                <a:close/>
                <a:moveTo>
                  <a:pt x="51422" y="51987"/>
                </a:moveTo>
                <a:cubicBezTo>
                  <a:pt x="51177" y="51987"/>
                  <a:pt x="50970" y="51780"/>
                  <a:pt x="50970" y="51516"/>
                </a:cubicBezTo>
                <a:cubicBezTo>
                  <a:pt x="50970" y="51271"/>
                  <a:pt x="51177" y="51064"/>
                  <a:pt x="51422" y="51064"/>
                </a:cubicBezTo>
                <a:cubicBezTo>
                  <a:pt x="51667" y="51064"/>
                  <a:pt x="51874" y="51271"/>
                  <a:pt x="51874" y="51516"/>
                </a:cubicBezTo>
                <a:cubicBezTo>
                  <a:pt x="51874" y="51780"/>
                  <a:pt x="51667" y="51987"/>
                  <a:pt x="51422" y="51987"/>
                </a:cubicBezTo>
                <a:close/>
                <a:moveTo>
                  <a:pt x="51422" y="56924"/>
                </a:moveTo>
                <a:cubicBezTo>
                  <a:pt x="51686" y="56924"/>
                  <a:pt x="51893" y="57131"/>
                  <a:pt x="51893" y="57395"/>
                </a:cubicBezTo>
                <a:cubicBezTo>
                  <a:pt x="51893" y="57527"/>
                  <a:pt x="51855" y="57621"/>
                  <a:pt x="51780" y="57715"/>
                </a:cubicBezTo>
                <a:cubicBezTo>
                  <a:pt x="51629" y="57753"/>
                  <a:pt x="51497" y="57809"/>
                  <a:pt x="51346" y="57847"/>
                </a:cubicBezTo>
                <a:cubicBezTo>
                  <a:pt x="51120" y="57809"/>
                  <a:pt x="50951" y="57640"/>
                  <a:pt x="50951" y="57395"/>
                </a:cubicBezTo>
                <a:cubicBezTo>
                  <a:pt x="50951" y="57131"/>
                  <a:pt x="51158" y="56924"/>
                  <a:pt x="51422" y="56924"/>
                </a:cubicBezTo>
                <a:close/>
                <a:moveTo>
                  <a:pt x="49462" y="57885"/>
                </a:moveTo>
                <a:cubicBezTo>
                  <a:pt x="49198" y="57885"/>
                  <a:pt x="48991" y="57659"/>
                  <a:pt x="48991" y="57395"/>
                </a:cubicBezTo>
                <a:cubicBezTo>
                  <a:pt x="48991" y="57131"/>
                  <a:pt x="49198" y="56924"/>
                  <a:pt x="49462" y="56924"/>
                </a:cubicBezTo>
                <a:cubicBezTo>
                  <a:pt x="49726" y="56924"/>
                  <a:pt x="49933" y="57131"/>
                  <a:pt x="49933" y="57395"/>
                </a:cubicBezTo>
                <a:cubicBezTo>
                  <a:pt x="49933" y="57659"/>
                  <a:pt x="49726" y="57885"/>
                  <a:pt x="49462" y="57885"/>
                </a:cubicBezTo>
                <a:close/>
                <a:moveTo>
                  <a:pt x="49462" y="49104"/>
                </a:moveTo>
                <a:cubicBezTo>
                  <a:pt x="49707" y="49104"/>
                  <a:pt x="49914" y="49311"/>
                  <a:pt x="49914" y="49575"/>
                </a:cubicBezTo>
                <a:cubicBezTo>
                  <a:pt x="49914" y="49820"/>
                  <a:pt x="49707" y="50027"/>
                  <a:pt x="49462" y="50027"/>
                </a:cubicBezTo>
                <a:cubicBezTo>
                  <a:pt x="49217" y="50027"/>
                  <a:pt x="49010" y="49820"/>
                  <a:pt x="49010" y="49575"/>
                </a:cubicBezTo>
                <a:cubicBezTo>
                  <a:pt x="49010" y="49311"/>
                  <a:pt x="49217" y="49104"/>
                  <a:pt x="49462" y="49104"/>
                </a:cubicBezTo>
                <a:close/>
                <a:moveTo>
                  <a:pt x="49462" y="51064"/>
                </a:moveTo>
                <a:cubicBezTo>
                  <a:pt x="49707" y="51064"/>
                  <a:pt x="49914" y="51271"/>
                  <a:pt x="49914" y="51516"/>
                </a:cubicBezTo>
                <a:cubicBezTo>
                  <a:pt x="49914" y="51780"/>
                  <a:pt x="49707" y="51987"/>
                  <a:pt x="49462" y="51987"/>
                </a:cubicBezTo>
                <a:cubicBezTo>
                  <a:pt x="49217" y="51987"/>
                  <a:pt x="49010" y="51780"/>
                  <a:pt x="49010" y="51516"/>
                </a:cubicBezTo>
                <a:cubicBezTo>
                  <a:pt x="49010" y="51271"/>
                  <a:pt x="49217" y="51064"/>
                  <a:pt x="49462" y="51064"/>
                </a:cubicBezTo>
                <a:close/>
                <a:moveTo>
                  <a:pt x="49462" y="55002"/>
                </a:moveTo>
                <a:cubicBezTo>
                  <a:pt x="49707" y="55002"/>
                  <a:pt x="49914" y="55190"/>
                  <a:pt x="49914" y="55454"/>
                </a:cubicBezTo>
                <a:cubicBezTo>
                  <a:pt x="49914" y="55699"/>
                  <a:pt x="49707" y="55906"/>
                  <a:pt x="49462" y="55906"/>
                </a:cubicBezTo>
                <a:cubicBezTo>
                  <a:pt x="49217" y="55906"/>
                  <a:pt x="49010" y="55699"/>
                  <a:pt x="49010" y="55454"/>
                </a:cubicBezTo>
                <a:cubicBezTo>
                  <a:pt x="49010" y="55190"/>
                  <a:pt x="49217" y="55002"/>
                  <a:pt x="49462" y="55002"/>
                </a:cubicBezTo>
                <a:close/>
                <a:moveTo>
                  <a:pt x="49462" y="53023"/>
                </a:moveTo>
                <a:cubicBezTo>
                  <a:pt x="49707" y="53023"/>
                  <a:pt x="49914" y="53231"/>
                  <a:pt x="49914" y="53476"/>
                </a:cubicBezTo>
                <a:cubicBezTo>
                  <a:pt x="49914" y="53739"/>
                  <a:pt x="49707" y="53947"/>
                  <a:pt x="49462" y="53947"/>
                </a:cubicBezTo>
                <a:cubicBezTo>
                  <a:pt x="49217" y="53947"/>
                  <a:pt x="49010" y="53739"/>
                  <a:pt x="49010" y="53476"/>
                </a:cubicBezTo>
                <a:cubicBezTo>
                  <a:pt x="49010" y="53231"/>
                  <a:pt x="49217" y="53023"/>
                  <a:pt x="49462" y="53023"/>
                </a:cubicBezTo>
                <a:close/>
                <a:moveTo>
                  <a:pt x="49462" y="48068"/>
                </a:moveTo>
                <a:cubicBezTo>
                  <a:pt x="49198" y="48068"/>
                  <a:pt x="48991" y="47861"/>
                  <a:pt x="48991" y="47597"/>
                </a:cubicBezTo>
                <a:cubicBezTo>
                  <a:pt x="48991" y="47333"/>
                  <a:pt x="49198" y="47126"/>
                  <a:pt x="49462" y="47126"/>
                </a:cubicBezTo>
                <a:cubicBezTo>
                  <a:pt x="49726" y="47126"/>
                  <a:pt x="49933" y="47333"/>
                  <a:pt x="49933" y="47597"/>
                </a:cubicBezTo>
                <a:cubicBezTo>
                  <a:pt x="49933" y="47861"/>
                  <a:pt x="49726" y="48068"/>
                  <a:pt x="49462" y="48068"/>
                </a:cubicBezTo>
                <a:close/>
                <a:moveTo>
                  <a:pt x="49462" y="46108"/>
                </a:moveTo>
                <a:cubicBezTo>
                  <a:pt x="49198" y="46108"/>
                  <a:pt x="48991" y="45901"/>
                  <a:pt x="48991" y="45637"/>
                </a:cubicBezTo>
                <a:cubicBezTo>
                  <a:pt x="48991" y="45373"/>
                  <a:pt x="49198" y="45166"/>
                  <a:pt x="49462" y="45166"/>
                </a:cubicBezTo>
                <a:cubicBezTo>
                  <a:pt x="49726" y="45166"/>
                  <a:pt x="49933" y="45373"/>
                  <a:pt x="49933" y="45637"/>
                </a:cubicBezTo>
                <a:cubicBezTo>
                  <a:pt x="49933" y="45901"/>
                  <a:pt x="49726" y="46108"/>
                  <a:pt x="49462" y="46108"/>
                </a:cubicBezTo>
                <a:close/>
                <a:moveTo>
                  <a:pt x="49462" y="44092"/>
                </a:moveTo>
                <a:cubicBezTo>
                  <a:pt x="49236" y="44092"/>
                  <a:pt x="49048" y="43904"/>
                  <a:pt x="49048" y="43677"/>
                </a:cubicBezTo>
                <a:cubicBezTo>
                  <a:pt x="49048" y="43451"/>
                  <a:pt x="49236" y="43263"/>
                  <a:pt x="49462" y="43263"/>
                </a:cubicBezTo>
                <a:cubicBezTo>
                  <a:pt x="49688" y="43263"/>
                  <a:pt x="49877" y="43451"/>
                  <a:pt x="49877" y="43677"/>
                </a:cubicBezTo>
                <a:cubicBezTo>
                  <a:pt x="49877" y="43904"/>
                  <a:pt x="49688" y="44092"/>
                  <a:pt x="49462" y="44092"/>
                </a:cubicBezTo>
                <a:close/>
                <a:moveTo>
                  <a:pt x="49462" y="42132"/>
                </a:moveTo>
                <a:cubicBezTo>
                  <a:pt x="49236" y="42132"/>
                  <a:pt x="49048" y="41944"/>
                  <a:pt x="49048" y="41718"/>
                </a:cubicBezTo>
                <a:cubicBezTo>
                  <a:pt x="49048" y="41492"/>
                  <a:pt x="49236" y="41322"/>
                  <a:pt x="49462" y="41322"/>
                </a:cubicBezTo>
                <a:cubicBezTo>
                  <a:pt x="49688" y="41322"/>
                  <a:pt x="49877" y="41492"/>
                  <a:pt x="49877" y="41718"/>
                </a:cubicBezTo>
                <a:cubicBezTo>
                  <a:pt x="49877" y="41944"/>
                  <a:pt x="49688" y="42132"/>
                  <a:pt x="49462" y="42132"/>
                </a:cubicBezTo>
                <a:close/>
                <a:moveTo>
                  <a:pt x="49462" y="40173"/>
                </a:moveTo>
                <a:cubicBezTo>
                  <a:pt x="49236" y="40173"/>
                  <a:pt x="49048" y="39984"/>
                  <a:pt x="49048" y="39758"/>
                </a:cubicBezTo>
                <a:cubicBezTo>
                  <a:pt x="49048" y="39532"/>
                  <a:pt x="49236" y="39363"/>
                  <a:pt x="49462" y="39363"/>
                </a:cubicBezTo>
                <a:cubicBezTo>
                  <a:pt x="49688" y="39363"/>
                  <a:pt x="49877" y="39532"/>
                  <a:pt x="49877" y="39758"/>
                </a:cubicBezTo>
                <a:cubicBezTo>
                  <a:pt x="49877" y="39984"/>
                  <a:pt x="49688" y="40173"/>
                  <a:pt x="49462" y="40173"/>
                </a:cubicBezTo>
                <a:close/>
                <a:moveTo>
                  <a:pt x="49462" y="31524"/>
                </a:moveTo>
                <a:cubicBezTo>
                  <a:pt x="49688" y="31524"/>
                  <a:pt x="49858" y="31694"/>
                  <a:pt x="49858" y="31920"/>
                </a:cubicBezTo>
                <a:cubicBezTo>
                  <a:pt x="49858" y="32127"/>
                  <a:pt x="49688" y="32315"/>
                  <a:pt x="49462" y="32315"/>
                </a:cubicBezTo>
                <a:cubicBezTo>
                  <a:pt x="49236" y="32315"/>
                  <a:pt x="49066" y="32127"/>
                  <a:pt x="49066" y="31920"/>
                </a:cubicBezTo>
                <a:cubicBezTo>
                  <a:pt x="49066" y="31694"/>
                  <a:pt x="49236" y="31524"/>
                  <a:pt x="49462" y="31524"/>
                </a:cubicBezTo>
                <a:close/>
                <a:moveTo>
                  <a:pt x="49462" y="33484"/>
                </a:moveTo>
                <a:cubicBezTo>
                  <a:pt x="49688" y="33484"/>
                  <a:pt x="49858" y="33672"/>
                  <a:pt x="49858" y="33879"/>
                </a:cubicBezTo>
                <a:cubicBezTo>
                  <a:pt x="49858" y="34105"/>
                  <a:pt x="49688" y="34275"/>
                  <a:pt x="49462" y="34275"/>
                </a:cubicBezTo>
                <a:cubicBezTo>
                  <a:pt x="49236" y="34275"/>
                  <a:pt x="49066" y="34105"/>
                  <a:pt x="49066" y="33879"/>
                </a:cubicBezTo>
                <a:cubicBezTo>
                  <a:pt x="49066" y="33653"/>
                  <a:pt x="49236" y="33484"/>
                  <a:pt x="49462" y="33484"/>
                </a:cubicBezTo>
                <a:close/>
                <a:moveTo>
                  <a:pt x="49462" y="37403"/>
                </a:moveTo>
                <a:cubicBezTo>
                  <a:pt x="49688" y="37403"/>
                  <a:pt x="49858" y="37572"/>
                  <a:pt x="49858" y="37799"/>
                </a:cubicBezTo>
                <a:cubicBezTo>
                  <a:pt x="49858" y="38025"/>
                  <a:pt x="49688" y="38194"/>
                  <a:pt x="49462" y="38194"/>
                </a:cubicBezTo>
                <a:cubicBezTo>
                  <a:pt x="49236" y="38194"/>
                  <a:pt x="49066" y="38025"/>
                  <a:pt x="49066" y="37799"/>
                </a:cubicBezTo>
                <a:cubicBezTo>
                  <a:pt x="49066" y="37572"/>
                  <a:pt x="49236" y="37403"/>
                  <a:pt x="49462" y="37403"/>
                </a:cubicBezTo>
                <a:close/>
                <a:moveTo>
                  <a:pt x="49462" y="35443"/>
                </a:moveTo>
                <a:cubicBezTo>
                  <a:pt x="49688" y="35443"/>
                  <a:pt x="49858" y="35632"/>
                  <a:pt x="49858" y="35839"/>
                </a:cubicBezTo>
                <a:cubicBezTo>
                  <a:pt x="49858" y="36065"/>
                  <a:pt x="49688" y="36235"/>
                  <a:pt x="49462" y="36235"/>
                </a:cubicBezTo>
                <a:cubicBezTo>
                  <a:pt x="49236" y="36235"/>
                  <a:pt x="49066" y="36065"/>
                  <a:pt x="49066" y="35839"/>
                </a:cubicBezTo>
                <a:cubicBezTo>
                  <a:pt x="49066" y="35632"/>
                  <a:pt x="49236" y="35443"/>
                  <a:pt x="49462" y="35443"/>
                </a:cubicBezTo>
                <a:close/>
                <a:moveTo>
                  <a:pt x="49462" y="30375"/>
                </a:moveTo>
                <a:cubicBezTo>
                  <a:pt x="49236" y="30375"/>
                  <a:pt x="49048" y="30186"/>
                  <a:pt x="49048" y="29960"/>
                </a:cubicBezTo>
                <a:cubicBezTo>
                  <a:pt x="49048" y="29734"/>
                  <a:pt x="49236" y="29546"/>
                  <a:pt x="49462" y="29546"/>
                </a:cubicBezTo>
                <a:cubicBezTo>
                  <a:pt x="49688" y="29546"/>
                  <a:pt x="49877" y="29734"/>
                  <a:pt x="49877" y="29960"/>
                </a:cubicBezTo>
                <a:cubicBezTo>
                  <a:pt x="49877" y="30186"/>
                  <a:pt x="49688" y="30375"/>
                  <a:pt x="49462" y="30375"/>
                </a:cubicBezTo>
                <a:close/>
                <a:moveTo>
                  <a:pt x="49462" y="28396"/>
                </a:moveTo>
                <a:cubicBezTo>
                  <a:pt x="49236" y="28396"/>
                  <a:pt x="49048" y="28227"/>
                  <a:pt x="49048" y="28000"/>
                </a:cubicBezTo>
                <a:cubicBezTo>
                  <a:pt x="49048" y="27774"/>
                  <a:pt x="49236" y="27586"/>
                  <a:pt x="49462" y="27586"/>
                </a:cubicBezTo>
                <a:cubicBezTo>
                  <a:pt x="49688" y="27586"/>
                  <a:pt x="49877" y="27774"/>
                  <a:pt x="49877" y="28000"/>
                </a:cubicBezTo>
                <a:cubicBezTo>
                  <a:pt x="49877" y="28227"/>
                  <a:pt x="49688" y="28396"/>
                  <a:pt x="49462" y="28396"/>
                </a:cubicBezTo>
                <a:close/>
                <a:moveTo>
                  <a:pt x="49462" y="26455"/>
                </a:moveTo>
                <a:cubicBezTo>
                  <a:pt x="49236" y="26455"/>
                  <a:pt x="49066" y="26267"/>
                  <a:pt x="49066" y="26041"/>
                </a:cubicBezTo>
                <a:cubicBezTo>
                  <a:pt x="49066" y="25815"/>
                  <a:pt x="49236" y="25645"/>
                  <a:pt x="49462" y="25645"/>
                </a:cubicBezTo>
                <a:cubicBezTo>
                  <a:pt x="49688" y="25645"/>
                  <a:pt x="49858" y="25815"/>
                  <a:pt x="49858" y="26041"/>
                </a:cubicBezTo>
                <a:cubicBezTo>
                  <a:pt x="49858" y="26267"/>
                  <a:pt x="49688" y="26455"/>
                  <a:pt x="49462" y="26455"/>
                </a:cubicBezTo>
                <a:close/>
                <a:moveTo>
                  <a:pt x="49462" y="24477"/>
                </a:moveTo>
                <a:cubicBezTo>
                  <a:pt x="49236" y="24477"/>
                  <a:pt x="49066" y="24307"/>
                  <a:pt x="49066" y="24081"/>
                </a:cubicBezTo>
                <a:cubicBezTo>
                  <a:pt x="49066" y="23855"/>
                  <a:pt x="49236" y="23685"/>
                  <a:pt x="49462" y="23685"/>
                </a:cubicBezTo>
                <a:cubicBezTo>
                  <a:pt x="49688" y="23685"/>
                  <a:pt x="49858" y="23855"/>
                  <a:pt x="49858" y="24081"/>
                </a:cubicBezTo>
                <a:cubicBezTo>
                  <a:pt x="49858" y="24307"/>
                  <a:pt x="49688" y="24477"/>
                  <a:pt x="49462" y="24477"/>
                </a:cubicBezTo>
                <a:close/>
                <a:moveTo>
                  <a:pt x="49462" y="22517"/>
                </a:moveTo>
                <a:cubicBezTo>
                  <a:pt x="49255" y="22517"/>
                  <a:pt x="49066" y="22329"/>
                  <a:pt x="49066" y="22121"/>
                </a:cubicBezTo>
                <a:cubicBezTo>
                  <a:pt x="49066" y="21895"/>
                  <a:pt x="49255" y="21726"/>
                  <a:pt x="49462" y="21726"/>
                </a:cubicBezTo>
                <a:cubicBezTo>
                  <a:pt x="49688" y="21726"/>
                  <a:pt x="49858" y="21895"/>
                  <a:pt x="49858" y="22121"/>
                </a:cubicBezTo>
                <a:cubicBezTo>
                  <a:pt x="49858" y="22329"/>
                  <a:pt x="49688" y="22517"/>
                  <a:pt x="49462" y="22517"/>
                </a:cubicBezTo>
                <a:close/>
                <a:moveTo>
                  <a:pt x="49462" y="20558"/>
                </a:moveTo>
                <a:cubicBezTo>
                  <a:pt x="49255" y="20558"/>
                  <a:pt x="49066" y="20388"/>
                  <a:pt x="49066" y="20162"/>
                </a:cubicBezTo>
                <a:cubicBezTo>
                  <a:pt x="49066" y="19936"/>
                  <a:pt x="49255" y="19766"/>
                  <a:pt x="49462" y="19766"/>
                </a:cubicBezTo>
                <a:cubicBezTo>
                  <a:pt x="49688" y="19766"/>
                  <a:pt x="49858" y="19936"/>
                  <a:pt x="49858" y="20162"/>
                </a:cubicBezTo>
                <a:cubicBezTo>
                  <a:pt x="49858" y="20388"/>
                  <a:pt x="49688" y="20558"/>
                  <a:pt x="49462" y="20558"/>
                </a:cubicBezTo>
                <a:close/>
                <a:moveTo>
                  <a:pt x="49462" y="18579"/>
                </a:moveTo>
                <a:cubicBezTo>
                  <a:pt x="49255" y="18579"/>
                  <a:pt x="49066" y="18409"/>
                  <a:pt x="49066" y="18202"/>
                </a:cubicBezTo>
                <a:cubicBezTo>
                  <a:pt x="49066" y="17995"/>
                  <a:pt x="49255" y="17807"/>
                  <a:pt x="49462" y="17807"/>
                </a:cubicBezTo>
                <a:cubicBezTo>
                  <a:pt x="49688" y="17807"/>
                  <a:pt x="49858" y="17995"/>
                  <a:pt x="49858" y="18202"/>
                </a:cubicBezTo>
                <a:cubicBezTo>
                  <a:pt x="49858" y="18409"/>
                  <a:pt x="49688" y="18579"/>
                  <a:pt x="49462" y="18579"/>
                </a:cubicBezTo>
                <a:close/>
                <a:moveTo>
                  <a:pt x="49462" y="16638"/>
                </a:moveTo>
                <a:cubicBezTo>
                  <a:pt x="49255" y="16638"/>
                  <a:pt x="49066" y="16450"/>
                  <a:pt x="49066" y="16243"/>
                </a:cubicBezTo>
                <a:cubicBezTo>
                  <a:pt x="49066" y="16016"/>
                  <a:pt x="49255" y="15847"/>
                  <a:pt x="49462" y="15847"/>
                </a:cubicBezTo>
                <a:cubicBezTo>
                  <a:pt x="49688" y="15847"/>
                  <a:pt x="49858" y="16016"/>
                  <a:pt x="49858" y="16243"/>
                </a:cubicBezTo>
                <a:cubicBezTo>
                  <a:pt x="49858" y="16450"/>
                  <a:pt x="49688" y="16638"/>
                  <a:pt x="49462" y="16638"/>
                </a:cubicBezTo>
                <a:close/>
                <a:moveTo>
                  <a:pt x="49462" y="13906"/>
                </a:moveTo>
                <a:cubicBezTo>
                  <a:pt x="49669" y="13906"/>
                  <a:pt x="49839" y="14076"/>
                  <a:pt x="49839" y="14283"/>
                </a:cubicBezTo>
                <a:cubicBezTo>
                  <a:pt x="49839" y="14490"/>
                  <a:pt x="49669" y="14641"/>
                  <a:pt x="49462" y="14641"/>
                </a:cubicBezTo>
                <a:cubicBezTo>
                  <a:pt x="49255" y="14641"/>
                  <a:pt x="49085" y="14490"/>
                  <a:pt x="49085" y="14283"/>
                </a:cubicBezTo>
                <a:cubicBezTo>
                  <a:pt x="49085" y="14076"/>
                  <a:pt x="49255" y="13906"/>
                  <a:pt x="49462" y="13906"/>
                </a:cubicBezTo>
                <a:close/>
                <a:moveTo>
                  <a:pt x="49462" y="11946"/>
                </a:moveTo>
                <a:cubicBezTo>
                  <a:pt x="49669" y="11946"/>
                  <a:pt x="49839" y="12116"/>
                  <a:pt x="49839" y="12323"/>
                </a:cubicBezTo>
                <a:cubicBezTo>
                  <a:pt x="49839" y="12512"/>
                  <a:pt x="49669" y="12681"/>
                  <a:pt x="49462" y="12681"/>
                </a:cubicBezTo>
                <a:cubicBezTo>
                  <a:pt x="49255" y="12681"/>
                  <a:pt x="49085" y="12512"/>
                  <a:pt x="49085" y="12323"/>
                </a:cubicBezTo>
                <a:cubicBezTo>
                  <a:pt x="49085" y="12116"/>
                  <a:pt x="49255" y="11946"/>
                  <a:pt x="49462" y="11946"/>
                </a:cubicBezTo>
                <a:close/>
                <a:moveTo>
                  <a:pt x="49462" y="10722"/>
                </a:moveTo>
                <a:cubicBezTo>
                  <a:pt x="49255" y="10722"/>
                  <a:pt x="49085" y="10552"/>
                  <a:pt x="49085" y="10364"/>
                </a:cubicBezTo>
                <a:cubicBezTo>
                  <a:pt x="49085" y="10156"/>
                  <a:pt x="49255" y="9987"/>
                  <a:pt x="49462" y="9987"/>
                </a:cubicBezTo>
                <a:cubicBezTo>
                  <a:pt x="49669" y="9987"/>
                  <a:pt x="49839" y="10156"/>
                  <a:pt x="49839" y="10364"/>
                </a:cubicBezTo>
                <a:cubicBezTo>
                  <a:pt x="49839" y="10552"/>
                  <a:pt x="49669" y="10722"/>
                  <a:pt x="49462" y="10722"/>
                </a:cubicBezTo>
                <a:close/>
                <a:moveTo>
                  <a:pt x="49462" y="8781"/>
                </a:moveTo>
                <a:cubicBezTo>
                  <a:pt x="49255" y="8781"/>
                  <a:pt x="49085" y="8611"/>
                  <a:pt x="49085" y="8404"/>
                </a:cubicBezTo>
                <a:cubicBezTo>
                  <a:pt x="49085" y="8197"/>
                  <a:pt x="49255" y="8027"/>
                  <a:pt x="49462" y="8027"/>
                </a:cubicBezTo>
                <a:cubicBezTo>
                  <a:pt x="49669" y="8027"/>
                  <a:pt x="49839" y="8197"/>
                  <a:pt x="49839" y="8404"/>
                </a:cubicBezTo>
                <a:cubicBezTo>
                  <a:pt x="49839" y="8611"/>
                  <a:pt x="49669" y="8781"/>
                  <a:pt x="49462" y="8781"/>
                </a:cubicBezTo>
                <a:close/>
                <a:moveTo>
                  <a:pt x="49462" y="6802"/>
                </a:moveTo>
                <a:cubicBezTo>
                  <a:pt x="49255" y="6802"/>
                  <a:pt x="49085" y="6633"/>
                  <a:pt x="49085" y="6444"/>
                </a:cubicBezTo>
                <a:cubicBezTo>
                  <a:pt x="49085" y="6237"/>
                  <a:pt x="49255" y="6068"/>
                  <a:pt x="49462" y="6068"/>
                </a:cubicBezTo>
                <a:cubicBezTo>
                  <a:pt x="49669" y="6068"/>
                  <a:pt x="49839" y="6237"/>
                  <a:pt x="49839" y="6444"/>
                </a:cubicBezTo>
                <a:cubicBezTo>
                  <a:pt x="49839" y="6633"/>
                  <a:pt x="49669" y="6802"/>
                  <a:pt x="49462" y="6802"/>
                </a:cubicBezTo>
                <a:close/>
                <a:moveTo>
                  <a:pt x="49462" y="4843"/>
                </a:moveTo>
                <a:cubicBezTo>
                  <a:pt x="49255" y="4843"/>
                  <a:pt x="49085" y="4692"/>
                  <a:pt x="49085" y="4485"/>
                </a:cubicBezTo>
                <a:cubicBezTo>
                  <a:pt x="49085" y="4277"/>
                  <a:pt x="49255" y="4108"/>
                  <a:pt x="49462" y="4108"/>
                </a:cubicBezTo>
                <a:cubicBezTo>
                  <a:pt x="49669" y="4108"/>
                  <a:pt x="49839" y="4277"/>
                  <a:pt x="49839" y="4485"/>
                </a:cubicBezTo>
                <a:cubicBezTo>
                  <a:pt x="49839" y="4692"/>
                  <a:pt x="49669" y="4843"/>
                  <a:pt x="49462" y="4843"/>
                </a:cubicBezTo>
                <a:close/>
                <a:moveTo>
                  <a:pt x="49462" y="2883"/>
                </a:moveTo>
                <a:cubicBezTo>
                  <a:pt x="49255" y="2883"/>
                  <a:pt x="49085" y="2714"/>
                  <a:pt x="49085" y="2506"/>
                </a:cubicBezTo>
                <a:cubicBezTo>
                  <a:pt x="49085" y="2318"/>
                  <a:pt x="49255" y="2148"/>
                  <a:pt x="49462" y="2148"/>
                </a:cubicBezTo>
                <a:cubicBezTo>
                  <a:pt x="49669" y="2148"/>
                  <a:pt x="49839" y="2318"/>
                  <a:pt x="49839" y="2506"/>
                </a:cubicBezTo>
                <a:cubicBezTo>
                  <a:pt x="49839" y="2714"/>
                  <a:pt x="49669" y="2883"/>
                  <a:pt x="49462" y="2883"/>
                </a:cubicBezTo>
                <a:close/>
                <a:moveTo>
                  <a:pt x="49462" y="923"/>
                </a:moveTo>
                <a:cubicBezTo>
                  <a:pt x="49255" y="923"/>
                  <a:pt x="49104" y="754"/>
                  <a:pt x="49104" y="547"/>
                </a:cubicBezTo>
                <a:cubicBezTo>
                  <a:pt x="49104" y="358"/>
                  <a:pt x="49255" y="189"/>
                  <a:pt x="49462" y="189"/>
                </a:cubicBezTo>
                <a:cubicBezTo>
                  <a:pt x="49669" y="189"/>
                  <a:pt x="49820" y="358"/>
                  <a:pt x="49820" y="547"/>
                </a:cubicBezTo>
                <a:cubicBezTo>
                  <a:pt x="49820" y="754"/>
                  <a:pt x="49669" y="923"/>
                  <a:pt x="49462" y="923"/>
                </a:cubicBezTo>
                <a:close/>
                <a:moveTo>
                  <a:pt x="47503" y="57885"/>
                </a:moveTo>
                <a:cubicBezTo>
                  <a:pt x="47239" y="57885"/>
                  <a:pt x="47013" y="57659"/>
                  <a:pt x="47013" y="57395"/>
                </a:cubicBezTo>
                <a:cubicBezTo>
                  <a:pt x="47013" y="57131"/>
                  <a:pt x="47239" y="56924"/>
                  <a:pt x="47503" y="56924"/>
                </a:cubicBezTo>
                <a:cubicBezTo>
                  <a:pt x="47766" y="56924"/>
                  <a:pt x="47974" y="57131"/>
                  <a:pt x="47974" y="57395"/>
                </a:cubicBezTo>
                <a:cubicBezTo>
                  <a:pt x="47974" y="57659"/>
                  <a:pt x="47766" y="57885"/>
                  <a:pt x="47503" y="57885"/>
                </a:cubicBezTo>
                <a:close/>
                <a:moveTo>
                  <a:pt x="47503" y="55906"/>
                </a:moveTo>
                <a:cubicBezTo>
                  <a:pt x="47239" y="55906"/>
                  <a:pt x="47013" y="55699"/>
                  <a:pt x="47013" y="55435"/>
                </a:cubicBezTo>
                <a:cubicBezTo>
                  <a:pt x="47013" y="55172"/>
                  <a:pt x="47239" y="54964"/>
                  <a:pt x="47503" y="54964"/>
                </a:cubicBezTo>
                <a:cubicBezTo>
                  <a:pt x="47766" y="54964"/>
                  <a:pt x="47974" y="55172"/>
                  <a:pt x="47974" y="55435"/>
                </a:cubicBezTo>
                <a:cubicBezTo>
                  <a:pt x="47974" y="55699"/>
                  <a:pt x="47766" y="55906"/>
                  <a:pt x="47503" y="55906"/>
                </a:cubicBezTo>
                <a:close/>
                <a:moveTo>
                  <a:pt x="47503" y="47126"/>
                </a:moveTo>
                <a:cubicBezTo>
                  <a:pt x="47766" y="47126"/>
                  <a:pt x="47955" y="47333"/>
                  <a:pt x="47955" y="47597"/>
                </a:cubicBezTo>
                <a:cubicBezTo>
                  <a:pt x="47955" y="47842"/>
                  <a:pt x="47766" y="48049"/>
                  <a:pt x="47503" y="48049"/>
                </a:cubicBezTo>
                <a:cubicBezTo>
                  <a:pt x="47258" y="48049"/>
                  <a:pt x="47050" y="47842"/>
                  <a:pt x="47050" y="47597"/>
                </a:cubicBezTo>
                <a:cubicBezTo>
                  <a:pt x="47050" y="47333"/>
                  <a:pt x="47258" y="47126"/>
                  <a:pt x="47503" y="47126"/>
                </a:cubicBezTo>
                <a:close/>
                <a:moveTo>
                  <a:pt x="47503" y="49104"/>
                </a:moveTo>
                <a:cubicBezTo>
                  <a:pt x="47766" y="49104"/>
                  <a:pt x="47955" y="49311"/>
                  <a:pt x="47955" y="49556"/>
                </a:cubicBezTo>
                <a:cubicBezTo>
                  <a:pt x="47955" y="49820"/>
                  <a:pt x="47766" y="50009"/>
                  <a:pt x="47503" y="50009"/>
                </a:cubicBezTo>
                <a:cubicBezTo>
                  <a:pt x="47258" y="50009"/>
                  <a:pt x="47050" y="49820"/>
                  <a:pt x="47050" y="49556"/>
                </a:cubicBezTo>
                <a:cubicBezTo>
                  <a:pt x="47050" y="49311"/>
                  <a:pt x="47258" y="49104"/>
                  <a:pt x="47503" y="49104"/>
                </a:cubicBezTo>
                <a:close/>
                <a:moveTo>
                  <a:pt x="47503" y="53042"/>
                </a:moveTo>
                <a:cubicBezTo>
                  <a:pt x="47747" y="53042"/>
                  <a:pt x="47936" y="53231"/>
                  <a:pt x="47936" y="53476"/>
                </a:cubicBezTo>
                <a:cubicBezTo>
                  <a:pt x="47936" y="53721"/>
                  <a:pt x="47729" y="53909"/>
                  <a:pt x="47503" y="53909"/>
                </a:cubicBezTo>
                <a:cubicBezTo>
                  <a:pt x="47258" y="53909"/>
                  <a:pt x="47069" y="53721"/>
                  <a:pt x="47069" y="53476"/>
                </a:cubicBezTo>
                <a:cubicBezTo>
                  <a:pt x="47069" y="53231"/>
                  <a:pt x="47258" y="53042"/>
                  <a:pt x="47503" y="53042"/>
                </a:cubicBezTo>
                <a:close/>
                <a:moveTo>
                  <a:pt x="47503" y="51083"/>
                </a:moveTo>
                <a:cubicBezTo>
                  <a:pt x="47747" y="51083"/>
                  <a:pt x="47936" y="51271"/>
                  <a:pt x="47936" y="51516"/>
                </a:cubicBezTo>
                <a:cubicBezTo>
                  <a:pt x="47936" y="51761"/>
                  <a:pt x="47729" y="51949"/>
                  <a:pt x="47503" y="51949"/>
                </a:cubicBezTo>
                <a:cubicBezTo>
                  <a:pt x="47258" y="51949"/>
                  <a:pt x="47069" y="51761"/>
                  <a:pt x="47069" y="51516"/>
                </a:cubicBezTo>
                <a:cubicBezTo>
                  <a:pt x="47069" y="51271"/>
                  <a:pt x="47258" y="51083"/>
                  <a:pt x="47503" y="51083"/>
                </a:cubicBezTo>
                <a:close/>
                <a:moveTo>
                  <a:pt x="47503" y="46108"/>
                </a:moveTo>
                <a:cubicBezTo>
                  <a:pt x="47239" y="46108"/>
                  <a:pt x="47031" y="45901"/>
                  <a:pt x="47031" y="45637"/>
                </a:cubicBezTo>
                <a:cubicBezTo>
                  <a:pt x="47031" y="45373"/>
                  <a:pt x="47239" y="45166"/>
                  <a:pt x="47503" y="45166"/>
                </a:cubicBezTo>
                <a:cubicBezTo>
                  <a:pt x="47766" y="45166"/>
                  <a:pt x="47974" y="45373"/>
                  <a:pt x="47974" y="45637"/>
                </a:cubicBezTo>
                <a:cubicBezTo>
                  <a:pt x="47974" y="45901"/>
                  <a:pt x="47766" y="46108"/>
                  <a:pt x="47503" y="46108"/>
                </a:cubicBezTo>
                <a:close/>
                <a:moveTo>
                  <a:pt x="47503" y="44130"/>
                </a:moveTo>
                <a:cubicBezTo>
                  <a:pt x="47258" y="44130"/>
                  <a:pt x="47069" y="43922"/>
                  <a:pt x="47069" y="43677"/>
                </a:cubicBezTo>
                <a:cubicBezTo>
                  <a:pt x="47069" y="43433"/>
                  <a:pt x="47258" y="43244"/>
                  <a:pt x="47503" y="43244"/>
                </a:cubicBezTo>
                <a:cubicBezTo>
                  <a:pt x="47747" y="43244"/>
                  <a:pt x="47955" y="43433"/>
                  <a:pt x="47955" y="43677"/>
                </a:cubicBezTo>
                <a:cubicBezTo>
                  <a:pt x="47955" y="43922"/>
                  <a:pt x="47747" y="44130"/>
                  <a:pt x="47503" y="44130"/>
                </a:cubicBezTo>
                <a:close/>
                <a:moveTo>
                  <a:pt x="47503" y="41303"/>
                </a:moveTo>
                <a:cubicBezTo>
                  <a:pt x="47729" y="41303"/>
                  <a:pt x="47917" y="41492"/>
                  <a:pt x="47917" y="41718"/>
                </a:cubicBezTo>
                <a:cubicBezTo>
                  <a:pt x="47917" y="41944"/>
                  <a:pt x="47729" y="42132"/>
                  <a:pt x="47503" y="42132"/>
                </a:cubicBezTo>
                <a:cubicBezTo>
                  <a:pt x="47276" y="42132"/>
                  <a:pt x="47088" y="41944"/>
                  <a:pt x="47088" y="41718"/>
                </a:cubicBezTo>
                <a:cubicBezTo>
                  <a:pt x="47088" y="41492"/>
                  <a:pt x="47276" y="41303"/>
                  <a:pt x="47503" y="41303"/>
                </a:cubicBezTo>
                <a:close/>
                <a:moveTo>
                  <a:pt x="47503" y="40173"/>
                </a:moveTo>
                <a:cubicBezTo>
                  <a:pt x="47276" y="40173"/>
                  <a:pt x="47088" y="39984"/>
                  <a:pt x="47088" y="39758"/>
                </a:cubicBezTo>
                <a:cubicBezTo>
                  <a:pt x="47088" y="39532"/>
                  <a:pt x="47276" y="39344"/>
                  <a:pt x="47503" y="39344"/>
                </a:cubicBezTo>
                <a:cubicBezTo>
                  <a:pt x="47729" y="39344"/>
                  <a:pt x="47917" y="39532"/>
                  <a:pt x="47917" y="39758"/>
                </a:cubicBezTo>
                <a:cubicBezTo>
                  <a:pt x="47917" y="39984"/>
                  <a:pt x="47729" y="40173"/>
                  <a:pt x="47503" y="40173"/>
                </a:cubicBezTo>
                <a:close/>
                <a:moveTo>
                  <a:pt x="47503" y="38213"/>
                </a:moveTo>
                <a:cubicBezTo>
                  <a:pt x="47276" y="38213"/>
                  <a:pt x="47088" y="38025"/>
                  <a:pt x="47088" y="37799"/>
                </a:cubicBezTo>
                <a:cubicBezTo>
                  <a:pt x="47088" y="37572"/>
                  <a:pt x="47276" y="37384"/>
                  <a:pt x="47503" y="37384"/>
                </a:cubicBezTo>
                <a:cubicBezTo>
                  <a:pt x="47729" y="37384"/>
                  <a:pt x="47917" y="37572"/>
                  <a:pt x="47917" y="37799"/>
                </a:cubicBezTo>
                <a:cubicBezTo>
                  <a:pt x="47917" y="38025"/>
                  <a:pt x="47729" y="38213"/>
                  <a:pt x="47503" y="38213"/>
                </a:cubicBezTo>
                <a:close/>
                <a:moveTo>
                  <a:pt x="47503" y="29564"/>
                </a:moveTo>
                <a:cubicBezTo>
                  <a:pt x="47710" y="29564"/>
                  <a:pt x="47898" y="29734"/>
                  <a:pt x="47898" y="29960"/>
                </a:cubicBezTo>
                <a:cubicBezTo>
                  <a:pt x="47898" y="30167"/>
                  <a:pt x="47710" y="30356"/>
                  <a:pt x="47503" y="30356"/>
                </a:cubicBezTo>
                <a:cubicBezTo>
                  <a:pt x="47276" y="30356"/>
                  <a:pt x="47107" y="30167"/>
                  <a:pt x="47107" y="29960"/>
                </a:cubicBezTo>
                <a:cubicBezTo>
                  <a:pt x="47107" y="29734"/>
                  <a:pt x="47276" y="29564"/>
                  <a:pt x="47503" y="29564"/>
                </a:cubicBezTo>
                <a:close/>
                <a:moveTo>
                  <a:pt x="47503" y="31505"/>
                </a:moveTo>
                <a:cubicBezTo>
                  <a:pt x="47710" y="31505"/>
                  <a:pt x="47898" y="31694"/>
                  <a:pt x="47898" y="31920"/>
                </a:cubicBezTo>
                <a:cubicBezTo>
                  <a:pt x="47898" y="32127"/>
                  <a:pt x="47710" y="32315"/>
                  <a:pt x="47503" y="32315"/>
                </a:cubicBezTo>
                <a:cubicBezTo>
                  <a:pt x="47276" y="32315"/>
                  <a:pt x="47107" y="32127"/>
                  <a:pt x="47107" y="31920"/>
                </a:cubicBezTo>
                <a:cubicBezTo>
                  <a:pt x="47107" y="31694"/>
                  <a:pt x="47276" y="31505"/>
                  <a:pt x="47503" y="31505"/>
                </a:cubicBezTo>
                <a:close/>
                <a:moveTo>
                  <a:pt x="47503" y="35443"/>
                </a:moveTo>
                <a:cubicBezTo>
                  <a:pt x="47729" y="35443"/>
                  <a:pt x="47898" y="35613"/>
                  <a:pt x="47898" y="35839"/>
                </a:cubicBezTo>
                <a:cubicBezTo>
                  <a:pt x="47898" y="36065"/>
                  <a:pt x="47729" y="36235"/>
                  <a:pt x="47503" y="36235"/>
                </a:cubicBezTo>
                <a:cubicBezTo>
                  <a:pt x="47276" y="36235"/>
                  <a:pt x="47107" y="36065"/>
                  <a:pt x="47107" y="35839"/>
                </a:cubicBezTo>
                <a:cubicBezTo>
                  <a:pt x="47107" y="35613"/>
                  <a:pt x="47276" y="35443"/>
                  <a:pt x="47503" y="35443"/>
                </a:cubicBezTo>
                <a:close/>
                <a:moveTo>
                  <a:pt x="47503" y="33484"/>
                </a:moveTo>
                <a:cubicBezTo>
                  <a:pt x="47710" y="33484"/>
                  <a:pt x="47898" y="33653"/>
                  <a:pt x="47898" y="33879"/>
                </a:cubicBezTo>
                <a:cubicBezTo>
                  <a:pt x="47898" y="34087"/>
                  <a:pt x="47710" y="34275"/>
                  <a:pt x="47503" y="34275"/>
                </a:cubicBezTo>
                <a:cubicBezTo>
                  <a:pt x="47276" y="34275"/>
                  <a:pt x="47107" y="34087"/>
                  <a:pt x="47107" y="33879"/>
                </a:cubicBezTo>
                <a:cubicBezTo>
                  <a:pt x="47107" y="33653"/>
                  <a:pt x="47276" y="33484"/>
                  <a:pt x="47503" y="33484"/>
                </a:cubicBezTo>
                <a:close/>
                <a:moveTo>
                  <a:pt x="47503" y="28396"/>
                </a:moveTo>
                <a:cubicBezTo>
                  <a:pt x="47276" y="28396"/>
                  <a:pt x="47088" y="28227"/>
                  <a:pt x="47088" y="28000"/>
                </a:cubicBezTo>
                <a:cubicBezTo>
                  <a:pt x="47088" y="27774"/>
                  <a:pt x="47276" y="27586"/>
                  <a:pt x="47503" y="27586"/>
                </a:cubicBezTo>
                <a:cubicBezTo>
                  <a:pt x="47729" y="27586"/>
                  <a:pt x="47917" y="27774"/>
                  <a:pt x="47917" y="28000"/>
                </a:cubicBezTo>
                <a:cubicBezTo>
                  <a:pt x="47917" y="28227"/>
                  <a:pt x="47729" y="28396"/>
                  <a:pt x="47503" y="28396"/>
                </a:cubicBezTo>
                <a:close/>
                <a:moveTo>
                  <a:pt x="47503" y="26436"/>
                </a:moveTo>
                <a:cubicBezTo>
                  <a:pt x="47276" y="26436"/>
                  <a:pt x="47107" y="26248"/>
                  <a:pt x="47107" y="26041"/>
                </a:cubicBezTo>
                <a:cubicBezTo>
                  <a:pt x="47107" y="25815"/>
                  <a:pt x="47276" y="25645"/>
                  <a:pt x="47503" y="25645"/>
                </a:cubicBezTo>
                <a:cubicBezTo>
                  <a:pt x="47710" y="25645"/>
                  <a:pt x="47898" y="25815"/>
                  <a:pt x="47898" y="26041"/>
                </a:cubicBezTo>
                <a:cubicBezTo>
                  <a:pt x="47898" y="26248"/>
                  <a:pt x="47710" y="26436"/>
                  <a:pt x="47503" y="26436"/>
                </a:cubicBezTo>
                <a:close/>
                <a:moveTo>
                  <a:pt x="47503" y="24458"/>
                </a:moveTo>
                <a:cubicBezTo>
                  <a:pt x="47276" y="24458"/>
                  <a:pt x="47107" y="24288"/>
                  <a:pt x="47107" y="24081"/>
                </a:cubicBezTo>
                <a:cubicBezTo>
                  <a:pt x="47107" y="23855"/>
                  <a:pt x="47276" y="23685"/>
                  <a:pt x="47503" y="23685"/>
                </a:cubicBezTo>
                <a:cubicBezTo>
                  <a:pt x="47710" y="23685"/>
                  <a:pt x="47898" y="23855"/>
                  <a:pt x="47898" y="24081"/>
                </a:cubicBezTo>
                <a:cubicBezTo>
                  <a:pt x="47898" y="24288"/>
                  <a:pt x="47710" y="24458"/>
                  <a:pt x="47503" y="24458"/>
                </a:cubicBezTo>
                <a:close/>
                <a:moveTo>
                  <a:pt x="47503" y="22498"/>
                </a:moveTo>
                <a:cubicBezTo>
                  <a:pt x="47295" y="22498"/>
                  <a:pt x="47126" y="22329"/>
                  <a:pt x="47126" y="22121"/>
                </a:cubicBezTo>
                <a:cubicBezTo>
                  <a:pt x="47126" y="21914"/>
                  <a:pt x="47295" y="21726"/>
                  <a:pt x="47503" y="21726"/>
                </a:cubicBezTo>
                <a:cubicBezTo>
                  <a:pt x="47710" y="21726"/>
                  <a:pt x="47879" y="21914"/>
                  <a:pt x="47879" y="22121"/>
                </a:cubicBezTo>
                <a:cubicBezTo>
                  <a:pt x="47879" y="22329"/>
                  <a:pt x="47710" y="22498"/>
                  <a:pt x="47503" y="22498"/>
                </a:cubicBezTo>
                <a:close/>
                <a:moveTo>
                  <a:pt x="47503" y="20539"/>
                </a:moveTo>
                <a:cubicBezTo>
                  <a:pt x="47295" y="20539"/>
                  <a:pt x="47126" y="20369"/>
                  <a:pt x="47126" y="20162"/>
                </a:cubicBezTo>
                <a:cubicBezTo>
                  <a:pt x="47126" y="19936"/>
                  <a:pt x="47295" y="19766"/>
                  <a:pt x="47503" y="19766"/>
                </a:cubicBezTo>
                <a:cubicBezTo>
                  <a:pt x="47710" y="19766"/>
                  <a:pt x="47879" y="19936"/>
                  <a:pt x="47879" y="20162"/>
                </a:cubicBezTo>
                <a:cubicBezTo>
                  <a:pt x="47879" y="20369"/>
                  <a:pt x="47710" y="20539"/>
                  <a:pt x="47503" y="20539"/>
                </a:cubicBezTo>
                <a:close/>
                <a:moveTo>
                  <a:pt x="47503" y="18560"/>
                </a:moveTo>
                <a:cubicBezTo>
                  <a:pt x="47295" y="18560"/>
                  <a:pt x="47126" y="18409"/>
                  <a:pt x="47126" y="18183"/>
                </a:cubicBezTo>
                <a:cubicBezTo>
                  <a:pt x="47126" y="17976"/>
                  <a:pt x="47295" y="17825"/>
                  <a:pt x="47503" y="17825"/>
                </a:cubicBezTo>
                <a:cubicBezTo>
                  <a:pt x="47710" y="17825"/>
                  <a:pt x="47879" y="17976"/>
                  <a:pt x="47879" y="18183"/>
                </a:cubicBezTo>
                <a:cubicBezTo>
                  <a:pt x="47879" y="18391"/>
                  <a:pt x="47710" y="18560"/>
                  <a:pt x="47503" y="18560"/>
                </a:cubicBezTo>
                <a:close/>
                <a:moveTo>
                  <a:pt x="47503" y="16601"/>
                </a:moveTo>
                <a:cubicBezTo>
                  <a:pt x="47295" y="16601"/>
                  <a:pt x="47126" y="16431"/>
                  <a:pt x="47126" y="16224"/>
                </a:cubicBezTo>
                <a:cubicBezTo>
                  <a:pt x="47126" y="16016"/>
                  <a:pt x="47295" y="15847"/>
                  <a:pt x="47503" y="15847"/>
                </a:cubicBezTo>
                <a:cubicBezTo>
                  <a:pt x="47710" y="15847"/>
                  <a:pt x="47861" y="16016"/>
                  <a:pt x="47861" y="16224"/>
                </a:cubicBezTo>
                <a:cubicBezTo>
                  <a:pt x="47861" y="16431"/>
                  <a:pt x="47710" y="16601"/>
                  <a:pt x="47503" y="16601"/>
                </a:cubicBezTo>
                <a:close/>
                <a:moveTo>
                  <a:pt x="47503" y="14641"/>
                </a:moveTo>
                <a:cubicBezTo>
                  <a:pt x="47295" y="14641"/>
                  <a:pt x="47126" y="14471"/>
                  <a:pt x="47126" y="14264"/>
                </a:cubicBezTo>
                <a:cubicBezTo>
                  <a:pt x="47126" y="14076"/>
                  <a:pt x="47295" y="13906"/>
                  <a:pt x="47503" y="13906"/>
                </a:cubicBezTo>
                <a:cubicBezTo>
                  <a:pt x="47710" y="13906"/>
                  <a:pt x="47861" y="14076"/>
                  <a:pt x="47861" y="14264"/>
                </a:cubicBezTo>
                <a:cubicBezTo>
                  <a:pt x="47861" y="14471"/>
                  <a:pt x="47710" y="14641"/>
                  <a:pt x="47503" y="14641"/>
                </a:cubicBezTo>
                <a:close/>
                <a:moveTo>
                  <a:pt x="47503" y="12681"/>
                </a:moveTo>
                <a:cubicBezTo>
                  <a:pt x="47295" y="12681"/>
                  <a:pt x="47126" y="12512"/>
                  <a:pt x="47126" y="12304"/>
                </a:cubicBezTo>
                <a:cubicBezTo>
                  <a:pt x="47126" y="12116"/>
                  <a:pt x="47295" y="11946"/>
                  <a:pt x="47503" y="11946"/>
                </a:cubicBezTo>
                <a:cubicBezTo>
                  <a:pt x="47710" y="11946"/>
                  <a:pt x="47861" y="12116"/>
                  <a:pt x="47861" y="12304"/>
                </a:cubicBezTo>
                <a:cubicBezTo>
                  <a:pt x="47861" y="12512"/>
                  <a:pt x="47710" y="12681"/>
                  <a:pt x="47503" y="12681"/>
                </a:cubicBezTo>
                <a:close/>
                <a:moveTo>
                  <a:pt x="47503" y="10722"/>
                </a:moveTo>
                <a:cubicBezTo>
                  <a:pt x="47295" y="10722"/>
                  <a:pt x="47126" y="10552"/>
                  <a:pt x="47126" y="10345"/>
                </a:cubicBezTo>
                <a:cubicBezTo>
                  <a:pt x="47126" y="10138"/>
                  <a:pt x="47295" y="9968"/>
                  <a:pt x="47503" y="9968"/>
                </a:cubicBezTo>
                <a:cubicBezTo>
                  <a:pt x="47710" y="9968"/>
                  <a:pt x="47861" y="10138"/>
                  <a:pt x="47861" y="10345"/>
                </a:cubicBezTo>
                <a:cubicBezTo>
                  <a:pt x="47861" y="10552"/>
                  <a:pt x="47710" y="10722"/>
                  <a:pt x="47503" y="10722"/>
                </a:cubicBezTo>
                <a:close/>
                <a:moveTo>
                  <a:pt x="47503" y="8762"/>
                </a:moveTo>
                <a:cubicBezTo>
                  <a:pt x="47295" y="8762"/>
                  <a:pt x="47126" y="8592"/>
                  <a:pt x="47126" y="8404"/>
                </a:cubicBezTo>
                <a:cubicBezTo>
                  <a:pt x="47126" y="8197"/>
                  <a:pt x="47295" y="8027"/>
                  <a:pt x="47503" y="8027"/>
                </a:cubicBezTo>
                <a:cubicBezTo>
                  <a:pt x="47710" y="8027"/>
                  <a:pt x="47861" y="8197"/>
                  <a:pt x="47861" y="8404"/>
                </a:cubicBezTo>
                <a:cubicBezTo>
                  <a:pt x="47861" y="8592"/>
                  <a:pt x="47710" y="8762"/>
                  <a:pt x="47503" y="8762"/>
                </a:cubicBezTo>
                <a:close/>
                <a:moveTo>
                  <a:pt x="47503" y="6802"/>
                </a:moveTo>
                <a:cubicBezTo>
                  <a:pt x="47295" y="6802"/>
                  <a:pt x="47126" y="6633"/>
                  <a:pt x="47126" y="6426"/>
                </a:cubicBezTo>
                <a:cubicBezTo>
                  <a:pt x="47126" y="6237"/>
                  <a:pt x="47295" y="6068"/>
                  <a:pt x="47503" y="6068"/>
                </a:cubicBezTo>
                <a:cubicBezTo>
                  <a:pt x="47710" y="6068"/>
                  <a:pt x="47861" y="6237"/>
                  <a:pt x="47861" y="6426"/>
                </a:cubicBezTo>
                <a:cubicBezTo>
                  <a:pt x="47861" y="6633"/>
                  <a:pt x="47710" y="6802"/>
                  <a:pt x="47503" y="6802"/>
                </a:cubicBezTo>
                <a:close/>
                <a:moveTo>
                  <a:pt x="47503" y="4843"/>
                </a:moveTo>
                <a:cubicBezTo>
                  <a:pt x="47295" y="4843"/>
                  <a:pt x="47126" y="4673"/>
                  <a:pt x="47126" y="4466"/>
                </a:cubicBezTo>
                <a:cubicBezTo>
                  <a:pt x="47126" y="4259"/>
                  <a:pt x="47295" y="4108"/>
                  <a:pt x="47503" y="4108"/>
                </a:cubicBezTo>
                <a:cubicBezTo>
                  <a:pt x="47710" y="4108"/>
                  <a:pt x="47861" y="4259"/>
                  <a:pt x="47861" y="4466"/>
                </a:cubicBezTo>
                <a:cubicBezTo>
                  <a:pt x="47861" y="4673"/>
                  <a:pt x="47710" y="4843"/>
                  <a:pt x="47503" y="4843"/>
                </a:cubicBezTo>
                <a:close/>
                <a:moveTo>
                  <a:pt x="47503" y="2883"/>
                </a:moveTo>
                <a:cubicBezTo>
                  <a:pt x="47295" y="2883"/>
                  <a:pt x="47126" y="2714"/>
                  <a:pt x="47126" y="2506"/>
                </a:cubicBezTo>
                <a:cubicBezTo>
                  <a:pt x="47126" y="2299"/>
                  <a:pt x="47295" y="2129"/>
                  <a:pt x="47503" y="2129"/>
                </a:cubicBezTo>
                <a:cubicBezTo>
                  <a:pt x="47710" y="2129"/>
                  <a:pt x="47861" y="2299"/>
                  <a:pt x="47861" y="2506"/>
                </a:cubicBezTo>
                <a:cubicBezTo>
                  <a:pt x="47861" y="2714"/>
                  <a:pt x="47710" y="2883"/>
                  <a:pt x="47503" y="2883"/>
                </a:cubicBezTo>
                <a:close/>
                <a:moveTo>
                  <a:pt x="47503" y="905"/>
                </a:moveTo>
                <a:cubicBezTo>
                  <a:pt x="47314" y="905"/>
                  <a:pt x="47145" y="754"/>
                  <a:pt x="47145" y="547"/>
                </a:cubicBezTo>
                <a:cubicBezTo>
                  <a:pt x="47145" y="358"/>
                  <a:pt x="47314" y="189"/>
                  <a:pt x="47503" y="189"/>
                </a:cubicBezTo>
                <a:cubicBezTo>
                  <a:pt x="47691" y="189"/>
                  <a:pt x="47861" y="358"/>
                  <a:pt x="47861" y="547"/>
                </a:cubicBezTo>
                <a:cubicBezTo>
                  <a:pt x="47861" y="754"/>
                  <a:pt x="47691" y="905"/>
                  <a:pt x="47503" y="905"/>
                </a:cubicBezTo>
                <a:close/>
                <a:moveTo>
                  <a:pt x="45543" y="57904"/>
                </a:moveTo>
                <a:cubicBezTo>
                  <a:pt x="45260" y="57904"/>
                  <a:pt x="45034" y="57678"/>
                  <a:pt x="45034" y="57395"/>
                </a:cubicBezTo>
                <a:cubicBezTo>
                  <a:pt x="45034" y="57112"/>
                  <a:pt x="45260" y="56886"/>
                  <a:pt x="45543" y="56886"/>
                </a:cubicBezTo>
                <a:cubicBezTo>
                  <a:pt x="45826" y="56886"/>
                  <a:pt x="46052" y="57112"/>
                  <a:pt x="46052" y="57395"/>
                </a:cubicBezTo>
                <a:cubicBezTo>
                  <a:pt x="46052" y="57678"/>
                  <a:pt x="45826" y="57904"/>
                  <a:pt x="45543" y="57904"/>
                </a:cubicBezTo>
                <a:close/>
                <a:moveTo>
                  <a:pt x="45543" y="53928"/>
                </a:moveTo>
                <a:cubicBezTo>
                  <a:pt x="45279" y="53928"/>
                  <a:pt x="45072" y="53721"/>
                  <a:pt x="45072" y="53476"/>
                </a:cubicBezTo>
                <a:cubicBezTo>
                  <a:pt x="45072" y="53212"/>
                  <a:pt x="45279" y="53005"/>
                  <a:pt x="45543" y="53005"/>
                </a:cubicBezTo>
                <a:cubicBezTo>
                  <a:pt x="45807" y="53005"/>
                  <a:pt x="46014" y="53212"/>
                  <a:pt x="46014" y="53476"/>
                </a:cubicBezTo>
                <a:cubicBezTo>
                  <a:pt x="46014" y="53721"/>
                  <a:pt x="45807" y="53928"/>
                  <a:pt x="45543" y="53928"/>
                </a:cubicBezTo>
                <a:close/>
                <a:moveTo>
                  <a:pt x="45543" y="55906"/>
                </a:moveTo>
                <a:cubicBezTo>
                  <a:pt x="45279" y="55906"/>
                  <a:pt x="45053" y="55699"/>
                  <a:pt x="45053" y="55435"/>
                </a:cubicBezTo>
                <a:cubicBezTo>
                  <a:pt x="45053" y="55172"/>
                  <a:pt x="45279" y="54964"/>
                  <a:pt x="45543" y="54964"/>
                </a:cubicBezTo>
                <a:cubicBezTo>
                  <a:pt x="45807" y="54964"/>
                  <a:pt x="46014" y="55172"/>
                  <a:pt x="46014" y="55435"/>
                </a:cubicBezTo>
                <a:cubicBezTo>
                  <a:pt x="46014" y="55699"/>
                  <a:pt x="45807" y="55906"/>
                  <a:pt x="45543" y="55906"/>
                </a:cubicBezTo>
                <a:close/>
                <a:moveTo>
                  <a:pt x="45543" y="52006"/>
                </a:moveTo>
                <a:cubicBezTo>
                  <a:pt x="45260" y="52006"/>
                  <a:pt x="45053" y="51780"/>
                  <a:pt x="45053" y="51516"/>
                </a:cubicBezTo>
                <a:cubicBezTo>
                  <a:pt x="45053" y="51233"/>
                  <a:pt x="45260" y="51007"/>
                  <a:pt x="45543" y="51007"/>
                </a:cubicBezTo>
                <a:cubicBezTo>
                  <a:pt x="45826" y="51007"/>
                  <a:pt x="46033" y="51233"/>
                  <a:pt x="46033" y="51516"/>
                </a:cubicBezTo>
                <a:cubicBezTo>
                  <a:pt x="46033" y="51780"/>
                  <a:pt x="45807" y="52006"/>
                  <a:pt x="45543" y="52006"/>
                </a:cubicBezTo>
                <a:close/>
                <a:moveTo>
                  <a:pt x="45543" y="49990"/>
                </a:moveTo>
                <a:cubicBezTo>
                  <a:pt x="45298" y="49990"/>
                  <a:pt x="45109" y="49801"/>
                  <a:pt x="45109" y="49556"/>
                </a:cubicBezTo>
                <a:cubicBezTo>
                  <a:pt x="45109" y="49311"/>
                  <a:pt x="45298" y="49104"/>
                  <a:pt x="45543" y="49104"/>
                </a:cubicBezTo>
                <a:cubicBezTo>
                  <a:pt x="45788" y="49104"/>
                  <a:pt x="45976" y="49311"/>
                  <a:pt x="45976" y="49556"/>
                </a:cubicBezTo>
                <a:cubicBezTo>
                  <a:pt x="45976" y="49801"/>
                  <a:pt x="45788" y="49990"/>
                  <a:pt x="45543" y="49990"/>
                </a:cubicBezTo>
                <a:close/>
                <a:moveTo>
                  <a:pt x="45543" y="48030"/>
                </a:moveTo>
                <a:cubicBezTo>
                  <a:pt x="45298" y="48030"/>
                  <a:pt x="45109" y="47823"/>
                  <a:pt x="45109" y="47578"/>
                </a:cubicBezTo>
                <a:cubicBezTo>
                  <a:pt x="45109" y="47333"/>
                  <a:pt x="45298" y="47145"/>
                  <a:pt x="45543" y="47145"/>
                </a:cubicBezTo>
                <a:cubicBezTo>
                  <a:pt x="45788" y="47145"/>
                  <a:pt x="45976" y="47333"/>
                  <a:pt x="45976" y="47578"/>
                </a:cubicBezTo>
                <a:cubicBezTo>
                  <a:pt x="45976" y="47823"/>
                  <a:pt x="45788" y="48030"/>
                  <a:pt x="45543" y="48030"/>
                </a:cubicBezTo>
                <a:close/>
                <a:moveTo>
                  <a:pt x="45543" y="46052"/>
                </a:moveTo>
                <a:cubicBezTo>
                  <a:pt x="45298" y="46052"/>
                  <a:pt x="45109" y="45863"/>
                  <a:pt x="45109" y="45618"/>
                </a:cubicBezTo>
                <a:cubicBezTo>
                  <a:pt x="45109" y="45392"/>
                  <a:pt x="45298" y="45185"/>
                  <a:pt x="45543" y="45185"/>
                </a:cubicBezTo>
                <a:cubicBezTo>
                  <a:pt x="45788" y="45185"/>
                  <a:pt x="45976" y="45392"/>
                  <a:pt x="45976" y="45618"/>
                </a:cubicBezTo>
                <a:cubicBezTo>
                  <a:pt x="45976" y="45863"/>
                  <a:pt x="45788" y="46052"/>
                  <a:pt x="45543" y="46052"/>
                </a:cubicBezTo>
                <a:close/>
                <a:moveTo>
                  <a:pt x="45543" y="44111"/>
                </a:moveTo>
                <a:cubicBezTo>
                  <a:pt x="45298" y="44111"/>
                  <a:pt x="45109" y="43922"/>
                  <a:pt x="45109" y="43677"/>
                </a:cubicBezTo>
                <a:cubicBezTo>
                  <a:pt x="45109" y="43433"/>
                  <a:pt x="45298" y="43244"/>
                  <a:pt x="45543" y="43244"/>
                </a:cubicBezTo>
                <a:cubicBezTo>
                  <a:pt x="45788" y="43244"/>
                  <a:pt x="45976" y="43433"/>
                  <a:pt x="45976" y="43677"/>
                </a:cubicBezTo>
                <a:cubicBezTo>
                  <a:pt x="45976" y="43922"/>
                  <a:pt x="45788" y="44111"/>
                  <a:pt x="45543" y="44111"/>
                </a:cubicBezTo>
                <a:close/>
                <a:moveTo>
                  <a:pt x="45543" y="42132"/>
                </a:moveTo>
                <a:cubicBezTo>
                  <a:pt x="45317" y="42132"/>
                  <a:pt x="45128" y="41944"/>
                  <a:pt x="45128" y="41718"/>
                </a:cubicBezTo>
                <a:cubicBezTo>
                  <a:pt x="45128" y="41473"/>
                  <a:pt x="45317" y="41284"/>
                  <a:pt x="45543" y="41284"/>
                </a:cubicBezTo>
                <a:cubicBezTo>
                  <a:pt x="45769" y="41284"/>
                  <a:pt x="45957" y="41473"/>
                  <a:pt x="45957" y="41718"/>
                </a:cubicBezTo>
                <a:cubicBezTo>
                  <a:pt x="45957" y="41944"/>
                  <a:pt x="45769" y="42132"/>
                  <a:pt x="45543" y="42132"/>
                </a:cubicBezTo>
                <a:close/>
                <a:moveTo>
                  <a:pt x="45543" y="40173"/>
                </a:moveTo>
                <a:cubicBezTo>
                  <a:pt x="45317" y="40173"/>
                  <a:pt x="45128" y="39984"/>
                  <a:pt x="45128" y="39758"/>
                </a:cubicBezTo>
                <a:cubicBezTo>
                  <a:pt x="45128" y="39513"/>
                  <a:pt x="45317" y="39325"/>
                  <a:pt x="45543" y="39325"/>
                </a:cubicBezTo>
                <a:cubicBezTo>
                  <a:pt x="45769" y="39325"/>
                  <a:pt x="45957" y="39513"/>
                  <a:pt x="45957" y="39758"/>
                </a:cubicBezTo>
                <a:cubicBezTo>
                  <a:pt x="45957" y="39984"/>
                  <a:pt x="45769" y="40173"/>
                  <a:pt x="45543" y="40173"/>
                </a:cubicBezTo>
                <a:close/>
                <a:moveTo>
                  <a:pt x="45543" y="37384"/>
                </a:moveTo>
                <a:cubicBezTo>
                  <a:pt x="45750" y="37384"/>
                  <a:pt x="45939" y="37572"/>
                  <a:pt x="45939" y="37780"/>
                </a:cubicBezTo>
                <a:cubicBezTo>
                  <a:pt x="45939" y="38006"/>
                  <a:pt x="45750" y="38175"/>
                  <a:pt x="45543" y="38175"/>
                </a:cubicBezTo>
                <a:cubicBezTo>
                  <a:pt x="45317" y="38175"/>
                  <a:pt x="45147" y="38006"/>
                  <a:pt x="45147" y="37780"/>
                </a:cubicBezTo>
                <a:cubicBezTo>
                  <a:pt x="45147" y="37572"/>
                  <a:pt x="45317" y="37384"/>
                  <a:pt x="45543" y="37384"/>
                </a:cubicBezTo>
                <a:close/>
                <a:moveTo>
                  <a:pt x="45543" y="36253"/>
                </a:moveTo>
                <a:cubicBezTo>
                  <a:pt x="45317" y="36253"/>
                  <a:pt x="45128" y="36065"/>
                  <a:pt x="45128" y="35820"/>
                </a:cubicBezTo>
                <a:cubicBezTo>
                  <a:pt x="45128" y="35594"/>
                  <a:pt x="45317" y="35406"/>
                  <a:pt x="45543" y="35406"/>
                </a:cubicBezTo>
                <a:cubicBezTo>
                  <a:pt x="45769" y="35406"/>
                  <a:pt x="45957" y="35594"/>
                  <a:pt x="45957" y="35820"/>
                </a:cubicBezTo>
                <a:cubicBezTo>
                  <a:pt x="45957" y="36065"/>
                  <a:pt x="45769" y="36253"/>
                  <a:pt x="45543" y="36253"/>
                </a:cubicBezTo>
                <a:close/>
                <a:moveTo>
                  <a:pt x="45543" y="34275"/>
                </a:moveTo>
                <a:cubicBezTo>
                  <a:pt x="45317" y="34275"/>
                  <a:pt x="45128" y="34105"/>
                  <a:pt x="45128" y="33860"/>
                </a:cubicBezTo>
                <a:cubicBezTo>
                  <a:pt x="45128" y="33634"/>
                  <a:pt x="45317" y="33446"/>
                  <a:pt x="45543" y="33446"/>
                </a:cubicBezTo>
                <a:cubicBezTo>
                  <a:pt x="45769" y="33446"/>
                  <a:pt x="45957" y="33634"/>
                  <a:pt x="45957" y="33860"/>
                </a:cubicBezTo>
                <a:cubicBezTo>
                  <a:pt x="45957" y="34105"/>
                  <a:pt x="45769" y="34275"/>
                  <a:pt x="45543" y="34275"/>
                </a:cubicBezTo>
                <a:close/>
                <a:moveTo>
                  <a:pt x="45543" y="32315"/>
                </a:moveTo>
                <a:cubicBezTo>
                  <a:pt x="45317" y="32315"/>
                  <a:pt x="45128" y="32127"/>
                  <a:pt x="45128" y="31901"/>
                </a:cubicBezTo>
                <a:cubicBezTo>
                  <a:pt x="45128" y="31675"/>
                  <a:pt x="45317" y="31486"/>
                  <a:pt x="45543" y="31486"/>
                </a:cubicBezTo>
                <a:cubicBezTo>
                  <a:pt x="45769" y="31486"/>
                  <a:pt x="45957" y="31675"/>
                  <a:pt x="45957" y="31901"/>
                </a:cubicBezTo>
                <a:cubicBezTo>
                  <a:pt x="45957" y="32127"/>
                  <a:pt x="45769" y="32315"/>
                  <a:pt x="45543" y="32315"/>
                </a:cubicBezTo>
                <a:close/>
                <a:moveTo>
                  <a:pt x="45543" y="30337"/>
                </a:moveTo>
                <a:cubicBezTo>
                  <a:pt x="45317" y="30337"/>
                  <a:pt x="45147" y="30167"/>
                  <a:pt x="45147" y="29941"/>
                </a:cubicBezTo>
                <a:cubicBezTo>
                  <a:pt x="45147" y="29734"/>
                  <a:pt x="45317" y="29546"/>
                  <a:pt x="45543" y="29546"/>
                </a:cubicBezTo>
                <a:cubicBezTo>
                  <a:pt x="45750" y="29546"/>
                  <a:pt x="45939" y="29734"/>
                  <a:pt x="45939" y="29941"/>
                </a:cubicBezTo>
                <a:cubicBezTo>
                  <a:pt x="45939" y="30167"/>
                  <a:pt x="45750" y="30337"/>
                  <a:pt x="45543" y="30337"/>
                </a:cubicBezTo>
                <a:close/>
                <a:moveTo>
                  <a:pt x="45543" y="28377"/>
                </a:moveTo>
                <a:cubicBezTo>
                  <a:pt x="45317" y="28377"/>
                  <a:pt x="45147" y="28208"/>
                  <a:pt x="45147" y="27982"/>
                </a:cubicBezTo>
                <a:cubicBezTo>
                  <a:pt x="45147" y="27774"/>
                  <a:pt x="45317" y="27586"/>
                  <a:pt x="45543" y="27586"/>
                </a:cubicBezTo>
                <a:cubicBezTo>
                  <a:pt x="45750" y="27586"/>
                  <a:pt x="45939" y="27755"/>
                  <a:pt x="45939" y="27982"/>
                </a:cubicBezTo>
                <a:cubicBezTo>
                  <a:pt x="45939" y="28208"/>
                  <a:pt x="45750" y="28377"/>
                  <a:pt x="45543" y="28377"/>
                </a:cubicBezTo>
                <a:close/>
                <a:moveTo>
                  <a:pt x="45543" y="26418"/>
                </a:moveTo>
                <a:cubicBezTo>
                  <a:pt x="45336" y="26418"/>
                  <a:pt x="45166" y="26248"/>
                  <a:pt x="45166" y="26022"/>
                </a:cubicBezTo>
                <a:cubicBezTo>
                  <a:pt x="45166" y="25815"/>
                  <a:pt x="45336" y="25645"/>
                  <a:pt x="45543" y="25645"/>
                </a:cubicBezTo>
                <a:cubicBezTo>
                  <a:pt x="45750" y="25645"/>
                  <a:pt x="45920" y="25815"/>
                  <a:pt x="45920" y="26022"/>
                </a:cubicBezTo>
                <a:cubicBezTo>
                  <a:pt x="45920" y="26248"/>
                  <a:pt x="45750" y="26418"/>
                  <a:pt x="45543" y="26418"/>
                </a:cubicBezTo>
                <a:close/>
                <a:moveTo>
                  <a:pt x="45543" y="24439"/>
                </a:moveTo>
                <a:cubicBezTo>
                  <a:pt x="45336" y="24439"/>
                  <a:pt x="45166" y="24270"/>
                  <a:pt x="45166" y="24062"/>
                </a:cubicBezTo>
                <a:cubicBezTo>
                  <a:pt x="45166" y="23855"/>
                  <a:pt x="45336" y="23685"/>
                  <a:pt x="45543" y="23685"/>
                </a:cubicBezTo>
                <a:cubicBezTo>
                  <a:pt x="45750" y="23685"/>
                  <a:pt x="45920" y="23855"/>
                  <a:pt x="45920" y="24062"/>
                </a:cubicBezTo>
                <a:cubicBezTo>
                  <a:pt x="45920" y="24270"/>
                  <a:pt x="45750" y="24439"/>
                  <a:pt x="45543" y="24439"/>
                </a:cubicBezTo>
                <a:close/>
                <a:moveTo>
                  <a:pt x="45543" y="22498"/>
                </a:moveTo>
                <a:cubicBezTo>
                  <a:pt x="45336" y="22498"/>
                  <a:pt x="45166" y="22310"/>
                  <a:pt x="45166" y="22103"/>
                </a:cubicBezTo>
                <a:cubicBezTo>
                  <a:pt x="45166" y="21895"/>
                  <a:pt x="45336" y="21726"/>
                  <a:pt x="45543" y="21726"/>
                </a:cubicBezTo>
                <a:cubicBezTo>
                  <a:pt x="45750" y="21726"/>
                  <a:pt x="45920" y="21895"/>
                  <a:pt x="45920" y="22103"/>
                </a:cubicBezTo>
                <a:cubicBezTo>
                  <a:pt x="45920" y="22310"/>
                  <a:pt x="45750" y="22498"/>
                  <a:pt x="45543" y="22498"/>
                </a:cubicBezTo>
                <a:close/>
                <a:moveTo>
                  <a:pt x="45543" y="20520"/>
                </a:moveTo>
                <a:cubicBezTo>
                  <a:pt x="45336" y="20520"/>
                  <a:pt x="45166" y="20350"/>
                  <a:pt x="45166" y="20143"/>
                </a:cubicBezTo>
                <a:cubicBezTo>
                  <a:pt x="45166" y="19936"/>
                  <a:pt x="45336" y="19785"/>
                  <a:pt x="45543" y="19785"/>
                </a:cubicBezTo>
                <a:cubicBezTo>
                  <a:pt x="45750" y="19785"/>
                  <a:pt x="45920" y="19936"/>
                  <a:pt x="45920" y="20143"/>
                </a:cubicBezTo>
                <a:cubicBezTo>
                  <a:pt x="45920" y="20350"/>
                  <a:pt x="45750" y="20520"/>
                  <a:pt x="45543" y="20520"/>
                </a:cubicBezTo>
                <a:close/>
                <a:moveTo>
                  <a:pt x="45543" y="18560"/>
                </a:moveTo>
                <a:cubicBezTo>
                  <a:pt x="45336" y="18560"/>
                  <a:pt x="45166" y="18391"/>
                  <a:pt x="45166" y="18183"/>
                </a:cubicBezTo>
                <a:cubicBezTo>
                  <a:pt x="45166" y="17976"/>
                  <a:pt x="45336" y="17807"/>
                  <a:pt x="45543" y="17807"/>
                </a:cubicBezTo>
                <a:cubicBezTo>
                  <a:pt x="45750" y="17807"/>
                  <a:pt x="45920" y="17976"/>
                  <a:pt x="45920" y="18183"/>
                </a:cubicBezTo>
                <a:cubicBezTo>
                  <a:pt x="45920" y="18391"/>
                  <a:pt x="45750" y="18560"/>
                  <a:pt x="45543" y="18560"/>
                </a:cubicBezTo>
                <a:close/>
                <a:moveTo>
                  <a:pt x="45543" y="16582"/>
                </a:moveTo>
                <a:cubicBezTo>
                  <a:pt x="45336" y="16582"/>
                  <a:pt x="45185" y="16412"/>
                  <a:pt x="45185" y="16224"/>
                </a:cubicBezTo>
                <a:cubicBezTo>
                  <a:pt x="45185" y="16016"/>
                  <a:pt x="45336" y="15866"/>
                  <a:pt x="45543" y="15866"/>
                </a:cubicBezTo>
                <a:cubicBezTo>
                  <a:pt x="45750" y="15866"/>
                  <a:pt x="45901" y="16016"/>
                  <a:pt x="45901" y="16224"/>
                </a:cubicBezTo>
                <a:cubicBezTo>
                  <a:pt x="45901" y="16412"/>
                  <a:pt x="45750" y="16582"/>
                  <a:pt x="45543" y="16582"/>
                </a:cubicBezTo>
                <a:close/>
                <a:moveTo>
                  <a:pt x="45543" y="14622"/>
                </a:moveTo>
                <a:cubicBezTo>
                  <a:pt x="45336" y="14622"/>
                  <a:pt x="45185" y="14471"/>
                  <a:pt x="45185" y="14264"/>
                </a:cubicBezTo>
                <a:cubicBezTo>
                  <a:pt x="45185" y="14057"/>
                  <a:pt x="45336" y="13906"/>
                  <a:pt x="45543" y="13906"/>
                </a:cubicBezTo>
                <a:cubicBezTo>
                  <a:pt x="45750" y="13906"/>
                  <a:pt x="45901" y="14057"/>
                  <a:pt x="45901" y="14264"/>
                </a:cubicBezTo>
                <a:cubicBezTo>
                  <a:pt x="45901" y="14471"/>
                  <a:pt x="45750" y="14622"/>
                  <a:pt x="45543" y="14622"/>
                </a:cubicBezTo>
                <a:close/>
                <a:moveTo>
                  <a:pt x="45543" y="12662"/>
                </a:moveTo>
                <a:cubicBezTo>
                  <a:pt x="45336" y="12662"/>
                  <a:pt x="45185" y="12512"/>
                  <a:pt x="45185" y="12304"/>
                </a:cubicBezTo>
                <a:cubicBezTo>
                  <a:pt x="45185" y="12097"/>
                  <a:pt x="45336" y="11928"/>
                  <a:pt x="45543" y="11928"/>
                </a:cubicBezTo>
                <a:cubicBezTo>
                  <a:pt x="45750" y="11928"/>
                  <a:pt x="45901" y="12097"/>
                  <a:pt x="45901" y="12304"/>
                </a:cubicBezTo>
                <a:cubicBezTo>
                  <a:pt x="45901" y="12512"/>
                  <a:pt x="45750" y="12662"/>
                  <a:pt x="45543" y="12662"/>
                </a:cubicBezTo>
                <a:close/>
                <a:moveTo>
                  <a:pt x="45543" y="10703"/>
                </a:moveTo>
                <a:cubicBezTo>
                  <a:pt x="45336" y="10703"/>
                  <a:pt x="45185" y="10533"/>
                  <a:pt x="45185" y="10345"/>
                </a:cubicBezTo>
                <a:cubicBezTo>
                  <a:pt x="45185" y="10138"/>
                  <a:pt x="45336" y="9968"/>
                  <a:pt x="45543" y="9968"/>
                </a:cubicBezTo>
                <a:cubicBezTo>
                  <a:pt x="45750" y="9968"/>
                  <a:pt x="45901" y="10138"/>
                  <a:pt x="45901" y="10345"/>
                </a:cubicBezTo>
                <a:cubicBezTo>
                  <a:pt x="45901" y="10533"/>
                  <a:pt x="45750" y="10703"/>
                  <a:pt x="45543" y="10703"/>
                </a:cubicBezTo>
                <a:close/>
                <a:moveTo>
                  <a:pt x="45543" y="8743"/>
                </a:moveTo>
                <a:cubicBezTo>
                  <a:pt x="45336" y="8743"/>
                  <a:pt x="45185" y="8592"/>
                  <a:pt x="45185" y="8385"/>
                </a:cubicBezTo>
                <a:cubicBezTo>
                  <a:pt x="45185" y="8178"/>
                  <a:pt x="45336" y="8027"/>
                  <a:pt x="45543" y="8027"/>
                </a:cubicBezTo>
                <a:cubicBezTo>
                  <a:pt x="45750" y="8027"/>
                  <a:pt x="45901" y="8178"/>
                  <a:pt x="45901" y="8385"/>
                </a:cubicBezTo>
                <a:cubicBezTo>
                  <a:pt x="45901" y="8592"/>
                  <a:pt x="45750" y="8743"/>
                  <a:pt x="45543" y="8743"/>
                </a:cubicBezTo>
                <a:close/>
                <a:moveTo>
                  <a:pt x="45543" y="6784"/>
                </a:moveTo>
                <a:cubicBezTo>
                  <a:pt x="45336" y="6784"/>
                  <a:pt x="45185" y="6633"/>
                  <a:pt x="45185" y="6426"/>
                </a:cubicBezTo>
                <a:cubicBezTo>
                  <a:pt x="45185" y="6218"/>
                  <a:pt x="45336" y="6049"/>
                  <a:pt x="45543" y="6049"/>
                </a:cubicBezTo>
                <a:cubicBezTo>
                  <a:pt x="45750" y="6049"/>
                  <a:pt x="45901" y="6218"/>
                  <a:pt x="45901" y="6426"/>
                </a:cubicBezTo>
                <a:cubicBezTo>
                  <a:pt x="45901" y="6633"/>
                  <a:pt x="45750" y="6784"/>
                  <a:pt x="45543" y="6784"/>
                </a:cubicBezTo>
                <a:close/>
                <a:moveTo>
                  <a:pt x="45543" y="4824"/>
                </a:moveTo>
                <a:cubicBezTo>
                  <a:pt x="45354" y="4824"/>
                  <a:pt x="45185" y="4654"/>
                  <a:pt x="45185" y="4466"/>
                </a:cubicBezTo>
                <a:cubicBezTo>
                  <a:pt x="45185" y="4259"/>
                  <a:pt x="45354" y="4108"/>
                  <a:pt x="45543" y="4108"/>
                </a:cubicBezTo>
                <a:cubicBezTo>
                  <a:pt x="45731" y="4108"/>
                  <a:pt x="45901" y="4259"/>
                  <a:pt x="45901" y="4466"/>
                </a:cubicBezTo>
                <a:cubicBezTo>
                  <a:pt x="45901" y="4654"/>
                  <a:pt x="45731" y="4824"/>
                  <a:pt x="45543" y="4824"/>
                </a:cubicBezTo>
                <a:close/>
                <a:moveTo>
                  <a:pt x="45543" y="2845"/>
                </a:moveTo>
                <a:cubicBezTo>
                  <a:pt x="45354" y="2845"/>
                  <a:pt x="45185" y="2695"/>
                  <a:pt x="45185" y="2506"/>
                </a:cubicBezTo>
                <a:cubicBezTo>
                  <a:pt x="45185" y="2299"/>
                  <a:pt x="45354" y="2148"/>
                  <a:pt x="45543" y="2148"/>
                </a:cubicBezTo>
                <a:cubicBezTo>
                  <a:pt x="45731" y="2148"/>
                  <a:pt x="45901" y="2318"/>
                  <a:pt x="45901" y="2506"/>
                </a:cubicBezTo>
                <a:cubicBezTo>
                  <a:pt x="45901" y="2695"/>
                  <a:pt x="45731" y="2845"/>
                  <a:pt x="45543" y="2845"/>
                </a:cubicBezTo>
                <a:close/>
                <a:moveTo>
                  <a:pt x="45543" y="886"/>
                </a:moveTo>
                <a:cubicBezTo>
                  <a:pt x="45354" y="886"/>
                  <a:pt x="45185" y="735"/>
                  <a:pt x="45185" y="547"/>
                </a:cubicBezTo>
                <a:cubicBezTo>
                  <a:pt x="45185" y="339"/>
                  <a:pt x="45354" y="189"/>
                  <a:pt x="45543" y="189"/>
                </a:cubicBezTo>
                <a:cubicBezTo>
                  <a:pt x="45731" y="189"/>
                  <a:pt x="45901" y="339"/>
                  <a:pt x="45901" y="547"/>
                </a:cubicBezTo>
                <a:cubicBezTo>
                  <a:pt x="45901" y="735"/>
                  <a:pt x="45731" y="886"/>
                  <a:pt x="45543" y="886"/>
                </a:cubicBezTo>
                <a:close/>
                <a:moveTo>
                  <a:pt x="45543" y="58808"/>
                </a:moveTo>
                <a:cubicBezTo>
                  <a:pt x="45788" y="58808"/>
                  <a:pt x="45995" y="58978"/>
                  <a:pt x="46052" y="59223"/>
                </a:cubicBezTo>
                <a:cubicBezTo>
                  <a:pt x="45712" y="59279"/>
                  <a:pt x="45373" y="59336"/>
                  <a:pt x="45015" y="59392"/>
                </a:cubicBezTo>
                <a:cubicBezTo>
                  <a:pt x="45015" y="59373"/>
                  <a:pt x="45015" y="59355"/>
                  <a:pt x="45015" y="59336"/>
                </a:cubicBezTo>
                <a:cubicBezTo>
                  <a:pt x="45015" y="59053"/>
                  <a:pt x="45241" y="58808"/>
                  <a:pt x="45543" y="58808"/>
                </a:cubicBezTo>
                <a:close/>
                <a:moveTo>
                  <a:pt x="43188" y="59637"/>
                </a:moveTo>
                <a:cubicBezTo>
                  <a:pt x="43112" y="59562"/>
                  <a:pt x="43074" y="59449"/>
                  <a:pt x="43074" y="59336"/>
                </a:cubicBezTo>
                <a:cubicBezTo>
                  <a:pt x="43074" y="59053"/>
                  <a:pt x="43301" y="58827"/>
                  <a:pt x="43583" y="58827"/>
                </a:cubicBezTo>
                <a:cubicBezTo>
                  <a:pt x="43866" y="58827"/>
                  <a:pt x="44092" y="59053"/>
                  <a:pt x="44092" y="59336"/>
                </a:cubicBezTo>
                <a:cubicBezTo>
                  <a:pt x="44092" y="59411"/>
                  <a:pt x="44073" y="59468"/>
                  <a:pt x="44054" y="59524"/>
                </a:cubicBezTo>
                <a:cubicBezTo>
                  <a:pt x="43772" y="59581"/>
                  <a:pt x="43470" y="59618"/>
                  <a:pt x="43188" y="59637"/>
                </a:cubicBezTo>
                <a:close/>
                <a:moveTo>
                  <a:pt x="43583" y="55888"/>
                </a:moveTo>
                <a:cubicBezTo>
                  <a:pt x="43319" y="55888"/>
                  <a:pt x="43112" y="55680"/>
                  <a:pt x="43112" y="55416"/>
                </a:cubicBezTo>
                <a:cubicBezTo>
                  <a:pt x="43112" y="55172"/>
                  <a:pt x="43319" y="54964"/>
                  <a:pt x="43583" y="54964"/>
                </a:cubicBezTo>
                <a:cubicBezTo>
                  <a:pt x="43847" y="54964"/>
                  <a:pt x="44054" y="55172"/>
                  <a:pt x="44054" y="55416"/>
                </a:cubicBezTo>
                <a:cubicBezTo>
                  <a:pt x="44054" y="55680"/>
                  <a:pt x="43847" y="55888"/>
                  <a:pt x="43583" y="55888"/>
                </a:cubicBezTo>
                <a:close/>
                <a:moveTo>
                  <a:pt x="43583" y="57866"/>
                </a:moveTo>
                <a:cubicBezTo>
                  <a:pt x="43319" y="57866"/>
                  <a:pt x="43093" y="57640"/>
                  <a:pt x="43093" y="57376"/>
                </a:cubicBezTo>
                <a:cubicBezTo>
                  <a:pt x="43093" y="57112"/>
                  <a:pt x="43319" y="56886"/>
                  <a:pt x="43583" y="56886"/>
                </a:cubicBezTo>
                <a:cubicBezTo>
                  <a:pt x="43866" y="56886"/>
                  <a:pt x="44073" y="57112"/>
                  <a:pt x="44073" y="57376"/>
                </a:cubicBezTo>
                <a:cubicBezTo>
                  <a:pt x="44073" y="57640"/>
                  <a:pt x="43866" y="57866"/>
                  <a:pt x="43583" y="57866"/>
                </a:cubicBezTo>
                <a:close/>
                <a:moveTo>
                  <a:pt x="43583" y="53966"/>
                </a:moveTo>
                <a:cubicBezTo>
                  <a:pt x="43301" y="53966"/>
                  <a:pt x="43093" y="53739"/>
                  <a:pt x="43093" y="53457"/>
                </a:cubicBezTo>
                <a:cubicBezTo>
                  <a:pt x="43093" y="53193"/>
                  <a:pt x="43301" y="52967"/>
                  <a:pt x="43583" y="52967"/>
                </a:cubicBezTo>
                <a:cubicBezTo>
                  <a:pt x="43847" y="52967"/>
                  <a:pt x="44073" y="53193"/>
                  <a:pt x="44073" y="53457"/>
                </a:cubicBezTo>
                <a:cubicBezTo>
                  <a:pt x="44073" y="53739"/>
                  <a:pt x="43847" y="53966"/>
                  <a:pt x="43583" y="53966"/>
                </a:cubicBezTo>
                <a:close/>
                <a:moveTo>
                  <a:pt x="43583" y="51987"/>
                </a:moveTo>
                <a:cubicBezTo>
                  <a:pt x="43301" y="51987"/>
                  <a:pt x="43093" y="51761"/>
                  <a:pt x="43093" y="51497"/>
                </a:cubicBezTo>
                <a:cubicBezTo>
                  <a:pt x="43093" y="51215"/>
                  <a:pt x="43301" y="51007"/>
                  <a:pt x="43583" y="51007"/>
                </a:cubicBezTo>
                <a:cubicBezTo>
                  <a:pt x="43847" y="51007"/>
                  <a:pt x="44073" y="51215"/>
                  <a:pt x="44073" y="51497"/>
                </a:cubicBezTo>
                <a:cubicBezTo>
                  <a:pt x="44073" y="51761"/>
                  <a:pt x="43847" y="51987"/>
                  <a:pt x="43583" y="51987"/>
                </a:cubicBezTo>
                <a:close/>
                <a:moveTo>
                  <a:pt x="43583" y="49971"/>
                </a:moveTo>
                <a:cubicBezTo>
                  <a:pt x="43338" y="49971"/>
                  <a:pt x="43131" y="49783"/>
                  <a:pt x="43131" y="49538"/>
                </a:cubicBezTo>
                <a:cubicBezTo>
                  <a:pt x="43131" y="49293"/>
                  <a:pt x="43338" y="49104"/>
                  <a:pt x="43583" y="49104"/>
                </a:cubicBezTo>
                <a:cubicBezTo>
                  <a:pt x="43828" y="49104"/>
                  <a:pt x="44017" y="49293"/>
                  <a:pt x="44017" y="49538"/>
                </a:cubicBezTo>
                <a:cubicBezTo>
                  <a:pt x="44017" y="49783"/>
                  <a:pt x="43828" y="49971"/>
                  <a:pt x="43583" y="49971"/>
                </a:cubicBezTo>
                <a:close/>
                <a:moveTo>
                  <a:pt x="43583" y="48011"/>
                </a:moveTo>
                <a:cubicBezTo>
                  <a:pt x="43338" y="48011"/>
                  <a:pt x="43150" y="47823"/>
                  <a:pt x="43150" y="47578"/>
                </a:cubicBezTo>
                <a:cubicBezTo>
                  <a:pt x="43150" y="47333"/>
                  <a:pt x="43338" y="47145"/>
                  <a:pt x="43583" y="47145"/>
                </a:cubicBezTo>
                <a:cubicBezTo>
                  <a:pt x="43828" y="47145"/>
                  <a:pt x="44017" y="47333"/>
                  <a:pt x="44017" y="47578"/>
                </a:cubicBezTo>
                <a:cubicBezTo>
                  <a:pt x="44017" y="47823"/>
                  <a:pt x="43828" y="48011"/>
                  <a:pt x="43583" y="48011"/>
                </a:cubicBezTo>
                <a:close/>
                <a:moveTo>
                  <a:pt x="43583" y="46052"/>
                </a:moveTo>
                <a:cubicBezTo>
                  <a:pt x="43338" y="46052"/>
                  <a:pt x="43150" y="45844"/>
                  <a:pt x="43150" y="45618"/>
                </a:cubicBezTo>
                <a:cubicBezTo>
                  <a:pt x="43150" y="45373"/>
                  <a:pt x="43338" y="45185"/>
                  <a:pt x="43583" y="45185"/>
                </a:cubicBezTo>
                <a:cubicBezTo>
                  <a:pt x="43828" y="45185"/>
                  <a:pt x="44017" y="45373"/>
                  <a:pt x="44017" y="45618"/>
                </a:cubicBezTo>
                <a:cubicBezTo>
                  <a:pt x="44017" y="45844"/>
                  <a:pt x="43828" y="46052"/>
                  <a:pt x="43583" y="46052"/>
                </a:cubicBezTo>
                <a:close/>
                <a:moveTo>
                  <a:pt x="43583" y="44092"/>
                </a:moveTo>
                <a:cubicBezTo>
                  <a:pt x="43338" y="44092"/>
                  <a:pt x="43150" y="43904"/>
                  <a:pt x="43150" y="43659"/>
                </a:cubicBezTo>
                <a:cubicBezTo>
                  <a:pt x="43150" y="43414"/>
                  <a:pt x="43338" y="43225"/>
                  <a:pt x="43583" y="43225"/>
                </a:cubicBezTo>
                <a:cubicBezTo>
                  <a:pt x="43828" y="43225"/>
                  <a:pt x="44017" y="43414"/>
                  <a:pt x="44017" y="43659"/>
                </a:cubicBezTo>
                <a:cubicBezTo>
                  <a:pt x="44017" y="43904"/>
                  <a:pt x="43828" y="44092"/>
                  <a:pt x="43583" y="44092"/>
                </a:cubicBezTo>
                <a:close/>
                <a:moveTo>
                  <a:pt x="43583" y="41284"/>
                </a:moveTo>
                <a:cubicBezTo>
                  <a:pt x="43809" y="41284"/>
                  <a:pt x="43998" y="41473"/>
                  <a:pt x="43998" y="41699"/>
                </a:cubicBezTo>
                <a:cubicBezTo>
                  <a:pt x="43998" y="41925"/>
                  <a:pt x="43809" y="42114"/>
                  <a:pt x="43583" y="42114"/>
                </a:cubicBezTo>
                <a:cubicBezTo>
                  <a:pt x="43357" y="42114"/>
                  <a:pt x="43188" y="41925"/>
                  <a:pt x="43188" y="41699"/>
                </a:cubicBezTo>
                <a:cubicBezTo>
                  <a:pt x="43188" y="41473"/>
                  <a:pt x="43357" y="41284"/>
                  <a:pt x="43583" y="41284"/>
                </a:cubicBezTo>
                <a:close/>
                <a:moveTo>
                  <a:pt x="43583" y="40154"/>
                </a:moveTo>
                <a:cubicBezTo>
                  <a:pt x="43357" y="40154"/>
                  <a:pt x="43169" y="39965"/>
                  <a:pt x="43169" y="39739"/>
                </a:cubicBezTo>
                <a:cubicBezTo>
                  <a:pt x="43169" y="39513"/>
                  <a:pt x="43357" y="39325"/>
                  <a:pt x="43583" y="39325"/>
                </a:cubicBezTo>
                <a:cubicBezTo>
                  <a:pt x="43809" y="39325"/>
                  <a:pt x="43998" y="39513"/>
                  <a:pt x="43998" y="39739"/>
                </a:cubicBezTo>
                <a:cubicBezTo>
                  <a:pt x="43998" y="39965"/>
                  <a:pt x="43809" y="40154"/>
                  <a:pt x="43583" y="40154"/>
                </a:cubicBezTo>
                <a:close/>
                <a:moveTo>
                  <a:pt x="43583" y="37384"/>
                </a:moveTo>
                <a:cubicBezTo>
                  <a:pt x="43809" y="37384"/>
                  <a:pt x="43979" y="37554"/>
                  <a:pt x="43979" y="37780"/>
                </a:cubicBezTo>
                <a:cubicBezTo>
                  <a:pt x="43979" y="37987"/>
                  <a:pt x="43809" y="38175"/>
                  <a:pt x="43583" y="38175"/>
                </a:cubicBezTo>
                <a:cubicBezTo>
                  <a:pt x="43376" y="38175"/>
                  <a:pt x="43188" y="37987"/>
                  <a:pt x="43188" y="37780"/>
                </a:cubicBezTo>
                <a:cubicBezTo>
                  <a:pt x="43188" y="37554"/>
                  <a:pt x="43376" y="37384"/>
                  <a:pt x="43583" y="37384"/>
                </a:cubicBezTo>
                <a:close/>
                <a:moveTo>
                  <a:pt x="43583" y="35424"/>
                </a:moveTo>
                <a:cubicBezTo>
                  <a:pt x="43809" y="35424"/>
                  <a:pt x="43979" y="35594"/>
                  <a:pt x="43979" y="35820"/>
                </a:cubicBezTo>
                <a:cubicBezTo>
                  <a:pt x="43979" y="36046"/>
                  <a:pt x="43809" y="36216"/>
                  <a:pt x="43583" y="36216"/>
                </a:cubicBezTo>
                <a:cubicBezTo>
                  <a:pt x="43376" y="36216"/>
                  <a:pt x="43188" y="36046"/>
                  <a:pt x="43188" y="35820"/>
                </a:cubicBezTo>
                <a:cubicBezTo>
                  <a:pt x="43188" y="35594"/>
                  <a:pt x="43376" y="35424"/>
                  <a:pt x="43583" y="35424"/>
                </a:cubicBezTo>
                <a:close/>
                <a:moveTo>
                  <a:pt x="43583" y="34275"/>
                </a:moveTo>
                <a:cubicBezTo>
                  <a:pt x="43357" y="34275"/>
                  <a:pt x="43169" y="34087"/>
                  <a:pt x="43169" y="33860"/>
                </a:cubicBezTo>
                <a:cubicBezTo>
                  <a:pt x="43169" y="33616"/>
                  <a:pt x="43357" y="33446"/>
                  <a:pt x="43583" y="33446"/>
                </a:cubicBezTo>
                <a:cubicBezTo>
                  <a:pt x="43809" y="33446"/>
                  <a:pt x="43998" y="33616"/>
                  <a:pt x="43998" y="33860"/>
                </a:cubicBezTo>
                <a:cubicBezTo>
                  <a:pt x="43998" y="34087"/>
                  <a:pt x="43809" y="34275"/>
                  <a:pt x="43583" y="34275"/>
                </a:cubicBezTo>
                <a:close/>
                <a:moveTo>
                  <a:pt x="43583" y="32297"/>
                </a:moveTo>
                <a:cubicBezTo>
                  <a:pt x="43357" y="32297"/>
                  <a:pt x="43188" y="32127"/>
                  <a:pt x="43188" y="31901"/>
                </a:cubicBezTo>
                <a:cubicBezTo>
                  <a:pt x="43188" y="31675"/>
                  <a:pt x="43357" y="31486"/>
                  <a:pt x="43583" y="31486"/>
                </a:cubicBezTo>
                <a:cubicBezTo>
                  <a:pt x="43809" y="31486"/>
                  <a:pt x="43998" y="31675"/>
                  <a:pt x="43998" y="31901"/>
                </a:cubicBezTo>
                <a:cubicBezTo>
                  <a:pt x="43998" y="32127"/>
                  <a:pt x="43809" y="32297"/>
                  <a:pt x="43583" y="32297"/>
                </a:cubicBezTo>
                <a:close/>
                <a:moveTo>
                  <a:pt x="43583" y="30356"/>
                </a:moveTo>
                <a:cubicBezTo>
                  <a:pt x="43357" y="30356"/>
                  <a:pt x="43188" y="30167"/>
                  <a:pt x="43188" y="29941"/>
                </a:cubicBezTo>
                <a:cubicBezTo>
                  <a:pt x="43188" y="29715"/>
                  <a:pt x="43357" y="29527"/>
                  <a:pt x="43583" y="29527"/>
                </a:cubicBezTo>
                <a:cubicBezTo>
                  <a:pt x="43809" y="29527"/>
                  <a:pt x="43998" y="29715"/>
                  <a:pt x="43998" y="29941"/>
                </a:cubicBezTo>
                <a:cubicBezTo>
                  <a:pt x="43998" y="30167"/>
                  <a:pt x="43809" y="30356"/>
                  <a:pt x="43583" y="30356"/>
                </a:cubicBezTo>
                <a:close/>
                <a:moveTo>
                  <a:pt x="43583" y="28358"/>
                </a:moveTo>
                <a:cubicBezTo>
                  <a:pt x="43376" y="28358"/>
                  <a:pt x="43188" y="28189"/>
                  <a:pt x="43188" y="27963"/>
                </a:cubicBezTo>
                <a:cubicBezTo>
                  <a:pt x="43188" y="27755"/>
                  <a:pt x="43376" y="27567"/>
                  <a:pt x="43583" y="27567"/>
                </a:cubicBezTo>
                <a:cubicBezTo>
                  <a:pt x="43809" y="27567"/>
                  <a:pt x="43979" y="27755"/>
                  <a:pt x="43979" y="27963"/>
                </a:cubicBezTo>
                <a:cubicBezTo>
                  <a:pt x="43979" y="28189"/>
                  <a:pt x="43809" y="28358"/>
                  <a:pt x="43583" y="28358"/>
                </a:cubicBezTo>
                <a:close/>
                <a:moveTo>
                  <a:pt x="43583" y="26418"/>
                </a:moveTo>
                <a:cubicBezTo>
                  <a:pt x="43376" y="26418"/>
                  <a:pt x="43188" y="26229"/>
                  <a:pt x="43188" y="26003"/>
                </a:cubicBezTo>
                <a:cubicBezTo>
                  <a:pt x="43188" y="25796"/>
                  <a:pt x="43376" y="25607"/>
                  <a:pt x="43583" y="25607"/>
                </a:cubicBezTo>
                <a:cubicBezTo>
                  <a:pt x="43809" y="25607"/>
                  <a:pt x="43979" y="25796"/>
                  <a:pt x="43979" y="26003"/>
                </a:cubicBezTo>
                <a:cubicBezTo>
                  <a:pt x="43979" y="26229"/>
                  <a:pt x="43809" y="26418"/>
                  <a:pt x="43583" y="26418"/>
                </a:cubicBezTo>
                <a:close/>
                <a:moveTo>
                  <a:pt x="43960" y="24062"/>
                </a:moveTo>
                <a:cubicBezTo>
                  <a:pt x="43960" y="24270"/>
                  <a:pt x="43791" y="24439"/>
                  <a:pt x="43583" y="24439"/>
                </a:cubicBezTo>
                <a:cubicBezTo>
                  <a:pt x="43376" y="24439"/>
                  <a:pt x="43206" y="24270"/>
                  <a:pt x="43206" y="24062"/>
                </a:cubicBezTo>
                <a:cubicBezTo>
                  <a:pt x="43206" y="23855"/>
                  <a:pt x="43376" y="23685"/>
                  <a:pt x="43583" y="23685"/>
                </a:cubicBezTo>
                <a:cubicBezTo>
                  <a:pt x="43791" y="23685"/>
                  <a:pt x="43960" y="23855"/>
                  <a:pt x="43960" y="24062"/>
                </a:cubicBezTo>
                <a:close/>
                <a:moveTo>
                  <a:pt x="43583" y="22480"/>
                </a:moveTo>
                <a:cubicBezTo>
                  <a:pt x="43376" y="22480"/>
                  <a:pt x="43188" y="22310"/>
                  <a:pt x="43188" y="22084"/>
                </a:cubicBezTo>
                <a:cubicBezTo>
                  <a:pt x="43188" y="21877"/>
                  <a:pt x="43376" y="21707"/>
                  <a:pt x="43583" y="21707"/>
                </a:cubicBezTo>
                <a:cubicBezTo>
                  <a:pt x="43809" y="21707"/>
                  <a:pt x="43979" y="21877"/>
                  <a:pt x="43979" y="22084"/>
                </a:cubicBezTo>
                <a:cubicBezTo>
                  <a:pt x="43979" y="22310"/>
                  <a:pt x="43809" y="22480"/>
                  <a:pt x="43583" y="22480"/>
                </a:cubicBezTo>
                <a:close/>
                <a:moveTo>
                  <a:pt x="43583" y="20539"/>
                </a:moveTo>
                <a:cubicBezTo>
                  <a:pt x="43376" y="20539"/>
                  <a:pt x="43188" y="20350"/>
                  <a:pt x="43188" y="20143"/>
                </a:cubicBezTo>
                <a:cubicBezTo>
                  <a:pt x="43188" y="19917"/>
                  <a:pt x="43376" y="19747"/>
                  <a:pt x="43583" y="19747"/>
                </a:cubicBezTo>
                <a:cubicBezTo>
                  <a:pt x="43809" y="19747"/>
                  <a:pt x="43979" y="19917"/>
                  <a:pt x="43979" y="20143"/>
                </a:cubicBezTo>
                <a:cubicBezTo>
                  <a:pt x="43979" y="20350"/>
                  <a:pt x="43809" y="20539"/>
                  <a:pt x="43583" y="20539"/>
                </a:cubicBezTo>
                <a:close/>
                <a:moveTo>
                  <a:pt x="43583" y="18560"/>
                </a:moveTo>
                <a:cubicBezTo>
                  <a:pt x="43376" y="18560"/>
                  <a:pt x="43188" y="18391"/>
                  <a:pt x="43188" y="18183"/>
                </a:cubicBezTo>
                <a:cubicBezTo>
                  <a:pt x="43188" y="17957"/>
                  <a:pt x="43376" y="17788"/>
                  <a:pt x="43583" y="17788"/>
                </a:cubicBezTo>
                <a:cubicBezTo>
                  <a:pt x="43809" y="17788"/>
                  <a:pt x="43979" y="17957"/>
                  <a:pt x="43979" y="18183"/>
                </a:cubicBezTo>
                <a:cubicBezTo>
                  <a:pt x="43979" y="18391"/>
                  <a:pt x="43809" y="18560"/>
                  <a:pt x="43583" y="18560"/>
                </a:cubicBezTo>
                <a:close/>
                <a:moveTo>
                  <a:pt x="43583" y="16582"/>
                </a:moveTo>
                <a:cubicBezTo>
                  <a:pt x="43376" y="16582"/>
                  <a:pt x="43206" y="16412"/>
                  <a:pt x="43206" y="16205"/>
                </a:cubicBezTo>
                <a:cubicBezTo>
                  <a:pt x="43206" y="15998"/>
                  <a:pt x="43376" y="15828"/>
                  <a:pt x="43583" y="15828"/>
                </a:cubicBezTo>
                <a:cubicBezTo>
                  <a:pt x="43791" y="15828"/>
                  <a:pt x="43960" y="15998"/>
                  <a:pt x="43960" y="16205"/>
                </a:cubicBezTo>
                <a:cubicBezTo>
                  <a:pt x="43960" y="16412"/>
                  <a:pt x="43791" y="16582"/>
                  <a:pt x="43583" y="16582"/>
                </a:cubicBezTo>
                <a:close/>
                <a:moveTo>
                  <a:pt x="43583" y="14622"/>
                </a:moveTo>
                <a:cubicBezTo>
                  <a:pt x="43376" y="14622"/>
                  <a:pt x="43225" y="14453"/>
                  <a:pt x="43225" y="14245"/>
                </a:cubicBezTo>
                <a:cubicBezTo>
                  <a:pt x="43225" y="14057"/>
                  <a:pt x="43376" y="13887"/>
                  <a:pt x="43583" y="13887"/>
                </a:cubicBezTo>
                <a:cubicBezTo>
                  <a:pt x="43791" y="13887"/>
                  <a:pt x="43941" y="14057"/>
                  <a:pt x="43941" y="14245"/>
                </a:cubicBezTo>
                <a:cubicBezTo>
                  <a:pt x="43941" y="14453"/>
                  <a:pt x="43791" y="14622"/>
                  <a:pt x="43583" y="14622"/>
                </a:cubicBezTo>
                <a:close/>
                <a:moveTo>
                  <a:pt x="43583" y="12662"/>
                </a:moveTo>
                <a:cubicBezTo>
                  <a:pt x="43376" y="12662"/>
                  <a:pt x="43225" y="12493"/>
                  <a:pt x="43225" y="12286"/>
                </a:cubicBezTo>
                <a:cubicBezTo>
                  <a:pt x="43225" y="12078"/>
                  <a:pt x="43376" y="11928"/>
                  <a:pt x="43583" y="11928"/>
                </a:cubicBezTo>
                <a:cubicBezTo>
                  <a:pt x="43791" y="11928"/>
                  <a:pt x="43941" y="12078"/>
                  <a:pt x="43941" y="12286"/>
                </a:cubicBezTo>
                <a:cubicBezTo>
                  <a:pt x="43941" y="12493"/>
                  <a:pt x="43791" y="12662"/>
                  <a:pt x="43583" y="12662"/>
                </a:cubicBezTo>
                <a:close/>
                <a:moveTo>
                  <a:pt x="43583" y="10684"/>
                </a:moveTo>
                <a:cubicBezTo>
                  <a:pt x="43376" y="10684"/>
                  <a:pt x="43225" y="10533"/>
                  <a:pt x="43225" y="10326"/>
                </a:cubicBezTo>
                <a:cubicBezTo>
                  <a:pt x="43225" y="10119"/>
                  <a:pt x="43376" y="9968"/>
                  <a:pt x="43583" y="9968"/>
                </a:cubicBezTo>
                <a:cubicBezTo>
                  <a:pt x="43791" y="9968"/>
                  <a:pt x="43941" y="10119"/>
                  <a:pt x="43941" y="10326"/>
                </a:cubicBezTo>
                <a:cubicBezTo>
                  <a:pt x="43941" y="10533"/>
                  <a:pt x="43791" y="10684"/>
                  <a:pt x="43583" y="10684"/>
                </a:cubicBezTo>
                <a:close/>
                <a:moveTo>
                  <a:pt x="43583" y="8743"/>
                </a:moveTo>
                <a:cubicBezTo>
                  <a:pt x="43376" y="8743"/>
                  <a:pt x="43225" y="8574"/>
                  <a:pt x="43225" y="8366"/>
                </a:cubicBezTo>
                <a:cubicBezTo>
                  <a:pt x="43225" y="8178"/>
                  <a:pt x="43376" y="8008"/>
                  <a:pt x="43583" y="8008"/>
                </a:cubicBezTo>
                <a:cubicBezTo>
                  <a:pt x="43791" y="8008"/>
                  <a:pt x="43941" y="8178"/>
                  <a:pt x="43941" y="8366"/>
                </a:cubicBezTo>
                <a:cubicBezTo>
                  <a:pt x="43941" y="8574"/>
                  <a:pt x="43791" y="8743"/>
                  <a:pt x="43583" y="8743"/>
                </a:cubicBezTo>
                <a:close/>
                <a:moveTo>
                  <a:pt x="43583" y="6765"/>
                </a:moveTo>
                <a:cubicBezTo>
                  <a:pt x="43395" y="6765"/>
                  <a:pt x="43225" y="6614"/>
                  <a:pt x="43225" y="6407"/>
                </a:cubicBezTo>
                <a:cubicBezTo>
                  <a:pt x="43225" y="6218"/>
                  <a:pt x="43395" y="6049"/>
                  <a:pt x="43583" y="6049"/>
                </a:cubicBezTo>
                <a:cubicBezTo>
                  <a:pt x="43772" y="6049"/>
                  <a:pt x="43941" y="6218"/>
                  <a:pt x="43941" y="6407"/>
                </a:cubicBezTo>
                <a:cubicBezTo>
                  <a:pt x="43941" y="6614"/>
                  <a:pt x="43772" y="6765"/>
                  <a:pt x="43583" y="6765"/>
                </a:cubicBezTo>
                <a:close/>
                <a:moveTo>
                  <a:pt x="43583" y="4805"/>
                </a:moveTo>
                <a:cubicBezTo>
                  <a:pt x="43395" y="4805"/>
                  <a:pt x="43225" y="4654"/>
                  <a:pt x="43225" y="4447"/>
                </a:cubicBezTo>
                <a:cubicBezTo>
                  <a:pt x="43225" y="4259"/>
                  <a:pt x="43395" y="4089"/>
                  <a:pt x="43583" y="4089"/>
                </a:cubicBezTo>
                <a:cubicBezTo>
                  <a:pt x="43772" y="4089"/>
                  <a:pt x="43941" y="4259"/>
                  <a:pt x="43941" y="4447"/>
                </a:cubicBezTo>
                <a:cubicBezTo>
                  <a:pt x="43941" y="4654"/>
                  <a:pt x="43772" y="4805"/>
                  <a:pt x="43583" y="4805"/>
                </a:cubicBezTo>
                <a:close/>
                <a:moveTo>
                  <a:pt x="43583" y="2845"/>
                </a:moveTo>
                <a:cubicBezTo>
                  <a:pt x="43395" y="2845"/>
                  <a:pt x="43225" y="2676"/>
                  <a:pt x="43225" y="2487"/>
                </a:cubicBezTo>
                <a:cubicBezTo>
                  <a:pt x="43225" y="2299"/>
                  <a:pt x="43395" y="2148"/>
                  <a:pt x="43583" y="2148"/>
                </a:cubicBezTo>
                <a:cubicBezTo>
                  <a:pt x="43772" y="2148"/>
                  <a:pt x="43941" y="2299"/>
                  <a:pt x="43941" y="2487"/>
                </a:cubicBezTo>
                <a:cubicBezTo>
                  <a:pt x="43941" y="2676"/>
                  <a:pt x="43772" y="2845"/>
                  <a:pt x="43583" y="2845"/>
                </a:cubicBezTo>
                <a:close/>
                <a:moveTo>
                  <a:pt x="43583" y="886"/>
                </a:moveTo>
                <a:cubicBezTo>
                  <a:pt x="43395" y="886"/>
                  <a:pt x="43225" y="716"/>
                  <a:pt x="43225" y="528"/>
                </a:cubicBezTo>
                <a:cubicBezTo>
                  <a:pt x="43225" y="339"/>
                  <a:pt x="43395" y="170"/>
                  <a:pt x="43583" y="170"/>
                </a:cubicBezTo>
                <a:cubicBezTo>
                  <a:pt x="43772" y="170"/>
                  <a:pt x="43941" y="339"/>
                  <a:pt x="43941" y="528"/>
                </a:cubicBezTo>
                <a:cubicBezTo>
                  <a:pt x="43941" y="735"/>
                  <a:pt x="43772" y="886"/>
                  <a:pt x="43583" y="886"/>
                </a:cubicBezTo>
                <a:close/>
                <a:moveTo>
                  <a:pt x="41416" y="59788"/>
                </a:moveTo>
                <a:cubicBezTo>
                  <a:pt x="41228" y="59713"/>
                  <a:pt x="41115" y="59543"/>
                  <a:pt x="41115" y="59336"/>
                </a:cubicBezTo>
                <a:cubicBezTo>
                  <a:pt x="41115" y="59053"/>
                  <a:pt x="41341" y="58808"/>
                  <a:pt x="41624" y="58808"/>
                </a:cubicBezTo>
                <a:cubicBezTo>
                  <a:pt x="41906" y="58808"/>
                  <a:pt x="42132" y="59053"/>
                  <a:pt x="42132" y="59336"/>
                </a:cubicBezTo>
                <a:cubicBezTo>
                  <a:pt x="42132" y="59505"/>
                  <a:pt x="42038" y="59656"/>
                  <a:pt x="41887" y="59750"/>
                </a:cubicBezTo>
                <a:cubicBezTo>
                  <a:pt x="41737" y="59769"/>
                  <a:pt x="41567" y="59562"/>
                  <a:pt x="41416" y="59788"/>
                </a:cubicBezTo>
                <a:close/>
                <a:moveTo>
                  <a:pt x="41624" y="55869"/>
                </a:moveTo>
                <a:cubicBezTo>
                  <a:pt x="41360" y="55869"/>
                  <a:pt x="41153" y="55661"/>
                  <a:pt x="41153" y="55416"/>
                </a:cubicBezTo>
                <a:cubicBezTo>
                  <a:pt x="41153" y="55153"/>
                  <a:pt x="41360" y="54945"/>
                  <a:pt x="41624" y="54945"/>
                </a:cubicBezTo>
                <a:cubicBezTo>
                  <a:pt x="41887" y="54945"/>
                  <a:pt x="42095" y="55153"/>
                  <a:pt x="42095" y="55416"/>
                </a:cubicBezTo>
                <a:cubicBezTo>
                  <a:pt x="42095" y="55661"/>
                  <a:pt x="41887" y="55869"/>
                  <a:pt x="41624" y="55869"/>
                </a:cubicBezTo>
                <a:close/>
                <a:moveTo>
                  <a:pt x="41624" y="57847"/>
                </a:moveTo>
                <a:cubicBezTo>
                  <a:pt x="41360" y="57847"/>
                  <a:pt x="41134" y="57640"/>
                  <a:pt x="41134" y="57376"/>
                </a:cubicBezTo>
                <a:cubicBezTo>
                  <a:pt x="41134" y="57093"/>
                  <a:pt x="41360" y="56886"/>
                  <a:pt x="41624" y="56886"/>
                </a:cubicBezTo>
                <a:cubicBezTo>
                  <a:pt x="41887" y="56886"/>
                  <a:pt x="42095" y="57093"/>
                  <a:pt x="42095" y="57376"/>
                </a:cubicBezTo>
                <a:cubicBezTo>
                  <a:pt x="42095" y="57640"/>
                  <a:pt x="41887" y="57847"/>
                  <a:pt x="41624" y="57847"/>
                </a:cubicBezTo>
                <a:close/>
                <a:moveTo>
                  <a:pt x="41624" y="53947"/>
                </a:moveTo>
                <a:cubicBezTo>
                  <a:pt x="41341" y="53947"/>
                  <a:pt x="41134" y="53739"/>
                  <a:pt x="41134" y="53457"/>
                </a:cubicBezTo>
                <a:cubicBezTo>
                  <a:pt x="41134" y="53193"/>
                  <a:pt x="41341" y="52967"/>
                  <a:pt x="41624" y="52967"/>
                </a:cubicBezTo>
                <a:cubicBezTo>
                  <a:pt x="41887" y="52967"/>
                  <a:pt x="42114" y="53193"/>
                  <a:pt x="42114" y="53457"/>
                </a:cubicBezTo>
                <a:cubicBezTo>
                  <a:pt x="42114" y="53739"/>
                  <a:pt x="41887" y="53947"/>
                  <a:pt x="41624" y="53947"/>
                </a:cubicBezTo>
                <a:close/>
                <a:moveTo>
                  <a:pt x="41624" y="51987"/>
                </a:moveTo>
                <a:cubicBezTo>
                  <a:pt x="41341" y="51987"/>
                  <a:pt x="41134" y="51761"/>
                  <a:pt x="41134" y="51497"/>
                </a:cubicBezTo>
                <a:cubicBezTo>
                  <a:pt x="41134" y="51215"/>
                  <a:pt x="41341" y="50988"/>
                  <a:pt x="41624" y="50988"/>
                </a:cubicBezTo>
                <a:cubicBezTo>
                  <a:pt x="41887" y="50988"/>
                  <a:pt x="42114" y="51215"/>
                  <a:pt x="42114" y="51497"/>
                </a:cubicBezTo>
                <a:cubicBezTo>
                  <a:pt x="42114" y="51761"/>
                  <a:pt x="41887" y="51987"/>
                  <a:pt x="41624" y="51987"/>
                </a:cubicBezTo>
                <a:close/>
                <a:moveTo>
                  <a:pt x="41624" y="49971"/>
                </a:moveTo>
                <a:cubicBezTo>
                  <a:pt x="41379" y="49971"/>
                  <a:pt x="41190" y="49783"/>
                  <a:pt x="41190" y="49538"/>
                </a:cubicBezTo>
                <a:cubicBezTo>
                  <a:pt x="41190" y="49293"/>
                  <a:pt x="41379" y="49085"/>
                  <a:pt x="41624" y="49085"/>
                </a:cubicBezTo>
                <a:cubicBezTo>
                  <a:pt x="41869" y="49085"/>
                  <a:pt x="42057" y="49293"/>
                  <a:pt x="42057" y="49538"/>
                </a:cubicBezTo>
                <a:cubicBezTo>
                  <a:pt x="42057" y="49783"/>
                  <a:pt x="41869" y="49971"/>
                  <a:pt x="41624" y="49971"/>
                </a:cubicBezTo>
                <a:close/>
                <a:moveTo>
                  <a:pt x="41624" y="47992"/>
                </a:moveTo>
                <a:cubicBezTo>
                  <a:pt x="41397" y="47992"/>
                  <a:pt x="41190" y="47804"/>
                  <a:pt x="41190" y="47559"/>
                </a:cubicBezTo>
                <a:cubicBezTo>
                  <a:pt x="41190" y="47333"/>
                  <a:pt x="41397" y="47145"/>
                  <a:pt x="41624" y="47145"/>
                </a:cubicBezTo>
                <a:cubicBezTo>
                  <a:pt x="41850" y="47145"/>
                  <a:pt x="42057" y="47333"/>
                  <a:pt x="42057" y="47559"/>
                </a:cubicBezTo>
                <a:cubicBezTo>
                  <a:pt x="42057" y="47804"/>
                  <a:pt x="41850" y="47992"/>
                  <a:pt x="41624" y="47992"/>
                </a:cubicBezTo>
                <a:close/>
                <a:moveTo>
                  <a:pt x="41624" y="46033"/>
                </a:moveTo>
                <a:cubicBezTo>
                  <a:pt x="41397" y="46033"/>
                  <a:pt x="41190" y="45844"/>
                  <a:pt x="41190" y="45599"/>
                </a:cubicBezTo>
                <a:cubicBezTo>
                  <a:pt x="41190" y="45373"/>
                  <a:pt x="41397" y="45185"/>
                  <a:pt x="41624" y="45185"/>
                </a:cubicBezTo>
                <a:cubicBezTo>
                  <a:pt x="41850" y="45185"/>
                  <a:pt x="42057" y="45373"/>
                  <a:pt x="42057" y="45599"/>
                </a:cubicBezTo>
                <a:cubicBezTo>
                  <a:pt x="42057" y="45844"/>
                  <a:pt x="41850" y="46033"/>
                  <a:pt x="41624" y="46033"/>
                </a:cubicBezTo>
                <a:close/>
                <a:moveTo>
                  <a:pt x="41624" y="44073"/>
                </a:moveTo>
                <a:cubicBezTo>
                  <a:pt x="41397" y="44073"/>
                  <a:pt x="41190" y="43885"/>
                  <a:pt x="41190" y="43659"/>
                </a:cubicBezTo>
                <a:cubicBezTo>
                  <a:pt x="41190" y="43414"/>
                  <a:pt x="41397" y="43225"/>
                  <a:pt x="41624" y="43225"/>
                </a:cubicBezTo>
                <a:cubicBezTo>
                  <a:pt x="41850" y="43225"/>
                  <a:pt x="42057" y="43414"/>
                  <a:pt x="42057" y="43659"/>
                </a:cubicBezTo>
                <a:cubicBezTo>
                  <a:pt x="42057" y="43885"/>
                  <a:pt x="41850" y="44073"/>
                  <a:pt x="41624" y="44073"/>
                </a:cubicBezTo>
                <a:close/>
                <a:moveTo>
                  <a:pt x="41624" y="41284"/>
                </a:moveTo>
                <a:cubicBezTo>
                  <a:pt x="41850" y="41284"/>
                  <a:pt x="42038" y="41473"/>
                  <a:pt x="42038" y="41699"/>
                </a:cubicBezTo>
                <a:cubicBezTo>
                  <a:pt x="42038" y="41925"/>
                  <a:pt x="41850" y="42114"/>
                  <a:pt x="41624" y="42114"/>
                </a:cubicBezTo>
                <a:cubicBezTo>
                  <a:pt x="41397" y="42114"/>
                  <a:pt x="41209" y="41925"/>
                  <a:pt x="41209" y="41699"/>
                </a:cubicBezTo>
                <a:cubicBezTo>
                  <a:pt x="41209" y="41473"/>
                  <a:pt x="41397" y="41284"/>
                  <a:pt x="41624" y="41284"/>
                </a:cubicBezTo>
                <a:close/>
                <a:moveTo>
                  <a:pt x="41624" y="40154"/>
                </a:moveTo>
                <a:cubicBezTo>
                  <a:pt x="41397" y="40154"/>
                  <a:pt x="41209" y="39965"/>
                  <a:pt x="41209" y="39739"/>
                </a:cubicBezTo>
                <a:cubicBezTo>
                  <a:pt x="41209" y="39494"/>
                  <a:pt x="41397" y="39306"/>
                  <a:pt x="41624" y="39306"/>
                </a:cubicBezTo>
                <a:cubicBezTo>
                  <a:pt x="41850" y="39306"/>
                  <a:pt x="42038" y="39494"/>
                  <a:pt x="42038" y="39739"/>
                </a:cubicBezTo>
                <a:cubicBezTo>
                  <a:pt x="42038" y="39965"/>
                  <a:pt x="41850" y="40154"/>
                  <a:pt x="41624" y="40154"/>
                </a:cubicBezTo>
                <a:close/>
                <a:moveTo>
                  <a:pt x="41624" y="37365"/>
                </a:moveTo>
                <a:cubicBezTo>
                  <a:pt x="41850" y="37365"/>
                  <a:pt x="42019" y="37554"/>
                  <a:pt x="42019" y="37761"/>
                </a:cubicBezTo>
                <a:cubicBezTo>
                  <a:pt x="42019" y="37987"/>
                  <a:pt x="41850" y="38157"/>
                  <a:pt x="41624" y="38157"/>
                </a:cubicBezTo>
                <a:cubicBezTo>
                  <a:pt x="41397" y="38157"/>
                  <a:pt x="41228" y="37987"/>
                  <a:pt x="41228" y="37761"/>
                </a:cubicBezTo>
                <a:cubicBezTo>
                  <a:pt x="41228" y="37554"/>
                  <a:pt x="41397" y="37365"/>
                  <a:pt x="41624" y="37365"/>
                </a:cubicBezTo>
                <a:close/>
                <a:moveTo>
                  <a:pt x="41624" y="35424"/>
                </a:moveTo>
                <a:cubicBezTo>
                  <a:pt x="41831" y="35424"/>
                  <a:pt x="42019" y="35594"/>
                  <a:pt x="42019" y="35801"/>
                </a:cubicBezTo>
                <a:cubicBezTo>
                  <a:pt x="42019" y="36027"/>
                  <a:pt x="41831" y="36197"/>
                  <a:pt x="41624" y="36197"/>
                </a:cubicBezTo>
                <a:cubicBezTo>
                  <a:pt x="41416" y="36197"/>
                  <a:pt x="41228" y="36027"/>
                  <a:pt x="41228" y="35801"/>
                </a:cubicBezTo>
                <a:cubicBezTo>
                  <a:pt x="41228" y="35594"/>
                  <a:pt x="41397" y="35424"/>
                  <a:pt x="41624" y="35424"/>
                </a:cubicBezTo>
                <a:close/>
                <a:moveTo>
                  <a:pt x="41624" y="34256"/>
                </a:moveTo>
                <a:cubicBezTo>
                  <a:pt x="41397" y="34256"/>
                  <a:pt x="41209" y="34068"/>
                  <a:pt x="41209" y="33842"/>
                </a:cubicBezTo>
                <a:cubicBezTo>
                  <a:pt x="41209" y="33616"/>
                  <a:pt x="41397" y="33446"/>
                  <a:pt x="41624" y="33446"/>
                </a:cubicBezTo>
                <a:cubicBezTo>
                  <a:pt x="41850" y="33446"/>
                  <a:pt x="42038" y="33616"/>
                  <a:pt x="42038" y="33842"/>
                </a:cubicBezTo>
                <a:cubicBezTo>
                  <a:pt x="42038" y="34068"/>
                  <a:pt x="41850" y="34256"/>
                  <a:pt x="41624" y="34256"/>
                </a:cubicBezTo>
                <a:close/>
                <a:moveTo>
                  <a:pt x="41624" y="32297"/>
                </a:moveTo>
                <a:cubicBezTo>
                  <a:pt x="41397" y="32297"/>
                  <a:pt x="41209" y="32108"/>
                  <a:pt x="41209" y="31882"/>
                </a:cubicBezTo>
                <a:cubicBezTo>
                  <a:pt x="41209" y="31656"/>
                  <a:pt x="41397" y="31467"/>
                  <a:pt x="41624" y="31467"/>
                </a:cubicBezTo>
                <a:cubicBezTo>
                  <a:pt x="41850" y="31467"/>
                  <a:pt x="42038" y="31656"/>
                  <a:pt x="42038" y="31882"/>
                </a:cubicBezTo>
                <a:cubicBezTo>
                  <a:pt x="42038" y="32108"/>
                  <a:pt x="41850" y="32297"/>
                  <a:pt x="41624" y="32297"/>
                </a:cubicBezTo>
                <a:close/>
                <a:moveTo>
                  <a:pt x="41624" y="30337"/>
                </a:moveTo>
                <a:cubicBezTo>
                  <a:pt x="41397" y="30337"/>
                  <a:pt x="41209" y="30148"/>
                  <a:pt x="41209" y="29922"/>
                </a:cubicBezTo>
                <a:cubicBezTo>
                  <a:pt x="41209" y="29696"/>
                  <a:pt x="41397" y="29508"/>
                  <a:pt x="41624" y="29508"/>
                </a:cubicBezTo>
                <a:cubicBezTo>
                  <a:pt x="41850" y="29508"/>
                  <a:pt x="42038" y="29696"/>
                  <a:pt x="42038" y="29922"/>
                </a:cubicBezTo>
                <a:cubicBezTo>
                  <a:pt x="42038" y="30148"/>
                  <a:pt x="41850" y="30337"/>
                  <a:pt x="41624" y="30337"/>
                </a:cubicBezTo>
                <a:close/>
                <a:moveTo>
                  <a:pt x="41624" y="28358"/>
                </a:moveTo>
                <a:cubicBezTo>
                  <a:pt x="41397" y="28358"/>
                  <a:pt x="41228" y="28170"/>
                  <a:pt x="41228" y="27963"/>
                </a:cubicBezTo>
                <a:cubicBezTo>
                  <a:pt x="41228" y="27737"/>
                  <a:pt x="41397" y="27567"/>
                  <a:pt x="41624" y="27567"/>
                </a:cubicBezTo>
                <a:cubicBezTo>
                  <a:pt x="41850" y="27567"/>
                  <a:pt x="42019" y="27737"/>
                  <a:pt x="42019" y="27963"/>
                </a:cubicBezTo>
                <a:cubicBezTo>
                  <a:pt x="42019" y="28189"/>
                  <a:pt x="41850" y="28358"/>
                  <a:pt x="41624" y="28358"/>
                </a:cubicBezTo>
                <a:close/>
                <a:moveTo>
                  <a:pt x="41624" y="26399"/>
                </a:moveTo>
                <a:cubicBezTo>
                  <a:pt x="41397" y="26399"/>
                  <a:pt x="41228" y="26229"/>
                  <a:pt x="41228" y="26003"/>
                </a:cubicBezTo>
                <a:cubicBezTo>
                  <a:pt x="41228" y="25777"/>
                  <a:pt x="41397" y="25607"/>
                  <a:pt x="41624" y="25607"/>
                </a:cubicBezTo>
                <a:cubicBezTo>
                  <a:pt x="41850" y="25607"/>
                  <a:pt x="42019" y="25777"/>
                  <a:pt x="42019" y="26003"/>
                </a:cubicBezTo>
                <a:cubicBezTo>
                  <a:pt x="42019" y="26229"/>
                  <a:pt x="41850" y="26399"/>
                  <a:pt x="41624" y="26399"/>
                </a:cubicBezTo>
                <a:close/>
                <a:moveTo>
                  <a:pt x="41624" y="24439"/>
                </a:moveTo>
                <a:cubicBezTo>
                  <a:pt x="41397" y="24439"/>
                  <a:pt x="41228" y="24270"/>
                  <a:pt x="41228" y="24043"/>
                </a:cubicBezTo>
                <a:cubicBezTo>
                  <a:pt x="41228" y="23836"/>
                  <a:pt x="41397" y="23648"/>
                  <a:pt x="41624" y="23648"/>
                </a:cubicBezTo>
                <a:cubicBezTo>
                  <a:pt x="41850" y="23648"/>
                  <a:pt x="42019" y="23836"/>
                  <a:pt x="42019" y="24043"/>
                </a:cubicBezTo>
                <a:cubicBezTo>
                  <a:pt x="42019" y="24270"/>
                  <a:pt x="41850" y="24439"/>
                  <a:pt x="41624" y="24439"/>
                </a:cubicBezTo>
                <a:close/>
                <a:moveTo>
                  <a:pt x="41624" y="22480"/>
                </a:moveTo>
                <a:cubicBezTo>
                  <a:pt x="41397" y="22480"/>
                  <a:pt x="41228" y="22291"/>
                  <a:pt x="41228" y="22084"/>
                </a:cubicBezTo>
                <a:cubicBezTo>
                  <a:pt x="41228" y="21858"/>
                  <a:pt x="41397" y="21688"/>
                  <a:pt x="41624" y="21688"/>
                </a:cubicBezTo>
                <a:cubicBezTo>
                  <a:pt x="41850" y="21688"/>
                  <a:pt x="42019" y="21858"/>
                  <a:pt x="42019" y="22084"/>
                </a:cubicBezTo>
                <a:cubicBezTo>
                  <a:pt x="42019" y="22291"/>
                  <a:pt x="41850" y="22480"/>
                  <a:pt x="41624" y="22480"/>
                </a:cubicBezTo>
                <a:close/>
                <a:moveTo>
                  <a:pt x="41624" y="20520"/>
                </a:moveTo>
                <a:cubicBezTo>
                  <a:pt x="41397" y="20520"/>
                  <a:pt x="41228" y="20350"/>
                  <a:pt x="41228" y="20124"/>
                </a:cubicBezTo>
                <a:cubicBezTo>
                  <a:pt x="41228" y="19898"/>
                  <a:pt x="41397" y="19728"/>
                  <a:pt x="41624" y="19728"/>
                </a:cubicBezTo>
                <a:cubicBezTo>
                  <a:pt x="41850" y="19728"/>
                  <a:pt x="42019" y="19898"/>
                  <a:pt x="42019" y="20124"/>
                </a:cubicBezTo>
                <a:cubicBezTo>
                  <a:pt x="42019" y="20350"/>
                  <a:pt x="41850" y="20520"/>
                  <a:pt x="41624" y="20520"/>
                </a:cubicBezTo>
                <a:close/>
                <a:moveTo>
                  <a:pt x="41624" y="18560"/>
                </a:moveTo>
                <a:cubicBezTo>
                  <a:pt x="41397" y="18560"/>
                  <a:pt x="41228" y="18372"/>
                  <a:pt x="41228" y="18165"/>
                </a:cubicBezTo>
                <a:cubicBezTo>
                  <a:pt x="41228" y="17938"/>
                  <a:pt x="41397" y="17769"/>
                  <a:pt x="41624" y="17769"/>
                </a:cubicBezTo>
                <a:cubicBezTo>
                  <a:pt x="41850" y="17769"/>
                  <a:pt x="42019" y="17938"/>
                  <a:pt x="42019" y="18165"/>
                </a:cubicBezTo>
                <a:cubicBezTo>
                  <a:pt x="42019" y="18372"/>
                  <a:pt x="41850" y="18560"/>
                  <a:pt x="41624" y="18560"/>
                </a:cubicBezTo>
                <a:close/>
                <a:moveTo>
                  <a:pt x="41624" y="16601"/>
                </a:moveTo>
                <a:cubicBezTo>
                  <a:pt x="41397" y="16601"/>
                  <a:pt x="41228" y="16412"/>
                  <a:pt x="41228" y="16205"/>
                </a:cubicBezTo>
                <a:cubicBezTo>
                  <a:pt x="41228" y="15979"/>
                  <a:pt x="41397" y="15809"/>
                  <a:pt x="41624" y="15809"/>
                </a:cubicBezTo>
                <a:cubicBezTo>
                  <a:pt x="41850" y="15809"/>
                  <a:pt x="42019" y="15979"/>
                  <a:pt x="42019" y="16205"/>
                </a:cubicBezTo>
                <a:cubicBezTo>
                  <a:pt x="42019" y="16431"/>
                  <a:pt x="41850" y="16601"/>
                  <a:pt x="41624" y="16601"/>
                </a:cubicBezTo>
                <a:close/>
                <a:moveTo>
                  <a:pt x="41624" y="14622"/>
                </a:moveTo>
                <a:cubicBezTo>
                  <a:pt x="41416" y="14622"/>
                  <a:pt x="41247" y="14453"/>
                  <a:pt x="41247" y="14245"/>
                </a:cubicBezTo>
                <a:cubicBezTo>
                  <a:pt x="41247" y="14038"/>
                  <a:pt x="41416" y="13868"/>
                  <a:pt x="41624" y="13868"/>
                </a:cubicBezTo>
                <a:cubicBezTo>
                  <a:pt x="41831" y="13868"/>
                  <a:pt x="42000" y="14038"/>
                  <a:pt x="42000" y="14245"/>
                </a:cubicBezTo>
                <a:cubicBezTo>
                  <a:pt x="42000" y="14453"/>
                  <a:pt x="41831" y="14622"/>
                  <a:pt x="41624" y="14622"/>
                </a:cubicBezTo>
                <a:close/>
                <a:moveTo>
                  <a:pt x="41624" y="12644"/>
                </a:moveTo>
                <a:cubicBezTo>
                  <a:pt x="41416" y="12644"/>
                  <a:pt x="41247" y="12474"/>
                  <a:pt x="41247" y="12267"/>
                </a:cubicBezTo>
                <a:cubicBezTo>
                  <a:pt x="41247" y="12060"/>
                  <a:pt x="41416" y="11890"/>
                  <a:pt x="41624" y="11890"/>
                </a:cubicBezTo>
                <a:cubicBezTo>
                  <a:pt x="41831" y="11890"/>
                  <a:pt x="42000" y="12060"/>
                  <a:pt x="42000" y="12267"/>
                </a:cubicBezTo>
                <a:cubicBezTo>
                  <a:pt x="42000" y="12474"/>
                  <a:pt x="41831" y="12644"/>
                  <a:pt x="41624" y="12644"/>
                </a:cubicBezTo>
                <a:close/>
                <a:moveTo>
                  <a:pt x="41624" y="10684"/>
                </a:moveTo>
                <a:cubicBezTo>
                  <a:pt x="41416" y="10684"/>
                  <a:pt x="41247" y="10514"/>
                  <a:pt x="41247" y="10326"/>
                </a:cubicBezTo>
                <a:cubicBezTo>
                  <a:pt x="41247" y="10119"/>
                  <a:pt x="41416" y="9949"/>
                  <a:pt x="41624" y="9949"/>
                </a:cubicBezTo>
                <a:cubicBezTo>
                  <a:pt x="41831" y="9949"/>
                  <a:pt x="42000" y="10119"/>
                  <a:pt x="42000" y="10326"/>
                </a:cubicBezTo>
                <a:cubicBezTo>
                  <a:pt x="42000" y="10514"/>
                  <a:pt x="41831" y="10684"/>
                  <a:pt x="41624" y="10684"/>
                </a:cubicBezTo>
                <a:close/>
                <a:moveTo>
                  <a:pt x="41624" y="8743"/>
                </a:moveTo>
                <a:cubicBezTo>
                  <a:pt x="41416" y="8743"/>
                  <a:pt x="41247" y="8574"/>
                  <a:pt x="41247" y="8366"/>
                </a:cubicBezTo>
                <a:cubicBezTo>
                  <a:pt x="41247" y="8159"/>
                  <a:pt x="41416" y="7989"/>
                  <a:pt x="41624" y="7989"/>
                </a:cubicBezTo>
                <a:cubicBezTo>
                  <a:pt x="41831" y="7989"/>
                  <a:pt x="42000" y="8159"/>
                  <a:pt x="42000" y="8366"/>
                </a:cubicBezTo>
                <a:cubicBezTo>
                  <a:pt x="42000" y="8574"/>
                  <a:pt x="41831" y="8743"/>
                  <a:pt x="41624" y="8743"/>
                </a:cubicBezTo>
                <a:close/>
                <a:moveTo>
                  <a:pt x="41624" y="6765"/>
                </a:moveTo>
                <a:cubicBezTo>
                  <a:pt x="41416" y="6765"/>
                  <a:pt x="41266" y="6595"/>
                  <a:pt x="41266" y="6407"/>
                </a:cubicBezTo>
                <a:cubicBezTo>
                  <a:pt x="41266" y="6199"/>
                  <a:pt x="41416" y="6030"/>
                  <a:pt x="41624" y="6030"/>
                </a:cubicBezTo>
                <a:cubicBezTo>
                  <a:pt x="41831" y="6030"/>
                  <a:pt x="41982" y="6199"/>
                  <a:pt x="41982" y="6407"/>
                </a:cubicBezTo>
                <a:cubicBezTo>
                  <a:pt x="41982" y="6595"/>
                  <a:pt x="41831" y="6765"/>
                  <a:pt x="41624" y="6765"/>
                </a:cubicBezTo>
                <a:close/>
                <a:moveTo>
                  <a:pt x="41624" y="4805"/>
                </a:moveTo>
                <a:cubicBezTo>
                  <a:pt x="41416" y="4805"/>
                  <a:pt x="41266" y="4635"/>
                  <a:pt x="41266" y="4447"/>
                </a:cubicBezTo>
                <a:cubicBezTo>
                  <a:pt x="41266" y="4240"/>
                  <a:pt x="41416" y="4070"/>
                  <a:pt x="41624" y="4070"/>
                </a:cubicBezTo>
                <a:cubicBezTo>
                  <a:pt x="41831" y="4070"/>
                  <a:pt x="41982" y="4240"/>
                  <a:pt x="41982" y="4447"/>
                </a:cubicBezTo>
                <a:cubicBezTo>
                  <a:pt x="41982" y="4635"/>
                  <a:pt x="41831" y="4805"/>
                  <a:pt x="41624" y="4805"/>
                </a:cubicBezTo>
                <a:close/>
                <a:moveTo>
                  <a:pt x="41624" y="2845"/>
                </a:moveTo>
                <a:cubicBezTo>
                  <a:pt x="41416" y="2845"/>
                  <a:pt x="41266" y="2676"/>
                  <a:pt x="41266" y="2487"/>
                </a:cubicBezTo>
                <a:cubicBezTo>
                  <a:pt x="41266" y="2280"/>
                  <a:pt x="41416" y="2111"/>
                  <a:pt x="41624" y="2111"/>
                </a:cubicBezTo>
                <a:cubicBezTo>
                  <a:pt x="41831" y="2111"/>
                  <a:pt x="41982" y="2280"/>
                  <a:pt x="41982" y="2487"/>
                </a:cubicBezTo>
                <a:cubicBezTo>
                  <a:pt x="41982" y="2676"/>
                  <a:pt x="41831" y="2845"/>
                  <a:pt x="41624" y="2845"/>
                </a:cubicBezTo>
                <a:close/>
                <a:moveTo>
                  <a:pt x="41624" y="867"/>
                </a:moveTo>
                <a:cubicBezTo>
                  <a:pt x="41435" y="867"/>
                  <a:pt x="41266" y="716"/>
                  <a:pt x="41266" y="528"/>
                </a:cubicBezTo>
                <a:cubicBezTo>
                  <a:pt x="41266" y="321"/>
                  <a:pt x="41435" y="170"/>
                  <a:pt x="41624" y="170"/>
                </a:cubicBezTo>
                <a:cubicBezTo>
                  <a:pt x="41812" y="170"/>
                  <a:pt x="41982" y="321"/>
                  <a:pt x="41982" y="528"/>
                </a:cubicBezTo>
                <a:cubicBezTo>
                  <a:pt x="41982" y="716"/>
                  <a:pt x="41812" y="867"/>
                  <a:pt x="41624" y="867"/>
                </a:cubicBezTo>
                <a:close/>
                <a:moveTo>
                  <a:pt x="39664" y="51968"/>
                </a:moveTo>
                <a:cubicBezTo>
                  <a:pt x="39381" y="51968"/>
                  <a:pt x="39174" y="51742"/>
                  <a:pt x="39174" y="51478"/>
                </a:cubicBezTo>
                <a:cubicBezTo>
                  <a:pt x="39174" y="51196"/>
                  <a:pt x="39381" y="50988"/>
                  <a:pt x="39664" y="50988"/>
                </a:cubicBezTo>
                <a:cubicBezTo>
                  <a:pt x="39928" y="50988"/>
                  <a:pt x="40154" y="51196"/>
                  <a:pt x="40154" y="51478"/>
                </a:cubicBezTo>
                <a:cubicBezTo>
                  <a:pt x="40154" y="51742"/>
                  <a:pt x="39928" y="51968"/>
                  <a:pt x="39664" y="51968"/>
                </a:cubicBezTo>
                <a:close/>
                <a:moveTo>
                  <a:pt x="39664" y="50009"/>
                </a:moveTo>
                <a:cubicBezTo>
                  <a:pt x="39381" y="50009"/>
                  <a:pt x="39174" y="49783"/>
                  <a:pt x="39174" y="49519"/>
                </a:cubicBezTo>
                <a:cubicBezTo>
                  <a:pt x="39174" y="49236"/>
                  <a:pt x="39381" y="49010"/>
                  <a:pt x="39664" y="49010"/>
                </a:cubicBezTo>
                <a:cubicBezTo>
                  <a:pt x="39928" y="49010"/>
                  <a:pt x="40154" y="49236"/>
                  <a:pt x="40154" y="49519"/>
                </a:cubicBezTo>
                <a:cubicBezTo>
                  <a:pt x="40154" y="49783"/>
                  <a:pt x="39928" y="50009"/>
                  <a:pt x="39664" y="50009"/>
                </a:cubicBezTo>
                <a:close/>
                <a:moveTo>
                  <a:pt x="39664" y="47992"/>
                </a:moveTo>
                <a:cubicBezTo>
                  <a:pt x="39419" y="47992"/>
                  <a:pt x="39231" y="47804"/>
                  <a:pt x="39231" y="47559"/>
                </a:cubicBezTo>
                <a:cubicBezTo>
                  <a:pt x="39231" y="47314"/>
                  <a:pt x="39419" y="47107"/>
                  <a:pt x="39664" y="47107"/>
                </a:cubicBezTo>
                <a:cubicBezTo>
                  <a:pt x="39909" y="47107"/>
                  <a:pt x="40097" y="47314"/>
                  <a:pt x="40097" y="47559"/>
                </a:cubicBezTo>
                <a:cubicBezTo>
                  <a:pt x="40097" y="47804"/>
                  <a:pt x="39909" y="47992"/>
                  <a:pt x="39664" y="47992"/>
                </a:cubicBezTo>
                <a:close/>
                <a:moveTo>
                  <a:pt x="39664" y="46014"/>
                </a:moveTo>
                <a:cubicBezTo>
                  <a:pt x="39419" y="46014"/>
                  <a:pt x="39231" y="45826"/>
                  <a:pt x="39231" y="45599"/>
                </a:cubicBezTo>
                <a:cubicBezTo>
                  <a:pt x="39231" y="45354"/>
                  <a:pt x="39419" y="45166"/>
                  <a:pt x="39664" y="45166"/>
                </a:cubicBezTo>
                <a:cubicBezTo>
                  <a:pt x="39890" y="45166"/>
                  <a:pt x="40097" y="45354"/>
                  <a:pt x="40097" y="45599"/>
                </a:cubicBezTo>
                <a:cubicBezTo>
                  <a:pt x="40097" y="45826"/>
                  <a:pt x="39890" y="46014"/>
                  <a:pt x="39664" y="46014"/>
                </a:cubicBezTo>
                <a:close/>
                <a:moveTo>
                  <a:pt x="39664" y="44073"/>
                </a:moveTo>
                <a:cubicBezTo>
                  <a:pt x="39419" y="44073"/>
                  <a:pt x="39231" y="43866"/>
                  <a:pt x="39231" y="43640"/>
                </a:cubicBezTo>
                <a:cubicBezTo>
                  <a:pt x="39231" y="43395"/>
                  <a:pt x="39419" y="43206"/>
                  <a:pt x="39664" y="43206"/>
                </a:cubicBezTo>
                <a:cubicBezTo>
                  <a:pt x="39890" y="43206"/>
                  <a:pt x="40097" y="43395"/>
                  <a:pt x="40097" y="43640"/>
                </a:cubicBezTo>
                <a:cubicBezTo>
                  <a:pt x="40097" y="43866"/>
                  <a:pt x="39890" y="44073"/>
                  <a:pt x="39664" y="44073"/>
                </a:cubicBezTo>
                <a:close/>
                <a:moveTo>
                  <a:pt x="39664" y="41284"/>
                </a:moveTo>
                <a:cubicBezTo>
                  <a:pt x="39890" y="41284"/>
                  <a:pt x="40060" y="41454"/>
                  <a:pt x="40060" y="41680"/>
                </a:cubicBezTo>
                <a:cubicBezTo>
                  <a:pt x="40060" y="41887"/>
                  <a:pt x="39890" y="42076"/>
                  <a:pt x="39664" y="42076"/>
                </a:cubicBezTo>
                <a:cubicBezTo>
                  <a:pt x="39438" y="42076"/>
                  <a:pt x="39249" y="41887"/>
                  <a:pt x="39249" y="41680"/>
                </a:cubicBezTo>
                <a:cubicBezTo>
                  <a:pt x="39249" y="41454"/>
                  <a:pt x="39438" y="41284"/>
                  <a:pt x="39664" y="41284"/>
                </a:cubicBezTo>
                <a:close/>
                <a:moveTo>
                  <a:pt x="39664" y="40135"/>
                </a:moveTo>
                <a:cubicBezTo>
                  <a:pt x="39438" y="40135"/>
                  <a:pt x="39249" y="39947"/>
                  <a:pt x="39249" y="39721"/>
                </a:cubicBezTo>
                <a:cubicBezTo>
                  <a:pt x="39249" y="39494"/>
                  <a:pt x="39438" y="39306"/>
                  <a:pt x="39664" y="39306"/>
                </a:cubicBezTo>
                <a:cubicBezTo>
                  <a:pt x="39890" y="39306"/>
                  <a:pt x="40078" y="39494"/>
                  <a:pt x="40078" y="39721"/>
                </a:cubicBezTo>
                <a:cubicBezTo>
                  <a:pt x="40078" y="39947"/>
                  <a:pt x="39890" y="40135"/>
                  <a:pt x="39664" y="40135"/>
                </a:cubicBezTo>
                <a:close/>
                <a:moveTo>
                  <a:pt x="39664" y="38175"/>
                </a:moveTo>
                <a:cubicBezTo>
                  <a:pt x="39438" y="38175"/>
                  <a:pt x="39249" y="37987"/>
                  <a:pt x="39249" y="37761"/>
                </a:cubicBezTo>
                <a:cubicBezTo>
                  <a:pt x="39249" y="37516"/>
                  <a:pt x="39438" y="37328"/>
                  <a:pt x="39664" y="37328"/>
                </a:cubicBezTo>
                <a:cubicBezTo>
                  <a:pt x="39890" y="37328"/>
                  <a:pt x="40078" y="37516"/>
                  <a:pt x="40078" y="37761"/>
                </a:cubicBezTo>
                <a:cubicBezTo>
                  <a:pt x="40078" y="37987"/>
                  <a:pt x="39890" y="38175"/>
                  <a:pt x="39664" y="38175"/>
                </a:cubicBezTo>
                <a:close/>
                <a:moveTo>
                  <a:pt x="39664" y="36197"/>
                </a:moveTo>
                <a:cubicBezTo>
                  <a:pt x="39438" y="36197"/>
                  <a:pt x="39249" y="36027"/>
                  <a:pt x="39249" y="35801"/>
                </a:cubicBezTo>
                <a:cubicBezTo>
                  <a:pt x="39249" y="35575"/>
                  <a:pt x="39438" y="35387"/>
                  <a:pt x="39664" y="35387"/>
                </a:cubicBezTo>
                <a:cubicBezTo>
                  <a:pt x="39890" y="35387"/>
                  <a:pt x="40078" y="35575"/>
                  <a:pt x="40078" y="35801"/>
                </a:cubicBezTo>
                <a:cubicBezTo>
                  <a:pt x="40078" y="36027"/>
                  <a:pt x="39890" y="36197"/>
                  <a:pt x="39664" y="36197"/>
                </a:cubicBezTo>
                <a:close/>
                <a:moveTo>
                  <a:pt x="39664" y="34237"/>
                </a:moveTo>
                <a:cubicBezTo>
                  <a:pt x="39438" y="34237"/>
                  <a:pt x="39249" y="34049"/>
                  <a:pt x="39249" y="33823"/>
                </a:cubicBezTo>
                <a:cubicBezTo>
                  <a:pt x="39249" y="33616"/>
                  <a:pt x="39438" y="33427"/>
                  <a:pt x="39664" y="33427"/>
                </a:cubicBezTo>
                <a:cubicBezTo>
                  <a:pt x="39890" y="33427"/>
                  <a:pt x="40078" y="33616"/>
                  <a:pt x="40078" y="33823"/>
                </a:cubicBezTo>
                <a:cubicBezTo>
                  <a:pt x="40078" y="34049"/>
                  <a:pt x="39890" y="34237"/>
                  <a:pt x="39664" y="34237"/>
                </a:cubicBezTo>
                <a:close/>
                <a:moveTo>
                  <a:pt x="39664" y="32278"/>
                </a:moveTo>
                <a:cubicBezTo>
                  <a:pt x="39438" y="32278"/>
                  <a:pt x="39249" y="32089"/>
                  <a:pt x="39249" y="31863"/>
                </a:cubicBezTo>
                <a:cubicBezTo>
                  <a:pt x="39249" y="31637"/>
                  <a:pt x="39438" y="31467"/>
                  <a:pt x="39664" y="31467"/>
                </a:cubicBezTo>
                <a:cubicBezTo>
                  <a:pt x="39890" y="31467"/>
                  <a:pt x="40078" y="31637"/>
                  <a:pt x="40078" y="31863"/>
                </a:cubicBezTo>
                <a:cubicBezTo>
                  <a:pt x="40078" y="32089"/>
                  <a:pt x="39890" y="32278"/>
                  <a:pt x="39664" y="32278"/>
                </a:cubicBezTo>
                <a:close/>
                <a:moveTo>
                  <a:pt x="39664" y="30318"/>
                </a:moveTo>
                <a:cubicBezTo>
                  <a:pt x="39438" y="30318"/>
                  <a:pt x="39249" y="30130"/>
                  <a:pt x="39249" y="29904"/>
                </a:cubicBezTo>
                <a:cubicBezTo>
                  <a:pt x="39249" y="29677"/>
                  <a:pt x="39438" y="29508"/>
                  <a:pt x="39664" y="29508"/>
                </a:cubicBezTo>
                <a:cubicBezTo>
                  <a:pt x="39890" y="29508"/>
                  <a:pt x="40078" y="29677"/>
                  <a:pt x="40078" y="29904"/>
                </a:cubicBezTo>
                <a:cubicBezTo>
                  <a:pt x="40078" y="30130"/>
                  <a:pt x="39890" y="30318"/>
                  <a:pt x="39664" y="30318"/>
                </a:cubicBezTo>
                <a:close/>
                <a:moveTo>
                  <a:pt x="39664" y="28340"/>
                </a:moveTo>
                <a:cubicBezTo>
                  <a:pt x="39438" y="28340"/>
                  <a:pt x="39268" y="28170"/>
                  <a:pt x="39268" y="27944"/>
                </a:cubicBezTo>
                <a:cubicBezTo>
                  <a:pt x="39268" y="27737"/>
                  <a:pt x="39438" y="27548"/>
                  <a:pt x="39664" y="27548"/>
                </a:cubicBezTo>
                <a:cubicBezTo>
                  <a:pt x="39871" y="27548"/>
                  <a:pt x="40060" y="27737"/>
                  <a:pt x="40060" y="27944"/>
                </a:cubicBezTo>
                <a:cubicBezTo>
                  <a:pt x="40060" y="28170"/>
                  <a:pt x="39871" y="28340"/>
                  <a:pt x="39664" y="28340"/>
                </a:cubicBezTo>
                <a:close/>
                <a:moveTo>
                  <a:pt x="39664" y="26380"/>
                </a:moveTo>
                <a:cubicBezTo>
                  <a:pt x="39438" y="26380"/>
                  <a:pt x="39268" y="26210"/>
                  <a:pt x="39268" y="25984"/>
                </a:cubicBezTo>
                <a:cubicBezTo>
                  <a:pt x="39268" y="25777"/>
                  <a:pt x="39438" y="25589"/>
                  <a:pt x="39664" y="25589"/>
                </a:cubicBezTo>
                <a:cubicBezTo>
                  <a:pt x="39871" y="25589"/>
                  <a:pt x="40060" y="25777"/>
                  <a:pt x="40060" y="25984"/>
                </a:cubicBezTo>
                <a:cubicBezTo>
                  <a:pt x="40060" y="26210"/>
                  <a:pt x="39871" y="26380"/>
                  <a:pt x="39664" y="26380"/>
                </a:cubicBezTo>
                <a:close/>
                <a:moveTo>
                  <a:pt x="39664" y="24439"/>
                </a:moveTo>
                <a:cubicBezTo>
                  <a:pt x="39438" y="24439"/>
                  <a:pt x="39268" y="24251"/>
                  <a:pt x="39268" y="24025"/>
                </a:cubicBezTo>
                <a:cubicBezTo>
                  <a:pt x="39268" y="23817"/>
                  <a:pt x="39438" y="23629"/>
                  <a:pt x="39664" y="23629"/>
                </a:cubicBezTo>
                <a:cubicBezTo>
                  <a:pt x="39871" y="23629"/>
                  <a:pt x="40060" y="23817"/>
                  <a:pt x="40060" y="24025"/>
                </a:cubicBezTo>
                <a:cubicBezTo>
                  <a:pt x="40060" y="24251"/>
                  <a:pt x="39871" y="24439"/>
                  <a:pt x="39664" y="24439"/>
                </a:cubicBezTo>
                <a:close/>
                <a:moveTo>
                  <a:pt x="39664" y="22461"/>
                </a:moveTo>
                <a:cubicBezTo>
                  <a:pt x="39438" y="22461"/>
                  <a:pt x="39268" y="22291"/>
                  <a:pt x="39268" y="22065"/>
                </a:cubicBezTo>
                <a:cubicBezTo>
                  <a:pt x="39268" y="21858"/>
                  <a:pt x="39438" y="21669"/>
                  <a:pt x="39664" y="21669"/>
                </a:cubicBezTo>
                <a:cubicBezTo>
                  <a:pt x="39871" y="21669"/>
                  <a:pt x="40060" y="21858"/>
                  <a:pt x="40060" y="22065"/>
                </a:cubicBezTo>
                <a:cubicBezTo>
                  <a:pt x="40060" y="22291"/>
                  <a:pt x="39871" y="22461"/>
                  <a:pt x="39664" y="22461"/>
                </a:cubicBezTo>
                <a:close/>
                <a:moveTo>
                  <a:pt x="39664" y="20501"/>
                </a:moveTo>
                <a:cubicBezTo>
                  <a:pt x="39438" y="20501"/>
                  <a:pt x="39268" y="20331"/>
                  <a:pt x="39268" y="20105"/>
                </a:cubicBezTo>
                <a:cubicBezTo>
                  <a:pt x="39268" y="19898"/>
                  <a:pt x="39438" y="19710"/>
                  <a:pt x="39664" y="19710"/>
                </a:cubicBezTo>
                <a:cubicBezTo>
                  <a:pt x="39871" y="19710"/>
                  <a:pt x="40060" y="19898"/>
                  <a:pt x="40060" y="20105"/>
                </a:cubicBezTo>
                <a:cubicBezTo>
                  <a:pt x="40060" y="20331"/>
                  <a:pt x="39871" y="20501"/>
                  <a:pt x="39664" y="20501"/>
                </a:cubicBezTo>
                <a:close/>
                <a:moveTo>
                  <a:pt x="39664" y="18541"/>
                </a:moveTo>
                <a:cubicBezTo>
                  <a:pt x="39438" y="18541"/>
                  <a:pt x="39268" y="18372"/>
                  <a:pt x="39268" y="18146"/>
                </a:cubicBezTo>
                <a:cubicBezTo>
                  <a:pt x="39268" y="17920"/>
                  <a:pt x="39438" y="17750"/>
                  <a:pt x="39664" y="17750"/>
                </a:cubicBezTo>
                <a:cubicBezTo>
                  <a:pt x="39871" y="17750"/>
                  <a:pt x="40060" y="17920"/>
                  <a:pt x="40060" y="18146"/>
                </a:cubicBezTo>
                <a:cubicBezTo>
                  <a:pt x="40060" y="18372"/>
                  <a:pt x="39871" y="18541"/>
                  <a:pt x="39664" y="18541"/>
                </a:cubicBezTo>
                <a:close/>
                <a:moveTo>
                  <a:pt x="39664" y="16563"/>
                </a:moveTo>
                <a:cubicBezTo>
                  <a:pt x="39457" y="16563"/>
                  <a:pt x="39287" y="16393"/>
                  <a:pt x="39287" y="16186"/>
                </a:cubicBezTo>
                <a:cubicBezTo>
                  <a:pt x="39287" y="15979"/>
                  <a:pt x="39457" y="15809"/>
                  <a:pt x="39664" y="15809"/>
                </a:cubicBezTo>
                <a:cubicBezTo>
                  <a:pt x="39871" y="15809"/>
                  <a:pt x="40041" y="15979"/>
                  <a:pt x="40041" y="16186"/>
                </a:cubicBezTo>
                <a:cubicBezTo>
                  <a:pt x="40041" y="16393"/>
                  <a:pt x="39871" y="16563"/>
                  <a:pt x="39664" y="16563"/>
                </a:cubicBezTo>
                <a:close/>
                <a:moveTo>
                  <a:pt x="39664" y="14603"/>
                </a:moveTo>
                <a:cubicBezTo>
                  <a:pt x="39457" y="14603"/>
                  <a:pt x="39287" y="14434"/>
                  <a:pt x="39287" y="14226"/>
                </a:cubicBezTo>
                <a:cubicBezTo>
                  <a:pt x="39287" y="14019"/>
                  <a:pt x="39457" y="13850"/>
                  <a:pt x="39664" y="13850"/>
                </a:cubicBezTo>
                <a:cubicBezTo>
                  <a:pt x="39871" y="13850"/>
                  <a:pt x="40041" y="14019"/>
                  <a:pt x="40041" y="14226"/>
                </a:cubicBezTo>
                <a:cubicBezTo>
                  <a:pt x="40041" y="14434"/>
                  <a:pt x="39871" y="14603"/>
                  <a:pt x="39664" y="14603"/>
                </a:cubicBezTo>
                <a:close/>
                <a:moveTo>
                  <a:pt x="39664" y="12644"/>
                </a:moveTo>
                <a:cubicBezTo>
                  <a:pt x="39457" y="12644"/>
                  <a:pt x="39287" y="12474"/>
                  <a:pt x="39287" y="12267"/>
                </a:cubicBezTo>
                <a:cubicBezTo>
                  <a:pt x="39287" y="12060"/>
                  <a:pt x="39457" y="11890"/>
                  <a:pt x="39664" y="11890"/>
                </a:cubicBezTo>
                <a:cubicBezTo>
                  <a:pt x="39871" y="11890"/>
                  <a:pt x="40041" y="12060"/>
                  <a:pt x="40041" y="12267"/>
                </a:cubicBezTo>
                <a:cubicBezTo>
                  <a:pt x="40041" y="12474"/>
                  <a:pt x="39871" y="12644"/>
                  <a:pt x="39664" y="12644"/>
                </a:cubicBezTo>
                <a:close/>
                <a:moveTo>
                  <a:pt x="39664" y="10684"/>
                </a:moveTo>
                <a:cubicBezTo>
                  <a:pt x="39457" y="10684"/>
                  <a:pt x="39287" y="10514"/>
                  <a:pt x="39287" y="10307"/>
                </a:cubicBezTo>
                <a:cubicBezTo>
                  <a:pt x="39287" y="10100"/>
                  <a:pt x="39457" y="9930"/>
                  <a:pt x="39664" y="9930"/>
                </a:cubicBezTo>
                <a:cubicBezTo>
                  <a:pt x="39871" y="9930"/>
                  <a:pt x="40041" y="10100"/>
                  <a:pt x="40041" y="10307"/>
                </a:cubicBezTo>
                <a:cubicBezTo>
                  <a:pt x="40041" y="10514"/>
                  <a:pt x="39871" y="10684"/>
                  <a:pt x="39664" y="10684"/>
                </a:cubicBezTo>
                <a:close/>
                <a:moveTo>
                  <a:pt x="39664" y="8706"/>
                </a:moveTo>
                <a:cubicBezTo>
                  <a:pt x="39457" y="8706"/>
                  <a:pt x="39287" y="8555"/>
                  <a:pt x="39287" y="8348"/>
                </a:cubicBezTo>
                <a:cubicBezTo>
                  <a:pt x="39287" y="8159"/>
                  <a:pt x="39457" y="7989"/>
                  <a:pt x="39664" y="7989"/>
                </a:cubicBezTo>
                <a:cubicBezTo>
                  <a:pt x="39852" y="7989"/>
                  <a:pt x="40022" y="8159"/>
                  <a:pt x="40022" y="8348"/>
                </a:cubicBezTo>
                <a:cubicBezTo>
                  <a:pt x="40022" y="8555"/>
                  <a:pt x="39871" y="8706"/>
                  <a:pt x="39664" y="8706"/>
                </a:cubicBezTo>
                <a:close/>
                <a:moveTo>
                  <a:pt x="39664" y="6746"/>
                </a:moveTo>
                <a:cubicBezTo>
                  <a:pt x="39457" y="6746"/>
                  <a:pt x="39287" y="6595"/>
                  <a:pt x="39287" y="6388"/>
                </a:cubicBezTo>
                <a:cubicBezTo>
                  <a:pt x="39287" y="6181"/>
                  <a:pt x="39457" y="6030"/>
                  <a:pt x="39664" y="6030"/>
                </a:cubicBezTo>
                <a:cubicBezTo>
                  <a:pt x="39852" y="6030"/>
                  <a:pt x="40022" y="6181"/>
                  <a:pt x="40022" y="6388"/>
                </a:cubicBezTo>
                <a:cubicBezTo>
                  <a:pt x="40022" y="6595"/>
                  <a:pt x="39871" y="6746"/>
                  <a:pt x="39664" y="6746"/>
                </a:cubicBezTo>
                <a:close/>
                <a:moveTo>
                  <a:pt x="39664" y="4786"/>
                </a:moveTo>
                <a:cubicBezTo>
                  <a:pt x="39457" y="4786"/>
                  <a:pt x="39287" y="4635"/>
                  <a:pt x="39287" y="4428"/>
                </a:cubicBezTo>
                <a:cubicBezTo>
                  <a:pt x="39287" y="4221"/>
                  <a:pt x="39457" y="4051"/>
                  <a:pt x="39664" y="4051"/>
                </a:cubicBezTo>
                <a:cubicBezTo>
                  <a:pt x="39852" y="4051"/>
                  <a:pt x="40022" y="4221"/>
                  <a:pt x="40022" y="4428"/>
                </a:cubicBezTo>
                <a:cubicBezTo>
                  <a:pt x="40022" y="4635"/>
                  <a:pt x="39871" y="4786"/>
                  <a:pt x="39664" y="4786"/>
                </a:cubicBezTo>
                <a:close/>
                <a:moveTo>
                  <a:pt x="39664" y="2827"/>
                </a:moveTo>
                <a:cubicBezTo>
                  <a:pt x="39457" y="2827"/>
                  <a:pt x="39287" y="2657"/>
                  <a:pt x="39287" y="2469"/>
                </a:cubicBezTo>
                <a:cubicBezTo>
                  <a:pt x="39287" y="2261"/>
                  <a:pt x="39457" y="2111"/>
                  <a:pt x="39664" y="2111"/>
                </a:cubicBezTo>
                <a:cubicBezTo>
                  <a:pt x="39852" y="2111"/>
                  <a:pt x="40022" y="2261"/>
                  <a:pt x="40022" y="2469"/>
                </a:cubicBezTo>
                <a:cubicBezTo>
                  <a:pt x="40022" y="2657"/>
                  <a:pt x="39871" y="2827"/>
                  <a:pt x="39664" y="2827"/>
                </a:cubicBezTo>
                <a:close/>
                <a:moveTo>
                  <a:pt x="39664" y="867"/>
                </a:moveTo>
                <a:cubicBezTo>
                  <a:pt x="39457" y="867"/>
                  <a:pt x="39287" y="697"/>
                  <a:pt x="39287" y="509"/>
                </a:cubicBezTo>
                <a:cubicBezTo>
                  <a:pt x="39287" y="302"/>
                  <a:pt x="39457" y="132"/>
                  <a:pt x="39664" y="132"/>
                </a:cubicBezTo>
                <a:cubicBezTo>
                  <a:pt x="39852" y="132"/>
                  <a:pt x="40022" y="302"/>
                  <a:pt x="40022" y="509"/>
                </a:cubicBezTo>
                <a:cubicBezTo>
                  <a:pt x="40022" y="697"/>
                  <a:pt x="39871" y="867"/>
                  <a:pt x="39664" y="867"/>
                </a:cubicBezTo>
                <a:close/>
                <a:moveTo>
                  <a:pt x="37704" y="59788"/>
                </a:moveTo>
                <a:cubicBezTo>
                  <a:pt x="37441" y="59788"/>
                  <a:pt x="37214" y="59581"/>
                  <a:pt x="37214" y="59298"/>
                </a:cubicBezTo>
                <a:cubicBezTo>
                  <a:pt x="37214" y="59034"/>
                  <a:pt x="37441" y="58827"/>
                  <a:pt x="37704" y="58827"/>
                </a:cubicBezTo>
                <a:cubicBezTo>
                  <a:pt x="37968" y="58827"/>
                  <a:pt x="38194" y="59034"/>
                  <a:pt x="38194" y="59298"/>
                </a:cubicBezTo>
                <a:cubicBezTo>
                  <a:pt x="38194" y="59581"/>
                  <a:pt x="37968" y="59788"/>
                  <a:pt x="37704" y="59788"/>
                </a:cubicBezTo>
                <a:close/>
                <a:moveTo>
                  <a:pt x="37704" y="50988"/>
                </a:moveTo>
                <a:cubicBezTo>
                  <a:pt x="37949" y="50988"/>
                  <a:pt x="38175" y="51196"/>
                  <a:pt x="38175" y="51460"/>
                </a:cubicBezTo>
                <a:cubicBezTo>
                  <a:pt x="38175" y="51723"/>
                  <a:pt x="37949" y="51931"/>
                  <a:pt x="37704" y="51931"/>
                </a:cubicBezTo>
                <a:cubicBezTo>
                  <a:pt x="37441" y="51931"/>
                  <a:pt x="37233" y="51723"/>
                  <a:pt x="37233" y="51460"/>
                </a:cubicBezTo>
                <a:cubicBezTo>
                  <a:pt x="37233" y="51215"/>
                  <a:pt x="37441" y="50988"/>
                  <a:pt x="37704" y="50988"/>
                </a:cubicBezTo>
                <a:close/>
                <a:moveTo>
                  <a:pt x="37704" y="52948"/>
                </a:moveTo>
                <a:cubicBezTo>
                  <a:pt x="37949" y="52948"/>
                  <a:pt x="38175" y="53174"/>
                  <a:pt x="38175" y="53419"/>
                </a:cubicBezTo>
                <a:cubicBezTo>
                  <a:pt x="38175" y="53683"/>
                  <a:pt x="37949" y="53890"/>
                  <a:pt x="37704" y="53890"/>
                </a:cubicBezTo>
                <a:cubicBezTo>
                  <a:pt x="37441" y="53890"/>
                  <a:pt x="37233" y="53683"/>
                  <a:pt x="37233" y="53419"/>
                </a:cubicBezTo>
                <a:cubicBezTo>
                  <a:pt x="37233" y="53174"/>
                  <a:pt x="37441" y="52948"/>
                  <a:pt x="37704" y="52948"/>
                </a:cubicBezTo>
                <a:close/>
                <a:moveTo>
                  <a:pt x="37704" y="56905"/>
                </a:moveTo>
                <a:cubicBezTo>
                  <a:pt x="37949" y="56905"/>
                  <a:pt x="38138" y="57093"/>
                  <a:pt x="38138" y="57338"/>
                </a:cubicBezTo>
                <a:cubicBezTo>
                  <a:pt x="38138" y="57583"/>
                  <a:pt x="37949" y="57791"/>
                  <a:pt x="37704" y="57791"/>
                </a:cubicBezTo>
                <a:cubicBezTo>
                  <a:pt x="37459" y="57791"/>
                  <a:pt x="37252" y="57583"/>
                  <a:pt x="37252" y="57338"/>
                </a:cubicBezTo>
                <a:cubicBezTo>
                  <a:pt x="37252" y="57093"/>
                  <a:pt x="37459" y="56905"/>
                  <a:pt x="37704" y="56905"/>
                </a:cubicBezTo>
                <a:close/>
                <a:moveTo>
                  <a:pt x="37704" y="54945"/>
                </a:moveTo>
                <a:cubicBezTo>
                  <a:pt x="37949" y="54945"/>
                  <a:pt x="38138" y="55153"/>
                  <a:pt x="38138" y="55379"/>
                </a:cubicBezTo>
                <a:cubicBezTo>
                  <a:pt x="38138" y="55624"/>
                  <a:pt x="37949" y="55831"/>
                  <a:pt x="37704" y="55831"/>
                </a:cubicBezTo>
                <a:cubicBezTo>
                  <a:pt x="37459" y="55831"/>
                  <a:pt x="37252" y="55624"/>
                  <a:pt x="37252" y="55379"/>
                </a:cubicBezTo>
                <a:cubicBezTo>
                  <a:pt x="37252" y="55134"/>
                  <a:pt x="37459" y="54945"/>
                  <a:pt x="37704" y="54945"/>
                </a:cubicBezTo>
                <a:close/>
                <a:moveTo>
                  <a:pt x="37704" y="49971"/>
                </a:moveTo>
                <a:cubicBezTo>
                  <a:pt x="37441" y="49971"/>
                  <a:pt x="37233" y="49764"/>
                  <a:pt x="37233" y="49500"/>
                </a:cubicBezTo>
                <a:cubicBezTo>
                  <a:pt x="37233" y="49236"/>
                  <a:pt x="37441" y="49029"/>
                  <a:pt x="37704" y="49029"/>
                </a:cubicBezTo>
                <a:cubicBezTo>
                  <a:pt x="37968" y="49029"/>
                  <a:pt x="38175" y="49236"/>
                  <a:pt x="38175" y="49500"/>
                </a:cubicBezTo>
                <a:cubicBezTo>
                  <a:pt x="38175" y="49764"/>
                  <a:pt x="37968" y="49971"/>
                  <a:pt x="37704" y="49971"/>
                </a:cubicBezTo>
                <a:close/>
                <a:moveTo>
                  <a:pt x="37704" y="47992"/>
                </a:moveTo>
                <a:cubicBezTo>
                  <a:pt x="37459" y="47992"/>
                  <a:pt x="37271" y="47785"/>
                  <a:pt x="37271" y="47540"/>
                </a:cubicBezTo>
                <a:cubicBezTo>
                  <a:pt x="37271" y="47295"/>
                  <a:pt x="37459" y="47107"/>
                  <a:pt x="37704" y="47107"/>
                </a:cubicBezTo>
                <a:cubicBezTo>
                  <a:pt x="37949" y="47107"/>
                  <a:pt x="38138" y="47295"/>
                  <a:pt x="38138" y="47540"/>
                </a:cubicBezTo>
                <a:cubicBezTo>
                  <a:pt x="38138" y="47785"/>
                  <a:pt x="37949" y="47992"/>
                  <a:pt x="37704" y="47992"/>
                </a:cubicBezTo>
                <a:close/>
                <a:moveTo>
                  <a:pt x="37704" y="46014"/>
                </a:moveTo>
                <a:cubicBezTo>
                  <a:pt x="37459" y="46014"/>
                  <a:pt x="37271" y="45826"/>
                  <a:pt x="37271" y="45581"/>
                </a:cubicBezTo>
                <a:cubicBezTo>
                  <a:pt x="37271" y="45354"/>
                  <a:pt x="37459" y="45147"/>
                  <a:pt x="37704" y="45147"/>
                </a:cubicBezTo>
                <a:cubicBezTo>
                  <a:pt x="37930" y="45147"/>
                  <a:pt x="38138" y="45354"/>
                  <a:pt x="38138" y="45581"/>
                </a:cubicBezTo>
                <a:cubicBezTo>
                  <a:pt x="38138" y="45826"/>
                  <a:pt x="37930" y="46014"/>
                  <a:pt x="37704" y="46014"/>
                </a:cubicBezTo>
                <a:close/>
                <a:moveTo>
                  <a:pt x="37704" y="33408"/>
                </a:moveTo>
                <a:cubicBezTo>
                  <a:pt x="37930" y="33408"/>
                  <a:pt x="38119" y="33597"/>
                  <a:pt x="38119" y="33823"/>
                </a:cubicBezTo>
                <a:cubicBezTo>
                  <a:pt x="38119" y="34049"/>
                  <a:pt x="37930" y="34237"/>
                  <a:pt x="37704" y="34237"/>
                </a:cubicBezTo>
                <a:cubicBezTo>
                  <a:pt x="37478" y="34237"/>
                  <a:pt x="37290" y="34049"/>
                  <a:pt x="37290" y="33823"/>
                </a:cubicBezTo>
                <a:cubicBezTo>
                  <a:pt x="37290" y="33597"/>
                  <a:pt x="37478" y="33408"/>
                  <a:pt x="37704" y="33408"/>
                </a:cubicBezTo>
                <a:close/>
                <a:moveTo>
                  <a:pt x="37704" y="35368"/>
                </a:moveTo>
                <a:cubicBezTo>
                  <a:pt x="37930" y="35368"/>
                  <a:pt x="38119" y="35556"/>
                  <a:pt x="38119" y="35782"/>
                </a:cubicBezTo>
                <a:cubicBezTo>
                  <a:pt x="38119" y="36027"/>
                  <a:pt x="37930" y="36216"/>
                  <a:pt x="37704" y="36216"/>
                </a:cubicBezTo>
                <a:cubicBezTo>
                  <a:pt x="37478" y="36216"/>
                  <a:pt x="37290" y="36027"/>
                  <a:pt x="37290" y="35782"/>
                </a:cubicBezTo>
                <a:cubicBezTo>
                  <a:pt x="37290" y="35556"/>
                  <a:pt x="37478" y="35368"/>
                  <a:pt x="37704" y="35368"/>
                </a:cubicBezTo>
                <a:close/>
                <a:moveTo>
                  <a:pt x="37704" y="44054"/>
                </a:moveTo>
                <a:cubicBezTo>
                  <a:pt x="37478" y="44054"/>
                  <a:pt x="37290" y="43866"/>
                  <a:pt x="37290" y="43621"/>
                </a:cubicBezTo>
                <a:cubicBezTo>
                  <a:pt x="37290" y="43395"/>
                  <a:pt x="37478" y="43206"/>
                  <a:pt x="37704" y="43206"/>
                </a:cubicBezTo>
                <a:cubicBezTo>
                  <a:pt x="37930" y="43206"/>
                  <a:pt x="38119" y="43395"/>
                  <a:pt x="38119" y="43621"/>
                </a:cubicBezTo>
                <a:cubicBezTo>
                  <a:pt x="38119" y="43866"/>
                  <a:pt x="37930" y="44054"/>
                  <a:pt x="37704" y="44054"/>
                </a:cubicBezTo>
                <a:close/>
                <a:moveTo>
                  <a:pt x="37704" y="42076"/>
                </a:moveTo>
                <a:cubicBezTo>
                  <a:pt x="37478" y="42076"/>
                  <a:pt x="37290" y="41887"/>
                  <a:pt x="37290" y="41661"/>
                </a:cubicBezTo>
                <a:cubicBezTo>
                  <a:pt x="37290" y="41454"/>
                  <a:pt x="37478" y="41266"/>
                  <a:pt x="37704" y="41266"/>
                </a:cubicBezTo>
                <a:cubicBezTo>
                  <a:pt x="37930" y="41266"/>
                  <a:pt x="38100" y="41454"/>
                  <a:pt x="38100" y="41661"/>
                </a:cubicBezTo>
                <a:cubicBezTo>
                  <a:pt x="38100" y="41887"/>
                  <a:pt x="37930" y="42076"/>
                  <a:pt x="37704" y="42076"/>
                </a:cubicBezTo>
                <a:close/>
                <a:moveTo>
                  <a:pt x="37704" y="38138"/>
                </a:moveTo>
                <a:cubicBezTo>
                  <a:pt x="37478" y="38138"/>
                  <a:pt x="37290" y="37968"/>
                  <a:pt x="37290" y="37742"/>
                </a:cubicBezTo>
                <a:cubicBezTo>
                  <a:pt x="37290" y="37535"/>
                  <a:pt x="37478" y="37346"/>
                  <a:pt x="37704" y="37346"/>
                </a:cubicBezTo>
                <a:cubicBezTo>
                  <a:pt x="37930" y="37346"/>
                  <a:pt x="38100" y="37535"/>
                  <a:pt x="38100" y="37742"/>
                </a:cubicBezTo>
                <a:cubicBezTo>
                  <a:pt x="38100" y="37968"/>
                  <a:pt x="37930" y="38138"/>
                  <a:pt x="37704" y="38138"/>
                </a:cubicBezTo>
                <a:close/>
                <a:moveTo>
                  <a:pt x="37704" y="40116"/>
                </a:moveTo>
                <a:cubicBezTo>
                  <a:pt x="37478" y="40116"/>
                  <a:pt x="37290" y="39928"/>
                  <a:pt x="37290" y="39702"/>
                </a:cubicBezTo>
                <a:cubicBezTo>
                  <a:pt x="37290" y="39494"/>
                  <a:pt x="37478" y="39306"/>
                  <a:pt x="37704" y="39306"/>
                </a:cubicBezTo>
                <a:cubicBezTo>
                  <a:pt x="37930" y="39306"/>
                  <a:pt x="38100" y="39494"/>
                  <a:pt x="38100" y="39702"/>
                </a:cubicBezTo>
                <a:cubicBezTo>
                  <a:pt x="38100" y="39928"/>
                  <a:pt x="37930" y="40116"/>
                  <a:pt x="37704" y="40116"/>
                </a:cubicBezTo>
                <a:close/>
                <a:moveTo>
                  <a:pt x="37704" y="32297"/>
                </a:moveTo>
                <a:cubicBezTo>
                  <a:pt x="37459" y="32297"/>
                  <a:pt x="37271" y="32108"/>
                  <a:pt x="37271" y="31863"/>
                </a:cubicBezTo>
                <a:cubicBezTo>
                  <a:pt x="37271" y="31618"/>
                  <a:pt x="37459" y="31430"/>
                  <a:pt x="37704" y="31430"/>
                </a:cubicBezTo>
                <a:cubicBezTo>
                  <a:pt x="37930" y="31430"/>
                  <a:pt x="38138" y="31618"/>
                  <a:pt x="38138" y="31863"/>
                </a:cubicBezTo>
                <a:cubicBezTo>
                  <a:pt x="38138" y="32108"/>
                  <a:pt x="37930" y="32297"/>
                  <a:pt x="37704" y="32297"/>
                </a:cubicBezTo>
                <a:close/>
                <a:moveTo>
                  <a:pt x="37704" y="30337"/>
                </a:moveTo>
                <a:cubicBezTo>
                  <a:pt x="37459" y="30337"/>
                  <a:pt x="37271" y="30148"/>
                  <a:pt x="37271" y="29904"/>
                </a:cubicBezTo>
                <a:cubicBezTo>
                  <a:pt x="37271" y="29659"/>
                  <a:pt x="37459" y="29470"/>
                  <a:pt x="37704" y="29470"/>
                </a:cubicBezTo>
                <a:cubicBezTo>
                  <a:pt x="37930" y="29470"/>
                  <a:pt x="38138" y="29659"/>
                  <a:pt x="38138" y="29904"/>
                </a:cubicBezTo>
                <a:cubicBezTo>
                  <a:pt x="38138" y="30148"/>
                  <a:pt x="37930" y="30337"/>
                  <a:pt x="37704" y="30337"/>
                </a:cubicBezTo>
                <a:close/>
                <a:moveTo>
                  <a:pt x="37704" y="28358"/>
                </a:moveTo>
                <a:cubicBezTo>
                  <a:pt x="37478" y="28358"/>
                  <a:pt x="37290" y="28170"/>
                  <a:pt x="37290" y="27944"/>
                </a:cubicBezTo>
                <a:cubicBezTo>
                  <a:pt x="37290" y="27718"/>
                  <a:pt x="37478" y="27548"/>
                  <a:pt x="37704" y="27548"/>
                </a:cubicBezTo>
                <a:cubicBezTo>
                  <a:pt x="37930" y="27548"/>
                  <a:pt x="38100" y="27718"/>
                  <a:pt x="38100" y="27944"/>
                </a:cubicBezTo>
                <a:cubicBezTo>
                  <a:pt x="38100" y="28170"/>
                  <a:pt x="37930" y="28358"/>
                  <a:pt x="37704" y="28358"/>
                </a:cubicBezTo>
                <a:close/>
                <a:moveTo>
                  <a:pt x="38081" y="25984"/>
                </a:moveTo>
                <a:cubicBezTo>
                  <a:pt x="38081" y="26210"/>
                  <a:pt x="37912" y="26380"/>
                  <a:pt x="37704" y="26380"/>
                </a:cubicBezTo>
                <a:cubicBezTo>
                  <a:pt x="37497" y="26380"/>
                  <a:pt x="37327" y="26210"/>
                  <a:pt x="37327" y="25984"/>
                </a:cubicBezTo>
                <a:cubicBezTo>
                  <a:pt x="37327" y="25777"/>
                  <a:pt x="37497" y="25607"/>
                  <a:pt x="37704" y="25607"/>
                </a:cubicBezTo>
                <a:cubicBezTo>
                  <a:pt x="37912" y="25607"/>
                  <a:pt x="38081" y="25777"/>
                  <a:pt x="38081" y="25984"/>
                </a:cubicBezTo>
                <a:close/>
                <a:moveTo>
                  <a:pt x="37704" y="24420"/>
                </a:moveTo>
                <a:cubicBezTo>
                  <a:pt x="37478" y="24420"/>
                  <a:pt x="37309" y="24251"/>
                  <a:pt x="37309" y="24025"/>
                </a:cubicBezTo>
                <a:cubicBezTo>
                  <a:pt x="37309" y="23817"/>
                  <a:pt x="37478" y="23629"/>
                  <a:pt x="37704" y="23629"/>
                </a:cubicBezTo>
                <a:cubicBezTo>
                  <a:pt x="37930" y="23629"/>
                  <a:pt x="38100" y="23817"/>
                  <a:pt x="38100" y="24025"/>
                </a:cubicBezTo>
                <a:cubicBezTo>
                  <a:pt x="38100" y="24251"/>
                  <a:pt x="37930" y="24420"/>
                  <a:pt x="37704" y="24420"/>
                </a:cubicBezTo>
                <a:close/>
                <a:moveTo>
                  <a:pt x="37704" y="22461"/>
                </a:moveTo>
                <a:cubicBezTo>
                  <a:pt x="37478" y="22461"/>
                  <a:pt x="37309" y="22291"/>
                  <a:pt x="37309" y="22065"/>
                </a:cubicBezTo>
                <a:cubicBezTo>
                  <a:pt x="37309" y="21858"/>
                  <a:pt x="37478" y="21669"/>
                  <a:pt x="37704" y="21669"/>
                </a:cubicBezTo>
                <a:cubicBezTo>
                  <a:pt x="37930" y="21669"/>
                  <a:pt x="38100" y="21858"/>
                  <a:pt x="38100" y="22065"/>
                </a:cubicBezTo>
                <a:cubicBezTo>
                  <a:pt x="38100" y="22291"/>
                  <a:pt x="37930" y="22461"/>
                  <a:pt x="37704" y="22461"/>
                </a:cubicBezTo>
                <a:close/>
                <a:moveTo>
                  <a:pt x="37704" y="20501"/>
                </a:moveTo>
                <a:cubicBezTo>
                  <a:pt x="37478" y="20501"/>
                  <a:pt x="37309" y="20331"/>
                  <a:pt x="37309" y="20105"/>
                </a:cubicBezTo>
                <a:cubicBezTo>
                  <a:pt x="37309" y="19898"/>
                  <a:pt x="37478" y="19710"/>
                  <a:pt x="37704" y="19710"/>
                </a:cubicBezTo>
                <a:cubicBezTo>
                  <a:pt x="37930" y="19710"/>
                  <a:pt x="38100" y="19898"/>
                  <a:pt x="38100" y="20105"/>
                </a:cubicBezTo>
                <a:cubicBezTo>
                  <a:pt x="38100" y="20331"/>
                  <a:pt x="37930" y="20501"/>
                  <a:pt x="37704" y="20501"/>
                </a:cubicBezTo>
                <a:close/>
                <a:moveTo>
                  <a:pt x="37704" y="18541"/>
                </a:moveTo>
                <a:cubicBezTo>
                  <a:pt x="37478" y="18541"/>
                  <a:pt x="37309" y="18372"/>
                  <a:pt x="37309" y="18146"/>
                </a:cubicBezTo>
                <a:cubicBezTo>
                  <a:pt x="37309" y="17920"/>
                  <a:pt x="37478" y="17750"/>
                  <a:pt x="37704" y="17750"/>
                </a:cubicBezTo>
                <a:cubicBezTo>
                  <a:pt x="37930" y="17750"/>
                  <a:pt x="38100" y="17920"/>
                  <a:pt x="38100" y="18146"/>
                </a:cubicBezTo>
                <a:cubicBezTo>
                  <a:pt x="38100" y="18372"/>
                  <a:pt x="37930" y="18541"/>
                  <a:pt x="37704" y="18541"/>
                </a:cubicBezTo>
                <a:close/>
                <a:moveTo>
                  <a:pt x="37704" y="16544"/>
                </a:moveTo>
                <a:cubicBezTo>
                  <a:pt x="37497" y="16544"/>
                  <a:pt x="37327" y="16393"/>
                  <a:pt x="37327" y="16186"/>
                </a:cubicBezTo>
                <a:cubicBezTo>
                  <a:pt x="37327" y="15979"/>
                  <a:pt x="37497" y="15809"/>
                  <a:pt x="37704" y="15809"/>
                </a:cubicBezTo>
                <a:cubicBezTo>
                  <a:pt x="37912" y="15809"/>
                  <a:pt x="38081" y="15979"/>
                  <a:pt x="38081" y="16186"/>
                </a:cubicBezTo>
                <a:cubicBezTo>
                  <a:pt x="38081" y="16393"/>
                  <a:pt x="37912" y="16544"/>
                  <a:pt x="37704" y="16544"/>
                </a:cubicBezTo>
                <a:close/>
                <a:moveTo>
                  <a:pt x="37704" y="14603"/>
                </a:moveTo>
                <a:cubicBezTo>
                  <a:pt x="37497" y="14603"/>
                  <a:pt x="37327" y="14434"/>
                  <a:pt x="37327" y="14226"/>
                </a:cubicBezTo>
                <a:cubicBezTo>
                  <a:pt x="37327" y="14019"/>
                  <a:pt x="37497" y="13850"/>
                  <a:pt x="37704" y="13850"/>
                </a:cubicBezTo>
                <a:cubicBezTo>
                  <a:pt x="37912" y="13850"/>
                  <a:pt x="38081" y="14019"/>
                  <a:pt x="38081" y="14226"/>
                </a:cubicBezTo>
                <a:cubicBezTo>
                  <a:pt x="38081" y="14434"/>
                  <a:pt x="37912" y="14603"/>
                  <a:pt x="37704" y="14603"/>
                </a:cubicBezTo>
                <a:close/>
                <a:moveTo>
                  <a:pt x="37704" y="12644"/>
                </a:moveTo>
                <a:cubicBezTo>
                  <a:pt x="37497" y="12644"/>
                  <a:pt x="37327" y="12474"/>
                  <a:pt x="37327" y="12267"/>
                </a:cubicBezTo>
                <a:cubicBezTo>
                  <a:pt x="37327" y="12060"/>
                  <a:pt x="37497" y="11890"/>
                  <a:pt x="37704" y="11890"/>
                </a:cubicBezTo>
                <a:cubicBezTo>
                  <a:pt x="37912" y="11890"/>
                  <a:pt x="38081" y="12060"/>
                  <a:pt x="38081" y="12267"/>
                </a:cubicBezTo>
                <a:cubicBezTo>
                  <a:pt x="38081" y="12474"/>
                  <a:pt x="37912" y="12644"/>
                  <a:pt x="37704" y="12644"/>
                </a:cubicBezTo>
                <a:close/>
                <a:moveTo>
                  <a:pt x="37704" y="10665"/>
                </a:moveTo>
                <a:cubicBezTo>
                  <a:pt x="37497" y="10665"/>
                  <a:pt x="37327" y="10514"/>
                  <a:pt x="37327" y="10307"/>
                </a:cubicBezTo>
                <a:cubicBezTo>
                  <a:pt x="37327" y="10100"/>
                  <a:pt x="37497" y="9930"/>
                  <a:pt x="37704" y="9930"/>
                </a:cubicBezTo>
                <a:cubicBezTo>
                  <a:pt x="37912" y="9930"/>
                  <a:pt x="38081" y="10100"/>
                  <a:pt x="38081" y="10307"/>
                </a:cubicBezTo>
                <a:cubicBezTo>
                  <a:pt x="38081" y="10514"/>
                  <a:pt x="37912" y="10665"/>
                  <a:pt x="37704" y="10665"/>
                </a:cubicBezTo>
                <a:close/>
                <a:moveTo>
                  <a:pt x="37704" y="8724"/>
                </a:moveTo>
                <a:cubicBezTo>
                  <a:pt x="37497" y="8724"/>
                  <a:pt x="37327" y="8555"/>
                  <a:pt x="37327" y="8348"/>
                </a:cubicBezTo>
                <a:cubicBezTo>
                  <a:pt x="37327" y="8140"/>
                  <a:pt x="37497" y="7971"/>
                  <a:pt x="37704" y="7971"/>
                </a:cubicBezTo>
                <a:cubicBezTo>
                  <a:pt x="37912" y="7971"/>
                  <a:pt x="38081" y="8140"/>
                  <a:pt x="38081" y="8348"/>
                </a:cubicBezTo>
                <a:cubicBezTo>
                  <a:pt x="38081" y="8555"/>
                  <a:pt x="37912" y="8724"/>
                  <a:pt x="37704" y="8724"/>
                </a:cubicBezTo>
                <a:close/>
                <a:moveTo>
                  <a:pt x="37704" y="6765"/>
                </a:moveTo>
                <a:cubicBezTo>
                  <a:pt x="37497" y="6765"/>
                  <a:pt x="37327" y="6595"/>
                  <a:pt x="37327" y="6388"/>
                </a:cubicBezTo>
                <a:cubicBezTo>
                  <a:pt x="37327" y="6181"/>
                  <a:pt x="37497" y="6011"/>
                  <a:pt x="37704" y="6011"/>
                </a:cubicBezTo>
                <a:cubicBezTo>
                  <a:pt x="37912" y="6011"/>
                  <a:pt x="38081" y="6181"/>
                  <a:pt x="38081" y="6388"/>
                </a:cubicBezTo>
                <a:cubicBezTo>
                  <a:pt x="38081" y="6595"/>
                  <a:pt x="37912" y="6765"/>
                  <a:pt x="37704" y="6765"/>
                </a:cubicBezTo>
                <a:close/>
                <a:moveTo>
                  <a:pt x="37704" y="4786"/>
                </a:moveTo>
                <a:cubicBezTo>
                  <a:pt x="37497" y="4786"/>
                  <a:pt x="37327" y="4617"/>
                  <a:pt x="37327" y="4428"/>
                </a:cubicBezTo>
                <a:cubicBezTo>
                  <a:pt x="37327" y="4221"/>
                  <a:pt x="37497" y="4051"/>
                  <a:pt x="37704" y="4051"/>
                </a:cubicBezTo>
                <a:cubicBezTo>
                  <a:pt x="37912" y="4051"/>
                  <a:pt x="38062" y="4221"/>
                  <a:pt x="38062" y="4428"/>
                </a:cubicBezTo>
                <a:cubicBezTo>
                  <a:pt x="38062" y="4617"/>
                  <a:pt x="37912" y="4786"/>
                  <a:pt x="37704" y="4786"/>
                </a:cubicBezTo>
                <a:close/>
                <a:moveTo>
                  <a:pt x="37704" y="2827"/>
                </a:moveTo>
                <a:cubicBezTo>
                  <a:pt x="37497" y="2827"/>
                  <a:pt x="37327" y="2657"/>
                  <a:pt x="37327" y="2469"/>
                </a:cubicBezTo>
                <a:cubicBezTo>
                  <a:pt x="37327" y="2261"/>
                  <a:pt x="37497" y="2092"/>
                  <a:pt x="37704" y="2092"/>
                </a:cubicBezTo>
                <a:cubicBezTo>
                  <a:pt x="37912" y="2092"/>
                  <a:pt x="38062" y="2261"/>
                  <a:pt x="38062" y="2469"/>
                </a:cubicBezTo>
                <a:cubicBezTo>
                  <a:pt x="38062" y="2657"/>
                  <a:pt x="37912" y="2827"/>
                  <a:pt x="37704" y="2827"/>
                </a:cubicBezTo>
                <a:close/>
                <a:moveTo>
                  <a:pt x="37704" y="867"/>
                </a:moveTo>
                <a:cubicBezTo>
                  <a:pt x="37497" y="867"/>
                  <a:pt x="37327" y="697"/>
                  <a:pt x="37327" y="509"/>
                </a:cubicBezTo>
                <a:cubicBezTo>
                  <a:pt x="37327" y="302"/>
                  <a:pt x="37497" y="132"/>
                  <a:pt x="37704" y="132"/>
                </a:cubicBezTo>
                <a:cubicBezTo>
                  <a:pt x="37912" y="132"/>
                  <a:pt x="38062" y="302"/>
                  <a:pt x="38062" y="509"/>
                </a:cubicBezTo>
                <a:cubicBezTo>
                  <a:pt x="38062" y="697"/>
                  <a:pt x="37912" y="867"/>
                  <a:pt x="37704" y="867"/>
                </a:cubicBezTo>
                <a:close/>
                <a:moveTo>
                  <a:pt x="35745" y="53871"/>
                </a:moveTo>
                <a:cubicBezTo>
                  <a:pt x="35481" y="53871"/>
                  <a:pt x="35274" y="53664"/>
                  <a:pt x="35274" y="53419"/>
                </a:cubicBezTo>
                <a:cubicBezTo>
                  <a:pt x="35274" y="53155"/>
                  <a:pt x="35481" y="52967"/>
                  <a:pt x="35745" y="52967"/>
                </a:cubicBezTo>
                <a:cubicBezTo>
                  <a:pt x="35990" y="52967"/>
                  <a:pt x="36197" y="53155"/>
                  <a:pt x="36197" y="53419"/>
                </a:cubicBezTo>
                <a:cubicBezTo>
                  <a:pt x="36197" y="53664"/>
                  <a:pt x="35990" y="53871"/>
                  <a:pt x="35745" y="53871"/>
                </a:cubicBezTo>
                <a:close/>
                <a:moveTo>
                  <a:pt x="35745" y="51893"/>
                </a:moveTo>
                <a:cubicBezTo>
                  <a:pt x="35500" y="51893"/>
                  <a:pt x="35292" y="51704"/>
                  <a:pt x="35292" y="51460"/>
                </a:cubicBezTo>
                <a:cubicBezTo>
                  <a:pt x="35292" y="51233"/>
                  <a:pt x="35500" y="51026"/>
                  <a:pt x="35745" y="51026"/>
                </a:cubicBezTo>
                <a:cubicBezTo>
                  <a:pt x="35990" y="51026"/>
                  <a:pt x="36178" y="51233"/>
                  <a:pt x="36178" y="51460"/>
                </a:cubicBezTo>
                <a:cubicBezTo>
                  <a:pt x="36178" y="51704"/>
                  <a:pt x="35990" y="51893"/>
                  <a:pt x="35745" y="51893"/>
                </a:cubicBezTo>
                <a:close/>
                <a:moveTo>
                  <a:pt x="35745" y="49933"/>
                </a:moveTo>
                <a:cubicBezTo>
                  <a:pt x="35500" y="49933"/>
                  <a:pt x="35292" y="49745"/>
                  <a:pt x="35292" y="49500"/>
                </a:cubicBezTo>
                <a:cubicBezTo>
                  <a:pt x="35292" y="49255"/>
                  <a:pt x="35500" y="49066"/>
                  <a:pt x="35745" y="49066"/>
                </a:cubicBezTo>
                <a:cubicBezTo>
                  <a:pt x="35990" y="49066"/>
                  <a:pt x="36178" y="49255"/>
                  <a:pt x="36178" y="49500"/>
                </a:cubicBezTo>
                <a:cubicBezTo>
                  <a:pt x="36178" y="49745"/>
                  <a:pt x="35990" y="49933"/>
                  <a:pt x="35745" y="49933"/>
                </a:cubicBezTo>
                <a:close/>
                <a:moveTo>
                  <a:pt x="35745" y="47974"/>
                </a:moveTo>
                <a:cubicBezTo>
                  <a:pt x="35500" y="47974"/>
                  <a:pt x="35292" y="47785"/>
                  <a:pt x="35292" y="47540"/>
                </a:cubicBezTo>
                <a:cubicBezTo>
                  <a:pt x="35292" y="47295"/>
                  <a:pt x="35500" y="47088"/>
                  <a:pt x="35745" y="47088"/>
                </a:cubicBezTo>
                <a:cubicBezTo>
                  <a:pt x="35990" y="47088"/>
                  <a:pt x="36178" y="47295"/>
                  <a:pt x="36178" y="47540"/>
                </a:cubicBezTo>
                <a:cubicBezTo>
                  <a:pt x="36178" y="47785"/>
                  <a:pt x="35990" y="47974"/>
                  <a:pt x="35745" y="47974"/>
                </a:cubicBezTo>
                <a:close/>
                <a:moveTo>
                  <a:pt x="35745" y="45995"/>
                </a:moveTo>
                <a:cubicBezTo>
                  <a:pt x="35519" y="45995"/>
                  <a:pt x="35311" y="45807"/>
                  <a:pt x="35311" y="45581"/>
                </a:cubicBezTo>
                <a:cubicBezTo>
                  <a:pt x="35311" y="45336"/>
                  <a:pt x="35519" y="45147"/>
                  <a:pt x="35745" y="45147"/>
                </a:cubicBezTo>
                <a:cubicBezTo>
                  <a:pt x="35990" y="45147"/>
                  <a:pt x="36178" y="45336"/>
                  <a:pt x="36178" y="45581"/>
                </a:cubicBezTo>
                <a:cubicBezTo>
                  <a:pt x="36178" y="45807"/>
                  <a:pt x="35990" y="45995"/>
                  <a:pt x="35745" y="45995"/>
                </a:cubicBezTo>
                <a:close/>
                <a:moveTo>
                  <a:pt x="35745" y="33408"/>
                </a:moveTo>
                <a:cubicBezTo>
                  <a:pt x="35971" y="33408"/>
                  <a:pt x="36159" y="33578"/>
                  <a:pt x="36159" y="33823"/>
                </a:cubicBezTo>
                <a:cubicBezTo>
                  <a:pt x="36159" y="34049"/>
                  <a:pt x="35971" y="34237"/>
                  <a:pt x="35745" y="34237"/>
                </a:cubicBezTo>
                <a:cubicBezTo>
                  <a:pt x="35519" y="34237"/>
                  <a:pt x="35330" y="34049"/>
                  <a:pt x="35330" y="33823"/>
                </a:cubicBezTo>
                <a:cubicBezTo>
                  <a:pt x="35330" y="33578"/>
                  <a:pt x="35519" y="33408"/>
                  <a:pt x="35745" y="33408"/>
                </a:cubicBezTo>
                <a:close/>
                <a:moveTo>
                  <a:pt x="35745" y="35349"/>
                </a:moveTo>
                <a:cubicBezTo>
                  <a:pt x="35971" y="35349"/>
                  <a:pt x="36159" y="35556"/>
                  <a:pt x="36159" y="35782"/>
                </a:cubicBezTo>
                <a:cubicBezTo>
                  <a:pt x="36159" y="36009"/>
                  <a:pt x="35971" y="36197"/>
                  <a:pt x="35745" y="36197"/>
                </a:cubicBezTo>
                <a:cubicBezTo>
                  <a:pt x="35519" y="36197"/>
                  <a:pt x="35330" y="36009"/>
                  <a:pt x="35330" y="35782"/>
                </a:cubicBezTo>
                <a:cubicBezTo>
                  <a:pt x="35330" y="35556"/>
                  <a:pt x="35519" y="35349"/>
                  <a:pt x="35745" y="35349"/>
                </a:cubicBezTo>
                <a:close/>
                <a:moveTo>
                  <a:pt x="35745" y="44036"/>
                </a:moveTo>
                <a:cubicBezTo>
                  <a:pt x="35519" y="44036"/>
                  <a:pt x="35330" y="43847"/>
                  <a:pt x="35330" y="43621"/>
                </a:cubicBezTo>
                <a:cubicBezTo>
                  <a:pt x="35330" y="43395"/>
                  <a:pt x="35519" y="43206"/>
                  <a:pt x="35745" y="43206"/>
                </a:cubicBezTo>
                <a:cubicBezTo>
                  <a:pt x="35971" y="43206"/>
                  <a:pt x="36159" y="43395"/>
                  <a:pt x="36159" y="43621"/>
                </a:cubicBezTo>
                <a:cubicBezTo>
                  <a:pt x="36159" y="43847"/>
                  <a:pt x="35971" y="44036"/>
                  <a:pt x="35745" y="44036"/>
                </a:cubicBezTo>
                <a:close/>
                <a:moveTo>
                  <a:pt x="35745" y="42057"/>
                </a:moveTo>
                <a:cubicBezTo>
                  <a:pt x="35519" y="42057"/>
                  <a:pt x="35330" y="41887"/>
                  <a:pt x="35330" y="41661"/>
                </a:cubicBezTo>
                <a:cubicBezTo>
                  <a:pt x="35330" y="41435"/>
                  <a:pt x="35519" y="41266"/>
                  <a:pt x="35745" y="41266"/>
                </a:cubicBezTo>
                <a:cubicBezTo>
                  <a:pt x="35971" y="41266"/>
                  <a:pt x="36140" y="41435"/>
                  <a:pt x="36140" y="41661"/>
                </a:cubicBezTo>
                <a:cubicBezTo>
                  <a:pt x="36140" y="41887"/>
                  <a:pt x="35952" y="42057"/>
                  <a:pt x="35745" y="42057"/>
                </a:cubicBezTo>
                <a:close/>
                <a:moveTo>
                  <a:pt x="35745" y="38138"/>
                </a:moveTo>
                <a:cubicBezTo>
                  <a:pt x="35519" y="38138"/>
                  <a:pt x="35330" y="37968"/>
                  <a:pt x="35330" y="37742"/>
                </a:cubicBezTo>
                <a:cubicBezTo>
                  <a:pt x="35330" y="37516"/>
                  <a:pt x="35519" y="37346"/>
                  <a:pt x="35745" y="37346"/>
                </a:cubicBezTo>
                <a:cubicBezTo>
                  <a:pt x="35971" y="37346"/>
                  <a:pt x="36140" y="37516"/>
                  <a:pt x="36140" y="37742"/>
                </a:cubicBezTo>
                <a:cubicBezTo>
                  <a:pt x="36140" y="37968"/>
                  <a:pt x="35952" y="38138"/>
                  <a:pt x="35745" y="38138"/>
                </a:cubicBezTo>
                <a:close/>
                <a:moveTo>
                  <a:pt x="35745" y="40116"/>
                </a:moveTo>
                <a:cubicBezTo>
                  <a:pt x="35519" y="40116"/>
                  <a:pt x="35330" y="39928"/>
                  <a:pt x="35330" y="39702"/>
                </a:cubicBezTo>
                <a:cubicBezTo>
                  <a:pt x="35330" y="39476"/>
                  <a:pt x="35519" y="39306"/>
                  <a:pt x="35745" y="39306"/>
                </a:cubicBezTo>
                <a:cubicBezTo>
                  <a:pt x="35971" y="39306"/>
                  <a:pt x="36140" y="39476"/>
                  <a:pt x="36140" y="39702"/>
                </a:cubicBezTo>
                <a:cubicBezTo>
                  <a:pt x="36140" y="39928"/>
                  <a:pt x="35952" y="40116"/>
                  <a:pt x="35745" y="40116"/>
                </a:cubicBezTo>
                <a:close/>
                <a:moveTo>
                  <a:pt x="35745" y="32297"/>
                </a:moveTo>
                <a:cubicBezTo>
                  <a:pt x="35519" y="32297"/>
                  <a:pt x="35311" y="32089"/>
                  <a:pt x="35311" y="31863"/>
                </a:cubicBezTo>
                <a:cubicBezTo>
                  <a:pt x="35311" y="31618"/>
                  <a:pt x="35519" y="31430"/>
                  <a:pt x="35745" y="31430"/>
                </a:cubicBezTo>
                <a:cubicBezTo>
                  <a:pt x="35990" y="31430"/>
                  <a:pt x="36178" y="31618"/>
                  <a:pt x="36178" y="31863"/>
                </a:cubicBezTo>
                <a:cubicBezTo>
                  <a:pt x="36178" y="32089"/>
                  <a:pt x="35990" y="32297"/>
                  <a:pt x="35745" y="32297"/>
                </a:cubicBezTo>
                <a:close/>
                <a:moveTo>
                  <a:pt x="35745" y="30337"/>
                </a:moveTo>
                <a:cubicBezTo>
                  <a:pt x="35519" y="30337"/>
                  <a:pt x="35311" y="30130"/>
                  <a:pt x="35311" y="29904"/>
                </a:cubicBezTo>
                <a:cubicBezTo>
                  <a:pt x="35311" y="29659"/>
                  <a:pt x="35519" y="29470"/>
                  <a:pt x="35745" y="29470"/>
                </a:cubicBezTo>
                <a:cubicBezTo>
                  <a:pt x="35990" y="29470"/>
                  <a:pt x="36178" y="29659"/>
                  <a:pt x="36178" y="29904"/>
                </a:cubicBezTo>
                <a:cubicBezTo>
                  <a:pt x="36178" y="30130"/>
                  <a:pt x="35990" y="30337"/>
                  <a:pt x="35745" y="30337"/>
                </a:cubicBezTo>
                <a:close/>
                <a:moveTo>
                  <a:pt x="35745" y="27529"/>
                </a:moveTo>
                <a:cubicBezTo>
                  <a:pt x="35952" y="27529"/>
                  <a:pt x="36140" y="27718"/>
                  <a:pt x="36140" y="27944"/>
                </a:cubicBezTo>
                <a:cubicBezTo>
                  <a:pt x="36140" y="28170"/>
                  <a:pt x="35952" y="28340"/>
                  <a:pt x="35745" y="28340"/>
                </a:cubicBezTo>
                <a:cubicBezTo>
                  <a:pt x="35519" y="28340"/>
                  <a:pt x="35330" y="28170"/>
                  <a:pt x="35330" y="27944"/>
                </a:cubicBezTo>
                <a:cubicBezTo>
                  <a:pt x="35330" y="27718"/>
                  <a:pt x="35519" y="27529"/>
                  <a:pt x="35745" y="27529"/>
                </a:cubicBezTo>
                <a:close/>
                <a:moveTo>
                  <a:pt x="35745" y="25589"/>
                </a:moveTo>
                <a:cubicBezTo>
                  <a:pt x="35952" y="25589"/>
                  <a:pt x="36140" y="25758"/>
                  <a:pt x="36140" y="25984"/>
                </a:cubicBezTo>
                <a:cubicBezTo>
                  <a:pt x="36140" y="26210"/>
                  <a:pt x="35952" y="26399"/>
                  <a:pt x="35745" y="26399"/>
                </a:cubicBezTo>
                <a:cubicBezTo>
                  <a:pt x="35519" y="26399"/>
                  <a:pt x="35330" y="26210"/>
                  <a:pt x="35330" y="25984"/>
                </a:cubicBezTo>
                <a:cubicBezTo>
                  <a:pt x="35330" y="25758"/>
                  <a:pt x="35519" y="25589"/>
                  <a:pt x="35745" y="25589"/>
                </a:cubicBezTo>
                <a:close/>
                <a:moveTo>
                  <a:pt x="35745" y="24439"/>
                </a:moveTo>
                <a:cubicBezTo>
                  <a:pt x="35500" y="24439"/>
                  <a:pt x="35311" y="24251"/>
                  <a:pt x="35311" y="24025"/>
                </a:cubicBezTo>
                <a:cubicBezTo>
                  <a:pt x="35311" y="23798"/>
                  <a:pt x="35500" y="23610"/>
                  <a:pt x="35745" y="23610"/>
                </a:cubicBezTo>
                <a:cubicBezTo>
                  <a:pt x="35971" y="23610"/>
                  <a:pt x="36159" y="23798"/>
                  <a:pt x="36159" y="24025"/>
                </a:cubicBezTo>
                <a:cubicBezTo>
                  <a:pt x="36159" y="24251"/>
                  <a:pt x="35971" y="24439"/>
                  <a:pt x="35745" y="24439"/>
                </a:cubicBezTo>
                <a:close/>
                <a:moveTo>
                  <a:pt x="35745" y="22461"/>
                </a:moveTo>
                <a:cubicBezTo>
                  <a:pt x="35519" y="22461"/>
                  <a:pt x="35330" y="22291"/>
                  <a:pt x="35330" y="22065"/>
                </a:cubicBezTo>
                <a:cubicBezTo>
                  <a:pt x="35330" y="21839"/>
                  <a:pt x="35519" y="21650"/>
                  <a:pt x="35745" y="21650"/>
                </a:cubicBezTo>
                <a:cubicBezTo>
                  <a:pt x="35971" y="21650"/>
                  <a:pt x="36140" y="21839"/>
                  <a:pt x="36140" y="22065"/>
                </a:cubicBezTo>
                <a:cubicBezTo>
                  <a:pt x="36140" y="22291"/>
                  <a:pt x="35952" y="22461"/>
                  <a:pt x="35745" y="22461"/>
                </a:cubicBezTo>
                <a:close/>
                <a:moveTo>
                  <a:pt x="35745" y="20482"/>
                </a:moveTo>
                <a:cubicBezTo>
                  <a:pt x="35537" y="20482"/>
                  <a:pt x="35368" y="20313"/>
                  <a:pt x="35368" y="20105"/>
                </a:cubicBezTo>
                <a:cubicBezTo>
                  <a:pt x="35368" y="19898"/>
                  <a:pt x="35537" y="19728"/>
                  <a:pt x="35745" y="19728"/>
                </a:cubicBezTo>
                <a:cubicBezTo>
                  <a:pt x="35952" y="19728"/>
                  <a:pt x="36122" y="19898"/>
                  <a:pt x="36122" y="20105"/>
                </a:cubicBezTo>
                <a:cubicBezTo>
                  <a:pt x="36122" y="20313"/>
                  <a:pt x="35952" y="20482"/>
                  <a:pt x="35745" y="20482"/>
                </a:cubicBezTo>
                <a:close/>
                <a:moveTo>
                  <a:pt x="35745" y="18523"/>
                </a:moveTo>
                <a:cubicBezTo>
                  <a:pt x="35537" y="18523"/>
                  <a:pt x="35368" y="18353"/>
                  <a:pt x="35368" y="18146"/>
                </a:cubicBezTo>
                <a:cubicBezTo>
                  <a:pt x="35368" y="17938"/>
                  <a:pt x="35537" y="17769"/>
                  <a:pt x="35745" y="17769"/>
                </a:cubicBezTo>
                <a:cubicBezTo>
                  <a:pt x="35952" y="17769"/>
                  <a:pt x="36122" y="17938"/>
                  <a:pt x="36122" y="18146"/>
                </a:cubicBezTo>
                <a:cubicBezTo>
                  <a:pt x="36122" y="18353"/>
                  <a:pt x="35952" y="18523"/>
                  <a:pt x="35745" y="18523"/>
                </a:cubicBezTo>
                <a:close/>
                <a:moveTo>
                  <a:pt x="35745" y="16544"/>
                </a:moveTo>
                <a:cubicBezTo>
                  <a:pt x="35537" y="16544"/>
                  <a:pt x="35368" y="16374"/>
                  <a:pt x="35368" y="16167"/>
                </a:cubicBezTo>
                <a:cubicBezTo>
                  <a:pt x="35368" y="15979"/>
                  <a:pt x="35537" y="15809"/>
                  <a:pt x="35745" y="15809"/>
                </a:cubicBezTo>
                <a:cubicBezTo>
                  <a:pt x="35952" y="15809"/>
                  <a:pt x="36122" y="15979"/>
                  <a:pt x="36122" y="16167"/>
                </a:cubicBezTo>
                <a:cubicBezTo>
                  <a:pt x="36122" y="16374"/>
                  <a:pt x="35952" y="16544"/>
                  <a:pt x="35745" y="16544"/>
                </a:cubicBezTo>
                <a:close/>
                <a:moveTo>
                  <a:pt x="35745" y="14584"/>
                </a:moveTo>
                <a:cubicBezTo>
                  <a:pt x="35537" y="14584"/>
                  <a:pt x="35368" y="14434"/>
                  <a:pt x="35368" y="14226"/>
                </a:cubicBezTo>
                <a:cubicBezTo>
                  <a:pt x="35368" y="14019"/>
                  <a:pt x="35537" y="13850"/>
                  <a:pt x="35745" y="13850"/>
                </a:cubicBezTo>
                <a:cubicBezTo>
                  <a:pt x="35952" y="13850"/>
                  <a:pt x="36122" y="14019"/>
                  <a:pt x="36122" y="14226"/>
                </a:cubicBezTo>
                <a:cubicBezTo>
                  <a:pt x="36122" y="14434"/>
                  <a:pt x="35952" y="14584"/>
                  <a:pt x="35745" y="14584"/>
                </a:cubicBezTo>
                <a:close/>
                <a:moveTo>
                  <a:pt x="35745" y="12625"/>
                </a:moveTo>
                <a:cubicBezTo>
                  <a:pt x="35537" y="12625"/>
                  <a:pt x="35368" y="12455"/>
                  <a:pt x="35368" y="12248"/>
                </a:cubicBezTo>
                <a:cubicBezTo>
                  <a:pt x="35368" y="12041"/>
                  <a:pt x="35537" y="11871"/>
                  <a:pt x="35745" y="11871"/>
                </a:cubicBezTo>
                <a:cubicBezTo>
                  <a:pt x="35952" y="11871"/>
                  <a:pt x="36122" y="12041"/>
                  <a:pt x="36122" y="12248"/>
                </a:cubicBezTo>
                <a:cubicBezTo>
                  <a:pt x="36122" y="12455"/>
                  <a:pt x="35952" y="12625"/>
                  <a:pt x="35745" y="12625"/>
                </a:cubicBezTo>
                <a:close/>
                <a:moveTo>
                  <a:pt x="35745" y="10665"/>
                </a:moveTo>
                <a:cubicBezTo>
                  <a:pt x="35537" y="10665"/>
                  <a:pt x="35368" y="10496"/>
                  <a:pt x="35368" y="10288"/>
                </a:cubicBezTo>
                <a:cubicBezTo>
                  <a:pt x="35368" y="10100"/>
                  <a:pt x="35537" y="9930"/>
                  <a:pt x="35745" y="9930"/>
                </a:cubicBezTo>
                <a:cubicBezTo>
                  <a:pt x="35952" y="9930"/>
                  <a:pt x="36122" y="10100"/>
                  <a:pt x="36122" y="10288"/>
                </a:cubicBezTo>
                <a:cubicBezTo>
                  <a:pt x="36122" y="10496"/>
                  <a:pt x="35952" y="10665"/>
                  <a:pt x="35745" y="10665"/>
                </a:cubicBezTo>
                <a:close/>
                <a:moveTo>
                  <a:pt x="35745" y="8706"/>
                </a:moveTo>
                <a:cubicBezTo>
                  <a:pt x="35537" y="8706"/>
                  <a:pt x="35368" y="8555"/>
                  <a:pt x="35368" y="8348"/>
                </a:cubicBezTo>
                <a:cubicBezTo>
                  <a:pt x="35368" y="8140"/>
                  <a:pt x="35537" y="7971"/>
                  <a:pt x="35745" y="7971"/>
                </a:cubicBezTo>
                <a:cubicBezTo>
                  <a:pt x="35952" y="7971"/>
                  <a:pt x="36122" y="8140"/>
                  <a:pt x="36122" y="8348"/>
                </a:cubicBezTo>
                <a:cubicBezTo>
                  <a:pt x="36122" y="8555"/>
                  <a:pt x="35952" y="8706"/>
                  <a:pt x="35745" y="8706"/>
                </a:cubicBezTo>
                <a:close/>
                <a:moveTo>
                  <a:pt x="35745" y="6765"/>
                </a:moveTo>
                <a:cubicBezTo>
                  <a:pt x="35537" y="6765"/>
                  <a:pt x="35368" y="6595"/>
                  <a:pt x="35368" y="6388"/>
                </a:cubicBezTo>
                <a:cubicBezTo>
                  <a:pt x="35368" y="6181"/>
                  <a:pt x="35537" y="6011"/>
                  <a:pt x="35745" y="6011"/>
                </a:cubicBezTo>
                <a:cubicBezTo>
                  <a:pt x="35952" y="6011"/>
                  <a:pt x="36122" y="6181"/>
                  <a:pt x="36122" y="6388"/>
                </a:cubicBezTo>
                <a:cubicBezTo>
                  <a:pt x="36122" y="6595"/>
                  <a:pt x="35952" y="6765"/>
                  <a:pt x="35745" y="6765"/>
                </a:cubicBezTo>
                <a:close/>
                <a:moveTo>
                  <a:pt x="35745" y="4786"/>
                </a:moveTo>
                <a:cubicBezTo>
                  <a:pt x="35537" y="4786"/>
                  <a:pt x="35368" y="4617"/>
                  <a:pt x="35368" y="4409"/>
                </a:cubicBezTo>
                <a:cubicBezTo>
                  <a:pt x="35368" y="4221"/>
                  <a:pt x="35537" y="4051"/>
                  <a:pt x="35745" y="4051"/>
                </a:cubicBezTo>
                <a:cubicBezTo>
                  <a:pt x="35952" y="4051"/>
                  <a:pt x="36103" y="4221"/>
                  <a:pt x="36103" y="4409"/>
                </a:cubicBezTo>
                <a:cubicBezTo>
                  <a:pt x="36103" y="4617"/>
                  <a:pt x="35952" y="4786"/>
                  <a:pt x="35745" y="4786"/>
                </a:cubicBezTo>
                <a:close/>
                <a:moveTo>
                  <a:pt x="35745" y="2827"/>
                </a:moveTo>
                <a:cubicBezTo>
                  <a:pt x="35537" y="2827"/>
                  <a:pt x="35368" y="2657"/>
                  <a:pt x="35368" y="2450"/>
                </a:cubicBezTo>
                <a:cubicBezTo>
                  <a:pt x="35368" y="2261"/>
                  <a:pt x="35537" y="2092"/>
                  <a:pt x="35745" y="2092"/>
                </a:cubicBezTo>
                <a:cubicBezTo>
                  <a:pt x="35952" y="2092"/>
                  <a:pt x="36103" y="2261"/>
                  <a:pt x="36103" y="2450"/>
                </a:cubicBezTo>
                <a:cubicBezTo>
                  <a:pt x="36103" y="2657"/>
                  <a:pt x="35952" y="2827"/>
                  <a:pt x="35745" y="2827"/>
                </a:cubicBezTo>
                <a:close/>
                <a:moveTo>
                  <a:pt x="35745" y="867"/>
                </a:moveTo>
                <a:cubicBezTo>
                  <a:pt x="35537" y="867"/>
                  <a:pt x="35368" y="697"/>
                  <a:pt x="35368" y="490"/>
                </a:cubicBezTo>
                <a:cubicBezTo>
                  <a:pt x="35368" y="302"/>
                  <a:pt x="35537" y="132"/>
                  <a:pt x="35745" y="132"/>
                </a:cubicBezTo>
                <a:cubicBezTo>
                  <a:pt x="35952" y="132"/>
                  <a:pt x="36103" y="302"/>
                  <a:pt x="36103" y="490"/>
                </a:cubicBezTo>
                <a:cubicBezTo>
                  <a:pt x="36103" y="697"/>
                  <a:pt x="35952" y="867"/>
                  <a:pt x="35745" y="867"/>
                </a:cubicBezTo>
                <a:close/>
                <a:moveTo>
                  <a:pt x="33785" y="55850"/>
                </a:moveTo>
                <a:cubicBezTo>
                  <a:pt x="33521" y="55850"/>
                  <a:pt x="33314" y="55643"/>
                  <a:pt x="33314" y="55379"/>
                </a:cubicBezTo>
                <a:cubicBezTo>
                  <a:pt x="33314" y="55115"/>
                  <a:pt x="33521" y="54908"/>
                  <a:pt x="33785" y="54908"/>
                </a:cubicBezTo>
                <a:cubicBezTo>
                  <a:pt x="34030" y="54908"/>
                  <a:pt x="34237" y="55115"/>
                  <a:pt x="34237" y="55379"/>
                </a:cubicBezTo>
                <a:cubicBezTo>
                  <a:pt x="34237" y="55643"/>
                  <a:pt x="34030" y="55850"/>
                  <a:pt x="33785" y="55850"/>
                </a:cubicBezTo>
                <a:close/>
                <a:moveTo>
                  <a:pt x="33785" y="53871"/>
                </a:moveTo>
                <a:cubicBezTo>
                  <a:pt x="33521" y="53871"/>
                  <a:pt x="33333" y="53664"/>
                  <a:pt x="33333" y="53419"/>
                </a:cubicBezTo>
                <a:cubicBezTo>
                  <a:pt x="33333" y="53155"/>
                  <a:pt x="33521" y="52948"/>
                  <a:pt x="33785" y="52948"/>
                </a:cubicBezTo>
                <a:cubicBezTo>
                  <a:pt x="34030" y="52948"/>
                  <a:pt x="34237" y="53155"/>
                  <a:pt x="34237" y="53419"/>
                </a:cubicBezTo>
                <a:cubicBezTo>
                  <a:pt x="34237" y="53664"/>
                  <a:pt x="34030" y="53871"/>
                  <a:pt x="33785" y="53871"/>
                </a:cubicBezTo>
                <a:close/>
                <a:moveTo>
                  <a:pt x="33785" y="51893"/>
                </a:moveTo>
                <a:cubicBezTo>
                  <a:pt x="33540" y="51893"/>
                  <a:pt x="33352" y="51704"/>
                  <a:pt x="33352" y="51460"/>
                </a:cubicBezTo>
                <a:cubicBezTo>
                  <a:pt x="33352" y="51215"/>
                  <a:pt x="33540" y="51026"/>
                  <a:pt x="33785" y="51026"/>
                </a:cubicBezTo>
                <a:cubicBezTo>
                  <a:pt x="34030" y="51026"/>
                  <a:pt x="34218" y="51215"/>
                  <a:pt x="34218" y="51460"/>
                </a:cubicBezTo>
                <a:cubicBezTo>
                  <a:pt x="34218" y="51704"/>
                  <a:pt x="34030" y="51893"/>
                  <a:pt x="33785" y="51893"/>
                </a:cubicBezTo>
                <a:close/>
                <a:moveTo>
                  <a:pt x="33785" y="49914"/>
                </a:moveTo>
                <a:cubicBezTo>
                  <a:pt x="33540" y="49914"/>
                  <a:pt x="33352" y="49726"/>
                  <a:pt x="33352" y="49500"/>
                </a:cubicBezTo>
                <a:cubicBezTo>
                  <a:pt x="33352" y="49255"/>
                  <a:pt x="33540" y="49066"/>
                  <a:pt x="33785" y="49066"/>
                </a:cubicBezTo>
                <a:cubicBezTo>
                  <a:pt x="34030" y="49066"/>
                  <a:pt x="34218" y="49255"/>
                  <a:pt x="34218" y="49500"/>
                </a:cubicBezTo>
                <a:cubicBezTo>
                  <a:pt x="34218" y="49726"/>
                  <a:pt x="34030" y="49914"/>
                  <a:pt x="33785" y="49914"/>
                </a:cubicBezTo>
                <a:close/>
                <a:moveTo>
                  <a:pt x="33785" y="47974"/>
                </a:moveTo>
                <a:cubicBezTo>
                  <a:pt x="33540" y="47974"/>
                  <a:pt x="33352" y="47766"/>
                  <a:pt x="33352" y="47540"/>
                </a:cubicBezTo>
                <a:cubicBezTo>
                  <a:pt x="33352" y="47295"/>
                  <a:pt x="33540" y="47107"/>
                  <a:pt x="33785" y="47107"/>
                </a:cubicBezTo>
                <a:cubicBezTo>
                  <a:pt x="34030" y="47107"/>
                  <a:pt x="34218" y="47295"/>
                  <a:pt x="34218" y="47540"/>
                </a:cubicBezTo>
                <a:cubicBezTo>
                  <a:pt x="34218" y="47766"/>
                  <a:pt x="34030" y="47974"/>
                  <a:pt x="33785" y="47974"/>
                </a:cubicBezTo>
                <a:close/>
                <a:moveTo>
                  <a:pt x="33785" y="33389"/>
                </a:moveTo>
                <a:cubicBezTo>
                  <a:pt x="34011" y="33389"/>
                  <a:pt x="34200" y="33578"/>
                  <a:pt x="34200" y="33823"/>
                </a:cubicBezTo>
                <a:cubicBezTo>
                  <a:pt x="34200" y="34049"/>
                  <a:pt x="34011" y="34237"/>
                  <a:pt x="33785" y="34237"/>
                </a:cubicBezTo>
                <a:cubicBezTo>
                  <a:pt x="33333" y="34237"/>
                  <a:pt x="33370" y="34049"/>
                  <a:pt x="33370" y="33823"/>
                </a:cubicBezTo>
                <a:cubicBezTo>
                  <a:pt x="33370" y="33578"/>
                  <a:pt x="33333" y="33389"/>
                  <a:pt x="33785" y="33389"/>
                </a:cubicBezTo>
                <a:close/>
                <a:moveTo>
                  <a:pt x="33785" y="35349"/>
                </a:moveTo>
                <a:cubicBezTo>
                  <a:pt x="34011" y="35349"/>
                  <a:pt x="34200" y="35537"/>
                  <a:pt x="34200" y="35782"/>
                </a:cubicBezTo>
                <a:cubicBezTo>
                  <a:pt x="34200" y="36009"/>
                  <a:pt x="34011" y="36197"/>
                  <a:pt x="33785" y="36197"/>
                </a:cubicBezTo>
                <a:cubicBezTo>
                  <a:pt x="33333" y="36197"/>
                  <a:pt x="33370" y="36009"/>
                  <a:pt x="33370" y="35782"/>
                </a:cubicBezTo>
                <a:cubicBezTo>
                  <a:pt x="33370" y="35537"/>
                  <a:pt x="33333" y="35349"/>
                  <a:pt x="33785" y="35349"/>
                </a:cubicBezTo>
                <a:close/>
                <a:moveTo>
                  <a:pt x="33785" y="37309"/>
                </a:moveTo>
                <a:cubicBezTo>
                  <a:pt x="34011" y="37309"/>
                  <a:pt x="34200" y="37497"/>
                  <a:pt x="34200" y="37742"/>
                </a:cubicBezTo>
                <a:cubicBezTo>
                  <a:pt x="34200" y="37968"/>
                  <a:pt x="34011" y="38157"/>
                  <a:pt x="33785" y="38157"/>
                </a:cubicBezTo>
                <a:cubicBezTo>
                  <a:pt x="33333" y="38157"/>
                  <a:pt x="33370" y="37968"/>
                  <a:pt x="33370" y="37742"/>
                </a:cubicBezTo>
                <a:cubicBezTo>
                  <a:pt x="33370" y="37497"/>
                  <a:pt x="33333" y="37309"/>
                  <a:pt x="33785" y="37309"/>
                </a:cubicBezTo>
                <a:close/>
                <a:moveTo>
                  <a:pt x="33785" y="40097"/>
                </a:moveTo>
                <a:cubicBezTo>
                  <a:pt x="33559" y="40097"/>
                  <a:pt x="33389" y="39928"/>
                  <a:pt x="33389" y="39702"/>
                </a:cubicBezTo>
                <a:cubicBezTo>
                  <a:pt x="33389" y="39476"/>
                  <a:pt x="33559" y="39287"/>
                  <a:pt x="33785" y="39287"/>
                </a:cubicBezTo>
                <a:cubicBezTo>
                  <a:pt x="33992" y="39287"/>
                  <a:pt x="34181" y="39476"/>
                  <a:pt x="34181" y="39702"/>
                </a:cubicBezTo>
                <a:cubicBezTo>
                  <a:pt x="34181" y="39928"/>
                  <a:pt x="34011" y="40097"/>
                  <a:pt x="33785" y="40097"/>
                </a:cubicBezTo>
                <a:close/>
                <a:moveTo>
                  <a:pt x="33785" y="42057"/>
                </a:moveTo>
                <a:cubicBezTo>
                  <a:pt x="33559" y="42057"/>
                  <a:pt x="33389" y="41869"/>
                  <a:pt x="33389" y="41661"/>
                </a:cubicBezTo>
                <a:cubicBezTo>
                  <a:pt x="33389" y="41435"/>
                  <a:pt x="33559" y="41266"/>
                  <a:pt x="33785" y="41266"/>
                </a:cubicBezTo>
                <a:cubicBezTo>
                  <a:pt x="33992" y="41266"/>
                  <a:pt x="34181" y="41435"/>
                  <a:pt x="34181" y="41661"/>
                </a:cubicBezTo>
                <a:cubicBezTo>
                  <a:pt x="34181" y="41869"/>
                  <a:pt x="34011" y="42057"/>
                  <a:pt x="33785" y="42057"/>
                </a:cubicBezTo>
                <a:close/>
                <a:moveTo>
                  <a:pt x="33785" y="45166"/>
                </a:moveTo>
                <a:cubicBezTo>
                  <a:pt x="34011" y="45166"/>
                  <a:pt x="34200" y="45354"/>
                  <a:pt x="34200" y="45581"/>
                </a:cubicBezTo>
                <a:cubicBezTo>
                  <a:pt x="34200" y="45807"/>
                  <a:pt x="34011" y="45976"/>
                  <a:pt x="33785" y="45976"/>
                </a:cubicBezTo>
                <a:cubicBezTo>
                  <a:pt x="33333" y="45976"/>
                  <a:pt x="33370" y="45807"/>
                  <a:pt x="33370" y="45581"/>
                </a:cubicBezTo>
                <a:cubicBezTo>
                  <a:pt x="33370" y="45354"/>
                  <a:pt x="33333" y="45166"/>
                  <a:pt x="33785" y="45166"/>
                </a:cubicBezTo>
                <a:close/>
                <a:moveTo>
                  <a:pt x="33785" y="43206"/>
                </a:moveTo>
                <a:cubicBezTo>
                  <a:pt x="34011" y="43206"/>
                  <a:pt x="34200" y="43395"/>
                  <a:pt x="34200" y="43621"/>
                </a:cubicBezTo>
                <a:cubicBezTo>
                  <a:pt x="34200" y="43847"/>
                  <a:pt x="34011" y="44036"/>
                  <a:pt x="33785" y="44036"/>
                </a:cubicBezTo>
                <a:cubicBezTo>
                  <a:pt x="33333" y="44036"/>
                  <a:pt x="33370" y="43847"/>
                  <a:pt x="33370" y="43621"/>
                </a:cubicBezTo>
                <a:cubicBezTo>
                  <a:pt x="33370" y="43395"/>
                  <a:pt x="33333" y="43206"/>
                  <a:pt x="33785" y="43206"/>
                </a:cubicBezTo>
                <a:close/>
                <a:moveTo>
                  <a:pt x="33785" y="32278"/>
                </a:moveTo>
                <a:cubicBezTo>
                  <a:pt x="33540" y="32278"/>
                  <a:pt x="33352" y="32089"/>
                  <a:pt x="33352" y="31844"/>
                </a:cubicBezTo>
                <a:cubicBezTo>
                  <a:pt x="33352" y="31618"/>
                  <a:pt x="33540" y="31430"/>
                  <a:pt x="33785" y="31430"/>
                </a:cubicBezTo>
                <a:cubicBezTo>
                  <a:pt x="34030" y="31430"/>
                  <a:pt x="34218" y="31618"/>
                  <a:pt x="34218" y="31844"/>
                </a:cubicBezTo>
                <a:cubicBezTo>
                  <a:pt x="34218" y="32089"/>
                  <a:pt x="34030" y="32278"/>
                  <a:pt x="33785" y="32278"/>
                </a:cubicBezTo>
                <a:close/>
                <a:moveTo>
                  <a:pt x="33785" y="30318"/>
                </a:moveTo>
                <a:cubicBezTo>
                  <a:pt x="33540" y="30318"/>
                  <a:pt x="33352" y="30130"/>
                  <a:pt x="33352" y="29885"/>
                </a:cubicBezTo>
                <a:cubicBezTo>
                  <a:pt x="33352" y="29659"/>
                  <a:pt x="33540" y="29451"/>
                  <a:pt x="33785" y="29451"/>
                </a:cubicBezTo>
                <a:cubicBezTo>
                  <a:pt x="34030" y="29451"/>
                  <a:pt x="34218" y="29659"/>
                  <a:pt x="34218" y="29885"/>
                </a:cubicBezTo>
                <a:cubicBezTo>
                  <a:pt x="34218" y="30130"/>
                  <a:pt x="34030" y="30318"/>
                  <a:pt x="33785" y="30318"/>
                </a:cubicBezTo>
                <a:close/>
                <a:moveTo>
                  <a:pt x="33785" y="27529"/>
                </a:moveTo>
                <a:cubicBezTo>
                  <a:pt x="33992" y="27529"/>
                  <a:pt x="34181" y="27718"/>
                  <a:pt x="34181" y="27925"/>
                </a:cubicBezTo>
                <a:cubicBezTo>
                  <a:pt x="34181" y="28151"/>
                  <a:pt x="33992" y="28340"/>
                  <a:pt x="33785" y="28340"/>
                </a:cubicBezTo>
                <a:cubicBezTo>
                  <a:pt x="33559" y="28340"/>
                  <a:pt x="33370" y="28151"/>
                  <a:pt x="33370" y="27925"/>
                </a:cubicBezTo>
                <a:cubicBezTo>
                  <a:pt x="33370" y="27718"/>
                  <a:pt x="33559" y="27529"/>
                  <a:pt x="33785" y="27529"/>
                </a:cubicBezTo>
                <a:close/>
                <a:moveTo>
                  <a:pt x="33785" y="25570"/>
                </a:moveTo>
                <a:cubicBezTo>
                  <a:pt x="33992" y="25570"/>
                  <a:pt x="34181" y="25758"/>
                  <a:pt x="34181" y="25984"/>
                </a:cubicBezTo>
                <a:cubicBezTo>
                  <a:pt x="34181" y="26210"/>
                  <a:pt x="33992" y="26380"/>
                  <a:pt x="33785" y="26380"/>
                </a:cubicBezTo>
                <a:cubicBezTo>
                  <a:pt x="33559" y="26380"/>
                  <a:pt x="33370" y="26210"/>
                  <a:pt x="33370" y="25984"/>
                </a:cubicBezTo>
                <a:cubicBezTo>
                  <a:pt x="33370" y="25758"/>
                  <a:pt x="33559" y="25570"/>
                  <a:pt x="33785" y="25570"/>
                </a:cubicBezTo>
                <a:close/>
                <a:moveTo>
                  <a:pt x="33785" y="24439"/>
                </a:moveTo>
                <a:cubicBezTo>
                  <a:pt x="33540" y="24439"/>
                  <a:pt x="33352" y="24251"/>
                  <a:pt x="33352" y="24025"/>
                </a:cubicBezTo>
                <a:cubicBezTo>
                  <a:pt x="33352" y="23780"/>
                  <a:pt x="33540" y="23591"/>
                  <a:pt x="33785" y="23591"/>
                </a:cubicBezTo>
                <a:cubicBezTo>
                  <a:pt x="34011" y="23591"/>
                  <a:pt x="34200" y="23780"/>
                  <a:pt x="34200" y="24025"/>
                </a:cubicBezTo>
                <a:cubicBezTo>
                  <a:pt x="34200" y="24251"/>
                  <a:pt x="34011" y="24439"/>
                  <a:pt x="33785" y="24439"/>
                </a:cubicBezTo>
                <a:close/>
                <a:moveTo>
                  <a:pt x="33785" y="22461"/>
                </a:moveTo>
                <a:cubicBezTo>
                  <a:pt x="33559" y="22461"/>
                  <a:pt x="33370" y="22272"/>
                  <a:pt x="33370" y="22065"/>
                </a:cubicBezTo>
                <a:cubicBezTo>
                  <a:pt x="33370" y="21839"/>
                  <a:pt x="33559" y="21650"/>
                  <a:pt x="33785" y="21650"/>
                </a:cubicBezTo>
                <a:cubicBezTo>
                  <a:pt x="33992" y="21650"/>
                  <a:pt x="34181" y="21839"/>
                  <a:pt x="34181" y="22065"/>
                </a:cubicBezTo>
                <a:cubicBezTo>
                  <a:pt x="34181" y="22272"/>
                  <a:pt x="33992" y="22461"/>
                  <a:pt x="33785" y="22461"/>
                </a:cubicBezTo>
                <a:close/>
                <a:moveTo>
                  <a:pt x="33785" y="20463"/>
                </a:moveTo>
                <a:cubicBezTo>
                  <a:pt x="33578" y="20463"/>
                  <a:pt x="33408" y="20313"/>
                  <a:pt x="33408" y="20105"/>
                </a:cubicBezTo>
                <a:cubicBezTo>
                  <a:pt x="33408" y="19898"/>
                  <a:pt x="33578" y="19728"/>
                  <a:pt x="33785" y="19728"/>
                </a:cubicBezTo>
                <a:cubicBezTo>
                  <a:pt x="33992" y="19728"/>
                  <a:pt x="34162" y="19898"/>
                  <a:pt x="34162" y="20105"/>
                </a:cubicBezTo>
                <a:cubicBezTo>
                  <a:pt x="34162" y="20313"/>
                  <a:pt x="33992" y="20463"/>
                  <a:pt x="33785" y="20463"/>
                </a:cubicBezTo>
                <a:close/>
                <a:moveTo>
                  <a:pt x="33785" y="18504"/>
                </a:moveTo>
                <a:cubicBezTo>
                  <a:pt x="33578" y="18504"/>
                  <a:pt x="33408" y="18334"/>
                  <a:pt x="33408" y="18127"/>
                </a:cubicBezTo>
                <a:cubicBezTo>
                  <a:pt x="33408" y="17920"/>
                  <a:pt x="33578" y="17750"/>
                  <a:pt x="33785" y="17750"/>
                </a:cubicBezTo>
                <a:cubicBezTo>
                  <a:pt x="33992" y="17750"/>
                  <a:pt x="34162" y="17920"/>
                  <a:pt x="34162" y="18127"/>
                </a:cubicBezTo>
                <a:cubicBezTo>
                  <a:pt x="34162" y="18334"/>
                  <a:pt x="33992" y="18504"/>
                  <a:pt x="33785" y="18504"/>
                </a:cubicBezTo>
                <a:close/>
                <a:moveTo>
                  <a:pt x="33785" y="16544"/>
                </a:moveTo>
                <a:cubicBezTo>
                  <a:pt x="33578" y="16544"/>
                  <a:pt x="33408" y="16374"/>
                  <a:pt x="33408" y="16167"/>
                </a:cubicBezTo>
                <a:cubicBezTo>
                  <a:pt x="33408" y="15960"/>
                  <a:pt x="33578" y="15790"/>
                  <a:pt x="33785" y="15790"/>
                </a:cubicBezTo>
                <a:cubicBezTo>
                  <a:pt x="33992" y="15790"/>
                  <a:pt x="34162" y="15960"/>
                  <a:pt x="34162" y="16167"/>
                </a:cubicBezTo>
                <a:cubicBezTo>
                  <a:pt x="34162" y="16374"/>
                  <a:pt x="33992" y="16544"/>
                  <a:pt x="33785" y="16544"/>
                </a:cubicBezTo>
                <a:close/>
                <a:moveTo>
                  <a:pt x="33785" y="13850"/>
                </a:moveTo>
                <a:cubicBezTo>
                  <a:pt x="33973" y="13850"/>
                  <a:pt x="34143" y="14019"/>
                  <a:pt x="34143" y="14226"/>
                </a:cubicBezTo>
                <a:cubicBezTo>
                  <a:pt x="34143" y="14415"/>
                  <a:pt x="33973" y="14584"/>
                  <a:pt x="33785" y="14584"/>
                </a:cubicBezTo>
                <a:cubicBezTo>
                  <a:pt x="33578" y="14584"/>
                  <a:pt x="33427" y="14415"/>
                  <a:pt x="33427" y="14226"/>
                </a:cubicBezTo>
                <a:cubicBezTo>
                  <a:pt x="33427" y="14019"/>
                  <a:pt x="33578" y="13850"/>
                  <a:pt x="33785" y="13850"/>
                </a:cubicBezTo>
                <a:close/>
                <a:moveTo>
                  <a:pt x="33785" y="11890"/>
                </a:moveTo>
                <a:cubicBezTo>
                  <a:pt x="33973" y="11890"/>
                  <a:pt x="34143" y="12060"/>
                  <a:pt x="34143" y="12248"/>
                </a:cubicBezTo>
                <a:cubicBezTo>
                  <a:pt x="34143" y="12455"/>
                  <a:pt x="33973" y="12606"/>
                  <a:pt x="33785" y="12606"/>
                </a:cubicBezTo>
                <a:cubicBezTo>
                  <a:pt x="33578" y="12606"/>
                  <a:pt x="33427" y="12455"/>
                  <a:pt x="33427" y="12248"/>
                </a:cubicBezTo>
                <a:cubicBezTo>
                  <a:pt x="33427" y="12060"/>
                  <a:pt x="33578" y="11890"/>
                  <a:pt x="33785" y="11890"/>
                </a:cubicBezTo>
                <a:close/>
                <a:moveTo>
                  <a:pt x="33785" y="10665"/>
                </a:moveTo>
                <a:cubicBezTo>
                  <a:pt x="33578" y="10665"/>
                  <a:pt x="33408" y="10496"/>
                  <a:pt x="33408" y="10288"/>
                </a:cubicBezTo>
                <a:cubicBezTo>
                  <a:pt x="33408" y="10081"/>
                  <a:pt x="33578" y="9911"/>
                  <a:pt x="33785" y="9911"/>
                </a:cubicBezTo>
                <a:cubicBezTo>
                  <a:pt x="33992" y="9911"/>
                  <a:pt x="34162" y="10081"/>
                  <a:pt x="34162" y="10288"/>
                </a:cubicBezTo>
                <a:cubicBezTo>
                  <a:pt x="34162" y="10496"/>
                  <a:pt x="33992" y="10665"/>
                  <a:pt x="33785" y="10665"/>
                </a:cubicBezTo>
                <a:close/>
                <a:moveTo>
                  <a:pt x="33785" y="8706"/>
                </a:moveTo>
                <a:cubicBezTo>
                  <a:pt x="33578" y="8706"/>
                  <a:pt x="33408" y="8536"/>
                  <a:pt x="33408" y="8348"/>
                </a:cubicBezTo>
                <a:cubicBezTo>
                  <a:pt x="33408" y="8140"/>
                  <a:pt x="33578" y="7971"/>
                  <a:pt x="33785" y="7971"/>
                </a:cubicBezTo>
                <a:cubicBezTo>
                  <a:pt x="33992" y="7971"/>
                  <a:pt x="34162" y="8140"/>
                  <a:pt x="34162" y="8348"/>
                </a:cubicBezTo>
                <a:cubicBezTo>
                  <a:pt x="34162" y="8536"/>
                  <a:pt x="33992" y="8706"/>
                  <a:pt x="33785" y="8706"/>
                </a:cubicBezTo>
                <a:close/>
                <a:moveTo>
                  <a:pt x="33785" y="6746"/>
                </a:moveTo>
                <a:cubicBezTo>
                  <a:pt x="33578" y="6746"/>
                  <a:pt x="33408" y="6576"/>
                  <a:pt x="33408" y="6369"/>
                </a:cubicBezTo>
                <a:cubicBezTo>
                  <a:pt x="33408" y="6162"/>
                  <a:pt x="33578" y="5992"/>
                  <a:pt x="33785" y="5992"/>
                </a:cubicBezTo>
                <a:cubicBezTo>
                  <a:pt x="33992" y="5992"/>
                  <a:pt x="34162" y="6162"/>
                  <a:pt x="34162" y="6369"/>
                </a:cubicBezTo>
                <a:cubicBezTo>
                  <a:pt x="34162" y="6576"/>
                  <a:pt x="33992" y="6746"/>
                  <a:pt x="33785" y="6746"/>
                </a:cubicBezTo>
                <a:close/>
                <a:moveTo>
                  <a:pt x="33785" y="4786"/>
                </a:moveTo>
                <a:cubicBezTo>
                  <a:pt x="33578" y="4786"/>
                  <a:pt x="33408" y="4617"/>
                  <a:pt x="33408" y="4409"/>
                </a:cubicBezTo>
                <a:cubicBezTo>
                  <a:pt x="33408" y="4202"/>
                  <a:pt x="33578" y="4033"/>
                  <a:pt x="33785" y="4033"/>
                </a:cubicBezTo>
                <a:cubicBezTo>
                  <a:pt x="33992" y="4033"/>
                  <a:pt x="34162" y="4202"/>
                  <a:pt x="34162" y="4409"/>
                </a:cubicBezTo>
                <a:cubicBezTo>
                  <a:pt x="34162" y="4617"/>
                  <a:pt x="33992" y="4786"/>
                  <a:pt x="33785" y="4786"/>
                </a:cubicBezTo>
                <a:close/>
                <a:moveTo>
                  <a:pt x="33785" y="2808"/>
                </a:moveTo>
                <a:cubicBezTo>
                  <a:pt x="33578" y="2808"/>
                  <a:pt x="33427" y="2638"/>
                  <a:pt x="33427" y="2450"/>
                </a:cubicBezTo>
                <a:cubicBezTo>
                  <a:pt x="33427" y="2261"/>
                  <a:pt x="33578" y="2111"/>
                  <a:pt x="33785" y="2111"/>
                </a:cubicBezTo>
                <a:cubicBezTo>
                  <a:pt x="33973" y="2111"/>
                  <a:pt x="34143" y="2261"/>
                  <a:pt x="34143" y="2450"/>
                </a:cubicBezTo>
                <a:cubicBezTo>
                  <a:pt x="34143" y="2638"/>
                  <a:pt x="33973" y="2808"/>
                  <a:pt x="33785" y="2808"/>
                </a:cubicBezTo>
                <a:close/>
                <a:moveTo>
                  <a:pt x="33785" y="848"/>
                </a:moveTo>
                <a:cubicBezTo>
                  <a:pt x="33597" y="848"/>
                  <a:pt x="33427" y="679"/>
                  <a:pt x="33427" y="490"/>
                </a:cubicBezTo>
                <a:cubicBezTo>
                  <a:pt x="33427" y="302"/>
                  <a:pt x="33597" y="151"/>
                  <a:pt x="33785" y="151"/>
                </a:cubicBezTo>
                <a:cubicBezTo>
                  <a:pt x="33973" y="151"/>
                  <a:pt x="34124" y="302"/>
                  <a:pt x="34124" y="490"/>
                </a:cubicBezTo>
                <a:cubicBezTo>
                  <a:pt x="34124" y="679"/>
                  <a:pt x="33973" y="848"/>
                  <a:pt x="33785" y="848"/>
                </a:cubicBezTo>
                <a:close/>
                <a:moveTo>
                  <a:pt x="31825" y="57791"/>
                </a:moveTo>
                <a:cubicBezTo>
                  <a:pt x="31562" y="57791"/>
                  <a:pt x="31354" y="57583"/>
                  <a:pt x="31354" y="57320"/>
                </a:cubicBezTo>
                <a:cubicBezTo>
                  <a:pt x="31354" y="57075"/>
                  <a:pt x="31562" y="56867"/>
                  <a:pt x="31825" y="56867"/>
                </a:cubicBezTo>
                <a:cubicBezTo>
                  <a:pt x="32070" y="56867"/>
                  <a:pt x="32278" y="57075"/>
                  <a:pt x="32278" y="57320"/>
                </a:cubicBezTo>
                <a:cubicBezTo>
                  <a:pt x="32278" y="57583"/>
                  <a:pt x="32070" y="57791"/>
                  <a:pt x="31825" y="57791"/>
                </a:cubicBezTo>
                <a:close/>
                <a:moveTo>
                  <a:pt x="31807" y="55831"/>
                </a:moveTo>
                <a:cubicBezTo>
                  <a:pt x="31562" y="55831"/>
                  <a:pt x="31354" y="55624"/>
                  <a:pt x="31354" y="55379"/>
                </a:cubicBezTo>
                <a:cubicBezTo>
                  <a:pt x="31354" y="55115"/>
                  <a:pt x="31562" y="54908"/>
                  <a:pt x="31807" y="54908"/>
                </a:cubicBezTo>
                <a:cubicBezTo>
                  <a:pt x="32070" y="54908"/>
                  <a:pt x="32278" y="55115"/>
                  <a:pt x="32278" y="55379"/>
                </a:cubicBezTo>
                <a:cubicBezTo>
                  <a:pt x="32278" y="55624"/>
                  <a:pt x="32070" y="55831"/>
                  <a:pt x="31807" y="55831"/>
                </a:cubicBezTo>
                <a:close/>
                <a:moveTo>
                  <a:pt x="31825" y="53853"/>
                </a:moveTo>
                <a:cubicBezTo>
                  <a:pt x="31580" y="53853"/>
                  <a:pt x="31392" y="53645"/>
                  <a:pt x="31392" y="53400"/>
                </a:cubicBezTo>
                <a:cubicBezTo>
                  <a:pt x="31392" y="53174"/>
                  <a:pt x="31580" y="52967"/>
                  <a:pt x="31825" y="52967"/>
                </a:cubicBezTo>
                <a:cubicBezTo>
                  <a:pt x="32051" y="52967"/>
                  <a:pt x="32259" y="53174"/>
                  <a:pt x="32259" y="53400"/>
                </a:cubicBezTo>
                <a:cubicBezTo>
                  <a:pt x="32259" y="53645"/>
                  <a:pt x="32051" y="53853"/>
                  <a:pt x="31825" y="53853"/>
                </a:cubicBezTo>
                <a:close/>
                <a:moveTo>
                  <a:pt x="31825" y="51874"/>
                </a:moveTo>
                <a:cubicBezTo>
                  <a:pt x="31580" y="51874"/>
                  <a:pt x="31392" y="51686"/>
                  <a:pt x="31392" y="51460"/>
                </a:cubicBezTo>
                <a:cubicBezTo>
                  <a:pt x="31392" y="51215"/>
                  <a:pt x="31580" y="51026"/>
                  <a:pt x="31825" y="51026"/>
                </a:cubicBezTo>
                <a:cubicBezTo>
                  <a:pt x="32051" y="51026"/>
                  <a:pt x="32259" y="51215"/>
                  <a:pt x="32259" y="51460"/>
                </a:cubicBezTo>
                <a:cubicBezTo>
                  <a:pt x="32259" y="51686"/>
                  <a:pt x="32051" y="51874"/>
                  <a:pt x="31825" y="51874"/>
                </a:cubicBezTo>
                <a:close/>
                <a:moveTo>
                  <a:pt x="31825" y="49914"/>
                </a:moveTo>
                <a:cubicBezTo>
                  <a:pt x="31580" y="49914"/>
                  <a:pt x="31392" y="49726"/>
                  <a:pt x="31392" y="49481"/>
                </a:cubicBezTo>
                <a:cubicBezTo>
                  <a:pt x="31392" y="49255"/>
                  <a:pt x="31580" y="49048"/>
                  <a:pt x="31825" y="49048"/>
                </a:cubicBezTo>
                <a:cubicBezTo>
                  <a:pt x="32051" y="49048"/>
                  <a:pt x="32259" y="49255"/>
                  <a:pt x="32259" y="49481"/>
                </a:cubicBezTo>
                <a:cubicBezTo>
                  <a:pt x="32259" y="49726"/>
                  <a:pt x="32051" y="49914"/>
                  <a:pt x="31825" y="49914"/>
                </a:cubicBezTo>
                <a:close/>
                <a:moveTo>
                  <a:pt x="31825" y="47955"/>
                </a:moveTo>
                <a:cubicBezTo>
                  <a:pt x="31580" y="47955"/>
                  <a:pt x="31392" y="47766"/>
                  <a:pt x="31392" y="47521"/>
                </a:cubicBezTo>
                <a:cubicBezTo>
                  <a:pt x="31392" y="47295"/>
                  <a:pt x="31580" y="47107"/>
                  <a:pt x="31825" y="47107"/>
                </a:cubicBezTo>
                <a:cubicBezTo>
                  <a:pt x="32051" y="47107"/>
                  <a:pt x="32259" y="47295"/>
                  <a:pt x="32259" y="47521"/>
                </a:cubicBezTo>
                <a:cubicBezTo>
                  <a:pt x="32259" y="47766"/>
                  <a:pt x="32051" y="47955"/>
                  <a:pt x="31825" y="47955"/>
                </a:cubicBezTo>
                <a:close/>
                <a:moveTo>
                  <a:pt x="31825" y="45995"/>
                </a:moveTo>
                <a:cubicBezTo>
                  <a:pt x="31580" y="45995"/>
                  <a:pt x="31392" y="45807"/>
                  <a:pt x="31392" y="45562"/>
                </a:cubicBezTo>
                <a:cubicBezTo>
                  <a:pt x="31392" y="45336"/>
                  <a:pt x="31580" y="45147"/>
                  <a:pt x="31825" y="45147"/>
                </a:cubicBezTo>
                <a:cubicBezTo>
                  <a:pt x="32051" y="45147"/>
                  <a:pt x="32259" y="45336"/>
                  <a:pt x="32259" y="45562"/>
                </a:cubicBezTo>
                <a:cubicBezTo>
                  <a:pt x="32259" y="45807"/>
                  <a:pt x="32051" y="45995"/>
                  <a:pt x="31825" y="45995"/>
                </a:cubicBezTo>
                <a:close/>
                <a:moveTo>
                  <a:pt x="31825" y="44017"/>
                </a:moveTo>
                <a:cubicBezTo>
                  <a:pt x="31599" y="44017"/>
                  <a:pt x="31411" y="43828"/>
                  <a:pt x="31411" y="43602"/>
                </a:cubicBezTo>
                <a:cubicBezTo>
                  <a:pt x="31411" y="43376"/>
                  <a:pt x="31599" y="43188"/>
                  <a:pt x="31825" y="43188"/>
                </a:cubicBezTo>
                <a:cubicBezTo>
                  <a:pt x="32033" y="43188"/>
                  <a:pt x="32221" y="43376"/>
                  <a:pt x="32221" y="43602"/>
                </a:cubicBezTo>
                <a:cubicBezTo>
                  <a:pt x="32221" y="43828"/>
                  <a:pt x="32033" y="44017"/>
                  <a:pt x="31825" y="44017"/>
                </a:cubicBezTo>
                <a:close/>
                <a:moveTo>
                  <a:pt x="31825" y="40097"/>
                </a:moveTo>
                <a:cubicBezTo>
                  <a:pt x="31599" y="40097"/>
                  <a:pt x="31411" y="39909"/>
                  <a:pt x="31411" y="39683"/>
                </a:cubicBezTo>
                <a:cubicBezTo>
                  <a:pt x="31411" y="39457"/>
                  <a:pt x="31599" y="39287"/>
                  <a:pt x="31825" y="39287"/>
                </a:cubicBezTo>
                <a:cubicBezTo>
                  <a:pt x="32051" y="39287"/>
                  <a:pt x="32221" y="39457"/>
                  <a:pt x="32221" y="39683"/>
                </a:cubicBezTo>
                <a:cubicBezTo>
                  <a:pt x="32221" y="39909"/>
                  <a:pt x="32051" y="40097"/>
                  <a:pt x="31825" y="40097"/>
                </a:cubicBezTo>
                <a:close/>
                <a:moveTo>
                  <a:pt x="31825" y="42057"/>
                </a:moveTo>
                <a:cubicBezTo>
                  <a:pt x="31599" y="42057"/>
                  <a:pt x="31411" y="41869"/>
                  <a:pt x="31411" y="41642"/>
                </a:cubicBezTo>
                <a:cubicBezTo>
                  <a:pt x="31411" y="41435"/>
                  <a:pt x="31599" y="41247"/>
                  <a:pt x="31825" y="41247"/>
                </a:cubicBezTo>
                <a:cubicBezTo>
                  <a:pt x="32051" y="41247"/>
                  <a:pt x="32221" y="41435"/>
                  <a:pt x="32221" y="41642"/>
                </a:cubicBezTo>
                <a:cubicBezTo>
                  <a:pt x="32221" y="41869"/>
                  <a:pt x="32051" y="42057"/>
                  <a:pt x="31825" y="42057"/>
                </a:cubicBezTo>
                <a:close/>
                <a:moveTo>
                  <a:pt x="31825" y="38157"/>
                </a:moveTo>
                <a:cubicBezTo>
                  <a:pt x="31580" y="38157"/>
                  <a:pt x="31392" y="37968"/>
                  <a:pt x="31392" y="37723"/>
                </a:cubicBezTo>
                <a:cubicBezTo>
                  <a:pt x="31392" y="37497"/>
                  <a:pt x="31580" y="37309"/>
                  <a:pt x="31825" y="37309"/>
                </a:cubicBezTo>
                <a:cubicBezTo>
                  <a:pt x="32051" y="37309"/>
                  <a:pt x="32240" y="37497"/>
                  <a:pt x="32240" y="37723"/>
                </a:cubicBezTo>
                <a:cubicBezTo>
                  <a:pt x="32240" y="37968"/>
                  <a:pt x="32051" y="38157"/>
                  <a:pt x="31825" y="38157"/>
                </a:cubicBezTo>
                <a:close/>
                <a:moveTo>
                  <a:pt x="31825" y="36197"/>
                </a:moveTo>
                <a:cubicBezTo>
                  <a:pt x="31580" y="36197"/>
                  <a:pt x="31392" y="36009"/>
                  <a:pt x="31392" y="35764"/>
                </a:cubicBezTo>
                <a:cubicBezTo>
                  <a:pt x="31392" y="35537"/>
                  <a:pt x="31580" y="35349"/>
                  <a:pt x="31825" y="35349"/>
                </a:cubicBezTo>
                <a:cubicBezTo>
                  <a:pt x="32051" y="35349"/>
                  <a:pt x="32240" y="35537"/>
                  <a:pt x="32240" y="35764"/>
                </a:cubicBezTo>
                <a:cubicBezTo>
                  <a:pt x="32240" y="36009"/>
                  <a:pt x="32051" y="36197"/>
                  <a:pt x="31825" y="36197"/>
                </a:cubicBezTo>
                <a:close/>
                <a:moveTo>
                  <a:pt x="31825" y="25570"/>
                </a:moveTo>
                <a:cubicBezTo>
                  <a:pt x="32051" y="25570"/>
                  <a:pt x="32221" y="25758"/>
                  <a:pt x="32221" y="25965"/>
                </a:cubicBezTo>
                <a:cubicBezTo>
                  <a:pt x="32221" y="26192"/>
                  <a:pt x="32051" y="26380"/>
                  <a:pt x="31825" y="26380"/>
                </a:cubicBezTo>
                <a:cubicBezTo>
                  <a:pt x="31599" y="26380"/>
                  <a:pt x="31411" y="26192"/>
                  <a:pt x="31411" y="25965"/>
                </a:cubicBezTo>
                <a:cubicBezTo>
                  <a:pt x="31411" y="25758"/>
                  <a:pt x="31599" y="25570"/>
                  <a:pt x="31825" y="25570"/>
                </a:cubicBezTo>
                <a:close/>
                <a:moveTo>
                  <a:pt x="31825" y="27529"/>
                </a:moveTo>
                <a:cubicBezTo>
                  <a:pt x="32051" y="27529"/>
                  <a:pt x="32221" y="27699"/>
                  <a:pt x="32221" y="27925"/>
                </a:cubicBezTo>
                <a:cubicBezTo>
                  <a:pt x="32221" y="28151"/>
                  <a:pt x="32051" y="28340"/>
                  <a:pt x="31825" y="28340"/>
                </a:cubicBezTo>
                <a:cubicBezTo>
                  <a:pt x="31599" y="28340"/>
                  <a:pt x="31411" y="28151"/>
                  <a:pt x="31411" y="27925"/>
                </a:cubicBezTo>
                <a:cubicBezTo>
                  <a:pt x="31411" y="27699"/>
                  <a:pt x="31599" y="27529"/>
                  <a:pt x="31825" y="27529"/>
                </a:cubicBezTo>
                <a:close/>
                <a:moveTo>
                  <a:pt x="31825" y="29489"/>
                </a:moveTo>
                <a:cubicBezTo>
                  <a:pt x="32051" y="29489"/>
                  <a:pt x="32221" y="29677"/>
                  <a:pt x="32221" y="29885"/>
                </a:cubicBezTo>
                <a:cubicBezTo>
                  <a:pt x="32221" y="30111"/>
                  <a:pt x="32051" y="30280"/>
                  <a:pt x="31825" y="30280"/>
                </a:cubicBezTo>
                <a:cubicBezTo>
                  <a:pt x="31599" y="30280"/>
                  <a:pt x="31411" y="30111"/>
                  <a:pt x="31411" y="29885"/>
                </a:cubicBezTo>
                <a:cubicBezTo>
                  <a:pt x="31411" y="29677"/>
                  <a:pt x="31599" y="29489"/>
                  <a:pt x="31825" y="29489"/>
                </a:cubicBezTo>
                <a:close/>
                <a:moveTo>
                  <a:pt x="31825" y="33408"/>
                </a:moveTo>
                <a:cubicBezTo>
                  <a:pt x="32051" y="33408"/>
                  <a:pt x="32221" y="33578"/>
                  <a:pt x="32221" y="33804"/>
                </a:cubicBezTo>
                <a:cubicBezTo>
                  <a:pt x="32221" y="34030"/>
                  <a:pt x="32051" y="34218"/>
                  <a:pt x="31825" y="34218"/>
                </a:cubicBezTo>
                <a:cubicBezTo>
                  <a:pt x="31599" y="34218"/>
                  <a:pt x="31411" y="34030"/>
                  <a:pt x="31411" y="33804"/>
                </a:cubicBezTo>
                <a:cubicBezTo>
                  <a:pt x="31411" y="33578"/>
                  <a:pt x="31599" y="33408"/>
                  <a:pt x="31825" y="33408"/>
                </a:cubicBezTo>
                <a:close/>
                <a:moveTo>
                  <a:pt x="31825" y="31449"/>
                </a:moveTo>
                <a:cubicBezTo>
                  <a:pt x="32051" y="31449"/>
                  <a:pt x="32221" y="31618"/>
                  <a:pt x="32221" y="31844"/>
                </a:cubicBezTo>
                <a:cubicBezTo>
                  <a:pt x="32221" y="32070"/>
                  <a:pt x="32051" y="32259"/>
                  <a:pt x="31825" y="32259"/>
                </a:cubicBezTo>
                <a:cubicBezTo>
                  <a:pt x="31599" y="32259"/>
                  <a:pt x="31411" y="32070"/>
                  <a:pt x="31411" y="31844"/>
                </a:cubicBezTo>
                <a:cubicBezTo>
                  <a:pt x="31411" y="31618"/>
                  <a:pt x="31599" y="31449"/>
                  <a:pt x="31825" y="31449"/>
                </a:cubicBezTo>
                <a:close/>
                <a:moveTo>
                  <a:pt x="31807" y="24439"/>
                </a:moveTo>
                <a:cubicBezTo>
                  <a:pt x="31580" y="24439"/>
                  <a:pt x="31392" y="24251"/>
                  <a:pt x="31392" y="24006"/>
                </a:cubicBezTo>
                <a:cubicBezTo>
                  <a:pt x="31392" y="23780"/>
                  <a:pt x="31580" y="23591"/>
                  <a:pt x="31807" y="23591"/>
                </a:cubicBezTo>
                <a:cubicBezTo>
                  <a:pt x="32051" y="23591"/>
                  <a:pt x="32240" y="23780"/>
                  <a:pt x="32240" y="24006"/>
                </a:cubicBezTo>
                <a:cubicBezTo>
                  <a:pt x="32240" y="24251"/>
                  <a:pt x="32051" y="24439"/>
                  <a:pt x="31807" y="24439"/>
                </a:cubicBezTo>
                <a:close/>
                <a:moveTo>
                  <a:pt x="31825" y="22461"/>
                </a:moveTo>
                <a:cubicBezTo>
                  <a:pt x="31599" y="22461"/>
                  <a:pt x="31411" y="22272"/>
                  <a:pt x="31411" y="22046"/>
                </a:cubicBezTo>
                <a:cubicBezTo>
                  <a:pt x="31411" y="21820"/>
                  <a:pt x="31599" y="21650"/>
                  <a:pt x="31825" y="21650"/>
                </a:cubicBezTo>
                <a:cubicBezTo>
                  <a:pt x="32051" y="21650"/>
                  <a:pt x="32221" y="21820"/>
                  <a:pt x="32221" y="22046"/>
                </a:cubicBezTo>
                <a:cubicBezTo>
                  <a:pt x="32221" y="22272"/>
                  <a:pt x="32051" y="22461"/>
                  <a:pt x="31825" y="22461"/>
                </a:cubicBezTo>
                <a:close/>
                <a:moveTo>
                  <a:pt x="31825" y="20463"/>
                </a:moveTo>
                <a:cubicBezTo>
                  <a:pt x="31618" y="20463"/>
                  <a:pt x="31449" y="20294"/>
                  <a:pt x="31449" y="20086"/>
                </a:cubicBezTo>
                <a:cubicBezTo>
                  <a:pt x="31449" y="19879"/>
                  <a:pt x="31599" y="19728"/>
                  <a:pt x="31825" y="19728"/>
                </a:cubicBezTo>
                <a:cubicBezTo>
                  <a:pt x="32033" y="19728"/>
                  <a:pt x="32202" y="19879"/>
                  <a:pt x="32202" y="20086"/>
                </a:cubicBezTo>
                <a:cubicBezTo>
                  <a:pt x="32202" y="20294"/>
                  <a:pt x="32033" y="20463"/>
                  <a:pt x="31825" y="20463"/>
                </a:cubicBezTo>
                <a:close/>
                <a:moveTo>
                  <a:pt x="31825" y="18504"/>
                </a:moveTo>
                <a:cubicBezTo>
                  <a:pt x="31618" y="18504"/>
                  <a:pt x="31449" y="18334"/>
                  <a:pt x="31449" y="18127"/>
                </a:cubicBezTo>
                <a:cubicBezTo>
                  <a:pt x="31449" y="17920"/>
                  <a:pt x="31599" y="17750"/>
                  <a:pt x="31825" y="17750"/>
                </a:cubicBezTo>
                <a:cubicBezTo>
                  <a:pt x="32033" y="17750"/>
                  <a:pt x="32202" y="17920"/>
                  <a:pt x="32202" y="18127"/>
                </a:cubicBezTo>
                <a:cubicBezTo>
                  <a:pt x="32202" y="18334"/>
                  <a:pt x="32033" y="18504"/>
                  <a:pt x="31825" y="18504"/>
                </a:cubicBezTo>
                <a:close/>
                <a:moveTo>
                  <a:pt x="31825" y="16525"/>
                </a:moveTo>
                <a:cubicBezTo>
                  <a:pt x="31618" y="16525"/>
                  <a:pt x="31449" y="16374"/>
                  <a:pt x="31449" y="16167"/>
                </a:cubicBezTo>
                <a:cubicBezTo>
                  <a:pt x="31449" y="15960"/>
                  <a:pt x="31599" y="15790"/>
                  <a:pt x="31825" y="15790"/>
                </a:cubicBezTo>
                <a:cubicBezTo>
                  <a:pt x="32033" y="15790"/>
                  <a:pt x="32202" y="15960"/>
                  <a:pt x="32202" y="16167"/>
                </a:cubicBezTo>
                <a:cubicBezTo>
                  <a:pt x="32202" y="16374"/>
                  <a:pt x="32033" y="16525"/>
                  <a:pt x="31825" y="16525"/>
                </a:cubicBezTo>
                <a:close/>
                <a:moveTo>
                  <a:pt x="31807" y="13850"/>
                </a:moveTo>
                <a:cubicBezTo>
                  <a:pt x="32014" y="13850"/>
                  <a:pt x="32165" y="14019"/>
                  <a:pt x="32165" y="14208"/>
                </a:cubicBezTo>
                <a:cubicBezTo>
                  <a:pt x="32165" y="14415"/>
                  <a:pt x="32014" y="14566"/>
                  <a:pt x="31807" y="14566"/>
                </a:cubicBezTo>
                <a:cubicBezTo>
                  <a:pt x="31618" y="14566"/>
                  <a:pt x="31449" y="14415"/>
                  <a:pt x="31449" y="14208"/>
                </a:cubicBezTo>
                <a:cubicBezTo>
                  <a:pt x="31449" y="14019"/>
                  <a:pt x="31618" y="13850"/>
                  <a:pt x="31807" y="13850"/>
                </a:cubicBezTo>
                <a:close/>
                <a:moveTo>
                  <a:pt x="31807" y="11890"/>
                </a:moveTo>
                <a:cubicBezTo>
                  <a:pt x="32014" y="11890"/>
                  <a:pt x="32165" y="12041"/>
                  <a:pt x="32165" y="12248"/>
                </a:cubicBezTo>
                <a:cubicBezTo>
                  <a:pt x="32165" y="12436"/>
                  <a:pt x="32014" y="12606"/>
                  <a:pt x="31807" y="12606"/>
                </a:cubicBezTo>
                <a:cubicBezTo>
                  <a:pt x="31618" y="12606"/>
                  <a:pt x="31449" y="12436"/>
                  <a:pt x="31449" y="12248"/>
                </a:cubicBezTo>
                <a:cubicBezTo>
                  <a:pt x="31449" y="12041"/>
                  <a:pt x="31618" y="11890"/>
                  <a:pt x="31807" y="11890"/>
                </a:cubicBezTo>
                <a:close/>
                <a:moveTo>
                  <a:pt x="31825" y="10665"/>
                </a:moveTo>
                <a:cubicBezTo>
                  <a:pt x="31618" y="10665"/>
                  <a:pt x="31449" y="10496"/>
                  <a:pt x="31449" y="10288"/>
                </a:cubicBezTo>
                <a:cubicBezTo>
                  <a:pt x="31449" y="10081"/>
                  <a:pt x="31599" y="9911"/>
                  <a:pt x="31825" y="9911"/>
                </a:cubicBezTo>
                <a:cubicBezTo>
                  <a:pt x="32033" y="9911"/>
                  <a:pt x="32202" y="10081"/>
                  <a:pt x="32202" y="10288"/>
                </a:cubicBezTo>
                <a:cubicBezTo>
                  <a:pt x="32202" y="10496"/>
                  <a:pt x="32033" y="10665"/>
                  <a:pt x="31825" y="10665"/>
                </a:cubicBezTo>
                <a:close/>
                <a:moveTo>
                  <a:pt x="31825" y="8706"/>
                </a:moveTo>
                <a:cubicBezTo>
                  <a:pt x="31618" y="8706"/>
                  <a:pt x="31449" y="8536"/>
                  <a:pt x="31449" y="8329"/>
                </a:cubicBezTo>
                <a:cubicBezTo>
                  <a:pt x="31449" y="8121"/>
                  <a:pt x="31599" y="7971"/>
                  <a:pt x="31825" y="7971"/>
                </a:cubicBezTo>
                <a:cubicBezTo>
                  <a:pt x="32033" y="7971"/>
                  <a:pt x="32202" y="8121"/>
                  <a:pt x="32202" y="8329"/>
                </a:cubicBezTo>
                <a:cubicBezTo>
                  <a:pt x="32202" y="8536"/>
                  <a:pt x="32033" y="8706"/>
                  <a:pt x="31825" y="8706"/>
                </a:cubicBezTo>
                <a:close/>
                <a:moveTo>
                  <a:pt x="31825" y="6746"/>
                </a:moveTo>
                <a:cubicBezTo>
                  <a:pt x="31618" y="6746"/>
                  <a:pt x="31449" y="6576"/>
                  <a:pt x="31449" y="6369"/>
                </a:cubicBezTo>
                <a:cubicBezTo>
                  <a:pt x="31449" y="6162"/>
                  <a:pt x="31599" y="5992"/>
                  <a:pt x="31825" y="5992"/>
                </a:cubicBezTo>
                <a:cubicBezTo>
                  <a:pt x="32033" y="5992"/>
                  <a:pt x="32202" y="6162"/>
                  <a:pt x="32202" y="6369"/>
                </a:cubicBezTo>
                <a:cubicBezTo>
                  <a:pt x="32202" y="6576"/>
                  <a:pt x="32033" y="6746"/>
                  <a:pt x="31825" y="6746"/>
                </a:cubicBezTo>
                <a:close/>
                <a:moveTo>
                  <a:pt x="31825" y="4767"/>
                </a:moveTo>
                <a:cubicBezTo>
                  <a:pt x="31618" y="4767"/>
                  <a:pt x="31467" y="4598"/>
                  <a:pt x="31467" y="4409"/>
                </a:cubicBezTo>
                <a:cubicBezTo>
                  <a:pt x="31467" y="4202"/>
                  <a:pt x="31618" y="4051"/>
                  <a:pt x="31825" y="4051"/>
                </a:cubicBezTo>
                <a:cubicBezTo>
                  <a:pt x="32014" y="4051"/>
                  <a:pt x="32165" y="4202"/>
                  <a:pt x="32165" y="4409"/>
                </a:cubicBezTo>
                <a:cubicBezTo>
                  <a:pt x="32165" y="4598"/>
                  <a:pt x="32014" y="4767"/>
                  <a:pt x="31825" y="4767"/>
                </a:cubicBezTo>
                <a:close/>
                <a:moveTo>
                  <a:pt x="31825" y="2789"/>
                </a:moveTo>
                <a:cubicBezTo>
                  <a:pt x="31618" y="2789"/>
                  <a:pt x="31467" y="2638"/>
                  <a:pt x="31467" y="2450"/>
                </a:cubicBezTo>
                <a:cubicBezTo>
                  <a:pt x="31467" y="2261"/>
                  <a:pt x="31618" y="2092"/>
                  <a:pt x="31825" y="2092"/>
                </a:cubicBezTo>
                <a:cubicBezTo>
                  <a:pt x="32014" y="2092"/>
                  <a:pt x="32165" y="2261"/>
                  <a:pt x="32165" y="2450"/>
                </a:cubicBezTo>
                <a:cubicBezTo>
                  <a:pt x="32165" y="2638"/>
                  <a:pt x="32014" y="2789"/>
                  <a:pt x="31825" y="2789"/>
                </a:cubicBezTo>
                <a:close/>
                <a:moveTo>
                  <a:pt x="31825" y="829"/>
                </a:moveTo>
                <a:cubicBezTo>
                  <a:pt x="31618" y="829"/>
                  <a:pt x="31467" y="679"/>
                  <a:pt x="31467" y="490"/>
                </a:cubicBezTo>
                <a:cubicBezTo>
                  <a:pt x="31467" y="302"/>
                  <a:pt x="31618" y="132"/>
                  <a:pt x="31825" y="132"/>
                </a:cubicBezTo>
                <a:cubicBezTo>
                  <a:pt x="32014" y="132"/>
                  <a:pt x="32165" y="302"/>
                  <a:pt x="32165" y="490"/>
                </a:cubicBezTo>
                <a:cubicBezTo>
                  <a:pt x="32165" y="679"/>
                  <a:pt x="32014" y="829"/>
                  <a:pt x="31825" y="829"/>
                </a:cubicBezTo>
                <a:close/>
                <a:moveTo>
                  <a:pt x="29847" y="55793"/>
                </a:moveTo>
                <a:cubicBezTo>
                  <a:pt x="29621" y="55793"/>
                  <a:pt x="29414" y="55605"/>
                  <a:pt x="29414" y="55360"/>
                </a:cubicBezTo>
                <a:cubicBezTo>
                  <a:pt x="29414" y="55134"/>
                  <a:pt x="29621" y="54927"/>
                  <a:pt x="29847" y="54927"/>
                </a:cubicBezTo>
                <a:cubicBezTo>
                  <a:pt x="30092" y="54927"/>
                  <a:pt x="30280" y="55134"/>
                  <a:pt x="30280" y="55360"/>
                </a:cubicBezTo>
                <a:cubicBezTo>
                  <a:pt x="30280" y="55605"/>
                  <a:pt x="30092" y="55793"/>
                  <a:pt x="29847" y="55793"/>
                </a:cubicBezTo>
                <a:close/>
                <a:moveTo>
                  <a:pt x="29847" y="52986"/>
                </a:moveTo>
                <a:cubicBezTo>
                  <a:pt x="30092" y="52986"/>
                  <a:pt x="30261" y="53174"/>
                  <a:pt x="30261" y="53400"/>
                </a:cubicBezTo>
                <a:cubicBezTo>
                  <a:pt x="30261" y="53626"/>
                  <a:pt x="30092" y="53815"/>
                  <a:pt x="29847" y="53815"/>
                </a:cubicBezTo>
                <a:cubicBezTo>
                  <a:pt x="29621" y="53815"/>
                  <a:pt x="29451" y="53626"/>
                  <a:pt x="29451" y="53400"/>
                </a:cubicBezTo>
                <a:cubicBezTo>
                  <a:pt x="29451" y="53174"/>
                  <a:pt x="29621" y="52986"/>
                  <a:pt x="29847" y="52986"/>
                </a:cubicBezTo>
                <a:close/>
                <a:moveTo>
                  <a:pt x="29847" y="51874"/>
                </a:moveTo>
                <a:cubicBezTo>
                  <a:pt x="29621" y="51874"/>
                  <a:pt x="29432" y="51686"/>
                  <a:pt x="29432" y="51441"/>
                </a:cubicBezTo>
                <a:cubicBezTo>
                  <a:pt x="29432" y="51215"/>
                  <a:pt x="29621" y="51026"/>
                  <a:pt x="29847" y="51026"/>
                </a:cubicBezTo>
                <a:cubicBezTo>
                  <a:pt x="30092" y="51026"/>
                  <a:pt x="30280" y="51215"/>
                  <a:pt x="30280" y="51441"/>
                </a:cubicBezTo>
                <a:cubicBezTo>
                  <a:pt x="30280" y="51686"/>
                  <a:pt x="30092" y="51874"/>
                  <a:pt x="29847" y="51874"/>
                </a:cubicBezTo>
                <a:close/>
                <a:moveTo>
                  <a:pt x="29847" y="49914"/>
                </a:moveTo>
                <a:cubicBezTo>
                  <a:pt x="29621" y="49914"/>
                  <a:pt x="29432" y="49726"/>
                  <a:pt x="29432" y="49481"/>
                </a:cubicBezTo>
                <a:cubicBezTo>
                  <a:pt x="29432" y="49236"/>
                  <a:pt x="29621" y="49048"/>
                  <a:pt x="29847" y="49048"/>
                </a:cubicBezTo>
                <a:cubicBezTo>
                  <a:pt x="30092" y="49048"/>
                  <a:pt x="30280" y="49236"/>
                  <a:pt x="30280" y="49481"/>
                </a:cubicBezTo>
                <a:cubicBezTo>
                  <a:pt x="30280" y="49726"/>
                  <a:pt x="30092" y="49914"/>
                  <a:pt x="29847" y="49914"/>
                </a:cubicBezTo>
                <a:close/>
                <a:moveTo>
                  <a:pt x="29847" y="47955"/>
                </a:moveTo>
                <a:cubicBezTo>
                  <a:pt x="29621" y="47955"/>
                  <a:pt x="29432" y="47766"/>
                  <a:pt x="29432" y="47521"/>
                </a:cubicBezTo>
                <a:cubicBezTo>
                  <a:pt x="29432" y="47295"/>
                  <a:pt x="29621" y="47088"/>
                  <a:pt x="29847" y="47088"/>
                </a:cubicBezTo>
                <a:cubicBezTo>
                  <a:pt x="30092" y="47088"/>
                  <a:pt x="30280" y="47295"/>
                  <a:pt x="30280" y="47521"/>
                </a:cubicBezTo>
                <a:cubicBezTo>
                  <a:pt x="30280" y="47766"/>
                  <a:pt x="30092" y="47955"/>
                  <a:pt x="29847" y="47955"/>
                </a:cubicBezTo>
                <a:close/>
                <a:moveTo>
                  <a:pt x="29847" y="45995"/>
                </a:moveTo>
                <a:cubicBezTo>
                  <a:pt x="29621" y="45995"/>
                  <a:pt x="29432" y="45788"/>
                  <a:pt x="29432" y="45562"/>
                </a:cubicBezTo>
                <a:cubicBezTo>
                  <a:pt x="29432" y="45317"/>
                  <a:pt x="29621" y="45128"/>
                  <a:pt x="29847" y="45128"/>
                </a:cubicBezTo>
                <a:cubicBezTo>
                  <a:pt x="30092" y="45128"/>
                  <a:pt x="30280" y="45317"/>
                  <a:pt x="30280" y="45562"/>
                </a:cubicBezTo>
                <a:cubicBezTo>
                  <a:pt x="30280" y="45788"/>
                  <a:pt x="30092" y="45995"/>
                  <a:pt x="29847" y="45995"/>
                </a:cubicBezTo>
                <a:close/>
                <a:moveTo>
                  <a:pt x="29847" y="44017"/>
                </a:moveTo>
                <a:cubicBezTo>
                  <a:pt x="29640" y="44017"/>
                  <a:pt x="29451" y="43828"/>
                  <a:pt x="29451" y="43602"/>
                </a:cubicBezTo>
                <a:cubicBezTo>
                  <a:pt x="29451" y="43376"/>
                  <a:pt x="29640" y="43188"/>
                  <a:pt x="29847" y="43188"/>
                </a:cubicBezTo>
                <a:cubicBezTo>
                  <a:pt x="30073" y="43188"/>
                  <a:pt x="30261" y="43376"/>
                  <a:pt x="30261" y="43602"/>
                </a:cubicBezTo>
                <a:cubicBezTo>
                  <a:pt x="30261" y="43828"/>
                  <a:pt x="30073" y="44017"/>
                  <a:pt x="29847" y="44017"/>
                </a:cubicBezTo>
                <a:close/>
                <a:moveTo>
                  <a:pt x="30261" y="41642"/>
                </a:moveTo>
                <a:cubicBezTo>
                  <a:pt x="30261" y="41869"/>
                  <a:pt x="30073" y="42038"/>
                  <a:pt x="29847" y="42038"/>
                </a:cubicBezTo>
                <a:cubicBezTo>
                  <a:pt x="29640" y="42038"/>
                  <a:pt x="29451" y="41869"/>
                  <a:pt x="29451" y="41642"/>
                </a:cubicBezTo>
                <a:cubicBezTo>
                  <a:pt x="29451" y="41416"/>
                  <a:pt x="29640" y="41247"/>
                  <a:pt x="29847" y="41247"/>
                </a:cubicBezTo>
                <a:cubicBezTo>
                  <a:pt x="30073" y="41247"/>
                  <a:pt x="30261" y="41416"/>
                  <a:pt x="30261" y="41642"/>
                </a:cubicBezTo>
                <a:close/>
                <a:moveTo>
                  <a:pt x="29866" y="38119"/>
                </a:moveTo>
                <a:cubicBezTo>
                  <a:pt x="29640" y="38119"/>
                  <a:pt x="29451" y="37949"/>
                  <a:pt x="29451" y="37723"/>
                </a:cubicBezTo>
                <a:cubicBezTo>
                  <a:pt x="29451" y="37497"/>
                  <a:pt x="29640" y="37328"/>
                  <a:pt x="29866" y="37328"/>
                </a:cubicBezTo>
                <a:cubicBezTo>
                  <a:pt x="30092" y="37328"/>
                  <a:pt x="30261" y="37497"/>
                  <a:pt x="30261" y="37723"/>
                </a:cubicBezTo>
                <a:cubicBezTo>
                  <a:pt x="30261" y="37949"/>
                  <a:pt x="30073" y="38119"/>
                  <a:pt x="29866" y="38119"/>
                </a:cubicBezTo>
                <a:close/>
                <a:moveTo>
                  <a:pt x="29866" y="40097"/>
                </a:moveTo>
                <a:cubicBezTo>
                  <a:pt x="29640" y="40097"/>
                  <a:pt x="29451" y="39909"/>
                  <a:pt x="29451" y="39683"/>
                </a:cubicBezTo>
                <a:cubicBezTo>
                  <a:pt x="29451" y="39457"/>
                  <a:pt x="29640" y="39287"/>
                  <a:pt x="29866" y="39287"/>
                </a:cubicBezTo>
                <a:cubicBezTo>
                  <a:pt x="30092" y="39287"/>
                  <a:pt x="30261" y="39457"/>
                  <a:pt x="30261" y="39683"/>
                </a:cubicBezTo>
                <a:cubicBezTo>
                  <a:pt x="30261" y="39909"/>
                  <a:pt x="30073" y="40097"/>
                  <a:pt x="29866" y="40097"/>
                </a:cubicBezTo>
                <a:close/>
                <a:moveTo>
                  <a:pt x="29866" y="36178"/>
                </a:moveTo>
                <a:cubicBezTo>
                  <a:pt x="29621" y="36178"/>
                  <a:pt x="29432" y="35990"/>
                  <a:pt x="29432" y="35764"/>
                </a:cubicBezTo>
                <a:cubicBezTo>
                  <a:pt x="29432" y="35537"/>
                  <a:pt x="29621" y="35330"/>
                  <a:pt x="29866" y="35330"/>
                </a:cubicBezTo>
                <a:cubicBezTo>
                  <a:pt x="30092" y="35330"/>
                  <a:pt x="30280" y="35537"/>
                  <a:pt x="30280" y="35764"/>
                </a:cubicBezTo>
                <a:cubicBezTo>
                  <a:pt x="30280" y="35990"/>
                  <a:pt x="30092" y="36178"/>
                  <a:pt x="29866" y="36178"/>
                </a:cubicBezTo>
                <a:close/>
                <a:moveTo>
                  <a:pt x="29866" y="21650"/>
                </a:moveTo>
                <a:cubicBezTo>
                  <a:pt x="30073" y="21650"/>
                  <a:pt x="30261" y="21820"/>
                  <a:pt x="30261" y="22046"/>
                </a:cubicBezTo>
                <a:cubicBezTo>
                  <a:pt x="30261" y="22272"/>
                  <a:pt x="30073" y="22442"/>
                  <a:pt x="29866" y="22442"/>
                </a:cubicBezTo>
                <a:cubicBezTo>
                  <a:pt x="29640" y="22442"/>
                  <a:pt x="29451" y="22272"/>
                  <a:pt x="29451" y="22046"/>
                </a:cubicBezTo>
                <a:cubicBezTo>
                  <a:pt x="29451" y="21820"/>
                  <a:pt x="29640" y="21650"/>
                  <a:pt x="29866" y="21650"/>
                </a:cubicBezTo>
                <a:close/>
                <a:moveTo>
                  <a:pt x="29866" y="23610"/>
                </a:moveTo>
                <a:cubicBezTo>
                  <a:pt x="30073" y="23610"/>
                  <a:pt x="30261" y="23798"/>
                  <a:pt x="30261" y="24006"/>
                </a:cubicBezTo>
                <a:cubicBezTo>
                  <a:pt x="30261" y="24232"/>
                  <a:pt x="30073" y="24401"/>
                  <a:pt x="29866" y="24401"/>
                </a:cubicBezTo>
                <a:cubicBezTo>
                  <a:pt x="29640" y="24401"/>
                  <a:pt x="29451" y="24232"/>
                  <a:pt x="29451" y="24006"/>
                </a:cubicBezTo>
                <a:cubicBezTo>
                  <a:pt x="29451" y="23798"/>
                  <a:pt x="29640" y="23610"/>
                  <a:pt x="29866" y="23610"/>
                </a:cubicBezTo>
                <a:close/>
                <a:moveTo>
                  <a:pt x="29866" y="25570"/>
                </a:moveTo>
                <a:cubicBezTo>
                  <a:pt x="30073" y="25570"/>
                  <a:pt x="30261" y="25739"/>
                  <a:pt x="30261" y="25965"/>
                </a:cubicBezTo>
                <a:cubicBezTo>
                  <a:pt x="30261" y="26192"/>
                  <a:pt x="30073" y="26380"/>
                  <a:pt x="29866" y="26380"/>
                </a:cubicBezTo>
                <a:cubicBezTo>
                  <a:pt x="29640" y="26380"/>
                  <a:pt x="29451" y="26192"/>
                  <a:pt x="29451" y="25965"/>
                </a:cubicBezTo>
                <a:cubicBezTo>
                  <a:pt x="29451" y="25739"/>
                  <a:pt x="29640" y="25570"/>
                  <a:pt x="29866" y="25570"/>
                </a:cubicBezTo>
                <a:close/>
                <a:moveTo>
                  <a:pt x="29866" y="27510"/>
                </a:moveTo>
                <a:cubicBezTo>
                  <a:pt x="30073" y="27510"/>
                  <a:pt x="30261" y="27699"/>
                  <a:pt x="30261" y="27925"/>
                </a:cubicBezTo>
                <a:cubicBezTo>
                  <a:pt x="30261" y="28151"/>
                  <a:pt x="30073" y="28321"/>
                  <a:pt x="29866" y="28321"/>
                </a:cubicBezTo>
                <a:cubicBezTo>
                  <a:pt x="29640" y="28321"/>
                  <a:pt x="29451" y="28151"/>
                  <a:pt x="29451" y="27925"/>
                </a:cubicBezTo>
                <a:cubicBezTo>
                  <a:pt x="29451" y="27699"/>
                  <a:pt x="29640" y="27510"/>
                  <a:pt x="29866" y="27510"/>
                </a:cubicBezTo>
                <a:close/>
                <a:moveTo>
                  <a:pt x="29866" y="29489"/>
                </a:moveTo>
                <a:cubicBezTo>
                  <a:pt x="30073" y="29489"/>
                  <a:pt x="30261" y="29659"/>
                  <a:pt x="30261" y="29885"/>
                </a:cubicBezTo>
                <a:cubicBezTo>
                  <a:pt x="30261" y="30111"/>
                  <a:pt x="30073" y="30280"/>
                  <a:pt x="29866" y="30280"/>
                </a:cubicBezTo>
                <a:cubicBezTo>
                  <a:pt x="29640" y="30280"/>
                  <a:pt x="29451" y="30111"/>
                  <a:pt x="29451" y="29885"/>
                </a:cubicBezTo>
                <a:cubicBezTo>
                  <a:pt x="29451" y="29659"/>
                  <a:pt x="29640" y="29489"/>
                  <a:pt x="29866" y="29489"/>
                </a:cubicBezTo>
                <a:close/>
                <a:moveTo>
                  <a:pt x="29866" y="33408"/>
                </a:moveTo>
                <a:cubicBezTo>
                  <a:pt x="30073" y="33408"/>
                  <a:pt x="30261" y="33578"/>
                  <a:pt x="30261" y="33804"/>
                </a:cubicBezTo>
                <a:cubicBezTo>
                  <a:pt x="30261" y="34030"/>
                  <a:pt x="30073" y="34218"/>
                  <a:pt x="29866" y="34218"/>
                </a:cubicBezTo>
                <a:cubicBezTo>
                  <a:pt x="29640" y="34218"/>
                  <a:pt x="29451" y="34030"/>
                  <a:pt x="29451" y="33804"/>
                </a:cubicBezTo>
                <a:cubicBezTo>
                  <a:pt x="29451" y="33578"/>
                  <a:pt x="29640" y="33408"/>
                  <a:pt x="29866" y="33408"/>
                </a:cubicBezTo>
                <a:close/>
                <a:moveTo>
                  <a:pt x="29866" y="31449"/>
                </a:moveTo>
                <a:cubicBezTo>
                  <a:pt x="30073" y="31449"/>
                  <a:pt x="30261" y="31618"/>
                  <a:pt x="30261" y="31844"/>
                </a:cubicBezTo>
                <a:cubicBezTo>
                  <a:pt x="30261" y="32070"/>
                  <a:pt x="30073" y="32259"/>
                  <a:pt x="29866" y="32259"/>
                </a:cubicBezTo>
                <a:cubicBezTo>
                  <a:pt x="29640" y="32259"/>
                  <a:pt x="29451" y="32070"/>
                  <a:pt x="29451" y="31844"/>
                </a:cubicBezTo>
                <a:cubicBezTo>
                  <a:pt x="29451" y="31618"/>
                  <a:pt x="29640" y="31449"/>
                  <a:pt x="29866" y="31449"/>
                </a:cubicBezTo>
                <a:close/>
                <a:moveTo>
                  <a:pt x="29847" y="20520"/>
                </a:moveTo>
                <a:cubicBezTo>
                  <a:pt x="29621" y="20520"/>
                  <a:pt x="29432" y="20331"/>
                  <a:pt x="29432" y="20086"/>
                </a:cubicBezTo>
                <a:cubicBezTo>
                  <a:pt x="29432" y="19860"/>
                  <a:pt x="29621" y="19672"/>
                  <a:pt x="29847" y="19672"/>
                </a:cubicBezTo>
                <a:cubicBezTo>
                  <a:pt x="30092" y="19672"/>
                  <a:pt x="30280" y="19860"/>
                  <a:pt x="30280" y="20086"/>
                </a:cubicBezTo>
                <a:cubicBezTo>
                  <a:pt x="30280" y="20313"/>
                  <a:pt x="30092" y="20520"/>
                  <a:pt x="29847" y="20520"/>
                </a:cubicBezTo>
                <a:close/>
                <a:moveTo>
                  <a:pt x="29847" y="18541"/>
                </a:moveTo>
                <a:cubicBezTo>
                  <a:pt x="29621" y="18541"/>
                  <a:pt x="29432" y="18353"/>
                  <a:pt x="29432" y="18127"/>
                </a:cubicBezTo>
                <a:cubicBezTo>
                  <a:pt x="29432" y="17901"/>
                  <a:pt x="29621" y="17712"/>
                  <a:pt x="29847" y="17712"/>
                </a:cubicBezTo>
                <a:cubicBezTo>
                  <a:pt x="30092" y="17712"/>
                  <a:pt x="30280" y="17901"/>
                  <a:pt x="30280" y="18127"/>
                </a:cubicBezTo>
                <a:cubicBezTo>
                  <a:pt x="30280" y="18353"/>
                  <a:pt x="30092" y="18541"/>
                  <a:pt x="29847" y="18541"/>
                </a:cubicBezTo>
                <a:close/>
                <a:moveTo>
                  <a:pt x="29847" y="16582"/>
                </a:moveTo>
                <a:cubicBezTo>
                  <a:pt x="29621" y="16582"/>
                  <a:pt x="29432" y="16393"/>
                  <a:pt x="29432" y="16167"/>
                </a:cubicBezTo>
                <a:cubicBezTo>
                  <a:pt x="29432" y="15922"/>
                  <a:pt x="29621" y="15734"/>
                  <a:pt x="29847" y="15734"/>
                </a:cubicBezTo>
                <a:cubicBezTo>
                  <a:pt x="30092" y="15734"/>
                  <a:pt x="30280" y="15922"/>
                  <a:pt x="30280" y="16167"/>
                </a:cubicBezTo>
                <a:cubicBezTo>
                  <a:pt x="30280" y="16393"/>
                  <a:pt x="30092" y="16582"/>
                  <a:pt x="29847" y="16582"/>
                </a:cubicBezTo>
                <a:close/>
                <a:moveTo>
                  <a:pt x="29866" y="13831"/>
                </a:moveTo>
                <a:cubicBezTo>
                  <a:pt x="30054" y="13831"/>
                  <a:pt x="30224" y="14000"/>
                  <a:pt x="30224" y="14208"/>
                </a:cubicBezTo>
                <a:cubicBezTo>
                  <a:pt x="30224" y="14415"/>
                  <a:pt x="30054" y="14566"/>
                  <a:pt x="29866" y="14566"/>
                </a:cubicBezTo>
                <a:cubicBezTo>
                  <a:pt x="29658" y="14566"/>
                  <a:pt x="29489" y="14415"/>
                  <a:pt x="29489" y="14208"/>
                </a:cubicBezTo>
                <a:cubicBezTo>
                  <a:pt x="29489" y="14000"/>
                  <a:pt x="29658" y="13831"/>
                  <a:pt x="29866" y="13831"/>
                </a:cubicBezTo>
                <a:close/>
                <a:moveTo>
                  <a:pt x="29866" y="11871"/>
                </a:moveTo>
                <a:cubicBezTo>
                  <a:pt x="30054" y="11871"/>
                  <a:pt x="30224" y="12041"/>
                  <a:pt x="30224" y="12248"/>
                </a:cubicBezTo>
                <a:cubicBezTo>
                  <a:pt x="30224" y="12436"/>
                  <a:pt x="30054" y="12606"/>
                  <a:pt x="29866" y="12606"/>
                </a:cubicBezTo>
                <a:cubicBezTo>
                  <a:pt x="29658" y="12606"/>
                  <a:pt x="29489" y="12436"/>
                  <a:pt x="29489" y="12248"/>
                </a:cubicBezTo>
                <a:cubicBezTo>
                  <a:pt x="29489" y="12041"/>
                  <a:pt x="29658" y="11871"/>
                  <a:pt x="29866" y="11871"/>
                </a:cubicBezTo>
                <a:close/>
                <a:moveTo>
                  <a:pt x="29866" y="10665"/>
                </a:moveTo>
                <a:cubicBezTo>
                  <a:pt x="29640" y="10665"/>
                  <a:pt x="29470" y="10496"/>
                  <a:pt x="29470" y="10288"/>
                </a:cubicBezTo>
                <a:cubicBezTo>
                  <a:pt x="29470" y="10062"/>
                  <a:pt x="29640" y="9893"/>
                  <a:pt x="29866" y="9893"/>
                </a:cubicBezTo>
                <a:cubicBezTo>
                  <a:pt x="30073" y="9893"/>
                  <a:pt x="30243" y="10062"/>
                  <a:pt x="30243" y="10288"/>
                </a:cubicBezTo>
                <a:cubicBezTo>
                  <a:pt x="30243" y="10496"/>
                  <a:pt x="30073" y="10665"/>
                  <a:pt x="29866" y="10665"/>
                </a:cubicBezTo>
                <a:close/>
                <a:moveTo>
                  <a:pt x="29866" y="8724"/>
                </a:moveTo>
                <a:cubicBezTo>
                  <a:pt x="29640" y="8724"/>
                  <a:pt x="29470" y="8536"/>
                  <a:pt x="29470" y="8329"/>
                </a:cubicBezTo>
                <a:cubicBezTo>
                  <a:pt x="29470" y="8103"/>
                  <a:pt x="29640" y="7933"/>
                  <a:pt x="29866" y="7933"/>
                </a:cubicBezTo>
                <a:cubicBezTo>
                  <a:pt x="30073" y="7933"/>
                  <a:pt x="30243" y="8103"/>
                  <a:pt x="30243" y="8329"/>
                </a:cubicBezTo>
                <a:cubicBezTo>
                  <a:pt x="30243" y="8536"/>
                  <a:pt x="30073" y="8724"/>
                  <a:pt x="29866" y="8724"/>
                </a:cubicBezTo>
                <a:close/>
                <a:moveTo>
                  <a:pt x="29866" y="6727"/>
                </a:moveTo>
                <a:cubicBezTo>
                  <a:pt x="29658" y="6727"/>
                  <a:pt x="29489" y="6557"/>
                  <a:pt x="29489" y="6369"/>
                </a:cubicBezTo>
                <a:cubicBezTo>
                  <a:pt x="29489" y="6162"/>
                  <a:pt x="29658" y="5992"/>
                  <a:pt x="29866" y="5992"/>
                </a:cubicBezTo>
                <a:cubicBezTo>
                  <a:pt x="30054" y="5992"/>
                  <a:pt x="30224" y="6162"/>
                  <a:pt x="30224" y="6369"/>
                </a:cubicBezTo>
                <a:cubicBezTo>
                  <a:pt x="30224" y="6557"/>
                  <a:pt x="30054" y="6727"/>
                  <a:pt x="29866" y="6727"/>
                </a:cubicBezTo>
                <a:close/>
                <a:moveTo>
                  <a:pt x="29866" y="4051"/>
                </a:moveTo>
                <a:cubicBezTo>
                  <a:pt x="30054" y="4051"/>
                  <a:pt x="30205" y="4202"/>
                  <a:pt x="30205" y="4409"/>
                </a:cubicBezTo>
                <a:cubicBezTo>
                  <a:pt x="30205" y="4598"/>
                  <a:pt x="30054" y="4767"/>
                  <a:pt x="29866" y="4767"/>
                </a:cubicBezTo>
                <a:cubicBezTo>
                  <a:pt x="29658" y="4767"/>
                  <a:pt x="29508" y="4598"/>
                  <a:pt x="29508" y="4409"/>
                </a:cubicBezTo>
                <a:cubicBezTo>
                  <a:pt x="29508" y="4202"/>
                  <a:pt x="29658" y="4051"/>
                  <a:pt x="29866" y="4051"/>
                </a:cubicBezTo>
                <a:close/>
                <a:moveTo>
                  <a:pt x="29866" y="2092"/>
                </a:moveTo>
                <a:cubicBezTo>
                  <a:pt x="30054" y="2092"/>
                  <a:pt x="30205" y="2242"/>
                  <a:pt x="30205" y="2450"/>
                </a:cubicBezTo>
                <a:cubicBezTo>
                  <a:pt x="30205" y="2638"/>
                  <a:pt x="30054" y="2789"/>
                  <a:pt x="29866" y="2789"/>
                </a:cubicBezTo>
                <a:cubicBezTo>
                  <a:pt x="29658" y="2789"/>
                  <a:pt x="29508" y="2638"/>
                  <a:pt x="29508" y="2450"/>
                </a:cubicBezTo>
                <a:cubicBezTo>
                  <a:pt x="29508" y="2242"/>
                  <a:pt x="29658" y="2092"/>
                  <a:pt x="29866" y="2092"/>
                </a:cubicBezTo>
                <a:close/>
                <a:moveTo>
                  <a:pt x="29866" y="848"/>
                </a:moveTo>
                <a:cubicBezTo>
                  <a:pt x="29658" y="848"/>
                  <a:pt x="29489" y="679"/>
                  <a:pt x="29489" y="471"/>
                </a:cubicBezTo>
                <a:cubicBezTo>
                  <a:pt x="29489" y="283"/>
                  <a:pt x="29658" y="113"/>
                  <a:pt x="29866" y="113"/>
                </a:cubicBezTo>
                <a:cubicBezTo>
                  <a:pt x="30054" y="113"/>
                  <a:pt x="30224" y="283"/>
                  <a:pt x="30224" y="471"/>
                </a:cubicBezTo>
                <a:cubicBezTo>
                  <a:pt x="30224" y="679"/>
                  <a:pt x="30054" y="848"/>
                  <a:pt x="29866" y="848"/>
                </a:cubicBezTo>
                <a:close/>
                <a:moveTo>
                  <a:pt x="27887" y="34237"/>
                </a:moveTo>
                <a:cubicBezTo>
                  <a:pt x="27642" y="34237"/>
                  <a:pt x="27454" y="34049"/>
                  <a:pt x="27454" y="33804"/>
                </a:cubicBezTo>
                <a:cubicBezTo>
                  <a:pt x="27454" y="33559"/>
                  <a:pt x="27661" y="33352"/>
                  <a:pt x="27887" y="33352"/>
                </a:cubicBezTo>
                <a:cubicBezTo>
                  <a:pt x="28132" y="33352"/>
                  <a:pt x="28339" y="33559"/>
                  <a:pt x="28339" y="33804"/>
                </a:cubicBezTo>
                <a:cubicBezTo>
                  <a:pt x="28339" y="34049"/>
                  <a:pt x="28132" y="34237"/>
                  <a:pt x="27887" y="34237"/>
                </a:cubicBezTo>
                <a:close/>
                <a:moveTo>
                  <a:pt x="27887" y="32278"/>
                </a:moveTo>
                <a:cubicBezTo>
                  <a:pt x="27642" y="32278"/>
                  <a:pt x="27454" y="32070"/>
                  <a:pt x="27454" y="31825"/>
                </a:cubicBezTo>
                <a:cubicBezTo>
                  <a:pt x="27454" y="31599"/>
                  <a:pt x="27661" y="31392"/>
                  <a:pt x="27887" y="31392"/>
                </a:cubicBezTo>
                <a:cubicBezTo>
                  <a:pt x="28132" y="31392"/>
                  <a:pt x="28339" y="31581"/>
                  <a:pt x="28339" y="31825"/>
                </a:cubicBezTo>
                <a:cubicBezTo>
                  <a:pt x="28339" y="32070"/>
                  <a:pt x="28132" y="32278"/>
                  <a:pt x="27887" y="32278"/>
                </a:cubicBezTo>
                <a:close/>
                <a:moveTo>
                  <a:pt x="27906" y="30299"/>
                </a:moveTo>
                <a:cubicBezTo>
                  <a:pt x="27661" y="30299"/>
                  <a:pt x="27473" y="30111"/>
                  <a:pt x="27473" y="29866"/>
                </a:cubicBezTo>
                <a:cubicBezTo>
                  <a:pt x="27473" y="29640"/>
                  <a:pt x="27661" y="29451"/>
                  <a:pt x="27906" y="29451"/>
                </a:cubicBezTo>
                <a:cubicBezTo>
                  <a:pt x="28132" y="29451"/>
                  <a:pt x="28321" y="29640"/>
                  <a:pt x="28321" y="29866"/>
                </a:cubicBezTo>
                <a:cubicBezTo>
                  <a:pt x="28321" y="30111"/>
                  <a:pt x="28132" y="30299"/>
                  <a:pt x="27906" y="30299"/>
                </a:cubicBezTo>
                <a:close/>
                <a:moveTo>
                  <a:pt x="27906" y="28340"/>
                </a:moveTo>
                <a:cubicBezTo>
                  <a:pt x="27661" y="28340"/>
                  <a:pt x="27473" y="28151"/>
                  <a:pt x="27473" y="27906"/>
                </a:cubicBezTo>
                <a:cubicBezTo>
                  <a:pt x="27473" y="27680"/>
                  <a:pt x="27661" y="27492"/>
                  <a:pt x="27906" y="27492"/>
                </a:cubicBezTo>
                <a:cubicBezTo>
                  <a:pt x="28132" y="27492"/>
                  <a:pt x="28321" y="27680"/>
                  <a:pt x="28321" y="27906"/>
                </a:cubicBezTo>
                <a:cubicBezTo>
                  <a:pt x="28321" y="28151"/>
                  <a:pt x="28132" y="28340"/>
                  <a:pt x="27906" y="28340"/>
                </a:cubicBezTo>
                <a:close/>
                <a:moveTo>
                  <a:pt x="27887" y="21632"/>
                </a:moveTo>
                <a:cubicBezTo>
                  <a:pt x="28113" y="21632"/>
                  <a:pt x="28302" y="21820"/>
                  <a:pt x="28302" y="22046"/>
                </a:cubicBezTo>
                <a:cubicBezTo>
                  <a:pt x="28302" y="22272"/>
                  <a:pt x="28113" y="22442"/>
                  <a:pt x="27887" y="22442"/>
                </a:cubicBezTo>
                <a:cubicBezTo>
                  <a:pt x="27680" y="22442"/>
                  <a:pt x="27492" y="22272"/>
                  <a:pt x="27492" y="22046"/>
                </a:cubicBezTo>
                <a:cubicBezTo>
                  <a:pt x="27492" y="21820"/>
                  <a:pt x="27680" y="21632"/>
                  <a:pt x="27887" y="21632"/>
                </a:cubicBezTo>
                <a:close/>
                <a:moveTo>
                  <a:pt x="27887" y="25551"/>
                </a:moveTo>
                <a:cubicBezTo>
                  <a:pt x="28113" y="25551"/>
                  <a:pt x="28302" y="25739"/>
                  <a:pt x="28302" y="25965"/>
                </a:cubicBezTo>
                <a:cubicBezTo>
                  <a:pt x="28302" y="26192"/>
                  <a:pt x="28113" y="26361"/>
                  <a:pt x="27887" y="26361"/>
                </a:cubicBezTo>
                <a:cubicBezTo>
                  <a:pt x="27680" y="26361"/>
                  <a:pt x="27492" y="26192"/>
                  <a:pt x="27492" y="25965"/>
                </a:cubicBezTo>
                <a:cubicBezTo>
                  <a:pt x="27492" y="25739"/>
                  <a:pt x="27680" y="25551"/>
                  <a:pt x="27887" y="25551"/>
                </a:cubicBezTo>
                <a:close/>
                <a:moveTo>
                  <a:pt x="27887" y="23610"/>
                </a:moveTo>
                <a:cubicBezTo>
                  <a:pt x="28113" y="23610"/>
                  <a:pt x="28302" y="23780"/>
                  <a:pt x="28302" y="24006"/>
                </a:cubicBezTo>
                <a:cubicBezTo>
                  <a:pt x="28302" y="24213"/>
                  <a:pt x="28113" y="24401"/>
                  <a:pt x="27887" y="24401"/>
                </a:cubicBezTo>
                <a:cubicBezTo>
                  <a:pt x="27680" y="24401"/>
                  <a:pt x="27492" y="24213"/>
                  <a:pt x="27492" y="24006"/>
                </a:cubicBezTo>
                <a:cubicBezTo>
                  <a:pt x="27492" y="23780"/>
                  <a:pt x="27680" y="23610"/>
                  <a:pt x="27887" y="23610"/>
                </a:cubicBezTo>
                <a:close/>
                <a:moveTo>
                  <a:pt x="27887" y="20501"/>
                </a:moveTo>
                <a:cubicBezTo>
                  <a:pt x="27661" y="20501"/>
                  <a:pt x="27473" y="20313"/>
                  <a:pt x="27473" y="20086"/>
                </a:cubicBezTo>
                <a:cubicBezTo>
                  <a:pt x="27473" y="19842"/>
                  <a:pt x="27661" y="19653"/>
                  <a:pt x="27887" y="19653"/>
                </a:cubicBezTo>
                <a:cubicBezTo>
                  <a:pt x="28132" y="19653"/>
                  <a:pt x="28321" y="19842"/>
                  <a:pt x="28321" y="20086"/>
                </a:cubicBezTo>
                <a:cubicBezTo>
                  <a:pt x="28321" y="20313"/>
                  <a:pt x="28132" y="20501"/>
                  <a:pt x="27887" y="20501"/>
                </a:cubicBezTo>
                <a:close/>
                <a:moveTo>
                  <a:pt x="27887" y="18541"/>
                </a:moveTo>
                <a:cubicBezTo>
                  <a:pt x="27661" y="18541"/>
                  <a:pt x="27473" y="18353"/>
                  <a:pt x="27473" y="18108"/>
                </a:cubicBezTo>
                <a:cubicBezTo>
                  <a:pt x="27473" y="17882"/>
                  <a:pt x="27661" y="17693"/>
                  <a:pt x="27887" y="17693"/>
                </a:cubicBezTo>
                <a:cubicBezTo>
                  <a:pt x="28132" y="17693"/>
                  <a:pt x="28321" y="17882"/>
                  <a:pt x="28321" y="18108"/>
                </a:cubicBezTo>
                <a:cubicBezTo>
                  <a:pt x="28321" y="18353"/>
                  <a:pt x="28132" y="18541"/>
                  <a:pt x="27887" y="18541"/>
                </a:cubicBezTo>
                <a:close/>
                <a:moveTo>
                  <a:pt x="27887" y="16582"/>
                </a:moveTo>
                <a:cubicBezTo>
                  <a:pt x="27661" y="16582"/>
                  <a:pt x="27473" y="16393"/>
                  <a:pt x="27473" y="16148"/>
                </a:cubicBezTo>
                <a:cubicBezTo>
                  <a:pt x="27473" y="15922"/>
                  <a:pt x="27661" y="15734"/>
                  <a:pt x="27887" y="15734"/>
                </a:cubicBezTo>
                <a:cubicBezTo>
                  <a:pt x="28132" y="15734"/>
                  <a:pt x="28321" y="15922"/>
                  <a:pt x="28321" y="16148"/>
                </a:cubicBezTo>
                <a:cubicBezTo>
                  <a:pt x="28321" y="16393"/>
                  <a:pt x="28132" y="16582"/>
                  <a:pt x="27887" y="16582"/>
                </a:cubicBezTo>
                <a:close/>
                <a:moveTo>
                  <a:pt x="27906" y="13831"/>
                </a:moveTo>
                <a:cubicBezTo>
                  <a:pt x="28095" y="13831"/>
                  <a:pt x="28264" y="13981"/>
                  <a:pt x="28264" y="14189"/>
                </a:cubicBezTo>
                <a:cubicBezTo>
                  <a:pt x="28264" y="14396"/>
                  <a:pt x="28095" y="14566"/>
                  <a:pt x="27906" y="14566"/>
                </a:cubicBezTo>
                <a:cubicBezTo>
                  <a:pt x="27699" y="14566"/>
                  <a:pt x="27529" y="14396"/>
                  <a:pt x="27529" y="14189"/>
                </a:cubicBezTo>
                <a:cubicBezTo>
                  <a:pt x="27529" y="13981"/>
                  <a:pt x="27699" y="13831"/>
                  <a:pt x="27906" y="13831"/>
                </a:cubicBezTo>
                <a:close/>
                <a:moveTo>
                  <a:pt x="27887" y="11871"/>
                </a:moveTo>
                <a:cubicBezTo>
                  <a:pt x="28095" y="11871"/>
                  <a:pt x="28264" y="12022"/>
                  <a:pt x="28264" y="12229"/>
                </a:cubicBezTo>
                <a:cubicBezTo>
                  <a:pt x="28264" y="12436"/>
                  <a:pt x="28095" y="12606"/>
                  <a:pt x="27887" y="12606"/>
                </a:cubicBezTo>
                <a:cubicBezTo>
                  <a:pt x="27699" y="12606"/>
                  <a:pt x="27529" y="12436"/>
                  <a:pt x="27529" y="12229"/>
                </a:cubicBezTo>
                <a:cubicBezTo>
                  <a:pt x="27529" y="12022"/>
                  <a:pt x="27699" y="11871"/>
                  <a:pt x="27887" y="11871"/>
                </a:cubicBezTo>
                <a:close/>
                <a:moveTo>
                  <a:pt x="27887" y="10665"/>
                </a:moveTo>
                <a:cubicBezTo>
                  <a:pt x="27680" y="10665"/>
                  <a:pt x="27510" y="10496"/>
                  <a:pt x="27510" y="10269"/>
                </a:cubicBezTo>
                <a:cubicBezTo>
                  <a:pt x="27510" y="10062"/>
                  <a:pt x="27680" y="9893"/>
                  <a:pt x="27887" y="9893"/>
                </a:cubicBezTo>
                <a:cubicBezTo>
                  <a:pt x="28113" y="9893"/>
                  <a:pt x="28283" y="10062"/>
                  <a:pt x="28283" y="10269"/>
                </a:cubicBezTo>
                <a:cubicBezTo>
                  <a:pt x="28283" y="10496"/>
                  <a:pt x="28113" y="10665"/>
                  <a:pt x="27887" y="10665"/>
                </a:cubicBezTo>
                <a:close/>
                <a:moveTo>
                  <a:pt x="27887" y="8706"/>
                </a:moveTo>
                <a:cubicBezTo>
                  <a:pt x="27680" y="8706"/>
                  <a:pt x="27510" y="8536"/>
                  <a:pt x="27510" y="8310"/>
                </a:cubicBezTo>
                <a:cubicBezTo>
                  <a:pt x="27510" y="8103"/>
                  <a:pt x="27680" y="7914"/>
                  <a:pt x="27887" y="7914"/>
                </a:cubicBezTo>
                <a:cubicBezTo>
                  <a:pt x="28113" y="7914"/>
                  <a:pt x="28283" y="8103"/>
                  <a:pt x="28283" y="8310"/>
                </a:cubicBezTo>
                <a:cubicBezTo>
                  <a:pt x="28283" y="8536"/>
                  <a:pt x="28113" y="8706"/>
                  <a:pt x="27887" y="8706"/>
                </a:cubicBezTo>
                <a:close/>
                <a:moveTo>
                  <a:pt x="27887" y="6727"/>
                </a:moveTo>
                <a:cubicBezTo>
                  <a:pt x="27699" y="6727"/>
                  <a:pt x="27529" y="6557"/>
                  <a:pt x="27529" y="6350"/>
                </a:cubicBezTo>
                <a:cubicBezTo>
                  <a:pt x="27529" y="6162"/>
                  <a:pt x="27699" y="5992"/>
                  <a:pt x="27887" y="5992"/>
                </a:cubicBezTo>
                <a:cubicBezTo>
                  <a:pt x="28095" y="5992"/>
                  <a:pt x="28264" y="6162"/>
                  <a:pt x="28264" y="6350"/>
                </a:cubicBezTo>
                <a:cubicBezTo>
                  <a:pt x="28264" y="6557"/>
                  <a:pt x="28095" y="6727"/>
                  <a:pt x="27887" y="6727"/>
                </a:cubicBezTo>
                <a:close/>
                <a:moveTo>
                  <a:pt x="27887" y="4767"/>
                </a:moveTo>
                <a:cubicBezTo>
                  <a:pt x="27699" y="4767"/>
                  <a:pt x="27529" y="4598"/>
                  <a:pt x="27529" y="4391"/>
                </a:cubicBezTo>
                <a:cubicBezTo>
                  <a:pt x="27529" y="4183"/>
                  <a:pt x="27699" y="4033"/>
                  <a:pt x="27887" y="4033"/>
                </a:cubicBezTo>
                <a:cubicBezTo>
                  <a:pt x="28095" y="4033"/>
                  <a:pt x="28264" y="4183"/>
                  <a:pt x="28264" y="4391"/>
                </a:cubicBezTo>
                <a:cubicBezTo>
                  <a:pt x="28264" y="4598"/>
                  <a:pt x="28095" y="4767"/>
                  <a:pt x="27887" y="4767"/>
                </a:cubicBezTo>
                <a:close/>
                <a:moveTo>
                  <a:pt x="27887" y="2808"/>
                </a:moveTo>
                <a:cubicBezTo>
                  <a:pt x="27699" y="2808"/>
                  <a:pt x="27529" y="2638"/>
                  <a:pt x="27529" y="2431"/>
                </a:cubicBezTo>
                <a:cubicBezTo>
                  <a:pt x="27529" y="2224"/>
                  <a:pt x="27699" y="2054"/>
                  <a:pt x="27887" y="2054"/>
                </a:cubicBezTo>
                <a:cubicBezTo>
                  <a:pt x="28095" y="2054"/>
                  <a:pt x="28264" y="2224"/>
                  <a:pt x="28264" y="2431"/>
                </a:cubicBezTo>
                <a:cubicBezTo>
                  <a:pt x="28264" y="2638"/>
                  <a:pt x="28095" y="2808"/>
                  <a:pt x="27887" y="2808"/>
                </a:cubicBezTo>
                <a:close/>
                <a:moveTo>
                  <a:pt x="27887" y="829"/>
                </a:moveTo>
                <a:cubicBezTo>
                  <a:pt x="27699" y="829"/>
                  <a:pt x="27529" y="679"/>
                  <a:pt x="27529" y="471"/>
                </a:cubicBezTo>
                <a:cubicBezTo>
                  <a:pt x="27529" y="264"/>
                  <a:pt x="27699" y="113"/>
                  <a:pt x="27887" y="113"/>
                </a:cubicBezTo>
                <a:cubicBezTo>
                  <a:pt x="28095" y="113"/>
                  <a:pt x="28264" y="264"/>
                  <a:pt x="28264" y="471"/>
                </a:cubicBezTo>
                <a:cubicBezTo>
                  <a:pt x="28264" y="679"/>
                  <a:pt x="28095" y="829"/>
                  <a:pt x="27887" y="829"/>
                </a:cubicBezTo>
                <a:close/>
                <a:moveTo>
                  <a:pt x="25928" y="34237"/>
                </a:moveTo>
                <a:cubicBezTo>
                  <a:pt x="25683" y="34237"/>
                  <a:pt x="25494" y="34030"/>
                  <a:pt x="25494" y="33785"/>
                </a:cubicBezTo>
                <a:cubicBezTo>
                  <a:pt x="25494" y="33540"/>
                  <a:pt x="25683" y="33352"/>
                  <a:pt x="25928" y="33352"/>
                </a:cubicBezTo>
                <a:cubicBezTo>
                  <a:pt x="26173" y="33352"/>
                  <a:pt x="26380" y="33540"/>
                  <a:pt x="26380" y="33785"/>
                </a:cubicBezTo>
                <a:cubicBezTo>
                  <a:pt x="26380" y="34030"/>
                  <a:pt x="26173" y="34237"/>
                  <a:pt x="25928" y="34237"/>
                </a:cubicBezTo>
                <a:close/>
                <a:moveTo>
                  <a:pt x="25928" y="32259"/>
                </a:moveTo>
                <a:cubicBezTo>
                  <a:pt x="25701" y="32259"/>
                  <a:pt x="25513" y="32070"/>
                  <a:pt x="25513" y="31825"/>
                </a:cubicBezTo>
                <a:cubicBezTo>
                  <a:pt x="25513" y="31599"/>
                  <a:pt x="25701" y="31392"/>
                  <a:pt x="25928" y="31392"/>
                </a:cubicBezTo>
                <a:cubicBezTo>
                  <a:pt x="26173" y="31392"/>
                  <a:pt x="26361" y="31599"/>
                  <a:pt x="26361" y="31825"/>
                </a:cubicBezTo>
                <a:cubicBezTo>
                  <a:pt x="26361" y="32070"/>
                  <a:pt x="26173" y="32259"/>
                  <a:pt x="25928" y="32259"/>
                </a:cubicBezTo>
                <a:close/>
                <a:moveTo>
                  <a:pt x="25928" y="30299"/>
                </a:moveTo>
                <a:cubicBezTo>
                  <a:pt x="25701" y="30299"/>
                  <a:pt x="25513" y="30111"/>
                  <a:pt x="25513" y="29866"/>
                </a:cubicBezTo>
                <a:cubicBezTo>
                  <a:pt x="25513" y="29621"/>
                  <a:pt x="25701" y="29432"/>
                  <a:pt x="25928" y="29432"/>
                </a:cubicBezTo>
                <a:cubicBezTo>
                  <a:pt x="26173" y="29432"/>
                  <a:pt x="26361" y="29621"/>
                  <a:pt x="26361" y="29866"/>
                </a:cubicBezTo>
                <a:cubicBezTo>
                  <a:pt x="26361" y="30111"/>
                  <a:pt x="26173" y="30299"/>
                  <a:pt x="25928" y="30299"/>
                </a:cubicBezTo>
                <a:close/>
                <a:moveTo>
                  <a:pt x="25928" y="28321"/>
                </a:moveTo>
                <a:cubicBezTo>
                  <a:pt x="25701" y="28321"/>
                  <a:pt x="25513" y="28132"/>
                  <a:pt x="25513" y="27906"/>
                </a:cubicBezTo>
                <a:cubicBezTo>
                  <a:pt x="25513" y="27680"/>
                  <a:pt x="25701" y="27473"/>
                  <a:pt x="25928" y="27473"/>
                </a:cubicBezTo>
                <a:cubicBezTo>
                  <a:pt x="26173" y="27473"/>
                  <a:pt x="26361" y="27661"/>
                  <a:pt x="26361" y="27906"/>
                </a:cubicBezTo>
                <a:cubicBezTo>
                  <a:pt x="26361" y="28132"/>
                  <a:pt x="26173" y="28321"/>
                  <a:pt x="25928" y="28321"/>
                </a:cubicBezTo>
                <a:close/>
                <a:moveTo>
                  <a:pt x="25928" y="26380"/>
                </a:moveTo>
                <a:cubicBezTo>
                  <a:pt x="25701" y="26380"/>
                  <a:pt x="25513" y="26192"/>
                  <a:pt x="25513" y="25947"/>
                </a:cubicBezTo>
                <a:cubicBezTo>
                  <a:pt x="25513" y="25720"/>
                  <a:pt x="25701" y="25532"/>
                  <a:pt x="25928" y="25532"/>
                </a:cubicBezTo>
                <a:cubicBezTo>
                  <a:pt x="26173" y="25532"/>
                  <a:pt x="26361" y="25720"/>
                  <a:pt x="26361" y="25947"/>
                </a:cubicBezTo>
                <a:cubicBezTo>
                  <a:pt x="26361" y="26192"/>
                  <a:pt x="26173" y="26380"/>
                  <a:pt x="25928" y="26380"/>
                </a:cubicBezTo>
                <a:close/>
                <a:moveTo>
                  <a:pt x="25928" y="19653"/>
                </a:moveTo>
                <a:cubicBezTo>
                  <a:pt x="26173" y="19653"/>
                  <a:pt x="26361" y="19842"/>
                  <a:pt x="26361" y="20068"/>
                </a:cubicBezTo>
                <a:cubicBezTo>
                  <a:pt x="26361" y="20313"/>
                  <a:pt x="26173" y="20482"/>
                  <a:pt x="25928" y="20482"/>
                </a:cubicBezTo>
                <a:cubicBezTo>
                  <a:pt x="25701" y="20482"/>
                  <a:pt x="25513" y="20313"/>
                  <a:pt x="25513" y="20068"/>
                </a:cubicBezTo>
                <a:cubicBezTo>
                  <a:pt x="25513" y="19842"/>
                  <a:pt x="25701" y="19653"/>
                  <a:pt x="25928" y="19653"/>
                </a:cubicBezTo>
                <a:close/>
                <a:moveTo>
                  <a:pt x="25928" y="22442"/>
                </a:moveTo>
                <a:cubicBezTo>
                  <a:pt x="25720" y="22442"/>
                  <a:pt x="25532" y="22253"/>
                  <a:pt x="25532" y="22027"/>
                </a:cubicBezTo>
                <a:cubicBezTo>
                  <a:pt x="25532" y="21801"/>
                  <a:pt x="25720" y="21632"/>
                  <a:pt x="25928" y="21632"/>
                </a:cubicBezTo>
                <a:cubicBezTo>
                  <a:pt x="26154" y="21632"/>
                  <a:pt x="26342" y="21801"/>
                  <a:pt x="26342" y="22027"/>
                </a:cubicBezTo>
                <a:cubicBezTo>
                  <a:pt x="26342" y="22253"/>
                  <a:pt x="26154" y="22442"/>
                  <a:pt x="25928" y="22442"/>
                </a:cubicBezTo>
                <a:close/>
                <a:moveTo>
                  <a:pt x="25928" y="24401"/>
                </a:moveTo>
                <a:cubicBezTo>
                  <a:pt x="25701" y="24401"/>
                  <a:pt x="25532" y="24213"/>
                  <a:pt x="25532" y="23987"/>
                </a:cubicBezTo>
                <a:cubicBezTo>
                  <a:pt x="25532" y="23761"/>
                  <a:pt x="25701" y="23572"/>
                  <a:pt x="25928" y="23572"/>
                </a:cubicBezTo>
                <a:cubicBezTo>
                  <a:pt x="26154" y="23572"/>
                  <a:pt x="26342" y="23761"/>
                  <a:pt x="26342" y="23987"/>
                </a:cubicBezTo>
                <a:cubicBezTo>
                  <a:pt x="26342" y="24213"/>
                  <a:pt x="26154" y="24401"/>
                  <a:pt x="25928" y="24401"/>
                </a:cubicBezTo>
                <a:close/>
                <a:moveTo>
                  <a:pt x="25928" y="18523"/>
                </a:moveTo>
                <a:cubicBezTo>
                  <a:pt x="25701" y="18523"/>
                  <a:pt x="25513" y="18334"/>
                  <a:pt x="25513" y="18108"/>
                </a:cubicBezTo>
                <a:cubicBezTo>
                  <a:pt x="25513" y="17882"/>
                  <a:pt x="25701" y="17693"/>
                  <a:pt x="25928" y="17693"/>
                </a:cubicBezTo>
                <a:cubicBezTo>
                  <a:pt x="26173" y="17693"/>
                  <a:pt x="26361" y="17882"/>
                  <a:pt x="26361" y="18108"/>
                </a:cubicBezTo>
                <a:cubicBezTo>
                  <a:pt x="26361" y="18334"/>
                  <a:pt x="26173" y="18523"/>
                  <a:pt x="25928" y="18523"/>
                </a:cubicBezTo>
                <a:close/>
                <a:moveTo>
                  <a:pt x="25928" y="16582"/>
                </a:moveTo>
                <a:cubicBezTo>
                  <a:pt x="25701" y="16582"/>
                  <a:pt x="25513" y="16374"/>
                  <a:pt x="25513" y="16148"/>
                </a:cubicBezTo>
                <a:cubicBezTo>
                  <a:pt x="25513" y="15903"/>
                  <a:pt x="25701" y="15715"/>
                  <a:pt x="25928" y="15715"/>
                </a:cubicBezTo>
                <a:cubicBezTo>
                  <a:pt x="26173" y="15715"/>
                  <a:pt x="26361" y="15903"/>
                  <a:pt x="26361" y="16148"/>
                </a:cubicBezTo>
                <a:cubicBezTo>
                  <a:pt x="26361" y="16374"/>
                  <a:pt x="26173" y="16582"/>
                  <a:pt x="25928" y="16582"/>
                </a:cubicBezTo>
                <a:close/>
                <a:moveTo>
                  <a:pt x="25928" y="14584"/>
                </a:moveTo>
                <a:cubicBezTo>
                  <a:pt x="25701" y="14584"/>
                  <a:pt x="25532" y="14415"/>
                  <a:pt x="25532" y="14189"/>
                </a:cubicBezTo>
                <a:cubicBezTo>
                  <a:pt x="25532" y="13963"/>
                  <a:pt x="25701" y="13793"/>
                  <a:pt x="25928" y="13793"/>
                </a:cubicBezTo>
                <a:cubicBezTo>
                  <a:pt x="26154" y="13793"/>
                  <a:pt x="26342" y="13963"/>
                  <a:pt x="26342" y="14189"/>
                </a:cubicBezTo>
                <a:cubicBezTo>
                  <a:pt x="26342" y="14415"/>
                  <a:pt x="26154" y="14584"/>
                  <a:pt x="25928" y="14584"/>
                </a:cubicBezTo>
                <a:close/>
                <a:moveTo>
                  <a:pt x="25928" y="12606"/>
                </a:moveTo>
                <a:cubicBezTo>
                  <a:pt x="25720" y="12606"/>
                  <a:pt x="25551" y="12436"/>
                  <a:pt x="25551" y="12229"/>
                </a:cubicBezTo>
                <a:cubicBezTo>
                  <a:pt x="25551" y="12022"/>
                  <a:pt x="25720" y="11833"/>
                  <a:pt x="25928" y="11833"/>
                </a:cubicBezTo>
                <a:cubicBezTo>
                  <a:pt x="26154" y="11833"/>
                  <a:pt x="26323" y="12022"/>
                  <a:pt x="26323" y="12229"/>
                </a:cubicBezTo>
                <a:cubicBezTo>
                  <a:pt x="26323" y="12436"/>
                  <a:pt x="26154" y="12606"/>
                  <a:pt x="25928" y="12606"/>
                </a:cubicBezTo>
                <a:close/>
                <a:moveTo>
                  <a:pt x="25928" y="10665"/>
                </a:moveTo>
                <a:cubicBezTo>
                  <a:pt x="25720" y="10665"/>
                  <a:pt x="25551" y="10477"/>
                  <a:pt x="25551" y="10269"/>
                </a:cubicBezTo>
                <a:cubicBezTo>
                  <a:pt x="25551" y="10043"/>
                  <a:pt x="25720" y="9874"/>
                  <a:pt x="25928" y="9874"/>
                </a:cubicBezTo>
                <a:cubicBezTo>
                  <a:pt x="26154" y="9874"/>
                  <a:pt x="26323" y="10043"/>
                  <a:pt x="26323" y="10269"/>
                </a:cubicBezTo>
                <a:cubicBezTo>
                  <a:pt x="26323" y="10477"/>
                  <a:pt x="26154" y="10665"/>
                  <a:pt x="25928" y="10665"/>
                </a:cubicBezTo>
                <a:close/>
                <a:moveTo>
                  <a:pt x="25928" y="8706"/>
                </a:moveTo>
                <a:cubicBezTo>
                  <a:pt x="25720" y="8706"/>
                  <a:pt x="25551" y="8536"/>
                  <a:pt x="25551" y="8310"/>
                </a:cubicBezTo>
                <a:cubicBezTo>
                  <a:pt x="25551" y="8103"/>
                  <a:pt x="25720" y="7914"/>
                  <a:pt x="25928" y="7914"/>
                </a:cubicBezTo>
                <a:cubicBezTo>
                  <a:pt x="26154" y="7914"/>
                  <a:pt x="26323" y="8084"/>
                  <a:pt x="26323" y="8310"/>
                </a:cubicBezTo>
                <a:cubicBezTo>
                  <a:pt x="26323" y="8536"/>
                  <a:pt x="26154" y="8706"/>
                  <a:pt x="25928" y="8706"/>
                </a:cubicBezTo>
                <a:close/>
                <a:moveTo>
                  <a:pt x="25928" y="6727"/>
                </a:moveTo>
                <a:cubicBezTo>
                  <a:pt x="25720" y="6727"/>
                  <a:pt x="25551" y="6557"/>
                  <a:pt x="25551" y="6350"/>
                </a:cubicBezTo>
                <a:cubicBezTo>
                  <a:pt x="25551" y="6143"/>
                  <a:pt x="25720" y="5954"/>
                  <a:pt x="25928" y="5954"/>
                </a:cubicBezTo>
                <a:cubicBezTo>
                  <a:pt x="26154" y="5954"/>
                  <a:pt x="26323" y="6143"/>
                  <a:pt x="26323" y="6350"/>
                </a:cubicBezTo>
                <a:cubicBezTo>
                  <a:pt x="26323" y="6557"/>
                  <a:pt x="26154" y="6727"/>
                  <a:pt x="25928" y="6727"/>
                </a:cubicBezTo>
                <a:close/>
                <a:moveTo>
                  <a:pt x="25928" y="4767"/>
                </a:moveTo>
                <a:cubicBezTo>
                  <a:pt x="25739" y="4767"/>
                  <a:pt x="25570" y="4598"/>
                  <a:pt x="25570" y="4391"/>
                </a:cubicBezTo>
                <a:cubicBezTo>
                  <a:pt x="25570" y="4183"/>
                  <a:pt x="25720" y="4014"/>
                  <a:pt x="25928" y="4014"/>
                </a:cubicBezTo>
                <a:cubicBezTo>
                  <a:pt x="26135" y="4014"/>
                  <a:pt x="26304" y="4183"/>
                  <a:pt x="26304" y="4391"/>
                </a:cubicBezTo>
                <a:cubicBezTo>
                  <a:pt x="26304" y="4598"/>
                  <a:pt x="26135" y="4767"/>
                  <a:pt x="25928" y="4767"/>
                </a:cubicBezTo>
                <a:close/>
                <a:moveTo>
                  <a:pt x="25928" y="2789"/>
                </a:moveTo>
                <a:cubicBezTo>
                  <a:pt x="25739" y="2789"/>
                  <a:pt x="25570" y="2638"/>
                  <a:pt x="25570" y="2431"/>
                </a:cubicBezTo>
                <a:cubicBezTo>
                  <a:pt x="25570" y="2224"/>
                  <a:pt x="25720" y="2054"/>
                  <a:pt x="25928" y="2054"/>
                </a:cubicBezTo>
                <a:cubicBezTo>
                  <a:pt x="26135" y="2054"/>
                  <a:pt x="26304" y="2224"/>
                  <a:pt x="26304" y="2431"/>
                </a:cubicBezTo>
                <a:cubicBezTo>
                  <a:pt x="26304" y="2638"/>
                  <a:pt x="26135" y="2789"/>
                  <a:pt x="25928" y="2789"/>
                </a:cubicBezTo>
                <a:close/>
                <a:moveTo>
                  <a:pt x="25928" y="829"/>
                </a:moveTo>
                <a:cubicBezTo>
                  <a:pt x="25739" y="829"/>
                  <a:pt x="25570" y="660"/>
                  <a:pt x="25570" y="471"/>
                </a:cubicBezTo>
                <a:cubicBezTo>
                  <a:pt x="25570" y="264"/>
                  <a:pt x="25720" y="94"/>
                  <a:pt x="25928" y="94"/>
                </a:cubicBezTo>
                <a:cubicBezTo>
                  <a:pt x="26135" y="94"/>
                  <a:pt x="26304" y="264"/>
                  <a:pt x="26304" y="471"/>
                </a:cubicBezTo>
                <a:cubicBezTo>
                  <a:pt x="26304" y="660"/>
                  <a:pt x="26135" y="829"/>
                  <a:pt x="25928" y="829"/>
                </a:cubicBezTo>
                <a:close/>
                <a:moveTo>
                  <a:pt x="23968" y="32278"/>
                </a:moveTo>
                <a:cubicBezTo>
                  <a:pt x="23723" y="32278"/>
                  <a:pt x="23535" y="32070"/>
                  <a:pt x="23535" y="31825"/>
                </a:cubicBezTo>
                <a:cubicBezTo>
                  <a:pt x="23535" y="31581"/>
                  <a:pt x="23723" y="31373"/>
                  <a:pt x="23968" y="31373"/>
                </a:cubicBezTo>
                <a:cubicBezTo>
                  <a:pt x="24213" y="31373"/>
                  <a:pt x="24420" y="31581"/>
                  <a:pt x="24420" y="31825"/>
                </a:cubicBezTo>
                <a:cubicBezTo>
                  <a:pt x="24420" y="32070"/>
                  <a:pt x="24213" y="32278"/>
                  <a:pt x="23968" y="32278"/>
                </a:cubicBezTo>
                <a:close/>
                <a:moveTo>
                  <a:pt x="23968" y="30299"/>
                </a:moveTo>
                <a:cubicBezTo>
                  <a:pt x="23723" y="30299"/>
                  <a:pt x="23535" y="30111"/>
                  <a:pt x="23535" y="29866"/>
                </a:cubicBezTo>
                <a:cubicBezTo>
                  <a:pt x="23535" y="29621"/>
                  <a:pt x="23723" y="29432"/>
                  <a:pt x="23968" y="29432"/>
                </a:cubicBezTo>
                <a:cubicBezTo>
                  <a:pt x="24213" y="29432"/>
                  <a:pt x="24420" y="29621"/>
                  <a:pt x="24420" y="29866"/>
                </a:cubicBezTo>
                <a:cubicBezTo>
                  <a:pt x="24420" y="30111"/>
                  <a:pt x="24213" y="30299"/>
                  <a:pt x="23968" y="30299"/>
                </a:cubicBezTo>
                <a:close/>
                <a:moveTo>
                  <a:pt x="23968" y="28321"/>
                </a:moveTo>
                <a:cubicBezTo>
                  <a:pt x="23742" y="28321"/>
                  <a:pt x="23553" y="28132"/>
                  <a:pt x="23553" y="27906"/>
                </a:cubicBezTo>
                <a:cubicBezTo>
                  <a:pt x="23553" y="27661"/>
                  <a:pt x="23742" y="27473"/>
                  <a:pt x="23968" y="27473"/>
                </a:cubicBezTo>
                <a:cubicBezTo>
                  <a:pt x="24213" y="27473"/>
                  <a:pt x="24401" y="27661"/>
                  <a:pt x="24401" y="27906"/>
                </a:cubicBezTo>
                <a:cubicBezTo>
                  <a:pt x="24401" y="28132"/>
                  <a:pt x="24213" y="28321"/>
                  <a:pt x="23968" y="28321"/>
                </a:cubicBezTo>
                <a:close/>
                <a:moveTo>
                  <a:pt x="23968" y="26380"/>
                </a:moveTo>
                <a:cubicBezTo>
                  <a:pt x="23742" y="26380"/>
                  <a:pt x="23553" y="26192"/>
                  <a:pt x="23553" y="25947"/>
                </a:cubicBezTo>
                <a:cubicBezTo>
                  <a:pt x="23553" y="25720"/>
                  <a:pt x="23742" y="25532"/>
                  <a:pt x="23968" y="25532"/>
                </a:cubicBezTo>
                <a:cubicBezTo>
                  <a:pt x="24213" y="25532"/>
                  <a:pt x="24401" y="25720"/>
                  <a:pt x="24401" y="25947"/>
                </a:cubicBezTo>
                <a:cubicBezTo>
                  <a:pt x="24401" y="26192"/>
                  <a:pt x="24213" y="26380"/>
                  <a:pt x="23968" y="26380"/>
                </a:cubicBezTo>
                <a:close/>
                <a:moveTo>
                  <a:pt x="23968" y="24401"/>
                </a:moveTo>
                <a:cubicBezTo>
                  <a:pt x="23742" y="24401"/>
                  <a:pt x="23553" y="24213"/>
                  <a:pt x="23553" y="23987"/>
                </a:cubicBezTo>
                <a:cubicBezTo>
                  <a:pt x="23553" y="23761"/>
                  <a:pt x="23742" y="23572"/>
                  <a:pt x="23968" y="23572"/>
                </a:cubicBezTo>
                <a:cubicBezTo>
                  <a:pt x="24213" y="23572"/>
                  <a:pt x="24401" y="23761"/>
                  <a:pt x="24401" y="23987"/>
                </a:cubicBezTo>
                <a:cubicBezTo>
                  <a:pt x="24401" y="24213"/>
                  <a:pt x="24213" y="24401"/>
                  <a:pt x="23968" y="24401"/>
                </a:cubicBezTo>
                <a:close/>
                <a:moveTo>
                  <a:pt x="23968" y="22461"/>
                </a:moveTo>
                <a:cubicBezTo>
                  <a:pt x="23742" y="22461"/>
                  <a:pt x="23553" y="22253"/>
                  <a:pt x="23553" y="22027"/>
                </a:cubicBezTo>
                <a:cubicBezTo>
                  <a:pt x="23553" y="21782"/>
                  <a:pt x="23742" y="21594"/>
                  <a:pt x="23968" y="21594"/>
                </a:cubicBezTo>
                <a:cubicBezTo>
                  <a:pt x="24213" y="21594"/>
                  <a:pt x="24401" y="21782"/>
                  <a:pt x="24401" y="22027"/>
                </a:cubicBezTo>
                <a:cubicBezTo>
                  <a:pt x="24401" y="22253"/>
                  <a:pt x="24213" y="22461"/>
                  <a:pt x="23968" y="22461"/>
                </a:cubicBezTo>
                <a:close/>
                <a:moveTo>
                  <a:pt x="23968" y="20482"/>
                </a:moveTo>
                <a:cubicBezTo>
                  <a:pt x="23742" y="20482"/>
                  <a:pt x="23553" y="20294"/>
                  <a:pt x="23553" y="20068"/>
                </a:cubicBezTo>
                <a:cubicBezTo>
                  <a:pt x="23553" y="19842"/>
                  <a:pt x="23742" y="19653"/>
                  <a:pt x="23968" y="19653"/>
                </a:cubicBezTo>
                <a:cubicBezTo>
                  <a:pt x="24194" y="19653"/>
                  <a:pt x="24382" y="19842"/>
                  <a:pt x="24382" y="20068"/>
                </a:cubicBezTo>
                <a:cubicBezTo>
                  <a:pt x="24382" y="20294"/>
                  <a:pt x="24194" y="20482"/>
                  <a:pt x="23968" y="20482"/>
                </a:cubicBezTo>
                <a:close/>
                <a:moveTo>
                  <a:pt x="23968" y="18504"/>
                </a:moveTo>
                <a:cubicBezTo>
                  <a:pt x="23742" y="18504"/>
                  <a:pt x="23553" y="18315"/>
                  <a:pt x="23553" y="18089"/>
                </a:cubicBezTo>
                <a:cubicBezTo>
                  <a:pt x="23553" y="17863"/>
                  <a:pt x="23742" y="17693"/>
                  <a:pt x="23968" y="17693"/>
                </a:cubicBezTo>
                <a:cubicBezTo>
                  <a:pt x="24194" y="17693"/>
                  <a:pt x="24382" y="17863"/>
                  <a:pt x="24382" y="18089"/>
                </a:cubicBezTo>
                <a:cubicBezTo>
                  <a:pt x="24382" y="18315"/>
                  <a:pt x="24194" y="18504"/>
                  <a:pt x="23968" y="18504"/>
                </a:cubicBezTo>
                <a:close/>
                <a:moveTo>
                  <a:pt x="23968" y="16544"/>
                </a:moveTo>
                <a:cubicBezTo>
                  <a:pt x="23742" y="16544"/>
                  <a:pt x="23553" y="16374"/>
                  <a:pt x="23553" y="16148"/>
                </a:cubicBezTo>
                <a:cubicBezTo>
                  <a:pt x="23553" y="15903"/>
                  <a:pt x="23742" y="15734"/>
                  <a:pt x="23968" y="15734"/>
                </a:cubicBezTo>
                <a:cubicBezTo>
                  <a:pt x="24194" y="15734"/>
                  <a:pt x="24382" y="15903"/>
                  <a:pt x="24382" y="16148"/>
                </a:cubicBezTo>
                <a:cubicBezTo>
                  <a:pt x="24382" y="16374"/>
                  <a:pt x="24194" y="16544"/>
                  <a:pt x="23968" y="16544"/>
                </a:cubicBezTo>
                <a:close/>
                <a:moveTo>
                  <a:pt x="23968" y="14584"/>
                </a:moveTo>
                <a:cubicBezTo>
                  <a:pt x="23742" y="14584"/>
                  <a:pt x="23572" y="14396"/>
                  <a:pt x="23572" y="14189"/>
                </a:cubicBezTo>
                <a:cubicBezTo>
                  <a:pt x="23572" y="13963"/>
                  <a:pt x="23742" y="13774"/>
                  <a:pt x="23968" y="13774"/>
                </a:cubicBezTo>
                <a:cubicBezTo>
                  <a:pt x="24194" y="13774"/>
                  <a:pt x="24382" y="13963"/>
                  <a:pt x="24382" y="14189"/>
                </a:cubicBezTo>
                <a:cubicBezTo>
                  <a:pt x="24382" y="14415"/>
                  <a:pt x="24194" y="14584"/>
                  <a:pt x="23968" y="14584"/>
                </a:cubicBezTo>
                <a:close/>
                <a:moveTo>
                  <a:pt x="23968" y="12606"/>
                </a:moveTo>
                <a:cubicBezTo>
                  <a:pt x="23761" y="12606"/>
                  <a:pt x="23572" y="12436"/>
                  <a:pt x="23572" y="12210"/>
                </a:cubicBezTo>
                <a:cubicBezTo>
                  <a:pt x="23572" y="12003"/>
                  <a:pt x="23761" y="11815"/>
                  <a:pt x="23968" y="11815"/>
                </a:cubicBezTo>
                <a:cubicBezTo>
                  <a:pt x="24194" y="11815"/>
                  <a:pt x="24364" y="12003"/>
                  <a:pt x="24364" y="12210"/>
                </a:cubicBezTo>
                <a:cubicBezTo>
                  <a:pt x="24364" y="12436"/>
                  <a:pt x="24194" y="12606"/>
                  <a:pt x="23968" y="12606"/>
                </a:cubicBezTo>
                <a:close/>
                <a:moveTo>
                  <a:pt x="23968" y="10646"/>
                </a:moveTo>
                <a:cubicBezTo>
                  <a:pt x="23761" y="10646"/>
                  <a:pt x="23572" y="10477"/>
                  <a:pt x="23572" y="10269"/>
                </a:cubicBezTo>
                <a:cubicBezTo>
                  <a:pt x="23572" y="10043"/>
                  <a:pt x="23761" y="9874"/>
                  <a:pt x="23968" y="9874"/>
                </a:cubicBezTo>
                <a:cubicBezTo>
                  <a:pt x="24194" y="9874"/>
                  <a:pt x="24364" y="10043"/>
                  <a:pt x="24364" y="10269"/>
                </a:cubicBezTo>
                <a:cubicBezTo>
                  <a:pt x="24364" y="10477"/>
                  <a:pt x="24194" y="10646"/>
                  <a:pt x="23968" y="10646"/>
                </a:cubicBezTo>
                <a:close/>
                <a:moveTo>
                  <a:pt x="23968" y="8706"/>
                </a:moveTo>
                <a:cubicBezTo>
                  <a:pt x="23761" y="8706"/>
                  <a:pt x="23572" y="8517"/>
                  <a:pt x="23572" y="8310"/>
                </a:cubicBezTo>
                <a:cubicBezTo>
                  <a:pt x="23572" y="8084"/>
                  <a:pt x="23761" y="7914"/>
                  <a:pt x="23968" y="7914"/>
                </a:cubicBezTo>
                <a:cubicBezTo>
                  <a:pt x="24194" y="7914"/>
                  <a:pt x="24364" y="8084"/>
                  <a:pt x="24364" y="8310"/>
                </a:cubicBezTo>
                <a:cubicBezTo>
                  <a:pt x="24364" y="8517"/>
                  <a:pt x="24194" y="8706"/>
                  <a:pt x="23968" y="8706"/>
                </a:cubicBezTo>
                <a:close/>
                <a:moveTo>
                  <a:pt x="23968" y="6708"/>
                </a:moveTo>
                <a:cubicBezTo>
                  <a:pt x="23780" y="6708"/>
                  <a:pt x="23610" y="6539"/>
                  <a:pt x="23610" y="6350"/>
                </a:cubicBezTo>
                <a:cubicBezTo>
                  <a:pt x="23610" y="6143"/>
                  <a:pt x="23780" y="5973"/>
                  <a:pt x="23968" y="5973"/>
                </a:cubicBezTo>
                <a:cubicBezTo>
                  <a:pt x="24175" y="5973"/>
                  <a:pt x="24345" y="6143"/>
                  <a:pt x="24345" y="6350"/>
                </a:cubicBezTo>
                <a:cubicBezTo>
                  <a:pt x="24345" y="6539"/>
                  <a:pt x="24175" y="6708"/>
                  <a:pt x="23968" y="6708"/>
                </a:cubicBezTo>
                <a:close/>
                <a:moveTo>
                  <a:pt x="23968" y="4749"/>
                </a:moveTo>
                <a:cubicBezTo>
                  <a:pt x="23780" y="4749"/>
                  <a:pt x="23610" y="4579"/>
                  <a:pt x="23610" y="4391"/>
                </a:cubicBezTo>
                <a:cubicBezTo>
                  <a:pt x="23610" y="4183"/>
                  <a:pt x="23780" y="4014"/>
                  <a:pt x="23968" y="4014"/>
                </a:cubicBezTo>
                <a:cubicBezTo>
                  <a:pt x="24175" y="4014"/>
                  <a:pt x="24345" y="4183"/>
                  <a:pt x="24345" y="4391"/>
                </a:cubicBezTo>
                <a:cubicBezTo>
                  <a:pt x="24345" y="4579"/>
                  <a:pt x="24175" y="4749"/>
                  <a:pt x="23968" y="4749"/>
                </a:cubicBezTo>
                <a:close/>
                <a:moveTo>
                  <a:pt x="23968" y="2789"/>
                </a:moveTo>
                <a:cubicBezTo>
                  <a:pt x="23780" y="2789"/>
                  <a:pt x="23610" y="2619"/>
                  <a:pt x="23610" y="2412"/>
                </a:cubicBezTo>
                <a:cubicBezTo>
                  <a:pt x="23610" y="2205"/>
                  <a:pt x="23780" y="2054"/>
                  <a:pt x="23968" y="2054"/>
                </a:cubicBezTo>
                <a:cubicBezTo>
                  <a:pt x="24175" y="2054"/>
                  <a:pt x="24345" y="2205"/>
                  <a:pt x="24345" y="2412"/>
                </a:cubicBezTo>
                <a:cubicBezTo>
                  <a:pt x="24345" y="2619"/>
                  <a:pt x="24175" y="2789"/>
                  <a:pt x="23968" y="2789"/>
                </a:cubicBezTo>
                <a:close/>
                <a:moveTo>
                  <a:pt x="23968" y="810"/>
                </a:moveTo>
                <a:cubicBezTo>
                  <a:pt x="23780" y="810"/>
                  <a:pt x="23610" y="660"/>
                  <a:pt x="23610" y="452"/>
                </a:cubicBezTo>
                <a:cubicBezTo>
                  <a:pt x="23610" y="264"/>
                  <a:pt x="23780" y="113"/>
                  <a:pt x="23968" y="113"/>
                </a:cubicBezTo>
                <a:cubicBezTo>
                  <a:pt x="24175" y="113"/>
                  <a:pt x="24326" y="264"/>
                  <a:pt x="24326" y="452"/>
                </a:cubicBezTo>
                <a:cubicBezTo>
                  <a:pt x="24326" y="660"/>
                  <a:pt x="24175" y="810"/>
                  <a:pt x="23968" y="810"/>
                </a:cubicBezTo>
                <a:close/>
                <a:moveTo>
                  <a:pt x="22008" y="55812"/>
                </a:moveTo>
                <a:cubicBezTo>
                  <a:pt x="21763" y="55812"/>
                  <a:pt x="21556" y="55605"/>
                  <a:pt x="21556" y="55341"/>
                </a:cubicBezTo>
                <a:cubicBezTo>
                  <a:pt x="21556" y="55077"/>
                  <a:pt x="21763" y="54870"/>
                  <a:pt x="22008" y="54870"/>
                </a:cubicBezTo>
                <a:cubicBezTo>
                  <a:pt x="22272" y="54870"/>
                  <a:pt x="22479" y="55077"/>
                  <a:pt x="22479" y="55341"/>
                </a:cubicBezTo>
                <a:cubicBezTo>
                  <a:pt x="22479" y="55605"/>
                  <a:pt x="22272" y="55812"/>
                  <a:pt x="22008" y="55812"/>
                </a:cubicBezTo>
                <a:close/>
                <a:moveTo>
                  <a:pt x="22008" y="53815"/>
                </a:moveTo>
                <a:cubicBezTo>
                  <a:pt x="21763" y="53815"/>
                  <a:pt x="21575" y="53626"/>
                  <a:pt x="21575" y="53381"/>
                </a:cubicBezTo>
                <a:cubicBezTo>
                  <a:pt x="21575" y="53137"/>
                  <a:pt x="21763" y="52948"/>
                  <a:pt x="22008" y="52948"/>
                </a:cubicBezTo>
                <a:cubicBezTo>
                  <a:pt x="22253" y="52948"/>
                  <a:pt x="22461" y="53137"/>
                  <a:pt x="22461" y="53381"/>
                </a:cubicBezTo>
                <a:cubicBezTo>
                  <a:pt x="22461" y="53626"/>
                  <a:pt x="22253" y="53815"/>
                  <a:pt x="22008" y="53815"/>
                </a:cubicBezTo>
                <a:close/>
                <a:moveTo>
                  <a:pt x="22008" y="29432"/>
                </a:moveTo>
                <a:cubicBezTo>
                  <a:pt x="22253" y="29432"/>
                  <a:pt x="22442" y="29621"/>
                  <a:pt x="22442" y="29866"/>
                </a:cubicBezTo>
                <a:cubicBezTo>
                  <a:pt x="22442" y="30092"/>
                  <a:pt x="22253" y="30280"/>
                  <a:pt x="22008" y="30280"/>
                </a:cubicBezTo>
                <a:cubicBezTo>
                  <a:pt x="21782" y="30280"/>
                  <a:pt x="21594" y="30092"/>
                  <a:pt x="21594" y="29866"/>
                </a:cubicBezTo>
                <a:cubicBezTo>
                  <a:pt x="21594" y="29621"/>
                  <a:pt x="21782" y="29432"/>
                  <a:pt x="22008" y="29432"/>
                </a:cubicBezTo>
                <a:close/>
                <a:moveTo>
                  <a:pt x="22008" y="31392"/>
                </a:moveTo>
                <a:cubicBezTo>
                  <a:pt x="22253" y="31392"/>
                  <a:pt x="22442" y="31581"/>
                  <a:pt x="22442" y="31825"/>
                </a:cubicBezTo>
                <a:cubicBezTo>
                  <a:pt x="22442" y="32052"/>
                  <a:pt x="22253" y="32240"/>
                  <a:pt x="22008" y="32240"/>
                </a:cubicBezTo>
                <a:cubicBezTo>
                  <a:pt x="21782" y="32240"/>
                  <a:pt x="21594" y="32052"/>
                  <a:pt x="21594" y="31825"/>
                </a:cubicBezTo>
                <a:cubicBezTo>
                  <a:pt x="21594" y="31581"/>
                  <a:pt x="21782" y="31392"/>
                  <a:pt x="22008" y="31392"/>
                </a:cubicBezTo>
                <a:close/>
                <a:moveTo>
                  <a:pt x="22008" y="33352"/>
                </a:moveTo>
                <a:cubicBezTo>
                  <a:pt x="22253" y="33352"/>
                  <a:pt x="22442" y="33540"/>
                  <a:pt x="22442" y="33785"/>
                </a:cubicBezTo>
                <a:cubicBezTo>
                  <a:pt x="22442" y="34011"/>
                  <a:pt x="22253" y="34200"/>
                  <a:pt x="22008" y="34200"/>
                </a:cubicBezTo>
                <a:cubicBezTo>
                  <a:pt x="21782" y="34200"/>
                  <a:pt x="21594" y="34011"/>
                  <a:pt x="21594" y="33785"/>
                </a:cubicBezTo>
                <a:cubicBezTo>
                  <a:pt x="21594" y="33540"/>
                  <a:pt x="21782" y="33352"/>
                  <a:pt x="22008" y="33352"/>
                </a:cubicBezTo>
                <a:close/>
                <a:moveTo>
                  <a:pt x="22008" y="35330"/>
                </a:moveTo>
                <a:cubicBezTo>
                  <a:pt x="22234" y="35330"/>
                  <a:pt x="22423" y="35519"/>
                  <a:pt x="22423" y="35745"/>
                </a:cubicBezTo>
                <a:cubicBezTo>
                  <a:pt x="22423" y="35971"/>
                  <a:pt x="22234" y="36159"/>
                  <a:pt x="22008" y="36159"/>
                </a:cubicBezTo>
                <a:cubicBezTo>
                  <a:pt x="21782" y="36159"/>
                  <a:pt x="21613" y="35971"/>
                  <a:pt x="21613" y="35745"/>
                </a:cubicBezTo>
                <a:cubicBezTo>
                  <a:pt x="21613" y="35519"/>
                  <a:pt x="21782" y="35330"/>
                  <a:pt x="22008" y="35330"/>
                </a:cubicBezTo>
                <a:close/>
                <a:moveTo>
                  <a:pt x="22008" y="38081"/>
                </a:moveTo>
                <a:cubicBezTo>
                  <a:pt x="21801" y="38081"/>
                  <a:pt x="21650" y="37912"/>
                  <a:pt x="21650" y="37704"/>
                </a:cubicBezTo>
                <a:cubicBezTo>
                  <a:pt x="21650" y="37497"/>
                  <a:pt x="21801" y="37328"/>
                  <a:pt x="22008" y="37328"/>
                </a:cubicBezTo>
                <a:cubicBezTo>
                  <a:pt x="22216" y="37328"/>
                  <a:pt x="22385" y="37497"/>
                  <a:pt x="22385" y="37704"/>
                </a:cubicBezTo>
                <a:cubicBezTo>
                  <a:pt x="22385" y="37912"/>
                  <a:pt x="22216" y="38081"/>
                  <a:pt x="22008" y="38081"/>
                </a:cubicBezTo>
                <a:close/>
                <a:moveTo>
                  <a:pt x="22008" y="40041"/>
                </a:moveTo>
                <a:cubicBezTo>
                  <a:pt x="21820" y="40041"/>
                  <a:pt x="21650" y="39871"/>
                  <a:pt x="21650" y="39664"/>
                </a:cubicBezTo>
                <a:cubicBezTo>
                  <a:pt x="21650" y="39457"/>
                  <a:pt x="21820" y="39287"/>
                  <a:pt x="22008" y="39287"/>
                </a:cubicBezTo>
                <a:cubicBezTo>
                  <a:pt x="22216" y="39287"/>
                  <a:pt x="22385" y="39457"/>
                  <a:pt x="22385" y="39664"/>
                </a:cubicBezTo>
                <a:cubicBezTo>
                  <a:pt x="22385" y="39871"/>
                  <a:pt x="22216" y="40041"/>
                  <a:pt x="22008" y="40041"/>
                </a:cubicBezTo>
                <a:close/>
                <a:moveTo>
                  <a:pt x="22008" y="43206"/>
                </a:moveTo>
                <a:cubicBezTo>
                  <a:pt x="22234" y="43206"/>
                  <a:pt x="22404" y="43376"/>
                  <a:pt x="22404" y="43583"/>
                </a:cubicBezTo>
                <a:cubicBezTo>
                  <a:pt x="22404" y="43791"/>
                  <a:pt x="22234" y="43960"/>
                  <a:pt x="22008" y="43960"/>
                </a:cubicBezTo>
                <a:cubicBezTo>
                  <a:pt x="21801" y="43960"/>
                  <a:pt x="21613" y="43791"/>
                  <a:pt x="21613" y="43583"/>
                </a:cubicBezTo>
                <a:cubicBezTo>
                  <a:pt x="21613" y="43376"/>
                  <a:pt x="21801" y="43206"/>
                  <a:pt x="22008" y="43206"/>
                </a:cubicBezTo>
                <a:close/>
                <a:moveTo>
                  <a:pt x="22008" y="41247"/>
                </a:moveTo>
                <a:cubicBezTo>
                  <a:pt x="22234" y="41247"/>
                  <a:pt x="22404" y="41416"/>
                  <a:pt x="22404" y="41624"/>
                </a:cubicBezTo>
                <a:cubicBezTo>
                  <a:pt x="22404" y="41831"/>
                  <a:pt x="22234" y="42019"/>
                  <a:pt x="22008" y="42019"/>
                </a:cubicBezTo>
                <a:cubicBezTo>
                  <a:pt x="21801" y="42019"/>
                  <a:pt x="21613" y="41831"/>
                  <a:pt x="21613" y="41624"/>
                </a:cubicBezTo>
                <a:cubicBezTo>
                  <a:pt x="21613" y="41416"/>
                  <a:pt x="21801" y="41247"/>
                  <a:pt x="22008" y="41247"/>
                </a:cubicBezTo>
                <a:close/>
                <a:moveTo>
                  <a:pt x="22008" y="45128"/>
                </a:moveTo>
                <a:cubicBezTo>
                  <a:pt x="22234" y="45128"/>
                  <a:pt x="22423" y="45317"/>
                  <a:pt x="22423" y="45543"/>
                </a:cubicBezTo>
                <a:cubicBezTo>
                  <a:pt x="22423" y="45769"/>
                  <a:pt x="22234" y="45957"/>
                  <a:pt x="22008" y="45957"/>
                </a:cubicBezTo>
                <a:cubicBezTo>
                  <a:pt x="21782" y="45957"/>
                  <a:pt x="21594" y="45769"/>
                  <a:pt x="21594" y="45543"/>
                </a:cubicBezTo>
                <a:cubicBezTo>
                  <a:pt x="21594" y="45317"/>
                  <a:pt x="21782" y="45128"/>
                  <a:pt x="22008" y="45128"/>
                </a:cubicBezTo>
                <a:close/>
                <a:moveTo>
                  <a:pt x="22008" y="47088"/>
                </a:moveTo>
                <a:cubicBezTo>
                  <a:pt x="22234" y="47088"/>
                  <a:pt x="22423" y="47276"/>
                  <a:pt x="22423" y="47503"/>
                </a:cubicBezTo>
                <a:cubicBezTo>
                  <a:pt x="22423" y="47729"/>
                  <a:pt x="22234" y="47917"/>
                  <a:pt x="22008" y="47917"/>
                </a:cubicBezTo>
                <a:cubicBezTo>
                  <a:pt x="21782" y="47917"/>
                  <a:pt x="21594" y="47729"/>
                  <a:pt x="21594" y="47503"/>
                </a:cubicBezTo>
                <a:cubicBezTo>
                  <a:pt x="21594" y="47276"/>
                  <a:pt x="21782" y="47088"/>
                  <a:pt x="22008" y="47088"/>
                </a:cubicBezTo>
                <a:close/>
                <a:moveTo>
                  <a:pt x="22008" y="51007"/>
                </a:moveTo>
                <a:cubicBezTo>
                  <a:pt x="22234" y="51007"/>
                  <a:pt x="22423" y="51196"/>
                  <a:pt x="22423" y="51422"/>
                </a:cubicBezTo>
                <a:cubicBezTo>
                  <a:pt x="22423" y="51648"/>
                  <a:pt x="22234" y="51836"/>
                  <a:pt x="22008" y="51836"/>
                </a:cubicBezTo>
                <a:cubicBezTo>
                  <a:pt x="21782" y="51836"/>
                  <a:pt x="21594" y="51648"/>
                  <a:pt x="21594" y="51422"/>
                </a:cubicBezTo>
                <a:cubicBezTo>
                  <a:pt x="21594" y="51196"/>
                  <a:pt x="21782" y="51007"/>
                  <a:pt x="22008" y="51007"/>
                </a:cubicBezTo>
                <a:close/>
                <a:moveTo>
                  <a:pt x="22008" y="49048"/>
                </a:moveTo>
                <a:cubicBezTo>
                  <a:pt x="22234" y="49048"/>
                  <a:pt x="22423" y="49236"/>
                  <a:pt x="22423" y="49462"/>
                </a:cubicBezTo>
                <a:cubicBezTo>
                  <a:pt x="22423" y="49688"/>
                  <a:pt x="22234" y="49877"/>
                  <a:pt x="22008" y="49877"/>
                </a:cubicBezTo>
                <a:cubicBezTo>
                  <a:pt x="21782" y="49877"/>
                  <a:pt x="21594" y="49688"/>
                  <a:pt x="21594" y="49462"/>
                </a:cubicBezTo>
                <a:cubicBezTo>
                  <a:pt x="21594" y="49236"/>
                  <a:pt x="21782" y="49048"/>
                  <a:pt x="22008" y="49048"/>
                </a:cubicBezTo>
                <a:close/>
                <a:moveTo>
                  <a:pt x="22008" y="28321"/>
                </a:moveTo>
                <a:cubicBezTo>
                  <a:pt x="21782" y="28321"/>
                  <a:pt x="21575" y="28132"/>
                  <a:pt x="21575" y="27906"/>
                </a:cubicBezTo>
                <a:cubicBezTo>
                  <a:pt x="21575" y="27661"/>
                  <a:pt x="21782" y="27473"/>
                  <a:pt x="22008" y="27473"/>
                </a:cubicBezTo>
                <a:cubicBezTo>
                  <a:pt x="22253" y="27473"/>
                  <a:pt x="22442" y="27661"/>
                  <a:pt x="22442" y="27906"/>
                </a:cubicBezTo>
                <a:cubicBezTo>
                  <a:pt x="22442" y="28132"/>
                  <a:pt x="22253" y="28321"/>
                  <a:pt x="22008" y="28321"/>
                </a:cubicBezTo>
                <a:close/>
                <a:moveTo>
                  <a:pt x="22008" y="26380"/>
                </a:moveTo>
                <a:cubicBezTo>
                  <a:pt x="21782" y="26380"/>
                  <a:pt x="21594" y="26192"/>
                  <a:pt x="21594" y="25947"/>
                </a:cubicBezTo>
                <a:cubicBezTo>
                  <a:pt x="21594" y="25720"/>
                  <a:pt x="21782" y="25513"/>
                  <a:pt x="22008" y="25513"/>
                </a:cubicBezTo>
                <a:cubicBezTo>
                  <a:pt x="22253" y="25513"/>
                  <a:pt x="22442" y="25720"/>
                  <a:pt x="22442" y="25947"/>
                </a:cubicBezTo>
                <a:cubicBezTo>
                  <a:pt x="22442" y="26192"/>
                  <a:pt x="22253" y="26380"/>
                  <a:pt x="22008" y="26380"/>
                </a:cubicBezTo>
                <a:close/>
                <a:moveTo>
                  <a:pt x="22008" y="24401"/>
                </a:moveTo>
                <a:cubicBezTo>
                  <a:pt x="21782" y="24401"/>
                  <a:pt x="21594" y="24213"/>
                  <a:pt x="21594" y="23987"/>
                </a:cubicBezTo>
                <a:cubicBezTo>
                  <a:pt x="21594" y="23761"/>
                  <a:pt x="21782" y="23572"/>
                  <a:pt x="22008" y="23572"/>
                </a:cubicBezTo>
                <a:cubicBezTo>
                  <a:pt x="22253" y="23572"/>
                  <a:pt x="22442" y="23761"/>
                  <a:pt x="22442" y="23987"/>
                </a:cubicBezTo>
                <a:cubicBezTo>
                  <a:pt x="22442" y="24213"/>
                  <a:pt x="22253" y="24401"/>
                  <a:pt x="22008" y="24401"/>
                </a:cubicBezTo>
                <a:close/>
                <a:moveTo>
                  <a:pt x="22008" y="22442"/>
                </a:moveTo>
                <a:cubicBezTo>
                  <a:pt x="21782" y="22442"/>
                  <a:pt x="21594" y="22253"/>
                  <a:pt x="21594" y="22027"/>
                </a:cubicBezTo>
                <a:cubicBezTo>
                  <a:pt x="21594" y="21782"/>
                  <a:pt x="21782" y="21594"/>
                  <a:pt x="22008" y="21594"/>
                </a:cubicBezTo>
                <a:cubicBezTo>
                  <a:pt x="22253" y="21594"/>
                  <a:pt x="22442" y="21782"/>
                  <a:pt x="22442" y="22027"/>
                </a:cubicBezTo>
                <a:cubicBezTo>
                  <a:pt x="22442" y="22253"/>
                  <a:pt x="22253" y="22442"/>
                  <a:pt x="22008" y="22442"/>
                </a:cubicBezTo>
                <a:close/>
                <a:moveTo>
                  <a:pt x="22008" y="20482"/>
                </a:moveTo>
                <a:cubicBezTo>
                  <a:pt x="21782" y="20482"/>
                  <a:pt x="21594" y="20294"/>
                  <a:pt x="21594" y="20068"/>
                </a:cubicBezTo>
                <a:cubicBezTo>
                  <a:pt x="21594" y="19842"/>
                  <a:pt x="21782" y="19653"/>
                  <a:pt x="22008" y="19653"/>
                </a:cubicBezTo>
                <a:cubicBezTo>
                  <a:pt x="22234" y="19653"/>
                  <a:pt x="22423" y="19842"/>
                  <a:pt x="22423" y="20068"/>
                </a:cubicBezTo>
                <a:cubicBezTo>
                  <a:pt x="22423" y="20294"/>
                  <a:pt x="22234" y="20482"/>
                  <a:pt x="22008" y="20482"/>
                </a:cubicBezTo>
                <a:close/>
                <a:moveTo>
                  <a:pt x="22008" y="18504"/>
                </a:moveTo>
                <a:cubicBezTo>
                  <a:pt x="21782" y="18504"/>
                  <a:pt x="21613" y="18315"/>
                  <a:pt x="21613" y="18108"/>
                </a:cubicBezTo>
                <a:cubicBezTo>
                  <a:pt x="21613" y="17882"/>
                  <a:pt x="21782" y="17693"/>
                  <a:pt x="22008" y="17693"/>
                </a:cubicBezTo>
                <a:cubicBezTo>
                  <a:pt x="22234" y="17693"/>
                  <a:pt x="22423" y="17882"/>
                  <a:pt x="22423" y="18108"/>
                </a:cubicBezTo>
                <a:cubicBezTo>
                  <a:pt x="22423" y="18315"/>
                  <a:pt x="22234" y="18504"/>
                  <a:pt x="22008" y="18504"/>
                </a:cubicBezTo>
                <a:close/>
                <a:moveTo>
                  <a:pt x="22008" y="16544"/>
                </a:moveTo>
                <a:cubicBezTo>
                  <a:pt x="21782" y="16544"/>
                  <a:pt x="21613" y="16356"/>
                  <a:pt x="21613" y="16130"/>
                </a:cubicBezTo>
                <a:cubicBezTo>
                  <a:pt x="21613" y="15922"/>
                  <a:pt x="21782" y="15734"/>
                  <a:pt x="22008" y="15734"/>
                </a:cubicBezTo>
                <a:cubicBezTo>
                  <a:pt x="22234" y="15734"/>
                  <a:pt x="22423" y="15922"/>
                  <a:pt x="22423" y="16130"/>
                </a:cubicBezTo>
                <a:cubicBezTo>
                  <a:pt x="22423" y="16356"/>
                  <a:pt x="22234" y="16544"/>
                  <a:pt x="22008" y="16544"/>
                </a:cubicBezTo>
                <a:close/>
                <a:moveTo>
                  <a:pt x="22008" y="14584"/>
                </a:moveTo>
                <a:cubicBezTo>
                  <a:pt x="21782" y="14584"/>
                  <a:pt x="21613" y="14396"/>
                  <a:pt x="21613" y="14189"/>
                </a:cubicBezTo>
                <a:cubicBezTo>
                  <a:pt x="21613" y="13963"/>
                  <a:pt x="21782" y="13774"/>
                  <a:pt x="22008" y="13774"/>
                </a:cubicBezTo>
                <a:cubicBezTo>
                  <a:pt x="22234" y="13774"/>
                  <a:pt x="22423" y="13963"/>
                  <a:pt x="22423" y="14189"/>
                </a:cubicBezTo>
                <a:cubicBezTo>
                  <a:pt x="22423" y="14396"/>
                  <a:pt x="22234" y="14584"/>
                  <a:pt x="22008" y="14584"/>
                </a:cubicBezTo>
                <a:close/>
                <a:moveTo>
                  <a:pt x="22008" y="12606"/>
                </a:moveTo>
                <a:cubicBezTo>
                  <a:pt x="21782" y="12606"/>
                  <a:pt x="21613" y="12436"/>
                  <a:pt x="21613" y="12210"/>
                </a:cubicBezTo>
                <a:cubicBezTo>
                  <a:pt x="21613" y="12003"/>
                  <a:pt x="21782" y="11815"/>
                  <a:pt x="22008" y="11815"/>
                </a:cubicBezTo>
                <a:cubicBezTo>
                  <a:pt x="22234" y="11815"/>
                  <a:pt x="22423" y="12003"/>
                  <a:pt x="22423" y="12210"/>
                </a:cubicBezTo>
                <a:cubicBezTo>
                  <a:pt x="22423" y="12436"/>
                  <a:pt x="22234" y="12606"/>
                  <a:pt x="22008" y="12606"/>
                </a:cubicBezTo>
                <a:close/>
                <a:moveTo>
                  <a:pt x="22008" y="10646"/>
                </a:moveTo>
                <a:cubicBezTo>
                  <a:pt x="21801" y="10646"/>
                  <a:pt x="21613" y="10477"/>
                  <a:pt x="21613" y="10251"/>
                </a:cubicBezTo>
                <a:cubicBezTo>
                  <a:pt x="21613" y="10043"/>
                  <a:pt x="21801" y="9855"/>
                  <a:pt x="22008" y="9855"/>
                </a:cubicBezTo>
                <a:cubicBezTo>
                  <a:pt x="22234" y="9855"/>
                  <a:pt x="22404" y="10043"/>
                  <a:pt x="22404" y="10251"/>
                </a:cubicBezTo>
                <a:cubicBezTo>
                  <a:pt x="22404" y="10477"/>
                  <a:pt x="22234" y="10646"/>
                  <a:pt x="22008" y="10646"/>
                </a:cubicBezTo>
                <a:close/>
                <a:moveTo>
                  <a:pt x="22008" y="4014"/>
                </a:moveTo>
                <a:cubicBezTo>
                  <a:pt x="22216" y="4014"/>
                  <a:pt x="22385" y="4183"/>
                  <a:pt x="22385" y="4391"/>
                </a:cubicBezTo>
                <a:cubicBezTo>
                  <a:pt x="22385" y="4579"/>
                  <a:pt x="22216" y="4749"/>
                  <a:pt x="22008" y="4749"/>
                </a:cubicBezTo>
                <a:cubicBezTo>
                  <a:pt x="21801" y="4749"/>
                  <a:pt x="21650" y="4579"/>
                  <a:pt x="21650" y="4391"/>
                </a:cubicBezTo>
                <a:cubicBezTo>
                  <a:pt x="21650" y="4183"/>
                  <a:pt x="21801" y="4014"/>
                  <a:pt x="22008" y="4014"/>
                </a:cubicBezTo>
                <a:close/>
                <a:moveTo>
                  <a:pt x="22008" y="7933"/>
                </a:moveTo>
                <a:cubicBezTo>
                  <a:pt x="22216" y="7933"/>
                  <a:pt x="22385" y="8103"/>
                  <a:pt x="22385" y="8310"/>
                </a:cubicBezTo>
                <a:cubicBezTo>
                  <a:pt x="22385" y="8517"/>
                  <a:pt x="22216" y="8668"/>
                  <a:pt x="22008" y="8668"/>
                </a:cubicBezTo>
                <a:cubicBezTo>
                  <a:pt x="21801" y="8668"/>
                  <a:pt x="21650" y="8517"/>
                  <a:pt x="21650" y="8310"/>
                </a:cubicBezTo>
                <a:cubicBezTo>
                  <a:pt x="21650" y="8103"/>
                  <a:pt x="21801" y="7933"/>
                  <a:pt x="22008" y="7933"/>
                </a:cubicBezTo>
                <a:close/>
                <a:moveTo>
                  <a:pt x="22008" y="5973"/>
                </a:moveTo>
                <a:cubicBezTo>
                  <a:pt x="22216" y="5973"/>
                  <a:pt x="22385" y="6143"/>
                  <a:pt x="22385" y="6331"/>
                </a:cubicBezTo>
                <a:cubicBezTo>
                  <a:pt x="22385" y="6539"/>
                  <a:pt x="22216" y="6708"/>
                  <a:pt x="22008" y="6708"/>
                </a:cubicBezTo>
                <a:cubicBezTo>
                  <a:pt x="21801" y="6708"/>
                  <a:pt x="21650" y="6539"/>
                  <a:pt x="21650" y="6331"/>
                </a:cubicBezTo>
                <a:cubicBezTo>
                  <a:pt x="21650" y="6143"/>
                  <a:pt x="21801" y="5973"/>
                  <a:pt x="22008" y="5973"/>
                </a:cubicBezTo>
                <a:close/>
                <a:moveTo>
                  <a:pt x="22008" y="2808"/>
                </a:moveTo>
                <a:cubicBezTo>
                  <a:pt x="21782" y="2808"/>
                  <a:pt x="21613" y="2638"/>
                  <a:pt x="21613" y="2412"/>
                </a:cubicBezTo>
                <a:cubicBezTo>
                  <a:pt x="21613" y="2205"/>
                  <a:pt x="21782" y="2016"/>
                  <a:pt x="22008" y="2016"/>
                </a:cubicBezTo>
                <a:cubicBezTo>
                  <a:pt x="22216" y="2016"/>
                  <a:pt x="22404" y="2205"/>
                  <a:pt x="22404" y="2412"/>
                </a:cubicBezTo>
                <a:cubicBezTo>
                  <a:pt x="22404" y="2638"/>
                  <a:pt x="22216" y="2808"/>
                  <a:pt x="22008" y="2808"/>
                </a:cubicBezTo>
                <a:close/>
                <a:moveTo>
                  <a:pt x="22008" y="829"/>
                </a:moveTo>
                <a:cubicBezTo>
                  <a:pt x="21801" y="829"/>
                  <a:pt x="21631" y="660"/>
                  <a:pt x="21631" y="452"/>
                </a:cubicBezTo>
                <a:cubicBezTo>
                  <a:pt x="21631" y="245"/>
                  <a:pt x="21801" y="76"/>
                  <a:pt x="22008" y="76"/>
                </a:cubicBezTo>
                <a:cubicBezTo>
                  <a:pt x="22216" y="76"/>
                  <a:pt x="22385" y="245"/>
                  <a:pt x="22385" y="452"/>
                </a:cubicBezTo>
                <a:cubicBezTo>
                  <a:pt x="22385" y="660"/>
                  <a:pt x="22216" y="829"/>
                  <a:pt x="22008" y="829"/>
                </a:cubicBezTo>
                <a:close/>
                <a:moveTo>
                  <a:pt x="20049" y="54814"/>
                </a:moveTo>
                <a:cubicBezTo>
                  <a:pt x="20331" y="54814"/>
                  <a:pt x="20576" y="55040"/>
                  <a:pt x="20576" y="55322"/>
                </a:cubicBezTo>
                <a:cubicBezTo>
                  <a:pt x="20312" y="55190"/>
                  <a:pt x="20030" y="55040"/>
                  <a:pt x="19766" y="54889"/>
                </a:cubicBezTo>
                <a:cubicBezTo>
                  <a:pt x="19860" y="54851"/>
                  <a:pt x="19936" y="54814"/>
                  <a:pt x="20049" y="54814"/>
                </a:cubicBezTo>
                <a:close/>
                <a:moveTo>
                  <a:pt x="20049" y="53871"/>
                </a:moveTo>
                <a:cubicBezTo>
                  <a:pt x="19766" y="53871"/>
                  <a:pt x="19540" y="53645"/>
                  <a:pt x="19540" y="53381"/>
                </a:cubicBezTo>
                <a:cubicBezTo>
                  <a:pt x="19540" y="53099"/>
                  <a:pt x="19766" y="52873"/>
                  <a:pt x="20049" y="52873"/>
                </a:cubicBezTo>
                <a:cubicBezTo>
                  <a:pt x="20331" y="52873"/>
                  <a:pt x="20557" y="53099"/>
                  <a:pt x="20557" y="53381"/>
                </a:cubicBezTo>
                <a:cubicBezTo>
                  <a:pt x="20557" y="53645"/>
                  <a:pt x="20331" y="53871"/>
                  <a:pt x="20049" y="53871"/>
                </a:cubicBezTo>
                <a:close/>
                <a:moveTo>
                  <a:pt x="20049" y="51893"/>
                </a:moveTo>
                <a:cubicBezTo>
                  <a:pt x="19785" y="51893"/>
                  <a:pt x="19578" y="51686"/>
                  <a:pt x="19578" y="51422"/>
                </a:cubicBezTo>
                <a:cubicBezTo>
                  <a:pt x="19578" y="51158"/>
                  <a:pt x="19785" y="50932"/>
                  <a:pt x="20049" y="50932"/>
                </a:cubicBezTo>
                <a:cubicBezTo>
                  <a:pt x="20312" y="50932"/>
                  <a:pt x="20520" y="51158"/>
                  <a:pt x="20520" y="51422"/>
                </a:cubicBezTo>
                <a:cubicBezTo>
                  <a:pt x="20520" y="51686"/>
                  <a:pt x="20312" y="51893"/>
                  <a:pt x="20049" y="51893"/>
                </a:cubicBezTo>
                <a:close/>
                <a:moveTo>
                  <a:pt x="20049" y="49048"/>
                </a:moveTo>
                <a:cubicBezTo>
                  <a:pt x="20275" y="49048"/>
                  <a:pt x="20463" y="49236"/>
                  <a:pt x="20463" y="49462"/>
                </a:cubicBezTo>
                <a:cubicBezTo>
                  <a:pt x="20463" y="49688"/>
                  <a:pt x="20275" y="49858"/>
                  <a:pt x="20049" y="49858"/>
                </a:cubicBezTo>
                <a:cubicBezTo>
                  <a:pt x="19823" y="49858"/>
                  <a:pt x="19634" y="49688"/>
                  <a:pt x="19634" y="49462"/>
                </a:cubicBezTo>
                <a:cubicBezTo>
                  <a:pt x="19634" y="49236"/>
                  <a:pt x="19823" y="49048"/>
                  <a:pt x="20049" y="49048"/>
                </a:cubicBezTo>
                <a:close/>
                <a:moveTo>
                  <a:pt x="20049" y="47936"/>
                </a:moveTo>
                <a:cubicBezTo>
                  <a:pt x="19804" y="47936"/>
                  <a:pt x="19615" y="47729"/>
                  <a:pt x="19615" y="47503"/>
                </a:cubicBezTo>
                <a:cubicBezTo>
                  <a:pt x="19615" y="47258"/>
                  <a:pt x="19804" y="47069"/>
                  <a:pt x="20049" y="47069"/>
                </a:cubicBezTo>
                <a:cubicBezTo>
                  <a:pt x="20294" y="47069"/>
                  <a:pt x="20482" y="47258"/>
                  <a:pt x="20482" y="47503"/>
                </a:cubicBezTo>
                <a:cubicBezTo>
                  <a:pt x="20482" y="47729"/>
                  <a:pt x="20294" y="47936"/>
                  <a:pt x="20049" y="47936"/>
                </a:cubicBezTo>
                <a:close/>
                <a:moveTo>
                  <a:pt x="20049" y="45957"/>
                </a:moveTo>
                <a:cubicBezTo>
                  <a:pt x="19804" y="45957"/>
                  <a:pt x="19615" y="45769"/>
                  <a:pt x="19615" y="45543"/>
                </a:cubicBezTo>
                <a:cubicBezTo>
                  <a:pt x="19615" y="45298"/>
                  <a:pt x="19804" y="45110"/>
                  <a:pt x="20049" y="45110"/>
                </a:cubicBezTo>
                <a:cubicBezTo>
                  <a:pt x="20294" y="45110"/>
                  <a:pt x="20482" y="45298"/>
                  <a:pt x="20482" y="45543"/>
                </a:cubicBezTo>
                <a:cubicBezTo>
                  <a:pt x="20482" y="45769"/>
                  <a:pt x="20294" y="45957"/>
                  <a:pt x="20049" y="45957"/>
                </a:cubicBezTo>
                <a:close/>
                <a:moveTo>
                  <a:pt x="20049" y="29451"/>
                </a:moveTo>
                <a:cubicBezTo>
                  <a:pt x="20275" y="29451"/>
                  <a:pt x="20463" y="29640"/>
                  <a:pt x="20463" y="29866"/>
                </a:cubicBezTo>
                <a:cubicBezTo>
                  <a:pt x="20463" y="30092"/>
                  <a:pt x="20275" y="30262"/>
                  <a:pt x="20049" y="30262"/>
                </a:cubicBezTo>
                <a:cubicBezTo>
                  <a:pt x="19823" y="30262"/>
                  <a:pt x="19634" y="30092"/>
                  <a:pt x="19634" y="29866"/>
                </a:cubicBezTo>
                <a:cubicBezTo>
                  <a:pt x="19634" y="29640"/>
                  <a:pt x="19823" y="29451"/>
                  <a:pt x="20049" y="29451"/>
                </a:cubicBezTo>
                <a:close/>
                <a:moveTo>
                  <a:pt x="20049" y="31411"/>
                </a:moveTo>
                <a:cubicBezTo>
                  <a:pt x="20275" y="31411"/>
                  <a:pt x="20463" y="31599"/>
                  <a:pt x="20463" y="31825"/>
                </a:cubicBezTo>
                <a:cubicBezTo>
                  <a:pt x="20463" y="32052"/>
                  <a:pt x="20275" y="32240"/>
                  <a:pt x="20049" y="32240"/>
                </a:cubicBezTo>
                <a:cubicBezTo>
                  <a:pt x="19823" y="32240"/>
                  <a:pt x="19634" y="32052"/>
                  <a:pt x="19634" y="31825"/>
                </a:cubicBezTo>
                <a:cubicBezTo>
                  <a:pt x="19634" y="31599"/>
                  <a:pt x="19823" y="31411"/>
                  <a:pt x="20049" y="31411"/>
                </a:cubicBezTo>
                <a:close/>
                <a:moveTo>
                  <a:pt x="20049" y="33371"/>
                </a:moveTo>
                <a:cubicBezTo>
                  <a:pt x="20275" y="33371"/>
                  <a:pt x="20463" y="33540"/>
                  <a:pt x="20463" y="33785"/>
                </a:cubicBezTo>
                <a:cubicBezTo>
                  <a:pt x="20463" y="34011"/>
                  <a:pt x="20275" y="34200"/>
                  <a:pt x="20049" y="34200"/>
                </a:cubicBezTo>
                <a:cubicBezTo>
                  <a:pt x="19823" y="34200"/>
                  <a:pt x="19634" y="34011"/>
                  <a:pt x="19634" y="33785"/>
                </a:cubicBezTo>
                <a:cubicBezTo>
                  <a:pt x="19634" y="33540"/>
                  <a:pt x="19823" y="33371"/>
                  <a:pt x="20049" y="33371"/>
                </a:cubicBezTo>
                <a:close/>
                <a:moveTo>
                  <a:pt x="20049" y="35330"/>
                </a:moveTo>
                <a:cubicBezTo>
                  <a:pt x="20275" y="35330"/>
                  <a:pt x="20463" y="35519"/>
                  <a:pt x="20463" y="35745"/>
                </a:cubicBezTo>
                <a:cubicBezTo>
                  <a:pt x="20463" y="35971"/>
                  <a:pt x="20275" y="36159"/>
                  <a:pt x="20049" y="36159"/>
                </a:cubicBezTo>
                <a:cubicBezTo>
                  <a:pt x="19823" y="36159"/>
                  <a:pt x="19634" y="35971"/>
                  <a:pt x="19634" y="35745"/>
                </a:cubicBezTo>
                <a:cubicBezTo>
                  <a:pt x="19634" y="35519"/>
                  <a:pt x="19823" y="35330"/>
                  <a:pt x="20049" y="35330"/>
                </a:cubicBezTo>
                <a:close/>
                <a:moveTo>
                  <a:pt x="20049" y="43979"/>
                </a:moveTo>
                <a:cubicBezTo>
                  <a:pt x="19823" y="43979"/>
                  <a:pt x="19653" y="43809"/>
                  <a:pt x="19653" y="43583"/>
                </a:cubicBezTo>
                <a:cubicBezTo>
                  <a:pt x="19653" y="43357"/>
                  <a:pt x="19823" y="43188"/>
                  <a:pt x="20049" y="43188"/>
                </a:cubicBezTo>
                <a:cubicBezTo>
                  <a:pt x="20275" y="43188"/>
                  <a:pt x="20444" y="43357"/>
                  <a:pt x="20444" y="43583"/>
                </a:cubicBezTo>
                <a:cubicBezTo>
                  <a:pt x="20444" y="43809"/>
                  <a:pt x="20275" y="43979"/>
                  <a:pt x="20049" y="43979"/>
                </a:cubicBezTo>
                <a:close/>
                <a:moveTo>
                  <a:pt x="20049" y="42019"/>
                </a:moveTo>
                <a:cubicBezTo>
                  <a:pt x="19841" y="42019"/>
                  <a:pt x="19653" y="41831"/>
                  <a:pt x="19653" y="41624"/>
                </a:cubicBezTo>
                <a:cubicBezTo>
                  <a:pt x="19653" y="41398"/>
                  <a:pt x="19841" y="41228"/>
                  <a:pt x="20049" y="41228"/>
                </a:cubicBezTo>
                <a:cubicBezTo>
                  <a:pt x="20275" y="41228"/>
                  <a:pt x="20444" y="41398"/>
                  <a:pt x="20444" y="41624"/>
                </a:cubicBezTo>
                <a:cubicBezTo>
                  <a:pt x="20444" y="41831"/>
                  <a:pt x="20275" y="42019"/>
                  <a:pt x="20049" y="42019"/>
                </a:cubicBezTo>
                <a:close/>
                <a:moveTo>
                  <a:pt x="20407" y="39664"/>
                </a:moveTo>
                <a:cubicBezTo>
                  <a:pt x="20407" y="39871"/>
                  <a:pt x="20256" y="40022"/>
                  <a:pt x="20049" y="40022"/>
                </a:cubicBezTo>
                <a:cubicBezTo>
                  <a:pt x="19841" y="40022"/>
                  <a:pt x="19672" y="39871"/>
                  <a:pt x="19672" y="39664"/>
                </a:cubicBezTo>
                <a:cubicBezTo>
                  <a:pt x="19672" y="39457"/>
                  <a:pt x="19841" y="39287"/>
                  <a:pt x="20049" y="39287"/>
                </a:cubicBezTo>
                <a:cubicBezTo>
                  <a:pt x="20256" y="39287"/>
                  <a:pt x="20407" y="39457"/>
                  <a:pt x="20407" y="39664"/>
                </a:cubicBezTo>
                <a:close/>
                <a:moveTo>
                  <a:pt x="20049" y="37328"/>
                </a:moveTo>
                <a:cubicBezTo>
                  <a:pt x="20256" y="37328"/>
                  <a:pt x="20426" y="37478"/>
                  <a:pt x="20426" y="37704"/>
                </a:cubicBezTo>
                <a:cubicBezTo>
                  <a:pt x="20426" y="37912"/>
                  <a:pt x="20256" y="38081"/>
                  <a:pt x="20049" y="38081"/>
                </a:cubicBezTo>
                <a:cubicBezTo>
                  <a:pt x="19841" y="38081"/>
                  <a:pt x="19672" y="37912"/>
                  <a:pt x="19672" y="37704"/>
                </a:cubicBezTo>
                <a:cubicBezTo>
                  <a:pt x="19672" y="37497"/>
                  <a:pt x="19841" y="37328"/>
                  <a:pt x="20049" y="37328"/>
                </a:cubicBezTo>
                <a:close/>
                <a:moveTo>
                  <a:pt x="20049" y="28321"/>
                </a:moveTo>
                <a:cubicBezTo>
                  <a:pt x="19823" y="28321"/>
                  <a:pt x="19634" y="28132"/>
                  <a:pt x="19634" y="27887"/>
                </a:cubicBezTo>
                <a:cubicBezTo>
                  <a:pt x="19634" y="27661"/>
                  <a:pt x="19823" y="27473"/>
                  <a:pt x="20049" y="27473"/>
                </a:cubicBezTo>
                <a:cubicBezTo>
                  <a:pt x="20275" y="27473"/>
                  <a:pt x="20482" y="27661"/>
                  <a:pt x="20482" y="27887"/>
                </a:cubicBezTo>
                <a:cubicBezTo>
                  <a:pt x="20482" y="28132"/>
                  <a:pt x="20294" y="28321"/>
                  <a:pt x="20049" y="28321"/>
                </a:cubicBezTo>
                <a:close/>
                <a:moveTo>
                  <a:pt x="20049" y="26361"/>
                </a:moveTo>
                <a:cubicBezTo>
                  <a:pt x="19823" y="26361"/>
                  <a:pt x="19634" y="26173"/>
                  <a:pt x="19634" y="25947"/>
                </a:cubicBezTo>
                <a:cubicBezTo>
                  <a:pt x="19634" y="25702"/>
                  <a:pt x="19823" y="25513"/>
                  <a:pt x="20049" y="25513"/>
                </a:cubicBezTo>
                <a:cubicBezTo>
                  <a:pt x="20275" y="25513"/>
                  <a:pt x="20482" y="25702"/>
                  <a:pt x="20482" y="25947"/>
                </a:cubicBezTo>
                <a:cubicBezTo>
                  <a:pt x="20482" y="26173"/>
                  <a:pt x="20294" y="26361"/>
                  <a:pt x="20049" y="26361"/>
                </a:cubicBezTo>
                <a:close/>
                <a:moveTo>
                  <a:pt x="20049" y="24401"/>
                </a:moveTo>
                <a:cubicBezTo>
                  <a:pt x="19823" y="24401"/>
                  <a:pt x="19634" y="24213"/>
                  <a:pt x="19634" y="23987"/>
                </a:cubicBezTo>
                <a:cubicBezTo>
                  <a:pt x="19634" y="23742"/>
                  <a:pt x="19823" y="23554"/>
                  <a:pt x="20049" y="23554"/>
                </a:cubicBezTo>
                <a:cubicBezTo>
                  <a:pt x="20275" y="23554"/>
                  <a:pt x="20482" y="23742"/>
                  <a:pt x="20482" y="23987"/>
                </a:cubicBezTo>
                <a:cubicBezTo>
                  <a:pt x="20482" y="24213"/>
                  <a:pt x="20294" y="24401"/>
                  <a:pt x="20049" y="24401"/>
                </a:cubicBezTo>
                <a:close/>
                <a:moveTo>
                  <a:pt x="20049" y="22442"/>
                </a:moveTo>
                <a:cubicBezTo>
                  <a:pt x="19823" y="22442"/>
                  <a:pt x="19634" y="22253"/>
                  <a:pt x="19634" y="22008"/>
                </a:cubicBezTo>
                <a:cubicBezTo>
                  <a:pt x="19634" y="21782"/>
                  <a:pt x="19823" y="21594"/>
                  <a:pt x="20049" y="21594"/>
                </a:cubicBezTo>
                <a:cubicBezTo>
                  <a:pt x="20275" y="21594"/>
                  <a:pt x="20482" y="21782"/>
                  <a:pt x="20482" y="22008"/>
                </a:cubicBezTo>
                <a:cubicBezTo>
                  <a:pt x="20482" y="22253"/>
                  <a:pt x="20294" y="22442"/>
                  <a:pt x="20049" y="22442"/>
                </a:cubicBezTo>
                <a:close/>
                <a:moveTo>
                  <a:pt x="20049" y="20463"/>
                </a:moveTo>
                <a:cubicBezTo>
                  <a:pt x="19823" y="20463"/>
                  <a:pt x="19653" y="20275"/>
                  <a:pt x="19653" y="20049"/>
                </a:cubicBezTo>
                <a:cubicBezTo>
                  <a:pt x="19653" y="19823"/>
                  <a:pt x="19823" y="19653"/>
                  <a:pt x="20049" y="19653"/>
                </a:cubicBezTo>
                <a:cubicBezTo>
                  <a:pt x="20275" y="19653"/>
                  <a:pt x="20444" y="19823"/>
                  <a:pt x="20444" y="20049"/>
                </a:cubicBezTo>
                <a:cubicBezTo>
                  <a:pt x="20444" y="20275"/>
                  <a:pt x="20275" y="20463"/>
                  <a:pt x="20049" y="20463"/>
                </a:cubicBezTo>
                <a:close/>
                <a:moveTo>
                  <a:pt x="20049" y="18485"/>
                </a:moveTo>
                <a:cubicBezTo>
                  <a:pt x="19823" y="18485"/>
                  <a:pt x="19653" y="18315"/>
                  <a:pt x="19653" y="18089"/>
                </a:cubicBezTo>
                <a:cubicBezTo>
                  <a:pt x="19653" y="17882"/>
                  <a:pt x="19823" y="17693"/>
                  <a:pt x="20049" y="17693"/>
                </a:cubicBezTo>
                <a:cubicBezTo>
                  <a:pt x="20275" y="17693"/>
                  <a:pt x="20444" y="17882"/>
                  <a:pt x="20444" y="18089"/>
                </a:cubicBezTo>
                <a:cubicBezTo>
                  <a:pt x="20444" y="18315"/>
                  <a:pt x="20275" y="18485"/>
                  <a:pt x="20049" y="18485"/>
                </a:cubicBezTo>
                <a:close/>
                <a:moveTo>
                  <a:pt x="20049" y="16544"/>
                </a:moveTo>
                <a:cubicBezTo>
                  <a:pt x="19823" y="16544"/>
                  <a:pt x="19653" y="16356"/>
                  <a:pt x="19653" y="16130"/>
                </a:cubicBezTo>
                <a:cubicBezTo>
                  <a:pt x="19653" y="15903"/>
                  <a:pt x="19823" y="15734"/>
                  <a:pt x="20049" y="15734"/>
                </a:cubicBezTo>
                <a:cubicBezTo>
                  <a:pt x="20275" y="15734"/>
                  <a:pt x="20444" y="15903"/>
                  <a:pt x="20444" y="16130"/>
                </a:cubicBezTo>
                <a:cubicBezTo>
                  <a:pt x="20444" y="16356"/>
                  <a:pt x="20275" y="16544"/>
                  <a:pt x="20049" y="16544"/>
                </a:cubicBezTo>
                <a:close/>
                <a:moveTo>
                  <a:pt x="20049" y="13774"/>
                </a:moveTo>
                <a:cubicBezTo>
                  <a:pt x="20256" y="13774"/>
                  <a:pt x="20444" y="13963"/>
                  <a:pt x="20444" y="14170"/>
                </a:cubicBezTo>
                <a:cubicBezTo>
                  <a:pt x="20444" y="14396"/>
                  <a:pt x="20256" y="14566"/>
                  <a:pt x="20049" y="14566"/>
                </a:cubicBezTo>
                <a:cubicBezTo>
                  <a:pt x="19823" y="14566"/>
                  <a:pt x="19653" y="14396"/>
                  <a:pt x="19653" y="14170"/>
                </a:cubicBezTo>
                <a:cubicBezTo>
                  <a:pt x="19653" y="13963"/>
                  <a:pt x="19823" y="13774"/>
                  <a:pt x="20049" y="13774"/>
                </a:cubicBezTo>
                <a:close/>
                <a:moveTo>
                  <a:pt x="20049" y="11815"/>
                </a:moveTo>
                <a:cubicBezTo>
                  <a:pt x="20256" y="11815"/>
                  <a:pt x="20444" y="12003"/>
                  <a:pt x="20444" y="12210"/>
                </a:cubicBezTo>
                <a:cubicBezTo>
                  <a:pt x="20444" y="12418"/>
                  <a:pt x="20256" y="12587"/>
                  <a:pt x="20049" y="12587"/>
                </a:cubicBezTo>
                <a:cubicBezTo>
                  <a:pt x="19823" y="12587"/>
                  <a:pt x="19653" y="12418"/>
                  <a:pt x="19653" y="12210"/>
                </a:cubicBezTo>
                <a:cubicBezTo>
                  <a:pt x="19653" y="12003"/>
                  <a:pt x="19823" y="11815"/>
                  <a:pt x="20049" y="11815"/>
                </a:cubicBezTo>
                <a:close/>
                <a:moveTo>
                  <a:pt x="20049" y="10646"/>
                </a:moveTo>
                <a:cubicBezTo>
                  <a:pt x="19841" y="10646"/>
                  <a:pt x="19653" y="10458"/>
                  <a:pt x="19653" y="10251"/>
                </a:cubicBezTo>
                <a:cubicBezTo>
                  <a:pt x="19653" y="10025"/>
                  <a:pt x="19841" y="9855"/>
                  <a:pt x="20049" y="9855"/>
                </a:cubicBezTo>
                <a:cubicBezTo>
                  <a:pt x="20275" y="9855"/>
                  <a:pt x="20444" y="10025"/>
                  <a:pt x="20444" y="10251"/>
                </a:cubicBezTo>
                <a:cubicBezTo>
                  <a:pt x="20444" y="10458"/>
                  <a:pt x="20275" y="10646"/>
                  <a:pt x="20049" y="10646"/>
                </a:cubicBezTo>
                <a:close/>
                <a:moveTo>
                  <a:pt x="20049" y="4014"/>
                </a:moveTo>
                <a:cubicBezTo>
                  <a:pt x="20256" y="4014"/>
                  <a:pt x="20426" y="4164"/>
                  <a:pt x="20426" y="4372"/>
                </a:cubicBezTo>
                <a:cubicBezTo>
                  <a:pt x="20426" y="4579"/>
                  <a:pt x="20256" y="4749"/>
                  <a:pt x="20049" y="4749"/>
                </a:cubicBezTo>
                <a:cubicBezTo>
                  <a:pt x="19841" y="4749"/>
                  <a:pt x="19672" y="4579"/>
                  <a:pt x="19672" y="4372"/>
                </a:cubicBezTo>
                <a:cubicBezTo>
                  <a:pt x="19672" y="4164"/>
                  <a:pt x="19841" y="4014"/>
                  <a:pt x="20049" y="4014"/>
                </a:cubicBezTo>
                <a:close/>
                <a:moveTo>
                  <a:pt x="20049" y="7933"/>
                </a:moveTo>
                <a:cubicBezTo>
                  <a:pt x="20256" y="7933"/>
                  <a:pt x="20426" y="8084"/>
                  <a:pt x="20426" y="8291"/>
                </a:cubicBezTo>
                <a:cubicBezTo>
                  <a:pt x="20426" y="8498"/>
                  <a:pt x="20256" y="8668"/>
                  <a:pt x="20049" y="8668"/>
                </a:cubicBezTo>
                <a:cubicBezTo>
                  <a:pt x="19841" y="8668"/>
                  <a:pt x="19672" y="8498"/>
                  <a:pt x="19672" y="8291"/>
                </a:cubicBezTo>
                <a:cubicBezTo>
                  <a:pt x="19672" y="8084"/>
                  <a:pt x="19841" y="7933"/>
                  <a:pt x="20049" y="7933"/>
                </a:cubicBezTo>
                <a:close/>
                <a:moveTo>
                  <a:pt x="20049" y="5973"/>
                </a:moveTo>
                <a:cubicBezTo>
                  <a:pt x="20256" y="5973"/>
                  <a:pt x="20426" y="6124"/>
                  <a:pt x="20426" y="6331"/>
                </a:cubicBezTo>
                <a:cubicBezTo>
                  <a:pt x="20426" y="6539"/>
                  <a:pt x="20256" y="6689"/>
                  <a:pt x="20049" y="6689"/>
                </a:cubicBezTo>
                <a:cubicBezTo>
                  <a:pt x="19841" y="6689"/>
                  <a:pt x="19672" y="6539"/>
                  <a:pt x="19672" y="6331"/>
                </a:cubicBezTo>
                <a:cubicBezTo>
                  <a:pt x="19672" y="6124"/>
                  <a:pt x="19841" y="5973"/>
                  <a:pt x="20049" y="5973"/>
                </a:cubicBezTo>
                <a:close/>
                <a:moveTo>
                  <a:pt x="20049" y="2808"/>
                </a:moveTo>
                <a:cubicBezTo>
                  <a:pt x="19823" y="2808"/>
                  <a:pt x="19653" y="2619"/>
                  <a:pt x="19653" y="2412"/>
                </a:cubicBezTo>
                <a:cubicBezTo>
                  <a:pt x="19653" y="2186"/>
                  <a:pt x="19823" y="2016"/>
                  <a:pt x="20049" y="2016"/>
                </a:cubicBezTo>
                <a:cubicBezTo>
                  <a:pt x="20256" y="2016"/>
                  <a:pt x="20444" y="2186"/>
                  <a:pt x="20444" y="2412"/>
                </a:cubicBezTo>
                <a:cubicBezTo>
                  <a:pt x="20444" y="2619"/>
                  <a:pt x="20256" y="2808"/>
                  <a:pt x="20049" y="2808"/>
                </a:cubicBezTo>
                <a:close/>
                <a:moveTo>
                  <a:pt x="20049" y="829"/>
                </a:moveTo>
                <a:cubicBezTo>
                  <a:pt x="19841" y="829"/>
                  <a:pt x="19672" y="660"/>
                  <a:pt x="19672" y="452"/>
                </a:cubicBezTo>
                <a:cubicBezTo>
                  <a:pt x="19672" y="245"/>
                  <a:pt x="19841" y="76"/>
                  <a:pt x="20049" y="76"/>
                </a:cubicBezTo>
                <a:cubicBezTo>
                  <a:pt x="20256" y="76"/>
                  <a:pt x="20426" y="245"/>
                  <a:pt x="20426" y="452"/>
                </a:cubicBezTo>
                <a:cubicBezTo>
                  <a:pt x="20426" y="660"/>
                  <a:pt x="20256" y="829"/>
                  <a:pt x="20049" y="829"/>
                </a:cubicBezTo>
                <a:close/>
                <a:moveTo>
                  <a:pt x="18089" y="53853"/>
                </a:moveTo>
                <a:cubicBezTo>
                  <a:pt x="18051" y="53853"/>
                  <a:pt x="18014" y="53834"/>
                  <a:pt x="17995" y="53834"/>
                </a:cubicBezTo>
                <a:cubicBezTo>
                  <a:pt x="17882" y="53777"/>
                  <a:pt x="17788" y="53721"/>
                  <a:pt x="17693" y="53645"/>
                </a:cubicBezTo>
                <a:cubicBezTo>
                  <a:pt x="17637" y="53570"/>
                  <a:pt x="17599" y="53476"/>
                  <a:pt x="17599" y="53363"/>
                </a:cubicBezTo>
                <a:cubicBezTo>
                  <a:pt x="17599" y="53099"/>
                  <a:pt x="17825" y="52873"/>
                  <a:pt x="18089" y="52873"/>
                </a:cubicBezTo>
                <a:cubicBezTo>
                  <a:pt x="18353" y="52873"/>
                  <a:pt x="18579" y="53099"/>
                  <a:pt x="18579" y="53363"/>
                </a:cubicBezTo>
                <a:cubicBezTo>
                  <a:pt x="18579" y="53626"/>
                  <a:pt x="18353" y="53853"/>
                  <a:pt x="18089" y="53853"/>
                </a:cubicBezTo>
                <a:close/>
                <a:moveTo>
                  <a:pt x="18089" y="51855"/>
                </a:moveTo>
                <a:cubicBezTo>
                  <a:pt x="17844" y="51855"/>
                  <a:pt x="17637" y="51648"/>
                  <a:pt x="17637" y="51403"/>
                </a:cubicBezTo>
                <a:cubicBezTo>
                  <a:pt x="17637" y="51158"/>
                  <a:pt x="17844" y="50951"/>
                  <a:pt x="18089" y="50951"/>
                </a:cubicBezTo>
                <a:cubicBezTo>
                  <a:pt x="18334" y="50951"/>
                  <a:pt x="18541" y="51158"/>
                  <a:pt x="18541" y="51403"/>
                </a:cubicBezTo>
                <a:cubicBezTo>
                  <a:pt x="18541" y="51648"/>
                  <a:pt x="18334" y="51855"/>
                  <a:pt x="18089" y="51855"/>
                </a:cubicBezTo>
                <a:close/>
                <a:moveTo>
                  <a:pt x="18089" y="49896"/>
                </a:moveTo>
                <a:cubicBezTo>
                  <a:pt x="17844" y="49896"/>
                  <a:pt x="17637" y="49688"/>
                  <a:pt x="17637" y="49443"/>
                </a:cubicBezTo>
                <a:cubicBezTo>
                  <a:pt x="17637" y="49198"/>
                  <a:pt x="17844" y="49010"/>
                  <a:pt x="18089" y="49010"/>
                </a:cubicBezTo>
                <a:cubicBezTo>
                  <a:pt x="18334" y="49010"/>
                  <a:pt x="18541" y="49198"/>
                  <a:pt x="18541" y="49443"/>
                </a:cubicBezTo>
                <a:cubicBezTo>
                  <a:pt x="18541" y="49688"/>
                  <a:pt x="18334" y="49896"/>
                  <a:pt x="18089" y="49896"/>
                </a:cubicBezTo>
                <a:close/>
                <a:moveTo>
                  <a:pt x="18089" y="39231"/>
                </a:moveTo>
                <a:cubicBezTo>
                  <a:pt x="18334" y="39231"/>
                  <a:pt x="18522" y="39419"/>
                  <a:pt x="18522" y="39645"/>
                </a:cubicBezTo>
                <a:cubicBezTo>
                  <a:pt x="18522" y="39890"/>
                  <a:pt x="18334" y="40079"/>
                  <a:pt x="18089" y="40079"/>
                </a:cubicBezTo>
                <a:cubicBezTo>
                  <a:pt x="17844" y="40079"/>
                  <a:pt x="17656" y="39890"/>
                  <a:pt x="17656" y="39645"/>
                </a:cubicBezTo>
                <a:cubicBezTo>
                  <a:pt x="17656" y="39419"/>
                  <a:pt x="17844" y="39231"/>
                  <a:pt x="18089" y="39231"/>
                </a:cubicBezTo>
                <a:close/>
                <a:moveTo>
                  <a:pt x="18089" y="42001"/>
                </a:moveTo>
                <a:cubicBezTo>
                  <a:pt x="17863" y="42001"/>
                  <a:pt x="17693" y="41831"/>
                  <a:pt x="17693" y="41605"/>
                </a:cubicBezTo>
                <a:cubicBezTo>
                  <a:pt x="17693" y="41398"/>
                  <a:pt x="17863" y="41209"/>
                  <a:pt x="18089" y="41209"/>
                </a:cubicBezTo>
                <a:cubicBezTo>
                  <a:pt x="18315" y="41209"/>
                  <a:pt x="18485" y="41398"/>
                  <a:pt x="18485" y="41605"/>
                </a:cubicBezTo>
                <a:cubicBezTo>
                  <a:pt x="18485" y="41831"/>
                  <a:pt x="18315" y="42001"/>
                  <a:pt x="18089" y="42001"/>
                </a:cubicBezTo>
                <a:close/>
                <a:moveTo>
                  <a:pt x="18089" y="43960"/>
                </a:moveTo>
                <a:cubicBezTo>
                  <a:pt x="17863" y="43960"/>
                  <a:pt x="17693" y="43791"/>
                  <a:pt x="17693" y="43564"/>
                </a:cubicBezTo>
                <a:cubicBezTo>
                  <a:pt x="17693" y="43357"/>
                  <a:pt x="17863" y="43169"/>
                  <a:pt x="18089" y="43169"/>
                </a:cubicBezTo>
                <a:cubicBezTo>
                  <a:pt x="18315" y="43169"/>
                  <a:pt x="18485" y="43357"/>
                  <a:pt x="18485" y="43564"/>
                </a:cubicBezTo>
                <a:cubicBezTo>
                  <a:pt x="18485" y="43791"/>
                  <a:pt x="18315" y="43960"/>
                  <a:pt x="18089" y="43960"/>
                </a:cubicBezTo>
                <a:close/>
                <a:moveTo>
                  <a:pt x="18089" y="47088"/>
                </a:moveTo>
                <a:cubicBezTo>
                  <a:pt x="18315" y="47088"/>
                  <a:pt x="18504" y="47258"/>
                  <a:pt x="18504" y="47484"/>
                </a:cubicBezTo>
                <a:cubicBezTo>
                  <a:pt x="18504" y="47710"/>
                  <a:pt x="18315" y="47898"/>
                  <a:pt x="18089" y="47898"/>
                </a:cubicBezTo>
                <a:cubicBezTo>
                  <a:pt x="17863" y="47898"/>
                  <a:pt x="17674" y="47710"/>
                  <a:pt x="17674" y="47484"/>
                </a:cubicBezTo>
                <a:cubicBezTo>
                  <a:pt x="17674" y="47258"/>
                  <a:pt x="17863" y="47088"/>
                  <a:pt x="18089" y="47088"/>
                </a:cubicBezTo>
                <a:close/>
                <a:moveTo>
                  <a:pt x="18089" y="45110"/>
                </a:moveTo>
                <a:cubicBezTo>
                  <a:pt x="18315" y="45110"/>
                  <a:pt x="18504" y="45298"/>
                  <a:pt x="18504" y="45524"/>
                </a:cubicBezTo>
                <a:cubicBezTo>
                  <a:pt x="18504" y="45750"/>
                  <a:pt x="18315" y="45939"/>
                  <a:pt x="18089" y="45939"/>
                </a:cubicBezTo>
                <a:cubicBezTo>
                  <a:pt x="17863" y="45939"/>
                  <a:pt x="17674" y="45750"/>
                  <a:pt x="17674" y="45524"/>
                </a:cubicBezTo>
                <a:cubicBezTo>
                  <a:pt x="17674" y="45298"/>
                  <a:pt x="17863" y="45110"/>
                  <a:pt x="18089" y="45110"/>
                </a:cubicBezTo>
                <a:close/>
                <a:moveTo>
                  <a:pt x="18089" y="38119"/>
                </a:moveTo>
                <a:cubicBezTo>
                  <a:pt x="17844" y="38119"/>
                  <a:pt x="17656" y="37930"/>
                  <a:pt x="17656" y="37686"/>
                </a:cubicBezTo>
                <a:cubicBezTo>
                  <a:pt x="17656" y="37459"/>
                  <a:pt x="17844" y="37252"/>
                  <a:pt x="18089" y="37252"/>
                </a:cubicBezTo>
                <a:cubicBezTo>
                  <a:pt x="18334" y="37252"/>
                  <a:pt x="18522" y="37459"/>
                  <a:pt x="18522" y="37686"/>
                </a:cubicBezTo>
                <a:cubicBezTo>
                  <a:pt x="18522" y="37930"/>
                  <a:pt x="18334" y="38119"/>
                  <a:pt x="18089" y="38119"/>
                </a:cubicBezTo>
                <a:close/>
                <a:moveTo>
                  <a:pt x="18089" y="36159"/>
                </a:moveTo>
                <a:cubicBezTo>
                  <a:pt x="17844" y="36159"/>
                  <a:pt x="17656" y="35971"/>
                  <a:pt x="17656" y="35726"/>
                </a:cubicBezTo>
                <a:cubicBezTo>
                  <a:pt x="17656" y="35481"/>
                  <a:pt x="17844" y="35293"/>
                  <a:pt x="18089" y="35293"/>
                </a:cubicBezTo>
                <a:cubicBezTo>
                  <a:pt x="18334" y="35293"/>
                  <a:pt x="18522" y="35481"/>
                  <a:pt x="18522" y="35726"/>
                </a:cubicBezTo>
                <a:cubicBezTo>
                  <a:pt x="18522" y="35971"/>
                  <a:pt x="18334" y="36159"/>
                  <a:pt x="18089" y="36159"/>
                </a:cubicBezTo>
                <a:close/>
                <a:moveTo>
                  <a:pt x="18089" y="33352"/>
                </a:moveTo>
                <a:cubicBezTo>
                  <a:pt x="18315" y="33352"/>
                  <a:pt x="18504" y="33540"/>
                  <a:pt x="18504" y="33766"/>
                </a:cubicBezTo>
                <a:cubicBezTo>
                  <a:pt x="18504" y="33992"/>
                  <a:pt x="18315" y="34200"/>
                  <a:pt x="18089" y="34200"/>
                </a:cubicBezTo>
                <a:cubicBezTo>
                  <a:pt x="17863" y="34200"/>
                  <a:pt x="17656" y="34011"/>
                  <a:pt x="17656" y="33766"/>
                </a:cubicBezTo>
                <a:cubicBezTo>
                  <a:pt x="17656" y="33540"/>
                  <a:pt x="17863" y="33352"/>
                  <a:pt x="18089" y="33352"/>
                </a:cubicBezTo>
                <a:close/>
                <a:moveTo>
                  <a:pt x="18089" y="32240"/>
                </a:moveTo>
                <a:cubicBezTo>
                  <a:pt x="17844" y="32240"/>
                  <a:pt x="17656" y="32052"/>
                  <a:pt x="17656" y="31807"/>
                </a:cubicBezTo>
                <a:cubicBezTo>
                  <a:pt x="17656" y="31562"/>
                  <a:pt x="17844" y="31354"/>
                  <a:pt x="18089" y="31354"/>
                </a:cubicBezTo>
                <a:cubicBezTo>
                  <a:pt x="18334" y="31354"/>
                  <a:pt x="18522" y="31562"/>
                  <a:pt x="18522" y="31807"/>
                </a:cubicBezTo>
                <a:cubicBezTo>
                  <a:pt x="18522" y="32052"/>
                  <a:pt x="18334" y="32240"/>
                  <a:pt x="18089" y="32240"/>
                </a:cubicBezTo>
                <a:close/>
                <a:moveTo>
                  <a:pt x="18089" y="30280"/>
                </a:moveTo>
                <a:cubicBezTo>
                  <a:pt x="17844" y="30280"/>
                  <a:pt x="17656" y="30092"/>
                  <a:pt x="17656" y="29847"/>
                </a:cubicBezTo>
                <a:cubicBezTo>
                  <a:pt x="17656" y="29602"/>
                  <a:pt x="17844" y="29414"/>
                  <a:pt x="18089" y="29414"/>
                </a:cubicBezTo>
                <a:cubicBezTo>
                  <a:pt x="18334" y="29414"/>
                  <a:pt x="18522" y="29602"/>
                  <a:pt x="18522" y="29847"/>
                </a:cubicBezTo>
                <a:cubicBezTo>
                  <a:pt x="18522" y="30092"/>
                  <a:pt x="18334" y="30280"/>
                  <a:pt x="18089" y="30280"/>
                </a:cubicBezTo>
                <a:close/>
                <a:moveTo>
                  <a:pt x="18089" y="28321"/>
                </a:moveTo>
                <a:cubicBezTo>
                  <a:pt x="17844" y="28321"/>
                  <a:pt x="17656" y="28132"/>
                  <a:pt x="17656" y="27887"/>
                </a:cubicBezTo>
                <a:cubicBezTo>
                  <a:pt x="17656" y="27642"/>
                  <a:pt x="17844" y="27454"/>
                  <a:pt x="18089" y="27454"/>
                </a:cubicBezTo>
                <a:cubicBezTo>
                  <a:pt x="18334" y="27454"/>
                  <a:pt x="18522" y="27642"/>
                  <a:pt x="18522" y="27887"/>
                </a:cubicBezTo>
                <a:cubicBezTo>
                  <a:pt x="18522" y="28132"/>
                  <a:pt x="18334" y="28321"/>
                  <a:pt x="18089" y="28321"/>
                </a:cubicBezTo>
                <a:close/>
                <a:moveTo>
                  <a:pt x="18089" y="26361"/>
                </a:moveTo>
                <a:cubicBezTo>
                  <a:pt x="17863" y="26361"/>
                  <a:pt x="17656" y="26173"/>
                  <a:pt x="17656" y="25928"/>
                </a:cubicBezTo>
                <a:cubicBezTo>
                  <a:pt x="17656" y="25702"/>
                  <a:pt x="17863" y="25513"/>
                  <a:pt x="18089" y="25513"/>
                </a:cubicBezTo>
                <a:cubicBezTo>
                  <a:pt x="18315" y="25513"/>
                  <a:pt x="18504" y="25702"/>
                  <a:pt x="18504" y="25928"/>
                </a:cubicBezTo>
                <a:cubicBezTo>
                  <a:pt x="18504" y="26173"/>
                  <a:pt x="18315" y="26361"/>
                  <a:pt x="18089" y="26361"/>
                </a:cubicBezTo>
                <a:close/>
                <a:moveTo>
                  <a:pt x="18089" y="24383"/>
                </a:moveTo>
                <a:cubicBezTo>
                  <a:pt x="17863" y="24383"/>
                  <a:pt x="17656" y="24194"/>
                  <a:pt x="17656" y="23968"/>
                </a:cubicBezTo>
                <a:cubicBezTo>
                  <a:pt x="17656" y="23742"/>
                  <a:pt x="17863" y="23554"/>
                  <a:pt x="18089" y="23554"/>
                </a:cubicBezTo>
                <a:cubicBezTo>
                  <a:pt x="18315" y="23554"/>
                  <a:pt x="18504" y="23742"/>
                  <a:pt x="18504" y="23968"/>
                </a:cubicBezTo>
                <a:cubicBezTo>
                  <a:pt x="18504" y="24194"/>
                  <a:pt x="18315" y="24383"/>
                  <a:pt x="18089" y="24383"/>
                </a:cubicBezTo>
                <a:close/>
                <a:moveTo>
                  <a:pt x="18089" y="22442"/>
                </a:moveTo>
                <a:cubicBezTo>
                  <a:pt x="17863" y="22442"/>
                  <a:pt x="17656" y="22235"/>
                  <a:pt x="17656" y="22008"/>
                </a:cubicBezTo>
                <a:cubicBezTo>
                  <a:pt x="17656" y="21763"/>
                  <a:pt x="17863" y="21575"/>
                  <a:pt x="18089" y="21575"/>
                </a:cubicBezTo>
                <a:cubicBezTo>
                  <a:pt x="18315" y="21575"/>
                  <a:pt x="18504" y="21763"/>
                  <a:pt x="18504" y="22008"/>
                </a:cubicBezTo>
                <a:cubicBezTo>
                  <a:pt x="18504" y="22235"/>
                  <a:pt x="18315" y="22442"/>
                  <a:pt x="18089" y="22442"/>
                </a:cubicBezTo>
                <a:close/>
                <a:moveTo>
                  <a:pt x="18089" y="20463"/>
                </a:moveTo>
                <a:cubicBezTo>
                  <a:pt x="17863" y="20463"/>
                  <a:pt x="17674" y="20275"/>
                  <a:pt x="17674" y="20049"/>
                </a:cubicBezTo>
                <a:cubicBezTo>
                  <a:pt x="17674" y="19823"/>
                  <a:pt x="17863" y="19634"/>
                  <a:pt x="18089" y="19634"/>
                </a:cubicBezTo>
                <a:cubicBezTo>
                  <a:pt x="18315" y="19634"/>
                  <a:pt x="18504" y="19823"/>
                  <a:pt x="18504" y="20049"/>
                </a:cubicBezTo>
                <a:cubicBezTo>
                  <a:pt x="18504" y="20275"/>
                  <a:pt x="18315" y="20463"/>
                  <a:pt x="18089" y="20463"/>
                </a:cubicBezTo>
                <a:close/>
                <a:moveTo>
                  <a:pt x="18089" y="18485"/>
                </a:moveTo>
                <a:cubicBezTo>
                  <a:pt x="17863" y="18485"/>
                  <a:pt x="17693" y="18296"/>
                  <a:pt x="17693" y="18089"/>
                </a:cubicBezTo>
                <a:cubicBezTo>
                  <a:pt x="17693" y="17863"/>
                  <a:pt x="17863" y="17693"/>
                  <a:pt x="18089" y="17693"/>
                </a:cubicBezTo>
                <a:cubicBezTo>
                  <a:pt x="18315" y="17693"/>
                  <a:pt x="18485" y="17863"/>
                  <a:pt x="18485" y="18089"/>
                </a:cubicBezTo>
                <a:cubicBezTo>
                  <a:pt x="18485" y="18296"/>
                  <a:pt x="18315" y="18485"/>
                  <a:pt x="18089" y="18485"/>
                </a:cubicBezTo>
                <a:close/>
                <a:moveTo>
                  <a:pt x="18089" y="16525"/>
                </a:moveTo>
                <a:cubicBezTo>
                  <a:pt x="17863" y="16525"/>
                  <a:pt x="17693" y="16337"/>
                  <a:pt x="17693" y="16130"/>
                </a:cubicBezTo>
                <a:cubicBezTo>
                  <a:pt x="17693" y="15903"/>
                  <a:pt x="17863" y="15715"/>
                  <a:pt x="18089" y="15715"/>
                </a:cubicBezTo>
                <a:cubicBezTo>
                  <a:pt x="18315" y="15715"/>
                  <a:pt x="18485" y="15903"/>
                  <a:pt x="18485" y="16130"/>
                </a:cubicBezTo>
                <a:cubicBezTo>
                  <a:pt x="18485" y="16337"/>
                  <a:pt x="18315" y="16525"/>
                  <a:pt x="18089" y="16525"/>
                </a:cubicBezTo>
                <a:close/>
                <a:moveTo>
                  <a:pt x="18089" y="14566"/>
                </a:moveTo>
                <a:cubicBezTo>
                  <a:pt x="17863" y="14566"/>
                  <a:pt x="17693" y="14377"/>
                  <a:pt x="17693" y="14170"/>
                </a:cubicBezTo>
                <a:cubicBezTo>
                  <a:pt x="17693" y="13944"/>
                  <a:pt x="17863" y="13774"/>
                  <a:pt x="18089" y="13774"/>
                </a:cubicBezTo>
                <a:cubicBezTo>
                  <a:pt x="18296" y="13774"/>
                  <a:pt x="18485" y="13944"/>
                  <a:pt x="18485" y="14170"/>
                </a:cubicBezTo>
                <a:cubicBezTo>
                  <a:pt x="18485" y="14377"/>
                  <a:pt x="18296" y="14566"/>
                  <a:pt x="18089" y="14566"/>
                </a:cubicBezTo>
                <a:close/>
                <a:moveTo>
                  <a:pt x="18089" y="12587"/>
                </a:moveTo>
                <a:cubicBezTo>
                  <a:pt x="17863" y="12587"/>
                  <a:pt x="17693" y="12418"/>
                  <a:pt x="17693" y="12210"/>
                </a:cubicBezTo>
                <a:cubicBezTo>
                  <a:pt x="17693" y="11984"/>
                  <a:pt x="17863" y="11815"/>
                  <a:pt x="18089" y="11815"/>
                </a:cubicBezTo>
                <a:cubicBezTo>
                  <a:pt x="18296" y="11815"/>
                  <a:pt x="18485" y="11984"/>
                  <a:pt x="18485" y="12210"/>
                </a:cubicBezTo>
                <a:cubicBezTo>
                  <a:pt x="18485" y="12418"/>
                  <a:pt x="18296" y="12587"/>
                  <a:pt x="18089" y="12587"/>
                </a:cubicBezTo>
                <a:close/>
                <a:moveTo>
                  <a:pt x="18466" y="10232"/>
                </a:moveTo>
                <a:cubicBezTo>
                  <a:pt x="18466" y="10458"/>
                  <a:pt x="18296" y="10627"/>
                  <a:pt x="18089" y="10627"/>
                </a:cubicBezTo>
                <a:cubicBezTo>
                  <a:pt x="17882" y="10627"/>
                  <a:pt x="17712" y="10458"/>
                  <a:pt x="17712" y="10232"/>
                </a:cubicBezTo>
                <a:cubicBezTo>
                  <a:pt x="17712" y="10025"/>
                  <a:pt x="17882" y="9855"/>
                  <a:pt x="18089" y="9855"/>
                </a:cubicBezTo>
                <a:cubicBezTo>
                  <a:pt x="18296" y="9855"/>
                  <a:pt x="18466" y="10025"/>
                  <a:pt x="18466" y="10232"/>
                </a:cubicBezTo>
                <a:close/>
                <a:moveTo>
                  <a:pt x="18089" y="8687"/>
                </a:moveTo>
                <a:cubicBezTo>
                  <a:pt x="17863" y="8687"/>
                  <a:pt x="17693" y="8498"/>
                  <a:pt x="17693" y="8291"/>
                </a:cubicBezTo>
                <a:cubicBezTo>
                  <a:pt x="17693" y="8065"/>
                  <a:pt x="17863" y="7895"/>
                  <a:pt x="18089" y="7895"/>
                </a:cubicBezTo>
                <a:cubicBezTo>
                  <a:pt x="18296" y="7895"/>
                  <a:pt x="18485" y="8065"/>
                  <a:pt x="18485" y="8291"/>
                </a:cubicBezTo>
                <a:cubicBezTo>
                  <a:pt x="18485" y="8498"/>
                  <a:pt x="18296" y="8687"/>
                  <a:pt x="18089" y="8687"/>
                </a:cubicBezTo>
                <a:close/>
                <a:moveTo>
                  <a:pt x="18089" y="6708"/>
                </a:moveTo>
                <a:cubicBezTo>
                  <a:pt x="17863" y="6708"/>
                  <a:pt x="17693" y="6539"/>
                  <a:pt x="17693" y="6331"/>
                </a:cubicBezTo>
                <a:cubicBezTo>
                  <a:pt x="17693" y="6105"/>
                  <a:pt x="17863" y="5936"/>
                  <a:pt x="18089" y="5936"/>
                </a:cubicBezTo>
                <a:cubicBezTo>
                  <a:pt x="18296" y="5936"/>
                  <a:pt x="18485" y="6105"/>
                  <a:pt x="18485" y="6331"/>
                </a:cubicBezTo>
                <a:cubicBezTo>
                  <a:pt x="18485" y="6539"/>
                  <a:pt x="18296" y="6708"/>
                  <a:pt x="18089" y="6708"/>
                </a:cubicBezTo>
                <a:close/>
                <a:moveTo>
                  <a:pt x="18089" y="4749"/>
                </a:moveTo>
                <a:cubicBezTo>
                  <a:pt x="17863" y="4749"/>
                  <a:pt x="17693" y="4579"/>
                  <a:pt x="17693" y="4372"/>
                </a:cubicBezTo>
                <a:cubicBezTo>
                  <a:pt x="17693" y="4146"/>
                  <a:pt x="17863" y="3976"/>
                  <a:pt x="18089" y="3976"/>
                </a:cubicBezTo>
                <a:cubicBezTo>
                  <a:pt x="18296" y="3976"/>
                  <a:pt x="18485" y="4146"/>
                  <a:pt x="18485" y="4372"/>
                </a:cubicBezTo>
                <a:cubicBezTo>
                  <a:pt x="18485" y="4579"/>
                  <a:pt x="18296" y="4749"/>
                  <a:pt x="18089" y="4749"/>
                </a:cubicBezTo>
                <a:close/>
                <a:moveTo>
                  <a:pt x="18089" y="2770"/>
                </a:moveTo>
                <a:cubicBezTo>
                  <a:pt x="17882" y="2770"/>
                  <a:pt x="17712" y="2600"/>
                  <a:pt x="17712" y="2393"/>
                </a:cubicBezTo>
                <a:cubicBezTo>
                  <a:pt x="17712" y="2205"/>
                  <a:pt x="17882" y="2035"/>
                  <a:pt x="18089" y="2035"/>
                </a:cubicBezTo>
                <a:cubicBezTo>
                  <a:pt x="18296" y="2035"/>
                  <a:pt x="18466" y="2205"/>
                  <a:pt x="18466" y="2393"/>
                </a:cubicBezTo>
                <a:cubicBezTo>
                  <a:pt x="18466" y="2600"/>
                  <a:pt x="18296" y="2770"/>
                  <a:pt x="18089" y="2770"/>
                </a:cubicBezTo>
                <a:close/>
                <a:moveTo>
                  <a:pt x="18089" y="810"/>
                </a:moveTo>
                <a:cubicBezTo>
                  <a:pt x="17882" y="810"/>
                  <a:pt x="17712" y="641"/>
                  <a:pt x="17712" y="434"/>
                </a:cubicBezTo>
                <a:cubicBezTo>
                  <a:pt x="17712" y="226"/>
                  <a:pt x="17882" y="57"/>
                  <a:pt x="18089" y="57"/>
                </a:cubicBezTo>
                <a:cubicBezTo>
                  <a:pt x="18296" y="57"/>
                  <a:pt x="18466" y="226"/>
                  <a:pt x="18466" y="434"/>
                </a:cubicBezTo>
                <a:cubicBezTo>
                  <a:pt x="18466" y="641"/>
                  <a:pt x="18296" y="810"/>
                  <a:pt x="18089" y="810"/>
                </a:cubicBezTo>
                <a:close/>
                <a:moveTo>
                  <a:pt x="16129" y="51836"/>
                </a:moveTo>
                <a:cubicBezTo>
                  <a:pt x="15884" y="51836"/>
                  <a:pt x="15677" y="51648"/>
                  <a:pt x="15677" y="51403"/>
                </a:cubicBezTo>
                <a:cubicBezTo>
                  <a:pt x="15677" y="51158"/>
                  <a:pt x="15884" y="50951"/>
                  <a:pt x="16129" y="50951"/>
                </a:cubicBezTo>
                <a:cubicBezTo>
                  <a:pt x="16374" y="50951"/>
                  <a:pt x="16563" y="51158"/>
                  <a:pt x="16563" y="51403"/>
                </a:cubicBezTo>
                <a:cubicBezTo>
                  <a:pt x="16563" y="51648"/>
                  <a:pt x="16374" y="51836"/>
                  <a:pt x="16129" y="51836"/>
                </a:cubicBezTo>
                <a:close/>
                <a:moveTo>
                  <a:pt x="16129" y="49877"/>
                </a:moveTo>
                <a:cubicBezTo>
                  <a:pt x="15884" y="49877"/>
                  <a:pt x="15677" y="49688"/>
                  <a:pt x="15677" y="49443"/>
                </a:cubicBezTo>
                <a:cubicBezTo>
                  <a:pt x="15677" y="49198"/>
                  <a:pt x="15884" y="48991"/>
                  <a:pt x="16129" y="48991"/>
                </a:cubicBezTo>
                <a:cubicBezTo>
                  <a:pt x="16374" y="48991"/>
                  <a:pt x="16563" y="49198"/>
                  <a:pt x="16563" y="49443"/>
                </a:cubicBezTo>
                <a:cubicBezTo>
                  <a:pt x="16563" y="49688"/>
                  <a:pt x="16374" y="49877"/>
                  <a:pt x="16129" y="49877"/>
                </a:cubicBezTo>
                <a:close/>
                <a:moveTo>
                  <a:pt x="16129" y="47917"/>
                </a:moveTo>
                <a:cubicBezTo>
                  <a:pt x="15884" y="47917"/>
                  <a:pt x="15677" y="47729"/>
                  <a:pt x="15677" y="47484"/>
                </a:cubicBezTo>
                <a:cubicBezTo>
                  <a:pt x="15677" y="47239"/>
                  <a:pt x="15884" y="47031"/>
                  <a:pt x="16129" y="47031"/>
                </a:cubicBezTo>
                <a:cubicBezTo>
                  <a:pt x="16374" y="47031"/>
                  <a:pt x="16563" y="47239"/>
                  <a:pt x="16563" y="47484"/>
                </a:cubicBezTo>
                <a:cubicBezTo>
                  <a:pt x="16563" y="47729"/>
                  <a:pt x="16374" y="47917"/>
                  <a:pt x="16129" y="47917"/>
                </a:cubicBezTo>
                <a:close/>
                <a:moveTo>
                  <a:pt x="16129" y="45957"/>
                </a:moveTo>
                <a:cubicBezTo>
                  <a:pt x="15884" y="45957"/>
                  <a:pt x="15677" y="45769"/>
                  <a:pt x="15677" y="45524"/>
                </a:cubicBezTo>
                <a:cubicBezTo>
                  <a:pt x="15677" y="45279"/>
                  <a:pt x="15884" y="45072"/>
                  <a:pt x="16129" y="45072"/>
                </a:cubicBezTo>
                <a:cubicBezTo>
                  <a:pt x="16374" y="45072"/>
                  <a:pt x="16563" y="45279"/>
                  <a:pt x="16563" y="45524"/>
                </a:cubicBezTo>
                <a:cubicBezTo>
                  <a:pt x="16563" y="45769"/>
                  <a:pt x="16374" y="45957"/>
                  <a:pt x="16129" y="45957"/>
                </a:cubicBezTo>
                <a:close/>
                <a:moveTo>
                  <a:pt x="16129" y="35293"/>
                </a:moveTo>
                <a:cubicBezTo>
                  <a:pt x="16374" y="35293"/>
                  <a:pt x="16563" y="35481"/>
                  <a:pt x="16563" y="35726"/>
                </a:cubicBezTo>
                <a:cubicBezTo>
                  <a:pt x="16563" y="35952"/>
                  <a:pt x="16374" y="36159"/>
                  <a:pt x="16129" y="36159"/>
                </a:cubicBezTo>
                <a:cubicBezTo>
                  <a:pt x="15884" y="36159"/>
                  <a:pt x="15696" y="35952"/>
                  <a:pt x="15696" y="35726"/>
                </a:cubicBezTo>
                <a:cubicBezTo>
                  <a:pt x="15696" y="35481"/>
                  <a:pt x="15884" y="35293"/>
                  <a:pt x="16129" y="35293"/>
                </a:cubicBezTo>
                <a:close/>
                <a:moveTo>
                  <a:pt x="16129" y="37252"/>
                </a:moveTo>
                <a:cubicBezTo>
                  <a:pt x="16374" y="37252"/>
                  <a:pt x="16563" y="37441"/>
                  <a:pt x="16563" y="37686"/>
                </a:cubicBezTo>
                <a:cubicBezTo>
                  <a:pt x="16563" y="37930"/>
                  <a:pt x="16374" y="38119"/>
                  <a:pt x="16129" y="38119"/>
                </a:cubicBezTo>
                <a:cubicBezTo>
                  <a:pt x="15884" y="38119"/>
                  <a:pt x="15696" y="37930"/>
                  <a:pt x="15696" y="37686"/>
                </a:cubicBezTo>
                <a:cubicBezTo>
                  <a:pt x="15696" y="37441"/>
                  <a:pt x="15884" y="37252"/>
                  <a:pt x="16129" y="37252"/>
                </a:cubicBezTo>
                <a:close/>
                <a:moveTo>
                  <a:pt x="16129" y="40060"/>
                </a:moveTo>
                <a:cubicBezTo>
                  <a:pt x="15884" y="40060"/>
                  <a:pt x="15696" y="39871"/>
                  <a:pt x="15696" y="39645"/>
                </a:cubicBezTo>
                <a:cubicBezTo>
                  <a:pt x="15696" y="39400"/>
                  <a:pt x="15884" y="39212"/>
                  <a:pt x="16129" y="39212"/>
                </a:cubicBezTo>
                <a:cubicBezTo>
                  <a:pt x="16355" y="39212"/>
                  <a:pt x="16563" y="39419"/>
                  <a:pt x="16563" y="39645"/>
                </a:cubicBezTo>
                <a:cubicBezTo>
                  <a:pt x="16563" y="39871"/>
                  <a:pt x="16355" y="40060"/>
                  <a:pt x="16129" y="40060"/>
                </a:cubicBezTo>
                <a:close/>
                <a:moveTo>
                  <a:pt x="16129" y="43131"/>
                </a:moveTo>
                <a:cubicBezTo>
                  <a:pt x="16374" y="43131"/>
                  <a:pt x="16563" y="43319"/>
                  <a:pt x="16563" y="43564"/>
                </a:cubicBezTo>
                <a:cubicBezTo>
                  <a:pt x="16563" y="43809"/>
                  <a:pt x="16374" y="43998"/>
                  <a:pt x="16129" y="43998"/>
                </a:cubicBezTo>
                <a:cubicBezTo>
                  <a:pt x="15884" y="43998"/>
                  <a:pt x="15696" y="43809"/>
                  <a:pt x="15696" y="43564"/>
                </a:cubicBezTo>
                <a:cubicBezTo>
                  <a:pt x="15696" y="43319"/>
                  <a:pt x="15884" y="43131"/>
                  <a:pt x="16129" y="43131"/>
                </a:cubicBezTo>
                <a:close/>
                <a:moveTo>
                  <a:pt x="16129" y="41153"/>
                </a:moveTo>
                <a:cubicBezTo>
                  <a:pt x="16374" y="41153"/>
                  <a:pt x="16563" y="41360"/>
                  <a:pt x="16563" y="41605"/>
                </a:cubicBezTo>
                <a:cubicBezTo>
                  <a:pt x="16563" y="41850"/>
                  <a:pt x="16374" y="42038"/>
                  <a:pt x="16129" y="42038"/>
                </a:cubicBezTo>
                <a:cubicBezTo>
                  <a:pt x="15884" y="42038"/>
                  <a:pt x="15696" y="41850"/>
                  <a:pt x="15696" y="41605"/>
                </a:cubicBezTo>
                <a:cubicBezTo>
                  <a:pt x="15696" y="41360"/>
                  <a:pt x="15884" y="41153"/>
                  <a:pt x="16129" y="41153"/>
                </a:cubicBezTo>
                <a:close/>
                <a:moveTo>
                  <a:pt x="16129" y="34200"/>
                </a:moveTo>
                <a:cubicBezTo>
                  <a:pt x="15884" y="34200"/>
                  <a:pt x="15696" y="34011"/>
                  <a:pt x="15696" y="33766"/>
                </a:cubicBezTo>
                <a:cubicBezTo>
                  <a:pt x="15696" y="33521"/>
                  <a:pt x="15884" y="33314"/>
                  <a:pt x="16129" y="33314"/>
                </a:cubicBezTo>
                <a:cubicBezTo>
                  <a:pt x="16374" y="33314"/>
                  <a:pt x="16563" y="33521"/>
                  <a:pt x="16563" y="33766"/>
                </a:cubicBezTo>
                <a:cubicBezTo>
                  <a:pt x="16563" y="34011"/>
                  <a:pt x="16374" y="34200"/>
                  <a:pt x="16129" y="34200"/>
                </a:cubicBezTo>
                <a:close/>
                <a:moveTo>
                  <a:pt x="16129" y="32240"/>
                </a:moveTo>
                <a:cubicBezTo>
                  <a:pt x="15884" y="32240"/>
                  <a:pt x="15696" y="32033"/>
                  <a:pt x="15696" y="31788"/>
                </a:cubicBezTo>
                <a:cubicBezTo>
                  <a:pt x="15696" y="31562"/>
                  <a:pt x="15884" y="31354"/>
                  <a:pt x="16129" y="31354"/>
                </a:cubicBezTo>
                <a:cubicBezTo>
                  <a:pt x="16374" y="31354"/>
                  <a:pt x="16563" y="31543"/>
                  <a:pt x="16563" y="31788"/>
                </a:cubicBezTo>
                <a:cubicBezTo>
                  <a:pt x="16563" y="32033"/>
                  <a:pt x="16374" y="32240"/>
                  <a:pt x="16129" y="32240"/>
                </a:cubicBezTo>
                <a:close/>
                <a:moveTo>
                  <a:pt x="16129" y="30280"/>
                </a:moveTo>
                <a:cubicBezTo>
                  <a:pt x="15884" y="30280"/>
                  <a:pt x="15696" y="30092"/>
                  <a:pt x="15696" y="29847"/>
                </a:cubicBezTo>
                <a:cubicBezTo>
                  <a:pt x="15696" y="29602"/>
                  <a:pt x="15884" y="29395"/>
                  <a:pt x="16129" y="29395"/>
                </a:cubicBezTo>
                <a:cubicBezTo>
                  <a:pt x="16374" y="29395"/>
                  <a:pt x="16563" y="29602"/>
                  <a:pt x="16563" y="29847"/>
                </a:cubicBezTo>
                <a:cubicBezTo>
                  <a:pt x="16563" y="30092"/>
                  <a:pt x="16374" y="30280"/>
                  <a:pt x="16129" y="30280"/>
                </a:cubicBezTo>
                <a:close/>
                <a:moveTo>
                  <a:pt x="16129" y="28321"/>
                </a:moveTo>
                <a:cubicBezTo>
                  <a:pt x="15884" y="28321"/>
                  <a:pt x="15696" y="28113"/>
                  <a:pt x="15696" y="27887"/>
                </a:cubicBezTo>
                <a:cubicBezTo>
                  <a:pt x="15696" y="27642"/>
                  <a:pt x="15884" y="27454"/>
                  <a:pt x="16129" y="27454"/>
                </a:cubicBezTo>
                <a:cubicBezTo>
                  <a:pt x="16374" y="27454"/>
                  <a:pt x="16563" y="27642"/>
                  <a:pt x="16563" y="27887"/>
                </a:cubicBezTo>
                <a:cubicBezTo>
                  <a:pt x="16563" y="28113"/>
                  <a:pt x="16374" y="28321"/>
                  <a:pt x="16129" y="28321"/>
                </a:cubicBezTo>
                <a:close/>
                <a:moveTo>
                  <a:pt x="16129" y="26361"/>
                </a:moveTo>
                <a:cubicBezTo>
                  <a:pt x="15884" y="26361"/>
                  <a:pt x="15696" y="26173"/>
                  <a:pt x="15696" y="25928"/>
                </a:cubicBezTo>
                <a:cubicBezTo>
                  <a:pt x="15696" y="25683"/>
                  <a:pt x="15884" y="25494"/>
                  <a:pt x="16129" y="25494"/>
                </a:cubicBezTo>
                <a:cubicBezTo>
                  <a:pt x="16374" y="25494"/>
                  <a:pt x="16563" y="25683"/>
                  <a:pt x="16563" y="25928"/>
                </a:cubicBezTo>
                <a:cubicBezTo>
                  <a:pt x="16563" y="26173"/>
                  <a:pt x="16374" y="26361"/>
                  <a:pt x="16129" y="26361"/>
                </a:cubicBezTo>
                <a:close/>
                <a:moveTo>
                  <a:pt x="16129" y="24401"/>
                </a:moveTo>
                <a:cubicBezTo>
                  <a:pt x="15884" y="24401"/>
                  <a:pt x="15696" y="24194"/>
                  <a:pt x="15696" y="23968"/>
                </a:cubicBezTo>
                <a:cubicBezTo>
                  <a:pt x="15696" y="23723"/>
                  <a:pt x="15884" y="23535"/>
                  <a:pt x="16129" y="23535"/>
                </a:cubicBezTo>
                <a:cubicBezTo>
                  <a:pt x="16374" y="23535"/>
                  <a:pt x="16563" y="23723"/>
                  <a:pt x="16563" y="23968"/>
                </a:cubicBezTo>
                <a:cubicBezTo>
                  <a:pt x="16563" y="24194"/>
                  <a:pt x="16374" y="24401"/>
                  <a:pt x="16129" y="24401"/>
                </a:cubicBezTo>
                <a:close/>
                <a:moveTo>
                  <a:pt x="16129" y="22442"/>
                </a:moveTo>
                <a:cubicBezTo>
                  <a:pt x="15884" y="22442"/>
                  <a:pt x="15696" y="22235"/>
                  <a:pt x="15696" y="21990"/>
                </a:cubicBezTo>
                <a:cubicBezTo>
                  <a:pt x="15696" y="21745"/>
                  <a:pt x="15884" y="21556"/>
                  <a:pt x="16129" y="21556"/>
                </a:cubicBezTo>
                <a:cubicBezTo>
                  <a:pt x="16374" y="21556"/>
                  <a:pt x="16563" y="21745"/>
                  <a:pt x="16563" y="21990"/>
                </a:cubicBezTo>
                <a:cubicBezTo>
                  <a:pt x="16563" y="22235"/>
                  <a:pt x="16374" y="22442"/>
                  <a:pt x="16129" y="22442"/>
                </a:cubicBezTo>
                <a:close/>
                <a:moveTo>
                  <a:pt x="16129" y="20463"/>
                </a:moveTo>
                <a:cubicBezTo>
                  <a:pt x="15903" y="20463"/>
                  <a:pt x="15715" y="20275"/>
                  <a:pt x="15715" y="20049"/>
                </a:cubicBezTo>
                <a:cubicBezTo>
                  <a:pt x="15715" y="19804"/>
                  <a:pt x="15903" y="19615"/>
                  <a:pt x="16129" y="19615"/>
                </a:cubicBezTo>
                <a:cubicBezTo>
                  <a:pt x="16355" y="19615"/>
                  <a:pt x="16544" y="19804"/>
                  <a:pt x="16544" y="20049"/>
                </a:cubicBezTo>
                <a:cubicBezTo>
                  <a:pt x="16544" y="20275"/>
                  <a:pt x="16355" y="20463"/>
                  <a:pt x="16129" y="20463"/>
                </a:cubicBezTo>
                <a:close/>
                <a:moveTo>
                  <a:pt x="16129" y="18485"/>
                </a:moveTo>
                <a:cubicBezTo>
                  <a:pt x="15903" y="18485"/>
                  <a:pt x="15715" y="18296"/>
                  <a:pt x="15715" y="18070"/>
                </a:cubicBezTo>
                <a:cubicBezTo>
                  <a:pt x="15715" y="17844"/>
                  <a:pt x="15903" y="17656"/>
                  <a:pt x="16129" y="17656"/>
                </a:cubicBezTo>
                <a:cubicBezTo>
                  <a:pt x="16355" y="17656"/>
                  <a:pt x="16544" y="17844"/>
                  <a:pt x="16544" y="18070"/>
                </a:cubicBezTo>
                <a:cubicBezTo>
                  <a:pt x="16544" y="18296"/>
                  <a:pt x="16355" y="18485"/>
                  <a:pt x="16129" y="18485"/>
                </a:cubicBezTo>
                <a:close/>
                <a:moveTo>
                  <a:pt x="16129" y="16525"/>
                </a:moveTo>
                <a:cubicBezTo>
                  <a:pt x="15903" y="16525"/>
                  <a:pt x="15715" y="16337"/>
                  <a:pt x="15715" y="16111"/>
                </a:cubicBezTo>
                <a:cubicBezTo>
                  <a:pt x="15715" y="15885"/>
                  <a:pt x="15903" y="15715"/>
                  <a:pt x="16129" y="15715"/>
                </a:cubicBezTo>
                <a:cubicBezTo>
                  <a:pt x="16355" y="15715"/>
                  <a:pt x="16544" y="15885"/>
                  <a:pt x="16544" y="16111"/>
                </a:cubicBezTo>
                <a:cubicBezTo>
                  <a:pt x="16544" y="16337"/>
                  <a:pt x="16355" y="16525"/>
                  <a:pt x="16129" y="16525"/>
                </a:cubicBezTo>
                <a:close/>
                <a:moveTo>
                  <a:pt x="16129" y="13755"/>
                </a:moveTo>
                <a:cubicBezTo>
                  <a:pt x="16337" y="13755"/>
                  <a:pt x="16525" y="13944"/>
                  <a:pt x="16525" y="14151"/>
                </a:cubicBezTo>
                <a:cubicBezTo>
                  <a:pt x="16525" y="14377"/>
                  <a:pt x="16337" y="14547"/>
                  <a:pt x="16129" y="14547"/>
                </a:cubicBezTo>
                <a:cubicBezTo>
                  <a:pt x="15903" y="14547"/>
                  <a:pt x="15734" y="14377"/>
                  <a:pt x="15734" y="14151"/>
                </a:cubicBezTo>
                <a:cubicBezTo>
                  <a:pt x="15734" y="13944"/>
                  <a:pt x="15903" y="13755"/>
                  <a:pt x="16129" y="13755"/>
                </a:cubicBezTo>
                <a:close/>
                <a:moveTo>
                  <a:pt x="16129" y="11796"/>
                </a:moveTo>
                <a:cubicBezTo>
                  <a:pt x="16337" y="11796"/>
                  <a:pt x="16525" y="11965"/>
                  <a:pt x="16525" y="12191"/>
                </a:cubicBezTo>
                <a:cubicBezTo>
                  <a:pt x="16525" y="12418"/>
                  <a:pt x="16337" y="12587"/>
                  <a:pt x="16129" y="12587"/>
                </a:cubicBezTo>
                <a:cubicBezTo>
                  <a:pt x="15903" y="12587"/>
                  <a:pt x="15734" y="12418"/>
                  <a:pt x="15734" y="12191"/>
                </a:cubicBezTo>
                <a:cubicBezTo>
                  <a:pt x="15734" y="11965"/>
                  <a:pt x="15903" y="11796"/>
                  <a:pt x="16129" y="11796"/>
                </a:cubicBezTo>
                <a:close/>
                <a:moveTo>
                  <a:pt x="16129" y="10646"/>
                </a:moveTo>
                <a:cubicBezTo>
                  <a:pt x="15903" y="10646"/>
                  <a:pt x="15715" y="10458"/>
                  <a:pt x="15715" y="10232"/>
                </a:cubicBezTo>
                <a:cubicBezTo>
                  <a:pt x="15715" y="10006"/>
                  <a:pt x="15903" y="9817"/>
                  <a:pt x="16129" y="9817"/>
                </a:cubicBezTo>
                <a:cubicBezTo>
                  <a:pt x="16355" y="9817"/>
                  <a:pt x="16544" y="10006"/>
                  <a:pt x="16544" y="10232"/>
                </a:cubicBezTo>
                <a:cubicBezTo>
                  <a:pt x="16544" y="10458"/>
                  <a:pt x="16355" y="10646"/>
                  <a:pt x="16129" y="10646"/>
                </a:cubicBezTo>
                <a:close/>
                <a:moveTo>
                  <a:pt x="16129" y="8687"/>
                </a:moveTo>
                <a:cubicBezTo>
                  <a:pt x="15903" y="8687"/>
                  <a:pt x="15715" y="8498"/>
                  <a:pt x="15715" y="8272"/>
                </a:cubicBezTo>
                <a:cubicBezTo>
                  <a:pt x="15715" y="8046"/>
                  <a:pt x="15903" y="7858"/>
                  <a:pt x="16129" y="7858"/>
                </a:cubicBezTo>
                <a:cubicBezTo>
                  <a:pt x="16355" y="7858"/>
                  <a:pt x="16544" y="8046"/>
                  <a:pt x="16544" y="8272"/>
                </a:cubicBezTo>
                <a:cubicBezTo>
                  <a:pt x="16544" y="8498"/>
                  <a:pt x="16355" y="8687"/>
                  <a:pt x="16129" y="8687"/>
                </a:cubicBezTo>
                <a:close/>
                <a:moveTo>
                  <a:pt x="16129" y="6727"/>
                </a:moveTo>
                <a:cubicBezTo>
                  <a:pt x="15903" y="6727"/>
                  <a:pt x="15715" y="6539"/>
                  <a:pt x="15715" y="6312"/>
                </a:cubicBezTo>
                <a:cubicBezTo>
                  <a:pt x="15715" y="6086"/>
                  <a:pt x="15903" y="5898"/>
                  <a:pt x="16129" y="5898"/>
                </a:cubicBezTo>
                <a:cubicBezTo>
                  <a:pt x="16355" y="5898"/>
                  <a:pt x="16544" y="6086"/>
                  <a:pt x="16544" y="6312"/>
                </a:cubicBezTo>
                <a:cubicBezTo>
                  <a:pt x="16544" y="6539"/>
                  <a:pt x="16355" y="6727"/>
                  <a:pt x="16129" y="6727"/>
                </a:cubicBezTo>
                <a:close/>
                <a:moveTo>
                  <a:pt x="16129" y="4749"/>
                </a:moveTo>
                <a:cubicBezTo>
                  <a:pt x="15903" y="4749"/>
                  <a:pt x="15734" y="4579"/>
                  <a:pt x="15734" y="4353"/>
                </a:cubicBezTo>
                <a:cubicBezTo>
                  <a:pt x="15734" y="4146"/>
                  <a:pt x="15903" y="3957"/>
                  <a:pt x="16129" y="3957"/>
                </a:cubicBezTo>
                <a:cubicBezTo>
                  <a:pt x="16337" y="3957"/>
                  <a:pt x="16525" y="4146"/>
                  <a:pt x="16525" y="4353"/>
                </a:cubicBezTo>
                <a:cubicBezTo>
                  <a:pt x="16525" y="4579"/>
                  <a:pt x="16337" y="4749"/>
                  <a:pt x="16129" y="4749"/>
                </a:cubicBezTo>
                <a:close/>
                <a:moveTo>
                  <a:pt x="16129" y="2789"/>
                </a:moveTo>
                <a:cubicBezTo>
                  <a:pt x="15903" y="2789"/>
                  <a:pt x="15734" y="2600"/>
                  <a:pt x="15734" y="2393"/>
                </a:cubicBezTo>
                <a:cubicBezTo>
                  <a:pt x="15734" y="2167"/>
                  <a:pt x="15903" y="1998"/>
                  <a:pt x="16129" y="1998"/>
                </a:cubicBezTo>
                <a:cubicBezTo>
                  <a:pt x="16337" y="1998"/>
                  <a:pt x="16525" y="2167"/>
                  <a:pt x="16525" y="2393"/>
                </a:cubicBezTo>
                <a:cubicBezTo>
                  <a:pt x="16525" y="2619"/>
                  <a:pt x="16337" y="2789"/>
                  <a:pt x="16129" y="2789"/>
                </a:cubicBezTo>
                <a:close/>
                <a:moveTo>
                  <a:pt x="16129" y="829"/>
                </a:moveTo>
                <a:cubicBezTo>
                  <a:pt x="15903" y="829"/>
                  <a:pt x="15734" y="641"/>
                  <a:pt x="15734" y="434"/>
                </a:cubicBezTo>
                <a:cubicBezTo>
                  <a:pt x="15734" y="207"/>
                  <a:pt x="15903" y="38"/>
                  <a:pt x="16129" y="38"/>
                </a:cubicBezTo>
                <a:cubicBezTo>
                  <a:pt x="16337" y="38"/>
                  <a:pt x="16525" y="207"/>
                  <a:pt x="16525" y="434"/>
                </a:cubicBezTo>
                <a:cubicBezTo>
                  <a:pt x="16525" y="641"/>
                  <a:pt x="16337" y="829"/>
                  <a:pt x="16129" y="829"/>
                </a:cubicBezTo>
                <a:close/>
                <a:moveTo>
                  <a:pt x="14000" y="50970"/>
                </a:moveTo>
                <a:cubicBezTo>
                  <a:pt x="14057" y="50951"/>
                  <a:pt x="14113" y="50932"/>
                  <a:pt x="14170" y="50932"/>
                </a:cubicBezTo>
                <a:cubicBezTo>
                  <a:pt x="14415" y="50932"/>
                  <a:pt x="14622" y="51139"/>
                  <a:pt x="14622" y="51384"/>
                </a:cubicBezTo>
                <a:cubicBezTo>
                  <a:pt x="14622" y="51422"/>
                  <a:pt x="14622" y="51422"/>
                  <a:pt x="14622" y="51460"/>
                </a:cubicBezTo>
                <a:cubicBezTo>
                  <a:pt x="14415" y="51290"/>
                  <a:pt x="14207" y="51139"/>
                  <a:pt x="14000" y="50970"/>
                </a:cubicBezTo>
                <a:close/>
                <a:moveTo>
                  <a:pt x="14170" y="47917"/>
                </a:moveTo>
                <a:cubicBezTo>
                  <a:pt x="13925" y="47917"/>
                  <a:pt x="13718" y="47710"/>
                  <a:pt x="13718" y="47465"/>
                </a:cubicBezTo>
                <a:cubicBezTo>
                  <a:pt x="13718" y="47220"/>
                  <a:pt x="13925" y="47013"/>
                  <a:pt x="14170" y="47013"/>
                </a:cubicBezTo>
                <a:cubicBezTo>
                  <a:pt x="14415" y="47013"/>
                  <a:pt x="14603" y="47220"/>
                  <a:pt x="14603" y="47465"/>
                </a:cubicBezTo>
                <a:cubicBezTo>
                  <a:pt x="14603" y="47710"/>
                  <a:pt x="14415" y="47917"/>
                  <a:pt x="14170" y="47917"/>
                </a:cubicBezTo>
                <a:close/>
                <a:moveTo>
                  <a:pt x="14170" y="45957"/>
                </a:moveTo>
                <a:cubicBezTo>
                  <a:pt x="13925" y="45957"/>
                  <a:pt x="13718" y="45750"/>
                  <a:pt x="13718" y="45505"/>
                </a:cubicBezTo>
                <a:cubicBezTo>
                  <a:pt x="13718" y="45260"/>
                  <a:pt x="13925" y="45053"/>
                  <a:pt x="14170" y="45053"/>
                </a:cubicBezTo>
                <a:cubicBezTo>
                  <a:pt x="14415" y="45053"/>
                  <a:pt x="14603" y="45260"/>
                  <a:pt x="14603" y="45505"/>
                </a:cubicBezTo>
                <a:cubicBezTo>
                  <a:pt x="14603" y="45750"/>
                  <a:pt x="14415" y="45957"/>
                  <a:pt x="14170" y="45957"/>
                </a:cubicBezTo>
                <a:close/>
                <a:moveTo>
                  <a:pt x="14170" y="36140"/>
                </a:moveTo>
                <a:cubicBezTo>
                  <a:pt x="13925" y="36140"/>
                  <a:pt x="13736" y="35952"/>
                  <a:pt x="13736" y="35707"/>
                </a:cubicBezTo>
                <a:cubicBezTo>
                  <a:pt x="13736" y="35481"/>
                  <a:pt x="13925" y="35293"/>
                  <a:pt x="14170" y="35293"/>
                </a:cubicBezTo>
                <a:cubicBezTo>
                  <a:pt x="14396" y="35293"/>
                  <a:pt x="14584" y="35481"/>
                  <a:pt x="14584" y="35707"/>
                </a:cubicBezTo>
                <a:cubicBezTo>
                  <a:pt x="14584" y="35952"/>
                  <a:pt x="14396" y="36140"/>
                  <a:pt x="14170" y="36140"/>
                </a:cubicBezTo>
                <a:close/>
                <a:moveTo>
                  <a:pt x="14170" y="37233"/>
                </a:moveTo>
                <a:cubicBezTo>
                  <a:pt x="14415" y="37233"/>
                  <a:pt x="14603" y="37441"/>
                  <a:pt x="14603" y="37667"/>
                </a:cubicBezTo>
                <a:cubicBezTo>
                  <a:pt x="14603" y="37912"/>
                  <a:pt x="14415" y="38100"/>
                  <a:pt x="14170" y="38100"/>
                </a:cubicBezTo>
                <a:cubicBezTo>
                  <a:pt x="13925" y="38100"/>
                  <a:pt x="13718" y="37912"/>
                  <a:pt x="13718" y="37667"/>
                </a:cubicBezTo>
                <a:cubicBezTo>
                  <a:pt x="13718" y="37441"/>
                  <a:pt x="13925" y="37233"/>
                  <a:pt x="14170" y="37233"/>
                </a:cubicBezTo>
                <a:close/>
                <a:moveTo>
                  <a:pt x="14170" y="40060"/>
                </a:moveTo>
                <a:cubicBezTo>
                  <a:pt x="13925" y="40060"/>
                  <a:pt x="13736" y="39871"/>
                  <a:pt x="13736" y="39626"/>
                </a:cubicBezTo>
                <a:cubicBezTo>
                  <a:pt x="13736" y="39400"/>
                  <a:pt x="13925" y="39212"/>
                  <a:pt x="14170" y="39212"/>
                </a:cubicBezTo>
                <a:cubicBezTo>
                  <a:pt x="14396" y="39212"/>
                  <a:pt x="14603" y="39400"/>
                  <a:pt x="14603" y="39626"/>
                </a:cubicBezTo>
                <a:cubicBezTo>
                  <a:pt x="14603" y="39871"/>
                  <a:pt x="14396" y="40060"/>
                  <a:pt x="14170" y="40060"/>
                </a:cubicBezTo>
                <a:close/>
                <a:moveTo>
                  <a:pt x="14170" y="43112"/>
                </a:moveTo>
                <a:cubicBezTo>
                  <a:pt x="14415" y="43112"/>
                  <a:pt x="14603" y="43319"/>
                  <a:pt x="14603" y="43564"/>
                </a:cubicBezTo>
                <a:cubicBezTo>
                  <a:pt x="14603" y="43791"/>
                  <a:pt x="14415" y="43998"/>
                  <a:pt x="14170" y="43998"/>
                </a:cubicBezTo>
                <a:cubicBezTo>
                  <a:pt x="13925" y="43998"/>
                  <a:pt x="13718" y="43791"/>
                  <a:pt x="13718" y="43564"/>
                </a:cubicBezTo>
                <a:cubicBezTo>
                  <a:pt x="13718" y="43319"/>
                  <a:pt x="13925" y="43112"/>
                  <a:pt x="14170" y="43112"/>
                </a:cubicBezTo>
                <a:close/>
                <a:moveTo>
                  <a:pt x="14170" y="41153"/>
                </a:moveTo>
                <a:cubicBezTo>
                  <a:pt x="14415" y="41153"/>
                  <a:pt x="14603" y="41341"/>
                  <a:pt x="14603" y="41586"/>
                </a:cubicBezTo>
                <a:cubicBezTo>
                  <a:pt x="14603" y="41831"/>
                  <a:pt x="14415" y="42019"/>
                  <a:pt x="14170" y="42019"/>
                </a:cubicBezTo>
                <a:cubicBezTo>
                  <a:pt x="13925" y="42019"/>
                  <a:pt x="13718" y="41831"/>
                  <a:pt x="13718" y="41586"/>
                </a:cubicBezTo>
                <a:cubicBezTo>
                  <a:pt x="13718" y="41341"/>
                  <a:pt x="13925" y="41153"/>
                  <a:pt x="14170" y="41153"/>
                </a:cubicBezTo>
                <a:close/>
                <a:moveTo>
                  <a:pt x="14170" y="34181"/>
                </a:moveTo>
                <a:cubicBezTo>
                  <a:pt x="13925" y="34181"/>
                  <a:pt x="13718" y="33992"/>
                  <a:pt x="13718" y="33747"/>
                </a:cubicBezTo>
                <a:cubicBezTo>
                  <a:pt x="13718" y="33502"/>
                  <a:pt x="13925" y="33314"/>
                  <a:pt x="14170" y="33314"/>
                </a:cubicBezTo>
                <a:cubicBezTo>
                  <a:pt x="14415" y="33314"/>
                  <a:pt x="14603" y="33502"/>
                  <a:pt x="14603" y="33747"/>
                </a:cubicBezTo>
                <a:cubicBezTo>
                  <a:pt x="14603" y="33992"/>
                  <a:pt x="14415" y="34181"/>
                  <a:pt x="14170" y="34181"/>
                </a:cubicBezTo>
                <a:close/>
                <a:moveTo>
                  <a:pt x="14170" y="32221"/>
                </a:moveTo>
                <a:cubicBezTo>
                  <a:pt x="13925" y="32221"/>
                  <a:pt x="13718" y="32033"/>
                  <a:pt x="13718" y="31788"/>
                </a:cubicBezTo>
                <a:cubicBezTo>
                  <a:pt x="13718" y="31543"/>
                  <a:pt x="13925" y="31336"/>
                  <a:pt x="14170" y="31336"/>
                </a:cubicBezTo>
                <a:cubicBezTo>
                  <a:pt x="14415" y="31336"/>
                  <a:pt x="14603" y="31543"/>
                  <a:pt x="14603" y="31788"/>
                </a:cubicBezTo>
                <a:cubicBezTo>
                  <a:pt x="14603" y="32033"/>
                  <a:pt x="14415" y="32221"/>
                  <a:pt x="14170" y="32221"/>
                </a:cubicBezTo>
                <a:close/>
                <a:moveTo>
                  <a:pt x="14170" y="30262"/>
                </a:moveTo>
                <a:cubicBezTo>
                  <a:pt x="13925" y="30262"/>
                  <a:pt x="13718" y="30073"/>
                  <a:pt x="13718" y="29828"/>
                </a:cubicBezTo>
                <a:cubicBezTo>
                  <a:pt x="13718" y="29583"/>
                  <a:pt x="13925" y="29395"/>
                  <a:pt x="14170" y="29395"/>
                </a:cubicBezTo>
                <a:cubicBezTo>
                  <a:pt x="14415" y="29395"/>
                  <a:pt x="14603" y="29583"/>
                  <a:pt x="14603" y="29828"/>
                </a:cubicBezTo>
                <a:cubicBezTo>
                  <a:pt x="14603" y="30073"/>
                  <a:pt x="14415" y="30262"/>
                  <a:pt x="14170" y="30262"/>
                </a:cubicBezTo>
                <a:close/>
                <a:moveTo>
                  <a:pt x="14170" y="28302"/>
                </a:moveTo>
                <a:cubicBezTo>
                  <a:pt x="13925" y="28302"/>
                  <a:pt x="13718" y="28113"/>
                  <a:pt x="13718" y="27869"/>
                </a:cubicBezTo>
                <a:cubicBezTo>
                  <a:pt x="13718" y="27624"/>
                  <a:pt x="13925" y="27435"/>
                  <a:pt x="14170" y="27435"/>
                </a:cubicBezTo>
                <a:cubicBezTo>
                  <a:pt x="14415" y="27435"/>
                  <a:pt x="14603" y="27624"/>
                  <a:pt x="14603" y="27869"/>
                </a:cubicBezTo>
                <a:cubicBezTo>
                  <a:pt x="14603" y="28113"/>
                  <a:pt x="14415" y="28302"/>
                  <a:pt x="14170" y="28302"/>
                </a:cubicBezTo>
                <a:close/>
                <a:moveTo>
                  <a:pt x="14170" y="26361"/>
                </a:moveTo>
                <a:cubicBezTo>
                  <a:pt x="13925" y="26361"/>
                  <a:pt x="13718" y="26154"/>
                  <a:pt x="13718" y="25909"/>
                </a:cubicBezTo>
                <a:cubicBezTo>
                  <a:pt x="13718" y="25664"/>
                  <a:pt x="13925" y="25475"/>
                  <a:pt x="14170" y="25475"/>
                </a:cubicBezTo>
                <a:cubicBezTo>
                  <a:pt x="14415" y="25475"/>
                  <a:pt x="14603" y="25664"/>
                  <a:pt x="14603" y="25909"/>
                </a:cubicBezTo>
                <a:cubicBezTo>
                  <a:pt x="14603" y="26154"/>
                  <a:pt x="14415" y="26361"/>
                  <a:pt x="14170" y="26361"/>
                </a:cubicBezTo>
                <a:close/>
                <a:moveTo>
                  <a:pt x="14170" y="24383"/>
                </a:moveTo>
                <a:cubicBezTo>
                  <a:pt x="13925" y="24383"/>
                  <a:pt x="13718" y="24194"/>
                  <a:pt x="13718" y="23949"/>
                </a:cubicBezTo>
                <a:cubicBezTo>
                  <a:pt x="13718" y="23704"/>
                  <a:pt x="13925" y="23516"/>
                  <a:pt x="14170" y="23516"/>
                </a:cubicBezTo>
                <a:cubicBezTo>
                  <a:pt x="14415" y="23516"/>
                  <a:pt x="14603" y="23704"/>
                  <a:pt x="14603" y="23949"/>
                </a:cubicBezTo>
                <a:cubicBezTo>
                  <a:pt x="14603" y="24194"/>
                  <a:pt x="14415" y="24383"/>
                  <a:pt x="14170" y="24383"/>
                </a:cubicBezTo>
                <a:close/>
                <a:moveTo>
                  <a:pt x="14170" y="22423"/>
                </a:moveTo>
                <a:cubicBezTo>
                  <a:pt x="13925" y="22423"/>
                  <a:pt x="13718" y="22235"/>
                  <a:pt x="13718" y="21990"/>
                </a:cubicBezTo>
                <a:cubicBezTo>
                  <a:pt x="13718" y="21745"/>
                  <a:pt x="13925" y="21537"/>
                  <a:pt x="14170" y="21537"/>
                </a:cubicBezTo>
                <a:cubicBezTo>
                  <a:pt x="14415" y="21537"/>
                  <a:pt x="14603" y="21745"/>
                  <a:pt x="14603" y="21990"/>
                </a:cubicBezTo>
                <a:cubicBezTo>
                  <a:pt x="14603" y="22235"/>
                  <a:pt x="14415" y="22423"/>
                  <a:pt x="14170" y="22423"/>
                </a:cubicBezTo>
                <a:close/>
                <a:moveTo>
                  <a:pt x="14170" y="20463"/>
                </a:moveTo>
                <a:cubicBezTo>
                  <a:pt x="13925" y="20463"/>
                  <a:pt x="13718" y="20256"/>
                  <a:pt x="13718" y="20030"/>
                </a:cubicBezTo>
                <a:cubicBezTo>
                  <a:pt x="13718" y="19785"/>
                  <a:pt x="13925" y="19597"/>
                  <a:pt x="14170" y="19597"/>
                </a:cubicBezTo>
                <a:cubicBezTo>
                  <a:pt x="14415" y="19597"/>
                  <a:pt x="14603" y="19785"/>
                  <a:pt x="14603" y="20030"/>
                </a:cubicBezTo>
                <a:cubicBezTo>
                  <a:pt x="14603" y="20256"/>
                  <a:pt x="14415" y="20463"/>
                  <a:pt x="14170" y="20463"/>
                </a:cubicBezTo>
                <a:close/>
                <a:moveTo>
                  <a:pt x="13774" y="12191"/>
                </a:moveTo>
                <a:cubicBezTo>
                  <a:pt x="13774" y="11965"/>
                  <a:pt x="13944" y="11796"/>
                  <a:pt x="14170" y="11796"/>
                </a:cubicBezTo>
                <a:cubicBezTo>
                  <a:pt x="14377" y="11796"/>
                  <a:pt x="14565" y="11965"/>
                  <a:pt x="14565" y="12191"/>
                </a:cubicBezTo>
                <a:cubicBezTo>
                  <a:pt x="14565" y="12399"/>
                  <a:pt x="14377" y="12568"/>
                  <a:pt x="14170" y="12568"/>
                </a:cubicBezTo>
                <a:cubicBezTo>
                  <a:pt x="13944" y="12568"/>
                  <a:pt x="13774" y="12399"/>
                  <a:pt x="13774" y="12191"/>
                </a:cubicBezTo>
                <a:close/>
                <a:moveTo>
                  <a:pt x="14170" y="14547"/>
                </a:moveTo>
                <a:cubicBezTo>
                  <a:pt x="13944" y="14547"/>
                  <a:pt x="13774" y="14358"/>
                  <a:pt x="13774" y="14151"/>
                </a:cubicBezTo>
                <a:cubicBezTo>
                  <a:pt x="13774" y="13925"/>
                  <a:pt x="13944" y="13755"/>
                  <a:pt x="14170" y="13755"/>
                </a:cubicBezTo>
                <a:cubicBezTo>
                  <a:pt x="14377" y="13755"/>
                  <a:pt x="14565" y="13925"/>
                  <a:pt x="14565" y="14151"/>
                </a:cubicBezTo>
                <a:cubicBezTo>
                  <a:pt x="14565" y="14358"/>
                  <a:pt x="14377" y="14547"/>
                  <a:pt x="14170" y="14547"/>
                </a:cubicBezTo>
                <a:close/>
                <a:moveTo>
                  <a:pt x="14170" y="17656"/>
                </a:moveTo>
                <a:cubicBezTo>
                  <a:pt x="14396" y="17656"/>
                  <a:pt x="14584" y="17825"/>
                  <a:pt x="14584" y="18051"/>
                </a:cubicBezTo>
                <a:cubicBezTo>
                  <a:pt x="14584" y="18278"/>
                  <a:pt x="14396" y="18466"/>
                  <a:pt x="14170" y="18466"/>
                </a:cubicBezTo>
                <a:cubicBezTo>
                  <a:pt x="13944" y="18466"/>
                  <a:pt x="13755" y="18278"/>
                  <a:pt x="13755" y="18051"/>
                </a:cubicBezTo>
                <a:cubicBezTo>
                  <a:pt x="13755" y="17825"/>
                  <a:pt x="13944" y="17656"/>
                  <a:pt x="14170" y="17656"/>
                </a:cubicBezTo>
                <a:close/>
                <a:moveTo>
                  <a:pt x="14170" y="15696"/>
                </a:moveTo>
                <a:cubicBezTo>
                  <a:pt x="14396" y="15696"/>
                  <a:pt x="14584" y="15885"/>
                  <a:pt x="14584" y="16092"/>
                </a:cubicBezTo>
                <a:cubicBezTo>
                  <a:pt x="14584" y="16318"/>
                  <a:pt x="14396" y="16506"/>
                  <a:pt x="14170" y="16506"/>
                </a:cubicBezTo>
                <a:cubicBezTo>
                  <a:pt x="13944" y="16506"/>
                  <a:pt x="13755" y="16318"/>
                  <a:pt x="13755" y="16092"/>
                </a:cubicBezTo>
                <a:cubicBezTo>
                  <a:pt x="13755" y="15885"/>
                  <a:pt x="13944" y="15696"/>
                  <a:pt x="14170" y="15696"/>
                </a:cubicBezTo>
                <a:close/>
                <a:moveTo>
                  <a:pt x="14170" y="10646"/>
                </a:moveTo>
                <a:cubicBezTo>
                  <a:pt x="13925" y="10646"/>
                  <a:pt x="13736" y="10458"/>
                  <a:pt x="13736" y="10213"/>
                </a:cubicBezTo>
                <a:cubicBezTo>
                  <a:pt x="13736" y="9987"/>
                  <a:pt x="13925" y="9780"/>
                  <a:pt x="14170" y="9780"/>
                </a:cubicBezTo>
                <a:cubicBezTo>
                  <a:pt x="14415" y="9780"/>
                  <a:pt x="14603" y="9968"/>
                  <a:pt x="14603" y="10213"/>
                </a:cubicBezTo>
                <a:cubicBezTo>
                  <a:pt x="14603" y="10458"/>
                  <a:pt x="14415" y="10646"/>
                  <a:pt x="14170" y="10646"/>
                </a:cubicBezTo>
                <a:close/>
                <a:moveTo>
                  <a:pt x="14170" y="8706"/>
                </a:moveTo>
                <a:cubicBezTo>
                  <a:pt x="13925" y="8706"/>
                  <a:pt x="13736" y="8498"/>
                  <a:pt x="13736" y="8272"/>
                </a:cubicBezTo>
                <a:cubicBezTo>
                  <a:pt x="13736" y="8027"/>
                  <a:pt x="13925" y="7839"/>
                  <a:pt x="14170" y="7839"/>
                </a:cubicBezTo>
                <a:cubicBezTo>
                  <a:pt x="14415" y="7839"/>
                  <a:pt x="14603" y="8027"/>
                  <a:pt x="14603" y="8272"/>
                </a:cubicBezTo>
                <a:cubicBezTo>
                  <a:pt x="14603" y="8498"/>
                  <a:pt x="14415" y="8706"/>
                  <a:pt x="14170" y="8706"/>
                </a:cubicBezTo>
                <a:close/>
                <a:moveTo>
                  <a:pt x="14170" y="6746"/>
                </a:moveTo>
                <a:cubicBezTo>
                  <a:pt x="13925" y="6746"/>
                  <a:pt x="13736" y="6539"/>
                  <a:pt x="13736" y="6312"/>
                </a:cubicBezTo>
                <a:cubicBezTo>
                  <a:pt x="13736" y="6068"/>
                  <a:pt x="13925" y="5879"/>
                  <a:pt x="14170" y="5879"/>
                </a:cubicBezTo>
                <a:cubicBezTo>
                  <a:pt x="14415" y="5879"/>
                  <a:pt x="14603" y="6068"/>
                  <a:pt x="14603" y="6312"/>
                </a:cubicBezTo>
                <a:cubicBezTo>
                  <a:pt x="14603" y="6539"/>
                  <a:pt x="14415" y="6746"/>
                  <a:pt x="14170" y="6746"/>
                </a:cubicBezTo>
                <a:close/>
                <a:moveTo>
                  <a:pt x="14170" y="4749"/>
                </a:moveTo>
                <a:cubicBezTo>
                  <a:pt x="13944" y="4749"/>
                  <a:pt x="13755" y="4560"/>
                  <a:pt x="13755" y="4334"/>
                </a:cubicBezTo>
                <a:cubicBezTo>
                  <a:pt x="13755" y="4108"/>
                  <a:pt x="13944" y="3938"/>
                  <a:pt x="14170" y="3938"/>
                </a:cubicBezTo>
                <a:cubicBezTo>
                  <a:pt x="14396" y="3938"/>
                  <a:pt x="14565" y="4127"/>
                  <a:pt x="14565" y="4334"/>
                </a:cubicBezTo>
                <a:cubicBezTo>
                  <a:pt x="14565" y="4560"/>
                  <a:pt x="14396" y="4749"/>
                  <a:pt x="14170" y="4749"/>
                </a:cubicBezTo>
                <a:close/>
                <a:moveTo>
                  <a:pt x="14170" y="2789"/>
                </a:moveTo>
                <a:cubicBezTo>
                  <a:pt x="13944" y="2789"/>
                  <a:pt x="13755" y="2600"/>
                  <a:pt x="13755" y="2374"/>
                </a:cubicBezTo>
                <a:cubicBezTo>
                  <a:pt x="13755" y="2167"/>
                  <a:pt x="13944" y="1979"/>
                  <a:pt x="14170" y="1979"/>
                </a:cubicBezTo>
                <a:cubicBezTo>
                  <a:pt x="14396" y="1979"/>
                  <a:pt x="14565" y="2167"/>
                  <a:pt x="14565" y="2374"/>
                </a:cubicBezTo>
                <a:cubicBezTo>
                  <a:pt x="14565" y="2600"/>
                  <a:pt x="14396" y="2789"/>
                  <a:pt x="14170" y="2789"/>
                </a:cubicBezTo>
                <a:close/>
                <a:moveTo>
                  <a:pt x="14170" y="810"/>
                </a:moveTo>
                <a:cubicBezTo>
                  <a:pt x="13944" y="810"/>
                  <a:pt x="13774" y="641"/>
                  <a:pt x="13774" y="415"/>
                </a:cubicBezTo>
                <a:cubicBezTo>
                  <a:pt x="13774" y="207"/>
                  <a:pt x="13944" y="38"/>
                  <a:pt x="14170" y="38"/>
                </a:cubicBezTo>
                <a:cubicBezTo>
                  <a:pt x="14377" y="38"/>
                  <a:pt x="14565" y="207"/>
                  <a:pt x="14565" y="415"/>
                </a:cubicBezTo>
                <a:cubicBezTo>
                  <a:pt x="14565" y="641"/>
                  <a:pt x="14377" y="810"/>
                  <a:pt x="14170" y="810"/>
                </a:cubicBezTo>
                <a:close/>
                <a:moveTo>
                  <a:pt x="12210" y="47936"/>
                </a:moveTo>
                <a:cubicBezTo>
                  <a:pt x="11946" y="47936"/>
                  <a:pt x="11720" y="47710"/>
                  <a:pt x="11720" y="47446"/>
                </a:cubicBezTo>
                <a:cubicBezTo>
                  <a:pt x="11720" y="47182"/>
                  <a:pt x="11946" y="46975"/>
                  <a:pt x="12210" y="46975"/>
                </a:cubicBezTo>
                <a:cubicBezTo>
                  <a:pt x="12474" y="46975"/>
                  <a:pt x="12681" y="47182"/>
                  <a:pt x="12681" y="47446"/>
                </a:cubicBezTo>
                <a:cubicBezTo>
                  <a:pt x="12681" y="47710"/>
                  <a:pt x="12474" y="47936"/>
                  <a:pt x="12210" y="47936"/>
                </a:cubicBezTo>
                <a:close/>
                <a:moveTo>
                  <a:pt x="12210" y="45957"/>
                </a:moveTo>
                <a:cubicBezTo>
                  <a:pt x="11946" y="45957"/>
                  <a:pt x="11739" y="45750"/>
                  <a:pt x="11739" y="45486"/>
                </a:cubicBezTo>
                <a:cubicBezTo>
                  <a:pt x="11739" y="45241"/>
                  <a:pt x="11946" y="45015"/>
                  <a:pt x="12210" y="45015"/>
                </a:cubicBezTo>
                <a:cubicBezTo>
                  <a:pt x="12474" y="45015"/>
                  <a:pt x="12681" y="45241"/>
                  <a:pt x="12681" y="45486"/>
                </a:cubicBezTo>
                <a:cubicBezTo>
                  <a:pt x="12681" y="45750"/>
                  <a:pt x="12474" y="45957"/>
                  <a:pt x="12210" y="45957"/>
                </a:cubicBezTo>
                <a:close/>
                <a:moveTo>
                  <a:pt x="12210" y="43998"/>
                </a:moveTo>
                <a:cubicBezTo>
                  <a:pt x="11946" y="43998"/>
                  <a:pt x="11758" y="43791"/>
                  <a:pt x="11758" y="43546"/>
                </a:cubicBezTo>
                <a:cubicBezTo>
                  <a:pt x="11758" y="43301"/>
                  <a:pt x="11946" y="43093"/>
                  <a:pt x="12210" y="43093"/>
                </a:cubicBezTo>
                <a:cubicBezTo>
                  <a:pt x="12455" y="43093"/>
                  <a:pt x="12662" y="43301"/>
                  <a:pt x="12662" y="43546"/>
                </a:cubicBezTo>
                <a:cubicBezTo>
                  <a:pt x="12662" y="43791"/>
                  <a:pt x="12455" y="43998"/>
                  <a:pt x="12210" y="43998"/>
                </a:cubicBezTo>
                <a:close/>
                <a:moveTo>
                  <a:pt x="12210" y="41134"/>
                </a:moveTo>
                <a:cubicBezTo>
                  <a:pt x="12455" y="41134"/>
                  <a:pt x="12643" y="41322"/>
                  <a:pt x="12643" y="41567"/>
                </a:cubicBezTo>
                <a:cubicBezTo>
                  <a:pt x="12643" y="41812"/>
                  <a:pt x="12455" y="42019"/>
                  <a:pt x="12210" y="42019"/>
                </a:cubicBezTo>
                <a:cubicBezTo>
                  <a:pt x="11965" y="42019"/>
                  <a:pt x="11758" y="41812"/>
                  <a:pt x="11758" y="41567"/>
                </a:cubicBezTo>
                <a:cubicBezTo>
                  <a:pt x="11758" y="41322"/>
                  <a:pt x="11965" y="41134"/>
                  <a:pt x="12210" y="41134"/>
                </a:cubicBezTo>
                <a:close/>
                <a:moveTo>
                  <a:pt x="12210" y="39174"/>
                </a:moveTo>
                <a:cubicBezTo>
                  <a:pt x="12455" y="39174"/>
                  <a:pt x="12643" y="39363"/>
                  <a:pt x="12643" y="39607"/>
                </a:cubicBezTo>
                <a:cubicBezTo>
                  <a:pt x="12643" y="39871"/>
                  <a:pt x="12455" y="40060"/>
                  <a:pt x="12210" y="40060"/>
                </a:cubicBezTo>
                <a:cubicBezTo>
                  <a:pt x="11965" y="40060"/>
                  <a:pt x="11758" y="39871"/>
                  <a:pt x="11758" y="39607"/>
                </a:cubicBezTo>
                <a:cubicBezTo>
                  <a:pt x="11758" y="39363"/>
                  <a:pt x="11965" y="39174"/>
                  <a:pt x="12210" y="39174"/>
                </a:cubicBezTo>
                <a:close/>
                <a:moveTo>
                  <a:pt x="12210" y="38119"/>
                </a:moveTo>
                <a:cubicBezTo>
                  <a:pt x="11946" y="38119"/>
                  <a:pt x="11758" y="37912"/>
                  <a:pt x="11758" y="37667"/>
                </a:cubicBezTo>
                <a:cubicBezTo>
                  <a:pt x="11758" y="37403"/>
                  <a:pt x="11946" y="37196"/>
                  <a:pt x="12210" y="37196"/>
                </a:cubicBezTo>
                <a:cubicBezTo>
                  <a:pt x="12455" y="37196"/>
                  <a:pt x="12662" y="37403"/>
                  <a:pt x="12662" y="37667"/>
                </a:cubicBezTo>
                <a:cubicBezTo>
                  <a:pt x="12662" y="37912"/>
                  <a:pt x="12455" y="38119"/>
                  <a:pt x="12210" y="38119"/>
                </a:cubicBezTo>
                <a:close/>
                <a:moveTo>
                  <a:pt x="12210" y="21519"/>
                </a:moveTo>
                <a:cubicBezTo>
                  <a:pt x="12455" y="21519"/>
                  <a:pt x="12643" y="21726"/>
                  <a:pt x="12643" y="21971"/>
                </a:cubicBezTo>
                <a:cubicBezTo>
                  <a:pt x="12643" y="22216"/>
                  <a:pt x="12455" y="22423"/>
                  <a:pt x="12210" y="22423"/>
                </a:cubicBezTo>
                <a:cubicBezTo>
                  <a:pt x="11965" y="22423"/>
                  <a:pt x="11758" y="22216"/>
                  <a:pt x="11758" y="21971"/>
                </a:cubicBezTo>
                <a:cubicBezTo>
                  <a:pt x="11758" y="21726"/>
                  <a:pt x="11965" y="21519"/>
                  <a:pt x="12210" y="21519"/>
                </a:cubicBezTo>
                <a:close/>
                <a:moveTo>
                  <a:pt x="12210" y="24364"/>
                </a:moveTo>
                <a:cubicBezTo>
                  <a:pt x="11965" y="24364"/>
                  <a:pt x="11777" y="24175"/>
                  <a:pt x="11777" y="23930"/>
                </a:cubicBezTo>
                <a:cubicBezTo>
                  <a:pt x="11777" y="23704"/>
                  <a:pt x="11965" y="23497"/>
                  <a:pt x="12210" y="23497"/>
                </a:cubicBezTo>
                <a:cubicBezTo>
                  <a:pt x="12436" y="23497"/>
                  <a:pt x="12625" y="23704"/>
                  <a:pt x="12625" y="23930"/>
                </a:cubicBezTo>
                <a:cubicBezTo>
                  <a:pt x="12625" y="24175"/>
                  <a:pt x="12436" y="24364"/>
                  <a:pt x="12210" y="24364"/>
                </a:cubicBezTo>
                <a:close/>
                <a:moveTo>
                  <a:pt x="12210" y="26323"/>
                </a:moveTo>
                <a:cubicBezTo>
                  <a:pt x="11965" y="26323"/>
                  <a:pt x="11777" y="26135"/>
                  <a:pt x="11777" y="25890"/>
                </a:cubicBezTo>
                <a:cubicBezTo>
                  <a:pt x="11777" y="25664"/>
                  <a:pt x="11965" y="25457"/>
                  <a:pt x="12210" y="25457"/>
                </a:cubicBezTo>
                <a:cubicBezTo>
                  <a:pt x="12436" y="25457"/>
                  <a:pt x="12625" y="25664"/>
                  <a:pt x="12625" y="25890"/>
                </a:cubicBezTo>
                <a:cubicBezTo>
                  <a:pt x="12625" y="26135"/>
                  <a:pt x="12436" y="26323"/>
                  <a:pt x="12210" y="26323"/>
                </a:cubicBezTo>
                <a:close/>
                <a:moveTo>
                  <a:pt x="12210" y="27416"/>
                </a:moveTo>
                <a:cubicBezTo>
                  <a:pt x="12455" y="27416"/>
                  <a:pt x="12643" y="27624"/>
                  <a:pt x="12643" y="27850"/>
                </a:cubicBezTo>
                <a:cubicBezTo>
                  <a:pt x="12643" y="28095"/>
                  <a:pt x="12455" y="28283"/>
                  <a:pt x="12210" y="28283"/>
                </a:cubicBezTo>
                <a:cubicBezTo>
                  <a:pt x="11965" y="28283"/>
                  <a:pt x="11758" y="28095"/>
                  <a:pt x="11758" y="27850"/>
                </a:cubicBezTo>
                <a:cubicBezTo>
                  <a:pt x="11758" y="27624"/>
                  <a:pt x="11965" y="27416"/>
                  <a:pt x="12210" y="27416"/>
                </a:cubicBezTo>
                <a:close/>
                <a:moveTo>
                  <a:pt x="12210" y="29376"/>
                </a:moveTo>
                <a:cubicBezTo>
                  <a:pt x="12455" y="29376"/>
                  <a:pt x="12643" y="29564"/>
                  <a:pt x="12643" y="29809"/>
                </a:cubicBezTo>
                <a:cubicBezTo>
                  <a:pt x="12643" y="30054"/>
                  <a:pt x="12455" y="30262"/>
                  <a:pt x="12210" y="30262"/>
                </a:cubicBezTo>
                <a:cubicBezTo>
                  <a:pt x="11965" y="30262"/>
                  <a:pt x="11758" y="30054"/>
                  <a:pt x="11758" y="29809"/>
                </a:cubicBezTo>
                <a:cubicBezTo>
                  <a:pt x="11758" y="29583"/>
                  <a:pt x="11965" y="29376"/>
                  <a:pt x="12210" y="29376"/>
                </a:cubicBezTo>
                <a:close/>
                <a:moveTo>
                  <a:pt x="12210" y="31336"/>
                </a:moveTo>
                <a:cubicBezTo>
                  <a:pt x="12455" y="31336"/>
                  <a:pt x="12643" y="31524"/>
                  <a:pt x="12643" y="31769"/>
                </a:cubicBezTo>
                <a:cubicBezTo>
                  <a:pt x="12643" y="32014"/>
                  <a:pt x="12455" y="32221"/>
                  <a:pt x="12210" y="32221"/>
                </a:cubicBezTo>
                <a:cubicBezTo>
                  <a:pt x="11965" y="32221"/>
                  <a:pt x="11758" y="32014"/>
                  <a:pt x="11758" y="31769"/>
                </a:cubicBezTo>
                <a:cubicBezTo>
                  <a:pt x="11758" y="31524"/>
                  <a:pt x="11965" y="31336"/>
                  <a:pt x="12210" y="31336"/>
                </a:cubicBezTo>
                <a:close/>
                <a:moveTo>
                  <a:pt x="12210" y="35274"/>
                </a:moveTo>
                <a:cubicBezTo>
                  <a:pt x="12436" y="35274"/>
                  <a:pt x="12625" y="35462"/>
                  <a:pt x="12625" y="35707"/>
                </a:cubicBezTo>
                <a:cubicBezTo>
                  <a:pt x="12625" y="35933"/>
                  <a:pt x="12436" y="36122"/>
                  <a:pt x="12210" y="36122"/>
                </a:cubicBezTo>
                <a:cubicBezTo>
                  <a:pt x="11965" y="36122"/>
                  <a:pt x="11777" y="35933"/>
                  <a:pt x="11777" y="35707"/>
                </a:cubicBezTo>
                <a:cubicBezTo>
                  <a:pt x="11777" y="35462"/>
                  <a:pt x="11965" y="35274"/>
                  <a:pt x="12210" y="35274"/>
                </a:cubicBezTo>
                <a:close/>
                <a:moveTo>
                  <a:pt x="12210" y="33314"/>
                </a:moveTo>
                <a:cubicBezTo>
                  <a:pt x="12436" y="33314"/>
                  <a:pt x="12625" y="33502"/>
                  <a:pt x="12625" y="33729"/>
                </a:cubicBezTo>
                <a:cubicBezTo>
                  <a:pt x="12625" y="33974"/>
                  <a:pt x="12436" y="34162"/>
                  <a:pt x="12210" y="34162"/>
                </a:cubicBezTo>
                <a:cubicBezTo>
                  <a:pt x="11965" y="34162"/>
                  <a:pt x="11777" y="33974"/>
                  <a:pt x="11777" y="33729"/>
                </a:cubicBezTo>
                <a:cubicBezTo>
                  <a:pt x="11777" y="33502"/>
                  <a:pt x="11965" y="33314"/>
                  <a:pt x="12210" y="33314"/>
                </a:cubicBezTo>
                <a:close/>
                <a:moveTo>
                  <a:pt x="12210" y="20482"/>
                </a:moveTo>
                <a:cubicBezTo>
                  <a:pt x="11946" y="20482"/>
                  <a:pt x="11758" y="20275"/>
                  <a:pt x="11758" y="20030"/>
                </a:cubicBezTo>
                <a:cubicBezTo>
                  <a:pt x="11758" y="19766"/>
                  <a:pt x="11946" y="19559"/>
                  <a:pt x="12210" y="19559"/>
                </a:cubicBezTo>
                <a:cubicBezTo>
                  <a:pt x="12455" y="19559"/>
                  <a:pt x="12662" y="19766"/>
                  <a:pt x="12662" y="20030"/>
                </a:cubicBezTo>
                <a:cubicBezTo>
                  <a:pt x="12662" y="20275"/>
                  <a:pt x="12455" y="20482"/>
                  <a:pt x="12210" y="20482"/>
                </a:cubicBezTo>
                <a:close/>
                <a:moveTo>
                  <a:pt x="12210" y="18504"/>
                </a:moveTo>
                <a:cubicBezTo>
                  <a:pt x="11965" y="18504"/>
                  <a:pt x="11758" y="18296"/>
                  <a:pt x="11758" y="18051"/>
                </a:cubicBezTo>
                <a:cubicBezTo>
                  <a:pt x="11758" y="17807"/>
                  <a:pt x="11965" y="17618"/>
                  <a:pt x="12210" y="17618"/>
                </a:cubicBezTo>
                <a:cubicBezTo>
                  <a:pt x="12455" y="17618"/>
                  <a:pt x="12643" y="17807"/>
                  <a:pt x="12643" y="18051"/>
                </a:cubicBezTo>
                <a:cubicBezTo>
                  <a:pt x="12643" y="18296"/>
                  <a:pt x="12455" y="18504"/>
                  <a:pt x="12210" y="18504"/>
                </a:cubicBezTo>
                <a:close/>
                <a:moveTo>
                  <a:pt x="12210" y="16544"/>
                </a:moveTo>
                <a:cubicBezTo>
                  <a:pt x="11965" y="16544"/>
                  <a:pt x="11758" y="16337"/>
                  <a:pt x="11758" y="16092"/>
                </a:cubicBezTo>
                <a:cubicBezTo>
                  <a:pt x="11758" y="15847"/>
                  <a:pt x="11965" y="15640"/>
                  <a:pt x="12210" y="15640"/>
                </a:cubicBezTo>
                <a:cubicBezTo>
                  <a:pt x="12455" y="15640"/>
                  <a:pt x="12643" y="15847"/>
                  <a:pt x="12643" y="16092"/>
                </a:cubicBezTo>
                <a:cubicBezTo>
                  <a:pt x="12643" y="16337"/>
                  <a:pt x="12455" y="16544"/>
                  <a:pt x="12210" y="16544"/>
                </a:cubicBezTo>
                <a:close/>
                <a:moveTo>
                  <a:pt x="12210" y="14584"/>
                </a:moveTo>
                <a:cubicBezTo>
                  <a:pt x="11965" y="14584"/>
                  <a:pt x="11758" y="14396"/>
                  <a:pt x="11758" y="14132"/>
                </a:cubicBezTo>
                <a:cubicBezTo>
                  <a:pt x="11758" y="13887"/>
                  <a:pt x="11965" y="13699"/>
                  <a:pt x="12210" y="13699"/>
                </a:cubicBezTo>
                <a:cubicBezTo>
                  <a:pt x="12455" y="13699"/>
                  <a:pt x="12643" y="13887"/>
                  <a:pt x="12643" y="14132"/>
                </a:cubicBezTo>
                <a:cubicBezTo>
                  <a:pt x="12643" y="14396"/>
                  <a:pt x="12455" y="14584"/>
                  <a:pt x="12210" y="14584"/>
                </a:cubicBezTo>
                <a:close/>
                <a:moveTo>
                  <a:pt x="12210" y="12606"/>
                </a:moveTo>
                <a:cubicBezTo>
                  <a:pt x="11965" y="12606"/>
                  <a:pt x="11777" y="12418"/>
                  <a:pt x="11777" y="12173"/>
                </a:cubicBezTo>
                <a:cubicBezTo>
                  <a:pt x="11777" y="11946"/>
                  <a:pt x="11965" y="11739"/>
                  <a:pt x="12210" y="11739"/>
                </a:cubicBezTo>
                <a:cubicBezTo>
                  <a:pt x="12436" y="11739"/>
                  <a:pt x="12643" y="11946"/>
                  <a:pt x="12643" y="12173"/>
                </a:cubicBezTo>
                <a:cubicBezTo>
                  <a:pt x="12643" y="12418"/>
                  <a:pt x="12436" y="12606"/>
                  <a:pt x="12210" y="12606"/>
                </a:cubicBezTo>
                <a:close/>
                <a:moveTo>
                  <a:pt x="12210" y="10646"/>
                </a:moveTo>
                <a:cubicBezTo>
                  <a:pt x="11965" y="10646"/>
                  <a:pt x="11777" y="10439"/>
                  <a:pt x="11777" y="10213"/>
                </a:cubicBezTo>
                <a:cubicBezTo>
                  <a:pt x="11777" y="9968"/>
                  <a:pt x="11965" y="9780"/>
                  <a:pt x="12210" y="9780"/>
                </a:cubicBezTo>
                <a:cubicBezTo>
                  <a:pt x="12436" y="9780"/>
                  <a:pt x="12643" y="9968"/>
                  <a:pt x="12643" y="10213"/>
                </a:cubicBezTo>
                <a:cubicBezTo>
                  <a:pt x="12643" y="10458"/>
                  <a:pt x="12436" y="10646"/>
                  <a:pt x="12210" y="10646"/>
                </a:cubicBezTo>
                <a:close/>
                <a:moveTo>
                  <a:pt x="12210" y="8687"/>
                </a:moveTo>
                <a:cubicBezTo>
                  <a:pt x="11965" y="8687"/>
                  <a:pt x="11777" y="8498"/>
                  <a:pt x="11777" y="8253"/>
                </a:cubicBezTo>
                <a:cubicBezTo>
                  <a:pt x="11777" y="8027"/>
                  <a:pt x="11965" y="7820"/>
                  <a:pt x="12210" y="7820"/>
                </a:cubicBezTo>
                <a:cubicBezTo>
                  <a:pt x="12436" y="7820"/>
                  <a:pt x="12643" y="8027"/>
                  <a:pt x="12643" y="8253"/>
                </a:cubicBezTo>
                <a:cubicBezTo>
                  <a:pt x="12643" y="8498"/>
                  <a:pt x="12436" y="8687"/>
                  <a:pt x="12210" y="8687"/>
                </a:cubicBezTo>
                <a:close/>
                <a:moveTo>
                  <a:pt x="12210" y="6708"/>
                </a:moveTo>
                <a:cubicBezTo>
                  <a:pt x="11984" y="6708"/>
                  <a:pt x="11796" y="6520"/>
                  <a:pt x="11796" y="6294"/>
                </a:cubicBezTo>
                <a:cubicBezTo>
                  <a:pt x="11796" y="6068"/>
                  <a:pt x="11984" y="5879"/>
                  <a:pt x="12210" y="5879"/>
                </a:cubicBezTo>
                <a:cubicBezTo>
                  <a:pt x="12436" y="5879"/>
                  <a:pt x="12625" y="6068"/>
                  <a:pt x="12625" y="6294"/>
                </a:cubicBezTo>
                <a:cubicBezTo>
                  <a:pt x="12625" y="6520"/>
                  <a:pt x="12436" y="6708"/>
                  <a:pt x="12210" y="6708"/>
                </a:cubicBezTo>
                <a:close/>
                <a:moveTo>
                  <a:pt x="12210" y="4730"/>
                </a:moveTo>
                <a:cubicBezTo>
                  <a:pt x="11984" y="4730"/>
                  <a:pt x="11796" y="4560"/>
                  <a:pt x="11796" y="4334"/>
                </a:cubicBezTo>
                <a:cubicBezTo>
                  <a:pt x="11796" y="4108"/>
                  <a:pt x="11984" y="3938"/>
                  <a:pt x="12210" y="3938"/>
                </a:cubicBezTo>
                <a:cubicBezTo>
                  <a:pt x="12417" y="3938"/>
                  <a:pt x="12606" y="4108"/>
                  <a:pt x="12606" y="4334"/>
                </a:cubicBezTo>
                <a:cubicBezTo>
                  <a:pt x="12606" y="4560"/>
                  <a:pt x="12417" y="4730"/>
                  <a:pt x="12210" y="4730"/>
                </a:cubicBezTo>
                <a:close/>
                <a:moveTo>
                  <a:pt x="12210" y="2789"/>
                </a:moveTo>
                <a:cubicBezTo>
                  <a:pt x="11984" y="2789"/>
                  <a:pt x="11796" y="2600"/>
                  <a:pt x="11796" y="2374"/>
                </a:cubicBezTo>
                <a:cubicBezTo>
                  <a:pt x="11796" y="2148"/>
                  <a:pt x="11984" y="1979"/>
                  <a:pt x="12210" y="1979"/>
                </a:cubicBezTo>
                <a:cubicBezTo>
                  <a:pt x="12417" y="1979"/>
                  <a:pt x="12606" y="2148"/>
                  <a:pt x="12606" y="2374"/>
                </a:cubicBezTo>
                <a:cubicBezTo>
                  <a:pt x="12606" y="2600"/>
                  <a:pt x="12417" y="2789"/>
                  <a:pt x="12210" y="2789"/>
                </a:cubicBezTo>
                <a:close/>
                <a:moveTo>
                  <a:pt x="12210" y="792"/>
                </a:moveTo>
                <a:cubicBezTo>
                  <a:pt x="11984" y="792"/>
                  <a:pt x="11814" y="622"/>
                  <a:pt x="11814" y="415"/>
                </a:cubicBezTo>
                <a:cubicBezTo>
                  <a:pt x="11814" y="207"/>
                  <a:pt x="11984" y="38"/>
                  <a:pt x="12210" y="38"/>
                </a:cubicBezTo>
                <a:cubicBezTo>
                  <a:pt x="12417" y="38"/>
                  <a:pt x="12587" y="207"/>
                  <a:pt x="12587" y="415"/>
                </a:cubicBezTo>
                <a:cubicBezTo>
                  <a:pt x="12587" y="622"/>
                  <a:pt x="12417" y="792"/>
                  <a:pt x="12210" y="792"/>
                </a:cubicBezTo>
                <a:close/>
                <a:moveTo>
                  <a:pt x="9911" y="47107"/>
                </a:moveTo>
                <a:cubicBezTo>
                  <a:pt x="10005" y="47031"/>
                  <a:pt x="10119" y="46975"/>
                  <a:pt x="10250" y="46975"/>
                </a:cubicBezTo>
                <a:cubicBezTo>
                  <a:pt x="10514" y="46975"/>
                  <a:pt x="10722" y="47182"/>
                  <a:pt x="10722" y="47446"/>
                </a:cubicBezTo>
                <a:cubicBezTo>
                  <a:pt x="10722" y="47597"/>
                  <a:pt x="10665" y="47710"/>
                  <a:pt x="10571" y="47804"/>
                </a:cubicBezTo>
                <a:cubicBezTo>
                  <a:pt x="10345" y="47559"/>
                  <a:pt x="10137" y="47333"/>
                  <a:pt x="9911" y="47107"/>
                </a:cubicBezTo>
                <a:close/>
                <a:moveTo>
                  <a:pt x="10250" y="45976"/>
                </a:moveTo>
                <a:cubicBezTo>
                  <a:pt x="9987" y="45976"/>
                  <a:pt x="9761" y="45750"/>
                  <a:pt x="9761" y="45486"/>
                </a:cubicBezTo>
                <a:cubicBezTo>
                  <a:pt x="9761" y="45223"/>
                  <a:pt x="9987" y="45015"/>
                  <a:pt x="10250" y="45015"/>
                </a:cubicBezTo>
                <a:cubicBezTo>
                  <a:pt x="10514" y="45015"/>
                  <a:pt x="10722" y="45223"/>
                  <a:pt x="10722" y="45486"/>
                </a:cubicBezTo>
                <a:cubicBezTo>
                  <a:pt x="10722" y="45750"/>
                  <a:pt x="10514" y="45976"/>
                  <a:pt x="10250" y="45976"/>
                </a:cubicBezTo>
                <a:close/>
                <a:moveTo>
                  <a:pt x="10250" y="44017"/>
                </a:moveTo>
                <a:cubicBezTo>
                  <a:pt x="9987" y="44017"/>
                  <a:pt x="9761" y="43809"/>
                  <a:pt x="9761" y="43546"/>
                </a:cubicBezTo>
                <a:cubicBezTo>
                  <a:pt x="9761" y="43282"/>
                  <a:pt x="9987" y="43056"/>
                  <a:pt x="10250" y="43056"/>
                </a:cubicBezTo>
                <a:cubicBezTo>
                  <a:pt x="10514" y="43056"/>
                  <a:pt x="10722" y="43282"/>
                  <a:pt x="10722" y="43546"/>
                </a:cubicBezTo>
                <a:cubicBezTo>
                  <a:pt x="10722" y="43809"/>
                  <a:pt x="10514" y="44017"/>
                  <a:pt x="10250" y="44017"/>
                </a:cubicBezTo>
                <a:close/>
                <a:moveTo>
                  <a:pt x="10250" y="41134"/>
                </a:moveTo>
                <a:cubicBezTo>
                  <a:pt x="10495" y="41134"/>
                  <a:pt x="10703" y="41322"/>
                  <a:pt x="10703" y="41567"/>
                </a:cubicBezTo>
                <a:cubicBezTo>
                  <a:pt x="10703" y="41812"/>
                  <a:pt x="10495" y="42019"/>
                  <a:pt x="10250" y="42019"/>
                </a:cubicBezTo>
                <a:cubicBezTo>
                  <a:pt x="9987" y="42019"/>
                  <a:pt x="9798" y="41812"/>
                  <a:pt x="9798" y="41567"/>
                </a:cubicBezTo>
                <a:cubicBezTo>
                  <a:pt x="9798" y="41322"/>
                  <a:pt x="10005" y="41134"/>
                  <a:pt x="10250" y="41134"/>
                </a:cubicBezTo>
                <a:close/>
                <a:moveTo>
                  <a:pt x="10250" y="40060"/>
                </a:moveTo>
                <a:cubicBezTo>
                  <a:pt x="9987" y="40060"/>
                  <a:pt x="9779" y="39871"/>
                  <a:pt x="9779" y="39607"/>
                </a:cubicBezTo>
                <a:cubicBezTo>
                  <a:pt x="9779" y="39363"/>
                  <a:pt x="9987" y="39155"/>
                  <a:pt x="10250" y="39155"/>
                </a:cubicBezTo>
                <a:cubicBezTo>
                  <a:pt x="10495" y="39155"/>
                  <a:pt x="10703" y="39363"/>
                  <a:pt x="10703" y="39607"/>
                </a:cubicBezTo>
                <a:cubicBezTo>
                  <a:pt x="10703" y="39871"/>
                  <a:pt x="10495" y="40060"/>
                  <a:pt x="10250" y="40060"/>
                </a:cubicBezTo>
                <a:close/>
                <a:moveTo>
                  <a:pt x="10250" y="38119"/>
                </a:moveTo>
                <a:cubicBezTo>
                  <a:pt x="9987" y="38119"/>
                  <a:pt x="9779" y="37912"/>
                  <a:pt x="9779" y="37648"/>
                </a:cubicBezTo>
                <a:cubicBezTo>
                  <a:pt x="9779" y="37403"/>
                  <a:pt x="9987" y="37196"/>
                  <a:pt x="10250" y="37196"/>
                </a:cubicBezTo>
                <a:cubicBezTo>
                  <a:pt x="10495" y="37196"/>
                  <a:pt x="10703" y="37403"/>
                  <a:pt x="10703" y="37648"/>
                </a:cubicBezTo>
                <a:cubicBezTo>
                  <a:pt x="10703" y="37912"/>
                  <a:pt x="10495" y="38119"/>
                  <a:pt x="10250" y="38119"/>
                </a:cubicBezTo>
                <a:close/>
                <a:moveTo>
                  <a:pt x="10250" y="17618"/>
                </a:moveTo>
                <a:cubicBezTo>
                  <a:pt x="10495" y="17618"/>
                  <a:pt x="10703" y="17807"/>
                  <a:pt x="10703" y="18051"/>
                </a:cubicBezTo>
                <a:cubicBezTo>
                  <a:pt x="10703" y="18296"/>
                  <a:pt x="10495" y="18485"/>
                  <a:pt x="10250" y="18485"/>
                </a:cubicBezTo>
                <a:cubicBezTo>
                  <a:pt x="9987" y="18485"/>
                  <a:pt x="9798" y="18296"/>
                  <a:pt x="9798" y="18051"/>
                </a:cubicBezTo>
                <a:cubicBezTo>
                  <a:pt x="9798" y="17807"/>
                  <a:pt x="10005" y="17618"/>
                  <a:pt x="10250" y="17618"/>
                </a:cubicBezTo>
                <a:close/>
                <a:moveTo>
                  <a:pt x="10250" y="19578"/>
                </a:moveTo>
                <a:cubicBezTo>
                  <a:pt x="10495" y="19578"/>
                  <a:pt x="10703" y="19766"/>
                  <a:pt x="10703" y="20011"/>
                </a:cubicBezTo>
                <a:cubicBezTo>
                  <a:pt x="10703" y="20256"/>
                  <a:pt x="10495" y="20463"/>
                  <a:pt x="10250" y="20463"/>
                </a:cubicBezTo>
                <a:cubicBezTo>
                  <a:pt x="9987" y="20463"/>
                  <a:pt x="9798" y="20256"/>
                  <a:pt x="9798" y="20011"/>
                </a:cubicBezTo>
                <a:cubicBezTo>
                  <a:pt x="9798" y="19766"/>
                  <a:pt x="10005" y="19578"/>
                  <a:pt x="10250" y="19578"/>
                </a:cubicBezTo>
                <a:close/>
                <a:moveTo>
                  <a:pt x="10250" y="21519"/>
                </a:moveTo>
                <a:cubicBezTo>
                  <a:pt x="10495" y="21519"/>
                  <a:pt x="10703" y="21726"/>
                  <a:pt x="10703" y="21971"/>
                </a:cubicBezTo>
                <a:cubicBezTo>
                  <a:pt x="10703" y="22216"/>
                  <a:pt x="10495" y="22423"/>
                  <a:pt x="10250" y="22423"/>
                </a:cubicBezTo>
                <a:cubicBezTo>
                  <a:pt x="9987" y="22423"/>
                  <a:pt x="9798" y="22216"/>
                  <a:pt x="9798" y="21971"/>
                </a:cubicBezTo>
                <a:cubicBezTo>
                  <a:pt x="9798" y="21726"/>
                  <a:pt x="10005" y="21519"/>
                  <a:pt x="10250" y="21519"/>
                </a:cubicBezTo>
                <a:close/>
                <a:moveTo>
                  <a:pt x="10250" y="23497"/>
                </a:moveTo>
                <a:cubicBezTo>
                  <a:pt x="10495" y="23497"/>
                  <a:pt x="10703" y="23685"/>
                  <a:pt x="10703" y="23930"/>
                </a:cubicBezTo>
                <a:cubicBezTo>
                  <a:pt x="10703" y="24175"/>
                  <a:pt x="10495" y="24383"/>
                  <a:pt x="10250" y="24383"/>
                </a:cubicBezTo>
                <a:cubicBezTo>
                  <a:pt x="9987" y="24383"/>
                  <a:pt x="9798" y="24175"/>
                  <a:pt x="9798" y="23930"/>
                </a:cubicBezTo>
                <a:cubicBezTo>
                  <a:pt x="9798" y="23685"/>
                  <a:pt x="10005" y="23497"/>
                  <a:pt x="10250" y="23497"/>
                </a:cubicBezTo>
                <a:close/>
                <a:moveTo>
                  <a:pt x="10250" y="25457"/>
                </a:moveTo>
                <a:cubicBezTo>
                  <a:pt x="10495" y="25457"/>
                  <a:pt x="10703" y="25664"/>
                  <a:pt x="10703" y="25909"/>
                </a:cubicBezTo>
                <a:cubicBezTo>
                  <a:pt x="10703" y="26154"/>
                  <a:pt x="10495" y="26342"/>
                  <a:pt x="10250" y="26342"/>
                </a:cubicBezTo>
                <a:cubicBezTo>
                  <a:pt x="9987" y="26342"/>
                  <a:pt x="9798" y="26154"/>
                  <a:pt x="9798" y="25909"/>
                </a:cubicBezTo>
                <a:cubicBezTo>
                  <a:pt x="9798" y="25664"/>
                  <a:pt x="10005" y="25457"/>
                  <a:pt x="10250" y="25457"/>
                </a:cubicBezTo>
                <a:close/>
                <a:moveTo>
                  <a:pt x="10250" y="27397"/>
                </a:moveTo>
                <a:cubicBezTo>
                  <a:pt x="10495" y="27397"/>
                  <a:pt x="10703" y="27605"/>
                  <a:pt x="10703" y="27850"/>
                </a:cubicBezTo>
                <a:cubicBezTo>
                  <a:pt x="10703" y="28095"/>
                  <a:pt x="10495" y="28302"/>
                  <a:pt x="10250" y="28302"/>
                </a:cubicBezTo>
                <a:cubicBezTo>
                  <a:pt x="9987" y="28302"/>
                  <a:pt x="9798" y="28095"/>
                  <a:pt x="9798" y="27850"/>
                </a:cubicBezTo>
                <a:cubicBezTo>
                  <a:pt x="9798" y="27605"/>
                  <a:pt x="10005" y="27397"/>
                  <a:pt x="10250" y="27397"/>
                </a:cubicBezTo>
                <a:close/>
                <a:moveTo>
                  <a:pt x="10250" y="36140"/>
                </a:moveTo>
                <a:cubicBezTo>
                  <a:pt x="10005" y="36140"/>
                  <a:pt x="9798" y="35933"/>
                  <a:pt x="9798" y="35688"/>
                </a:cubicBezTo>
                <a:cubicBezTo>
                  <a:pt x="9798" y="35443"/>
                  <a:pt x="10005" y="35255"/>
                  <a:pt x="10250" y="35255"/>
                </a:cubicBezTo>
                <a:cubicBezTo>
                  <a:pt x="10495" y="35255"/>
                  <a:pt x="10684" y="35443"/>
                  <a:pt x="10684" y="35688"/>
                </a:cubicBezTo>
                <a:cubicBezTo>
                  <a:pt x="10684" y="35933"/>
                  <a:pt x="10495" y="36140"/>
                  <a:pt x="10250" y="36140"/>
                </a:cubicBezTo>
                <a:close/>
                <a:moveTo>
                  <a:pt x="10250" y="34162"/>
                </a:moveTo>
                <a:cubicBezTo>
                  <a:pt x="10005" y="34162"/>
                  <a:pt x="9817" y="33974"/>
                  <a:pt x="9817" y="33729"/>
                </a:cubicBezTo>
                <a:cubicBezTo>
                  <a:pt x="9817" y="33502"/>
                  <a:pt x="10005" y="33314"/>
                  <a:pt x="10250" y="33314"/>
                </a:cubicBezTo>
                <a:cubicBezTo>
                  <a:pt x="10477" y="33314"/>
                  <a:pt x="10665" y="33502"/>
                  <a:pt x="10665" y="33729"/>
                </a:cubicBezTo>
                <a:cubicBezTo>
                  <a:pt x="10665" y="33974"/>
                  <a:pt x="10477" y="34162"/>
                  <a:pt x="10250" y="34162"/>
                </a:cubicBezTo>
                <a:close/>
                <a:moveTo>
                  <a:pt x="10250" y="30243"/>
                </a:moveTo>
                <a:cubicBezTo>
                  <a:pt x="10005" y="30243"/>
                  <a:pt x="9817" y="30054"/>
                  <a:pt x="9817" y="29809"/>
                </a:cubicBezTo>
                <a:cubicBezTo>
                  <a:pt x="9817" y="29583"/>
                  <a:pt x="10005" y="29376"/>
                  <a:pt x="10250" y="29376"/>
                </a:cubicBezTo>
                <a:cubicBezTo>
                  <a:pt x="10477" y="29376"/>
                  <a:pt x="10665" y="29583"/>
                  <a:pt x="10665" y="29809"/>
                </a:cubicBezTo>
                <a:cubicBezTo>
                  <a:pt x="10665" y="30054"/>
                  <a:pt x="10477" y="30243"/>
                  <a:pt x="10250" y="30243"/>
                </a:cubicBezTo>
                <a:close/>
                <a:moveTo>
                  <a:pt x="10250" y="32202"/>
                </a:moveTo>
                <a:cubicBezTo>
                  <a:pt x="10005" y="32202"/>
                  <a:pt x="9817" y="32014"/>
                  <a:pt x="9817" y="31769"/>
                </a:cubicBezTo>
                <a:cubicBezTo>
                  <a:pt x="9817" y="31543"/>
                  <a:pt x="10005" y="31336"/>
                  <a:pt x="10250" y="31336"/>
                </a:cubicBezTo>
                <a:cubicBezTo>
                  <a:pt x="10477" y="31336"/>
                  <a:pt x="10665" y="31543"/>
                  <a:pt x="10665" y="31769"/>
                </a:cubicBezTo>
                <a:cubicBezTo>
                  <a:pt x="10665" y="32014"/>
                  <a:pt x="10477" y="32202"/>
                  <a:pt x="10250" y="32202"/>
                </a:cubicBezTo>
                <a:close/>
                <a:moveTo>
                  <a:pt x="10250" y="16544"/>
                </a:moveTo>
                <a:cubicBezTo>
                  <a:pt x="9987" y="16544"/>
                  <a:pt x="9779" y="16337"/>
                  <a:pt x="9779" y="16092"/>
                </a:cubicBezTo>
                <a:cubicBezTo>
                  <a:pt x="9779" y="15847"/>
                  <a:pt x="9987" y="15640"/>
                  <a:pt x="10250" y="15640"/>
                </a:cubicBezTo>
                <a:cubicBezTo>
                  <a:pt x="10495" y="15640"/>
                  <a:pt x="10703" y="15847"/>
                  <a:pt x="10703" y="16092"/>
                </a:cubicBezTo>
                <a:cubicBezTo>
                  <a:pt x="10703" y="16337"/>
                  <a:pt x="10495" y="16544"/>
                  <a:pt x="10250" y="16544"/>
                </a:cubicBezTo>
                <a:close/>
                <a:moveTo>
                  <a:pt x="10250" y="14603"/>
                </a:moveTo>
                <a:cubicBezTo>
                  <a:pt x="9987" y="14603"/>
                  <a:pt x="9779" y="14396"/>
                  <a:pt x="9779" y="14132"/>
                </a:cubicBezTo>
                <a:cubicBezTo>
                  <a:pt x="9779" y="13887"/>
                  <a:pt x="9987" y="13680"/>
                  <a:pt x="10250" y="13680"/>
                </a:cubicBezTo>
                <a:cubicBezTo>
                  <a:pt x="10495" y="13680"/>
                  <a:pt x="10703" y="13887"/>
                  <a:pt x="10703" y="14132"/>
                </a:cubicBezTo>
                <a:cubicBezTo>
                  <a:pt x="10703" y="14396"/>
                  <a:pt x="10495" y="14603"/>
                  <a:pt x="10250" y="14603"/>
                </a:cubicBezTo>
                <a:close/>
                <a:moveTo>
                  <a:pt x="10250" y="12606"/>
                </a:moveTo>
                <a:cubicBezTo>
                  <a:pt x="10005" y="12606"/>
                  <a:pt x="9817" y="12418"/>
                  <a:pt x="9817" y="12173"/>
                </a:cubicBezTo>
                <a:cubicBezTo>
                  <a:pt x="9817" y="11946"/>
                  <a:pt x="10005" y="11739"/>
                  <a:pt x="10250" y="11739"/>
                </a:cubicBezTo>
                <a:cubicBezTo>
                  <a:pt x="10477" y="11739"/>
                  <a:pt x="10684" y="11946"/>
                  <a:pt x="10684" y="12173"/>
                </a:cubicBezTo>
                <a:cubicBezTo>
                  <a:pt x="10684" y="12418"/>
                  <a:pt x="10477" y="12606"/>
                  <a:pt x="10250" y="12606"/>
                </a:cubicBezTo>
                <a:close/>
                <a:moveTo>
                  <a:pt x="10250" y="9798"/>
                </a:moveTo>
                <a:cubicBezTo>
                  <a:pt x="10477" y="9798"/>
                  <a:pt x="10665" y="9987"/>
                  <a:pt x="10665" y="10213"/>
                </a:cubicBezTo>
                <a:cubicBezTo>
                  <a:pt x="10665" y="10439"/>
                  <a:pt x="10477" y="10627"/>
                  <a:pt x="10250" y="10627"/>
                </a:cubicBezTo>
                <a:cubicBezTo>
                  <a:pt x="10005" y="10627"/>
                  <a:pt x="9817" y="10439"/>
                  <a:pt x="9817" y="10213"/>
                </a:cubicBezTo>
                <a:cubicBezTo>
                  <a:pt x="9817" y="9987"/>
                  <a:pt x="10005" y="9798"/>
                  <a:pt x="10250" y="9798"/>
                </a:cubicBezTo>
                <a:close/>
                <a:moveTo>
                  <a:pt x="10250" y="7839"/>
                </a:moveTo>
                <a:cubicBezTo>
                  <a:pt x="10477" y="7839"/>
                  <a:pt x="10665" y="8027"/>
                  <a:pt x="10665" y="8253"/>
                </a:cubicBezTo>
                <a:cubicBezTo>
                  <a:pt x="10665" y="8498"/>
                  <a:pt x="10477" y="8687"/>
                  <a:pt x="10250" y="8687"/>
                </a:cubicBezTo>
                <a:cubicBezTo>
                  <a:pt x="10005" y="8687"/>
                  <a:pt x="9817" y="8498"/>
                  <a:pt x="9817" y="8253"/>
                </a:cubicBezTo>
                <a:cubicBezTo>
                  <a:pt x="9817" y="8027"/>
                  <a:pt x="10005" y="7839"/>
                  <a:pt x="10250" y="7839"/>
                </a:cubicBezTo>
                <a:close/>
                <a:moveTo>
                  <a:pt x="10250" y="6746"/>
                </a:moveTo>
                <a:cubicBezTo>
                  <a:pt x="10005" y="6746"/>
                  <a:pt x="9798" y="6539"/>
                  <a:pt x="9798" y="6294"/>
                </a:cubicBezTo>
                <a:cubicBezTo>
                  <a:pt x="9798" y="6068"/>
                  <a:pt x="10005" y="5860"/>
                  <a:pt x="10250" y="5860"/>
                </a:cubicBezTo>
                <a:cubicBezTo>
                  <a:pt x="10495" y="5860"/>
                  <a:pt x="10684" y="6049"/>
                  <a:pt x="10684" y="6294"/>
                </a:cubicBezTo>
                <a:cubicBezTo>
                  <a:pt x="10684" y="6539"/>
                  <a:pt x="10495" y="6746"/>
                  <a:pt x="10250" y="6746"/>
                </a:cubicBezTo>
                <a:close/>
                <a:moveTo>
                  <a:pt x="10250" y="4767"/>
                </a:moveTo>
                <a:cubicBezTo>
                  <a:pt x="10005" y="4767"/>
                  <a:pt x="9798" y="4579"/>
                  <a:pt x="9798" y="4334"/>
                </a:cubicBezTo>
                <a:cubicBezTo>
                  <a:pt x="9798" y="4089"/>
                  <a:pt x="10005" y="3901"/>
                  <a:pt x="10250" y="3901"/>
                </a:cubicBezTo>
                <a:cubicBezTo>
                  <a:pt x="10495" y="3901"/>
                  <a:pt x="10684" y="4089"/>
                  <a:pt x="10684" y="4334"/>
                </a:cubicBezTo>
                <a:cubicBezTo>
                  <a:pt x="10684" y="4579"/>
                  <a:pt x="10495" y="4767"/>
                  <a:pt x="10250" y="4767"/>
                </a:cubicBezTo>
                <a:close/>
                <a:moveTo>
                  <a:pt x="10250" y="2770"/>
                </a:moveTo>
                <a:cubicBezTo>
                  <a:pt x="10043" y="2770"/>
                  <a:pt x="9874" y="2582"/>
                  <a:pt x="9874" y="2374"/>
                </a:cubicBezTo>
                <a:cubicBezTo>
                  <a:pt x="9874" y="2167"/>
                  <a:pt x="10043" y="1998"/>
                  <a:pt x="10250" y="1998"/>
                </a:cubicBezTo>
                <a:cubicBezTo>
                  <a:pt x="10458" y="1998"/>
                  <a:pt x="10627" y="2167"/>
                  <a:pt x="10627" y="2374"/>
                </a:cubicBezTo>
                <a:cubicBezTo>
                  <a:pt x="10627" y="2582"/>
                  <a:pt x="10458" y="2770"/>
                  <a:pt x="10250" y="2770"/>
                </a:cubicBezTo>
                <a:close/>
                <a:moveTo>
                  <a:pt x="10250" y="792"/>
                </a:moveTo>
                <a:cubicBezTo>
                  <a:pt x="10043" y="792"/>
                  <a:pt x="9874" y="622"/>
                  <a:pt x="9874" y="415"/>
                </a:cubicBezTo>
                <a:cubicBezTo>
                  <a:pt x="9874" y="207"/>
                  <a:pt x="10043" y="38"/>
                  <a:pt x="10250" y="38"/>
                </a:cubicBezTo>
                <a:cubicBezTo>
                  <a:pt x="10458" y="38"/>
                  <a:pt x="10627" y="207"/>
                  <a:pt x="10627" y="415"/>
                </a:cubicBezTo>
                <a:cubicBezTo>
                  <a:pt x="10627" y="622"/>
                  <a:pt x="10458" y="792"/>
                  <a:pt x="10250" y="792"/>
                </a:cubicBezTo>
                <a:close/>
                <a:moveTo>
                  <a:pt x="8272" y="43979"/>
                </a:moveTo>
                <a:cubicBezTo>
                  <a:pt x="8027" y="43979"/>
                  <a:pt x="7839" y="43791"/>
                  <a:pt x="7839" y="43546"/>
                </a:cubicBezTo>
                <a:cubicBezTo>
                  <a:pt x="7839" y="43301"/>
                  <a:pt x="8027" y="43093"/>
                  <a:pt x="8272" y="43093"/>
                </a:cubicBezTo>
                <a:cubicBezTo>
                  <a:pt x="8517" y="43093"/>
                  <a:pt x="8724" y="43301"/>
                  <a:pt x="8724" y="43546"/>
                </a:cubicBezTo>
                <a:cubicBezTo>
                  <a:pt x="8724" y="43791"/>
                  <a:pt x="8517" y="43979"/>
                  <a:pt x="8272" y="43979"/>
                </a:cubicBezTo>
                <a:close/>
                <a:moveTo>
                  <a:pt x="8272" y="42019"/>
                </a:moveTo>
                <a:cubicBezTo>
                  <a:pt x="8027" y="42019"/>
                  <a:pt x="7839" y="41812"/>
                  <a:pt x="7839" y="41567"/>
                </a:cubicBezTo>
                <a:cubicBezTo>
                  <a:pt x="7839" y="41322"/>
                  <a:pt x="8027" y="41134"/>
                  <a:pt x="8272" y="41134"/>
                </a:cubicBezTo>
                <a:cubicBezTo>
                  <a:pt x="8517" y="41134"/>
                  <a:pt x="8724" y="41322"/>
                  <a:pt x="8724" y="41567"/>
                </a:cubicBezTo>
                <a:cubicBezTo>
                  <a:pt x="8724" y="41812"/>
                  <a:pt x="8517" y="42019"/>
                  <a:pt x="8272" y="42019"/>
                </a:cubicBezTo>
                <a:close/>
                <a:moveTo>
                  <a:pt x="8272" y="40060"/>
                </a:moveTo>
                <a:cubicBezTo>
                  <a:pt x="8027" y="40060"/>
                  <a:pt x="7839" y="39871"/>
                  <a:pt x="7839" y="39607"/>
                </a:cubicBezTo>
                <a:cubicBezTo>
                  <a:pt x="7839" y="39363"/>
                  <a:pt x="8027" y="39174"/>
                  <a:pt x="8272" y="39174"/>
                </a:cubicBezTo>
                <a:cubicBezTo>
                  <a:pt x="8517" y="39174"/>
                  <a:pt x="8724" y="39363"/>
                  <a:pt x="8724" y="39607"/>
                </a:cubicBezTo>
                <a:cubicBezTo>
                  <a:pt x="8724" y="39852"/>
                  <a:pt x="8517" y="40060"/>
                  <a:pt x="8272" y="40060"/>
                </a:cubicBezTo>
                <a:close/>
                <a:moveTo>
                  <a:pt x="8272" y="38100"/>
                </a:moveTo>
                <a:cubicBezTo>
                  <a:pt x="8027" y="38100"/>
                  <a:pt x="7839" y="37912"/>
                  <a:pt x="7839" y="37667"/>
                </a:cubicBezTo>
                <a:cubicBezTo>
                  <a:pt x="7839" y="37422"/>
                  <a:pt x="8027" y="37214"/>
                  <a:pt x="8272" y="37214"/>
                </a:cubicBezTo>
                <a:cubicBezTo>
                  <a:pt x="8517" y="37214"/>
                  <a:pt x="8724" y="37422"/>
                  <a:pt x="8724" y="37667"/>
                </a:cubicBezTo>
                <a:cubicBezTo>
                  <a:pt x="8724" y="37912"/>
                  <a:pt x="8517" y="38100"/>
                  <a:pt x="8272" y="38100"/>
                </a:cubicBezTo>
                <a:close/>
                <a:moveTo>
                  <a:pt x="8291" y="36140"/>
                </a:moveTo>
                <a:cubicBezTo>
                  <a:pt x="8046" y="36140"/>
                  <a:pt x="7839" y="35933"/>
                  <a:pt x="7839" y="35688"/>
                </a:cubicBezTo>
                <a:cubicBezTo>
                  <a:pt x="7839" y="35443"/>
                  <a:pt x="8046" y="35255"/>
                  <a:pt x="8291" y="35255"/>
                </a:cubicBezTo>
                <a:cubicBezTo>
                  <a:pt x="8517" y="35255"/>
                  <a:pt x="8724" y="35443"/>
                  <a:pt x="8724" y="35688"/>
                </a:cubicBezTo>
                <a:cubicBezTo>
                  <a:pt x="8724" y="35933"/>
                  <a:pt x="8517" y="36140"/>
                  <a:pt x="8291" y="36140"/>
                </a:cubicBezTo>
                <a:close/>
                <a:moveTo>
                  <a:pt x="8291" y="10627"/>
                </a:moveTo>
                <a:cubicBezTo>
                  <a:pt x="8046" y="10627"/>
                  <a:pt x="7857" y="10439"/>
                  <a:pt x="7857" y="10213"/>
                </a:cubicBezTo>
                <a:cubicBezTo>
                  <a:pt x="7857" y="9987"/>
                  <a:pt x="8046" y="9798"/>
                  <a:pt x="8291" y="9798"/>
                </a:cubicBezTo>
                <a:cubicBezTo>
                  <a:pt x="8517" y="9798"/>
                  <a:pt x="8705" y="9987"/>
                  <a:pt x="8705" y="10213"/>
                </a:cubicBezTo>
                <a:cubicBezTo>
                  <a:pt x="8705" y="10439"/>
                  <a:pt x="8517" y="10627"/>
                  <a:pt x="8291" y="10627"/>
                </a:cubicBezTo>
                <a:close/>
                <a:moveTo>
                  <a:pt x="8291" y="11739"/>
                </a:moveTo>
                <a:cubicBezTo>
                  <a:pt x="8517" y="11739"/>
                  <a:pt x="8724" y="11928"/>
                  <a:pt x="8724" y="12173"/>
                </a:cubicBezTo>
                <a:cubicBezTo>
                  <a:pt x="8724" y="12418"/>
                  <a:pt x="8517" y="12606"/>
                  <a:pt x="8291" y="12606"/>
                </a:cubicBezTo>
                <a:cubicBezTo>
                  <a:pt x="8046" y="12606"/>
                  <a:pt x="7857" y="12418"/>
                  <a:pt x="7857" y="12173"/>
                </a:cubicBezTo>
                <a:cubicBezTo>
                  <a:pt x="7857" y="11928"/>
                  <a:pt x="8046" y="11739"/>
                  <a:pt x="8291" y="11739"/>
                </a:cubicBezTo>
                <a:close/>
                <a:moveTo>
                  <a:pt x="8291" y="13699"/>
                </a:moveTo>
                <a:cubicBezTo>
                  <a:pt x="8517" y="13699"/>
                  <a:pt x="8724" y="13887"/>
                  <a:pt x="8724" y="14132"/>
                </a:cubicBezTo>
                <a:cubicBezTo>
                  <a:pt x="8724" y="14377"/>
                  <a:pt x="8517" y="14566"/>
                  <a:pt x="8291" y="14566"/>
                </a:cubicBezTo>
                <a:cubicBezTo>
                  <a:pt x="8046" y="14566"/>
                  <a:pt x="7857" y="14377"/>
                  <a:pt x="7857" y="14132"/>
                </a:cubicBezTo>
                <a:cubicBezTo>
                  <a:pt x="7857" y="13887"/>
                  <a:pt x="8046" y="13699"/>
                  <a:pt x="8291" y="13699"/>
                </a:cubicBezTo>
                <a:close/>
                <a:moveTo>
                  <a:pt x="8291" y="15658"/>
                </a:moveTo>
                <a:cubicBezTo>
                  <a:pt x="8517" y="15658"/>
                  <a:pt x="8724" y="15847"/>
                  <a:pt x="8724" y="16092"/>
                </a:cubicBezTo>
                <a:cubicBezTo>
                  <a:pt x="8724" y="16337"/>
                  <a:pt x="8517" y="16525"/>
                  <a:pt x="8291" y="16525"/>
                </a:cubicBezTo>
                <a:cubicBezTo>
                  <a:pt x="8046" y="16525"/>
                  <a:pt x="7857" y="16337"/>
                  <a:pt x="7857" y="16092"/>
                </a:cubicBezTo>
                <a:cubicBezTo>
                  <a:pt x="7857" y="15847"/>
                  <a:pt x="8046" y="15658"/>
                  <a:pt x="8291" y="15658"/>
                </a:cubicBezTo>
                <a:close/>
                <a:moveTo>
                  <a:pt x="8291" y="18466"/>
                </a:moveTo>
                <a:cubicBezTo>
                  <a:pt x="8046" y="18466"/>
                  <a:pt x="7857" y="18278"/>
                  <a:pt x="7857" y="18051"/>
                </a:cubicBezTo>
                <a:cubicBezTo>
                  <a:pt x="7857" y="17825"/>
                  <a:pt x="8046" y="17637"/>
                  <a:pt x="8291" y="17637"/>
                </a:cubicBezTo>
                <a:cubicBezTo>
                  <a:pt x="8517" y="17637"/>
                  <a:pt x="8705" y="17825"/>
                  <a:pt x="8705" y="18051"/>
                </a:cubicBezTo>
                <a:cubicBezTo>
                  <a:pt x="8705" y="18278"/>
                  <a:pt x="8517" y="18466"/>
                  <a:pt x="8291" y="18466"/>
                </a:cubicBezTo>
                <a:close/>
                <a:moveTo>
                  <a:pt x="8291" y="20444"/>
                </a:moveTo>
                <a:cubicBezTo>
                  <a:pt x="8046" y="20444"/>
                  <a:pt x="7857" y="20256"/>
                  <a:pt x="7857" y="20011"/>
                </a:cubicBezTo>
                <a:cubicBezTo>
                  <a:pt x="7857" y="19785"/>
                  <a:pt x="8046" y="19597"/>
                  <a:pt x="8291" y="19597"/>
                </a:cubicBezTo>
                <a:cubicBezTo>
                  <a:pt x="8517" y="19597"/>
                  <a:pt x="8705" y="19785"/>
                  <a:pt x="8705" y="20011"/>
                </a:cubicBezTo>
                <a:cubicBezTo>
                  <a:pt x="8705" y="20256"/>
                  <a:pt x="8517" y="20444"/>
                  <a:pt x="8291" y="20444"/>
                </a:cubicBezTo>
                <a:close/>
                <a:moveTo>
                  <a:pt x="8291" y="21537"/>
                </a:moveTo>
                <a:cubicBezTo>
                  <a:pt x="8517" y="21537"/>
                  <a:pt x="8724" y="21726"/>
                  <a:pt x="8724" y="21971"/>
                </a:cubicBezTo>
                <a:cubicBezTo>
                  <a:pt x="8724" y="22216"/>
                  <a:pt x="8517" y="22404"/>
                  <a:pt x="8291" y="22404"/>
                </a:cubicBezTo>
                <a:cubicBezTo>
                  <a:pt x="8046" y="22404"/>
                  <a:pt x="7857" y="22216"/>
                  <a:pt x="7857" y="21971"/>
                </a:cubicBezTo>
                <a:cubicBezTo>
                  <a:pt x="7857" y="21726"/>
                  <a:pt x="8046" y="21537"/>
                  <a:pt x="8291" y="21537"/>
                </a:cubicBezTo>
                <a:close/>
                <a:moveTo>
                  <a:pt x="8291" y="23497"/>
                </a:moveTo>
                <a:cubicBezTo>
                  <a:pt x="8517" y="23497"/>
                  <a:pt x="8724" y="23704"/>
                  <a:pt x="8724" y="23930"/>
                </a:cubicBezTo>
                <a:cubicBezTo>
                  <a:pt x="8724" y="24175"/>
                  <a:pt x="8517" y="24364"/>
                  <a:pt x="8291" y="24364"/>
                </a:cubicBezTo>
                <a:cubicBezTo>
                  <a:pt x="8046" y="24364"/>
                  <a:pt x="7857" y="24175"/>
                  <a:pt x="7857" y="23930"/>
                </a:cubicBezTo>
                <a:cubicBezTo>
                  <a:pt x="7857" y="23704"/>
                  <a:pt x="8046" y="23497"/>
                  <a:pt x="8291" y="23497"/>
                </a:cubicBezTo>
                <a:close/>
                <a:moveTo>
                  <a:pt x="8291" y="25457"/>
                </a:moveTo>
                <a:cubicBezTo>
                  <a:pt x="8517" y="25457"/>
                  <a:pt x="8724" y="25664"/>
                  <a:pt x="8724" y="25909"/>
                </a:cubicBezTo>
                <a:cubicBezTo>
                  <a:pt x="8724" y="26154"/>
                  <a:pt x="8517" y="26342"/>
                  <a:pt x="8291" y="26342"/>
                </a:cubicBezTo>
                <a:cubicBezTo>
                  <a:pt x="8046" y="26342"/>
                  <a:pt x="7857" y="26154"/>
                  <a:pt x="7857" y="25909"/>
                </a:cubicBezTo>
                <a:cubicBezTo>
                  <a:pt x="7857" y="25664"/>
                  <a:pt x="8046" y="25457"/>
                  <a:pt x="8291" y="25457"/>
                </a:cubicBezTo>
                <a:close/>
                <a:moveTo>
                  <a:pt x="8291" y="27416"/>
                </a:moveTo>
                <a:cubicBezTo>
                  <a:pt x="8517" y="27416"/>
                  <a:pt x="8724" y="27624"/>
                  <a:pt x="8724" y="27850"/>
                </a:cubicBezTo>
                <a:cubicBezTo>
                  <a:pt x="8724" y="28095"/>
                  <a:pt x="8517" y="28283"/>
                  <a:pt x="8291" y="28283"/>
                </a:cubicBezTo>
                <a:cubicBezTo>
                  <a:pt x="8046" y="28283"/>
                  <a:pt x="7857" y="28095"/>
                  <a:pt x="7857" y="27850"/>
                </a:cubicBezTo>
                <a:cubicBezTo>
                  <a:pt x="7857" y="27624"/>
                  <a:pt x="8046" y="27416"/>
                  <a:pt x="8291" y="27416"/>
                </a:cubicBezTo>
                <a:close/>
                <a:moveTo>
                  <a:pt x="8291" y="29395"/>
                </a:moveTo>
                <a:cubicBezTo>
                  <a:pt x="8517" y="29395"/>
                  <a:pt x="8705" y="29583"/>
                  <a:pt x="8705" y="29809"/>
                </a:cubicBezTo>
                <a:cubicBezTo>
                  <a:pt x="8705" y="30054"/>
                  <a:pt x="8517" y="30243"/>
                  <a:pt x="8291" y="30243"/>
                </a:cubicBezTo>
                <a:cubicBezTo>
                  <a:pt x="8046" y="30243"/>
                  <a:pt x="7857" y="30054"/>
                  <a:pt x="7857" y="29809"/>
                </a:cubicBezTo>
                <a:cubicBezTo>
                  <a:pt x="7857" y="29583"/>
                  <a:pt x="8046" y="29395"/>
                  <a:pt x="8291" y="29395"/>
                </a:cubicBezTo>
                <a:close/>
                <a:moveTo>
                  <a:pt x="8291" y="33314"/>
                </a:moveTo>
                <a:cubicBezTo>
                  <a:pt x="8517" y="33314"/>
                  <a:pt x="8705" y="33502"/>
                  <a:pt x="8705" y="33729"/>
                </a:cubicBezTo>
                <a:cubicBezTo>
                  <a:pt x="8705" y="33974"/>
                  <a:pt x="8517" y="34162"/>
                  <a:pt x="8291" y="34162"/>
                </a:cubicBezTo>
                <a:cubicBezTo>
                  <a:pt x="8046" y="34162"/>
                  <a:pt x="7857" y="33974"/>
                  <a:pt x="7857" y="33729"/>
                </a:cubicBezTo>
                <a:cubicBezTo>
                  <a:pt x="7857" y="33502"/>
                  <a:pt x="8046" y="33314"/>
                  <a:pt x="8291" y="33314"/>
                </a:cubicBezTo>
                <a:close/>
                <a:moveTo>
                  <a:pt x="8291" y="31354"/>
                </a:moveTo>
                <a:cubicBezTo>
                  <a:pt x="8517" y="31354"/>
                  <a:pt x="8705" y="31543"/>
                  <a:pt x="8705" y="31769"/>
                </a:cubicBezTo>
                <a:cubicBezTo>
                  <a:pt x="8705" y="31995"/>
                  <a:pt x="8517" y="32183"/>
                  <a:pt x="8291" y="32183"/>
                </a:cubicBezTo>
                <a:cubicBezTo>
                  <a:pt x="8046" y="32183"/>
                  <a:pt x="7857" y="31995"/>
                  <a:pt x="7857" y="31769"/>
                </a:cubicBezTo>
                <a:cubicBezTo>
                  <a:pt x="7857" y="31543"/>
                  <a:pt x="8046" y="31354"/>
                  <a:pt x="8291" y="31354"/>
                </a:cubicBezTo>
                <a:close/>
                <a:moveTo>
                  <a:pt x="8291" y="8706"/>
                </a:moveTo>
                <a:cubicBezTo>
                  <a:pt x="8046" y="8706"/>
                  <a:pt x="7839" y="8498"/>
                  <a:pt x="7839" y="8253"/>
                </a:cubicBezTo>
                <a:cubicBezTo>
                  <a:pt x="7839" y="8008"/>
                  <a:pt x="8046" y="7820"/>
                  <a:pt x="8291" y="7820"/>
                </a:cubicBezTo>
                <a:cubicBezTo>
                  <a:pt x="8517" y="7820"/>
                  <a:pt x="8724" y="8008"/>
                  <a:pt x="8724" y="8253"/>
                </a:cubicBezTo>
                <a:cubicBezTo>
                  <a:pt x="8724" y="8498"/>
                  <a:pt x="8517" y="8706"/>
                  <a:pt x="8291" y="8706"/>
                </a:cubicBezTo>
                <a:close/>
                <a:moveTo>
                  <a:pt x="8291" y="6746"/>
                </a:moveTo>
                <a:cubicBezTo>
                  <a:pt x="8046" y="6746"/>
                  <a:pt x="7839" y="6539"/>
                  <a:pt x="7839" y="6294"/>
                </a:cubicBezTo>
                <a:cubicBezTo>
                  <a:pt x="7839" y="6068"/>
                  <a:pt x="8046" y="5860"/>
                  <a:pt x="8291" y="5860"/>
                </a:cubicBezTo>
                <a:cubicBezTo>
                  <a:pt x="8517" y="5860"/>
                  <a:pt x="8724" y="6049"/>
                  <a:pt x="8724" y="6294"/>
                </a:cubicBezTo>
                <a:cubicBezTo>
                  <a:pt x="8724" y="6539"/>
                  <a:pt x="8517" y="6746"/>
                  <a:pt x="8291" y="6746"/>
                </a:cubicBezTo>
                <a:close/>
                <a:moveTo>
                  <a:pt x="8291" y="4767"/>
                </a:moveTo>
                <a:cubicBezTo>
                  <a:pt x="8046" y="4767"/>
                  <a:pt x="7839" y="4579"/>
                  <a:pt x="7839" y="4334"/>
                </a:cubicBezTo>
                <a:cubicBezTo>
                  <a:pt x="7839" y="4089"/>
                  <a:pt x="8046" y="3901"/>
                  <a:pt x="8291" y="3901"/>
                </a:cubicBezTo>
                <a:cubicBezTo>
                  <a:pt x="8517" y="3901"/>
                  <a:pt x="8724" y="4089"/>
                  <a:pt x="8724" y="4334"/>
                </a:cubicBezTo>
                <a:cubicBezTo>
                  <a:pt x="8724" y="4579"/>
                  <a:pt x="8517" y="4767"/>
                  <a:pt x="8291" y="4767"/>
                </a:cubicBezTo>
                <a:close/>
                <a:moveTo>
                  <a:pt x="8291" y="2789"/>
                </a:moveTo>
                <a:cubicBezTo>
                  <a:pt x="8046" y="2789"/>
                  <a:pt x="7857" y="2600"/>
                  <a:pt x="7857" y="2374"/>
                </a:cubicBezTo>
                <a:cubicBezTo>
                  <a:pt x="7857" y="2148"/>
                  <a:pt x="8046" y="1960"/>
                  <a:pt x="8291" y="1960"/>
                </a:cubicBezTo>
                <a:cubicBezTo>
                  <a:pt x="8517" y="1960"/>
                  <a:pt x="8705" y="2148"/>
                  <a:pt x="8705" y="2374"/>
                </a:cubicBezTo>
                <a:cubicBezTo>
                  <a:pt x="8705" y="2600"/>
                  <a:pt x="8517" y="2789"/>
                  <a:pt x="8291" y="2789"/>
                </a:cubicBezTo>
                <a:close/>
                <a:moveTo>
                  <a:pt x="8291" y="810"/>
                </a:moveTo>
                <a:cubicBezTo>
                  <a:pt x="8065" y="810"/>
                  <a:pt x="7876" y="641"/>
                  <a:pt x="7876" y="415"/>
                </a:cubicBezTo>
                <a:cubicBezTo>
                  <a:pt x="7876" y="189"/>
                  <a:pt x="8065" y="0"/>
                  <a:pt x="8291" y="0"/>
                </a:cubicBezTo>
                <a:cubicBezTo>
                  <a:pt x="8517" y="0"/>
                  <a:pt x="8686" y="189"/>
                  <a:pt x="8686" y="415"/>
                </a:cubicBezTo>
                <a:cubicBezTo>
                  <a:pt x="8686" y="641"/>
                  <a:pt x="8517" y="810"/>
                  <a:pt x="8291" y="810"/>
                </a:cubicBezTo>
                <a:close/>
                <a:moveTo>
                  <a:pt x="6331" y="42019"/>
                </a:moveTo>
                <a:cubicBezTo>
                  <a:pt x="6086" y="42019"/>
                  <a:pt x="5879" y="41812"/>
                  <a:pt x="5879" y="41586"/>
                </a:cubicBezTo>
                <a:cubicBezTo>
                  <a:pt x="5879" y="41341"/>
                  <a:pt x="6086" y="41134"/>
                  <a:pt x="6331" y="41134"/>
                </a:cubicBezTo>
                <a:cubicBezTo>
                  <a:pt x="6557" y="41134"/>
                  <a:pt x="6765" y="41341"/>
                  <a:pt x="6765" y="41586"/>
                </a:cubicBezTo>
                <a:cubicBezTo>
                  <a:pt x="6765" y="41831"/>
                  <a:pt x="6557" y="42019"/>
                  <a:pt x="6331" y="42019"/>
                </a:cubicBezTo>
                <a:close/>
                <a:moveTo>
                  <a:pt x="6331" y="40041"/>
                </a:moveTo>
                <a:cubicBezTo>
                  <a:pt x="6086" y="40041"/>
                  <a:pt x="5879" y="39852"/>
                  <a:pt x="5879" y="39607"/>
                </a:cubicBezTo>
                <a:cubicBezTo>
                  <a:pt x="5879" y="39381"/>
                  <a:pt x="6086" y="39174"/>
                  <a:pt x="6331" y="39174"/>
                </a:cubicBezTo>
                <a:cubicBezTo>
                  <a:pt x="6557" y="39174"/>
                  <a:pt x="6765" y="39381"/>
                  <a:pt x="6765" y="39607"/>
                </a:cubicBezTo>
                <a:cubicBezTo>
                  <a:pt x="6765" y="39852"/>
                  <a:pt x="6557" y="40041"/>
                  <a:pt x="6331" y="40041"/>
                </a:cubicBezTo>
                <a:close/>
                <a:moveTo>
                  <a:pt x="6331" y="38100"/>
                </a:moveTo>
                <a:cubicBezTo>
                  <a:pt x="6086" y="38100"/>
                  <a:pt x="5898" y="37893"/>
                  <a:pt x="5898" y="37667"/>
                </a:cubicBezTo>
                <a:cubicBezTo>
                  <a:pt x="5898" y="37422"/>
                  <a:pt x="6086" y="37233"/>
                  <a:pt x="6331" y="37233"/>
                </a:cubicBezTo>
                <a:cubicBezTo>
                  <a:pt x="6557" y="37233"/>
                  <a:pt x="6765" y="37422"/>
                  <a:pt x="6765" y="37667"/>
                </a:cubicBezTo>
                <a:cubicBezTo>
                  <a:pt x="6765" y="37893"/>
                  <a:pt x="6557" y="38100"/>
                  <a:pt x="6331" y="38100"/>
                </a:cubicBezTo>
                <a:close/>
                <a:moveTo>
                  <a:pt x="6331" y="36122"/>
                </a:moveTo>
                <a:cubicBezTo>
                  <a:pt x="6086" y="36122"/>
                  <a:pt x="5898" y="35933"/>
                  <a:pt x="5898" y="35688"/>
                </a:cubicBezTo>
                <a:cubicBezTo>
                  <a:pt x="5898" y="35462"/>
                  <a:pt x="6086" y="35255"/>
                  <a:pt x="6331" y="35255"/>
                </a:cubicBezTo>
                <a:cubicBezTo>
                  <a:pt x="6557" y="35255"/>
                  <a:pt x="6765" y="35462"/>
                  <a:pt x="6765" y="35688"/>
                </a:cubicBezTo>
                <a:cubicBezTo>
                  <a:pt x="6765" y="35933"/>
                  <a:pt x="6557" y="36122"/>
                  <a:pt x="6331" y="36122"/>
                </a:cubicBezTo>
                <a:close/>
                <a:moveTo>
                  <a:pt x="6331" y="29395"/>
                </a:moveTo>
                <a:cubicBezTo>
                  <a:pt x="6557" y="29395"/>
                  <a:pt x="6746" y="29583"/>
                  <a:pt x="6746" y="29809"/>
                </a:cubicBezTo>
                <a:cubicBezTo>
                  <a:pt x="6746" y="30035"/>
                  <a:pt x="6557" y="30224"/>
                  <a:pt x="6331" y="30224"/>
                </a:cubicBezTo>
                <a:cubicBezTo>
                  <a:pt x="6086" y="30224"/>
                  <a:pt x="5898" y="30035"/>
                  <a:pt x="5898" y="29809"/>
                </a:cubicBezTo>
                <a:cubicBezTo>
                  <a:pt x="5898" y="29583"/>
                  <a:pt x="6086" y="29395"/>
                  <a:pt x="6331" y="29395"/>
                </a:cubicBezTo>
                <a:close/>
                <a:moveTo>
                  <a:pt x="6331" y="33314"/>
                </a:moveTo>
                <a:cubicBezTo>
                  <a:pt x="6557" y="33314"/>
                  <a:pt x="6746" y="33502"/>
                  <a:pt x="6746" y="33729"/>
                </a:cubicBezTo>
                <a:cubicBezTo>
                  <a:pt x="6746" y="33974"/>
                  <a:pt x="6557" y="34162"/>
                  <a:pt x="6331" y="34162"/>
                </a:cubicBezTo>
                <a:cubicBezTo>
                  <a:pt x="6086" y="34162"/>
                  <a:pt x="5898" y="33974"/>
                  <a:pt x="5898" y="33729"/>
                </a:cubicBezTo>
                <a:cubicBezTo>
                  <a:pt x="5898" y="33502"/>
                  <a:pt x="6086" y="33314"/>
                  <a:pt x="6331" y="33314"/>
                </a:cubicBezTo>
                <a:close/>
                <a:moveTo>
                  <a:pt x="6331" y="31354"/>
                </a:moveTo>
                <a:cubicBezTo>
                  <a:pt x="6557" y="31354"/>
                  <a:pt x="6746" y="31543"/>
                  <a:pt x="6746" y="31769"/>
                </a:cubicBezTo>
                <a:cubicBezTo>
                  <a:pt x="6746" y="31995"/>
                  <a:pt x="6557" y="32183"/>
                  <a:pt x="6331" y="32183"/>
                </a:cubicBezTo>
                <a:cubicBezTo>
                  <a:pt x="6086" y="32183"/>
                  <a:pt x="5898" y="31995"/>
                  <a:pt x="5898" y="31769"/>
                </a:cubicBezTo>
                <a:cubicBezTo>
                  <a:pt x="5898" y="31543"/>
                  <a:pt x="6086" y="31354"/>
                  <a:pt x="6331" y="31354"/>
                </a:cubicBezTo>
                <a:close/>
                <a:moveTo>
                  <a:pt x="6331" y="28283"/>
                </a:moveTo>
                <a:cubicBezTo>
                  <a:pt x="6086" y="28283"/>
                  <a:pt x="5898" y="28095"/>
                  <a:pt x="5898" y="27850"/>
                </a:cubicBezTo>
                <a:cubicBezTo>
                  <a:pt x="5898" y="27605"/>
                  <a:pt x="6086" y="27416"/>
                  <a:pt x="6331" y="27416"/>
                </a:cubicBezTo>
                <a:cubicBezTo>
                  <a:pt x="6557" y="27416"/>
                  <a:pt x="6765" y="27605"/>
                  <a:pt x="6765" y="27850"/>
                </a:cubicBezTo>
                <a:cubicBezTo>
                  <a:pt x="6765" y="28095"/>
                  <a:pt x="6557" y="28283"/>
                  <a:pt x="6331" y="28283"/>
                </a:cubicBezTo>
                <a:close/>
                <a:moveTo>
                  <a:pt x="6331" y="26342"/>
                </a:moveTo>
                <a:cubicBezTo>
                  <a:pt x="6086" y="26342"/>
                  <a:pt x="5898" y="26135"/>
                  <a:pt x="5898" y="25890"/>
                </a:cubicBezTo>
                <a:cubicBezTo>
                  <a:pt x="5898" y="25664"/>
                  <a:pt x="6086" y="25457"/>
                  <a:pt x="6331" y="25457"/>
                </a:cubicBezTo>
                <a:cubicBezTo>
                  <a:pt x="6557" y="25457"/>
                  <a:pt x="6765" y="25664"/>
                  <a:pt x="6765" y="25890"/>
                </a:cubicBezTo>
                <a:cubicBezTo>
                  <a:pt x="6765" y="26135"/>
                  <a:pt x="6557" y="26342"/>
                  <a:pt x="6331" y="26342"/>
                </a:cubicBezTo>
                <a:close/>
                <a:moveTo>
                  <a:pt x="6331" y="24364"/>
                </a:moveTo>
                <a:cubicBezTo>
                  <a:pt x="6086" y="24364"/>
                  <a:pt x="5898" y="24175"/>
                  <a:pt x="5898" y="23930"/>
                </a:cubicBezTo>
                <a:cubicBezTo>
                  <a:pt x="5898" y="23704"/>
                  <a:pt x="6086" y="23497"/>
                  <a:pt x="6331" y="23497"/>
                </a:cubicBezTo>
                <a:cubicBezTo>
                  <a:pt x="6557" y="23497"/>
                  <a:pt x="6765" y="23704"/>
                  <a:pt x="6765" y="23930"/>
                </a:cubicBezTo>
                <a:cubicBezTo>
                  <a:pt x="6765" y="24175"/>
                  <a:pt x="6557" y="24364"/>
                  <a:pt x="6331" y="24364"/>
                </a:cubicBezTo>
                <a:close/>
                <a:moveTo>
                  <a:pt x="6331" y="15658"/>
                </a:moveTo>
                <a:cubicBezTo>
                  <a:pt x="6557" y="15658"/>
                  <a:pt x="6746" y="15847"/>
                  <a:pt x="6746" y="16092"/>
                </a:cubicBezTo>
                <a:cubicBezTo>
                  <a:pt x="6746" y="16318"/>
                  <a:pt x="6557" y="16506"/>
                  <a:pt x="6331" y="16506"/>
                </a:cubicBezTo>
                <a:cubicBezTo>
                  <a:pt x="6086" y="16506"/>
                  <a:pt x="5898" y="16318"/>
                  <a:pt x="5898" y="16092"/>
                </a:cubicBezTo>
                <a:cubicBezTo>
                  <a:pt x="5898" y="15847"/>
                  <a:pt x="6086" y="15658"/>
                  <a:pt x="6331" y="15658"/>
                </a:cubicBezTo>
                <a:close/>
                <a:moveTo>
                  <a:pt x="6331" y="22404"/>
                </a:moveTo>
                <a:cubicBezTo>
                  <a:pt x="6086" y="22404"/>
                  <a:pt x="5898" y="22216"/>
                  <a:pt x="5898" y="21971"/>
                </a:cubicBezTo>
                <a:cubicBezTo>
                  <a:pt x="5898" y="21745"/>
                  <a:pt x="6086" y="21537"/>
                  <a:pt x="6331" y="21537"/>
                </a:cubicBezTo>
                <a:cubicBezTo>
                  <a:pt x="6557" y="21537"/>
                  <a:pt x="6746" y="21745"/>
                  <a:pt x="6746" y="21971"/>
                </a:cubicBezTo>
                <a:cubicBezTo>
                  <a:pt x="6746" y="22216"/>
                  <a:pt x="6557" y="22404"/>
                  <a:pt x="6331" y="22404"/>
                </a:cubicBezTo>
                <a:close/>
                <a:moveTo>
                  <a:pt x="6331" y="18447"/>
                </a:moveTo>
                <a:cubicBezTo>
                  <a:pt x="6105" y="18447"/>
                  <a:pt x="5917" y="18259"/>
                  <a:pt x="5917" y="18051"/>
                </a:cubicBezTo>
                <a:cubicBezTo>
                  <a:pt x="5917" y="17825"/>
                  <a:pt x="6105" y="17656"/>
                  <a:pt x="6331" y="17656"/>
                </a:cubicBezTo>
                <a:cubicBezTo>
                  <a:pt x="6538" y="17656"/>
                  <a:pt x="6727" y="17825"/>
                  <a:pt x="6727" y="18051"/>
                </a:cubicBezTo>
                <a:cubicBezTo>
                  <a:pt x="6727" y="18259"/>
                  <a:pt x="6538" y="18447"/>
                  <a:pt x="6331" y="18447"/>
                </a:cubicBezTo>
                <a:close/>
                <a:moveTo>
                  <a:pt x="6331" y="20407"/>
                </a:moveTo>
                <a:cubicBezTo>
                  <a:pt x="6105" y="20407"/>
                  <a:pt x="5917" y="20237"/>
                  <a:pt x="5917" y="20011"/>
                </a:cubicBezTo>
                <a:cubicBezTo>
                  <a:pt x="5917" y="19785"/>
                  <a:pt x="6105" y="19597"/>
                  <a:pt x="6331" y="19597"/>
                </a:cubicBezTo>
                <a:cubicBezTo>
                  <a:pt x="6538" y="19597"/>
                  <a:pt x="6727" y="19785"/>
                  <a:pt x="6727" y="20011"/>
                </a:cubicBezTo>
                <a:cubicBezTo>
                  <a:pt x="6727" y="20237"/>
                  <a:pt x="6538" y="20407"/>
                  <a:pt x="6331" y="20407"/>
                </a:cubicBezTo>
                <a:close/>
                <a:moveTo>
                  <a:pt x="6331" y="14566"/>
                </a:moveTo>
                <a:cubicBezTo>
                  <a:pt x="6086" y="14566"/>
                  <a:pt x="5898" y="14377"/>
                  <a:pt x="5898" y="14132"/>
                </a:cubicBezTo>
                <a:cubicBezTo>
                  <a:pt x="5898" y="13887"/>
                  <a:pt x="6086" y="13699"/>
                  <a:pt x="6331" y="13699"/>
                </a:cubicBezTo>
                <a:cubicBezTo>
                  <a:pt x="6557" y="13699"/>
                  <a:pt x="6765" y="13887"/>
                  <a:pt x="6765" y="14132"/>
                </a:cubicBezTo>
                <a:cubicBezTo>
                  <a:pt x="6765" y="14377"/>
                  <a:pt x="6557" y="14566"/>
                  <a:pt x="6331" y="14566"/>
                </a:cubicBezTo>
                <a:close/>
                <a:moveTo>
                  <a:pt x="6331" y="12587"/>
                </a:moveTo>
                <a:cubicBezTo>
                  <a:pt x="6086" y="12587"/>
                  <a:pt x="5898" y="12399"/>
                  <a:pt x="5898" y="12173"/>
                </a:cubicBezTo>
                <a:cubicBezTo>
                  <a:pt x="5898" y="11928"/>
                  <a:pt x="6086" y="11739"/>
                  <a:pt x="6331" y="11739"/>
                </a:cubicBezTo>
                <a:cubicBezTo>
                  <a:pt x="6557" y="11739"/>
                  <a:pt x="6746" y="11928"/>
                  <a:pt x="6746" y="12173"/>
                </a:cubicBezTo>
                <a:cubicBezTo>
                  <a:pt x="6746" y="12399"/>
                  <a:pt x="6557" y="12587"/>
                  <a:pt x="6331" y="12587"/>
                </a:cubicBezTo>
                <a:close/>
                <a:moveTo>
                  <a:pt x="6331" y="9817"/>
                </a:moveTo>
                <a:cubicBezTo>
                  <a:pt x="6538" y="9817"/>
                  <a:pt x="6727" y="9987"/>
                  <a:pt x="6727" y="10213"/>
                </a:cubicBezTo>
                <a:cubicBezTo>
                  <a:pt x="6727" y="10420"/>
                  <a:pt x="6538" y="10590"/>
                  <a:pt x="6331" y="10590"/>
                </a:cubicBezTo>
                <a:cubicBezTo>
                  <a:pt x="6105" y="10590"/>
                  <a:pt x="5917" y="10420"/>
                  <a:pt x="5917" y="10213"/>
                </a:cubicBezTo>
                <a:cubicBezTo>
                  <a:pt x="5917" y="9987"/>
                  <a:pt x="6105" y="9817"/>
                  <a:pt x="6331" y="9817"/>
                </a:cubicBezTo>
                <a:close/>
                <a:moveTo>
                  <a:pt x="6331" y="8668"/>
                </a:moveTo>
                <a:cubicBezTo>
                  <a:pt x="6086" y="8668"/>
                  <a:pt x="5898" y="8479"/>
                  <a:pt x="5898" y="8253"/>
                </a:cubicBezTo>
                <a:cubicBezTo>
                  <a:pt x="5898" y="8027"/>
                  <a:pt x="6086" y="7839"/>
                  <a:pt x="6331" y="7839"/>
                </a:cubicBezTo>
                <a:cubicBezTo>
                  <a:pt x="6557" y="7839"/>
                  <a:pt x="6746" y="8027"/>
                  <a:pt x="6746" y="8253"/>
                </a:cubicBezTo>
                <a:cubicBezTo>
                  <a:pt x="6746" y="8479"/>
                  <a:pt x="6557" y="8668"/>
                  <a:pt x="6331" y="8668"/>
                </a:cubicBezTo>
                <a:close/>
                <a:moveTo>
                  <a:pt x="6331" y="6708"/>
                </a:moveTo>
                <a:cubicBezTo>
                  <a:pt x="6086" y="6708"/>
                  <a:pt x="5898" y="6520"/>
                  <a:pt x="5898" y="6294"/>
                </a:cubicBezTo>
                <a:cubicBezTo>
                  <a:pt x="5898" y="6049"/>
                  <a:pt x="6086" y="5860"/>
                  <a:pt x="6331" y="5860"/>
                </a:cubicBezTo>
                <a:cubicBezTo>
                  <a:pt x="6557" y="5860"/>
                  <a:pt x="6746" y="6049"/>
                  <a:pt x="6746" y="6294"/>
                </a:cubicBezTo>
                <a:cubicBezTo>
                  <a:pt x="6746" y="6520"/>
                  <a:pt x="6557" y="6708"/>
                  <a:pt x="6331" y="6708"/>
                </a:cubicBezTo>
                <a:close/>
                <a:moveTo>
                  <a:pt x="6331" y="4749"/>
                </a:moveTo>
                <a:cubicBezTo>
                  <a:pt x="6086" y="4749"/>
                  <a:pt x="5898" y="4560"/>
                  <a:pt x="5898" y="4334"/>
                </a:cubicBezTo>
                <a:cubicBezTo>
                  <a:pt x="5898" y="4089"/>
                  <a:pt x="6086" y="3919"/>
                  <a:pt x="6331" y="3919"/>
                </a:cubicBezTo>
                <a:cubicBezTo>
                  <a:pt x="6557" y="3919"/>
                  <a:pt x="6746" y="4089"/>
                  <a:pt x="6746" y="4334"/>
                </a:cubicBezTo>
                <a:cubicBezTo>
                  <a:pt x="6746" y="4560"/>
                  <a:pt x="6557" y="4749"/>
                  <a:pt x="6331" y="4749"/>
                </a:cubicBezTo>
                <a:close/>
                <a:moveTo>
                  <a:pt x="6331" y="2789"/>
                </a:moveTo>
                <a:cubicBezTo>
                  <a:pt x="6086" y="2789"/>
                  <a:pt x="5898" y="2600"/>
                  <a:pt x="5898" y="2374"/>
                </a:cubicBezTo>
                <a:cubicBezTo>
                  <a:pt x="5898" y="2129"/>
                  <a:pt x="6086" y="1941"/>
                  <a:pt x="6331" y="1941"/>
                </a:cubicBezTo>
                <a:cubicBezTo>
                  <a:pt x="6557" y="1941"/>
                  <a:pt x="6746" y="2129"/>
                  <a:pt x="6746" y="2374"/>
                </a:cubicBezTo>
                <a:cubicBezTo>
                  <a:pt x="6746" y="2600"/>
                  <a:pt x="6557" y="2789"/>
                  <a:pt x="6331" y="2789"/>
                </a:cubicBezTo>
                <a:close/>
                <a:moveTo>
                  <a:pt x="6331" y="810"/>
                </a:moveTo>
                <a:cubicBezTo>
                  <a:pt x="6105" y="810"/>
                  <a:pt x="5917" y="622"/>
                  <a:pt x="5917" y="396"/>
                </a:cubicBezTo>
                <a:cubicBezTo>
                  <a:pt x="5917" y="189"/>
                  <a:pt x="6105" y="0"/>
                  <a:pt x="6331" y="0"/>
                </a:cubicBezTo>
                <a:cubicBezTo>
                  <a:pt x="6538" y="0"/>
                  <a:pt x="6727" y="189"/>
                  <a:pt x="6727" y="396"/>
                </a:cubicBezTo>
                <a:cubicBezTo>
                  <a:pt x="6727" y="622"/>
                  <a:pt x="6538" y="810"/>
                  <a:pt x="6331" y="810"/>
                </a:cubicBezTo>
                <a:close/>
                <a:moveTo>
                  <a:pt x="4372" y="34162"/>
                </a:moveTo>
                <a:cubicBezTo>
                  <a:pt x="4127" y="34162"/>
                  <a:pt x="3919" y="33974"/>
                  <a:pt x="3919" y="33729"/>
                </a:cubicBezTo>
                <a:cubicBezTo>
                  <a:pt x="3919" y="33484"/>
                  <a:pt x="4127" y="33295"/>
                  <a:pt x="4372" y="33295"/>
                </a:cubicBezTo>
                <a:cubicBezTo>
                  <a:pt x="4616" y="33295"/>
                  <a:pt x="4805" y="33484"/>
                  <a:pt x="4805" y="33729"/>
                </a:cubicBezTo>
                <a:cubicBezTo>
                  <a:pt x="4805" y="33974"/>
                  <a:pt x="4616" y="34162"/>
                  <a:pt x="4372" y="34162"/>
                </a:cubicBezTo>
                <a:close/>
                <a:moveTo>
                  <a:pt x="4372" y="32202"/>
                </a:moveTo>
                <a:cubicBezTo>
                  <a:pt x="4127" y="32202"/>
                  <a:pt x="3919" y="32014"/>
                  <a:pt x="3919" y="31769"/>
                </a:cubicBezTo>
                <a:cubicBezTo>
                  <a:pt x="3919" y="31524"/>
                  <a:pt x="4127" y="31336"/>
                  <a:pt x="4372" y="31336"/>
                </a:cubicBezTo>
                <a:cubicBezTo>
                  <a:pt x="4616" y="31336"/>
                  <a:pt x="4805" y="31524"/>
                  <a:pt x="4805" y="31769"/>
                </a:cubicBezTo>
                <a:cubicBezTo>
                  <a:pt x="4805" y="32014"/>
                  <a:pt x="4616" y="32202"/>
                  <a:pt x="4372" y="32202"/>
                </a:cubicBezTo>
                <a:close/>
                <a:moveTo>
                  <a:pt x="4372" y="30243"/>
                </a:moveTo>
                <a:cubicBezTo>
                  <a:pt x="4127" y="30243"/>
                  <a:pt x="3919" y="30054"/>
                  <a:pt x="3919" y="29809"/>
                </a:cubicBezTo>
                <a:cubicBezTo>
                  <a:pt x="3919" y="29564"/>
                  <a:pt x="4127" y="29357"/>
                  <a:pt x="4372" y="29357"/>
                </a:cubicBezTo>
                <a:cubicBezTo>
                  <a:pt x="4616" y="29357"/>
                  <a:pt x="4805" y="29564"/>
                  <a:pt x="4805" y="29809"/>
                </a:cubicBezTo>
                <a:cubicBezTo>
                  <a:pt x="4805" y="30054"/>
                  <a:pt x="4616" y="30243"/>
                  <a:pt x="4372" y="30243"/>
                </a:cubicBezTo>
                <a:close/>
                <a:moveTo>
                  <a:pt x="4372" y="28283"/>
                </a:moveTo>
                <a:cubicBezTo>
                  <a:pt x="4127" y="28283"/>
                  <a:pt x="3919" y="28076"/>
                  <a:pt x="3919" y="27850"/>
                </a:cubicBezTo>
                <a:cubicBezTo>
                  <a:pt x="3919" y="27605"/>
                  <a:pt x="4127" y="27416"/>
                  <a:pt x="4372" y="27416"/>
                </a:cubicBezTo>
                <a:cubicBezTo>
                  <a:pt x="4616" y="27416"/>
                  <a:pt x="4805" y="27605"/>
                  <a:pt x="4805" y="27850"/>
                </a:cubicBezTo>
                <a:cubicBezTo>
                  <a:pt x="4805" y="28076"/>
                  <a:pt x="4616" y="28283"/>
                  <a:pt x="4372" y="28283"/>
                </a:cubicBezTo>
                <a:close/>
                <a:moveTo>
                  <a:pt x="4372" y="26323"/>
                </a:moveTo>
                <a:cubicBezTo>
                  <a:pt x="4127" y="26323"/>
                  <a:pt x="3919" y="26135"/>
                  <a:pt x="3919" y="25890"/>
                </a:cubicBezTo>
                <a:cubicBezTo>
                  <a:pt x="3919" y="25645"/>
                  <a:pt x="4127" y="25457"/>
                  <a:pt x="4372" y="25457"/>
                </a:cubicBezTo>
                <a:cubicBezTo>
                  <a:pt x="4616" y="25457"/>
                  <a:pt x="4805" y="25645"/>
                  <a:pt x="4805" y="25890"/>
                </a:cubicBezTo>
                <a:cubicBezTo>
                  <a:pt x="4805" y="26135"/>
                  <a:pt x="4616" y="26323"/>
                  <a:pt x="4372" y="26323"/>
                </a:cubicBezTo>
                <a:close/>
                <a:moveTo>
                  <a:pt x="4372" y="23516"/>
                </a:moveTo>
                <a:cubicBezTo>
                  <a:pt x="4598" y="23516"/>
                  <a:pt x="4786" y="23704"/>
                  <a:pt x="4786" y="23930"/>
                </a:cubicBezTo>
                <a:cubicBezTo>
                  <a:pt x="4786" y="24156"/>
                  <a:pt x="4598" y="24345"/>
                  <a:pt x="4372" y="24345"/>
                </a:cubicBezTo>
                <a:cubicBezTo>
                  <a:pt x="4127" y="24345"/>
                  <a:pt x="3938" y="24156"/>
                  <a:pt x="3938" y="23930"/>
                </a:cubicBezTo>
                <a:cubicBezTo>
                  <a:pt x="3938" y="23704"/>
                  <a:pt x="4127" y="23516"/>
                  <a:pt x="4372" y="23516"/>
                </a:cubicBezTo>
                <a:close/>
                <a:moveTo>
                  <a:pt x="4372" y="22404"/>
                </a:moveTo>
                <a:cubicBezTo>
                  <a:pt x="4127" y="22404"/>
                  <a:pt x="3919" y="22216"/>
                  <a:pt x="3919" y="21971"/>
                </a:cubicBezTo>
                <a:cubicBezTo>
                  <a:pt x="3919" y="21726"/>
                  <a:pt x="4127" y="21519"/>
                  <a:pt x="4372" y="21519"/>
                </a:cubicBezTo>
                <a:cubicBezTo>
                  <a:pt x="4616" y="21519"/>
                  <a:pt x="4805" y="21726"/>
                  <a:pt x="4805" y="21971"/>
                </a:cubicBezTo>
                <a:cubicBezTo>
                  <a:pt x="4805" y="22216"/>
                  <a:pt x="4616" y="22404"/>
                  <a:pt x="4372" y="22404"/>
                </a:cubicBezTo>
                <a:close/>
                <a:moveTo>
                  <a:pt x="4372" y="2789"/>
                </a:moveTo>
                <a:cubicBezTo>
                  <a:pt x="4164" y="2789"/>
                  <a:pt x="4014" y="2638"/>
                  <a:pt x="3976" y="2450"/>
                </a:cubicBezTo>
                <a:cubicBezTo>
                  <a:pt x="4051" y="2299"/>
                  <a:pt x="4127" y="2148"/>
                  <a:pt x="4202" y="1979"/>
                </a:cubicBezTo>
                <a:cubicBezTo>
                  <a:pt x="4258" y="1960"/>
                  <a:pt x="4315" y="1960"/>
                  <a:pt x="4372" y="1960"/>
                </a:cubicBezTo>
                <a:cubicBezTo>
                  <a:pt x="4598" y="1960"/>
                  <a:pt x="4767" y="2148"/>
                  <a:pt x="4767" y="2374"/>
                </a:cubicBezTo>
                <a:cubicBezTo>
                  <a:pt x="4767" y="2600"/>
                  <a:pt x="4598" y="2789"/>
                  <a:pt x="4372" y="2789"/>
                </a:cubicBezTo>
                <a:close/>
                <a:moveTo>
                  <a:pt x="4372" y="3919"/>
                </a:moveTo>
                <a:cubicBezTo>
                  <a:pt x="4598" y="3919"/>
                  <a:pt x="4767" y="4108"/>
                  <a:pt x="4767" y="4334"/>
                </a:cubicBezTo>
                <a:cubicBezTo>
                  <a:pt x="4767" y="4560"/>
                  <a:pt x="4598" y="4749"/>
                  <a:pt x="4372" y="4749"/>
                </a:cubicBezTo>
                <a:cubicBezTo>
                  <a:pt x="4127" y="4749"/>
                  <a:pt x="3957" y="4560"/>
                  <a:pt x="3957" y="4334"/>
                </a:cubicBezTo>
                <a:cubicBezTo>
                  <a:pt x="3957" y="4108"/>
                  <a:pt x="4127" y="3919"/>
                  <a:pt x="4372" y="3919"/>
                </a:cubicBezTo>
                <a:close/>
                <a:moveTo>
                  <a:pt x="4372" y="6689"/>
                </a:moveTo>
                <a:cubicBezTo>
                  <a:pt x="4145" y="6689"/>
                  <a:pt x="3957" y="6501"/>
                  <a:pt x="3957" y="6294"/>
                </a:cubicBezTo>
                <a:cubicBezTo>
                  <a:pt x="3957" y="6068"/>
                  <a:pt x="4145" y="5879"/>
                  <a:pt x="4372" y="5879"/>
                </a:cubicBezTo>
                <a:cubicBezTo>
                  <a:pt x="4579" y="5879"/>
                  <a:pt x="4767" y="6068"/>
                  <a:pt x="4767" y="6294"/>
                </a:cubicBezTo>
                <a:cubicBezTo>
                  <a:pt x="4767" y="6501"/>
                  <a:pt x="4579" y="6689"/>
                  <a:pt x="4372" y="6689"/>
                </a:cubicBezTo>
                <a:close/>
                <a:moveTo>
                  <a:pt x="4372" y="8649"/>
                </a:moveTo>
                <a:cubicBezTo>
                  <a:pt x="4145" y="8649"/>
                  <a:pt x="3957" y="8461"/>
                  <a:pt x="3957" y="8253"/>
                </a:cubicBezTo>
                <a:cubicBezTo>
                  <a:pt x="3957" y="8027"/>
                  <a:pt x="4145" y="7858"/>
                  <a:pt x="4372" y="7858"/>
                </a:cubicBezTo>
                <a:cubicBezTo>
                  <a:pt x="4579" y="7858"/>
                  <a:pt x="4767" y="8027"/>
                  <a:pt x="4767" y="8253"/>
                </a:cubicBezTo>
                <a:cubicBezTo>
                  <a:pt x="4767" y="8479"/>
                  <a:pt x="4579" y="8649"/>
                  <a:pt x="4372" y="8649"/>
                </a:cubicBezTo>
                <a:close/>
                <a:moveTo>
                  <a:pt x="4372" y="9798"/>
                </a:moveTo>
                <a:cubicBezTo>
                  <a:pt x="4598" y="9798"/>
                  <a:pt x="4767" y="9987"/>
                  <a:pt x="4767" y="10213"/>
                </a:cubicBezTo>
                <a:cubicBezTo>
                  <a:pt x="4767" y="10439"/>
                  <a:pt x="4598" y="10627"/>
                  <a:pt x="4372" y="10627"/>
                </a:cubicBezTo>
                <a:cubicBezTo>
                  <a:pt x="4127" y="10627"/>
                  <a:pt x="3957" y="10439"/>
                  <a:pt x="3957" y="10213"/>
                </a:cubicBezTo>
                <a:cubicBezTo>
                  <a:pt x="3957" y="9987"/>
                  <a:pt x="4127" y="9798"/>
                  <a:pt x="4372" y="9798"/>
                </a:cubicBezTo>
                <a:close/>
                <a:moveTo>
                  <a:pt x="4372" y="11758"/>
                </a:moveTo>
                <a:cubicBezTo>
                  <a:pt x="4579" y="11758"/>
                  <a:pt x="4767" y="11946"/>
                  <a:pt x="4767" y="12173"/>
                </a:cubicBezTo>
                <a:cubicBezTo>
                  <a:pt x="4767" y="12399"/>
                  <a:pt x="4579" y="12587"/>
                  <a:pt x="4372" y="12587"/>
                </a:cubicBezTo>
                <a:cubicBezTo>
                  <a:pt x="4145" y="12587"/>
                  <a:pt x="3957" y="12399"/>
                  <a:pt x="3957" y="12173"/>
                </a:cubicBezTo>
                <a:cubicBezTo>
                  <a:pt x="3957" y="11946"/>
                  <a:pt x="4145" y="11758"/>
                  <a:pt x="4372" y="11758"/>
                </a:cubicBezTo>
                <a:close/>
                <a:moveTo>
                  <a:pt x="4372" y="13737"/>
                </a:moveTo>
                <a:cubicBezTo>
                  <a:pt x="4579" y="13737"/>
                  <a:pt x="4767" y="13906"/>
                  <a:pt x="4767" y="14132"/>
                </a:cubicBezTo>
                <a:cubicBezTo>
                  <a:pt x="4767" y="14358"/>
                  <a:pt x="4579" y="14528"/>
                  <a:pt x="4372" y="14528"/>
                </a:cubicBezTo>
                <a:cubicBezTo>
                  <a:pt x="4145" y="14528"/>
                  <a:pt x="3957" y="14358"/>
                  <a:pt x="3957" y="14132"/>
                </a:cubicBezTo>
                <a:cubicBezTo>
                  <a:pt x="3957" y="13906"/>
                  <a:pt x="4145" y="13737"/>
                  <a:pt x="4372" y="13737"/>
                </a:cubicBezTo>
                <a:close/>
                <a:moveTo>
                  <a:pt x="4353" y="15677"/>
                </a:moveTo>
                <a:cubicBezTo>
                  <a:pt x="4579" y="15677"/>
                  <a:pt x="4767" y="15866"/>
                  <a:pt x="4767" y="16092"/>
                </a:cubicBezTo>
                <a:cubicBezTo>
                  <a:pt x="4767" y="16318"/>
                  <a:pt x="4579" y="16488"/>
                  <a:pt x="4353" y="16488"/>
                </a:cubicBezTo>
                <a:cubicBezTo>
                  <a:pt x="4145" y="16488"/>
                  <a:pt x="3957" y="16318"/>
                  <a:pt x="3957" y="16092"/>
                </a:cubicBezTo>
                <a:cubicBezTo>
                  <a:pt x="3957" y="15866"/>
                  <a:pt x="4145" y="15677"/>
                  <a:pt x="4353" y="15677"/>
                </a:cubicBezTo>
                <a:close/>
                <a:moveTo>
                  <a:pt x="4353" y="19597"/>
                </a:moveTo>
                <a:cubicBezTo>
                  <a:pt x="4579" y="19597"/>
                  <a:pt x="4767" y="19785"/>
                  <a:pt x="4767" y="20011"/>
                </a:cubicBezTo>
                <a:cubicBezTo>
                  <a:pt x="4767" y="20237"/>
                  <a:pt x="4579" y="20407"/>
                  <a:pt x="4353" y="20407"/>
                </a:cubicBezTo>
                <a:cubicBezTo>
                  <a:pt x="4145" y="20407"/>
                  <a:pt x="3957" y="20237"/>
                  <a:pt x="3957" y="20011"/>
                </a:cubicBezTo>
                <a:cubicBezTo>
                  <a:pt x="3957" y="19785"/>
                  <a:pt x="4145" y="19597"/>
                  <a:pt x="4353" y="19597"/>
                </a:cubicBezTo>
                <a:close/>
                <a:moveTo>
                  <a:pt x="4353" y="17656"/>
                </a:moveTo>
                <a:cubicBezTo>
                  <a:pt x="4579" y="17656"/>
                  <a:pt x="4767" y="17825"/>
                  <a:pt x="4767" y="18051"/>
                </a:cubicBezTo>
                <a:cubicBezTo>
                  <a:pt x="4767" y="18259"/>
                  <a:pt x="4579" y="18447"/>
                  <a:pt x="4353" y="18447"/>
                </a:cubicBezTo>
                <a:cubicBezTo>
                  <a:pt x="4145" y="18447"/>
                  <a:pt x="3957" y="18259"/>
                  <a:pt x="3957" y="18051"/>
                </a:cubicBezTo>
                <a:cubicBezTo>
                  <a:pt x="3957" y="17825"/>
                  <a:pt x="4145" y="17656"/>
                  <a:pt x="4353" y="17656"/>
                </a:cubicBezTo>
                <a:close/>
                <a:moveTo>
                  <a:pt x="2412" y="22404"/>
                </a:moveTo>
                <a:cubicBezTo>
                  <a:pt x="2167" y="22404"/>
                  <a:pt x="1978" y="22216"/>
                  <a:pt x="1978" y="21971"/>
                </a:cubicBezTo>
                <a:cubicBezTo>
                  <a:pt x="1978" y="21726"/>
                  <a:pt x="2167" y="21537"/>
                  <a:pt x="2412" y="21537"/>
                </a:cubicBezTo>
                <a:cubicBezTo>
                  <a:pt x="2638" y="21537"/>
                  <a:pt x="2845" y="21726"/>
                  <a:pt x="2845" y="21971"/>
                </a:cubicBezTo>
                <a:cubicBezTo>
                  <a:pt x="2845" y="22216"/>
                  <a:pt x="2638" y="22404"/>
                  <a:pt x="2412" y="22404"/>
                </a:cubicBezTo>
                <a:close/>
                <a:moveTo>
                  <a:pt x="2412" y="15677"/>
                </a:moveTo>
                <a:cubicBezTo>
                  <a:pt x="2638" y="15677"/>
                  <a:pt x="2808" y="15866"/>
                  <a:pt x="2808" y="16092"/>
                </a:cubicBezTo>
                <a:cubicBezTo>
                  <a:pt x="2808" y="16318"/>
                  <a:pt x="2638" y="16488"/>
                  <a:pt x="2412" y="16488"/>
                </a:cubicBezTo>
                <a:cubicBezTo>
                  <a:pt x="2186" y="16488"/>
                  <a:pt x="1997" y="16318"/>
                  <a:pt x="1997" y="16092"/>
                </a:cubicBezTo>
                <a:cubicBezTo>
                  <a:pt x="1997" y="15866"/>
                  <a:pt x="2186" y="15677"/>
                  <a:pt x="2412" y="15677"/>
                </a:cubicBezTo>
                <a:close/>
                <a:moveTo>
                  <a:pt x="2412" y="19597"/>
                </a:moveTo>
                <a:cubicBezTo>
                  <a:pt x="2619" y="19597"/>
                  <a:pt x="2808" y="19785"/>
                  <a:pt x="2808" y="20011"/>
                </a:cubicBezTo>
                <a:cubicBezTo>
                  <a:pt x="2808" y="20237"/>
                  <a:pt x="2619" y="20407"/>
                  <a:pt x="2412" y="20407"/>
                </a:cubicBezTo>
                <a:cubicBezTo>
                  <a:pt x="2186" y="20407"/>
                  <a:pt x="1997" y="20237"/>
                  <a:pt x="1997" y="20011"/>
                </a:cubicBezTo>
                <a:cubicBezTo>
                  <a:pt x="1997" y="19785"/>
                  <a:pt x="2186" y="19597"/>
                  <a:pt x="2412" y="19597"/>
                </a:cubicBezTo>
                <a:close/>
                <a:moveTo>
                  <a:pt x="2412" y="17656"/>
                </a:moveTo>
                <a:cubicBezTo>
                  <a:pt x="2619" y="17656"/>
                  <a:pt x="2808" y="17825"/>
                  <a:pt x="2808" y="18051"/>
                </a:cubicBezTo>
                <a:cubicBezTo>
                  <a:pt x="2808" y="18259"/>
                  <a:pt x="2619" y="18447"/>
                  <a:pt x="2412" y="18447"/>
                </a:cubicBezTo>
                <a:cubicBezTo>
                  <a:pt x="2186" y="18447"/>
                  <a:pt x="1997" y="18259"/>
                  <a:pt x="1997" y="18051"/>
                </a:cubicBezTo>
                <a:cubicBezTo>
                  <a:pt x="1997" y="17825"/>
                  <a:pt x="2186" y="17656"/>
                  <a:pt x="2412" y="17656"/>
                </a:cubicBezTo>
                <a:close/>
                <a:moveTo>
                  <a:pt x="2412" y="14547"/>
                </a:moveTo>
                <a:cubicBezTo>
                  <a:pt x="2167" y="14547"/>
                  <a:pt x="1978" y="14358"/>
                  <a:pt x="1978" y="14132"/>
                </a:cubicBezTo>
                <a:cubicBezTo>
                  <a:pt x="1978" y="13887"/>
                  <a:pt x="2167" y="13699"/>
                  <a:pt x="2412" y="13699"/>
                </a:cubicBezTo>
                <a:cubicBezTo>
                  <a:pt x="2638" y="13699"/>
                  <a:pt x="2826" y="13887"/>
                  <a:pt x="2826" y="14132"/>
                </a:cubicBezTo>
                <a:cubicBezTo>
                  <a:pt x="2826" y="14358"/>
                  <a:pt x="2638" y="14547"/>
                  <a:pt x="2412" y="14547"/>
                </a:cubicBezTo>
                <a:close/>
                <a:moveTo>
                  <a:pt x="2412" y="6708"/>
                </a:moveTo>
                <a:cubicBezTo>
                  <a:pt x="2299" y="6708"/>
                  <a:pt x="2186" y="6652"/>
                  <a:pt x="2110" y="6576"/>
                </a:cubicBezTo>
                <a:cubicBezTo>
                  <a:pt x="2205" y="6350"/>
                  <a:pt x="2299" y="6105"/>
                  <a:pt x="2393" y="5879"/>
                </a:cubicBezTo>
                <a:cubicBezTo>
                  <a:pt x="2393" y="5879"/>
                  <a:pt x="2412" y="5879"/>
                  <a:pt x="2412" y="5879"/>
                </a:cubicBezTo>
                <a:cubicBezTo>
                  <a:pt x="2638" y="5879"/>
                  <a:pt x="2826" y="6068"/>
                  <a:pt x="2826" y="6294"/>
                </a:cubicBezTo>
                <a:cubicBezTo>
                  <a:pt x="2826" y="6520"/>
                  <a:pt x="2638" y="6708"/>
                  <a:pt x="2412" y="6708"/>
                </a:cubicBezTo>
                <a:close/>
                <a:moveTo>
                  <a:pt x="2412" y="7839"/>
                </a:moveTo>
                <a:cubicBezTo>
                  <a:pt x="2638" y="7839"/>
                  <a:pt x="2808" y="8027"/>
                  <a:pt x="2808" y="8253"/>
                </a:cubicBezTo>
                <a:cubicBezTo>
                  <a:pt x="2808" y="8479"/>
                  <a:pt x="2638" y="8668"/>
                  <a:pt x="2412" y="8668"/>
                </a:cubicBezTo>
                <a:cubicBezTo>
                  <a:pt x="2186" y="8668"/>
                  <a:pt x="1997" y="8479"/>
                  <a:pt x="1997" y="8253"/>
                </a:cubicBezTo>
                <a:cubicBezTo>
                  <a:pt x="1997" y="8027"/>
                  <a:pt x="2186" y="7839"/>
                  <a:pt x="2412" y="7839"/>
                </a:cubicBezTo>
                <a:close/>
                <a:moveTo>
                  <a:pt x="2412" y="11758"/>
                </a:moveTo>
                <a:cubicBezTo>
                  <a:pt x="2619" y="11758"/>
                  <a:pt x="2808" y="11946"/>
                  <a:pt x="2808" y="12173"/>
                </a:cubicBezTo>
                <a:cubicBezTo>
                  <a:pt x="2808" y="12380"/>
                  <a:pt x="2619" y="12568"/>
                  <a:pt x="2412" y="12568"/>
                </a:cubicBezTo>
                <a:cubicBezTo>
                  <a:pt x="2186" y="12568"/>
                  <a:pt x="2016" y="12380"/>
                  <a:pt x="2016" y="12173"/>
                </a:cubicBezTo>
                <a:cubicBezTo>
                  <a:pt x="2016" y="11946"/>
                  <a:pt x="2186" y="11758"/>
                  <a:pt x="2412" y="11758"/>
                </a:cubicBezTo>
                <a:close/>
                <a:moveTo>
                  <a:pt x="2412" y="9798"/>
                </a:moveTo>
                <a:cubicBezTo>
                  <a:pt x="2638" y="9798"/>
                  <a:pt x="2808" y="9987"/>
                  <a:pt x="2808" y="10213"/>
                </a:cubicBezTo>
                <a:cubicBezTo>
                  <a:pt x="2808" y="10439"/>
                  <a:pt x="2638" y="10627"/>
                  <a:pt x="2412" y="10627"/>
                </a:cubicBezTo>
                <a:cubicBezTo>
                  <a:pt x="2186" y="10627"/>
                  <a:pt x="1997" y="10439"/>
                  <a:pt x="1997" y="10213"/>
                </a:cubicBezTo>
                <a:cubicBezTo>
                  <a:pt x="1997" y="9987"/>
                  <a:pt x="2186" y="9798"/>
                  <a:pt x="2412" y="9798"/>
                </a:cubicBezTo>
                <a:close/>
                <a:moveTo>
                  <a:pt x="452" y="20727"/>
                </a:moveTo>
                <a:cubicBezTo>
                  <a:pt x="207" y="20727"/>
                  <a:pt x="0" y="20520"/>
                  <a:pt x="0" y="20275"/>
                </a:cubicBezTo>
                <a:cubicBezTo>
                  <a:pt x="0" y="20030"/>
                  <a:pt x="207" y="19823"/>
                  <a:pt x="452" y="19823"/>
                </a:cubicBezTo>
                <a:cubicBezTo>
                  <a:pt x="697" y="19823"/>
                  <a:pt x="904" y="20030"/>
                  <a:pt x="904" y="20275"/>
                </a:cubicBezTo>
                <a:cubicBezTo>
                  <a:pt x="904" y="20520"/>
                  <a:pt x="697" y="20727"/>
                  <a:pt x="452" y="20727"/>
                </a:cubicBezTo>
                <a:close/>
                <a:moveTo>
                  <a:pt x="452" y="18730"/>
                </a:moveTo>
                <a:cubicBezTo>
                  <a:pt x="226" y="18730"/>
                  <a:pt x="19" y="18541"/>
                  <a:pt x="19" y="18315"/>
                </a:cubicBezTo>
                <a:cubicBezTo>
                  <a:pt x="19" y="18070"/>
                  <a:pt x="226" y="17882"/>
                  <a:pt x="452" y="17882"/>
                </a:cubicBezTo>
                <a:cubicBezTo>
                  <a:pt x="697" y="17882"/>
                  <a:pt x="886" y="18070"/>
                  <a:pt x="886" y="18315"/>
                </a:cubicBezTo>
                <a:cubicBezTo>
                  <a:pt x="886" y="18541"/>
                  <a:pt x="678" y="18730"/>
                  <a:pt x="452" y="18730"/>
                </a:cubicBezTo>
                <a:close/>
                <a:moveTo>
                  <a:pt x="452" y="16770"/>
                </a:moveTo>
                <a:cubicBezTo>
                  <a:pt x="226" y="16770"/>
                  <a:pt x="19" y="16582"/>
                  <a:pt x="19" y="16356"/>
                </a:cubicBezTo>
                <a:cubicBezTo>
                  <a:pt x="19" y="16111"/>
                  <a:pt x="226" y="15922"/>
                  <a:pt x="452" y="15922"/>
                </a:cubicBezTo>
                <a:cubicBezTo>
                  <a:pt x="697" y="15922"/>
                  <a:pt x="886" y="16111"/>
                  <a:pt x="886" y="16356"/>
                </a:cubicBezTo>
                <a:cubicBezTo>
                  <a:pt x="886" y="16582"/>
                  <a:pt x="678" y="16770"/>
                  <a:pt x="452" y="16770"/>
                </a:cubicBezTo>
                <a:close/>
                <a:moveTo>
                  <a:pt x="452" y="14792"/>
                </a:moveTo>
                <a:cubicBezTo>
                  <a:pt x="264" y="14792"/>
                  <a:pt x="113" y="14660"/>
                  <a:pt x="75" y="14490"/>
                </a:cubicBezTo>
                <a:cubicBezTo>
                  <a:pt x="94" y="14377"/>
                  <a:pt x="113" y="14283"/>
                  <a:pt x="132" y="14170"/>
                </a:cubicBezTo>
                <a:cubicBezTo>
                  <a:pt x="207" y="14057"/>
                  <a:pt x="320" y="13981"/>
                  <a:pt x="452" y="13981"/>
                </a:cubicBezTo>
                <a:cubicBezTo>
                  <a:pt x="678" y="13981"/>
                  <a:pt x="867" y="14170"/>
                  <a:pt x="867" y="14396"/>
                </a:cubicBezTo>
                <a:cubicBezTo>
                  <a:pt x="867" y="14622"/>
                  <a:pt x="678" y="14792"/>
                  <a:pt x="452" y="14792"/>
                </a:cubicBezTo>
                <a:close/>
                <a:moveTo>
                  <a:pt x="452" y="12832"/>
                </a:moveTo>
                <a:cubicBezTo>
                  <a:pt x="415" y="12832"/>
                  <a:pt x="396" y="12832"/>
                  <a:pt x="377" y="12813"/>
                </a:cubicBezTo>
                <a:cubicBezTo>
                  <a:pt x="415" y="12549"/>
                  <a:pt x="490" y="12304"/>
                  <a:pt x="546" y="12041"/>
                </a:cubicBezTo>
                <a:cubicBezTo>
                  <a:pt x="735" y="12078"/>
                  <a:pt x="867" y="12229"/>
                  <a:pt x="867" y="12436"/>
                </a:cubicBezTo>
                <a:cubicBezTo>
                  <a:pt x="867" y="12662"/>
                  <a:pt x="678" y="12832"/>
                  <a:pt x="452" y="12832"/>
                </a:cubicBezTo>
                <a:close/>
                <a:moveTo>
                  <a:pt x="452" y="21801"/>
                </a:moveTo>
                <a:cubicBezTo>
                  <a:pt x="678" y="21801"/>
                  <a:pt x="886" y="21990"/>
                  <a:pt x="886" y="22235"/>
                </a:cubicBezTo>
                <a:cubicBezTo>
                  <a:pt x="886" y="22461"/>
                  <a:pt x="678" y="22649"/>
                  <a:pt x="452" y="22649"/>
                </a:cubicBezTo>
                <a:cubicBezTo>
                  <a:pt x="226" y="22649"/>
                  <a:pt x="19" y="22461"/>
                  <a:pt x="19" y="22235"/>
                </a:cubicBezTo>
                <a:cubicBezTo>
                  <a:pt x="19" y="21990"/>
                  <a:pt x="207" y="21801"/>
                  <a:pt x="452" y="21801"/>
                </a:cubicBezTo>
                <a:close/>
                <a:moveTo>
                  <a:pt x="452" y="23780"/>
                </a:moveTo>
                <a:cubicBezTo>
                  <a:pt x="678" y="23780"/>
                  <a:pt x="886" y="23968"/>
                  <a:pt x="886" y="24194"/>
                </a:cubicBezTo>
                <a:cubicBezTo>
                  <a:pt x="886" y="24420"/>
                  <a:pt x="678" y="24609"/>
                  <a:pt x="452" y="24609"/>
                </a:cubicBezTo>
                <a:cubicBezTo>
                  <a:pt x="226" y="24609"/>
                  <a:pt x="19" y="24420"/>
                  <a:pt x="19" y="24194"/>
                </a:cubicBezTo>
                <a:cubicBezTo>
                  <a:pt x="19" y="23968"/>
                  <a:pt x="207" y="23780"/>
                  <a:pt x="452" y="23780"/>
                </a:cubicBezTo>
                <a:close/>
                <a:moveTo>
                  <a:pt x="452" y="25720"/>
                </a:moveTo>
                <a:cubicBezTo>
                  <a:pt x="678" y="25720"/>
                  <a:pt x="886" y="25909"/>
                  <a:pt x="886" y="26154"/>
                </a:cubicBezTo>
                <a:cubicBezTo>
                  <a:pt x="886" y="26380"/>
                  <a:pt x="678" y="26587"/>
                  <a:pt x="452" y="26587"/>
                </a:cubicBezTo>
                <a:cubicBezTo>
                  <a:pt x="226" y="26587"/>
                  <a:pt x="19" y="26380"/>
                  <a:pt x="19" y="26154"/>
                </a:cubicBezTo>
                <a:cubicBezTo>
                  <a:pt x="19" y="25909"/>
                  <a:pt x="207" y="25720"/>
                  <a:pt x="452" y="25720"/>
                </a:cubicBezTo>
                <a:close/>
                <a:moveTo>
                  <a:pt x="886" y="28113"/>
                </a:moveTo>
                <a:cubicBezTo>
                  <a:pt x="886" y="28358"/>
                  <a:pt x="697" y="28547"/>
                  <a:pt x="452" y="28547"/>
                </a:cubicBezTo>
                <a:cubicBezTo>
                  <a:pt x="396" y="28547"/>
                  <a:pt x="358" y="28528"/>
                  <a:pt x="320" y="28509"/>
                </a:cubicBezTo>
                <a:cubicBezTo>
                  <a:pt x="264" y="28264"/>
                  <a:pt x="226" y="28019"/>
                  <a:pt x="188" y="27774"/>
                </a:cubicBezTo>
                <a:cubicBezTo>
                  <a:pt x="264" y="27718"/>
                  <a:pt x="358" y="27661"/>
                  <a:pt x="452" y="27661"/>
                </a:cubicBezTo>
                <a:cubicBezTo>
                  <a:pt x="697" y="27661"/>
                  <a:pt x="886" y="27869"/>
                  <a:pt x="886" y="28113"/>
                </a:cubicBezTo>
                <a:close/>
                <a:moveTo>
                  <a:pt x="867" y="30073"/>
                </a:moveTo>
                <a:cubicBezTo>
                  <a:pt x="867" y="30186"/>
                  <a:pt x="810" y="30280"/>
                  <a:pt x="735" y="30356"/>
                </a:cubicBezTo>
                <a:cubicBezTo>
                  <a:pt x="678" y="30130"/>
                  <a:pt x="641" y="29904"/>
                  <a:pt x="584" y="29677"/>
                </a:cubicBezTo>
                <a:cubicBezTo>
                  <a:pt x="735" y="29734"/>
                  <a:pt x="867" y="29885"/>
                  <a:pt x="867" y="30073"/>
                </a:cubicBezTo>
                <a:close/>
                <a:moveTo>
                  <a:pt x="2412" y="23780"/>
                </a:moveTo>
                <a:cubicBezTo>
                  <a:pt x="2657" y="23780"/>
                  <a:pt x="2845" y="23968"/>
                  <a:pt x="2845" y="24194"/>
                </a:cubicBezTo>
                <a:cubicBezTo>
                  <a:pt x="2845" y="24420"/>
                  <a:pt x="2657" y="24609"/>
                  <a:pt x="2412" y="24609"/>
                </a:cubicBezTo>
                <a:cubicBezTo>
                  <a:pt x="2186" y="24609"/>
                  <a:pt x="1997" y="24420"/>
                  <a:pt x="1997" y="24194"/>
                </a:cubicBezTo>
                <a:cubicBezTo>
                  <a:pt x="1997" y="23968"/>
                  <a:pt x="2186" y="23780"/>
                  <a:pt x="2412" y="23780"/>
                </a:cubicBezTo>
                <a:close/>
                <a:moveTo>
                  <a:pt x="2412" y="25720"/>
                </a:moveTo>
                <a:cubicBezTo>
                  <a:pt x="2657" y="25720"/>
                  <a:pt x="2845" y="25928"/>
                  <a:pt x="2845" y="26154"/>
                </a:cubicBezTo>
                <a:cubicBezTo>
                  <a:pt x="2845" y="26399"/>
                  <a:pt x="2657" y="26587"/>
                  <a:pt x="2412" y="26587"/>
                </a:cubicBezTo>
                <a:cubicBezTo>
                  <a:pt x="2186" y="26587"/>
                  <a:pt x="1997" y="26399"/>
                  <a:pt x="1997" y="26154"/>
                </a:cubicBezTo>
                <a:cubicBezTo>
                  <a:pt x="1997" y="25928"/>
                  <a:pt x="2186" y="25720"/>
                  <a:pt x="2412" y="25720"/>
                </a:cubicBezTo>
                <a:close/>
                <a:moveTo>
                  <a:pt x="2412" y="27680"/>
                </a:moveTo>
                <a:cubicBezTo>
                  <a:pt x="2657" y="27680"/>
                  <a:pt x="2845" y="27869"/>
                  <a:pt x="2845" y="28113"/>
                </a:cubicBezTo>
                <a:cubicBezTo>
                  <a:pt x="2845" y="28340"/>
                  <a:pt x="2657" y="28528"/>
                  <a:pt x="2412" y="28528"/>
                </a:cubicBezTo>
                <a:cubicBezTo>
                  <a:pt x="2186" y="28528"/>
                  <a:pt x="1997" y="28340"/>
                  <a:pt x="1997" y="28113"/>
                </a:cubicBezTo>
                <a:cubicBezTo>
                  <a:pt x="1997" y="27869"/>
                  <a:pt x="2186" y="27680"/>
                  <a:pt x="2412" y="27680"/>
                </a:cubicBezTo>
                <a:close/>
                <a:moveTo>
                  <a:pt x="2412" y="29659"/>
                </a:moveTo>
                <a:cubicBezTo>
                  <a:pt x="2657" y="29659"/>
                  <a:pt x="2845" y="29847"/>
                  <a:pt x="2845" y="30073"/>
                </a:cubicBezTo>
                <a:cubicBezTo>
                  <a:pt x="2845" y="30299"/>
                  <a:pt x="2657" y="30488"/>
                  <a:pt x="2412" y="30488"/>
                </a:cubicBezTo>
                <a:cubicBezTo>
                  <a:pt x="2186" y="30488"/>
                  <a:pt x="1997" y="30299"/>
                  <a:pt x="1997" y="30073"/>
                </a:cubicBezTo>
                <a:cubicBezTo>
                  <a:pt x="1997" y="29847"/>
                  <a:pt x="2186" y="29659"/>
                  <a:pt x="2412" y="29659"/>
                </a:cubicBezTo>
                <a:close/>
                <a:moveTo>
                  <a:pt x="2412" y="31599"/>
                </a:moveTo>
                <a:cubicBezTo>
                  <a:pt x="2657" y="31599"/>
                  <a:pt x="2845" y="31807"/>
                  <a:pt x="2845" y="32033"/>
                </a:cubicBezTo>
                <a:cubicBezTo>
                  <a:pt x="2845" y="32278"/>
                  <a:pt x="2657" y="32466"/>
                  <a:pt x="2412" y="32466"/>
                </a:cubicBezTo>
                <a:cubicBezTo>
                  <a:pt x="2186" y="32466"/>
                  <a:pt x="1997" y="32278"/>
                  <a:pt x="1997" y="32033"/>
                </a:cubicBezTo>
                <a:cubicBezTo>
                  <a:pt x="1997" y="31807"/>
                  <a:pt x="2186" y="31599"/>
                  <a:pt x="2412" y="31599"/>
                </a:cubicBezTo>
                <a:close/>
                <a:moveTo>
                  <a:pt x="2412" y="33578"/>
                </a:moveTo>
                <a:cubicBezTo>
                  <a:pt x="2657" y="33578"/>
                  <a:pt x="2845" y="33766"/>
                  <a:pt x="2845" y="33992"/>
                </a:cubicBezTo>
                <a:cubicBezTo>
                  <a:pt x="2845" y="34218"/>
                  <a:pt x="2657" y="34426"/>
                  <a:pt x="2412" y="34426"/>
                </a:cubicBezTo>
                <a:cubicBezTo>
                  <a:pt x="2186" y="34426"/>
                  <a:pt x="1997" y="34237"/>
                  <a:pt x="1997" y="33992"/>
                </a:cubicBezTo>
                <a:cubicBezTo>
                  <a:pt x="1997" y="33766"/>
                  <a:pt x="2186" y="33578"/>
                  <a:pt x="2412" y="33578"/>
                </a:cubicBezTo>
                <a:close/>
                <a:moveTo>
                  <a:pt x="2808" y="35952"/>
                </a:moveTo>
                <a:cubicBezTo>
                  <a:pt x="2808" y="36046"/>
                  <a:pt x="2770" y="36140"/>
                  <a:pt x="2713" y="36216"/>
                </a:cubicBezTo>
                <a:cubicBezTo>
                  <a:pt x="2619" y="36009"/>
                  <a:pt x="2525" y="35782"/>
                  <a:pt x="2431" y="35556"/>
                </a:cubicBezTo>
                <a:cubicBezTo>
                  <a:pt x="2638" y="35575"/>
                  <a:pt x="2808" y="35726"/>
                  <a:pt x="2808" y="35952"/>
                </a:cubicBezTo>
                <a:close/>
                <a:moveTo>
                  <a:pt x="4372" y="35537"/>
                </a:moveTo>
                <a:cubicBezTo>
                  <a:pt x="4616" y="35537"/>
                  <a:pt x="4805" y="35726"/>
                  <a:pt x="4805" y="35952"/>
                </a:cubicBezTo>
                <a:cubicBezTo>
                  <a:pt x="4805" y="36178"/>
                  <a:pt x="4616" y="36385"/>
                  <a:pt x="4372" y="36385"/>
                </a:cubicBezTo>
                <a:cubicBezTo>
                  <a:pt x="4145" y="36385"/>
                  <a:pt x="3957" y="36178"/>
                  <a:pt x="3957" y="35952"/>
                </a:cubicBezTo>
                <a:cubicBezTo>
                  <a:pt x="3957" y="35726"/>
                  <a:pt x="4145" y="35537"/>
                  <a:pt x="4372" y="35537"/>
                </a:cubicBezTo>
                <a:close/>
                <a:moveTo>
                  <a:pt x="4372" y="37497"/>
                </a:moveTo>
                <a:cubicBezTo>
                  <a:pt x="4616" y="37497"/>
                  <a:pt x="4805" y="37686"/>
                  <a:pt x="4805" y="37912"/>
                </a:cubicBezTo>
                <a:cubicBezTo>
                  <a:pt x="4805" y="38157"/>
                  <a:pt x="4616" y="38345"/>
                  <a:pt x="4372" y="38345"/>
                </a:cubicBezTo>
                <a:cubicBezTo>
                  <a:pt x="4145" y="38345"/>
                  <a:pt x="3957" y="38157"/>
                  <a:pt x="3957" y="37912"/>
                </a:cubicBezTo>
                <a:cubicBezTo>
                  <a:pt x="3957" y="37686"/>
                  <a:pt x="4145" y="37497"/>
                  <a:pt x="4372" y="37497"/>
                </a:cubicBezTo>
                <a:close/>
                <a:moveTo>
                  <a:pt x="4805" y="39871"/>
                </a:moveTo>
                <a:cubicBezTo>
                  <a:pt x="4805" y="39984"/>
                  <a:pt x="4748" y="40097"/>
                  <a:pt x="4673" y="40173"/>
                </a:cubicBezTo>
                <a:cubicBezTo>
                  <a:pt x="4541" y="39928"/>
                  <a:pt x="4409" y="39702"/>
                  <a:pt x="4277" y="39476"/>
                </a:cubicBezTo>
                <a:cubicBezTo>
                  <a:pt x="4315" y="39457"/>
                  <a:pt x="4334" y="39457"/>
                  <a:pt x="4372" y="39457"/>
                </a:cubicBezTo>
                <a:cubicBezTo>
                  <a:pt x="4598" y="39457"/>
                  <a:pt x="4805" y="39645"/>
                  <a:pt x="4805" y="39871"/>
                </a:cubicBezTo>
                <a:close/>
                <a:moveTo>
                  <a:pt x="8724" y="45750"/>
                </a:moveTo>
                <a:cubicBezTo>
                  <a:pt x="8724" y="45826"/>
                  <a:pt x="8705" y="45882"/>
                  <a:pt x="8686" y="45939"/>
                </a:cubicBezTo>
                <a:cubicBezTo>
                  <a:pt x="8517" y="45750"/>
                  <a:pt x="8347" y="45543"/>
                  <a:pt x="8197" y="45336"/>
                </a:cubicBezTo>
                <a:cubicBezTo>
                  <a:pt x="8215" y="45336"/>
                  <a:pt x="8253" y="45317"/>
                  <a:pt x="8291" y="45317"/>
                </a:cubicBezTo>
                <a:cubicBezTo>
                  <a:pt x="8536" y="45317"/>
                  <a:pt x="8724" y="45505"/>
                  <a:pt x="8724" y="45750"/>
                </a:cubicBezTo>
                <a:close/>
                <a:moveTo>
                  <a:pt x="12210" y="49236"/>
                </a:moveTo>
                <a:cubicBezTo>
                  <a:pt x="12455" y="49236"/>
                  <a:pt x="12643" y="49425"/>
                  <a:pt x="12643" y="49669"/>
                </a:cubicBezTo>
                <a:cubicBezTo>
                  <a:pt x="12643" y="49783"/>
                  <a:pt x="12606" y="49877"/>
                  <a:pt x="12549" y="49952"/>
                </a:cubicBezTo>
                <a:cubicBezTo>
                  <a:pt x="12323" y="49764"/>
                  <a:pt x="12116" y="49556"/>
                  <a:pt x="11909" y="49368"/>
                </a:cubicBezTo>
                <a:cubicBezTo>
                  <a:pt x="11984" y="49293"/>
                  <a:pt x="12097" y="49236"/>
                  <a:pt x="12210" y="49236"/>
                </a:cubicBezTo>
                <a:close/>
                <a:moveTo>
                  <a:pt x="14170" y="49255"/>
                </a:moveTo>
                <a:cubicBezTo>
                  <a:pt x="14415" y="49255"/>
                  <a:pt x="14603" y="49443"/>
                  <a:pt x="14603" y="49669"/>
                </a:cubicBezTo>
                <a:cubicBezTo>
                  <a:pt x="14603" y="49896"/>
                  <a:pt x="14415" y="50084"/>
                  <a:pt x="14170" y="50084"/>
                </a:cubicBezTo>
                <a:cubicBezTo>
                  <a:pt x="13944" y="50084"/>
                  <a:pt x="13755" y="49896"/>
                  <a:pt x="13755" y="49669"/>
                </a:cubicBezTo>
                <a:cubicBezTo>
                  <a:pt x="13755" y="49443"/>
                  <a:pt x="13944" y="49255"/>
                  <a:pt x="14170" y="49255"/>
                </a:cubicBezTo>
                <a:close/>
                <a:moveTo>
                  <a:pt x="23987" y="33578"/>
                </a:moveTo>
                <a:cubicBezTo>
                  <a:pt x="24213" y="33578"/>
                  <a:pt x="24401" y="33766"/>
                  <a:pt x="24401" y="33992"/>
                </a:cubicBezTo>
                <a:cubicBezTo>
                  <a:pt x="24401" y="34218"/>
                  <a:pt x="24213" y="34426"/>
                  <a:pt x="23987" y="34426"/>
                </a:cubicBezTo>
                <a:cubicBezTo>
                  <a:pt x="23742" y="34426"/>
                  <a:pt x="23553" y="34237"/>
                  <a:pt x="23553" y="33992"/>
                </a:cubicBezTo>
                <a:cubicBezTo>
                  <a:pt x="23553" y="33766"/>
                  <a:pt x="23742" y="33578"/>
                  <a:pt x="23987" y="33578"/>
                </a:cubicBezTo>
                <a:close/>
                <a:moveTo>
                  <a:pt x="23987" y="35537"/>
                </a:moveTo>
                <a:cubicBezTo>
                  <a:pt x="24213" y="35537"/>
                  <a:pt x="24382" y="35726"/>
                  <a:pt x="24382" y="35952"/>
                </a:cubicBezTo>
                <a:cubicBezTo>
                  <a:pt x="24382" y="36178"/>
                  <a:pt x="24213" y="36367"/>
                  <a:pt x="23987" y="36367"/>
                </a:cubicBezTo>
                <a:cubicBezTo>
                  <a:pt x="23761" y="36367"/>
                  <a:pt x="23572" y="36178"/>
                  <a:pt x="23572" y="35952"/>
                </a:cubicBezTo>
                <a:cubicBezTo>
                  <a:pt x="23572" y="35726"/>
                  <a:pt x="23761" y="35537"/>
                  <a:pt x="23987" y="35537"/>
                </a:cubicBezTo>
                <a:close/>
                <a:moveTo>
                  <a:pt x="23987" y="37516"/>
                </a:moveTo>
                <a:cubicBezTo>
                  <a:pt x="24194" y="37516"/>
                  <a:pt x="24382" y="37686"/>
                  <a:pt x="24382" y="37912"/>
                </a:cubicBezTo>
                <a:cubicBezTo>
                  <a:pt x="24382" y="38138"/>
                  <a:pt x="24194" y="38307"/>
                  <a:pt x="23987" y="38307"/>
                </a:cubicBezTo>
                <a:cubicBezTo>
                  <a:pt x="23761" y="38307"/>
                  <a:pt x="23591" y="38138"/>
                  <a:pt x="23591" y="37912"/>
                </a:cubicBezTo>
                <a:cubicBezTo>
                  <a:pt x="23591" y="37686"/>
                  <a:pt x="23761" y="37516"/>
                  <a:pt x="23987" y="37516"/>
                </a:cubicBezTo>
                <a:close/>
                <a:moveTo>
                  <a:pt x="23987" y="39476"/>
                </a:moveTo>
                <a:cubicBezTo>
                  <a:pt x="24194" y="39476"/>
                  <a:pt x="24382" y="39664"/>
                  <a:pt x="24382" y="39871"/>
                </a:cubicBezTo>
                <a:cubicBezTo>
                  <a:pt x="24382" y="40097"/>
                  <a:pt x="24194" y="40267"/>
                  <a:pt x="23987" y="40267"/>
                </a:cubicBezTo>
                <a:cubicBezTo>
                  <a:pt x="23761" y="40267"/>
                  <a:pt x="23591" y="40097"/>
                  <a:pt x="23591" y="39871"/>
                </a:cubicBezTo>
                <a:cubicBezTo>
                  <a:pt x="23591" y="39664"/>
                  <a:pt x="23761" y="39476"/>
                  <a:pt x="23987" y="39476"/>
                </a:cubicBezTo>
                <a:close/>
                <a:moveTo>
                  <a:pt x="23987" y="42208"/>
                </a:moveTo>
                <a:cubicBezTo>
                  <a:pt x="23780" y="42208"/>
                  <a:pt x="23610" y="42038"/>
                  <a:pt x="23610" y="41831"/>
                </a:cubicBezTo>
                <a:cubicBezTo>
                  <a:pt x="23610" y="41624"/>
                  <a:pt x="23780" y="41454"/>
                  <a:pt x="23987" y="41454"/>
                </a:cubicBezTo>
                <a:cubicBezTo>
                  <a:pt x="24194" y="41454"/>
                  <a:pt x="24364" y="41624"/>
                  <a:pt x="24364" y="41831"/>
                </a:cubicBezTo>
                <a:cubicBezTo>
                  <a:pt x="24364" y="42038"/>
                  <a:pt x="24194" y="42208"/>
                  <a:pt x="23987" y="42208"/>
                </a:cubicBezTo>
                <a:close/>
                <a:moveTo>
                  <a:pt x="23968" y="44186"/>
                </a:moveTo>
                <a:cubicBezTo>
                  <a:pt x="23761" y="44186"/>
                  <a:pt x="23591" y="44017"/>
                  <a:pt x="23591" y="43791"/>
                </a:cubicBezTo>
                <a:cubicBezTo>
                  <a:pt x="23591" y="43583"/>
                  <a:pt x="23761" y="43414"/>
                  <a:pt x="23968" y="43414"/>
                </a:cubicBezTo>
                <a:cubicBezTo>
                  <a:pt x="24194" y="43414"/>
                  <a:pt x="24364" y="43583"/>
                  <a:pt x="24364" y="43791"/>
                </a:cubicBezTo>
                <a:cubicBezTo>
                  <a:pt x="24364" y="44017"/>
                  <a:pt x="24194" y="44186"/>
                  <a:pt x="23968" y="44186"/>
                </a:cubicBezTo>
                <a:close/>
                <a:moveTo>
                  <a:pt x="23968" y="45336"/>
                </a:moveTo>
                <a:cubicBezTo>
                  <a:pt x="24213" y="45336"/>
                  <a:pt x="24382" y="45524"/>
                  <a:pt x="24382" y="45750"/>
                </a:cubicBezTo>
                <a:cubicBezTo>
                  <a:pt x="24382" y="45976"/>
                  <a:pt x="24213" y="46165"/>
                  <a:pt x="23968" y="46165"/>
                </a:cubicBezTo>
                <a:cubicBezTo>
                  <a:pt x="23742" y="46165"/>
                  <a:pt x="23572" y="45976"/>
                  <a:pt x="23572" y="45750"/>
                </a:cubicBezTo>
                <a:cubicBezTo>
                  <a:pt x="23572" y="45524"/>
                  <a:pt x="23742" y="45336"/>
                  <a:pt x="23968" y="45336"/>
                </a:cubicBezTo>
                <a:close/>
                <a:moveTo>
                  <a:pt x="23968" y="47295"/>
                </a:moveTo>
                <a:cubicBezTo>
                  <a:pt x="24213" y="47295"/>
                  <a:pt x="24382" y="47484"/>
                  <a:pt x="24382" y="47710"/>
                </a:cubicBezTo>
                <a:cubicBezTo>
                  <a:pt x="24382" y="47936"/>
                  <a:pt x="24213" y="48124"/>
                  <a:pt x="23968" y="48124"/>
                </a:cubicBezTo>
                <a:cubicBezTo>
                  <a:pt x="23742" y="48124"/>
                  <a:pt x="23572" y="47936"/>
                  <a:pt x="23572" y="47710"/>
                </a:cubicBezTo>
                <a:cubicBezTo>
                  <a:pt x="23572" y="47484"/>
                  <a:pt x="23742" y="47295"/>
                  <a:pt x="23968" y="47295"/>
                </a:cubicBezTo>
                <a:close/>
                <a:moveTo>
                  <a:pt x="23968" y="49274"/>
                </a:moveTo>
                <a:cubicBezTo>
                  <a:pt x="24213" y="49274"/>
                  <a:pt x="24382" y="49443"/>
                  <a:pt x="24382" y="49669"/>
                </a:cubicBezTo>
                <a:cubicBezTo>
                  <a:pt x="24382" y="49896"/>
                  <a:pt x="24213" y="50084"/>
                  <a:pt x="23968" y="50084"/>
                </a:cubicBezTo>
                <a:cubicBezTo>
                  <a:pt x="23742" y="50084"/>
                  <a:pt x="23572" y="49896"/>
                  <a:pt x="23572" y="49669"/>
                </a:cubicBezTo>
                <a:cubicBezTo>
                  <a:pt x="23572" y="49443"/>
                  <a:pt x="23742" y="49274"/>
                  <a:pt x="23968" y="49274"/>
                </a:cubicBezTo>
                <a:close/>
                <a:moveTo>
                  <a:pt x="23968" y="53174"/>
                </a:moveTo>
                <a:cubicBezTo>
                  <a:pt x="24213" y="53174"/>
                  <a:pt x="24382" y="53363"/>
                  <a:pt x="24382" y="53589"/>
                </a:cubicBezTo>
                <a:cubicBezTo>
                  <a:pt x="24382" y="53834"/>
                  <a:pt x="24213" y="54022"/>
                  <a:pt x="23968" y="54022"/>
                </a:cubicBezTo>
                <a:cubicBezTo>
                  <a:pt x="23742" y="54022"/>
                  <a:pt x="23572" y="53834"/>
                  <a:pt x="23572" y="53589"/>
                </a:cubicBezTo>
                <a:cubicBezTo>
                  <a:pt x="23572" y="53363"/>
                  <a:pt x="23742" y="53174"/>
                  <a:pt x="23968" y="53174"/>
                </a:cubicBezTo>
                <a:close/>
                <a:moveTo>
                  <a:pt x="23968" y="51233"/>
                </a:moveTo>
                <a:cubicBezTo>
                  <a:pt x="24213" y="51233"/>
                  <a:pt x="24382" y="51403"/>
                  <a:pt x="24382" y="51629"/>
                </a:cubicBezTo>
                <a:cubicBezTo>
                  <a:pt x="24382" y="51874"/>
                  <a:pt x="24213" y="52044"/>
                  <a:pt x="23968" y="52044"/>
                </a:cubicBezTo>
                <a:cubicBezTo>
                  <a:pt x="23742" y="52044"/>
                  <a:pt x="23572" y="51874"/>
                  <a:pt x="23572" y="51629"/>
                </a:cubicBezTo>
                <a:cubicBezTo>
                  <a:pt x="23572" y="51403"/>
                  <a:pt x="23742" y="51233"/>
                  <a:pt x="23968" y="51233"/>
                </a:cubicBezTo>
                <a:close/>
                <a:moveTo>
                  <a:pt x="23987" y="55134"/>
                </a:moveTo>
                <a:cubicBezTo>
                  <a:pt x="24213" y="55134"/>
                  <a:pt x="24420" y="55322"/>
                  <a:pt x="24420" y="55548"/>
                </a:cubicBezTo>
                <a:cubicBezTo>
                  <a:pt x="24420" y="55793"/>
                  <a:pt x="24213" y="55982"/>
                  <a:pt x="23987" y="55982"/>
                </a:cubicBezTo>
                <a:cubicBezTo>
                  <a:pt x="23742" y="55982"/>
                  <a:pt x="23553" y="55793"/>
                  <a:pt x="23553" y="55548"/>
                </a:cubicBezTo>
                <a:cubicBezTo>
                  <a:pt x="23553" y="55322"/>
                  <a:pt x="23742" y="55134"/>
                  <a:pt x="23987" y="55134"/>
                </a:cubicBezTo>
                <a:close/>
                <a:moveTo>
                  <a:pt x="24382" y="57282"/>
                </a:moveTo>
                <a:cubicBezTo>
                  <a:pt x="24194" y="57207"/>
                  <a:pt x="24024" y="57150"/>
                  <a:pt x="23836" y="57075"/>
                </a:cubicBezTo>
                <a:cubicBezTo>
                  <a:pt x="23893" y="57056"/>
                  <a:pt x="23930" y="57056"/>
                  <a:pt x="23987" y="57056"/>
                </a:cubicBezTo>
                <a:cubicBezTo>
                  <a:pt x="24156" y="57056"/>
                  <a:pt x="24288" y="57150"/>
                  <a:pt x="24382" y="57282"/>
                </a:cubicBezTo>
                <a:close/>
                <a:moveTo>
                  <a:pt x="25946" y="54003"/>
                </a:moveTo>
                <a:cubicBezTo>
                  <a:pt x="25720" y="54003"/>
                  <a:pt x="25532" y="53834"/>
                  <a:pt x="25532" y="53589"/>
                </a:cubicBezTo>
                <a:cubicBezTo>
                  <a:pt x="25532" y="53363"/>
                  <a:pt x="25701" y="53174"/>
                  <a:pt x="25946" y="53174"/>
                </a:cubicBezTo>
                <a:cubicBezTo>
                  <a:pt x="26173" y="53174"/>
                  <a:pt x="26361" y="53363"/>
                  <a:pt x="26361" y="53589"/>
                </a:cubicBezTo>
                <a:cubicBezTo>
                  <a:pt x="26361" y="53834"/>
                  <a:pt x="26173" y="54003"/>
                  <a:pt x="25946" y="54003"/>
                </a:cubicBezTo>
                <a:close/>
                <a:moveTo>
                  <a:pt x="25946" y="52044"/>
                </a:moveTo>
                <a:cubicBezTo>
                  <a:pt x="25720" y="52044"/>
                  <a:pt x="25532" y="51874"/>
                  <a:pt x="25532" y="51629"/>
                </a:cubicBezTo>
                <a:cubicBezTo>
                  <a:pt x="25532" y="51403"/>
                  <a:pt x="25701" y="51233"/>
                  <a:pt x="25946" y="51233"/>
                </a:cubicBezTo>
                <a:cubicBezTo>
                  <a:pt x="26173" y="51233"/>
                  <a:pt x="26361" y="51403"/>
                  <a:pt x="26361" y="51629"/>
                </a:cubicBezTo>
                <a:cubicBezTo>
                  <a:pt x="26361" y="51874"/>
                  <a:pt x="26173" y="52044"/>
                  <a:pt x="25946" y="52044"/>
                </a:cubicBezTo>
                <a:close/>
                <a:moveTo>
                  <a:pt x="25946" y="50084"/>
                </a:moveTo>
                <a:cubicBezTo>
                  <a:pt x="25720" y="50084"/>
                  <a:pt x="25532" y="49896"/>
                  <a:pt x="25532" y="49669"/>
                </a:cubicBezTo>
                <a:cubicBezTo>
                  <a:pt x="25532" y="49443"/>
                  <a:pt x="25701" y="49255"/>
                  <a:pt x="25946" y="49255"/>
                </a:cubicBezTo>
                <a:cubicBezTo>
                  <a:pt x="26173" y="49255"/>
                  <a:pt x="26361" y="49443"/>
                  <a:pt x="26361" y="49669"/>
                </a:cubicBezTo>
                <a:cubicBezTo>
                  <a:pt x="26361" y="49896"/>
                  <a:pt x="26173" y="50084"/>
                  <a:pt x="25946" y="50084"/>
                </a:cubicBezTo>
                <a:close/>
                <a:moveTo>
                  <a:pt x="25946" y="48124"/>
                </a:moveTo>
                <a:cubicBezTo>
                  <a:pt x="25720" y="48124"/>
                  <a:pt x="25532" y="47936"/>
                  <a:pt x="25532" y="47710"/>
                </a:cubicBezTo>
                <a:cubicBezTo>
                  <a:pt x="25532" y="47484"/>
                  <a:pt x="25701" y="47295"/>
                  <a:pt x="25946" y="47295"/>
                </a:cubicBezTo>
                <a:cubicBezTo>
                  <a:pt x="26173" y="47295"/>
                  <a:pt x="26361" y="47484"/>
                  <a:pt x="26361" y="47710"/>
                </a:cubicBezTo>
                <a:cubicBezTo>
                  <a:pt x="26361" y="47936"/>
                  <a:pt x="26173" y="48124"/>
                  <a:pt x="25946" y="48124"/>
                </a:cubicBezTo>
                <a:close/>
                <a:moveTo>
                  <a:pt x="25946" y="46165"/>
                </a:moveTo>
                <a:cubicBezTo>
                  <a:pt x="25720" y="46165"/>
                  <a:pt x="25532" y="45976"/>
                  <a:pt x="25532" y="45750"/>
                </a:cubicBezTo>
                <a:cubicBezTo>
                  <a:pt x="25532" y="45524"/>
                  <a:pt x="25701" y="45336"/>
                  <a:pt x="25946" y="45336"/>
                </a:cubicBezTo>
                <a:cubicBezTo>
                  <a:pt x="26173" y="45336"/>
                  <a:pt x="26361" y="45524"/>
                  <a:pt x="26361" y="45750"/>
                </a:cubicBezTo>
                <a:cubicBezTo>
                  <a:pt x="26361" y="45976"/>
                  <a:pt x="26173" y="46165"/>
                  <a:pt x="25946" y="46165"/>
                </a:cubicBezTo>
                <a:close/>
                <a:moveTo>
                  <a:pt x="25946" y="39476"/>
                </a:moveTo>
                <a:cubicBezTo>
                  <a:pt x="26154" y="39476"/>
                  <a:pt x="26342" y="39664"/>
                  <a:pt x="26342" y="39871"/>
                </a:cubicBezTo>
                <a:cubicBezTo>
                  <a:pt x="26342" y="40097"/>
                  <a:pt x="26154" y="40267"/>
                  <a:pt x="25946" y="40267"/>
                </a:cubicBezTo>
                <a:cubicBezTo>
                  <a:pt x="25720" y="40267"/>
                  <a:pt x="25551" y="40097"/>
                  <a:pt x="25551" y="39871"/>
                </a:cubicBezTo>
                <a:cubicBezTo>
                  <a:pt x="25551" y="39664"/>
                  <a:pt x="25720" y="39476"/>
                  <a:pt x="25946" y="39476"/>
                </a:cubicBezTo>
                <a:close/>
                <a:moveTo>
                  <a:pt x="25946" y="42208"/>
                </a:moveTo>
                <a:cubicBezTo>
                  <a:pt x="25739" y="42208"/>
                  <a:pt x="25570" y="42038"/>
                  <a:pt x="25570" y="41831"/>
                </a:cubicBezTo>
                <a:cubicBezTo>
                  <a:pt x="25570" y="41624"/>
                  <a:pt x="25739" y="41454"/>
                  <a:pt x="25946" y="41454"/>
                </a:cubicBezTo>
                <a:cubicBezTo>
                  <a:pt x="26154" y="41454"/>
                  <a:pt x="26323" y="41624"/>
                  <a:pt x="26323" y="41831"/>
                </a:cubicBezTo>
                <a:cubicBezTo>
                  <a:pt x="26323" y="42038"/>
                  <a:pt x="26154" y="42208"/>
                  <a:pt x="25946" y="42208"/>
                </a:cubicBezTo>
                <a:close/>
                <a:moveTo>
                  <a:pt x="25946" y="44186"/>
                </a:moveTo>
                <a:cubicBezTo>
                  <a:pt x="25720" y="44186"/>
                  <a:pt x="25551" y="43998"/>
                  <a:pt x="25551" y="43791"/>
                </a:cubicBezTo>
                <a:cubicBezTo>
                  <a:pt x="25551" y="43583"/>
                  <a:pt x="25720" y="43414"/>
                  <a:pt x="25946" y="43414"/>
                </a:cubicBezTo>
                <a:cubicBezTo>
                  <a:pt x="26154" y="43414"/>
                  <a:pt x="26323" y="43583"/>
                  <a:pt x="26323" y="43791"/>
                </a:cubicBezTo>
                <a:cubicBezTo>
                  <a:pt x="26323" y="43998"/>
                  <a:pt x="26154" y="44186"/>
                  <a:pt x="25946" y="44186"/>
                </a:cubicBezTo>
                <a:close/>
                <a:moveTo>
                  <a:pt x="25946" y="36348"/>
                </a:moveTo>
                <a:cubicBezTo>
                  <a:pt x="25720" y="36348"/>
                  <a:pt x="25551" y="36178"/>
                  <a:pt x="25551" y="35952"/>
                </a:cubicBezTo>
                <a:cubicBezTo>
                  <a:pt x="25551" y="35726"/>
                  <a:pt x="25720" y="35556"/>
                  <a:pt x="25946" y="35556"/>
                </a:cubicBezTo>
                <a:cubicBezTo>
                  <a:pt x="26154" y="35556"/>
                  <a:pt x="26342" y="35726"/>
                  <a:pt x="26342" y="35952"/>
                </a:cubicBezTo>
                <a:cubicBezTo>
                  <a:pt x="26342" y="36178"/>
                  <a:pt x="26154" y="36348"/>
                  <a:pt x="25946" y="36348"/>
                </a:cubicBezTo>
                <a:close/>
                <a:moveTo>
                  <a:pt x="25946" y="38307"/>
                </a:moveTo>
                <a:cubicBezTo>
                  <a:pt x="25720" y="38307"/>
                  <a:pt x="25532" y="38138"/>
                  <a:pt x="25532" y="37912"/>
                </a:cubicBezTo>
                <a:cubicBezTo>
                  <a:pt x="25532" y="37686"/>
                  <a:pt x="25720" y="37516"/>
                  <a:pt x="25946" y="37516"/>
                </a:cubicBezTo>
                <a:cubicBezTo>
                  <a:pt x="26173" y="37516"/>
                  <a:pt x="26342" y="37686"/>
                  <a:pt x="26342" y="37912"/>
                </a:cubicBezTo>
                <a:cubicBezTo>
                  <a:pt x="26342" y="38138"/>
                  <a:pt x="26173" y="38307"/>
                  <a:pt x="25946" y="38307"/>
                </a:cubicBezTo>
                <a:close/>
                <a:moveTo>
                  <a:pt x="25946" y="55134"/>
                </a:moveTo>
                <a:cubicBezTo>
                  <a:pt x="26173" y="55134"/>
                  <a:pt x="26380" y="55322"/>
                  <a:pt x="26380" y="55548"/>
                </a:cubicBezTo>
                <a:cubicBezTo>
                  <a:pt x="26380" y="55793"/>
                  <a:pt x="26173" y="55982"/>
                  <a:pt x="25946" y="55982"/>
                </a:cubicBezTo>
                <a:cubicBezTo>
                  <a:pt x="25701" y="55982"/>
                  <a:pt x="25513" y="55793"/>
                  <a:pt x="25513" y="55548"/>
                </a:cubicBezTo>
                <a:cubicBezTo>
                  <a:pt x="25513" y="55322"/>
                  <a:pt x="25701" y="55134"/>
                  <a:pt x="25946" y="55134"/>
                </a:cubicBezTo>
                <a:close/>
                <a:moveTo>
                  <a:pt x="25946" y="57075"/>
                </a:moveTo>
                <a:cubicBezTo>
                  <a:pt x="26173" y="57075"/>
                  <a:pt x="26380" y="57263"/>
                  <a:pt x="26380" y="57508"/>
                </a:cubicBezTo>
                <a:cubicBezTo>
                  <a:pt x="26380" y="57696"/>
                  <a:pt x="26267" y="57847"/>
                  <a:pt x="26097" y="57923"/>
                </a:cubicBezTo>
                <a:cubicBezTo>
                  <a:pt x="25928" y="57866"/>
                  <a:pt x="25758" y="57809"/>
                  <a:pt x="25588" y="57753"/>
                </a:cubicBezTo>
                <a:cubicBezTo>
                  <a:pt x="25532" y="57678"/>
                  <a:pt x="25513" y="57602"/>
                  <a:pt x="25513" y="57508"/>
                </a:cubicBezTo>
                <a:cubicBezTo>
                  <a:pt x="25513" y="57263"/>
                  <a:pt x="25701" y="57075"/>
                  <a:pt x="25946" y="57075"/>
                </a:cubicBezTo>
                <a:close/>
                <a:moveTo>
                  <a:pt x="27906" y="54003"/>
                </a:moveTo>
                <a:cubicBezTo>
                  <a:pt x="27661" y="54003"/>
                  <a:pt x="27492" y="53834"/>
                  <a:pt x="27492" y="53589"/>
                </a:cubicBezTo>
                <a:cubicBezTo>
                  <a:pt x="27492" y="53363"/>
                  <a:pt x="27661" y="53174"/>
                  <a:pt x="27906" y="53174"/>
                </a:cubicBezTo>
                <a:cubicBezTo>
                  <a:pt x="28132" y="53174"/>
                  <a:pt x="28302" y="53363"/>
                  <a:pt x="28302" y="53589"/>
                </a:cubicBezTo>
                <a:cubicBezTo>
                  <a:pt x="28302" y="53834"/>
                  <a:pt x="28132" y="54003"/>
                  <a:pt x="27906" y="54003"/>
                </a:cubicBezTo>
                <a:close/>
                <a:moveTo>
                  <a:pt x="27906" y="52044"/>
                </a:moveTo>
                <a:cubicBezTo>
                  <a:pt x="27661" y="52044"/>
                  <a:pt x="27492" y="51874"/>
                  <a:pt x="27492" y="51629"/>
                </a:cubicBezTo>
                <a:cubicBezTo>
                  <a:pt x="27492" y="51403"/>
                  <a:pt x="27661" y="51233"/>
                  <a:pt x="27906" y="51233"/>
                </a:cubicBezTo>
                <a:cubicBezTo>
                  <a:pt x="28132" y="51233"/>
                  <a:pt x="28302" y="51403"/>
                  <a:pt x="28302" y="51629"/>
                </a:cubicBezTo>
                <a:cubicBezTo>
                  <a:pt x="28302" y="51874"/>
                  <a:pt x="28132" y="52044"/>
                  <a:pt x="27906" y="52044"/>
                </a:cubicBezTo>
                <a:close/>
                <a:moveTo>
                  <a:pt x="27906" y="50084"/>
                </a:moveTo>
                <a:cubicBezTo>
                  <a:pt x="27661" y="50084"/>
                  <a:pt x="27492" y="49896"/>
                  <a:pt x="27492" y="49669"/>
                </a:cubicBezTo>
                <a:cubicBezTo>
                  <a:pt x="27492" y="49443"/>
                  <a:pt x="27661" y="49255"/>
                  <a:pt x="27906" y="49255"/>
                </a:cubicBezTo>
                <a:cubicBezTo>
                  <a:pt x="28132" y="49255"/>
                  <a:pt x="28302" y="49443"/>
                  <a:pt x="28302" y="49669"/>
                </a:cubicBezTo>
                <a:cubicBezTo>
                  <a:pt x="28302" y="49896"/>
                  <a:pt x="28132" y="50084"/>
                  <a:pt x="27906" y="50084"/>
                </a:cubicBezTo>
                <a:close/>
                <a:moveTo>
                  <a:pt x="27906" y="48124"/>
                </a:moveTo>
                <a:cubicBezTo>
                  <a:pt x="27661" y="48124"/>
                  <a:pt x="27492" y="47936"/>
                  <a:pt x="27492" y="47710"/>
                </a:cubicBezTo>
                <a:cubicBezTo>
                  <a:pt x="27492" y="47484"/>
                  <a:pt x="27661" y="47295"/>
                  <a:pt x="27906" y="47295"/>
                </a:cubicBezTo>
                <a:cubicBezTo>
                  <a:pt x="28132" y="47295"/>
                  <a:pt x="28302" y="47484"/>
                  <a:pt x="28302" y="47710"/>
                </a:cubicBezTo>
                <a:cubicBezTo>
                  <a:pt x="28302" y="47936"/>
                  <a:pt x="28132" y="48124"/>
                  <a:pt x="27906" y="48124"/>
                </a:cubicBezTo>
                <a:close/>
                <a:moveTo>
                  <a:pt x="27906" y="46165"/>
                </a:moveTo>
                <a:cubicBezTo>
                  <a:pt x="27661" y="46165"/>
                  <a:pt x="27492" y="45976"/>
                  <a:pt x="27492" y="45750"/>
                </a:cubicBezTo>
                <a:cubicBezTo>
                  <a:pt x="27492" y="45524"/>
                  <a:pt x="27661" y="45336"/>
                  <a:pt x="27906" y="45336"/>
                </a:cubicBezTo>
                <a:cubicBezTo>
                  <a:pt x="28132" y="45336"/>
                  <a:pt x="28302" y="45524"/>
                  <a:pt x="28302" y="45750"/>
                </a:cubicBezTo>
                <a:cubicBezTo>
                  <a:pt x="28302" y="45976"/>
                  <a:pt x="28132" y="46165"/>
                  <a:pt x="27906" y="46165"/>
                </a:cubicBezTo>
                <a:close/>
                <a:moveTo>
                  <a:pt x="27906" y="44186"/>
                </a:moveTo>
                <a:cubicBezTo>
                  <a:pt x="27680" y="44186"/>
                  <a:pt x="27510" y="43998"/>
                  <a:pt x="27510" y="43791"/>
                </a:cubicBezTo>
                <a:cubicBezTo>
                  <a:pt x="27510" y="43583"/>
                  <a:pt x="27680" y="43414"/>
                  <a:pt x="27906" y="43414"/>
                </a:cubicBezTo>
                <a:cubicBezTo>
                  <a:pt x="28113" y="43414"/>
                  <a:pt x="28283" y="43583"/>
                  <a:pt x="28283" y="43791"/>
                </a:cubicBezTo>
                <a:cubicBezTo>
                  <a:pt x="28283" y="43998"/>
                  <a:pt x="28113" y="44186"/>
                  <a:pt x="27906" y="44186"/>
                </a:cubicBezTo>
                <a:close/>
                <a:moveTo>
                  <a:pt x="27906" y="40267"/>
                </a:moveTo>
                <a:cubicBezTo>
                  <a:pt x="27699" y="40267"/>
                  <a:pt x="27529" y="40079"/>
                  <a:pt x="27529" y="39871"/>
                </a:cubicBezTo>
                <a:cubicBezTo>
                  <a:pt x="27529" y="39664"/>
                  <a:pt x="27699" y="39494"/>
                  <a:pt x="27906" y="39494"/>
                </a:cubicBezTo>
                <a:cubicBezTo>
                  <a:pt x="28113" y="39494"/>
                  <a:pt x="28283" y="39664"/>
                  <a:pt x="28283" y="39871"/>
                </a:cubicBezTo>
                <a:cubicBezTo>
                  <a:pt x="28283" y="40079"/>
                  <a:pt x="28113" y="40267"/>
                  <a:pt x="27906" y="40267"/>
                </a:cubicBezTo>
                <a:close/>
                <a:moveTo>
                  <a:pt x="27906" y="42208"/>
                </a:moveTo>
                <a:cubicBezTo>
                  <a:pt x="27699" y="42208"/>
                  <a:pt x="27529" y="42038"/>
                  <a:pt x="27529" y="41831"/>
                </a:cubicBezTo>
                <a:cubicBezTo>
                  <a:pt x="27529" y="41624"/>
                  <a:pt x="27699" y="41454"/>
                  <a:pt x="27906" y="41454"/>
                </a:cubicBezTo>
                <a:cubicBezTo>
                  <a:pt x="28113" y="41454"/>
                  <a:pt x="28283" y="41624"/>
                  <a:pt x="28283" y="41831"/>
                </a:cubicBezTo>
                <a:cubicBezTo>
                  <a:pt x="28283" y="42038"/>
                  <a:pt x="28113" y="42208"/>
                  <a:pt x="27906" y="42208"/>
                </a:cubicBezTo>
                <a:close/>
                <a:moveTo>
                  <a:pt x="27906" y="36348"/>
                </a:moveTo>
                <a:cubicBezTo>
                  <a:pt x="27680" y="36348"/>
                  <a:pt x="27492" y="36178"/>
                  <a:pt x="27492" y="35952"/>
                </a:cubicBezTo>
                <a:cubicBezTo>
                  <a:pt x="27492" y="35726"/>
                  <a:pt x="27680" y="35556"/>
                  <a:pt x="27906" y="35556"/>
                </a:cubicBezTo>
                <a:cubicBezTo>
                  <a:pt x="28113" y="35556"/>
                  <a:pt x="28302" y="35726"/>
                  <a:pt x="28302" y="35952"/>
                </a:cubicBezTo>
                <a:cubicBezTo>
                  <a:pt x="28302" y="36178"/>
                  <a:pt x="28113" y="36348"/>
                  <a:pt x="27906" y="36348"/>
                </a:cubicBezTo>
                <a:close/>
                <a:moveTo>
                  <a:pt x="27906" y="38307"/>
                </a:moveTo>
                <a:cubicBezTo>
                  <a:pt x="27680" y="38307"/>
                  <a:pt x="27492" y="38138"/>
                  <a:pt x="27492" y="37912"/>
                </a:cubicBezTo>
                <a:cubicBezTo>
                  <a:pt x="27492" y="37686"/>
                  <a:pt x="27680" y="37516"/>
                  <a:pt x="27906" y="37516"/>
                </a:cubicBezTo>
                <a:cubicBezTo>
                  <a:pt x="28113" y="37516"/>
                  <a:pt x="28302" y="37686"/>
                  <a:pt x="28302" y="37912"/>
                </a:cubicBezTo>
                <a:cubicBezTo>
                  <a:pt x="28302" y="38138"/>
                  <a:pt x="28113" y="38307"/>
                  <a:pt x="27906" y="38307"/>
                </a:cubicBezTo>
                <a:close/>
                <a:moveTo>
                  <a:pt x="27906" y="55134"/>
                </a:moveTo>
                <a:cubicBezTo>
                  <a:pt x="28132" y="55134"/>
                  <a:pt x="28339" y="55322"/>
                  <a:pt x="28339" y="55548"/>
                </a:cubicBezTo>
                <a:cubicBezTo>
                  <a:pt x="28339" y="55793"/>
                  <a:pt x="28132" y="55982"/>
                  <a:pt x="27906" y="55982"/>
                </a:cubicBezTo>
                <a:cubicBezTo>
                  <a:pt x="27661" y="55982"/>
                  <a:pt x="27473" y="55793"/>
                  <a:pt x="27473" y="55548"/>
                </a:cubicBezTo>
                <a:cubicBezTo>
                  <a:pt x="27473" y="55322"/>
                  <a:pt x="27661" y="55134"/>
                  <a:pt x="27906" y="55134"/>
                </a:cubicBezTo>
                <a:close/>
                <a:moveTo>
                  <a:pt x="27906" y="57093"/>
                </a:moveTo>
                <a:cubicBezTo>
                  <a:pt x="28132" y="57093"/>
                  <a:pt x="28339" y="57282"/>
                  <a:pt x="28339" y="57527"/>
                </a:cubicBezTo>
                <a:cubicBezTo>
                  <a:pt x="28339" y="57753"/>
                  <a:pt x="28132" y="57941"/>
                  <a:pt x="27906" y="57941"/>
                </a:cubicBezTo>
                <a:cubicBezTo>
                  <a:pt x="27661" y="57941"/>
                  <a:pt x="27473" y="57753"/>
                  <a:pt x="27473" y="57527"/>
                </a:cubicBezTo>
                <a:cubicBezTo>
                  <a:pt x="27473" y="57282"/>
                  <a:pt x="27661" y="57093"/>
                  <a:pt x="27906" y="57093"/>
                </a:cubicBezTo>
                <a:close/>
                <a:moveTo>
                  <a:pt x="29866" y="57093"/>
                </a:moveTo>
                <a:cubicBezTo>
                  <a:pt x="30092" y="57093"/>
                  <a:pt x="30280" y="57282"/>
                  <a:pt x="30280" y="57527"/>
                </a:cubicBezTo>
                <a:cubicBezTo>
                  <a:pt x="30280" y="57753"/>
                  <a:pt x="30092" y="57941"/>
                  <a:pt x="29866" y="57941"/>
                </a:cubicBezTo>
                <a:cubicBezTo>
                  <a:pt x="29621" y="57941"/>
                  <a:pt x="29432" y="57753"/>
                  <a:pt x="29432" y="57527"/>
                </a:cubicBezTo>
                <a:cubicBezTo>
                  <a:pt x="29432" y="57282"/>
                  <a:pt x="29621" y="57093"/>
                  <a:pt x="29866" y="57093"/>
                </a:cubicBezTo>
                <a:close/>
                <a:moveTo>
                  <a:pt x="31825" y="59034"/>
                </a:moveTo>
                <a:cubicBezTo>
                  <a:pt x="32070" y="59034"/>
                  <a:pt x="32259" y="59223"/>
                  <a:pt x="32259" y="59468"/>
                </a:cubicBezTo>
                <a:lnTo>
                  <a:pt x="32259" y="59486"/>
                </a:lnTo>
                <a:cubicBezTo>
                  <a:pt x="31976" y="59430"/>
                  <a:pt x="31693" y="59373"/>
                  <a:pt x="31411" y="59317"/>
                </a:cubicBezTo>
                <a:cubicBezTo>
                  <a:pt x="31467" y="59147"/>
                  <a:pt x="31618" y="59034"/>
                  <a:pt x="31825" y="59034"/>
                </a:cubicBezTo>
                <a:close/>
                <a:moveTo>
                  <a:pt x="33785" y="57075"/>
                </a:moveTo>
                <a:cubicBezTo>
                  <a:pt x="34030" y="57075"/>
                  <a:pt x="34237" y="57263"/>
                  <a:pt x="34237" y="57508"/>
                </a:cubicBezTo>
                <a:cubicBezTo>
                  <a:pt x="34237" y="57753"/>
                  <a:pt x="34030" y="57960"/>
                  <a:pt x="33785" y="57960"/>
                </a:cubicBezTo>
                <a:cubicBezTo>
                  <a:pt x="33521" y="57960"/>
                  <a:pt x="33333" y="57753"/>
                  <a:pt x="33333" y="57508"/>
                </a:cubicBezTo>
                <a:cubicBezTo>
                  <a:pt x="33333" y="57263"/>
                  <a:pt x="33540" y="57075"/>
                  <a:pt x="33785" y="57075"/>
                </a:cubicBezTo>
                <a:close/>
                <a:moveTo>
                  <a:pt x="33785" y="59034"/>
                </a:moveTo>
                <a:cubicBezTo>
                  <a:pt x="34030" y="59034"/>
                  <a:pt x="34218" y="59223"/>
                  <a:pt x="34218" y="59468"/>
                </a:cubicBezTo>
                <a:cubicBezTo>
                  <a:pt x="34218" y="59581"/>
                  <a:pt x="34181" y="59675"/>
                  <a:pt x="34124" y="59750"/>
                </a:cubicBezTo>
                <a:cubicBezTo>
                  <a:pt x="33879" y="59713"/>
                  <a:pt x="33615" y="59675"/>
                  <a:pt x="33370" y="59656"/>
                </a:cubicBezTo>
                <a:cubicBezTo>
                  <a:pt x="33352" y="59600"/>
                  <a:pt x="33333" y="59543"/>
                  <a:pt x="33333" y="59468"/>
                </a:cubicBezTo>
                <a:cubicBezTo>
                  <a:pt x="33333" y="59223"/>
                  <a:pt x="33540" y="59034"/>
                  <a:pt x="33785" y="59034"/>
                </a:cubicBezTo>
                <a:close/>
                <a:moveTo>
                  <a:pt x="35745" y="55115"/>
                </a:moveTo>
                <a:cubicBezTo>
                  <a:pt x="35990" y="55115"/>
                  <a:pt x="36178" y="55322"/>
                  <a:pt x="36178" y="55567"/>
                </a:cubicBezTo>
                <a:cubicBezTo>
                  <a:pt x="36178" y="55793"/>
                  <a:pt x="35990" y="56001"/>
                  <a:pt x="35745" y="56001"/>
                </a:cubicBezTo>
                <a:cubicBezTo>
                  <a:pt x="35500" y="56001"/>
                  <a:pt x="35292" y="55812"/>
                  <a:pt x="35292" y="55567"/>
                </a:cubicBezTo>
                <a:cubicBezTo>
                  <a:pt x="35292" y="55322"/>
                  <a:pt x="35500" y="55115"/>
                  <a:pt x="35745" y="55115"/>
                </a:cubicBezTo>
                <a:close/>
                <a:moveTo>
                  <a:pt x="35745" y="57075"/>
                </a:moveTo>
                <a:cubicBezTo>
                  <a:pt x="35990" y="57075"/>
                  <a:pt x="36178" y="57282"/>
                  <a:pt x="36178" y="57527"/>
                </a:cubicBezTo>
                <a:cubicBezTo>
                  <a:pt x="36178" y="57753"/>
                  <a:pt x="35990" y="57960"/>
                  <a:pt x="35745" y="57960"/>
                </a:cubicBezTo>
                <a:cubicBezTo>
                  <a:pt x="35500" y="57960"/>
                  <a:pt x="35292" y="57753"/>
                  <a:pt x="35292" y="57527"/>
                </a:cubicBezTo>
                <a:cubicBezTo>
                  <a:pt x="35292" y="57282"/>
                  <a:pt x="35500" y="57075"/>
                  <a:pt x="35745" y="57075"/>
                </a:cubicBezTo>
                <a:close/>
                <a:moveTo>
                  <a:pt x="35745" y="59034"/>
                </a:moveTo>
                <a:cubicBezTo>
                  <a:pt x="35990" y="59034"/>
                  <a:pt x="36178" y="59223"/>
                  <a:pt x="36178" y="59468"/>
                </a:cubicBezTo>
                <a:cubicBezTo>
                  <a:pt x="36178" y="59694"/>
                  <a:pt x="36008" y="59882"/>
                  <a:pt x="35801" y="59901"/>
                </a:cubicBezTo>
                <a:cubicBezTo>
                  <a:pt x="35745" y="59901"/>
                  <a:pt x="35669" y="59901"/>
                  <a:pt x="35594" y="59882"/>
                </a:cubicBezTo>
                <a:cubicBezTo>
                  <a:pt x="35424" y="59826"/>
                  <a:pt x="35292" y="59675"/>
                  <a:pt x="35292" y="59468"/>
                </a:cubicBezTo>
                <a:cubicBezTo>
                  <a:pt x="35292" y="59223"/>
                  <a:pt x="35500" y="59034"/>
                  <a:pt x="35745" y="59034"/>
                </a:cubicBezTo>
                <a:close/>
                <a:moveTo>
                  <a:pt x="39664" y="54060"/>
                </a:moveTo>
                <a:cubicBezTo>
                  <a:pt x="39400" y="54060"/>
                  <a:pt x="39193" y="53853"/>
                  <a:pt x="39193" y="53589"/>
                </a:cubicBezTo>
                <a:cubicBezTo>
                  <a:pt x="39193" y="53344"/>
                  <a:pt x="39400" y="53137"/>
                  <a:pt x="39664" y="53137"/>
                </a:cubicBezTo>
                <a:cubicBezTo>
                  <a:pt x="39909" y="53137"/>
                  <a:pt x="40135" y="53344"/>
                  <a:pt x="40135" y="53589"/>
                </a:cubicBezTo>
                <a:cubicBezTo>
                  <a:pt x="40135" y="53853"/>
                  <a:pt x="39909" y="54060"/>
                  <a:pt x="39664" y="54060"/>
                </a:cubicBezTo>
                <a:close/>
                <a:moveTo>
                  <a:pt x="39664" y="56019"/>
                </a:moveTo>
                <a:cubicBezTo>
                  <a:pt x="39400" y="56019"/>
                  <a:pt x="39193" y="55812"/>
                  <a:pt x="39193" y="55567"/>
                </a:cubicBezTo>
                <a:cubicBezTo>
                  <a:pt x="39193" y="55303"/>
                  <a:pt x="39400" y="55096"/>
                  <a:pt x="39664" y="55096"/>
                </a:cubicBezTo>
                <a:cubicBezTo>
                  <a:pt x="39909" y="55096"/>
                  <a:pt x="40135" y="55303"/>
                  <a:pt x="40135" y="55567"/>
                </a:cubicBezTo>
                <a:cubicBezTo>
                  <a:pt x="40135" y="55812"/>
                  <a:pt x="39909" y="56019"/>
                  <a:pt x="39664" y="56019"/>
                </a:cubicBezTo>
                <a:close/>
                <a:moveTo>
                  <a:pt x="39664" y="57037"/>
                </a:moveTo>
                <a:cubicBezTo>
                  <a:pt x="39928" y="57037"/>
                  <a:pt x="40135" y="57244"/>
                  <a:pt x="40135" y="57508"/>
                </a:cubicBezTo>
                <a:cubicBezTo>
                  <a:pt x="40135" y="57791"/>
                  <a:pt x="39928" y="57998"/>
                  <a:pt x="39664" y="57998"/>
                </a:cubicBezTo>
                <a:cubicBezTo>
                  <a:pt x="39381" y="57998"/>
                  <a:pt x="39174" y="57791"/>
                  <a:pt x="39174" y="57508"/>
                </a:cubicBezTo>
                <a:cubicBezTo>
                  <a:pt x="39174" y="57244"/>
                  <a:pt x="39381" y="57037"/>
                  <a:pt x="39664" y="57037"/>
                </a:cubicBezTo>
                <a:close/>
                <a:moveTo>
                  <a:pt x="39664" y="58997"/>
                </a:moveTo>
                <a:cubicBezTo>
                  <a:pt x="39928" y="58997"/>
                  <a:pt x="40135" y="59223"/>
                  <a:pt x="40135" y="59486"/>
                </a:cubicBezTo>
                <a:cubicBezTo>
                  <a:pt x="40135" y="59750"/>
                  <a:pt x="39928" y="59958"/>
                  <a:pt x="39664" y="59958"/>
                </a:cubicBezTo>
                <a:cubicBezTo>
                  <a:pt x="39381" y="59958"/>
                  <a:pt x="39174" y="59750"/>
                  <a:pt x="39174" y="59486"/>
                </a:cubicBezTo>
                <a:cubicBezTo>
                  <a:pt x="39174" y="59223"/>
                  <a:pt x="39381" y="58997"/>
                  <a:pt x="39664" y="58997"/>
                </a:cubicBezTo>
                <a:close/>
                <a:moveTo>
                  <a:pt x="47503" y="58959"/>
                </a:moveTo>
                <a:cubicBezTo>
                  <a:pt x="47578" y="58959"/>
                  <a:pt x="47653" y="58978"/>
                  <a:pt x="47710" y="58997"/>
                </a:cubicBezTo>
                <a:cubicBezTo>
                  <a:pt x="47503" y="59053"/>
                  <a:pt x="47314" y="59091"/>
                  <a:pt x="47107" y="59147"/>
                </a:cubicBezTo>
                <a:cubicBezTo>
                  <a:pt x="47201" y="59034"/>
                  <a:pt x="47333" y="58959"/>
                  <a:pt x="47503" y="58959"/>
                </a:cubicBezTo>
                <a:close/>
                <a:moveTo>
                  <a:pt x="53381" y="57037"/>
                </a:moveTo>
                <a:cubicBezTo>
                  <a:pt x="53476" y="57037"/>
                  <a:pt x="53551" y="57075"/>
                  <a:pt x="53626" y="57131"/>
                </a:cubicBezTo>
                <a:cubicBezTo>
                  <a:pt x="53400" y="57225"/>
                  <a:pt x="53174" y="57301"/>
                  <a:pt x="52929" y="57395"/>
                </a:cubicBezTo>
                <a:cubicBezTo>
                  <a:pt x="52986" y="57188"/>
                  <a:pt x="53155" y="57037"/>
                  <a:pt x="53381" y="57037"/>
                </a:cubicBezTo>
                <a:close/>
                <a:moveTo>
                  <a:pt x="63180" y="51196"/>
                </a:moveTo>
                <a:cubicBezTo>
                  <a:pt x="63293" y="51196"/>
                  <a:pt x="63387" y="51252"/>
                  <a:pt x="63462" y="51309"/>
                </a:cubicBezTo>
                <a:cubicBezTo>
                  <a:pt x="63236" y="51478"/>
                  <a:pt x="63010" y="51648"/>
                  <a:pt x="62784" y="51836"/>
                </a:cubicBezTo>
                <a:cubicBezTo>
                  <a:pt x="62765" y="51780"/>
                  <a:pt x="62746" y="51704"/>
                  <a:pt x="62746" y="51648"/>
                </a:cubicBezTo>
                <a:cubicBezTo>
                  <a:pt x="62746" y="51403"/>
                  <a:pt x="62935" y="51196"/>
                  <a:pt x="63180" y="51196"/>
                </a:cubicBezTo>
                <a:close/>
                <a:moveTo>
                  <a:pt x="65139" y="49217"/>
                </a:moveTo>
                <a:cubicBezTo>
                  <a:pt x="65328" y="49217"/>
                  <a:pt x="65478" y="49330"/>
                  <a:pt x="65554" y="49481"/>
                </a:cubicBezTo>
                <a:cubicBezTo>
                  <a:pt x="65347" y="49688"/>
                  <a:pt x="65139" y="49877"/>
                  <a:pt x="64913" y="50065"/>
                </a:cubicBezTo>
                <a:cubicBezTo>
                  <a:pt x="64781" y="49990"/>
                  <a:pt x="64687" y="49839"/>
                  <a:pt x="64687" y="49688"/>
                </a:cubicBezTo>
                <a:cubicBezTo>
                  <a:pt x="64687" y="49425"/>
                  <a:pt x="64894" y="49217"/>
                  <a:pt x="65139" y="49217"/>
                </a:cubicBezTo>
                <a:close/>
                <a:moveTo>
                  <a:pt x="71414" y="39871"/>
                </a:moveTo>
                <a:cubicBezTo>
                  <a:pt x="71414" y="40097"/>
                  <a:pt x="71244" y="40267"/>
                  <a:pt x="71018" y="40267"/>
                </a:cubicBezTo>
                <a:cubicBezTo>
                  <a:pt x="70811" y="40267"/>
                  <a:pt x="70641" y="40097"/>
                  <a:pt x="70641" y="39871"/>
                </a:cubicBezTo>
                <a:cubicBezTo>
                  <a:pt x="70641" y="39664"/>
                  <a:pt x="70811" y="39494"/>
                  <a:pt x="71018" y="39494"/>
                </a:cubicBezTo>
                <a:cubicBezTo>
                  <a:pt x="71244" y="39494"/>
                  <a:pt x="71414" y="39664"/>
                  <a:pt x="71414" y="39871"/>
                </a:cubicBezTo>
                <a:close/>
                <a:moveTo>
                  <a:pt x="71018" y="38307"/>
                </a:moveTo>
                <a:cubicBezTo>
                  <a:pt x="70811" y="38307"/>
                  <a:pt x="70641" y="38138"/>
                  <a:pt x="70641" y="37912"/>
                </a:cubicBezTo>
                <a:cubicBezTo>
                  <a:pt x="70641" y="37704"/>
                  <a:pt x="70811" y="37516"/>
                  <a:pt x="71018" y="37516"/>
                </a:cubicBezTo>
                <a:cubicBezTo>
                  <a:pt x="71244" y="37516"/>
                  <a:pt x="71414" y="37704"/>
                  <a:pt x="71414" y="37912"/>
                </a:cubicBezTo>
                <a:cubicBezTo>
                  <a:pt x="71414" y="38138"/>
                  <a:pt x="71244" y="38307"/>
                  <a:pt x="71018" y="38307"/>
                </a:cubicBezTo>
                <a:close/>
                <a:moveTo>
                  <a:pt x="70641" y="33992"/>
                </a:moveTo>
                <a:cubicBezTo>
                  <a:pt x="70641" y="33785"/>
                  <a:pt x="70811" y="33616"/>
                  <a:pt x="71018" y="33616"/>
                </a:cubicBezTo>
                <a:cubicBezTo>
                  <a:pt x="71244" y="33616"/>
                  <a:pt x="71414" y="33785"/>
                  <a:pt x="71414" y="33992"/>
                </a:cubicBezTo>
                <a:cubicBezTo>
                  <a:pt x="71414" y="34218"/>
                  <a:pt x="71244" y="34388"/>
                  <a:pt x="71018" y="34388"/>
                </a:cubicBezTo>
                <a:cubicBezTo>
                  <a:pt x="70811" y="34388"/>
                  <a:pt x="70641" y="34218"/>
                  <a:pt x="70641" y="33992"/>
                </a:cubicBezTo>
                <a:close/>
                <a:moveTo>
                  <a:pt x="71018" y="36348"/>
                </a:moveTo>
                <a:cubicBezTo>
                  <a:pt x="70811" y="36348"/>
                  <a:pt x="70641" y="36178"/>
                  <a:pt x="70641" y="35952"/>
                </a:cubicBezTo>
                <a:cubicBezTo>
                  <a:pt x="70641" y="35745"/>
                  <a:pt x="70811" y="35556"/>
                  <a:pt x="71018" y="35556"/>
                </a:cubicBezTo>
                <a:cubicBezTo>
                  <a:pt x="71244" y="35556"/>
                  <a:pt x="71414" y="35745"/>
                  <a:pt x="71414" y="35952"/>
                </a:cubicBezTo>
                <a:cubicBezTo>
                  <a:pt x="71414" y="36178"/>
                  <a:pt x="71244" y="36348"/>
                  <a:pt x="71018" y="36348"/>
                </a:cubicBezTo>
                <a:close/>
                <a:moveTo>
                  <a:pt x="70604" y="41850"/>
                </a:moveTo>
                <a:cubicBezTo>
                  <a:pt x="70604" y="41624"/>
                  <a:pt x="70792" y="41435"/>
                  <a:pt x="71018" y="41435"/>
                </a:cubicBezTo>
                <a:cubicBezTo>
                  <a:pt x="71244" y="41435"/>
                  <a:pt x="71433" y="41624"/>
                  <a:pt x="71433" y="41850"/>
                </a:cubicBezTo>
                <a:cubicBezTo>
                  <a:pt x="71433" y="42076"/>
                  <a:pt x="71244" y="42245"/>
                  <a:pt x="71018" y="42245"/>
                </a:cubicBezTo>
                <a:cubicBezTo>
                  <a:pt x="70792" y="42245"/>
                  <a:pt x="70604" y="42076"/>
                  <a:pt x="70604" y="41850"/>
                </a:cubicBezTo>
                <a:close/>
                <a:moveTo>
                  <a:pt x="72978" y="31656"/>
                </a:moveTo>
                <a:cubicBezTo>
                  <a:pt x="73185" y="31656"/>
                  <a:pt x="73355" y="31825"/>
                  <a:pt x="73355" y="32033"/>
                </a:cubicBezTo>
                <a:cubicBezTo>
                  <a:pt x="73355" y="32240"/>
                  <a:pt x="73185" y="32410"/>
                  <a:pt x="72978" y="32410"/>
                </a:cubicBezTo>
                <a:cubicBezTo>
                  <a:pt x="72771" y="32410"/>
                  <a:pt x="72601" y="32240"/>
                  <a:pt x="72601" y="32033"/>
                </a:cubicBezTo>
                <a:cubicBezTo>
                  <a:pt x="72601" y="31825"/>
                  <a:pt x="72771" y="31656"/>
                  <a:pt x="72978" y="31656"/>
                </a:cubicBezTo>
                <a:close/>
                <a:moveTo>
                  <a:pt x="72978" y="33616"/>
                </a:moveTo>
                <a:cubicBezTo>
                  <a:pt x="73185" y="33616"/>
                  <a:pt x="73355" y="33785"/>
                  <a:pt x="73355" y="33992"/>
                </a:cubicBezTo>
                <a:cubicBezTo>
                  <a:pt x="73355" y="34218"/>
                  <a:pt x="73185" y="34388"/>
                  <a:pt x="72978" y="34388"/>
                </a:cubicBezTo>
                <a:cubicBezTo>
                  <a:pt x="72771" y="34388"/>
                  <a:pt x="72601" y="34218"/>
                  <a:pt x="72601" y="33992"/>
                </a:cubicBezTo>
                <a:cubicBezTo>
                  <a:pt x="72601" y="33785"/>
                  <a:pt x="72771" y="33616"/>
                  <a:pt x="72978" y="33616"/>
                </a:cubicBezTo>
                <a:close/>
                <a:moveTo>
                  <a:pt x="72978" y="35594"/>
                </a:moveTo>
                <a:cubicBezTo>
                  <a:pt x="73185" y="35594"/>
                  <a:pt x="73355" y="35764"/>
                  <a:pt x="73355" y="35971"/>
                </a:cubicBezTo>
                <a:cubicBezTo>
                  <a:pt x="73355" y="36178"/>
                  <a:pt x="73185" y="36348"/>
                  <a:pt x="72978" y="36348"/>
                </a:cubicBezTo>
                <a:cubicBezTo>
                  <a:pt x="72771" y="36348"/>
                  <a:pt x="72601" y="36178"/>
                  <a:pt x="72601" y="35971"/>
                </a:cubicBezTo>
                <a:cubicBezTo>
                  <a:pt x="72601" y="35764"/>
                  <a:pt x="72771" y="35594"/>
                  <a:pt x="72978" y="35594"/>
                </a:cubicBezTo>
                <a:close/>
                <a:moveTo>
                  <a:pt x="72978" y="37535"/>
                </a:moveTo>
                <a:cubicBezTo>
                  <a:pt x="73185" y="37535"/>
                  <a:pt x="73355" y="37704"/>
                  <a:pt x="73355" y="37912"/>
                </a:cubicBezTo>
                <a:cubicBezTo>
                  <a:pt x="73355" y="38138"/>
                  <a:pt x="73185" y="38288"/>
                  <a:pt x="72978" y="38288"/>
                </a:cubicBezTo>
                <a:cubicBezTo>
                  <a:pt x="72771" y="38288"/>
                  <a:pt x="72601" y="38119"/>
                  <a:pt x="72601" y="37912"/>
                </a:cubicBezTo>
                <a:cubicBezTo>
                  <a:pt x="72601" y="37704"/>
                  <a:pt x="72771" y="37535"/>
                  <a:pt x="72978" y="37535"/>
                </a:cubicBezTo>
                <a:close/>
                <a:moveTo>
                  <a:pt x="72978" y="39494"/>
                </a:moveTo>
                <a:cubicBezTo>
                  <a:pt x="73091" y="39494"/>
                  <a:pt x="73166" y="39532"/>
                  <a:pt x="73242" y="39607"/>
                </a:cubicBezTo>
                <a:cubicBezTo>
                  <a:pt x="73129" y="39815"/>
                  <a:pt x="72997" y="40022"/>
                  <a:pt x="72865" y="40248"/>
                </a:cubicBezTo>
                <a:cubicBezTo>
                  <a:pt x="72733" y="40192"/>
                  <a:pt x="72620" y="40060"/>
                  <a:pt x="72620" y="39890"/>
                </a:cubicBezTo>
                <a:cubicBezTo>
                  <a:pt x="72620" y="39664"/>
                  <a:pt x="72789" y="39494"/>
                  <a:pt x="72978" y="39494"/>
                </a:cubicBezTo>
                <a:close/>
                <a:moveTo>
                  <a:pt x="74938" y="33634"/>
                </a:moveTo>
                <a:cubicBezTo>
                  <a:pt x="75145" y="33634"/>
                  <a:pt x="75314" y="33804"/>
                  <a:pt x="75314" y="33992"/>
                </a:cubicBezTo>
                <a:cubicBezTo>
                  <a:pt x="75314" y="34200"/>
                  <a:pt x="75145" y="34369"/>
                  <a:pt x="74938" y="34369"/>
                </a:cubicBezTo>
                <a:cubicBezTo>
                  <a:pt x="74749" y="34369"/>
                  <a:pt x="74580" y="34200"/>
                  <a:pt x="74580" y="33992"/>
                </a:cubicBezTo>
                <a:cubicBezTo>
                  <a:pt x="74580" y="33804"/>
                  <a:pt x="74749" y="33634"/>
                  <a:pt x="74938" y="33634"/>
                </a:cubicBezTo>
                <a:close/>
                <a:moveTo>
                  <a:pt x="74956" y="35594"/>
                </a:moveTo>
                <a:cubicBezTo>
                  <a:pt x="75013" y="35594"/>
                  <a:pt x="75069" y="35613"/>
                  <a:pt x="75126" y="35632"/>
                </a:cubicBezTo>
                <a:cubicBezTo>
                  <a:pt x="75032" y="35858"/>
                  <a:pt x="74938" y="36084"/>
                  <a:pt x="74843" y="36310"/>
                </a:cubicBezTo>
                <a:cubicBezTo>
                  <a:pt x="74693" y="36253"/>
                  <a:pt x="74580" y="36122"/>
                  <a:pt x="74580" y="35952"/>
                </a:cubicBezTo>
                <a:cubicBezTo>
                  <a:pt x="74580" y="35745"/>
                  <a:pt x="74749" y="35594"/>
                  <a:pt x="74956" y="35594"/>
                </a:cubicBezTo>
                <a:close/>
                <a:moveTo>
                  <a:pt x="76897" y="29715"/>
                </a:moveTo>
                <a:cubicBezTo>
                  <a:pt x="76935" y="29715"/>
                  <a:pt x="76973" y="29715"/>
                  <a:pt x="76991" y="29734"/>
                </a:cubicBezTo>
                <a:cubicBezTo>
                  <a:pt x="76935" y="29960"/>
                  <a:pt x="76897" y="30205"/>
                  <a:pt x="76841" y="30431"/>
                </a:cubicBezTo>
                <a:cubicBezTo>
                  <a:pt x="76671" y="30393"/>
                  <a:pt x="76539" y="30262"/>
                  <a:pt x="76539" y="30073"/>
                </a:cubicBezTo>
                <a:cubicBezTo>
                  <a:pt x="76539" y="29866"/>
                  <a:pt x="76709" y="29715"/>
                  <a:pt x="76897" y="29715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9" name="Google Shape;749;p49"/>
          <p:cNvSpPr txBox="1">
            <a:spLocks noGrp="1"/>
          </p:cNvSpPr>
          <p:nvPr>
            <p:ph type="title" idx="2"/>
          </p:nvPr>
        </p:nvSpPr>
        <p:spPr>
          <a:xfrm>
            <a:off x="4181250" y="1128813"/>
            <a:ext cx="758100" cy="75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B0A9E9-D808-0A73-9A3C-405CE51210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8345" y="1978323"/>
            <a:ext cx="4247360" cy="220503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C0056D-E683-F938-13FC-509E58CD7A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3120" y="1143489"/>
            <a:ext cx="1290909" cy="576000"/>
          </a:xfrm>
        </p:spPr>
        <p:txBody>
          <a:bodyPr/>
          <a:lstStyle/>
          <a:p>
            <a:r>
              <a:rPr lang="en-US" dirty="0"/>
              <a:t>ERD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E9A4E5-A2EF-62F5-B054-BF0DA9626D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7305" y="1861671"/>
            <a:ext cx="3797599" cy="2991853"/>
          </a:xfrm>
        </p:spPr>
        <p:txBody>
          <a:bodyPr/>
          <a:lstStyle/>
          <a:p>
            <a:pPr marL="152400" indent="0">
              <a:buNone/>
            </a:pPr>
            <a:r>
              <a:rPr lang="en-US" dirty="0"/>
              <a:t>	</a:t>
            </a:r>
            <a:r>
              <a:rPr lang="en-US" sz="1600" dirty="0"/>
              <a:t>Important Details</a:t>
            </a:r>
          </a:p>
          <a:p>
            <a:endParaRPr lang="en-US" dirty="0"/>
          </a:p>
          <a:p>
            <a:r>
              <a:rPr lang="en-US" dirty="0"/>
              <a:t>Most of our tables revolve around the ‘Users’ table since many of our elements cannot exists without being attached to a user.</a:t>
            </a:r>
          </a:p>
          <a:p>
            <a:endParaRPr lang="en-US" dirty="0"/>
          </a:p>
          <a:p>
            <a:r>
              <a:rPr lang="en-US" dirty="0"/>
              <a:t>Most tables have 2 foreign keys as they need to be associated with multiple other tables.</a:t>
            </a:r>
          </a:p>
          <a:p>
            <a:endParaRPr lang="en-US" dirty="0"/>
          </a:p>
          <a:p>
            <a:endParaRPr lang="en-C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F3CAE3-6B0B-3D3E-75ED-CFC78F2F61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1336" y="289975"/>
            <a:ext cx="914479" cy="8535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036E39D-344E-6BC3-12F8-8CC0C7F322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5204" y="113176"/>
            <a:ext cx="597460" cy="603556"/>
          </a:xfrm>
          <a:prstGeom prst="rect">
            <a:avLst/>
          </a:prstGeom>
        </p:spPr>
      </p:pic>
      <p:pic>
        <p:nvPicPr>
          <p:cNvPr id="12" name="Picture 11" descr="A diagram of a computer&#10;&#10;Description automatically generated">
            <a:extLst>
              <a:ext uri="{FF2B5EF4-FFF2-40B4-BE49-F238E27FC236}">
                <a16:creationId xmlns:a16="http://schemas.microsoft.com/office/drawing/2014/main" id="{4475261B-48D7-9082-8F31-250E8BE46B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2504" y="1143489"/>
            <a:ext cx="3758006" cy="3096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8098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diagram of a computer&#10;&#10;Description automatically generated">
            <a:extLst>
              <a:ext uri="{FF2B5EF4-FFF2-40B4-BE49-F238E27FC236}">
                <a16:creationId xmlns:a16="http://schemas.microsoft.com/office/drawing/2014/main" id="{873D3C05-FD0F-E91E-A1E5-B197DAEAB2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9776" y="263118"/>
            <a:ext cx="5604447" cy="4617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4893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E9E96-389B-0243-5809-173F1F5C6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5575" y="2150850"/>
            <a:ext cx="5332800" cy="841800"/>
          </a:xfrm>
        </p:spPr>
        <p:txBody>
          <a:bodyPr/>
          <a:lstStyle/>
          <a:p>
            <a:r>
              <a:rPr lang="en-US" dirty="0"/>
              <a:t>Program Flow</a:t>
            </a:r>
            <a:endParaRPr lang="en-CA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9E38C16-60CF-A3E2-9B90-7DA754042296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4192925" y="1295550"/>
            <a:ext cx="758100" cy="758100"/>
          </a:xfrm>
        </p:spPr>
        <p:txBody>
          <a:bodyPr/>
          <a:lstStyle/>
          <a:p>
            <a:r>
              <a:rPr lang="en-US" dirty="0"/>
              <a:t>04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7032068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860BB440-7F9F-5DEE-182F-2FEF1D449A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450" y="1232562"/>
            <a:ext cx="3362700" cy="2582201"/>
          </a:xfrm>
        </p:spPr>
        <p:txBody>
          <a:bodyPr/>
          <a:lstStyle/>
          <a:p>
            <a:pPr marL="152400" indent="0" algn="ctr"/>
            <a:r>
              <a:rPr lang="en-US" sz="1600" dirty="0"/>
              <a:t>Important Details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3 Main Modules; User Logic, Print/Order Management, Management Logic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CA" dirty="0"/>
              <a:t>Upon login, user is automatically checked by system for admin rights.</a:t>
            </a:r>
          </a:p>
          <a:p>
            <a:pPr>
              <a:buFont typeface="Arial" panose="020B0604020202020204" pitchFamily="34" charset="0"/>
              <a:buChar char="•"/>
            </a:pPr>
            <a:endParaRPr lang="en-CA" dirty="0"/>
          </a:p>
          <a:p>
            <a:pPr>
              <a:buFont typeface="Arial" panose="020B0604020202020204" pitchFamily="34" charset="0"/>
              <a:buChar char="•"/>
            </a:pPr>
            <a:r>
              <a:rPr lang="en-CA" dirty="0"/>
              <a:t>All reports and comments pass through a basic filter that verifies for gibberish or profanity.</a:t>
            </a:r>
          </a:p>
        </p:txBody>
      </p:sp>
      <p:pic>
        <p:nvPicPr>
          <p:cNvPr id="6" name="Picture 5" descr="A diagram of a diagram&#10;&#10;Description automatically generated with medium confidence">
            <a:extLst>
              <a:ext uri="{FF2B5EF4-FFF2-40B4-BE49-F238E27FC236}">
                <a16:creationId xmlns:a16="http://schemas.microsoft.com/office/drawing/2014/main" id="{9B62EE4B-317E-569B-55B7-83EFD6D93D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2410" y="1950599"/>
            <a:ext cx="4611260" cy="2740024"/>
          </a:xfrm>
          <a:prstGeom prst="rect">
            <a:avLst/>
          </a:prstGeom>
        </p:spPr>
      </p:pic>
      <p:grpSp>
        <p:nvGrpSpPr>
          <p:cNvPr id="7" name="Google Shape;741;p49">
            <a:extLst>
              <a:ext uri="{FF2B5EF4-FFF2-40B4-BE49-F238E27FC236}">
                <a16:creationId xmlns:a16="http://schemas.microsoft.com/office/drawing/2014/main" id="{177CFCED-6106-6E9E-C6D7-C533AE5CE32A}"/>
              </a:ext>
            </a:extLst>
          </p:cNvPr>
          <p:cNvGrpSpPr/>
          <p:nvPr/>
        </p:nvGrpSpPr>
        <p:grpSpPr>
          <a:xfrm>
            <a:off x="6270532" y="343163"/>
            <a:ext cx="2278800" cy="330600"/>
            <a:chOff x="722375" y="4604000"/>
            <a:chExt cx="2278800" cy="330600"/>
          </a:xfrm>
        </p:grpSpPr>
        <p:sp>
          <p:nvSpPr>
            <p:cNvPr id="8" name="Google Shape;742;p49">
              <a:extLst>
                <a:ext uri="{FF2B5EF4-FFF2-40B4-BE49-F238E27FC236}">
                  <a16:creationId xmlns:a16="http://schemas.microsoft.com/office/drawing/2014/main" id="{5DAE4D3B-AEC8-A1F1-78DD-F2EAF40B909D}"/>
                </a:ext>
              </a:extLst>
            </p:cNvPr>
            <p:cNvSpPr/>
            <p:nvPr/>
          </p:nvSpPr>
          <p:spPr>
            <a:xfrm flipH="1">
              <a:off x="722375" y="4604000"/>
              <a:ext cx="2278800" cy="3306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743;p49">
              <a:extLst>
                <a:ext uri="{FF2B5EF4-FFF2-40B4-BE49-F238E27FC236}">
                  <a16:creationId xmlns:a16="http://schemas.microsoft.com/office/drawing/2014/main" id="{5048862D-010B-ACFF-B7D8-0E8DF38C9957}"/>
                </a:ext>
              </a:extLst>
            </p:cNvPr>
            <p:cNvSpPr/>
            <p:nvPr/>
          </p:nvSpPr>
          <p:spPr>
            <a:xfrm flipH="1">
              <a:off x="774833" y="4665588"/>
              <a:ext cx="470100" cy="207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0" name="Google Shape;745;p49">
            <a:extLst>
              <a:ext uri="{FF2B5EF4-FFF2-40B4-BE49-F238E27FC236}">
                <a16:creationId xmlns:a16="http://schemas.microsoft.com/office/drawing/2014/main" id="{1C0267BE-EA22-AD27-2B6B-4C6CB4C44104}"/>
              </a:ext>
            </a:extLst>
          </p:cNvPr>
          <p:cNvCxnSpPr>
            <a:cxnSpLocks/>
          </p:cNvCxnSpPr>
          <p:nvPr/>
        </p:nvCxnSpPr>
        <p:spPr>
          <a:xfrm>
            <a:off x="234950" y="343163"/>
            <a:ext cx="8191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1640330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diagram of a diagram&#10;&#10;Description automatically generated with medium confidence">
            <a:extLst>
              <a:ext uri="{FF2B5EF4-FFF2-40B4-BE49-F238E27FC236}">
                <a16:creationId xmlns:a16="http://schemas.microsoft.com/office/drawing/2014/main" id="{582D94B0-A052-32F2-0DFB-2FBD7B4D4D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490" y="373490"/>
            <a:ext cx="7399020" cy="4396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167742"/>
      </p:ext>
    </p:extLst>
  </p:cSld>
  <p:clrMapOvr>
    <a:masterClrMapping/>
  </p:clrMapOvr>
</p:sld>
</file>

<file path=ppt/theme/theme1.xml><?xml version="1.0" encoding="utf-8"?>
<a:theme xmlns:a="http://schemas.openxmlformats.org/drawingml/2006/main" name="Internal Marketing Strategy by Slidesgo">
  <a:themeElements>
    <a:clrScheme name="Simple Light">
      <a:dk1>
        <a:srgbClr val="000000"/>
      </a:dk1>
      <a:lt1>
        <a:srgbClr val="F7F7F6"/>
      </a:lt1>
      <a:dk2>
        <a:srgbClr val="BFED4E"/>
      </a:dk2>
      <a:lt2>
        <a:srgbClr val="977DFE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176</TotalTime>
  <Words>329</Words>
  <Application>Microsoft Office PowerPoint</Application>
  <PresentationFormat>On-screen Show (16:9)</PresentationFormat>
  <Paragraphs>68</Paragraphs>
  <Slides>19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Raleway</vt:lpstr>
      <vt:lpstr>Arimo</vt:lpstr>
      <vt:lpstr>Josefin Sans</vt:lpstr>
      <vt:lpstr>Proxima Nova</vt:lpstr>
      <vt:lpstr>Internal Marketing Strategy by Slidesgo</vt:lpstr>
      <vt:lpstr>3D Print Montreal</vt:lpstr>
      <vt:lpstr>TABLE OF CONTENTS</vt:lpstr>
      <vt:lpstr>01</vt:lpstr>
      <vt:lpstr>02</vt:lpstr>
      <vt:lpstr>ERD</vt:lpstr>
      <vt:lpstr>PowerPoint Presentation</vt:lpstr>
      <vt:lpstr>Program Flow</vt:lpstr>
      <vt:lpstr>PowerPoint Presentation</vt:lpstr>
      <vt:lpstr>PowerPoint Presentation</vt:lpstr>
      <vt:lpstr>Main Pages</vt:lpstr>
      <vt:lpstr>Home</vt:lpstr>
      <vt:lpstr>Register</vt:lpstr>
      <vt:lpstr>Login</vt:lpstr>
      <vt:lpstr>Profile</vt:lpstr>
      <vt:lpstr>Checkout</vt:lpstr>
      <vt:lpstr>Managing System</vt:lpstr>
      <vt:lpstr>Core Features</vt:lpstr>
      <vt:lpstr>MODULES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3D Print Montreal</dc:title>
  <cp:lastModifiedBy>Daniel Levitin</cp:lastModifiedBy>
  <cp:revision>9</cp:revision>
  <dcterms:modified xsi:type="dcterms:W3CDTF">2023-12-01T19:07:48Z</dcterms:modified>
</cp:coreProperties>
</file>